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4092" r:id="rId2"/>
    <p:sldId id="4138" r:id="rId3"/>
    <p:sldId id="4136" r:id="rId4"/>
    <p:sldId id="4137" r:id="rId5"/>
    <p:sldId id="4139" r:id="rId6"/>
    <p:sldId id="4140" r:id="rId7"/>
    <p:sldId id="4142" r:id="rId8"/>
    <p:sldId id="4143" r:id="rId9"/>
    <p:sldId id="4144" r:id="rId10"/>
    <p:sldId id="4145" r:id="rId11"/>
    <p:sldId id="4146" r:id="rId12"/>
    <p:sldId id="4147" r:id="rId13"/>
    <p:sldId id="4148" r:id="rId14"/>
    <p:sldId id="4149" r:id="rId15"/>
    <p:sldId id="4150" r:id="rId16"/>
    <p:sldId id="4151" r:id="rId17"/>
    <p:sldId id="4152" r:id="rId18"/>
    <p:sldId id="4153" r:id="rId19"/>
    <p:sldId id="4154" r:id="rId20"/>
    <p:sldId id="4155" r:id="rId21"/>
    <p:sldId id="4156" r:id="rId22"/>
    <p:sldId id="4157" r:id="rId23"/>
    <p:sldId id="4158" r:id="rId24"/>
    <p:sldId id="4159" r:id="rId25"/>
    <p:sldId id="4135" r:id="rId26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D166"/>
    <a:srgbClr val="000000"/>
    <a:srgbClr val="FFFFFF"/>
    <a:srgbClr val="E2ECF1"/>
    <a:srgbClr val="F1F6F8"/>
    <a:srgbClr val="DBE9F0"/>
    <a:srgbClr val="073B4C"/>
    <a:srgbClr val="335FFE"/>
    <a:srgbClr val="ECF3F6"/>
    <a:srgbClr val="B5B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0" autoAdjust="0"/>
    <p:restoredTop sz="96480" autoAdjust="0"/>
  </p:normalViewPr>
  <p:slideViewPr>
    <p:cSldViewPr snapToGrid="0" snapToObjects="1">
      <p:cViewPr varScale="1">
        <p:scale>
          <a:sx n="32" d="100"/>
          <a:sy n="32" d="100"/>
        </p:scale>
        <p:origin x="106" y="73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82" d="100"/>
        <a:sy n="182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Hoja1!$A$2:$A$5</c:f>
              <c:strCache>
                <c:ptCount val="4"/>
                <c:pt idx="0">
                  <c:v>Postmodernism</c:v>
                </c:pt>
                <c:pt idx="1">
                  <c:v>High-Tech</c:v>
                </c:pt>
                <c:pt idx="2">
                  <c:v>Minimalism</c:v>
                </c:pt>
                <c:pt idx="3">
                  <c:v>Expressionism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3D-0E4A-A394-5E1D1B4939F6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Hoja1!$A$2:$A$5</c:f>
              <c:strCache>
                <c:ptCount val="4"/>
                <c:pt idx="0">
                  <c:v>Postmodernism</c:v>
                </c:pt>
                <c:pt idx="1">
                  <c:v>High-Tech</c:v>
                </c:pt>
                <c:pt idx="2">
                  <c:v>Minimalism</c:v>
                </c:pt>
                <c:pt idx="3">
                  <c:v>Expressionism</c:v>
                </c:pt>
              </c:strCache>
            </c:strRef>
          </c:cat>
          <c:val>
            <c:numRef>
              <c:f>Hoja1!$C$2:$C$5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33D-0E4A-A394-5E1D1B4939F6}"/>
            </c:ext>
          </c:extLst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Hoja1!$A$2:$A$5</c:f>
              <c:strCache>
                <c:ptCount val="4"/>
                <c:pt idx="0">
                  <c:v>Postmodernism</c:v>
                </c:pt>
                <c:pt idx="1">
                  <c:v>High-Tech</c:v>
                </c:pt>
                <c:pt idx="2">
                  <c:v>Minimalism</c:v>
                </c:pt>
                <c:pt idx="3">
                  <c:v>Expressionism</c:v>
                </c:pt>
              </c:strCache>
            </c:strRef>
          </c:cat>
          <c:val>
            <c:numRef>
              <c:f>Hoja1!$D$2:$D$5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33D-0E4A-A394-5E1D1B4939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5"/>
        <c:axId val="756302384"/>
        <c:axId val="756304032"/>
      </c:barChart>
      <c:catAx>
        <c:axId val="75630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accent5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n-cs"/>
              </a:defRPr>
            </a:pPr>
            <a:endParaRPr lang="en-US"/>
          </a:p>
        </c:txPr>
        <c:crossAx val="756304032"/>
        <c:crosses val="autoZero"/>
        <c:auto val="1"/>
        <c:lblAlgn val="ctr"/>
        <c:lblOffset val="100"/>
        <c:noMultiLvlLbl val="0"/>
      </c:catAx>
      <c:valAx>
        <c:axId val="756304032"/>
        <c:scaling>
          <c:orientation val="minMax"/>
          <c:max val="5"/>
        </c:scaling>
        <c:delete val="0"/>
        <c:axPos val="l"/>
        <c:majorGridlines>
          <c:spPr>
            <a:ln w="12700" cap="flat" cmpd="sng" algn="ctr">
              <a:solidFill>
                <a:schemeClr val="accent5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+mn-cs"/>
              </a:defRPr>
            </a:pPr>
            <a:endParaRPr lang="en-US"/>
          </a:p>
        </c:txPr>
        <c:crossAx val="756302384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3200">
          <a:solidFill>
            <a:schemeClr val="tx1"/>
          </a:solidFill>
          <a:latin typeface="NanumGothic" panose="020D0604000000000000" pitchFamily="34" charset="-127"/>
          <a:ea typeface="NanumGothic" panose="020D0604000000000000" pitchFamily="34" charset="-127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NanumGothic" panose="020D0604000000000000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NanumGothic" panose="020D0604000000000000" pitchFamily="34" charset="-127"/>
              </a:defRPr>
            </a:lvl1pPr>
          </a:lstStyle>
          <a:p>
            <a:fld id="{EFC10EE1-B198-C942-8235-326C972CBB30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NanumGothic" panose="020D0604000000000000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NanumGothic" panose="020D0604000000000000" pitchFamily="34" charset="-127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NanumGothic" panose="020D0604000000000000" pitchFamily="34" charset="-127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NanumGothic" panose="020D0604000000000000" pitchFamily="34" charset="-127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NanumGothic" panose="020D0604000000000000" pitchFamily="34" charset="-127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NanumGothic" panose="020D0604000000000000" pitchFamily="34" charset="-127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NanumGothic" panose="020D0604000000000000" pitchFamily="34" charset="-127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256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Op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1">
            <a:extLst>
              <a:ext uri="{FF2B5EF4-FFF2-40B4-BE49-F238E27FC236}">
                <a16:creationId xmlns:a16="http://schemas.microsoft.com/office/drawing/2014/main" id="{C5DA13C9-1E27-89FC-B840-068D321AAB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060725" y="1361768"/>
            <a:ext cx="4665406" cy="4665406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5" name="Picture Placeholder 31">
            <a:extLst>
              <a:ext uri="{FF2B5EF4-FFF2-40B4-BE49-F238E27FC236}">
                <a16:creationId xmlns:a16="http://schemas.microsoft.com/office/drawing/2014/main" id="{3C747223-2430-EDEA-929B-585A0C5D045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60725" y="7457768"/>
            <a:ext cx="4665406" cy="4665406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6" name="Picture Placeholder 31">
            <a:extLst>
              <a:ext uri="{FF2B5EF4-FFF2-40B4-BE49-F238E27FC236}">
                <a16:creationId xmlns:a16="http://schemas.microsoft.com/office/drawing/2014/main" id="{FA4EE243-C33C-6AD1-17B2-3399261857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578296" y="4419600"/>
            <a:ext cx="4665406" cy="4665406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7" name="Picture Placeholder 31">
            <a:extLst>
              <a:ext uri="{FF2B5EF4-FFF2-40B4-BE49-F238E27FC236}">
                <a16:creationId xmlns:a16="http://schemas.microsoft.com/office/drawing/2014/main" id="{C79B97C1-4249-C6F1-C5B0-BB689E7AE5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420496" y="4409768"/>
            <a:ext cx="4665406" cy="4665406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8" name="Picture Placeholder 31">
            <a:extLst>
              <a:ext uri="{FF2B5EF4-FFF2-40B4-BE49-F238E27FC236}">
                <a16:creationId xmlns:a16="http://schemas.microsoft.com/office/drawing/2014/main" id="{5A1986F2-DE42-9A72-1FD5-D1398EC60D8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907171" y="1361768"/>
            <a:ext cx="4665406" cy="4665406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9" name="Picture Placeholder 31">
            <a:extLst>
              <a:ext uri="{FF2B5EF4-FFF2-40B4-BE49-F238E27FC236}">
                <a16:creationId xmlns:a16="http://schemas.microsoft.com/office/drawing/2014/main" id="{B0DCE634-367E-7C99-A009-A9B39D88419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907171" y="7457768"/>
            <a:ext cx="4665406" cy="4665406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983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Devic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BB28AF1-2E2B-22D1-861B-44E96518D0DE}"/>
              </a:ext>
            </a:extLst>
          </p:cNvPr>
          <p:cNvGrpSpPr/>
          <p:nvPr userDrawn="1"/>
        </p:nvGrpSpPr>
        <p:grpSpPr>
          <a:xfrm>
            <a:off x="11612781" y="762000"/>
            <a:ext cx="4819798" cy="9549717"/>
            <a:chOff x="19601840" y="3549898"/>
            <a:chExt cx="2357437" cy="4670913"/>
          </a:xfrm>
        </p:grpSpPr>
        <p:sp>
          <p:nvSpPr>
            <p:cNvPr id="5" name="Freeform 15">
              <a:extLst>
                <a:ext uri="{FF2B5EF4-FFF2-40B4-BE49-F238E27FC236}">
                  <a16:creationId xmlns:a16="http://schemas.microsoft.com/office/drawing/2014/main" id="{48C60144-D756-4772-2E61-C68A0058EB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23821" y="3549898"/>
              <a:ext cx="2307981" cy="4670913"/>
            </a:xfrm>
            <a:custGeom>
              <a:avLst/>
              <a:gdLst>
                <a:gd name="T0" fmla="*/ 1830 w 1854"/>
                <a:gd name="T1" fmla="*/ 3460 h 3747"/>
                <a:gd name="T2" fmla="*/ 1830 w 1854"/>
                <a:gd name="T3" fmla="*/ 3460 h 3747"/>
                <a:gd name="T4" fmla="*/ 1568 w 1854"/>
                <a:gd name="T5" fmla="*/ 3723 h 3747"/>
                <a:gd name="T6" fmla="*/ 302 w 1854"/>
                <a:gd name="T7" fmla="*/ 3723 h 3747"/>
                <a:gd name="T8" fmla="*/ 302 w 1854"/>
                <a:gd name="T9" fmla="*/ 3723 h 3747"/>
                <a:gd name="T10" fmla="*/ 23 w 1854"/>
                <a:gd name="T11" fmla="*/ 3444 h 3747"/>
                <a:gd name="T12" fmla="*/ 23 w 1854"/>
                <a:gd name="T13" fmla="*/ 310 h 3747"/>
                <a:gd name="T14" fmla="*/ 23 w 1854"/>
                <a:gd name="T15" fmla="*/ 310 h 3747"/>
                <a:gd name="T16" fmla="*/ 310 w 1854"/>
                <a:gd name="T17" fmla="*/ 24 h 3747"/>
                <a:gd name="T18" fmla="*/ 1534 w 1854"/>
                <a:gd name="T19" fmla="*/ 24 h 3747"/>
                <a:gd name="T20" fmla="*/ 1534 w 1854"/>
                <a:gd name="T21" fmla="*/ 24 h 3747"/>
                <a:gd name="T22" fmla="*/ 1830 w 1854"/>
                <a:gd name="T23" fmla="*/ 320 h 3747"/>
                <a:gd name="T24" fmla="*/ 1830 w 1854"/>
                <a:gd name="T25" fmla="*/ 3460 h 3747"/>
                <a:gd name="T26" fmla="*/ 1534 w 1854"/>
                <a:gd name="T27" fmla="*/ 0 h 3747"/>
                <a:gd name="T28" fmla="*/ 310 w 1854"/>
                <a:gd name="T29" fmla="*/ 0 h 3747"/>
                <a:gd name="T30" fmla="*/ 310 w 1854"/>
                <a:gd name="T31" fmla="*/ 0 h 3747"/>
                <a:gd name="T32" fmla="*/ 0 w 1854"/>
                <a:gd name="T33" fmla="*/ 310 h 3747"/>
                <a:gd name="T34" fmla="*/ 0 w 1854"/>
                <a:gd name="T35" fmla="*/ 3444 h 3747"/>
                <a:gd name="T36" fmla="*/ 0 w 1854"/>
                <a:gd name="T37" fmla="*/ 3444 h 3747"/>
                <a:gd name="T38" fmla="*/ 302 w 1854"/>
                <a:gd name="T39" fmla="*/ 3746 h 3747"/>
                <a:gd name="T40" fmla="*/ 1568 w 1854"/>
                <a:gd name="T41" fmla="*/ 3746 h 3747"/>
                <a:gd name="T42" fmla="*/ 1568 w 1854"/>
                <a:gd name="T43" fmla="*/ 3746 h 3747"/>
                <a:gd name="T44" fmla="*/ 1853 w 1854"/>
                <a:gd name="T45" fmla="*/ 3460 h 3747"/>
                <a:gd name="T46" fmla="*/ 1853 w 1854"/>
                <a:gd name="T47" fmla="*/ 320 h 3747"/>
                <a:gd name="T48" fmla="*/ 1853 w 1854"/>
                <a:gd name="T49" fmla="*/ 320 h 3747"/>
                <a:gd name="T50" fmla="*/ 1534 w 1854"/>
                <a:gd name="T51" fmla="*/ 0 h 3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54" h="3747">
                  <a:moveTo>
                    <a:pt x="1830" y="3460"/>
                  </a:moveTo>
                  <a:lnTo>
                    <a:pt x="1830" y="3460"/>
                  </a:lnTo>
                  <a:cubicBezTo>
                    <a:pt x="1830" y="3605"/>
                    <a:pt x="1713" y="3723"/>
                    <a:pt x="1568" y="3723"/>
                  </a:cubicBezTo>
                  <a:lnTo>
                    <a:pt x="302" y="3723"/>
                  </a:lnTo>
                  <a:lnTo>
                    <a:pt x="302" y="3723"/>
                  </a:lnTo>
                  <a:cubicBezTo>
                    <a:pt x="148" y="3723"/>
                    <a:pt x="23" y="3598"/>
                    <a:pt x="23" y="3444"/>
                  </a:cubicBezTo>
                  <a:lnTo>
                    <a:pt x="23" y="310"/>
                  </a:lnTo>
                  <a:lnTo>
                    <a:pt x="23" y="310"/>
                  </a:lnTo>
                  <a:cubicBezTo>
                    <a:pt x="23" y="152"/>
                    <a:pt x="152" y="24"/>
                    <a:pt x="310" y="24"/>
                  </a:cubicBezTo>
                  <a:lnTo>
                    <a:pt x="1534" y="24"/>
                  </a:lnTo>
                  <a:lnTo>
                    <a:pt x="1534" y="24"/>
                  </a:lnTo>
                  <a:cubicBezTo>
                    <a:pt x="1697" y="24"/>
                    <a:pt x="1830" y="156"/>
                    <a:pt x="1830" y="320"/>
                  </a:cubicBezTo>
                  <a:lnTo>
                    <a:pt x="1830" y="3460"/>
                  </a:lnTo>
                  <a:close/>
                  <a:moveTo>
                    <a:pt x="1534" y="0"/>
                  </a:moveTo>
                  <a:lnTo>
                    <a:pt x="310" y="0"/>
                  </a:lnTo>
                  <a:lnTo>
                    <a:pt x="310" y="0"/>
                  </a:lnTo>
                  <a:cubicBezTo>
                    <a:pt x="139" y="0"/>
                    <a:pt x="0" y="140"/>
                    <a:pt x="0" y="310"/>
                  </a:cubicBezTo>
                  <a:lnTo>
                    <a:pt x="0" y="3444"/>
                  </a:lnTo>
                  <a:lnTo>
                    <a:pt x="0" y="3444"/>
                  </a:lnTo>
                  <a:cubicBezTo>
                    <a:pt x="0" y="3611"/>
                    <a:pt x="136" y="3746"/>
                    <a:pt x="302" y="3746"/>
                  </a:cubicBezTo>
                  <a:lnTo>
                    <a:pt x="1568" y="3746"/>
                  </a:lnTo>
                  <a:lnTo>
                    <a:pt x="1568" y="3746"/>
                  </a:lnTo>
                  <a:cubicBezTo>
                    <a:pt x="1726" y="3746"/>
                    <a:pt x="1853" y="3618"/>
                    <a:pt x="1853" y="3460"/>
                  </a:cubicBezTo>
                  <a:lnTo>
                    <a:pt x="1853" y="320"/>
                  </a:lnTo>
                  <a:lnTo>
                    <a:pt x="1853" y="320"/>
                  </a:lnTo>
                  <a:cubicBezTo>
                    <a:pt x="1853" y="144"/>
                    <a:pt x="1710" y="0"/>
                    <a:pt x="1534" y="0"/>
                  </a:cubicBezTo>
                  <a:close/>
                </a:path>
              </a:pathLst>
            </a:custGeom>
            <a:solidFill>
              <a:srgbClr val="ACAF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6" name="Freeform 16">
              <a:extLst>
                <a:ext uri="{FF2B5EF4-FFF2-40B4-BE49-F238E27FC236}">
                  <a16:creationId xmlns:a16="http://schemas.microsoft.com/office/drawing/2014/main" id="{99C474E7-4764-AE2C-385C-B46D5915A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51296" y="3577373"/>
              <a:ext cx="2253029" cy="4610465"/>
            </a:xfrm>
            <a:custGeom>
              <a:avLst/>
              <a:gdLst>
                <a:gd name="T0" fmla="*/ 1511 w 1808"/>
                <a:gd name="T1" fmla="*/ 0 h 3700"/>
                <a:gd name="T2" fmla="*/ 287 w 1808"/>
                <a:gd name="T3" fmla="*/ 0 h 3700"/>
                <a:gd name="T4" fmla="*/ 287 w 1808"/>
                <a:gd name="T5" fmla="*/ 0 h 3700"/>
                <a:gd name="T6" fmla="*/ 0 w 1808"/>
                <a:gd name="T7" fmla="*/ 286 h 3700"/>
                <a:gd name="T8" fmla="*/ 0 w 1808"/>
                <a:gd name="T9" fmla="*/ 3420 h 3700"/>
                <a:gd name="T10" fmla="*/ 0 w 1808"/>
                <a:gd name="T11" fmla="*/ 3420 h 3700"/>
                <a:gd name="T12" fmla="*/ 279 w 1808"/>
                <a:gd name="T13" fmla="*/ 3699 h 3700"/>
                <a:gd name="T14" fmla="*/ 1545 w 1808"/>
                <a:gd name="T15" fmla="*/ 3699 h 3700"/>
                <a:gd name="T16" fmla="*/ 1545 w 1808"/>
                <a:gd name="T17" fmla="*/ 3699 h 3700"/>
                <a:gd name="T18" fmla="*/ 1807 w 1808"/>
                <a:gd name="T19" fmla="*/ 3436 h 3700"/>
                <a:gd name="T20" fmla="*/ 1807 w 1808"/>
                <a:gd name="T21" fmla="*/ 296 h 3700"/>
                <a:gd name="T22" fmla="*/ 1807 w 1808"/>
                <a:gd name="T23" fmla="*/ 296 h 3700"/>
                <a:gd name="T24" fmla="*/ 1511 w 1808"/>
                <a:gd name="T25" fmla="*/ 0 h 3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08" h="3700">
                  <a:moveTo>
                    <a:pt x="1511" y="0"/>
                  </a:moveTo>
                  <a:lnTo>
                    <a:pt x="287" y="0"/>
                  </a:lnTo>
                  <a:lnTo>
                    <a:pt x="287" y="0"/>
                  </a:lnTo>
                  <a:cubicBezTo>
                    <a:pt x="129" y="0"/>
                    <a:pt x="0" y="128"/>
                    <a:pt x="0" y="286"/>
                  </a:cubicBezTo>
                  <a:lnTo>
                    <a:pt x="0" y="3420"/>
                  </a:lnTo>
                  <a:lnTo>
                    <a:pt x="0" y="3420"/>
                  </a:lnTo>
                  <a:cubicBezTo>
                    <a:pt x="0" y="3574"/>
                    <a:pt x="125" y="3699"/>
                    <a:pt x="279" y="3699"/>
                  </a:cubicBezTo>
                  <a:lnTo>
                    <a:pt x="1545" y="3699"/>
                  </a:lnTo>
                  <a:lnTo>
                    <a:pt x="1545" y="3699"/>
                  </a:lnTo>
                  <a:cubicBezTo>
                    <a:pt x="1690" y="3699"/>
                    <a:pt x="1807" y="3581"/>
                    <a:pt x="1807" y="3436"/>
                  </a:cubicBezTo>
                  <a:lnTo>
                    <a:pt x="1807" y="296"/>
                  </a:lnTo>
                  <a:lnTo>
                    <a:pt x="1807" y="296"/>
                  </a:lnTo>
                  <a:cubicBezTo>
                    <a:pt x="1807" y="132"/>
                    <a:pt x="1674" y="0"/>
                    <a:pt x="1511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7" name="Freeform 17">
              <a:extLst>
                <a:ext uri="{FF2B5EF4-FFF2-40B4-BE49-F238E27FC236}">
                  <a16:creationId xmlns:a16="http://schemas.microsoft.com/office/drawing/2014/main" id="{C98AF5D7-97D7-47AB-0322-BE7CC847E4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55707" y="3670791"/>
              <a:ext cx="2049705" cy="4423631"/>
            </a:xfrm>
            <a:custGeom>
              <a:avLst/>
              <a:gdLst>
                <a:gd name="T0" fmla="*/ 1404 w 1646"/>
                <a:gd name="T1" fmla="*/ 0 h 3548"/>
                <a:gd name="T2" fmla="*/ 1189 w 1646"/>
                <a:gd name="T3" fmla="*/ 0 h 3548"/>
                <a:gd name="T4" fmla="*/ 1189 w 1646"/>
                <a:gd name="T5" fmla="*/ 0 h 3548"/>
                <a:gd name="T6" fmla="*/ 1160 w 1646"/>
                <a:gd name="T7" fmla="*/ 29 h 3548"/>
                <a:gd name="T8" fmla="*/ 1160 w 1646"/>
                <a:gd name="T9" fmla="*/ 87 h 3548"/>
                <a:gd name="T10" fmla="*/ 1160 w 1646"/>
                <a:gd name="T11" fmla="*/ 87 h 3548"/>
                <a:gd name="T12" fmla="*/ 1096 w 1646"/>
                <a:gd name="T13" fmla="*/ 151 h 3548"/>
                <a:gd name="T14" fmla="*/ 549 w 1646"/>
                <a:gd name="T15" fmla="*/ 151 h 3548"/>
                <a:gd name="T16" fmla="*/ 549 w 1646"/>
                <a:gd name="T17" fmla="*/ 151 h 3548"/>
                <a:gd name="T18" fmla="*/ 486 w 1646"/>
                <a:gd name="T19" fmla="*/ 87 h 3548"/>
                <a:gd name="T20" fmla="*/ 486 w 1646"/>
                <a:gd name="T21" fmla="*/ 23 h 3548"/>
                <a:gd name="T22" fmla="*/ 486 w 1646"/>
                <a:gd name="T23" fmla="*/ 23 h 3548"/>
                <a:gd name="T24" fmla="*/ 462 w 1646"/>
                <a:gd name="T25" fmla="*/ 0 h 3548"/>
                <a:gd name="T26" fmla="*/ 233 w 1646"/>
                <a:gd name="T27" fmla="*/ 0 h 3548"/>
                <a:gd name="T28" fmla="*/ 233 w 1646"/>
                <a:gd name="T29" fmla="*/ 0 h 3548"/>
                <a:gd name="T30" fmla="*/ 0 w 1646"/>
                <a:gd name="T31" fmla="*/ 232 h 3548"/>
                <a:gd name="T32" fmla="*/ 0 w 1646"/>
                <a:gd name="T33" fmla="*/ 3322 h 3548"/>
                <a:gd name="T34" fmla="*/ 0 w 1646"/>
                <a:gd name="T35" fmla="*/ 3322 h 3548"/>
                <a:gd name="T36" fmla="*/ 225 w 1646"/>
                <a:gd name="T37" fmla="*/ 3547 h 3548"/>
                <a:gd name="T38" fmla="*/ 1436 w 1646"/>
                <a:gd name="T39" fmla="*/ 3547 h 3548"/>
                <a:gd name="T40" fmla="*/ 1436 w 1646"/>
                <a:gd name="T41" fmla="*/ 3547 h 3548"/>
                <a:gd name="T42" fmla="*/ 1645 w 1646"/>
                <a:gd name="T43" fmla="*/ 3337 h 3548"/>
                <a:gd name="T44" fmla="*/ 1645 w 1646"/>
                <a:gd name="T45" fmla="*/ 240 h 3548"/>
                <a:gd name="T46" fmla="*/ 1645 w 1646"/>
                <a:gd name="T47" fmla="*/ 240 h 3548"/>
                <a:gd name="T48" fmla="*/ 1404 w 1646"/>
                <a:gd name="T49" fmla="*/ 0 h 3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46" h="3548">
                  <a:moveTo>
                    <a:pt x="1404" y="0"/>
                  </a:moveTo>
                  <a:lnTo>
                    <a:pt x="1189" y="0"/>
                  </a:lnTo>
                  <a:lnTo>
                    <a:pt x="1189" y="0"/>
                  </a:lnTo>
                  <a:cubicBezTo>
                    <a:pt x="1173" y="0"/>
                    <a:pt x="1160" y="13"/>
                    <a:pt x="1160" y="29"/>
                  </a:cubicBezTo>
                  <a:lnTo>
                    <a:pt x="1160" y="87"/>
                  </a:lnTo>
                  <a:lnTo>
                    <a:pt x="1160" y="87"/>
                  </a:lnTo>
                  <a:cubicBezTo>
                    <a:pt x="1160" y="122"/>
                    <a:pt x="1131" y="151"/>
                    <a:pt x="1096" y="151"/>
                  </a:cubicBezTo>
                  <a:lnTo>
                    <a:pt x="549" y="151"/>
                  </a:lnTo>
                  <a:lnTo>
                    <a:pt x="549" y="151"/>
                  </a:lnTo>
                  <a:cubicBezTo>
                    <a:pt x="515" y="151"/>
                    <a:pt x="486" y="122"/>
                    <a:pt x="486" y="87"/>
                  </a:cubicBezTo>
                  <a:lnTo>
                    <a:pt x="486" y="23"/>
                  </a:lnTo>
                  <a:lnTo>
                    <a:pt x="486" y="23"/>
                  </a:lnTo>
                  <a:cubicBezTo>
                    <a:pt x="486" y="10"/>
                    <a:pt x="476" y="0"/>
                    <a:pt x="462" y="0"/>
                  </a:cubicBezTo>
                  <a:lnTo>
                    <a:pt x="233" y="0"/>
                  </a:lnTo>
                  <a:lnTo>
                    <a:pt x="233" y="0"/>
                  </a:lnTo>
                  <a:cubicBezTo>
                    <a:pt x="104" y="0"/>
                    <a:pt x="0" y="104"/>
                    <a:pt x="0" y="232"/>
                  </a:cubicBezTo>
                  <a:lnTo>
                    <a:pt x="0" y="3322"/>
                  </a:lnTo>
                  <a:lnTo>
                    <a:pt x="0" y="3322"/>
                  </a:lnTo>
                  <a:cubicBezTo>
                    <a:pt x="0" y="3446"/>
                    <a:pt x="101" y="3547"/>
                    <a:pt x="225" y="3547"/>
                  </a:cubicBezTo>
                  <a:lnTo>
                    <a:pt x="1436" y="3547"/>
                  </a:lnTo>
                  <a:lnTo>
                    <a:pt x="1436" y="3547"/>
                  </a:lnTo>
                  <a:cubicBezTo>
                    <a:pt x="1551" y="3547"/>
                    <a:pt x="1645" y="3453"/>
                    <a:pt x="1645" y="3337"/>
                  </a:cubicBezTo>
                  <a:lnTo>
                    <a:pt x="1645" y="240"/>
                  </a:lnTo>
                  <a:lnTo>
                    <a:pt x="1645" y="240"/>
                  </a:lnTo>
                  <a:cubicBezTo>
                    <a:pt x="1645" y="108"/>
                    <a:pt x="1537" y="0"/>
                    <a:pt x="1404" y="0"/>
                  </a:cubicBezTo>
                </a:path>
              </a:pathLst>
            </a:custGeom>
            <a:solidFill>
              <a:srgbClr val="EBDD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9" name="Freeform 18">
              <a:extLst>
                <a:ext uri="{FF2B5EF4-FFF2-40B4-BE49-F238E27FC236}">
                  <a16:creationId xmlns:a16="http://schemas.microsoft.com/office/drawing/2014/main" id="{B0374869-0F27-C149-C4FD-BE0BBB6298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4330216"/>
              <a:ext cx="27475" cy="346199"/>
            </a:xfrm>
            <a:custGeom>
              <a:avLst/>
              <a:gdLst>
                <a:gd name="T0" fmla="*/ 0 w 21"/>
                <a:gd name="T1" fmla="*/ 7 h 280"/>
                <a:gd name="T2" fmla="*/ 0 w 21"/>
                <a:gd name="T3" fmla="*/ 273 h 280"/>
                <a:gd name="T4" fmla="*/ 0 w 21"/>
                <a:gd name="T5" fmla="*/ 273 h 280"/>
                <a:gd name="T6" fmla="*/ 6 w 21"/>
                <a:gd name="T7" fmla="*/ 279 h 280"/>
                <a:gd name="T8" fmla="*/ 20 w 21"/>
                <a:gd name="T9" fmla="*/ 279 h 280"/>
                <a:gd name="T10" fmla="*/ 20 w 21"/>
                <a:gd name="T11" fmla="*/ 0 h 280"/>
                <a:gd name="T12" fmla="*/ 6 w 21"/>
                <a:gd name="T13" fmla="*/ 0 h 280"/>
                <a:gd name="T14" fmla="*/ 6 w 21"/>
                <a:gd name="T15" fmla="*/ 0 h 280"/>
                <a:gd name="T16" fmla="*/ 0 w 21"/>
                <a:gd name="T17" fmla="*/ 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80">
                  <a:moveTo>
                    <a:pt x="0" y="7"/>
                  </a:moveTo>
                  <a:lnTo>
                    <a:pt x="0" y="273"/>
                  </a:lnTo>
                  <a:lnTo>
                    <a:pt x="0" y="273"/>
                  </a:lnTo>
                  <a:cubicBezTo>
                    <a:pt x="0" y="277"/>
                    <a:pt x="3" y="279"/>
                    <a:pt x="6" y="279"/>
                  </a:cubicBezTo>
                  <a:lnTo>
                    <a:pt x="20" y="279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3"/>
                    <a:pt x="0" y="7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10" name="Freeform 19">
              <a:extLst>
                <a:ext uri="{FF2B5EF4-FFF2-40B4-BE49-F238E27FC236}">
                  <a16:creationId xmlns:a16="http://schemas.microsoft.com/office/drawing/2014/main" id="{DDE565CC-1D08-2A33-A809-44BDA6DE8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5105038"/>
              <a:ext cx="27475" cy="274759"/>
            </a:xfrm>
            <a:custGeom>
              <a:avLst/>
              <a:gdLst>
                <a:gd name="T0" fmla="*/ 0 w 21"/>
                <a:gd name="T1" fmla="*/ 7 h 221"/>
                <a:gd name="T2" fmla="*/ 0 w 21"/>
                <a:gd name="T3" fmla="*/ 213 h 221"/>
                <a:gd name="T4" fmla="*/ 0 w 21"/>
                <a:gd name="T5" fmla="*/ 213 h 221"/>
                <a:gd name="T6" fmla="*/ 6 w 21"/>
                <a:gd name="T7" fmla="*/ 220 h 221"/>
                <a:gd name="T8" fmla="*/ 20 w 21"/>
                <a:gd name="T9" fmla="*/ 220 h 221"/>
                <a:gd name="T10" fmla="*/ 20 w 21"/>
                <a:gd name="T11" fmla="*/ 0 h 221"/>
                <a:gd name="T12" fmla="*/ 6 w 21"/>
                <a:gd name="T13" fmla="*/ 0 h 221"/>
                <a:gd name="T14" fmla="*/ 6 w 21"/>
                <a:gd name="T15" fmla="*/ 0 h 221"/>
                <a:gd name="T16" fmla="*/ 0 w 21"/>
                <a:gd name="T17" fmla="*/ 7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21">
                  <a:moveTo>
                    <a:pt x="0" y="7"/>
                  </a:moveTo>
                  <a:lnTo>
                    <a:pt x="0" y="213"/>
                  </a:lnTo>
                  <a:lnTo>
                    <a:pt x="0" y="213"/>
                  </a:lnTo>
                  <a:cubicBezTo>
                    <a:pt x="0" y="217"/>
                    <a:pt x="3" y="220"/>
                    <a:pt x="6" y="220"/>
                  </a:cubicBezTo>
                  <a:lnTo>
                    <a:pt x="20" y="220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3"/>
                    <a:pt x="0" y="7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11" name="Freeform 20">
              <a:extLst>
                <a:ext uri="{FF2B5EF4-FFF2-40B4-BE49-F238E27FC236}">
                  <a16:creationId xmlns:a16="http://schemas.microsoft.com/office/drawing/2014/main" id="{78F38063-E610-FB38-40E9-C40110379A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5451234"/>
              <a:ext cx="27475" cy="274759"/>
            </a:xfrm>
            <a:custGeom>
              <a:avLst/>
              <a:gdLst>
                <a:gd name="T0" fmla="*/ 0 w 21"/>
                <a:gd name="T1" fmla="*/ 5 h 219"/>
                <a:gd name="T2" fmla="*/ 0 w 21"/>
                <a:gd name="T3" fmla="*/ 212 h 219"/>
                <a:gd name="T4" fmla="*/ 0 w 21"/>
                <a:gd name="T5" fmla="*/ 212 h 219"/>
                <a:gd name="T6" fmla="*/ 6 w 21"/>
                <a:gd name="T7" fmla="*/ 218 h 219"/>
                <a:gd name="T8" fmla="*/ 20 w 21"/>
                <a:gd name="T9" fmla="*/ 218 h 219"/>
                <a:gd name="T10" fmla="*/ 20 w 21"/>
                <a:gd name="T11" fmla="*/ 0 h 219"/>
                <a:gd name="T12" fmla="*/ 6 w 21"/>
                <a:gd name="T13" fmla="*/ 0 h 219"/>
                <a:gd name="T14" fmla="*/ 6 w 21"/>
                <a:gd name="T15" fmla="*/ 0 h 219"/>
                <a:gd name="T16" fmla="*/ 0 w 21"/>
                <a:gd name="T17" fmla="*/ 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9">
                  <a:moveTo>
                    <a:pt x="0" y="5"/>
                  </a:moveTo>
                  <a:lnTo>
                    <a:pt x="0" y="212"/>
                  </a:lnTo>
                  <a:lnTo>
                    <a:pt x="0" y="212"/>
                  </a:lnTo>
                  <a:cubicBezTo>
                    <a:pt x="0" y="216"/>
                    <a:pt x="3" y="218"/>
                    <a:pt x="6" y="218"/>
                  </a:cubicBezTo>
                  <a:lnTo>
                    <a:pt x="20" y="218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2"/>
                    <a:pt x="0" y="5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BFF3264F-7D4E-58EC-19F8-33FB5CCA20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31802" y="4357693"/>
              <a:ext cx="27475" cy="626451"/>
            </a:xfrm>
            <a:custGeom>
              <a:avLst/>
              <a:gdLst>
                <a:gd name="T0" fmla="*/ 11 w 22"/>
                <a:gd name="T1" fmla="*/ 0 h 503"/>
                <a:gd name="T2" fmla="*/ 0 w 22"/>
                <a:gd name="T3" fmla="*/ 0 h 503"/>
                <a:gd name="T4" fmla="*/ 0 w 22"/>
                <a:gd name="T5" fmla="*/ 502 h 503"/>
                <a:gd name="T6" fmla="*/ 11 w 22"/>
                <a:gd name="T7" fmla="*/ 502 h 503"/>
                <a:gd name="T8" fmla="*/ 11 w 22"/>
                <a:gd name="T9" fmla="*/ 502 h 503"/>
                <a:gd name="T10" fmla="*/ 21 w 22"/>
                <a:gd name="T11" fmla="*/ 492 h 503"/>
                <a:gd name="T12" fmla="*/ 21 w 22"/>
                <a:gd name="T13" fmla="*/ 8 h 503"/>
                <a:gd name="T14" fmla="*/ 21 w 22"/>
                <a:gd name="T15" fmla="*/ 8 h 503"/>
                <a:gd name="T16" fmla="*/ 11 w 22"/>
                <a:gd name="T17" fmla="*/ 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503">
                  <a:moveTo>
                    <a:pt x="11" y="0"/>
                  </a:moveTo>
                  <a:lnTo>
                    <a:pt x="0" y="0"/>
                  </a:lnTo>
                  <a:lnTo>
                    <a:pt x="0" y="502"/>
                  </a:lnTo>
                  <a:lnTo>
                    <a:pt x="11" y="502"/>
                  </a:lnTo>
                  <a:lnTo>
                    <a:pt x="11" y="502"/>
                  </a:lnTo>
                  <a:cubicBezTo>
                    <a:pt x="16" y="502"/>
                    <a:pt x="21" y="497"/>
                    <a:pt x="21" y="492"/>
                  </a:cubicBezTo>
                  <a:lnTo>
                    <a:pt x="21" y="8"/>
                  </a:lnTo>
                  <a:lnTo>
                    <a:pt x="21" y="8"/>
                  </a:lnTo>
                  <a:cubicBezTo>
                    <a:pt x="21" y="4"/>
                    <a:pt x="16" y="0"/>
                    <a:pt x="11" y="0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</p:grpSp>
      <p:sp>
        <p:nvSpPr>
          <p:cNvPr id="13" name="Picture Placeholder 130">
            <a:extLst>
              <a:ext uri="{FF2B5EF4-FFF2-40B4-BE49-F238E27FC236}">
                <a16:creationId xmlns:a16="http://schemas.microsoft.com/office/drawing/2014/main" id="{C7973B5A-47EF-9524-8206-E5C99B4B17BE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1928009" y="1011717"/>
            <a:ext cx="4188087" cy="9041597"/>
          </a:xfrm>
          <a:custGeom>
            <a:avLst/>
            <a:gdLst>
              <a:gd name="connsiteX0" fmla="*/ 290146 w 2048458"/>
              <a:gd name="connsiteY0" fmla="*/ 0 h 4422384"/>
              <a:gd name="connsiteX1" fmla="*/ 575312 w 2048458"/>
              <a:gd name="connsiteY1" fmla="*/ 0 h 4422384"/>
              <a:gd name="connsiteX2" fmla="*/ 605198 w 2048458"/>
              <a:gd name="connsiteY2" fmla="*/ 28677 h 4422384"/>
              <a:gd name="connsiteX3" fmla="*/ 605198 w 2048458"/>
              <a:gd name="connsiteY3" fmla="*/ 108472 h 4422384"/>
              <a:gd name="connsiteX4" fmla="*/ 683650 w 2048458"/>
              <a:gd name="connsiteY4" fmla="*/ 188267 h 4422384"/>
              <a:gd name="connsiteX5" fmla="*/ 1364808 w 2048458"/>
              <a:gd name="connsiteY5" fmla="*/ 188267 h 4422384"/>
              <a:gd name="connsiteX6" fmla="*/ 1444506 w 2048458"/>
              <a:gd name="connsiteY6" fmla="*/ 108472 h 4422384"/>
              <a:gd name="connsiteX7" fmla="*/ 1444506 w 2048458"/>
              <a:gd name="connsiteY7" fmla="*/ 36157 h 4422384"/>
              <a:gd name="connsiteX8" fmla="*/ 1480618 w 2048458"/>
              <a:gd name="connsiteY8" fmla="*/ 0 h 4422384"/>
              <a:gd name="connsiteX9" fmla="*/ 1748350 w 2048458"/>
              <a:gd name="connsiteY9" fmla="*/ 0 h 4422384"/>
              <a:gd name="connsiteX10" fmla="*/ 2048458 w 2048458"/>
              <a:gd name="connsiteY10" fmla="*/ 299231 h 4422384"/>
              <a:gd name="connsiteX11" fmla="*/ 2048458 w 2048458"/>
              <a:gd name="connsiteY11" fmla="*/ 4160557 h 4422384"/>
              <a:gd name="connsiteX12" fmla="*/ 1788198 w 2048458"/>
              <a:gd name="connsiteY12" fmla="*/ 4422384 h 4422384"/>
              <a:gd name="connsiteX13" fmla="*/ 280184 w 2048458"/>
              <a:gd name="connsiteY13" fmla="*/ 4422384 h 4422384"/>
              <a:gd name="connsiteX14" fmla="*/ 0 w 2048458"/>
              <a:gd name="connsiteY14" fmla="*/ 4141855 h 4422384"/>
              <a:gd name="connsiteX15" fmla="*/ 0 w 2048458"/>
              <a:gd name="connsiteY15" fmla="*/ 289257 h 4422384"/>
              <a:gd name="connsiteX16" fmla="*/ 290146 w 2048458"/>
              <a:gd name="connsiteY16" fmla="*/ 0 h 442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048458" h="4422384">
                <a:moveTo>
                  <a:pt x="290146" y="0"/>
                </a:moveTo>
                <a:lnTo>
                  <a:pt x="575312" y="0"/>
                </a:lnTo>
                <a:cubicBezTo>
                  <a:pt x="592744" y="0"/>
                  <a:pt x="605198" y="12468"/>
                  <a:pt x="605198" y="28677"/>
                </a:cubicBezTo>
                <a:lnTo>
                  <a:pt x="605198" y="108472"/>
                </a:lnTo>
                <a:cubicBezTo>
                  <a:pt x="605198" y="152109"/>
                  <a:pt x="641310" y="188267"/>
                  <a:pt x="683650" y="188267"/>
                </a:cubicBezTo>
                <a:lnTo>
                  <a:pt x="1364808" y="188267"/>
                </a:lnTo>
                <a:cubicBezTo>
                  <a:pt x="1408392" y="188267"/>
                  <a:pt x="1444506" y="152109"/>
                  <a:pt x="1444506" y="108472"/>
                </a:cubicBezTo>
                <a:lnTo>
                  <a:pt x="1444506" y="36157"/>
                </a:lnTo>
                <a:cubicBezTo>
                  <a:pt x="1444506" y="16209"/>
                  <a:pt x="1460694" y="0"/>
                  <a:pt x="1480618" y="0"/>
                </a:cubicBezTo>
                <a:lnTo>
                  <a:pt x="1748350" y="0"/>
                </a:lnTo>
                <a:cubicBezTo>
                  <a:pt x="1913970" y="0"/>
                  <a:pt x="2048458" y="134654"/>
                  <a:pt x="2048458" y="299231"/>
                </a:cubicBezTo>
                <a:lnTo>
                  <a:pt x="2048458" y="4160557"/>
                </a:lnTo>
                <a:cubicBezTo>
                  <a:pt x="2048458" y="4305186"/>
                  <a:pt x="1931404" y="4422384"/>
                  <a:pt x="1788198" y="4422384"/>
                </a:cubicBezTo>
                <a:lnTo>
                  <a:pt x="280184" y="4422384"/>
                </a:lnTo>
                <a:cubicBezTo>
                  <a:pt x="125770" y="4422384"/>
                  <a:pt x="0" y="4296458"/>
                  <a:pt x="0" y="4141855"/>
                </a:cubicBezTo>
                <a:lnTo>
                  <a:pt x="0" y="289257"/>
                </a:lnTo>
                <a:cubicBezTo>
                  <a:pt x="0" y="129667"/>
                  <a:pt x="129506" y="0"/>
                  <a:pt x="290146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grpSp>
        <p:nvGrpSpPr>
          <p:cNvPr id="2" name="Group 3">
            <a:extLst>
              <a:ext uri="{FF2B5EF4-FFF2-40B4-BE49-F238E27FC236}">
                <a16:creationId xmlns:a16="http://schemas.microsoft.com/office/drawing/2014/main" id="{A773DA1E-2D93-80AD-F651-18D8C46D4886}"/>
              </a:ext>
            </a:extLst>
          </p:cNvPr>
          <p:cNvGrpSpPr/>
          <p:nvPr userDrawn="1"/>
        </p:nvGrpSpPr>
        <p:grpSpPr>
          <a:xfrm>
            <a:off x="18037027" y="3622430"/>
            <a:ext cx="4819798" cy="9549717"/>
            <a:chOff x="19601840" y="3549898"/>
            <a:chExt cx="2357437" cy="4670913"/>
          </a:xfrm>
        </p:grpSpPr>
        <p:sp>
          <p:nvSpPr>
            <p:cNvPr id="3" name="Freeform 15">
              <a:extLst>
                <a:ext uri="{FF2B5EF4-FFF2-40B4-BE49-F238E27FC236}">
                  <a16:creationId xmlns:a16="http://schemas.microsoft.com/office/drawing/2014/main" id="{EAE3AED4-8246-C0AB-855F-01B9DE9EF6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23821" y="3549898"/>
              <a:ext cx="2307981" cy="4670913"/>
            </a:xfrm>
            <a:custGeom>
              <a:avLst/>
              <a:gdLst>
                <a:gd name="T0" fmla="*/ 1830 w 1854"/>
                <a:gd name="T1" fmla="*/ 3460 h 3747"/>
                <a:gd name="T2" fmla="*/ 1830 w 1854"/>
                <a:gd name="T3" fmla="*/ 3460 h 3747"/>
                <a:gd name="T4" fmla="*/ 1568 w 1854"/>
                <a:gd name="T5" fmla="*/ 3723 h 3747"/>
                <a:gd name="T6" fmla="*/ 302 w 1854"/>
                <a:gd name="T7" fmla="*/ 3723 h 3747"/>
                <a:gd name="T8" fmla="*/ 302 w 1854"/>
                <a:gd name="T9" fmla="*/ 3723 h 3747"/>
                <a:gd name="T10" fmla="*/ 23 w 1854"/>
                <a:gd name="T11" fmla="*/ 3444 h 3747"/>
                <a:gd name="T12" fmla="*/ 23 w 1854"/>
                <a:gd name="T13" fmla="*/ 310 h 3747"/>
                <a:gd name="T14" fmla="*/ 23 w 1854"/>
                <a:gd name="T15" fmla="*/ 310 h 3747"/>
                <a:gd name="T16" fmla="*/ 310 w 1854"/>
                <a:gd name="T17" fmla="*/ 24 h 3747"/>
                <a:gd name="T18" fmla="*/ 1534 w 1854"/>
                <a:gd name="T19" fmla="*/ 24 h 3747"/>
                <a:gd name="T20" fmla="*/ 1534 w 1854"/>
                <a:gd name="T21" fmla="*/ 24 h 3747"/>
                <a:gd name="T22" fmla="*/ 1830 w 1854"/>
                <a:gd name="T23" fmla="*/ 320 h 3747"/>
                <a:gd name="T24" fmla="*/ 1830 w 1854"/>
                <a:gd name="T25" fmla="*/ 3460 h 3747"/>
                <a:gd name="T26" fmla="*/ 1534 w 1854"/>
                <a:gd name="T27" fmla="*/ 0 h 3747"/>
                <a:gd name="T28" fmla="*/ 310 w 1854"/>
                <a:gd name="T29" fmla="*/ 0 h 3747"/>
                <a:gd name="T30" fmla="*/ 310 w 1854"/>
                <a:gd name="T31" fmla="*/ 0 h 3747"/>
                <a:gd name="T32" fmla="*/ 0 w 1854"/>
                <a:gd name="T33" fmla="*/ 310 h 3747"/>
                <a:gd name="T34" fmla="*/ 0 w 1854"/>
                <a:gd name="T35" fmla="*/ 3444 h 3747"/>
                <a:gd name="T36" fmla="*/ 0 w 1854"/>
                <a:gd name="T37" fmla="*/ 3444 h 3747"/>
                <a:gd name="T38" fmla="*/ 302 w 1854"/>
                <a:gd name="T39" fmla="*/ 3746 h 3747"/>
                <a:gd name="T40" fmla="*/ 1568 w 1854"/>
                <a:gd name="T41" fmla="*/ 3746 h 3747"/>
                <a:gd name="T42" fmla="*/ 1568 w 1854"/>
                <a:gd name="T43" fmla="*/ 3746 h 3747"/>
                <a:gd name="T44" fmla="*/ 1853 w 1854"/>
                <a:gd name="T45" fmla="*/ 3460 h 3747"/>
                <a:gd name="T46" fmla="*/ 1853 w 1854"/>
                <a:gd name="T47" fmla="*/ 320 h 3747"/>
                <a:gd name="T48" fmla="*/ 1853 w 1854"/>
                <a:gd name="T49" fmla="*/ 320 h 3747"/>
                <a:gd name="T50" fmla="*/ 1534 w 1854"/>
                <a:gd name="T51" fmla="*/ 0 h 3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54" h="3747">
                  <a:moveTo>
                    <a:pt x="1830" y="3460"/>
                  </a:moveTo>
                  <a:lnTo>
                    <a:pt x="1830" y="3460"/>
                  </a:lnTo>
                  <a:cubicBezTo>
                    <a:pt x="1830" y="3605"/>
                    <a:pt x="1713" y="3723"/>
                    <a:pt x="1568" y="3723"/>
                  </a:cubicBezTo>
                  <a:lnTo>
                    <a:pt x="302" y="3723"/>
                  </a:lnTo>
                  <a:lnTo>
                    <a:pt x="302" y="3723"/>
                  </a:lnTo>
                  <a:cubicBezTo>
                    <a:pt x="148" y="3723"/>
                    <a:pt x="23" y="3598"/>
                    <a:pt x="23" y="3444"/>
                  </a:cubicBezTo>
                  <a:lnTo>
                    <a:pt x="23" y="310"/>
                  </a:lnTo>
                  <a:lnTo>
                    <a:pt x="23" y="310"/>
                  </a:lnTo>
                  <a:cubicBezTo>
                    <a:pt x="23" y="152"/>
                    <a:pt x="152" y="24"/>
                    <a:pt x="310" y="24"/>
                  </a:cubicBezTo>
                  <a:lnTo>
                    <a:pt x="1534" y="24"/>
                  </a:lnTo>
                  <a:lnTo>
                    <a:pt x="1534" y="24"/>
                  </a:lnTo>
                  <a:cubicBezTo>
                    <a:pt x="1697" y="24"/>
                    <a:pt x="1830" y="156"/>
                    <a:pt x="1830" y="320"/>
                  </a:cubicBezTo>
                  <a:lnTo>
                    <a:pt x="1830" y="3460"/>
                  </a:lnTo>
                  <a:close/>
                  <a:moveTo>
                    <a:pt x="1534" y="0"/>
                  </a:moveTo>
                  <a:lnTo>
                    <a:pt x="310" y="0"/>
                  </a:lnTo>
                  <a:lnTo>
                    <a:pt x="310" y="0"/>
                  </a:lnTo>
                  <a:cubicBezTo>
                    <a:pt x="139" y="0"/>
                    <a:pt x="0" y="140"/>
                    <a:pt x="0" y="310"/>
                  </a:cubicBezTo>
                  <a:lnTo>
                    <a:pt x="0" y="3444"/>
                  </a:lnTo>
                  <a:lnTo>
                    <a:pt x="0" y="3444"/>
                  </a:lnTo>
                  <a:cubicBezTo>
                    <a:pt x="0" y="3611"/>
                    <a:pt x="136" y="3746"/>
                    <a:pt x="302" y="3746"/>
                  </a:cubicBezTo>
                  <a:lnTo>
                    <a:pt x="1568" y="3746"/>
                  </a:lnTo>
                  <a:lnTo>
                    <a:pt x="1568" y="3746"/>
                  </a:lnTo>
                  <a:cubicBezTo>
                    <a:pt x="1726" y="3746"/>
                    <a:pt x="1853" y="3618"/>
                    <a:pt x="1853" y="3460"/>
                  </a:cubicBezTo>
                  <a:lnTo>
                    <a:pt x="1853" y="320"/>
                  </a:lnTo>
                  <a:lnTo>
                    <a:pt x="1853" y="320"/>
                  </a:lnTo>
                  <a:cubicBezTo>
                    <a:pt x="1853" y="144"/>
                    <a:pt x="1710" y="0"/>
                    <a:pt x="1534" y="0"/>
                  </a:cubicBezTo>
                  <a:close/>
                </a:path>
              </a:pathLst>
            </a:custGeom>
            <a:solidFill>
              <a:srgbClr val="ACAF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8" name="Freeform 16">
              <a:extLst>
                <a:ext uri="{FF2B5EF4-FFF2-40B4-BE49-F238E27FC236}">
                  <a16:creationId xmlns:a16="http://schemas.microsoft.com/office/drawing/2014/main" id="{691D718F-6CB9-4B75-4D87-BB0682292C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51296" y="3577373"/>
              <a:ext cx="2253029" cy="4610465"/>
            </a:xfrm>
            <a:custGeom>
              <a:avLst/>
              <a:gdLst>
                <a:gd name="T0" fmla="*/ 1511 w 1808"/>
                <a:gd name="T1" fmla="*/ 0 h 3700"/>
                <a:gd name="T2" fmla="*/ 287 w 1808"/>
                <a:gd name="T3" fmla="*/ 0 h 3700"/>
                <a:gd name="T4" fmla="*/ 287 w 1808"/>
                <a:gd name="T5" fmla="*/ 0 h 3700"/>
                <a:gd name="T6" fmla="*/ 0 w 1808"/>
                <a:gd name="T7" fmla="*/ 286 h 3700"/>
                <a:gd name="T8" fmla="*/ 0 w 1808"/>
                <a:gd name="T9" fmla="*/ 3420 h 3700"/>
                <a:gd name="T10" fmla="*/ 0 w 1808"/>
                <a:gd name="T11" fmla="*/ 3420 h 3700"/>
                <a:gd name="T12" fmla="*/ 279 w 1808"/>
                <a:gd name="T13" fmla="*/ 3699 h 3700"/>
                <a:gd name="T14" fmla="*/ 1545 w 1808"/>
                <a:gd name="T15" fmla="*/ 3699 h 3700"/>
                <a:gd name="T16" fmla="*/ 1545 w 1808"/>
                <a:gd name="T17" fmla="*/ 3699 h 3700"/>
                <a:gd name="T18" fmla="*/ 1807 w 1808"/>
                <a:gd name="T19" fmla="*/ 3436 h 3700"/>
                <a:gd name="T20" fmla="*/ 1807 w 1808"/>
                <a:gd name="T21" fmla="*/ 296 h 3700"/>
                <a:gd name="T22" fmla="*/ 1807 w 1808"/>
                <a:gd name="T23" fmla="*/ 296 h 3700"/>
                <a:gd name="T24" fmla="*/ 1511 w 1808"/>
                <a:gd name="T25" fmla="*/ 0 h 3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08" h="3700">
                  <a:moveTo>
                    <a:pt x="1511" y="0"/>
                  </a:moveTo>
                  <a:lnTo>
                    <a:pt x="287" y="0"/>
                  </a:lnTo>
                  <a:lnTo>
                    <a:pt x="287" y="0"/>
                  </a:lnTo>
                  <a:cubicBezTo>
                    <a:pt x="129" y="0"/>
                    <a:pt x="0" y="128"/>
                    <a:pt x="0" y="286"/>
                  </a:cubicBezTo>
                  <a:lnTo>
                    <a:pt x="0" y="3420"/>
                  </a:lnTo>
                  <a:lnTo>
                    <a:pt x="0" y="3420"/>
                  </a:lnTo>
                  <a:cubicBezTo>
                    <a:pt x="0" y="3574"/>
                    <a:pt x="125" y="3699"/>
                    <a:pt x="279" y="3699"/>
                  </a:cubicBezTo>
                  <a:lnTo>
                    <a:pt x="1545" y="3699"/>
                  </a:lnTo>
                  <a:lnTo>
                    <a:pt x="1545" y="3699"/>
                  </a:lnTo>
                  <a:cubicBezTo>
                    <a:pt x="1690" y="3699"/>
                    <a:pt x="1807" y="3581"/>
                    <a:pt x="1807" y="3436"/>
                  </a:cubicBezTo>
                  <a:lnTo>
                    <a:pt x="1807" y="296"/>
                  </a:lnTo>
                  <a:lnTo>
                    <a:pt x="1807" y="296"/>
                  </a:lnTo>
                  <a:cubicBezTo>
                    <a:pt x="1807" y="132"/>
                    <a:pt x="1674" y="0"/>
                    <a:pt x="1511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91C8A83E-8BE8-ED4A-CE47-80DE175DA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55707" y="3670791"/>
              <a:ext cx="2049705" cy="4423631"/>
            </a:xfrm>
            <a:custGeom>
              <a:avLst/>
              <a:gdLst>
                <a:gd name="T0" fmla="*/ 1404 w 1646"/>
                <a:gd name="T1" fmla="*/ 0 h 3548"/>
                <a:gd name="T2" fmla="*/ 1189 w 1646"/>
                <a:gd name="T3" fmla="*/ 0 h 3548"/>
                <a:gd name="T4" fmla="*/ 1189 w 1646"/>
                <a:gd name="T5" fmla="*/ 0 h 3548"/>
                <a:gd name="T6" fmla="*/ 1160 w 1646"/>
                <a:gd name="T7" fmla="*/ 29 h 3548"/>
                <a:gd name="T8" fmla="*/ 1160 w 1646"/>
                <a:gd name="T9" fmla="*/ 87 h 3548"/>
                <a:gd name="T10" fmla="*/ 1160 w 1646"/>
                <a:gd name="T11" fmla="*/ 87 h 3548"/>
                <a:gd name="T12" fmla="*/ 1096 w 1646"/>
                <a:gd name="T13" fmla="*/ 151 h 3548"/>
                <a:gd name="T14" fmla="*/ 549 w 1646"/>
                <a:gd name="T15" fmla="*/ 151 h 3548"/>
                <a:gd name="T16" fmla="*/ 549 w 1646"/>
                <a:gd name="T17" fmla="*/ 151 h 3548"/>
                <a:gd name="T18" fmla="*/ 486 w 1646"/>
                <a:gd name="T19" fmla="*/ 87 h 3548"/>
                <a:gd name="T20" fmla="*/ 486 w 1646"/>
                <a:gd name="T21" fmla="*/ 23 h 3548"/>
                <a:gd name="T22" fmla="*/ 486 w 1646"/>
                <a:gd name="T23" fmla="*/ 23 h 3548"/>
                <a:gd name="T24" fmla="*/ 462 w 1646"/>
                <a:gd name="T25" fmla="*/ 0 h 3548"/>
                <a:gd name="T26" fmla="*/ 233 w 1646"/>
                <a:gd name="T27" fmla="*/ 0 h 3548"/>
                <a:gd name="T28" fmla="*/ 233 w 1646"/>
                <a:gd name="T29" fmla="*/ 0 h 3548"/>
                <a:gd name="T30" fmla="*/ 0 w 1646"/>
                <a:gd name="T31" fmla="*/ 232 h 3548"/>
                <a:gd name="T32" fmla="*/ 0 w 1646"/>
                <a:gd name="T33" fmla="*/ 3322 h 3548"/>
                <a:gd name="T34" fmla="*/ 0 w 1646"/>
                <a:gd name="T35" fmla="*/ 3322 h 3548"/>
                <a:gd name="T36" fmla="*/ 225 w 1646"/>
                <a:gd name="T37" fmla="*/ 3547 h 3548"/>
                <a:gd name="T38" fmla="*/ 1436 w 1646"/>
                <a:gd name="T39" fmla="*/ 3547 h 3548"/>
                <a:gd name="T40" fmla="*/ 1436 w 1646"/>
                <a:gd name="T41" fmla="*/ 3547 h 3548"/>
                <a:gd name="T42" fmla="*/ 1645 w 1646"/>
                <a:gd name="T43" fmla="*/ 3337 h 3548"/>
                <a:gd name="T44" fmla="*/ 1645 w 1646"/>
                <a:gd name="T45" fmla="*/ 240 h 3548"/>
                <a:gd name="T46" fmla="*/ 1645 w 1646"/>
                <a:gd name="T47" fmla="*/ 240 h 3548"/>
                <a:gd name="T48" fmla="*/ 1404 w 1646"/>
                <a:gd name="T49" fmla="*/ 0 h 3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46" h="3548">
                  <a:moveTo>
                    <a:pt x="1404" y="0"/>
                  </a:moveTo>
                  <a:lnTo>
                    <a:pt x="1189" y="0"/>
                  </a:lnTo>
                  <a:lnTo>
                    <a:pt x="1189" y="0"/>
                  </a:lnTo>
                  <a:cubicBezTo>
                    <a:pt x="1173" y="0"/>
                    <a:pt x="1160" y="13"/>
                    <a:pt x="1160" y="29"/>
                  </a:cubicBezTo>
                  <a:lnTo>
                    <a:pt x="1160" y="87"/>
                  </a:lnTo>
                  <a:lnTo>
                    <a:pt x="1160" y="87"/>
                  </a:lnTo>
                  <a:cubicBezTo>
                    <a:pt x="1160" y="122"/>
                    <a:pt x="1131" y="151"/>
                    <a:pt x="1096" y="151"/>
                  </a:cubicBezTo>
                  <a:lnTo>
                    <a:pt x="549" y="151"/>
                  </a:lnTo>
                  <a:lnTo>
                    <a:pt x="549" y="151"/>
                  </a:lnTo>
                  <a:cubicBezTo>
                    <a:pt x="515" y="151"/>
                    <a:pt x="486" y="122"/>
                    <a:pt x="486" y="87"/>
                  </a:cubicBezTo>
                  <a:lnTo>
                    <a:pt x="486" y="23"/>
                  </a:lnTo>
                  <a:lnTo>
                    <a:pt x="486" y="23"/>
                  </a:lnTo>
                  <a:cubicBezTo>
                    <a:pt x="486" y="10"/>
                    <a:pt x="476" y="0"/>
                    <a:pt x="462" y="0"/>
                  </a:cubicBezTo>
                  <a:lnTo>
                    <a:pt x="233" y="0"/>
                  </a:lnTo>
                  <a:lnTo>
                    <a:pt x="233" y="0"/>
                  </a:lnTo>
                  <a:cubicBezTo>
                    <a:pt x="104" y="0"/>
                    <a:pt x="0" y="104"/>
                    <a:pt x="0" y="232"/>
                  </a:cubicBezTo>
                  <a:lnTo>
                    <a:pt x="0" y="3322"/>
                  </a:lnTo>
                  <a:lnTo>
                    <a:pt x="0" y="3322"/>
                  </a:lnTo>
                  <a:cubicBezTo>
                    <a:pt x="0" y="3446"/>
                    <a:pt x="101" y="3547"/>
                    <a:pt x="225" y="3547"/>
                  </a:cubicBezTo>
                  <a:lnTo>
                    <a:pt x="1436" y="3547"/>
                  </a:lnTo>
                  <a:lnTo>
                    <a:pt x="1436" y="3547"/>
                  </a:lnTo>
                  <a:cubicBezTo>
                    <a:pt x="1551" y="3547"/>
                    <a:pt x="1645" y="3453"/>
                    <a:pt x="1645" y="3337"/>
                  </a:cubicBezTo>
                  <a:lnTo>
                    <a:pt x="1645" y="240"/>
                  </a:lnTo>
                  <a:lnTo>
                    <a:pt x="1645" y="240"/>
                  </a:lnTo>
                  <a:cubicBezTo>
                    <a:pt x="1645" y="108"/>
                    <a:pt x="1537" y="0"/>
                    <a:pt x="1404" y="0"/>
                  </a:cubicBezTo>
                </a:path>
              </a:pathLst>
            </a:custGeom>
            <a:solidFill>
              <a:srgbClr val="EBDD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E97EDE64-A2CD-E6CE-B2FA-13AD839E3E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4330216"/>
              <a:ext cx="27475" cy="346199"/>
            </a:xfrm>
            <a:custGeom>
              <a:avLst/>
              <a:gdLst>
                <a:gd name="T0" fmla="*/ 0 w 21"/>
                <a:gd name="T1" fmla="*/ 7 h 280"/>
                <a:gd name="T2" fmla="*/ 0 w 21"/>
                <a:gd name="T3" fmla="*/ 273 h 280"/>
                <a:gd name="T4" fmla="*/ 0 w 21"/>
                <a:gd name="T5" fmla="*/ 273 h 280"/>
                <a:gd name="T6" fmla="*/ 6 w 21"/>
                <a:gd name="T7" fmla="*/ 279 h 280"/>
                <a:gd name="T8" fmla="*/ 20 w 21"/>
                <a:gd name="T9" fmla="*/ 279 h 280"/>
                <a:gd name="T10" fmla="*/ 20 w 21"/>
                <a:gd name="T11" fmla="*/ 0 h 280"/>
                <a:gd name="T12" fmla="*/ 6 w 21"/>
                <a:gd name="T13" fmla="*/ 0 h 280"/>
                <a:gd name="T14" fmla="*/ 6 w 21"/>
                <a:gd name="T15" fmla="*/ 0 h 280"/>
                <a:gd name="T16" fmla="*/ 0 w 21"/>
                <a:gd name="T17" fmla="*/ 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80">
                  <a:moveTo>
                    <a:pt x="0" y="7"/>
                  </a:moveTo>
                  <a:lnTo>
                    <a:pt x="0" y="273"/>
                  </a:lnTo>
                  <a:lnTo>
                    <a:pt x="0" y="273"/>
                  </a:lnTo>
                  <a:cubicBezTo>
                    <a:pt x="0" y="277"/>
                    <a:pt x="3" y="279"/>
                    <a:pt x="6" y="279"/>
                  </a:cubicBezTo>
                  <a:lnTo>
                    <a:pt x="20" y="279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3"/>
                    <a:pt x="0" y="7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BAFE152A-09CE-449F-A8E0-AB912DF11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5105038"/>
              <a:ext cx="27475" cy="274759"/>
            </a:xfrm>
            <a:custGeom>
              <a:avLst/>
              <a:gdLst>
                <a:gd name="T0" fmla="*/ 0 w 21"/>
                <a:gd name="T1" fmla="*/ 7 h 221"/>
                <a:gd name="T2" fmla="*/ 0 w 21"/>
                <a:gd name="T3" fmla="*/ 213 h 221"/>
                <a:gd name="T4" fmla="*/ 0 w 21"/>
                <a:gd name="T5" fmla="*/ 213 h 221"/>
                <a:gd name="T6" fmla="*/ 6 w 21"/>
                <a:gd name="T7" fmla="*/ 220 h 221"/>
                <a:gd name="T8" fmla="*/ 20 w 21"/>
                <a:gd name="T9" fmla="*/ 220 h 221"/>
                <a:gd name="T10" fmla="*/ 20 w 21"/>
                <a:gd name="T11" fmla="*/ 0 h 221"/>
                <a:gd name="T12" fmla="*/ 6 w 21"/>
                <a:gd name="T13" fmla="*/ 0 h 221"/>
                <a:gd name="T14" fmla="*/ 6 w 21"/>
                <a:gd name="T15" fmla="*/ 0 h 221"/>
                <a:gd name="T16" fmla="*/ 0 w 21"/>
                <a:gd name="T17" fmla="*/ 7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21">
                  <a:moveTo>
                    <a:pt x="0" y="7"/>
                  </a:moveTo>
                  <a:lnTo>
                    <a:pt x="0" y="213"/>
                  </a:lnTo>
                  <a:lnTo>
                    <a:pt x="0" y="213"/>
                  </a:lnTo>
                  <a:cubicBezTo>
                    <a:pt x="0" y="217"/>
                    <a:pt x="3" y="220"/>
                    <a:pt x="6" y="220"/>
                  </a:cubicBezTo>
                  <a:lnTo>
                    <a:pt x="20" y="220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3"/>
                    <a:pt x="0" y="7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59D776D9-3F1E-FBF6-407B-06184F1D04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5451234"/>
              <a:ext cx="27475" cy="274759"/>
            </a:xfrm>
            <a:custGeom>
              <a:avLst/>
              <a:gdLst>
                <a:gd name="T0" fmla="*/ 0 w 21"/>
                <a:gd name="T1" fmla="*/ 5 h 219"/>
                <a:gd name="T2" fmla="*/ 0 w 21"/>
                <a:gd name="T3" fmla="*/ 212 h 219"/>
                <a:gd name="T4" fmla="*/ 0 w 21"/>
                <a:gd name="T5" fmla="*/ 212 h 219"/>
                <a:gd name="T6" fmla="*/ 6 w 21"/>
                <a:gd name="T7" fmla="*/ 218 h 219"/>
                <a:gd name="T8" fmla="*/ 20 w 21"/>
                <a:gd name="T9" fmla="*/ 218 h 219"/>
                <a:gd name="T10" fmla="*/ 20 w 21"/>
                <a:gd name="T11" fmla="*/ 0 h 219"/>
                <a:gd name="T12" fmla="*/ 6 w 21"/>
                <a:gd name="T13" fmla="*/ 0 h 219"/>
                <a:gd name="T14" fmla="*/ 6 w 21"/>
                <a:gd name="T15" fmla="*/ 0 h 219"/>
                <a:gd name="T16" fmla="*/ 0 w 21"/>
                <a:gd name="T17" fmla="*/ 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9">
                  <a:moveTo>
                    <a:pt x="0" y="5"/>
                  </a:moveTo>
                  <a:lnTo>
                    <a:pt x="0" y="212"/>
                  </a:lnTo>
                  <a:lnTo>
                    <a:pt x="0" y="212"/>
                  </a:lnTo>
                  <a:cubicBezTo>
                    <a:pt x="0" y="216"/>
                    <a:pt x="3" y="218"/>
                    <a:pt x="6" y="218"/>
                  </a:cubicBezTo>
                  <a:lnTo>
                    <a:pt x="20" y="218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2"/>
                    <a:pt x="0" y="5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31DFB9C0-F670-B652-1F3E-56C1496F33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31802" y="4357693"/>
              <a:ext cx="27475" cy="626451"/>
            </a:xfrm>
            <a:custGeom>
              <a:avLst/>
              <a:gdLst>
                <a:gd name="T0" fmla="*/ 11 w 22"/>
                <a:gd name="T1" fmla="*/ 0 h 503"/>
                <a:gd name="T2" fmla="*/ 0 w 22"/>
                <a:gd name="T3" fmla="*/ 0 h 503"/>
                <a:gd name="T4" fmla="*/ 0 w 22"/>
                <a:gd name="T5" fmla="*/ 502 h 503"/>
                <a:gd name="T6" fmla="*/ 11 w 22"/>
                <a:gd name="T7" fmla="*/ 502 h 503"/>
                <a:gd name="T8" fmla="*/ 11 w 22"/>
                <a:gd name="T9" fmla="*/ 502 h 503"/>
                <a:gd name="T10" fmla="*/ 21 w 22"/>
                <a:gd name="T11" fmla="*/ 492 h 503"/>
                <a:gd name="T12" fmla="*/ 21 w 22"/>
                <a:gd name="T13" fmla="*/ 8 h 503"/>
                <a:gd name="T14" fmla="*/ 21 w 22"/>
                <a:gd name="T15" fmla="*/ 8 h 503"/>
                <a:gd name="T16" fmla="*/ 11 w 22"/>
                <a:gd name="T17" fmla="*/ 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503">
                  <a:moveTo>
                    <a:pt x="11" y="0"/>
                  </a:moveTo>
                  <a:lnTo>
                    <a:pt x="0" y="0"/>
                  </a:lnTo>
                  <a:lnTo>
                    <a:pt x="0" y="502"/>
                  </a:lnTo>
                  <a:lnTo>
                    <a:pt x="11" y="502"/>
                  </a:lnTo>
                  <a:lnTo>
                    <a:pt x="11" y="502"/>
                  </a:lnTo>
                  <a:cubicBezTo>
                    <a:pt x="16" y="502"/>
                    <a:pt x="21" y="497"/>
                    <a:pt x="21" y="492"/>
                  </a:cubicBezTo>
                  <a:lnTo>
                    <a:pt x="21" y="8"/>
                  </a:lnTo>
                  <a:lnTo>
                    <a:pt x="21" y="8"/>
                  </a:lnTo>
                  <a:cubicBezTo>
                    <a:pt x="21" y="4"/>
                    <a:pt x="16" y="0"/>
                    <a:pt x="11" y="0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</p:grpSp>
      <p:sp>
        <p:nvSpPr>
          <p:cNvPr id="19" name="Picture Placeholder 130">
            <a:extLst>
              <a:ext uri="{FF2B5EF4-FFF2-40B4-BE49-F238E27FC236}">
                <a16:creationId xmlns:a16="http://schemas.microsoft.com/office/drawing/2014/main" id="{CC7FD66A-6644-937E-D3A7-36E6B0AF7991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8351609" y="3872147"/>
            <a:ext cx="4188087" cy="9041597"/>
          </a:xfrm>
          <a:custGeom>
            <a:avLst/>
            <a:gdLst>
              <a:gd name="connsiteX0" fmla="*/ 290146 w 2048458"/>
              <a:gd name="connsiteY0" fmla="*/ 0 h 4422384"/>
              <a:gd name="connsiteX1" fmla="*/ 575312 w 2048458"/>
              <a:gd name="connsiteY1" fmla="*/ 0 h 4422384"/>
              <a:gd name="connsiteX2" fmla="*/ 605198 w 2048458"/>
              <a:gd name="connsiteY2" fmla="*/ 28677 h 4422384"/>
              <a:gd name="connsiteX3" fmla="*/ 605198 w 2048458"/>
              <a:gd name="connsiteY3" fmla="*/ 108472 h 4422384"/>
              <a:gd name="connsiteX4" fmla="*/ 683650 w 2048458"/>
              <a:gd name="connsiteY4" fmla="*/ 188267 h 4422384"/>
              <a:gd name="connsiteX5" fmla="*/ 1364808 w 2048458"/>
              <a:gd name="connsiteY5" fmla="*/ 188267 h 4422384"/>
              <a:gd name="connsiteX6" fmla="*/ 1444506 w 2048458"/>
              <a:gd name="connsiteY6" fmla="*/ 108472 h 4422384"/>
              <a:gd name="connsiteX7" fmla="*/ 1444506 w 2048458"/>
              <a:gd name="connsiteY7" fmla="*/ 36157 h 4422384"/>
              <a:gd name="connsiteX8" fmla="*/ 1480618 w 2048458"/>
              <a:gd name="connsiteY8" fmla="*/ 0 h 4422384"/>
              <a:gd name="connsiteX9" fmla="*/ 1748350 w 2048458"/>
              <a:gd name="connsiteY9" fmla="*/ 0 h 4422384"/>
              <a:gd name="connsiteX10" fmla="*/ 2048458 w 2048458"/>
              <a:gd name="connsiteY10" fmla="*/ 299231 h 4422384"/>
              <a:gd name="connsiteX11" fmla="*/ 2048458 w 2048458"/>
              <a:gd name="connsiteY11" fmla="*/ 4160557 h 4422384"/>
              <a:gd name="connsiteX12" fmla="*/ 1788198 w 2048458"/>
              <a:gd name="connsiteY12" fmla="*/ 4422384 h 4422384"/>
              <a:gd name="connsiteX13" fmla="*/ 280184 w 2048458"/>
              <a:gd name="connsiteY13" fmla="*/ 4422384 h 4422384"/>
              <a:gd name="connsiteX14" fmla="*/ 0 w 2048458"/>
              <a:gd name="connsiteY14" fmla="*/ 4141855 h 4422384"/>
              <a:gd name="connsiteX15" fmla="*/ 0 w 2048458"/>
              <a:gd name="connsiteY15" fmla="*/ 289257 h 4422384"/>
              <a:gd name="connsiteX16" fmla="*/ 290146 w 2048458"/>
              <a:gd name="connsiteY16" fmla="*/ 0 h 442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048458" h="4422384">
                <a:moveTo>
                  <a:pt x="290146" y="0"/>
                </a:moveTo>
                <a:lnTo>
                  <a:pt x="575312" y="0"/>
                </a:lnTo>
                <a:cubicBezTo>
                  <a:pt x="592744" y="0"/>
                  <a:pt x="605198" y="12468"/>
                  <a:pt x="605198" y="28677"/>
                </a:cubicBezTo>
                <a:lnTo>
                  <a:pt x="605198" y="108472"/>
                </a:lnTo>
                <a:cubicBezTo>
                  <a:pt x="605198" y="152109"/>
                  <a:pt x="641310" y="188267"/>
                  <a:pt x="683650" y="188267"/>
                </a:cubicBezTo>
                <a:lnTo>
                  <a:pt x="1364808" y="188267"/>
                </a:lnTo>
                <a:cubicBezTo>
                  <a:pt x="1408392" y="188267"/>
                  <a:pt x="1444506" y="152109"/>
                  <a:pt x="1444506" y="108472"/>
                </a:cubicBezTo>
                <a:lnTo>
                  <a:pt x="1444506" y="36157"/>
                </a:lnTo>
                <a:cubicBezTo>
                  <a:pt x="1444506" y="16209"/>
                  <a:pt x="1460694" y="0"/>
                  <a:pt x="1480618" y="0"/>
                </a:cubicBezTo>
                <a:lnTo>
                  <a:pt x="1748350" y="0"/>
                </a:lnTo>
                <a:cubicBezTo>
                  <a:pt x="1913970" y="0"/>
                  <a:pt x="2048458" y="134654"/>
                  <a:pt x="2048458" y="299231"/>
                </a:cubicBezTo>
                <a:lnTo>
                  <a:pt x="2048458" y="4160557"/>
                </a:lnTo>
                <a:cubicBezTo>
                  <a:pt x="2048458" y="4305186"/>
                  <a:pt x="1931404" y="4422384"/>
                  <a:pt x="1788198" y="4422384"/>
                </a:cubicBezTo>
                <a:lnTo>
                  <a:pt x="280184" y="4422384"/>
                </a:lnTo>
                <a:cubicBezTo>
                  <a:pt x="125770" y="4422384"/>
                  <a:pt x="0" y="4296458"/>
                  <a:pt x="0" y="4141855"/>
                </a:cubicBezTo>
                <a:lnTo>
                  <a:pt x="0" y="289257"/>
                </a:lnTo>
                <a:cubicBezTo>
                  <a:pt x="0" y="129667"/>
                  <a:pt x="129506" y="0"/>
                  <a:pt x="290146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720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Devic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5731C36-5791-6E28-F11C-737B8C7CF93F}"/>
              </a:ext>
            </a:extLst>
          </p:cNvPr>
          <p:cNvGrpSpPr/>
          <p:nvPr userDrawn="1"/>
        </p:nvGrpSpPr>
        <p:grpSpPr>
          <a:xfrm>
            <a:off x="474227" y="3278492"/>
            <a:ext cx="12223795" cy="9675508"/>
            <a:chOff x="18596217" y="9100042"/>
            <a:chExt cx="5061074" cy="4005995"/>
          </a:xfrm>
        </p:grpSpPr>
        <p:sp>
          <p:nvSpPr>
            <p:cNvPr id="5" name="Freeform 9">
              <a:extLst>
                <a:ext uri="{FF2B5EF4-FFF2-40B4-BE49-F238E27FC236}">
                  <a16:creationId xmlns:a16="http://schemas.microsoft.com/office/drawing/2014/main" id="{F8C7E756-DDD3-E5F1-F560-010A047DA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96217" y="9100042"/>
              <a:ext cx="5061074" cy="3027854"/>
            </a:xfrm>
            <a:custGeom>
              <a:avLst/>
              <a:gdLst>
                <a:gd name="T0" fmla="*/ 3948 w 4060"/>
                <a:gd name="T1" fmla="*/ 0 h 2430"/>
                <a:gd name="T2" fmla="*/ 118 w 4060"/>
                <a:gd name="T3" fmla="*/ 0 h 2430"/>
                <a:gd name="T4" fmla="*/ 118 w 4060"/>
                <a:gd name="T5" fmla="*/ 0 h 2430"/>
                <a:gd name="T6" fmla="*/ 0 w 4060"/>
                <a:gd name="T7" fmla="*/ 118 h 2430"/>
                <a:gd name="T8" fmla="*/ 0 w 4060"/>
                <a:gd name="T9" fmla="*/ 2429 h 2430"/>
                <a:gd name="T10" fmla="*/ 4059 w 4060"/>
                <a:gd name="T11" fmla="*/ 2429 h 2430"/>
                <a:gd name="T12" fmla="*/ 4059 w 4060"/>
                <a:gd name="T13" fmla="*/ 111 h 2430"/>
                <a:gd name="T14" fmla="*/ 4059 w 4060"/>
                <a:gd name="T15" fmla="*/ 111 h 2430"/>
                <a:gd name="T16" fmla="*/ 3948 w 4060"/>
                <a:gd name="T17" fmla="*/ 0 h 2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60" h="2430">
                  <a:moveTo>
                    <a:pt x="3948" y="0"/>
                  </a:moveTo>
                  <a:lnTo>
                    <a:pt x="118" y="0"/>
                  </a:lnTo>
                  <a:lnTo>
                    <a:pt x="118" y="0"/>
                  </a:lnTo>
                  <a:cubicBezTo>
                    <a:pt x="53" y="0"/>
                    <a:pt x="0" y="54"/>
                    <a:pt x="0" y="118"/>
                  </a:cubicBezTo>
                  <a:lnTo>
                    <a:pt x="0" y="2429"/>
                  </a:lnTo>
                  <a:lnTo>
                    <a:pt x="4059" y="2429"/>
                  </a:lnTo>
                  <a:lnTo>
                    <a:pt x="4059" y="111"/>
                  </a:lnTo>
                  <a:lnTo>
                    <a:pt x="4059" y="111"/>
                  </a:lnTo>
                  <a:cubicBezTo>
                    <a:pt x="4059" y="50"/>
                    <a:pt x="4009" y="0"/>
                    <a:pt x="3948" y="0"/>
                  </a:cubicBezTo>
                </a:path>
              </a:pathLst>
            </a:custGeom>
            <a:solidFill>
              <a:srgbClr val="02020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E6EB2F6C-F79A-026E-C7C2-0240724107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94046" y="9281385"/>
              <a:ext cx="4670914" cy="2560760"/>
            </a:xfrm>
            <a:custGeom>
              <a:avLst/>
              <a:gdLst>
                <a:gd name="T0" fmla="*/ 0 w 3747"/>
                <a:gd name="T1" fmla="*/ 2055 h 2056"/>
                <a:gd name="T2" fmla="*/ 3746 w 3747"/>
                <a:gd name="T3" fmla="*/ 2055 h 2056"/>
                <a:gd name="T4" fmla="*/ 3746 w 3747"/>
                <a:gd name="T5" fmla="*/ 0 h 2056"/>
                <a:gd name="T6" fmla="*/ 0 w 3747"/>
                <a:gd name="T7" fmla="*/ 0 h 2056"/>
                <a:gd name="T8" fmla="*/ 0 w 3747"/>
                <a:gd name="T9" fmla="*/ 205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7" h="2056">
                  <a:moveTo>
                    <a:pt x="0" y="2055"/>
                  </a:moveTo>
                  <a:lnTo>
                    <a:pt x="3746" y="2055"/>
                  </a:lnTo>
                  <a:lnTo>
                    <a:pt x="3746" y="0"/>
                  </a:lnTo>
                  <a:lnTo>
                    <a:pt x="0" y="0"/>
                  </a:lnTo>
                  <a:lnTo>
                    <a:pt x="0" y="2055"/>
                  </a:lnTo>
                </a:path>
              </a:pathLst>
            </a:custGeom>
            <a:solidFill>
              <a:srgbClr val="EBDD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7" name="Freeform 11">
              <a:extLst>
                <a:ext uri="{FF2B5EF4-FFF2-40B4-BE49-F238E27FC236}">
                  <a16:creationId xmlns:a16="http://schemas.microsoft.com/office/drawing/2014/main" id="{9F81B749-DA08-B36D-3960-269B7E6418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96217" y="12127893"/>
              <a:ext cx="5061074" cy="461595"/>
            </a:xfrm>
            <a:custGeom>
              <a:avLst/>
              <a:gdLst>
                <a:gd name="T0" fmla="*/ 0 w 4060"/>
                <a:gd name="T1" fmla="*/ 0 h 371"/>
                <a:gd name="T2" fmla="*/ 0 w 4060"/>
                <a:gd name="T3" fmla="*/ 266 h 371"/>
                <a:gd name="T4" fmla="*/ 0 w 4060"/>
                <a:gd name="T5" fmla="*/ 266 h 371"/>
                <a:gd name="T6" fmla="*/ 104 w 4060"/>
                <a:gd name="T7" fmla="*/ 370 h 371"/>
                <a:gd name="T8" fmla="*/ 1554 w 4060"/>
                <a:gd name="T9" fmla="*/ 370 h 371"/>
                <a:gd name="T10" fmla="*/ 1568 w 4060"/>
                <a:gd name="T11" fmla="*/ 370 h 371"/>
                <a:gd name="T12" fmla="*/ 2486 w 4060"/>
                <a:gd name="T13" fmla="*/ 370 h 371"/>
                <a:gd name="T14" fmla="*/ 2570 w 4060"/>
                <a:gd name="T15" fmla="*/ 370 h 371"/>
                <a:gd name="T16" fmla="*/ 3952 w 4060"/>
                <a:gd name="T17" fmla="*/ 370 h 371"/>
                <a:gd name="T18" fmla="*/ 3952 w 4060"/>
                <a:gd name="T19" fmla="*/ 370 h 371"/>
                <a:gd name="T20" fmla="*/ 4059 w 4060"/>
                <a:gd name="T21" fmla="*/ 263 h 371"/>
                <a:gd name="T22" fmla="*/ 4059 w 4060"/>
                <a:gd name="T23" fmla="*/ 0 h 371"/>
                <a:gd name="T24" fmla="*/ 0 w 4060"/>
                <a:gd name="T25" fmla="*/ 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60" h="371">
                  <a:moveTo>
                    <a:pt x="0" y="0"/>
                  </a:moveTo>
                  <a:lnTo>
                    <a:pt x="0" y="266"/>
                  </a:lnTo>
                  <a:lnTo>
                    <a:pt x="0" y="266"/>
                  </a:lnTo>
                  <a:cubicBezTo>
                    <a:pt x="0" y="324"/>
                    <a:pt x="47" y="370"/>
                    <a:pt x="104" y="370"/>
                  </a:cubicBezTo>
                  <a:lnTo>
                    <a:pt x="1554" y="370"/>
                  </a:lnTo>
                  <a:lnTo>
                    <a:pt x="1568" y="370"/>
                  </a:lnTo>
                  <a:lnTo>
                    <a:pt x="2486" y="370"/>
                  </a:lnTo>
                  <a:lnTo>
                    <a:pt x="2570" y="370"/>
                  </a:lnTo>
                  <a:lnTo>
                    <a:pt x="3952" y="370"/>
                  </a:lnTo>
                  <a:lnTo>
                    <a:pt x="3952" y="370"/>
                  </a:lnTo>
                  <a:cubicBezTo>
                    <a:pt x="4011" y="370"/>
                    <a:pt x="4059" y="323"/>
                    <a:pt x="4059" y="263"/>
                  </a:cubicBezTo>
                  <a:lnTo>
                    <a:pt x="4059" y="0"/>
                  </a:lnTo>
                  <a:lnTo>
                    <a:pt x="0" y="0"/>
                  </a:lnTo>
                </a:path>
              </a:pathLst>
            </a:custGeom>
            <a:solidFill>
              <a:srgbClr val="ACAF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C2A4BE7D-E291-78F5-C98C-D6F6998826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58064" y="12292749"/>
              <a:ext cx="137381" cy="131884"/>
            </a:xfrm>
            <a:custGeom>
              <a:avLst/>
              <a:gdLst>
                <a:gd name="T0" fmla="*/ 55 w 109"/>
                <a:gd name="T1" fmla="*/ 0 h 108"/>
                <a:gd name="T2" fmla="*/ 55 w 109"/>
                <a:gd name="T3" fmla="*/ 0 h 108"/>
                <a:gd name="T4" fmla="*/ 0 w 109"/>
                <a:gd name="T5" fmla="*/ 54 h 108"/>
                <a:gd name="T6" fmla="*/ 0 w 109"/>
                <a:gd name="T7" fmla="*/ 54 h 108"/>
                <a:gd name="T8" fmla="*/ 55 w 109"/>
                <a:gd name="T9" fmla="*/ 107 h 108"/>
                <a:gd name="T10" fmla="*/ 55 w 109"/>
                <a:gd name="T11" fmla="*/ 107 h 108"/>
                <a:gd name="T12" fmla="*/ 108 w 109"/>
                <a:gd name="T13" fmla="*/ 54 h 108"/>
                <a:gd name="T14" fmla="*/ 108 w 109"/>
                <a:gd name="T15" fmla="*/ 54 h 108"/>
                <a:gd name="T16" fmla="*/ 55 w 109"/>
                <a:gd name="T17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08">
                  <a:moveTo>
                    <a:pt x="55" y="0"/>
                  </a:moveTo>
                  <a:lnTo>
                    <a:pt x="55" y="0"/>
                  </a:lnTo>
                  <a:cubicBezTo>
                    <a:pt x="24" y="0"/>
                    <a:pt x="0" y="24"/>
                    <a:pt x="0" y="54"/>
                  </a:cubicBezTo>
                  <a:lnTo>
                    <a:pt x="0" y="54"/>
                  </a:lnTo>
                  <a:cubicBezTo>
                    <a:pt x="0" y="83"/>
                    <a:pt x="24" y="107"/>
                    <a:pt x="55" y="107"/>
                  </a:cubicBezTo>
                  <a:lnTo>
                    <a:pt x="55" y="107"/>
                  </a:lnTo>
                  <a:cubicBezTo>
                    <a:pt x="84" y="107"/>
                    <a:pt x="108" y="83"/>
                    <a:pt x="108" y="54"/>
                  </a:cubicBezTo>
                  <a:lnTo>
                    <a:pt x="108" y="54"/>
                  </a:lnTo>
                  <a:cubicBezTo>
                    <a:pt x="108" y="24"/>
                    <a:pt x="84" y="0"/>
                    <a:pt x="55" y="0"/>
                  </a:cubicBezTo>
                </a:path>
              </a:pathLst>
            </a:custGeom>
            <a:solidFill>
              <a:srgbClr val="02020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C5CB5317-DB70-BD97-7042-31C4FFE438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77747" y="12589490"/>
              <a:ext cx="1687026" cy="516547"/>
            </a:xfrm>
            <a:custGeom>
              <a:avLst/>
              <a:gdLst>
                <a:gd name="T0" fmla="*/ 728 w 1354"/>
                <a:gd name="T1" fmla="*/ 411 h 413"/>
                <a:gd name="T2" fmla="*/ 1353 w 1354"/>
                <a:gd name="T3" fmla="*/ 410 h 413"/>
                <a:gd name="T4" fmla="*/ 1353 w 1354"/>
                <a:gd name="T5" fmla="*/ 410 h 413"/>
                <a:gd name="T6" fmla="*/ 1353 w 1354"/>
                <a:gd name="T7" fmla="*/ 410 h 413"/>
                <a:gd name="T8" fmla="*/ 1320 w 1354"/>
                <a:gd name="T9" fmla="*/ 371 h 413"/>
                <a:gd name="T10" fmla="*/ 1320 w 1354"/>
                <a:gd name="T11" fmla="*/ 371 h 413"/>
                <a:gd name="T12" fmla="*/ 1247 w 1354"/>
                <a:gd name="T13" fmla="*/ 361 h 413"/>
                <a:gd name="T14" fmla="*/ 1247 w 1354"/>
                <a:gd name="T15" fmla="*/ 361 h 413"/>
                <a:gd name="T16" fmla="*/ 1218 w 1354"/>
                <a:gd name="T17" fmla="*/ 358 h 413"/>
                <a:gd name="T18" fmla="*/ 1218 w 1354"/>
                <a:gd name="T19" fmla="*/ 358 h 413"/>
                <a:gd name="T20" fmla="*/ 1195 w 1354"/>
                <a:gd name="T21" fmla="*/ 337 h 413"/>
                <a:gd name="T22" fmla="*/ 1140 w 1354"/>
                <a:gd name="T23" fmla="*/ 0 h 413"/>
                <a:gd name="T24" fmla="*/ 717 w 1354"/>
                <a:gd name="T25" fmla="*/ 0 h 413"/>
                <a:gd name="T26" fmla="*/ 636 w 1354"/>
                <a:gd name="T27" fmla="*/ 0 h 413"/>
                <a:gd name="T28" fmla="*/ 212 w 1354"/>
                <a:gd name="T29" fmla="*/ 0 h 413"/>
                <a:gd name="T30" fmla="*/ 158 w 1354"/>
                <a:gd name="T31" fmla="*/ 337 h 413"/>
                <a:gd name="T32" fmla="*/ 158 w 1354"/>
                <a:gd name="T33" fmla="*/ 337 h 413"/>
                <a:gd name="T34" fmla="*/ 134 w 1354"/>
                <a:gd name="T35" fmla="*/ 358 h 413"/>
                <a:gd name="T36" fmla="*/ 134 w 1354"/>
                <a:gd name="T37" fmla="*/ 358 h 413"/>
                <a:gd name="T38" fmla="*/ 105 w 1354"/>
                <a:gd name="T39" fmla="*/ 361 h 413"/>
                <a:gd name="T40" fmla="*/ 105 w 1354"/>
                <a:gd name="T41" fmla="*/ 361 h 413"/>
                <a:gd name="T42" fmla="*/ 33 w 1354"/>
                <a:gd name="T43" fmla="*/ 371 h 413"/>
                <a:gd name="T44" fmla="*/ 33 w 1354"/>
                <a:gd name="T45" fmla="*/ 371 h 413"/>
                <a:gd name="T46" fmla="*/ 0 w 1354"/>
                <a:gd name="T47" fmla="*/ 410 h 413"/>
                <a:gd name="T48" fmla="*/ 0 w 1354"/>
                <a:gd name="T49" fmla="*/ 410 h 413"/>
                <a:gd name="T50" fmla="*/ 625 w 1354"/>
                <a:gd name="T51" fmla="*/ 411 h 413"/>
                <a:gd name="T52" fmla="*/ 625 w 1354"/>
                <a:gd name="T53" fmla="*/ 412 h 413"/>
                <a:gd name="T54" fmla="*/ 676 w 1354"/>
                <a:gd name="T55" fmla="*/ 411 h 413"/>
                <a:gd name="T56" fmla="*/ 728 w 1354"/>
                <a:gd name="T57" fmla="*/ 412 h 413"/>
                <a:gd name="T58" fmla="*/ 728 w 1354"/>
                <a:gd name="T59" fmla="*/ 411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54" h="413">
                  <a:moveTo>
                    <a:pt x="728" y="411"/>
                  </a:moveTo>
                  <a:lnTo>
                    <a:pt x="1353" y="410"/>
                  </a:lnTo>
                  <a:lnTo>
                    <a:pt x="1353" y="410"/>
                  </a:lnTo>
                  <a:lnTo>
                    <a:pt x="1353" y="410"/>
                  </a:lnTo>
                  <a:cubicBezTo>
                    <a:pt x="1352" y="391"/>
                    <a:pt x="1338" y="376"/>
                    <a:pt x="1320" y="371"/>
                  </a:cubicBezTo>
                  <a:lnTo>
                    <a:pt x="1320" y="371"/>
                  </a:lnTo>
                  <a:cubicBezTo>
                    <a:pt x="1299" y="367"/>
                    <a:pt x="1271" y="363"/>
                    <a:pt x="1247" y="361"/>
                  </a:cubicBezTo>
                  <a:lnTo>
                    <a:pt x="1247" y="361"/>
                  </a:lnTo>
                  <a:cubicBezTo>
                    <a:pt x="1236" y="360"/>
                    <a:pt x="1227" y="359"/>
                    <a:pt x="1218" y="358"/>
                  </a:cubicBezTo>
                  <a:lnTo>
                    <a:pt x="1218" y="358"/>
                  </a:lnTo>
                  <a:cubicBezTo>
                    <a:pt x="1207" y="358"/>
                    <a:pt x="1197" y="348"/>
                    <a:pt x="1195" y="337"/>
                  </a:cubicBezTo>
                  <a:lnTo>
                    <a:pt x="1140" y="0"/>
                  </a:lnTo>
                  <a:lnTo>
                    <a:pt x="717" y="0"/>
                  </a:lnTo>
                  <a:lnTo>
                    <a:pt x="636" y="0"/>
                  </a:lnTo>
                  <a:lnTo>
                    <a:pt x="212" y="0"/>
                  </a:lnTo>
                  <a:lnTo>
                    <a:pt x="158" y="337"/>
                  </a:lnTo>
                  <a:lnTo>
                    <a:pt x="158" y="337"/>
                  </a:lnTo>
                  <a:cubicBezTo>
                    <a:pt x="156" y="348"/>
                    <a:pt x="146" y="358"/>
                    <a:pt x="134" y="358"/>
                  </a:cubicBezTo>
                  <a:lnTo>
                    <a:pt x="134" y="358"/>
                  </a:lnTo>
                  <a:cubicBezTo>
                    <a:pt x="126" y="359"/>
                    <a:pt x="116" y="360"/>
                    <a:pt x="105" y="361"/>
                  </a:cubicBezTo>
                  <a:lnTo>
                    <a:pt x="105" y="361"/>
                  </a:lnTo>
                  <a:cubicBezTo>
                    <a:pt x="81" y="363"/>
                    <a:pt x="54" y="367"/>
                    <a:pt x="33" y="371"/>
                  </a:cubicBezTo>
                  <a:lnTo>
                    <a:pt x="33" y="371"/>
                  </a:lnTo>
                  <a:cubicBezTo>
                    <a:pt x="15" y="376"/>
                    <a:pt x="1" y="391"/>
                    <a:pt x="0" y="410"/>
                  </a:cubicBezTo>
                  <a:lnTo>
                    <a:pt x="0" y="410"/>
                  </a:lnTo>
                  <a:lnTo>
                    <a:pt x="625" y="411"/>
                  </a:lnTo>
                  <a:lnTo>
                    <a:pt x="625" y="412"/>
                  </a:lnTo>
                  <a:lnTo>
                    <a:pt x="676" y="411"/>
                  </a:lnTo>
                  <a:lnTo>
                    <a:pt x="728" y="412"/>
                  </a:lnTo>
                  <a:lnTo>
                    <a:pt x="728" y="411"/>
                  </a:lnTo>
                </a:path>
              </a:pathLst>
            </a:custGeom>
            <a:solidFill>
              <a:srgbClr val="ACAF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384A56B0-9CD8-82DE-F998-0D3441D39C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41517" y="12589490"/>
              <a:ext cx="1225429" cy="401147"/>
            </a:xfrm>
            <a:custGeom>
              <a:avLst/>
              <a:gdLst>
                <a:gd name="T0" fmla="*/ 929 w 982"/>
                <a:gd name="T1" fmla="*/ 0 h 323"/>
                <a:gd name="T2" fmla="*/ 506 w 982"/>
                <a:gd name="T3" fmla="*/ 0 h 323"/>
                <a:gd name="T4" fmla="*/ 425 w 982"/>
                <a:gd name="T5" fmla="*/ 0 h 323"/>
                <a:gd name="T6" fmla="*/ 1 w 982"/>
                <a:gd name="T7" fmla="*/ 0 h 323"/>
                <a:gd name="T8" fmla="*/ 0 w 982"/>
                <a:gd name="T9" fmla="*/ 7 h 323"/>
                <a:gd name="T10" fmla="*/ 981 w 982"/>
                <a:gd name="T11" fmla="*/ 322 h 323"/>
                <a:gd name="T12" fmla="*/ 929 w 982"/>
                <a:gd name="T13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2" h="323">
                  <a:moveTo>
                    <a:pt x="929" y="0"/>
                  </a:moveTo>
                  <a:lnTo>
                    <a:pt x="506" y="0"/>
                  </a:lnTo>
                  <a:lnTo>
                    <a:pt x="425" y="0"/>
                  </a:lnTo>
                  <a:lnTo>
                    <a:pt x="1" y="0"/>
                  </a:lnTo>
                  <a:lnTo>
                    <a:pt x="0" y="7"/>
                  </a:lnTo>
                  <a:lnTo>
                    <a:pt x="981" y="322"/>
                  </a:lnTo>
                  <a:lnTo>
                    <a:pt x="929" y="0"/>
                  </a:ln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NanumGothic" panose="020D0604000000000000" pitchFamily="34" charset="-127"/>
              </a:endParaRPr>
            </a:p>
          </p:txBody>
        </p:sp>
      </p:grpSp>
      <p:sp>
        <p:nvSpPr>
          <p:cNvPr id="12" name="Picture Placeholder 133">
            <a:extLst>
              <a:ext uri="{FF2B5EF4-FFF2-40B4-BE49-F238E27FC236}">
                <a16:creationId xmlns:a16="http://schemas.microsoft.com/office/drawing/2014/main" id="{48410FE3-6256-E72E-2475-D0038925846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52036" y="3716478"/>
            <a:ext cx="11281458" cy="6184898"/>
          </a:xfrm>
          <a:custGeom>
            <a:avLst/>
            <a:gdLst>
              <a:gd name="connsiteX0" fmla="*/ 0 w 4669668"/>
              <a:gd name="connsiteY0" fmla="*/ 0 h 2559515"/>
              <a:gd name="connsiteX1" fmla="*/ 4669668 w 4669668"/>
              <a:gd name="connsiteY1" fmla="*/ 0 h 2559515"/>
              <a:gd name="connsiteX2" fmla="*/ 4669668 w 4669668"/>
              <a:gd name="connsiteY2" fmla="*/ 2559515 h 2559515"/>
              <a:gd name="connsiteX3" fmla="*/ 0 w 4669668"/>
              <a:gd name="connsiteY3" fmla="*/ 2559515 h 2559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9668" h="2559515">
                <a:moveTo>
                  <a:pt x="0" y="0"/>
                </a:moveTo>
                <a:lnTo>
                  <a:pt x="4669668" y="0"/>
                </a:lnTo>
                <a:lnTo>
                  <a:pt x="4669668" y="2559515"/>
                </a:lnTo>
                <a:lnTo>
                  <a:pt x="0" y="2559515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510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1">
            <a:extLst>
              <a:ext uri="{FF2B5EF4-FFF2-40B4-BE49-F238E27FC236}">
                <a16:creationId xmlns:a16="http://schemas.microsoft.com/office/drawing/2014/main" id="{C39210BB-3855-3C4B-D95C-BE2752A0872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67710" y="-3620634"/>
            <a:ext cx="13197526" cy="13197526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8" name="Picture Placeholder 31">
            <a:extLst>
              <a:ext uri="{FF2B5EF4-FFF2-40B4-BE49-F238E27FC236}">
                <a16:creationId xmlns:a16="http://schemas.microsoft.com/office/drawing/2014/main" id="{F0CBADFE-29B7-7E4A-25C2-91E8D6A3BF8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605141" y="2102831"/>
            <a:ext cx="13197526" cy="13197526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269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1">
            <a:extLst>
              <a:ext uri="{FF2B5EF4-FFF2-40B4-BE49-F238E27FC236}">
                <a16:creationId xmlns:a16="http://schemas.microsoft.com/office/drawing/2014/main" id="{85225D15-0217-A8C8-1C82-E7DED8DFE64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2163" y="6189338"/>
            <a:ext cx="15053323" cy="15053323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323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+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1">
            <a:extLst>
              <a:ext uri="{FF2B5EF4-FFF2-40B4-BE49-F238E27FC236}">
                <a16:creationId xmlns:a16="http://schemas.microsoft.com/office/drawing/2014/main" id="{A8C5B06B-3A3D-F8F5-CE61-A3F63FE747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5828" y="-2099323"/>
            <a:ext cx="15053323" cy="15053323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066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 +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1">
            <a:extLst>
              <a:ext uri="{FF2B5EF4-FFF2-40B4-BE49-F238E27FC236}">
                <a16:creationId xmlns:a16="http://schemas.microsoft.com/office/drawing/2014/main" id="{2133EAD6-36DA-1A1A-295D-64AAA8CD322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50200" y="1498600"/>
            <a:ext cx="18245695" cy="18245695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7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C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1">
            <a:extLst>
              <a:ext uri="{FF2B5EF4-FFF2-40B4-BE49-F238E27FC236}">
                <a16:creationId xmlns:a16="http://schemas.microsoft.com/office/drawing/2014/main" id="{FCC43247-9222-2609-5F8D-5F64E5A5D67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33112" y="-772887"/>
            <a:ext cx="11174187" cy="11174187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494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1">
            <a:extLst>
              <a:ext uri="{FF2B5EF4-FFF2-40B4-BE49-F238E27FC236}">
                <a16:creationId xmlns:a16="http://schemas.microsoft.com/office/drawing/2014/main" id="{3B349FBD-63E3-F832-A4DA-90ED5A9B3B8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91508" y="1644870"/>
            <a:ext cx="6994634" cy="6994634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4" name="Picture Placeholder 31">
            <a:extLst>
              <a:ext uri="{FF2B5EF4-FFF2-40B4-BE49-F238E27FC236}">
                <a16:creationId xmlns:a16="http://schemas.microsoft.com/office/drawing/2014/main" id="{8579605C-8262-EF76-2F3F-AA61D0FF59C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4222578" y="4325009"/>
            <a:ext cx="6994634" cy="6994634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5" name="Picture Placeholder 31">
            <a:extLst>
              <a:ext uri="{FF2B5EF4-FFF2-40B4-BE49-F238E27FC236}">
                <a16:creationId xmlns:a16="http://schemas.microsoft.com/office/drawing/2014/main" id="{8BEE08FB-A038-F360-F123-26C32A2190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60592" y="4325009"/>
            <a:ext cx="6994634" cy="6994634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191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Op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1">
            <a:extLst>
              <a:ext uri="{FF2B5EF4-FFF2-40B4-BE49-F238E27FC236}">
                <a16:creationId xmlns:a16="http://schemas.microsoft.com/office/drawing/2014/main" id="{3436A8AA-5A46-CC36-4954-3054A3A8A6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3393" y="4347238"/>
            <a:ext cx="10212956" cy="10212956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4" name="Picture Placeholder 31">
            <a:extLst>
              <a:ext uri="{FF2B5EF4-FFF2-40B4-BE49-F238E27FC236}">
                <a16:creationId xmlns:a16="http://schemas.microsoft.com/office/drawing/2014/main" id="{4B56D314-379D-9450-301A-1E23EDAA84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303045" y="4347238"/>
            <a:ext cx="10212956" cy="10212956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5" name="Picture Placeholder 31">
            <a:extLst>
              <a:ext uri="{FF2B5EF4-FFF2-40B4-BE49-F238E27FC236}">
                <a16:creationId xmlns:a16="http://schemas.microsoft.com/office/drawing/2014/main" id="{CC1CC6C8-A124-4725-5A19-D444D8D6C3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82347" y="-1109666"/>
            <a:ext cx="10212956" cy="10212956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494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Op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1">
            <a:extLst>
              <a:ext uri="{FF2B5EF4-FFF2-40B4-BE49-F238E27FC236}">
                <a16:creationId xmlns:a16="http://schemas.microsoft.com/office/drawing/2014/main" id="{38153E17-60C1-B3CF-469A-25253AB3397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9982" y="1361768"/>
            <a:ext cx="5496232" cy="5496232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4" name="Picture Placeholder 31">
            <a:extLst>
              <a:ext uri="{FF2B5EF4-FFF2-40B4-BE49-F238E27FC236}">
                <a16:creationId xmlns:a16="http://schemas.microsoft.com/office/drawing/2014/main" id="{BD7E9726-609E-5B40-7BF4-D0A3DC7845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319982" y="7457768"/>
            <a:ext cx="5496232" cy="5496232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5" name="Picture Placeholder 31">
            <a:extLst>
              <a:ext uri="{FF2B5EF4-FFF2-40B4-BE49-F238E27FC236}">
                <a16:creationId xmlns:a16="http://schemas.microsoft.com/office/drawing/2014/main" id="{DAD8033D-EE12-7EC0-B979-2ADCA0EB61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41608" y="4419600"/>
            <a:ext cx="5496232" cy="5496232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6" name="Picture Placeholder 31">
            <a:extLst>
              <a:ext uri="{FF2B5EF4-FFF2-40B4-BE49-F238E27FC236}">
                <a16:creationId xmlns:a16="http://schemas.microsoft.com/office/drawing/2014/main" id="{F55EB153-3E23-22EE-955F-A1A84A4D24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898356" y="4409768"/>
            <a:ext cx="5496232" cy="5496232"/>
          </a:xfrm>
          <a:custGeom>
            <a:avLst/>
            <a:gdLst>
              <a:gd name="connsiteX0" fmla="*/ 1837041 w 3655393"/>
              <a:gd name="connsiteY0" fmla="*/ 0 h 3655393"/>
              <a:gd name="connsiteX1" fmla="*/ 1967858 w 3655393"/>
              <a:gd name="connsiteY1" fmla="*/ 54196 h 3655393"/>
              <a:gd name="connsiteX2" fmla="*/ 3601198 w 3655393"/>
              <a:gd name="connsiteY2" fmla="*/ 1687536 h 3655393"/>
              <a:gd name="connsiteX3" fmla="*/ 3601198 w 3655393"/>
              <a:gd name="connsiteY3" fmla="*/ 1950415 h 3655393"/>
              <a:gd name="connsiteX4" fmla="*/ 1949170 w 3655393"/>
              <a:gd name="connsiteY4" fmla="*/ 3601198 h 3655393"/>
              <a:gd name="connsiteX5" fmla="*/ 1687536 w 3655393"/>
              <a:gd name="connsiteY5" fmla="*/ 3601198 h 3655393"/>
              <a:gd name="connsiteX6" fmla="*/ 54196 w 3655393"/>
              <a:gd name="connsiteY6" fmla="*/ 1967858 h 3655393"/>
              <a:gd name="connsiteX7" fmla="*/ 54196 w 3655393"/>
              <a:gd name="connsiteY7" fmla="*/ 1704978 h 3655393"/>
              <a:gd name="connsiteX8" fmla="*/ 1706225 w 3655393"/>
              <a:gd name="connsiteY8" fmla="*/ 54196 h 3655393"/>
              <a:gd name="connsiteX9" fmla="*/ 1837041 w 3655393"/>
              <a:gd name="connsiteY9" fmla="*/ 0 h 3655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5393" h="3655393">
                <a:moveTo>
                  <a:pt x="1837041" y="0"/>
                </a:moveTo>
                <a:cubicBezTo>
                  <a:pt x="1884384" y="0"/>
                  <a:pt x="1931727" y="18066"/>
                  <a:pt x="1967858" y="54196"/>
                </a:cubicBezTo>
                <a:lnTo>
                  <a:pt x="3601198" y="1687536"/>
                </a:lnTo>
                <a:cubicBezTo>
                  <a:pt x="3673459" y="1759797"/>
                  <a:pt x="3673459" y="1876909"/>
                  <a:pt x="3601198" y="1950415"/>
                </a:cubicBezTo>
                <a:lnTo>
                  <a:pt x="1949170" y="3601198"/>
                </a:lnTo>
                <a:cubicBezTo>
                  <a:pt x="1876909" y="3673458"/>
                  <a:pt x="1759797" y="3673458"/>
                  <a:pt x="1687536" y="3601198"/>
                </a:cubicBezTo>
                <a:lnTo>
                  <a:pt x="54196" y="1967858"/>
                </a:lnTo>
                <a:cubicBezTo>
                  <a:pt x="-18065" y="1895597"/>
                  <a:pt x="-18065" y="1778485"/>
                  <a:pt x="54196" y="1704978"/>
                </a:cubicBezTo>
                <a:lnTo>
                  <a:pt x="1706225" y="54196"/>
                </a:lnTo>
                <a:cubicBezTo>
                  <a:pt x="1742355" y="18066"/>
                  <a:pt x="1789698" y="0"/>
                  <a:pt x="183704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956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21" r:id="rId2"/>
    <p:sldLayoutId id="2147484032" r:id="rId3"/>
    <p:sldLayoutId id="2147484022" r:id="rId4"/>
    <p:sldLayoutId id="2147484023" r:id="rId5"/>
    <p:sldLayoutId id="2147484024" r:id="rId6"/>
    <p:sldLayoutId id="2147484031" r:id="rId7"/>
    <p:sldLayoutId id="2147484033" r:id="rId8"/>
    <p:sldLayoutId id="2147484034" r:id="rId9"/>
    <p:sldLayoutId id="2147484035" r:id="rId10"/>
    <p:sldLayoutId id="2147484027" r:id="rId11"/>
    <p:sldLayoutId id="2147484029" r:id="rId12"/>
  </p:sldLayoutIdLst>
  <p:hf hdr="0" ftr="0" dt="0"/>
  <p:txStyles>
    <p:titleStyle>
      <a:lvl1pPr algn="ctr" defTabSz="1828434" rtl="0" eaLnBrk="1" latinLnBrk="0" hangingPunct="1">
        <a:lnSpc>
          <a:spcPct val="90000"/>
        </a:lnSpc>
        <a:spcBef>
          <a:spcPct val="0"/>
        </a:spcBef>
        <a:buNone/>
        <a:defRPr lang="en-US" sz="8800" b="0" i="0" kern="1200">
          <a:solidFill>
            <a:schemeClr val="tx2"/>
          </a:solidFill>
          <a:latin typeface="NanumGothic" panose="020D0604000000000000" pitchFamily="34" charset="-127"/>
          <a:ea typeface="Arimo" panose="020B0604020202020204" pitchFamily="34" charset="0"/>
          <a:cs typeface="Arimo" panose="020B0604020202020204" pitchFamily="34" charset="0"/>
        </a:defRPr>
      </a:lvl1pPr>
    </p:titleStyle>
    <p:bodyStyle>
      <a:lvl1pPr marL="457109" indent="-457109" algn="l" defTabSz="1828434" rtl="0" eaLnBrk="1" latinLnBrk="0" hangingPunct="1">
        <a:lnSpc>
          <a:spcPts val="4200"/>
        </a:lnSpc>
        <a:spcBef>
          <a:spcPts val="2000"/>
        </a:spcBef>
        <a:buFont typeface="Arial" panose="020B0604020202020204" pitchFamily="34" charset="0"/>
        <a:buChar char="•"/>
        <a:defRPr lang="en-US" sz="4000" b="0" i="0" kern="1200" dirty="0" smtClean="0">
          <a:solidFill>
            <a:schemeClr val="tx1"/>
          </a:solidFill>
          <a:effectLst/>
          <a:latin typeface="NanumGothic" panose="020D0604000000000000" pitchFamily="34" charset="-127"/>
          <a:ea typeface="Open Sans Light" panose="020B0306030504020204" pitchFamily="34" charset="0"/>
          <a:cs typeface="Open Sans" charset="0"/>
        </a:defRPr>
      </a:lvl1pPr>
      <a:lvl2pPr marL="1371326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 smtClean="0">
          <a:solidFill>
            <a:schemeClr val="tx1"/>
          </a:solidFill>
          <a:effectLst/>
          <a:latin typeface="NanumGothic" panose="020D0604000000000000" pitchFamily="34" charset="-127"/>
          <a:ea typeface="Open Sans Light" panose="020B0306030504020204" pitchFamily="34" charset="0"/>
          <a:cs typeface="Open Sans" charset="0"/>
        </a:defRPr>
      </a:lvl2pPr>
      <a:lvl3pPr marL="2285543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dirty="0" smtClean="0">
          <a:solidFill>
            <a:schemeClr val="tx1"/>
          </a:solidFill>
          <a:effectLst/>
          <a:latin typeface="NanumGothic" panose="020D0604000000000000" pitchFamily="34" charset="-127"/>
          <a:ea typeface="Open Sans Light" panose="020B0306030504020204" pitchFamily="34" charset="0"/>
          <a:cs typeface="Open Sans" charset="0"/>
        </a:defRPr>
      </a:lvl3pPr>
      <a:lvl4pPr marL="3199760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2400" b="0" i="0" kern="1200" dirty="0" smtClean="0">
          <a:solidFill>
            <a:schemeClr val="tx1"/>
          </a:solidFill>
          <a:effectLst/>
          <a:latin typeface="NanumGothic" panose="020D0604000000000000" pitchFamily="34" charset="-127"/>
          <a:ea typeface="Open Sans Light" panose="020B0306030504020204" pitchFamily="34" charset="0"/>
          <a:cs typeface="Open Sans" charset="0"/>
        </a:defRPr>
      </a:lvl4pPr>
      <a:lvl5pPr marL="4113977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2400" b="0" i="0" kern="1200" dirty="0">
          <a:solidFill>
            <a:schemeClr val="tx1"/>
          </a:solidFill>
          <a:effectLst/>
          <a:latin typeface="NanumGothic" panose="020D0604000000000000" pitchFamily="34" charset="-127"/>
          <a:ea typeface="Open Sans Light" panose="020B0306030504020204" pitchFamily="34" charset="0"/>
          <a:cs typeface="Open Sans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78">
          <p15:clr>
            <a:srgbClr val="A4A3A4"/>
          </p15:clr>
        </p15:guide>
        <p15:guide id="3" pos="958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8160">
          <p15:clr>
            <a:srgbClr val="A4A3A4"/>
          </p15:clr>
        </p15:guide>
        <p15:guide id="6" orient="horz" pos="48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7" Type="http://schemas.openxmlformats.org/officeDocument/2006/relationships/image" Target="../media/image21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unsplash.com/photos/EpKqRPT1lP0" TargetMode="External"/><Relationship Id="rId13" Type="http://schemas.openxmlformats.org/officeDocument/2006/relationships/hyperlink" Target="https://unsplash.com/photos/vRqh5lUqC8w" TargetMode="External"/><Relationship Id="rId18" Type="http://schemas.openxmlformats.org/officeDocument/2006/relationships/hyperlink" Target="https://unsplash.com/photos/FyD3OWBuXnY" TargetMode="External"/><Relationship Id="rId26" Type="http://schemas.openxmlformats.org/officeDocument/2006/relationships/hyperlink" Target="https://dribbble.com/shots/17942756-Real-Estate-App-Design" TargetMode="External"/><Relationship Id="rId3" Type="http://schemas.openxmlformats.org/officeDocument/2006/relationships/hyperlink" Target="https://unsplash.com/photos/EvczjigoKzk" TargetMode="External"/><Relationship Id="rId21" Type="http://schemas.openxmlformats.org/officeDocument/2006/relationships/hyperlink" Target="https://unsplash.com/photos/0Hzr7f3UnXU" TargetMode="External"/><Relationship Id="rId7" Type="http://schemas.openxmlformats.org/officeDocument/2006/relationships/hyperlink" Target="https://unsplash.com/photos/6anudmpILw4" TargetMode="External"/><Relationship Id="rId12" Type="http://schemas.openxmlformats.org/officeDocument/2006/relationships/hyperlink" Target="https://unsplash.com/photos/E6KBUVFQLV4" TargetMode="External"/><Relationship Id="rId17" Type="http://schemas.openxmlformats.org/officeDocument/2006/relationships/hyperlink" Target="https://unsplash.com/photos/4LppFcXhb7g" TargetMode="External"/><Relationship Id="rId25" Type="http://schemas.openxmlformats.org/officeDocument/2006/relationships/hyperlink" Target="https://unsplash.com/photos/7J7rf4SCh14" TargetMode="External"/><Relationship Id="rId2" Type="http://schemas.openxmlformats.org/officeDocument/2006/relationships/hyperlink" Target="https://unsplash.com/photos/iaquA2snPbk" TargetMode="External"/><Relationship Id="rId16" Type="http://schemas.openxmlformats.org/officeDocument/2006/relationships/hyperlink" Target="https://fonts.google.com/specimen/Nanum+Gothic?query=nanum+&amp;category=Sans+Serif" TargetMode="External"/><Relationship Id="rId20" Type="http://schemas.openxmlformats.org/officeDocument/2006/relationships/hyperlink" Target="https://unsplash.com/photos/RDkNsqEELOc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unsplash.com/photos/qm9pHqVt7KA" TargetMode="External"/><Relationship Id="rId11" Type="http://schemas.openxmlformats.org/officeDocument/2006/relationships/hyperlink" Target="https://unsplash.com/photos/eg5upfmYZUI" TargetMode="External"/><Relationship Id="rId24" Type="http://schemas.openxmlformats.org/officeDocument/2006/relationships/hyperlink" Target="https://unsplash.com/photos/6s-MSwF0_Gs" TargetMode="External"/><Relationship Id="rId5" Type="http://schemas.openxmlformats.org/officeDocument/2006/relationships/hyperlink" Target="https://unsplash.com/photos/7y4858E8PfA" TargetMode="External"/><Relationship Id="rId15" Type="http://schemas.openxmlformats.org/officeDocument/2006/relationships/hyperlink" Target="https://fonts.google.com/specimen/Abel" TargetMode="External"/><Relationship Id="rId23" Type="http://schemas.openxmlformats.org/officeDocument/2006/relationships/hyperlink" Target="https://unsplash.com/photos/gJ7Sdlz_O-o" TargetMode="External"/><Relationship Id="rId28" Type="http://schemas.openxmlformats.org/officeDocument/2006/relationships/hyperlink" Target="https://slidenest.com/" TargetMode="External"/><Relationship Id="rId10" Type="http://schemas.openxmlformats.org/officeDocument/2006/relationships/hyperlink" Target="https://unsplash.com/photos/ITTqjS3UpoY" TargetMode="External"/><Relationship Id="rId19" Type="http://schemas.openxmlformats.org/officeDocument/2006/relationships/hyperlink" Target="https://unsplash.com/photos/Q3e5ucjJV5I" TargetMode="External"/><Relationship Id="rId4" Type="http://schemas.openxmlformats.org/officeDocument/2006/relationships/hyperlink" Target="https://unsplash.com/photos/3cl6impBd_8" TargetMode="External"/><Relationship Id="rId9" Type="http://schemas.openxmlformats.org/officeDocument/2006/relationships/hyperlink" Target="https://unsplash.com/photos/xcgh5_-QIXc" TargetMode="External"/><Relationship Id="rId14" Type="http://schemas.openxmlformats.org/officeDocument/2006/relationships/hyperlink" Target="https://unsplash.com/photos/ewKDwf05Eds" TargetMode="External"/><Relationship Id="rId22" Type="http://schemas.openxmlformats.org/officeDocument/2006/relationships/hyperlink" Target="https://unsplash.com/photos/JwXQlxffe50" TargetMode="External"/><Relationship Id="rId27" Type="http://schemas.openxmlformats.org/officeDocument/2006/relationships/hyperlink" Target="https://dribbble.com/shots/19179307-Luxury-Architecture-Websit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orma libre 47">
            <a:extLst>
              <a:ext uri="{FF2B5EF4-FFF2-40B4-BE49-F238E27FC236}">
                <a16:creationId xmlns:a16="http://schemas.microsoft.com/office/drawing/2014/main" id="{93D2B722-9AF9-FFA8-70FA-9E21509FC6BF}"/>
              </a:ext>
            </a:extLst>
          </p:cNvPr>
          <p:cNvSpPr/>
          <p:nvPr/>
        </p:nvSpPr>
        <p:spPr>
          <a:xfrm rot="21060241">
            <a:off x="-2389768" y="-3062306"/>
            <a:ext cx="16461286" cy="18676644"/>
          </a:xfrm>
          <a:custGeom>
            <a:avLst/>
            <a:gdLst>
              <a:gd name="connsiteX0" fmla="*/ 12192699 w 14327739"/>
              <a:gd name="connsiteY0" fmla="*/ 16025070 h 16255965"/>
              <a:gd name="connsiteX1" fmla="*/ 12192706 w 14327739"/>
              <a:gd name="connsiteY1" fmla="*/ 16025115 h 16255965"/>
              <a:gd name="connsiteX2" fmla="*/ 12192414 w 14327739"/>
              <a:gd name="connsiteY2" fmla="*/ 16025116 h 16255965"/>
              <a:gd name="connsiteX3" fmla="*/ 10086233 w 14327739"/>
              <a:gd name="connsiteY3" fmla="*/ 15794553 h 16255965"/>
              <a:gd name="connsiteX4" fmla="*/ 10086379 w 14327739"/>
              <a:gd name="connsiteY4" fmla="*/ 15794560 h 16255965"/>
              <a:gd name="connsiteX5" fmla="*/ 10086232 w 14327739"/>
              <a:gd name="connsiteY5" fmla="*/ 15794560 h 16255965"/>
              <a:gd name="connsiteX6" fmla="*/ 9556038 w 14327739"/>
              <a:gd name="connsiteY6" fmla="*/ 15737422 h 16255965"/>
              <a:gd name="connsiteX7" fmla="*/ 9556173 w 14327739"/>
              <a:gd name="connsiteY7" fmla="*/ 15737433 h 16255965"/>
              <a:gd name="connsiteX8" fmla="*/ 9556026 w 14327739"/>
              <a:gd name="connsiteY8" fmla="*/ 15737580 h 16255965"/>
              <a:gd name="connsiteX9" fmla="*/ 5844017 w 14327739"/>
              <a:gd name="connsiteY9" fmla="*/ 15337784 h 16255965"/>
              <a:gd name="connsiteX10" fmla="*/ 5844140 w 14327739"/>
              <a:gd name="connsiteY10" fmla="*/ 15337840 h 16255965"/>
              <a:gd name="connsiteX11" fmla="*/ 5843993 w 14327739"/>
              <a:gd name="connsiteY11" fmla="*/ 15337840 h 16255965"/>
              <a:gd name="connsiteX12" fmla="*/ 5313551 w 14327739"/>
              <a:gd name="connsiteY12" fmla="*/ 15280595 h 16255965"/>
              <a:gd name="connsiteX13" fmla="*/ 5313786 w 14327739"/>
              <a:gd name="connsiteY13" fmla="*/ 15280713 h 16255965"/>
              <a:gd name="connsiteX14" fmla="*/ 5313494 w 14327739"/>
              <a:gd name="connsiteY14" fmla="*/ 15280713 h 16255965"/>
              <a:gd name="connsiteX15" fmla="*/ 10100530 w 14327739"/>
              <a:gd name="connsiteY15" fmla="*/ 10217301 h 16255965"/>
              <a:gd name="connsiteX16" fmla="*/ 10132275 w 14327739"/>
              <a:gd name="connsiteY16" fmla="*/ 10234703 h 16255965"/>
              <a:gd name="connsiteX17" fmla="*/ 10160753 w 14327739"/>
              <a:gd name="connsiteY17" fmla="*/ 10244443 h 16255965"/>
              <a:gd name="connsiteX18" fmla="*/ 10125834 w 14327739"/>
              <a:gd name="connsiteY18" fmla="*/ 10226891 h 16255965"/>
              <a:gd name="connsiteX19" fmla="*/ 6019211 w 14327739"/>
              <a:gd name="connsiteY19" fmla="*/ 10762000 h 16255965"/>
              <a:gd name="connsiteX20" fmla="*/ 5987150 w 14327739"/>
              <a:gd name="connsiteY20" fmla="*/ 10856737 h 16255965"/>
              <a:gd name="connsiteX21" fmla="*/ 5939066 w 14327739"/>
              <a:gd name="connsiteY21" fmla="*/ 10987234 h 16255965"/>
              <a:gd name="connsiteX22" fmla="*/ 6163678 w 14327739"/>
              <a:gd name="connsiteY22" fmla="*/ 10968604 h 16255965"/>
              <a:gd name="connsiteX23" fmla="*/ 6275319 w 14327739"/>
              <a:gd name="connsiteY23" fmla="*/ 10951382 h 16255965"/>
              <a:gd name="connsiteX24" fmla="*/ 6288168 w 14327739"/>
              <a:gd name="connsiteY24" fmla="*/ 10911388 h 16255965"/>
              <a:gd name="connsiteX25" fmla="*/ 6342361 w 14327739"/>
              <a:gd name="connsiteY25" fmla="*/ 10721222 h 16255965"/>
              <a:gd name="connsiteX26" fmla="*/ 6199187 w 14327739"/>
              <a:gd name="connsiteY26" fmla="*/ 10744244 h 16255965"/>
              <a:gd name="connsiteX27" fmla="*/ 6676673 w 14327739"/>
              <a:gd name="connsiteY27" fmla="*/ 10655890 h 16255965"/>
              <a:gd name="connsiteX28" fmla="*/ 6473692 w 14327739"/>
              <a:gd name="connsiteY28" fmla="*/ 10700105 h 16255965"/>
              <a:gd name="connsiteX29" fmla="*/ 6358241 w 14327739"/>
              <a:gd name="connsiteY29" fmla="*/ 10718668 h 16255965"/>
              <a:gd name="connsiteX30" fmla="*/ 6302312 w 14327739"/>
              <a:gd name="connsiteY30" fmla="*/ 10914944 h 16255965"/>
              <a:gd name="connsiteX31" fmla="*/ 6291405 w 14327739"/>
              <a:gd name="connsiteY31" fmla="*/ 10948900 h 16255965"/>
              <a:gd name="connsiteX32" fmla="*/ 6480669 w 14327739"/>
              <a:gd name="connsiteY32" fmla="*/ 10919702 h 16255965"/>
              <a:gd name="connsiteX33" fmla="*/ 6623371 w 14327739"/>
              <a:gd name="connsiteY33" fmla="*/ 10887100 h 16255965"/>
              <a:gd name="connsiteX34" fmla="*/ 6664875 w 14327739"/>
              <a:gd name="connsiteY34" fmla="*/ 10713973 h 16255965"/>
              <a:gd name="connsiteX35" fmla="*/ 5678099 w 14327739"/>
              <a:gd name="connsiteY35" fmla="*/ 10780545 h 16255965"/>
              <a:gd name="connsiteX36" fmla="*/ 5671348 w 14327739"/>
              <a:gd name="connsiteY36" fmla="*/ 10798304 h 16255965"/>
              <a:gd name="connsiteX37" fmla="*/ 5588064 w 14327739"/>
              <a:gd name="connsiteY37" fmla="*/ 10998885 h 16255965"/>
              <a:gd name="connsiteX38" fmla="*/ 5824803 w 14327739"/>
              <a:gd name="connsiteY38" fmla="*/ 10996711 h 16255965"/>
              <a:gd name="connsiteX39" fmla="*/ 5922840 w 14327739"/>
              <a:gd name="connsiteY39" fmla="*/ 10988580 h 16255965"/>
              <a:gd name="connsiteX40" fmla="*/ 5973007 w 14327739"/>
              <a:gd name="connsiteY40" fmla="*/ 10852462 h 16255965"/>
              <a:gd name="connsiteX41" fmla="*/ 6003089 w 14327739"/>
              <a:gd name="connsiteY41" fmla="*/ 10763590 h 16255965"/>
              <a:gd name="connsiteX42" fmla="*/ 5908720 w 14327739"/>
              <a:gd name="connsiteY42" fmla="*/ 10772900 h 16255965"/>
              <a:gd name="connsiteX43" fmla="*/ 6999002 w 14327739"/>
              <a:gd name="connsiteY43" fmla="*/ 10571711 h 16255965"/>
              <a:gd name="connsiteX44" fmla="*/ 6981117 w 14327739"/>
              <a:gd name="connsiteY44" fmla="*/ 10577226 h 16255965"/>
              <a:gd name="connsiteX45" fmla="*/ 6733810 w 14327739"/>
              <a:gd name="connsiteY45" fmla="*/ 10643444 h 16255965"/>
              <a:gd name="connsiteX46" fmla="*/ 6692566 w 14327739"/>
              <a:gd name="connsiteY46" fmla="*/ 10652428 h 16255965"/>
              <a:gd name="connsiteX47" fmla="*/ 6679544 w 14327739"/>
              <a:gd name="connsiteY47" fmla="*/ 10716536 h 16255965"/>
              <a:gd name="connsiteX48" fmla="*/ 6639545 w 14327739"/>
              <a:gd name="connsiteY48" fmla="*/ 10883405 h 16255965"/>
              <a:gd name="connsiteX49" fmla="*/ 6849670 w 14327739"/>
              <a:gd name="connsiteY49" fmla="*/ 10835398 h 16255965"/>
              <a:gd name="connsiteX50" fmla="*/ 6962317 w 14327739"/>
              <a:gd name="connsiteY50" fmla="*/ 10801634 h 16255965"/>
              <a:gd name="connsiteX51" fmla="*/ 6967505 w 14327739"/>
              <a:gd name="connsiteY51" fmla="*/ 10774569 h 16255965"/>
              <a:gd name="connsiteX52" fmla="*/ 5339976 w 14327739"/>
              <a:gd name="connsiteY52" fmla="*/ 10775570 h 16255965"/>
              <a:gd name="connsiteX53" fmla="*/ 5243224 w 14327739"/>
              <a:gd name="connsiteY53" fmla="*/ 10985225 h 16255965"/>
              <a:gd name="connsiteX54" fmla="*/ 5461720 w 14327739"/>
              <a:gd name="connsiteY54" fmla="*/ 11000044 h 16255965"/>
              <a:gd name="connsiteX55" fmla="*/ 5572425 w 14327739"/>
              <a:gd name="connsiteY55" fmla="*/ 10999027 h 16255965"/>
              <a:gd name="connsiteX56" fmla="*/ 5657724 w 14327739"/>
              <a:gd name="connsiteY56" fmla="*/ 10793603 h 16255965"/>
              <a:gd name="connsiteX57" fmla="*/ 5662492 w 14327739"/>
              <a:gd name="connsiteY57" fmla="*/ 10781063 h 16255965"/>
              <a:gd name="connsiteX58" fmla="*/ 5600714 w 14327739"/>
              <a:gd name="connsiteY58" fmla="*/ 10783111 h 16255965"/>
              <a:gd name="connsiteX59" fmla="*/ 9916849 w 14327739"/>
              <a:gd name="connsiteY59" fmla="*/ 10147692 h 16255965"/>
              <a:gd name="connsiteX60" fmla="*/ 9955292 w 14327739"/>
              <a:gd name="connsiteY60" fmla="*/ 10170687 h 16255965"/>
              <a:gd name="connsiteX61" fmla="*/ 9989179 w 14327739"/>
              <a:gd name="connsiteY61" fmla="*/ 10194842 h 16255965"/>
              <a:gd name="connsiteX62" fmla="*/ 10056899 w 14327739"/>
              <a:gd name="connsiteY62" fmla="*/ 10210210 h 16255965"/>
              <a:gd name="connsiteX63" fmla="*/ 10001171 w 14327739"/>
              <a:gd name="connsiteY63" fmla="*/ 10179647 h 16255965"/>
              <a:gd name="connsiteX64" fmla="*/ 7303844 w 14327739"/>
              <a:gd name="connsiteY64" fmla="*/ 10475156 h 16255965"/>
              <a:gd name="connsiteX65" fmla="*/ 7217188 w 14327739"/>
              <a:gd name="connsiteY65" fmla="*/ 10504414 h 16255965"/>
              <a:gd name="connsiteX66" fmla="*/ 7014341 w 14327739"/>
              <a:gd name="connsiteY66" fmla="*/ 10566980 h 16255965"/>
              <a:gd name="connsiteX67" fmla="*/ 6981784 w 14327739"/>
              <a:gd name="connsiteY67" fmla="*/ 10776734 h 16255965"/>
              <a:gd name="connsiteX68" fmla="*/ 6977908 w 14327739"/>
              <a:gd name="connsiteY68" fmla="*/ 10796961 h 16255965"/>
              <a:gd name="connsiteX69" fmla="*/ 7192645 w 14327739"/>
              <a:gd name="connsiteY69" fmla="*/ 10732598 h 16255965"/>
              <a:gd name="connsiteX70" fmla="*/ 7284550 w 14327739"/>
              <a:gd name="connsiteY70" fmla="*/ 10700145 h 16255965"/>
              <a:gd name="connsiteX71" fmla="*/ 7295970 w 14327739"/>
              <a:gd name="connsiteY71" fmla="*/ 10593014 h 16255965"/>
              <a:gd name="connsiteX72" fmla="*/ 9840205 w 14327739"/>
              <a:gd name="connsiteY72" fmla="*/ 10101846 h 16255965"/>
              <a:gd name="connsiteX73" fmla="*/ 9854866 w 14327739"/>
              <a:gd name="connsiteY73" fmla="*/ 10110616 h 16255965"/>
              <a:gd name="connsiteX74" fmla="*/ 9871471 w 14327739"/>
              <a:gd name="connsiteY74" fmla="*/ 10114936 h 16255965"/>
              <a:gd name="connsiteX75" fmla="*/ 9758977 w 14327739"/>
              <a:gd name="connsiteY75" fmla="*/ 10100819 h 16255965"/>
              <a:gd name="connsiteX76" fmla="*/ 9829115 w 14327739"/>
              <a:gd name="connsiteY76" fmla="*/ 10158518 h 16255965"/>
              <a:gd name="connsiteX77" fmla="*/ 9952334 w 14327739"/>
              <a:gd name="connsiteY77" fmla="*/ 10186481 h 16255965"/>
              <a:gd name="connsiteX78" fmla="*/ 9947236 w 14327739"/>
              <a:gd name="connsiteY78" fmla="*/ 10182844 h 16255965"/>
              <a:gd name="connsiteX79" fmla="*/ 9849388 w 14327739"/>
              <a:gd name="connsiteY79" fmla="*/ 10124337 h 16255965"/>
              <a:gd name="connsiteX80" fmla="*/ 5008719 w 14327739"/>
              <a:gd name="connsiteY80" fmla="*/ 10745623 h 16255965"/>
              <a:gd name="connsiteX81" fmla="*/ 4904868 w 14327739"/>
              <a:gd name="connsiteY81" fmla="*/ 10950372 h 16255965"/>
              <a:gd name="connsiteX82" fmla="*/ 5052362 w 14327739"/>
              <a:gd name="connsiteY82" fmla="*/ 10972280 h 16255965"/>
              <a:gd name="connsiteX83" fmla="*/ 5227392 w 14327739"/>
              <a:gd name="connsiteY83" fmla="*/ 10984152 h 16255965"/>
              <a:gd name="connsiteX84" fmla="*/ 5323957 w 14327739"/>
              <a:gd name="connsiteY84" fmla="*/ 10774923 h 16255965"/>
              <a:gd name="connsiteX85" fmla="*/ 5059708 w 14327739"/>
              <a:gd name="connsiteY85" fmla="*/ 10752691 h 16255965"/>
              <a:gd name="connsiteX86" fmla="*/ 7589136 w 14327739"/>
              <a:gd name="connsiteY86" fmla="*/ 10376566 h 16255965"/>
              <a:gd name="connsiteX87" fmla="*/ 7443600 w 14327739"/>
              <a:gd name="connsiteY87" fmla="*/ 10427969 h 16255965"/>
              <a:gd name="connsiteX88" fmla="*/ 7318737 w 14327739"/>
              <a:gd name="connsiteY88" fmla="*/ 10470128 h 16255965"/>
              <a:gd name="connsiteX89" fmla="*/ 7310465 w 14327739"/>
              <a:gd name="connsiteY89" fmla="*/ 10594078 h 16255965"/>
              <a:gd name="connsiteX90" fmla="*/ 7299739 w 14327739"/>
              <a:gd name="connsiteY90" fmla="*/ 10694781 h 16255965"/>
              <a:gd name="connsiteX91" fmla="*/ 7514124 w 14327739"/>
              <a:gd name="connsiteY91" fmla="*/ 10619077 h 16255965"/>
              <a:gd name="connsiteX92" fmla="*/ 7587477 w 14327739"/>
              <a:gd name="connsiteY92" fmla="*/ 10591022 h 16255965"/>
              <a:gd name="connsiteX93" fmla="*/ 7590304 w 14327739"/>
              <a:gd name="connsiteY93" fmla="*/ 10426586 h 16255965"/>
              <a:gd name="connsiteX94" fmla="*/ 9590547 w 14327739"/>
              <a:gd name="connsiteY94" fmla="*/ 10058750 h 16255965"/>
              <a:gd name="connsiteX95" fmla="*/ 9678466 w 14327739"/>
              <a:gd name="connsiteY95" fmla="*/ 10137601 h 16255965"/>
              <a:gd name="connsiteX96" fmla="*/ 9796133 w 14327739"/>
              <a:gd name="connsiteY96" fmla="*/ 10151034 h 16255965"/>
              <a:gd name="connsiteX97" fmla="*/ 9797451 w 14327739"/>
              <a:gd name="connsiteY97" fmla="*/ 10151333 h 16255965"/>
              <a:gd name="connsiteX98" fmla="*/ 9731785 w 14327739"/>
              <a:gd name="connsiteY98" fmla="*/ 10097302 h 16255965"/>
              <a:gd name="connsiteX99" fmla="*/ 9722719 w 14327739"/>
              <a:gd name="connsiteY99" fmla="*/ 10091387 h 16255965"/>
              <a:gd name="connsiteX100" fmla="*/ 9605660 w 14327739"/>
              <a:gd name="connsiteY100" fmla="*/ 10060937 h 16255965"/>
              <a:gd name="connsiteX101" fmla="*/ 7852603 w 14327739"/>
              <a:gd name="connsiteY101" fmla="*/ 10284960 h 16255965"/>
              <a:gd name="connsiteX102" fmla="*/ 7661928 w 14327739"/>
              <a:gd name="connsiteY102" fmla="*/ 10350855 h 16255965"/>
              <a:gd name="connsiteX103" fmla="*/ 7603662 w 14327739"/>
              <a:gd name="connsiteY103" fmla="*/ 10371435 h 16255965"/>
              <a:gd name="connsiteX104" fmla="*/ 7604951 w 14327739"/>
              <a:gd name="connsiteY104" fmla="*/ 10426585 h 16255965"/>
              <a:gd name="connsiteX105" fmla="*/ 7602222 w 14327739"/>
              <a:gd name="connsiteY105" fmla="*/ 10585382 h 16255965"/>
              <a:gd name="connsiteX106" fmla="*/ 7818646 w 14327739"/>
              <a:gd name="connsiteY106" fmla="*/ 10502607 h 16255965"/>
              <a:gd name="connsiteX107" fmla="*/ 7868601 w 14327739"/>
              <a:gd name="connsiteY107" fmla="*/ 10483756 h 16255965"/>
              <a:gd name="connsiteX108" fmla="*/ 7855532 w 14327739"/>
              <a:gd name="connsiteY108" fmla="*/ 10308219 h 16255965"/>
              <a:gd name="connsiteX109" fmla="*/ 6405291 w 14327739"/>
              <a:gd name="connsiteY109" fmla="*/ 10479527 h 16255965"/>
              <a:gd name="connsiteX110" fmla="*/ 6180200 w 14327739"/>
              <a:gd name="connsiteY110" fmla="*/ 10515899 h 16255965"/>
              <a:gd name="connsiteX111" fmla="*/ 6096026 w 14327739"/>
              <a:gd name="connsiteY111" fmla="*/ 10523950 h 16255965"/>
              <a:gd name="connsiteX112" fmla="*/ 6053535 w 14327739"/>
              <a:gd name="connsiteY112" fmla="*/ 10660575 h 16255965"/>
              <a:gd name="connsiteX113" fmla="*/ 6023689 w 14327739"/>
              <a:gd name="connsiteY113" fmla="*/ 10748768 h 16255965"/>
              <a:gd name="connsiteX114" fmla="*/ 6329653 w 14327739"/>
              <a:gd name="connsiteY114" fmla="*/ 10710394 h 16255965"/>
              <a:gd name="connsiteX115" fmla="*/ 6346360 w 14327739"/>
              <a:gd name="connsiteY115" fmla="*/ 10707193 h 16255965"/>
              <a:gd name="connsiteX116" fmla="*/ 6370781 w 14327739"/>
              <a:gd name="connsiteY116" fmla="*/ 10621506 h 16255965"/>
              <a:gd name="connsiteX117" fmla="*/ 9645659 w 14327739"/>
              <a:gd name="connsiteY117" fmla="*/ 10023689 h 16255965"/>
              <a:gd name="connsiteX118" fmla="*/ 9728478 w 14327739"/>
              <a:gd name="connsiteY118" fmla="*/ 10077736 h 16255965"/>
              <a:gd name="connsiteX119" fmla="*/ 9804545 w 14327739"/>
              <a:gd name="connsiteY119" fmla="*/ 10097525 h 16255965"/>
              <a:gd name="connsiteX120" fmla="*/ 9745380 w 14327739"/>
              <a:gd name="connsiteY120" fmla="*/ 10062149 h 16255965"/>
              <a:gd name="connsiteX121" fmla="*/ 9672338 w 14327739"/>
              <a:gd name="connsiteY121" fmla="*/ 10031570 h 16255965"/>
              <a:gd name="connsiteX122" fmla="*/ 5766506 w 14327739"/>
              <a:gd name="connsiteY122" fmla="*/ 10547992 h 16255965"/>
              <a:gd name="connsiteX123" fmla="*/ 5683013 w 14327739"/>
              <a:gd name="connsiteY123" fmla="*/ 10767620 h 16255965"/>
              <a:gd name="connsiteX124" fmla="*/ 5684007 w 14327739"/>
              <a:gd name="connsiteY124" fmla="*/ 10767639 h 16255965"/>
              <a:gd name="connsiteX125" fmla="*/ 6007655 w 14327739"/>
              <a:gd name="connsiteY125" fmla="*/ 10750103 h 16255965"/>
              <a:gd name="connsiteX126" fmla="*/ 6039330 w 14327739"/>
              <a:gd name="connsiteY126" fmla="*/ 10656526 h 16255965"/>
              <a:gd name="connsiteX127" fmla="*/ 6080098 w 14327739"/>
              <a:gd name="connsiteY127" fmla="*/ 10525474 h 16255965"/>
              <a:gd name="connsiteX128" fmla="*/ 5871378 w 14327739"/>
              <a:gd name="connsiteY128" fmla="*/ 10545439 h 16255965"/>
              <a:gd name="connsiteX129" fmla="*/ 4685856 w 14327739"/>
              <a:gd name="connsiteY129" fmla="*/ 10694954 h 16255965"/>
              <a:gd name="connsiteX130" fmla="*/ 4574483 w 14327739"/>
              <a:gd name="connsiteY130" fmla="*/ 10896555 h 16255965"/>
              <a:gd name="connsiteX131" fmla="*/ 4644584 w 14327739"/>
              <a:gd name="connsiteY131" fmla="*/ 10911710 h 16255965"/>
              <a:gd name="connsiteX132" fmla="*/ 4889285 w 14327739"/>
              <a:gd name="connsiteY132" fmla="*/ 10948057 h 16255965"/>
              <a:gd name="connsiteX133" fmla="*/ 4993071 w 14327739"/>
              <a:gd name="connsiteY133" fmla="*/ 10743454 h 16255965"/>
              <a:gd name="connsiteX134" fmla="*/ 4793426 w 14327739"/>
              <a:gd name="connsiteY134" fmla="*/ 10715777 h 16255965"/>
              <a:gd name="connsiteX135" fmla="*/ 6723767 w 14327739"/>
              <a:gd name="connsiteY135" fmla="*/ 10413397 h 16255965"/>
              <a:gd name="connsiteX136" fmla="*/ 6471526 w 14327739"/>
              <a:gd name="connsiteY136" fmla="*/ 10468824 h 16255965"/>
              <a:gd name="connsiteX137" fmla="*/ 6420914 w 14327739"/>
              <a:gd name="connsiteY137" fmla="*/ 10477002 h 16255965"/>
              <a:gd name="connsiteX138" fmla="*/ 6385013 w 14327739"/>
              <a:gd name="connsiteY138" fmla="*/ 10624714 h 16255965"/>
              <a:gd name="connsiteX139" fmla="*/ 6362385 w 14327739"/>
              <a:gd name="connsiteY139" fmla="*/ 10704121 h 16255965"/>
              <a:gd name="connsiteX140" fmla="*/ 6623667 w 14327739"/>
              <a:gd name="connsiteY140" fmla="*/ 10654047 h 16255965"/>
              <a:gd name="connsiteX141" fmla="*/ 6679909 w 14327739"/>
              <a:gd name="connsiteY141" fmla="*/ 10639965 h 16255965"/>
              <a:gd name="connsiteX142" fmla="*/ 6714895 w 14327739"/>
              <a:gd name="connsiteY142" fmla="*/ 10467739 h 16255965"/>
              <a:gd name="connsiteX143" fmla="*/ 9433924 w 14327739"/>
              <a:gd name="connsiteY143" fmla="*/ 10036086 h 16255965"/>
              <a:gd name="connsiteX144" fmla="*/ 9519258 w 14327739"/>
              <a:gd name="connsiteY144" fmla="*/ 10119682 h 16255965"/>
              <a:gd name="connsiteX145" fmla="*/ 9521752 w 14327739"/>
              <a:gd name="connsiteY145" fmla="*/ 10119713 h 16255965"/>
              <a:gd name="connsiteX146" fmla="*/ 9653524 w 14327739"/>
              <a:gd name="connsiteY146" fmla="*/ 10134755 h 16255965"/>
              <a:gd name="connsiteX147" fmla="*/ 9564563 w 14327739"/>
              <a:gd name="connsiteY147" fmla="*/ 10054990 h 16255965"/>
              <a:gd name="connsiteX148" fmla="*/ 8093761 w 14327739"/>
              <a:gd name="connsiteY148" fmla="*/ 10202474 h 16255965"/>
              <a:gd name="connsiteX149" fmla="*/ 8071656 w 14327739"/>
              <a:gd name="connsiteY149" fmla="*/ 10209259 h 16255965"/>
              <a:gd name="connsiteX150" fmla="*/ 7866892 w 14327739"/>
              <a:gd name="connsiteY150" fmla="*/ 10280023 h 16255965"/>
              <a:gd name="connsiteX151" fmla="*/ 7870256 w 14327739"/>
              <a:gd name="connsiteY151" fmla="*/ 10306718 h 16255965"/>
              <a:gd name="connsiteX152" fmla="*/ 7883043 w 14327739"/>
              <a:gd name="connsiteY152" fmla="*/ 10478306 h 16255965"/>
              <a:gd name="connsiteX153" fmla="*/ 8126469 w 14327739"/>
              <a:gd name="connsiteY153" fmla="*/ 10386447 h 16255965"/>
              <a:gd name="connsiteX154" fmla="*/ 8122117 w 14327739"/>
              <a:gd name="connsiteY154" fmla="*/ 10352702 h 16255965"/>
              <a:gd name="connsiteX155" fmla="*/ 9584823 w 14327739"/>
              <a:gd name="connsiteY155" fmla="*/ 9983987 h 16255965"/>
              <a:gd name="connsiteX156" fmla="*/ 9602604 w 14327739"/>
              <a:gd name="connsiteY156" fmla="*/ 9995591 h 16255965"/>
              <a:gd name="connsiteX157" fmla="*/ 9623088 w 14327739"/>
              <a:gd name="connsiteY157" fmla="*/ 10001643 h 16255965"/>
              <a:gd name="connsiteX158" fmla="*/ 7028284 w 14327739"/>
              <a:gd name="connsiteY158" fmla="*/ 10332428 h 16255965"/>
              <a:gd name="connsiteX159" fmla="*/ 7009390 w 14327739"/>
              <a:gd name="connsiteY159" fmla="*/ 10338131 h 16255965"/>
              <a:gd name="connsiteX160" fmla="*/ 6747280 w 14327739"/>
              <a:gd name="connsiteY160" fmla="*/ 10408230 h 16255965"/>
              <a:gd name="connsiteX161" fmla="*/ 6739429 w 14327739"/>
              <a:gd name="connsiteY161" fmla="*/ 10409955 h 16255965"/>
              <a:gd name="connsiteX162" fmla="*/ 6729629 w 14327739"/>
              <a:gd name="connsiteY162" fmla="*/ 10469972 h 16255965"/>
              <a:gd name="connsiteX163" fmla="*/ 6695912 w 14327739"/>
              <a:gd name="connsiteY163" fmla="*/ 10635959 h 16255965"/>
              <a:gd name="connsiteX164" fmla="*/ 6901301 w 14327739"/>
              <a:gd name="connsiteY164" fmla="*/ 10584536 h 16255965"/>
              <a:gd name="connsiteX165" fmla="*/ 7001665 w 14327739"/>
              <a:gd name="connsiteY165" fmla="*/ 10554552 h 16255965"/>
              <a:gd name="connsiteX166" fmla="*/ 7005432 w 14327739"/>
              <a:gd name="connsiteY166" fmla="*/ 10530291 h 16255965"/>
              <a:gd name="connsiteX167" fmla="*/ 5438069 w 14327739"/>
              <a:gd name="connsiteY167" fmla="*/ 10548149 h 16255965"/>
              <a:gd name="connsiteX168" fmla="*/ 5356277 w 14327739"/>
              <a:gd name="connsiteY168" fmla="*/ 10740243 h 16255965"/>
              <a:gd name="connsiteX169" fmla="*/ 5346733 w 14327739"/>
              <a:gd name="connsiteY169" fmla="*/ 10760924 h 16255965"/>
              <a:gd name="connsiteX170" fmla="*/ 5667719 w 14327739"/>
              <a:gd name="connsiteY170" fmla="*/ 10767315 h 16255965"/>
              <a:gd name="connsiteX171" fmla="*/ 5750957 w 14327739"/>
              <a:gd name="connsiteY171" fmla="*/ 10548371 h 16255965"/>
              <a:gd name="connsiteX172" fmla="*/ 5543133 w 14327739"/>
              <a:gd name="connsiteY172" fmla="*/ 10553431 h 16255965"/>
              <a:gd name="connsiteX173" fmla="*/ 9272029 w 14327739"/>
              <a:gd name="connsiteY173" fmla="*/ 10019662 h 16255965"/>
              <a:gd name="connsiteX174" fmla="*/ 9302859 w 14327739"/>
              <a:gd name="connsiteY174" fmla="*/ 10052766 h 16255965"/>
              <a:gd name="connsiteX175" fmla="*/ 9351042 w 14327739"/>
              <a:gd name="connsiteY175" fmla="*/ 10117616 h 16255965"/>
              <a:gd name="connsiteX176" fmla="*/ 9498047 w 14327739"/>
              <a:gd name="connsiteY176" fmla="*/ 10119421 h 16255965"/>
              <a:gd name="connsiteX177" fmla="*/ 9409381 w 14327739"/>
              <a:gd name="connsiteY177" fmla="*/ 10032535 h 16255965"/>
              <a:gd name="connsiteX178" fmla="*/ 9339695 w 14327739"/>
              <a:gd name="connsiteY178" fmla="*/ 10022451 h 16255965"/>
              <a:gd name="connsiteX179" fmla="*/ 9496227 w 14327739"/>
              <a:gd name="connsiteY179" fmla="*/ 9979540 h 16255965"/>
              <a:gd name="connsiteX180" fmla="*/ 9525413 w 14327739"/>
              <a:gd name="connsiteY180" fmla="*/ 10000334 h 16255965"/>
              <a:gd name="connsiteX181" fmla="*/ 9570853 w 14327739"/>
              <a:gd name="connsiteY181" fmla="*/ 10041087 h 16255965"/>
              <a:gd name="connsiteX182" fmla="*/ 9608660 w 14327739"/>
              <a:gd name="connsiteY182" fmla="*/ 10046565 h 16255965"/>
              <a:gd name="connsiteX183" fmla="*/ 9684106 w 14327739"/>
              <a:gd name="connsiteY183" fmla="*/ 10066193 h 16255965"/>
              <a:gd name="connsiteX184" fmla="*/ 9596875 w 14327739"/>
              <a:gd name="connsiteY184" fmla="*/ 10009276 h 16255965"/>
              <a:gd name="connsiteX185" fmla="*/ 8320454 w 14327739"/>
              <a:gd name="connsiteY185" fmla="*/ 10134948 h 16255965"/>
              <a:gd name="connsiteX186" fmla="*/ 8275571 w 14327739"/>
              <a:gd name="connsiteY186" fmla="*/ 10146670 h 16255965"/>
              <a:gd name="connsiteX187" fmla="*/ 8107750 w 14327739"/>
              <a:gd name="connsiteY187" fmla="*/ 10198180 h 16255965"/>
              <a:gd name="connsiteX188" fmla="*/ 8136477 w 14327739"/>
              <a:gd name="connsiteY188" fmla="*/ 10350235 h 16255965"/>
              <a:gd name="connsiteX189" fmla="*/ 8140469 w 14327739"/>
              <a:gd name="connsiteY189" fmla="*/ 10381164 h 16255965"/>
              <a:gd name="connsiteX190" fmla="*/ 8231612 w 14327739"/>
              <a:gd name="connsiteY190" fmla="*/ 10346770 h 16255965"/>
              <a:gd name="connsiteX191" fmla="*/ 8363380 w 14327739"/>
              <a:gd name="connsiteY191" fmla="*/ 10302241 h 16255965"/>
              <a:gd name="connsiteX192" fmla="*/ 9101017 w 14327739"/>
              <a:gd name="connsiteY192" fmla="*/ 10013991 h 16255965"/>
              <a:gd name="connsiteX193" fmla="*/ 9175206 w 14327739"/>
              <a:gd name="connsiteY193" fmla="*/ 10124673 h 16255965"/>
              <a:gd name="connsiteX194" fmla="*/ 9292560 w 14327739"/>
              <a:gd name="connsiteY194" fmla="*/ 10116898 h 16255965"/>
              <a:gd name="connsiteX195" fmla="*/ 9332635 w 14327739"/>
              <a:gd name="connsiteY195" fmla="*/ 10117390 h 16255965"/>
              <a:gd name="connsiteX196" fmla="*/ 9291796 w 14327739"/>
              <a:gd name="connsiteY196" fmla="*/ 10062418 h 16255965"/>
              <a:gd name="connsiteX197" fmla="*/ 9251174 w 14327739"/>
              <a:gd name="connsiteY197" fmla="*/ 10018802 h 16255965"/>
              <a:gd name="connsiteX198" fmla="*/ 9116428 w 14327739"/>
              <a:gd name="connsiteY198" fmla="*/ 10013246 h 16255965"/>
              <a:gd name="connsiteX199" fmla="*/ 8528052 w 14327739"/>
              <a:gd name="connsiteY199" fmla="*/ 10083550 h 16255965"/>
              <a:gd name="connsiteX200" fmla="*/ 8480655 w 14327739"/>
              <a:gd name="connsiteY200" fmla="*/ 10093109 h 16255965"/>
              <a:gd name="connsiteX201" fmla="*/ 8331848 w 14327739"/>
              <a:gd name="connsiteY201" fmla="*/ 10131972 h 16255965"/>
              <a:gd name="connsiteX202" fmla="*/ 8371379 w 14327739"/>
              <a:gd name="connsiteY202" fmla="*/ 10266628 h 16255965"/>
              <a:gd name="connsiteX203" fmla="*/ 8377560 w 14327739"/>
              <a:gd name="connsiteY203" fmla="*/ 10297449 h 16255965"/>
              <a:gd name="connsiteX204" fmla="*/ 8437512 w 14327739"/>
              <a:gd name="connsiteY204" fmla="*/ 10277190 h 16255965"/>
              <a:gd name="connsiteX205" fmla="*/ 8582950 w 14327739"/>
              <a:gd name="connsiteY205" fmla="*/ 10234824 h 16255965"/>
              <a:gd name="connsiteX206" fmla="*/ 8565315 w 14327739"/>
              <a:gd name="connsiteY206" fmla="*/ 10178525 h 16255965"/>
              <a:gd name="connsiteX207" fmla="*/ 7314532 w 14327739"/>
              <a:gd name="connsiteY207" fmla="*/ 10245006 h 16255965"/>
              <a:gd name="connsiteX208" fmla="*/ 7259780 w 14327739"/>
              <a:gd name="connsiteY208" fmla="*/ 10262544 h 16255965"/>
              <a:gd name="connsiteX209" fmla="*/ 7043333 w 14327739"/>
              <a:gd name="connsiteY209" fmla="*/ 10327885 h 16255965"/>
              <a:gd name="connsiteX210" fmla="*/ 7019754 w 14327739"/>
              <a:gd name="connsiteY210" fmla="*/ 10532108 h 16255965"/>
              <a:gd name="connsiteX211" fmla="*/ 7016980 w 14327739"/>
              <a:gd name="connsiteY211" fmla="*/ 10549977 h 16255965"/>
              <a:gd name="connsiteX212" fmla="*/ 7164671 w 14327739"/>
              <a:gd name="connsiteY212" fmla="*/ 10505854 h 16255965"/>
              <a:gd name="connsiteX213" fmla="*/ 7304920 w 14327739"/>
              <a:gd name="connsiteY213" fmla="*/ 10459036 h 16255965"/>
              <a:gd name="connsiteX214" fmla="*/ 7311433 w 14327739"/>
              <a:gd name="connsiteY214" fmla="*/ 10361548 h 16255965"/>
              <a:gd name="connsiteX215" fmla="*/ 8922190 w 14327739"/>
              <a:gd name="connsiteY215" fmla="*/ 10022644 h 16255965"/>
              <a:gd name="connsiteX216" fmla="*/ 8995528 w 14327739"/>
              <a:gd name="connsiteY216" fmla="*/ 10144782 h 16255965"/>
              <a:gd name="connsiteX217" fmla="*/ 9125792 w 14327739"/>
              <a:gd name="connsiteY217" fmla="*/ 10127948 h 16255965"/>
              <a:gd name="connsiteX218" fmla="*/ 9158466 w 14327739"/>
              <a:gd name="connsiteY218" fmla="*/ 10125783 h 16255965"/>
              <a:gd name="connsiteX219" fmla="*/ 9084103 w 14327739"/>
              <a:gd name="connsiteY219" fmla="*/ 10014811 h 16255965"/>
              <a:gd name="connsiteX220" fmla="*/ 8738988 w 14327739"/>
              <a:gd name="connsiteY220" fmla="*/ 10044641 h 16255965"/>
              <a:gd name="connsiteX221" fmla="*/ 8764651 w 14327739"/>
              <a:gd name="connsiteY221" fmla="*/ 10092743 h 16255965"/>
              <a:gd name="connsiteX222" fmla="*/ 8801871 w 14327739"/>
              <a:gd name="connsiteY222" fmla="*/ 10183307 h 16255965"/>
              <a:gd name="connsiteX223" fmla="*/ 8962710 w 14327739"/>
              <a:gd name="connsiteY223" fmla="*/ 10149023 h 16255965"/>
              <a:gd name="connsiteX224" fmla="*/ 8979902 w 14327739"/>
              <a:gd name="connsiteY224" fmla="*/ 10146801 h 16255965"/>
              <a:gd name="connsiteX225" fmla="*/ 8905836 w 14327739"/>
              <a:gd name="connsiteY225" fmla="*/ 10023436 h 16255965"/>
              <a:gd name="connsiteX226" fmla="*/ 8899733 w 14327739"/>
              <a:gd name="connsiteY226" fmla="*/ 10023731 h 16255965"/>
              <a:gd name="connsiteX227" fmla="*/ 8688259 w 14327739"/>
              <a:gd name="connsiteY227" fmla="*/ 10051241 h 16255965"/>
              <a:gd name="connsiteX228" fmla="*/ 8542598 w 14327739"/>
              <a:gd name="connsiteY228" fmla="*/ 10080617 h 16255965"/>
              <a:gd name="connsiteX229" fmla="*/ 8578897 w 14327739"/>
              <a:gd name="connsiteY229" fmla="*/ 10173112 h 16255965"/>
              <a:gd name="connsiteX230" fmla="*/ 8596953 w 14327739"/>
              <a:gd name="connsiteY230" fmla="*/ 10230746 h 16255965"/>
              <a:gd name="connsiteX231" fmla="*/ 8645044 w 14327739"/>
              <a:gd name="connsiteY231" fmla="*/ 10216737 h 16255965"/>
              <a:gd name="connsiteX232" fmla="*/ 8787411 w 14327739"/>
              <a:gd name="connsiteY232" fmla="*/ 10186390 h 16255965"/>
              <a:gd name="connsiteX233" fmla="*/ 8751634 w 14327739"/>
              <a:gd name="connsiteY233" fmla="*/ 10099298 h 16255965"/>
              <a:gd name="connsiteX234" fmla="*/ 8723557 w 14327739"/>
              <a:gd name="connsiteY234" fmla="*/ 10046649 h 16255965"/>
              <a:gd name="connsiteX235" fmla="*/ 5114111 w 14327739"/>
              <a:gd name="connsiteY235" fmla="*/ 10526703 h 16255965"/>
              <a:gd name="connsiteX236" fmla="*/ 5041121 w 14327739"/>
              <a:gd name="connsiteY236" fmla="*/ 10681742 h 16255965"/>
              <a:gd name="connsiteX237" fmla="*/ 5015733 w 14327739"/>
              <a:gd name="connsiteY237" fmla="*/ 10731795 h 16255965"/>
              <a:gd name="connsiteX238" fmla="*/ 5061293 w 14327739"/>
              <a:gd name="connsiteY238" fmla="*/ 10738111 h 16255965"/>
              <a:gd name="connsiteX239" fmla="*/ 5328140 w 14327739"/>
              <a:gd name="connsiteY239" fmla="*/ 10760554 h 16255965"/>
              <a:gd name="connsiteX240" fmla="*/ 5330567 w 14327739"/>
              <a:gd name="connsiteY240" fmla="*/ 10760603 h 16255965"/>
              <a:gd name="connsiteX241" fmla="*/ 5342563 w 14327739"/>
              <a:gd name="connsiteY241" fmla="*/ 10734610 h 16255965"/>
              <a:gd name="connsiteX242" fmla="*/ 5422301 w 14327739"/>
              <a:gd name="connsiteY242" fmla="*/ 10547356 h 16255965"/>
              <a:gd name="connsiteX243" fmla="*/ 5193538 w 14327739"/>
              <a:gd name="connsiteY243" fmla="*/ 10535856 h 16255965"/>
              <a:gd name="connsiteX244" fmla="*/ 4372958 w 14327739"/>
              <a:gd name="connsiteY244" fmla="*/ 10625759 h 16255965"/>
              <a:gd name="connsiteX245" fmla="*/ 4276475 w 14327739"/>
              <a:gd name="connsiteY245" fmla="*/ 10789503 h 16255965"/>
              <a:gd name="connsiteX246" fmla="*/ 4256508 w 14327739"/>
              <a:gd name="connsiteY246" fmla="*/ 10821434 h 16255965"/>
              <a:gd name="connsiteX247" fmla="*/ 4373707 w 14327739"/>
              <a:gd name="connsiteY247" fmla="*/ 10853149 h 16255965"/>
              <a:gd name="connsiteX248" fmla="*/ 4559384 w 14327739"/>
              <a:gd name="connsiteY248" fmla="*/ 10893291 h 16255965"/>
              <a:gd name="connsiteX249" fmla="*/ 4559849 w 14327739"/>
              <a:gd name="connsiteY249" fmla="*/ 10892502 h 16255965"/>
              <a:gd name="connsiteX250" fmla="*/ 4670215 w 14327739"/>
              <a:gd name="connsiteY250" fmla="*/ 10691927 h 16255965"/>
              <a:gd name="connsiteX251" fmla="*/ 4528472 w 14327739"/>
              <a:gd name="connsiteY251" fmla="*/ 10664487 h 16255965"/>
              <a:gd name="connsiteX252" fmla="*/ 9338182 w 14327739"/>
              <a:gd name="connsiteY252" fmla="*/ 9942295 h 16255965"/>
              <a:gd name="connsiteX253" fmla="*/ 9416145 w 14327739"/>
              <a:gd name="connsiteY253" fmla="*/ 10018670 h 16255965"/>
              <a:gd name="connsiteX254" fmla="*/ 9544857 w 14327739"/>
              <a:gd name="connsiteY254" fmla="*/ 10037321 h 16255965"/>
              <a:gd name="connsiteX255" fmla="*/ 9516187 w 14327739"/>
              <a:gd name="connsiteY255" fmla="*/ 10011614 h 16255965"/>
              <a:gd name="connsiteX256" fmla="*/ 9453391 w 14327739"/>
              <a:gd name="connsiteY256" fmla="*/ 9966885 h 16255965"/>
              <a:gd name="connsiteX257" fmla="*/ 9418057 w 14327739"/>
              <a:gd name="connsiteY257" fmla="*/ 9956446 h 16255965"/>
              <a:gd name="connsiteX258" fmla="*/ 7580822 w 14327739"/>
              <a:gd name="connsiteY258" fmla="*/ 10160255 h 16255965"/>
              <a:gd name="connsiteX259" fmla="*/ 7500376 w 14327739"/>
              <a:gd name="connsiteY259" fmla="*/ 10185481 h 16255965"/>
              <a:gd name="connsiteX260" fmla="*/ 7329187 w 14327739"/>
              <a:gd name="connsiteY260" fmla="*/ 10240313 h 16255965"/>
              <a:gd name="connsiteX261" fmla="*/ 7325933 w 14327739"/>
              <a:gd name="connsiteY261" fmla="*/ 10362281 h 16255965"/>
              <a:gd name="connsiteX262" fmla="*/ 7319808 w 14327739"/>
              <a:gd name="connsiteY262" fmla="*/ 10454067 h 16255965"/>
              <a:gd name="connsiteX263" fmla="*/ 7415896 w 14327739"/>
              <a:gd name="connsiteY263" fmla="*/ 10421992 h 16255965"/>
              <a:gd name="connsiteX264" fmla="*/ 7588773 w 14327739"/>
              <a:gd name="connsiteY264" fmla="*/ 10361031 h 16255965"/>
              <a:gd name="connsiteX265" fmla="*/ 7585977 w 14327739"/>
              <a:gd name="connsiteY265" fmla="*/ 10241319 h 16255965"/>
              <a:gd name="connsiteX266" fmla="*/ 9393393 w 14327739"/>
              <a:gd name="connsiteY266" fmla="*/ 9906275 h 16255965"/>
              <a:gd name="connsiteX267" fmla="*/ 9459343 w 14327739"/>
              <a:gd name="connsiteY267" fmla="*/ 9953261 h 16255965"/>
              <a:gd name="connsiteX268" fmla="*/ 9553803 w 14327739"/>
              <a:gd name="connsiteY268" fmla="*/ 9981172 h 16255965"/>
              <a:gd name="connsiteX269" fmla="*/ 9510468 w 14327739"/>
              <a:gd name="connsiteY269" fmla="*/ 9952895 h 16255965"/>
              <a:gd name="connsiteX270" fmla="*/ 9466772 w 14327739"/>
              <a:gd name="connsiteY270" fmla="*/ 9930716 h 16255965"/>
              <a:gd name="connsiteX271" fmla="*/ 9172670 w 14327739"/>
              <a:gd name="connsiteY271" fmla="*/ 9912973 h 16255965"/>
              <a:gd name="connsiteX272" fmla="*/ 9257758 w 14327739"/>
              <a:gd name="connsiteY272" fmla="*/ 10004338 h 16255965"/>
              <a:gd name="connsiteX273" fmla="*/ 9341160 w 14327739"/>
              <a:gd name="connsiteY273" fmla="*/ 10007804 h 16255965"/>
              <a:gd name="connsiteX274" fmla="*/ 9391603 w 14327739"/>
              <a:gd name="connsiteY274" fmla="*/ 10015114 h 16255965"/>
              <a:gd name="connsiteX275" fmla="*/ 9312682 w 14327739"/>
              <a:gd name="connsiteY275" fmla="*/ 9937777 h 16255965"/>
              <a:gd name="connsiteX276" fmla="*/ 7827169 w 14327739"/>
              <a:gd name="connsiteY276" fmla="*/ 10083007 h 16255965"/>
              <a:gd name="connsiteX277" fmla="*/ 7595202 w 14327739"/>
              <a:gd name="connsiteY277" fmla="*/ 10155746 h 16255965"/>
              <a:gd name="connsiteX278" fmla="*/ 7600602 w 14327739"/>
              <a:gd name="connsiteY278" fmla="*/ 10240556 h 16255965"/>
              <a:gd name="connsiteX279" fmla="*/ 7603299 w 14327739"/>
              <a:gd name="connsiteY279" fmla="*/ 10355909 h 16255965"/>
              <a:gd name="connsiteX280" fmla="*/ 7657094 w 14327739"/>
              <a:gd name="connsiteY280" fmla="*/ 10336940 h 16255965"/>
              <a:gd name="connsiteX281" fmla="*/ 7850722 w 14327739"/>
              <a:gd name="connsiteY281" fmla="*/ 10270026 h 16255965"/>
              <a:gd name="connsiteX282" fmla="*/ 4797843 w 14327739"/>
              <a:gd name="connsiteY282" fmla="*/ 10482797 h 16255965"/>
              <a:gd name="connsiteX283" fmla="*/ 4725628 w 14327739"/>
              <a:gd name="connsiteY283" fmla="*/ 10622962 h 16255965"/>
              <a:gd name="connsiteX284" fmla="*/ 4693310 w 14327739"/>
              <a:gd name="connsiteY284" fmla="*/ 10681462 h 16255965"/>
              <a:gd name="connsiteX285" fmla="*/ 4795705 w 14327739"/>
              <a:gd name="connsiteY285" fmla="*/ 10701290 h 16255965"/>
              <a:gd name="connsiteX286" fmla="*/ 5000085 w 14327739"/>
              <a:gd name="connsiteY286" fmla="*/ 10729626 h 16255965"/>
              <a:gd name="connsiteX287" fmla="*/ 5027420 w 14327739"/>
              <a:gd name="connsiteY287" fmla="*/ 10675738 h 16255965"/>
              <a:gd name="connsiteX288" fmla="*/ 5098439 w 14327739"/>
              <a:gd name="connsiteY288" fmla="*/ 10524897 h 16255965"/>
              <a:gd name="connsiteX289" fmla="*/ 4932184 w 14327739"/>
              <a:gd name="connsiteY289" fmla="*/ 10505736 h 16255965"/>
              <a:gd name="connsiteX290" fmla="*/ 9330897 w 14327739"/>
              <a:gd name="connsiteY290" fmla="*/ 9861749 h 16255965"/>
              <a:gd name="connsiteX291" fmla="*/ 9352775 w 14327739"/>
              <a:gd name="connsiteY291" fmla="*/ 9877335 h 16255965"/>
              <a:gd name="connsiteX292" fmla="*/ 9378448 w 14327739"/>
              <a:gd name="connsiteY292" fmla="*/ 9885884 h 16255965"/>
              <a:gd name="connsiteX293" fmla="*/ 9011466 w 14327739"/>
              <a:gd name="connsiteY293" fmla="*/ 9899940 h 16255965"/>
              <a:gd name="connsiteX294" fmla="*/ 9074203 w 14327739"/>
              <a:gd name="connsiteY294" fmla="*/ 9973987 h 16255965"/>
              <a:gd name="connsiteX295" fmla="*/ 9091436 w 14327739"/>
              <a:gd name="connsiteY295" fmla="*/ 9999698 h 16255965"/>
              <a:gd name="connsiteX296" fmla="*/ 9116805 w 14327739"/>
              <a:gd name="connsiteY296" fmla="*/ 9998480 h 16255965"/>
              <a:gd name="connsiteX297" fmla="*/ 9236896 w 14327739"/>
              <a:gd name="connsiteY297" fmla="*/ 10003471 h 16255965"/>
              <a:gd name="connsiteX298" fmla="*/ 9149730 w 14327739"/>
              <a:gd name="connsiteY298" fmla="*/ 9909880 h 16255965"/>
              <a:gd name="connsiteX299" fmla="*/ 6458995 w 14327739"/>
              <a:gd name="connsiteY299" fmla="*/ 10242649 h 16255965"/>
              <a:gd name="connsiteX300" fmla="*/ 6312643 w 14327739"/>
              <a:gd name="connsiteY300" fmla="*/ 10269421 h 16255965"/>
              <a:gd name="connsiteX301" fmla="*/ 6163618 w 14327739"/>
              <a:gd name="connsiteY301" fmla="*/ 10289764 h 16255965"/>
              <a:gd name="connsiteX302" fmla="*/ 6112816 w 14327739"/>
              <a:gd name="connsiteY302" fmla="*/ 10469962 h 16255965"/>
              <a:gd name="connsiteX303" fmla="*/ 6100803 w 14327739"/>
              <a:gd name="connsiteY303" fmla="*/ 10508591 h 16255965"/>
              <a:gd name="connsiteX304" fmla="*/ 6178701 w 14327739"/>
              <a:gd name="connsiteY304" fmla="*/ 10501128 h 16255965"/>
              <a:gd name="connsiteX305" fmla="*/ 6409095 w 14327739"/>
              <a:gd name="connsiteY305" fmla="*/ 10463876 h 16255965"/>
              <a:gd name="connsiteX306" fmla="*/ 6438130 w 14327739"/>
              <a:gd name="connsiteY306" fmla="*/ 10344431 h 16255965"/>
              <a:gd name="connsiteX307" fmla="*/ 5844674 w 14327739"/>
              <a:gd name="connsiteY307" fmla="*/ 10320983 h 16255965"/>
              <a:gd name="connsiteX308" fmla="*/ 5772064 w 14327739"/>
              <a:gd name="connsiteY308" fmla="*/ 10533055 h 16255965"/>
              <a:gd name="connsiteX309" fmla="*/ 5870690 w 14327739"/>
              <a:gd name="connsiteY309" fmla="*/ 10530636 h 16255965"/>
              <a:gd name="connsiteX310" fmla="*/ 6084876 w 14327739"/>
              <a:gd name="connsiteY310" fmla="*/ 10510116 h 16255965"/>
              <a:gd name="connsiteX311" fmla="*/ 6098556 w 14327739"/>
              <a:gd name="connsiteY311" fmla="*/ 10466140 h 16255965"/>
              <a:gd name="connsiteX312" fmla="*/ 6147681 w 14327739"/>
              <a:gd name="connsiteY312" fmla="*/ 10291939 h 16255965"/>
              <a:gd name="connsiteX313" fmla="*/ 6082619 w 14327739"/>
              <a:gd name="connsiteY313" fmla="*/ 10300820 h 16255965"/>
              <a:gd name="connsiteX314" fmla="*/ 8054783 w 14327739"/>
              <a:gd name="connsiteY314" fmla="*/ 10017207 h 16255965"/>
              <a:gd name="connsiteX315" fmla="*/ 7908011 w 14327739"/>
              <a:gd name="connsiteY315" fmla="*/ 10057656 h 16255965"/>
              <a:gd name="connsiteX316" fmla="*/ 7841501 w 14327739"/>
              <a:gd name="connsiteY316" fmla="*/ 10078513 h 16255965"/>
              <a:gd name="connsiteX317" fmla="*/ 7865010 w 14327739"/>
              <a:gd name="connsiteY317" fmla="*/ 10265088 h 16255965"/>
              <a:gd name="connsiteX318" fmla="*/ 8068053 w 14327739"/>
              <a:gd name="connsiteY318" fmla="*/ 10194921 h 16255965"/>
              <a:gd name="connsiteX319" fmla="*/ 8091006 w 14327739"/>
              <a:gd name="connsiteY319" fmla="*/ 10187878 h 16255965"/>
              <a:gd name="connsiteX320" fmla="*/ 8067961 w 14327739"/>
              <a:gd name="connsiteY320" fmla="*/ 10065790 h 16255965"/>
              <a:gd name="connsiteX321" fmla="*/ 9228898 w 14327739"/>
              <a:gd name="connsiteY321" fmla="*/ 9851610 h 16255965"/>
              <a:gd name="connsiteX322" fmla="*/ 9310255 w 14327739"/>
              <a:gd name="connsiteY322" fmla="*/ 9914937 h 16255965"/>
              <a:gd name="connsiteX323" fmla="*/ 9319515 w 14327739"/>
              <a:gd name="connsiteY323" fmla="*/ 9924007 h 16255965"/>
              <a:gd name="connsiteX324" fmla="*/ 9417566 w 14327739"/>
              <a:gd name="connsiteY324" fmla="*/ 9941365 h 16255965"/>
              <a:gd name="connsiteX325" fmla="*/ 9346263 w 14327739"/>
              <a:gd name="connsiteY325" fmla="*/ 9890576 h 16255965"/>
              <a:gd name="connsiteX326" fmla="*/ 9229932 w 14327739"/>
              <a:gd name="connsiteY326" fmla="*/ 9851828 h 16255965"/>
              <a:gd name="connsiteX327" fmla="*/ 8846497 w 14327739"/>
              <a:gd name="connsiteY327" fmla="*/ 9896587 h 16255965"/>
              <a:gd name="connsiteX328" fmla="*/ 8913540 w 14327739"/>
              <a:gd name="connsiteY328" fmla="*/ 10008239 h 16255965"/>
              <a:gd name="connsiteX329" fmla="*/ 9074521 w 14327739"/>
              <a:gd name="connsiteY329" fmla="*/ 10000510 h 16255965"/>
              <a:gd name="connsiteX330" fmla="*/ 9062724 w 14327739"/>
              <a:gd name="connsiteY330" fmla="*/ 9982904 h 16255965"/>
              <a:gd name="connsiteX331" fmla="*/ 8991215 w 14327739"/>
              <a:gd name="connsiteY331" fmla="*/ 9898485 h 16255965"/>
              <a:gd name="connsiteX332" fmla="*/ 8940527 w 14327739"/>
              <a:gd name="connsiteY332" fmla="*/ 9894841 h 16255965"/>
              <a:gd name="connsiteX333" fmla="*/ 6760029 w 14327739"/>
              <a:gd name="connsiteY333" fmla="*/ 10178083 h 16255965"/>
              <a:gd name="connsiteX334" fmla="*/ 6745139 w 14327739"/>
              <a:gd name="connsiteY334" fmla="*/ 10181873 h 16255965"/>
              <a:gd name="connsiteX335" fmla="*/ 6533189 w 14327739"/>
              <a:gd name="connsiteY335" fmla="*/ 10229077 h 16255965"/>
              <a:gd name="connsiteX336" fmla="*/ 6474471 w 14327739"/>
              <a:gd name="connsiteY336" fmla="*/ 10239817 h 16255965"/>
              <a:gd name="connsiteX337" fmla="*/ 6452439 w 14327739"/>
              <a:gd name="connsiteY337" fmla="*/ 10347295 h 16255965"/>
              <a:gd name="connsiteX338" fmla="*/ 6424718 w 14327739"/>
              <a:gd name="connsiteY338" fmla="*/ 10461351 h 16255965"/>
              <a:gd name="connsiteX339" fmla="*/ 6469312 w 14327739"/>
              <a:gd name="connsiteY339" fmla="*/ 10454141 h 16255965"/>
              <a:gd name="connsiteX340" fmla="*/ 6726338 w 14327739"/>
              <a:gd name="connsiteY340" fmla="*/ 10397650 h 16255965"/>
              <a:gd name="connsiteX341" fmla="*/ 6753397 w 14327739"/>
              <a:gd name="connsiteY341" fmla="*/ 10231916 h 16255965"/>
              <a:gd name="connsiteX342" fmla="*/ 4072522 w 14327739"/>
              <a:gd name="connsiteY342" fmla="*/ 10540167 h 16255965"/>
              <a:gd name="connsiteX343" fmla="*/ 3951514 w 14327739"/>
              <a:gd name="connsiteY343" fmla="*/ 10730568 h 16255965"/>
              <a:gd name="connsiteX344" fmla="*/ 4103677 w 14327739"/>
              <a:gd name="connsiteY344" fmla="*/ 10780075 h 16255965"/>
              <a:gd name="connsiteX345" fmla="*/ 4241845 w 14327739"/>
              <a:gd name="connsiteY345" fmla="*/ 10817466 h 16255965"/>
              <a:gd name="connsiteX346" fmla="*/ 4263676 w 14327739"/>
              <a:gd name="connsiteY346" fmla="*/ 10782561 h 16255965"/>
              <a:gd name="connsiteX347" fmla="*/ 4359155 w 14327739"/>
              <a:gd name="connsiteY347" fmla="*/ 10622322 h 16255965"/>
              <a:gd name="connsiteX348" fmla="*/ 4264900 w 14327739"/>
              <a:gd name="connsiteY348" fmla="*/ 10598849 h 16255965"/>
              <a:gd name="connsiteX349" fmla="*/ 8266281 w 14327739"/>
              <a:gd name="connsiteY349" fmla="*/ 9965939 h 16255965"/>
              <a:gd name="connsiteX350" fmla="*/ 8110573 w 14327739"/>
              <a:gd name="connsiteY350" fmla="*/ 10001831 h 16255965"/>
              <a:gd name="connsiteX351" fmla="*/ 8068812 w 14327739"/>
              <a:gd name="connsiteY351" fmla="*/ 10013340 h 16255965"/>
              <a:gd name="connsiteX352" fmla="*/ 8082037 w 14327739"/>
              <a:gd name="connsiteY352" fmla="*/ 10062070 h 16255965"/>
              <a:gd name="connsiteX353" fmla="*/ 8104994 w 14327739"/>
              <a:gd name="connsiteY353" fmla="*/ 10183586 h 16255965"/>
              <a:gd name="connsiteX354" fmla="*/ 8272627 w 14327739"/>
              <a:gd name="connsiteY354" fmla="*/ 10132151 h 16255965"/>
              <a:gd name="connsiteX355" fmla="*/ 8316779 w 14327739"/>
              <a:gd name="connsiteY355" fmla="*/ 10120628 h 16255965"/>
              <a:gd name="connsiteX356" fmla="*/ 8313249 w 14327739"/>
              <a:gd name="connsiteY356" fmla="*/ 10106870 h 16255965"/>
              <a:gd name="connsiteX357" fmla="*/ 8664559 w 14327739"/>
              <a:gd name="connsiteY357" fmla="*/ 9905130 h 16255965"/>
              <a:gd name="connsiteX358" fmla="*/ 8731537 w 14327739"/>
              <a:gd name="connsiteY358" fmla="*/ 10030674 h 16255965"/>
              <a:gd name="connsiteX359" fmla="*/ 8897272 w 14327739"/>
              <a:gd name="connsiteY359" fmla="*/ 10009173 h 16255965"/>
              <a:gd name="connsiteX360" fmla="*/ 8833798 w 14327739"/>
              <a:gd name="connsiteY360" fmla="*/ 9903451 h 16255965"/>
              <a:gd name="connsiteX361" fmla="*/ 8828782 w 14327739"/>
              <a:gd name="connsiteY361" fmla="*/ 9896916 h 16255965"/>
              <a:gd name="connsiteX362" fmla="*/ 8727676 w 14327739"/>
              <a:gd name="connsiteY362" fmla="*/ 9898793 h 16255965"/>
              <a:gd name="connsiteX363" fmla="*/ 8465249 w 14327739"/>
              <a:gd name="connsiteY363" fmla="*/ 9928985 h 16255965"/>
              <a:gd name="connsiteX364" fmla="*/ 8313903 w 14327739"/>
              <a:gd name="connsiteY364" fmla="*/ 9954962 h 16255965"/>
              <a:gd name="connsiteX365" fmla="*/ 8282039 w 14327739"/>
              <a:gd name="connsiteY365" fmla="*/ 9962307 h 16255965"/>
              <a:gd name="connsiteX366" fmla="*/ 8327682 w 14327739"/>
              <a:gd name="connsiteY366" fmla="*/ 10117782 h 16255965"/>
              <a:gd name="connsiteX367" fmla="*/ 8478421 w 14327739"/>
              <a:gd name="connsiteY367" fmla="*/ 10078444 h 16255965"/>
              <a:gd name="connsiteX368" fmla="*/ 8522561 w 14327739"/>
              <a:gd name="connsiteY368" fmla="*/ 10069554 h 16255965"/>
              <a:gd name="connsiteX369" fmla="*/ 8476496 w 14327739"/>
              <a:gd name="connsiteY369" fmla="*/ 9952142 h 16255965"/>
              <a:gd name="connsiteX370" fmla="*/ 8519203 w 14327739"/>
              <a:gd name="connsiteY370" fmla="*/ 9919725 h 16255965"/>
              <a:gd name="connsiteX371" fmla="*/ 8480279 w 14327739"/>
              <a:gd name="connsiteY371" fmla="*/ 9926405 h 16255965"/>
              <a:gd name="connsiteX372" fmla="*/ 8489657 w 14327739"/>
              <a:gd name="connsiteY372" fmla="*/ 9945711 h 16255965"/>
              <a:gd name="connsiteX373" fmla="*/ 8537107 w 14327739"/>
              <a:gd name="connsiteY373" fmla="*/ 10066625 h 16255965"/>
              <a:gd name="connsiteX374" fmla="*/ 8686803 w 14327739"/>
              <a:gd name="connsiteY374" fmla="*/ 10036477 h 16255965"/>
              <a:gd name="connsiteX375" fmla="*/ 8716106 w 14327739"/>
              <a:gd name="connsiteY375" fmla="*/ 10032676 h 16255965"/>
              <a:gd name="connsiteX376" fmla="*/ 8648925 w 14327739"/>
              <a:gd name="connsiteY376" fmla="*/ 9906700 h 16255965"/>
              <a:gd name="connsiteX377" fmla="*/ 5526671 w 14327739"/>
              <a:gd name="connsiteY377" fmla="*/ 10326547 h 16255965"/>
              <a:gd name="connsiteX378" fmla="*/ 5468577 w 14327739"/>
              <a:gd name="connsiteY378" fmla="*/ 10476498 h 16255965"/>
              <a:gd name="connsiteX379" fmla="*/ 5444222 w 14327739"/>
              <a:gd name="connsiteY379" fmla="*/ 10533699 h 16255965"/>
              <a:gd name="connsiteX380" fmla="*/ 5543376 w 14327739"/>
              <a:gd name="connsiteY380" fmla="*/ 10538664 h 16255965"/>
              <a:gd name="connsiteX381" fmla="*/ 5756636 w 14327739"/>
              <a:gd name="connsiteY381" fmla="*/ 10533434 h 16255965"/>
              <a:gd name="connsiteX382" fmla="*/ 5757235 w 14327739"/>
              <a:gd name="connsiteY382" fmla="*/ 10531857 h 16255965"/>
              <a:gd name="connsiteX383" fmla="*/ 5829239 w 14327739"/>
              <a:gd name="connsiteY383" fmla="*/ 10321564 h 16255965"/>
              <a:gd name="connsiteX384" fmla="*/ 5590609 w 14327739"/>
              <a:gd name="connsiteY384" fmla="*/ 10328443 h 16255965"/>
              <a:gd name="connsiteX385" fmla="*/ 7046891 w 14327739"/>
              <a:gd name="connsiteY385" fmla="*/ 10102327 h 16255965"/>
              <a:gd name="connsiteX386" fmla="*/ 6949375 w 14327739"/>
              <a:gd name="connsiteY386" fmla="*/ 10129895 h 16255965"/>
              <a:gd name="connsiteX387" fmla="*/ 6775539 w 14327739"/>
              <a:gd name="connsiteY387" fmla="*/ 10174136 h 16255965"/>
              <a:gd name="connsiteX388" fmla="*/ 6768190 w 14327739"/>
              <a:gd name="connsiteY388" fmla="*/ 10233820 h 16255965"/>
              <a:gd name="connsiteX389" fmla="*/ 6742001 w 14327739"/>
              <a:gd name="connsiteY389" fmla="*/ 10394207 h 16255965"/>
              <a:gd name="connsiteX390" fmla="*/ 6744427 w 14327739"/>
              <a:gd name="connsiteY390" fmla="*/ 10393674 h 16255965"/>
              <a:gd name="connsiteX391" fmla="*/ 7005950 w 14327739"/>
              <a:gd name="connsiteY391" fmla="*/ 10323731 h 16255965"/>
              <a:gd name="connsiteX392" fmla="*/ 7030132 w 14327739"/>
              <a:gd name="connsiteY392" fmla="*/ 10316432 h 16255965"/>
              <a:gd name="connsiteX393" fmla="*/ 7032415 w 14327739"/>
              <a:gd name="connsiteY393" fmla="*/ 10296660 h 16255965"/>
              <a:gd name="connsiteX394" fmla="*/ 7046712 w 14327739"/>
              <a:gd name="connsiteY394" fmla="*/ 10107322 h 16255965"/>
              <a:gd name="connsiteX395" fmla="*/ 9085214 w 14327739"/>
              <a:gd name="connsiteY395" fmla="*/ 9821298 h 16255965"/>
              <a:gd name="connsiteX396" fmla="*/ 9095243 w 14327739"/>
              <a:gd name="connsiteY396" fmla="*/ 9829834 h 16255965"/>
              <a:gd name="connsiteX397" fmla="*/ 9156483 w 14327739"/>
              <a:gd name="connsiteY397" fmla="*/ 9895591 h 16255965"/>
              <a:gd name="connsiteX398" fmla="*/ 9160715 w 14327739"/>
              <a:gd name="connsiteY398" fmla="*/ 9895895 h 16255965"/>
              <a:gd name="connsiteX399" fmla="*/ 9291774 w 14327739"/>
              <a:gd name="connsiteY399" fmla="*/ 9919097 h 16255965"/>
              <a:gd name="connsiteX400" fmla="*/ 9196185 w 14327739"/>
              <a:gd name="connsiteY400" fmla="*/ 9844709 h 16255965"/>
              <a:gd name="connsiteX401" fmla="*/ 4490895 w 14327739"/>
              <a:gd name="connsiteY401" fmla="*/ 10420159 h 16255965"/>
              <a:gd name="connsiteX402" fmla="*/ 4447799 w 14327739"/>
              <a:gd name="connsiteY402" fmla="*/ 10498746 h 16255965"/>
              <a:gd name="connsiteX403" fmla="*/ 4380729 w 14327739"/>
              <a:gd name="connsiteY403" fmla="*/ 10612572 h 16255965"/>
              <a:gd name="connsiteX404" fmla="*/ 4531429 w 14327739"/>
              <a:gd name="connsiteY404" fmla="*/ 10650116 h 16255965"/>
              <a:gd name="connsiteX405" fmla="*/ 4677643 w 14327739"/>
              <a:gd name="connsiteY405" fmla="*/ 10678428 h 16255965"/>
              <a:gd name="connsiteX406" fmla="*/ 4730222 w 14327739"/>
              <a:gd name="connsiteY406" fmla="*/ 10582871 h 16255965"/>
              <a:gd name="connsiteX407" fmla="*/ 4782400 w 14327739"/>
              <a:gd name="connsiteY407" fmla="*/ 10480160 h 16255965"/>
              <a:gd name="connsiteX408" fmla="*/ 4672689 w 14327739"/>
              <a:gd name="connsiteY408" fmla="*/ 10461426 h 16255965"/>
              <a:gd name="connsiteX409" fmla="*/ 9143178 w 14327739"/>
              <a:gd name="connsiteY409" fmla="*/ 9784888 h 16255965"/>
              <a:gd name="connsiteX410" fmla="*/ 9202570 w 14327739"/>
              <a:gd name="connsiteY410" fmla="*/ 9831117 h 16255965"/>
              <a:gd name="connsiteX411" fmla="*/ 9233725 w 14327739"/>
              <a:gd name="connsiteY411" fmla="*/ 9837693 h 16255965"/>
              <a:gd name="connsiteX412" fmla="*/ 9305640 w 14327739"/>
              <a:gd name="connsiteY412" fmla="*/ 9861640 h 16255965"/>
              <a:gd name="connsiteX413" fmla="*/ 9305214 w 14327739"/>
              <a:gd name="connsiteY413" fmla="*/ 9861337 h 16255965"/>
              <a:gd name="connsiteX414" fmla="*/ 9218641 w 14327739"/>
              <a:gd name="connsiteY414" fmla="*/ 9813055 h 16255965"/>
              <a:gd name="connsiteX415" fmla="*/ 7314450 w 14327739"/>
              <a:gd name="connsiteY415" fmla="*/ 10026686 h 16255965"/>
              <a:gd name="connsiteX416" fmla="*/ 7061460 w 14327739"/>
              <a:gd name="connsiteY416" fmla="*/ 10098208 h 16255965"/>
              <a:gd name="connsiteX417" fmla="*/ 7061107 w 14327739"/>
              <a:gd name="connsiteY417" fmla="*/ 10108066 h 16255965"/>
              <a:gd name="connsiteX418" fmla="*/ 7046769 w 14327739"/>
              <a:gd name="connsiteY418" fmla="*/ 10298123 h 16255965"/>
              <a:gd name="connsiteX419" fmla="*/ 7045180 w 14327739"/>
              <a:gd name="connsiteY419" fmla="*/ 10311889 h 16255965"/>
              <a:gd name="connsiteX420" fmla="*/ 7255785 w 14327739"/>
              <a:gd name="connsiteY420" fmla="*/ 10248313 h 16255965"/>
              <a:gd name="connsiteX421" fmla="*/ 7314948 w 14327739"/>
              <a:gd name="connsiteY421" fmla="*/ 10229362 h 16255965"/>
              <a:gd name="connsiteX422" fmla="*/ 7316414 w 14327739"/>
              <a:gd name="connsiteY422" fmla="*/ 10174222 h 16255965"/>
              <a:gd name="connsiteX423" fmla="*/ 5211952 w 14327739"/>
              <a:gd name="connsiteY423" fmla="*/ 10310058 h 16255965"/>
              <a:gd name="connsiteX424" fmla="*/ 5166090 w 14327739"/>
              <a:gd name="connsiteY424" fmla="*/ 10416293 h 16255965"/>
              <a:gd name="connsiteX425" fmla="*/ 5120721 w 14327739"/>
              <a:gd name="connsiteY425" fmla="*/ 10512662 h 16255965"/>
              <a:gd name="connsiteX426" fmla="*/ 5194856 w 14327739"/>
              <a:gd name="connsiteY426" fmla="*/ 10521209 h 16255965"/>
              <a:gd name="connsiteX427" fmla="*/ 5428454 w 14327739"/>
              <a:gd name="connsiteY427" fmla="*/ 10532908 h 16255965"/>
              <a:gd name="connsiteX428" fmla="*/ 5454743 w 14327739"/>
              <a:gd name="connsiteY428" fmla="*/ 10471171 h 16255965"/>
              <a:gd name="connsiteX429" fmla="*/ 5510958 w 14327739"/>
              <a:gd name="connsiteY429" fmla="*/ 10326082 h 16255965"/>
              <a:gd name="connsiteX430" fmla="*/ 5331235 w 14327739"/>
              <a:gd name="connsiteY430" fmla="*/ 10320753 h 16255965"/>
              <a:gd name="connsiteX431" fmla="*/ 8920607 w 14327739"/>
              <a:gd name="connsiteY431" fmla="*/ 9792704 h 16255965"/>
              <a:gd name="connsiteX432" fmla="*/ 8998138 w 14327739"/>
              <a:gd name="connsiteY432" fmla="*/ 9884211 h 16255965"/>
              <a:gd name="connsiteX433" fmla="*/ 9134983 w 14327739"/>
              <a:gd name="connsiteY433" fmla="*/ 9894046 h 16255965"/>
              <a:gd name="connsiteX434" fmla="*/ 9085138 w 14327739"/>
              <a:gd name="connsiteY434" fmla="*/ 9840527 h 16255965"/>
              <a:gd name="connsiteX435" fmla="*/ 9055084 w 14327739"/>
              <a:gd name="connsiteY435" fmla="*/ 9814942 h 16255965"/>
              <a:gd name="connsiteX436" fmla="*/ 8977778 w 14327739"/>
              <a:gd name="connsiteY436" fmla="*/ 9798634 h 16255965"/>
              <a:gd name="connsiteX437" fmla="*/ 7563236 w 14327739"/>
              <a:gd name="connsiteY437" fmla="*/ 9956762 h 16255965"/>
              <a:gd name="connsiteX438" fmla="*/ 7338237 w 14327739"/>
              <a:gd name="connsiteY438" fmla="*/ 10019962 h 16255965"/>
              <a:gd name="connsiteX439" fmla="*/ 7328932 w 14327739"/>
              <a:gd name="connsiteY439" fmla="*/ 10022592 h 16255965"/>
              <a:gd name="connsiteX440" fmla="*/ 7330949 w 14327739"/>
              <a:gd name="connsiteY440" fmla="*/ 10174234 h 16255965"/>
              <a:gd name="connsiteX441" fmla="*/ 7329604 w 14327739"/>
              <a:gd name="connsiteY441" fmla="*/ 10224667 h 16255965"/>
              <a:gd name="connsiteX442" fmla="*/ 7495835 w 14327739"/>
              <a:gd name="connsiteY442" fmla="*/ 10171420 h 16255965"/>
              <a:gd name="connsiteX443" fmla="*/ 7579857 w 14327739"/>
              <a:gd name="connsiteY443" fmla="*/ 10145085 h 16255965"/>
              <a:gd name="connsiteX444" fmla="*/ 7574656 w 14327739"/>
              <a:gd name="connsiteY444" fmla="*/ 10063304 h 16255965"/>
              <a:gd name="connsiteX445" fmla="*/ 8754509 w 14327739"/>
              <a:gd name="connsiteY445" fmla="*/ 9776358 h 16255965"/>
              <a:gd name="connsiteX446" fmla="*/ 8835593 w 14327739"/>
              <a:gd name="connsiteY446" fmla="*/ 9882059 h 16255965"/>
              <a:gd name="connsiteX447" fmla="*/ 8941154 w 14327739"/>
              <a:gd name="connsiteY447" fmla="*/ 9880116 h 16255965"/>
              <a:gd name="connsiteX448" fmla="*/ 8977893 w 14327739"/>
              <a:gd name="connsiteY448" fmla="*/ 9882756 h 16255965"/>
              <a:gd name="connsiteX449" fmla="*/ 8899784 w 14327739"/>
              <a:gd name="connsiteY449" fmla="*/ 9790544 h 16255965"/>
              <a:gd name="connsiteX450" fmla="*/ 8764149 w 14327739"/>
              <a:gd name="connsiteY450" fmla="*/ 9776477 h 16255965"/>
              <a:gd name="connsiteX451" fmla="*/ 9059207 w 14327739"/>
              <a:gd name="connsiteY451" fmla="*/ 9727691 h 16255965"/>
              <a:gd name="connsiteX452" fmla="*/ 9102063 w 14327739"/>
              <a:gd name="connsiteY452" fmla="*/ 9753927 h 16255965"/>
              <a:gd name="connsiteX453" fmla="*/ 9133971 w 14327739"/>
              <a:gd name="connsiteY453" fmla="*/ 9765834 h 16255965"/>
              <a:gd name="connsiteX454" fmla="*/ 9084314 w 14327739"/>
              <a:gd name="connsiteY454" fmla="*/ 9738139 h 16255965"/>
              <a:gd name="connsiteX455" fmla="*/ 7792734 w 14327739"/>
              <a:gd name="connsiteY455" fmla="*/ 9894119 h 16255965"/>
              <a:gd name="connsiteX456" fmla="*/ 7743907 w 14327739"/>
              <a:gd name="connsiteY456" fmla="*/ 9906014 h 16255965"/>
              <a:gd name="connsiteX457" fmla="*/ 7577517 w 14327739"/>
              <a:gd name="connsiteY457" fmla="*/ 9952751 h 16255965"/>
              <a:gd name="connsiteX458" fmla="*/ 7589220 w 14327739"/>
              <a:gd name="connsiteY458" fmla="*/ 10061791 h 16255965"/>
              <a:gd name="connsiteX459" fmla="*/ 7594236 w 14327739"/>
              <a:gd name="connsiteY459" fmla="*/ 10140578 h 16255965"/>
              <a:gd name="connsiteX460" fmla="*/ 7825299 w 14327739"/>
              <a:gd name="connsiteY460" fmla="*/ 10068157 h 16255965"/>
              <a:gd name="connsiteX461" fmla="*/ 7822673 w 14327739"/>
              <a:gd name="connsiteY461" fmla="*/ 10047304 h 16255965"/>
              <a:gd name="connsiteX462" fmla="*/ 8980119 w 14327739"/>
              <a:gd name="connsiteY462" fmla="*/ 9731854 h 16255965"/>
              <a:gd name="connsiteX463" fmla="*/ 9061851 w 14327739"/>
              <a:gd name="connsiteY463" fmla="*/ 9801415 h 16255965"/>
              <a:gd name="connsiteX464" fmla="*/ 9169843 w 14327739"/>
              <a:gd name="connsiteY464" fmla="*/ 9824209 h 16255965"/>
              <a:gd name="connsiteX465" fmla="*/ 9100107 w 14327739"/>
              <a:gd name="connsiteY465" fmla="*/ 9769940 h 16255965"/>
              <a:gd name="connsiteX466" fmla="*/ 9095377 w 14327739"/>
              <a:gd name="connsiteY466" fmla="*/ 9767045 h 16255965"/>
              <a:gd name="connsiteX467" fmla="*/ 9042184 w 14327739"/>
              <a:gd name="connsiteY467" fmla="*/ 9747190 h 16255965"/>
              <a:gd name="connsiteX468" fmla="*/ 3784244 w 14327739"/>
              <a:gd name="connsiteY468" fmla="*/ 10439868 h 16255965"/>
              <a:gd name="connsiteX469" fmla="*/ 3779156 w 14327739"/>
              <a:gd name="connsiteY469" fmla="*/ 10447754 h 16255965"/>
              <a:gd name="connsiteX470" fmla="*/ 3658217 w 14327739"/>
              <a:gd name="connsiteY470" fmla="*/ 10624209 h 16255965"/>
              <a:gd name="connsiteX471" fmla="*/ 3834553 w 14327739"/>
              <a:gd name="connsiteY471" fmla="*/ 10692514 h 16255965"/>
              <a:gd name="connsiteX472" fmla="*/ 3937114 w 14327739"/>
              <a:gd name="connsiteY472" fmla="*/ 10725883 h 16255965"/>
              <a:gd name="connsiteX473" fmla="*/ 3937761 w 14327739"/>
              <a:gd name="connsiteY473" fmla="*/ 10724919 h 16255965"/>
              <a:gd name="connsiteX474" fmla="*/ 4057653 w 14327739"/>
              <a:gd name="connsiteY474" fmla="*/ 10535632 h 16255965"/>
              <a:gd name="connsiteX475" fmla="*/ 4002768 w 14327739"/>
              <a:gd name="connsiteY475" fmla="*/ 10518890 h 16255965"/>
              <a:gd name="connsiteX476" fmla="*/ 8588179 w 14327739"/>
              <a:gd name="connsiteY476" fmla="*/ 9774319 h 16255965"/>
              <a:gd name="connsiteX477" fmla="*/ 8617056 w 14327739"/>
              <a:gd name="connsiteY477" fmla="*/ 9816091 h 16255965"/>
              <a:gd name="connsiteX478" fmla="*/ 8657067 w 14327739"/>
              <a:gd name="connsiteY478" fmla="*/ 9891087 h 16255965"/>
              <a:gd name="connsiteX479" fmla="*/ 8727317 w 14327739"/>
              <a:gd name="connsiteY479" fmla="*/ 9884051 h 16255965"/>
              <a:gd name="connsiteX480" fmla="*/ 8817633 w 14327739"/>
              <a:gd name="connsiteY480" fmla="*/ 9882388 h 16255965"/>
              <a:gd name="connsiteX481" fmla="*/ 8736085 w 14327739"/>
              <a:gd name="connsiteY481" fmla="*/ 9776132 h 16255965"/>
              <a:gd name="connsiteX482" fmla="*/ 4902535 w 14327739"/>
              <a:gd name="connsiteY482" fmla="*/ 10273208 h 16255965"/>
              <a:gd name="connsiteX483" fmla="*/ 4863273 w 14327739"/>
              <a:gd name="connsiteY483" fmla="*/ 10355801 h 16255965"/>
              <a:gd name="connsiteX484" fmla="*/ 4804914 w 14327739"/>
              <a:gd name="connsiteY484" fmla="*/ 10469072 h 16255965"/>
              <a:gd name="connsiteX485" fmla="*/ 4934209 w 14327739"/>
              <a:gd name="connsiteY485" fmla="*/ 10491159 h 16255965"/>
              <a:gd name="connsiteX486" fmla="*/ 5105049 w 14327739"/>
              <a:gd name="connsiteY486" fmla="*/ 10510855 h 16255965"/>
              <a:gd name="connsiteX487" fmla="*/ 5152263 w 14327739"/>
              <a:gd name="connsiteY487" fmla="*/ 10410575 h 16255965"/>
              <a:gd name="connsiteX488" fmla="*/ 5196266 w 14327739"/>
              <a:gd name="connsiteY488" fmla="*/ 10308652 h 16255965"/>
              <a:gd name="connsiteX489" fmla="*/ 5059230 w 14327739"/>
              <a:gd name="connsiteY489" fmla="*/ 10296365 h 16255965"/>
              <a:gd name="connsiteX490" fmla="*/ 8007937 w 14327739"/>
              <a:gd name="connsiteY490" fmla="*/ 9844486 h 16255965"/>
              <a:gd name="connsiteX491" fmla="*/ 7945127 w 14327739"/>
              <a:gd name="connsiteY491" fmla="*/ 9856995 h 16255965"/>
              <a:gd name="connsiteX492" fmla="*/ 7807113 w 14327739"/>
              <a:gd name="connsiteY492" fmla="*/ 9890616 h 16255965"/>
              <a:gd name="connsiteX493" fmla="*/ 7837235 w 14327739"/>
              <a:gd name="connsiteY493" fmla="*/ 10044659 h 16255965"/>
              <a:gd name="connsiteX494" fmla="*/ 7839630 w 14327739"/>
              <a:gd name="connsiteY494" fmla="*/ 10063666 h 16255965"/>
              <a:gd name="connsiteX495" fmla="*/ 7904682 w 14327739"/>
              <a:gd name="connsiteY495" fmla="*/ 10043277 h 16255965"/>
              <a:gd name="connsiteX496" fmla="*/ 8050930 w 14327739"/>
              <a:gd name="connsiteY496" fmla="*/ 10002998 h 16255965"/>
              <a:gd name="connsiteX497" fmla="*/ 8411089 w 14327739"/>
              <a:gd name="connsiteY497" fmla="*/ 9783975 h 16255965"/>
              <a:gd name="connsiteX498" fmla="*/ 8473584 w 14327739"/>
              <a:gd name="connsiteY498" fmla="*/ 9912625 h 16255965"/>
              <a:gd name="connsiteX499" fmla="*/ 8517976 w 14327739"/>
              <a:gd name="connsiteY499" fmla="*/ 9905017 h 16255965"/>
              <a:gd name="connsiteX500" fmla="*/ 8641434 w 14327739"/>
              <a:gd name="connsiteY500" fmla="*/ 9892652 h 16255965"/>
              <a:gd name="connsiteX501" fmla="*/ 8604788 w 14327739"/>
              <a:gd name="connsiteY501" fmla="*/ 9823936 h 16255965"/>
              <a:gd name="connsiteX502" fmla="*/ 8570334 w 14327739"/>
              <a:gd name="connsiteY502" fmla="*/ 9774100 h 16255965"/>
              <a:gd name="connsiteX503" fmla="*/ 8555137 w 14327739"/>
              <a:gd name="connsiteY503" fmla="*/ 9773913 h 16255965"/>
              <a:gd name="connsiteX504" fmla="*/ 8207589 w 14327739"/>
              <a:gd name="connsiteY504" fmla="*/ 9808276 h 16255965"/>
              <a:gd name="connsiteX505" fmla="*/ 8146693 w 14327739"/>
              <a:gd name="connsiteY505" fmla="*/ 9816852 h 16255965"/>
              <a:gd name="connsiteX506" fmla="*/ 8022214 w 14327739"/>
              <a:gd name="connsiteY506" fmla="*/ 9841642 h 16255965"/>
              <a:gd name="connsiteX507" fmla="*/ 8064957 w 14327739"/>
              <a:gd name="connsiteY507" fmla="*/ 9999136 h 16255965"/>
              <a:gd name="connsiteX508" fmla="*/ 8107884 w 14327739"/>
              <a:gd name="connsiteY508" fmla="*/ 9987313 h 16255965"/>
              <a:gd name="connsiteX509" fmla="*/ 8261607 w 14327739"/>
              <a:gd name="connsiteY509" fmla="*/ 9951915 h 16255965"/>
              <a:gd name="connsiteX510" fmla="*/ 8236524 w 14327739"/>
              <a:gd name="connsiteY510" fmla="*/ 9876652 h 16255965"/>
              <a:gd name="connsiteX511" fmla="*/ 8349674 w 14327739"/>
              <a:gd name="connsiteY511" fmla="*/ 9788265 h 16255965"/>
              <a:gd name="connsiteX512" fmla="*/ 8220421 w 14327739"/>
              <a:gd name="connsiteY512" fmla="*/ 9806468 h 16255965"/>
              <a:gd name="connsiteX513" fmla="*/ 8277286 w 14327739"/>
              <a:gd name="connsiteY513" fmla="*/ 9946118 h 16255965"/>
              <a:gd name="connsiteX514" fmla="*/ 8277887 w 14327739"/>
              <a:gd name="connsiteY514" fmla="*/ 9948166 h 16255965"/>
              <a:gd name="connsiteX515" fmla="*/ 8311907 w 14327739"/>
              <a:gd name="connsiteY515" fmla="*/ 9940332 h 16255965"/>
              <a:gd name="connsiteX516" fmla="*/ 8458555 w 14327739"/>
              <a:gd name="connsiteY516" fmla="*/ 9915201 h 16255965"/>
              <a:gd name="connsiteX517" fmla="*/ 8395358 w 14327739"/>
              <a:gd name="connsiteY517" fmla="*/ 9785074 h 16255965"/>
              <a:gd name="connsiteX518" fmla="*/ 4194659 w 14327739"/>
              <a:gd name="connsiteY518" fmla="*/ 10340341 h 16255965"/>
              <a:gd name="connsiteX519" fmla="*/ 4115916 w 14327739"/>
              <a:gd name="connsiteY519" fmla="*/ 10471888 h 16255965"/>
              <a:gd name="connsiteX520" fmla="*/ 4080698 w 14327739"/>
              <a:gd name="connsiteY520" fmla="*/ 10527303 h 16255965"/>
              <a:gd name="connsiteX521" fmla="*/ 4268522 w 14327739"/>
              <a:gd name="connsiteY521" fmla="*/ 10584618 h 16255965"/>
              <a:gd name="connsiteX522" fmla="*/ 4367002 w 14327739"/>
              <a:gd name="connsiteY522" fmla="*/ 10609152 h 16255965"/>
              <a:gd name="connsiteX523" fmla="*/ 4379697 w 14327739"/>
              <a:gd name="connsiteY523" fmla="*/ 10587846 h 16255965"/>
              <a:gd name="connsiteX524" fmla="*/ 4476950 w 14327739"/>
              <a:gd name="connsiteY524" fmla="*/ 10416993 h 16255965"/>
              <a:gd name="connsiteX525" fmla="*/ 4415107 w 14327739"/>
              <a:gd name="connsiteY525" fmla="*/ 10402954 h 16255965"/>
              <a:gd name="connsiteX526" fmla="*/ 6500702 w 14327739"/>
              <a:gd name="connsiteY526" fmla="*/ 10012958 h 16255965"/>
              <a:gd name="connsiteX527" fmla="*/ 6298478 w 14327739"/>
              <a:gd name="connsiteY527" fmla="*/ 10049132 h 16255965"/>
              <a:gd name="connsiteX528" fmla="*/ 6219925 w 14327739"/>
              <a:gd name="connsiteY528" fmla="*/ 10059587 h 16255965"/>
              <a:gd name="connsiteX529" fmla="*/ 6210011 w 14327739"/>
              <a:gd name="connsiteY529" fmla="*/ 10105506 h 16255965"/>
              <a:gd name="connsiteX530" fmla="*/ 6167849 w 14327739"/>
              <a:gd name="connsiteY530" fmla="*/ 10273499 h 16255965"/>
              <a:gd name="connsiteX531" fmla="*/ 6314443 w 14327739"/>
              <a:gd name="connsiteY531" fmla="*/ 10254289 h 16255965"/>
              <a:gd name="connsiteX532" fmla="*/ 6462329 w 14327739"/>
              <a:gd name="connsiteY532" fmla="*/ 10226384 h 16255965"/>
              <a:gd name="connsiteX533" fmla="*/ 6474529 w 14327739"/>
              <a:gd name="connsiteY533" fmla="*/ 10166879 h 16255965"/>
              <a:gd name="connsiteX534" fmla="*/ 5915204 w 14327739"/>
              <a:gd name="connsiteY534" fmla="*/ 10092107 h 16255965"/>
              <a:gd name="connsiteX535" fmla="*/ 5857380 w 14327739"/>
              <a:gd name="connsiteY535" fmla="*/ 10283873 h 16255965"/>
              <a:gd name="connsiteX536" fmla="*/ 5850951 w 14327739"/>
              <a:gd name="connsiteY536" fmla="*/ 10302648 h 16255965"/>
              <a:gd name="connsiteX537" fmla="*/ 6027233 w 14327739"/>
              <a:gd name="connsiteY537" fmla="*/ 10291926 h 16255965"/>
              <a:gd name="connsiteX538" fmla="*/ 6152120 w 14327739"/>
              <a:gd name="connsiteY538" fmla="*/ 10275561 h 16255965"/>
              <a:gd name="connsiteX539" fmla="*/ 6195659 w 14327739"/>
              <a:gd name="connsiteY539" fmla="*/ 10102135 h 16255965"/>
              <a:gd name="connsiteX540" fmla="*/ 6204400 w 14327739"/>
              <a:gd name="connsiteY540" fmla="*/ 10061653 h 16255965"/>
              <a:gd name="connsiteX541" fmla="*/ 6056477 w 14327739"/>
              <a:gd name="connsiteY541" fmla="*/ 10081340 h 16255965"/>
              <a:gd name="connsiteX542" fmla="*/ 8825049 w 14327739"/>
              <a:gd name="connsiteY542" fmla="*/ 9693536 h 16255965"/>
              <a:gd name="connsiteX543" fmla="*/ 8880085 w 14327739"/>
              <a:gd name="connsiteY543" fmla="*/ 9744878 h 16255965"/>
              <a:gd name="connsiteX544" fmla="*/ 8906923 w 14327739"/>
              <a:gd name="connsiteY544" fmla="*/ 9776553 h 16255965"/>
              <a:gd name="connsiteX545" fmla="*/ 8979975 w 14327739"/>
              <a:gd name="connsiteY545" fmla="*/ 9784133 h 16255965"/>
              <a:gd name="connsiteX546" fmla="*/ 9031724 w 14327739"/>
              <a:gd name="connsiteY546" fmla="*/ 9795055 h 16255965"/>
              <a:gd name="connsiteX547" fmla="*/ 8948226 w 14327739"/>
              <a:gd name="connsiteY547" fmla="*/ 9723973 h 16255965"/>
              <a:gd name="connsiteX548" fmla="*/ 6784456 w 14327739"/>
              <a:gd name="connsiteY548" fmla="*/ 9951118 h 16255965"/>
              <a:gd name="connsiteX549" fmla="*/ 6530478 w 14327739"/>
              <a:gd name="connsiteY549" fmla="*/ 10007632 h 16255965"/>
              <a:gd name="connsiteX550" fmla="*/ 6515945 w 14327739"/>
              <a:gd name="connsiteY550" fmla="*/ 10010232 h 16255965"/>
              <a:gd name="connsiteX551" fmla="*/ 6488883 w 14327739"/>
              <a:gd name="connsiteY551" fmla="*/ 10169515 h 16255965"/>
              <a:gd name="connsiteX552" fmla="*/ 6477824 w 14327739"/>
              <a:gd name="connsiteY552" fmla="*/ 10223460 h 16255965"/>
              <a:gd name="connsiteX553" fmla="*/ 6587041 w 14327739"/>
              <a:gd name="connsiteY553" fmla="*/ 10202852 h 16255965"/>
              <a:gd name="connsiteX554" fmla="*/ 6762060 w 14327739"/>
              <a:gd name="connsiteY554" fmla="*/ 10161590 h 16255965"/>
              <a:gd name="connsiteX555" fmla="*/ 6776967 w 14327739"/>
              <a:gd name="connsiteY555" fmla="*/ 10040568 h 16255965"/>
              <a:gd name="connsiteX556" fmla="*/ 5607802 w 14327739"/>
              <a:gd name="connsiteY556" fmla="*/ 10104568 h 16255965"/>
              <a:gd name="connsiteX557" fmla="*/ 5567107 w 14327739"/>
              <a:gd name="connsiteY557" fmla="*/ 10222173 h 16255965"/>
              <a:gd name="connsiteX558" fmla="*/ 5533199 w 14327739"/>
              <a:gd name="connsiteY558" fmla="*/ 10309697 h 16255965"/>
              <a:gd name="connsiteX559" fmla="*/ 5684548 w 14327739"/>
              <a:gd name="connsiteY559" fmla="*/ 10312770 h 16255965"/>
              <a:gd name="connsiteX560" fmla="*/ 5835392 w 14327739"/>
              <a:gd name="connsiteY560" fmla="*/ 10303595 h 16255965"/>
              <a:gd name="connsiteX561" fmla="*/ 5843552 w 14327739"/>
              <a:gd name="connsiteY561" fmla="*/ 10279764 h 16255965"/>
              <a:gd name="connsiteX562" fmla="*/ 5899786 w 14327739"/>
              <a:gd name="connsiteY562" fmla="*/ 10093282 h 16255965"/>
              <a:gd name="connsiteX563" fmla="*/ 5771028 w 14327739"/>
              <a:gd name="connsiteY563" fmla="*/ 10103096 h 16255965"/>
              <a:gd name="connsiteX564" fmla="*/ 8888683 w 14327739"/>
              <a:gd name="connsiteY564" fmla="*/ 9656728 h 16255965"/>
              <a:gd name="connsiteX565" fmla="*/ 8903673 w 14327739"/>
              <a:gd name="connsiteY565" fmla="*/ 9666793 h 16255965"/>
              <a:gd name="connsiteX566" fmla="*/ 8955203 w 14327739"/>
              <a:gd name="connsiteY566" fmla="*/ 9710649 h 16255965"/>
              <a:gd name="connsiteX567" fmla="*/ 9035706 w 14327739"/>
              <a:gd name="connsiteY567" fmla="*/ 9730519 h 16255965"/>
              <a:gd name="connsiteX568" fmla="*/ 8971371 w 14327739"/>
              <a:gd name="connsiteY568" fmla="*/ 9691139 h 16255965"/>
              <a:gd name="connsiteX569" fmla="*/ 8671281 w 14327739"/>
              <a:gd name="connsiteY569" fmla="*/ 9667864 h 16255965"/>
              <a:gd name="connsiteX570" fmla="*/ 8743169 w 14327739"/>
              <a:gd name="connsiteY570" fmla="*/ 9761575 h 16255965"/>
              <a:gd name="connsiteX571" fmla="*/ 8765211 w 14327739"/>
              <a:gd name="connsiteY571" fmla="*/ 9761850 h 16255965"/>
              <a:gd name="connsiteX572" fmla="*/ 8886104 w 14327739"/>
              <a:gd name="connsiteY572" fmla="*/ 9774393 h 16255965"/>
              <a:gd name="connsiteX573" fmla="*/ 8869540 w 14327739"/>
              <a:gd name="connsiteY573" fmla="*/ 9754839 h 16255965"/>
              <a:gd name="connsiteX574" fmla="*/ 8796250 w 14327739"/>
              <a:gd name="connsiteY574" fmla="*/ 9686483 h 16255965"/>
              <a:gd name="connsiteX575" fmla="*/ 7052980 w 14327739"/>
              <a:gd name="connsiteY575" fmla="*/ 9885640 h 16255965"/>
              <a:gd name="connsiteX576" fmla="*/ 6861932 w 14327739"/>
              <a:gd name="connsiteY576" fmla="*/ 9933878 h 16255965"/>
              <a:gd name="connsiteX577" fmla="*/ 6799697 w 14327739"/>
              <a:gd name="connsiteY577" fmla="*/ 9947727 h 16255965"/>
              <a:gd name="connsiteX578" fmla="*/ 6791844 w 14327739"/>
              <a:gd name="connsiteY578" fmla="*/ 10041709 h 16255965"/>
              <a:gd name="connsiteX579" fmla="*/ 6777533 w 14327739"/>
              <a:gd name="connsiteY579" fmla="*/ 10157942 h 16255965"/>
              <a:gd name="connsiteX580" fmla="*/ 6846725 w 14327739"/>
              <a:gd name="connsiteY580" fmla="*/ 10141630 h 16255965"/>
              <a:gd name="connsiteX581" fmla="*/ 7047422 w 14327739"/>
              <a:gd name="connsiteY581" fmla="*/ 10087520 h 16255965"/>
              <a:gd name="connsiteX582" fmla="*/ 7053250 w 14327739"/>
              <a:gd name="connsiteY582" fmla="*/ 9924899 h 16255965"/>
              <a:gd name="connsiteX583" fmla="*/ 4602105 w 14327739"/>
              <a:gd name="connsiteY583" fmla="*/ 10217345 h 16255965"/>
              <a:gd name="connsiteX584" fmla="*/ 4601955 w 14327739"/>
              <a:gd name="connsiteY584" fmla="*/ 10217639 h 16255965"/>
              <a:gd name="connsiteX585" fmla="*/ 4498264 w 14327739"/>
              <a:gd name="connsiteY585" fmla="*/ 10406722 h 16255965"/>
              <a:gd name="connsiteX586" fmla="*/ 4675408 w 14327739"/>
              <a:gd name="connsiteY586" fmla="*/ 10446949 h 16255965"/>
              <a:gd name="connsiteX587" fmla="*/ 4789381 w 14327739"/>
              <a:gd name="connsiteY587" fmla="*/ 10466419 h 16255965"/>
              <a:gd name="connsiteX588" fmla="*/ 4881792 w 14327739"/>
              <a:gd name="connsiteY588" fmla="*/ 10284509 h 16255965"/>
              <a:gd name="connsiteX589" fmla="*/ 4888108 w 14327739"/>
              <a:gd name="connsiteY589" fmla="*/ 10271076 h 16255965"/>
              <a:gd name="connsiteX590" fmla="*/ 4804099 w 14327739"/>
              <a:gd name="connsiteY590" fmla="*/ 10258660 h 16255965"/>
              <a:gd name="connsiteX591" fmla="*/ 5301197 w 14327739"/>
              <a:gd name="connsiteY591" fmla="*/ 10097210 h 16255965"/>
              <a:gd name="connsiteX592" fmla="*/ 5276718 w 14327739"/>
              <a:gd name="connsiteY592" fmla="*/ 10160034 h 16255965"/>
              <a:gd name="connsiteX593" fmla="*/ 5217953 w 14327739"/>
              <a:gd name="connsiteY593" fmla="*/ 10296158 h 16255965"/>
              <a:gd name="connsiteX594" fmla="*/ 5318811 w 14327739"/>
              <a:gd name="connsiteY594" fmla="*/ 10305343 h 16255965"/>
              <a:gd name="connsiteX595" fmla="*/ 5517430 w 14327739"/>
              <a:gd name="connsiteY595" fmla="*/ 10309376 h 16255965"/>
              <a:gd name="connsiteX596" fmla="*/ 5553158 w 14327739"/>
              <a:gd name="connsiteY596" fmla="*/ 10217162 h 16255965"/>
              <a:gd name="connsiteX597" fmla="*/ 5592070 w 14327739"/>
              <a:gd name="connsiteY597" fmla="*/ 10104711 h 16255965"/>
              <a:gd name="connsiteX598" fmla="*/ 5470226 w 14327739"/>
              <a:gd name="connsiteY598" fmla="*/ 10105810 h 16255965"/>
              <a:gd name="connsiteX599" fmla="*/ 7304324 w 14327739"/>
              <a:gd name="connsiteY599" fmla="*/ 9822206 h 16255965"/>
              <a:gd name="connsiteX600" fmla="*/ 7176540 w 14327739"/>
              <a:gd name="connsiteY600" fmla="*/ 9854443 h 16255965"/>
              <a:gd name="connsiteX601" fmla="*/ 7067358 w 14327739"/>
              <a:gd name="connsiteY601" fmla="*/ 9882010 h 16255965"/>
              <a:gd name="connsiteX602" fmla="*/ 7067657 w 14327739"/>
              <a:gd name="connsiteY602" fmla="*/ 9924912 h 16255965"/>
              <a:gd name="connsiteX603" fmla="*/ 7061982 w 14327739"/>
              <a:gd name="connsiteY603" fmla="*/ 10083594 h 16255965"/>
              <a:gd name="connsiteX604" fmla="*/ 7095192 w 14327739"/>
              <a:gd name="connsiteY604" fmla="*/ 10074640 h 16255965"/>
              <a:gd name="connsiteX605" fmla="*/ 7314249 w 14327739"/>
              <a:gd name="connsiteY605" fmla="*/ 10011621 h 16255965"/>
              <a:gd name="connsiteX606" fmla="*/ 7314014 w 14327739"/>
              <a:gd name="connsiteY606" fmla="*/ 9993985 h 16255965"/>
              <a:gd name="connsiteX607" fmla="*/ 8504063 w 14327739"/>
              <a:gd name="connsiteY607" fmla="*/ 9652642 h 16255965"/>
              <a:gd name="connsiteX608" fmla="*/ 8577947 w 14327739"/>
              <a:gd name="connsiteY608" fmla="*/ 9759517 h 16255965"/>
              <a:gd name="connsiteX609" fmla="*/ 8724736 w 14327739"/>
              <a:gd name="connsiteY609" fmla="*/ 9761345 h 16255965"/>
              <a:gd name="connsiteX610" fmla="*/ 8654089 w 14327739"/>
              <a:gd name="connsiteY610" fmla="*/ 9669294 h 16255965"/>
              <a:gd name="connsiteX611" fmla="*/ 8649528 w 14327739"/>
              <a:gd name="connsiteY611" fmla="*/ 9664623 h 16255965"/>
              <a:gd name="connsiteX612" fmla="*/ 8639889 w 14327739"/>
              <a:gd name="connsiteY612" fmla="*/ 9663187 h 16255965"/>
              <a:gd name="connsiteX613" fmla="*/ 8811015 w 14327739"/>
              <a:gd name="connsiteY613" fmla="*/ 9604582 h 16255965"/>
              <a:gd name="connsiteX614" fmla="*/ 8837865 w 14327739"/>
              <a:gd name="connsiteY614" fmla="*/ 9622609 h 16255965"/>
              <a:gd name="connsiteX615" fmla="*/ 8859232 w 14327739"/>
              <a:gd name="connsiteY615" fmla="*/ 9628697 h 16255965"/>
              <a:gd name="connsiteX616" fmla="*/ 8890880 w 14327739"/>
              <a:gd name="connsiteY616" fmla="*/ 9641869 h 16255965"/>
              <a:gd name="connsiteX617" fmla="*/ 8888452 w 14327739"/>
              <a:gd name="connsiteY617" fmla="*/ 9640383 h 16255965"/>
              <a:gd name="connsiteX618" fmla="*/ 8733326 w 14327739"/>
              <a:gd name="connsiteY618" fmla="*/ 9607970 h 16255965"/>
              <a:gd name="connsiteX619" fmla="*/ 8803165 w 14327739"/>
              <a:gd name="connsiteY619" fmla="*/ 9673121 h 16255965"/>
              <a:gd name="connsiteX620" fmla="*/ 8923334 w 14327739"/>
              <a:gd name="connsiteY620" fmla="*/ 9702782 h 16255965"/>
              <a:gd name="connsiteX621" fmla="*/ 8894915 w 14327739"/>
              <a:gd name="connsiteY621" fmla="*/ 9678589 h 16255965"/>
              <a:gd name="connsiteX622" fmla="*/ 8831304 w 14327739"/>
              <a:gd name="connsiteY622" fmla="*/ 9635868 h 16255965"/>
              <a:gd name="connsiteX623" fmla="*/ 7536683 w 14327739"/>
              <a:gd name="connsiteY623" fmla="*/ 9765461 h 16255965"/>
              <a:gd name="connsiteX624" fmla="*/ 7479864 w 14327739"/>
              <a:gd name="connsiteY624" fmla="*/ 9777922 h 16255965"/>
              <a:gd name="connsiteX625" fmla="*/ 7318639 w 14327739"/>
              <a:gd name="connsiteY625" fmla="*/ 9818595 h 16255965"/>
              <a:gd name="connsiteX626" fmla="*/ 7318735 w 14327739"/>
              <a:gd name="connsiteY626" fmla="*/ 9819522 h 16255965"/>
              <a:gd name="connsiteX627" fmla="*/ 7328542 w 14327739"/>
              <a:gd name="connsiteY627" fmla="*/ 9993266 h 16255965"/>
              <a:gd name="connsiteX628" fmla="*/ 7328731 w 14327739"/>
              <a:gd name="connsiteY628" fmla="*/ 10007455 h 16255965"/>
              <a:gd name="connsiteX629" fmla="*/ 7334136 w 14327739"/>
              <a:gd name="connsiteY629" fmla="*/ 10005900 h 16255965"/>
              <a:gd name="connsiteX630" fmla="*/ 7561653 w 14327739"/>
              <a:gd name="connsiteY630" fmla="*/ 9941996 h 16255965"/>
              <a:gd name="connsiteX631" fmla="*/ 7556367 w 14327739"/>
              <a:gd name="connsiteY631" fmla="*/ 9892681 h 16255965"/>
              <a:gd name="connsiteX632" fmla="*/ 8336749 w 14327739"/>
              <a:gd name="connsiteY632" fmla="*/ 9653863 h 16255965"/>
              <a:gd name="connsiteX633" fmla="*/ 8388379 w 14327739"/>
              <a:gd name="connsiteY633" fmla="*/ 9737226 h 16255965"/>
              <a:gd name="connsiteX634" fmla="*/ 8404175 w 14327739"/>
              <a:gd name="connsiteY634" fmla="*/ 9769743 h 16255965"/>
              <a:gd name="connsiteX635" fmla="*/ 8555197 w 14327739"/>
              <a:gd name="connsiteY635" fmla="*/ 9759233 h 16255965"/>
              <a:gd name="connsiteX636" fmla="*/ 8560098 w 14327739"/>
              <a:gd name="connsiteY636" fmla="*/ 9759294 h 16255965"/>
              <a:gd name="connsiteX637" fmla="*/ 8485360 w 14327739"/>
              <a:gd name="connsiteY637" fmla="*/ 9651189 h 16255965"/>
              <a:gd name="connsiteX638" fmla="*/ 8485067 w 14327739"/>
              <a:gd name="connsiteY638" fmla="*/ 9651167 h 16255965"/>
              <a:gd name="connsiteX639" fmla="*/ 3911866 w 14327739"/>
              <a:gd name="connsiteY639" fmla="*/ 10242075 h 16255965"/>
              <a:gd name="connsiteX640" fmla="*/ 3792425 w 14327739"/>
              <a:gd name="connsiteY640" fmla="*/ 10427188 h 16255965"/>
              <a:gd name="connsiteX641" fmla="*/ 4007040 w 14327739"/>
              <a:gd name="connsiteY641" fmla="*/ 10504826 h 16255965"/>
              <a:gd name="connsiteX642" fmla="*/ 4065806 w 14327739"/>
              <a:gd name="connsiteY642" fmla="*/ 10522759 h 16255965"/>
              <a:gd name="connsiteX643" fmla="*/ 4122771 w 14327739"/>
              <a:gd name="connsiteY643" fmla="*/ 10432822 h 16255965"/>
              <a:gd name="connsiteX644" fmla="*/ 4179946 w 14327739"/>
              <a:gd name="connsiteY644" fmla="*/ 10336162 h 16255965"/>
              <a:gd name="connsiteX645" fmla="*/ 4159490 w 14327739"/>
              <a:gd name="connsiteY645" fmla="*/ 10330352 h 16255965"/>
              <a:gd name="connsiteX646" fmla="*/ 7752696 w 14327739"/>
              <a:gd name="connsiteY646" fmla="*/ 9718088 h 16255965"/>
              <a:gd name="connsiteX647" fmla="*/ 7550983 w 14327739"/>
              <a:gd name="connsiteY647" fmla="*/ 9762325 h 16255965"/>
              <a:gd name="connsiteX648" fmla="*/ 7570828 w 14327739"/>
              <a:gd name="connsiteY648" fmla="*/ 9890428 h 16255965"/>
              <a:gd name="connsiteX649" fmla="*/ 7575932 w 14327739"/>
              <a:gd name="connsiteY649" fmla="*/ 9937986 h 16255965"/>
              <a:gd name="connsiteX650" fmla="*/ 7740955 w 14327739"/>
              <a:gd name="connsiteY650" fmla="*/ 9891636 h 16255965"/>
              <a:gd name="connsiteX651" fmla="*/ 7789919 w 14327739"/>
              <a:gd name="connsiteY651" fmla="*/ 9879713 h 16255965"/>
              <a:gd name="connsiteX652" fmla="*/ 7775035 w 14327739"/>
              <a:gd name="connsiteY652" fmla="*/ 9803559 h 16255965"/>
              <a:gd name="connsiteX653" fmla="*/ 8160334 w 14327739"/>
              <a:gd name="connsiteY653" fmla="*/ 9658903 h 16255965"/>
              <a:gd name="connsiteX654" fmla="*/ 8214714 w 14327739"/>
              <a:gd name="connsiteY654" fmla="*/ 9792451 h 16255965"/>
              <a:gd name="connsiteX655" fmla="*/ 8348848 w 14327739"/>
              <a:gd name="connsiteY655" fmla="*/ 9773593 h 16255965"/>
              <a:gd name="connsiteX656" fmla="*/ 8388444 w 14327739"/>
              <a:gd name="connsiteY656" fmla="*/ 9770838 h 16255965"/>
              <a:gd name="connsiteX657" fmla="*/ 8375716 w 14327739"/>
              <a:gd name="connsiteY657" fmla="*/ 9744629 h 16255965"/>
              <a:gd name="connsiteX658" fmla="*/ 8319705 w 14327739"/>
              <a:gd name="connsiteY658" fmla="*/ 9654173 h 16255965"/>
              <a:gd name="connsiteX659" fmla="*/ 8180408 w 14327739"/>
              <a:gd name="connsiteY659" fmla="*/ 9656706 h 16255965"/>
              <a:gd name="connsiteX660" fmla="*/ 7953313 w 14327739"/>
              <a:gd name="connsiteY660" fmla="*/ 9683093 h 16255965"/>
              <a:gd name="connsiteX661" fmla="*/ 7779946 w 14327739"/>
              <a:gd name="connsiteY661" fmla="*/ 9712112 h 16255965"/>
              <a:gd name="connsiteX662" fmla="*/ 7767158 w 14327739"/>
              <a:gd name="connsiteY662" fmla="*/ 9714916 h 16255965"/>
              <a:gd name="connsiteX663" fmla="*/ 7789352 w 14327739"/>
              <a:gd name="connsiteY663" fmla="*/ 9799788 h 16255965"/>
              <a:gd name="connsiteX664" fmla="*/ 7804296 w 14327739"/>
              <a:gd name="connsiteY664" fmla="*/ 9876212 h 16255965"/>
              <a:gd name="connsiteX665" fmla="*/ 7942813 w 14327739"/>
              <a:gd name="connsiteY665" fmla="*/ 9842484 h 16255965"/>
              <a:gd name="connsiteX666" fmla="*/ 8004088 w 14327739"/>
              <a:gd name="connsiteY666" fmla="*/ 9830293 h 16255965"/>
              <a:gd name="connsiteX667" fmla="*/ 7996200 w 14327739"/>
              <a:gd name="connsiteY667" fmla="*/ 9801209 h 16255965"/>
              <a:gd name="connsiteX668" fmla="*/ 7979741 w 14327739"/>
              <a:gd name="connsiteY668" fmla="*/ 9678669 h 16255965"/>
              <a:gd name="connsiteX669" fmla="*/ 7967899 w 14327739"/>
              <a:gd name="connsiteY669" fmla="*/ 9680651 h 16255965"/>
              <a:gd name="connsiteX670" fmla="*/ 8009902 w 14327739"/>
              <a:gd name="connsiteY670" fmla="*/ 9796277 h 16255965"/>
              <a:gd name="connsiteX671" fmla="*/ 8018363 w 14327739"/>
              <a:gd name="connsiteY671" fmla="*/ 9827453 h 16255965"/>
              <a:gd name="connsiteX672" fmla="*/ 8145083 w 14327739"/>
              <a:gd name="connsiteY672" fmla="*/ 9802240 h 16255965"/>
              <a:gd name="connsiteX673" fmla="*/ 8201668 w 14327739"/>
              <a:gd name="connsiteY673" fmla="*/ 9794285 h 16255965"/>
              <a:gd name="connsiteX674" fmla="*/ 8146935 w 14327739"/>
              <a:gd name="connsiteY674" fmla="*/ 9664948 h 16255965"/>
              <a:gd name="connsiteX675" fmla="*/ 8144557 w 14327739"/>
              <a:gd name="connsiteY675" fmla="*/ 9660629 h 16255965"/>
              <a:gd name="connsiteX676" fmla="*/ 4999999 w 14327739"/>
              <a:gd name="connsiteY676" fmla="*/ 10065270 h 16255965"/>
              <a:gd name="connsiteX677" fmla="*/ 4986012 w 14327739"/>
              <a:gd name="connsiteY677" fmla="*/ 10097603 h 16255965"/>
              <a:gd name="connsiteX678" fmla="*/ 4909093 w 14327739"/>
              <a:gd name="connsiteY678" fmla="*/ 10259413 h 16255965"/>
              <a:gd name="connsiteX679" fmla="*/ 5060987 w 14327739"/>
              <a:gd name="connsiteY679" fmla="*/ 10281863 h 16255965"/>
              <a:gd name="connsiteX680" fmla="*/ 5202276 w 14327739"/>
              <a:gd name="connsiteY680" fmla="*/ 10294731 h 16255965"/>
              <a:gd name="connsiteX681" fmla="*/ 5262771 w 14327739"/>
              <a:gd name="connsiteY681" fmla="*/ 10154608 h 16255965"/>
              <a:gd name="connsiteX682" fmla="*/ 5285448 w 14327739"/>
              <a:gd name="connsiteY682" fmla="*/ 10096409 h 16255965"/>
              <a:gd name="connsiteX683" fmla="*/ 5260457 w 14327739"/>
              <a:gd name="connsiteY683" fmla="*/ 10095137 h 16255965"/>
              <a:gd name="connsiteX684" fmla="*/ 8574975 w 14327739"/>
              <a:gd name="connsiteY684" fmla="*/ 9567489 h 16255965"/>
              <a:gd name="connsiteX685" fmla="*/ 8656402 w 14327739"/>
              <a:gd name="connsiteY685" fmla="*/ 9650889 h 16255965"/>
              <a:gd name="connsiteX686" fmla="*/ 8777430 w 14327739"/>
              <a:gd name="connsiteY686" fmla="*/ 9668929 h 16255965"/>
              <a:gd name="connsiteX687" fmla="*/ 8702731 w 14327739"/>
              <a:gd name="connsiteY687" fmla="*/ 9599259 h 16255965"/>
              <a:gd name="connsiteX688" fmla="*/ 8615861 w 14327739"/>
              <a:gd name="connsiteY688" fmla="*/ 9574523 h 16255965"/>
              <a:gd name="connsiteX689" fmla="*/ 4309514 w 14327739"/>
              <a:gd name="connsiteY689" fmla="*/ 10143521 h 16255965"/>
              <a:gd name="connsiteX690" fmla="*/ 4267319 w 14327739"/>
              <a:gd name="connsiteY690" fmla="*/ 10218956 h 16255965"/>
              <a:gd name="connsiteX691" fmla="*/ 4202503 w 14327739"/>
              <a:gd name="connsiteY691" fmla="*/ 10327237 h 16255965"/>
              <a:gd name="connsiteX692" fmla="*/ 4418505 w 14327739"/>
              <a:gd name="connsiteY692" fmla="*/ 10388610 h 16255965"/>
              <a:gd name="connsiteX693" fmla="*/ 4484567 w 14327739"/>
              <a:gd name="connsiteY693" fmla="*/ 10403612 h 16255965"/>
              <a:gd name="connsiteX694" fmla="*/ 4488098 w 14327739"/>
              <a:gd name="connsiteY694" fmla="*/ 10397410 h 16255965"/>
              <a:gd name="connsiteX695" fmla="*/ 4587224 w 14327739"/>
              <a:gd name="connsiteY695" fmla="*/ 10214301 h 16255965"/>
              <a:gd name="connsiteX696" fmla="*/ 4551409 w 14327739"/>
              <a:gd name="connsiteY696" fmla="*/ 10206975 h 16255965"/>
              <a:gd name="connsiteX697" fmla="*/ 8631913 w 14327739"/>
              <a:gd name="connsiteY697" fmla="*/ 9526519 h 16255965"/>
              <a:gd name="connsiteX698" fmla="*/ 8698900 w 14327739"/>
              <a:gd name="connsiteY698" fmla="*/ 9575855 h 16255965"/>
              <a:gd name="connsiteX699" fmla="*/ 8709949 w 14327739"/>
              <a:gd name="connsiteY699" fmla="*/ 9586163 h 16255965"/>
              <a:gd name="connsiteX700" fmla="*/ 8792179 w 14327739"/>
              <a:gd name="connsiteY700" fmla="*/ 9609592 h 16255965"/>
              <a:gd name="connsiteX701" fmla="*/ 8726629 w 14327739"/>
              <a:gd name="connsiteY701" fmla="*/ 9565568 h 16255965"/>
              <a:gd name="connsiteX702" fmla="*/ 8666499 w 14327739"/>
              <a:gd name="connsiteY702" fmla="*/ 9537768 h 16255965"/>
              <a:gd name="connsiteX703" fmla="*/ 8420205 w 14327739"/>
              <a:gd name="connsiteY703" fmla="*/ 9540863 h 16255965"/>
              <a:gd name="connsiteX704" fmla="*/ 8450060 w 14327739"/>
              <a:gd name="connsiteY704" fmla="*/ 9574523 h 16255965"/>
              <a:gd name="connsiteX705" fmla="*/ 8493355 w 14327739"/>
              <a:gd name="connsiteY705" fmla="*/ 9637151 h 16255965"/>
              <a:gd name="connsiteX706" fmla="*/ 8633342 w 14327739"/>
              <a:gd name="connsiteY706" fmla="*/ 9648045 h 16255965"/>
              <a:gd name="connsiteX707" fmla="*/ 8550596 w 14327739"/>
              <a:gd name="connsiteY707" fmla="*/ 9563295 h 16255965"/>
              <a:gd name="connsiteX708" fmla="*/ 5975105 w 14327739"/>
              <a:gd name="connsiteY708" fmla="*/ 9870485 h 16255965"/>
              <a:gd name="connsiteX709" fmla="*/ 5930554 w 14327739"/>
              <a:gd name="connsiteY709" fmla="*/ 10041202 h 16255965"/>
              <a:gd name="connsiteX710" fmla="*/ 5919736 w 14327739"/>
              <a:gd name="connsiteY710" fmla="*/ 10077078 h 16255965"/>
              <a:gd name="connsiteX711" fmla="*/ 6055349 w 14327739"/>
              <a:gd name="connsiteY711" fmla="*/ 10066725 h 16255965"/>
              <a:gd name="connsiteX712" fmla="*/ 6207684 w 14327739"/>
              <a:gd name="connsiteY712" fmla="*/ 10046440 h 16255965"/>
              <a:gd name="connsiteX713" fmla="*/ 6237853 w 14327739"/>
              <a:gd name="connsiteY713" fmla="*/ 9906716 h 16255965"/>
              <a:gd name="connsiteX714" fmla="*/ 6250100 w 14327739"/>
              <a:gd name="connsiteY714" fmla="*/ 9837234 h 16255965"/>
              <a:gd name="connsiteX715" fmla="*/ 6083220 w 14327739"/>
              <a:gd name="connsiteY715" fmla="*/ 9860758 h 16255965"/>
              <a:gd name="connsiteX716" fmla="*/ 6531237 w 14327739"/>
              <a:gd name="connsiteY716" fmla="*/ 9790941 h 16255965"/>
              <a:gd name="connsiteX717" fmla="*/ 6372260 w 14327739"/>
              <a:gd name="connsiteY717" fmla="*/ 9820013 h 16255965"/>
              <a:gd name="connsiteX718" fmla="*/ 6265449 w 14327739"/>
              <a:gd name="connsiteY718" fmla="*/ 9835070 h 16255965"/>
              <a:gd name="connsiteX719" fmla="*/ 6252357 w 14327739"/>
              <a:gd name="connsiteY719" fmla="*/ 9909365 h 16255965"/>
              <a:gd name="connsiteX720" fmla="*/ 6223209 w 14327739"/>
              <a:gd name="connsiteY720" fmla="*/ 10044372 h 16255965"/>
              <a:gd name="connsiteX721" fmla="*/ 6296753 w 14327739"/>
              <a:gd name="connsiteY721" fmla="*/ 10034579 h 16255965"/>
              <a:gd name="connsiteX722" fmla="*/ 6503309 w 14327739"/>
              <a:gd name="connsiteY722" fmla="*/ 9997628 h 16255965"/>
              <a:gd name="connsiteX723" fmla="*/ 6507410 w 14327739"/>
              <a:gd name="connsiteY723" fmla="*/ 9973519 h 16255965"/>
              <a:gd name="connsiteX724" fmla="*/ 6797394 w 14327739"/>
              <a:gd name="connsiteY724" fmla="*/ 9735687 h 16255965"/>
              <a:gd name="connsiteX725" fmla="*/ 6593798 w 14327739"/>
              <a:gd name="connsiteY725" fmla="*/ 9779501 h 16255965"/>
              <a:gd name="connsiteX726" fmla="*/ 6546280 w 14327739"/>
              <a:gd name="connsiteY726" fmla="*/ 9788190 h 16255965"/>
              <a:gd name="connsiteX727" fmla="*/ 6521864 w 14327739"/>
              <a:gd name="connsiteY727" fmla="*/ 9975393 h 16255965"/>
              <a:gd name="connsiteX728" fmla="*/ 6518551 w 14327739"/>
              <a:gd name="connsiteY728" fmla="*/ 9994902 h 16255965"/>
              <a:gd name="connsiteX729" fmla="*/ 6528214 w 14327739"/>
              <a:gd name="connsiteY729" fmla="*/ 9993173 h 16255965"/>
              <a:gd name="connsiteX730" fmla="*/ 6785732 w 14327739"/>
              <a:gd name="connsiteY730" fmla="*/ 9935889 h 16255965"/>
              <a:gd name="connsiteX731" fmla="*/ 6792424 w 14327739"/>
              <a:gd name="connsiteY731" fmla="*/ 9855956 h 16255965"/>
              <a:gd name="connsiteX732" fmla="*/ 5679031 w 14327739"/>
              <a:gd name="connsiteY732" fmla="*/ 9888052 h 16255965"/>
              <a:gd name="connsiteX733" fmla="*/ 5651827 w 14327739"/>
              <a:gd name="connsiteY733" fmla="*/ 9977338 h 16255965"/>
              <a:gd name="connsiteX734" fmla="*/ 5612875 w 14327739"/>
              <a:gd name="connsiteY734" fmla="*/ 10089908 h 16255965"/>
              <a:gd name="connsiteX735" fmla="*/ 5770653 w 14327739"/>
              <a:gd name="connsiteY735" fmla="*/ 10088459 h 16255965"/>
              <a:gd name="connsiteX736" fmla="*/ 5904317 w 14327739"/>
              <a:gd name="connsiteY736" fmla="*/ 10078255 h 16255965"/>
              <a:gd name="connsiteX737" fmla="*/ 5916639 w 14327739"/>
              <a:gd name="connsiteY737" fmla="*/ 10037393 h 16255965"/>
              <a:gd name="connsiteX738" fmla="*/ 5959827 w 14327739"/>
              <a:gd name="connsiteY738" fmla="*/ 9871860 h 16255965"/>
              <a:gd name="connsiteX739" fmla="*/ 5856675 w 14327739"/>
              <a:gd name="connsiteY739" fmla="*/ 9881140 h 16255965"/>
              <a:gd name="connsiteX740" fmla="*/ 4704263 w 14327739"/>
              <a:gd name="connsiteY740" fmla="*/ 10016453 h 16255965"/>
              <a:gd name="connsiteX741" fmla="*/ 4695157 w 14327739"/>
              <a:gd name="connsiteY741" fmla="*/ 10035634 h 16255965"/>
              <a:gd name="connsiteX742" fmla="*/ 4609016 w 14327739"/>
              <a:gd name="connsiteY742" fmla="*/ 10203848 h 16255965"/>
              <a:gd name="connsiteX743" fmla="*/ 4806538 w 14327739"/>
              <a:gd name="connsiteY743" fmla="*/ 10244256 h 16255965"/>
              <a:gd name="connsiteX744" fmla="*/ 4894600 w 14327739"/>
              <a:gd name="connsiteY744" fmla="*/ 10257271 h 16255965"/>
              <a:gd name="connsiteX745" fmla="*/ 4972357 w 14327739"/>
              <a:gd name="connsiteY745" fmla="*/ 10091909 h 16255965"/>
              <a:gd name="connsiteX746" fmla="*/ 4984643 w 14327739"/>
              <a:gd name="connsiteY746" fmla="*/ 10063509 h 16255965"/>
              <a:gd name="connsiteX747" fmla="*/ 4925510 w 14327739"/>
              <a:gd name="connsiteY747" fmla="*/ 10056727 h 16255965"/>
              <a:gd name="connsiteX748" fmla="*/ 8258517 w 14327739"/>
              <a:gd name="connsiteY748" fmla="*/ 9527548 h 16255965"/>
              <a:gd name="connsiteX749" fmla="*/ 8327804 w 14327739"/>
              <a:gd name="connsiteY749" fmla="*/ 9639420 h 16255965"/>
              <a:gd name="connsiteX750" fmla="*/ 8475395 w 14327739"/>
              <a:gd name="connsiteY750" fmla="*/ 9636774 h 16255965"/>
              <a:gd name="connsiteX751" fmla="*/ 8438636 w 14327739"/>
              <a:gd name="connsiteY751" fmla="*/ 9583605 h 16255965"/>
              <a:gd name="connsiteX752" fmla="*/ 8398547 w 14327739"/>
              <a:gd name="connsiteY752" fmla="*/ 9538392 h 16255965"/>
              <a:gd name="connsiteX753" fmla="*/ 8565622 w 14327739"/>
              <a:gd name="connsiteY753" fmla="*/ 9477697 h 16255965"/>
              <a:gd name="connsiteX754" fmla="*/ 8594360 w 14327739"/>
              <a:gd name="connsiteY754" fmla="*/ 9498862 h 16255965"/>
              <a:gd name="connsiteX755" fmla="*/ 8628884 w 14327739"/>
              <a:gd name="connsiteY755" fmla="*/ 9510081 h 16255965"/>
              <a:gd name="connsiteX756" fmla="*/ 7048430 w 14327739"/>
              <a:gd name="connsiteY756" fmla="*/ 9681527 h 16255965"/>
              <a:gd name="connsiteX757" fmla="*/ 7014695 w 14327739"/>
              <a:gd name="connsiteY757" fmla="*/ 9688923 h 16255965"/>
              <a:gd name="connsiteX758" fmla="*/ 6812425 w 14327739"/>
              <a:gd name="connsiteY758" fmla="*/ 9732452 h 16255965"/>
              <a:gd name="connsiteX759" fmla="*/ 6807334 w 14327739"/>
              <a:gd name="connsiteY759" fmla="*/ 9856347 h 16255965"/>
              <a:gd name="connsiteX760" fmla="*/ 6800970 w 14327739"/>
              <a:gd name="connsiteY760" fmla="*/ 9932499 h 16255965"/>
              <a:gd name="connsiteX761" fmla="*/ 6858938 w 14327739"/>
              <a:gd name="connsiteY761" fmla="*/ 9919604 h 16255965"/>
              <a:gd name="connsiteX762" fmla="*/ 7052877 w 14327739"/>
              <a:gd name="connsiteY762" fmla="*/ 9870662 h 16255965"/>
              <a:gd name="connsiteX763" fmla="*/ 7052045 w 14327739"/>
              <a:gd name="connsiteY763" fmla="*/ 9749534 h 16255965"/>
              <a:gd name="connsiteX764" fmla="*/ 8487879 w 14327739"/>
              <a:gd name="connsiteY764" fmla="*/ 9479674 h 16255965"/>
              <a:gd name="connsiteX765" fmla="*/ 8494317 w 14327739"/>
              <a:gd name="connsiteY765" fmla="*/ 9484876 h 16255965"/>
              <a:gd name="connsiteX766" fmla="*/ 8557627 w 14327739"/>
              <a:gd name="connsiteY766" fmla="*/ 9549721 h 16255965"/>
              <a:gd name="connsiteX767" fmla="*/ 8619229 w 14327739"/>
              <a:gd name="connsiteY767" fmla="*/ 9560314 h 16255965"/>
              <a:gd name="connsiteX768" fmla="*/ 8674861 w 14327739"/>
              <a:gd name="connsiteY768" fmla="*/ 9576165 h 16255965"/>
              <a:gd name="connsiteX769" fmla="*/ 8588102 w 14327739"/>
              <a:gd name="connsiteY769" fmla="*/ 9512271 h 16255965"/>
              <a:gd name="connsiteX770" fmla="*/ 8086430 w 14327739"/>
              <a:gd name="connsiteY770" fmla="*/ 9524583 h 16255965"/>
              <a:gd name="connsiteX771" fmla="*/ 8152787 w 14327739"/>
              <a:gd name="connsiteY771" fmla="*/ 9645049 h 16255965"/>
              <a:gd name="connsiteX772" fmla="*/ 8180060 w 14327739"/>
              <a:gd name="connsiteY772" fmla="*/ 9642069 h 16255965"/>
              <a:gd name="connsiteX773" fmla="*/ 8310759 w 14327739"/>
              <a:gd name="connsiteY773" fmla="*/ 9639726 h 16255965"/>
              <a:gd name="connsiteX774" fmla="*/ 8240430 w 14327739"/>
              <a:gd name="connsiteY774" fmla="*/ 9526147 h 16255965"/>
              <a:gd name="connsiteX775" fmla="*/ 8210461 w 14327739"/>
              <a:gd name="connsiteY775" fmla="*/ 9523826 h 16255965"/>
              <a:gd name="connsiteX776" fmla="*/ 7283250 w 14327739"/>
              <a:gd name="connsiteY776" fmla="*/ 9630050 h 16255965"/>
              <a:gd name="connsiteX777" fmla="*/ 7062684 w 14327739"/>
              <a:gd name="connsiteY777" fmla="*/ 9678402 h 16255965"/>
              <a:gd name="connsiteX778" fmla="*/ 7066432 w 14327739"/>
              <a:gd name="connsiteY778" fmla="*/ 9748810 h 16255965"/>
              <a:gd name="connsiteX779" fmla="*/ 7067254 w 14327739"/>
              <a:gd name="connsiteY779" fmla="*/ 9867034 h 16255965"/>
              <a:gd name="connsiteX780" fmla="*/ 7172879 w 14327739"/>
              <a:gd name="connsiteY780" fmla="*/ 9840379 h 16255965"/>
              <a:gd name="connsiteX781" fmla="*/ 7302872 w 14327739"/>
              <a:gd name="connsiteY781" fmla="*/ 9807581 h 16255965"/>
              <a:gd name="connsiteX782" fmla="*/ 7287156 w 14327739"/>
              <a:gd name="connsiteY782" fmla="*/ 9655342 h 16255965"/>
              <a:gd name="connsiteX783" fmla="*/ 5382314 w 14327739"/>
              <a:gd name="connsiteY783" fmla="*/ 9886151 h 16255965"/>
              <a:gd name="connsiteX784" fmla="*/ 5372959 w 14327739"/>
              <a:gd name="connsiteY784" fmla="*/ 9913034 h 16255965"/>
              <a:gd name="connsiteX785" fmla="*/ 5306772 w 14327739"/>
              <a:gd name="connsiteY785" fmla="*/ 10082900 h 16255965"/>
              <a:gd name="connsiteX786" fmla="*/ 5470707 w 14327739"/>
              <a:gd name="connsiteY786" fmla="*/ 10091213 h 16255965"/>
              <a:gd name="connsiteX787" fmla="*/ 5597142 w 14327739"/>
              <a:gd name="connsiteY787" fmla="*/ 10090052 h 16255965"/>
              <a:gd name="connsiteX788" fmla="*/ 5637766 w 14327739"/>
              <a:gd name="connsiteY788" fmla="*/ 9972651 h 16255965"/>
              <a:gd name="connsiteX789" fmla="*/ 5663357 w 14327739"/>
              <a:gd name="connsiteY789" fmla="*/ 9888661 h 16255965"/>
              <a:gd name="connsiteX790" fmla="*/ 5620968 w 14327739"/>
              <a:gd name="connsiteY790" fmla="*/ 9890311 h 16255965"/>
              <a:gd name="connsiteX791" fmla="*/ 7908582 w 14327739"/>
              <a:gd name="connsiteY791" fmla="*/ 9532960 h 16255965"/>
              <a:gd name="connsiteX792" fmla="*/ 7931085 w 14327739"/>
              <a:gd name="connsiteY792" fmla="*/ 9579309 h 16255965"/>
              <a:gd name="connsiteX793" fmla="*/ 7962837 w 14327739"/>
              <a:gd name="connsiteY793" fmla="*/ 9666716 h 16255965"/>
              <a:gd name="connsiteX794" fmla="*/ 7978624 w 14327739"/>
              <a:gd name="connsiteY794" fmla="*/ 9664075 h 16255965"/>
              <a:gd name="connsiteX795" fmla="*/ 8136929 w 14327739"/>
              <a:gd name="connsiteY795" fmla="*/ 9646782 h 16255965"/>
              <a:gd name="connsiteX796" fmla="*/ 8069677 w 14327739"/>
              <a:gd name="connsiteY796" fmla="*/ 9524685 h 16255965"/>
              <a:gd name="connsiteX797" fmla="*/ 8010995 w 14327739"/>
              <a:gd name="connsiteY797" fmla="*/ 9525043 h 16255965"/>
              <a:gd name="connsiteX798" fmla="*/ 7501875 w 14327739"/>
              <a:gd name="connsiteY798" fmla="*/ 9588166 h 16255965"/>
              <a:gd name="connsiteX799" fmla="*/ 7316486 w 14327739"/>
              <a:gd name="connsiteY799" fmla="*/ 9622764 h 16255965"/>
              <a:gd name="connsiteX800" fmla="*/ 7297496 w 14327739"/>
              <a:gd name="connsiteY800" fmla="*/ 9626926 h 16255965"/>
              <a:gd name="connsiteX801" fmla="*/ 7301547 w 14327739"/>
              <a:gd name="connsiteY801" fmla="*/ 9653145 h 16255965"/>
              <a:gd name="connsiteX802" fmla="*/ 7317129 w 14327739"/>
              <a:gd name="connsiteY802" fmla="*/ 9803983 h 16255965"/>
              <a:gd name="connsiteX803" fmla="*/ 7477106 w 14327739"/>
              <a:gd name="connsiteY803" fmla="*/ 9763619 h 16255965"/>
              <a:gd name="connsiteX804" fmla="*/ 7534453 w 14327739"/>
              <a:gd name="connsiteY804" fmla="*/ 9751044 h 16255965"/>
              <a:gd name="connsiteX805" fmla="*/ 7531133 w 14327739"/>
              <a:gd name="connsiteY805" fmla="*/ 9729588 h 16255965"/>
              <a:gd name="connsiteX806" fmla="*/ 7719280 w 14327739"/>
              <a:gd name="connsiteY806" fmla="*/ 9552988 h 16255965"/>
              <a:gd name="connsiteX807" fmla="*/ 7749221 w 14327739"/>
              <a:gd name="connsiteY807" fmla="*/ 9646322 h 16255965"/>
              <a:gd name="connsiteX808" fmla="*/ 7763473 w 14327739"/>
              <a:gd name="connsiteY808" fmla="*/ 9700824 h 16255965"/>
              <a:gd name="connsiteX809" fmla="*/ 7778135 w 14327739"/>
              <a:gd name="connsiteY809" fmla="*/ 9697609 h 16255965"/>
              <a:gd name="connsiteX810" fmla="*/ 7948252 w 14327739"/>
              <a:gd name="connsiteY810" fmla="*/ 9669155 h 16255965"/>
              <a:gd name="connsiteX811" fmla="*/ 7917800 w 14327739"/>
              <a:gd name="connsiteY811" fmla="*/ 9585287 h 16255965"/>
              <a:gd name="connsiteX812" fmla="*/ 7892987 w 14327739"/>
              <a:gd name="connsiteY812" fmla="*/ 9534165 h 16255965"/>
              <a:gd name="connsiteX813" fmla="*/ 7812641 w 14327739"/>
              <a:gd name="connsiteY813" fmla="*/ 9540376 h 16255965"/>
              <a:gd name="connsiteX814" fmla="*/ 7614617 w 14327739"/>
              <a:gd name="connsiteY814" fmla="*/ 9567127 h 16255965"/>
              <a:gd name="connsiteX815" fmla="*/ 7516223 w 14327739"/>
              <a:gd name="connsiteY815" fmla="*/ 9585489 h 16255965"/>
              <a:gd name="connsiteX816" fmla="*/ 7545449 w 14327739"/>
              <a:gd name="connsiteY816" fmla="*/ 9726603 h 16255965"/>
              <a:gd name="connsiteX817" fmla="*/ 7548750 w 14327739"/>
              <a:gd name="connsiteY817" fmla="*/ 9747909 h 16255965"/>
              <a:gd name="connsiteX818" fmla="*/ 7749012 w 14327739"/>
              <a:gd name="connsiteY818" fmla="*/ 9703995 h 16255965"/>
              <a:gd name="connsiteX819" fmla="*/ 7735117 w 14327739"/>
              <a:gd name="connsiteY819" fmla="*/ 9650827 h 16255965"/>
              <a:gd name="connsiteX820" fmla="*/ 7704395 w 14327739"/>
              <a:gd name="connsiteY820" fmla="*/ 9554999 h 16255965"/>
              <a:gd name="connsiteX821" fmla="*/ 4029162 w 14327739"/>
              <a:gd name="connsiteY821" fmla="*/ 10052122 h 16255965"/>
              <a:gd name="connsiteX822" fmla="*/ 3954836 w 14327739"/>
              <a:gd name="connsiteY822" fmla="*/ 10175480 h 16255965"/>
              <a:gd name="connsiteX823" fmla="*/ 3920081 w 14327739"/>
              <a:gd name="connsiteY823" fmla="*/ 10229343 h 16255965"/>
              <a:gd name="connsiteX824" fmla="*/ 4163553 w 14327739"/>
              <a:gd name="connsiteY824" fmla="*/ 10316169 h 16255965"/>
              <a:gd name="connsiteX825" fmla="*/ 4187712 w 14327739"/>
              <a:gd name="connsiteY825" fmla="*/ 10323034 h 16255965"/>
              <a:gd name="connsiteX826" fmla="*/ 4289988 w 14327739"/>
              <a:gd name="connsiteY826" fmla="*/ 10150126 h 16255965"/>
              <a:gd name="connsiteX827" fmla="*/ 4295818 w 14327739"/>
              <a:gd name="connsiteY827" fmla="*/ 10139610 h 16255965"/>
              <a:gd name="connsiteX828" fmla="*/ 4053558 w 14327739"/>
              <a:gd name="connsiteY828" fmla="*/ 10061794 h 16255965"/>
              <a:gd name="connsiteX829" fmla="*/ 8331562 w 14327739"/>
              <a:gd name="connsiteY829" fmla="*/ 9440922 h 16255965"/>
              <a:gd name="connsiteX830" fmla="*/ 8405579 w 14327739"/>
              <a:gd name="connsiteY830" fmla="*/ 9524373 h 16255965"/>
              <a:gd name="connsiteX831" fmla="*/ 8414060 w 14327739"/>
              <a:gd name="connsiteY831" fmla="*/ 9525031 h 16255965"/>
              <a:gd name="connsiteX832" fmla="*/ 8533249 w 14327739"/>
              <a:gd name="connsiteY832" fmla="*/ 9545528 h 16255965"/>
              <a:gd name="connsiteX833" fmla="*/ 8484534 w 14327739"/>
              <a:gd name="connsiteY833" fmla="*/ 9495633 h 16255965"/>
              <a:gd name="connsiteX834" fmla="*/ 8449239 w 14327739"/>
              <a:gd name="connsiteY834" fmla="*/ 9467107 h 16255965"/>
              <a:gd name="connsiteX835" fmla="*/ 8434975 w 14327739"/>
              <a:gd name="connsiteY835" fmla="*/ 9462468 h 16255965"/>
              <a:gd name="connsiteX836" fmla="*/ 5088177 w 14327739"/>
              <a:gd name="connsiteY836" fmla="*/ 9861429 h 16255965"/>
              <a:gd name="connsiteX837" fmla="*/ 5006024 w 14327739"/>
              <a:gd name="connsiteY837" fmla="*/ 10051342 h 16255965"/>
              <a:gd name="connsiteX838" fmla="*/ 5261573 w 14327739"/>
              <a:gd name="connsiteY838" fmla="*/ 10080608 h 16255965"/>
              <a:gd name="connsiteX839" fmla="*/ 5291023 w 14327739"/>
              <a:gd name="connsiteY839" fmla="*/ 10082102 h 16255965"/>
              <a:gd name="connsiteX840" fmla="*/ 5358899 w 14327739"/>
              <a:gd name="connsiteY840" fmla="*/ 9907906 h 16255965"/>
              <a:gd name="connsiteX841" fmla="*/ 5366745 w 14327739"/>
              <a:gd name="connsiteY841" fmla="*/ 9885356 h 16255965"/>
              <a:gd name="connsiteX842" fmla="*/ 5119237 w 14327739"/>
              <a:gd name="connsiteY842" fmla="*/ 9866058 h 16255965"/>
              <a:gd name="connsiteX843" fmla="*/ 4417713 w 14327739"/>
              <a:gd name="connsiteY843" fmla="*/ 9948123 h 16255965"/>
              <a:gd name="connsiteX844" fmla="*/ 4404617 w 14327739"/>
              <a:gd name="connsiteY844" fmla="*/ 9973497 h 16255965"/>
              <a:gd name="connsiteX845" fmla="*/ 4316881 w 14327739"/>
              <a:gd name="connsiteY845" fmla="*/ 10130349 h 16255965"/>
              <a:gd name="connsiteX846" fmla="*/ 4554518 w 14327739"/>
              <a:gd name="connsiteY846" fmla="*/ 10192700 h 16255965"/>
              <a:gd name="connsiteX847" fmla="*/ 4594216 w 14327739"/>
              <a:gd name="connsiteY847" fmla="*/ 10200821 h 16255965"/>
              <a:gd name="connsiteX848" fmla="*/ 4681966 w 14327739"/>
              <a:gd name="connsiteY848" fmla="*/ 10029478 h 16255965"/>
              <a:gd name="connsiteX849" fmla="*/ 4689431 w 14327739"/>
              <a:gd name="connsiteY849" fmla="*/ 10013753 h 16255965"/>
              <a:gd name="connsiteX850" fmla="*/ 4676578 w 14327739"/>
              <a:gd name="connsiteY850" fmla="*/ 10011413 h 16255965"/>
              <a:gd name="connsiteX851" fmla="*/ 4445954 w 14327739"/>
              <a:gd name="connsiteY851" fmla="*/ 9956431 h 16255965"/>
              <a:gd name="connsiteX852" fmla="*/ 8389975 w 14327739"/>
              <a:gd name="connsiteY852" fmla="*/ 9400568 h 16255965"/>
              <a:gd name="connsiteX853" fmla="*/ 8455969 w 14327739"/>
              <a:gd name="connsiteY853" fmla="*/ 9453891 h 16255965"/>
              <a:gd name="connsiteX854" fmla="*/ 8550576 w 14327739"/>
              <a:gd name="connsiteY854" fmla="*/ 9484635 h 16255965"/>
              <a:gd name="connsiteX855" fmla="*/ 8496436 w 14327739"/>
              <a:gd name="connsiteY855" fmla="*/ 9444762 h 16255965"/>
              <a:gd name="connsiteX856" fmla="*/ 8470854 w 14327739"/>
              <a:gd name="connsiteY856" fmla="*/ 9430302 h 16255965"/>
              <a:gd name="connsiteX857" fmla="*/ 8174406 w 14327739"/>
              <a:gd name="connsiteY857" fmla="*/ 9414103 h 16255965"/>
              <a:gd name="connsiteX858" fmla="*/ 8234903 w 14327739"/>
              <a:gd name="connsiteY858" fmla="*/ 9489420 h 16255965"/>
              <a:gd name="connsiteX859" fmla="*/ 8249026 w 14327739"/>
              <a:gd name="connsiteY859" fmla="*/ 9512224 h 16255965"/>
              <a:gd name="connsiteX860" fmla="*/ 8384678 w 14327739"/>
              <a:gd name="connsiteY860" fmla="*/ 9522751 h 16255965"/>
              <a:gd name="connsiteX861" fmla="*/ 8307716 w 14327739"/>
              <a:gd name="connsiteY861" fmla="*/ 9435954 h 16255965"/>
              <a:gd name="connsiteX862" fmla="*/ 8235738 w 14327739"/>
              <a:gd name="connsiteY862" fmla="*/ 9420957 h 16255965"/>
              <a:gd name="connsiteX863" fmla="*/ 8015807 w 14327739"/>
              <a:gd name="connsiteY863" fmla="*/ 9398275 h 16255965"/>
              <a:gd name="connsiteX864" fmla="*/ 8020183 w 14327739"/>
              <a:gd name="connsiteY864" fmla="*/ 9404316 h 16255965"/>
              <a:gd name="connsiteX865" fmla="*/ 8078456 w 14327739"/>
              <a:gd name="connsiteY865" fmla="*/ 9510108 h 16255965"/>
              <a:gd name="connsiteX866" fmla="*/ 8211710 w 14327739"/>
              <a:gd name="connsiteY866" fmla="*/ 9509329 h 16255965"/>
              <a:gd name="connsiteX867" fmla="*/ 8230940 w 14327739"/>
              <a:gd name="connsiteY867" fmla="*/ 9510821 h 16255965"/>
              <a:gd name="connsiteX868" fmla="*/ 8223039 w 14327739"/>
              <a:gd name="connsiteY868" fmla="*/ 9498061 h 16255965"/>
              <a:gd name="connsiteX869" fmla="*/ 8153752 w 14327739"/>
              <a:gd name="connsiteY869" fmla="*/ 9411795 h 16255965"/>
              <a:gd name="connsiteX870" fmla="*/ 8038217 w 14327739"/>
              <a:gd name="connsiteY870" fmla="*/ 9398884 h 16255965"/>
              <a:gd name="connsiteX871" fmla="*/ 8324134 w 14327739"/>
              <a:gd name="connsiteY871" fmla="*/ 9347369 h 16255965"/>
              <a:gd name="connsiteX872" fmla="*/ 8354519 w 14327739"/>
              <a:gd name="connsiteY872" fmla="*/ 9371920 h 16255965"/>
              <a:gd name="connsiteX873" fmla="*/ 8391862 w 14327739"/>
              <a:gd name="connsiteY873" fmla="*/ 9385652 h 16255965"/>
              <a:gd name="connsiteX874" fmla="*/ 6024508 w 14327739"/>
              <a:gd name="connsiteY874" fmla="*/ 9651895 h 16255965"/>
              <a:gd name="connsiteX875" fmla="*/ 5982263 w 14327739"/>
              <a:gd name="connsiteY875" fmla="*/ 9843057 h 16255965"/>
              <a:gd name="connsiteX876" fmla="*/ 5979025 w 14327739"/>
              <a:gd name="connsiteY876" fmla="*/ 9855464 h 16255965"/>
              <a:gd name="connsiteX877" fmla="*/ 6082327 w 14327739"/>
              <a:gd name="connsiteY877" fmla="*/ 9846164 h 16255965"/>
              <a:gd name="connsiteX878" fmla="*/ 6252762 w 14327739"/>
              <a:gd name="connsiteY878" fmla="*/ 9822131 h 16255965"/>
              <a:gd name="connsiteX879" fmla="*/ 6271171 w 14327739"/>
              <a:gd name="connsiteY879" fmla="*/ 9717695 h 16255965"/>
              <a:gd name="connsiteX880" fmla="*/ 6284045 w 14327739"/>
              <a:gd name="connsiteY880" fmla="*/ 9621546 h 16255965"/>
              <a:gd name="connsiteX881" fmla="*/ 6200197 w 14327739"/>
              <a:gd name="connsiteY881" fmla="*/ 9634304 h 16255965"/>
              <a:gd name="connsiteX882" fmla="*/ 4798366 w 14327739"/>
              <a:gd name="connsiteY882" fmla="*/ 9818239 h 16255965"/>
              <a:gd name="connsiteX883" fmla="*/ 4710722 w 14327739"/>
              <a:gd name="connsiteY883" fmla="*/ 10002848 h 16255965"/>
              <a:gd name="connsiteX884" fmla="*/ 4927706 w 14327739"/>
              <a:gd name="connsiteY884" fmla="*/ 10042372 h 16255965"/>
              <a:gd name="connsiteX885" fmla="*/ 4990668 w 14327739"/>
              <a:gd name="connsiteY885" fmla="*/ 10049583 h 16255965"/>
              <a:gd name="connsiteX886" fmla="*/ 5073040 w 14327739"/>
              <a:gd name="connsiteY886" fmla="*/ 9859173 h 16255965"/>
              <a:gd name="connsiteX887" fmla="*/ 6548831 w 14327739"/>
              <a:gd name="connsiteY887" fmla="*/ 9579329 h 16255965"/>
              <a:gd name="connsiteX888" fmla="*/ 6488107 w 14327739"/>
              <a:gd name="connsiteY888" fmla="*/ 9590495 h 16255965"/>
              <a:gd name="connsiteX889" fmla="*/ 6299228 w 14327739"/>
              <a:gd name="connsiteY889" fmla="*/ 9619236 h 16255965"/>
              <a:gd name="connsiteX890" fmla="*/ 6285794 w 14327739"/>
              <a:gd name="connsiteY890" fmla="*/ 9719614 h 16255965"/>
              <a:gd name="connsiteX891" fmla="*/ 6268111 w 14327739"/>
              <a:gd name="connsiteY891" fmla="*/ 9819968 h 16255965"/>
              <a:gd name="connsiteX892" fmla="*/ 6370644 w 14327739"/>
              <a:gd name="connsiteY892" fmla="*/ 9805510 h 16255965"/>
              <a:gd name="connsiteX893" fmla="*/ 6532746 w 14327739"/>
              <a:gd name="connsiteY893" fmla="*/ 9775865 h 16255965"/>
              <a:gd name="connsiteX894" fmla="*/ 6547668 w 14327739"/>
              <a:gd name="connsiteY894" fmla="*/ 9606634 h 16255965"/>
              <a:gd name="connsiteX895" fmla="*/ 8236086 w 14327739"/>
              <a:gd name="connsiteY895" fmla="*/ 9346153 h 16255965"/>
              <a:gd name="connsiteX896" fmla="*/ 8289648 w 14327739"/>
              <a:gd name="connsiteY896" fmla="*/ 9393666 h 16255965"/>
              <a:gd name="connsiteX897" fmla="*/ 8315217 w 14327739"/>
              <a:gd name="connsiteY897" fmla="*/ 9422494 h 16255965"/>
              <a:gd name="connsiteX898" fmla="*/ 8421490 w 14327739"/>
              <a:gd name="connsiteY898" fmla="*/ 9444679 h 16255965"/>
              <a:gd name="connsiteX899" fmla="*/ 8347670 w 14327739"/>
              <a:gd name="connsiteY899" fmla="*/ 9385016 h 16255965"/>
              <a:gd name="connsiteX900" fmla="*/ 8253942 w 14327739"/>
              <a:gd name="connsiteY900" fmla="*/ 9350558 h 16255965"/>
              <a:gd name="connsiteX901" fmla="*/ 7840915 w 14327739"/>
              <a:gd name="connsiteY901" fmla="*/ 9393591 h 16255965"/>
              <a:gd name="connsiteX902" fmla="*/ 7901775 w 14327739"/>
              <a:gd name="connsiteY902" fmla="*/ 9518941 h 16255965"/>
              <a:gd name="connsiteX903" fmla="*/ 8011372 w 14327739"/>
              <a:gd name="connsiteY903" fmla="*/ 9510500 h 16255965"/>
              <a:gd name="connsiteX904" fmla="*/ 8061701 w 14327739"/>
              <a:gd name="connsiteY904" fmla="*/ 9510205 h 16255965"/>
              <a:gd name="connsiteX905" fmla="*/ 8007733 w 14327739"/>
              <a:gd name="connsiteY905" fmla="*/ 9412225 h 16255965"/>
              <a:gd name="connsiteX906" fmla="*/ 7997261 w 14327739"/>
              <a:gd name="connsiteY906" fmla="*/ 9397771 h 16255965"/>
              <a:gd name="connsiteX907" fmla="*/ 7841767 w 14327739"/>
              <a:gd name="connsiteY907" fmla="*/ 9393547 h 16255965"/>
              <a:gd name="connsiteX908" fmla="*/ 6799119 w 14327739"/>
              <a:gd name="connsiteY908" fmla="*/ 9533307 h 16255965"/>
              <a:gd name="connsiteX909" fmla="*/ 6563553 w 14327739"/>
              <a:gd name="connsiteY909" fmla="*/ 9576623 h 16255965"/>
              <a:gd name="connsiteX910" fmla="*/ 6562260 w 14327739"/>
              <a:gd name="connsiteY910" fmla="*/ 9607019 h 16255965"/>
              <a:gd name="connsiteX911" fmla="*/ 6547621 w 14327739"/>
              <a:gd name="connsiteY911" fmla="*/ 9773144 h 16255965"/>
              <a:gd name="connsiteX912" fmla="*/ 6591656 w 14327739"/>
              <a:gd name="connsiteY912" fmla="*/ 9765091 h 16255965"/>
              <a:gd name="connsiteX913" fmla="*/ 6798015 w 14327739"/>
              <a:gd name="connsiteY913" fmla="*/ 9720682 h 16255965"/>
              <a:gd name="connsiteX914" fmla="*/ 6799769 w 14327739"/>
              <a:gd name="connsiteY914" fmla="*/ 9678228 h 16255965"/>
              <a:gd name="connsiteX915" fmla="*/ 5740737 w 14327739"/>
              <a:gd name="connsiteY915" fmla="*/ 9671579 h 16255965"/>
              <a:gd name="connsiteX916" fmla="*/ 5712810 w 14327739"/>
              <a:gd name="connsiteY916" fmla="*/ 9777181 h 16255965"/>
              <a:gd name="connsiteX917" fmla="*/ 5683542 w 14327739"/>
              <a:gd name="connsiteY917" fmla="*/ 9873243 h 16255965"/>
              <a:gd name="connsiteX918" fmla="*/ 5856374 w 14327739"/>
              <a:gd name="connsiteY918" fmla="*/ 9866506 h 16255965"/>
              <a:gd name="connsiteX919" fmla="*/ 5963746 w 14327739"/>
              <a:gd name="connsiteY919" fmla="*/ 9856840 h 16255965"/>
              <a:gd name="connsiteX920" fmla="*/ 5968149 w 14327739"/>
              <a:gd name="connsiteY920" fmla="*/ 9839962 h 16255965"/>
              <a:gd name="connsiteX921" fmla="*/ 6009375 w 14327739"/>
              <a:gd name="connsiteY921" fmla="*/ 9653410 h 16255965"/>
              <a:gd name="connsiteX922" fmla="*/ 5859463 w 14327739"/>
              <a:gd name="connsiteY922" fmla="*/ 9668421 h 16255965"/>
              <a:gd name="connsiteX923" fmla="*/ 7033689 w 14327739"/>
              <a:gd name="connsiteY923" fmla="*/ 9490417 h 16255965"/>
              <a:gd name="connsiteX924" fmla="*/ 6852996 w 14327739"/>
              <a:gd name="connsiteY924" fmla="*/ 9523401 h 16255965"/>
              <a:gd name="connsiteX925" fmla="*/ 6813967 w 14327739"/>
              <a:gd name="connsiteY925" fmla="*/ 9530577 h 16255965"/>
              <a:gd name="connsiteX926" fmla="*/ 6814668 w 14327739"/>
              <a:gd name="connsiteY926" fmla="*/ 9677879 h 16255965"/>
              <a:gd name="connsiteX927" fmla="*/ 6813041 w 14327739"/>
              <a:gd name="connsiteY927" fmla="*/ 9717448 h 16255965"/>
              <a:gd name="connsiteX928" fmla="*/ 7011618 w 14327739"/>
              <a:gd name="connsiteY928" fmla="*/ 9674714 h 16255965"/>
              <a:gd name="connsiteX929" fmla="*/ 7047649 w 14327739"/>
              <a:gd name="connsiteY929" fmla="*/ 9666821 h 16255965"/>
              <a:gd name="connsiteX930" fmla="*/ 7043108 w 14327739"/>
              <a:gd name="connsiteY930" fmla="*/ 9581372 h 16255965"/>
              <a:gd name="connsiteX931" fmla="*/ 7664583 w 14327739"/>
              <a:gd name="connsiteY931" fmla="*/ 9402766 h 16255965"/>
              <a:gd name="connsiteX932" fmla="*/ 7702553 w 14327739"/>
              <a:gd name="connsiteY932" fmla="*/ 9500843 h 16255965"/>
              <a:gd name="connsiteX933" fmla="*/ 7714786 w 14327739"/>
              <a:gd name="connsiteY933" fmla="*/ 9538978 h 16255965"/>
              <a:gd name="connsiteX934" fmla="*/ 7812238 w 14327739"/>
              <a:gd name="connsiteY934" fmla="*/ 9525838 h 16255965"/>
              <a:gd name="connsiteX935" fmla="*/ 7886180 w 14327739"/>
              <a:gd name="connsiteY935" fmla="*/ 9520142 h 16255965"/>
              <a:gd name="connsiteX936" fmla="*/ 7825152 w 14327739"/>
              <a:gd name="connsiteY936" fmla="*/ 9394411 h 16255965"/>
              <a:gd name="connsiteX937" fmla="*/ 7473933 w 14327739"/>
              <a:gd name="connsiteY937" fmla="*/ 9422504 h 16255965"/>
              <a:gd name="connsiteX938" fmla="*/ 7513110 w 14327739"/>
              <a:gd name="connsiteY938" fmla="*/ 9570456 h 16255965"/>
              <a:gd name="connsiteX939" fmla="*/ 7513288 w 14327739"/>
              <a:gd name="connsiteY939" fmla="*/ 9571316 h 16255965"/>
              <a:gd name="connsiteX940" fmla="*/ 7613503 w 14327739"/>
              <a:gd name="connsiteY940" fmla="*/ 9552634 h 16255965"/>
              <a:gd name="connsiteX941" fmla="*/ 7699901 w 14327739"/>
              <a:gd name="connsiteY941" fmla="*/ 9540984 h 16255965"/>
              <a:gd name="connsiteX942" fmla="*/ 7688707 w 14327739"/>
              <a:gd name="connsiteY942" fmla="*/ 9506065 h 16255965"/>
              <a:gd name="connsiteX943" fmla="*/ 7645416 w 14327739"/>
              <a:gd name="connsiteY943" fmla="*/ 9403764 h 16255965"/>
              <a:gd name="connsiteX944" fmla="*/ 7596728 w 14327739"/>
              <a:gd name="connsiteY944" fmla="*/ 9406297 h 16255965"/>
              <a:gd name="connsiteX945" fmla="*/ 7267605 w 14327739"/>
              <a:gd name="connsiteY945" fmla="*/ 9449736 h 16255965"/>
              <a:gd name="connsiteX946" fmla="*/ 7276999 w 14327739"/>
              <a:gd name="connsiteY946" fmla="*/ 9494279 h 16255965"/>
              <a:gd name="connsiteX947" fmla="*/ 7295279 w 14327739"/>
              <a:gd name="connsiteY947" fmla="*/ 9612580 h 16255965"/>
              <a:gd name="connsiteX948" fmla="*/ 7314381 w 14327739"/>
              <a:gd name="connsiteY948" fmla="*/ 9608396 h 16255965"/>
              <a:gd name="connsiteX949" fmla="*/ 7498933 w 14327739"/>
              <a:gd name="connsiteY949" fmla="*/ 9573992 h 16255965"/>
              <a:gd name="connsiteX950" fmla="*/ 7459928 w 14327739"/>
              <a:gd name="connsiteY950" fmla="*/ 9426551 h 16255965"/>
              <a:gd name="connsiteX951" fmla="*/ 7459235 w 14327739"/>
              <a:gd name="connsiteY951" fmla="*/ 9424444 h 16255965"/>
              <a:gd name="connsiteX952" fmla="*/ 7227659 w 14327739"/>
              <a:gd name="connsiteY952" fmla="*/ 9455009 h 16255965"/>
              <a:gd name="connsiteX953" fmla="*/ 7047901 w 14327739"/>
              <a:gd name="connsiteY953" fmla="*/ 9487822 h 16255965"/>
              <a:gd name="connsiteX954" fmla="*/ 7057443 w 14327739"/>
              <a:gd name="connsiteY954" fmla="*/ 9579906 h 16255965"/>
              <a:gd name="connsiteX955" fmla="*/ 7061902 w 14327739"/>
              <a:gd name="connsiteY955" fmla="*/ 9663699 h 16255965"/>
              <a:gd name="connsiteX956" fmla="*/ 7281034 w 14327739"/>
              <a:gd name="connsiteY956" fmla="*/ 9615700 h 16255965"/>
              <a:gd name="connsiteX957" fmla="*/ 7262739 w 14327739"/>
              <a:gd name="connsiteY957" fmla="*/ 9497218 h 16255965"/>
              <a:gd name="connsiteX958" fmla="*/ 7253133 w 14327739"/>
              <a:gd name="connsiteY958" fmla="*/ 9451647 h 16255965"/>
              <a:gd name="connsiteX959" fmla="*/ 4142006 w 14327739"/>
              <a:gd name="connsiteY959" fmla="*/ 9861025 h 16255965"/>
              <a:gd name="connsiteX960" fmla="*/ 4113904 w 14327739"/>
              <a:gd name="connsiteY960" fmla="*/ 9911478 h 16255965"/>
              <a:gd name="connsiteX961" fmla="*/ 4036788 w 14327739"/>
              <a:gd name="connsiteY961" fmla="*/ 10039465 h 16255965"/>
              <a:gd name="connsiteX962" fmla="*/ 4057974 w 14327739"/>
              <a:gd name="connsiteY962" fmla="*/ 10047867 h 16255965"/>
              <a:gd name="connsiteX963" fmla="*/ 4303030 w 14327739"/>
              <a:gd name="connsiteY963" fmla="*/ 10126600 h 16255965"/>
              <a:gd name="connsiteX964" fmla="*/ 4391550 w 14327739"/>
              <a:gd name="connsiteY964" fmla="*/ 9966925 h 16255965"/>
              <a:gd name="connsiteX965" fmla="*/ 4403427 w 14327739"/>
              <a:gd name="connsiteY965" fmla="*/ 9943921 h 16255965"/>
              <a:gd name="connsiteX966" fmla="*/ 4218033 w 14327739"/>
              <a:gd name="connsiteY966" fmla="*/ 9889381 h 16255965"/>
              <a:gd name="connsiteX967" fmla="*/ 5454034 w 14327739"/>
              <a:gd name="connsiteY967" fmla="*/ 9675978 h 16255965"/>
              <a:gd name="connsiteX968" fmla="*/ 5443312 w 14327739"/>
              <a:gd name="connsiteY968" fmla="*/ 9710866 h 16255965"/>
              <a:gd name="connsiteX969" fmla="*/ 5387374 w 14327739"/>
              <a:gd name="connsiteY969" fmla="*/ 9871611 h 16255965"/>
              <a:gd name="connsiteX970" fmla="*/ 5621309 w 14327739"/>
              <a:gd name="connsiteY970" fmla="*/ 9875669 h 16255965"/>
              <a:gd name="connsiteX971" fmla="*/ 5667869 w 14327739"/>
              <a:gd name="connsiteY971" fmla="*/ 9873854 h 16255965"/>
              <a:gd name="connsiteX972" fmla="*/ 5698550 w 14327739"/>
              <a:gd name="connsiteY972" fmla="*/ 9773160 h 16255965"/>
              <a:gd name="connsiteX973" fmla="*/ 5725315 w 14327739"/>
              <a:gd name="connsiteY973" fmla="*/ 9671989 h 16255965"/>
              <a:gd name="connsiteX974" fmla="*/ 5498666 w 14327739"/>
              <a:gd name="connsiteY974" fmla="*/ 9678019 h 16255965"/>
              <a:gd name="connsiteX975" fmla="*/ 8091099 w 14327739"/>
              <a:gd name="connsiteY975" fmla="*/ 9310388 h 16255965"/>
              <a:gd name="connsiteX976" fmla="*/ 8161307 w 14327739"/>
              <a:gd name="connsiteY976" fmla="*/ 9397795 h 16255965"/>
              <a:gd name="connsiteX977" fmla="*/ 8238264 w 14327739"/>
              <a:gd name="connsiteY977" fmla="*/ 9406430 h 16255965"/>
              <a:gd name="connsiteX978" fmla="*/ 8291367 w 14327739"/>
              <a:gd name="connsiteY978" fmla="*/ 9417515 h 16255965"/>
              <a:gd name="connsiteX979" fmla="*/ 8279467 w 14327739"/>
              <a:gd name="connsiteY979" fmla="*/ 9404094 h 16255965"/>
              <a:gd name="connsiteX980" fmla="*/ 8205704 w 14327739"/>
              <a:gd name="connsiteY980" fmla="*/ 9338658 h 16255965"/>
              <a:gd name="connsiteX981" fmla="*/ 8151173 w 14327739"/>
              <a:gd name="connsiteY981" fmla="*/ 9270829 h 16255965"/>
              <a:gd name="connsiteX982" fmla="*/ 8212478 w 14327739"/>
              <a:gd name="connsiteY982" fmla="*/ 9325211 h 16255965"/>
              <a:gd name="connsiteX983" fmla="*/ 8258190 w 14327739"/>
              <a:gd name="connsiteY983" fmla="*/ 9336497 h 16255965"/>
              <a:gd name="connsiteX984" fmla="*/ 8312224 w 14327739"/>
              <a:gd name="connsiteY984" fmla="*/ 9356367 h 16255965"/>
              <a:gd name="connsiteX985" fmla="*/ 8300575 w 14327739"/>
              <a:gd name="connsiteY985" fmla="*/ 9346951 h 16255965"/>
              <a:gd name="connsiteX986" fmla="*/ 8232000 w 14327739"/>
              <a:gd name="connsiteY986" fmla="*/ 9304214 h 16255965"/>
              <a:gd name="connsiteX987" fmla="*/ 4517143 w 14327739"/>
              <a:gd name="connsiteY987" fmla="*/ 9755483 h 16255965"/>
              <a:gd name="connsiteX988" fmla="*/ 4424515 w 14327739"/>
              <a:gd name="connsiteY988" fmla="*/ 9934945 h 16255965"/>
              <a:gd name="connsiteX989" fmla="*/ 4449503 w 14327739"/>
              <a:gd name="connsiteY989" fmla="*/ 9942300 h 16255965"/>
              <a:gd name="connsiteX990" fmla="*/ 4679481 w 14327739"/>
              <a:gd name="connsiteY990" fmla="*/ 9997157 h 16255965"/>
              <a:gd name="connsiteX991" fmla="*/ 4695891 w 14327739"/>
              <a:gd name="connsiteY991" fmla="*/ 10000147 h 16255965"/>
              <a:gd name="connsiteX992" fmla="*/ 4783566 w 14327739"/>
              <a:gd name="connsiteY992" fmla="*/ 9815476 h 16255965"/>
              <a:gd name="connsiteX993" fmla="*/ 4548906 w 14327739"/>
              <a:gd name="connsiteY993" fmla="*/ 9764312 h 16255965"/>
              <a:gd name="connsiteX994" fmla="*/ 7932984 w 14327739"/>
              <a:gd name="connsiteY994" fmla="*/ 9283922 h 16255965"/>
              <a:gd name="connsiteX995" fmla="*/ 8004885 w 14327739"/>
              <a:gd name="connsiteY995" fmla="*/ 9383196 h 16255965"/>
              <a:gd name="connsiteX996" fmla="*/ 8039739 w 14327739"/>
              <a:gd name="connsiteY996" fmla="*/ 9384156 h 16255965"/>
              <a:gd name="connsiteX997" fmla="*/ 8140646 w 14327739"/>
              <a:gd name="connsiteY997" fmla="*/ 9395477 h 16255965"/>
              <a:gd name="connsiteX998" fmla="*/ 8074211 w 14327739"/>
              <a:gd name="connsiteY998" fmla="*/ 9312762 h 16255965"/>
              <a:gd name="connsiteX999" fmla="*/ 8065232 w 14327739"/>
              <a:gd name="connsiteY999" fmla="*/ 9304008 h 16255965"/>
              <a:gd name="connsiteX1000" fmla="*/ 8059501 w 14327739"/>
              <a:gd name="connsiteY1000" fmla="*/ 9302594 h 16255965"/>
              <a:gd name="connsiteX1001" fmla="*/ 5168152 w 14327739"/>
              <a:gd name="connsiteY1001" fmla="*/ 9657878 h 16255965"/>
              <a:gd name="connsiteX1002" fmla="*/ 5094153 w 14327739"/>
              <a:gd name="connsiteY1002" fmla="*/ 9847527 h 16255965"/>
              <a:gd name="connsiteX1003" fmla="*/ 5121024 w 14327739"/>
              <a:gd name="connsiteY1003" fmla="*/ 9851529 h 16255965"/>
              <a:gd name="connsiteX1004" fmla="*/ 5371720 w 14327739"/>
              <a:gd name="connsiteY1004" fmla="*/ 9871055 h 16255965"/>
              <a:gd name="connsiteX1005" fmla="*/ 5428998 w 14327739"/>
              <a:gd name="connsiteY1005" fmla="*/ 9706404 h 16255965"/>
              <a:gd name="connsiteX1006" fmla="*/ 5438565 w 14327739"/>
              <a:gd name="connsiteY1006" fmla="*/ 9675271 h 16255965"/>
              <a:gd name="connsiteX1007" fmla="*/ 5245842 w 14327739"/>
              <a:gd name="connsiteY1007" fmla="*/ 9666460 h 16255965"/>
              <a:gd name="connsiteX1008" fmla="*/ 7771653 w 14327739"/>
              <a:gd name="connsiteY1008" fmla="*/ 9268210 h 16255965"/>
              <a:gd name="connsiteX1009" fmla="*/ 7804731 w 14327739"/>
              <a:gd name="connsiteY1009" fmla="*/ 9319066 h 16255965"/>
              <a:gd name="connsiteX1010" fmla="*/ 7833907 w 14327739"/>
              <a:gd name="connsiteY1010" fmla="*/ 9379158 h 16255965"/>
              <a:gd name="connsiteX1011" fmla="*/ 7842399 w 14327739"/>
              <a:gd name="connsiteY1011" fmla="*/ 9378718 h 16255965"/>
              <a:gd name="connsiteX1012" fmla="*/ 7986330 w 14327739"/>
              <a:gd name="connsiteY1012" fmla="*/ 9382684 h 16255965"/>
              <a:gd name="connsiteX1013" fmla="*/ 7912596 w 14327739"/>
              <a:gd name="connsiteY1013" fmla="*/ 9280913 h 16255965"/>
              <a:gd name="connsiteX1014" fmla="*/ 7865806 w 14327739"/>
              <a:gd name="connsiteY1014" fmla="*/ 9274007 h 16255965"/>
              <a:gd name="connsiteX1015" fmla="*/ 8074358 w 14327739"/>
              <a:gd name="connsiteY1015" fmla="*/ 9210579 h 16255965"/>
              <a:gd name="connsiteX1016" fmla="*/ 8113555 w 14327739"/>
              <a:gd name="connsiteY1016" fmla="*/ 9237459 h 16255965"/>
              <a:gd name="connsiteX1017" fmla="*/ 8118038 w 14327739"/>
              <a:gd name="connsiteY1017" fmla="*/ 9241436 h 16255965"/>
              <a:gd name="connsiteX1018" fmla="*/ 8157259 w 14327739"/>
              <a:gd name="connsiteY1018" fmla="*/ 9257634 h 16255965"/>
              <a:gd name="connsiteX1019" fmla="*/ 8102857 w 14327739"/>
              <a:gd name="connsiteY1019" fmla="*/ 9223729 h 16255965"/>
              <a:gd name="connsiteX1020" fmla="*/ 8000393 w 14327739"/>
              <a:gd name="connsiteY1020" fmla="*/ 9217696 h 16255965"/>
              <a:gd name="connsiteX1021" fmla="*/ 8073094 w 14327739"/>
              <a:gd name="connsiteY1021" fmla="*/ 9290800 h 16255965"/>
              <a:gd name="connsiteX1022" fmla="*/ 8182088 w 14327739"/>
              <a:gd name="connsiteY1022" fmla="*/ 9317708 h 16255965"/>
              <a:gd name="connsiteX1023" fmla="*/ 8110135 w 14327739"/>
              <a:gd name="connsiteY1023" fmla="*/ 9253878 h 16255965"/>
              <a:gd name="connsiteX1024" fmla="*/ 8072912 w 14327739"/>
              <a:gd name="connsiteY1024" fmla="*/ 9238504 h 16255965"/>
              <a:gd name="connsiteX1025" fmla="*/ 7603104 w 14327739"/>
              <a:gd name="connsiteY1025" fmla="*/ 9263365 h 16255965"/>
              <a:gd name="connsiteX1026" fmla="*/ 7649377 w 14327739"/>
              <a:gd name="connsiteY1026" fmla="*/ 9363490 h 16255965"/>
              <a:gd name="connsiteX1027" fmla="*/ 7658948 w 14327739"/>
              <a:gd name="connsiteY1027" fmla="*/ 9388214 h 16255965"/>
              <a:gd name="connsiteX1028" fmla="*/ 7818145 w 14327739"/>
              <a:gd name="connsiteY1028" fmla="*/ 9379973 h 16255965"/>
              <a:gd name="connsiteX1029" fmla="*/ 7792135 w 14327739"/>
              <a:gd name="connsiteY1029" fmla="*/ 9326390 h 16255965"/>
              <a:gd name="connsiteX1030" fmla="*/ 7752896 w 14327739"/>
              <a:gd name="connsiteY1030" fmla="*/ 9267055 h 16255965"/>
              <a:gd name="connsiteX1031" fmla="*/ 7672354 w 14327739"/>
              <a:gd name="connsiteY1031" fmla="*/ 9262095 h 16255965"/>
              <a:gd name="connsiteX1032" fmla="*/ 4885534 w 14327739"/>
              <a:gd name="connsiteY1032" fmla="*/ 9619751 h 16255965"/>
              <a:gd name="connsiteX1033" fmla="*/ 4814488 w 14327739"/>
              <a:gd name="connsiteY1033" fmla="*/ 9784280 h 16255965"/>
              <a:gd name="connsiteX1034" fmla="*/ 4804914 w 14327739"/>
              <a:gd name="connsiteY1034" fmla="*/ 9804445 h 16255965"/>
              <a:gd name="connsiteX1035" fmla="*/ 5079051 w 14327739"/>
              <a:gd name="connsiteY1035" fmla="*/ 9845277 h 16255965"/>
              <a:gd name="connsiteX1036" fmla="*/ 5080029 w 14327739"/>
              <a:gd name="connsiteY1036" fmla="*/ 9843017 h 16255965"/>
              <a:gd name="connsiteX1037" fmla="*/ 5152930 w 14327739"/>
              <a:gd name="connsiteY1037" fmla="*/ 9656196 h 16255965"/>
              <a:gd name="connsiteX1038" fmla="*/ 4978112 w 14327739"/>
              <a:gd name="connsiteY1038" fmla="*/ 9636885 h 16255965"/>
              <a:gd name="connsiteX1039" fmla="*/ 7421867 w 14327739"/>
              <a:gd name="connsiteY1039" fmla="*/ 9267347 h 16255965"/>
              <a:gd name="connsiteX1040" fmla="*/ 7427641 w 14327739"/>
              <a:gd name="connsiteY1040" fmla="*/ 9281739 h 16255965"/>
              <a:gd name="connsiteX1041" fmla="*/ 7469258 w 14327739"/>
              <a:gd name="connsiteY1041" fmla="*/ 9408219 h 16255965"/>
              <a:gd name="connsiteX1042" fmla="*/ 7596377 w 14327739"/>
              <a:gd name="connsiteY1042" fmla="*/ 9391454 h 16255965"/>
              <a:gd name="connsiteX1043" fmla="*/ 7639267 w 14327739"/>
              <a:gd name="connsiteY1043" fmla="*/ 9389233 h 16255965"/>
              <a:gd name="connsiteX1044" fmla="*/ 7586135 w 14327739"/>
              <a:gd name="connsiteY1044" fmla="*/ 9263676 h 16255965"/>
              <a:gd name="connsiteX1045" fmla="*/ 7430116 w 14327739"/>
              <a:gd name="connsiteY1045" fmla="*/ 9266536 h 16255965"/>
              <a:gd name="connsiteX1046" fmla="*/ 6554681 w 14327739"/>
              <a:gd name="connsiteY1046" fmla="*/ 9378752 h 16255965"/>
              <a:gd name="connsiteX1047" fmla="*/ 6381141 w 14327739"/>
              <a:gd name="connsiteY1047" fmla="*/ 9405103 h 16255965"/>
              <a:gd name="connsiteX1048" fmla="*/ 6321231 w 14327739"/>
              <a:gd name="connsiteY1048" fmla="*/ 9412792 h 16255965"/>
              <a:gd name="connsiteX1049" fmla="*/ 6310314 w 14327739"/>
              <a:gd name="connsiteY1049" fmla="*/ 9536406 h 16255965"/>
              <a:gd name="connsiteX1050" fmla="*/ 6301275 w 14327739"/>
              <a:gd name="connsiteY1050" fmla="*/ 9603940 h 16255965"/>
              <a:gd name="connsiteX1051" fmla="*/ 6486120 w 14327739"/>
              <a:gd name="connsiteY1051" fmla="*/ 9575821 h 16255965"/>
              <a:gd name="connsiteX1052" fmla="*/ 6549478 w 14327739"/>
              <a:gd name="connsiteY1052" fmla="*/ 9564176 h 16255965"/>
              <a:gd name="connsiteX1053" fmla="*/ 6555049 w 14327739"/>
              <a:gd name="connsiteY1053" fmla="*/ 9433410 h 16255965"/>
              <a:gd name="connsiteX1054" fmla="*/ 7229583 w 14327739"/>
              <a:gd name="connsiteY1054" fmla="*/ 9286268 h 16255965"/>
              <a:gd name="connsiteX1055" fmla="*/ 7245111 w 14327739"/>
              <a:gd name="connsiteY1055" fmla="*/ 9343069 h 16255965"/>
              <a:gd name="connsiteX1056" fmla="*/ 7264544 w 14327739"/>
              <a:gd name="connsiteY1056" fmla="*/ 9435218 h 16255965"/>
              <a:gd name="connsiteX1057" fmla="*/ 7454539 w 14327739"/>
              <a:gd name="connsiteY1057" fmla="*/ 9410160 h 16255965"/>
              <a:gd name="connsiteX1058" fmla="*/ 7414004 w 14327739"/>
              <a:gd name="connsiteY1058" fmla="*/ 9286884 h 16255965"/>
              <a:gd name="connsiteX1059" fmla="*/ 7406765 w 14327739"/>
              <a:gd name="connsiteY1059" fmla="*/ 9268833 h 16255965"/>
              <a:gd name="connsiteX1060" fmla="*/ 6060757 w 14327739"/>
              <a:gd name="connsiteY1060" fmla="*/ 9443173 h 16255965"/>
              <a:gd name="connsiteX1061" fmla="*/ 6057780 w 14327739"/>
              <a:gd name="connsiteY1061" fmla="*/ 9465586 h 16255965"/>
              <a:gd name="connsiteX1062" fmla="*/ 6027251 w 14327739"/>
              <a:gd name="connsiteY1062" fmla="*/ 9636705 h 16255965"/>
              <a:gd name="connsiteX1063" fmla="*/ 6198882 w 14327739"/>
              <a:gd name="connsiteY1063" fmla="*/ 9619516 h 16255965"/>
              <a:gd name="connsiteX1064" fmla="*/ 6286095 w 14327739"/>
              <a:gd name="connsiteY1064" fmla="*/ 9606249 h 16255965"/>
              <a:gd name="connsiteX1065" fmla="*/ 6295605 w 14327739"/>
              <a:gd name="connsiteY1065" fmla="*/ 9535225 h 16255965"/>
              <a:gd name="connsiteX1066" fmla="*/ 6306261 w 14327739"/>
              <a:gd name="connsiteY1066" fmla="*/ 9414713 h 16255965"/>
              <a:gd name="connsiteX1067" fmla="*/ 6138759 w 14327739"/>
              <a:gd name="connsiteY1067" fmla="*/ 9436212 h 16255965"/>
              <a:gd name="connsiteX1068" fmla="*/ 6790055 w 14327739"/>
              <a:gd name="connsiteY1068" fmla="*/ 9343313 h 16255965"/>
              <a:gd name="connsiteX1069" fmla="*/ 6691151 w 14327739"/>
              <a:gd name="connsiteY1069" fmla="*/ 9358029 h 16255965"/>
              <a:gd name="connsiteX1070" fmla="*/ 6569273 w 14327739"/>
              <a:gd name="connsiteY1070" fmla="*/ 9376535 h 16255965"/>
              <a:gd name="connsiteX1071" fmla="*/ 6569659 w 14327739"/>
              <a:gd name="connsiteY1071" fmla="*/ 9433062 h 16255965"/>
              <a:gd name="connsiteX1072" fmla="*/ 6564197 w 14327739"/>
              <a:gd name="connsiteY1072" fmla="*/ 9561471 h 16255965"/>
              <a:gd name="connsiteX1073" fmla="*/ 6799052 w 14327739"/>
              <a:gd name="connsiteY1073" fmla="*/ 9518304 h 16255965"/>
              <a:gd name="connsiteX1074" fmla="*/ 6799004 w 14327739"/>
              <a:gd name="connsiteY1074" fmla="*/ 9507529 h 16255965"/>
              <a:gd name="connsiteX1075" fmla="*/ 6790130 w 14327739"/>
              <a:gd name="connsiteY1075" fmla="*/ 9344005 h 16255965"/>
              <a:gd name="connsiteX1076" fmla="*/ 7009008 w 14327739"/>
              <a:gd name="connsiteY1076" fmla="*/ 9310735 h 16255965"/>
              <a:gd name="connsiteX1077" fmla="*/ 6804776 w 14327739"/>
              <a:gd name="connsiteY1077" fmla="*/ 9341123 h 16255965"/>
              <a:gd name="connsiteX1078" fmla="*/ 6804893 w 14327739"/>
              <a:gd name="connsiteY1078" fmla="*/ 9342199 h 16255965"/>
              <a:gd name="connsiteX1079" fmla="*/ 6813852 w 14327739"/>
              <a:gd name="connsiteY1079" fmla="*/ 9506448 h 16255965"/>
              <a:gd name="connsiteX1080" fmla="*/ 6813895 w 14327739"/>
              <a:gd name="connsiteY1080" fmla="*/ 9515575 h 16255965"/>
              <a:gd name="connsiteX1081" fmla="*/ 6850213 w 14327739"/>
              <a:gd name="connsiteY1081" fmla="*/ 9508900 h 16255965"/>
              <a:gd name="connsiteX1082" fmla="*/ 7032164 w 14327739"/>
              <a:gd name="connsiteY1082" fmla="*/ 9475687 h 16255965"/>
              <a:gd name="connsiteX1083" fmla="*/ 7026454 w 14327739"/>
              <a:gd name="connsiteY1083" fmla="*/ 9420556 h 16255965"/>
              <a:gd name="connsiteX1084" fmla="*/ 7063852 w 14327739"/>
              <a:gd name="connsiteY1084" fmla="*/ 9302575 h 16255965"/>
              <a:gd name="connsiteX1085" fmla="*/ 7023267 w 14327739"/>
              <a:gd name="connsiteY1085" fmla="*/ 9308614 h 16255965"/>
              <a:gd name="connsiteX1086" fmla="*/ 7040703 w 14327739"/>
              <a:gd name="connsiteY1086" fmla="*/ 9418350 h 16255965"/>
              <a:gd name="connsiteX1087" fmla="*/ 7046375 w 14327739"/>
              <a:gd name="connsiteY1087" fmla="*/ 9473092 h 16255965"/>
              <a:gd name="connsiteX1088" fmla="*/ 7226030 w 14327739"/>
              <a:gd name="connsiteY1088" fmla="*/ 9440298 h 16255965"/>
              <a:gd name="connsiteX1089" fmla="*/ 7250073 w 14327739"/>
              <a:gd name="connsiteY1089" fmla="*/ 9437127 h 16255965"/>
              <a:gd name="connsiteX1090" fmla="*/ 7231023 w 14327739"/>
              <a:gd name="connsiteY1090" fmla="*/ 9346745 h 16255965"/>
              <a:gd name="connsiteX1091" fmla="*/ 7214890 w 14327739"/>
              <a:gd name="connsiteY1091" fmla="*/ 9287713 h 16255965"/>
              <a:gd name="connsiteX1092" fmla="*/ 4245010 w 14327739"/>
              <a:gd name="connsiteY1092" fmla="*/ 9676092 h 16255965"/>
              <a:gd name="connsiteX1093" fmla="*/ 4149176 w 14327739"/>
              <a:gd name="connsiteY1093" fmla="*/ 9848151 h 16255965"/>
              <a:gd name="connsiteX1094" fmla="*/ 4222212 w 14327739"/>
              <a:gd name="connsiteY1094" fmla="*/ 9875403 h 16255965"/>
              <a:gd name="connsiteX1095" fmla="*/ 4410230 w 14327739"/>
              <a:gd name="connsiteY1095" fmla="*/ 9930741 h 16255965"/>
              <a:gd name="connsiteX1096" fmla="*/ 4502769 w 14327739"/>
              <a:gd name="connsiteY1096" fmla="*/ 9751487 h 16255965"/>
              <a:gd name="connsiteX1097" fmla="*/ 4309790 w 14327739"/>
              <a:gd name="connsiteY1097" fmla="*/ 9697844 h 16255965"/>
              <a:gd name="connsiteX1098" fmla="*/ 5790617 w 14327739"/>
              <a:gd name="connsiteY1098" fmla="*/ 9463663 h 16255965"/>
              <a:gd name="connsiteX1099" fmla="*/ 5764144 w 14327739"/>
              <a:gd name="connsiteY1099" fmla="*/ 9583072 h 16255965"/>
              <a:gd name="connsiteX1100" fmla="*/ 5744696 w 14327739"/>
              <a:gd name="connsiteY1100" fmla="*/ 9656609 h 16255965"/>
              <a:gd name="connsiteX1101" fmla="*/ 5859003 w 14327739"/>
              <a:gd name="connsiteY1101" fmla="*/ 9653555 h 16255965"/>
              <a:gd name="connsiteX1102" fmla="*/ 6012288 w 14327739"/>
              <a:gd name="connsiteY1102" fmla="*/ 9638203 h 16255965"/>
              <a:gd name="connsiteX1103" fmla="*/ 6043392 w 14327739"/>
              <a:gd name="connsiteY1103" fmla="*/ 9463920 h 16255965"/>
              <a:gd name="connsiteX1104" fmla="*/ 6045974 w 14327739"/>
              <a:gd name="connsiteY1104" fmla="*/ 9444492 h 16255965"/>
              <a:gd name="connsiteX1105" fmla="*/ 5854821 w 14327739"/>
              <a:gd name="connsiteY1105" fmla="*/ 9461550 h 16255965"/>
              <a:gd name="connsiteX1106" fmla="*/ 7850261 w 14327739"/>
              <a:gd name="connsiteY1106" fmla="*/ 9177991 h 16255965"/>
              <a:gd name="connsiteX1107" fmla="*/ 7880606 w 14327739"/>
              <a:gd name="connsiteY1107" fmla="*/ 9211604 h 16255965"/>
              <a:gd name="connsiteX1108" fmla="*/ 7920915 w 14327739"/>
              <a:gd name="connsiteY1108" fmla="*/ 9267259 h 16255965"/>
              <a:gd name="connsiteX1109" fmla="*/ 8046602 w 14327739"/>
              <a:gd name="connsiteY1109" fmla="*/ 9285845 h 16255965"/>
              <a:gd name="connsiteX1110" fmla="*/ 7966822 w 14327739"/>
              <a:gd name="connsiteY1110" fmla="*/ 9208064 h 16255965"/>
              <a:gd name="connsiteX1111" fmla="*/ 7883271 w 14327739"/>
              <a:gd name="connsiteY1111" fmla="*/ 9184090 h 16255965"/>
              <a:gd name="connsiteX1112" fmla="*/ 5515326 w 14327739"/>
              <a:gd name="connsiteY1112" fmla="*/ 9470321 h 16255965"/>
              <a:gd name="connsiteX1113" fmla="*/ 5503636 w 14327739"/>
              <a:gd name="connsiteY1113" fmla="*/ 9514571 h 16255965"/>
              <a:gd name="connsiteX1114" fmla="*/ 5458540 w 14327739"/>
              <a:gd name="connsiteY1114" fmla="*/ 9661315 h 16255965"/>
              <a:gd name="connsiteX1115" fmla="*/ 5499199 w 14327739"/>
              <a:gd name="connsiteY1115" fmla="*/ 9663167 h 16255965"/>
              <a:gd name="connsiteX1116" fmla="*/ 5729275 w 14327739"/>
              <a:gd name="connsiteY1116" fmla="*/ 9657020 h 16255965"/>
              <a:gd name="connsiteX1117" fmla="*/ 5749723 w 14327739"/>
              <a:gd name="connsiteY1117" fmla="*/ 9579731 h 16255965"/>
              <a:gd name="connsiteX1118" fmla="*/ 5775364 w 14327739"/>
              <a:gd name="connsiteY1118" fmla="*/ 9464165 h 16255965"/>
              <a:gd name="connsiteX1119" fmla="*/ 5557828 w 14327739"/>
              <a:gd name="connsiteY1119" fmla="*/ 9471325 h 16255965"/>
              <a:gd name="connsiteX1120" fmla="*/ 7900920 w 14327739"/>
              <a:gd name="connsiteY1120" fmla="*/ 9130551 h 16255965"/>
              <a:gd name="connsiteX1121" fmla="*/ 7961302 w 14327739"/>
              <a:gd name="connsiteY1121" fmla="*/ 9178389 h 16255965"/>
              <a:gd name="connsiteX1122" fmla="*/ 7979322 w 14327739"/>
              <a:gd name="connsiteY1122" fmla="*/ 9196509 h 16255965"/>
              <a:gd name="connsiteX1123" fmla="*/ 8063194 w 14327739"/>
              <a:gd name="connsiteY1123" fmla="*/ 9220598 h 16255965"/>
              <a:gd name="connsiteX1124" fmla="*/ 7995566 w 14327739"/>
              <a:gd name="connsiteY1124" fmla="*/ 9174222 h 16255965"/>
              <a:gd name="connsiteX1125" fmla="*/ 7694214 w 14327739"/>
              <a:gd name="connsiteY1125" fmla="*/ 9149153 h 16255965"/>
              <a:gd name="connsiteX1126" fmla="*/ 7761663 w 14327739"/>
              <a:gd name="connsiteY1126" fmla="*/ 9252851 h 16255965"/>
              <a:gd name="connsiteX1127" fmla="*/ 7867934 w 14327739"/>
              <a:gd name="connsiteY1127" fmla="*/ 9259424 h 16255965"/>
              <a:gd name="connsiteX1128" fmla="*/ 7900518 w 14327739"/>
              <a:gd name="connsiteY1128" fmla="*/ 9264242 h 16255965"/>
              <a:gd name="connsiteX1129" fmla="*/ 7869229 w 14327739"/>
              <a:gd name="connsiteY1129" fmla="*/ 9221055 h 16255965"/>
              <a:gd name="connsiteX1130" fmla="*/ 7823838 w 14327739"/>
              <a:gd name="connsiteY1130" fmla="*/ 9173108 h 16255965"/>
              <a:gd name="connsiteX1131" fmla="*/ 4608636 w 14327739"/>
              <a:gd name="connsiteY1131" fmla="*/ 9565022 h 16255965"/>
              <a:gd name="connsiteX1132" fmla="*/ 4535469 w 14327739"/>
              <a:gd name="connsiteY1132" fmla="*/ 9719976 h 16255965"/>
              <a:gd name="connsiteX1133" fmla="*/ 4523995 w 14327739"/>
              <a:gd name="connsiteY1133" fmla="*/ 9742206 h 16255965"/>
              <a:gd name="connsiteX1134" fmla="*/ 4552418 w 14327739"/>
              <a:gd name="connsiteY1134" fmla="*/ 9750109 h 16255965"/>
              <a:gd name="connsiteX1135" fmla="*/ 4790003 w 14327739"/>
              <a:gd name="connsiteY1135" fmla="*/ 9801919 h 16255965"/>
              <a:gd name="connsiteX1136" fmla="*/ 4801159 w 14327739"/>
              <a:gd name="connsiteY1136" fmla="*/ 9778420 h 16255965"/>
              <a:gd name="connsiteX1137" fmla="*/ 4870820 w 14327739"/>
              <a:gd name="connsiteY1137" fmla="*/ 9617028 h 16255965"/>
              <a:gd name="connsiteX1138" fmla="*/ 4657770 w 14327739"/>
              <a:gd name="connsiteY1138" fmla="*/ 9577598 h 16255965"/>
              <a:gd name="connsiteX1139" fmla="*/ 5238490 w 14327739"/>
              <a:gd name="connsiteY1139" fmla="*/ 9457927 h 16255965"/>
              <a:gd name="connsiteX1140" fmla="*/ 5173700 w 14327739"/>
              <a:gd name="connsiteY1140" fmla="*/ 9643590 h 16255965"/>
              <a:gd name="connsiteX1141" fmla="*/ 5247128 w 14327739"/>
              <a:gd name="connsiteY1141" fmla="*/ 9651686 h 16255965"/>
              <a:gd name="connsiteX1142" fmla="*/ 5443070 w 14327739"/>
              <a:gd name="connsiteY1142" fmla="*/ 9660610 h 16255965"/>
              <a:gd name="connsiteX1143" fmla="*/ 5489109 w 14327739"/>
              <a:gd name="connsiteY1143" fmla="*/ 9510787 h 16255965"/>
              <a:gd name="connsiteX1144" fmla="*/ 5499898 w 14327739"/>
              <a:gd name="connsiteY1144" fmla="*/ 9469956 h 16255965"/>
              <a:gd name="connsiteX1145" fmla="*/ 5351995 w 14327739"/>
              <a:gd name="connsiteY1145" fmla="*/ 9466461 h 16255965"/>
              <a:gd name="connsiteX1146" fmla="*/ 7530965 w 14327739"/>
              <a:gd name="connsiteY1146" fmla="*/ 9133251 h 16255965"/>
              <a:gd name="connsiteX1147" fmla="*/ 7589719 w 14327739"/>
              <a:gd name="connsiteY1147" fmla="*/ 9234402 h 16255965"/>
              <a:gd name="connsiteX1148" fmla="*/ 7596376 w 14327739"/>
              <a:gd name="connsiteY1148" fmla="*/ 9248806 h 16255965"/>
              <a:gd name="connsiteX1149" fmla="*/ 7673610 w 14327739"/>
              <a:gd name="connsiteY1149" fmla="*/ 9247405 h 16255965"/>
              <a:gd name="connsiteX1150" fmla="*/ 7742729 w 14327739"/>
              <a:gd name="connsiteY1150" fmla="*/ 9251680 h 16255965"/>
              <a:gd name="connsiteX1151" fmla="*/ 7673554 w 14327739"/>
              <a:gd name="connsiteY1151" fmla="*/ 9147080 h 16255965"/>
              <a:gd name="connsiteX1152" fmla="*/ 7833615 w 14327739"/>
              <a:gd name="connsiteY1152" fmla="*/ 9077228 h 16255965"/>
              <a:gd name="connsiteX1153" fmla="*/ 7865503 w 14327739"/>
              <a:gd name="connsiteY1153" fmla="*/ 9102492 h 16255965"/>
              <a:gd name="connsiteX1154" fmla="*/ 7897299 w 14327739"/>
              <a:gd name="connsiteY1154" fmla="*/ 9112971 h 16255965"/>
              <a:gd name="connsiteX1155" fmla="*/ 7924643 w 14327739"/>
              <a:gd name="connsiteY1155" fmla="*/ 9125588 h 16255965"/>
              <a:gd name="connsiteX1156" fmla="*/ 7915045 w 14327739"/>
              <a:gd name="connsiteY1156" fmla="*/ 9119007 h 16255965"/>
              <a:gd name="connsiteX1157" fmla="*/ 7766344 w 14327739"/>
              <a:gd name="connsiteY1157" fmla="*/ 9085033 h 16255965"/>
              <a:gd name="connsiteX1158" fmla="*/ 7834194 w 14327739"/>
              <a:gd name="connsiteY1158" fmla="*/ 9160193 h 16255965"/>
              <a:gd name="connsiteX1159" fmla="*/ 7886822 w 14327739"/>
              <a:gd name="connsiteY1159" fmla="*/ 9169941 h 16255965"/>
              <a:gd name="connsiteX1160" fmla="*/ 7944800 w 14327739"/>
              <a:gd name="connsiteY1160" fmla="*/ 9186594 h 16255965"/>
              <a:gd name="connsiteX1161" fmla="*/ 7908686 w 14327739"/>
              <a:gd name="connsiteY1161" fmla="*/ 9151385 h 16255965"/>
              <a:gd name="connsiteX1162" fmla="*/ 7862867 w 14327739"/>
              <a:gd name="connsiteY1162" fmla="*/ 9116839 h 16255965"/>
              <a:gd name="connsiteX1163" fmla="*/ 7363103 w 14327739"/>
              <a:gd name="connsiteY1163" fmla="*/ 9127200 h 16255965"/>
              <a:gd name="connsiteX1164" fmla="*/ 7374560 w 14327739"/>
              <a:gd name="connsiteY1164" fmla="*/ 9149444 h 16255965"/>
              <a:gd name="connsiteX1165" fmla="*/ 7416195 w 14327739"/>
              <a:gd name="connsiteY1165" fmla="*/ 9253213 h 16255965"/>
              <a:gd name="connsiteX1166" fmla="*/ 7430409 w 14327739"/>
              <a:gd name="connsiteY1166" fmla="*/ 9251816 h 16255965"/>
              <a:gd name="connsiteX1167" fmla="*/ 7579968 w 14327739"/>
              <a:gd name="connsiteY1167" fmla="*/ 9249104 h 16255965"/>
              <a:gd name="connsiteX1168" fmla="*/ 7576536 w 14327739"/>
              <a:gd name="connsiteY1168" fmla="*/ 9240993 h 16255965"/>
              <a:gd name="connsiteX1169" fmla="*/ 7512918 w 14327739"/>
              <a:gd name="connsiteY1169" fmla="*/ 9131501 h 16255965"/>
              <a:gd name="connsiteX1170" fmla="*/ 7502981 w 14327739"/>
              <a:gd name="connsiteY1170" fmla="*/ 9130537 h 16255965"/>
              <a:gd name="connsiteX1171" fmla="*/ 7182138 w 14327739"/>
              <a:gd name="connsiteY1171" fmla="*/ 9130425 h 16255965"/>
              <a:gd name="connsiteX1172" fmla="*/ 7205905 w 14327739"/>
              <a:gd name="connsiteY1172" fmla="*/ 9199660 h 16255965"/>
              <a:gd name="connsiteX1173" fmla="*/ 7225666 w 14327739"/>
              <a:gd name="connsiteY1173" fmla="*/ 9271942 h 16255965"/>
              <a:gd name="connsiteX1174" fmla="*/ 7401096 w 14327739"/>
              <a:gd name="connsiteY1174" fmla="*/ 9254698 h 16255965"/>
              <a:gd name="connsiteX1175" fmla="*/ 7361232 w 14327739"/>
              <a:gd name="connsiteY1175" fmla="*/ 9155304 h 16255965"/>
              <a:gd name="connsiteX1176" fmla="*/ 7346558 w 14327739"/>
              <a:gd name="connsiteY1176" fmla="*/ 9126806 h 16255965"/>
              <a:gd name="connsiteX1177" fmla="*/ 7311600 w 14327739"/>
              <a:gd name="connsiteY1177" fmla="*/ 9125972 h 16255965"/>
              <a:gd name="connsiteX1178" fmla="*/ 4963118 w 14327739"/>
              <a:gd name="connsiteY1178" fmla="*/ 9425778 h 16255965"/>
              <a:gd name="connsiteX1179" fmla="*/ 4903521 w 14327739"/>
              <a:gd name="connsiteY1179" fmla="*/ 9578095 h 16255965"/>
              <a:gd name="connsiteX1180" fmla="*/ 4891532 w 14327739"/>
              <a:gd name="connsiteY1180" fmla="*/ 9605861 h 16255965"/>
              <a:gd name="connsiteX1181" fmla="*/ 4980247 w 14327739"/>
              <a:gd name="connsiteY1181" fmla="*/ 9622261 h 16255965"/>
              <a:gd name="connsiteX1182" fmla="*/ 5158503 w 14327739"/>
              <a:gd name="connsiteY1182" fmla="*/ 9641914 h 16255965"/>
              <a:gd name="connsiteX1183" fmla="*/ 5159444 w 14327739"/>
              <a:gd name="connsiteY1183" fmla="*/ 9639504 h 16255965"/>
              <a:gd name="connsiteX1184" fmla="*/ 5223228 w 14327739"/>
              <a:gd name="connsiteY1184" fmla="*/ 9456780 h 16255965"/>
              <a:gd name="connsiteX1185" fmla="*/ 5136057 w 14327739"/>
              <a:gd name="connsiteY1185" fmla="*/ 9450227 h 16255965"/>
              <a:gd name="connsiteX1186" fmla="*/ 6989471 w 14327739"/>
              <a:gd name="connsiteY1186" fmla="*/ 9142659 h 16255965"/>
              <a:gd name="connsiteX1187" fmla="*/ 7016224 w 14327739"/>
              <a:gd name="connsiteY1187" fmla="*/ 9264288 h 16255965"/>
              <a:gd name="connsiteX1188" fmla="*/ 7020972 w 14327739"/>
              <a:gd name="connsiteY1188" fmla="*/ 9294173 h 16255965"/>
              <a:gd name="connsiteX1189" fmla="*/ 7062869 w 14327739"/>
              <a:gd name="connsiteY1189" fmla="*/ 9287945 h 16255965"/>
              <a:gd name="connsiteX1190" fmla="*/ 7210975 w 14327739"/>
              <a:gd name="connsiteY1190" fmla="*/ 9273386 h 16255965"/>
              <a:gd name="connsiteX1191" fmla="*/ 7192030 w 14327739"/>
              <a:gd name="connsiteY1191" fmla="*/ 9204066 h 16255965"/>
              <a:gd name="connsiteX1192" fmla="*/ 7166933 w 14327739"/>
              <a:gd name="connsiteY1192" fmla="*/ 9130947 h 16255965"/>
              <a:gd name="connsiteX1193" fmla="*/ 7118907 w 14327739"/>
              <a:gd name="connsiteY1193" fmla="*/ 9132599 h 16255965"/>
              <a:gd name="connsiteX1194" fmla="*/ 6784144 w 14327739"/>
              <a:gd name="connsiteY1194" fmla="*/ 9163621 h 16255965"/>
              <a:gd name="connsiteX1195" fmla="*/ 6787799 w 14327739"/>
              <a:gd name="connsiteY1195" fmla="*/ 9185277 h 16255965"/>
              <a:gd name="connsiteX1196" fmla="*/ 6803188 w 14327739"/>
              <a:gd name="connsiteY1196" fmla="*/ 9326547 h 16255965"/>
              <a:gd name="connsiteX1197" fmla="*/ 7006714 w 14327739"/>
              <a:gd name="connsiteY1197" fmla="*/ 9296293 h 16255965"/>
              <a:gd name="connsiteX1198" fmla="*/ 7002097 w 14327739"/>
              <a:gd name="connsiteY1198" fmla="*/ 9267231 h 16255965"/>
              <a:gd name="connsiteX1199" fmla="*/ 6974944 w 14327739"/>
              <a:gd name="connsiteY1199" fmla="*/ 9143788 h 16255965"/>
              <a:gd name="connsiteX1200" fmla="*/ 6924538 w 14327739"/>
              <a:gd name="connsiteY1200" fmla="*/ 9147705 h 16255965"/>
              <a:gd name="connsiteX1201" fmla="*/ 6562721 w 14327739"/>
              <a:gd name="connsiteY1201" fmla="*/ 9188722 h 16255965"/>
              <a:gd name="connsiteX1202" fmla="*/ 6568518 w 14327739"/>
              <a:gd name="connsiteY1202" fmla="*/ 9266123 h 16255965"/>
              <a:gd name="connsiteX1203" fmla="*/ 6569172 w 14327739"/>
              <a:gd name="connsiteY1203" fmla="*/ 9361706 h 16255965"/>
              <a:gd name="connsiteX1204" fmla="*/ 6688953 w 14327739"/>
              <a:gd name="connsiteY1204" fmla="*/ 9343528 h 16255965"/>
              <a:gd name="connsiteX1205" fmla="*/ 6788471 w 14327739"/>
              <a:gd name="connsiteY1205" fmla="*/ 9328734 h 16255965"/>
              <a:gd name="connsiteX1206" fmla="*/ 6773151 w 14327739"/>
              <a:gd name="connsiteY1206" fmla="*/ 9187802 h 16255965"/>
              <a:gd name="connsiteX1207" fmla="*/ 6769355 w 14327739"/>
              <a:gd name="connsiteY1207" fmla="*/ 9165297 h 16255965"/>
              <a:gd name="connsiteX1208" fmla="*/ 4340408 w 14327739"/>
              <a:gd name="connsiteY1208" fmla="*/ 9491515 h 16255965"/>
              <a:gd name="connsiteX1209" fmla="*/ 4256302 w 14327739"/>
              <a:gd name="connsiteY1209" fmla="*/ 9655818 h 16255965"/>
              <a:gd name="connsiteX1210" fmla="*/ 4252258 w 14327739"/>
              <a:gd name="connsiteY1210" fmla="*/ 9663079 h 16255965"/>
              <a:gd name="connsiteX1211" fmla="*/ 4314008 w 14327739"/>
              <a:gd name="connsiteY1211" fmla="*/ 9683820 h 16255965"/>
              <a:gd name="connsiteX1212" fmla="*/ 4509623 w 14327739"/>
              <a:gd name="connsiteY1212" fmla="*/ 9738210 h 16255965"/>
              <a:gd name="connsiteX1213" fmla="*/ 4522288 w 14327739"/>
              <a:gd name="connsiteY1213" fmla="*/ 9713676 h 16255965"/>
              <a:gd name="connsiteX1214" fmla="*/ 4594240 w 14327739"/>
              <a:gd name="connsiteY1214" fmla="*/ 9561337 h 16255965"/>
              <a:gd name="connsiteX1215" fmla="*/ 4421259 w 14327739"/>
              <a:gd name="connsiteY1215" fmla="*/ 9517063 h 16255965"/>
              <a:gd name="connsiteX1216" fmla="*/ 7610945 w 14327739"/>
              <a:gd name="connsiteY1216" fmla="*/ 9044008 h 16255965"/>
              <a:gd name="connsiteX1217" fmla="*/ 7675562 w 14327739"/>
              <a:gd name="connsiteY1217" fmla="*/ 9120478 h 16255965"/>
              <a:gd name="connsiteX1218" fmla="*/ 7683980 w 14327739"/>
              <a:gd name="connsiteY1218" fmla="*/ 9133419 h 16255965"/>
              <a:gd name="connsiteX1219" fmla="*/ 7695960 w 14327739"/>
              <a:gd name="connsiteY1219" fmla="*/ 9134587 h 16255965"/>
              <a:gd name="connsiteX1220" fmla="*/ 7806810 w 14327739"/>
              <a:gd name="connsiteY1220" fmla="*/ 9155120 h 16255965"/>
              <a:gd name="connsiteX1221" fmla="*/ 7728725 w 14327739"/>
              <a:gd name="connsiteY1221" fmla="*/ 9072636 h 16255965"/>
              <a:gd name="connsiteX1222" fmla="*/ 7707181 w 14327739"/>
              <a:gd name="connsiteY1222" fmla="*/ 9065538 h 16255965"/>
              <a:gd name="connsiteX1223" fmla="*/ 6329674 w 14327739"/>
              <a:gd name="connsiteY1223" fmla="*/ 9216397 h 16255965"/>
              <a:gd name="connsiteX1224" fmla="*/ 6325905 w 14327739"/>
              <a:gd name="connsiteY1224" fmla="*/ 9359896 h 16255965"/>
              <a:gd name="connsiteX1225" fmla="*/ 6322555 w 14327739"/>
              <a:gd name="connsiteY1225" fmla="*/ 9397797 h 16255965"/>
              <a:gd name="connsiteX1226" fmla="*/ 6379622 w 14327739"/>
              <a:gd name="connsiteY1226" fmla="*/ 9390472 h 16255965"/>
              <a:gd name="connsiteX1227" fmla="*/ 6554581 w 14327739"/>
              <a:gd name="connsiteY1227" fmla="*/ 9363921 h 16255965"/>
              <a:gd name="connsiteX1228" fmla="*/ 6553930 w 14327739"/>
              <a:gd name="connsiteY1228" fmla="*/ 9267194 h 16255965"/>
              <a:gd name="connsiteX1229" fmla="*/ 6548192 w 14327739"/>
              <a:gd name="connsiteY1229" fmla="*/ 9190369 h 16255965"/>
              <a:gd name="connsiteX1230" fmla="*/ 6529307 w 14327739"/>
              <a:gd name="connsiteY1230" fmla="*/ 9192510 h 16255965"/>
              <a:gd name="connsiteX1231" fmla="*/ 6085291 w 14327739"/>
              <a:gd name="connsiteY1231" fmla="*/ 9242039 h 16255965"/>
              <a:gd name="connsiteX1232" fmla="*/ 6081560 w 14327739"/>
              <a:gd name="connsiteY1232" fmla="*/ 9286567 h 16255965"/>
              <a:gd name="connsiteX1233" fmla="*/ 6062744 w 14327739"/>
              <a:gd name="connsiteY1233" fmla="*/ 9428216 h 16255965"/>
              <a:gd name="connsiteX1234" fmla="*/ 6137799 w 14327739"/>
              <a:gd name="connsiteY1234" fmla="*/ 9421512 h 16255965"/>
              <a:gd name="connsiteX1235" fmla="*/ 6307587 w 14327739"/>
              <a:gd name="connsiteY1235" fmla="*/ 9399719 h 16255965"/>
              <a:gd name="connsiteX1236" fmla="*/ 6311146 w 14327739"/>
              <a:gd name="connsiteY1236" fmla="*/ 9359457 h 16255965"/>
              <a:gd name="connsiteX1237" fmla="*/ 6314880 w 14327739"/>
              <a:gd name="connsiteY1237" fmla="*/ 9218167 h 16255965"/>
              <a:gd name="connsiteX1238" fmla="*/ 6295563 w 14327739"/>
              <a:gd name="connsiteY1238" fmla="*/ 9220479 h 16255965"/>
              <a:gd name="connsiteX1239" fmla="*/ 5829427 w 14327739"/>
              <a:gd name="connsiteY1239" fmla="*/ 9260984 h 16255965"/>
              <a:gd name="connsiteX1240" fmla="*/ 5805804 w 14327739"/>
              <a:gd name="connsiteY1240" fmla="*/ 9395166 h 16255965"/>
              <a:gd name="connsiteX1241" fmla="*/ 5793909 w 14327739"/>
              <a:gd name="connsiteY1241" fmla="*/ 9448815 h 16255965"/>
              <a:gd name="connsiteX1242" fmla="*/ 5854557 w 14327739"/>
              <a:gd name="connsiteY1242" fmla="*/ 9446811 h 16255965"/>
              <a:gd name="connsiteX1243" fmla="*/ 6047962 w 14327739"/>
              <a:gd name="connsiteY1243" fmla="*/ 9429536 h 16255965"/>
              <a:gd name="connsiteX1244" fmla="*/ 6067097 w 14327739"/>
              <a:gd name="connsiteY1244" fmla="*/ 9285614 h 16255965"/>
              <a:gd name="connsiteX1245" fmla="*/ 6070629 w 14327739"/>
              <a:gd name="connsiteY1245" fmla="*/ 9243543 h 16255965"/>
              <a:gd name="connsiteX1246" fmla="*/ 6053501 w 14327739"/>
              <a:gd name="connsiteY1246" fmla="*/ 9245299 h 16255965"/>
              <a:gd name="connsiteX1247" fmla="*/ 7674621 w 14327739"/>
              <a:gd name="connsiteY1247" fmla="*/ 9000730 h 16255965"/>
              <a:gd name="connsiteX1248" fmla="*/ 7741057 w 14327739"/>
              <a:gd name="connsiteY1248" fmla="*/ 9061475 h 16255965"/>
              <a:gd name="connsiteX1249" fmla="*/ 7827012 w 14327739"/>
              <a:gd name="connsiteY1249" fmla="*/ 9089805 h 16255965"/>
              <a:gd name="connsiteX1250" fmla="*/ 7760743 w 14327739"/>
              <a:gd name="connsiteY1250" fmla="*/ 9039841 h 16255965"/>
              <a:gd name="connsiteX1251" fmla="*/ 7711139 w 14327739"/>
              <a:gd name="connsiteY1251" fmla="*/ 9014391 h 16255965"/>
              <a:gd name="connsiteX1252" fmla="*/ 7460147 w 14327739"/>
              <a:gd name="connsiteY1252" fmla="*/ 9015768 h 16255965"/>
              <a:gd name="connsiteX1253" fmla="*/ 7470894 w 14327739"/>
              <a:gd name="connsiteY1253" fmla="*/ 9029834 h 16255965"/>
              <a:gd name="connsiteX1254" fmla="*/ 7521889 w 14327739"/>
              <a:gd name="connsiteY1254" fmla="*/ 9117626 h 16255965"/>
              <a:gd name="connsiteX1255" fmla="*/ 7663180 w 14327739"/>
              <a:gd name="connsiteY1255" fmla="*/ 9131393 h 16255965"/>
              <a:gd name="connsiteX1256" fmla="*/ 7646611 w 14327739"/>
              <a:gd name="connsiteY1256" fmla="*/ 9106338 h 16255965"/>
              <a:gd name="connsiteX1257" fmla="*/ 7586469 w 14327739"/>
              <a:gd name="connsiteY1257" fmla="*/ 9038532 h 16255965"/>
              <a:gd name="connsiteX1258" fmla="*/ 7521151 w 14327739"/>
              <a:gd name="connsiteY1258" fmla="*/ 9023920 h 16255965"/>
              <a:gd name="connsiteX1259" fmla="*/ 5566074 w 14327739"/>
              <a:gd name="connsiteY1259" fmla="*/ 9268519 h 16255965"/>
              <a:gd name="connsiteX1260" fmla="*/ 5553899 w 14327739"/>
              <a:gd name="connsiteY1260" fmla="*/ 9324307 h 16255965"/>
              <a:gd name="connsiteX1261" fmla="*/ 5519194 w 14327739"/>
              <a:gd name="connsiteY1261" fmla="*/ 9455680 h 16255965"/>
              <a:gd name="connsiteX1262" fmla="*/ 5558350 w 14327739"/>
              <a:gd name="connsiteY1262" fmla="*/ 9456599 h 16255965"/>
              <a:gd name="connsiteX1263" fmla="*/ 5778658 w 14327739"/>
              <a:gd name="connsiteY1263" fmla="*/ 9449319 h 16255965"/>
              <a:gd name="connsiteX1264" fmla="*/ 5791261 w 14327739"/>
              <a:gd name="connsiteY1264" fmla="*/ 9392518 h 16255965"/>
              <a:gd name="connsiteX1265" fmla="*/ 5814259 w 14327739"/>
              <a:gd name="connsiteY1265" fmla="*/ 9262046 h 16255965"/>
              <a:gd name="connsiteX1266" fmla="*/ 5802471 w 14327739"/>
              <a:gd name="connsiteY1266" fmla="*/ 9262871 h 16255965"/>
              <a:gd name="connsiteX1267" fmla="*/ 4692230 w 14327739"/>
              <a:gd name="connsiteY1267" fmla="*/ 9375747 h 16255965"/>
              <a:gd name="connsiteX1268" fmla="*/ 4633776 w 14327739"/>
              <a:gd name="connsiteY1268" fmla="*/ 9511780 h 16255965"/>
              <a:gd name="connsiteX1269" fmla="*/ 4615031 w 14327739"/>
              <a:gd name="connsiteY1269" fmla="*/ 9551480 h 16255965"/>
              <a:gd name="connsiteX1270" fmla="*/ 4660992 w 14327739"/>
              <a:gd name="connsiteY1270" fmla="*/ 9563244 h 16255965"/>
              <a:gd name="connsiteX1271" fmla="*/ 4876814 w 14327739"/>
              <a:gd name="connsiteY1271" fmla="*/ 9603140 h 16255965"/>
              <a:gd name="connsiteX1272" fmla="*/ 4889889 w 14327739"/>
              <a:gd name="connsiteY1272" fmla="*/ 9572847 h 16255965"/>
              <a:gd name="connsiteX1273" fmla="*/ 4948247 w 14327739"/>
              <a:gd name="connsiteY1273" fmla="*/ 9423675 h 16255965"/>
              <a:gd name="connsiteX1274" fmla="*/ 4836789 w 14327739"/>
              <a:gd name="connsiteY1274" fmla="*/ 9407918 h 16255965"/>
              <a:gd name="connsiteX1275" fmla="*/ 7619513 w 14327739"/>
              <a:gd name="connsiteY1275" fmla="*/ 8953353 h 16255965"/>
              <a:gd name="connsiteX1276" fmla="*/ 7637692 w 14327739"/>
              <a:gd name="connsiteY1276" fmla="*/ 8966963 h 16255965"/>
              <a:gd name="connsiteX1277" fmla="*/ 7645717 w 14327739"/>
              <a:gd name="connsiteY1277" fmla="*/ 8974301 h 16255965"/>
              <a:gd name="connsiteX1278" fmla="*/ 7676976 w 14327739"/>
              <a:gd name="connsiteY1278" fmla="*/ 8985996 h 16255965"/>
              <a:gd name="connsiteX1279" fmla="*/ 7295849 w 14327739"/>
              <a:gd name="connsiteY1279" fmla="*/ 8996631 h 16255965"/>
              <a:gd name="connsiteX1280" fmla="*/ 7355443 w 14327739"/>
              <a:gd name="connsiteY1280" fmla="*/ 9112330 h 16255965"/>
              <a:gd name="connsiteX1281" fmla="*/ 7503868 w 14327739"/>
              <a:gd name="connsiteY1281" fmla="*/ 9115925 h 16255965"/>
              <a:gd name="connsiteX1282" fmla="*/ 7458698 w 14327739"/>
              <a:gd name="connsiteY1282" fmla="*/ 9038183 h 16255965"/>
              <a:gd name="connsiteX1283" fmla="*/ 7439462 w 14327739"/>
              <a:gd name="connsiteY1283" fmla="*/ 9013004 h 16255965"/>
              <a:gd name="connsiteX1284" fmla="*/ 7333715 w 14327739"/>
              <a:gd name="connsiteY1284" fmla="*/ 8998874 h 16255965"/>
              <a:gd name="connsiteX1285" fmla="*/ 5299202 w 14327739"/>
              <a:gd name="connsiteY1285" fmla="*/ 9260847 h 16255965"/>
              <a:gd name="connsiteX1286" fmla="*/ 5243411 w 14327739"/>
              <a:gd name="connsiteY1286" fmla="*/ 9443547 h 16255965"/>
              <a:gd name="connsiteX1287" fmla="*/ 5353103 w 14327739"/>
              <a:gd name="connsiteY1287" fmla="*/ 9451779 h 16255965"/>
              <a:gd name="connsiteX1288" fmla="*/ 5503766 w 14327739"/>
              <a:gd name="connsiteY1288" fmla="*/ 9455317 h 16255965"/>
              <a:gd name="connsiteX1289" fmla="*/ 5539200 w 14327739"/>
              <a:gd name="connsiteY1289" fmla="*/ 9321212 h 16255965"/>
              <a:gd name="connsiteX1290" fmla="*/ 5550624 w 14327739"/>
              <a:gd name="connsiteY1290" fmla="*/ 9268888 h 16255965"/>
              <a:gd name="connsiteX1291" fmla="*/ 5541816 w 14327739"/>
              <a:gd name="connsiteY1291" fmla="*/ 9269099 h 16255965"/>
              <a:gd name="connsiteX1292" fmla="*/ 7528401 w 14327739"/>
              <a:gd name="connsiteY1292" fmla="*/ 8946323 h 16255965"/>
              <a:gd name="connsiteX1293" fmla="*/ 7595492 w 14327739"/>
              <a:gd name="connsiteY1293" fmla="*/ 9025720 h 16255965"/>
              <a:gd name="connsiteX1294" fmla="*/ 7708224 w 14327739"/>
              <a:gd name="connsiteY1294" fmla="*/ 9050981 h 16255965"/>
              <a:gd name="connsiteX1295" fmla="*/ 7692153 w 14327739"/>
              <a:gd name="connsiteY1295" fmla="*/ 9034005 h 16255965"/>
              <a:gd name="connsiteX1296" fmla="*/ 7627590 w 14327739"/>
              <a:gd name="connsiteY1296" fmla="*/ 8983135 h 16255965"/>
              <a:gd name="connsiteX1297" fmla="*/ 7531089 w 14327739"/>
              <a:gd name="connsiteY1297" fmla="*/ 8947032 h 16255965"/>
              <a:gd name="connsiteX1298" fmla="*/ 7124759 w 14327739"/>
              <a:gd name="connsiteY1298" fmla="*/ 8987671 h 16255965"/>
              <a:gd name="connsiteX1299" fmla="*/ 7159401 w 14327739"/>
              <a:gd name="connsiteY1299" fmla="*/ 9064194 h 16255965"/>
              <a:gd name="connsiteX1300" fmla="*/ 7177154 w 14327739"/>
              <a:gd name="connsiteY1300" fmla="*/ 9115906 h 16255965"/>
              <a:gd name="connsiteX1301" fmla="*/ 7312441 w 14327739"/>
              <a:gd name="connsiteY1301" fmla="*/ 9111288 h 16255965"/>
              <a:gd name="connsiteX1302" fmla="*/ 7338897 w 14327739"/>
              <a:gd name="connsiteY1302" fmla="*/ 9111928 h 16255965"/>
              <a:gd name="connsiteX1303" fmla="*/ 7279014 w 14327739"/>
              <a:gd name="connsiteY1303" fmla="*/ 8995634 h 16255965"/>
              <a:gd name="connsiteX1304" fmla="*/ 7144647 w 14327739"/>
              <a:gd name="connsiteY1304" fmla="*/ 8987678 h 16255965"/>
              <a:gd name="connsiteX1305" fmla="*/ 6946597 w 14327739"/>
              <a:gd name="connsiteY1305" fmla="*/ 8987921 h 16255965"/>
              <a:gd name="connsiteX1306" fmla="*/ 6984017 w 14327739"/>
              <a:gd name="connsiteY1306" fmla="*/ 9117868 h 16255965"/>
              <a:gd name="connsiteX1307" fmla="*/ 6986289 w 14327739"/>
              <a:gd name="connsiteY1307" fmla="*/ 9128192 h 16255965"/>
              <a:gd name="connsiteX1308" fmla="*/ 7119011 w 14327739"/>
              <a:gd name="connsiteY1308" fmla="*/ 9117892 h 16255965"/>
              <a:gd name="connsiteX1309" fmla="*/ 7161949 w 14327739"/>
              <a:gd name="connsiteY1309" fmla="*/ 9116426 h 16255965"/>
              <a:gd name="connsiteX1310" fmla="*/ 7145780 w 14327739"/>
              <a:gd name="connsiteY1310" fmla="*/ 9069320 h 16255965"/>
              <a:gd name="connsiteX1311" fmla="*/ 7108821 w 14327739"/>
              <a:gd name="connsiteY1311" fmla="*/ 8987666 h 16255965"/>
              <a:gd name="connsiteX1312" fmla="*/ 6953725 w 14327739"/>
              <a:gd name="connsiteY1312" fmla="*/ 8987613 h 16255965"/>
              <a:gd name="connsiteX1313" fmla="*/ 5029630 w 14327739"/>
              <a:gd name="connsiteY1313" fmla="*/ 9235274 h 16255965"/>
              <a:gd name="connsiteX1314" fmla="*/ 4977188 w 14327739"/>
              <a:gd name="connsiteY1314" fmla="*/ 9389818 h 16255965"/>
              <a:gd name="connsiteX1315" fmla="*/ 4968620 w 14327739"/>
              <a:gd name="connsiteY1315" fmla="*/ 9411716 h 16255965"/>
              <a:gd name="connsiteX1316" fmla="*/ 5137815 w 14327739"/>
              <a:gd name="connsiteY1316" fmla="*/ 9435622 h 16255965"/>
              <a:gd name="connsiteX1317" fmla="*/ 5228245 w 14327739"/>
              <a:gd name="connsiteY1317" fmla="*/ 9442409 h 16255965"/>
              <a:gd name="connsiteX1318" fmla="*/ 5228493 w 14327739"/>
              <a:gd name="connsiteY1318" fmla="*/ 9441697 h 16255965"/>
              <a:gd name="connsiteX1319" fmla="*/ 5281880 w 14327739"/>
              <a:gd name="connsiteY1319" fmla="*/ 9260258 h 16255965"/>
              <a:gd name="connsiteX1320" fmla="*/ 5270884 w 14327739"/>
              <a:gd name="connsiteY1320" fmla="*/ 9259884 h 16255965"/>
              <a:gd name="connsiteX1321" fmla="*/ 6753340 w 14327739"/>
              <a:gd name="connsiteY1321" fmla="*/ 8996540 h 16255965"/>
              <a:gd name="connsiteX1322" fmla="*/ 6762576 w 14327739"/>
              <a:gd name="connsiteY1322" fmla="*/ 9035824 h 16255965"/>
              <a:gd name="connsiteX1323" fmla="*/ 6781704 w 14327739"/>
              <a:gd name="connsiteY1323" fmla="*/ 9149165 h 16255965"/>
              <a:gd name="connsiteX1324" fmla="*/ 6923952 w 14327739"/>
              <a:gd name="connsiteY1324" fmla="*/ 9133031 h 16255965"/>
              <a:gd name="connsiteX1325" fmla="*/ 6971762 w 14327739"/>
              <a:gd name="connsiteY1325" fmla="*/ 9129320 h 16255965"/>
              <a:gd name="connsiteX1326" fmla="*/ 6970051 w 14327739"/>
              <a:gd name="connsiteY1326" fmla="*/ 9121542 h 16255965"/>
              <a:gd name="connsiteX1327" fmla="*/ 6931750 w 14327739"/>
              <a:gd name="connsiteY1327" fmla="*/ 8988563 h 16255965"/>
              <a:gd name="connsiteX1328" fmla="*/ 6760727 w 14327739"/>
              <a:gd name="connsiteY1328" fmla="*/ 8995956 h 16255965"/>
              <a:gd name="connsiteX1329" fmla="*/ 4427566 w 14327739"/>
              <a:gd name="connsiteY1329" fmla="*/ 9309795 h 16255965"/>
              <a:gd name="connsiteX1330" fmla="*/ 4363931 w 14327739"/>
              <a:gd name="connsiteY1330" fmla="*/ 9445563 h 16255965"/>
              <a:gd name="connsiteX1331" fmla="*/ 4347201 w 14327739"/>
              <a:gd name="connsiteY1331" fmla="*/ 9478244 h 16255965"/>
              <a:gd name="connsiteX1332" fmla="*/ 4425188 w 14327739"/>
              <a:gd name="connsiteY1332" fmla="*/ 9502889 h 16255965"/>
              <a:gd name="connsiteX1333" fmla="*/ 4600636 w 14327739"/>
              <a:gd name="connsiteY1333" fmla="*/ 9547795 h 16255965"/>
              <a:gd name="connsiteX1334" fmla="*/ 4620334 w 14327739"/>
              <a:gd name="connsiteY1334" fmla="*/ 9506092 h 16255965"/>
              <a:gd name="connsiteX1335" fmla="*/ 4677749 w 14327739"/>
              <a:gd name="connsiteY1335" fmla="*/ 9372525 h 16255965"/>
              <a:gd name="connsiteX1336" fmla="*/ 4523751 w 14327739"/>
              <a:gd name="connsiteY1336" fmla="*/ 9338254 h 16255965"/>
              <a:gd name="connsiteX1337" fmla="*/ 7376421 w 14327739"/>
              <a:gd name="connsiteY1337" fmla="*/ 8906188 h 16255965"/>
              <a:gd name="connsiteX1338" fmla="*/ 7447717 w 14327739"/>
              <a:gd name="connsiteY1338" fmla="*/ 8999500 h 16255965"/>
              <a:gd name="connsiteX1339" fmla="*/ 7524302 w 14327739"/>
              <a:gd name="connsiteY1339" fmla="*/ 9009769 h 16255965"/>
              <a:gd name="connsiteX1340" fmla="*/ 7570048 w 14327739"/>
              <a:gd name="connsiteY1340" fmla="*/ 9020018 h 16255965"/>
              <a:gd name="connsiteX1341" fmla="*/ 7497425 w 14327739"/>
              <a:gd name="connsiteY1341" fmla="*/ 8938142 h 16255965"/>
              <a:gd name="connsiteX1342" fmla="*/ 6548015 w 14327739"/>
              <a:gd name="connsiteY1342" fmla="*/ 9012748 h 16255965"/>
              <a:gd name="connsiteX1343" fmla="*/ 6550776 w 14327739"/>
              <a:gd name="connsiteY1343" fmla="*/ 9029193 h 16255965"/>
              <a:gd name="connsiteX1344" fmla="*/ 6561628 w 14327739"/>
              <a:gd name="connsiteY1344" fmla="*/ 9174126 h 16255965"/>
              <a:gd name="connsiteX1345" fmla="*/ 6766917 w 14327739"/>
              <a:gd name="connsiteY1345" fmla="*/ 9150842 h 16255965"/>
              <a:gd name="connsiteX1346" fmla="*/ 6748065 w 14327739"/>
              <a:gd name="connsiteY1346" fmla="*/ 9039065 h 16255965"/>
              <a:gd name="connsiteX1347" fmla="*/ 6738343 w 14327739"/>
              <a:gd name="connsiteY1347" fmla="*/ 8997724 h 16255965"/>
              <a:gd name="connsiteX1348" fmla="*/ 6328070 w 14327739"/>
              <a:gd name="connsiteY1348" fmla="*/ 9030357 h 16255965"/>
              <a:gd name="connsiteX1349" fmla="*/ 6332523 w 14327739"/>
              <a:gd name="connsiteY1349" fmla="*/ 9108028 h 16255965"/>
              <a:gd name="connsiteX1350" fmla="*/ 6330063 w 14327739"/>
              <a:gd name="connsiteY1350" fmla="*/ 9201633 h 16255965"/>
              <a:gd name="connsiteX1351" fmla="*/ 6527403 w 14327739"/>
              <a:gd name="connsiteY1351" fmla="*/ 9178008 h 16255965"/>
              <a:gd name="connsiteX1352" fmla="*/ 6547102 w 14327739"/>
              <a:gd name="connsiteY1352" fmla="*/ 9175774 h 16255965"/>
              <a:gd name="connsiteX1353" fmla="*/ 6536314 w 14327739"/>
              <a:gd name="connsiteY1353" fmla="*/ 9031343 h 16255965"/>
              <a:gd name="connsiteX1354" fmla="*/ 6533392 w 14327739"/>
              <a:gd name="connsiteY1354" fmla="*/ 9013902 h 16255965"/>
              <a:gd name="connsiteX1355" fmla="*/ 6367608 w 14327739"/>
              <a:gd name="connsiteY1355" fmla="*/ 9026989 h 16255965"/>
              <a:gd name="connsiteX1356" fmla="*/ 6097999 w 14327739"/>
              <a:gd name="connsiteY1356" fmla="*/ 9049318 h 16255965"/>
              <a:gd name="connsiteX1357" fmla="*/ 6096002 w 14327739"/>
              <a:gd name="connsiteY1357" fmla="*/ 9114228 h 16255965"/>
              <a:gd name="connsiteX1358" fmla="*/ 6086532 w 14327739"/>
              <a:gd name="connsiteY1358" fmla="*/ 9227236 h 16255965"/>
              <a:gd name="connsiteX1359" fmla="*/ 6294218 w 14327739"/>
              <a:gd name="connsiteY1359" fmla="*/ 9205925 h 16255965"/>
              <a:gd name="connsiteX1360" fmla="*/ 6315270 w 14327739"/>
              <a:gd name="connsiteY1360" fmla="*/ 9203405 h 16255965"/>
              <a:gd name="connsiteX1361" fmla="*/ 6317773 w 14327739"/>
              <a:gd name="connsiteY1361" fmla="*/ 9108699 h 16255965"/>
              <a:gd name="connsiteX1362" fmla="*/ 6313369 w 14327739"/>
              <a:gd name="connsiteY1362" fmla="*/ 9031609 h 16255965"/>
              <a:gd name="connsiteX1363" fmla="*/ 6135011 w 14327739"/>
              <a:gd name="connsiteY1363" fmla="*/ 9046800 h 16255965"/>
              <a:gd name="connsiteX1364" fmla="*/ 7438078 w 14327739"/>
              <a:gd name="connsiteY1364" fmla="*/ 8863791 h 16255965"/>
              <a:gd name="connsiteX1365" fmla="*/ 7505487 w 14327739"/>
              <a:gd name="connsiteY1365" fmla="*/ 8925151 h 16255965"/>
              <a:gd name="connsiteX1366" fmla="*/ 7535666 w 14327739"/>
              <a:gd name="connsiteY1366" fmla="*/ 8933128 h 16255965"/>
              <a:gd name="connsiteX1367" fmla="*/ 7589852 w 14327739"/>
              <a:gd name="connsiteY1367" fmla="*/ 8953400 h 16255965"/>
              <a:gd name="connsiteX1368" fmla="*/ 7519796 w 14327739"/>
              <a:gd name="connsiteY1368" fmla="*/ 8898202 h 16255965"/>
              <a:gd name="connsiteX1369" fmla="*/ 5856713 w 14327739"/>
              <a:gd name="connsiteY1369" fmla="*/ 9064507 h 16255965"/>
              <a:gd name="connsiteX1370" fmla="*/ 5837766 w 14327739"/>
              <a:gd name="connsiteY1370" fmla="*/ 9213620 h 16255965"/>
              <a:gd name="connsiteX1371" fmla="*/ 5832034 w 14327739"/>
              <a:gd name="connsiteY1371" fmla="*/ 9246177 h 16255965"/>
              <a:gd name="connsiteX1372" fmla="*/ 6052743 w 14327739"/>
              <a:gd name="connsiteY1372" fmla="*/ 9230703 h 16255965"/>
              <a:gd name="connsiteX1373" fmla="*/ 6071871 w 14327739"/>
              <a:gd name="connsiteY1373" fmla="*/ 9228740 h 16255965"/>
              <a:gd name="connsiteX1374" fmla="*/ 6081505 w 14327739"/>
              <a:gd name="connsiteY1374" fmla="*/ 9113990 h 16255965"/>
              <a:gd name="connsiteX1375" fmla="*/ 6083475 w 14327739"/>
              <a:gd name="connsiteY1375" fmla="*/ 9050306 h 16255965"/>
              <a:gd name="connsiteX1376" fmla="*/ 5894338 w 14327739"/>
              <a:gd name="connsiteY1376" fmla="*/ 9063174 h 16255965"/>
              <a:gd name="connsiteX1377" fmla="*/ 7223792 w 14327739"/>
              <a:gd name="connsiteY1377" fmla="*/ 8877482 h 16255965"/>
              <a:gd name="connsiteX1378" fmla="*/ 7266164 w 14327739"/>
              <a:gd name="connsiteY1378" fmla="*/ 8939001 h 16255965"/>
              <a:gd name="connsiteX1379" fmla="*/ 7288140 w 14327739"/>
              <a:gd name="connsiteY1379" fmla="*/ 8981666 h 16255965"/>
              <a:gd name="connsiteX1380" fmla="*/ 7335988 w 14327739"/>
              <a:gd name="connsiteY1380" fmla="*/ 8984519 h 16255965"/>
              <a:gd name="connsiteX1381" fmla="*/ 7427026 w 14327739"/>
              <a:gd name="connsiteY1381" fmla="*/ 8996726 h 16255965"/>
              <a:gd name="connsiteX1382" fmla="*/ 7353167 w 14327739"/>
              <a:gd name="connsiteY1382" fmla="*/ 8900048 h 16255965"/>
              <a:gd name="connsiteX1383" fmla="*/ 7348883 w 14327739"/>
              <a:gd name="connsiteY1383" fmla="*/ 8898916 h 16255965"/>
              <a:gd name="connsiteX1384" fmla="*/ 4764930 w 14327739"/>
              <a:gd name="connsiteY1384" fmla="*/ 9191124 h 16255965"/>
              <a:gd name="connsiteX1385" fmla="*/ 4720937 w 14327739"/>
              <a:gd name="connsiteY1385" fmla="*/ 9308940 h 16255965"/>
              <a:gd name="connsiteX1386" fmla="*/ 4698133 w 14327739"/>
              <a:gd name="connsiteY1386" fmla="*/ 9362009 h 16255965"/>
              <a:gd name="connsiteX1387" fmla="*/ 4839510 w 14327739"/>
              <a:gd name="connsiteY1387" fmla="*/ 9393474 h 16255965"/>
              <a:gd name="connsiteX1388" fmla="*/ 4953748 w 14327739"/>
              <a:gd name="connsiteY1388" fmla="*/ 9409615 h 16255965"/>
              <a:gd name="connsiteX1389" fmla="*/ 4963318 w 14327739"/>
              <a:gd name="connsiteY1389" fmla="*/ 9385155 h 16255965"/>
              <a:gd name="connsiteX1390" fmla="*/ 5014705 w 14327739"/>
              <a:gd name="connsiteY1390" fmla="*/ 9233751 h 16255965"/>
              <a:gd name="connsiteX1391" fmla="*/ 4989019 w 14327739"/>
              <a:gd name="connsiteY1391" fmla="*/ 9231131 h 16255965"/>
              <a:gd name="connsiteX1392" fmla="*/ 5605675 w 14327739"/>
              <a:gd name="connsiteY1392" fmla="*/ 9071570 h 16255965"/>
              <a:gd name="connsiteX1393" fmla="*/ 5594068 w 14327739"/>
              <a:gd name="connsiteY1393" fmla="*/ 9140235 h 16255965"/>
              <a:gd name="connsiteX1394" fmla="*/ 5569273 w 14327739"/>
              <a:gd name="connsiteY1394" fmla="*/ 9253859 h 16255965"/>
              <a:gd name="connsiteX1395" fmla="*/ 5802338 w 14327739"/>
              <a:gd name="connsiteY1395" fmla="*/ 9248259 h 16255965"/>
              <a:gd name="connsiteX1396" fmla="*/ 5816869 w 14327739"/>
              <a:gd name="connsiteY1396" fmla="*/ 9247240 h 16255965"/>
              <a:gd name="connsiteX1397" fmla="*/ 5823137 w 14327739"/>
              <a:gd name="connsiteY1397" fmla="*/ 9211679 h 16255965"/>
              <a:gd name="connsiteX1398" fmla="*/ 5841805 w 14327739"/>
              <a:gd name="connsiteY1398" fmla="*/ 9065035 h 16255965"/>
              <a:gd name="connsiteX1399" fmla="*/ 5645148 w 14327739"/>
              <a:gd name="connsiteY1399" fmla="*/ 9072002 h 16255965"/>
              <a:gd name="connsiteX1400" fmla="*/ 7066020 w 14327739"/>
              <a:gd name="connsiteY1400" fmla="*/ 8857923 h 16255965"/>
              <a:gd name="connsiteX1401" fmla="*/ 7118196 w 14327739"/>
              <a:gd name="connsiteY1401" fmla="*/ 8973176 h 16255965"/>
              <a:gd name="connsiteX1402" fmla="*/ 7146130 w 14327739"/>
              <a:gd name="connsiteY1402" fmla="*/ 8973195 h 16255965"/>
              <a:gd name="connsiteX1403" fmla="*/ 7271304 w 14327739"/>
              <a:gd name="connsiteY1403" fmla="*/ 8980661 h 16255965"/>
              <a:gd name="connsiteX1404" fmla="*/ 7253777 w 14327739"/>
              <a:gd name="connsiteY1404" fmla="*/ 8946623 h 16255965"/>
              <a:gd name="connsiteX1405" fmla="*/ 7203799 w 14327739"/>
              <a:gd name="connsiteY1405" fmla="*/ 8874057 h 16255965"/>
              <a:gd name="connsiteX1406" fmla="*/ 7164439 w 14327739"/>
              <a:gd name="connsiteY1406" fmla="*/ 8867313 h 16255965"/>
              <a:gd name="connsiteX1407" fmla="*/ 7373308 w 14327739"/>
              <a:gd name="connsiteY1407" fmla="*/ 8804835 h 16255965"/>
              <a:gd name="connsiteX1408" fmla="*/ 7405370 w 14327739"/>
              <a:gd name="connsiteY1408" fmla="*/ 8834019 h 16255965"/>
              <a:gd name="connsiteX1409" fmla="*/ 7458972 w 14327739"/>
              <a:gd name="connsiteY1409" fmla="*/ 8856597 h 16255965"/>
              <a:gd name="connsiteX1410" fmla="*/ 7293586 w 14327739"/>
              <a:gd name="connsiteY1410" fmla="*/ 8809568 h 16255965"/>
              <a:gd name="connsiteX1411" fmla="*/ 7331829 w 14327739"/>
              <a:gd name="connsiteY1411" fmla="*/ 8847827 h 16255965"/>
              <a:gd name="connsiteX1412" fmla="*/ 7361913 w 14327739"/>
              <a:gd name="connsiteY1412" fmla="*/ 8887201 h 16255965"/>
              <a:gd name="connsiteX1413" fmla="*/ 7479903 w 14327739"/>
              <a:gd name="connsiteY1413" fmla="*/ 8918388 h 16255965"/>
              <a:gd name="connsiteX1414" fmla="*/ 7477222 w 14327739"/>
              <a:gd name="connsiteY1414" fmla="*/ 8915365 h 16255965"/>
              <a:gd name="connsiteX1415" fmla="*/ 7400831 w 14327739"/>
              <a:gd name="connsiteY1415" fmla="*/ 8848107 h 16255965"/>
              <a:gd name="connsiteX1416" fmla="*/ 7354671 w 14327739"/>
              <a:gd name="connsiteY1416" fmla="*/ 8828669 h 16255965"/>
              <a:gd name="connsiteX1417" fmla="*/ 5347673 w 14327739"/>
              <a:gd name="connsiteY1417" fmla="*/ 9066442 h 16255965"/>
              <a:gd name="connsiteX1418" fmla="*/ 5303217 w 14327739"/>
              <a:gd name="connsiteY1418" fmla="*/ 9246410 h 16255965"/>
              <a:gd name="connsiteX1419" fmla="*/ 5542366 w 14327739"/>
              <a:gd name="connsiteY1419" fmla="*/ 9254506 h 16255965"/>
              <a:gd name="connsiteX1420" fmla="*/ 5553825 w 14327739"/>
              <a:gd name="connsiteY1420" fmla="*/ 9254231 h 16255965"/>
              <a:gd name="connsiteX1421" fmla="*/ 5579238 w 14327739"/>
              <a:gd name="connsiteY1421" fmla="*/ 9137836 h 16255965"/>
              <a:gd name="connsiteX1422" fmla="*/ 5590479 w 14327739"/>
              <a:gd name="connsiteY1422" fmla="*/ 9071403 h 16255965"/>
              <a:gd name="connsiteX1423" fmla="*/ 5387001 w 14327739"/>
              <a:gd name="connsiteY1423" fmla="*/ 9069175 h 16255965"/>
              <a:gd name="connsiteX1424" fmla="*/ 6891783 w 14327739"/>
              <a:gd name="connsiteY1424" fmla="*/ 8846422 h 16255965"/>
              <a:gd name="connsiteX1425" fmla="*/ 6941878 w 14327739"/>
              <a:gd name="connsiteY1425" fmla="*/ 8973604 h 16255965"/>
              <a:gd name="connsiteX1426" fmla="*/ 6954480 w 14327739"/>
              <a:gd name="connsiteY1426" fmla="*/ 8973062 h 16255965"/>
              <a:gd name="connsiteX1427" fmla="*/ 7102257 w 14327739"/>
              <a:gd name="connsiteY1427" fmla="*/ 8973165 h 16255965"/>
              <a:gd name="connsiteX1428" fmla="*/ 7049376 w 14327739"/>
              <a:gd name="connsiteY1428" fmla="*/ 8856334 h 16255965"/>
              <a:gd name="connsiteX1429" fmla="*/ 6977674 w 14327739"/>
              <a:gd name="connsiteY1429" fmla="*/ 8849494 h 16255965"/>
              <a:gd name="connsiteX1430" fmla="*/ 6712114 w 14327739"/>
              <a:gd name="connsiteY1430" fmla="*/ 8843351 h 16255965"/>
              <a:gd name="connsiteX1431" fmla="*/ 6729231 w 14327739"/>
              <a:gd name="connsiteY1431" fmla="*/ 8893987 h 16255965"/>
              <a:gd name="connsiteX1432" fmla="*/ 6749978 w 14327739"/>
              <a:gd name="connsiteY1432" fmla="*/ 8982241 h 16255965"/>
              <a:gd name="connsiteX1433" fmla="*/ 6760789 w 14327739"/>
              <a:gd name="connsiteY1433" fmla="*/ 8981389 h 16255965"/>
              <a:gd name="connsiteX1434" fmla="*/ 6926639 w 14327739"/>
              <a:gd name="connsiteY1434" fmla="*/ 8974259 h 16255965"/>
              <a:gd name="connsiteX1435" fmla="*/ 6876076 w 14327739"/>
              <a:gd name="connsiteY1435" fmla="*/ 8845861 h 16255965"/>
              <a:gd name="connsiteX1436" fmla="*/ 6788507 w 14327739"/>
              <a:gd name="connsiteY1436" fmla="*/ 8842729 h 16255965"/>
              <a:gd name="connsiteX1437" fmla="*/ 7149881 w 14327739"/>
              <a:gd name="connsiteY1437" fmla="*/ 8770175 h 16255965"/>
              <a:gd name="connsiteX1438" fmla="*/ 7212179 w 14327739"/>
              <a:gd name="connsiteY1438" fmla="*/ 8860623 h 16255965"/>
              <a:gd name="connsiteX1439" fmla="*/ 7339781 w 14327739"/>
              <a:gd name="connsiteY1439" fmla="*/ 8882525 h 16255965"/>
              <a:gd name="connsiteX1440" fmla="*/ 7320826 w 14327739"/>
              <a:gd name="connsiteY1440" fmla="*/ 8857715 h 16255965"/>
              <a:gd name="connsiteX1441" fmla="*/ 7263238 w 14327739"/>
              <a:gd name="connsiteY1441" fmla="*/ 8800078 h 16255965"/>
              <a:gd name="connsiteX1442" fmla="*/ 7198751 w 14327739"/>
              <a:gd name="connsiteY1442" fmla="*/ 8779913 h 16255965"/>
              <a:gd name="connsiteX1443" fmla="*/ 4507102 w 14327739"/>
              <a:gd name="connsiteY1443" fmla="*/ 9129341 h 16255965"/>
              <a:gd name="connsiteX1444" fmla="*/ 4460045 w 14327739"/>
              <a:gd name="connsiteY1444" fmla="*/ 9240501 h 16255965"/>
              <a:gd name="connsiteX1445" fmla="*/ 4433876 w 14327739"/>
              <a:gd name="connsiteY1445" fmla="*/ 9296333 h 16255965"/>
              <a:gd name="connsiteX1446" fmla="*/ 4527560 w 14327739"/>
              <a:gd name="connsiteY1446" fmla="*/ 9324045 h 16255965"/>
              <a:gd name="connsiteX1447" fmla="*/ 4683655 w 14327739"/>
              <a:gd name="connsiteY1447" fmla="*/ 9358786 h 16255965"/>
              <a:gd name="connsiteX1448" fmla="*/ 4707259 w 14327739"/>
              <a:gd name="connsiteY1448" fmla="*/ 9303877 h 16255965"/>
              <a:gd name="connsiteX1449" fmla="*/ 4750354 w 14327739"/>
              <a:gd name="connsiteY1449" fmla="*/ 9188522 h 16255965"/>
              <a:gd name="connsiteX1450" fmla="*/ 4695569 w 14327739"/>
              <a:gd name="connsiteY1450" fmla="*/ 9178741 h 16255965"/>
              <a:gd name="connsiteX1451" fmla="*/ 5088997 w 14327739"/>
              <a:gd name="connsiteY1451" fmla="*/ 9046359 h 16255965"/>
              <a:gd name="connsiteX1452" fmla="*/ 5069829 w 14327739"/>
              <a:gd name="connsiteY1452" fmla="*/ 9116807 h 16255965"/>
              <a:gd name="connsiteX1453" fmla="*/ 5034425 w 14327739"/>
              <a:gd name="connsiteY1453" fmla="*/ 9221141 h 16255965"/>
              <a:gd name="connsiteX1454" fmla="*/ 5272184 w 14327739"/>
              <a:gd name="connsiteY1454" fmla="*/ 9245359 h 16255965"/>
              <a:gd name="connsiteX1455" fmla="*/ 5286125 w 14327739"/>
              <a:gd name="connsiteY1455" fmla="*/ 9245831 h 16255965"/>
              <a:gd name="connsiteX1456" fmla="*/ 5312546 w 14327739"/>
              <a:gd name="connsiteY1456" fmla="*/ 9156039 h 16255965"/>
              <a:gd name="connsiteX1457" fmla="*/ 5332715 w 14327739"/>
              <a:gd name="connsiteY1457" fmla="*/ 9065402 h 16255965"/>
              <a:gd name="connsiteX1458" fmla="*/ 5119454 w 14327739"/>
              <a:gd name="connsiteY1458" fmla="*/ 9050582 h 16255965"/>
              <a:gd name="connsiteX1459" fmla="*/ 6520293 w 14327739"/>
              <a:gd name="connsiteY1459" fmla="*/ 8847652 h 16255965"/>
              <a:gd name="connsiteX1460" fmla="*/ 6545598 w 14327739"/>
              <a:gd name="connsiteY1460" fmla="*/ 8998353 h 16255965"/>
              <a:gd name="connsiteX1461" fmla="*/ 6734980 w 14327739"/>
              <a:gd name="connsiteY1461" fmla="*/ 8983424 h 16255965"/>
              <a:gd name="connsiteX1462" fmla="*/ 6714877 w 14327739"/>
              <a:gd name="connsiteY1462" fmla="*/ 8897942 h 16255965"/>
              <a:gd name="connsiteX1463" fmla="*/ 6696472 w 14327739"/>
              <a:gd name="connsiteY1463" fmla="*/ 8843478 h 16255965"/>
              <a:gd name="connsiteX1464" fmla="*/ 6596854 w 14327739"/>
              <a:gd name="connsiteY1464" fmla="*/ 8844290 h 16255965"/>
              <a:gd name="connsiteX1465" fmla="*/ 6316878 w 14327739"/>
              <a:gd name="connsiteY1465" fmla="*/ 8856587 h 16255965"/>
              <a:gd name="connsiteX1466" fmla="*/ 6318996 w 14327739"/>
              <a:gd name="connsiteY1466" fmla="*/ 8872100 h 16255965"/>
              <a:gd name="connsiteX1467" fmla="*/ 6327236 w 14327739"/>
              <a:gd name="connsiteY1467" fmla="*/ 9015814 h 16255965"/>
              <a:gd name="connsiteX1468" fmla="*/ 6366290 w 14327739"/>
              <a:gd name="connsiteY1468" fmla="*/ 9012488 h 16255965"/>
              <a:gd name="connsiteX1469" fmla="*/ 6530979 w 14327739"/>
              <a:gd name="connsiteY1469" fmla="*/ 8999506 h 16255965"/>
              <a:gd name="connsiteX1470" fmla="*/ 6505640 w 14327739"/>
              <a:gd name="connsiteY1470" fmla="*/ 8848296 h 16255965"/>
              <a:gd name="connsiteX1471" fmla="*/ 7207727 w 14327739"/>
              <a:gd name="connsiteY1471" fmla="*/ 8723670 h 16255965"/>
              <a:gd name="connsiteX1472" fmla="*/ 7271092 w 14327739"/>
              <a:gd name="connsiteY1472" fmla="*/ 8787063 h 16255965"/>
              <a:gd name="connsiteX1473" fmla="*/ 7359875 w 14327739"/>
              <a:gd name="connsiteY1473" fmla="*/ 8814856 h 16255965"/>
              <a:gd name="connsiteX1474" fmla="*/ 7365991 w 14327739"/>
              <a:gd name="connsiteY1474" fmla="*/ 8817432 h 16255965"/>
              <a:gd name="connsiteX1475" fmla="*/ 7351405 w 14327739"/>
              <a:gd name="connsiteY1475" fmla="*/ 8804589 h 16255965"/>
              <a:gd name="connsiteX1476" fmla="*/ 7291035 w 14327739"/>
              <a:gd name="connsiteY1476" fmla="*/ 8762888 h 16255965"/>
              <a:gd name="connsiteX1477" fmla="*/ 6098877 w 14327739"/>
              <a:gd name="connsiteY1477" fmla="*/ 8866434 h 16255965"/>
              <a:gd name="connsiteX1478" fmla="*/ 6101095 w 14327739"/>
              <a:gd name="connsiteY1478" fmla="*/ 8948722 h 16255965"/>
              <a:gd name="connsiteX1479" fmla="*/ 6098450 w 14327739"/>
              <a:gd name="connsiteY1479" fmla="*/ 9034682 h 16255965"/>
              <a:gd name="connsiteX1480" fmla="*/ 6134258 w 14327739"/>
              <a:gd name="connsiteY1480" fmla="*/ 9032246 h 16255965"/>
              <a:gd name="connsiteX1481" fmla="*/ 6312538 w 14327739"/>
              <a:gd name="connsiteY1481" fmla="*/ 9017066 h 16255965"/>
              <a:gd name="connsiteX1482" fmla="*/ 6304358 w 14327739"/>
              <a:gd name="connsiteY1482" fmla="*/ 8873869 h 16255965"/>
              <a:gd name="connsiteX1483" fmla="*/ 6302093 w 14327739"/>
              <a:gd name="connsiteY1483" fmla="*/ 8857237 h 16255965"/>
              <a:gd name="connsiteX1484" fmla="*/ 6205765 w 14327739"/>
              <a:gd name="connsiteY1484" fmla="*/ 8861467 h 16255965"/>
              <a:gd name="connsiteX1485" fmla="*/ 6994272 w 14327739"/>
              <a:gd name="connsiteY1485" fmla="*/ 8739167 h 16255965"/>
              <a:gd name="connsiteX1486" fmla="*/ 7059248 w 14327739"/>
              <a:gd name="connsiteY1486" fmla="*/ 8844256 h 16255965"/>
              <a:gd name="connsiteX1487" fmla="*/ 7167114 w 14327739"/>
              <a:gd name="connsiteY1487" fmla="*/ 8852887 h 16255965"/>
              <a:gd name="connsiteX1488" fmla="*/ 7192183 w 14327739"/>
              <a:gd name="connsiteY1488" fmla="*/ 8857190 h 16255965"/>
              <a:gd name="connsiteX1489" fmla="*/ 7129450 w 14327739"/>
              <a:gd name="connsiteY1489" fmla="*/ 8766103 h 16255965"/>
              <a:gd name="connsiteX1490" fmla="*/ 5872001 w 14327739"/>
              <a:gd name="connsiteY1490" fmla="*/ 8876977 h 16255965"/>
              <a:gd name="connsiteX1491" fmla="*/ 5860006 w 14327739"/>
              <a:gd name="connsiteY1491" fmla="*/ 9038590 h 16255965"/>
              <a:gd name="connsiteX1492" fmla="*/ 5858576 w 14327739"/>
              <a:gd name="connsiteY1492" fmla="*/ 9049844 h 16255965"/>
              <a:gd name="connsiteX1493" fmla="*/ 5894187 w 14327739"/>
              <a:gd name="connsiteY1493" fmla="*/ 9048581 h 16255965"/>
              <a:gd name="connsiteX1494" fmla="*/ 6083929 w 14327739"/>
              <a:gd name="connsiteY1494" fmla="*/ 9035671 h 16255965"/>
              <a:gd name="connsiteX1495" fmla="*/ 6086604 w 14327739"/>
              <a:gd name="connsiteY1495" fmla="*/ 8949198 h 16255965"/>
              <a:gd name="connsiteX1496" fmla="*/ 6084406 w 14327739"/>
              <a:gd name="connsiteY1496" fmla="*/ 8867107 h 16255965"/>
              <a:gd name="connsiteX1497" fmla="*/ 4832199 w 14327739"/>
              <a:gd name="connsiteY1497" fmla="*/ 9009975 h 16255965"/>
              <a:gd name="connsiteX1498" fmla="*/ 4830665 w 14327739"/>
              <a:gd name="connsiteY1498" fmla="*/ 9015083 h 16255965"/>
              <a:gd name="connsiteX1499" fmla="*/ 4770095 w 14327739"/>
              <a:gd name="connsiteY1499" fmla="*/ 9177292 h 16255965"/>
              <a:gd name="connsiteX1500" fmla="*/ 4991152 w 14327739"/>
              <a:gd name="connsiteY1500" fmla="*/ 9216733 h 16255965"/>
              <a:gd name="connsiteX1501" fmla="*/ 5019501 w 14327739"/>
              <a:gd name="connsiteY1501" fmla="*/ 9219620 h 16255965"/>
              <a:gd name="connsiteX1502" fmla="*/ 5055673 w 14327739"/>
              <a:gd name="connsiteY1502" fmla="*/ 9113045 h 16255965"/>
              <a:gd name="connsiteX1503" fmla="*/ 5074381 w 14327739"/>
              <a:gd name="connsiteY1503" fmla="*/ 9044332 h 16255965"/>
              <a:gd name="connsiteX1504" fmla="*/ 4842067 w 14327739"/>
              <a:gd name="connsiteY1504" fmla="*/ 9012117 h 16255965"/>
              <a:gd name="connsiteX1505" fmla="*/ 6834255 w 14327739"/>
              <a:gd name="connsiteY1505" fmla="*/ 8716610 h 16255965"/>
              <a:gd name="connsiteX1506" fmla="*/ 6856537 w 14327739"/>
              <a:gd name="connsiteY1506" fmla="*/ 8756939 h 16255965"/>
              <a:gd name="connsiteX1507" fmla="*/ 6885452 w 14327739"/>
              <a:gd name="connsiteY1507" fmla="*/ 8830348 h 16255965"/>
              <a:gd name="connsiteX1508" fmla="*/ 7041280 w 14327739"/>
              <a:gd name="connsiteY1508" fmla="*/ 8842818 h 16255965"/>
              <a:gd name="connsiteX1509" fmla="*/ 6974809 w 14327739"/>
              <a:gd name="connsiteY1509" fmla="*/ 8735288 h 16255965"/>
              <a:gd name="connsiteX1510" fmla="*/ 6920291 w 14327739"/>
              <a:gd name="connsiteY1510" fmla="*/ 8724425 h 16255965"/>
              <a:gd name="connsiteX1511" fmla="*/ 5633726 w 14327739"/>
              <a:gd name="connsiteY1511" fmla="*/ 8879717 h 16255965"/>
              <a:gd name="connsiteX1512" fmla="*/ 5624110 w 14327739"/>
              <a:gd name="connsiteY1512" fmla="*/ 8962515 h 16255965"/>
              <a:gd name="connsiteX1513" fmla="*/ 5608140 w 14327739"/>
              <a:gd name="connsiteY1513" fmla="*/ 9056990 h 16255965"/>
              <a:gd name="connsiteX1514" fmla="*/ 5645648 w 14327739"/>
              <a:gd name="connsiteY1514" fmla="*/ 9057398 h 16255965"/>
              <a:gd name="connsiteX1515" fmla="*/ 5843671 w 14327739"/>
              <a:gd name="connsiteY1515" fmla="*/ 9050373 h 16255965"/>
              <a:gd name="connsiteX1516" fmla="*/ 5845326 w 14327739"/>
              <a:gd name="connsiteY1516" fmla="*/ 9037371 h 16255965"/>
              <a:gd name="connsiteX1517" fmla="*/ 5857212 w 14327739"/>
              <a:gd name="connsiteY1517" fmla="*/ 8877664 h 16255965"/>
              <a:gd name="connsiteX1518" fmla="*/ 5855612 w 14327739"/>
              <a:gd name="connsiteY1518" fmla="*/ 8877738 h 16255965"/>
              <a:gd name="connsiteX1519" fmla="*/ 7137317 w 14327739"/>
              <a:gd name="connsiteY1519" fmla="*/ 8661851 h 16255965"/>
              <a:gd name="connsiteX1520" fmla="*/ 7173046 w 14327739"/>
              <a:gd name="connsiteY1520" fmla="*/ 8688975 h 16255965"/>
              <a:gd name="connsiteX1521" fmla="*/ 7178206 w 14327739"/>
              <a:gd name="connsiteY1521" fmla="*/ 8694136 h 16255965"/>
              <a:gd name="connsiteX1522" fmla="*/ 7184662 w 14327739"/>
              <a:gd name="connsiteY1522" fmla="*/ 8696443 h 16255965"/>
              <a:gd name="connsiteX1523" fmla="*/ 7216646 w 14327739"/>
              <a:gd name="connsiteY1523" fmla="*/ 8711504 h 16255965"/>
              <a:gd name="connsiteX1524" fmla="*/ 7168043 w 14327739"/>
              <a:gd name="connsiteY1524" fmla="*/ 8677932 h 16255965"/>
              <a:gd name="connsiteX1525" fmla="*/ 7061488 w 14327739"/>
              <a:gd name="connsiteY1525" fmla="*/ 8668173 h 16255965"/>
              <a:gd name="connsiteX1526" fmla="*/ 7136388 w 14327739"/>
              <a:gd name="connsiteY1526" fmla="*/ 8750585 h 16255965"/>
              <a:gd name="connsiteX1527" fmla="*/ 7137884 w 14327739"/>
              <a:gd name="connsiteY1527" fmla="*/ 8752756 h 16255965"/>
              <a:gd name="connsiteX1528" fmla="*/ 7203087 w 14327739"/>
              <a:gd name="connsiteY1528" fmla="*/ 8765775 h 16255965"/>
              <a:gd name="connsiteX1529" fmla="*/ 7240743 w 14327739"/>
              <a:gd name="connsiteY1529" fmla="*/ 8777563 h 16255965"/>
              <a:gd name="connsiteX1530" fmla="*/ 7170224 w 14327739"/>
              <a:gd name="connsiteY1530" fmla="*/ 8706983 h 16255965"/>
              <a:gd name="connsiteX1531" fmla="*/ 5387017 w 14327739"/>
              <a:gd name="connsiteY1531" fmla="*/ 8876338 h 16255965"/>
              <a:gd name="connsiteX1532" fmla="*/ 5370121 w 14327739"/>
              <a:gd name="connsiteY1532" fmla="*/ 8975567 h 16255965"/>
              <a:gd name="connsiteX1533" fmla="*/ 5351232 w 14327739"/>
              <a:gd name="connsiteY1533" fmla="*/ 9052035 h 16255965"/>
              <a:gd name="connsiteX1534" fmla="*/ 5388209 w 14327739"/>
              <a:gd name="connsiteY1534" fmla="*/ 9054600 h 16255965"/>
              <a:gd name="connsiteX1535" fmla="*/ 5592946 w 14327739"/>
              <a:gd name="connsiteY1535" fmla="*/ 9056825 h 16255965"/>
              <a:gd name="connsiteX1536" fmla="*/ 5609191 w 14327739"/>
              <a:gd name="connsiteY1536" fmla="*/ 8960819 h 16255965"/>
              <a:gd name="connsiteX1537" fmla="*/ 5618610 w 14327739"/>
              <a:gd name="connsiteY1537" fmla="*/ 8879852 h 16255965"/>
              <a:gd name="connsiteX1538" fmla="*/ 5487617 w 14327739"/>
              <a:gd name="connsiteY1538" fmla="*/ 8881021 h 16255965"/>
              <a:gd name="connsiteX1539" fmla="*/ 6664046 w 14327739"/>
              <a:gd name="connsiteY1539" fmla="*/ 8701152 h 16255965"/>
              <a:gd name="connsiteX1540" fmla="*/ 6707565 w 14327739"/>
              <a:gd name="connsiteY1540" fmla="*/ 8829893 h 16255965"/>
              <a:gd name="connsiteX1541" fmla="*/ 6869937 w 14327739"/>
              <a:gd name="connsiteY1541" fmla="*/ 8830268 h 16255965"/>
              <a:gd name="connsiteX1542" fmla="*/ 6843537 w 14327739"/>
              <a:gd name="connsiteY1542" fmla="*/ 8763228 h 16255965"/>
              <a:gd name="connsiteX1543" fmla="*/ 6816913 w 14327739"/>
              <a:gd name="connsiteY1543" fmla="*/ 8715035 h 16255965"/>
              <a:gd name="connsiteX1544" fmla="*/ 6481400 w 14327739"/>
              <a:gd name="connsiteY1544" fmla="*/ 8695259 h 16255965"/>
              <a:gd name="connsiteX1545" fmla="*/ 6513781 w 14327739"/>
              <a:gd name="connsiteY1545" fmla="*/ 8808883 h 16255965"/>
              <a:gd name="connsiteX1546" fmla="*/ 6517852 w 14327739"/>
              <a:gd name="connsiteY1546" fmla="*/ 8833117 h 16255965"/>
              <a:gd name="connsiteX1547" fmla="*/ 6597293 w 14327739"/>
              <a:gd name="connsiteY1547" fmla="*/ 8829639 h 16255965"/>
              <a:gd name="connsiteX1548" fmla="*/ 6691868 w 14327739"/>
              <a:gd name="connsiteY1548" fmla="*/ 8829857 h 16255965"/>
              <a:gd name="connsiteX1549" fmla="*/ 6647876 w 14327739"/>
              <a:gd name="connsiteY1549" fmla="*/ 8699683 h 16255965"/>
              <a:gd name="connsiteX1550" fmla="*/ 6634855 w 14327739"/>
              <a:gd name="connsiteY1550" fmla="*/ 8698501 h 16255965"/>
              <a:gd name="connsiteX1551" fmla="*/ 4576960 w 14327739"/>
              <a:gd name="connsiteY1551" fmla="*/ 8954565 h 16255965"/>
              <a:gd name="connsiteX1552" fmla="*/ 4544585 w 14327739"/>
              <a:gd name="connsiteY1552" fmla="*/ 9040797 h 16255965"/>
              <a:gd name="connsiteX1553" fmla="*/ 4512815 w 14327739"/>
              <a:gd name="connsiteY1553" fmla="*/ 9115845 h 16255965"/>
              <a:gd name="connsiteX1554" fmla="*/ 4698631 w 14327739"/>
              <a:gd name="connsiteY1554" fmla="*/ 9164542 h 16255965"/>
              <a:gd name="connsiteX1555" fmla="*/ 4755520 w 14327739"/>
              <a:gd name="connsiteY1555" fmla="*/ 9174692 h 16255965"/>
              <a:gd name="connsiteX1556" fmla="*/ 4816679 w 14327739"/>
              <a:gd name="connsiteY1556" fmla="*/ 9010983 h 16255965"/>
              <a:gd name="connsiteX1557" fmla="*/ 4817913 w 14327739"/>
              <a:gd name="connsiteY1557" fmla="*/ 9006873 h 16255965"/>
              <a:gd name="connsiteX1558" fmla="*/ 6922710 w 14327739"/>
              <a:gd name="connsiteY1558" fmla="*/ 8630824 h 16255965"/>
              <a:gd name="connsiteX1559" fmla="*/ 6940947 w 14327739"/>
              <a:gd name="connsiteY1559" fmla="*/ 8652921 h 16255965"/>
              <a:gd name="connsiteX1560" fmla="*/ 6983633 w 14327739"/>
              <a:gd name="connsiteY1560" fmla="*/ 8721959 h 16255965"/>
              <a:gd name="connsiteX1561" fmla="*/ 7114463 w 14327739"/>
              <a:gd name="connsiteY1561" fmla="*/ 8748081 h 16255965"/>
              <a:gd name="connsiteX1562" fmla="*/ 7032410 w 14327739"/>
              <a:gd name="connsiteY1562" fmla="*/ 8657794 h 16255965"/>
              <a:gd name="connsiteX1563" fmla="*/ 7026202 w 14327739"/>
              <a:gd name="connsiteY1563" fmla="*/ 8655579 h 16255965"/>
              <a:gd name="connsiteX1564" fmla="*/ 5139879 w 14327739"/>
              <a:gd name="connsiteY1564" fmla="*/ 8859365 h 16255965"/>
              <a:gd name="connsiteX1565" fmla="*/ 5092868 w 14327739"/>
              <a:gd name="connsiteY1565" fmla="*/ 9032135 h 16255965"/>
              <a:gd name="connsiteX1566" fmla="*/ 5121440 w 14327739"/>
              <a:gd name="connsiteY1566" fmla="*/ 9036093 h 16255965"/>
              <a:gd name="connsiteX1567" fmla="*/ 5335926 w 14327739"/>
              <a:gd name="connsiteY1567" fmla="*/ 9050973 h 16255965"/>
              <a:gd name="connsiteX1568" fmla="*/ 5373055 w 14327739"/>
              <a:gd name="connsiteY1568" fmla="*/ 8884121 h 16255965"/>
              <a:gd name="connsiteX1569" fmla="*/ 5374368 w 14327739"/>
              <a:gd name="connsiteY1569" fmla="*/ 8875749 h 16255965"/>
              <a:gd name="connsiteX1570" fmla="*/ 5231986 w 14327739"/>
              <a:gd name="connsiteY1570" fmla="*/ 8869121 h 16255965"/>
              <a:gd name="connsiteX1571" fmla="*/ 6291506 w 14327739"/>
              <a:gd name="connsiteY1571" fmla="*/ 8692971 h 16255965"/>
              <a:gd name="connsiteX1572" fmla="*/ 6298769 w 14327739"/>
              <a:gd name="connsiteY1572" fmla="*/ 8723926 h 16255965"/>
              <a:gd name="connsiteX1573" fmla="*/ 6314888 w 14327739"/>
              <a:gd name="connsiteY1573" fmla="*/ 8842003 h 16255965"/>
              <a:gd name="connsiteX1574" fmla="*/ 6503204 w 14327739"/>
              <a:gd name="connsiteY1574" fmla="*/ 8833758 h 16255965"/>
              <a:gd name="connsiteX1575" fmla="*/ 6499575 w 14327739"/>
              <a:gd name="connsiteY1575" fmla="*/ 8812105 h 16255965"/>
              <a:gd name="connsiteX1576" fmla="*/ 6466186 w 14327739"/>
              <a:gd name="connsiteY1576" fmla="*/ 8694937 h 16255965"/>
              <a:gd name="connsiteX1577" fmla="*/ 6342626 w 14327739"/>
              <a:gd name="connsiteY1577" fmla="*/ 8692327 h 16255965"/>
              <a:gd name="connsiteX1578" fmla="*/ 6985032 w 14327739"/>
              <a:gd name="connsiteY1578" fmla="*/ 8584231 h 16255965"/>
              <a:gd name="connsiteX1579" fmla="*/ 6985714 w 14327739"/>
              <a:gd name="connsiteY1579" fmla="*/ 8584800 h 16255965"/>
              <a:gd name="connsiteX1580" fmla="*/ 7040301 w 14327739"/>
              <a:gd name="connsiteY1580" fmla="*/ 8644861 h 16255965"/>
              <a:gd name="connsiteX1581" fmla="*/ 7135277 w 14327739"/>
              <a:gd name="connsiteY1581" fmla="*/ 8678797 h 16255965"/>
              <a:gd name="connsiteX1582" fmla="*/ 7059037 w 14327739"/>
              <a:gd name="connsiteY1582" fmla="*/ 8620883 h 16255965"/>
              <a:gd name="connsiteX1583" fmla="*/ 7002349 w 14327739"/>
              <a:gd name="connsiteY1583" fmla="*/ 8591215 h 16255965"/>
              <a:gd name="connsiteX1584" fmla="*/ 6088285 w 14327739"/>
              <a:gd name="connsiteY1584" fmla="*/ 8695533 h 16255965"/>
              <a:gd name="connsiteX1585" fmla="*/ 6096822 w 14327739"/>
              <a:gd name="connsiteY1585" fmla="*/ 8790203 h 16255965"/>
              <a:gd name="connsiteX1586" fmla="*/ 6098481 w 14327739"/>
              <a:gd name="connsiteY1586" fmla="*/ 8851776 h 16255965"/>
              <a:gd name="connsiteX1587" fmla="*/ 6204886 w 14327739"/>
              <a:gd name="connsiteY1587" fmla="*/ 8846819 h 16255965"/>
              <a:gd name="connsiteX1588" fmla="*/ 6300105 w 14327739"/>
              <a:gd name="connsiteY1588" fmla="*/ 8842651 h 16255965"/>
              <a:gd name="connsiteX1589" fmla="*/ 6284269 w 14327739"/>
              <a:gd name="connsiteY1589" fmla="*/ 8726416 h 16255965"/>
              <a:gd name="connsiteX1590" fmla="*/ 6276468 w 14327739"/>
              <a:gd name="connsiteY1590" fmla="*/ 8693161 h 16255965"/>
              <a:gd name="connsiteX1591" fmla="*/ 6766168 w 14327739"/>
              <a:gd name="connsiteY1591" fmla="*/ 8593381 h 16255965"/>
              <a:gd name="connsiteX1592" fmla="*/ 6825635 w 14327739"/>
              <a:gd name="connsiteY1592" fmla="*/ 8701009 h 16255965"/>
              <a:gd name="connsiteX1593" fmla="*/ 6923276 w 14327739"/>
              <a:gd name="connsiteY1593" fmla="*/ 8709907 h 16255965"/>
              <a:gd name="connsiteX1594" fmla="*/ 6964166 w 14327739"/>
              <a:gd name="connsiteY1594" fmla="*/ 8718072 h 16255965"/>
              <a:gd name="connsiteX1595" fmla="*/ 6929211 w 14327739"/>
              <a:gd name="connsiteY1595" fmla="*/ 8661526 h 16255965"/>
              <a:gd name="connsiteX1596" fmla="*/ 6899242 w 14327739"/>
              <a:gd name="connsiteY1596" fmla="*/ 8625211 h 16255965"/>
              <a:gd name="connsiteX1597" fmla="*/ 5874736 w 14327739"/>
              <a:gd name="connsiteY1597" fmla="*/ 8697999 h 16255965"/>
              <a:gd name="connsiteX1598" fmla="*/ 5875226 w 14327739"/>
              <a:gd name="connsiteY1598" fmla="*/ 8708703 h 16255965"/>
              <a:gd name="connsiteX1599" fmla="*/ 5872635 w 14327739"/>
              <a:gd name="connsiteY1599" fmla="*/ 8862297 h 16255965"/>
              <a:gd name="connsiteX1600" fmla="*/ 6084014 w 14327739"/>
              <a:gd name="connsiteY1600" fmla="*/ 8852450 h 16255965"/>
              <a:gd name="connsiteX1601" fmla="*/ 6082380 w 14327739"/>
              <a:gd name="connsiteY1601" fmla="*/ 8791393 h 16255965"/>
              <a:gd name="connsiteX1602" fmla="*/ 6073768 w 14327739"/>
              <a:gd name="connsiteY1602" fmla="*/ 8695716 h 16255965"/>
              <a:gd name="connsiteX1603" fmla="*/ 6043777 w 14327739"/>
              <a:gd name="connsiteY1603" fmla="*/ 8696094 h 16255965"/>
              <a:gd name="connsiteX1604" fmla="*/ 4887185 w 14327739"/>
              <a:gd name="connsiteY1604" fmla="*/ 8826900 h 16255965"/>
              <a:gd name="connsiteX1605" fmla="*/ 4836415 w 14327739"/>
              <a:gd name="connsiteY1605" fmla="*/ 8995937 h 16255965"/>
              <a:gd name="connsiteX1606" fmla="*/ 4844910 w 14327739"/>
              <a:gd name="connsiteY1606" fmla="*/ 8997781 h 16255965"/>
              <a:gd name="connsiteX1607" fmla="*/ 5078253 w 14327739"/>
              <a:gd name="connsiteY1607" fmla="*/ 9030110 h 16255965"/>
              <a:gd name="connsiteX1608" fmla="*/ 5125164 w 14327739"/>
              <a:gd name="connsiteY1608" fmla="*/ 8857806 h 16255965"/>
              <a:gd name="connsiteX1609" fmla="*/ 4967842 w 14327739"/>
              <a:gd name="connsiteY1609" fmla="*/ 8841142 h 16255965"/>
              <a:gd name="connsiteX1610" fmla="*/ 6605714 w 14327739"/>
              <a:gd name="connsiteY1610" fmla="*/ 8571294 h 16255965"/>
              <a:gd name="connsiteX1611" fmla="*/ 6652100 w 14327739"/>
              <a:gd name="connsiteY1611" fmla="*/ 8665814 h 16255965"/>
              <a:gd name="connsiteX1612" fmla="*/ 6658860 w 14327739"/>
              <a:gd name="connsiteY1612" fmla="*/ 8685811 h 16255965"/>
              <a:gd name="connsiteX1613" fmla="*/ 6808291 w 14327739"/>
              <a:gd name="connsiteY1613" fmla="*/ 8699429 h 16255965"/>
              <a:gd name="connsiteX1614" fmla="*/ 6747529 w 14327739"/>
              <a:gd name="connsiteY1614" fmla="*/ 8589441 h 16255965"/>
              <a:gd name="connsiteX1615" fmla="*/ 5649441 w 14327739"/>
              <a:gd name="connsiteY1615" fmla="*/ 8698795 h 16255965"/>
              <a:gd name="connsiteX1616" fmla="*/ 5643993 w 14327739"/>
              <a:gd name="connsiteY1616" fmla="*/ 8791304 h 16255965"/>
              <a:gd name="connsiteX1617" fmla="*/ 5635426 w 14327739"/>
              <a:gd name="connsiteY1617" fmla="*/ 8865068 h 16255965"/>
              <a:gd name="connsiteX1618" fmla="*/ 5855716 w 14327739"/>
              <a:gd name="connsiteY1618" fmla="*/ 8863085 h 16255965"/>
              <a:gd name="connsiteX1619" fmla="*/ 5857917 w 14327739"/>
              <a:gd name="connsiteY1619" fmla="*/ 8862983 h 16255965"/>
              <a:gd name="connsiteX1620" fmla="*/ 5860539 w 14327739"/>
              <a:gd name="connsiteY1620" fmla="*/ 8708967 h 16255965"/>
              <a:gd name="connsiteX1621" fmla="*/ 5860045 w 14327739"/>
              <a:gd name="connsiteY1621" fmla="*/ 8698164 h 16255965"/>
              <a:gd name="connsiteX1622" fmla="*/ 5695422 w 14327739"/>
              <a:gd name="connsiteY1622" fmla="*/ 8700019 h 16255965"/>
              <a:gd name="connsiteX1623" fmla="*/ 6835966 w 14327739"/>
              <a:gd name="connsiteY1623" fmla="*/ 8525725 h 16255965"/>
              <a:gd name="connsiteX1624" fmla="*/ 6907063 w 14327739"/>
              <a:gd name="connsiteY1624" fmla="*/ 8611867 h 16255965"/>
              <a:gd name="connsiteX1625" fmla="*/ 7013951 w 14327739"/>
              <a:gd name="connsiteY1625" fmla="*/ 8637484 h 16255965"/>
              <a:gd name="connsiteX1626" fmla="*/ 6975702 w 14327739"/>
              <a:gd name="connsiteY1626" fmla="*/ 8595396 h 16255965"/>
              <a:gd name="connsiteX1627" fmla="*/ 6940977 w 14327739"/>
              <a:gd name="connsiteY1627" fmla="*/ 8566465 h 16255965"/>
              <a:gd name="connsiteX1628" fmla="*/ 6853233 w 14327739"/>
              <a:gd name="connsiteY1628" fmla="*/ 8531080 h 16255965"/>
              <a:gd name="connsiteX1629" fmla="*/ 6903352 w 14327739"/>
              <a:gd name="connsiteY1629" fmla="*/ 8516177 h 16255965"/>
              <a:gd name="connsiteX1630" fmla="*/ 6949310 w 14327739"/>
              <a:gd name="connsiteY1630" fmla="*/ 8554469 h 16255965"/>
              <a:gd name="connsiteX1631" fmla="*/ 6995963 w 14327739"/>
              <a:gd name="connsiteY1631" fmla="*/ 8572970 h 16255965"/>
              <a:gd name="connsiteX1632" fmla="*/ 6987011 w 14327739"/>
              <a:gd name="connsiteY1632" fmla="*/ 8566170 h 16255965"/>
              <a:gd name="connsiteX1633" fmla="*/ 5416921 w 14327739"/>
              <a:gd name="connsiteY1633" fmla="*/ 8692604 h 16255965"/>
              <a:gd name="connsiteX1634" fmla="*/ 5414983 w 14327739"/>
              <a:gd name="connsiteY1634" fmla="*/ 8712082 h 16255965"/>
              <a:gd name="connsiteX1635" fmla="*/ 5389495 w 14327739"/>
              <a:gd name="connsiteY1635" fmla="*/ 8861779 h 16255965"/>
              <a:gd name="connsiteX1636" fmla="*/ 5488731 w 14327739"/>
              <a:gd name="connsiteY1636" fmla="*/ 8866389 h 16255965"/>
              <a:gd name="connsiteX1637" fmla="*/ 5620314 w 14327739"/>
              <a:gd name="connsiteY1637" fmla="*/ 8865204 h 16255965"/>
              <a:gd name="connsiteX1638" fmla="*/ 5629025 w 14327739"/>
              <a:gd name="connsiteY1638" fmla="*/ 8790318 h 16255965"/>
              <a:gd name="connsiteX1639" fmla="*/ 5634459 w 14327739"/>
              <a:gd name="connsiteY1639" fmla="*/ 8698396 h 16255965"/>
              <a:gd name="connsiteX1640" fmla="*/ 6437217 w 14327739"/>
              <a:gd name="connsiteY1640" fmla="*/ 8552035 h 16255965"/>
              <a:gd name="connsiteX1641" fmla="*/ 6447080 w 14327739"/>
              <a:gd name="connsiteY1641" fmla="*/ 8574834 h 16255965"/>
              <a:gd name="connsiteX1642" fmla="*/ 6477164 w 14327739"/>
              <a:gd name="connsiteY1642" fmla="*/ 8680392 h 16255965"/>
              <a:gd name="connsiteX1643" fmla="*/ 6636655 w 14327739"/>
              <a:gd name="connsiteY1643" fmla="*/ 8683788 h 16255965"/>
              <a:gd name="connsiteX1644" fmla="*/ 6642691 w 14327739"/>
              <a:gd name="connsiteY1644" fmla="*/ 8684338 h 16255965"/>
              <a:gd name="connsiteX1645" fmla="*/ 6638408 w 14327739"/>
              <a:gd name="connsiteY1645" fmla="*/ 8671666 h 16255965"/>
              <a:gd name="connsiteX1646" fmla="*/ 6588060 w 14327739"/>
              <a:gd name="connsiteY1646" fmla="*/ 8569035 h 16255965"/>
              <a:gd name="connsiteX1647" fmla="*/ 6469723 w 14327739"/>
              <a:gd name="connsiteY1647" fmla="*/ 8553893 h 16255965"/>
              <a:gd name="connsiteX1648" fmla="*/ 4639540 w 14327739"/>
              <a:gd name="connsiteY1648" fmla="*/ 8778704 h 16255965"/>
              <a:gd name="connsiteX1649" fmla="*/ 4617487 w 14327739"/>
              <a:gd name="connsiteY1649" fmla="*/ 8846620 h 16255965"/>
              <a:gd name="connsiteX1650" fmla="*/ 4582141 w 14327739"/>
              <a:gd name="connsiteY1650" fmla="*/ 8940765 h 16255965"/>
              <a:gd name="connsiteX1651" fmla="*/ 4822131 w 14327739"/>
              <a:gd name="connsiteY1651" fmla="*/ 8992838 h 16255965"/>
              <a:gd name="connsiteX1652" fmla="*/ 4872757 w 14327739"/>
              <a:gd name="connsiteY1652" fmla="*/ 8824353 h 16255965"/>
              <a:gd name="connsiteX1653" fmla="*/ 4694950 w 14327739"/>
              <a:gd name="connsiteY1653" fmla="*/ 8792957 h 16255965"/>
              <a:gd name="connsiteX1654" fmla="*/ 6256012 w 14327739"/>
              <a:gd name="connsiteY1654" fmla="*/ 8541680 h 16255965"/>
              <a:gd name="connsiteX1655" fmla="*/ 6288049 w 14327739"/>
              <a:gd name="connsiteY1655" fmla="*/ 8678236 h 16255965"/>
              <a:gd name="connsiteX1656" fmla="*/ 6343351 w 14327739"/>
              <a:gd name="connsiteY1656" fmla="*/ 8677543 h 16255965"/>
              <a:gd name="connsiteX1657" fmla="*/ 6461949 w 14327739"/>
              <a:gd name="connsiteY1657" fmla="*/ 8680068 h 16255965"/>
              <a:gd name="connsiteX1658" fmla="*/ 6433427 w 14327739"/>
              <a:gd name="connsiteY1658" fmla="*/ 8579979 h 16255965"/>
              <a:gd name="connsiteX1659" fmla="*/ 6420936 w 14327739"/>
              <a:gd name="connsiteY1659" fmla="*/ 8551104 h 16255965"/>
              <a:gd name="connsiteX1660" fmla="*/ 6689583 w 14327739"/>
              <a:gd name="connsiteY1660" fmla="*/ 8481167 h 16255965"/>
              <a:gd name="connsiteX1661" fmla="*/ 6745306 w 14327739"/>
              <a:gd name="connsiteY1661" fmla="*/ 8555623 h 16255965"/>
              <a:gd name="connsiteX1662" fmla="*/ 6756436 w 14327739"/>
              <a:gd name="connsiteY1662" fmla="*/ 8575768 h 16255965"/>
              <a:gd name="connsiteX1663" fmla="*/ 6883586 w 14327739"/>
              <a:gd name="connsiteY1663" fmla="*/ 8606240 h 16255965"/>
              <a:gd name="connsiteX1664" fmla="*/ 6810665 w 14327739"/>
              <a:gd name="connsiteY1664" fmla="*/ 8517879 h 16255965"/>
              <a:gd name="connsiteX1665" fmla="*/ 6700491 w 14327739"/>
              <a:gd name="connsiteY1665" fmla="*/ 8483713 h 16255965"/>
              <a:gd name="connsiteX1666" fmla="*/ 5176999 w 14327739"/>
              <a:gd name="connsiteY1666" fmla="*/ 8677621 h 16255965"/>
              <a:gd name="connsiteX1667" fmla="*/ 5143071 w 14327739"/>
              <a:gd name="connsiteY1667" fmla="*/ 8844945 h 16255965"/>
              <a:gd name="connsiteX1668" fmla="*/ 5233817 w 14327739"/>
              <a:gd name="connsiteY1668" fmla="*/ 8854547 h 16255965"/>
              <a:gd name="connsiteX1669" fmla="*/ 5376652 w 14327739"/>
              <a:gd name="connsiteY1669" fmla="*/ 8861182 h 16255965"/>
              <a:gd name="connsiteX1670" fmla="*/ 5400247 w 14327739"/>
              <a:gd name="connsiteY1670" fmla="*/ 8710741 h 16255965"/>
              <a:gd name="connsiteX1671" fmla="*/ 5402094 w 14327739"/>
              <a:gd name="connsiteY1671" fmla="*/ 8692210 h 16255965"/>
              <a:gd name="connsiteX1672" fmla="*/ 5330014 w 14327739"/>
              <a:gd name="connsiteY1672" fmla="*/ 8690291 h 16255965"/>
              <a:gd name="connsiteX1673" fmla="*/ 6067019 w 14327739"/>
              <a:gd name="connsiteY1673" fmla="*/ 8534706 h 16255965"/>
              <a:gd name="connsiteX1674" fmla="*/ 6083171 w 14327739"/>
              <a:gd name="connsiteY1674" fmla="*/ 8638823 h 16255965"/>
              <a:gd name="connsiteX1675" fmla="*/ 6086952 w 14327739"/>
              <a:gd name="connsiteY1675" fmla="*/ 8680756 h 16255965"/>
              <a:gd name="connsiteX1676" fmla="*/ 6273011 w 14327739"/>
              <a:gd name="connsiteY1676" fmla="*/ 8678424 h 16255965"/>
              <a:gd name="connsiteX1677" fmla="*/ 6240731 w 14327739"/>
              <a:gd name="connsiteY1677" fmla="*/ 8540807 h 16255965"/>
              <a:gd name="connsiteX1678" fmla="*/ 6179506 w 14327739"/>
              <a:gd name="connsiteY1678" fmla="*/ 8537307 h 16255965"/>
              <a:gd name="connsiteX1679" fmla="*/ 6752333 w 14327739"/>
              <a:gd name="connsiteY1679" fmla="*/ 8438126 h 16255965"/>
              <a:gd name="connsiteX1680" fmla="*/ 6798381 w 14327739"/>
              <a:gd name="connsiteY1680" fmla="*/ 8480188 h 16255965"/>
              <a:gd name="connsiteX1681" fmla="*/ 6818872 w 14327739"/>
              <a:gd name="connsiteY1681" fmla="*/ 8505015 h 16255965"/>
              <a:gd name="connsiteX1682" fmla="*/ 6837017 w 14327739"/>
              <a:gd name="connsiteY1682" fmla="*/ 8509936 h 16255965"/>
              <a:gd name="connsiteX1683" fmla="*/ 6905930 w 14327739"/>
              <a:gd name="connsiteY1683" fmla="*/ 8537265 h 16255965"/>
              <a:gd name="connsiteX1684" fmla="*/ 6836635 w 14327739"/>
              <a:gd name="connsiteY1684" fmla="*/ 8479532 h 16255965"/>
              <a:gd name="connsiteX1685" fmla="*/ 6542635 w 14327739"/>
              <a:gd name="connsiteY1685" fmla="*/ 8446979 h 16255965"/>
              <a:gd name="connsiteX1686" fmla="*/ 6550158 w 14327739"/>
              <a:gd name="connsiteY1686" fmla="*/ 8458088 h 16255965"/>
              <a:gd name="connsiteX1687" fmla="*/ 6597896 w 14327739"/>
              <a:gd name="connsiteY1687" fmla="*/ 8555364 h 16255965"/>
              <a:gd name="connsiteX1688" fmla="*/ 6738684 w 14327739"/>
              <a:gd name="connsiteY1688" fmla="*/ 8573429 h 16255965"/>
              <a:gd name="connsiteX1689" fmla="*/ 6733277 w 14327739"/>
              <a:gd name="connsiteY1689" fmla="*/ 8563643 h 16255965"/>
              <a:gd name="connsiteX1690" fmla="*/ 6667733 w 14327739"/>
              <a:gd name="connsiteY1690" fmla="*/ 8476068 h 16255965"/>
              <a:gd name="connsiteX1691" fmla="*/ 6544342 w 14327739"/>
              <a:gd name="connsiteY1691" fmla="*/ 8447272 h 16255965"/>
              <a:gd name="connsiteX1692" fmla="*/ 5865496 w 14327739"/>
              <a:gd name="connsiteY1692" fmla="*/ 8529940 h 16255965"/>
              <a:gd name="connsiteX1693" fmla="*/ 5868157 w 14327739"/>
              <a:gd name="connsiteY1693" fmla="*/ 8554159 h 16255965"/>
              <a:gd name="connsiteX1694" fmla="*/ 5874060 w 14327739"/>
              <a:gd name="connsiteY1694" fmla="*/ 8683218 h 16255965"/>
              <a:gd name="connsiteX1695" fmla="*/ 6043484 w 14327739"/>
              <a:gd name="connsiteY1695" fmla="*/ 8681300 h 16255965"/>
              <a:gd name="connsiteX1696" fmla="*/ 6072437 w 14327739"/>
              <a:gd name="connsiteY1696" fmla="*/ 8680937 h 16255965"/>
              <a:gd name="connsiteX1697" fmla="*/ 6068818 w 14327739"/>
              <a:gd name="connsiteY1697" fmla="*/ 8640728 h 16255965"/>
              <a:gd name="connsiteX1698" fmla="*/ 6052347 w 14327739"/>
              <a:gd name="connsiteY1698" fmla="*/ 8534367 h 16255965"/>
              <a:gd name="connsiteX1699" fmla="*/ 5882224 w 14327739"/>
              <a:gd name="connsiteY1699" fmla="*/ 8530433 h 16255965"/>
              <a:gd name="connsiteX1700" fmla="*/ 4934965 w 14327739"/>
              <a:gd name="connsiteY1700" fmla="*/ 8648985 h 16255965"/>
              <a:gd name="connsiteX1701" fmla="*/ 4915026 w 14327739"/>
              <a:gd name="connsiteY1701" fmla="*/ 8734205 h 16255965"/>
              <a:gd name="connsiteX1702" fmla="*/ 4891438 w 14327739"/>
              <a:gd name="connsiteY1702" fmla="*/ 8812740 h 16255965"/>
              <a:gd name="connsiteX1703" fmla="*/ 4970444 w 14327739"/>
              <a:gd name="connsiteY1703" fmla="*/ 8826679 h 16255965"/>
              <a:gd name="connsiteX1704" fmla="*/ 5128446 w 14327739"/>
              <a:gd name="connsiteY1704" fmla="*/ 8843397 h 16255965"/>
              <a:gd name="connsiteX1705" fmla="*/ 5162332 w 14327739"/>
              <a:gd name="connsiteY1705" fmla="*/ 8676405 h 16255965"/>
              <a:gd name="connsiteX1706" fmla="*/ 5076901 w 14327739"/>
              <a:gd name="connsiteY1706" fmla="*/ 8669329 h 16255965"/>
              <a:gd name="connsiteX1707" fmla="*/ 5653334 w 14327739"/>
              <a:gd name="connsiteY1707" fmla="*/ 8523690 h 16255965"/>
              <a:gd name="connsiteX1708" fmla="*/ 5653683 w 14327739"/>
              <a:gd name="connsiteY1708" fmla="*/ 8626766 h 16255965"/>
              <a:gd name="connsiteX1709" fmla="*/ 5650311 w 14327739"/>
              <a:gd name="connsiteY1709" fmla="*/ 8684021 h 16255965"/>
              <a:gd name="connsiteX1710" fmla="*/ 5696045 w 14327739"/>
              <a:gd name="connsiteY1710" fmla="*/ 8685234 h 16255965"/>
              <a:gd name="connsiteX1711" fmla="*/ 5859370 w 14327739"/>
              <a:gd name="connsiteY1711" fmla="*/ 8683384 h 16255965"/>
              <a:gd name="connsiteX1712" fmla="*/ 5853511 w 14327739"/>
              <a:gd name="connsiteY1712" fmla="*/ 8555184 h 16255965"/>
              <a:gd name="connsiteX1713" fmla="*/ 5850696 w 14327739"/>
              <a:gd name="connsiteY1713" fmla="*/ 8529504 h 16255965"/>
              <a:gd name="connsiteX1714" fmla="*/ 6620976 w 14327739"/>
              <a:gd name="connsiteY1714" fmla="*/ 8389493 h 16255965"/>
              <a:gd name="connsiteX1715" fmla="*/ 6679051 w 14327739"/>
              <a:gd name="connsiteY1715" fmla="*/ 8467094 h 16255965"/>
              <a:gd name="connsiteX1716" fmla="*/ 6794620 w 14327739"/>
              <a:gd name="connsiteY1716" fmla="*/ 8498437 h 16255965"/>
              <a:gd name="connsiteX1717" fmla="*/ 6787869 w 14327739"/>
              <a:gd name="connsiteY1717" fmla="*/ 8490257 h 16255965"/>
              <a:gd name="connsiteX1718" fmla="*/ 6714557 w 14327739"/>
              <a:gd name="connsiteY1718" fmla="*/ 8423312 h 16255965"/>
              <a:gd name="connsiteX1719" fmla="*/ 6379812 w 14327739"/>
              <a:gd name="connsiteY1719" fmla="*/ 8419366 h 16255965"/>
              <a:gd name="connsiteX1720" fmla="*/ 6430648 w 14327739"/>
              <a:gd name="connsiteY1720" fmla="*/ 8536856 h 16255965"/>
              <a:gd name="connsiteX1721" fmla="*/ 6472221 w 14327739"/>
              <a:gd name="connsiteY1721" fmla="*/ 8539237 h 16255965"/>
              <a:gd name="connsiteX1722" fmla="*/ 6580242 w 14327739"/>
              <a:gd name="connsiteY1722" fmla="*/ 8553098 h 16255965"/>
              <a:gd name="connsiteX1723" fmla="*/ 6537361 w 14327739"/>
              <a:gd name="connsiteY1723" fmla="*/ 8465686 h 16255965"/>
              <a:gd name="connsiteX1724" fmla="*/ 6522340 w 14327739"/>
              <a:gd name="connsiteY1724" fmla="*/ 8443495 h 16255965"/>
              <a:gd name="connsiteX1725" fmla="*/ 6385009 w 14327739"/>
              <a:gd name="connsiteY1725" fmla="*/ 8419919 h 16255965"/>
              <a:gd name="connsiteX1726" fmla="*/ 6685834 w 14327739"/>
              <a:gd name="connsiteY1726" fmla="*/ 8377384 h 16255965"/>
              <a:gd name="connsiteX1727" fmla="*/ 6722557 w 14327739"/>
              <a:gd name="connsiteY1727" fmla="*/ 8410928 h 16255965"/>
              <a:gd name="connsiteX1728" fmla="*/ 6774919 w 14327739"/>
              <a:gd name="connsiteY1728" fmla="*/ 8434207 h 16255965"/>
              <a:gd name="connsiteX1729" fmla="*/ 5432685 w 14327739"/>
              <a:gd name="connsiteY1729" fmla="*/ 8517189 h 16255965"/>
              <a:gd name="connsiteX1730" fmla="*/ 5431657 w 14327739"/>
              <a:gd name="connsiteY1730" fmla="*/ 8544535 h 16255965"/>
              <a:gd name="connsiteX1731" fmla="*/ 5418387 w 14327739"/>
              <a:gd name="connsiteY1731" fmla="*/ 8677869 h 16255965"/>
              <a:gd name="connsiteX1732" fmla="*/ 5635332 w 14327739"/>
              <a:gd name="connsiteY1732" fmla="*/ 8683623 h 16255965"/>
              <a:gd name="connsiteX1733" fmla="*/ 5638709 w 14327739"/>
              <a:gd name="connsiteY1733" fmla="*/ 8626491 h 16255965"/>
              <a:gd name="connsiteX1734" fmla="*/ 5638380 w 14327739"/>
              <a:gd name="connsiteY1734" fmla="*/ 8523249 h 16255965"/>
              <a:gd name="connsiteX1735" fmla="*/ 6211272 w 14327739"/>
              <a:gd name="connsiteY1735" fmla="*/ 8401454 h 16255965"/>
              <a:gd name="connsiteX1736" fmla="*/ 6242476 w 14327739"/>
              <a:gd name="connsiteY1736" fmla="*/ 8483983 h 16255965"/>
              <a:gd name="connsiteX1737" fmla="*/ 6252484 w 14327739"/>
              <a:gd name="connsiteY1737" fmla="*/ 8526643 h 16255965"/>
              <a:gd name="connsiteX1738" fmla="*/ 6414368 w 14327739"/>
              <a:gd name="connsiteY1738" fmla="*/ 8535923 h 16255965"/>
              <a:gd name="connsiteX1739" fmla="*/ 6363180 w 14327739"/>
              <a:gd name="connsiteY1739" fmla="*/ 8417599 h 16255965"/>
              <a:gd name="connsiteX1740" fmla="*/ 4692661 w 14327739"/>
              <a:gd name="connsiteY1740" fmla="*/ 8606533 h 16255965"/>
              <a:gd name="connsiteX1741" fmla="*/ 4678691 w 14327739"/>
              <a:gd name="connsiteY1741" fmla="*/ 8658134 h 16255965"/>
              <a:gd name="connsiteX1742" fmla="*/ 4644083 w 14327739"/>
              <a:gd name="connsiteY1742" fmla="*/ 8764715 h 16255965"/>
              <a:gd name="connsiteX1743" fmla="*/ 4698397 w 14327739"/>
              <a:gd name="connsiteY1743" fmla="*/ 8778681 h 16255965"/>
              <a:gd name="connsiteX1744" fmla="*/ 4877011 w 14327739"/>
              <a:gd name="connsiteY1744" fmla="*/ 8810195 h 16255965"/>
              <a:gd name="connsiteX1745" fmla="*/ 4900779 w 14327739"/>
              <a:gd name="connsiteY1745" fmla="*/ 8731099 h 16255965"/>
              <a:gd name="connsiteX1746" fmla="*/ 4920481 w 14327739"/>
              <a:gd name="connsiteY1746" fmla="*/ 8646909 h 16255965"/>
              <a:gd name="connsiteX1747" fmla="*/ 4816159 w 14327739"/>
              <a:gd name="connsiteY1747" fmla="*/ 8631954 h 16255965"/>
              <a:gd name="connsiteX1748" fmla="*/ 6467634 w 14327739"/>
              <a:gd name="connsiteY1748" fmla="*/ 8336215 h 16255965"/>
              <a:gd name="connsiteX1749" fmla="*/ 6532156 w 14327739"/>
              <a:gd name="connsiteY1749" fmla="*/ 8431502 h 16255965"/>
              <a:gd name="connsiteX1750" fmla="*/ 6570916 w 14327739"/>
              <a:gd name="connsiteY1750" fmla="*/ 8437765 h 16255965"/>
              <a:gd name="connsiteX1751" fmla="*/ 6656424 w 14327739"/>
              <a:gd name="connsiteY1751" fmla="*/ 8460957 h 16255965"/>
              <a:gd name="connsiteX1752" fmla="*/ 6599977 w 14327739"/>
              <a:gd name="connsiteY1752" fmla="*/ 8385536 h 16255965"/>
              <a:gd name="connsiteX1753" fmla="*/ 6594293 w 14327739"/>
              <a:gd name="connsiteY1753" fmla="*/ 8379851 h 16255965"/>
              <a:gd name="connsiteX1754" fmla="*/ 6486794 w 14327739"/>
              <a:gd name="connsiteY1754" fmla="*/ 8341003 h 16255965"/>
              <a:gd name="connsiteX1755" fmla="*/ 5204259 w 14327739"/>
              <a:gd name="connsiteY1755" fmla="*/ 8501521 h 16255965"/>
              <a:gd name="connsiteX1756" fmla="*/ 5185971 w 14327739"/>
              <a:gd name="connsiteY1756" fmla="*/ 8633366 h 16255965"/>
              <a:gd name="connsiteX1757" fmla="*/ 5179957 w 14327739"/>
              <a:gd name="connsiteY1757" fmla="*/ 8663031 h 16255965"/>
              <a:gd name="connsiteX1758" fmla="*/ 5331602 w 14327739"/>
              <a:gd name="connsiteY1758" fmla="*/ 8675569 h 16255965"/>
              <a:gd name="connsiteX1759" fmla="*/ 5403563 w 14327739"/>
              <a:gd name="connsiteY1759" fmla="*/ 8677476 h 16255965"/>
              <a:gd name="connsiteX1760" fmla="*/ 5416878 w 14327739"/>
              <a:gd name="connsiteY1760" fmla="*/ 8543870 h 16255965"/>
              <a:gd name="connsiteX1761" fmla="*/ 5417898 w 14327739"/>
              <a:gd name="connsiteY1761" fmla="*/ 8516752 h 16255965"/>
              <a:gd name="connsiteX1762" fmla="*/ 5416522 w 14327739"/>
              <a:gd name="connsiteY1762" fmla="*/ 8516712 h 16255965"/>
              <a:gd name="connsiteX1763" fmla="*/ 6034558 w 14327739"/>
              <a:gd name="connsiteY1763" fmla="*/ 8383723 h 16255965"/>
              <a:gd name="connsiteX1764" fmla="*/ 6037245 w 14327739"/>
              <a:gd name="connsiteY1764" fmla="*/ 8393005 h 16255965"/>
              <a:gd name="connsiteX1765" fmla="*/ 6063747 w 14327739"/>
              <a:gd name="connsiteY1765" fmla="*/ 8513608 h 16255965"/>
              <a:gd name="connsiteX1766" fmla="*/ 6064716 w 14327739"/>
              <a:gd name="connsiteY1766" fmla="*/ 8519851 h 16255965"/>
              <a:gd name="connsiteX1767" fmla="*/ 6180888 w 14327739"/>
              <a:gd name="connsiteY1767" fmla="*/ 8522538 h 16255965"/>
              <a:gd name="connsiteX1768" fmla="*/ 6237203 w 14327739"/>
              <a:gd name="connsiteY1768" fmla="*/ 8525766 h 16255965"/>
              <a:gd name="connsiteX1769" fmla="*/ 6228441 w 14327739"/>
              <a:gd name="connsiteY1769" fmla="*/ 8488419 h 16255965"/>
              <a:gd name="connsiteX1770" fmla="*/ 6194923 w 14327739"/>
              <a:gd name="connsiteY1770" fmla="*/ 8399715 h 16255965"/>
              <a:gd name="connsiteX1771" fmla="*/ 6057668 w 14327739"/>
              <a:gd name="connsiteY1771" fmla="*/ 8385126 h 16255965"/>
              <a:gd name="connsiteX1772" fmla="*/ 6530302 w 14327739"/>
              <a:gd name="connsiteY1772" fmla="*/ 8295356 h 16255965"/>
              <a:gd name="connsiteX1773" fmla="*/ 6597607 w 14327739"/>
              <a:gd name="connsiteY1773" fmla="*/ 8362707 h 16255965"/>
              <a:gd name="connsiteX1774" fmla="*/ 6665169 w 14327739"/>
              <a:gd name="connsiteY1774" fmla="*/ 8385413 h 16255965"/>
              <a:gd name="connsiteX1775" fmla="*/ 6680533 w 14327739"/>
              <a:gd name="connsiteY1775" fmla="*/ 8392244 h 16255965"/>
              <a:gd name="connsiteX1776" fmla="*/ 6626517 w 14327739"/>
              <a:gd name="connsiteY1776" fmla="*/ 8342922 h 16255965"/>
              <a:gd name="connsiteX1777" fmla="*/ 5844736 w 14327739"/>
              <a:gd name="connsiteY1777" fmla="*/ 8372188 h 16255965"/>
              <a:gd name="connsiteX1778" fmla="*/ 5854082 w 14327739"/>
              <a:gd name="connsiteY1778" fmla="*/ 8426068 h 16255965"/>
              <a:gd name="connsiteX1779" fmla="*/ 5863863 w 14327739"/>
              <a:gd name="connsiteY1779" fmla="*/ 8515086 h 16255965"/>
              <a:gd name="connsiteX1780" fmla="*/ 5882516 w 14327739"/>
              <a:gd name="connsiteY1780" fmla="*/ 8515636 h 16255965"/>
              <a:gd name="connsiteX1781" fmla="*/ 6050048 w 14327739"/>
              <a:gd name="connsiteY1781" fmla="*/ 8519512 h 16255965"/>
              <a:gd name="connsiteX1782" fmla="*/ 6049580 w 14327739"/>
              <a:gd name="connsiteY1782" fmla="*/ 8516493 h 16255965"/>
              <a:gd name="connsiteX1783" fmla="*/ 6023312 w 14327739"/>
              <a:gd name="connsiteY1783" fmla="*/ 8396857 h 16255965"/>
              <a:gd name="connsiteX1784" fmla="*/ 6019243 w 14327739"/>
              <a:gd name="connsiteY1784" fmla="*/ 8382792 h 16255965"/>
              <a:gd name="connsiteX1785" fmla="*/ 6316374 w 14327739"/>
              <a:gd name="connsiteY1785" fmla="*/ 8298419 h 16255965"/>
              <a:gd name="connsiteX1786" fmla="*/ 6354428 w 14327739"/>
              <a:gd name="connsiteY1786" fmla="*/ 8360702 h 16255965"/>
              <a:gd name="connsiteX1787" fmla="*/ 6374007 w 14327739"/>
              <a:gd name="connsiteY1787" fmla="*/ 8405949 h 16255965"/>
              <a:gd name="connsiteX1788" fmla="*/ 6512021 w 14327739"/>
              <a:gd name="connsiteY1788" fmla="*/ 8428249 h 16255965"/>
              <a:gd name="connsiteX1789" fmla="*/ 6446084 w 14327739"/>
              <a:gd name="connsiteY1789" fmla="*/ 8330830 h 16255965"/>
              <a:gd name="connsiteX1790" fmla="*/ 4971357 w 14327739"/>
              <a:gd name="connsiteY1790" fmla="*/ 8473631 h 16255965"/>
              <a:gd name="connsiteX1791" fmla="*/ 4957086 w 14327739"/>
              <a:gd name="connsiteY1791" fmla="*/ 8554438 h 16255965"/>
              <a:gd name="connsiteX1792" fmla="*/ 4938345 w 14327739"/>
              <a:gd name="connsiteY1792" fmla="*/ 8634536 h 16255965"/>
              <a:gd name="connsiteX1793" fmla="*/ 5079189 w 14327739"/>
              <a:gd name="connsiteY1793" fmla="*/ 8654700 h 16255965"/>
              <a:gd name="connsiteX1794" fmla="*/ 5165292 w 14327739"/>
              <a:gd name="connsiteY1794" fmla="*/ 8661819 h 16255965"/>
              <a:gd name="connsiteX1795" fmla="*/ 5171469 w 14327739"/>
              <a:gd name="connsiteY1795" fmla="*/ 8631380 h 16255965"/>
              <a:gd name="connsiteX1796" fmla="*/ 5189637 w 14327739"/>
              <a:gd name="connsiteY1796" fmla="*/ 8500474 h 16255965"/>
              <a:gd name="connsiteX1797" fmla="*/ 5172878 w 14327739"/>
              <a:gd name="connsiteY1797" fmla="*/ 8499274 h 16255965"/>
              <a:gd name="connsiteX1798" fmla="*/ 5645872 w 14327739"/>
              <a:gd name="connsiteY1798" fmla="*/ 8359740 h 16255965"/>
              <a:gd name="connsiteX1799" fmla="*/ 5653149 w 14327739"/>
              <a:gd name="connsiteY1799" fmla="*/ 8469058 h 16255965"/>
              <a:gd name="connsiteX1800" fmla="*/ 5653284 w 14327739"/>
              <a:gd name="connsiteY1800" fmla="*/ 8508879 h 16255965"/>
              <a:gd name="connsiteX1801" fmla="*/ 5849068 w 14327739"/>
              <a:gd name="connsiteY1801" fmla="*/ 8514650 h 16255965"/>
              <a:gd name="connsiteX1802" fmla="*/ 5839579 w 14327739"/>
              <a:gd name="connsiteY1802" fmla="*/ 8428081 h 16255965"/>
              <a:gd name="connsiteX1803" fmla="*/ 5829745 w 14327739"/>
              <a:gd name="connsiteY1803" fmla="*/ 8371277 h 16255965"/>
              <a:gd name="connsiteX1804" fmla="*/ 5720234 w 14327739"/>
              <a:gd name="connsiteY1804" fmla="*/ 8364622 h 16255965"/>
              <a:gd name="connsiteX1805" fmla="*/ 6466628 w 14327739"/>
              <a:gd name="connsiteY1805" fmla="*/ 8231635 h 16255965"/>
              <a:gd name="connsiteX1806" fmla="*/ 6497889 w 14327739"/>
              <a:gd name="connsiteY1806" fmla="*/ 8262920 h 16255965"/>
              <a:gd name="connsiteX1807" fmla="*/ 6548722 w 14327739"/>
              <a:gd name="connsiteY1807" fmla="*/ 8288084 h 16255965"/>
              <a:gd name="connsiteX1808" fmla="*/ 6473785 w 14327739"/>
              <a:gd name="connsiteY1808" fmla="*/ 8235553 h 16255965"/>
              <a:gd name="connsiteX1809" fmla="*/ 6393666 w 14327739"/>
              <a:gd name="connsiteY1809" fmla="*/ 8238454 h 16255965"/>
              <a:gd name="connsiteX1810" fmla="*/ 6423801 w 14327739"/>
              <a:gd name="connsiteY1810" fmla="*/ 8271483 h 16255965"/>
              <a:gd name="connsiteX1811" fmla="*/ 6455311 w 14327739"/>
              <a:gd name="connsiteY1811" fmla="*/ 8318016 h 16255965"/>
              <a:gd name="connsiteX1812" fmla="*/ 6491830 w 14327739"/>
              <a:gd name="connsiteY1812" fmla="*/ 8327158 h 16255965"/>
              <a:gd name="connsiteX1813" fmla="*/ 6566809 w 14327739"/>
              <a:gd name="connsiteY1813" fmla="*/ 8352358 h 16255965"/>
              <a:gd name="connsiteX1814" fmla="*/ 6489821 w 14327739"/>
              <a:gd name="connsiteY1814" fmla="*/ 8275342 h 16255965"/>
              <a:gd name="connsiteX1815" fmla="*/ 6486952 w 14327739"/>
              <a:gd name="connsiteY1815" fmla="*/ 8273924 h 16255965"/>
              <a:gd name="connsiteX1816" fmla="*/ 6161332 w 14327739"/>
              <a:gd name="connsiteY1816" fmla="*/ 8269360 h 16255965"/>
              <a:gd name="connsiteX1817" fmla="*/ 6205023 w 14327739"/>
              <a:gd name="connsiteY1817" fmla="*/ 8384924 h 16255965"/>
              <a:gd name="connsiteX1818" fmla="*/ 6295505 w 14327739"/>
              <a:gd name="connsiteY1818" fmla="*/ 8393265 h 16255965"/>
              <a:gd name="connsiteX1819" fmla="*/ 6356947 w 14327739"/>
              <a:gd name="connsiteY1819" fmla="*/ 8403193 h 16255965"/>
              <a:gd name="connsiteX1820" fmla="*/ 6341576 w 14327739"/>
              <a:gd name="connsiteY1820" fmla="*/ 8367660 h 16255965"/>
              <a:gd name="connsiteX1821" fmla="*/ 6296795 w 14327739"/>
              <a:gd name="connsiteY1821" fmla="*/ 8294345 h 16255965"/>
              <a:gd name="connsiteX1822" fmla="*/ 5436751 w 14327739"/>
              <a:gd name="connsiteY1822" fmla="*/ 8346011 h 16255965"/>
              <a:gd name="connsiteX1823" fmla="*/ 5437700 w 14327739"/>
              <a:gd name="connsiteY1823" fmla="*/ 8383662 h 16255965"/>
              <a:gd name="connsiteX1824" fmla="*/ 5433240 w 14327739"/>
              <a:gd name="connsiteY1824" fmla="*/ 8502394 h 16255965"/>
              <a:gd name="connsiteX1825" fmla="*/ 5638333 w 14327739"/>
              <a:gd name="connsiteY1825" fmla="*/ 8508439 h 16255965"/>
              <a:gd name="connsiteX1826" fmla="*/ 5638209 w 14327739"/>
              <a:gd name="connsiteY1826" fmla="*/ 8469498 h 16255965"/>
              <a:gd name="connsiteX1827" fmla="*/ 5630855 w 14327739"/>
              <a:gd name="connsiteY1827" fmla="*/ 8358754 h 16255965"/>
              <a:gd name="connsiteX1828" fmla="*/ 4736703 w 14327739"/>
              <a:gd name="connsiteY1828" fmla="*/ 8435281 h 16255965"/>
              <a:gd name="connsiteX1829" fmla="*/ 4728134 w 14327739"/>
              <a:gd name="connsiteY1829" fmla="*/ 8475508 h 16255965"/>
              <a:gd name="connsiteX1830" fmla="*/ 4696528 w 14327739"/>
              <a:gd name="connsiteY1830" fmla="*/ 8592252 h 16255965"/>
              <a:gd name="connsiteX1831" fmla="*/ 4819210 w 14327739"/>
              <a:gd name="connsiteY1831" fmla="*/ 8617481 h 16255965"/>
              <a:gd name="connsiteX1832" fmla="*/ 4923862 w 14327739"/>
              <a:gd name="connsiteY1832" fmla="*/ 8632462 h 16255965"/>
              <a:gd name="connsiteX1833" fmla="*/ 4942689 w 14327739"/>
              <a:gd name="connsiteY1833" fmla="*/ 8552012 h 16255965"/>
              <a:gd name="connsiteX1834" fmla="*/ 4956853 w 14327739"/>
              <a:gd name="connsiteY1834" fmla="*/ 8471787 h 16255965"/>
              <a:gd name="connsiteX1835" fmla="*/ 4858576 w 14327739"/>
              <a:gd name="connsiteY1835" fmla="*/ 8459281 h 16255965"/>
              <a:gd name="connsiteX1836" fmla="*/ 5992216 w 14327739"/>
              <a:gd name="connsiteY1836" fmla="*/ 8245653 h 16255965"/>
              <a:gd name="connsiteX1837" fmla="*/ 6003698 w 14327739"/>
              <a:gd name="connsiteY1837" fmla="*/ 8277108 h 16255965"/>
              <a:gd name="connsiteX1838" fmla="*/ 6030241 w 14327739"/>
              <a:gd name="connsiteY1838" fmla="*/ 8368808 h 16255965"/>
              <a:gd name="connsiteX1839" fmla="*/ 6188764 w 14327739"/>
              <a:gd name="connsiteY1839" fmla="*/ 8383424 h 16255965"/>
              <a:gd name="connsiteX1840" fmla="*/ 6145788 w 14327739"/>
              <a:gd name="connsiteY1840" fmla="*/ 8269701 h 16255965"/>
              <a:gd name="connsiteX1841" fmla="*/ 6143825 w 14327739"/>
              <a:gd name="connsiteY1841" fmla="*/ 8266131 h 16255965"/>
              <a:gd name="connsiteX1842" fmla="*/ 6127252 w 14327739"/>
              <a:gd name="connsiteY1842" fmla="*/ 8263074 h 16255965"/>
              <a:gd name="connsiteX1843" fmla="*/ 6250048 w 14327739"/>
              <a:gd name="connsiteY1843" fmla="*/ 8189864 h 16255965"/>
              <a:gd name="connsiteX1844" fmla="*/ 6305789 w 14327739"/>
              <a:gd name="connsiteY1844" fmla="*/ 8281093 h 16255965"/>
              <a:gd name="connsiteX1845" fmla="*/ 6313509 w 14327739"/>
              <a:gd name="connsiteY1845" fmla="*/ 8282519 h 16255965"/>
              <a:gd name="connsiteX1846" fmla="*/ 6433758 w 14327739"/>
              <a:gd name="connsiteY1846" fmla="*/ 8312621 h 16255965"/>
              <a:gd name="connsiteX1847" fmla="*/ 6412146 w 14327739"/>
              <a:gd name="connsiteY1847" fmla="*/ 8280690 h 16255965"/>
              <a:gd name="connsiteX1848" fmla="*/ 6362981 w 14327739"/>
              <a:gd name="connsiteY1848" fmla="*/ 8226786 h 16255965"/>
              <a:gd name="connsiteX1849" fmla="*/ 6317528 w 14327739"/>
              <a:gd name="connsiteY1849" fmla="*/ 8209503 h 16255965"/>
              <a:gd name="connsiteX1850" fmla="*/ 5219829 w 14327739"/>
              <a:gd name="connsiteY1850" fmla="*/ 8330179 h 16255965"/>
              <a:gd name="connsiteX1851" fmla="*/ 5209631 w 14327739"/>
              <a:gd name="connsiteY1851" fmla="*/ 8462789 h 16255965"/>
              <a:gd name="connsiteX1852" fmla="*/ 5206300 w 14327739"/>
              <a:gd name="connsiteY1852" fmla="*/ 8486800 h 16255965"/>
              <a:gd name="connsiteX1853" fmla="*/ 5418048 w 14327739"/>
              <a:gd name="connsiteY1853" fmla="*/ 8501947 h 16255965"/>
              <a:gd name="connsiteX1854" fmla="*/ 5418455 w 14327739"/>
              <a:gd name="connsiteY1854" fmla="*/ 8501959 h 16255965"/>
              <a:gd name="connsiteX1855" fmla="*/ 5422907 w 14327739"/>
              <a:gd name="connsiteY1855" fmla="*/ 8383664 h 16255965"/>
              <a:gd name="connsiteX1856" fmla="*/ 5421938 w 14327739"/>
              <a:gd name="connsiteY1856" fmla="*/ 8345038 h 16255965"/>
              <a:gd name="connsiteX1857" fmla="*/ 5257069 w 14327739"/>
              <a:gd name="connsiteY1857" fmla="*/ 8334216 h 16255965"/>
              <a:gd name="connsiteX1858" fmla="*/ 5813613 w 14327739"/>
              <a:gd name="connsiteY1858" fmla="*/ 8223726 h 16255965"/>
              <a:gd name="connsiteX1859" fmla="*/ 5832639 w 14327739"/>
              <a:gd name="connsiteY1859" fmla="*/ 8302444 h 16255965"/>
              <a:gd name="connsiteX1860" fmla="*/ 5842121 w 14327739"/>
              <a:gd name="connsiteY1860" fmla="*/ 8357112 h 16255965"/>
              <a:gd name="connsiteX1861" fmla="*/ 6011837 w 14327739"/>
              <a:gd name="connsiteY1861" fmla="*/ 8367112 h 16255965"/>
              <a:gd name="connsiteX1862" fmla="*/ 6014786 w 14327739"/>
              <a:gd name="connsiteY1862" fmla="*/ 8367383 h 16255965"/>
              <a:gd name="connsiteX1863" fmla="*/ 5990055 w 14327739"/>
              <a:gd name="connsiteY1863" fmla="*/ 8281909 h 16255965"/>
              <a:gd name="connsiteX1864" fmla="*/ 5976064 w 14327739"/>
              <a:gd name="connsiteY1864" fmla="*/ 8243570 h 16255965"/>
              <a:gd name="connsiteX1865" fmla="*/ 5846583 w 14327739"/>
              <a:gd name="connsiteY1865" fmla="*/ 8226867 h 16255965"/>
              <a:gd name="connsiteX1866" fmla="*/ 6309569 w 14327739"/>
              <a:gd name="connsiteY1866" fmla="*/ 8146281 h 16255965"/>
              <a:gd name="connsiteX1867" fmla="*/ 6371652 w 14327739"/>
              <a:gd name="connsiteY1867" fmla="*/ 8214326 h 16255965"/>
              <a:gd name="connsiteX1868" fmla="*/ 6463973 w 14327739"/>
              <a:gd name="connsiteY1868" fmla="*/ 8249486 h 16255965"/>
              <a:gd name="connsiteX1869" fmla="*/ 6444062 w 14327739"/>
              <a:gd name="connsiteY1869" fmla="*/ 8229567 h 16255965"/>
              <a:gd name="connsiteX1870" fmla="*/ 6397377 w 14327739"/>
              <a:gd name="connsiteY1870" fmla="*/ 8193735 h 16255965"/>
              <a:gd name="connsiteX1871" fmla="*/ 6314540 w 14327739"/>
              <a:gd name="connsiteY1871" fmla="*/ 8148402 h 16255965"/>
              <a:gd name="connsiteX1872" fmla="*/ 4996463 w 14327739"/>
              <a:gd name="connsiteY1872" fmla="*/ 8304902 h 16255965"/>
              <a:gd name="connsiteX1873" fmla="*/ 4987743 w 14327739"/>
              <a:gd name="connsiteY1873" fmla="*/ 8380850 h 16255965"/>
              <a:gd name="connsiteX1874" fmla="*/ 4973941 w 14327739"/>
              <a:gd name="connsiteY1874" fmla="*/ 8459003 h 16255965"/>
              <a:gd name="connsiteX1875" fmla="*/ 5175060 w 14327739"/>
              <a:gd name="connsiteY1875" fmla="*/ 8484565 h 16255965"/>
              <a:gd name="connsiteX1876" fmla="*/ 5191679 w 14327739"/>
              <a:gd name="connsiteY1876" fmla="*/ 8485754 h 16255965"/>
              <a:gd name="connsiteX1877" fmla="*/ 5195046 w 14327739"/>
              <a:gd name="connsiteY1877" fmla="*/ 8461495 h 16255965"/>
              <a:gd name="connsiteX1878" fmla="*/ 5205260 w 14327739"/>
              <a:gd name="connsiteY1878" fmla="*/ 8328601 h 16255965"/>
              <a:gd name="connsiteX1879" fmla="*/ 5015271 w 14327739"/>
              <a:gd name="connsiteY1879" fmla="*/ 8308008 h 16255965"/>
              <a:gd name="connsiteX1880" fmla="*/ 6095728 w 14327739"/>
              <a:gd name="connsiteY1880" fmla="*/ 8148100 h 16255965"/>
              <a:gd name="connsiteX1881" fmla="*/ 6153317 w 14327739"/>
              <a:gd name="connsiteY1881" fmla="*/ 8252916 h 16255965"/>
              <a:gd name="connsiteX1882" fmla="*/ 6286527 w 14327739"/>
              <a:gd name="connsiteY1882" fmla="*/ 8277534 h 16255965"/>
              <a:gd name="connsiteX1883" fmla="*/ 6229286 w 14327739"/>
              <a:gd name="connsiteY1883" fmla="*/ 8183821 h 16255965"/>
              <a:gd name="connsiteX1884" fmla="*/ 6142362 w 14327739"/>
              <a:gd name="connsiteY1884" fmla="*/ 8158523 h 16255965"/>
              <a:gd name="connsiteX1885" fmla="*/ 5626988 w 14327739"/>
              <a:gd name="connsiteY1885" fmla="*/ 8205945 h 16255965"/>
              <a:gd name="connsiteX1886" fmla="*/ 5628060 w 14327739"/>
              <a:gd name="connsiteY1886" fmla="*/ 8211406 h 16255965"/>
              <a:gd name="connsiteX1887" fmla="*/ 5644428 w 14327739"/>
              <a:gd name="connsiteY1887" fmla="*/ 8338055 h 16255965"/>
              <a:gd name="connsiteX1888" fmla="*/ 5644889 w 14327739"/>
              <a:gd name="connsiteY1888" fmla="*/ 8344988 h 16255965"/>
              <a:gd name="connsiteX1889" fmla="*/ 5720964 w 14327739"/>
              <a:gd name="connsiteY1889" fmla="*/ 8349974 h 16255965"/>
              <a:gd name="connsiteX1890" fmla="*/ 5827140 w 14327739"/>
              <a:gd name="connsiteY1890" fmla="*/ 8356230 h 16255965"/>
              <a:gd name="connsiteX1891" fmla="*/ 5818348 w 14327739"/>
              <a:gd name="connsiteY1891" fmla="*/ 8305442 h 16255965"/>
              <a:gd name="connsiteX1892" fmla="*/ 5798272 w 14327739"/>
              <a:gd name="connsiteY1892" fmla="*/ 8222264 h 16255965"/>
              <a:gd name="connsiteX1893" fmla="*/ 6256180 w 14327739"/>
              <a:gd name="connsiteY1893" fmla="*/ 8092193 h 16255965"/>
              <a:gd name="connsiteX1894" fmla="*/ 6273429 w 14327739"/>
              <a:gd name="connsiteY1894" fmla="*/ 8106669 h 16255965"/>
              <a:gd name="connsiteX1895" fmla="*/ 6285858 w 14327739"/>
              <a:gd name="connsiteY1895" fmla="*/ 8120294 h 16255965"/>
              <a:gd name="connsiteX1896" fmla="*/ 6321554 w 14327739"/>
              <a:gd name="connsiteY1896" fmla="*/ 8135543 h 16255965"/>
              <a:gd name="connsiteX1897" fmla="*/ 6297513 w 14327739"/>
              <a:gd name="connsiteY1897" fmla="*/ 8117092 h 16255965"/>
              <a:gd name="connsiteX1898" fmla="*/ 5428884 w 14327739"/>
              <a:gd name="connsiteY1898" fmla="*/ 8187375 h 16255965"/>
              <a:gd name="connsiteX1899" fmla="*/ 5434327 w 14327739"/>
              <a:gd name="connsiteY1899" fmla="*/ 8249784 h 16255965"/>
              <a:gd name="connsiteX1900" fmla="*/ 5436381 w 14327739"/>
              <a:gd name="connsiteY1900" fmla="*/ 8331322 h 16255965"/>
              <a:gd name="connsiteX1901" fmla="*/ 5629875 w 14327739"/>
              <a:gd name="connsiteY1901" fmla="*/ 8344003 h 16255965"/>
              <a:gd name="connsiteX1902" fmla="*/ 5629577 w 14327739"/>
              <a:gd name="connsiteY1902" fmla="*/ 8339525 h 16255965"/>
              <a:gd name="connsiteX1903" fmla="*/ 5613367 w 14327739"/>
              <a:gd name="connsiteY1903" fmla="*/ 8213880 h 16255965"/>
              <a:gd name="connsiteX1904" fmla="*/ 5611523 w 14327739"/>
              <a:gd name="connsiteY1904" fmla="*/ 8204470 h 16255965"/>
              <a:gd name="connsiteX1905" fmla="*/ 5558241 w 14327739"/>
              <a:gd name="connsiteY1905" fmla="*/ 8199394 h 16255965"/>
              <a:gd name="connsiteX1906" fmla="*/ 6168737 w 14327739"/>
              <a:gd name="connsiteY1906" fmla="*/ 8086201 h 16255965"/>
              <a:gd name="connsiteX1907" fmla="*/ 6236179 w 14327739"/>
              <a:gd name="connsiteY1907" fmla="*/ 8167164 h 16255965"/>
              <a:gd name="connsiteX1908" fmla="*/ 6238655 w 14327739"/>
              <a:gd name="connsiteY1908" fmla="*/ 8171217 h 16255965"/>
              <a:gd name="connsiteX1909" fmla="*/ 6323041 w 14327739"/>
              <a:gd name="connsiteY1909" fmla="*/ 8195812 h 16255965"/>
              <a:gd name="connsiteX1910" fmla="*/ 6340952 w 14327739"/>
              <a:gd name="connsiteY1910" fmla="*/ 8202634 h 16255965"/>
              <a:gd name="connsiteX1911" fmla="*/ 6276804 w 14327739"/>
              <a:gd name="connsiteY1911" fmla="*/ 8132302 h 16255965"/>
              <a:gd name="connsiteX1912" fmla="*/ 5940026 w 14327739"/>
              <a:gd name="connsiteY1912" fmla="*/ 8114365 h 16255965"/>
              <a:gd name="connsiteX1913" fmla="*/ 5963143 w 14327739"/>
              <a:gd name="connsiteY1913" fmla="*/ 8166012 h 16255965"/>
              <a:gd name="connsiteX1914" fmla="*/ 5986540 w 14327739"/>
              <a:gd name="connsiteY1914" fmla="*/ 8230108 h 16255965"/>
              <a:gd name="connsiteX1915" fmla="*/ 6130663 w 14327739"/>
              <a:gd name="connsiteY1915" fmla="*/ 8248730 h 16255965"/>
              <a:gd name="connsiteX1916" fmla="*/ 6134678 w 14327739"/>
              <a:gd name="connsiteY1916" fmla="*/ 8249473 h 16255965"/>
              <a:gd name="connsiteX1917" fmla="*/ 6076669 w 14327739"/>
              <a:gd name="connsiteY1917" fmla="*/ 8143840 h 16255965"/>
              <a:gd name="connsiteX1918" fmla="*/ 5962067 w 14327739"/>
              <a:gd name="connsiteY1918" fmla="*/ 8118225 h 16255965"/>
              <a:gd name="connsiteX1919" fmla="*/ 4770484 w 14327739"/>
              <a:gd name="connsiteY1919" fmla="*/ 8267582 h 16255965"/>
              <a:gd name="connsiteX1920" fmla="*/ 4765754 w 14327739"/>
              <a:gd name="connsiteY1920" fmla="*/ 8298907 h 16255965"/>
              <a:gd name="connsiteX1921" fmla="*/ 4739797 w 14327739"/>
              <a:gd name="connsiteY1921" fmla="*/ 8420759 h 16255965"/>
              <a:gd name="connsiteX1922" fmla="*/ 4861657 w 14327739"/>
              <a:gd name="connsiteY1922" fmla="*/ 8444730 h 16255965"/>
              <a:gd name="connsiteX1923" fmla="*/ 4959435 w 14327739"/>
              <a:gd name="connsiteY1923" fmla="*/ 8457157 h 16255965"/>
              <a:gd name="connsiteX1924" fmla="*/ 4973213 w 14327739"/>
              <a:gd name="connsiteY1924" fmla="*/ 8379116 h 16255965"/>
              <a:gd name="connsiteX1925" fmla="*/ 4981992 w 14327739"/>
              <a:gd name="connsiteY1925" fmla="*/ 8302513 h 16255965"/>
              <a:gd name="connsiteX1926" fmla="*/ 5224173 w 14327739"/>
              <a:gd name="connsiteY1926" fmla="*/ 8166423 h 16255965"/>
              <a:gd name="connsiteX1927" fmla="*/ 5222250 w 14327739"/>
              <a:gd name="connsiteY1927" fmla="*/ 8298708 h 16255965"/>
              <a:gd name="connsiteX1928" fmla="*/ 5220952 w 14327739"/>
              <a:gd name="connsiteY1928" fmla="*/ 8315574 h 16255965"/>
              <a:gd name="connsiteX1929" fmla="*/ 5259053 w 14327739"/>
              <a:gd name="connsiteY1929" fmla="*/ 8319699 h 16255965"/>
              <a:gd name="connsiteX1930" fmla="*/ 5421570 w 14327739"/>
              <a:gd name="connsiteY1930" fmla="*/ 8330350 h 16255965"/>
              <a:gd name="connsiteX1931" fmla="*/ 5419574 w 14327739"/>
              <a:gd name="connsiteY1931" fmla="*/ 8250826 h 16255965"/>
              <a:gd name="connsiteX1932" fmla="*/ 5413934 w 14327739"/>
              <a:gd name="connsiteY1932" fmla="*/ 8185986 h 16255965"/>
              <a:gd name="connsiteX1933" fmla="*/ 5331346 w 14327739"/>
              <a:gd name="connsiteY1933" fmla="*/ 8178312 h 16255965"/>
              <a:gd name="connsiteX1934" fmla="*/ 5772918 w 14327739"/>
              <a:gd name="connsiteY1934" fmla="*/ 8085263 h 16255965"/>
              <a:gd name="connsiteX1935" fmla="*/ 5803864 w 14327739"/>
              <a:gd name="connsiteY1935" fmla="*/ 8183390 h 16255965"/>
              <a:gd name="connsiteX1936" fmla="*/ 5809960 w 14327739"/>
              <a:gd name="connsiteY1936" fmla="*/ 8208612 h 16255965"/>
              <a:gd name="connsiteX1937" fmla="*/ 5848913 w 14327739"/>
              <a:gd name="connsiteY1937" fmla="*/ 8212325 h 16255965"/>
              <a:gd name="connsiteX1938" fmla="*/ 5970390 w 14327739"/>
              <a:gd name="connsiteY1938" fmla="*/ 8228021 h 16255965"/>
              <a:gd name="connsiteX1939" fmla="*/ 5949851 w 14327739"/>
              <a:gd name="connsiteY1939" fmla="*/ 8171744 h 16255965"/>
              <a:gd name="connsiteX1940" fmla="*/ 5922830 w 14327739"/>
              <a:gd name="connsiteY1940" fmla="*/ 8111352 h 16255965"/>
              <a:gd name="connsiteX1941" fmla="*/ 5777257 w 14327739"/>
              <a:gd name="connsiteY1941" fmla="*/ 8085856 h 16255965"/>
              <a:gd name="connsiteX1942" fmla="*/ 6030017 w 14327739"/>
              <a:gd name="connsiteY1942" fmla="*/ 8038041 h 16255965"/>
              <a:gd name="connsiteX1943" fmla="*/ 6048932 w 14327739"/>
              <a:gd name="connsiteY1943" fmla="*/ 8062926 h 16255965"/>
              <a:gd name="connsiteX1944" fmla="*/ 6086290 w 14327739"/>
              <a:gd name="connsiteY1944" fmla="*/ 8130922 h 16255965"/>
              <a:gd name="connsiteX1945" fmla="*/ 6147048 w 14327739"/>
              <a:gd name="connsiteY1945" fmla="*/ 8144515 h 16255965"/>
              <a:gd name="connsiteX1946" fmla="*/ 6214767 w 14327739"/>
              <a:gd name="connsiteY1946" fmla="*/ 8164254 h 16255965"/>
              <a:gd name="connsiteX1947" fmla="*/ 6140271 w 14327739"/>
              <a:gd name="connsiteY1947" fmla="*/ 8074789 h 16255965"/>
              <a:gd name="connsiteX1948" fmla="*/ 6099737 w 14327739"/>
              <a:gd name="connsiteY1948" fmla="*/ 8003366 h 16255965"/>
              <a:gd name="connsiteX1949" fmla="*/ 6148790 w 14327739"/>
              <a:gd name="connsiteY1949" fmla="*/ 8062253 h 16255965"/>
              <a:gd name="connsiteX1950" fmla="*/ 6154317 w 14327739"/>
              <a:gd name="connsiteY1950" fmla="*/ 8064098 h 16255965"/>
              <a:gd name="connsiteX1951" fmla="*/ 6246762 w 14327739"/>
              <a:gd name="connsiteY1951" fmla="*/ 8103592 h 16255965"/>
              <a:gd name="connsiteX1952" fmla="*/ 6174585 w 14327739"/>
              <a:gd name="connsiteY1952" fmla="*/ 8043038 h 16255965"/>
              <a:gd name="connsiteX1953" fmla="*/ 6142089 w 14327739"/>
              <a:gd name="connsiteY1953" fmla="*/ 8023463 h 16255965"/>
              <a:gd name="connsiteX1954" fmla="*/ 5596552 w 14327739"/>
              <a:gd name="connsiteY1954" fmla="*/ 8061181 h 16255965"/>
              <a:gd name="connsiteX1955" fmla="*/ 5604075 w 14327739"/>
              <a:gd name="connsiteY1955" fmla="*/ 8089210 h 16255965"/>
              <a:gd name="connsiteX1956" fmla="*/ 5624033 w 14327739"/>
              <a:gd name="connsiteY1956" fmla="*/ 8190891 h 16255965"/>
              <a:gd name="connsiteX1957" fmla="*/ 5794624 w 14327739"/>
              <a:gd name="connsiteY1957" fmla="*/ 8207150 h 16255965"/>
              <a:gd name="connsiteX1958" fmla="*/ 5789849 w 14327739"/>
              <a:gd name="connsiteY1958" fmla="*/ 8187366 h 16255965"/>
              <a:gd name="connsiteX1959" fmla="*/ 5756995 w 14327739"/>
              <a:gd name="connsiteY1959" fmla="*/ 8083089 h 16255965"/>
              <a:gd name="connsiteX1960" fmla="*/ 5010826 w 14327739"/>
              <a:gd name="connsiteY1960" fmla="*/ 8139738 h 16255965"/>
              <a:gd name="connsiteX1961" fmla="*/ 5006945 w 14327739"/>
              <a:gd name="connsiteY1961" fmla="*/ 8213603 h 16255965"/>
              <a:gd name="connsiteX1962" fmla="*/ 4998136 w 14327739"/>
              <a:gd name="connsiteY1962" fmla="*/ 8290330 h 16255965"/>
              <a:gd name="connsiteX1963" fmla="*/ 5017931 w 14327739"/>
              <a:gd name="connsiteY1963" fmla="*/ 8293595 h 16255965"/>
              <a:gd name="connsiteX1964" fmla="*/ 5206383 w 14327739"/>
              <a:gd name="connsiteY1964" fmla="*/ 8313999 h 16255965"/>
              <a:gd name="connsiteX1965" fmla="*/ 5207603 w 14327739"/>
              <a:gd name="connsiteY1965" fmla="*/ 8298122 h 16255965"/>
              <a:gd name="connsiteX1966" fmla="*/ 5209536 w 14327739"/>
              <a:gd name="connsiteY1966" fmla="*/ 8164799 h 16255965"/>
              <a:gd name="connsiteX1967" fmla="*/ 5097612 w 14327739"/>
              <a:gd name="connsiteY1967" fmla="*/ 8152382 h 16255965"/>
              <a:gd name="connsiteX1968" fmla="*/ 5880670 w 14327739"/>
              <a:gd name="connsiteY1968" fmla="*/ 7994893 h 16255965"/>
              <a:gd name="connsiteX1969" fmla="*/ 5915611 w 14327739"/>
              <a:gd name="connsiteY1969" fmla="*/ 8059812 h 16255965"/>
              <a:gd name="connsiteX1970" fmla="*/ 5932787 w 14327739"/>
              <a:gd name="connsiteY1970" fmla="*/ 8098189 h 16255965"/>
              <a:gd name="connsiteX1971" fmla="*/ 5965982 w 14327739"/>
              <a:gd name="connsiteY1971" fmla="*/ 8104005 h 16255965"/>
              <a:gd name="connsiteX1972" fmla="*/ 6067234 w 14327739"/>
              <a:gd name="connsiteY1972" fmla="*/ 8126658 h 16255965"/>
              <a:gd name="connsiteX1973" fmla="*/ 6036657 w 14327739"/>
              <a:gd name="connsiteY1973" fmla="*/ 8070977 h 16255965"/>
              <a:gd name="connsiteX1974" fmla="*/ 6005399 w 14327739"/>
              <a:gd name="connsiteY1974" fmla="*/ 8029836 h 16255965"/>
              <a:gd name="connsiteX1975" fmla="*/ 5975263 w 14327739"/>
              <a:gd name="connsiteY1975" fmla="*/ 8019791 h 16255965"/>
              <a:gd name="connsiteX1976" fmla="*/ 5409714 w 14327739"/>
              <a:gd name="connsiteY1976" fmla="*/ 8035668 h 16255965"/>
              <a:gd name="connsiteX1977" fmla="*/ 5423018 w 14327739"/>
              <a:gd name="connsiteY1977" fmla="*/ 8120115 h 16255965"/>
              <a:gd name="connsiteX1978" fmla="*/ 5427586 w 14327739"/>
              <a:gd name="connsiteY1978" fmla="*/ 8172487 h 16255965"/>
              <a:gd name="connsiteX1979" fmla="*/ 5559559 w 14327739"/>
              <a:gd name="connsiteY1979" fmla="*/ 8184747 h 16255965"/>
              <a:gd name="connsiteX1980" fmla="*/ 5608573 w 14327739"/>
              <a:gd name="connsiteY1980" fmla="*/ 8189418 h 16255965"/>
              <a:gd name="connsiteX1981" fmla="*/ 5589609 w 14327739"/>
              <a:gd name="connsiteY1981" fmla="*/ 8092665 h 16255965"/>
              <a:gd name="connsiteX1982" fmla="*/ 5580585 w 14327739"/>
              <a:gd name="connsiteY1982" fmla="*/ 8059000 h 16255965"/>
              <a:gd name="connsiteX1983" fmla="*/ 4793638 w 14327739"/>
              <a:gd name="connsiteY1983" fmla="*/ 8104373 h 16255965"/>
              <a:gd name="connsiteX1984" fmla="*/ 4791489 w 14327739"/>
              <a:gd name="connsiteY1984" fmla="*/ 8128496 h 16255965"/>
              <a:gd name="connsiteX1985" fmla="*/ 4772668 w 14327739"/>
              <a:gd name="connsiteY1985" fmla="*/ 8253126 h 16255965"/>
              <a:gd name="connsiteX1986" fmla="*/ 4983662 w 14327739"/>
              <a:gd name="connsiteY1986" fmla="*/ 8287941 h 16255965"/>
              <a:gd name="connsiteX1987" fmla="*/ 4992298 w 14327739"/>
              <a:gd name="connsiteY1987" fmla="*/ 8212578 h 16255965"/>
              <a:gd name="connsiteX1988" fmla="*/ 4996229 w 14327739"/>
              <a:gd name="connsiteY1988" fmla="*/ 8137613 h 16255965"/>
              <a:gd name="connsiteX1989" fmla="*/ 4857654 w 14327739"/>
              <a:gd name="connsiteY1989" fmla="*/ 8117426 h 16255965"/>
              <a:gd name="connsiteX1990" fmla="*/ 6025182 w 14327739"/>
              <a:gd name="connsiteY1990" fmla="*/ 7934875 h 16255965"/>
              <a:gd name="connsiteX1991" fmla="*/ 6065909 w 14327739"/>
              <a:gd name="connsiteY1991" fmla="*/ 7971091 h 16255965"/>
              <a:gd name="connsiteX1992" fmla="*/ 6116223 w 14327739"/>
              <a:gd name="connsiteY1992" fmla="*/ 7995004 h 16255965"/>
              <a:gd name="connsiteX1993" fmla="*/ 5952498 w 14327739"/>
              <a:gd name="connsiteY1993" fmla="*/ 7936057 h 16255965"/>
              <a:gd name="connsiteX1994" fmla="*/ 6014301 w 14327739"/>
              <a:gd name="connsiteY1994" fmla="*/ 8017366 h 16255965"/>
              <a:gd name="connsiteX1995" fmla="*/ 6122537 w 14327739"/>
              <a:gd name="connsiteY1995" fmla="*/ 8053491 h 16255965"/>
              <a:gd name="connsiteX1996" fmla="*/ 6082295 w 14327739"/>
              <a:gd name="connsiteY1996" fmla="*/ 8005163 h 16255965"/>
              <a:gd name="connsiteX1997" fmla="*/ 6057971 w 14327739"/>
              <a:gd name="connsiteY1997" fmla="*/ 7983545 h 16255965"/>
              <a:gd name="connsiteX1998" fmla="*/ 5978670 w 14327739"/>
              <a:gd name="connsiteY1998" fmla="*/ 7945916 h 16255965"/>
              <a:gd name="connsiteX1999" fmla="*/ 5723371 w 14327739"/>
              <a:gd name="connsiteY1999" fmla="*/ 7957151 h 16255965"/>
              <a:gd name="connsiteX2000" fmla="*/ 5724455 w 14327739"/>
              <a:gd name="connsiteY2000" fmla="*/ 7959395 h 16255965"/>
              <a:gd name="connsiteX2001" fmla="*/ 5767792 w 14327739"/>
              <a:gd name="connsiteY2001" fmla="*/ 8069007 h 16255965"/>
              <a:gd name="connsiteX2002" fmla="*/ 5768044 w 14327739"/>
              <a:gd name="connsiteY2002" fmla="*/ 8069807 h 16255965"/>
              <a:gd name="connsiteX2003" fmla="*/ 5780437 w 14327739"/>
              <a:gd name="connsiteY2003" fmla="*/ 8071498 h 16255965"/>
              <a:gd name="connsiteX2004" fmla="*/ 5915591 w 14327739"/>
              <a:gd name="connsiteY2004" fmla="*/ 8095176 h 16255965"/>
              <a:gd name="connsiteX2005" fmla="*/ 5902739 w 14327739"/>
              <a:gd name="connsiteY2005" fmla="*/ 8066452 h 16255965"/>
              <a:gd name="connsiteX2006" fmla="*/ 5861526 w 14327739"/>
              <a:gd name="connsiteY2006" fmla="*/ 7989855 h 16255965"/>
              <a:gd name="connsiteX2007" fmla="*/ 5796740 w 14327739"/>
              <a:gd name="connsiteY2007" fmla="*/ 7972802 h 16255965"/>
              <a:gd name="connsiteX2008" fmla="*/ 5215828 w 14327739"/>
              <a:gd name="connsiteY2008" fmla="*/ 8010427 h 16255965"/>
              <a:gd name="connsiteX2009" fmla="*/ 5218021 w 14327739"/>
              <a:gd name="connsiteY2009" fmla="*/ 8029284 h 16255965"/>
              <a:gd name="connsiteX2010" fmla="*/ 5223751 w 14327739"/>
              <a:gd name="connsiteY2010" fmla="*/ 8151578 h 16255965"/>
              <a:gd name="connsiteX2011" fmla="*/ 5333235 w 14327739"/>
              <a:gd name="connsiteY2011" fmla="*/ 8163722 h 16255965"/>
              <a:gd name="connsiteX2012" fmla="*/ 5412640 w 14327739"/>
              <a:gd name="connsiteY2012" fmla="*/ 8171098 h 16255965"/>
              <a:gd name="connsiteX2013" fmla="*/ 5408386 w 14327739"/>
              <a:gd name="connsiteY2013" fmla="*/ 8122195 h 16255965"/>
              <a:gd name="connsiteX2014" fmla="*/ 5394454 w 14327739"/>
              <a:gd name="connsiteY2014" fmla="*/ 8033598 h 16255965"/>
              <a:gd name="connsiteX2015" fmla="*/ 5555926 w 14327739"/>
              <a:gd name="connsiteY2015" fmla="*/ 7923704 h 16255965"/>
              <a:gd name="connsiteX2016" fmla="*/ 5572501 w 14327739"/>
              <a:gd name="connsiteY2016" fmla="*/ 7971564 h 16255965"/>
              <a:gd name="connsiteX2017" fmla="*/ 5592439 w 14327739"/>
              <a:gd name="connsiteY2017" fmla="*/ 8045852 h 16255965"/>
              <a:gd name="connsiteX2018" fmla="*/ 5751592 w 14327739"/>
              <a:gd name="connsiteY2018" fmla="*/ 8067563 h 16255965"/>
              <a:gd name="connsiteX2019" fmla="*/ 5711180 w 14327739"/>
              <a:gd name="connsiteY2019" fmla="*/ 7965292 h 16255965"/>
              <a:gd name="connsiteX2020" fmla="*/ 5705400 w 14327739"/>
              <a:gd name="connsiteY2020" fmla="*/ 7953317 h 16255965"/>
              <a:gd name="connsiteX2021" fmla="*/ 5613300 w 14327739"/>
              <a:gd name="connsiteY2021" fmla="*/ 7933669 h 16255965"/>
              <a:gd name="connsiteX2022" fmla="*/ 5813249 w 14327739"/>
              <a:gd name="connsiteY2022" fmla="*/ 7883604 h 16255965"/>
              <a:gd name="connsiteX2023" fmla="*/ 5861137 w 14327739"/>
              <a:gd name="connsiteY2023" fmla="*/ 7958602 h 16255965"/>
              <a:gd name="connsiteX2024" fmla="*/ 5871197 w 14327739"/>
              <a:gd name="connsiteY2024" fmla="*/ 7977292 h 16255965"/>
              <a:gd name="connsiteX2025" fmla="*/ 5980644 w 14327739"/>
              <a:gd name="connsiteY2025" fmla="*/ 8006133 h 16255965"/>
              <a:gd name="connsiteX2026" fmla="*/ 5989682 w 14327739"/>
              <a:gd name="connsiteY2026" fmla="*/ 8009149 h 16255965"/>
              <a:gd name="connsiteX2027" fmla="*/ 5926794 w 14327739"/>
              <a:gd name="connsiteY2027" fmla="*/ 7926375 h 16255965"/>
              <a:gd name="connsiteX2028" fmla="*/ 5011275 w 14327739"/>
              <a:gd name="connsiteY2028" fmla="*/ 7980963 h 16255965"/>
              <a:gd name="connsiteX2029" fmla="*/ 5014281 w 14327739"/>
              <a:gd name="connsiteY2029" fmla="*/ 8073985 h 16255965"/>
              <a:gd name="connsiteX2030" fmla="*/ 5011602 w 14327739"/>
              <a:gd name="connsiteY2030" fmla="*/ 8124980 h 16255965"/>
              <a:gd name="connsiteX2031" fmla="*/ 5100120 w 14327739"/>
              <a:gd name="connsiteY2031" fmla="*/ 8137867 h 16255965"/>
              <a:gd name="connsiteX2032" fmla="*/ 5208986 w 14327739"/>
              <a:gd name="connsiteY2032" fmla="*/ 8149942 h 16255965"/>
              <a:gd name="connsiteX2033" fmla="*/ 5203404 w 14327739"/>
              <a:gd name="connsiteY2033" fmla="*/ 8030778 h 16255965"/>
              <a:gd name="connsiteX2034" fmla="*/ 5200812 w 14327739"/>
              <a:gd name="connsiteY2034" fmla="*/ 8008480 h 16255965"/>
              <a:gd name="connsiteX2035" fmla="*/ 5170750 w 14327739"/>
              <a:gd name="connsiteY2035" fmla="*/ 8004581 h 16255965"/>
              <a:gd name="connsiteX2036" fmla="*/ 5880525 w 14327739"/>
              <a:gd name="connsiteY2036" fmla="*/ 7851496 h 16255965"/>
              <a:gd name="connsiteX2037" fmla="*/ 5912393 w 14327739"/>
              <a:gd name="connsiteY2037" fmla="*/ 7883295 h 16255965"/>
              <a:gd name="connsiteX2038" fmla="*/ 5935831 w 14327739"/>
              <a:gd name="connsiteY2038" fmla="*/ 7914129 h 16255965"/>
              <a:gd name="connsiteX2039" fmla="*/ 5985384 w 14327739"/>
              <a:gd name="connsiteY2039" fmla="*/ 7932821 h 16255965"/>
              <a:gd name="connsiteX2040" fmla="*/ 6018721 w 14327739"/>
              <a:gd name="connsiteY2040" fmla="*/ 7948665 h 16255965"/>
              <a:gd name="connsiteX2041" fmla="*/ 5950895 w 14327739"/>
              <a:gd name="connsiteY2041" fmla="*/ 7888388 h 16255965"/>
              <a:gd name="connsiteX2042" fmla="*/ 5380348 w 14327739"/>
              <a:gd name="connsiteY2042" fmla="*/ 7893209 h 16255965"/>
              <a:gd name="connsiteX2043" fmla="*/ 5400849 w 14327739"/>
              <a:gd name="connsiteY2043" fmla="*/ 7979402 h 16255965"/>
              <a:gd name="connsiteX2044" fmla="*/ 5407340 w 14327739"/>
              <a:gd name="connsiteY2044" fmla="*/ 8020602 h 16255965"/>
              <a:gd name="connsiteX2045" fmla="*/ 5576477 w 14327739"/>
              <a:gd name="connsiteY2045" fmla="*/ 8043675 h 16255965"/>
              <a:gd name="connsiteX2046" fmla="*/ 5558330 w 14327739"/>
              <a:gd name="connsiteY2046" fmla="*/ 7975978 h 16255965"/>
              <a:gd name="connsiteX2047" fmla="*/ 5539244 w 14327739"/>
              <a:gd name="connsiteY2047" fmla="*/ 7920807 h 16255965"/>
              <a:gd name="connsiteX2048" fmla="*/ 5664223 w 14327739"/>
              <a:gd name="connsiteY2048" fmla="*/ 7837963 h 16255965"/>
              <a:gd name="connsiteX2049" fmla="*/ 5673889 w 14327739"/>
              <a:gd name="connsiteY2049" fmla="*/ 7854657 h 16255965"/>
              <a:gd name="connsiteX2050" fmla="*/ 5715346 w 14327739"/>
              <a:gd name="connsiteY2050" fmla="*/ 7940527 h 16255965"/>
              <a:gd name="connsiteX2051" fmla="*/ 5801343 w 14327739"/>
              <a:gd name="connsiteY2051" fmla="*/ 7958885 h 16255965"/>
              <a:gd name="connsiteX2052" fmla="*/ 5852053 w 14327739"/>
              <a:gd name="connsiteY2052" fmla="*/ 7972248 h 16255965"/>
              <a:gd name="connsiteX2053" fmla="*/ 5848761 w 14327739"/>
              <a:gd name="connsiteY2053" fmla="*/ 7966129 h 16255965"/>
              <a:gd name="connsiteX2054" fmla="*/ 5785513 w 14327739"/>
              <a:gd name="connsiteY2054" fmla="*/ 7874807 h 16255965"/>
              <a:gd name="connsiteX2055" fmla="*/ 4805316 w 14327739"/>
              <a:gd name="connsiteY2055" fmla="*/ 7945731 h 16255965"/>
              <a:gd name="connsiteX2056" fmla="*/ 4804179 w 14327739"/>
              <a:gd name="connsiteY2056" fmla="*/ 7985966 h 16255965"/>
              <a:gd name="connsiteX2057" fmla="*/ 4794952 w 14327739"/>
              <a:gd name="connsiteY2057" fmla="*/ 8089600 h 16255965"/>
              <a:gd name="connsiteX2058" fmla="*/ 4860836 w 14327739"/>
              <a:gd name="connsiteY2058" fmla="*/ 8103026 h 16255965"/>
              <a:gd name="connsiteX2059" fmla="*/ 4997003 w 14327739"/>
              <a:gd name="connsiteY2059" fmla="*/ 8122853 h 16255965"/>
              <a:gd name="connsiteX2060" fmla="*/ 4999565 w 14327739"/>
              <a:gd name="connsiteY2060" fmla="*/ 8073996 h 16255965"/>
              <a:gd name="connsiteX2061" fmla="*/ 4996494 w 14327739"/>
              <a:gd name="connsiteY2061" fmla="*/ 7978773 h 16255965"/>
              <a:gd name="connsiteX2062" fmla="*/ 4938386 w 14327739"/>
              <a:gd name="connsiteY2062" fmla="*/ 7970168 h 16255965"/>
              <a:gd name="connsiteX2063" fmla="*/ 5823460 w 14327739"/>
              <a:gd name="connsiteY2063" fmla="*/ 7794555 h 16255965"/>
              <a:gd name="connsiteX2064" fmla="*/ 5845080 w 14327739"/>
              <a:gd name="connsiteY2064" fmla="*/ 7816127 h 16255965"/>
              <a:gd name="connsiteX2065" fmla="*/ 5897711 w 14327739"/>
              <a:gd name="connsiteY2065" fmla="*/ 7843757 h 16255965"/>
              <a:gd name="connsiteX2066" fmla="*/ 5196665 w 14327739"/>
              <a:gd name="connsiteY2066" fmla="*/ 7861572 h 16255965"/>
              <a:gd name="connsiteX2067" fmla="*/ 5201246 w 14327739"/>
              <a:gd name="connsiteY2067" fmla="*/ 7885030 h 16255965"/>
              <a:gd name="connsiteX2068" fmla="*/ 5214091 w 14327739"/>
              <a:gd name="connsiteY2068" fmla="*/ 7995491 h 16255965"/>
              <a:gd name="connsiteX2069" fmla="*/ 5392090 w 14327739"/>
              <a:gd name="connsiteY2069" fmla="*/ 8018564 h 16255965"/>
              <a:gd name="connsiteX2070" fmla="*/ 5386441 w 14327739"/>
              <a:gd name="connsiteY2070" fmla="*/ 7982638 h 16255965"/>
              <a:gd name="connsiteX2071" fmla="*/ 5364550 w 14327739"/>
              <a:gd name="connsiteY2071" fmla="*/ 7890466 h 16255965"/>
              <a:gd name="connsiteX2072" fmla="*/ 5234695 w 14327739"/>
              <a:gd name="connsiteY2072" fmla="*/ 7867912 h 16255965"/>
              <a:gd name="connsiteX2073" fmla="*/ 5742331 w 14327739"/>
              <a:gd name="connsiteY2073" fmla="*/ 7785954 h 16255965"/>
              <a:gd name="connsiteX2074" fmla="*/ 5799758 w 14327739"/>
              <a:gd name="connsiteY2074" fmla="*/ 7862476 h 16255965"/>
              <a:gd name="connsiteX2075" fmla="*/ 5800842 w 14327739"/>
              <a:gd name="connsiteY2075" fmla="*/ 7864174 h 16255965"/>
              <a:gd name="connsiteX2076" fmla="*/ 5814042 w 14327739"/>
              <a:gd name="connsiteY2076" fmla="*/ 7868188 h 16255965"/>
              <a:gd name="connsiteX2077" fmla="*/ 5910123 w 14327739"/>
              <a:gd name="connsiteY2077" fmla="*/ 7904430 h 16255965"/>
              <a:gd name="connsiteX2078" fmla="*/ 5901408 w 14327739"/>
              <a:gd name="connsiteY2078" fmla="*/ 7892960 h 16255965"/>
              <a:gd name="connsiteX2079" fmla="*/ 5836916 w 14327739"/>
              <a:gd name="connsiteY2079" fmla="*/ 7828632 h 16255965"/>
              <a:gd name="connsiteX2080" fmla="*/ 5809401 w 14327739"/>
              <a:gd name="connsiteY2080" fmla="*/ 7814207 h 16255965"/>
              <a:gd name="connsiteX2081" fmla="*/ 5506629 w 14327739"/>
              <a:gd name="connsiteY2081" fmla="*/ 7796534 h 16255965"/>
              <a:gd name="connsiteX2082" fmla="*/ 5533369 w 14327739"/>
              <a:gd name="connsiteY2082" fmla="*/ 7858568 h 16255965"/>
              <a:gd name="connsiteX2083" fmla="*/ 5550484 w 14327739"/>
              <a:gd name="connsiteY2083" fmla="*/ 7907988 h 16255965"/>
              <a:gd name="connsiteX2084" fmla="*/ 5617149 w 14327739"/>
              <a:gd name="connsiteY2084" fmla="*/ 7919566 h 16255965"/>
              <a:gd name="connsiteX2085" fmla="*/ 5697374 w 14327739"/>
              <a:gd name="connsiteY2085" fmla="*/ 7936691 h 16255965"/>
              <a:gd name="connsiteX2086" fmla="*/ 5661075 w 14327739"/>
              <a:gd name="connsiteY2086" fmla="*/ 7861490 h 16255965"/>
              <a:gd name="connsiteX2087" fmla="*/ 5643870 w 14327739"/>
              <a:gd name="connsiteY2087" fmla="*/ 7831780 h 16255965"/>
              <a:gd name="connsiteX2088" fmla="*/ 5631402 w 14327739"/>
              <a:gd name="connsiteY2088" fmla="*/ 7827993 h 16255965"/>
              <a:gd name="connsiteX2089" fmla="*/ 5005243 w 14327739"/>
              <a:gd name="connsiteY2089" fmla="*/ 7829570 h 16255965"/>
              <a:gd name="connsiteX2090" fmla="*/ 5006695 w 14327739"/>
              <a:gd name="connsiteY2090" fmla="*/ 7839202 h 16255965"/>
              <a:gd name="connsiteX2091" fmla="*/ 5010796 w 14327739"/>
              <a:gd name="connsiteY2091" fmla="*/ 7966150 h 16255965"/>
              <a:gd name="connsiteX2092" fmla="*/ 5173169 w 14327739"/>
              <a:gd name="connsiteY2092" fmla="*/ 7990186 h 16255965"/>
              <a:gd name="connsiteX2093" fmla="*/ 5199076 w 14327739"/>
              <a:gd name="connsiteY2093" fmla="*/ 7993544 h 16255965"/>
              <a:gd name="connsiteX2094" fmla="*/ 5186771 w 14327739"/>
              <a:gd name="connsiteY2094" fmla="*/ 7887679 h 16255965"/>
              <a:gd name="connsiteX2095" fmla="*/ 5181173 w 14327739"/>
              <a:gd name="connsiteY2095" fmla="*/ 7858989 h 16255965"/>
              <a:gd name="connsiteX2096" fmla="*/ 5010060 w 14327739"/>
              <a:gd name="connsiteY2096" fmla="*/ 7830464 h 16255965"/>
              <a:gd name="connsiteX2097" fmla="*/ 5597990 w 14327739"/>
              <a:gd name="connsiteY2097" fmla="*/ 7728440 h 16255965"/>
              <a:gd name="connsiteX2098" fmla="*/ 5616127 w 14327739"/>
              <a:gd name="connsiteY2098" fmla="*/ 7754893 h 16255965"/>
              <a:gd name="connsiteX2099" fmla="*/ 5653448 w 14327739"/>
              <a:gd name="connsiteY2099" fmla="*/ 7819352 h 16255965"/>
              <a:gd name="connsiteX2100" fmla="*/ 5772094 w 14327739"/>
              <a:gd name="connsiteY2100" fmla="*/ 7855432 h 16255965"/>
              <a:gd name="connsiteX2101" fmla="*/ 5720374 w 14327739"/>
              <a:gd name="connsiteY2101" fmla="*/ 7780757 h 16255965"/>
              <a:gd name="connsiteX2102" fmla="*/ 5714273 w 14327739"/>
              <a:gd name="connsiteY2102" fmla="*/ 7774135 h 16255965"/>
              <a:gd name="connsiteX2103" fmla="*/ 5641191 w 14327739"/>
              <a:gd name="connsiteY2103" fmla="*/ 7743349 h 16255965"/>
              <a:gd name="connsiteX2104" fmla="*/ 5341051 w 14327739"/>
              <a:gd name="connsiteY2104" fmla="*/ 7759217 h 16255965"/>
              <a:gd name="connsiteX2105" fmla="*/ 5368715 w 14327739"/>
              <a:gd name="connsiteY2105" fmla="*/ 7844297 h 16255965"/>
              <a:gd name="connsiteX2106" fmla="*/ 5376685 w 14327739"/>
              <a:gd name="connsiteY2106" fmla="*/ 7877808 h 16255965"/>
              <a:gd name="connsiteX2107" fmla="*/ 5533807 w 14327739"/>
              <a:gd name="connsiteY2107" fmla="*/ 7905093 h 16255965"/>
              <a:gd name="connsiteX2108" fmla="*/ 5519562 w 14327739"/>
              <a:gd name="connsiteY2108" fmla="*/ 7863918 h 16255965"/>
              <a:gd name="connsiteX2109" fmla="*/ 5488579 w 14327739"/>
              <a:gd name="connsiteY2109" fmla="*/ 7791983 h 16255965"/>
              <a:gd name="connsiteX2110" fmla="*/ 5449323 w 14327739"/>
              <a:gd name="connsiteY2110" fmla="*/ 7782086 h 16255965"/>
              <a:gd name="connsiteX2111" fmla="*/ 5663137 w 14327739"/>
              <a:gd name="connsiteY2111" fmla="*/ 7697298 h 16255965"/>
              <a:gd name="connsiteX2112" fmla="*/ 5722123 w 14327739"/>
              <a:gd name="connsiteY2112" fmla="*/ 7761341 h 16255965"/>
              <a:gd name="connsiteX2113" fmla="*/ 5804131 w 14327739"/>
              <a:gd name="connsiteY2113" fmla="*/ 7795932 h 16255965"/>
              <a:gd name="connsiteX2114" fmla="*/ 5769244 w 14327739"/>
              <a:gd name="connsiteY2114" fmla="*/ 7761133 h 16255965"/>
              <a:gd name="connsiteX2115" fmla="*/ 5748946 w 14327739"/>
              <a:gd name="connsiteY2115" fmla="*/ 7745179 h 16255965"/>
              <a:gd name="connsiteX2116" fmla="*/ 5719978 w 14327739"/>
              <a:gd name="connsiteY2116" fmla="*/ 7725984 h 16255965"/>
              <a:gd name="connsiteX2117" fmla="*/ 4806135 w 14327739"/>
              <a:gd name="connsiteY2117" fmla="*/ 7792621 h 16255965"/>
              <a:gd name="connsiteX2118" fmla="*/ 4808097 w 14327739"/>
              <a:gd name="connsiteY2118" fmla="*/ 7847264 h 16255965"/>
              <a:gd name="connsiteX2119" fmla="*/ 4805733 w 14327739"/>
              <a:gd name="connsiteY2119" fmla="*/ 7930971 h 16255965"/>
              <a:gd name="connsiteX2120" fmla="*/ 4941478 w 14327739"/>
              <a:gd name="connsiteY2120" fmla="*/ 7955889 h 16255965"/>
              <a:gd name="connsiteX2121" fmla="*/ 4996017 w 14327739"/>
              <a:gd name="connsiteY2121" fmla="*/ 7963962 h 16255965"/>
              <a:gd name="connsiteX2122" fmla="*/ 4992052 w 14327739"/>
              <a:gd name="connsiteY2122" fmla="*/ 7840995 h 16255965"/>
              <a:gd name="connsiteX2123" fmla="*/ 4989904 w 14327739"/>
              <a:gd name="connsiteY2123" fmla="*/ 7826723 h 16255965"/>
              <a:gd name="connsiteX2124" fmla="*/ 5167500 w 14327739"/>
              <a:gd name="connsiteY2124" fmla="*/ 7722561 h 16255965"/>
              <a:gd name="connsiteX2125" fmla="*/ 5174142 w 14327739"/>
              <a:gd name="connsiteY2125" fmla="*/ 7746220 h 16255965"/>
              <a:gd name="connsiteX2126" fmla="*/ 5193688 w 14327739"/>
              <a:gd name="connsiteY2126" fmla="*/ 7846324 h 16255965"/>
              <a:gd name="connsiteX2127" fmla="*/ 5237038 w 14327739"/>
              <a:gd name="connsiteY2127" fmla="*/ 7853557 h 16255965"/>
              <a:gd name="connsiteX2128" fmla="*/ 5360891 w 14327739"/>
              <a:gd name="connsiteY2128" fmla="*/ 7875065 h 16255965"/>
              <a:gd name="connsiteX2129" fmla="*/ 5354622 w 14327739"/>
              <a:gd name="connsiteY2129" fmla="*/ 7848668 h 16255965"/>
              <a:gd name="connsiteX2130" fmla="*/ 5324425 w 14327739"/>
              <a:gd name="connsiteY2130" fmla="*/ 7755705 h 16255965"/>
              <a:gd name="connsiteX2131" fmla="*/ 5448761 w 14327739"/>
              <a:gd name="connsiteY2131" fmla="*/ 7677872 h 16255965"/>
              <a:gd name="connsiteX2132" fmla="*/ 5486707 w 14327739"/>
              <a:gd name="connsiteY2132" fmla="*/ 7750317 h 16255965"/>
              <a:gd name="connsiteX2133" fmla="*/ 5499323 w 14327739"/>
              <a:gd name="connsiteY2133" fmla="*/ 7779585 h 16255965"/>
              <a:gd name="connsiteX2134" fmla="*/ 5633208 w 14327739"/>
              <a:gd name="connsiteY2134" fmla="*/ 7813369 h 16255965"/>
              <a:gd name="connsiteX2135" fmla="*/ 5603833 w 14327739"/>
              <a:gd name="connsiteY2135" fmla="*/ 7762643 h 16255965"/>
              <a:gd name="connsiteX2136" fmla="*/ 5574903 w 14327739"/>
              <a:gd name="connsiteY2136" fmla="*/ 7720472 h 16255965"/>
              <a:gd name="connsiteX2137" fmla="*/ 5466217 w 14327739"/>
              <a:gd name="connsiteY2137" fmla="*/ 7682963 h 16255965"/>
              <a:gd name="connsiteX2138" fmla="*/ 5607284 w 14327739"/>
              <a:gd name="connsiteY2138" fmla="*/ 7636656 h 16255965"/>
              <a:gd name="connsiteX2139" fmla="*/ 5634816 w 14327739"/>
              <a:gd name="connsiteY2139" fmla="*/ 7666548 h 16255965"/>
              <a:gd name="connsiteX2140" fmla="*/ 5674256 w 14327739"/>
              <a:gd name="connsiteY2140" fmla="*/ 7686477 h 16255965"/>
              <a:gd name="connsiteX2141" fmla="*/ 5625293 w 14327739"/>
              <a:gd name="connsiteY2141" fmla="*/ 7647995 h 16255965"/>
              <a:gd name="connsiteX2142" fmla="*/ 5522523 w 14327739"/>
              <a:gd name="connsiteY2142" fmla="*/ 7626332 h 16255965"/>
              <a:gd name="connsiteX2143" fmla="*/ 5551205 w 14327739"/>
              <a:gd name="connsiteY2143" fmla="*/ 7660206 h 16255965"/>
              <a:gd name="connsiteX2144" fmla="*/ 5583917 w 14327739"/>
              <a:gd name="connsiteY2144" fmla="*/ 7707915 h 16255965"/>
              <a:gd name="connsiteX2145" fmla="*/ 5647690 w 14327739"/>
              <a:gd name="connsiteY2145" fmla="*/ 7729946 h 16255965"/>
              <a:gd name="connsiteX2146" fmla="*/ 5690001 w 14327739"/>
              <a:gd name="connsiteY2146" fmla="*/ 7747793 h 16255965"/>
              <a:gd name="connsiteX2147" fmla="*/ 5626382 w 14327739"/>
              <a:gd name="connsiteY2147" fmla="*/ 7678749 h 16255965"/>
              <a:gd name="connsiteX2148" fmla="*/ 4983342 w 14327739"/>
              <a:gd name="connsiteY2148" fmla="*/ 7684284 h 16255965"/>
              <a:gd name="connsiteX2149" fmla="*/ 5002943 w 14327739"/>
              <a:gd name="connsiteY2149" fmla="*/ 7814310 h 16255965"/>
              <a:gd name="connsiteX2150" fmla="*/ 5013016 w 14327739"/>
              <a:gd name="connsiteY2150" fmla="*/ 7816179 h 16255965"/>
              <a:gd name="connsiteX2151" fmla="*/ 5178197 w 14327739"/>
              <a:gd name="connsiteY2151" fmla="*/ 7843739 h 16255965"/>
              <a:gd name="connsiteX2152" fmla="*/ 5159904 w 14327739"/>
              <a:gd name="connsiteY2152" fmla="*/ 7750002 h 16255965"/>
              <a:gd name="connsiteX2153" fmla="*/ 5151241 w 14327739"/>
              <a:gd name="connsiteY2153" fmla="*/ 7719126 h 16255965"/>
              <a:gd name="connsiteX2154" fmla="*/ 5072704 w 14327739"/>
              <a:gd name="connsiteY2154" fmla="*/ 7702539 h 16255965"/>
              <a:gd name="connsiteX2155" fmla="*/ 5291797 w 14327739"/>
              <a:gd name="connsiteY2155" fmla="*/ 7632104 h 16255965"/>
              <a:gd name="connsiteX2156" fmla="*/ 5326658 w 14327739"/>
              <a:gd name="connsiteY2156" fmla="*/ 7714954 h 16255965"/>
              <a:gd name="connsiteX2157" fmla="*/ 5335831 w 14327739"/>
              <a:gd name="connsiteY2157" fmla="*/ 7743168 h 16255965"/>
              <a:gd name="connsiteX2158" fmla="*/ 5453694 w 14327739"/>
              <a:gd name="connsiteY2158" fmla="*/ 7768073 h 16255965"/>
              <a:gd name="connsiteX2159" fmla="*/ 5481278 w 14327739"/>
              <a:gd name="connsiteY2159" fmla="*/ 7775032 h 16255965"/>
              <a:gd name="connsiteX2160" fmla="*/ 5473332 w 14327739"/>
              <a:gd name="connsiteY2160" fmla="*/ 7756586 h 16255965"/>
              <a:gd name="connsiteX2161" fmla="*/ 5429128 w 14327739"/>
              <a:gd name="connsiteY2161" fmla="*/ 7672147 h 16255965"/>
              <a:gd name="connsiteX2162" fmla="*/ 5385173 w 14327739"/>
              <a:gd name="connsiteY2162" fmla="*/ 7571234 h 16255965"/>
              <a:gd name="connsiteX2163" fmla="*/ 5432543 w 14327739"/>
              <a:gd name="connsiteY2163" fmla="*/ 7646910 h 16255965"/>
              <a:gd name="connsiteX2164" fmla="*/ 5439236 w 14327739"/>
              <a:gd name="connsiteY2164" fmla="*/ 7659687 h 16255965"/>
              <a:gd name="connsiteX2165" fmla="*/ 5471929 w 14327739"/>
              <a:gd name="connsiteY2165" fmla="*/ 7669225 h 16255965"/>
              <a:gd name="connsiteX2166" fmla="*/ 5560813 w 14327739"/>
              <a:gd name="connsiteY2166" fmla="*/ 7699933 h 16255965"/>
              <a:gd name="connsiteX2167" fmla="*/ 5539487 w 14327739"/>
              <a:gd name="connsiteY2167" fmla="*/ 7668847 h 16255965"/>
              <a:gd name="connsiteX2168" fmla="*/ 5492995 w 14327739"/>
              <a:gd name="connsiteY2168" fmla="*/ 7613969 h 16255965"/>
              <a:gd name="connsiteX2169" fmla="*/ 4796260 w 14327739"/>
              <a:gd name="connsiteY2169" fmla="*/ 7645144 h 16255965"/>
              <a:gd name="connsiteX2170" fmla="*/ 4803257 w 14327739"/>
              <a:gd name="connsiteY2170" fmla="*/ 7712494 h 16255965"/>
              <a:gd name="connsiteX2171" fmla="*/ 4805598 w 14327739"/>
              <a:gd name="connsiteY2171" fmla="*/ 7777684 h 16255965"/>
              <a:gd name="connsiteX2172" fmla="*/ 4987607 w 14327739"/>
              <a:gd name="connsiteY2172" fmla="*/ 7811464 h 16255965"/>
              <a:gd name="connsiteX2173" fmla="*/ 4967990 w 14327739"/>
              <a:gd name="connsiteY2173" fmla="*/ 7681147 h 16255965"/>
              <a:gd name="connsiteX2174" fmla="*/ 4849218 w 14327739"/>
              <a:gd name="connsiteY2174" fmla="*/ 7656883 h 16255965"/>
              <a:gd name="connsiteX2175" fmla="*/ 5128559 w 14327739"/>
              <a:gd name="connsiteY2175" fmla="*/ 7591128 h 16255965"/>
              <a:gd name="connsiteX2176" fmla="*/ 5136740 w 14327739"/>
              <a:gd name="connsiteY2176" fmla="*/ 7613003 h 16255965"/>
              <a:gd name="connsiteX2177" fmla="*/ 5163033 w 14327739"/>
              <a:gd name="connsiteY2177" fmla="*/ 7706653 h 16255965"/>
              <a:gd name="connsiteX2178" fmla="*/ 5319211 w 14327739"/>
              <a:gd name="connsiteY2178" fmla="*/ 7739654 h 16255965"/>
              <a:gd name="connsiteX2179" fmla="*/ 5312967 w 14327739"/>
              <a:gd name="connsiteY2179" fmla="*/ 7720432 h 16255965"/>
              <a:gd name="connsiteX2180" fmla="*/ 5273827 w 14327739"/>
              <a:gd name="connsiteY2180" fmla="*/ 7627357 h 16255965"/>
              <a:gd name="connsiteX2181" fmla="*/ 5449016 w 14327739"/>
              <a:gd name="connsiteY2181" fmla="*/ 7539524 h 16255965"/>
              <a:gd name="connsiteX2182" fmla="*/ 5501574 w 14327739"/>
              <a:gd name="connsiteY2182" fmla="*/ 7601593 h 16255965"/>
              <a:gd name="connsiteX2183" fmla="*/ 5523406 w 14327739"/>
              <a:gd name="connsiteY2183" fmla="*/ 7610255 h 16255965"/>
              <a:gd name="connsiteX2184" fmla="*/ 5598000 w 14327739"/>
              <a:gd name="connsiteY2184" fmla="*/ 7647946 h 16255965"/>
              <a:gd name="connsiteX2185" fmla="*/ 5592964 w 14327739"/>
              <a:gd name="connsiteY2185" fmla="*/ 7642480 h 16255965"/>
              <a:gd name="connsiteX2186" fmla="*/ 5526705 w 14327739"/>
              <a:gd name="connsiteY2186" fmla="*/ 7585919 h 16255965"/>
              <a:gd name="connsiteX2187" fmla="*/ 5470864 w 14327739"/>
              <a:gd name="connsiteY2187" fmla="*/ 7550759 h 16255965"/>
              <a:gd name="connsiteX2188" fmla="*/ 5233234 w 14327739"/>
              <a:gd name="connsiteY2188" fmla="*/ 7515401 h 16255965"/>
              <a:gd name="connsiteX2189" fmla="*/ 5274721 w 14327739"/>
              <a:gd name="connsiteY2189" fmla="*/ 7591521 h 16255965"/>
              <a:gd name="connsiteX2190" fmla="*/ 5284514 w 14327739"/>
              <a:gd name="connsiteY2190" fmla="*/ 7614797 h 16255965"/>
              <a:gd name="connsiteX2191" fmla="*/ 5290469 w 14327739"/>
              <a:gd name="connsiteY2191" fmla="*/ 7616282 h 16255965"/>
              <a:gd name="connsiteX2192" fmla="*/ 5419592 w 14327739"/>
              <a:gd name="connsiteY2192" fmla="*/ 7653956 h 16255965"/>
              <a:gd name="connsiteX2193" fmla="*/ 5362102 w 14327739"/>
              <a:gd name="connsiteY2193" fmla="*/ 7562088 h 16255965"/>
              <a:gd name="connsiteX2194" fmla="*/ 5301004 w 14327739"/>
              <a:gd name="connsiteY2194" fmla="*/ 7537872 h 16255965"/>
              <a:gd name="connsiteX2195" fmla="*/ 4953455 w 14327739"/>
              <a:gd name="connsiteY2195" fmla="*/ 7547458 h 16255965"/>
              <a:gd name="connsiteX2196" fmla="*/ 4973211 w 14327739"/>
              <a:gd name="connsiteY2196" fmla="*/ 7617077 h 16255965"/>
              <a:gd name="connsiteX2197" fmla="*/ 4981016 w 14327739"/>
              <a:gd name="connsiteY2197" fmla="*/ 7668853 h 16255965"/>
              <a:gd name="connsiteX2198" fmla="*/ 5075634 w 14327739"/>
              <a:gd name="connsiteY2198" fmla="*/ 7688185 h 16255965"/>
              <a:gd name="connsiteX2199" fmla="*/ 5146776 w 14327739"/>
              <a:gd name="connsiteY2199" fmla="*/ 7703218 h 16255965"/>
              <a:gd name="connsiteX2200" fmla="*/ 5122834 w 14327739"/>
              <a:gd name="connsiteY2200" fmla="*/ 7617895 h 16255965"/>
              <a:gd name="connsiteX2201" fmla="*/ 5111213 w 14327739"/>
              <a:gd name="connsiteY2201" fmla="*/ 7586802 h 16255965"/>
              <a:gd name="connsiteX2202" fmla="*/ 5391527 w 14327739"/>
              <a:gd name="connsiteY2202" fmla="*/ 7480838 h 16255965"/>
              <a:gd name="connsiteX2203" fmla="*/ 5422234 w 14327739"/>
              <a:gd name="connsiteY2203" fmla="*/ 7509283 h 16255965"/>
              <a:gd name="connsiteX2204" fmla="*/ 5459261 w 14327739"/>
              <a:gd name="connsiteY2204" fmla="*/ 7528346 h 16255965"/>
              <a:gd name="connsiteX2205" fmla="*/ 5452816 w 14327739"/>
              <a:gd name="connsiteY2205" fmla="*/ 7522844 h 16255965"/>
              <a:gd name="connsiteX2206" fmla="*/ 5307148 w 14327739"/>
              <a:gd name="connsiteY2206" fmla="*/ 7466584 h 16255965"/>
              <a:gd name="connsiteX2207" fmla="*/ 5370909 w 14327739"/>
              <a:gd name="connsiteY2207" fmla="*/ 7548445 h 16255965"/>
              <a:gd name="connsiteX2208" fmla="*/ 5372000 w 14327739"/>
              <a:gd name="connsiteY2208" fmla="*/ 7550187 h 16255965"/>
              <a:gd name="connsiteX2209" fmla="*/ 5472858 w 14327739"/>
              <a:gd name="connsiteY2209" fmla="*/ 7590201 h 16255965"/>
              <a:gd name="connsiteX2210" fmla="*/ 5416872 w 14327739"/>
              <a:gd name="connsiteY2210" fmla="*/ 7524116 h 16255965"/>
              <a:gd name="connsiteX2211" fmla="*/ 5414146 w 14327739"/>
              <a:gd name="connsiteY2211" fmla="*/ 7521593 h 16255965"/>
              <a:gd name="connsiteX2212" fmla="*/ 5307270 w 14327739"/>
              <a:gd name="connsiteY2212" fmla="*/ 7466637 h 16255965"/>
              <a:gd name="connsiteX2213" fmla="*/ 5079550 w 14327739"/>
              <a:gd name="connsiteY2213" fmla="*/ 7466287 h 16255965"/>
              <a:gd name="connsiteX2214" fmla="*/ 5089067 w 14327739"/>
              <a:gd name="connsiteY2214" fmla="*/ 7485535 h 16255965"/>
              <a:gd name="connsiteX2215" fmla="*/ 5122277 w 14327739"/>
              <a:gd name="connsiteY2215" fmla="*/ 7574334 h 16255965"/>
              <a:gd name="connsiteX2216" fmla="*/ 5266675 w 14327739"/>
              <a:gd name="connsiteY2216" fmla="*/ 7610348 h 16255965"/>
              <a:gd name="connsiteX2217" fmla="*/ 5261512 w 14327739"/>
              <a:gd name="connsiteY2217" fmla="*/ 7598069 h 16255965"/>
              <a:gd name="connsiteX2218" fmla="*/ 5212767 w 14327739"/>
              <a:gd name="connsiteY2218" fmla="*/ 7508615 h 16255965"/>
              <a:gd name="connsiteX2219" fmla="*/ 5121642 w 14327739"/>
              <a:gd name="connsiteY2219" fmla="*/ 7478400 h 16255965"/>
              <a:gd name="connsiteX2220" fmla="*/ 4776005 w 14327739"/>
              <a:gd name="connsiteY2220" fmla="*/ 7504195 h 16255965"/>
              <a:gd name="connsiteX2221" fmla="*/ 4789676 w 14327739"/>
              <a:gd name="connsiteY2221" fmla="*/ 7581767 h 16255965"/>
              <a:gd name="connsiteX2222" fmla="*/ 4794663 w 14327739"/>
              <a:gd name="connsiteY2222" fmla="*/ 7629769 h 16255965"/>
              <a:gd name="connsiteX2223" fmla="*/ 4852766 w 14327739"/>
              <a:gd name="connsiteY2223" fmla="*/ 7642648 h 16255965"/>
              <a:gd name="connsiteX2224" fmla="*/ 4965667 w 14327739"/>
              <a:gd name="connsiteY2224" fmla="*/ 7665717 h 16255965"/>
              <a:gd name="connsiteX2225" fmla="*/ 4958877 w 14327739"/>
              <a:gd name="connsiteY2225" fmla="*/ 7620610 h 16255965"/>
              <a:gd name="connsiteX2226" fmla="*/ 4936975 w 14327739"/>
              <a:gd name="connsiteY2226" fmla="*/ 7543348 h 16255965"/>
              <a:gd name="connsiteX2227" fmla="*/ 4911002 w 14327739"/>
              <a:gd name="connsiteY2227" fmla="*/ 7536869 h 16255965"/>
              <a:gd name="connsiteX2228" fmla="*/ 5170253 w 14327739"/>
              <a:gd name="connsiteY2228" fmla="*/ 7407664 h 16255965"/>
              <a:gd name="connsiteX2229" fmla="*/ 5190171 w 14327739"/>
              <a:gd name="connsiteY2229" fmla="*/ 7436391 h 16255965"/>
              <a:gd name="connsiteX2230" fmla="*/ 5222937 w 14327739"/>
              <a:gd name="connsiteY2230" fmla="*/ 7496509 h 16255965"/>
              <a:gd name="connsiteX2231" fmla="*/ 5307001 w 14327739"/>
              <a:gd name="connsiteY2231" fmla="*/ 7524400 h 16255965"/>
              <a:gd name="connsiteX2232" fmla="*/ 5345487 w 14327739"/>
              <a:gd name="connsiteY2232" fmla="*/ 7539669 h 16255965"/>
              <a:gd name="connsiteX2233" fmla="*/ 5279132 w 14327739"/>
              <a:gd name="connsiteY2233" fmla="*/ 7454527 h 16255965"/>
              <a:gd name="connsiteX2234" fmla="*/ 5241612 w 14327739"/>
              <a:gd name="connsiteY2234" fmla="*/ 7385424 h 16255965"/>
              <a:gd name="connsiteX2235" fmla="*/ 5252187 w 14327739"/>
              <a:gd name="connsiteY2235" fmla="*/ 7396023 h 16255965"/>
              <a:gd name="connsiteX2236" fmla="*/ 5288485 w 14327739"/>
              <a:gd name="connsiteY2236" fmla="*/ 7442624 h 16255965"/>
              <a:gd name="connsiteX2237" fmla="*/ 5314685 w 14327739"/>
              <a:gd name="connsiteY2237" fmla="*/ 7453912 h 16255965"/>
              <a:gd name="connsiteX2238" fmla="*/ 5374014 w 14327739"/>
              <a:gd name="connsiteY2238" fmla="*/ 7484457 h 16255965"/>
              <a:gd name="connsiteX2239" fmla="*/ 5308916 w 14327739"/>
              <a:gd name="connsiteY2239" fmla="*/ 7424217 h 16255965"/>
              <a:gd name="connsiteX2240" fmla="*/ 5301377 w 14327739"/>
              <a:gd name="connsiteY2240" fmla="*/ 7419050 h 16255965"/>
              <a:gd name="connsiteX2241" fmla="*/ 4917160 w 14327739"/>
              <a:gd name="connsiteY2241" fmla="*/ 7419554 h 16255965"/>
              <a:gd name="connsiteX2242" fmla="*/ 4948803 w 14327739"/>
              <a:gd name="connsiteY2242" fmla="*/ 7531067 h 16255965"/>
              <a:gd name="connsiteX2243" fmla="*/ 5104937 w 14327739"/>
              <a:gd name="connsiteY2243" fmla="*/ 7570008 h 16255965"/>
              <a:gd name="connsiteX2244" fmla="*/ 5075593 w 14327739"/>
              <a:gd name="connsiteY2244" fmla="*/ 7491496 h 16255965"/>
              <a:gd name="connsiteX2245" fmla="*/ 5060417 w 14327739"/>
              <a:gd name="connsiteY2245" fmla="*/ 7460780 h 16255965"/>
              <a:gd name="connsiteX2246" fmla="*/ 5022350 w 14327739"/>
              <a:gd name="connsiteY2246" fmla="*/ 7350604 h 16255965"/>
              <a:gd name="connsiteX2247" fmla="*/ 5070746 w 14327739"/>
              <a:gd name="connsiteY2247" fmla="*/ 7448481 h 16255965"/>
              <a:gd name="connsiteX2248" fmla="*/ 5126891 w 14327739"/>
              <a:gd name="connsiteY2248" fmla="*/ 7464644 h 16255965"/>
              <a:gd name="connsiteX2249" fmla="*/ 5202472 w 14327739"/>
              <a:gd name="connsiteY2249" fmla="*/ 7489720 h 16255965"/>
              <a:gd name="connsiteX2250" fmla="*/ 5177722 w 14327739"/>
              <a:gd name="connsiteY2250" fmla="*/ 7444301 h 16255965"/>
              <a:gd name="connsiteX2251" fmla="*/ 5144681 w 14327739"/>
              <a:gd name="connsiteY2251" fmla="*/ 7396655 h 16255965"/>
              <a:gd name="connsiteX2252" fmla="*/ 5135821 w 14327739"/>
              <a:gd name="connsiteY2252" fmla="*/ 7392842 h 16255965"/>
              <a:gd name="connsiteX2253" fmla="*/ 5178230 w 14327739"/>
              <a:gd name="connsiteY2253" fmla="*/ 7321896 h 16255965"/>
              <a:gd name="connsiteX2254" fmla="*/ 5203524 w 14327739"/>
              <a:gd name="connsiteY2254" fmla="*/ 7347248 h 16255965"/>
              <a:gd name="connsiteX2255" fmla="*/ 5239864 w 14327739"/>
              <a:gd name="connsiteY2255" fmla="*/ 7367720 h 16255965"/>
              <a:gd name="connsiteX2256" fmla="*/ 4745838 w 14327739"/>
              <a:gd name="connsiteY2256" fmla="*/ 7370275 h 16255965"/>
              <a:gd name="connsiteX2257" fmla="*/ 4767369 w 14327739"/>
              <a:gd name="connsiteY2257" fmla="*/ 7455187 h 16255965"/>
              <a:gd name="connsiteX2258" fmla="*/ 4773203 w 14327739"/>
              <a:gd name="connsiteY2258" fmla="*/ 7488293 h 16255965"/>
              <a:gd name="connsiteX2259" fmla="*/ 4914518 w 14327739"/>
              <a:gd name="connsiteY2259" fmla="*/ 7522515 h 16255965"/>
              <a:gd name="connsiteX2260" fmla="*/ 4932328 w 14327739"/>
              <a:gd name="connsiteY2260" fmla="*/ 7526958 h 16255965"/>
              <a:gd name="connsiteX2261" fmla="*/ 4900523 w 14327739"/>
              <a:gd name="connsiteY2261" fmla="*/ 7414766 h 16255965"/>
              <a:gd name="connsiteX2262" fmla="*/ 4749163 w 14327739"/>
              <a:gd name="connsiteY2262" fmla="*/ 7371207 h 16255965"/>
              <a:gd name="connsiteX2263" fmla="*/ 5101531 w 14327739"/>
              <a:gd name="connsiteY2263" fmla="*/ 7310010 h 16255965"/>
              <a:gd name="connsiteX2264" fmla="*/ 5106261 w 14327739"/>
              <a:gd name="connsiteY2264" fmla="*/ 7315367 h 16255965"/>
              <a:gd name="connsiteX2265" fmla="*/ 5154459 w 14327739"/>
              <a:gd name="connsiteY2265" fmla="*/ 7384883 h 16255965"/>
              <a:gd name="connsiteX2266" fmla="*/ 5260441 w 14327739"/>
              <a:gd name="connsiteY2266" fmla="*/ 7430542 h 16255965"/>
              <a:gd name="connsiteX2267" fmla="*/ 5240785 w 14327739"/>
              <a:gd name="connsiteY2267" fmla="*/ 7405322 h 16255965"/>
              <a:gd name="connsiteX2268" fmla="*/ 5194344 w 14327739"/>
              <a:gd name="connsiteY2268" fmla="*/ 7358828 h 16255965"/>
              <a:gd name="connsiteX2269" fmla="*/ 5140095 w 14327739"/>
              <a:gd name="connsiteY2269" fmla="*/ 7328305 h 16255965"/>
              <a:gd name="connsiteX2270" fmla="*/ 4865206 w 14327739"/>
              <a:gd name="connsiteY2270" fmla="*/ 7296314 h 16255965"/>
              <a:gd name="connsiteX2271" fmla="*/ 4911517 w 14327739"/>
              <a:gd name="connsiteY2271" fmla="*/ 7402642 h 16255965"/>
              <a:gd name="connsiteX2272" fmla="*/ 5051620 w 14327739"/>
              <a:gd name="connsiteY2272" fmla="*/ 7442975 h 16255965"/>
              <a:gd name="connsiteX2273" fmla="*/ 5002292 w 14327739"/>
              <a:gd name="connsiteY2273" fmla="*/ 7343136 h 16255965"/>
              <a:gd name="connsiteX2274" fmla="*/ 4957829 w 14327739"/>
              <a:gd name="connsiteY2274" fmla="*/ 7326586 h 16255965"/>
              <a:gd name="connsiteX2275" fmla="*/ 4954463 w 14327739"/>
              <a:gd name="connsiteY2275" fmla="*/ 7241213 h 16255965"/>
              <a:gd name="connsiteX2276" fmla="*/ 5009580 w 14327739"/>
              <a:gd name="connsiteY2276" fmla="*/ 7324777 h 16255965"/>
              <a:gd name="connsiteX2277" fmla="*/ 5012882 w 14327739"/>
              <a:gd name="connsiteY2277" fmla="*/ 7331456 h 16255965"/>
              <a:gd name="connsiteX2278" fmla="*/ 5129615 w 14327739"/>
              <a:gd name="connsiteY2278" fmla="*/ 7374930 h 16255965"/>
              <a:gd name="connsiteX2279" fmla="*/ 5094460 w 14327739"/>
              <a:gd name="connsiteY2279" fmla="*/ 7324239 h 16255965"/>
              <a:gd name="connsiteX2280" fmla="*/ 5067699 w 14327739"/>
              <a:gd name="connsiteY2280" fmla="*/ 7293962 h 16255965"/>
              <a:gd name="connsiteX2281" fmla="*/ 4970416 w 14327739"/>
              <a:gd name="connsiteY2281" fmla="*/ 7247811 h 16255965"/>
              <a:gd name="connsiteX2282" fmla="*/ 5022395 w 14327739"/>
              <a:gd name="connsiteY2282" fmla="*/ 7220402 h 16255965"/>
              <a:gd name="connsiteX2283" fmla="*/ 5077001 w 14327739"/>
              <a:gd name="connsiteY2283" fmla="*/ 7282234 h 16255965"/>
              <a:gd name="connsiteX2284" fmla="*/ 5147729 w 14327739"/>
              <a:gd name="connsiteY2284" fmla="*/ 7315818 h 16255965"/>
              <a:gd name="connsiteX2285" fmla="*/ 5156081 w 14327739"/>
              <a:gd name="connsiteY2285" fmla="*/ 7320523 h 16255965"/>
              <a:gd name="connsiteX2286" fmla="*/ 5109158 w 14327739"/>
              <a:gd name="connsiteY2286" fmla="*/ 7273547 h 16255965"/>
              <a:gd name="connsiteX2287" fmla="*/ 4706596 w 14327739"/>
              <a:gd name="connsiteY2287" fmla="*/ 7244477 h 16255965"/>
              <a:gd name="connsiteX2288" fmla="*/ 4736351 w 14327739"/>
              <a:gd name="connsiteY2288" fmla="*/ 7332860 h 16255965"/>
              <a:gd name="connsiteX2289" fmla="*/ 4741669 w 14327739"/>
              <a:gd name="connsiteY2289" fmla="*/ 7353833 h 16255965"/>
              <a:gd name="connsiteX2290" fmla="*/ 4752971 w 14327739"/>
              <a:gd name="connsiteY2290" fmla="*/ 7356998 h 16255965"/>
              <a:gd name="connsiteX2291" fmla="*/ 4893145 w 14327739"/>
              <a:gd name="connsiteY2291" fmla="*/ 7397353 h 16255965"/>
              <a:gd name="connsiteX2292" fmla="*/ 4846496 w 14327739"/>
              <a:gd name="connsiteY2292" fmla="*/ 7290199 h 16255965"/>
              <a:gd name="connsiteX2293" fmla="*/ 4971343 w 14327739"/>
              <a:gd name="connsiteY2293" fmla="*/ 7162593 h 16255965"/>
              <a:gd name="connsiteX2294" fmla="*/ 4989377 w 14327739"/>
              <a:gd name="connsiteY2294" fmla="*/ 7183013 h 16255965"/>
              <a:gd name="connsiteX2295" fmla="*/ 5020458 w 14327739"/>
              <a:gd name="connsiteY2295" fmla="*/ 7202074 h 16255965"/>
              <a:gd name="connsiteX2296" fmla="*/ 4809698 w 14327739"/>
              <a:gd name="connsiteY2296" fmla="*/ 7181350 h 16255965"/>
              <a:gd name="connsiteX2297" fmla="*/ 4828988 w 14327739"/>
              <a:gd name="connsiteY2297" fmla="*/ 7213160 h 16255965"/>
              <a:gd name="connsiteX2298" fmla="*/ 4857405 w 14327739"/>
              <a:gd name="connsiteY2298" fmla="*/ 7278402 h 16255965"/>
              <a:gd name="connsiteX2299" fmla="*/ 4963727 w 14327739"/>
              <a:gd name="connsiteY2299" fmla="*/ 7313150 h 16255965"/>
              <a:gd name="connsiteX2300" fmla="*/ 4990913 w 14327739"/>
              <a:gd name="connsiteY2300" fmla="*/ 7323274 h 16255965"/>
              <a:gd name="connsiteX2301" fmla="*/ 4928660 w 14327739"/>
              <a:gd name="connsiteY2301" fmla="*/ 7230544 h 16255965"/>
              <a:gd name="connsiteX2302" fmla="*/ 4889876 w 14327739"/>
              <a:gd name="connsiteY2302" fmla="*/ 7146997 h 16255965"/>
              <a:gd name="connsiteX2303" fmla="*/ 4900497 w 14327739"/>
              <a:gd name="connsiteY2303" fmla="*/ 7159397 h 16255965"/>
              <a:gd name="connsiteX2304" fmla="*/ 4940159 w 14327739"/>
              <a:gd name="connsiteY2304" fmla="*/ 7219527 h 16255965"/>
              <a:gd name="connsiteX2305" fmla="*/ 4977284 w 14327739"/>
              <a:gd name="connsiteY2305" fmla="*/ 7234886 h 16255965"/>
              <a:gd name="connsiteX2306" fmla="*/ 5043112 w 14327739"/>
              <a:gd name="connsiteY2306" fmla="*/ 7266144 h 16255965"/>
              <a:gd name="connsiteX2307" fmla="*/ 4979412 w 14327739"/>
              <a:gd name="connsiteY2307" fmla="*/ 7194073 h 16255965"/>
              <a:gd name="connsiteX2308" fmla="*/ 4973140 w 14327739"/>
              <a:gd name="connsiteY2308" fmla="*/ 7190231 h 16255965"/>
              <a:gd name="connsiteX2309" fmla="*/ 4658386 w 14327739"/>
              <a:gd name="connsiteY2309" fmla="*/ 7125180 h 16255965"/>
              <a:gd name="connsiteX2310" fmla="*/ 4696637 w 14327739"/>
              <a:gd name="connsiteY2310" fmla="*/ 7214893 h 16255965"/>
              <a:gd name="connsiteX2311" fmla="*/ 4700788 w 14327739"/>
              <a:gd name="connsiteY2311" fmla="*/ 7227222 h 16255965"/>
              <a:gd name="connsiteX2312" fmla="*/ 4838699 w 14327739"/>
              <a:gd name="connsiteY2312" fmla="*/ 7272290 h 16255965"/>
              <a:gd name="connsiteX2313" fmla="*/ 4815953 w 14327739"/>
              <a:gd name="connsiteY2313" fmla="*/ 7220044 h 16255965"/>
              <a:gd name="connsiteX2314" fmla="*/ 4786951 w 14327739"/>
              <a:gd name="connsiteY2314" fmla="*/ 7172268 h 16255965"/>
              <a:gd name="connsiteX2315" fmla="*/ 4745805 w 14327739"/>
              <a:gd name="connsiteY2315" fmla="*/ 7075988 h 16255965"/>
              <a:gd name="connsiteX2316" fmla="*/ 4797022 w 14327739"/>
              <a:gd name="connsiteY2316" fmla="*/ 7160448 h 16255965"/>
              <a:gd name="connsiteX2317" fmla="*/ 4799914 w 14327739"/>
              <a:gd name="connsiteY2317" fmla="*/ 7161506 h 16255965"/>
              <a:gd name="connsiteX2318" fmla="*/ 4913999 w 14327739"/>
              <a:gd name="connsiteY2318" fmla="*/ 7208705 h 16255965"/>
              <a:gd name="connsiteX2319" fmla="*/ 4873824 w 14327739"/>
              <a:gd name="connsiteY2319" fmla="*/ 7148860 h 16255965"/>
              <a:gd name="connsiteX2320" fmla="*/ 4856731 w 14327739"/>
              <a:gd name="connsiteY2320" fmla="*/ 7129786 h 16255965"/>
              <a:gd name="connsiteX2321" fmla="*/ 4805233 w 14327739"/>
              <a:gd name="connsiteY2321" fmla="*/ 7103045 h 16255965"/>
              <a:gd name="connsiteX2322" fmla="*/ 4811120 w 14327739"/>
              <a:gd name="connsiteY2322" fmla="*/ 7055041 h 16255965"/>
              <a:gd name="connsiteX2323" fmla="*/ 4864508 w 14327739"/>
              <a:gd name="connsiteY2323" fmla="*/ 7117376 h 16255965"/>
              <a:gd name="connsiteX2324" fmla="*/ 4950822 w 14327739"/>
              <a:gd name="connsiteY2324" fmla="*/ 7162236 h 16255965"/>
              <a:gd name="connsiteX2325" fmla="*/ 4883439 w 14327739"/>
              <a:gd name="connsiteY2325" fmla="*/ 7103048 h 16255965"/>
              <a:gd name="connsiteX2326" fmla="*/ 4765595 w 14327739"/>
              <a:gd name="connsiteY2326" fmla="*/ 7004051 h 16255965"/>
              <a:gd name="connsiteX2327" fmla="*/ 4774839 w 14327739"/>
              <a:gd name="connsiteY2327" fmla="*/ 7012681 h 16255965"/>
              <a:gd name="connsiteX2328" fmla="*/ 4782373 w 14327739"/>
              <a:gd name="connsiteY2328" fmla="*/ 7021478 h 16255965"/>
              <a:gd name="connsiteX2329" fmla="*/ 4805394 w 14327739"/>
              <a:gd name="connsiteY2329" fmla="*/ 7034497 h 16255965"/>
              <a:gd name="connsiteX2330" fmla="*/ 4793503 w 14327739"/>
              <a:gd name="connsiteY2330" fmla="*/ 7024052 h 16255965"/>
              <a:gd name="connsiteX2331" fmla="*/ 4597293 w 14327739"/>
              <a:gd name="connsiteY2331" fmla="*/ 7009988 h 16255965"/>
              <a:gd name="connsiteX2332" fmla="*/ 4648244 w 14327739"/>
              <a:gd name="connsiteY2332" fmla="*/ 7101393 h 16255965"/>
              <a:gd name="connsiteX2333" fmla="*/ 4650555 w 14327739"/>
              <a:gd name="connsiteY2333" fmla="*/ 7106812 h 16255965"/>
              <a:gd name="connsiteX2334" fmla="*/ 4774847 w 14327739"/>
              <a:gd name="connsiteY2334" fmla="*/ 7152327 h 16255965"/>
              <a:gd name="connsiteX2335" fmla="*/ 4721899 w 14327739"/>
              <a:gd name="connsiteY2335" fmla="*/ 7065103 h 16255965"/>
              <a:gd name="connsiteX2336" fmla="*/ 4629975 w 14327739"/>
              <a:gd name="connsiteY2336" fmla="*/ 7023250 h 16255965"/>
              <a:gd name="connsiteX2337" fmla="*/ 4673531 w 14327739"/>
              <a:gd name="connsiteY2337" fmla="*/ 6976808 h 16255965"/>
              <a:gd name="connsiteX2338" fmla="*/ 4724755 w 14327739"/>
              <a:gd name="connsiteY2338" fmla="*/ 7041276 h 16255965"/>
              <a:gd name="connsiteX2339" fmla="*/ 4732391 w 14327739"/>
              <a:gd name="connsiteY2339" fmla="*/ 7053867 h 16255965"/>
              <a:gd name="connsiteX2340" fmla="*/ 4812789 w 14327739"/>
              <a:gd name="connsiteY2340" fmla="*/ 7090496 h 16255965"/>
              <a:gd name="connsiteX2341" fmla="*/ 4829139 w 14327739"/>
              <a:gd name="connsiteY2341" fmla="*/ 7098993 h 16255965"/>
              <a:gd name="connsiteX2342" fmla="*/ 4766949 w 14327739"/>
              <a:gd name="connsiteY2342" fmla="*/ 7029594 h 16255965"/>
              <a:gd name="connsiteX2343" fmla="*/ 4536506 w 14327739"/>
              <a:gd name="connsiteY2343" fmla="*/ 6906341 h 16255965"/>
              <a:gd name="connsiteX2344" fmla="*/ 4548807 w 14327739"/>
              <a:gd name="connsiteY2344" fmla="*/ 6923007 h 16255965"/>
              <a:gd name="connsiteX2345" fmla="*/ 4585973 w 14327739"/>
              <a:gd name="connsiteY2345" fmla="*/ 6989682 h 16255965"/>
              <a:gd name="connsiteX2346" fmla="*/ 4636770 w 14327739"/>
              <a:gd name="connsiteY2346" fmla="*/ 7010303 h 16255965"/>
              <a:gd name="connsiteX2347" fmla="*/ 4706523 w 14327739"/>
              <a:gd name="connsiteY2347" fmla="*/ 7042082 h 16255965"/>
              <a:gd name="connsiteX2348" fmla="*/ 4639192 w 14327739"/>
              <a:gd name="connsiteY2348" fmla="*/ 6957460 h 16255965"/>
              <a:gd name="connsiteX2349" fmla="*/ 4608053 w 14327739"/>
              <a:gd name="connsiteY2349" fmla="*/ 6894403 h 16255965"/>
              <a:gd name="connsiteX2350" fmla="*/ 4649165 w 14327739"/>
              <a:gd name="connsiteY2350" fmla="*/ 6946144 h 16255965"/>
              <a:gd name="connsiteX2351" fmla="*/ 4736353 w 14327739"/>
              <a:gd name="connsiteY2351" fmla="*/ 6995452 h 16255965"/>
              <a:gd name="connsiteX2352" fmla="*/ 4730118 w 14327739"/>
              <a:gd name="connsiteY2352" fmla="*/ 6988493 h 16255965"/>
              <a:gd name="connsiteX2353" fmla="*/ 4678635 w 14327739"/>
              <a:gd name="connsiteY2353" fmla="*/ 6941728 h 16255965"/>
              <a:gd name="connsiteX2354" fmla="*/ 4639149 w 14327739"/>
              <a:gd name="connsiteY2354" fmla="*/ 6913429 h 16255965"/>
              <a:gd name="connsiteX2355" fmla="*/ 4550654 w 14327739"/>
              <a:gd name="connsiteY2355" fmla="*/ 6835566 h 16255965"/>
              <a:gd name="connsiteX2356" fmla="*/ 4566991 w 14327739"/>
              <a:gd name="connsiteY2356" fmla="*/ 6851942 h 16255965"/>
              <a:gd name="connsiteX2357" fmla="*/ 4590762 w 14327739"/>
              <a:gd name="connsiteY2357" fmla="*/ 6866499 h 16255965"/>
              <a:gd name="connsiteX2358" fmla="*/ 4462849 w 14327739"/>
              <a:gd name="connsiteY2358" fmla="*/ 6806542 h 16255965"/>
              <a:gd name="connsiteX2359" fmla="*/ 4517401 w 14327739"/>
              <a:gd name="connsiteY2359" fmla="*/ 6880455 h 16255965"/>
              <a:gd name="connsiteX2360" fmla="*/ 4617648 w 14327739"/>
              <a:gd name="connsiteY2360" fmla="*/ 6930383 h 16255965"/>
              <a:gd name="connsiteX2361" fmla="*/ 4591368 w 14327739"/>
              <a:gd name="connsiteY2361" fmla="*/ 6897356 h 16255965"/>
              <a:gd name="connsiteX2362" fmla="*/ 4557540 w 14327739"/>
              <a:gd name="connsiteY2362" fmla="*/ 6863494 h 16255965"/>
              <a:gd name="connsiteX2363" fmla="*/ 4474765 w 14327739"/>
              <a:gd name="connsiteY2363" fmla="*/ 6812845 h 16255965"/>
              <a:gd name="connsiteX2364" fmla="*/ 4393655 w 14327739"/>
              <a:gd name="connsiteY2364" fmla="*/ 6723240 h 16255965"/>
              <a:gd name="connsiteX2365" fmla="*/ 4430850 w 14327739"/>
              <a:gd name="connsiteY2365" fmla="*/ 6763187 h 16255965"/>
              <a:gd name="connsiteX2366" fmla="*/ 4442657 w 14327739"/>
              <a:gd name="connsiteY2366" fmla="*/ 6779184 h 16255965"/>
              <a:gd name="connsiteX2367" fmla="*/ 4483228 w 14327739"/>
              <a:gd name="connsiteY2367" fmla="*/ 6800651 h 16255965"/>
              <a:gd name="connsiteX2368" fmla="*/ 4512930 w 14327739"/>
              <a:gd name="connsiteY2368" fmla="*/ 6818838 h 16255965"/>
              <a:gd name="connsiteX2369" fmla="*/ 4463387 w 14327739"/>
              <a:gd name="connsiteY2369" fmla="*/ 6769245 h 16255965"/>
              <a:gd name="connsiteX2370" fmla="*/ 4340263 w 14327739"/>
              <a:gd name="connsiteY2370" fmla="*/ 6665897 h 16255965"/>
              <a:gd name="connsiteX2371" fmla="*/ 4351083 w 14327739"/>
              <a:gd name="connsiteY2371" fmla="*/ 6677518 h 16255965"/>
              <a:gd name="connsiteX2372" fmla="*/ 4367039 w 14327739"/>
              <a:gd name="connsiteY2372" fmla="*/ 6688052 h 16255965"/>
              <a:gd name="connsiteX2373" fmla="*/ 2156359 w 14327739"/>
              <a:gd name="connsiteY2373" fmla="*/ 5188628 h 16255965"/>
              <a:gd name="connsiteX2374" fmla="*/ 2191256 w 14327739"/>
              <a:gd name="connsiteY2374" fmla="*/ 5268878 h 16255965"/>
              <a:gd name="connsiteX2375" fmla="*/ 2659675 w 14327739"/>
              <a:gd name="connsiteY2375" fmla="*/ 5973221 h 16255965"/>
              <a:gd name="connsiteX2376" fmla="*/ 4430156 w 14327739"/>
              <a:gd name="connsiteY2376" fmla="*/ 7026104 h 16255965"/>
              <a:gd name="connsiteX2377" fmla="*/ 4630369 w 14327739"/>
              <a:gd name="connsiteY2377" fmla="*/ 7099421 h 16255965"/>
              <a:gd name="connsiteX2378" fmla="*/ 4575582 w 14327739"/>
              <a:gd name="connsiteY2378" fmla="*/ 7001178 h 16255965"/>
              <a:gd name="connsiteX2379" fmla="*/ 4263769 w 14327739"/>
              <a:gd name="connsiteY2379" fmla="*/ 6874644 h 16255965"/>
              <a:gd name="connsiteX2380" fmla="*/ 2515111 w 14327739"/>
              <a:gd name="connsiteY2380" fmla="*/ 5743542 h 16255965"/>
              <a:gd name="connsiteX2381" fmla="*/ 2254558 w 14327739"/>
              <a:gd name="connsiteY2381" fmla="*/ 5369088 h 16255965"/>
              <a:gd name="connsiteX2382" fmla="*/ 2146364 w 14327739"/>
              <a:gd name="connsiteY2382" fmla="*/ 5135771 h 16255965"/>
              <a:gd name="connsiteX2383" fmla="*/ 2157374 w 14327739"/>
              <a:gd name="connsiteY2383" fmla="*/ 5159991 h 16255965"/>
              <a:gd name="connsiteX2384" fmla="*/ 2526389 w 14327739"/>
              <a:gd name="connsiteY2384" fmla="*/ 5734314 h 16255965"/>
              <a:gd name="connsiteX2385" fmla="*/ 4269042 w 14327739"/>
              <a:gd name="connsiteY2385" fmla="*/ 6861022 h 16255965"/>
              <a:gd name="connsiteX2386" fmla="*/ 4564254 w 14327739"/>
              <a:gd name="connsiteY2386" fmla="*/ 6980865 h 16255965"/>
              <a:gd name="connsiteX2387" fmla="*/ 4536339 w 14327739"/>
              <a:gd name="connsiteY2387" fmla="*/ 6930809 h 16255965"/>
              <a:gd name="connsiteX2388" fmla="*/ 4507647 w 14327739"/>
              <a:gd name="connsiteY2388" fmla="*/ 6891974 h 16255965"/>
              <a:gd name="connsiteX2389" fmla="*/ 4466106 w 14327739"/>
              <a:gd name="connsiteY2389" fmla="*/ 6871294 h 16255965"/>
              <a:gd name="connsiteX2390" fmla="*/ 4101927 w 14327739"/>
              <a:gd name="connsiteY2390" fmla="*/ 6708835 h 16255965"/>
              <a:gd name="connsiteX2391" fmla="*/ 2381245 w 14327739"/>
              <a:gd name="connsiteY2391" fmla="*/ 5503614 h 16255965"/>
              <a:gd name="connsiteX2392" fmla="*/ 2250407 w 14327739"/>
              <a:gd name="connsiteY2392" fmla="*/ 5313713 h 16255965"/>
              <a:gd name="connsiteX2393" fmla="*/ 2140615 w 14327739"/>
              <a:gd name="connsiteY2393" fmla="*/ 5094869 h 16255965"/>
              <a:gd name="connsiteX2394" fmla="*/ 2146539 w 14327739"/>
              <a:gd name="connsiteY2394" fmla="*/ 5106960 h 16255965"/>
              <a:gd name="connsiteX2395" fmla="*/ 2393109 w 14327739"/>
              <a:gd name="connsiteY2395" fmla="*/ 5494972 h 16255965"/>
              <a:gd name="connsiteX2396" fmla="*/ 4107934 w 14327739"/>
              <a:gd name="connsiteY2396" fmla="*/ 6695505 h 16255965"/>
              <a:gd name="connsiteX2397" fmla="*/ 4473611 w 14327739"/>
              <a:gd name="connsiteY2397" fmla="*/ 6858645 h 16255965"/>
              <a:gd name="connsiteX2398" fmla="*/ 4488503 w 14327739"/>
              <a:gd name="connsiteY2398" fmla="*/ 6866061 h 16255965"/>
              <a:gd name="connsiteX2399" fmla="*/ 4432777 w 14327739"/>
              <a:gd name="connsiteY2399" fmla="*/ 6790635 h 16255965"/>
              <a:gd name="connsiteX2400" fmla="*/ 4213462 w 14327739"/>
              <a:gd name="connsiteY2400" fmla="*/ 6674632 h 16255965"/>
              <a:gd name="connsiteX2401" fmla="*/ 3940084 w 14327739"/>
              <a:gd name="connsiteY2401" fmla="*/ 6543171 h 16255965"/>
              <a:gd name="connsiteX2402" fmla="*/ 2247230 w 14327739"/>
              <a:gd name="connsiteY2402" fmla="*/ 5263832 h 16255965"/>
              <a:gd name="connsiteX2403" fmla="*/ 2099358 w 14327739"/>
              <a:gd name="connsiteY2403" fmla="*/ 5096124 h 16255965"/>
              <a:gd name="connsiteX2404" fmla="*/ 2149609 w 14327739"/>
              <a:gd name="connsiteY2404" fmla="*/ 5224657 h 16255965"/>
              <a:gd name="connsiteX2405" fmla="*/ 2793400 w 14327739"/>
              <a:gd name="connsiteY2405" fmla="*/ 6212566 h 16255965"/>
              <a:gd name="connsiteX2406" fmla="*/ 4591857 w 14327739"/>
              <a:gd name="connsiteY2406" fmla="*/ 7191624 h 16255965"/>
              <a:gd name="connsiteX2407" fmla="*/ 4683408 w 14327739"/>
              <a:gd name="connsiteY2407" fmla="*/ 7221542 h 16255965"/>
              <a:gd name="connsiteX2408" fmla="*/ 4683009 w 14327739"/>
              <a:gd name="connsiteY2408" fmla="*/ 7220356 h 16255965"/>
              <a:gd name="connsiteX2409" fmla="*/ 4639506 w 14327739"/>
              <a:gd name="connsiteY2409" fmla="*/ 7118264 h 16255965"/>
              <a:gd name="connsiteX2410" fmla="*/ 4425469 w 14327739"/>
              <a:gd name="connsiteY2410" fmla="*/ 7039872 h 16255965"/>
              <a:gd name="connsiteX2411" fmla="*/ 2648837 w 14327739"/>
              <a:gd name="connsiteY2411" fmla="*/ 5982888 h 16255965"/>
              <a:gd name="connsiteX2412" fmla="*/ 2153656 w 14327739"/>
              <a:gd name="connsiteY2412" fmla="*/ 5223849 h 16255965"/>
              <a:gd name="connsiteX2413" fmla="*/ 2127398 w 14327739"/>
              <a:gd name="connsiteY2413" fmla="*/ 5043933 h 16255965"/>
              <a:gd name="connsiteX2414" fmla="*/ 2135244 w 14327739"/>
              <a:gd name="connsiteY2414" fmla="*/ 5058715 h 16255965"/>
              <a:gd name="connsiteX2415" fmla="*/ 2259387 w 14327739"/>
              <a:gd name="connsiteY2415" fmla="*/ 5255483 h 16255965"/>
              <a:gd name="connsiteX2416" fmla="*/ 3946383 w 14327739"/>
              <a:gd name="connsiteY2416" fmla="*/ 6529840 h 16255965"/>
              <a:gd name="connsiteX2417" fmla="*/ 4220834 w 14327739"/>
              <a:gd name="connsiteY2417" fmla="*/ 6661815 h 16255965"/>
              <a:gd name="connsiteX2418" fmla="*/ 4409160 w 14327739"/>
              <a:gd name="connsiteY2418" fmla="*/ 6761460 h 16255965"/>
              <a:gd name="connsiteX2419" fmla="*/ 4341385 w 14327739"/>
              <a:gd name="connsiteY2419" fmla="*/ 6688755 h 16255965"/>
              <a:gd name="connsiteX2420" fmla="*/ 4309549 w 14327739"/>
              <a:gd name="connsiteY2420" fmla="*/ 6667752 h 16255965"/>
              <a:gd name="connsiteX2421" fmla="*/ 3778242 w 14327739"/>
              <a:gd name="connsiteY2421" fmla="*/ 6377505 h 16255965"/>
              <a:gd name="connsiteX2422" fmla="*/ 2294728 w 14327739"/>
              <a:gd name="connsiteY2422" fmla="*/ 5281716 h 16255965"/>
              <a:gd name="connsiteX2423" fmla="*/ 2062011 w 14327739"/>
              <a:gd name="connsiteY2423" fmla="*/ 5036058 h 16255965"/>
              <a:gd name="connsiteX2424" fmla="*/ 2088624 w 14327739"/>
              <a:gd name="connsiteY2424" fmla="*/ 5121067 h 16255965"/>
              <a:gd name="connsiteX2425" fmla="*/ 2926685 w 14327739"/>
              <a:gd name="connsiteY2425" fmla="*/ 6451765 h 16255965"/>
              <a:gd name="connsiteX2426" fmla="*/ 4532405 w 14327739"/>
              <a:gd name="connsiteY2426" fmla="*/ 7295200 h 16255965"/>
              <a:gd name="connsiteX2427" fmla="*/ 4725387 w 14327739"/>
              <a:gd name="connsiteY2427" fmla="*/ 7349271 h 16255965"/>
              <a:gd name="connsiteX2428" fmla="*/ 4722366 w 14327739"/>
              <a:gd name="connsiteY2428" fmla="*/ 7337346 h 16255965"/>
              <a:gd name="connsiteX2429" fmla="*/ 4689212 w 14327739"/>
              <a:gd name="connsiteY2429" fmla="*/ 7238795 h 16255965"/>
              <a:gd name="connsiteX2430" fmla="*/ 4587463 w 14327739"/>
              <a:gd name="connsiteY2430" fmla="*/ 7205540 h 16255965"/>
              <a:gd name="connsiteX2431" fmla="*/ 2782854 w 14327739"/>
              <a:gd name="connsiteY2431" fmla="*/ 6222673 h 16255965"/>
              <a:gd name="connsiteX2432" fmla="*/ 2072080 w 14327739"/>
              <a:gd name="connsiteY2432" fmla="*/ 5066722 h 16255965"/>
              <a:gd name="connsiteX2433" fmla="*/ 2090633 w 14327739"/>
              <a:gd name="connsiteY2433" fmla="*/ 4955335 h 16255965"/>
              <a:gd name="connsiteX2434" fmla="*/ 2125812 w 14327739"/>
              <a:gd name="connsiteY2434" fmla="*/ 5016285 h 16255965"/>
              <a:gd name="connsiteX2435" fmla="*/ 3784979 w 14327739"/>
              <a:gd name="connsiteY2435" fmla="*/ 6364468 h 16255965"/>
              <a:gd name="connsiteX2436" fmla="*/ 4057965 w 14327739"/>
              <a:gd name="connsiteY2436" fmla="*/ 6506885 h 16255965"/>
              <a:gd name="connsiteX2437" fmla="*/ 4302106 w 14327739"/>
              <a:gd name="connsiteY2437" fmla="*/ 6646619 h 16255965"/>
              <a:gd name="connsiteX2438" fmla="*/ 4285621 w 14327739"/>
              <a:gd name="connsiteY2438" fmla="*/ 6628935 h 16255965"/>
              <a:gd name="connsiteX2439" fmla="*/ 4252047 w 14327739"/>
              <a:gd name="connsiteY2439" fmla="*/ 6599212 h 16255965"/>
              <a:gd name="connsiteX2440" fmla="*/ 4144328 w 14327739"/>
              <a:gd name="connsiteY2440" fmla="*/ 6522869 h 16255965"/>
              <a:gd name="connsiteX2441" fmla="*/ 3616543 w 14327739"/>
              <a:gd name="connsiteY2441" fmla="*/ 6211983 h 16255965"/>
              <a:gd name="connsiteX2442" fmla="*/ 2153699 w 14327739"/>
              <a:gd name="connsiteY2442" fmla="*/ 5052496 h 16255965"/>
              <a:gd name="connsiteX2443" fmla="*/ 2085119 w 14327739"/>
              <a:gd name="connsiteY2443" fmla="*/ 4919964 h 16255965"/>
              <a:gd name="connsiteX2444" fmla="*/ 2165540 w 14327739"/>
              <a:gd name="connsiteY2444" fmla="*/ 5043862 h 16255965"/>
              <a:gd name="connsiteX2445" fmla="*/ 3623720 w 14327739"/>
              <a:gd name="connsiteY2445" fmla="*/ 6199093 h 16255965"/>
              <a:gd name="connsiteX2446" fmla="*/ 4069468 w 14327739"/>
              <a:gd name="connsiteY2446" fmla="*/ 6456860 h 16255965"/>
              <a:gd name="connsiteX2447" fmla="*/ 4161603 w 14327739"/>
              <a:gd name="connsiteY2447" fmla="*/ 6519140 h 16255965"/>
              <a:gd name="connsiteX2448" fmla="*/ 4138196 w 14327739"/>
              <a:gd name="connsiteY2448" fmla="*/ 6498417 h 16255965"/>
              <a:gd name="connsiteX2449" fmla="*/ 3454693 w 14327739"/>
              <a:gd name="connsiteY2449" fmla="*/ 6046313 h 16255965"/>
              <a:gd name="connsiteX2450" fmla="*/ 2195592 w 14327739"/>
              <a:gd name="connsiteY2450" fmla="*/ 5066960 h 16255965"/>
              <a:gd name="connsiteX2451" fmla="*/ 1966699 w 14327739"/>
              <a:gd name="connsiteY2451" fmla="*/ 4759999 h 16255965"/>
              <a:gd name="connsiteX2452" fmla="*/ 2012556 w 14327739"/>
              <a:gd name="connsiteY2452" fmla="*/ 4947893 h 16255965"/>
              <a:gd name="connsiteX2453" fmla="*/ 3060258 w 14327739"/>
              <a:gd name="connsiteY2453" fmla="*/ 6690962 h 16255965"/>
              <a:gd name="connsiteX2454" fmla="*/ 4692798 w 14327739"/>
              <a:gd name="connsiteY2454" fmla="*/ 7468821 h 16255965"/>
              <a:gd name="connsiteX2455" fmla="*/ 4757663 w 14327739"/>
              <a:gd name="connsiteY2455" fmla="*/ 7484529 h 16255965"/>
              <a:gd name="connsiteX2456" fmla="*/ 4753114 w 14327739"/>
              <a:gd name="connsiteY2456" fmla="*/ 7458697 h 16255965"/>
              <a:gd name="connsiteX2457" fmla="*/ 4729554 w 14327739"/>
              <a:gd name="connsiteY2457" fmla="*/ 7365712 h 16255965"/>
              <a:gd name="connsiteX2458" fmla="*/ 4527971 w 14327739"/>
              <a:gd name="connsiteY2458" fmla="*/ 7309233 h 16255965"/>
              <a:gd name="connsiteX2459" fmla="*/ 2916579 w 14327739"/>
              <a:gd name="connsiteY2459" fmla="*/ 6462458 h 16255965"/>
              <a:gd name="connsiteX2460" fmla="*/ 2002412 w 14327739"/>
              <a:gd name="connsiteY2460" fmla="*/ 4895017 h 16255965"/>
              <a:gd name="connsiteX2461" fmla="*/ 1970518 w 14327739"/>
              <a:gd name="connsiteY2461" fmla="*/ 4767939 h 16255965"/>
              <a:gd name="connsiteX2462" fmla="*/ 1921436 w 14327739"/>
              <a:gd name="connsiteY2462" fmla="*/ 4673907 h 16255965"/>
              <a:gd name="connsiteX2463" fmla="*/ 1937204 w 14327739"/>
              <a:gd name="connsiteY2463" fmla="*/ 4756585 h 16255965"/>
              <a:gd name="connsiteX2464" fmla="*/ 3193545 w 14327739"/>
              <a:gd name="connsiteY2464" fmla="*/ 6930455 h 16255965"/>
              <a:gd name="connsiteX2465" fmla="*/ 4652751 w 14327739"/>
              <a:gd name="connsiteY2465" fmla="*/ 7598311 h 16255965"/>
              <a:gd name="connsiteX2466" fmla="*/ 4779605 w 14327739"/>
              <a:gd name="connsiteY2466" fmla="*/ 7626431 h 16255965"/>
              <a:gd name="connsiteX2467" fmla="*/ 4775231 w 14327739"/>
              <a:gd name="connsiteY2467" fmla="*/ 7584295 h 16255965"/>
              <a:gd name="connsiteX2468" fmla="*/ 4760464 w 14327739"/>
              <a:gd name="connsiteY2468" fmla="*/ 7500434 h 16255965"/>
              <a:gd name="connsiteX2469" fmla="*/ 4688664 w 14327739"/>
              <a:gd name="connsiteY2469" fmla="*/ 7483055 h 16255965"/>
              <a:gd name="connsiteX2470" fmla="*/ 3050592 w 14327739"/>
              <a:gd name="connsiteY2470" fmla="*/ 6702093 h 16255965"/>
              <a:gd name="connsiteX2471" fmla="*/ 1938474 w 14327739"/>
              <a:gd name="connsiteY2471" fmla="*/ 4706338 h 16255965"/>
              <a:gd name="connsiteX2472" fmla="*/ 1938439 w 14327739"/>
              <a:gd name="connsiteY2472" fmla="*/ 4706151 h 16255965"/>
              <a:gd name="connsiteX2473" fmla="*/ 1861581 w 14327739"/>
              <a:gd name="connsiteY2473" fmla="*/ 4571197 h 16255965"/>
              <a:gd name="connsiteX2474" fmla="*/ 1908372 w 14327739"/>
              <a:gd name="connsiteY2474" fmla="*/ 4810904 h 16255965"/>
              <a:gd name="connsiteX2475" fmla="*/ 3326975 w 14327739"/>
              <a:gd name="connsiteY2475" fmla="*/ 7169652 h 16255965"/>
              <a:gd name="connsiteX2476" fmla="*/ 4782694 w 14327739"/>
              <a:gd name="connsiteY2476" fmla="*/ 7773434 h 16255965"/>
              <a:gd name="connsiteX2477" fmla="*/ 4790883 w 14327739"/>
              <a:gd name="connsiteY2477" fmla="*/ 7774954 h 16255965"/>
              <a:gd name="connsiteX2478" fmla="*/ 4788698 w 14327739"/>
              <a:gd name="connsiteY2478" fmla="*/ 7714024 h 16255965"/>
              <a:gd name="connsiteX2479" fmla="*/ 4781201 w 14327739"/>
              <a:gd name="connsiteY2479" fmla="*/ 7641804 h 16255965"/>
              <a:gd name="connsiteX2480" fmla="*/ 4648632 w 14327739"/>
              <a:gd name="connsiteY2480" fmla="*/ 7612413 h 16255965"/>
              <a:gd name="connsiteX2481" fmla="*/ 3184317 w 14327739"/>
              <a:gd name="connsiteY2481" fmla="*/ 6941880 h 16255965"/>
              <a:gd name="connsiteX2482" fmla="*/ 1923106 w 14327739"/>
              <a:gd name="connsiteY2482" fmla="*/ 4760724 h 16255965"/>
              <a:gd name="connsiteX2483" fmla="*/ 1898800 w 14327739"/>
              <a:gd name="connsiteY2483" fmla="*/ 4633388 h 16255965"/>
              <a:gd name="connsiteX2484" fmla="*/ 1837169 w 14327739"/>
              <a:gd name="connsiteY2484" fmla="*/ 4417194 h 16255965"/>
              <a:gd name="connsiteX2485" fmla="*/ 1839612 w 14327739"/>
              <a:gd name="connsiteY2485" fmla="*/ 4433407 h 16255965"/>
              <a:gd name="connsiteX2486" fmla="*/ 1871421 w 14327739"/>
              <a:gd name="connsiteY2486" fmla="*/ 4513404 h 16255965"/>
              <a:gd name="connsiteX2487" fmla="*/ 1837249 w 14327739"/>
              <a:gd name="connsiteY2487" fmla="*/ 4417473 h 16255965"/>
              <a:gd name="connsiteX2488" fmla="*/ 1875211 w 14327739"/>
              <a:gd name="connsiteY2488" fmla="*/ 4410588 h 16255965"/>
              <a:gd name="connsiteX2489" fmla="*/ 1879680 w 14327739"/>
              <a:gd name="connsiteY2489" fmla="*/ 4441708 h 16255965"/>
              <a:gd name="connsiteX2490" fmla="*/ 1882571 w 14327739"/>
              <a:gd name="connsiteY2490" fmla="*/ 4453171 h 16255965"/>
              <a:gd name="connsiteX2491" fmla="*/ 1891059 w 14327739"/>
              <a:gd name="connsiteY2491" fmla="*/ 4479307 h 16255965"/>
              <a:gd name="connsiteX2492" fmla="*/ 1778627 w 14327739"/>
              <a:gd name="connsiteY2492" fmla="*/ 4405144 h 16255965"/>
              <a:gd name="connsiteX2493" fmla="*/ 1808832 w 14327739"/>
              <a:gd name="connsiteY2493" fmla="*/ 4592602 h 16255965"/>
              <a:gd name="connsiteX2494" fmla="*/ 3460404 w 14327739"/>
              <a:gd name="connsiteY2494" fmla="*/ 7409288 h 16255965"/>
              <a:gd name="connsiteX2495" fmla="*/ 4704061 w 14327739"/>
              <a:gd name="connsiteY2495" fmla="*/ 7912308 h 16255965"/>
              <a:gd name="connsiteX2496" fmla="*/ 4791214 w 14327739"/>
              <a:gd name="connsiteY2496" fmla="*/ 7928306 h 16255965"/>
              <a:gd name="connsiteX2497" fmla="*/ 4793493 w 14327739"/>
              <a:gd name="connsiteY2497" fmla="*/ 7847775 h 16255965"/>
              <a:gd name="connsiteX2498" fmla="*/ 4791418 w 14327739"/>
              <a:gd name="connsiteY2498" fmla="*/ 7789890 h 16255965"/>
              <a:gd name="connsiteX2499" fmla="*/ 4779099 w 14327739"/>
              <a:gd name="connsiteY2499" fmla="*/ 7787604 h 16255965"/>
              <a:gd name="connsiteX2500" fmla="*/ 3318333 w 14327739"/>
              <a:gd name="connsiteY2500" fmla="*/ 7181371 h 16255965"/>
              <a:gd name="connsiteX2501" fmla="*/ 1842006 w 14327739"/>
              <a:gd name="connsiteY2501" fmla="*/ 4547424 h 16255965"/>
              <a:gd name="connsiteX2502" fmla="*/ 1839705 w 14327739"/>
              <a:gd name="connsiteY2502" fmla="*/ 4532168 h 16255965"/>
              <a:gd name="connsiteX2503" fmla="*/ 1768056 w 14327739"/>
              <a:gd name="connsiteY2503" fmla="*/ 4339543 h 16255965"/>
              <a:gd name="connsiteX2504" fmla="*/ 1770362 w 14327739"/>
              <a:gd name="connsiteY2504" fmla="*/ 4353850 h 16255965"/>
              <a:gd name="connsiteX2505" fmla="*/ 1792297 w 14327739"/>
              <a:gd name="connsiteY2505" fmla="*/ 4399460 h 16255965"/>
              <a:gd name="connsiteX2506" fmla="*/ 1776920 w 14327739"/>
              <a:gd name="connsiteY2506" fmla="*/ 4364266 h 16255965"/>
              <a:gd name="connsiteX2507" fmla="*/ 1810014 w 14327739"/>
              <a:gd name="connsiteY2507" fmla="*/ 4225745 h 16255965"/>
              <a:gd name="connsiteX2508" fmla="*/ 1814511 w 14327739"/>
              <a:gd name="connsiteY2508" fmla="*/ 4266850 h 16255965"/>
              <a:gd name="connsiteX2509" fmla="*/ 1820906 w 14327739"/>
              <a:gd name="connsiteY2509" fmla="*/ 4309281 h 16255965"/>
              <a:gd name="connsiteX2510" fmla="*/ 1864890 w 14327739"/>
              <a:gd name="connsiteY2510" fmla="*/ 4454933 h 16255965"/>
              <a:gd name="connsiteX2511" fmla="*/ 1868045 w 14327739"/>
              <a:gd name="connsiteY2511" fmla="*/ 4463615 h 16255965"/>
              <a:gd name="connsiteX2512" fmla="*/ 1865365 w 14327739"/>
              <a:gd name="connsiteY2512" fmla="*/ 4444963 h 16255965"/>
              <a:gd name="connsiteX2513" fmla="*/ 1751874 w 14327739"/>
              <a:gd name="connsiteY2513" fmla="*/ 4216672 h 16255965"/>
              <a:gd name="connsiteX2514" fmla="*/ 1758304 w 14327739"/>
              <a:gd name="connsiteY2514" fmla="*/ 4269355 h 16255965"/>
              <a:gd name="connsiteX2515" fmla="*/ 1784750 w 14327739"/>
              <a:gd name="connsiteY2515" fmla="*/ 4344215 h 16255965"/>
              <a:gd name="connsiteX2516" fmla="*/ 1825530 w 14327739"/>
              <a:gd name="connsiteY2516" fmla="*/ 4438183 h 16255965"/>
              <a:gd name="connsiteX2517" fmla="*/ 1824825 w 14327739"/>
              <a:gd name="connsiteY2517" fmla="*/ 4433509 h 16255965"/>
              <a:gd name="connsiteX2518" fmla="*/ 1804329 w 14327739"/>
              <a:gd name="connsiteY2518" fmla="*/ 4381297 h 16255965"/>
              <a:gd name="connsiteX2519" fmla="*/ 1840451 w 14327739"/>
              <a:gd name="connsiteY2519" fmla="*/ 4135194 h 16255965"/>
              <a:gd name="connsiteX2520" fmla="*/ 1847339 w 14327739"/>
              <a:gd name="connsiteY2520" fmla="*/ 4212169 h 16255965"/>
              <a:gd name="connsiteX2521" fmla="*/ 1855000 w 14327739"/>
              <a:gd name="connsiteY2521" fmla="*/ 4258014 h 16255965"/>
              <a:gd name="connsiteX2522" fmla="*/ 1874823 w 14327739"/>
              <a:gd name="connsiteY2522" fmla="*/ 4344095 h 16255965"/>
              <a:gd name="connsiteX2523" fmla="*/ 1874677 w 14327739"/>
              <a:gd name="connsiteY2523" fmla="*/ 4343054 h 16255965"/>
              <a:gd name="connsiteX2524" fmla="*/ 1866763 w 14327739"/>
              <a:gd name="connsiteY2524" fmla="*/ 4306009 h 16255965"/>
              <a:gd name="connsiteX2525" fmla="*/ 2128444 w 14327739"/>
              <a:gd name="connsiteY2525" fmla="*/ 0 h 16255965"/>
              <a:gd name="connsiteX2526" fmla="*/ 2141919 w 14327739"/>
              <a:gd name="connsiteY2526" fmla="*/ 5713 h 16255965"/>
              <a:gd name="connsiteX2527" fmla="*/ 1669195 w 14327739"/>
              <a:gd name="connsiteY2527" fmla="*/ 4104440 h 16255965"/>
              <a:gd name="connsiteX2528" fmla="*/ 1747952 w 14327739"/>
              <a:gd name="connsiteY2528" fmla="*/ 4304805 h 16255965"/>
              <a:gd name="connsiteX2529" fmla="*/ 1744004 w 14327739"/>
              <a:gd name="connsiteY2529" fmla="*/ 4272453 h 16255965"/>
              <a:gd name="connsiteX2530" fmla="*/ 1704589 w 14327739"/>
              <a:gd name="connsiteY2530" fmla="*/ 4162511 h 16255965"/>
              <a:gd name="connsiteX2531" fmla="*/ 2093881 w 14327739"/>
              <a:gd name="connsiteY2531" fmla="*/ 334705 h 16255965"/>
              <a:gd name="connsiteX2532" fmla="*/ 2107503 w 14327739"/>
              <a:gd name="connsiteY2532" fmla="*/ 339978 h 16255965"/>
              <a:gd name="connsiteX2533" fmla="*/ 1713866 w 14327739"/>
              <a:gd name="connsiteY2533" fmla="*/ 4143559 h 16255965"/>
              <a:gd name="connsiteX2534" fmla="*/ 1735877 w 14327739"/>
              <a:gd name="connsiteY2534" fmla="*/ 4205868 h 16255965"/>
              <a:gd name="connsiteX2535" fmla="*/ 1725220 w 14327739"/>
              <a:gd name="connsiteY2535" fmla="*/ 4118554 h 16255965"/>
              <a:gd name="connsiteX2536" fmla="*/ 1694462 w 14327739"/>
              <a:gd name="connsiteY2536" fmla="*/ 3998747 h 16255965"/>
              <a:gd name="connsiteX2537" fmla="*/ 2059169 w 14327739"/>
              <a:gd name="connsiteY2537" fmla="*/ 669262 h 16255965"/>
              <a:gd name="connsiteX2538" fmla="*/ 2072937 w 14327739"/>
              <a:gd name="connsiteY2538" fmla="*/ 674096 h 16255965"/>
              <a:gd name="connsiteX2539" fmla="*/ 1677870 w 14327739"/>
              <a:gd name="connsiteY2539" fmla="*/ 3845483 h 16255965"/>
              <a:gd name="connsiteX2540" fmla="*/ 1713940 w 14327739"/>
              <a:gd name="connsiteY2540" fmla="*/ 4016450 h 16255965"/>
              <a:gd name="connsiteX2541" fmla="*/ 1727272 w 14327739"/>
              <a:gd name="connsiteY2541" fmla="*/ 4015103 h 16255965"/>
              <a:gd name="connsiteX2542" fmla="*/ 1739607 w 14327739"/>
              <a:gd name="connsiteY2542" fmla="*/ 4116167 h 16255965"/>
              <a:gd name="connsiteX2543" fmla="*/ 1766084 w 14327739"/>
              <a:gd name="connsiteY2543" fmla="*/ 4215432 h 16255965"/>
              <a:gd name="connsiteX2544" fmla="*/ 1813949 w 14327739"/>
              <a:gd name="connsiteY2544" fmla="*/ 4361397 h 16255965"/>
              <a:gd name="connsiteX2545" fmla="*/ 1806160 w 14327739"/>
              <a:gd name="connsiteY2545" fmla="*/ 4309760 h 16255965"/>
              <a:gd name="connsiteX2546" fmla="*/ 1786650 w 14327739"/>
              <a:gd name="connsiteY2546" fmla="*/ 4242163 h 16255965"/>
              <a:gd name="connsiteX2547" fmla="*/ 2024309 w 14327739"/>
              <a:gd name="connsiteY2547" fmla="*/ 1003816 h 16255965"/>
              <a:gd name="connsiteX2548" fmla="*/ 2038370 w 14327739"/>
              <a:gd name="connsiteY2548" fmla="*/ 1008064 h 16255965"/>
              <a:gd name="connsiteX2549" fmla="*/ 1767009 w 14327739"/>
              <a:gd name="connsiteY2549" fmla="*/ 4097194 h 16255965"/>
              <a:gd name="connsiteX2550" fmla="*/ 1792599 w 14327739"/>
              <a:gd name="connsiteY2550" fmla="*/ 4201184 h 16255965"/>
              <a:gd name="connsiteX2551" fmla="*/ 1774564 w 14327739"/>
              <a:gd name="connsiteY2551" fmla="*/ 4036487 h 16255965"/>
              <a:gd name="connsiteX2552" fmla="*/ 1762898 w 14327739"/>
              <a:gd name="connsiteY2552" fmla="*/ 3973592 h 16255965"/>
              <a:gd name="connsiteX2553" fmla="*/ 1989888 w 14327739"/>
              <a:gd name="connsiteY2553" fmla="*/ 1338662 h 16255965"/>
              <a:gd name="connsiteX2554" fmla="*/ 2004095 w 14327739"/>
              <a:gd name="connsiteY2554" fmla="*/ 1342470 h 16255965"/>
              <a:gd name="connsiteX2555" fmla="*/ 1745803 w 14327739"/>
              <a:gd name="connsiteY2555" fmla="*/ 3714624 h 16255965"/>
              <a:gd name="connsiteX2556" fmla="*/ 1754667 w 14327739"/>
              <a:gd name="connsiteY2556" fmla="*/ 3786647 h 16255965"/>
              <a:gd name="connsiteX2557" fmla="*/ 1747193 w 14327739"/>
              <a:gd name="connsiteY2557" fmla="*/ 3681428 h 16255965"/>
              <a:gd name="connsiteX2558" fmla="*/ 1761839 w 14327739"/>
              <a:gd name="connsiteY2558" fmla="*/ 3680695 h 16255965"/>
              <a:gd name="connsiteX2559" fmla="*/ 1783016 w 14327739"/>
              <a:gd name="connsiteY2559" fmla="*/ 3979011 h 16255965"/>
              <a:gd name="connsiteX2560" fmla="*/ 1788970 w 14327739"/>
              <a:gd name="connsiteY2560" fmla="*/ 4033423 h 16255965"/>
              <a:gd name="connsiteX2561" fmla="*/ 1822841 w 14327739"/>
              <a:gd name="connsiteY2561" fmla="*/ 4216330 h 16255965"/>
              <a:gd name="connsiteX2562" fmla="*/ 1845302 w 14327739"/>
              <a:gd name="connsiteY2562" fmla="*/ 4305394 h 16255965"/>
              <a:gd name="connsiteX2563" fmla="*/ 1833921 w 14327739"/>
              <a:gd name="connsiteY2563" fmla="*/ 4226219 h 16255965"/>
              <a:gd name="connsiteX2564" fmla="*/ 1832721 w 14327739"/>
              <a:gd name="connsiteY2564" fmla="*/ 4212826 h 16255965"/>
              <a:gd name="connsiteX2565" fmla="*/ 1799094 w 14327739"/>
              <a:gd name="connsiteY2565" fmla="*/ 4011954 h 16255965"/>
              <a:gd name="connsiteX2566" fmla="*/ 1955172 w 14327739"/>
              <a:gd name="connsiteY2566" fmla="*/ 1673508 h 16255965"/>
              <a:gd name="connsiteX2567" fmla="*/ 1969379 w 14327739"/>
              <a:gd name="connsiteY2567" fmla="*/ 1676731 h 16255965"/>
              <a:gd name="connsiteX2568" fmla="*/ 1813320 w 14327739"/>
              <a:gd name="connsiteY2568" fmla="*/ 4008567 h 16255965"/>
              <a:gd name="connsiteX2569" fmla="*/ 1815700 w 14327739"/>
              <a:gd name="connsiteY2569" fmla="*/ 4022815 h 16255965"/>
              <a:gd name="connsiteX2570" fmla="*/ 1795573 w 14327739"/>
              <a:gd name="connsiteY2570" fmla="*/ 3798120 h 16255965"/>
              <a:gd name="connsiteX2571" fmla="*/ 1781759 w 14327739"/>
              <a:gd name="connsiteY2571" fmla="*/ 3346873 h 16255965"/>
              <a:gd name="connsiteX2572" fmla="*/ 1788728 w 14327739"/>
              <a:gd name="connsiteY2572" fmla="*/ 3346873 h 16255965"/>
              <a:gd name="connsiteX2573" fmla="*/ 1788777 w 14327739"/>
              <a:gd name="connsiteY2573" fmla="*/ 3232830 h 16255965"/>
              <a:gd name="connsiteX2574" fmla="*/ 1920315 w 14327739"/>
              <a:gd name="connsiteY2574" fmla="*/ 2007772 h 16255965"/>
              <a:gd name="connsiteX2575" fmla="*/ 1934668 w 14327739"/>
              <a:gd name="connsiteY2575" fmla="*/ 2010408 h 16255965"/>
              <a:gd name="connsiteX2576" fmla="*/ 1818555 w 14327739"/>
              <a:gd name="connsiteY2576" fmla="*/ 3819598 h 16255965"/>
              <a:gd name="connsiteX2577" fmla="*/ 1824838 w 14327739"/>
              <a:gd name="connsiteY2577" fmla="*/ 3881255 h 16255965"/>
              <a:gd name="connsiteX2578" fmla="*/ 1811394 w 14327739"/>
              <a:gd name="connsiteY2578" fmla="*/ 3617254 h 16255965"/>
              <a:gd name="connsiteX2579" fmla="*/ 1810702 w 14327739"/>
              <a:gd name="connsiteY2579" fmla="*/ 3552728 h 16255965"/>
              <a:gd name="connsiteX2580" fmla="*/ 1809668 w 14327739"/>
              <a:gd name="connsiteY2580" fmla="*/ 3531677 h 16255965"/>
              <a:gd name="connsiteX2581" fmla="*/ 1810057 w 14327739"/>
              <a:gd name="connsiteY2581" fmla="*/ 3492623 h 16255965"/>
              <a:gd name="connsiteX2582" fmla="*/ 1808200 w 14327739"/>
              <a:gd name="connsiteY2582" fmla="*/ 3319654 h 16255965"/>
              <a:gd name="connsiteX2583" fmla="*/ 1816469 w 14327739"/>
              <a:gd name="connsiteY2583" fmla="*/ 3012023 h 16255965"/>
              <a:gd name="connsiteX2584" fmla="*/ 1822393 w 14327739"/>
              <a:gd name="connsiteY2584" fmla="*/ 3012260 h 16255965"/>
              <a:gd name="connsiteX2585" fmla="*/ 1838845 w 14327739"/>
              <a:gd name="connsiteY2585" fmla="*/ 2755515 h 16255965"/>
              <a:gd name="connsiteX2586" fmla="*/ 1885897 w 14327739"/>
              <a:gd name="connsiteY2586" fmla="*/ 2342621 h 16255965"/>
              <a:gd name="connsiteX2587" fmla="*/ 1900397 w 14327739"/>
              <a:gd name="connsiteY2587" fmla="*/ 2344672 h 16255965"/>
              <a:gd name="connsiteX2588" fmla="*/ 1862672 w 14327739"/>
              <a:gd name="connsiteY2588" fmla="*/ 2659878 h 16255965"/>
              <a:gd name="connsiteX2589" fmla="*/ 1861159 w 14327739"/>
              <a:gd name="connsiteY2589" fmla="*/ 2678234 h 16255965"/>
              <a:gd name="connsiteX2590" fmla="*/ 1865686 w 14327739"/>
              <a:gd name="connsiteY2590" fmla="*/ 2678641 h 16255965"/>
              <a:gd name="connsiteX2591" fmla="*/ 1878367 w 14327739"/>
              <a:gd name="connsiteY2591" fmla="*/ 4201594 h 16255965"/>
              <a:gd name="connsiteX2592" fmla="*/ 1904648 w 14327739"/>
              <a:gd name="connsiteY2592" fmla="*/ 4376708 h 16255965"/>
              <a:gd name="connsiteX2593" fmla="*/ 1948749 w 14327739"/>
              <a:gd name="connsiteY2593" fmla="*/ 4596000 h 16255965"/>
              <a:gd name="connsiteX2594" fmla="*/ 1980516 w 14327739"/>
              <a:gd name="connsiteY2594" fmla="*/ 4717277 h 16255965"/>
              <a:gd name="connsiteX2595" fmla="*/ 1992859 w 14327739"/>
              <a:gd name="connsiteY2595" fmla="*/ 4761696 h 16255965"/>
              <a:gd name="connsiteX2596" fmla="*/ 2024696 w 14327739"/>
              <a:gd name="connsiteY2596" fmla="*/ 4814883 h 16255965"/>
              <a:gd name="connsiteX2597" fmla="*/ 3462163 w 14327739"/>
              <a:gd name="connsiteY2597" fmla="*/ 6033570 h 16255965"/>
              <a:gd name="connsiteX2598" fmla="*/ 4148521 w 14327739"/>
              <a:gd name="connsiteY2598" fmla="*/ 6487780 h 16255965"/>
              <a:gd name="connsiteX2599" fmla="*/ 4255605 w 14327739"/>
              <a:gd name="connsiteY2599" fmla="*/ 6582683 h 16255965"/>
              <a:gd name="connsiteX2600" fmla="*/ 4275897 w 14327739"/>
              <a:gd name="connsiteY2600" fmla="*/ 6596400 h 16255965"/>
              <a:gd name="connsiteX2601" fmla="*/ 4465785 w 14327739"/>
              <a:gd name="connsiteY2601" fmla="*/ 6750496 h 16255965"/>
              <a:gd name="connsiteX2602" fmla="*/ 4473813 w 14327739"/>
              <a:gd name="connsiteY2602" fmla="*/ 6758542 h 16255965"/>
              <a:gd name="connsiteX2603" fmla="*/ 4481810 w 14327739"/>
              <a:gd name="connsiteY2603" fmla="*/ 6763822 h 16255965"/>
              <a:gd name="connsiteX2604" fmla="*/ 4634609 w 14327739"/>
              <a:gd name="connsiteY2604" fmla="*/ 6881774 h 16255965"/>
              <a:gd name="connsiteX2605" fmla="*/ 4681477 w 14327739"/>
              <a:gd name="connsiteY2605" fmla="*/ 6925526 h 16255965"/>
              <a:gd name="connsiteX2606" fmla="*/ 4803478 w 14327739"/>
              <a:gd name="connsiteY2606" fmla="*/ 7013049 h 16255965"/>
              <a:gd name="connsiteX2607" fmla="*/ 4892921 w 14327739"/>
              <a:gd name="connsiteY2607" fmla="*/ 7091701 h 16255965"/>
              <a:gd name="connsiteX2608" fmla="*/ 4972596 w 14327739"/>
              <a:gd name="connsiteY2608" fmla="*/ 7144653 h 16255965"/>
              <a:gd name="connsiteX2609" fmla="*/ 5118843 w 14327739"/>
              <a:gd name="connsiteY2609" fmla="*/ 7262374 h 16255965"/>
              <a:gd name="connsiteX2610" fmla="*/ 5118934 w 14327739"/>
              <a:gd name="connsiteY2610" fmla="*/ 7262464 h 16255965"/>
              <a:gd name="connsiteX2611" fmla="*/ 5141234 w 14327739"/>
              <a:gd name="connsiteY2611" fmla="*/ 7276140 h 16255965"/>
              <a:gd name="connsiteX2612" fmla="*/ 5290498 w 14327739"/>
              <a:gd name="connsiteY2612" fmla="*/ 7387251 h 16255965"/>
              <a:gd name="connsiteX2613" fmla="*/ 5318067 w 14327739"/>
              <a:gd name="connsiteY2613" fmla="*/ 7412789 h 16255965"/>
              <a:gd name="connsiteX2614" fmla="*/ 5462095 w 14327739"/>
              <a:gd name="connsiteY2614" fmla="*/ 7511629 h 16255965"/>
              <a:gd name="connsiteX2615" fmla="*/ 5534448 w 14327739"/>
              <a:gd name="connsiteY2615" fmla="*/ 7573457 h 16255965"/>
              <a:gd name="connsiteX2616" fmla="*/ 5634362 w 14327739"/>
              <a:gd name="connsiteY2616" fmla="*/ 7636449 h 16255965"/>
              <a:gd name="connsiteX2617" fmla="*/ 5756505 w 14327739"/>
              <a:gd name="connsiteY2617" fmla="*/ 7732544 h 16255965"/>
              <a:gd name="connsiteX2618" fmla="*/ 5918516 w 14327739"/>
              <a:gd name="connsiteY2618" fmla="*/ 7840021 h 16255965"/>
              <a:gd name="connsiteX2619" fmla="*/ 5958752 w 14327739"/>
              <a:gd name="connsiteY2619" fmla="*/ 7875802 h 16255965"/>
              <a:gd name="connsiteX2620" fmla="*/ 5978053 w 14327739"/>
              <a:gd name="connsiteY2620" fmla="*/ 7885934 h 16255965"/>
              <a:gd name="connsiteX2621" fmla="*/ 6130622 w 14327739"/>
              <a:gd name="connsiteY2621" fmla="*/ 7986807 h 16255965"/>
              <a:gd name="connsiteX2622" fmla="*/ 6184001 w 14327739"/>
              <a:gd name="connsiteY2622" fmla="*/ 8031609 h 16255965"/>
              <a:gd name="connsiteX2623" fmla="*/ 6306030 w 14327739"/>
              <a:gd name="connsiteY2623" fmla="*/ 8105222 h 16255965"/>
              <a:gd name="connsiteX2624" fmla="*/ 6404982 w 14327739"/>
              <a:gd name="connsiteY2624" fmla="*/ 8181244 h 16255965"/>
              <a:gd name="connsiteX2625" fmla="*/ 6481820 w 14327739"/>
              <a:gd name="connsiteY2625" fmla="*/ 8223342 h 16255965"/>
              <a:gd name="connsiteX2626" fmla="*/ 6634175 w 14327739"/>
              <a:gd name="connsiteY2626" fmla="*/ 8330198 h 16255965"/>
              <a:gd name="connsiteX2627" fmla="*/ 6634630 w 14327739"/>
              <a:gd name="connsiteY2627" fmla="*/ 8330613 h 16255965"/>
              <a:gd name="connsiteX2628" fmla="*/ 6657423 w 14327739"/>
              <a:gd name="connsiteY2628" fmla="*/ 8341896 h 16255965"/>
              <a:gd name="connsiteX2629" fmla="*/ 6814621 w 14327739"/>
              <a:gd name="connsiteY2629" fmla="*/ 8442249 h 16255965"/>
              <a:gd name="connsiteX2630" fmla="*/ 6842675 w 14327739"/>
              <a:gd name="connsiteY2630" fmla="*/ 8465622 h 16255965"/>
              <a:gd name="connsiteX2631" fmla="*/ 6995067 w 14327739"/>
              <a:gd name="connsiteY2631" fmla="*/ 8553865 h 16255965"/>
              <a:gd name="connsiteX2632" fmla="*/ 7067268 w 14327739"/>
              <a:gd name="connsiteY2632" fmla="*/ 8608674 h 16255965"/>
              <a:gd name="connsiteX2633" fmla="*/ 7175513 w 14327739"/>
              <a:gd name="connsiteY2633" fmla="*/ 8665335 h 16255965"/>
              <a:gd name="connsiteX2634" fmla="*/ 7297308 w 14327739"/>
              <a:gd name="connsiteY2634" fmla="*/ 8749487 h 16255965"/>
              <a:gd name="connsiteX2635" fmla="*/ 7356252 w 14327739"/>
              <a:gd name="connsiteY2635" fmla="*/ 8777243 h 16255965"/>
              <a:gd name="connsiteX2636" fmla="*/ 7501666 w 14327739"/>
              <a:gd name="connsiteY2636" fmla="*/ 8865125 h 16255965"/>
              <a:gd name="connsiteX2637" fmla="*/ 7530543 w 14327739"/>
              <a:gd name="connsiteY2637" fmla="*/ 8886744 h 16255965"/>
              <a:gd name="connsiteX2638" fmla="*/ 7536260 w 14327739"/>
              <a:gd name="connsiteY2638" fmla="*/ 8889152 h 16255965"/>
              <a:gd name="connsiteX2639" fmla="*/ 7758710 w 14327739"/>
              <a:gd name="connsiteY2639" fmla="*/ 9017884 h 16255965"/>
              <a:gd name="connsiteX2640" fmla="*/ 7774850 w 14327739"/>
              <a:gd name="connsiteY2640" fmla="*/ 9030672 h 16255965"/>
              <a:gd name="connsiteX2641" fmla="*/ 7922412 w 14327739"/>
              <a:gd name="connsiteY2641" fmla="*/ 9106381 h 16255965"/>
              <a:gd name="connsiteX2642" fmla="*/ 8003437 w 14327739"/>
              <a:gd name="connsiteY2642" fmla="*/ 9161945 h 16255965"/>
              <a:gd name="connsiteX2643" fmla="*/ 8109743 w 14327739"/>
              <a:gd name="connsiteY2643" fmla="*/ 9210995 h 16255965"/>
              <a:gd name="connsiteX2644" fmla="*/ 8238369 w 14327739"/>
              <a:gd name="connsiteY2644" fmla="*/ 9291132 h 16255965"/>
              <a:gd name="connsiteX2645" fmla="*/ 8296928 w 14327739"/>
              <a:gd name="connsiteY2645" fmla="*/ 9315317 h 16255965"/>
              <a:gd name="connsiteX2646" fmla="*/ 8476303 w 14327739"/>
              <a:gd name="connsiteY2646" fmla="*/ 9416704 h 16255965"/>
              <a:gd name="connsiteX2647" fmla="*/ 8484446 w 14327739"/>
              <a:gd name="connsiteY2647" fmla="*/ 9419698 h 16255965"/>
              <a:gd name="connsiteX2648" fmla="*/ 8699840 w 14327739"/>
              <a:gd name="connsiteY2648" fmla="*/ 9529938 h 16255965"/>
              <a:gd name="connsiteX2649" fmla="*/ 8733567 w 14327739"/>
              <a:gd name="connsiteY2649" fmla="*/ 9552583 h 16255965"/>
              <a:gd name="connsiteX2650" fmla="*/ 8895263 w 14327739"/>
              <a:gd name="connsiteY2650" fmla="*/ 9627328 h 16255965"/>
              <a:gd name="connsiteX2651" fmla="*/ 8978766 w 14327739"/>
              <a:gd name="connsiteY2651" fmla="*/ 9678447 h 16255965"/>
              <a:gd name="connsiteX2652" fmla="*/ 9090777 w 14327739"/>
              <a:gd name="connsiteY2652" fmla="*/ 9725065 h 16255965"/>
              <a:gd name="connsiteX2653" fmla="*/ 9224305 w 14327739"/>
              <a:gd name="connsiteY2653" fmla="*/ 9799542 h 16255965"/>
              <a:gd name="connsiteX2654" fmla="*/ 9286053 w 14327739"/>
              <a:gd name="connsiteY2654" fmla="*/ 9822583 h 16255965"/>
              <a:gd name="connsiteX2655" fmla="*/ 9472369 w 14327739"/>
              <a:gd name="connsiteY2655" fmla="*/ 9917160 h 16255965"/>
              <a:gd name="connsiteX2656" fmla="*/ 9481420 w 14327739"/>
              <a:gd name="connsiteY2656" fmla="*/ 9920174 h 16255965"/>
              <a:gd name="connsiteX2657" fmla="*/ 9722221 w 14327739"/>
              <a:gd name="connsiteY2657" fmla="*/ 10031272 h 16255965"/>
              <a:gd name="connsiteX2658" fmla="*/ 9751250 w 14327739"/>
              <a:gd name="connsiteY2658" fmla="*/ 10048637 h 16255965"/>
              <a:gd name="connsiteX2659" fmla="*/ 9927243 w 14327739"/>
              <a:gd name="connsiteY2659" fmla="*/ 10122313 h 16255965"/>
              <a:gd name="connsiteX2660" fmla="*/ 10007742 w 14327739"/>
              <a:gd name="connsiteY2660" fmla="*/ 10166438 h 16255965"/>
              <a:gd name="connsiteX2661" fmla="*/ 10131850 w 14327739"/>
              <a:gd name="connsiteY2661" fmla="*/ 10213458 h 16255965"/>
              <a:gd name="connsiteX2662" fmla="*/ 10263328 w 14327739"/>
              <a:gd name="connsiteY2662" fmla="*/ 10279524 h 16255965"/>
              <a:gd name="connsiteX2663" fmla="*/ 10336602 w 14327739"/>
              <a:gd name="connsiteY2663" fmla="*/ 10304584 h 16255965"/>
              <a:gd name="connsiteX2664" fmla="*/ 10600767 w 14327739"/>
              <a:gd name="connsiteY2664" fmla="*/ 10426291 h 16255965"/>
              <a:gd name="connsiteX2665" fmla="*/ 11787874 w 14327739"/>
              <a:gd name="connsiteY2665" fmla="*/ 11389237 h 16255965"/>
              <a:gd name="connsiteX2666" fmla="*/ 14327739 w 14327739"/>
              <a:gd name="connsiteY2666" fmla="*/ 16251130 h 16255965"/>
              <a:gd name="connsiteX2667" fmla="*/ 14313972 w 14327739"/>
              <a:gd name="connsiteY2667" fmla="*/ 16255965 h 16255965"/>
              <a:gd name="connsiteX2668" fmla="*/ 14313827 w 14327739"/>
              <a:gd name="connsiteY2668" fmla="*/ 16255965 h 16255965"/>
              <a:gd name="connsiteX2669" fmla="*/ 11776889 w 14327739"/>
              <a:gd name="connsiteY2669" fmla="*/ 11398905 h 16255965"/>
              <a:gd name="connsiteX2670" fmla="*/ 10594030 w 14327739"/>
              <a:gd name="connsiteY2670" fmla="*/ 10439182 h 16255965"/>
              <a:gd name="connsiteX2671" fmla="*/ 10401227 w 14327739"/>
              <a:gd name="connsiteY2671" fmla="*/ 10350394 h 16255965"/>
              <a:gd name="connsiteX2672" fmla="*/ 10530667 w 14327739"/>
              <a:gd name="connsiteY2672" fmla="*/ 10428635 h 16255965"/>
              <a:gd name="connsiteX2673" fmla="*/ 11509149 w 14327739"/>
              <a:gd name="connsiteY2673" fmla="*/ 11324933 h 16255965"/>
              <a:gd name="connsiteX2674" fmla="*/ 13797681 w 14327739"/>
              <a:gd name="connsiteY2674" fmla="*/ 16194004 h 16255965"/>
              <a:gd name="connsiteX2675" fmla="*/ 13783621 w 14327739"/>
              <a:gd name="connsiteY2675" fmla="*/ 16198251 h 16255965"/>
              <a:gd name="connsiteX2676" fmla="*/ 13783473 w 14327739"/>
              <a:gd name="connsiteY2676" fmla="*/ 16198251 h 16255965"/>
              <a:gd name="connsiteX2677" fmla="*/ 11497579 w 14327739"/>
              <a:gd name="connsiteY2677" fmla="*/ 11334161 h 16255965"/>
              <a:gd name="connsiteX2678" fmla="*/ 10378287 w 14327739"/>
              <a:gd name="connsiteY2678" fmla="*/ 10353784 h 16255965"/>
              <a:gd name="connsiteX2679" fmla="*/ 10256749 w 14327739"/>
              <a:gd name="connsiteY2679" fmla="*/ 10292694 h 16255965"/>
              <a:gd name="connsiteX2680" fmla="*/ 10194597 w 14327739"/>
              <a:gd name="connsiteY2680" fmla="*/ 10271444 h 16255965"/>
              <a:gd name="connsiteX2681" fmla="*/ 10309121 w 14327739"/>
              <a:gd name="connsiteY2681" fmla="*/ 10346597 h 16255965"/>
              <a:gd name="connsiteX2682" fmla="*/ 11230426 w 14327739"/>
              <a:gd name="connsiteY2682" fmla="*/ 11260629 h 16255965"/>
              <a:gd name="connsiteX2683" fmla="*/ 13267619 w 14327739"/>
              <a:gd name="connsiteY2683" fmla="*/ 16136877 h 16255965"/>
              <a:gd name="connsiteX2684" fmla="*/ 13253414 w 14327739"/>
              <a:gd name="connsiteY2684" fmla="*/ 16140539 h 16255965"/>
              <a:gd name="connsiteX2685" fmla="*/ 13253266 w 14327739"/>
              <a:gd name="connsiteY2685" fmla="*/ 16140539 h 16255965"/>
              <a:gd name="connsiteX2686" fmla="*/ 11218561 w 14327739"/>
              <a:gd name="connsiteY2686" fmla="*/ 11269564 h 16255965"/>
              <a:gd name="connsiteX2687" fmla="*/ 10162980 w 14327739"/>
              <a:gd name="connsiteY2687" fmla="*/ 10268388 h 16255965"/>
              <a:gd name="connsiteX2688" fmla="*/ 10125435 w 14327739"/>
              <a:gd name="connsiteY2688" fmla="*/ 10247796 h 16255965"/>
              <a:gd name="connsiteX2689" fmla="*/ 10064152 w 14327739"/>
              <a:gd name="connsiteY2689" fmla="*/ 10226844 h 16255965"/>
              <a:gd name="connsiteX2690" fmla="*/ 10020032 w 14327739"/>
              <a:gd name="connsiteY2690" fmla="*/ 10216834 h 16255965"/>
              <a:gd name="connsiteX2691" fmla="*/ 10087135 w 14327739"/>
              <a:gd name="connsiteY2691" fmla="*/ 10264666 h 16255965"/>
              <a:gd name="connsiteX2692" fmla="*/ 10951260 w 14327739"/>
              <a:gd name="connsiteY2692" fmla="*/ 11196472 h 16255965"/>
              <a:gd name="connsiteX2693" fmla="*/ 12737120 w 14327739"/>
              <a:gd name="connsiteY2693" fmla="*/ 16079898 h 16255965"/>
              <a:gd name="connsiteX2694" fmla="*/ 12722767 w 14327739"/>
              <a:gd name="connsiteY2694" fmla="*/ 16082973 h 16255965"/>
              <a:gd name="connsiteX2695" fmla="*/ 12722912 w 14327739"/>
              <a:gd name="connsiteY2695" fmla="*/ 16082827 h 16255965"/>
              <a:gd name="connsiteX2696" fmla="*/ 10939250 w 14327739"/>
              <a:gd name="connsiteY2696" fmla="*/ 11204821 h 16255965"/>
              <a:gd name="connsiteX2697" fmla="*/ 10078495 w 14327739"/>
              <a:gd name="connsiteY2697" fmla="*/ 10276467 h 16255965"/>
              <a:gd name="connsiteX2698" fmla="*/ 9983162 w 14327739"/>
              <a:gd name="connsiteY2698" fmla="*/ 10208470 h 16255965"/>
              <a:gd name="connsiteX2699" fmla="*/ 9854294 w 14327739"/>
              <a:gd name="connsiteY2699" fmla="*/ 10179233 h 16255965"/>
              <a:gd name="connsiteX2700" fmla="*/ 9988515 w 14327739"/>
              <a:gd name="connsiteY2700" fmla="*/ 10289651 h 16255965"/>
              <a:gd name="connsiteX2701" fmla="*/ 10672390 w 14327739"/>
              <a:gd name="connsiteY2701" fmla="*/ 11132168 h 16255965"/>
              <a:gd name="connsiteX2702" fmla="*/ 12206914 w 14327739"/>
              <a:gd name="connsiteY2702" fmla="*/ 16022771 h 16255965"/>
              <a:gd name="connsiteX2703" fmla="*/ 12192699 w 14327739"/>
              <a:gd name="connsiteY2703" fmla="*/ 16025070 h 16255965"/>
              <a:gd name="connsiteX2704" fmla="*/ 12124697 w 14327739"/>
              <a:gd name="connsiteY2704" fmla="*/ 15622193 h 16255965"/>
              <a:gd name="connsiteX2705" fmla="*/ 10660233 w 14327739"/>
              <a:gd name="connsiteY2705" fmla="*/ 11140079 h 16255965"/>
              <a:gd name="connsiteX2706" fmla="*/ 9978974 w 14327739"/>
              <a:gd name="connsiteY2706" fmla="*/ 10300691 h 16255965"/>
              <a:gd name="connsiteX2707" fmla="*/ 9822627 w 14327739"/>
              <a:gd name="connsiteY2707" fmla="*/ 10172048 h 16255965"/>
              <a:gd name="connsiteX2708" fmla="*/ 9793721 w 14327739"/>
              <a:gd name="connsiteY2708" fmla="*/ 10165490 h 16255965"/>
              <a:gd name="connsiteX2709" fmla="*/ 9697295 w 14327739"/>
              <a:gd name="connsiteY2709" fmla="*/ 10154489 h 16255965"/>
              <a:gd name="connsiteX2710" fmla="*/ 9760089 w 14327739"/>
              <a:gd name="connsiteY2710" fmla="*/ 10210807 h 16255965"/>
              <a:gd name="connsiteX2711" fmla="*/ 10393811 w 14327739"/>
              <a:gd name="connsiteY2711" fmla="*/ 11068011 h 16255965"/>
              <a:gd name="connsiteX2712" fmla="*/ 11676999 w 14327739"/>
              <a:gd name="connsiteY2712" fmla="*/ 15965644 h 16255965"/>
              <a:gd name="connsiteX2713" fmla="*/ 11662500 w 14327739"/>
              <a:gd name="connsiteY2713" fmla="*/ 15967255 h 16255965"/>
              <a:gd name="connsiteX2714" fmla="*/ 11662353 w 14327739"/>
              <a:gd name="connsiteY2714" fmla="*/ 15967255 h 16255965"/>
              <a:gd name="connsiteX2715" fmla="*/ 10380921 w 14327739"/>
              <a:gd name="connsiteY2715" fmla="*/ 11075042 h 16255965"/>
              <a:gd name="connsiteX2716" fmla="*/ 9749815 w 14327739"/>
              <a:gd name="connsiteY2716" fmla="*/ 10221092 h 16255965"/>
              <a:gd name="connsiteX2717" fmla="*/ 9672361 w 14327739"/>
              <a:gd name="connsiteY2717" fmla="*/ 10151644 h 16255965"/>
              <a:gd name="connsiteX2718" fmla="*/ 9535007 w 14327739"/>
              <a:gd name="connsiteY2718" fmla="*/ 10135973 h 16255965"/>
              <a:gd name="connsiteX2719" fmla="*/ 9739730 w 14327739"/>
              <a:gd name="connsiteY2719" fmla="*/ 10385936 h 16255965"/>
              <a:gd name="connsiteX2720" fmla="*/ 10114939 w 14327739"/>
              <a:gd name="connsiteY2720" fmla="*/ 11003705 h 16255965"/>
              <a:gd name="connsiteX2721" fmla="*/ 11146792 w 14327739"/>
              <a:gd name="connsiteY2721" fmla="*/ 15908517 h 16255965"/>
              <a:gd name="connsiteX2722" fmla="*/ 11132146 w 14327739"/>
              <a:gd name="connsiteY2722" fmla="*/ 15909396 h 16255965"/>
              <a:gd name="connsiteX2723" fmla="*/ 11132145 w 14327739"/>
              <a:gd name="connsiteY2723" fmla="*/ 15909543 h 16255965"/>
              <a:gd name="connsiteX2724" fmla="*/ 10101904 w 14327739"/>
              <a:gd name="connsiteY2724" fmla="*/ 11010297 h 16255965"/>
              <a:gd name="connsiteX2725" fmla="*/ 9520869 w 14327739"/>
              <a:gd name="connsiteY2725" fmla="*/ 10141785 h 16255965"/>
              <a:gd name="connsiteX2726" fmla="*/ 9513196 w 14327739"/>
              <a:gd name="connsiteY2726" fmla="*/ 10134266 h 16255965"/>
              <a:gd name="connsiteX2727" fmla="*/ 9362038 w 14327739"/>
              <a:gd name="connsiteY2727" fmla="*/ 10132416 h 16255965"/>
              <a:gd name="connsiteX2728" fmla="*/ 9495975 w 14327739"/>
              <a:gd name="connsiteY2728" fmla="*/ 10312680 h 16255965"/>
              <a:gd name="connsiteX2729" fmla="*/ 9836069 w 14327739"/>
              <a:gd name="connsiteY2729" fmla="*/ 10939551 h 16255965"/>
              <a:gd name="connsiteX2730" fmla="*/ 10616585 w 14327739"/>
              <a:gd name="connsiteY2730" fmla="*/ 15851538 h 16255965"/>
              <a:gd name="connsiteX2731" fmla="*/ 10601939 w 14327739"/>
              <a:gd name="connsiteY2731" fmla="*/ 15851830 h 16255965"/>
              <a:gd name="connsiteX2732" fmla="*/ 9822740 w 14327739"/>
              <a:gd name="connsiteY2732" fmla="*/ 10945556 h 16255965"/>
              <a:gd name="connsiteX2733" fmla="*/ 9484037 w 14327739"/>
              <a:gd name="connsiteY2733" fmla="*/ 10321193 h 16255965"/>
              <a:gd name="connsiteX2734" fmla="*/ 9343629 w 14327739"/>
              <a:gd name="connsiteY2734" fmla="*/ 10132190 h 16255965"/>
              <a:gd name="connsiteX2735" fmla="*/ 9292846 w 14327739"/>
              <a:gd name="connsiteY2735" fmla="*/ 10131568 h 16255965"/>
              <a:gd name="connsiteX2736" fmla="*/ 9184645 w 14327739"/>
              <a:gd name="connsiteY2736" fmla="*/ 10138755 h 16255965"/>
              <a:gd name="connsiteX2737" fmla="*/ 9252145 w 14327739"/>
              <a:gd name="connsiteY2737" fmla="*/ 10239460 h 16255965"/>
              <a:gd name="connsiteX2738" fmla="*/ 9557198 w 14327739"/>
              <a:gd name="connsiteY2738" fmla="*/ 10875540 h 16255965"/>
              <a:gd name="connsiteX2739" fmla="*/ 10097202 w 14327739"/>
              <a:gd name="connsiteY2739" fmla="*/ 15396447 h 16255965"/>
              <a:gd name="connsiteX2740" fmla="*/ 10086233 w 14327739"/>
              <a:gd name="connsiteY2740" fmla="*/ 15794553 h 16255965"/>
              <a:gd name="connsiteX2741" fmla="*/ 10071733 w 14327739"/>
              <a:gd name="connsiteY2741" fmla="*/ 15793974 h 16255965"/>
              <a:gd name="connsiteX2742" fmla="*/ 9543576 w 14327739"/>
              <a:gd name="connsiteY2742" fmla="*/ 10880666 h 16255965"/>
              <a:gd name="connsiteX2743" fmla="*/ 9239842 w 14327739"/>
              <a:gd name="connsiteY2743" fmla="*/ 10247224 h 16255965"/>
              <a:gd name="connsiteX2744" fmla="*/ 9167903 w 14327739"/>
              <a:gd name="connsiteY2744" fmla="*/ 10139867 h 16255965"/>
              <a:gd name="connsiteX2745" fmla="*/ 9126836 w 14327739"/>
              <a:gd name="connsiteY2745" fmla="*/ 10142595 h 16255965"/>
              <a:gd name="connsiteX2746" fmla="*/ 9003779 w 14327739"/>
              <a:gd name="connsiteY2746" fmla="*/ 10158523 h 16255965"/>
              <a:gd name="connsiteX2747" fmla="*/ 9008390 w 14327739"/>
              <a:gd name="connsiteY2747" fmla="*/ 10166202 h 16255965"/>
              <a:gd name="connsiteX2748" fmla="*/ 9278327 w 14327739"/>
              <a:gd name="connsiteY2748" fmla="*/ 10811382 h 16255965"/>
              <a:gd name="connsiteX2749" fmla="*/ 9586753 w 14327739"/>
              <a:gd name="connsiteY2749" fmla="*/ 15340754 h 16255965"/>
              <a:gd name="connsiteX2750" fmla="*/ 9556038 w 14327739"/>
              <a:gd name="connsiteY2750" fmla="*/ 15737422 h 16255965"/>
              <a:gd name="connsiteX2751" fmla="*/ 9541526 w 14327739"/>
              <a:gd name="connsiteY2751" fmla="*/ 15736261 h 16255965"/>
              <a:gd name="connsiteX2752" fmla="*/ 9264559 w 14327739"/>
              <a:gd name="connsiteY2752" fmla="*/ 10815777 h 16255965"/>
              <a:gd name="connsiteX2753" fmla="*/ 8995794 w 14327739"/>
              <a:gd name="connsiteY2753" fmla="*/ 10173271 h 16255965"/>
              <a:gd name="connsiteX2754" fmla="*/ 8988154 w 14327739"/>
              <a:gd name="connsiteY2754" fmla="*/ 10160545 h 16255965"/>
              <a:gd name="connsiteX2755" fmla="*/ 8964426 w 14327739"/>
              <a:gd name="connsiteY2755" fmla="*/ 10163617 h 16255965"/>
              <a:gd name="connsiteX2756" fmla="*/ 8807535 w 14327739"/>
              <a:gd name="connsiteY2756" fmla="*/ 10197089 h 16255965"/>
              <a:gd name="connsiteX2757" fmla="*/ 8892335 w 14327739"/>
              <a:gd name="connsiteY2757" fmla="*/ 10403426 h 16255965"/>
              <a:gd name="connsiteX2758" fmla="*/ 8999601 w 14327739"/>
              <a:gd name="connsiteY2758" fmla="*/ 10747078 h 16255965"/>
              <a:gd name="connsiteX2759" fmla="*/ 9025965 w 14327739"/>
              <a:gd name="connsiteY2759" fmla="*/ 15680305 h 16255965"/>
              <a:gd name="connsiteX2760" fmla="*/ 9011465 w 14327739"/>
              <a:gd name="connsiteY2760" fmla="*/ 15678401 h 16255965"/>
              <a:gd name="connsiteX2761" fmla="*/ 8985540 w 14327739"/>
              <a:gd name="connsiteY2761" fmla="*/ 10750888 h 16255965"/>
              <a:gd name="connsiteX2762" fmla="*/ 8878707 w 14327739"/>
              <a:gd name="connsiteY2762" fmla="*/ 10408635 h 16255965"/>
              <a:gd name="connsiteX2763" fmla="*/ 8793073 w 14327739"/>
              <a:gd name="connsiteY2763" fmla="*/ 10200175 h 16255965"/>
              <a:gd name="connsiteX2764" fmla="*/ 8647900 w 14327739"/>
              <a:gd name="connsiteY2764" fmla="*/ 10231147 h 16255965"/>
              <a:gd name="connsiteX2765" fmla="*/ 8601330 w 14327739"/>
              <a:gd name="connsiteY2765" fmla="*/ 10244717 h 16255965"/>
              <a:gd name="connsiteX2766" fmla="*/ 8655928 w 14327739"/>
              <a:gd name="connsiteY2766" fmla="*/ 10418993 h 16255965"/>
              <a:gd name="connsiteX2767" fmla="*/ 8720585 w 14327739"/>
              <a:gd name="connsiteY2767" fmla="*/ 10682921 h 16255965"/>
              <a:gd name="connsiteX2768" fmla="*/ 8495467 w 14327739"/>
              <a:gd name="connsiteY2768" fmla="*/ 15623179 h 16255965"/>
              <a:gd name="connsiteX2769" fmla="*/ 8495612 w 14327739"/>
              <a:gd name="connsiteY2769" fmla="*/ 15623326 h 16255965"/>
              <a:gd name="connsiteX2770" fmla="*/ 8481259 w 14327739"/>
              <a:gd name="connsiteY2770" fmla="*/ 15620690 h 16255965"/>
              <a:gd name="connsiteX2771" fmla="*/ 8706377 w 14327739"/>
              <a:gd name="connsiteY2771" fmla="*/ 10686143 h 16255965"/>
              <a:gd name="connsiteX2772" fmla="*/ 8642000 w 14327739"/>
              <a:gd name="connsiteY2772" fmla="*/ 10423339 h 16255965"/>
              <a:gd name="connsiteX2773" fmla="*/ 8587327 w 14327739"/>
              <a:gd name="connsiteY2773" fmla="*/ 10248798 h 16255965"/>
              <a:gd name="connsiteX2774" fmla="*/ 8441019 w 14327739"/>
              <a:gd name="connsiteY2774" fmla="*/ 10291433 h 16255965"/>
              <a:gd name="connsiteX2775" fmla="*/ 8380459 w 14327739"/>
              <a:gd name="connsiteY2775" fmla="*/ 10311901 h 16255965"/>
              <a:gd name="connsiteX2776" fmla="*/ 8442005 w 14327739"/>
              <a:gd name="connsiteY2776" fmla="*/ 10618763 h 16255965"/>
              <a:gd name="connsiteX2777" fmla="*/ 7965551 w 14327739"/>
              <a:gd name="connsiteY2777" fmla="*/ 15566198 h 16255965"/>
              <a:gd name="connsiteX2778" fmla="*/ 7965405 w 14327739"/>
              <a:gd name="connsiteY2778" fmla="*/ 15566198 h 16255965"/>
              <a:gd name="connsiteX2779" fmla="*/ 7951197 w 14327739"/>
              <a:gd name="connsiteY2779" fmla="*/ 15562830 h 16255965"/>
              <a:gd name="connsiteX2780" fmla="*/ 8427505 w 14327739"/>
              <a:gd name="connsiteY2780" fmla="*/ 10621107 h 16255965"/>
              <a:gd name="connsiteX2781" fmla="*/ 8376959 w 14327739"/>
              <a:gd name="connsiteY2781" fmla="*/ 10355166 h 16255965"/>
              <a:gd name="connsiteX2782" fmla="*/ 8367023 w 14327739"/>
              <a:gd name="connsiteY2782" fmla="*/ 10316442 h 16255965"/>
              <a:gd name="connsiteX2783" fmla="*/ 8235717 w 14327739"/>
              <a:gd name="connsiteY2783" fmla="*/ 10360820 h 16255965"/>
              <a:gd name="connsiteX2784" fmla="*/ 8142390 w 14327739"/>
              <a:gd name="connsiteY2784" fmla="*/ 10396041 h 16255965"/>
              <a:gd name="connsiteX2785" fmla="*/ 8162840 w 14327739"/>
              <a:gd name="connsiteY2785" fmla="*/ 10554458 h 16255965"/>
              <a:gd name="connsiteX2786" fmla="*/ 7435051 w 14327739"/>
              <a:gd name="connsiteY2786" fmla="*/ 15508927 h 16255965"/>
              <a:gd name="connsiteX2787" fmla="*/ 7435052 w 14327739"/>
              <a:gd name="connsiteY2787" fmla="*/ 15509072 h 16255965"/>
              <a:gd name="connsiteX2788" fmla="*/ 7420992 w 14327739"/>
              <a:gd name="connsiteY2788" fmla="*/ 15504972 h 16255965"/>
              <a:gd name="connsiteX2789" fmla="*/ 8148340 w 14327739"/>
              <a:gd name="connsiteY2789" fmla="*/ 10556070 h 16255965"/>
              <a:gd name="connsiteX2790" fmla="*/ 8128387 w 14327739"/>
              <a:gd name="connsiteY2790" fmla="*/ 10401326 h 16255965"/>
              <a:gd name="connsiteX2791" fmla="*/ 7884063 w 14327739"/>
              <a:gd name="connsiteY2791" fmla="*/ 10493531 h 16255965"/>
              <a:gd name="connsiteX2792" fmla="*/ 7891569 w 14327739"/>
              <a:gd name="connsiteY2792" fmla="*/ 10718208 h 16255965"/>
              <a:gd name="connsiteX2793" fmla="*/ 6904848 w 14327739"/>
              <a:gd name="connsiteY2793" fmla="*/ 15452241 h 16255965"/>
              <a:gd name="connsiteX2794" fmla="*/ 6904702 w 14327739"/>
              <a:gd name="connsiteY2794" fmla="*/ 15452093 h 16255965"/>
              <a:gd name="connsiteX2795" fmla="*/ 6890786 w 14327739"/>
              <a:gd name="connsiteY2795" fmla="*/ 15447405 h 16255965"/>
              <a:gd name="connsiteX2796" fmla="*/ 7876777 w 14327739"/>
              <a:gd name="connsiteY2796" fmla="*/ 10718560 h 16255965"/>
              <a:gd name="connsiteX2797" fmla="*/ 7869430 w 14327739"/>
              <a:gd name="connsiteY2797" fmla="*/ 10499053 h 16255965"/>
              <a:gd name="connsiteX2798" fmla="*/ 7823919 w 14327739"/>
              <a:gd name="connsiteY2798" fmla="*/ 10516229 h 16255965"/>
              <a:gd name="connsiteX2799" fmla="*/ 7601951 w 14327739"/>
              <a:gd name="connsiteY2799" fmla="*/ 10601152 h 16255965"/>
              <a:gd name="connsiteX2800" fmla="*/ 7601005 w 14327739"/>
              <a:gd name="connsiteY2800" fmla="*/ 10656216 h 16255965"/>
              <a:gd name="connsiteX2801" fmla="*/ 6374491 w 14327739"/>
              <a:gd name="connsiteY2801" fmla="*/ 15395114 h 16255965"/>
              <a:gd name="connsiteX2802" fmla="*/ 6374345 w 14327739"/>
              <a:gd name="connsiteY2802" fmla="*/ 15394967 h 16255965"/>
              <a:gd name="connsiteX2803" fmla="*/ 6360724 w 14327739"/>
              <a:gd name="connsiteY2803" fmla="*/ 15389694 h 16255965"/>
              <a:gd name="connsiteX2804" fmla="*/ 7586361 w 14327739"/>
              <a:gd name="connsiteY2804" fmla="*/ 10655860 h 16255965"/>
              <a:gd name="connsiteX2805" fmla="*/ 7587205 w 14327739"/>
              <a:gd name="connsiteY2805" fmla="*/ 10606794 h 16255965"/>
              <a:gd name="connsiteX2806" fmla="*/ 7518812 w 14327739"/>
              <a:gd name="connsiteY2806" fmla="*/ 10632961 h 16255965"/>
              <a:gd name="connsiteX2807" fmla="*/ 7298018 w 14327739"/>
              <a:gd name="connsiteY2807" fmla="*/ 10710928 h 16255965"/>
              <a:gd name="connsiteX2808" fmla="*/ 7284616 w 14327739"/>
              <a:gd name="connsiteY2808" fmla="*/ 10836751 h 16255965"/>
              <a:gd name="connsiteX2809" fmla="*/ 6013061 w 14327739"/>
              <a:gd name="connsiteY2809" fmla="*/ 14950087 h 16255965"/>
              <a:gd name="connsiteX2810" fmla="*/ 5844017 w 14327739"/>
              <a:gd name="connsiteY2810" fmla="*/ 15337784 h 16255965"/>
              <a:gd name="connsiteX2811" fmla="*/ 5830810 w 14327739"/>
              <a:gd name="connsiteY2811" fmla="*/ 15331834 h 16255965"/>
              <a:gd name="connsiteX2812" fmla="*/ 7270136 w 14327739"/>
              <a:gd name="connsiteY2812" fmla="*/ 10835353 h 16255965"/>
              <a:gd name="connsiteX2813" fmla="*/ 7282828 w 14327739"/>
              <a:gd name="connsiteY2813" fmla="*/ 10716291 h 16255965"/>
              <a:gd name="connsiteX2814" fmla="*/ 7196664 w 14327739"/>
              <a:gd name="connsiteY2814" fmla="*/ 10746718 h 16255965"/>
              <a:gd name="connsiteX2815" fmla="*/ 6974797 w 14327739"/>
              <a:gd name="connsiteY2815" fmla="*/ 10813199 h 16255965"/>
              <a:gd name="connsiteX2816" fmla="*/ 6932884 w 14327739"/>
              <a:gd name="connsiteY2816" fmla="*/ 11031931 h 16255965"/>
              <a:gd name="connsiteX2817" fmla="*/ 5502297 w 14327739"/>
              <a:gd name="connsiteY2817" fmla="*/ 14894248 h 16255965"/>
              <a:gd name="connsiteX2818" fmla="*/ 5313551 w 14327739"/>
              <a:gd name="connsiteY2818" fmla="*/ 15280595 h 16255965"/>
              <a:gd name="connsiteX2819" fmla="*/ 5300605 w 14327739"/>
              <a:gd name="connsiteY2819" fmla="*/ 15274122 h 16255965"/>
              <a:gd name="connsiteX2820" fmla="*/ 6918657 w 14327739"/>
              <a:gd name="connsiteY2820" fmla="*/ 11029426 h 16255965"/>
              <a:gd name="connsiteX2821" fmla="*/ 6959206 w 14327739"/>
              <a:gd name="connsiteY2821" fmla="*/ 10817871 h 16255965"/>
              <a:gd name="connsiteX2822" fmla="*/ 6852916 w 14327739"/>
              <a:gd name="connsiteY2822" fmla="*/ 10849719 h 16255965"/>
              <a:gd name="connsiteX2823" fmla="*/ 6635732 w 14327739"/>
              <a:gd name="connsiteY2823" fmla="*/ 10899311 h 16255965"/>
              <a:gd name="connsiteX2824" fmla="*/ 6617962 w 14327739"/>
              <a:gd name="connsiteY2824" fmla="*/ 10973444 h 16255965"/>
              <a:gd name="connsiteX2825" fmla="*/ 4783577 w 14327739"/>
              <a:gd name="connsiteY2825" fmla="*/ 15223443 h 16255965"/>
              <a:gd name="connsiteX2826" fmla="*/ 4783431 w 14327739"/>
              <a:gd name="connsiteY2826" fmla="*/ 15223590 h 16255965"/>
              <a:gd name="connsiteX2827" fmla="*/ 4770542 w 14327739"/>
              <a:gd name="connsiteY2827" fmla="*/ 15216556 h 16255965"/>
              <a:gd name="connsiteX2828" fmla="*/ 6603365 w 14327739"/>
              <a:gd name="connsiteY2828" fmla="*/ 10970553 h 16255965"/>
              <a:gd name="connsiteX2829" fmla="*/ 6619558 w 14327739"/>
              <a:gd name="connsiteY2829" fmla="*/ 10903004 h 16255965"/>
              <a:gd name="connsiteX2830" fmla="*/ 6483017 w 14327739"/>
              <a:gd name="connsiteY2830" fmla="*/ 10934182 h 16255965"/>
              <a:gd name="connsiteX2831" fmla="*/ 6286396 w 14327739"/>
              <a:gd name="connsiteY2831" fmla="*/ 10964492 h 16255965"/>
              <a:gd name="connsiteX2832" fmla="*/ 6216013 w 14327739"/>
              <a:gd name="connsiteY2832" fmla="*/ 11183602 h 16255965"/>
              <a:gd name="connsiteX2833" fmla="*/ 4252934 w 14327739"/>
              <a:gd name="connsiteY2833" fmla="*/ 15166168 h 16255965"/>
              <a:gd name="connsiteX2834" fmla="*/ 4253080 w 14327739"/>
              <a:gd name="connsiteY2834" fmla="*/ 15166315 h 16255965"/>
              <a:gd name="connsiteX2835" fmla="*/ 4240484 w 14327739"/>
              <a:gd name="connsiteY2835" fmla="*/ 15158697 h 16255965"/>
              <a:gd name="connsiteX2836" fmla="*/ 6201958 w 14327739"/>
              <a:gd name="connsiteY2836" fmla="*/ 11179737 h 16255965"/>
              <a:gd name="connsiteX2837" fmla="*/ 6270311 w 14327739"/>
              <a:gd name="connsiteY2837" fmla="*/ 10966971 h 16255965"/>
              <a:gd name="connsiteX2838" fmla="*/ 6165202 w 14327739"/>
              <a:gd name="connsiteY2838" fmla="*/ 10983175 h 16255965"/>
              <a:gd name="connsiteX2839" fmla="*/ 5933486 w 14327739"/>
              <a:gd name="connsiteY2839" fmla="*/ 11002381 h 16255965"/>
              <a:gd name="connsiteX2840" fmla="*/ 5887615 w 14327739"/>
              <a:gd name="connsiteY2840" fmla="*/ 11126870 h 16255965"/>
              <a:gd name="connsiteX2841" fmla="*/ 3722873 w 14327739"/>
              <a:gd name="connsiteY2841" fmla="*/ 15109189 h 16255965"/>
              <a:gd name="connsiteX2842" fmla="*/ 3722727 w 14327739"/>
              <a:gd name="connsiteY2842" fmla="*/ 15109189 h 16255965"/>
              <a:gd name="connsiteX2843" fmla="*/ 3710424 w 14327739"/>
              <a:gd name="connsiteY2843" fmla="*/ 15101131 h 16255965"/>
              <a:gd name="connsiteX2844" fmla="*/ 5873560 w 14327739"/>
              <a:gd name="connsiteY2844" fmla="*/ 11122295 h 16255965"/>
              <a:gd name="connsiteX2845" fmla="*/ 5917258 w 14327739"/>
              <a:gd name="connsiteY2845" fmla="*/ 11003726 h 16255965"/>
              <a:gd name="connsiteX2846" fmla="*/ 5825402 w 14327739"/>
              <a:gd name="connsiteY2846" fmla="*/ 11011340 h 16255965"/>
              <a:gd name="connsiteX2847" fmla="*/ 5581962 w 14327739"/>
              <a:gd name="connsiteY2847" fmla="*/ 11013581 h 16255965"/>
              <a:gd name="connsiteX2848" fmla="*/ 5558566 w 14327739"/>
              <a:gd name="connsiteY2848" fmla="*/ 11069928 h 16255965"/>
              <a:gd name="connsiteX2849" fmla="*/ 3192079 w 14327739"/>
              <a:gd name="connsiteY2849" fmla="*/ 15051916 h 16255965"/>
              <a:gd name="connsiteX2850" fmla="*/ 3192224 w 14327739"/>
              <a:gd name="connsiteY2850" fmla="*/ 15052062 h 16255965"/>
              <a:gd name="connsiteX2851" fmla="*/ 3180362 w 14327739"/>
              <a:gd name="connsiteY2851" fmla="*/ 15043568 h 16255965"/>
              <a:gd name="connsiteX2852" fmla="*/ 5545057 w 14327739"/>
              <a:gd name="connsiteY2852" fmla="*/ 11064935 h 16255965"/>
              <a:gd name="connsiteX2853" fmla="*/ 5566322 w 14327739"/>
              <a:gd name="connsiteY2853" fmla="*/ 11013725 h 16255965"/>
              <a:gd name="connsiteX2854" fmla="*/ 5461280 w 14327739"/>
              <a:gd name="connsiteY2854" fmla="*/ 11014693 h 16255965"/>
              <a:gd name="connsiteX2855" fmla="*/ 5236657 w 14327739"/>
              <a:gd name="connsiteY2855" fmla="*/ 10999456 h 16255965"/>
              <a:gd name="connsiteX2856" fmla="*/ 5230250 w 14327739"/>
              <a:gd name="connsiteY2856" fmla="*/ 11013339 h 16255965"/>
              <a:gd name="connsiteX2857" fmla="*/ 2662017 w 14327739"/>
              <a:gd name="connsiteY2857" fmla="*/ 14994938 h 16255965"/>
              <a:gd name="connsiteX2858" fmla="*/ 2661870 w 14327739"/>
              <a:gd name="connsiteY2858" fmla="*/ 14994790 h 16255965"/>
              <a:gd name="connsiteX2859" fmla="*/ 2650299 w 14327739"/>
              <a:gd name="connsiteY2859" fmla="*/ 14985855 h 16255965"/>
              <a:gd name="connsiteX2860" fmla="*/ 5216658 w 14327739"/>
              <a:gd name="connsiteY2860" fmla="*/ 11007409 h 16255965"/>
              <a:gd name="connsiteX2861" fmla="*/ 5220825 w 14327739"/>
              <a:gd name="connsiteY2861" fmla="*/ 10998383 h 16255965"/>
              <a:gd name="connsiteX2862" fmla="*/ 5050905 w 14327739"/>
              <a:gd name="connsiteY2862" fmla="*/ 10986857 h 16255965"/>
              <a:gd name="connsiteX2863" fmla="*/ 4897640 w 14327739"/>
              <a:gd name="connsiteY2863" fmla="*/ 10964097 h 16255965"/>
              <a:gd name="connsiteX2864" fmla="*/ 4748335 w 14327739"/>
              <a:gd name="connsiteY2864" fmla="*/ 11239937 h 16255965"/>
              <a:gd name="connsiteX2865" fmla="*/ 2131813 w 14327739"/>
              <a:gd name="connsiteY2865" fmla="*/ 14937664 h 16255965"/>
              <a:gd name="connsiteX2866" fmla="*/ 2131520 w 14327739"/>
              <a:gd name="connsiteY2866" fmla="*/ 14937517 h 16255965"/>
              <a:gd name="connsiteX2867" fmla="*/ 2120242 w 14327739"/>
              <a:gd name="connsiteY2867" fmla="*/ 14928289 h 16255965"/>
              <a:gd name="connsiteX2868" fmla="*/ 4734905 w 14327739"/>
              <a:gd name="connsiteY2868" fmla="*/ 11233376 h 16255965"/>
              <a:gd name="connsiteX2869" fmla="*/ 4881932 w 14327739"/>
              <a:gd name="connsiteY2869" fmla="*/ 10961765 h 16255965"/>
              <a:gd name="connsiteX2870" fmla="*/ 4642132 w 14327739"/>
              <a:gd name="connsiteY2870" fmla="*/ 10926154 h 16255965"/>
              <a:gd name="connsiteX2871" fmla="*/ 4566753 w 14327739"/>
              <a:gd name="connsiteY2871" fmla="*/ 10909862 h 16255965"/>
              <a:gd name="connsiteX2872" fmla="*/ 4405810 w 14327739"/>
              <a:gd name="connsiteY2872" fmla="*/ 11183892 h 16255965"/>
              <a:gd name="connsiteX2873" fmla="*/ 1601462 w 14327739"/>
              <a:gd name="connsiteY2873" fmla="*/ 14880098 h 16255965"/>
              <a:gd name="connsiteX2874" fmla="*/ 1601169 w 14327739"/>
              <a:gd name="connsiteY2874" fmla="*/ 14880244 h 16255965"/>
              <a:gd name="connsiteX2875" fmla="*/ 1590184 w 14327739"/>
              <a:gd name="connsiteY2875" fmla="*/ 14870577 h 16255965"/>
              <a:gd name="connsiteX2876" fmla="*/ 4392672 w 14327739"/>
              <a:gd name="connsiteY2876" fmla="*/ 11177109 h 16255965"/>
              <a:gd name="connsiteX2877" fmla="*/ 4551578 w 14327739"/>
              <a:gd name="connsiteY2877" fmla="*/ 10906583 h 16255965"/>
              <a:gd name="connsiteX2878" fmla="*/ 4370606 w 14327739"/>
              <a:gd name="connsiteY2878" fmla="*/ 10867469 h 16255965"/>
              <a:gd name="connsiteX2879" fmla="*/ 4248394 w 14327739"/>
              <a:gd name="connsiteY2879" fmla="*/ 10834406 h 16255965"/>
              <a:gd name="connsiteX2880" fmla="*/ 4109822 w 14327739"/>
              <a:gd name="connsiteY2880" fmla="*/ 11055989 h 16255965"/>
              <a:gd name="connsiteX2881" fmla="*/ 1070817 w 14327739"/>
              <a:gd name="connsiteY2881" fmla="*/ 14822971 h 16255965"/>
              <a:gd name="connsiteX2882" fmla="*/ 1070817 w 14327739"/>
              <a:gd name="connsiteY2882" fmla="*/ 14823118 h 16255965"/>
              <a:gd name="connsiteX2883" fmla="*/ 1060125 w 14327739"/>
              <a:gd name="connsiteY2883" fmla="*/ 14813156 h 16255965"/>
              <a:gd name="connsiteX2884" fmla="*/ 4097157 w 14327739"/>
              <a:gd name="connsiteY2884" fmla="*/ 11048801 h 16255965"/>
              <a:gd name="connsiteX2885" fmla="*/ 4233730 w 14327739"/>
              <a:gd name="connsiteY2885" fmla="*/ 10830439 h 16255965"/>
              <a:gd name="connsiteX2886" fmla="*/ 4099938 w 14327739"/>
              <a:gd name="connsiteY2886" fmla="*/ 10794243 h 16255965"/>
              <a:gd name="connsiteX2887" fmla="*/ 3943086 w 14327739"/>
              <a:gd name="connsiteY2887" fmla="*/ 10743226 h 16255965"/>
              <a:gd name="connsiteX2888" fmla="*/ 3770975 w 14327739"/>
              <a:gd name="connsiteY2888" fmla="*/ 10999946 h 16255965"/>
              <a:gd name="connsiteX2889" fmla="*/ 540463 w 14327739"/>
              <a:gd name="connsiteY2889" fmla="*/ 14765698 h 16255965"/>
              <a:gd name="connsiteX2890" fmla="*/ 540463 w 14327739"/>
              <a:gd name="connsiteY2890" fmla="*/ 14765845 h 16255965"/>
              <a:gd name="connsiteX2891" fmla="*/ 530064 w 14327739"/>
              <a:gd name="connsiteY2891" fmla="*/ 14755590 h 16255965"/>
              <a:gd name="connsiteX2892" fmla="*/ 3758423 w 14327739"/>
              <a:gd name="connsiteY2892" fmla="*/ 10992385 h 16255965"/>
              <a:gd name="connsiteX2893" fmla="*/ 3928637 w 14327739"/>
              <a:gd name="connsiteY2893" fmla="*/ 10738527 h 16255965"/>
              <a:gd name="connsiteX2894" fmla="*/ 3830187 w 14327739"/>
              <a:gd name="connsiteY2894" fmla="*/ 10706504 h 16255965"/>
              <a:gd name="connsiteX2895" fmla="*/ 3649714 w 14327739"/>
              <a:gd name="connsiteY2895" fmla="*/ 10636615 h 16255965"/>
              <a:gd name="connsiteX2896" fmla="*/ 3586922 w 14327739"/>
              <a:gd name="connsiteY2896" fmla="*/ 10728231 h 16255965"/>
              <a:gd name="connsiteX2897" fmla="*/ 10106 w 14327739"/>
              <a:gd name="connsiteY2897" fmla="*/ 14708572 h 16255965"/>
              <a:gd name="connsiteX2898" fmla="*/ 0 w 14327739"/>
              <a:gd name="connsiteY2898" fmla="*/ 14698025 h 16255965"/>
              <a:gd name="connsiteX2899" fmla="*/ 3574633 w 14327739"/>
              <a:gd name="connsiteY2899" fmla="*/ 10720445 h 16255965"/>
              <a:gd name="connsiteX2900" fmla="*/ 3635785 w 14327739"/>
              <a:gd name="connsiteY2900" fmla="*/ 10631221 h 16255965"/>
              <a:gd name="connsiteX2901" fmla="*/ 3494380 w 14327739"/>
              <a:gd name="connsiteY2901" fmla="*/ 10576461 h 16255965"/>
              <a:gd name="connsiteX2902" fmla="*/ 1196045 w 14327739"/>
              <a:gd name="connsiteY2902" fmla="*/ 9036808 h 16255965"/>
              <a:gd name="connsiteX2903" fmla="*/ 1206005 w 14327739"/>
              <a:gd name="connsiteY2903" fmla="*/ 9026115 h 16255965"/>
              <a:gd name="connsiteX2904" fmla="*/ 3499512 w 14327739"/>
              <a:gd name="connsiteY2904" fmla="*/ 10562733 h 16255965"/>
              <a:gd name="connsiteX2905" fmla="*/ 3644289 w 14327739"/>
              <a:gd name="connsiteY2905" fmla="*/ 10618814 h 16255965"/>
              <a:gd name="connsiteX2906" fmla="*/ 3766708 w 14327739"/>
              <a:gd name="connsiteY2906" fmla="*/ 10440197 h 16255965"/>
              <a:gd name="connsiteX2907" fmla="*/ 3770198 w 14327739"/>
              <a:gd name="connsiteY2907" fmla="*/ 10434788 h 16255965"/>
              <a:gd name="connsiteX2908" fmla="*/ 3742130 w 14327739"/>
              <a:gd name="connsiteY2908" fmla="*/ 10424639 h 16255965"/>
              <a:gd name="connsiteX2909" fmla="*/ 1230315 w 14327739"/>
              <a:gd name="connsiteY2909" fmla="*/ 8702247 h 16255965"/>
              <a:gd name="connsiteX2910" fmla="*/ 1240714 w 14327739"/>
              <a:gd name="connsiteY2910" fmla="*/ 8691849 h 16255965"/>
              <a:gd name="connsiteX2911" fmla="*/ 3747038 w 14327739"/>
              <a:gd name="connsiteY2911" fmla="*/ 10410769 h 16255965"/>
              <a:gd name="connsiteX2912" fmla="*/ 3778380 w 14327739"/>
              <a:gd name="connsiteY2912" fmla="*/ 10422107 h 16255965"/>
              <a:gd name="connsiteX2913" fmla="*/ 3897778 w 14327739"/>
              <a:gd name="connsiteY2913" fmla="*/ 10237053 h 16255965"/>
              <a:gd name="connsiteX2914" fmla="*/ 3779869 w 14327739"/>
              <a:gd name="connsiteY2914" fmla="*/ 10195018 h 16255965"/>
              <a:gd name="connsiteX2915" fmla="*/ 1264881 w 14327739"/>
              <a:gd name="connsiteY2915" fmla="*/ 8367693 h 16255965"/>
              <a:gd name="connsiteX2916" fmla="*/ 1275719 w 14327739"/>
              <a:gd name="connsiteY2916" fmla="*/ 8357733 h 16255965"/>
              <a:gd name="connsiteX2917" fmla="*/ 3784900 w 14327739"/>
              <a:gd name="connsiteY2917" fmla="*/ 10181134 h 16255965"/>
              <a:gd name="connsiteX2918" fmla="*/ 3905994 w 14327739"/>
              <a:gd name="connsiteY2918" fmla="*/ 10224319 h 16255965"/>
              <a:gd name="connsiteX2919" fmla="*/ 3942235 w 14327739"/>
              <a:gd name="connsiteY2919" fmla="*/ 10168150 h 16255965"/>
              <a:gd name="connsiteX2920" fmla="*/ 4015421 w 14327739"/>
              <a:gd name="connsiteY2920" fmla="*/ 10046674 h 16255965"/>
              <a:gd name="connsiteX2921" fmla="*/ 3686958 w 14327739"/>
              <a:gd name="connsiteY2921" fmla="*/ 9916446 h 16255965"/>
              <a:gd name="connsiteX2922" fmla="*/ 1298862 w 14327739"/>
              <a:gd name="connsiteY2922" fmla="*/ 8033139 h 16255965"/>
              <a:gd name="connsiteX2923" fmla="*/ 1309993 w 14327739"/>
              <a:gd name="connsiteY2923" fmla="*/ 8023766 h 16255965"/>
              <a:gd name="connsiteX2924" fmla="*/ 3692324 w 14327739"/>
              <a:gd name="connsiteY2924" fmla="*/ 9902860 h 16255965"/>
              <a:gd name="connsiteX2925" fmla="*/ 4023048 w 14327739"/>
              <a:gd name="connsiteY2925" fmla="*/ 10034016 h 16255965"/>
              <a:gd name="connsiteX2926" fmla="*/ 4101155 w 14327739"/>
              <a:gd name="connsiteY2926" fmla="*/ 9904373 h 16255965"/>
              <a:gd name="connsiteX2927" fmla="*/ 4128170 w 14327739"/>
              <a:gd name="connsiteY2927" fmla="*/ 9855864 h 16255965"/>
              <a:gd name="connsiteX2928" fmla="*/ 3825793 w 14327739"/>
              <a:gd name="connsiteY2928" fmla="*/ 9743084 h 16255965"/>
              <a:gd name="connsiteX2929" fmla="*/ 1333432 w 14327739"/>
              <a:gd name="connsiteY2929" fmla="*/ 7698440 h 16255965"/>
              <a:gd name="connsiteX2930" fmla="*/ 1345002 w 14327739"/>
              <a:gd name="connsiteY2930" fmla="*/ 7689505 h 16255965"/>
              <a:gd name="connsiteX2931" fmla="*/ 3831043 w 14327739"/>
              <a:gd name="connsiteY2931" fmla="*/ 9729445 h 16255965"/>
              <a:gd name="connsiteX2932" fmla="*/ 4135341 w 14327739"/>
              <a:gd name="connsiteY2932" fmla="*/ 9842989 h 16255965"/>
              <a:gd name="connsiteX2933" fmla="*/ 4230923 w 14327739"/>
              <a:gd name="connsiteY2933" fmla="*/ 9671362 h 16255965"/>
              <a:gd name="connsiteX2934" fmla="*/ 4103566 w 14327739"/>
              <a:gd name="connsiteY2934" fmla="*/ 9628600 h 16255965"/>
              <a:gd name="connsiteX2935" fmla="*/ 1367849 w 14327739"/>
              <a:gd name="connsiteY2935" fmla="*/ 7363737 h 16255965"/>
              <a:gd name="connsiteX2936" fmla="*/ 1379859 w 14327739"/>
              <a:gd name="connsiteY2936" fmla="*/ 7355388 h 16255965"/>
              <a:gd name="connsiteX2937" fmla="*/ 4108384 w 14327739"/>
              <a:gd name="connsiteY2937" fmla="*/ 9614755 h 16255965"/>
              <a:gd name="connsiteX2938" fmla="*/ 4238171 w 14327739"/>
              <a:gd name="connsiteY2938" fmla="*/ 9658348 h 16255965"/>
              <a:gd name="connsiteX2939" fmla="*/ 4243413 w 14327739"/>
              <a:gd name="connsiteY2939" fmla="*/ 9648934 h 16255965"/>
              <a:gd name="connsiteX2940" fmla="*/ 4326310 w 14327739"/>
              <a:gd name="connsiteY2940" fmla="*/ 9487061 h 16255965"/>
              <a:gd name="connsiteX2941" fmla="*/ 4203340 w 14327739"/>
              <a:gd name="connsiteY2941" fmla="*/ 9448205 h 16255965"/>
              <a:gd name="connsiteX2942" fmla="*/ 1402270 w 14327739"/>
              <a:gd name="connsiteY2942" fmla="*/ 7029036 h 16255965"/>
              <a:gd name="connsiteX2943" fmla="*/ 1414720 w 14327739"/>
              <a:gd name="connsiteY2943" fmla="*/ 7021126 h 16255965"/>
              <a:gd name="connsiteX2944" fmla="*/ 4207919 w 14327739"/>
              <a:gd name="connsiteY2944" fmla="*/ 9434228 h 16255965"/>
              <a:gd name="connsiteX2945" fmla="*/ 4333107 w 14327739"/>
              <a:gd name="connsiteY2945" fmla="*/ 9473789 h 16255965"/>
              <a:gd name="connsiteX2946" fmla="*/ 4350774 w 14327739"/>
              <a:gd name="connsiteY2946" fmla="*/ 9439290 h 16255965"/>
              <a:gd name="connsiteX2947" fmla="*/ 4413454 w 14327739"/>
              <a:gd name="connsiteY2947" fmla="*/ 9305619 h 16255965"/>
              <a:gd name="connsiteX2948" fmla="*/ 4293441 w 14327739"/>
              <a:gd name="connsiteY2948" fmla="*/ 9270110 h 16255965"/>
              <a:gd name="connsiteX2949" fmla="*/ 1436688 w 14327739"/>
              <a:gd name="connsiteY2949" fmla="*/ 6694480 h 16255965"/>
              <a:gd name="connsiteX2950" fmla="*/ 1449431 w 14327739"/>
              <a:gd name="connsiteY2950" fmla="*/ 6687302 h 16255965"/>
              <a:gd name="connsiteX2951" fmla="*/ 4297980 w 14327739"/>
              <a:gd name="connsiteY2951" fmla="*/ 9256133 h 16255965"/>
              <a:gd name="connsiteX2952" fmla="*/ 4419765 w 14327739"/>
              <a:gd name="connsiteY2952" fmla="*/ 9292158 h 16255965"/>
              <a:gd name="connsiteX2953" fmla="*/ 4446637 w 14327739"/>
              <a:gd name="connsiteY2953" fmla="*/ 9234852 h 16255965"/>
              <a:gd name="connsiteX2954" fmla="*/ 4492898 w 14327739"/>
              <a:gd name="connsiteY2954" fmla="*/ 9125618 h 16255965"/>
              <a:gd name="connsiteX2955" fmla="*/ 4389879 w 14327739"/>
              <a:gd name="connsiteY2955" fmla="*/ 9098616 h 16255965"/>
              <a:gd name="connsiteX2956" fmla="*/ 1471106 w 14327739"/>
              <a:gd name="connsiteY2956" fmla="*/ 6359776 h 16255965"/>
              <a:gd name="connsiteX2957" fmla="*/ 1484141 w 14327739"/>
              <a:gd name="connsiteY2957" fmla="*/ 6353185 h 16255965"/>
              <a:gd name="connsiteX2958" fmla="*/ 4393980 w 14327739"/>
              <a:gd name="connsiteY2958" fmla="*/ 9084701 h 16255965"/>
              <a:gd name="connsiteX2959" fmla="*/ 4498613 w 14327739"/>
              <a:gd name="connsiteY2959" fmla="*/ 9112123 h 16255965"/>
              <a:gd name="connsiteX2960" fmla="*/ 4530942 w 14327739"/>
              <a:gd name="connsiteY2960" fmla="*/ 9035787 h 16255965"/>
              <a:gd name="connsiteX2961" fmla="*/ 4562617 w 14327739"/>
              <a:gd name="connsiteY2961" fmla="*/ 8951452 h 16255965"/>
              <a:gd name="connsiteX2962" fmla="*/ 4554399 w 14327739"/>
              <a:gd name="connsiteY2962" fmla="*/ 8949667 h 16255965"/>
              <a:gd name="connsiteX2963" fmla="*/ 4256009 w 14327739"/>
              <a:gd name="connsiteY2963" fmla="*/ 8859125 h 16255965"/>
              <a:gd name="connsiteX2964" fmla="*/ 1505670 w 14327739"/>
              <a:gd name="connsiteY2964" fmla="*/ 6025072 h 16255965"/>
              <a:gd name="connsiteX2965" fmla="*/ 1519145 w 14327739"/>
              <a:gd name="connsiteY2965" fmla="*/ 6019213 h 16255965"/>
              <a:gd name="connsiteX2966" fmla="*/ 4260842 w 14327739"/>
              <a:gd name="connsiteY2966" fmla="*/ 8845356 h 16255965"/>
              <a:gd name="connsiteX2967" fmla="*/ 4558188 w 14327739"/>
              <a:gd name="connsiteY2967" fmla="*/ 8935567 h 16255965"/>
              <a:gd name="connsiteX2968" fmla="*/ 4567800 w 14327739"/>
              <a:gd name="connsiteY2968" fmla="*/ 8937653 h 16255965"/>
              <a:gd name="connsiteX2969" fmla="*/ 4603628 w 14327739"/>
              <a:gd name="connsiteY2969" fmla="*/ 8842262 h 16255965"/>
              <a:gd name="connsiteX2970" fmla="*/ 4625451 w 14327739"/>
              <a:gd name="connsiteY2970" fmla="*/ 8775079 h 16255965"/>
              <a:gd name="connsiteX2971" fmla="*/ 4413079 w 14327739"/>
              <a:gd name="connsiteY2971" fmla="*/ 8720448 h 16255965"/>
              <a:gd name="connsiteX2972" fmla="*/ 4121994 w 14327739"/>
              <a:gd name="connsiteY2972" fmla="*/ 8619491 h 16255965"/>
              <a:gd name="connsiteX2973" fmla="*/ 1540092 w 14327739"/>
              <a:gd name="connsiteY2973" fmla="*/ 5690373 h 16255965"/>
              <a:gd name="connsiteX2974" fmla="*/ 1553860 w 14327739"/>
              <a:gd name="connsiteY2974" fmla="*/ 5685100 h 16255965"/>
              <a:gd name="connsiteX2975" fmla="*/ 4127413 w 14327739"/>
              <a:gd name="connsiteY2975" fmla="*/ 8605869 h 16255965"/>
              <a:gd name="connsiteX2976" fmla="*/ 4417459 w 14327739"/>
              <a:gd name="connsiteY2976" fmla="*/ 8706446 h 16255965"/>
              <a:gd name="connsiteX2977" fmla="*/ 4629993 w 14327739"/>
              <a:gd name="connsiteY2977" fmla="*/ 8761093 h 16255965"/>
              <a:gd name="connsiteX2978" fmla="*/ 4664636 w 14327739"/>
              <a:gd name="connsiteY2978" fmla="*/ 8654442 h 16255965"/>
              <a:gd name="connsiteX2979" fmla="*/ 4678405 w 14327739"/>
              <a:gd name="connsiteY2979" fmla="*/ 8603599 h 16255965"/>
              <a:gd name="connsiteX2980" fmla="*/ 4615587 w 14327739"/>
              <a:gd name="connsiteY2980" fmla="*/ 8590667 h 16255965"/>
              <a:gd name="connsiteX2981" fmla="*/ 3987982 w 14327739"/>
              <a:gd name="connsiteY2981" fmla="*/ 8380002 h 16255965"/>
              <a:gd name="connsiteX2982" fmla="*/ 1574514 w 14327739"/>
              <a:gd name="connsiteY2982" fmla="*/ 5355673 h 16255965"/>
              <a:gd name="connsiteX2983" fmla="*/ 1588428 w 14327739"/>
              <a:gd name="connsiteY2983" fmla="*/ 5351132 h 16255965"/>
              <a:gd name="connsiteX2984" fmla="*/ 3993839 w 14327739"/>
              <a:gd name="connsiteY2984" fmla="*/ 8366525 h 16255965"/>
              <a:gd name="connsiteX2985" fmla="*/ 4619258 w 14327739"/>
              <a:gd name="connsiteY2985" fmla="*/ 8576362 h 16255965"/>
              <a:gd name="connsiteX2986" fmla="*/ 4682271 w 14327739"/>
              <a:gd name="connsiteY2986" fmla="*/ 8589321 h 16255965"/>
              <a:gd name="connsiteX2987" fmla="*/ 4713905 w 14327739"/>
              <a:gd name="connsiteY2987" fmla="*/ 8472497 h 16255965"/>
              <a:gd name="connsiteX2988" fmla="*/ 4722432 w 14327739"/>
              <a:gd name="connsiteY2988" fmla="*/ 8432471 h 16255965"/>
              <a:gd name="connsiteX2989" fmla="*/ 4615952 w 14327739"/>
              <a:gd name="connsiteY2989" fmla="*/ 8411502 h 16255965"/>
              <a:gd name="connsiteX2990" fmla="*/ 3854256 w 14327739"/>
              <a:gd name="connsiteY2990" fmla="*/ 8140216 h 16255965"/>
              <a:gd name="connsiteX2991" fmla="*/ 1609226 w 14327739"/>
              <a:gd name="connsiteY2991" fmla="*/ 5020680 h 16255965"/>
              <a:gd name="connsiteX2992" fmla="*/ 1623433 w 14327739"/>
              <a:gd name="connsiteY2992" fmla="*/ 5016870 h 16255965"/>
              <a:gd name="connsiteX2993" fmla="*/ 3860848 w 14327739"/>
              <a:gd name="connsiteY2993" fmla="*/ 8127034 h 16255965"/>
              <a:gd name="connsiteX2994" fmla="*/ 4619779 w 14327739"/>
              <a:gd name="connsiteY2994" fmla="*/ 8397149 h 16255965"/>
              <a:gd name="connsiteX2995" fmla="*/ 4725525 w 14327739"/>
              <a:gd name="connsiteY2995" fmla="*/ 8417951 h 16255965"/>
              <a:gd name="connsiteX2996" fmla="*/ 4751377 w 14327739"/>
              <a:gd name="connsiteY2996" fmla="*/ 8296588 h 16255965"/>
              <a:gd name="connsiteX2997" fmla="*/ 4756112 w 14327739"/>
              <a:gd name="connsiteY2997" fmla="*/ 8265209 h 16255965"/>
              <a:gd name="connsiteX2998" fmla="*/ 4704247 w 14327739"/>
              <a:gd name="connsiteY2998" fmla="*/ 8256644 h 16255965"/>
              <a:gd name="connsiteX2999" fmla="*/ 3720241 w 14327739"/>
              <a:gd name="connsiteY2999" fmla="*/ 7900433 h 16255965"/>
              <a:gd name="connsiteX3000" fmla="*/ 1643645 w 14327739"/>
              <a:gd name="connsiteY3000" fmla="*/ 4685830 h 16255965"/>
              <a:gd name="connsiteX3001" fmla="*/ 1657999 w 14327739"/>
              <a:gd name="connsiteY3001" fmla="*/ 4682755 h 16255965"/>
              <a:gd name="connsiteX3002" fmla="*/ 3727270 w 14327739"/>
              <a:gd name="connsiteY3002" fmla="*/ 7887543 h 16255965"/>
              <a:gd name="connsiteX3003" fmla="*/ 4707824 w 14327739"/>
              <a:gd name="connsiteY3003" fmla="*/ 8242424 h 16255965"/>
              <a:gd name="connsiteX3004" fmla="*/ 4758294 w 14327739"/>
              <a:gd name="connsiteY3004" fmla="*/ 8250753 h 16255965"/>
              <a:gd name="connsiteX3005" fmla="*/ 4776989 w 14327739"/>
              <a:gd name="connsiteY3005" fmla="*/ 8126886 h 16255965"/>
              <a:gd name="connsiteX3006" fmla="*/ 4779256 w 14327739"/>
              <a:gd name="connsiteY3006" fmla="*/ 8101440 h 16255965"/>
              <a:gd name="connsiteX3007" fmla="*/ 4549893 w 14327739"/>
              <a:gd name="connsiteY3007" fmla="*/ 8054674 h 16255965"/>
              <a:gd name="connsiteX3008" fmla="*/ 3586075 w 14327739"/>
              <a:gd name="connsiteY3008" fmla="*/ 7661088 h 16255965"/>
              <a:gd name="connsiteX3009" fmla="*/ 1677917 w 14327739"/>
              <a:gd name="connsiteY3009" fmla="*/ 4351273 h 16255965"/>
              <a:gd name="connsiteX3010" fmla="*/ 1692416 w 14327739"/>
              <a:gd name="connsiteY3010" fmla="*/ 4349076 h 16255965"/>
              <a:gd name="connsiteX3011" fmla="*/ 3593691 w 14327739"/>
              <a:gd name="connsiteY3011" fmla="*/ 7648491 h 16255965"/>
              <a:gd name="connsiteX3012" fmla="*/ 4554006 w 14327739"/>
              <a:gd name="connsiteY3012" fmla="*/ 8040502 h 16255965"/>
              <a:gd name="connsiteX3013" fmla="*/ 4780573 w 14327739"/>
              <a:gd name="connsiteY3013" fmla="*/ 8086670 h 16255965"/>
              <a:gd name="connsiteX3014" fmla="*/ 4789597 w 14327739"/>
              <a:gd name="connsiteY3014" fmla="*/ 7985433 h 16255965"/>
              <a:gd name="connsiteX3015" fmla="*/ 4790796 w 14327739"/>
              <a:gd name="connsiteY3015" fmla="*/ 7943065 h 16255965"/>
              <a:gd name="connsiteX3016" fmla="*/ 4700272 w 14327739"/>
              <a:gd name="connsiteY3016" fmla="*/ 7926442 h 16255965"/>
              <a:gd name="connsiteX3017" fmla="*/ 3452349 w 14327739"/>
              <a:gd name="connsiteY3017" fmla="*/ 7421446 h 16255965"/>
              <a:gd name="connsiteX3018" fmla="*/ 1794578 w 14327739"/>
              <a:gd name="connsiteY3018" fmla="*/ 4595727 h 16255965"/>
              <a:gd name="connsiteX3019" fmla="*/ 1756418 w 14327739"/>
              <a:gd name="connsiteY3019" fmla="*/ 4358957 h 16255965"/>
              <a:gd name="connsiteX3020" fmla="*/ 1739827 w 14327739"/>
              <a:gd name="connsiteY3020" fmla="*/ 4324455 h 16255965"/>
              <a:gd name="connsiteX3021" fmla="*/ 2128444 w 14327739"/>
              <a:gd name="connsiteY3021" fmla="*/ 0 h 16255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</a:cxnLst>
            <a:rect l="l" t="t" r="r" b="b"/>
            <a:pathLst>
              <a:path w="14327739" h="16255965">
                <a:moveTo>
                  <a:pt x="12192699" y="16025070"/>
                </a:moveTo>
                <a:lnTo>
                  <a:pt x="12192706" y="16025115"/>
                </a:lnTo>
                <a:lnTo>
                  <a:pt x="12192414" y="16025116"/>
                </a:lnTo>
                <a:close/>
                <a:moveTo>
                  <a:pt x="10086233" y="15794553"/>
                </a:moveTo>
                <a:lnTo>
                  <a:pt x="10086379" y="15794560"/>
                </a:lnTo>
                <a:lnTo>
                  <a:pt x="10086232" y="15794560"/>
                </a:lnTo>
                <a:close/>
                <a:moveTo>
                  <a:pt x="9556038" y="15737422"/>
                </a:moveTo>
                <a:lnTo>
                  <a:pt x="9556173" y="15737433"/>
                </a:lnTo>
                <a:lnTo>
                  <a:pt x="9556026" y="15737580"/>
                </a:lnTo>
                <a:close/>
                <a:moveTo>
                  <a:pt x="5844017" y="15337784"/>
                </a:moveTo>
                <a:lnTo>
                  <a:pt x="5844140" y="15337840"/>
                </a:lnTo>
                <a:lnTo>
                  <a:pt x="5843993" y="15337840"/>
                </a:lnTo>
                <a:close/>
                <a:moveTo>
                  <a:pt x="5313551" y="15280595"/>
                </a:moveTo>
                <a:lnTo>
                  <a:pt x="5313786" y="15280713"/>
                </a:lnTo>
                <a:lnTo>
                  <a:pt x="5313494" y="15280713"/>
                </a:lnTo>
                <a:close/>
                <a:moveTo>
                  <a:pt x="10100530" y="10217301"/>
                </a:moveTo>
                <a:lnTo>
                  <a:pt x="10132275" y="10234703"/>
                </a:lnTo>
                <a:lnTo>
                  <a:pt x="10160753" y="10244443"/>
                </a:lnTo>
                <a:lnTo>
                  <a:pt x="10125834" y="10226891"/>
                </a:lnTo>
                <a:close/>
                <a:moveTo>
                  <a:pt x="6019211" y="10762000"/>
                </a:moveTo>
                <a:lnTo>
                  <a:pt x="5987150" y="10856737"/>
                </a:lnTo>
                <a:lnTo>
                  <a:pt x="5939066" y="10987234"/>
                </a:lnTo>
                <a:lnTo>
                  <a:pt x="6163678" y="10968604"/>
                </a:lnTo>
                <a:lnTo>
                  <a:pt x="6275319" y="10951382"/>
                </a:lnTo>
                <a:lnTo>
                  <a:pt x="6288168" y="10911388"/>
                </a:lnTo>
                <a:lnTo>
                  <a:pt x="6342361" y="10721222"/>
                </a:lnTo>
                <a:lnTo>
                  <a:pt x="6199187" y="10744244"/>
                </a:lnTo>
                <a:close/>
                <a:moveTo>
                  <a:pt x="6676673" y="10655890"/>
                </a:moveTo>
                <a:lnTo>
                  <a:pt x="6473692" y="10700105"/>
                </a:lnTo>
                <a:lnTo>
                  <a:pt x="6358241" y="10718668"/>
                </a:lnTo>
                <a:lnTo>
                  <a:pt x="6302312" y="10914944"/>
                </a:lnTo>
                <a:lnTo>
                  <a:pt x="6291405" y="10948900"/>
                </a:lnTo>
                <a:lnTo>
                  <a:pt x="6480669" y="10919702"/>
                </a:lnTo>
                <a:lnTo>
                  <a:pt x="6623371" y="10887100"/>
                </a:lnTo>
                <a:lnTo>
                  <a:pt x="6664875" y="10713973"/>
                </a:lnTo>
                <a:close/>
                <a:moveTo>
                  <a:pt x="5678099" y="10780545"/>
                </a:moveTo>
                <a:lnTo>
                  <a:pt x="5671348" y="10798304"/>
                </a:lnTo>
                <a:lnTo>
                  <a:pt x="5588064" y="10998885"/>
                </a:lnTo>
                <a:lnTo>
                  <a:pt x="5824803" y="10996711"/>
                </a:lnTo>
                <a:lnTo>
                  <a:pt x="5922840" y="10988580"/>
                </a:lnTo>
                <a:lnTo>
                  <a:pt x="5973007" y="10852462"/>
                </a:lnTo>
                <a:lnTo>
                  <a:pt x="6003089" y="10763590"/>
                </a:lnTo>
                <a:lnTo>
                  <a:pt x="5908720" y="10772900"/>
                </a:lnTo>
                <a:close/>
                <a:moveTo>
                  <a:pt x="6999002" y="10571711"/>
                </a:moveTo>
                <a:lnTo>
                  <a:pt x="6981117" y="10577226"/>
                </a:lnTo>
                <a:cubicBezTo>
                  <a:pt x="6900641" y="10600562"/>
                  <a:pt x="6818293" y="10622800"/>
                  <a:pt x="6733810" y="10643444"/>
                </a:cubicBezTo>
                <a:lnTo>
                  <a:pt x="6692566" y="10652428"/>
                </a:lnTo>
                <a:lnTo>
                  <a:pt x="6679544" y="10716536"/>
                </a:lnTo>
                <a:lnTo>
                  <a:pt x="6639545" y="10883405"/>
                </a:lnTo>
                <a:lnTo>
                  <a:pt x="6849670" y="10835398"/>
                </a:lnTo>
                <a:lnTo>
                  <a:pt x="6962317" y="10801634"/>
                </a:lnTo>
                <a:lnTo>
                  <a:pt x="6967505" y="10774569"/>
                </a:lnTo>
                <a:close/>
                <a:moveTo>
                  <a:pt x="5339976" y="10775570"/>
                </a:moveTo>
                <a:lnTo>
                  <a:pt x="5243224" y="10985225"/>
                </a:lnTo>
                <a:lnTo>
                  <a:pt x="5461720" y="11000044"/>
                </a:lnTo>
                <a:lnTo>
                  <a:pt x="5572425" y="10999027"/>
                </a:lnTo>
                <a:lnTo>
                  <a:pt x="5657724" y="10793603"/>
                </a:lnTo>
                <a:lnTo>
                  <a:pt x="5662492" y="10781063"/>
                </a:lnTo>
                <a:lnTo>
                  <a:pt x="5600714" y="10783111"/>
                </a:lnTo>
                <a:close/>
                <a:moveTo>
                  <a:pt x="9916849" y="10147692"/>
                </a:moveTo>
                <a:lnTo>
                  <a:pt x="9955292" y="10170687"/>
                </a:lnTo>
                <a:lnTo>
                  <a:pt x="9989179" y="10194842"/>
                </a:lnTo>
                <a:lnTo>
                  <a:pt x="10056899" y="10210210"/>
                </a:lnTo>
                <a:lnTo>
                  <a:pt x="10001171" y="10179647"/>
                </a:lnTo>
                <a:close/>
                <a:moveTo>
                  <a:pt x="7303844" y="10475156"/>
                </a:moveTo>
                <a:lnTo>
                  <a:pt x="7217188" y="10504414"/>
                </a:lnTo>
                <a:lnTo>
                  <a:pt x="7014341" y="10566980"/>
                </a:lnTo>
                <a:lnTo>
                  <a:pt x="6981784" y="10776734"/>
                </a:lnTo>
                <a:lnTo>
                  <a:pt x="6977908" y="10796961"/>
                </a:lnTo>
                <a:lnTo>
                  <a:pt x="7192645" y="10732598"/>
                </a:lnTo>
                <a:lnTo>
                  <a:pt x="7284550" y="10700145"/>
                </a:lnTo>
                <a:lnTo>
                  <a:pt x="7295970" y="10593014"/>
                </a:lnTo>
                <a:close/>
                <a:moveTo>
                  <a:pt x="9840205" y="10101846"/>
                </a:moveTo>
                <a:lnTo>
                  <a:pt x="9854866" y="10110616"/>
                </a:lnTo>
                <a:lnTo>
                  <a:pt x="9871471" y="10114936"/>
                </a:lnTo>
                <a:close/>
                <a:moveTo>
                  <a:pt x="9758977" y="10100819"/>
                </a:moveTo>
                <a:lnTo>
                  <a:pt x="9829115" y="10158518"/>
                </a:lnTo>
                <a:lnTo>
                  <a:pt x="9952334" y="10186481"/>
                </a:lnTo>
                <a:lnTo>
                  <a:pt x="9947236" y="10182844"/>
                </a:lnTo>
                <a:lnTo>
                  <a:pt x="9849388" y="10124337"/>
                </a:lnTo>
                <a:close/>
                <a:moveTo>
                  <a:pt x="5008719" y="10745623"/>
                </a:moveTo>
                <a:lnTo>
                  <a:pt x="4904868" y="10950372"/>
                </a:lnTo>
                <a:lnTo>
                  <a:pt x="5052362" y="10972280"/>
                </a:lnTo>
                <a:lnTo>
                  <a:pt x="5227392" y="10984152"/>
                </a:lnTo>
                <a:lnTo>
                  <a:pt x="5323957" y="10774923"/>
                </a:lnTo>
                <a:lnTo>
                  <a:pt x="5059708" y="10752691"/>
                </a:lnTo>
                <a:close/>
                <a:moveTo>
                  <a:pt x="7589136" y="10376566"/>
                </a:moveTo>
                <a:lnTo>
                  <a:pt x="7443600" y="10427969"/>
                </a:lnTo>
                <a:lnTo>
                  <a:pt x="7318737" y="10470128"/>
                </a:lnTo>
                <a:lnTo>
                  <a:pt x="7310465" y="10594078"/>
                </a:lnTo>
                <a:lnTo>
                  <a:pt x="7299739" y="10694781"/>
                </a:lnTo>
                <a:lnTo>
                  <a:pt x="7514124" y="10619077"/>
                </a:lnTo>
                <a:lnTo>
                  <a:pt x="7587477" y="10591022"/>
                </a:lnTo>
                <a:lnTo>
                  <a:pt x="7590304" y="10426586"/>
                </a:lnTo>
                <a:close/>
                <a:moveTo>
                  <a:pt x="9590547" y="10058750"/>
                </a:moveTo>
                <a:lnTo>
                  <a:pt x="9678466" y="10137601"/>
                </a:lnTo>
                <a:lnTo>
                  <a:pt x="9796133" y="10151034"/>
                </a:lnTo>
                <a:lnTo>
                  <a:pt x="9797451" y="10151333"/>
                </a:lnTo>
                <a:lnTo>
                  <a:pt x="9731785" y="10097302"/>
                </a:lnTo>
                <a:lnTo>
                  <a:pt x="9722719" y="10091387"/>
                </a:lnTo>
                <a:lnTo>
                  <a:pt x="9605660" y="10060937"/>
                </a:lnTo>
                <a:close/>
                <a:moveTo>
                  <a:pt x="7852603" y="10284960"/>
                </a:moveTo>
                <a:lnTo>
                  <a:pt x="7661928" y="10350855"/>
                </a:lnTo>
                <a:lnTo>
                  <a:pt x="7603662" y="10371435"/>
                </a:lnTo>
                <a:lnTo>
                  <a:pt x="7604951" y="10426585"/>
                </a:lnTo>
                <a:lnTo>
                  <a:pt x="7602222" y="10585382"/>
                </a:lnTo>
                <a:lnTo>
                  <a:pt x="7818646" y="10502607"/>
                </a:lnTo>
                <a:lnTo>
                  <a:pt x="7868601" y="10483756"/>
                </a:lnTo>
                <a:lnTo>
                  <a:pt x="7855532" y="10308219"/>
                </a:lnTo>
                <a:close/>
                <a:moveTo>
                  <a:pt x="6405291" y="10479527"/>
                </a:moveTo>
                <a:lnTo>
                  <a:pt x="6180200" y="10515899"/>
                </a:lnTo>
                <a:lnTo>
                  <a:pt x="6096026" y="10523950"/>
                </a:lnTo>
                <a:lnTo>
                  <a:pt x="6053535" y="10660575"/>
                </a:lnTo>
                <a:lnTo>
                  <a:pt x="6023689" y="10748768"/>
                </a:lnTo>
                <a:lnTo>
                  <a:pt x="6329653" y="10710394"/>
                </a:lnTo>
                <a:lnTo>
                  <a:pt x="6346360" y="10707193"/>
                </a:lnTo>
                <a:lnTo>
                  <a:pt x="6370781" y="10621506"/>
                </a:lnTo>
                <a:close/>
                <a:moveTo>
                  <a:pt x="9645659" y="10023689"/>
                </a:moveTo>
                <a:lnTo>
                  <a:pt x="9728478" y="10077736"/>
                </a:lnTo>
                <a:lnTo>
                  <a:pt x="9804545" y="10097525"/>
                </a:lnTo>
                <a:lnTo>
                  <a:pt x="9745380" y="10062149"/>
                </a:lnTo>
                <a:lnTo>
                  <a:pt x="9672338" y="10031570"/>
                </a:lnTo>
                <a:close/>
                <a:moveTo>
                  <a:pt x="5766506" y="10547992"/>
                </a:moveTo>
                <a:lnTo>
                  <a:pt x="5683013" y="10767620"/>
                </a:lnTo>
                <a:lnTo>
                  <a:pt x="5684007" y="10767639"/>
                </a:lnTo>
                <a:lnTo>
                  <a:pt x="6007655" y="10750103"/>
                </a:lnTo>
                <a:lnTo>
                  <a:pt x="6039330" y="10656526"/>
                </a:lnTo>
                <a:lnTo>
                  <a:pt x="6080098" y="10525474"/>
                </a:lnTo>
                <a:lnTo>
                  <a:pt x="5871378" y="10545439"/>
                </a:lnTo>
                <a:close/>
                <a:moveTo>
                  <a:pt x="4685856" y="10694954"/>
                </a:moveTo>
                <a:lnTo>
                  <a:pt x="4574483" y="10896555"/>
                </a:lnTo>
                <a:lnTo>
                  <a:pt x="4644584" y="10911710"/>
                </a:lnTo>
                <a:lnTo>
                  <a:pt x="4889285" y="10948057"/>
                </a:lnTo>
                <a:lnTo>
                  <a:pt x="4993071" y="10743454"/>
                </a:lnTo>
                <a:lnTo>
                  <a:pt x="4793426" y="10715777"/>
                </a:lnTo>
                <a:close/>
                <a:moveTo>
                  <a:pt x="6723767" y="10413397"/>
                </a:moveTo>
                <a:lnTo>
                  <a:pt x="6471526" y="10468824"/>
                </a:lnTo>
                <a:lnTo>
                  <a:pt x="6420914" y="10477002"/>
                </a:lnTo>
                <a:lnTo>
                  <a:pt x="6385013" y="10624714"/>
                </a:lnTo>
                <a:lnTo>
                  <a:pt x="6362385" y="10704121"/>
                </a:lnTo>
                <a:lnTo>
                  <a:pt x="6623667" y="10654047"/>
                </a:lnTo>
                <a:lnTo>
                  <a:pt x="6679909" y="10639965"/>
                </a:lnTo>
                <a:lnTo>
                  <a:pt x="6714895" y="10467739"/>
                </a:lnTo>
                <a:close/>
                <a:moveTo>
                  <a:pt x="9433924" y="10036086"/>
                </a:moveTo>
                <a:lnTo>
                  <a:pt x="9519258" y="10119682"/>
                </a:lnTo>
                <a:lnTo>
                  <a:pt x="9521752" y="10119713"/>
                </a:lnTo>
                <a:lnTo>
                  <a:pt x="9653524" y="10134755"/>
                </a:lnTo>
                <a:lnTo>
                  <a:pt x="9564563" y="10054990"/>
                </a:lnTo>
                <a:close/>
                <a:moveTo>
                  <a:pt x="8093761" y="10202474"/>
                </a:moveTo>
                <a:lnTo>
                  <a:pt x="8071656" y="10209259"/>
                </a:lnTo>
                <a:lnTo>
                  <a:pt x="7866892" y="10280023"/>
                </a:lnTo>
                <a:lnTo>
                  <a:pt x="7870256" y="10306718"/>
                </a:lnTo>
                <a:lnTo>
                  <a:pt x="7883043" y="10478306"/>
                </a:lnTo>
                <a:lnTo>
                  <a:pt x="8126469" y="10386447"/>
                </a:lnTo>
                <a:lnTo>
                  <a:pt x="8122117" y="10352702"/>
                </a:lnTo>
                <a:close/>
                <a:moveTo>
                  <a:pt x="9584823" y="9983987"/>
                </a:moveTo>
                <a:lnTo>
                  <a:pt x="9602604" y="9995591"/>
                </a:lnTo>
                <a:lnTo>
                  <a:pt x="9623088" y="10001643"/>
                </a:lnTo>
                <a:close/>
                <a:moveTo>
                  <a:pt x="7028284" y="10332428"/>
                </a:moveTo>
                <a:lnTo>
                  <a:pt x="7009390" y="10338131"/>
                </a:lnTo>
                <a:cubicBezTo>
                  <a:pt x="6924080" y="10362636"/>
                  <a:pt x="6836817" y="10386225"/>
                  <a:pt x="6747280" y="10408230"/>
                </a:cubicBezTo>
                <a:lnTo>
                  <a:pt x="6739429" y="10409955"/>
                </a:lnTo>
                <a:lnTo>
                  <a:pt x="6729629" y="10469972"/>
                </a:lnTo>
                <a:lnTo>
                  <a:pt x="6695912" y="10635959"/>
                </a:lnTo>
                <a:lnTo>
                  <a:pt x="6901301" y="10584536"/>
                </a:lnTo>
                <a:lnTo>
                  <a:pt x="7001665" y="10554552"/>
                </a:lnTo>
                <a:lnTo>
                  <a:pt x="7005432" y="10530291"/>
                </a:lnTo>
                <a:close/>
                <a:moveTo>
                  <a:pt x="5438069" y="10548149"/>
                </a:moveTo>
                <a:lnTo>
                  <a:pt x="5356277" y="10740243"/>
                </a:lnTo>
                <a:lnTo>
                  <a:pt x="5346733" y="10760924"/>
                </a:lnTo>
                <a:lnTo>
                  <a:pt x="5667719" y="10767315"/>
                </a:lnTo>
                <a:lnTo>
                  <a:pt x="5750957" y="10548371"/>
                </a:lnTo>
                <a:lnTo>
                  <a:pt x="5543133" y="10553431"/>
                </a:lnTo>
                <a:close/>
                <a:moveTo>
                  <a:pt x="9272029" y="10019662"/>
                </a:moveTo>
                <a:lnTo>
                  <a:pt x="9302859" y="10052766"/>
                </a:lnTo>
                <a:lnTo>
                  <a:pt x="9351042" y="10117616"/>
                </a:lnTo>
                <a:lnTo>
                  <a:pt x="9498047" y="10119421"/>
                </a:lnTo>
                <a:lnTo>
                  <a:pt x="9409381" y="10032535"/>
                </a:lnTo>
                <a:lnTo>
                  <a:pt x="9339695" y="10022451"/>
                </a:lnTo>
                <a:close/>
                <a:moveTo>
                  <a:pt x="9496227" y="9979540"/>
                </a:moveTo>
                <a:lnTo>
                  <a:pt x="9525413" y="10000334"/>
                </a:lnTo>
                <a:lnTo>
                  <a:pt x="9570853" y="10041087"/>
                </a:lnTo>
                <a:lnTo>
                  <a:pt x="9608660" y="10046565"/>
                </a:lnTo>
                <a:lnTo>
                  <a:pt x="9684106" y="10066193"/>
                </a:lnTo>
                <a:lnTo>
                  <a:pt x="9596875" y="10009276"/>
                </a:lnTo>
                <a:close/>
                <a:moveTo>
                  <a:pt x="8320454" y="10134948"/>
                </a:moveTo>
                <a:lnTo>
                  <a:pt x="8275571" y="10146670"/>
                </a:lnTo>
                <a:lnTo>
                  <a:pt x="8107750" y="10198180"/>
                </a:lnTo>
                <a:lnTo>
                  <a:pt x="8136477" y="10350235"/>
                </a:lnTo>
                <a:lnTo>
                  <a:pt x="8140469" y="10381164"/>
                </a:lnTo>
                <a:lnTo>
                  <a:pt x="8231612" y="10346770"/>
                </a:lnTo>
                <a:lnTo>
                  <a:pt x="8363380" y="10302241"/>
                </a:lnTo>
                <a:close/>
                <a:moveTo>
                  <a:pt x="9101017" y="10013991"/>
                </a:moveTo>
                <a:lnTo>
                  <a:pt x="9175206" y="10124673"/>
                </a:lnTo>
                <a:lnTo>
                  <a:pt x="9292560" y="10116898"/>
                </a:lnTo>
                <a:lnTo>
                  <a:pt x="9332635" y="10117390"/>
                </a:lnTo>
                <a:lnTo>
                  <a:pt x="9291796" y="10062418"/>
                </a:lnTo>
                <a:lnTo>
                  <a:pt x="9251174" y="10018802"/>
                </a:lnTo>
                <a:lnTo>
                  <a:pt x="9116428" y="10013246"/>
                </a:lnTo>
                <a:close/>
                <a:moveTo>
                  <a:pt x="8528052" y="10083550"/>
                </a:moveTo>
                <a:lnTo>
                  <a:pt x="8480655" y="10093109"/>
                </a:lnTo>
                <a:lnTo>
                  <a:pt x="8331848" y="10131972"/>
                </a:lnTo>
                <a:lnTo>
                  <a:pt x="8371379" y="10266628"/>
                </a:lnTo>
                <a:lnTo>
                  <a:pt x="8377560" y="10297449"/>
                </a:lnTo>
                <a:lnTo>
                  <a:pt x="8437512" y="10277190"/>
                </a:lnTo>
                <a:lnTo>
                  <a:pt x="8582950" y="10234824"/>
                </a:lnTo>
                <a:lnTo>
                  <a:pt x="8565315" y="10178525"/>
                </a:lnTo>
                <a:close/>
                <a:moveTo>
                  <a:pt x="7314532" y="10245006"/>
                </a:moveTo>
                <a:lnTo>
                  <a:pt x="7259780" y="10262544"/>
                </a:lnTo>
                <a:lnTo>
                  <a:pt x="7043333" y="10327885"/>
                </a:lnTo>
                <a:lnTo>
                  <a:pt x="7019754" y="10532108"/>
                </a:lnTo>
                <a:lnTo>
                  <a:pt x="7016980" y="10549977"/>
                </a:lnTo>
                <a:lnTo>
                  <a:pt x="7164671" y="10505854"/>
                </a:lnTo>
                <a:lnTo>
                  <a:pt x="7304920" y="10459036"/>
                </a:lnTo>
                <a:lnTo>
                  <a:pt x="7311433" y="10361548"/>
                </a:lnTo>
                <a:close/>
                <a:moveTo>
                  <a:pt x="8922190" y="10022644"/>
                </a:moveTo>
                <a:lnTo>
                  <a:pt x="8995528" y="10144782"/>
                </a:lnTo>
                <a:lnTo>
                  <a:pt x="9125792" y="10127948"/>
                </a:lnTo>
                <a:lnTo>
                  <a:pt x="9158466" y="10125783"/>
                </a:lnTo>
                <a:lnTo>
                  <a:pt x="9084103" y="10014811"/>
                </a:lnTo>
                <a:close/>
                <a:moveTo>
                  <a:pt x="8738988" y="10044641"/>
                </a:moveTo>
                <a:lnTo>
                  <a:pt x="8764651" y="10092743"/>
                </a:lnTo>
                <a:lnTo>
                  <a:pt x="8801871" y="10183307"/>
                </a:lnTo>
                <a:lnTo>
                  <a:pt x="8962710" y="10149023"/>
                </a:lnTo>
                <a:lnTo>
                  <a:pt x="8979902" y="10146801"/>
                </a:lnTo>
                <a:lnTo>
                  <a:pt x="8905836" y="10023436"/>
                </a:lnTo>
                <a:lnTo>
                  <a:pt x="8899733" y="10023731"/>
                </a:lnTo>
                <a:close/>
                <a:moveTo>
                  <a:pt x="8688259" y="10051241"/>
                </a:moveTo>
                <a:lnTo>
                  <a:pt x="8542598" y="10080617"/>
                </a:lnTo>
                <a:lnTo>
                  <a:pt x="8578897" y="10173112"/>
                </a:lnTo>
                <a:lnTo>
                  <a:pt x="8596953" y="10230746"/>
                </a:lnTo>
                <a:lnTo>
                  <a:pt x="8645044" y="10216737"/>
                </a:lnTo>
                <a:lnTo>
                  <a:pt x="8787411" y="10186390"/>
                </a:lnTo>
                <a:lnTo>
                  <a:pt x="8751634" y="10099298"/>
                </a:lnTo>
                <a:lnTo>
                  <a:pt x="8723557" y="10046649"/>
                </a:lnTo>
                <a:close/>
                <a:moveTo>
                  <a:pt x="5114111" y="10526703"/>
                </a:moveTo>
                <a:lnTo>
                  <a:pt x="5041121" y="10681742"/>
                </a:lnTo>
                <a:lnTo>
                  <a:pt x="5015733" y="10731795"/>
                </a:lnTo>
                <a:lnTo>
                  <a:pt x="5061293" y="10738111"/>
                </a:lnTo>
                <a:cubicBezTo>
                  <a:pt x="5150036" y="10747991"/>
                  <a:pt x="5238988" y="10755473"/>
                  <a:pt x="5328140" y="10760554"/>
                </a:cubicBezTo>
                <a:lnTo>
                  <a:pt x="5330567" y="10760603"/>
                </a:lnTo>
                <a:lnTo>
                  <a:pt x="5342563" y="10734610"/>
                </a:lnTo>
                <a:lnTo>
                  <a:pt x="5422301" y="10547356"/>
                </a:lnTo>
                <a:lnTo>
                  <a:pt x="5193538" y="10535856"/>
                </a:lnTo>
                <a:close/>
                <a:moveTo>
                  <a:pt x="4372958" y="10625759"/>
                </a:moveTo>
                <a:lnTo>
                  <a:pt x="4276475" y="10789503"/>
                </a:lnTo>
                <a:lnTo>
                  <a:pt x="4256508" y="10821434"/>
                </a:lnTo>
                <a:lnTo>
                  <a:pt x="4373707" y="10853149"/>
                </a:lnTo>
                <a:lnTo>
                  <a:pt x="4559384" y="10893291"/>
                </a:lnTo>
                <a:lnTo>
                  <a:pt x="4559849" y="10892502"/>
                </a:lnTo>
                <a:lnTo>
                  <a:pt x="4670215" y="10691927"/>
                </a:lnTo>
                <a:lnTo>
                  <a:pt x="4528472" y="10664487"/>
                </a:lnTo>
                <a:close/>
                <a:moveTo>
                  <a:pt x="9338182" y="9942295"/>
                </a:moveTo>
                <a:lnTo>
                  <a:pt x="9416145" y="10018670"/>
                </a:lnTo>
                <a:lnTo>
                  <a:pt x="9544857" y="10037321"/>
                </a:lnTo>
                <a:lnTo>
                  <a:pt x="9516187" y="10011614"/>
                </a:lnTo>
                <a:lnTo>
                  <a:pt x="9453391" y="9966885"/>
                </a:lnTo>
                <a:lnTo>
                  <a:pt x="9418057" y="9956446"/>
                </a:lnTo>
                <a:close/>
                <a:moveTo>
                  <a:pt x="7580822" y="10160255"/>
                </a:moveTo>
                <a:lnTo>
                  <a:pt x="7500376" y="10185481"/>
                </a:lnTo>
                <a:lnTo>
                  <a:pt x="7329187" y="10240313"/>
                </a:lnTo>
                <a:lnTo>
                  <a:pt x="7325933" y="10362281"/>
                </a:lnTo>
                <a:lnTo>
                  <a:pt x="7319808" y="10454067"/>
                </a:lnTo>
                <a:lnTo>
                  <a:pt x="7415896" y="10421992"/>
                </a:lnTo>
                <a:lnTo>
                  <a:pt x="7588773" y="10361031"/>
                </a:lnTo>
                <a:lnTo>
                  <a:pt x="7585977" y="10241319"/>
                </a:lnTo>
                <a:close/>
                <a:moveTo>
                  <a:pt x="9393393" y="9906275"/>
                </a:moveTo>
                <a:lnTo>
                  <a:pt x="9459343" y="9953261"/>
                </a:lnTo>
                <a:lnTo>
                  <a:pt x="9553803" y="9981172"/>
                </a:lnTo>
                <a:lnTo>
                  <a:pt x="9510468" y="9952895"/>
                </a:lnTo>
                <a:lnTo>
                  <a:pt x="9466772" y="9930716"/>
                </a:lnTo>
                <a:close/>
                <a:moveTo>
                  <a:pt x="9172670" y="9912973"/>
                </a:moveTo>
                <a:lnTo>
                  <a:pt x="9257758" y="10004338"/>
                </a:lnTo>
                <a:lnTo>
                  <a:pt x="9341160" y="10007804"/>
                </a:lnTo>
                <a:lnTo>
                  <a:pt x="9391603" y="10015114"/>
                </a:lnTo>
                <a:lnTo>
                  <a:pt x="9312682" y="9937777"/>
                </a:lnTo>
                <a:close/>
                <a:moveTo>
                  <a:pt x="7827169" y="10083007"/>
                </a:moveTo>
                <a:lnTo>
                  <a:pt x="7595202" y="10155746"/>
                </a:lnTo>
                <a:lnTo>
                  <a:pt x="7600602" y="10240556"/>
                </a:lnTo>
                <a:lnTo>
                  <a:pt x="7603299" y="10355909"/>
                </a:lnTo>
                <a:lnTo>
                  <a:pt x="7657094" y="10336940"/>
                </a:lnTo>
                <a:lnTo>
                  <a:pt x="7850722" y="10270026"/>
                </a:lnTo>
                <a:close/>
                <a:moveTo>
                  <a:pt x="4797843" y="10482797"/>
                </a:moveTo>
                <a:lnTo>
                  <a:pt x="4725628" y="10622962"/>
                </a:lnTo>
                <a:lnTo>
                  <a:pt x="4693310" y="10681462"/>
                </a:lnTo>
                <a:lnTo>
                  <a:pt x="4795705" y="10701290"/>
                </a:lnTo>
                <a:lnTo>
                  <a:pt x="5000085" y="10729626"/>
                </a:lnTo>
                <a:lnTo>
                  <a:pt x="5027420" y="10675738"/>
                </a:lnTo>
                <a:lnTo>
                  <a:pt x="5098439" y="10524897"/>
                </a:lnTo>
                <a:lnTo>
                  <a:pt x="4932184" y="10505736"/>
                </a:lnTo>
                <a:close/>
                <a:moveTo>
                  <a:pt x="9330897" y="9861749"/>
                </a:moveTo>
                <a:lnTo>
                  <a:pt x="9352775" y="9877335"/>
                </a:lnTo>
                <a:lnTo>
                  <a:pt x="9378448" y="9885884"/>
                </a:lnTo>
                <a:close/>
                <a:moveTo>
                  <a:pt x="9011466" y="9899940"/>
                </a:moveTo>
                <a:lnTo>
                  <a:pt x="9074203" y="9973987"/>
                </a:lnTo>
                <a:lnTo>
                  <a:pt x="9091436" y="9999698"/>
                </a:lnTo>
                <a:lnTo>
                  <a:pt x="9116805" y="9998480"/>
                </a:lnTo>
                <a:lnTo>
                  <a:pt x="9236896" y="10003471"/>
                </a:lnTo>
                <a:lnTo>
                  <a:pt x="9149730" y="9909880"/>
                </a:lnTo>
                <a:close/>
                <a:moveTo>
                  <a:pt x="6458995" y="10242649"/>
                </a:moveTo>
                <a:lnTo>
                  <a:pt x="6312643" y="10269421"/>
                </a:lnTo>
                <a:lnTo>
                  <a:pt x="6163618" y="10289764"/>
                </a:lnTo>
                <a:lnTo>
                  <a:pt x="6112816" y="10469962"/>
                </a:lnTo>
                <a:lnTo>
                  <a:pt x="6100803" y="10508591"/>
                </a:lnTo>
                <a:lnTo>
                  <a:pt x="6178701" y="10501128"/>
                </a:lnTo>
                <a:lnTo>
                  <a:pt x="6409095" y="10463876"/>
                </a:lnTo>
                <a:lnTo>
                  <a:pt x="6438130" y="10344431"/>
                </a:lnTo>
                <a:close/>
                <a:moveTo>
                  <a:pt x="5844674" y="10320983"/>
                </a:moveTo>
                <a:lnTo>
                  <a:pt x="5772064" y="10533055"/>
                </a:lnTo>
                <a:lnTo>
                  <a:pt x="5870690" y="10530636"/>
                </a:lnTo>
                <a:lnTo>
                  <a:pt x="6084876" y="10510116"/>
                </a:lnTo>
                <a:lnTo>
                  <a:pt x="6098556" y="10466140"/>
                </a:lnTo>
                <a:lnTo>
                  <a:pt x="6147681" y="10291939"/>
                </a:lnTo>
                <a:lnTo>
                  <a:pt x="6082619" y="10300820"/>
                </a:lnTo>
                <a:close/>
                <a:moveTo>
                  <a:pt x="8054783" y="10017207"/>
                </a:moveTo>
                <a:lnTo>
                  <a:pt x="7908011" y="10057656"/>
                </a:lnTo>
                <a:lnTo>
                  <a:pt x="7841501" y="10078513"/>
                </a:lnTo>
                <a:lnTo>
                  <a:pt x="7865010" y="10265088"/>
                </a:lnTo>
                <a:lnTo>
                  <a:pt x="8068053" y="10194921"/>
                </a:lnTo>
                <a:lnTo>
                  <a:pt x="8091006" y="10187878"/>
                </a:lnTo>
                <a:lnTo>
                  <a:pt x="8067961" y="10065790"/>
                </a:lnTo>
                <a:close/>
                <a:moveTo>
                  <a:pt x="9228898" y="9851610"/>
                </a:moveTo>
                <a:lnTo>
                  <a:pt x="9310255" y="9914937"/>
                </a:lnTo>
                <a:lnTo>
                  <a:pt x="9319515" y="9924007"/>
                </a:lnTo>
                <a:lnTo>
                  <a:pt x="9417566" y="9941365"/>
                </a:lnTo>
                <a:lnTo>
                  <a:pt x="9346263" y="9890576"/>
                </a:lnTo>
                <a:lnTo>
                  <a:pt x="9229932" y="9851828"/>
                </a:lnTo>
                <a:close/>
                <a:moveTo>
                  <a:pt x="8846497" y="9896587"/>
                </a:moveTo>
                <a:lnTo>
                  <a:pt x="8913540" y="10008239"/>
                </a:lnTo>
                <a:lnTo>
                  <a:pt x="9074521" y="10000510"/>
                </a:lnTo>
                <a:lnTo>
                  <a:pt x="9062724" y="9982904"/>
                </a:lnTo>
                <a:lnTo>
                  <a:pt x="8991215" y="9898485"/>
                </a:lnTo>
                <a:lnTo>
                  <a:pt x="8940527" y="9894841"/>
                </a:lnTo>
                <a:close/>
                <a:moveTo>
                  <a:pt x="6760029" y="10178083"/>
                </a:moveTo>
                <a:lnTo>
                  <a:pt x="6745139" y="10181873"/>
                </a:lnTo>
                <a:cubicBezTo>
                  <a:pt x="6675823" y="10198519"/>
                  <a:pt x="6605223" y="10214369"/>
                  <a:pt x="6533189" y="10229077"/>
                </a:cubicBezTo>
                <a:lnTo>
                  <a:pt x="6474471" y="10239817"/>
                </a:lnTo>
                <a:lnTo>
                  <a:pt x="6452439" y="10347295"/>
                </a:lnTo>
                <a:lnTo>
                  <a:pt x="6424718" y="10461351"/>
                </a:lnTo>
                <a:lnTo>
                  <a:pt x="6469312" y="10454141"/>
                </a:lnTo>
                <a:lnTo>
                  <a:pt x="6726338" y="10397650"/>
                </a:lnTo>
                <a:lnTo>
                  <a:pt x="6753397" y="10231916"/>
                </a:lnTo>
                <a:close/>
                <a:moveTo>
                  <a:pt x="4072522" y="10540167"/>
                </a:moveTo>
                <a:lnTo>
                  <a:pt x="3951514" y="10730568"/>
                </a:lnTo>
                <a:lnTo>
                  <a:pt x="4103677" y="10780075"/>
                </a:lnTo>
                <a:lnTo>
                  <a:pt x="4241845" y="10817466"/>
                </a:lnTo>
                <a:lnTo>
                  <a:pt x="4263676" y="10782561"/>
                </a:lnTo>
                <a:lnTo>
                  <a:pt x="4359155" y="10622322"/>
                </a:lnTo>
                <a:lnTo>
                  <a:pt x="4264900" y="10598849"/>
                </a:lnTo>
                <a:close/>
                <a:moveTo>
                  <a:pt x="8266281" y="9965939"/>
                </a:moveTo>
                <a:lnTo>
                  <a:pt x="8110573" y="10001831"/>
                </a:lnTo>
                <a:lnTo>
                  <a:pt x="8068812" y="10013340"/>
                </a:lnTo>
                <a:lnTo>
                  <a:pt x="8082037" y="10062070"/>
                </a:lnTo>
                <a:lnTo>
                  <a:pt x="8104994" y="10183586"/>
                </a:lnTo>
                <a:lnTo>
                  <a:pt x="8272627" y="10132151"/>
                </a:lnTo>
                <a:lnTo>
                  <a:pt x="8316779" y="10120628"/>
                </a:lnTo>
                <a:lnTo>
                  <a:pt x="8313249" y="10106870"/>
                </a:lnTo>
                <a:close/>
                <a:moveTo>
                  <a:pt x="8664559" y="9905130"/>
                </a:moveTo>
                <a:lnTo>
                  <a:pt x="8731537" y="10030674"/>
                </a:lnTo>
                <a:lnTo>
                  <a:pt x="8897272" y="10009173"/>
                </a:lnTo>
                <a:lnTo>
                  <a:pt x="8833798" y="9903451"/>
                </a:lnTo>
                <a:lnTo>
                  <a:pt x="8828782" y="9896916"/>
                </a:lnTo>
                <a:lnTo>
                  <a:pt x="8727676" y="9898793"/>
                </a:lnTo>
                <a:close/>
                <a:moveTo>
                  <a:pt x="8465249" y="9928985"/>
                </a:moveTo>
                <a:lnTo>
                  <a:pt x="8313903" y="9954962"/>
                </a:lnTo>
                <a:lnTo>
                  <a:pt x="8282039" y="9962307"/>
                </a:lnTo>
                <a:lnTo>
                  <a:pt x="8327682" y="10117782"/>
                </a:lnTo>
                <a:lnTo>
                  <a:pt x="8478421" y="10078444"/>
                </a:lnTo>
                <a:lnTo>
                  <a:pt x="8522561" y="10069554"/>
                </a:lnTo>
                <a:lnTo>
                  <a:pt x="8476496" y="9952142"/>
                </a:lnTo>
                <a:close/>
                <a:moveTo>
                  <a:pt x="8519203" y="9919725"/>
                </a:moveTo>
                <a:lnTo>
                  <a:pt x="8480279" y="9926405"/>
                </a:lnTo>
                <a:lnTo>
                  <a:pt x="8489657" y="9945711"/>
                </a:lnTo>
                <a:lnTo>
                  <a:pt x="8537107" y="10066625"/>
                </a:lnTo>
                <a:lnTo>
                  <a:pt x="8686803" y="10036477"/>
                </a:lnTo>
                <a:lnTo>
                  <a:pt x="8716106" y="10032676"/>
                </a:lnTo>
                <a:lnTo>
                  <a:pt x="8648925" y="9906700"/>
                </a:lnTo>
                <a:close/>
                <a:moveTo>
                  <a:pt x="5526671" y="10326547"/>
                </a:moveTo>
                <a:lnTo>
                  <a:pt x="5468577" y="10476498"/>
                </a:lnTo>
                <a:lnTo>
                  <a:pt x="5444222" y="10533699"/>
                </a:lnTo>
                <a:lnTo>
                  <a:pt x="5543376" y="10538664"/>
                </a:lnTo>
                <a:lnTo>
                  <a:pt x="5756636" y="10533434"/>
                </a:lnTo>
                <a:lnTo>
                  <a:pt x="5757235" y="10531857"/>
                </a:lnTo>
                <a:lnTo>
                  <a:pt x="5829239" y="10321564"/>
                </a:lnTo>
                <a:lnTo>
                  <a:pt x="5590609" y="10328443"/>
                </a:lnTo>
                <a:close/>
                <a:moveTo>
                  <a:pt x="7046891" y="10102327"/>
                </a:moveTo>
                <a:lnTo>
                  <a:pt x="6949375" y="10129895"/>
                </a:lnTo>
                <a:lnTo>
                  <a:pt x="6775539" y="10174136"/>
                </a:lnTo>
                <a:lnTo>
                  <a:pt x="6768190" y="10233820"/>
                </a:lnTo>
                <a:lnTo>
                  <a:pt x="6742001" y="10394207"/>
                </a:lnTo>
                <a:lnTo>
                  <a:pt x="6744427" y="10393674"/>
                </a:lnTo>
                <a:cubicBezTo>
                  <a:pt x="6833761" y="10371717"/>
                  <a:pt x="6920829" y="10348180"/>
                  <a:pt x="7005950" y="10323731"/>
                </a:cubicBezTo>
                <a:lnTo>
                  <a:pt x="7030132" y="10316432"/>
                </a:lnTo>
                <a:lnTo>
                  <a:pt x="7032415" y="10296660"/>
                </a:lnTo>
                <a:cubicBezTo>
                  <a:pt x="7038475" y="10232411"/>
                  <a:pt x="7043240" y="10169290"/>
                  <a:pt x="7046712" y="10107322"/>
                </a:cubicBezTo>
                <a:close/>
                <a:moveTo>
                  <a:pt x="9085214" y="9821298"/>
                </a:moveTo>
                <a:lnTo>
                  <a:pt x="9095243" y="9829834"/>
                </a:lnTo>
                <a:lnTo>
                  <a:pt x="9156483" y="9895591"/>
                </a:lnTo>
                <a:lnTo>
                  <a:pt x="9160715" y="9895895"/>
                </a:lnTo>
                <a:lnTo>
                  <a:pt x="9291774" y="9919097"/>
                </a:lnTo>
                <a:lnTo>
                  <a:pt x="9196185" y="9844709"/>
                </a:lnTo>
                <a:close/>
                <a:moveTo>
                  <a:pt x="4490895" y="10420159"/>
                </a:moveTo>
                <a:lnTo>
                  <a:pt x="4447799" y="10498746"/>
                </a:lnTo>
                <a:lnTo>
                  <a:pt x="4380729" y="10612572"/>
                </a:lnTo>
                <a:lnTo>
                  <a:pt x="4531429" y="10650116"/>
                </a:lnTo>
                <a:lnTo>
                  <a:pt x="4677643" y="10678428"/>
                </a:lnTo>
                <a:lnTo>
                  <a:pt x="4730222" y="10582871"/>
                </a:lnTo>
                <a:lnTo>
                  <a:pt x="4782400" y="10480160"/>
                </a:lnTo>
                <a:lnTo>
                  <a:pt x="4672689" y="10461426"/>
                </a:lnTo>
                <a:close/>
                <a:moveTo>
                  <a:pt x="9143178" y="9784888"/>
                </a:moveTo>
                <a:lnTo>
                  <a:pt x="9202570" y="9831117"/>
                </a:lnTo>
                <a:lnTo>
                  <a:pt x="9233725" y="9837693"/>
                </a:lnTo>
                <a:lnTo>
                  <a:pt x="9305640" y="9861640"/>
                </a:lnTo>
                <a:lnTo>
                  <a:pt x="9305214" y="9861337"/>
                </a:lnTo>
                <a:lnTo>
                  <a:pt x="9218641" y="9813055"/>
                </a:lnTo>
                <a:close/>
                <a:moveTo>
                  <a:pt x="7314450" y="10026686"/>
                </a:moveTo>
                <a:lnTo>
                  <a:pt x="7061460" y="10098208"/>
                </a:lnTo>
                <a:lnTo>
                  <a:pt x="7061107" y="10108066"/>
                </a:lnTo>
                <a:cubicBezTo>
                  <a:pt x="7057626" y="10170276"/>
                  <a:pt x="7052848" y="10233637"/>
                  <a:pt x="7046769" y="10298123"/>
                </a:cubicBezTo>
                <a:lnTo>
                  <a:pt x="7045180" y="10311889"/>
                </a:lnTo>
                <a:lnTo>
                  <a:pt x="7255785" y="10248313"/>
                </a:lnTo>
                <a:lnTo>
                  <a:pt x="7314948" y="10229362"/>
                </a:lnTo>
                <a:lnTo>
                  <a:pt x="7316414" y="10174222"/>
                </a:lnTo>
                <a:close/>
                <a:moveTo>
                  <a:pt x="5211952" y="10310058"/>
                </a:moveTo>
                <a:lnTo>
                  <a:pt x="5166090" y="10416293"/>
                </a:lnTo>
                <a:lnTo>
                  <a:pt x="5120721" y="10512662"/>
                </a:lnTo>
                <a:lnTo>
                  <a:pt x="5194856" y="10521209"/>
                </a:lnTo>
                <a:lnTo>
                  <a:pt x="5428454" y="10532908"/>
                </a:lnTo>
                <a:lnTo>
                  <a:pt x="5454743" y="10471171"/>
                </a:lnTo>
                <a:lnTo>
                  <a:pt x="5510958" y="10326082"/>
                </a:lnTo>
                <a:lnTo>
                  <a:pt x="5331235" y="10320753"/>
                </a:lnTo>
                <a:close/>
                <a:moveTo>
                  <a:pt x="8920607" y="9792704"/>
                </a:moveTo>
                <a:lnTo>
                  <a:pt x="8998138" y="9884211"/>
                </a:lnTo>
                <a:lnTo>
                  <a:pt x="9134983" y="9894046"/>
                </a:lnTo>
                <a:lnTo>
                  <a:pt x="9085138" y="9840527"/>
                </a:lnTo>
                <a:lnTo>
                  <a:pt x="9055084" y="9814942"/>
                </a:lnTo>
                <a:lnTo>
                  <a:pt x="8977778" y="9798634"/>
                </a:lnTo>
                <a:close/>
                <a:moveTo>
                  <a:pt x="7563236" y="9956762"/>
                </a:moveTo>
                <a:lnTo>
                  <a:pt x="7338237" y="10019962"/>
                </a:lnTo>
                <a:lnTo>
                  <a:pt x="7328932" y="10022592"/>
                </a:lnTo>
                <a:lnTo>
                  <a:pt x="7330949" y="10174234"/>
                </a:lnTo>
                <a:lnTo>
                  <a:pt x="7329604" y="10224667"/>
                </a:lnTo>
                <a:lnTo>
                  <a:pt x="7495835" y="10171420"/>
                </a:lnTo>
                <a:lnTo>
                  <a:pt x="7579857" y="10145085"/>
                </a:lnTo>
                <a:lnTo>
                  <a:pt x="7574656" y="10063304"/>
                </a:lnTo>
                <a:close/>
                <a:moveTo>
                  <a:pt x="8754509" y="9776358"/>
                </a:moveTo>
                <a:lnTo>
                  <a:pt x="8835593" y="9882059"/>
                </a:lnTo>
                <a:lnTo>
                  <a:pt x="8941154" y="9880116"/>
                </a:lnTo>
                <a:lnTo>
                  <a:pt x="8977893" y="9882756"/>
                </a:lnTo>
                <a:lnTo>
                  <a:pt x="8899784" y="9790544"/>
                </a:lnTo>
                <a:lnTo>
                  <a:pt x="8764149" y="9776477"/>
                </a:lnTo>
                <a:close/>
                <a:moveTo>
                  <a:pt x="9059207" y="9727691"/>
                </a:moveTo>
                <a:lnTo>
                  <a:pt x="9102063" y="9753927"/>
                </a:lnTo>
                <a:lnTo>
                  <a:pt x="9133971" y="9765834"/>
                </a:lnTo>
                <a:lnTo>
                  <a:pt x="9084314" y="9738139"/>
                </a:lnTo>
                <a:close/>
                <a:moveTo>
                  <a:pt x="7792734" y="9894119"/>
                </a:moveTo>
                <a:lnTo>
                  <a:pt x="7743907" y="9906014"/>
                </a:lnTo>
                <a:lnTo>
                  <a:pt x="7577517" y="9952751"/>
                </a:lnTo>
                <a:lnTo>
                  <a:pt x="7589220" y="10061791"/>
                </a:lnTo>
                <a:lnTo>
                  <a:pt x="7594236" y="10140578"/>
                </a:lnTo>
                <a:lnTo>
                  <a:pt x="7825299" y="10068157"/>
                </a:lnTo>
                <a:lnTo>
                  <a:pt x="7822673" y="10047304"/>
                </a:lnTo>
                <a:close/>
                <a:moveTo>
                  <a:pt x="8980119" y="9731854"/>
                </a:moveTo>
                <a:lnTo>
                  <a:pt x="9061851" y="9801415"/>
                </a:lnTo>
                <a:lnTo>
                  <a:pt x="9169843" y="9824209"/>
                </a:lnTo>
                <a:lnTo>
                  <a:pt x="9100107" y="9769940"/>
                </a:lnTo>
                <a:lnTo>
                  <a:pt x="9095377" y="9767045"/>
                </a:lnTo>
                <a:lnTo>
                  <a:pt x="9042184" y="9747190"/>
                </a:lnTo>
                <a:close/>
                <a:moveTo>
                  <a:pt x="3784244" y="10439868"/>
                </a:moveTo>
                <a:lnTo>
                  <a:pt x="3779156" y="10447754"/>
                </a:lnTo>
                <a:lnTo>
                  <a:pt x="3658217" y="10624209"/>
                </a:lnTo>
                <a:lnTo>
                  <a:pt x="3834553" y="10692514"/>
                </a:lnTo>
                <a:lnTo>
                  <a:pt x="3937114" y="10725883"/>
                </a:lnTo>
                <a:lnTo>
                  <a:pt x="3937761" y="10724919"/>
                </a:lnTo>
                <a:lnTo>
                  <a:pt x="4057653" y="10535632"/>
                </a:lnTo>
                <a:lnTo>
                  <a:pt x="4002768" y="10518890"/>
                </a:lnTo>
                <a:close/>
                <a:moveTo>
                  <a:pt x="8588179" y="9774319"/>
                </a:moveTo>
                <a:lnTo>
                  <a:pt x="8617056" y="9816091"/>
                </a:lnTo>
                <a:lnTo>
                  <a:pt x="8657067" y="9891087"/>
                </a:lnTo>
                <a:lnTo>
                  <a:pt x="8727317" y="9884051"/>
                </a:lnTo>
                <a:lnTo>
                  <a:pt x="8817633" y="9882388"/>
                </a:lnTo>
                <a:lnTo>
                  <a:pt x="8736085" y="9776132"/>
                </a:lnTo>
                <a:close/>
                <a:moveTo>
                  <a:pt x="4902535" y="10273208"/>
                </a:moveTo>
                <a:lnTo>
                  <a:pt x="4863273" y="10355801"/>
                </a:lnTo>
                <a:lnTo>
                  <a:pt x="4804914" y="10469072"/>
                </a:lnTo>
                <a:lnTo>
                  <a:pt x="4934209" y="10491159"/>
                </a:lnTo>
                <a:lnTo>
                  <a:pt x="5105049" y="10510855"/>
                </a:lnTo>
                <a:lnTo>
                  <a:pt x="5152263" y="10410575"/>
                </a:lnTo>
                <a:lnTo>
                  <a:pt x="5196266" y="10308652"/>
                </a:lnTo>
                <a:lnTo>
                  <a:pt x="5059230" y="10296365"/>
                </a:lnTo>
                <a:close/>
                <a:moveTo>
                  <a:pt x="8007937" y="9844486"/>
                </a:moveTo>
                <a:lnTo>
                  <a:pt x="7945127" y="9856995"/>
                </a:lnTo>
                <a:lnTo>
                  <a:pt x="7807113" y="9890616"/>
                </a:lnTo>
                <a:lnTo>
                  <a:pt x="7837235" y="10044659"/>
                </a:lnTo>
                <a:lnTo>
                  <a:pt x="7839630" y="10063666"/>
                </a:lnTo>
                <a:lnTo>
                  <a:pt x="7904682" y="10043277"/>
                </a:lnTo>
                <a:lnTo>
                  <a:pt x="8050930" y="10002998"/>
                </a:lnTo>
                <a:close/>
                <a:moveTo>
                  <a:pt x="8411089" y="9783975"/>
                </a:moveTo>
                <a:lnTo>
                  <a:pt x="8473584" y="9912625"/>
                </a:lnTo>
                <a:lnTo>
                  <a:pt x="8517976" y="9905017"/>
                </a:lnTo>
                <a:lnTo>
                  <a:pt x="8641434" y="9892652"/>
                </a:lnTo>
                <a:lnTo>
                  <a:pt x="8604788" y="9823936"/>
                </a:lnTo>
                <a:lnTo>
                  <a:pt x="8570334" y="9774100"/>
                </a:lnTo>
                <a:lnTo>
                  <a:pt x="8555137" y="9773913"/>
                </a:lnTo>
                <a:close/>
                <a:moveTo>
                  <a:pt x="8207589" y="9808276"/>
                </a:moveTo>
                <a:lnTo>
                  <a:pt x="8146693" y="9816852"/>
                </a:lnTo>
                <a:lnTo>
                  <a:pt x="8022214" y="9841642"/>
                </a:lnTo>
                <a:lnTo>
                  <a:pt x="8064957" y="9999136"/>
                </a:lnTo>
                <a:lnTo>
                  <a:pt x="8107884" y="9987313"/>
                </a:lnTo>
                <a:lnTo>
                  <a:pt x="8261607" y="9951915"/>
                </a:lnTo>
                <a:lnTo>
                  <a:pt x="8236524" y="9876652"/>
                </a:lnTo>
                <a:close/>
                <a:moveTo>
                  <a:pt x="8349674" y="9788265"/>
                </a:moveTo>
                <a:lnTo>
                  <a:pt x="8220421" y="9806468"/>
                </a:lnTo>
                <a:lnTo>
                  <a:pt x="8277286" y="9946118"/>
                </a:lnTo>
                <a:lnTo>
                  <a:pt x="8277887" y="9948166"/>
                </a:lnTo>
                <a:lnTo>
                  <a:pt x="8311907" y="9940332"/>
                </a:lnTo>
                <a:lnTo>
                  <a:pt x="8458555" y="9915201"/>
                </a:lnTo>
                <a:lnTo>
                  <a:pt x="8395358" y="9785074"/>
                </a:lnTo>
                <a:close/>
                <a:moveTo>
                  <a:pt x="4194659" y="10340341"/>
                </a:moveTo>
                <a:lnTo>
                  <a:pt x="4115916" y="10471888"/>
                </a:lnTo>
                <a:lnTo>
                  <a:pt x="4080698" y="10527303"/>
                </a:lnTo>
                <a:lnTo>
                  <a:pt x="4268522" y="10584618"/>
                </a:lnTo>
                <a:lnTo>
                  <a:pt x="4367002" y="10609152"/>
                </a:lnTo>
                <a:lnTo>
                  <a:pt x="4379697" y="10587846"/>
                </a:lnTo>
                <a:lnTo>
                  <a:pt x="4476950" y="10416993"/>
                </a:lnTo>
                <a:lnTo>
                  <a:pt x="4415107" y="10402954"/>
                </a:lnTo>
                <a:close/>
                <a:moveTo>
                  <a:pt x="6500702" y="10012958"/>
                </a:moveTo>
                <a:lnTo>
                  <a:pt x="6298478" y="10049132"/>
                </a:lnTo>
                <a:lnTo>
                  <a:pt x="6219925" y="10059587"/>
                </a:lnTo>
                <a:lnTo>
                  <a:pt x="6210011" y="10105506"/>
                </a:lnTo>
                <a:lnTo>
                  <a:pt x="6167849" y="10273499"/>
                </a:lnTo>
                <a:lnTo>
                  <a:pt x="6314443" y="10254289"/>
                </a:lnTo>
                <a:lnTo>
                  <a:pt x="6462329" y="10226384"/>
                </a:lnTo>
                <a:lnTo>
                  <a:pt x="6474529" y="10166879"/>
                </a:lnTo>
                <a:close/>
                <a:moveTo>
                  <a:pt x="5915204" y="10092107"/>
                </a:moveTo>
                <a:lnTo>
                  <a:pt x="5857380" y="10283873"/>
                </a:lnTo>
                <a:lnTo>
                  <a:pt x="5850951" y="10302648"/>
                </a:lnTo>
                <a:lnTo>
                  <a:pt x="6027233" y="10291926"/>
                </a:lnTo>
                <a:lnTo>
                  <a:pt x="6152120" y="10275561"/>
                </a:lnTo>
                <a:lnTo>
                  <a:pt x="6195659" y="10102135"/>
                </a:lnTo>
                <a:lnTo>
                  <a:pt x="6204400" y="10061653"/>
                </a:lnTo>
                <a:lnTo>
                  <a:pt x="6056477" y="10081340"/>
                </a:lnTo>
                <a:close/>
                <a:moveTo>
                  <a:pt x="8825049" y="9693536"/>
                </a:moveTo>
                <a:lnTo>
                  <a:pt x="8880085" y="9744878"/>
                </a:lnTo>
                <a:lnTo>
                  <a:pt x="8906923" y="9776553"/>
                </a:lnTo>
                <a:lnTo>
                  <a:pt x="8979975" y="9784133"/>
                </a:lnTo>
                <a:lnTo>
                  <a:pt x="9031724" y="9795055"/>
                </a:lnTo>
                <a:lnTo>
                  <a:pt x="8948226" y="9723973"/>
                </a:lnTo>
                <a:close/>
                <a:moveTo>
                  <a:pt x="6784456" y="9951118"/>
                </a:moveTo>
                <a:lnTo>
                  <a:pt x="6530478" y="10007632"/>
                </a:lnTo>
                <a:lnTo>
                  <a:pt x="6515945" y="10010232"/>
                </a:lnTo>
                <a:lnTo>
                  <a:pt x="6488883" y="10169515"/>
                </a:lnTo>
                <a:lnTo>
                  <a:pt x="6477824" y="10223460"/>
                </a:lnTo>
                <a:lnTo>
                  <a:pt x="6587041" y="10202852"/>
                </a:lnTo>
                <a:lnTo>
                  <a:pt x="6762060" y="10161590"/>
                </a:lnTo>
                <a:lnTo>
                  <a:pt x="6776967" y="10040568"/>
                </a:lnTo>
                <a:close/>
                <a:moveTo>
                  <a:pt x="5607802" y="10104568"/>
                </a:moveTo>
                <a:lnTo>
                  <a:pt x="5567107" y="10222173"/>
                </a:lnTo>
                <a:lnTo>
                  <a:pt x="5533199" y="10309697"/>
                </a:lnTo>
                <a:lnTo>
                  <a:pt x="5684548" y="10312770"/>
                </a:lnTo>
                <a:lnTo>
                  <a:pt x="5835392" y="10303595"/>
                </a:lnTo>
                <a:lnTo>
                  <a:pt x="5843552" y="10279764"/>
                </a:lnTo>
                <a:lnTo>
                  <a:pt x="5899786" y="10093282"/>
                </a:lnTo>
                <a:lnTo>
                  <a:pt x="5771028" y="10103096"/>
                </a:lnTo>
                <a:close/>
                <a:moveTo>
                  <a:pt x="8888683" y="9656728"/>
                </a:moveTo>
                <a:lnTo>
                  <a:pt x="8903673" y="9666793"/>
                </a:lnTo>
                <a:lnTo>
                  <a:pt x="8955203" y="9710649"/>
                </a:lnTo>
                <a:lnTo>
                  <a:pt x="9035706" y="9730519"/>
                </a:lnTo>
                <a:lnTo>
                  <a:pt x="8971371" y="9691139"/>
                </a:lnTo>
                <a:close/>
                <a:moveTo>
                  <a:pt x="8671281" y="9667864"/>
                </a:moveTo>
                <a:lnTo>
                  <a:pt x="8743169" y="9761575"/>
                </a:lnTo>
                <a:lnTo>
                  <a:pt x="8765211" y="9761850"/>
                </a:lnTo>
                <a:lnTo>
                  <a:pt x="8886104" y="9774393"/>
                </a:lnTo>
                <a:lnTo>
                  <a:pt x="8869540" y="9754839"/>
                </a:lnTo>
                <a:lnTo>
                  <a:pt x="8796250" y="9686483"/>
                </a:lnTo>
                <a:close/>
                <a:moveTo>
                  <a:pt x="7052980" y="9885640"/>
                </a:moveTo>
                <a:lnTo>
                  <a:pt x="6861932" y="9933878"/>
                </a:lnTo>
                <a:lnTo>
                  <a:pt x="6799697" y="9947727"/>
                </a:lnTo>
                <a:lnTo>
                  <a:pt x="6791844" y="10041709"/>
                </a:lnTo>
                <a:lnTo>
                  <a:pt x="6777533" y="10157942"/>
                </a:lnTo>
                <a:lnTo>
                  <a:pt x="6846725" y="10141630"/>
                </a:lnTo>
                <a:lnTo>
                  <a:pt x="7047422" y="10087520"/>
                </a:lnTo>
                <a:lnTo>
                  <a:pt x="7053250" y="9924899"/>
                </a:lnTo>
                <a:close/>
                <a:moveTo>
                  <a:pt x="4602105" y="10217345"/>
                </a:moveTo>
                <a:lnTo>
                  <a:pt x="4601955" y="10217639"/>
                </a:lnTo>
                <a:lnTo>
                  <a:pt x="4498264" y="10406722"/>
                </a:lnTo>
                <a:lnTo>
                  <a:pt x="4675408" y="10446949"/>
                </a:lnTo>
                <a:lnTo>
                  <a:pt x="4789381" y="10466419"/>
                </a:lnTo>
                <a:lnTo>
                  <a:pt x="4881792" y="10284509"/>
                </a:lnTo>
                <a:lnTo>
                  <a:pt x="4888108" y="10271076"/>
                </a:lnTo>
                <a:lnTo>
                  <a:pt x="4804099" y="10258660"/>
                </a:lnTo>
                <a:close/>
                <a:moveTo>
                  <a:pt x="5301197" y="10097210"/>
                </a:moveTo>
                <a:lnTo>
                  <a:pt x="5276718" y="10160034"/>
                </a:lnTo>
                <a:lnTo>
                  <a:pt x="5217953" y="10296158"/>
                </a:lnTo>
                <a:lnTo>
                  <a:pt x="5318811" y="10305343"/>
                </a:lnTo>
                <a:lnTo>
                  <a:pt x="5517430" y="10309376"/>
                </a:lnTo>
                <a:lnTo>
                  <a:pt x="5553158" y="10217162"/>
                </a:lnTo>
                <a:lnTo>
                  <a:pt x="5592070" y="10104711"/>
                </a:lnTo>
                <a:lnTo>
                  <a:pt x="5470226" y="10105810"/>
                </a:lnTo>
                <a:close/>
                <a:moveTo>
                  <a:pt x="7304324" y="9822206"/>
                </a:moveTo>
                <a:lnTo>
                  <a:pt x="7176540" y="9854443"/>
                </a:lnTo>
                <a:lnTo>
                  <a:pt x="7067358" y="9882010"/>
                </a:lnTo>
                <a:lnTo>
                  <a:pt x="7067657" y="9924912"/>
                </a:lnTo>
                <a:lnTo>
                  <a:pt x="7061982" y="10083594"/>
                </a:lnTo>
                <a:lnTo>
                  <a:pt x="7095192" y="10074640"/>
                </a:lnTo>
                <a:lnTo>
                  <a:pt x="7314249" y="10011621"/>
                </a:lnTo>
                <a:lnTo>
                  <a:pt x="7314014" y="9993985"/>
                </a:lnTo>
                <a:close/>
                <a:moveTo>
                  <a:pt x="8504063" y="9652642"/>
                </a:moveTo>
                <a:lnTo>
                  <a:pt x="8577947" y="9759517"/>
                </a:lnTo>
                <a:lnTo>
                  <a:pt x="8724736" y="9761345"/>
                </a:lnTo>
                <a:lnTo>
                  <a:pt x="8654089" y="9669294"/>
                </a:lnTo>
                <a:lnTo>
                  <a:pt x="8649528" y="9664623"/>
                </a:lnTo>
                <a:lnTo>
                  <a:pt x="8639889" y="9663187"/>
                </a:lnTo>
                <a:close/>
                <a:moveTo>
                  <a:pt x="8811015" y="9604582"/>
                </a:moveTo>
                <a:lnTo>
                  <a:pt x="8837865" y="9622609"/>
                </a:lnTo>
                <a:lnTo>
                  <a:pt x="8859232" y="9628697"/>
                </a:lnTo>
                <a:lnTo>
                  <a:pt x="8890880" y="9641869"/>
                </a:lnTo>
                <a:lnTo>
                  <a:pt x="8888452" y="9640383"/>
                </a:lnTo>
                <a:close/>
                <a:moveTo>
                  <a:pt x="8733326" y="9607970"/>
                </a:moveTo>
                <a:lnTo>
                  <a:pt x="8803165" y="9673121"/>
                </a:lnTo>
                <a:lnTo>
                  <a:pt x="8923334" y="9702782"/>
                </a:lnTo>
                <a:lnTo>
                  <a:pt x="8894915" y="9678589"/>
                </a:lnTo>
                <a:lnTo>
                  <a:pt x="8831304" y="9635868"/>
                </a:lnTo>
                <a:close/>
                <a:moveTo>
                  <a:pt x="7536683" y="9765461"/>
                </a:moveTo>
                <a:lnTo>
                  <a:pt x="7479864" y="9777922"/>
                </a:lnTo>
                <a:lnTo>
                  <a:pt x="7318639" y="9818595"/>
                </a:lnTo>
                <a:lnTo>
                  <a:pt x="7318735" y="9819522"/>
                </a:lnTo>
                <a:cubicBezTo>
                  <a:pt x="7323235" y="9876217"/>
                  <a:pt x="7326506" y="9934140"/>
                  <a:pt x="7328542" y="9993266"/>
                </a:cubicBezTo>
                <a:lnTo>
                  <a:pt x="7328731" y="10007455"/>
                </a:lnTo>
                <a:lnTo>
                  <a:pt x="7334136" y="10005900"/>
                </a:lnTo>
                <a:lnTo>
                  <a:pt x="7561653" y="9941996"/>
                </a:lnTo>
                <a:lnTo>
                  <a:pt x="7556367" y="9892681"/>
                </a:lnTo>
                <a:close/>
                <a:moveTo>
                  <a:pt x="8336749" y="9653863"/>
                </a:moveTo>
                <a:lnTo>
                  <a:pt x="8388379" y="9737226"/>
                </a:lnTo>
                <a:lnTo>
                  <a:pt x="8404175" y="9769743"/>
                </a:lnTo>
                <a:lnTo>
                  <a:pt x="8555197" y="9759233"/>
                </a:lnTo>
                <a:lnTo>
                  <a:pt x="8560098" y="9759294"/>
                </a:lnTo>
                <a:lnTo>
                  <a:pt x="8485360" y="9651189"/>
                </a:lnTo>
                <a:lnTo>
                  <a:pt x="8485067" y="9651167"/>
                </a:lnTo>
                <a:close/>
                <a:moveTo>
                  <a:pt x="3911866" y="10242075"/>
                </a:moveTo>
                <a:lnTo>
                  <a:pt x="3792425" y="10427188"/>
                </a:lnTo>
                <a:lnTo>
                  <a:pt x="4007040" y="10504826"/>
                </a:lnTo>
                <a:lnTo>
                  <a:pt x="4065806" y="10522759"/>
                </a:lnTo>
                <a:lnTo>
                  <a:pt x="4122771" y="10432822"/>
                </a:lnTo>
                <a:lnTo>
                  <a:pt x="4179946" y="10336162"/>
                </a:lnTo>
                <a:lnTo>
                  <a:pt x="4159490" y="10330352"/>
                </a:lnTo>
                <a:close/>
                <a:moveTo>
                  <a:pt x="7752696" y="9718088"/>
                </a:moveTo>
                <a:lnTo>
                  <a:pt x="7550983" y="9762325"/>
                </a:lnTo>
                <a:lnTo>
                  <a:pt x="7570828" y="9890428"/>
                </a:lnTo>
                <a:lnTo>
                  <a:pt x="7575932" y="9937986"/>
                </a:lnTo>
                <a:lnTo>
                  <a:pt x="7740955" y="9891636"/>
                </a:lnTo>
                <a:lnTo>
                  <a:pt x="7789919" y="9879713"/>
                </a:lnTo>
                <a:lnTo>
                  <a:pt x="7775035" y="9803559"/>
                </a:lnTo>
                <a:close/>
                <a:moveTo>
                  <a:pt x="8160334" y="9658903"/>
                </a:moveTo>
                <a:lnTo>
                  <a:pt x="8214714" y="9792451"/>
                </a:lnTo>
                <a:lnTo>
                  <a:pt x="8348848" y="9773593"/>
                </a:lnTo>
                <a:lnTo>
                  <a:pt x="8388444" y="9770838"/>
                </a:lnTo>
                <a:lnTo>
                  <a:pt x="8375716" y="9744629"/>
                </a:lnTo>
                <a:lnTo>
                  <a:pt x="8319705" y="9654173"/>
                </a:lnTo>
                <a:lnTo>
                  <a:pt x="8180408" y="9656706"/>
                </a:lnTo>
                <a:close/>
                <a:moveTo>
                  <a:pt x="7953313" y="9683093"/>
                </a:moveTo>
                <a:lnTo>
                  <a:pt x="7779946" y="9712112"/>
                </a:lnTo>
                <a:lnTo>
                  <a:pt x="7767158" y="9714916"/>
                </a:lnTo>
                <a:lnTo>
                  <a:pt x="7789352" y="9799788"/>
                </a:lnTo>
                <a:lnTo>
                  <a:pt x="7804296" y="9876212"/>
                </a:lnTo>
                <a:lnTo>
                  <a:pt x="7942813" y="9842484"/>
                </a:lnTo>
                <a:lnTo>
                  <a:pt x="8004088" y="9830293"/>
                </a:lnTo>
                <a:lnTo>
                  <a:pt x="7996200" y="9801209"/>
                </a:lnTo>
                <a:close/>
                <a:moveTo>
                  <a:pt x="7979741" y="9678669"/>
                </a:moveTo>
                <a:lnTo>
                  <a:pt x="7967899" y="9680651"/>
                </a:lnTo>
                <a:lnTo>
                  <a:pt x="8009902" y="9796277"/>
                </a:lnTo>
                <a:lnTo>
                  <a:pt x="8018363" y="9827453"/>
                </a:lnTo>
                <a:lnTo>
                  <a:pt x="8145083" y="9802240"/>
                </a:lnTo>
                <a:lnTo>
                  <a:pt x="8201668" y="9794285"/>
                </a:lnTo>
                <a:lnTo>
                  <a:pt x="8146935" y="9664948"/>
                </a:lnTo>
                <a:lnTo>
                  <a:pt x="8144557" y="9660629"/>
                </a:lnTo>
                <a:close/>
                <a:moveTo>
                  <a:pt x="4999999" y="10065270"/>
                </a:moveTo>
                <a:lnTo>
                  <a:pt x="4986012" y="10097603"/>
                </a:lnTo>
                <a:lnTo>
                  <a:pt x="4909093" y="10259413"/>
                </a:lnTo>
                <a:lnTo>
                  <a:pt x="5060987" y="10281863"/>
                </a:lnTo>
                <a:lnTo>
                  <a:pt x="5202276" y="10294731"/>
                </a:lnTo>
                <a:lnTo>
                  <a:pt x="5262771" y="10154608"/>
                </a:lnTo>
                <a:lnTo>
                  <a:pt x="5285448" y="10096409"/>
                </a:lnTo>
                <a:lnTo>
                  <a:pt x="5260457" y="10095137"/>
                </a:lnTo>
                <a:close/>
                <a:moveTo>
                  <a:pt x="8574975" y="9567489"/>
                </a:moveTo>
                <a:lnTo>
                  <a:pt x="8656402" y="9650889"/>
                </a:lnTo>
                <a:lnTo>
                  <a:pt x="8777430" y="9668929"/>
                </a:lnTo>
                <a:lnTo>
                  <a:pt x="8702731" y="9599259"/>
                </a:lnTo>
                <a:lnTo>
                  <a:pt x="8615861" y="9574523"/>
                </a:lnTo>
                <a:close/>
                <a:moveTo>
                  <a:pt x="4309514" y="10143521"/>
                </a:moveTo>
                <a:lnTo>
                  <a:pt x="4267319" y="10218956"/>
                </a:lnTo>
                <a:lnTo>
                  <a:pt x="4202503" y="10327237"/>
                </a:lnTo>
                <a:lnTo>
                  <a:pt x="4418505" y="10388610"/>
                </a:lnTo>
                <a:lnTo>
                  <a:pt x="4484567" y="10403612"/>
                </a:lnTo>
                <a:lnTo>
                  <a:pt x="4488098" y="10397410"/>
                </a:lnTo>
                <a:lnTo>
                  <a:pt x="4587224" y="10214301"/>
                </a:lnTo>
                <a:lnTo>
                  <a:pt x="4551409" y="10206975"/>
                </a:lnTo>
                <a:close/>
                <a:moveTo>
                  <a:pt x="8631913" y="9526519"/>
                </a:moveTo>
                <a:lnTo>
                  <a:pt x="8698900" y="9575855"/>
                </a:lnTo>
                <a:lnTo>
                  <a:pt x="8709949" y="9586163"/>
                </a:lnTo>
                <a:lnTo>
                  <a:pt x="8792179" y="9609592"/>
                </a:lnTo>
                <a:lnTo>
                  <a:pt x="8726629" y="9565568"/>
                </a:lnTo>
                <a:lnTo>
                  <a:pt x="8666499" y="9537768"/>
                </a:lnTo>
                <a:close/>
                <a:moveTo>
                  <a:pt x="8420205" y="9540863"/>
                </a:moveTo>
                <a:lnTo>
                  <a:pt x="8450060" y="9574523"/>
                </a:lnTo>
                <a:lnTo>
                  <a:pt x="8493355" y="9637151"/>
                </a:lnTo>
                <a:lnTo>
                  <a:pt x="8633342" y="9648045"/>
                </a:lnTo>
                <a:lnTo>
                  <a:pt x="8550596" y="9563295"/>
                </a:lnTo>
                <a:close/>
                <a:moveTo>
                  <a:pt x="5975105" y="9870485"/>
                </a:moveTo>
                <a:lnTo>
                  <a:pt x="5930554" y="10041202"/>
                </a:lnTo>
                <a:lnTo>
                  <a:pt x="5919736" y="10077078"/>
                </a:lnTo>
                <a:lnTo>
                  <a:pt x="6055349" y="10066725"/>
                </a:lnTo>
                <a:lnTo>
                  <a:pt x="6207684" y="10046440"/>
                </a:lnTo>
                <a:lnTo>
                  <a:pt x="6237853" y="9906716"/>
                </a:lnTo>
                <a:lnTo>
                  <a:pt x="6250100" y="9837234"/>
                </a:lnTo>
                <a:lnTo>
                  <a:pt x="6083220" y="9860758"/>
                </a:lnTo>
                <a:close/>
                <a:moveTo>
                  <a:pt x="6531237" y="9790941"/>
                </a:moveTo>
                <a:lnTo>
                  <a:pt x="6372260" y="9820013"/>
                </a:lnTo>
                <a:lnTo>
                  <a:pt x="6265449" y="9835070"/>
                </a:lnTo>
                <a:lnTo>
                  <a:pt x="6252357" y="9909365"/>
                </a:lnTo>
                <a:lnTo>
                  <a:pt x="6223209" y="10044372"/>
                </a:lnTo>
                <a:lnTo>
                  <a:pt x="6296753" y="10034579"/>
                </a:lnTo>
                <a:lnTo>
                  <a:pt x="6503309" y="9997628"/>
                </a:lnTo>
                <a:lnTo>
                  <a:pt x="6507410" y="9973519"/>
                </a:lnTo>
                <a:close/>
                <a:moveTo>
                  <a:pt x="6797394" y="9735687"/>
                </a:moveTo>
                <a:lnTo>
                  <a:pt x="6593798" y="9779501"/>
                </a:lnTo>
                <a:lnTo>
                  <a:pt x="6546280" y="9788190"/>
                </a:lnTo>
                <a:lnTo>
                  <a:pt x="6521864" y="9975393"/>
                </a:lnTo>
                <a:lnTo>
                  <a:pt x="6518551" y="9994902"/>
                </a:lnTo>
                <a:lnTo>
                  <a:pt x="6528214" y="9993173"/>
                </a:lnTo>
                <a:lnTo>
                  <a:pt x="6785732" y="9935889"/>
                </a:lnTo>
                <a:lnTo>
                  <a:pt x="6792424" y="9855956"/>
                </a:lnTo>
                <a:close/>
                <a:moveTo>
                  <a:pt x="5679031" y="9888052"/>
                </a:moveTo>
                <a:lnTo>
                  <a:pt x="5651827" y="9977338"/>
                </a:lnTo>
                <a:lnTo>
                  <a:pt x="5612875" y="10089908"/>
                </a:lnTo>
                <a:lnTo>
                  <a:pt x="5770653" y="10088459"/>
                </a:lnTo>
                <a:lnTo>
                  <a:pt x="5904317" y="10078255"/>
                </a:lnTo>
                <a:lnTo>
                  <a:pt x="5916639" y="10037393"/>
                </a:lnTo>
                <a:lnTo>
                  <a:pt x="5959827" y="9871860"/>
                </a:lnTo>
                <a:lnTo>
                  <a:pt x="5856675" y="9881140"/>
                </a:lnTo>
                <a:close/>
                <a:moveTo>
                  <a:pt x="4704263" y="10016453"/>
                </a:moveTo>
                <a:lnTo>
                  <a:pt x="4695157" y="10035634"/>
                </a:lnTo>
                <a:lnTo>
                  <a:pt x="4609016" y="10203848"/>
                </a:lnTo>
                <a:lnTo>
                  <a:pt x="4806538" y="10244256"/>
                </a:lnTo>
                <a:lnTo>
                  <a:pt x="4894600" y="10257271"/>
                </a:lnTo>
                <a:lnTo>
                  <a:pt x="4972357" y="10091909"/>
                </a:lnTo>
                <a:lnTo>
                  <a:pt x="4984643" y="10063509"/>
                </a:lnTo>
                <a:lnTo>
                  <a:pt x="4925510" y="10056727"/>
                </a:lnTo>
                <a:close/>
                <a:moveTo>
                  <a:pt x="8258517" y="9527548"/>
                </a:moveTo>
                <a:lnTo>
                  <a:pt x="8327804" y="9639420"/>
                </a:lnTo>
                <a:lnTo>
                  <a:pt x="8475395" y="9636774"/>
                </a:lnTo>
                <a:lnTo>
                  <a:pt x="8438636" y="9583605"/>
                </a:lnTo>
                <a:lnTo>
                  <a:pt x="8398547" y="9538392"/>
                </a:lnTo>
                <a:close/>
                <a:moveTo>
                  <a:pt x="8565622" y="9477697"/>
                </a:moveTo>
                <a:lnTo>
                  <a:pt x="8594360" y="9498862"/>
                </a:lnTo>
                <a:lnTo>
                  <a:pt x="8628884" y="9510081"/>
                </a:lnTo>
                <a:close/>
                <a:moveTo>
                  <a:pt x="7048430" y="9681527"/>
                </a:moveTo>
                <a:lnTo>
                  <a:pt x="7014695" y="9688923"/>
                </a:lnTo>
                <a:lnTo>
                  <a:pt x="6812425" y="9732452"/>
                </a:lnTo>
                <a:lnTo>
                  <a:pt x="6807334" y="9856347"/>
                </a:lnTo>
                <a:lnTo>
                  <a:pt x="6800970" y="9932499"/>
                </a:lnTo>
                <a:lnTo>
                  <a:pt x="6858938" y="9919604"/>
                </a:lnTo>
                <a:lnTo>
                  <a:pt x="7052877" y="9870662"/>
                </a:lnTo>
                <a:lnTo>
                  <a:pt x="7052045" y="9749534"/>
                </a:lnTo>
                <a:close/>
                <a:moveTo>
                  <a:pt x="8487879" y="9479674"/>
                </a:moveTo>
                <a:lnTo>
                  <a:pt x="8494317" y="9484876"/>
                </a:lnTo>
                <a:lnTo>
                  <a:pt x="8557627" y="9549721"/>
                </a:lnTo>
                <a:lnTo>
                  <a:pt x="8619229" y="9560314"/>
                </a:lnTo>
                <a:lnTo>
                  <a:pt x="8674861" y="9576165"/>
                </a:lnTo>
                <a:lnTo>
                  <a:pt x="8588102" y="9512271"/>
                </a:lnTo>
                <a:close/>
                <a:moveTo>
                  <a:pt x="8086430" y="9524583"/>
                </a:moveTo>
                <a:lnTo>
                  <a:pt x="8152787" y="9645049"/>
                </a:lnTo>
                <a:lnTo>
                  <a:pt x="8180060" y="9642069"/>
                </a:lnTo>
                <a:lnTo>
                  <a:pt x="8310759" y="9639726"/>
                </a:lnTo>
                <a:lnTo>
                  <a:pt x="8240430" y="9526147"/>
                </a:lnTo>
                <a:lnTo>
                  <a:pt x="8210461" y="9523826"/>
                </a:lnTo>
                <a:close/>
                <a:moveTo>
                  <a:pt x="7283250" y="9630050"/>
                </a:moveTo>
                <a:lnTo>
                  <a:pt x="7062684" y="9678402"/>
                </a:lnTo>
                <a:lnTo>
                  <a:pt x="7066432" y="9748810"/>
                </a:lnTo>
                <a:lnTo>
                  <a:pt x="7067254" y="9867034"/>
                </a:lnTo>
                <a:lnTo>
                  <a:pt x="7172879" y="9840379"/>
                </a:lnTo>
                <a:lnTo>
                  <a:pt x="7302872" y="9807581"/>
                </a:lnTo>
                <a:lnTo>
                  <a:pt x="7287156" y="9655342"/>
                </a:lnTo>
                <a:close/>
                <a:moveTo>
                  <a:pt x="5382314" y="9886151"/>
                </a:moveTo>
                <a:lnTo>
                  <a:pt x="5372959" y="9913034"/>
                </a:lnTo>
                <a:lnTo>
                  <a:pt x="5306772" y="10082900"/>
                </a:lnTo>
                <a:lnTo>
                  <a:pt x="5470707" y="10091213"/>
                </a:lnTo>
                <a:lnTo>
                  <a:pt x="5597142" y="10090052"/>
                </a:lnTo>
                <a:lnTo>
                  <a:pt x="5637766" y="9972651"/>
                </a:lnTo>
                <a:lnTo>
                  <a:pt x="5663357" y="9888661"/>
                </a:lnTo>
                <a:lnTo>
                  <a:pt x="5620968" y="9890311"/>
                </a:lnTo>
                <a:close/>
                <a:moveTo>
                  <a:pt x="7908582" y="9532960"/>
                </a:moveTo>
                <a:lnTo>
                  <a:pt x="7931085" y="9579309"/>
                </a:lnTo>
                <a:lnTo>
                  <a:pt x="7962837" y="9666716"/>
                </a:lnTo>
                <a:lnTo>
                  <a:pt x="7978624" y="9664075"/>
                </a:lnTo>
                <a:lnTo>
                  <a:pt x="8136929" y="9646782"/>
                </a:lnTo>
                <a:lnTo>
                  <a:pt x="8069677" y="9524685"/>
                </a:lnTo>
                <a:lnTo>
                  <a:pt x="8010995" y="9525043"/>
                </a:lnTo>
                <a:close/>
                <a:moveTo>
                  <a:pt x="7501875" y="9588166"/>
                </a:moveTo>
                <a:lnTo>
                  <a:pt x="7316486" y="9622764"/>
                </a:lnTo>
                <a:lnTo>
                  <a:pt x="7297496" y="9626926"/>
                </a:lnTo>
                <a:lnTo>
                  <a:pt x="7301547" y="9653145"/>
                </a:lnTo>
                <a:lnTo>
                  <a:pt x="7317129" y="9803983"/>
                </a:lnTo>
                <a:lnTo>
                  <a:pt x="7477106" y="9763619"/>
                </a:lnTo>
                <a:lnTo>
                  <a:pt x="7534453" y="9751044"/>
                </a:lnTo>
                <a:lnTo>
                  <a:pt x="7531133" y="9729588"/>
                </a:lnTo>
                <a:close/>
                <a:moveTo>
                  <a:pt x="7719280" y="9552988"/>
                </a:moveTo>
                <a:lnTo>
                  <a:pt x="7749221" y="9646322"/>
                </a:lnTo>
                <a:lnTo>
                  <a:pt x="7763473" y="9700824"/>
                </a:lnTo>
                <a:lnTo>
                  <a:pt x="7778135" y="9697609"/>
                </a:lnTo>
                <a:lnTo>
                  <a:pt x="7948252" y="9669155"/>
                </a:lnTo>
                <a:lnTo>
                  <a:pt x="7917800" y="9585287"/>
                </a:lnTo>
                <a:lnTo>
                  <a:pt x="7892987" y="9534165"/>
                </a:lnTo>
                <a:lnTo>
                  <a:pt x="7812641" y="9540376"/>
                </a:lnTo>
                <a:close/>
                <a:moveTo>
                  <a:pt x="7614617" y="9567127"/>
                </a:moveTo>
                <a:lnTo>
                  <a:pt x="7516223" y="9585489"/>
                </a:lnTo>
                <a:lnTo>
                  <a:pt x="7545449" y="9726603"/>
                </a:lnTo>
                <a:lnTo>
                  <a:pt x="7548750" y="9747909"/>
                </a:lnTo>
                <a:lnTo>
                  <a:pt x="7749012" y="9703995"/>
                </a:lnTo>
                <a:lnTo>
                  <a:pt x="7735117" y="9650827"/>
                </a:lnTo>
                <a:lnTo>
                  <a:pt x="7704395" y="9554999"/>
                </a:lnTo>
                <a:close/>
                <a:moveTo>
                  <a:pt x="4029162" y="10052122"/>
                </a:moveTo>
                <a:lnTo>
                  <a:pt x="3954836" y="10175480"/>
                </a:lnTo>
                <a:lnTo>
                  <a:pt x="3920081" y="10229343"/>
                </a:lnTo>
                <a:lnTo>
                  <a:pt x="4163553" y="10316169"/>
                </a:lnTo>
                <a:lnTo>
                  <a:pt x="4187712" y="10323034"/>
                </a:lnTo>
                <a:lnTo>
                  <a:pt x="4289988" y="10150126"/>
                </a:lnTo>
                <a:lnTo>
                  <a:pt x="4295818" y="10139610"/>
                </a:lnTo>
                <a:lnTo>
                  <a:pt x="4053558" y="10061794"/>
                </a:lnTo>
                <a:close/>
                <a:moveTo>
                  <a:pt x="8331562" y="9440922"/>
                </a:moveTo>
                <a:lnTo>
                  <a:pt x="8405579" y="9524373"/>
                </a:lnTo>
                <a:lnTo>
                  <a:pt x="8414060" y="9525031"/>
                </a:lnTo>
                <a:lnTo>
                  <a:pt x="8533249" y="9545528"/>
                </a:lnTo>
                <a:lnTo>
                  <a:pt x="8484534" y="9495633"/>
                </a:lnTo>
                <a:lnTo>
                  <a:pt x="8449239" y="9467107"/>
                </a:lnTo>
                <a:lnTo>
                  <a:pt x="8434975" y="9462468"/>
                </a:lnTo>
                <a:close/>
                <a:moveTo>
                  <a:pt x="5088177" y="9861429"/>
                </a:moveTo>
                <a:lnTo>
                  <a:pt x="5006024" y="10051342"/>
                </a:lnTo>
                <a:lnTo>
                  <a:pt x="5261573" y="10080608"/>
                </a:lnTo>
                <a:lnTo>
                  <a:pt x="5291023" y="10082102"/>
                </a:lnTo>
                <a:lnTo>
                  <a:pt x="5358899" y="9907906"/>
                </a:lnTo>
                <a:lnTo>
                  <a:pt x="5366745" y="9885356"/>
                </a:lnTo>
                <a:lnTo>
                  <a:pt x="5119237" y="9866058"/>
                </a:lnTo>
                <a:close/>
                <a:moveTo>
                  <a:pt x="4417713" y="9948123"/>
                </a:moveTo>
                <a:lnTo>
                  <a:pt x="4404617" y="9973497"/>
                </a:lnTo>
                <a:lnTo>
                  <a:pt x="4316881" y="10130349"/>
                </a:lnTo>
                <a:lnTo>
                  <a:pt x="4554518" y="10192700"/>
                </a:lnTo>
                <a:lnTo>
                  <a:pt x="4594216" y="10200821"/>
                </a:lnTo>
                <a:lnTo>
                  <a:pt x="4681966" y="10029478"/>
                </a:lnTo>
                <a:lnTo>
                  <a:pt x="4689431" y="10013753"/>
                </a:lnTo>
                <a:lnTo>
                  <a:pt x="4676578" y="10011413"/>
                </a:lnTo>
                <a:cubicBezTo>
                  <a:pt x="4599258" y="9995100"/>
                  <a:pt x="4522381" y="9976771"/>
                  <a:pt x="4445954" y="9956431"/>
                </a:cubicBezTo>
                <a:close/>
                <a:moveTo>
                  <a:pt x="8389975" y="9400568"/>
                </a:moveTo>
                <a:lnTo>
                  <a:pt x="8455969" y="9453891"/>
                </a:lnTo>
                <a:lnTo>
                  <a:pt x="8550576" y="9484635"/>
                </a:lnTo>
                <a:lnTo>
                  <a:pt x="8496436" y="9444762"/>
                </a:lnTo>
                <a:lnTo>
                  <a:pt x="8470854" y="9430302"/>
                </a:lnTo>
                <a:close/>
                <a:moveTo>
                  <a:pt x="8174406" y="9414103"/>
                </a:moveTo>
                <a:lnTo>
                  <a:pt x="8234903" y="9489420"/>
                </a:lnTo>
                <a:lnTo>
                  <a:pt x="8249026" y="9512224"/>
                </a:lnTo>
                <a:lnTo>
                  <a:pt x="8384678" y="9522751"/>
                </a:lnTo>
                <a:lnTo>
                  <a:pt x="8307716" y="9435954"/>
                </a:lnTo>
                <a:lnTo>
                  <a:pt x="8235738" y="9420957"/>
                </a:lnTo>
                <a:close/>
                <a:moveTo>
                  <a:pt x="8015807" y="9398275"/>
                </a:moveTo>
                <a:lnTo>
                  <a:pt x="8020183" y="9404316"/>
                </a:lnTo>
                <a:lnTo>
                  <a:pt x="8078456" y="9510108"/>
                </a:lnTo>
                <a:lnTo>
                  <a:pt x="8211710" y="9509329"/>
                </a:lnTo>
                <a:lnTo>
                  <a:pt x="8230940" y="9510821"/>
                </a:lnTo>
                <a:lnTo>
                  <a:pt x="8223039" y="9498061"/>
                </a:lnTo>
                <a:lnTo>
                  <a:pt x="8153752" y="9411795"/>
                </a:lnTo>
                <a:lnTo>
                  <a:pt x="8038217" y="9398884"/>
                </a:lnTo>
                <a:close/>
                <a:moveTo>
                  <a:pt x="8324134" y="9347369"/>
                </a:moveTo>
                <a:lnTo>
                  <a:pt x="8354519" y="9371920"/>
                </a:lnTo>
                <a:lnTo>
                  <a:pt x="8391862" y="9385652"/>
                </a:lnTo>
                <a:close/>
                <a:moveTo>
                  <a:pt x="6024508" y="9651895"/>
                </a:moveTo>
                <a:lnTo>
                  <a:pt x="5982263" y="9843057"/>
                </a:lnTo>
                <a:lnTo>
                  <a:pt x="5979025" y="9855464"/>
                </a:lnTo>
                <a:lnTo>
                  <a:pt x="6082327" y="9846164"/>
                </a:lnTo>
                <a:lnTo>
                  <a:pt x="6252762" y="9822131"/>
                </a:lnTo>
                <a:lnTo>
                  <a:pt x="6271171" y="9717695"/>
                </a:lnTo>
                <a:lnTo>
                  <a:pt x="6284045" y="9621546"/>
                </a:lnTo>
                <a:lnTo>
                  <a:pt x="6200197" y="9634304"/>
                </a:lnTo>
                <a:close/>
                <a:moveTo>
                  <a:pt x="4798366" y="9818239"/>
                </a:moveTo>
                <a:lnTo>
                  <a:pt x="4710722" y="10002848"/>
                </a:lnTo>
                <a:lnTo>
                  <a:pt x="4927706" y="10042372"/>
                </a:lnTo>
                <a:lnTo>
                  <a:pt x="4990668" y="10049583"/>
                </a:lnTo>
                <a:lnTo>
                  <a:pt x="5073040" y="9859173"/>
                </a:lnTo>
                <a:close/>
                <a:moveTo>
                  <a:pt x="6548831" y="9579329"/>
                </a:moveTo>
                <a:lnTo>
                  <a:pt x="6488107" y="9590495"/>
                </a:lnTo>
                <a:lnTo>
                  <a:pt x="6299228" y="9619236"/>
                </a:lnTo>
                <a:lnTo>
                  <a:pt x="6285794" y="9719614"/>
                </a:lnTo>
                <a:lnTo>
                  <a:pt x="6268111" y="9819968"/>
                </a:lnTo>
                <a:lnTo>
                  <a:pt x="6370644" y="9805510"/>
                </a:lnTo>
                <a:lnTo>
                  <a:pt x="6532746" y="9775865"/>
                </a:lnTo>
                <a:lnTo>
                  <a:pt x="6547668" y="9606634"/>
                </a:lnTo>
                <a:close/>
                <a:moveTo>
                  <a:pt x="8236086" y="9346153"/>
                </a:moveTo>
                <a:lnTo>
                  <a:pt x="8289648" y="9393666"/>
                </a:lnTo>
                <a:lnTo>
                  <a:pt x="8315217" y="9422494"/>
                </a:lnTo>
                <a:lnTo>
                  <a:pt x="8421490" y="9444679"/>
                </a:lnTo>
                <a:lnTo>
                  <a:pt x="8347670" y="9385016"/>
                </a:lnTo>
                <a:lnTo>
                  <a:pt x="8253942" y="9350558"/>
                </a:lnTo>
                <a:close/>
                <a:moveTo>
                  <a:pt x="7840915" y="9393591"/>
                </a:moveTo>
                <a:lnTo>
                  <a:pt x="7901775" y="9518941"/>
                </a:lnTo>
                <a:lnTo>
                  <a:pt x="8011372" y="9510500"/>
                </a:lnTo>
                <a:lnTo>
                  <a:pt x="8061701" y="9510205"/>
                </a:lnTo>
                <a:lnTo>
                  <a:pt x="8007733" y="9412225"/>
                </a:lnTo>
                <a:lnTo>
                  <a:pt x="7997261" y="9397771"/>
                </a:lnTo>
                <a:lnTo>
                  <a:pt x="7841767" y="9393547"/>
                </a:lnTo>
                <a:close/>
                <a:moveTo>
                  <a:pt x="6799119" y="9533307"/>
                </a:moveTo>
                <a:lnTo>
                  <a:pt x="6563553" y="9576623"/>
                </a:lnTo>
                <a:lnTo>
                  <a:pt x="6562260" y="9607019"/>
                </a:lnTo>
                <a:lnTo>
                  <a:pt x="6547621" y="9773144"/>
                </a:lnTo>
                <a:lnTo>
                  <a:pt x="6591656" y="9765091"/>
                </a:lnTo>
                <a:lnTo>
                  <a:pt x="6798015" y="9720682"/>
                </a:lnTo>
                <a:lnTo>
                  <a:pt x="6799769" y="9678228"/>
                </a:lnTo>
                <a:close/>
                <a:moveTo>
                  <a:pt x="5740737" y="9671579"/>
                </a:moveTo>
                <a:lnTo>
                  <a:pt x="5712810" y="9777181"/>
                </a:lnTo>
                <a:lnTo>
                  <a:pt x="5683542" y="9873243"/>
                </a:lnTo>
                <a:lnTo>
                  <a:pt x="5856374" y="9866506"/>
                </a:lnTo>
                <a:lnTo>
                  <a:pt x="5963746" y="9856840"/>
                </a:lnTo>
                <a:lnTo>
                  <a:pt x="5968149" y="9839962"/>
                </a:lnTo>
                <a:lnTo>
                  <a:pt x="6009375" y="9653410"/>
                </a:lnTo>
                <a:lnTo>
                  <a:pt x="5859463" y="9668421"/>
                </a:lnTo>
                <a:close/>
                <a:moveTo>
                  <a:pt x="7033689" y="9490417"/>
                </a:moveTo>
                <a:lnTo>
                  <a:pt x="6852996" y="9523401"/>
                </a:lnTo>
                <a:lnTo>
                  <a:pt x="6813967" y="9530577"/>
                </a:lnTo>
                <a:lnTo>
                  <a:pt x="6814668" y="9677879"/>
                </a:lnTo>
                <a:lnTo>
                  <a:pt x="6813041" y="9717448"/>
                </a:lnTo>
                <a:lnTo>
                  <a:pt x="7011618" y="9674714"/>
                </a:lnTo>
                <a:lnTo>
                  <a:pt x="7047649" y="9666821"/>
                </a:lnTo>
                <a:lnTo>
                  <a:pt x="7043108" y="9581372"/>
                </a:lnTo>
                <a:close/>
                <a:moveTo>
                  <a:pt x="7664583" y="9402766"/>
                </a:moveTo>
                <a:lnTo>
                  <a:pt x="7702553" y="9500843"/>
                </a:lnTo>
                <a:lnTo>
                  <a:pt x="7714786" y="9538978"/>
                </a:lnTo>
                <a:lnTo>
                  <a:pt x="7812238" y="9525838"/>
                </a:lnTo>
                <a:lnTo>
                  <a:pt x="7886180" y="9520142"/>
                </a:lnTo>
                <a:lnTo>
                  <a:pt x="7825152" y="9394411"/>
                </a:lnTo>
                <a:close/>
                <a:moveTo>
                  <a:pt x="7473933" y="9422504"/>
                </a:moveTo>
                <a:lnTo>
                  <a:pt x="7513110" y="9570456"/>
                </a:lnTo>
                <a:lnTo>
                  <a:pt x="7513288" y="9571316"/>
                </a:lnTo>
                <a:lnTo>
                  <a:pt x="7613503" y="9552634"/>
                </a:lnTo>
                <a:lnTo>
                  <a:pt x="7699901" y="9540984"/>
                </a:lnTo>
                <a:lnTo>
                  <a:pt x="7688707" y="9506065"/>
                </a:lnTo>
                <a:lnTo>
                  <a:pt x="7645416" y="9403764"/>
                </a:lnTo>
                <a:lnTo>
                  <a:pt x="7596728" y="9406297"/>
                </a:lnTo>
                <a:close/>
                <a:moveTo>
                  <a:pt x="7267605" y="9449736"/>
                </a:moveTo>
                <a:lnTo>
                  <a:pt x="7276999" y="9494279"/>
                </a:lnTo>
                <a:lnTo>
                  <a:pt x="7295279" y="9612580"/>
                </a:lnTo>
                <a:lnTo>
                  <a:pt x="7314381" y="9608396"/>
                </a:lnTo>
                <a:lnTo>
                  <a:pt x="7498933" y="9573992"/>
                </a:lnTo>
                <a:lnTo>
                  <a:pt x="7459928" y="9426551"/>
                </a:lnTo>
                <a:lnTo>
                  <a:pt x="7459235" y="9424444"/>
                </a:lnTo>
                <a:close/>
                <a:moveTo>
                  <a:pt x="7227659" y="9455009"/>
                </a:moveTo>
                <a:lnTo>
                  <a:pt x="7047901" y="9487822"/>
                </a:lnTo>
                <a:lnTo>
                  <a:pt x="7057443" y="9579906"/>
                </a:lnTo>
                <a:lnTo>
                  <a:pt x="7061902" y="9663699"/>
                </a:lnTo>
                <a:lnTo>
                  <a:pt x="7281034" y="9615700"/>
                </a:lnTo>
                <a:lnTo>
                  <a:pt x="7262739" y="9497218"/>
                </a:lnTo>
                <a:lnTo>
                  <a:pt x="7253133" y="9451647"/>
                </a:lnTo>
                <a:close/>
                <a:moveTo>
                  <a:pt x="4142006" y="9861025"/>
                </a:moveTo>
                <a:lnTo>
                  <a:pt x="4113904" y="9911478"/>
                </a:lnTo>
                <a:lnTo>
                  <a:pt x="4036788" y="10039465"/>
                </a:lnTo>
                <a:lnTo>
                  <a:pt x="4057974" y="10047867"/>
                </a:lnTo>
                <a:lnTo>
                  <a:pt x="4303030" y="10126600"/>
                </a:lnTo>
                <a:lnTo>
                  <a:pt x="4391550" y="9966925"/>
                </a:lnTo>
                <a:lnTo>
                  <a:pt x="4403427" y="9943921"/>
                </a:lnTo>
                <a:lnTo>
                  <a:pt x="4218033" y="9889381"/>
                </a:lnTo>
                <a:close/>
                <a:moveTo>
                  <a:pt x="5454034" y="9675978"/>
                </a:moveTo>
                <a:lnTo>
                  <a:pt x="5443312" y="9710866"/>
                </a:lnTo>
                <a:lnTo>
                  <a:pt x="5387374" y="9871611"/>
                </a:lnTo>
                <a:lnTo>
                  <a:pt x="5621309" y="9875669"/>
                </a:lnTo>
                <a:lnTo>
                  <a:pt x="5667869" y="9873854"/>
                </a:lnTo>
                <a:lnTo>
                  <a:pt x="5698550" y="9773160"/>
                </a:lnTo>
                <a:lnTo>
                  <a:pt x="5725315" y="9671989"/>
                </a:lnTo>
                <a:lnTo>
                  <a:pt x="5498666" y="9678019"/>
                </a:lnTo>
                <a:close/>
                <a:moveTo>
                  <a:pt x="8091099" y="9310388"/>
                </a:moveTo>
                <a:lnTo>
                  <a:pt x="8161307" y="9397795"/>
                </a:lnTo>
                <a:lnTo>
                  <a:pt x="8238264" y="9406430"/>
                </a:lnTo>
                <a:lnTo>
                  <a:pt x="8291367" y="9417515"/>
                </a:lnTo>
                <a:lnTo>
                  <a:pt x="8279467" y="9404094"/>
                </a:lnTo>
                <a:lnTo>
                  <a:pt x="8205704" y="9338658"/>
                </a:lnTo>
                <a:close/>
                <a:moveTo>
                  <a:pt x="8151173" y="9270829"/>
                </a:moveTo>
                <a:lnTo>
                  <a:pt x="8212478" y="9325211"/>
                </a:lnTo>
                <a:lnTo>
                  <a:pt x="8258190" y="9336497"/>
                </a:lnTo>
                <a:lnTo>
                  <a:pt x="8312224" y="9356367"/>
                </a:lnTo>
                <a:lnTo>
                  <a:pt x="8300575" y="9346951"/>
                </a:lnTo>
                <a:lnTo>
                  <a:pt x="8232000" y="9304214"/>
                </a:lnTo>
                <a:close/>
                <a:moveTo>
                  <a:pt x="4517143" y="9755483"/>
                </a:moveTo>
                <a:lnTo>
                  <a:pt x="4424515" y="9934945"/>
                </a:lnTo>
                <a:lnTo>
                  <a:pt x="4449503" y="9942300"/>
                </a:lnTo>
                <a:cubicBezTo>
                  <a:pt x="4525716" y="9962594"/>
                  <a:pt x="4602378" y="9980881"/>
                  <a:pt x="4679481" y="9997157"/>
                </a:cubicBezTo>
                <a:lnTo>
                  <a:pt x="4695891" y="10000147"/>
                </a:lnTo>
                <a:lnTo>
                  <a:pt x="4783566" y="9815476"/>
                </a:lnTo>
                <a:lnTo>
                  <a:pt x="4548906" y="9764312"/>
                </a:lnTo>
                <a:close/>
                <a:moveTo>
                  <a:pt x="7932984" y="9283922"/>
                </a:moveTo>
                <a:lnTo>
                  <a:pt x="8004885" y="9383196"/>
                </a:lnTo>
                <a:lnTo>
                  <a:pt x="8039739" y="9384156"/>
                </a:lnTo>
                <a:lnTo>
                  <a:pt x="8140646" y="9395477"/>
                </a:lnTo>
                <a:lnTo>
                  <a:pt x="8074211" y="9312762"/>
                </a:lnTo>
                <a:lnTo>
                  <a:pt x="8065232" y="9304008"/>
                </a:lnTo>
                <a:lnTo>
                  <a:pt x="8059501" y="9302594"/>
                </a:lnTo>
                <a:close/>
                <a:moveTo>
                  <a:pt x="5168152" y="9657878"/>
                </a:moveTo>
                <a:lnTo>
                  <a:pt x="5094153" y="9847527"/>
                </a:lnTo>
                <a:lnTo>
                  <a:pt x="5121024" y="9851529"/>
                </a:lnTo>
                <a:lnTo>
                  <a:pt x="5371720" y="9871055"/>
                </a:lnTo>
                <a:lnTo>
                  <a:pt x="5428998" y="9706404"/>
                </a:lnTo>
                <a:lnTo>
                  <a:pt x="5438565" y="9675271"/>
                </a:lnTo>
                <a:lnTo>
                  <a:pt x="5245842" y="9666460"/>
                </a:lnTo>
                <a:close/>
                <a:moveTo>
                  <a:pt x="7771653" y="9268210"/>
                </a:moveTo>
                <a:lnTo>
                  <a:pt x="7804731" y="9319066"/>
                </a:lnTo>
                <a:lnTo>
                  <a:pt x="7833907" y="9379158"/>
                </a:lnTo>
                <a:lnTo>
                  <a:pt x="7842399" y="9378718"/>
                </a:lnTo>
                <a:lnTo>
                  <a:pt x="7986330" y="9382684"/>
                </a:lnTo>
                <a:lnTo>
                  <a:pt x="7912596" y="9280913"/>
                </a:lnTo>
                <a:lnTo>
                  <a:pt x="7865806" y="9274007"/>
                </a:lnTo>
                <a:close/>
                <a:moveTo>
                  <a:pt x="8074358" y="9210579"/>
                </a:moveTo>
                <a:lnTo>
                  <a:pt x="8113555" y="9237459"/>
                </a:lnTo>
                <a:lnTo>
                  <a:pt x="8118038" y="9241436"/>
                </a:lnTo>
                <a:lnTo>
                  <a:pt x="8157259" y="9257634"/>
                </a:lnTo>
                <a:lnTo>
                  <a:pt x="8102857" y="9223729"/>
                </a:lnTo>
                <a:close/>
                <a:moveTo>
                  <a:pt x="8000393" y="9217696"/>
                </a:moveTo>
                <a:lnTo>
                  <a:pt x="8073094" y="9290800"/>
                </a:lnTo>
                <a:lnTo>
                  <a:pt x="8182088" y="9317708"/>
                </a:lnTo>
                <a:lnTo>
                  <a:pt x="8110135" y="9253878"/>
                </a:lnTo>
                <a:lnTo>
                  <a:pt x="8072912" y="9238504"/>
                </a:lnTo>
                <a:close/>
                <a:moveTo>
                  <a:pt x="7603104" y="9263365"/>
                </a:moveTo>
                <a:lnTo>
                  <a:pt x="7649377" y="9363490"/>
                </a:lnTo>
                <a:lnTo>
                  <a:pt x="7658948" y="9388214"/>
                </a:lnTo>
                <a:lnTo>
                  <a:pt x="7818145" y="9379973"/>
                </a:lnTo>
                <a:lnTo>
                  <a:pt x="7792135" y="9326390"/>
                </a:lnTo>
                <a:lnTo>
                  <a:pt x="7752896" y="9267055"/>
                </a:lnTo>
                <a:lnTo>
                  <a:pt x="7672354" y="9262095"/>
                </a:lnTo>
                <a:close/>
                <a:moveTo>
                  <a:pt x="4885534" y="9619751"/>
                </a:moveTo>
                <a:lnTo>
                  <a:pt x="4814488" y="9784280"/>
                </a:lnTo>
                <a:lnTo>
                  <a:pt x="4804914" y="9804445"/>
                </a:lnTo>
                <a:lnTo>
                  <a:pt x="5079051" y="9845277"/>
                </a:lnTo>
                <a:lnTo>
                  <a:pt x="5080029" y="9843017"/>
                </a:lnTo>
                <a:lnTo>
                  <a:pt x="5152930" y="9656196"/>
                </a:lnTo>
                <a:lnTo>
                  <a:pt x="4978112" y="9636885"/>
                </a:lnTo>
                <a:close/>
                <a:moveTo>
                  <a:pt x="7421867" y="9267347"/>
                </a:moveTo>
                <a:lnTo>
                  <a:pt x="7427641" y="9281739"/>
                </a:lnTo>
                <a:lnTo>
                  <a:pt x="7469258" y="9408219"/>
                </a:lnTo>
                <a:lnTo>
                  <a:pt x="7596377" y="9391454"/>
                </a:lnTo>
                <a:lnTo>
                  <a:pt x="7639267" y="9389233"/>
                </a:lnTo>
                <a:lnTo>
                  <a:pt x="7586135" y="9263676"/>
                </a:lnTo>
                <a:lnTo>
                  <a:pt x="7430116" y="9266536"/>
                </a:lnTo>
                <a:close/>
                <a:moveTo>
                  <a:pt x="6554681" y="9378752"/>
                </a:moveTo>
                <a:lnTo>
                  <a:pt x="6381141" y="9405103"/>
                </a:lnTo>
                <a:lnTo>
                  <a:pt x="6321231" y="9412792"/>
                </a:lnTo>
                <a:lnTo>
                  <a:pt x="6310314" y="9536406"/>
                </a:lnTo>
                <a:lnTo>
                  <a:pt x="6301275" y="9603940"/>
                </a:lnTo>
                <a:lnTo>
                  <a:pt x="6486120" y="9575821"/>
                </a:lnTo>
                <a:lnTo>
                  <a:pt x="6549478" y="9564176"/>
                </a:lnTo>
                <a:lnTo>
                  <a:pt x="6555049" y="9433410"/>
                </a:lnTo>
                <a:close/>
                <a:moveTo>
                  <a:pt x="7229583" y="9286268"/>
                </a:moveTo>
                <a:lnTo>
                  <a:pt x="7245111" y="9343069"/>
                </a:lnTo>
                <a:lnTo>
                  <a:pt x="7264544" y="9435218"/>
                </a:lnTo>
                <a:lnTo>
                  <a:pt x="7454539" y="9410160"/>
                </a:lnTo>
                <a:lnTo>
                  <a:pt x="7414004" y="9286884"/>
                </a:lnTo>
                <a:lnTo>
                  <a:pt x="7406765" y="9268833"/>
                </a:lnTo>
                <a:close/>
                <a:moveTo>
                  <a:pt x="6060757" y="9443173"/>
                </a:moveTo>
                <a:lnTo>
                  <a:pt x="6057780" y="9465586"/>
                </a:lnTo>
                <a:lnTo>
                  <a:pt x="6027251" y="9636705"/>
                </a:lnTo>
                <a:lnTo>
                  <a:pt x="6198882" y="9619516"/>
                </a:lnTo>
                <a:lnTo>
                  <a:pt x="6286095" y="9606249"/>
                </a:lnTo>
                <a:lnTo>
                  <a:pt x="6295605" y="9535225"/>
                </a:lnTo>
                <a:lnTo>
                  <a:pt x="6306261" y="9414713"/>
                </a:lnTo>
                <a:lnTo>
                  <a:pt x="6138759" y="9436212"/>
                </a:lnTo>
                <a:close/>
                <a:moveTo>
                  <a:pt x="6790055" y="9343313"/>
                </a:moveTo>
                <a:lnTo>
                  <a:pt x="6691151" y="9358029"/>
                </a:lnTo>
                <a:lnTo>
                  <a:pt x="6569273" y="9376535"/>
                </a:lnTo>
                <a:lnTo>
                  <a:pt x="6569659" y="9433062"/>
                </a:lnTo>
                <a:lnTo>
                  <a:pt x="6564197" y="9561471"/>
                </a:lnTo>
                <a:lnTo>
                  <a:pt x="6799052" y="9518304"/>
                </a:lnTo>
                <a:lnTo>
                  <a:pt x="6799004" y="9507529"/>
                </a:lnTo>
                <a:cubicBezTo>
                  <a:pt x="6797398" y="9451816"/>
                  <a:pt x="6794439" y="9397301"/>
                  <a:pt x="6790130" y="9344005"/>
                </a:cubicBezTo>
                <a:close/>
                <a:moveTo>
                  <a:pt x="7009008" y="9310735"/>
                </a:moveTo>
                <a:lnTo>
                  <a:pt x="6804776" y="9341123"/>
                </a:lnTo>
                <a:lnTo>
                  <a:pt x="6804893" y="9342199"/>
                </a:lnTo>
                <a:cubicBezTo>
                  <a:pt x="6809236" y="9395736"/>
                  <a:pt x="6812222" y="9450494"/>
                  <a:pt x="6813852" y="9506448"/>
                </a:cubicBezTo>
                <a:lnTo>
                  <a:pt x="6813895" y="9515575"/>
                </a:lnTo>
                <a:lnTo>
                  <a:pt x="6850213" y="9508900"/>
                </a:lnTo>
                <a:lnTo>
                  <a:pt x="7032164" y="9475687"/>
                </a:lnTo>
                <a:lnTo>
                  <a:pt x="7026454" y="9420556"/>
                </a:lnTo>
                <a:close/>
                <a:moveTo>
                  <a:pt x="7063852" y="9302575"/>
                </a:moveTo>
                <a:lnTo>
                  <a:pt x="7023267" y="9308614"/>
                </a:lnTo>
                <a:lnTo>
                  <a:pt x="7040703" y="9418350"/>
                </a:lnTo>
                <a:lnTo>
                  <a:pt x="7046375" y="9473092"/>
                </a:lnTo>
                <a:lnTo>
                  <a:pt x="7226030" y="9440298"/>
                </a:lnTo>
                <a:lnTo>
                  <a:pt x="7250073" y="9437127"/>
                </a:lnTo>
                <a:lnTo>
                  <a:pt x="7231023" y="9346745"/>
                </a:lnTo>
                <a:lnTo>
                  <a:pt x="7214890" y="9287713"/>
                </a:lnTo>
                <a:close/>
                <a:moveTo>
                  <a:pt x="4245010" y="9676092"/>
                </a:moveTo>
                <a:lnTo>
                  <a:pt x="4149176" y="9848151"/>
                </a:lnTo>
                <a:lnTo>
                  <a:pt x="4222212" y="9875403"/>
                </a:lnTo>
                <a:lnTo>
                  <a:pt x="4410230" y="9930741"/>
                </a:lnTo>
                <a:lnTo>
                  <a:pt x="4502769" y="9751487"/>
                </a:lnTo>
                <a:lnTo>
                  <a:pt x="4309790" y="9697844"/>
                </a:lnTo>
                <a:close/>
                <a:moveTo>
                  <a:pt x="5790617" y="9463663"/>
                </a:moveTo>
                <a:lnTo>
                  <a:pt x="5764144" y="9583072"/>
                </a:lnTo>
                <a:lnTo>
                  <a:pt x="5744696" y="9656609"/>
                </a:lnTo>
                <a:lnTo>
                  <a:pt x="5859003" y="9653555"/>
                </a:lnTo>
                <a:lnTo>
                  <a:pt x="6012288" y="9638203"/>
                </a:lnTo>
                <a:lnTo>
                  <a:pt x="6043392" y="9463920"/>
                </a:lnTo>
                <a:lnTo>
                  <a:pt x="6045974" y="9444492"/>
                </a:lnTo>
                <a:lnTo>
                  <a:pt x="5854821" y="9461550"/>
                </a:lnTo>
                <a:close/>
                <a:moveTo>
                  <a:pt x="7850261" y="9177991"/>
                </a:moveTo>
                <a:lnTo>
                  <a:pt x="7880606" y="9211604"/>
                </a:lnTo>
                <a:lnTo>
                  <a:pt x="7920915" y="9267259"/>
                </a:lnTo>
                <a:lnTo>
                  <a:pt x="8046602" y="9285845"/>
                </a:lnTo>
                <a:lnTo>
                  <a:pt x="7966822" y="9208064"/>
                </a:lnTo>
                <a:lnTo>
                  <a:pt x="7883271" y="9184090"/>
                </a:lnTo>
                <a:close/>
                <a:moveTo>
                  <a:pt x="5515326" y="9470321"/>
                </a:moveTo>
                <a:lnTo>
                  <a:pt x="5503636" y="9514571"/>
                </a:lnTo>
                <a:lnTo>
                  <a:pt x="5458540" y="9661315"/>
                </a:lnTo>
                <a:lnTo>
                  <a:pt x="5499199" y="9663167"/>
                </a:lnTo>
                <a:lnTo>
                  <a:pt x="5729275" y="9657020"/>
                </a:lnTo>
                <a:lnTo>
                  <a:pt x="5749723" y="9579731"/>
                </a:lnTo>
                <a:lnTo>
                  <a:pt x="5775364" y="9464165"/>
                </a:lnTo>
                <a:lnTo>
                  <a:pt x="5557828" y="9471325"/>
                </a:lnTo>
                <a:close/>
                <a:moveTo>
                  <a:pt x="7900920" y="9130551"/>
                </a:moveTo>
                <a:lnTo>
                  <a:pt x="7961302" y="9178389"/>
                </a:lnTo>
                <a:lnTo>
                  <a:pt x="7979322" y="9196509"/>
                </a:lnTo>
                <a:lnTo>
                  <a:pt x="8063194" y="9220598"/>
                </a:lnTo>
                <a:lnTo>
                  <a:pt x="7995566" y="9174222"/>
                </a:lnTo>
                <a:close/>
                <a:moveTo>
                  <a:pt x="7694214" y="9149153"/>
                </a:moveTo>
                <a:lnTo>
                  <a:pt x="7761663" y="9252851"/>
                </a:lnTo>
                <a:lnTo>
                  <a:pt x="7867934" y="9259424"/>
                </a:lnTo>
                <a:lnTo>
                  <a:pt x="7900518" y="9264242"/>
                </a:lnTo>
                <a:lnTo>
                  <a:pt x="7869229" y="9221055"/>
                </a:lnTo>
                <a:lnTo>
                  <a:pt x="7823838" y="9173108"/>
                </a:lnTo>
                <a:close/>
                <a:moveTo>
                  <a:pt x="4608636" y="9565022"/>
                </a:moveTo>
                <a:lnTo>
                  <a:pt x="4535469" y="9719976"/>
                </a:lnTo>
                <a:lnTo>
                  <a:pt x="4523995" y="9742206"/>
                </a:lnTo>
                <a:lnTo>
                  <a:pt x="4552418" y="9750109"/>
                </a:lnTo>
                <a:lnTo>
                  <a:pt x="4790003" y="9801919"/>
                </a:lnTo>
                <a:lnTo>
                  <a:pt x="4801159" y="9778420"/>
                </a:lnTo>
                <a:lnTo>
                  <a:pt x="4870820" y="9617028"/>
                </a:lnTo>
                <a:lnTo>
                  <a:pt x="4657770" y="9577598"/>
                </a:lnTo>
                <a:close/>
                <a:moveTo>
                  <a:pt x="5238490" y="9457927"/>
                </a:moveTo>
                <a:lnTo>
                  <a:pt x="5173700" y="9643590"/>
                </a:lnTo>
                <a:lnTo>
                  <a:pt x="5247128" y="9651686"/>
                </a:lnTo>
                <a:lnTo>
                  <a:pt x="5443070" y="9660610"/>
                </a:lnTo>
                <a:lnTo>
                  <a:pt x="5489109" y="9510787"/>
                </a:lnTo>
                <a:lnTo>
                  <a:pt x="5499898" y="9469956"/>
                </a:lnTo>
                <a:lnTo>
                  <a:pt x="5351995" y="9466461"/>
                </a:lnTo>
                <a:close/>
                <a:moveTo>
                  <a:pt x="7530965" y="9133251"/>
                </a:moveTo>
                <a:lnTo>
                  <a:pt x="7589719" y="9234402"/>
                </a:lnTo>
                <a:lnTo>
                  <a:pt x="7596376" y="9248806"/>
                </a:lnTo>
                <a:lnTo>
                  <a:pt x="7673610" y="9247405"/>
                </a:lnTo>
                <a:lnTo>
                  <a:pt x="7742729" y="9251680"/>
                </a:lnTo>
                <a:lnTo>
                  <a:pt x="7673554" y="9147080"/>
                </a:lnTo>
                <a:close/>
                <a:moveTo>
                  <a:pt x="7833615" y="9077228"/>
                </a:moveTo>
                <a:lnTo>
                  <a:pt x="7865503" y="9102492"/>
                </a:lnTo>
                <a:lnTo>
                  <a:pt x="7897299" y="9112971"/>
                </a:lnTo>
                <a:lnTo>
                  <a:pt x="7924643" y="9125588"/>
                </a:lnTo>
                <a:lnTo>
                  <a:pt x="7915045" y="9119007"/>
                </a:lnTo>
                <a:close/>
                <a:moveTo>
                  <a:pt x="7766344" y="9085033"/>
                </a:moveTo>
                <a:lnTo>
                  <a:pt x="7834194" y="9160193"/>
                </a:lnTo>
                <a:lnTo>
                  <a:pt x="7886822" y="9169941"/>
                </a:lnTo>
                <a:lnTo>
                  <a:pt x="7944800" y="9186594"/>
                </a:lnTo>
                <a:lnTo>
                  <a:pt x="7908686" y="9151385"/>
                </a:lnTo>
                <a:lnTo>
                  <a:pt x="7862867" y="9116839"/>
                </a:lnTo>
                <a:close/>
                <a:moveTo>
                  <a:pt x="7363103" y="9127200"/>
                </a:moveTo>
                <a:lnTo>
                  <a:pt x="7374560" y="9149444"/>
                </a:lnTo>
                <a:lnTo>
                  <a:pt x="7416195" y="9253213"/>
                </a:lnTo>
                <a:lnTo>
                  <a:pt x="7430409" y="9251816"/>
                </a:lnTo>
                <a:lnTo>
                  <a:pt x="7579968" y="9249104"/>
                </a:lnTo>
                <a:lnTo>
                  <a:pt x="7576536" y="9240993"/>
                </a:lnTo>
                <a:lnTo>
                  <a:pt x="7512918" y="9131501"/>
                </a:lnTo>
                <a:lnTo>
                  <a:pt x="7502981" y="9130537"/>
                </a:lnTo>
                <a:close/>
                <a:moveTo>
                  <a:pt x="7182138" y="9130425"/>
                </a:moveTo>
                <a:lnTo>
                  <a:pt x="7205905" y="9199660"/>
                </a:lnTo>
                <a:lnTo>
                  <a:pt x="7225666" y="9271942"/>
                </a:lnTo>
                <a:lnTo>
                  <a:pt x="7401096" y="9254698"/>
                </a:lnTo>
                <a:lnTo>
                  <a:pt x="7361232" y="9155304"/>
                </a:lnTo>
                <a:lnTo>
                  <a:pt x="7346558" y="9126806"/>
                </a:lnTo>
                <a:lnTo>
                  <a:pt x="7311600" y="9125972"/>
                </a:lnTo>
                <a:close/>
                <a:moveTo>
                  <a:pt x="4963118" y="9425778"/>
                </a:moveTo>
                <a:lnTo>
                  <a:pt x="4903521" y="9578095"/>
                </a:lnTo>
                <a:lnTo>
                  <a:pt x="4891532" y="9605861"/>
                </a:lnTo>
                <a:lnTo>
                  <a:pt x="4980247" y="9622261"/>
                </a:lnTo>
                <a:lnTo>
                  <a:pt x="5158503" y="9641914"/>
                </a:lnTo>
                <a:lnTo>
                  <a:pt x="5159444" y="9639504"/>
                </a:lnTo>
                <a:lnTo>
                  <a:pt x="5223228" y="9456780"/>
                </a:lnTo>
                <a:lnTo>
                  <a:pt x="5136057" y="9450227"/>
                </a:lnTo>
                <a:close/>
                <a:moveTo>
                  <a:pt x="6989471" y="9142659"/>
                </a:moveTo>
                <a:lnTo>
                  <a:pt x="7016224" y="9264288"/>
                </a:lnTo>
                <a:lnTo>
                  <a:pt x="7020972" y="9294173"/>
                </a:lnTo>
                <a:lnTo>
                  <a:pt x="7062869" y="9287945"/>
                </a:lnTo>
                <a:lnTo>
                  <a:pt x="7210975" y="9273386"/>
                </a:lnTo>
                <a:lnTo>
                  <a:pt x="7192030" y="9204066"/>
                </a:lnTo>
                <a:lnTo>
                  <a:pt x="7166933" y="9130947"/>
                </a:lnTo>
                <a:lnTo>
                  <a:pt x="7118907" y="9132599"/>
                </a:lnTo>
                <a:close/>
                <a:moveTo>
                  <a:pt x="6784144" y="9163621"/>
                </a:moveTo>
                <a:lnTo>
                  <a:pt x="6787799" y="9185277"/>
                </a:lnTo>
                <a:lnTo>
                  <a:pt x="6803188" y="9326547"/>
                </a:lnTo>
                <a:lnTo>
                  <a:pt x="7006714" y="9296293"/>
                </a:lnTo>
                <a:lnTo>
                  <a:pt x="7002097" y="9267231"/>
                </a:lnTo>
                <a:lnTo>
                  <a:pt x="6974944" y="9143788"/>
                </a:lnTo>
                <a:lnTo>
                  <a:pt x="6924538" y="9147705"/>
                </a:lnTo>
                <a:close/>
                <a:moveTo>
                  <a:pt x="6562721" y="9188722"/>
                </a:moveTo>
                <a:lnTo>
                  <a:pt x="6568518" y="9266123"/>
                </a:lnTo>
                <a:lnTo>
                  <a:pt x="6569172" y="9361706"/>
                </a:lnTo>
                <a:lnTo>
                  <a:pt x="6688953" y="9343528"/>
                </a:lnTo>
                <a:lnTo>
                  <a:pt x="6788471" y="9328734"/>
                </a:lnTo>
                <a:lnTo>
                  <a:pt x="6773151" y="9187802"/>
                </a:lnTo>
                <a:lnTo>
                  <a:pt x="6769355" y="9165297"/>
                </a:lnTo>
                <a:close/>
                <a:moveTo>
                  <a:pt x="4340408" y="9491515"/>
                </a:moveTo>
                <a:lnTo>
                  <a:pt x="4256302" y="9655818"/>
                </a:lnTo>
                <a:lnTo>
                  <a:pt x="4252258" y="9663079"/>
                </a:lnTo>
                <a:lnTo>
                  <a:pt x="4314008" y="9683820"/>
                </a:lnTo>
                <a:lnTo>
                  <a:pt x="4509623" y="9738210"/>
                </a:lnTo>
                <a:lnTo>
                  <a:pt x="4522288" y="9713676"/>
                </a:lnTo>
                <a:lnTo>
                  <a:pt x="4594240" y="9561337"/>
                </a:lnTo>
                <a:lnTo>
                  <a:pt x="4421259" y="9517063"/>
                </a:lnTo>
                <a:close/>
                <a:moveTo>
                  <a:pt x="7610945" y="9044008"/>
                </a:moveTo>
                <a:lnTo>
                  <a:pt x="7675562" y="9120478"/>
                </a:lnTo>
                <a:lnTo>
                  <a:pt x="7683980" y="9133419"/>
                </a:lnTo>
                <a:lnTo>
                  <a:pt x="7695960" y="9134587"/>
                </a:lnTo>
                <a:lnTo>
                  <a:pt x="7806810" y="9155120"/>
                </a:lnTo>
                <a:lnTo>
                  <a:pt x="7728725" y="9072636"/>
                </a:lnTo>
                <a:lnTo>
                  <a:pt x="7707181" y="9065538"/>
                </a:lnTo>
                <a:close/>
                <a:moveTo>
                  <a:pt x="6329674" y="9216397"/>
                </a:moveTo>
                <a:lnTo>
                  <a:pt x="6325905" y="9359896"/>
                </a:lnTo>
                <a:lnTo>
                  <a:pt x="6322555" y="9397797"/>
                </a:lnTo>
                <a:lnTo>
                  <a:pt x="6379622" y="9390472"/>
                </a:lnTo>
                <a:lnTo>
                  <a:pt x="6554581" y="9363921"/>
                </a:lnTo>
                <a:lnTo>
                  <a:pt x="6553930" y="9267194"/>
                </a:lnTo>
                <a:lnTo>
                  <a:pt x="6548192" y="9190369"/>
                </a:lnTo>
                <a:lnTo>
                  <a:pt x="6529307" y="9192510"/>
                </a:lnTo>
                <a:close/>
                <a:moveTo>
                  <a:pt x="6085291" y="9242039"/>
                </a:moveTo>
                <a:lnTo>
                  <a:pt x="6081560" y="9286567"/>
                </a:lnTo>
                <a:lnTo>
                  <a:pt x="6062744" y="9428216"/>
                </a:lnTo>
                <a:lnTo>
                  <a:pt x="6137799" y="9421512"/>
                </a:lnTo>
                <a:lnTo>
                  <a:pt x="6307587" y="9399719"/>
                </a:lnTo>
                <a:lnTo>
                  <a:pt x="6311146" y="9359457"/>
                </a:lnTo>
                <a:lnTo>
                  <a:pt x="6314880" y="9218167"/>
                </a:lnTo>
                <a:lnTo>
                  <a:pt x="6295563" y="9220479"/>
                </a:lnTo>
                <a:close/>
                <a:moveTo>
                  <a:pt x="5829427" y="9260984"/>
                </a:moveTo>
                <a:lnTo>
                  <a:pt x="5805804" y="9395166"/>
                </a:lnTo>
                <a:lnTo>
                  <a:pt x="5793909" y="9448815"/>
                </a:lnTo>
                <a:lnTo>
                  <a:pt x="5854557" y="9446811"/>
                </a:lnTo>
                <a:lnTo>
                  <a:pt x="6047962" y="9429536"/>
                </a:lnTo>
                <a:lnTo>
                  <a:pt x="6067097" y="9285614"/>
                </a:lnTo>
                <a:lnTo>
                  <a:pt x="6070629" y="9243543"/>
                </a:lnTo>
                <a:lnTo>
                  <a:pt x="6053501" y="9245299"/>
                </a:lnTo>
                <a:close/>
                <a:moveTo>
                  <a:pt x="7674621" y="9000730"/>
                </a:moveTo>
                <a:lnTo>
                  <a:pt x="7741057" y="9061475"/>
                </a:lnTo>
                <a:lnTo>
                  <a:pt x="7827012" y="9089805"/>
                </a:lnTo>
                <a:lnTo>
                  <a:pt x="7760743" y="9039841"/>
                </a:lnTo>
                <a:lnTo>
                  <a:pt x="7711139" y="9014391"/>
                </a:lnTo>
                <a:close/>
                <a:moveTo>
                  <a:pt x="7460147" y="9015768"/>
                </a:moveTo>
                <a:lnTo>
                  <a:pt x="7470894" y="9029834"/>
                </a:lnTo>
                <a:lnTo>
                  <a:pt x="7521889" y="9117626"/>
                </a:lnTo>
                <a:lnTo>
                  <a:pt x="7663180" y="9131393"/>
                </a:lnTo>
                <a:lnTo>
                  <a:pt x="7646611" y="9106338"/>
                </a:lnTo>
                <a:lnTo>
                  <a:pt x="7586469" y="9038532"/>
                </a:lnTo>
                <a:lnTo>
                  <a:pt x="7521151" y="9023920"/>
                </a:lnTo>
                <a:close/>
                <a:moveTo>
                  <a:pt x="5566074" y="9268519"/>
                </a:moveTo>
                <a:lnTo>
                  <a:pt x="5553899" y="9324307"/>
                </a:lnTo>
                <a:lnTo>
                  <a:pt x="5519194" y="9455680"/>
                </a:lnTo>
                <a:lnTo>
                  <a:pt x="5558350" y="9456599"/>
                </a:lnTo>
                <a:lnTo>
                  <a:pt x="5778658" y="9449319"/>
                </a:lnTo>
                <a:lnTo>
                  <a:pt x="5791261" y="9392518"/>
                </a:lnTo>
                <a:lnTo>
                  <a:pt x="5814259" y="9262046"/>
                </a:lnTo>
                <a:lnTo>
                  <a:pt x="5802471" y="9262871"/>
                </a:lnTo>
                <a:close/>
                <a:moveTo>
                  <a:pt x="4692230" y="9375747"/>
                </a:moveTo>
                <a:lnTo>
                  <a:pt x="4633776" y="9511780"/>
                </a:lnTo>
                <a:lnTo>
                  <a:pt x="4615031" y="9551480"/>
                </a:lnTo>
                <a:lnTo>
                  <a:pt x="4660992" y="9563244"/>
                </a:lnTo>
                <a:lnTo>
                  <a:pt x="4876814" y="9603140"/>
                </a:lnTo>
                <a:lnTo>
                  <a:pt x="4889889" y="9572847"/>
                </a:lnTo>
                <a:lnTo>
                  <a:pt x="4948247" y="9423675"/>
                </a:lnTo>
                <a:lnTo>
                  <a:pt x="4836789" y="9407918"/>
                </a:lnTo>
                <a:close/>
                <a:moveTo>
                  <a:pt x="7619513" y="8953353"/>
                </a:moveTo>
                <a:lnTo>
                  <a:pt x="7637692" y="8966963"/>
                </a:lnTo>
                <a:lnTo>
                  <a:pt x="7645717" y="8974301"/>
                </a:lnTo>
                <a:lnTo>
                  <a:pt x="7676976" y="8985996"/>
                </a:lnTo>
                <a:close/>
                <a:moveTo>
                  <a:pt x="7295849" y="8996631"/>
                </a:moveTo>
                <a:lnTo>
                  <a:pt x="7355443" y="9112330"/>
                </a:lnTo>
                <a:lnTo>
                  <a:pt x="7503868" y="9115925"/>
                </a:lnTo>
                <a:lnTo>
                  <a:pt x="7458698" y="9038183"/>
                </a:lnTo>
                <a:lnTo>
                  <a:pt x="7439462" y="9013004"/>
                </a:lnTo>
                <a:lnTo>
                  <a:pt x="7333715" y="8998874"/>
                </a:lnTo>
                <a:close/>
                <a:moveTo>
                  <a:pt x="5299202" y="9260847"/>
                </a:moveTo>
                <a:lnTo>
                  <a:pt x="5243411" y="9443547"/>
                </a:lnTo>
                <a:lnTo>
                  <a:pt x="5353103" y="9451779"/>
                </a:lnTo>
                <a:lnTo>
                  <a:pt x="5503766" y="9455317"/>
                </a:lnTo>
                <a:lnTo>
                  <a:pt x="5539200" y="9321212"/>
                </a:lnTo>
                <a:lnTo>
                  <a:pt x="5550624" y="9268888"/>
                </a:lnTo>
                <a:lnTo>
                  <a:pt x="5541816" y="9269099"/>
                </a:lnTo>
                <a:close/>
                <a:moveTo>
                  <a:pt x="7528401" y="8946323"/>
                </a:moveTo>
                <a:lnTo>
                  <a:pt x="7595492" y="9025720"/>
                </a:lnTo>
                <a:lnTo>
                  <a:pt x="7708224" y="9050981"/>
                </a:lnTo>
                <a:lnTo>
                  <a:pt x="7692153" y="9034005"/>
                </a:lnTo>
                <a:lnTo>
                  <a:pt x="7627590" y="8983135"/>
                </a:lnTo>
                <a:lnTo>
                  <a:pt x="7531089" y="8947032"/>
                </a:lnTo>
                <a:close/>
                <a:moveTo>
                  <a:pt x="7124759" y="8987671"/>
                </a:moveTo>
                <a:lnTo>
                  <a:pt x="7159401" y="9064194"/>
                </a:lnTo>
                <a:lnTo>
                  <a:pt x="7177154" y="9115906"/>
                </a:lnTo>
                <a:lnTo>
                  <a:pt x="7312441" y="9111288"/>
                </a:lnTo>
                <a:lnTo>
                  <a:pt x="7338897" y="9111928"/>
                </a:lnTo>
                <a:lnTo>
                  <a:pt x="7279014" y="8995634"/>
                </a:lnTo>
                <a:lnTo>
                  <a:pt x="7144647" y="8987678"/>
                </a:lnTo>
                <a:close/>
                <a:moveTo>
                  <a:pt x="6946597" y="8987921"/>
                </a:moveTo>
                <a:lnTo>
                  <a:pt x="6984017" y="9117868"/>
                </a:lnTo>
                <a:lnTo>
                  <a:pt x="6986289" y="9128192"/>
                </a:lnTo>
                <a:lnTo>
                  <a:pt x="7119011" y="9117892"/>
                </a:lnTo>
                <a:lnTo>
                  <a:pt x="7161949" y="9116426"/>
                </a:lnTo>
                <a:lnTo>
                  <a:pt x="7145780" y="9069320"/>
                </a:lnTo>
                <a:lnTo>
                  <a:pt x="7108821" y="8987666"/>
                </a:lnTo>
                <a:lnTo>
                  <a:pt x="6953725" y="8987613"/>
                </a:lnTo>
                <a:close/>
                <a:moveTo>
                  <a:pt x="5029630" y="9235274"/>
                </a:moveTo>
                <a:lnTo>
                  <a:pt x="4977188" y="9389818"/>
                </a:lnTo>
                <a:lnTo>
                  <a:pt x="4968620" y="9411716"/>
                </a:lnTo>
                <a:lnTo>
                  <a:pt x="5137815" y="9435622"/>
                </a:lnTo>
                <a:lnTo>
                  <a:pt x="5228245" y="9442409"/>
                </a:lnTo>
                <a:lnTo>
                  <a:pt x="5228493" y="9441697"/>
                </a:lnTo>
                <a:lnTo>
                  <a:pt x="5281880" y="9260258"/>
                </a:lnTo>
                <a:lnTo>
                  <a:pt x="5270884" y="9259884"/>
                </a:lnTo>
                <a:close/>
                <a:moveTo>
                  <a:pt x="6753340" y="8996540"/>
                </a:moveTo>
                <a:lnTo>
                  <a:pt x="6762576" y="9035824"/>
                </a:lnTo>
                <a:lnTo>
                  <a:pt x="6781704" y="9149165"/>
                </a:lnTo>
                <a:lnTo>
                  <a:pt x="6923952" y="9133031"/>
                </a:lnTo>
                <a:lnTo>
                  <a:pt x="6971762" y="9129320"/>
                </a:lnTo>
                <a:lnTo>
                  <a:pt x="6970051" y="9121542"/>
                </a:lnTo>
                <a:lnTo>
                  <a:pt x="6931750" y="8988563"/>
                </a:lnTo>
                <a:lnTo>
                  <a:pt x="6760727" y="8995956"/>
                </a:lnTo>
                <a:close/>
                <a:moveTo>
                  <a:pt x="4427566" y="9309795"/>
                </a:moveTo>
                <a:lnTo>
                  <a:pt x="4363931" y="9445563"/>
                </a:lnTo>
                <a:lnTo>
                  <a:pt x="4347201" y="9478244"/>
                </a:lnTo>
                <a:lnTo>
                  <a:pt x="4425188" y="9502889"/>
                </a:lnTo>
                <a:lnTo>
                  <a:pt x="4600636" y="9547795"/>
                </a:lnTo>
                <a:lnTo>
                  <a:pt x="4620334" y="9506092"/>
                </a:lnTo>
                <a:lnTo>
                  <a:pt x="4677749" y="9372525"/>
                </a:lnTo>
                <a:lnTo>
                  <a:pt x="4523751" y="9338254"/>
                </a:lnTo>
                <a:close/>
                <a:moveTo>
                  <a:pt x="7376421" y="8906188"/>
                </a:moveTo>
                <a:lnTo>
                  <a:pt x="7447717" y="8999500"/>
                </a:lnTo>
                <a:lnTo>
                  <a:pt x="7524302" y="9009769"/>
                </a:lnTo>
                <a:lnTo>
                  <a:pt x="7570048" y="9020018"/>
                </a:lnTo>
                <a:lnTo>
                  <a:pt x="7497425" y="8938142"/>
                </a:lnTo>
                <a:close/>
                <a:moveTo>
                  <a:pt x="6548015" y="9012748"/>
                </a:moveTo>
                <a:lnTo>
                  <a:pt x="6550776" y="9029193"/>
                </a:lnTo>
                <a:lnTo>
                  <a:pt x="6561628" y="9174126"/>
                </a:lnTo>
                <a:lnTo>
                  <a:pt x="6766917" y="9150842"/>
                </a:lnTo>
                <a:lnTo>
                  <a:pt x="6748065" y="9039065"/>
                </a:lnTo>
                <a:lnTo>
                  <a:pt x="6738343" y="8997724"/>
                </a:lnTo>
                <a:close/>
                <a:moveTo>
                  <a:pt x="6328070" y="9030357"/>
                </a:moveTo>
                <a:lnTo>
                  <a:pt x="6332523" y="9108028"/>
                </a:lnTo>
                <a:lnTo>
                  <a:pt x="6330063" y="9201633"/>
                </a:lnTo>
                <a:lnTo>
                  <a:pt x="6527403" y="9178008"/>
                </a:lnTo>
                <a:lnTo>
                  <a:pt x="6547102" y="9175774"/>
                </a:lnTo>
                <a:lnTo>
                  <a:pt x="6536314" y="9031343"/>
                </a:lnTo>
                <a:lnTo>
                  <a:pt x="6533392" y="9013902"/>
                </a:lnTo>
                <a:lnTo>
                  <a:pt x="6367608" y="9026989"/>
                </a:lnTo>
                <a:close/>
                <a:moveTo>
                  <a:pt x="6097999" y="9049318"/>
                </a:moveTo>
                <a:lnTo>
                  <a:pt x="6096002" y="9114228"/>
                </a:lnTo>
                <a:lnTo>
                  <a:pt x="6086532" y="9227236"/>
                </a:lnTo>
                <a:lnTo>
                  <a:pt x="6294218" y="9205925"/>
                </a:lnTo>
                <a:lnTo>
                  <a:pt x="6315270" y="9203405"/>
                </a:lnTo>
                <a:lnTo>
                  <a:pt x="6317773" y="9108699"/>
                </a:lnTo>
                <a:lnTo>
                  <a:pt x="6313369" y="9031609"/>
                </a:lnTo>
                <a:lnTo>
                  <a:pt x="6135011" y="9046800"/>
                </a:lnTo>
                <a:close/>
                <a:moveTo>
                  <a:pt x="7438078" y="8863791"/>
                </a:moveTo>
                <a:lnTo>
                  <a:pt x="7505487" y="8925151"/>
                </a:lnTo>
                <a:lnTo>
                  <a:pt x="7535666" y="8933128"/>
                </a:lnTo>
                <a:lnTo>
                  <a:pt x="7589852" y="8953400"/>
                </a:lnTo>
                <a:lnTo>
                  <a:pt x="7519796" y="8898202"/>
                </a:lnTo>
                <a:close/>
                <a:moveTo>
                  <a:pt x="5856713" y="9064507"/>
                </a:moveTo>
                <a:lnTo>
                  <a:pt x="5837766" y="9213620"/>
                </a:lnTo>
                <a:lnTo>
                  <a:pt x="5832034" y="9246177"/>
                </a:lnTo>
                <a:lnTo>
                  <a:pt x="6052743" y="9230703"/>
                </a:lnTo>
                <a:lnTo>
                  <a:pt x="6071871" y="9228740"/>
                </a:lnTo>
                <a:lnTo>
                  <a:pt x="6081505" y="9113990"/>
                </a:lnTo>
                <a:lnTo>
                  <a:pt x="6083475" y="9050306"/>
                </a:lnTo>
                <a:lnTo>
                  <a:pt x="5894338" y="9063174"/>
                </a:lnTo>
                <a:close/>
                <a:moveTo>
                  <a:pt x="7223792" y="8877482"/>
                </a:moveTo>
                <a:lnTo>
                  <a:pt x="7266164" y="8939001"/>
                </a:lnTo>
                <a:lnTo>
                  <a:pt x="7288140" y="8981666"/>
                </a:lnTo>
                <a:lnTo>
                  <a:pt x="7335988" y="8984519"/>
                </a:lnTo>
                <a:lnTo>
                  <a:pt x="7427026" y="8996726"/>
                </a:lnTo>
                <a:lnTo>
                  <a:pt x="7353167" y="8900048"/>
                </a:lnTo>
                <a:lnTo>
                  <a:pt x="7348883" y="8898916"/>
                </a:lnTo>
                <a:close/>
                <a:moveTo>
                  <a:pt x="4764930" y="9191124"/>
                </a:moveTo>
                <a:lnTo>
                  <a:pt x="4720937" y="9308940"/>
                </a:lnTo>
                <a:lnTo>
                  <a:pt x="4698133" y="9362009"/>
                </a:lnTo>
                <a:lnTo>
                  <a:pt x="4839510" y="9393474"/>
                </a:lnTo>
                <a:lnTo>
                  <a:pt x="4953748" y="9409615"/>
                </a:lnTo>
                <a:lnTo>
                  <a:pt x="4963318" y="9385155"/>
                </a:lnTo>
                <a:lnTo>
                  <a:pt x="5014705" y="9233751"/>
                </a:lnTo>
                <a:lnTo>
                  <a:pt x="4989019" y="9231131"/>
                </a:lnTo>
                <a:close/>
                <a:moveTo>
                  <a:pt x="5605675" y="9071570"/>
                </a:moveTo>
                <a:lnTo>
                  <a:pt x="5594068" y="9140235"/>
                </a:lnTo>
                <a:lnTo>
                  <a:pt x="5569273" y="9253859"/>
                </a:lnTo>
                <a:lnTo>
                  <a:pt x="5802338" y="9248259"/>
                </a:lnTo>
                <a:lnTo>
                  <a:pt x="5816869" y="9247240"/>
                </a:lnTo>
                <a:lnTo>
                  <a:pt x="5823137" y="9211679"/>
                </a:lnTo>
                <a:lnTo>
                  <a:pt x="5841805" y="9065035"/>
                </a:lnTo>
                <a:lnTo>
                  <a:pt x="5645148" y="9072002"/>
                </a:lnTo>
                <a:close/>
                <a:moveTo>
                  <a:pt x="7066020" y="8857923"/>
                </a:moveTo>
                <a:lnTo>
                  <a:pt x="7118196" y="8973176"/>
                </a:lnTo>
                <a:lnTo>
                  <a:pt x="7146130" y="8973195"/>
                </a:lnTo>
                <a:lnTo>
                  <a:pt x="7271304" y="8980661"/>
                </a:lnTo>
                <a:lnTo>
                  <a:pt x="7253777" y="8946623"/>
                </a:lnTo>
                <a:lnTo>
                  <a:pt x="7203799" y="8874057"/>
                </a:lnTo>
                <a:lnTo>
                  <a:pt x="7164439" y="8867313"/>
                </a:lnTo>
                <a:close/>
                <a:moveTo>
                  <a:pt x="7373308" y="8804835"/>
                </a:moveTo>
                <a:lnTo>
                  <a:pt x="7405370" y="8834019"/>
                </a:lnTo>
                <a:lnTo>
                  <a:pt x="7458972" y="8856597"/>
                </a:lnTo>
                <a:close/>
                <a:moveTo>
                  <a:pt x="7293586" y="8809568"/>
                </a:moveTo>
                <a:lnTo>
                  <a:pt x="7331829" y="8847827"/>
                </a:lnTo>
                <a:lnTo>
                  <a:pt x="7361913" y="8887201"/>
                </a:lnTo>
                <a:lnTo>
                  <a:pt x="7479903" y="8918388"/>
                </a:lnTo>
                <a:lnTo>
                  <a:pt x="7477222" y="8915365"/>
                </a:lnTo>
                <a:lnTo>
                  <a:pt x="7400831" y="8848107"/>
                </a:lnTo>
                <a:lnTo>
                  <a:pt x="7354671" y="8828669"/>
                </a:lnTo>
                <a:close/>
                <a:moveTo>
                  <a:pt x="5347673" y="9066442"/>
                </a:moveTo>
                <a:lnTo>
                  <a:pt x="5303217" y="9246410"/>
                </a:lnTo>
                <a:lnTo>
                  <a:pt x="5542366" y="9254506"/>
                </a:lnTo>
                <a:lnTo>
                  <a:pt x="5553825" y="9254231"/>
                </a:lnTo>
                <a:lnTo>
                  <a:pt x="5579238" y="9137836"/>
                </a:lnTo>
                <a:lnTo>
                  <a:pt x="5590479" y="9071403"/>
                </a:lnTo>
                <a:lnTo>
                  <a:pt x="5387001" y="9069175"/>
                </a:lnTo>
                <a:close/>
                <a:moveTo>
                  <a:pt x="6891783" y="8846422"/>
                </a:moveTo>
                <a:lnTo>
                  <a:pt x="6941878" y="8973604"/>
                </a:lnTo>
                <a:lnTo>
                  <a:pt x="6954480" y="8973062"/>
                </a:lnTo>
                <a:lnTo>
                  <a:pt x="7102257" y="8973165"/>
                </a:lnTo>
                <a:lnTo>
                  <a:pt x="7049376" y="8856334"/>
                </a:lnTo>
                <a:lnTo>
                  <a:pt x="6977674" y="8849494"/>
                </a:lnTo>
                <a:close/>
                <a:moveTo>
                  <a:pt x="6712114" y="8843351"/>
                </a:moveTo>
                <a:lnTo>
                  <a:pt x="6729231" y="8893987"/>
                </a:lnTo>
                <a:lnTo>
                  <a:pt x="6749978" y="8982241"/>
                </a:lnTo>
                <a:lnTo>
                  <a:pt x="6760789" y="8981389"/>
                </a:lnTo>
                <a:lnTo>
                  <a:pt x="6926639" y="8974259"/>
                </a:lnTo>
                <a:lnTo>
                  <a:pt x="6876076" y="8845861"/>
                </a:lnTo>
                <a:lnTo>
                  <a:pt x="6788507" y="8842729"/>
                </a:lnTo>
                <a:close/>
                <a:moveTo>
                  <a:pt x="7149881" y="8770175"/>
                </a:moveTo>
                <a:lnTo>
                  <a:pt x="7212179" y="8860623"/>
                </a:lnTo>
                <a:lnTo>
                  <a:pt x="7339781" y="8882525"/>
                </a:lnTo>
                <a:lnTo>
                  <a:pt x="7320826" y="8857715"/>
                </a:lnTo>
                <a:lnTo>
                  <a:pt x="7263238" y="8800078"/>
                </a:lnTo>
                <a:lnTo>
                  <a:pt x="7198751" y="8779913"/>
                </a:lnTo>
                <a:close/>
                <a:moveTo>
                  <a:pt x="4507102" y="9129341"/>
                </a:moveTo>
                <a:lnTo>
                  <a:pt x="4460045" y="9240501"/>
                </a:lnTo>
                <a:lnTo>
                  <a:pt x="4433876" y="9296333"/>
                </a:lnTo>
                <a:lnTo>
                  <a:pt x="4527560" y="9324045"/>
                </a:lnTo>
                <a:lnTo>
                  <a:pt x="4683655" y="9358786"/>
                </a:lnTo>
                <a:lnTo>
                  <a:pt x="4707259" y="9303877"/>
                </a:lnTo>
                <a:lnTo>
                  <a:pt x="4750354" y="9188522"/>
                </a:lnTo>
                <a:lnTo>
                  <a:pt x="4695569" y="9178741"/>
                </a:lnTo>
                <a:close/>
                <a:moveTo>
                  <a:pt x="5088997" y="9046359"/>
                </a:moveTo>
                <a:lnTo>
                  <a:pt x="5069829" y="9116807"/>
                </a:lnTo>
                <a:lnTo>
                  <a:pt x="5034425" y="9221141"/>
                </a:lnTo>
                <a:lnTo>
                  <a:pt x="5272184" y="9245359"/>
                </a:lnTo>
                <a:lnTo>
                  <a:pt x="5286125" y="9245831"/>
                </a:lnTo>
                <a:lnTo>
                  <a:pt x="5312546" y="9156039"/>
                </a:lnTo>
                <a:lnTo>
                  <a:pt x="5332715" y="9065402"/>
                </a:lnTo>
                <a:lnTo>
                  <a:pt x="5119454" y="9050582"/>
                </a:lnTo>
                <a:close/>
                <a:moveTo>
                  <a:pt x="6520293" y="8847652"/>
                </a:moveTo>
                <a:lnTo>
                  <a:pt x="6545598" y="8998353"/>
                </a:lnTo>
                <a:lnTo>
                  <a:pt x="6734980" y="8983424"/>
                </a:lnTo>
                <a:lnTo>
                  <a:pt x="6714877" y="8897942"/>
                </a:lnTo>
                <a:lnTo>
                  <a:pt x="6696472" y="8843478"/>
                </a:lnTo>
                <a:lnTo>
                  <a:pt x="6596854" y="8844290"/>
                </a:lnTo>
                <a:close/>
                <a:moveTo>
                  <a:pt x="6316878" y="8856587"/>
                </a:moveTo>
                <a:lnTo>
                  <a:pt x="6318996" y="8872100"/>
                </a:lnTo>
                <a:lnTo>
                  <a:pt x="6327236" y="9015814"/>
                </a:lnTo>
                <a:lnTo>
                  <a:pt x="6366290" y="9012488"/>
                </a:lnTo>
                <a:lnTo>
                  <a:pt x="6530979" y="8999506"/>
                </a:lnTo>
                <a:lnTo>
                  <a:pt x="6505640" y="8848296"/>
                </a:lnTo>
                <a:close/>
                <a:moveTo>
                  <a:pt x="7207727" y="8723670"/>
                </a:moveTo>
                <a:lnTo>
                  <a:pt x="7271092" y="8787063"/>
                </a:lnTo>
                <a:lnTo>
                  <a:pt x="7359875" y="8814856"/>
                </a:lnTo>
                <a:lnTo>
                  <a:pt x="7365991" y="8817432"/>
                </a:lnTo>
                <a:lnTo>
                  <a:pt x="7351405" y="8804589"/>
                </a:lnTo>
                <a:lnTo>
                  <a:pt x="7291035" y="8762888"/>
                </a:lnTo>
                <a:close/>
                <a:moveTo>
                  <a:pt x="6098877" y="8866434"/>
                </a:moveTo>
                <a:lnTo>
                  <a:pt x="6101095" y="8948722"/>
                </a:lnTo>
                <a:lnTo>
                  <a:pt x="6098450" y="9034682"/>
                </a:lnTo>
                <a:lnTo>
                  <a:pt x="6134258" y="9032246"/>
                </a:lnTo>
                <a:lnTo>
                  <a:pt x="6312538" y="9017066"/>
                </a:lnTo>
                <a:lnTo>
                  <a:pt x="6304358" y="8873869"/>
                </a:lnTo>
                <a:lnTo>
                  <a:pt x="6302093" y="8857237"/>
                </a:lnTo>
                <a:lnTo>
                  <a:pt x="6205765" y="8861467"/>
                </a:lnTo>
                <a:close/>
                <a:moveTo>
                  <a:pt x="6994272" y="8739167"/>
                </a:moveTo>
                <a:lnTo>
                  <a:pt x="7059248" y="8844256"/>
                </a:lnTo>
                <a:lnTo>
                  <a:pt x="7167114" y="8852887"/>
                </a:lnTo>
                <a:lnTo>
                  <a:pt x="7192183" y="8857190"/>
                </a:lnTo>
                <a:lnTo>
                  <a:pt x="7129450" y="8766103"/>
                </a:lnTo>
                <a:close/>
                <a:moveTo>
                  <a:pt x="5872001" y="8876977"/>
                </a:moveTo>
                <a:lnTo>
                  <a:pt x="5860006" y="9038590"/>
                </a:lnTo>
                <a:lnTo>
                  <a:pt x="5858576" y="9049844"/>
                </a:lnTo>
                <a:lnTo>
                  <a:pt x="5894187" y="9048581"/>
                </a:lnTo>
                <a:lnTo>
                  <a:pt x="6083929" y="9035671"/>
                </a:lnTo>
                <a:lnTo>
                  <a:pt x="6086604" y="8949198"/>
                </a:lnTo>
                <a:lnTo>
                  <a:pt x="6084406" y="8867107"/>
                </a:lnTo>
                <a:close/>
                <a:moveTo>
                  <a:pt x="4832199" y="9009975"/>
                </a:moveTo>
                <a:lnTo>
                  <a:pt x="4830665" y="9015083"/>
                </a:lnTo>
                <a:lnTo>
                  <a:pt x="4770095" y="9177292"/>
                </a:lnTo>
                <a:lnTo>
                  <a:pt x="4991152" y="9216733"/>
                </a:lnTo>
                <a:lnTo>
                  <a:pt x="5019501" y="9219620"/>
                </a:lnTo>
                <a:lnTo>
                  <a:pt x="5055673" y="9113045"/>
                </a:lnTo>
                <a:lnTo>
                  <a:pt x="5074381" y="9044332"/>
                </a:lnTo>
                <a:lnTo>
                  <a:pt x="4842067" y="9012117"/>
                </a:lnTo>
                <a:close/>
                <a:moveTo>
                  <a:pt x="6834255" y="8716610"/>
                </a:moveTo>
                <a:lnTo>
                  <a:pt x="6856537" y="8756939"/>
                </a:lnTo>
                <a:lnTo>
                  <a:pt x="6885452" y="8830348"/>
                </a:lnTo>
                <a:lnTo>
                  <a:pt x="7041280" y="8842818"/>
                </a:lnTo>
                <a:lnTo>
                  <a:pt x="6974809" y="8735288"/>
                </a:lnTo>
                <a:lnTo>
                  <a:pt x="6920291" y="8724425"/>
                </a:lnTo>
                <a:close/>
                <a:moveTo>
                  <a:pt x="5633726" y="8879717"/>
                </a:moveTo>
                <a:lnTo>
                  <a:pt x="5624110" y="8962515"/>
                </a:lnTo>
                <a:lnTo>
                  <a:pt x="5608140" y="9056990"/>
                </a:lnTo>
                <a:lnTo>
                  <a:pt x="5645648" y="9057398"/>
                </a:lnTo>
                <a:lnTo>
                  <a:pt x="5843671" y="9050373"/>
                </a:lnTo>
                <a:lnTo>
                  <a:pt x="5845326" y="9037371"/>
                </a:lnTo>
                <a:lnTo>
                  <a:pt x="5857212" y="8877664"/>
                </a:lnTo>
                <a:lnTo>
                  <a:pt x="5855612" y="8877738"/>
                </a:lnTo>
                <a:close/>
                <a:moveTo>
                  <a:pt x="7137317" y="8661851"/>
                </a:moveTo>
                <a:lnTo>
                  <a:pt x="7173046" y="8688975"/>
                </a:lnTo>
                <a:lnTo>
                  <a:pt x="7178206" y="8694136"/>
                </a:lnTo>
                <a:lnTo>
                  <a:pt x="7184662" y="8696443"/>
                </a:lnTo>
                <a:lnTo>
                  <a:pt x="7216646" y="8711504"/>
                </a:lnTo>
                <a:lnTo>
                  <a:pt x="7168043" y="8677932"/>
                </a:lnTo>
                <a:close/>
                <a:moveTo>
                  <a:pt x="7061488" y="8668173"/>
                </a:moveTo>
                <a:lnTo>
                  <a:pt x="7136388" y="8750585"/>
                </a:lnTo>
                <a:lnTo>
                  <a:pt x="7137884" y="8752756"/>
                </a:lnTo>
                <a:lnTo>
                  <a:pt x="7203087" y="8765775"/>
                </a:lnTo>
                <a:lnTo>
                  <a:pt x="7240743" y="8777563"/>
                </a:lnTo>
                <a:lnTo>
                  <a:pt x="7170224" y="8706983"/>
                </a:lnTo>
                <a:close/>
                <a:moveTo>
                  <a:pt x="5387017" y="8876338"/>
                </a:moveTo>
                <a:lnTo>
                  <a:pt x="5370121" y="8975567"/>
                </a:lnTo>
                <a:lnTo>
                  <a:pt x="5351232" y="9052035"/>
                </a:lnTo>
                <a:lnTo>
                  <a:pt x="5388209" y="9054600"/>
                </a:lnTo>
                <a:lnTo>
                  <a:pt x="5592946" y="9056825"/>
                </a:lnTo>
                <a:lnTo>
                  <a:pt x="5609191" y="8960819"/>
                </a:lnTo>
                <a:lnTo>
                  <a:pt x="5618610" y="8879852"/>
                </a:lnTo>
                <a:lnTo>
                  <a:pt x="5487617" y="8881021"/>
                </a:lnTo>
                <a:close/>
                <a:moveTo>
                  <a:pt x="6664046" y="8701152"/>
                </a:moveTo>
                <a:lnTo>
                  <a:pt x="6707565" y="8829893"/>
                </a:lnTo>
                <a:lnTo>
                  <a:pt x="6869937" y="8830268"/>
                </a:lnTo>
                <a:lnTo>
                  <a:pt x="6843537" y="8763228"/>
                </a:lnTo>
                <a:lnTo>
                  <a:pt x="6816913" y="8715035"/>
                </a:lnTo>
                <a:close/>
                <a:moveTo>
                  <a:pt x="6481400" y="8695259"/>
                </a:moveTo>
                <a:lnTo>
                  <a:pt x="6513781" y="8808883"/>
                </a:lnTo>
                <a:lnTo>
                  <a:pt x="6517852" y="8833117"/>
                </a:lnTo>
                <a:lnTo>
                  <a:pt x="6597293" y="8829639"/>
                </a:lnTo>
                <a:lnTo>
                  <a:pt x="6691868" y="8829857"/>
                </a:lnTo>
                <a:lnTo>
                  <a:pt x="6647876" y="8699683"/>
                </a:lnTo>
                <a:lnTo>
                  <a:pt x="6634855" y="8698501"/>
                </a:lnTo>
                <a:close/>
                <a:moveTo>
                  <a:pt x="4576960" y="8954565"/>
                </a:moveTo>
                <a:lnTo>
                  <a:pt x="4544585" y="9040797"/>
                </a:lnTo>
                <a:lnTo>
                  <a:pt x="4512815" y="9115845"/>
                </a:lnTo>
                <a:lnTo>
                  <a:pt x="4698631" y="9164542"/>
                </a:lnTo>
                <a:lnTo>
                  <a:pt x="4755520" y="9174692"/>
                </a:lnTo>
                <a:lnTo>
                  <a:pt x="4816679" y="9010983"/>
                </a:lnTo>
                <a:lnTo>
                  <a:pt x="4817913" y="9006873"/>
                </a:lnTo>
                <a:close/>
                <a:moveTo>
                  <a:pt x="6922710" y="8630824"/>
                </a:moveTo>
                <a:lnTo>
                  <a:pt x="6940947" y="8652921"/>
                </a:lnTo>
                <a:lnTo>
                  <a:pt x="6983633" y="8721959"/>
                </a:lnTo>
                <a:lnTo>
                  <a:pt x="7114463" y="8748081"/>
                </a:lnTo>
                <a:lnTo>
                  <a:pt x="7032410" y="8657794"/>
                </a:lnTo>
                <a:lnTo>
                  <a:pt x="7026202" y="8655579"/>
                </a:lnTo>
                <a:close/>
                <a:moveTo>
                  <a:pt x="5139879" y="8859365"/>
                </a:moveTo>
                <a:lnTo>
                  <a:pt x="5092868" y="9032135"/>
                </a:lnTo>
                <a:lnTo>
                  <a:pt x="5121440" y="9036093"/>
                </a:lnTo>
                <a:lnTo>
                  <a:pt x="5335926" y="9050973"/>
                </a:lnTo>
                <a:lnTo>
                  <a:pt x="5373055" y="8884121"/>
                </a:lnTo>
                <a:lnTo>
                  <a:pt x="5374368" y="8875749"/>
                </a:lnTo>
                <a:lnTo>
                  <a:pt x="5231986" y="8869121"/>
                </a:lnTo>
                <a:close/>
                <a:moveTo>
                  <a:pt x="6291506" y="8692971"/>
                </a:moveTo>
                <a:lnTo>
                  <a:pt x="6298769" y="8723926"/>
                </a:lnTo>
                <a:lnTo>
                  <a:pt x="6314888" y="8842003"/>
                </a:lnTo>
                <a:lnTo>
                  <a:pt x="6503204" y="8833758"/>
                </a:lnTo>
                <a:lnTo>
                  <a:pt x="6499575" y="8812105"/>
                </a:lnTo>
                <a:lnTo>
                  <a:pt x="6466186" y="8694937"/>
                </a:lnTo>
                <a:lnTo>
                  <a:pt x="6342626" y="8692327"/>
                </a:lnTo>
                <a:close/>
                <a:moveTo>
                  <a:pt x="6985032" y="8584231"/>
                </a:moveTo>
                <a:lnTo>
                  <a:pt x="6985714" y="8584800"/>
                </a:lnTo>
                <a:lnTo>
                  <a:pt x="7040301" y="8644861"/>
                </a:lnTo>
                <a:lnTo>
                  <a:pt x="7135277" y="8678797"/>
                </a:lnTo>
                <a:lnTo>
                  <a:pt x="7059037" y="8620883"/>
                </a:lnTo>
                <a:lnTo>
                  <a:pt x="7002349" y="8591215"/>
                </a:lnTo>
                <a:close/>
                <a:moveTo>
                  <a:pt x="6088285" y="8695533"/>
                </a:moveTo>
                <a:lnTo>
                  <a:pt x="6096822" y="8790203"/>
                </a:lnTo>
                <a:lnTo>
                  <a:pt x="6098481" y="8851776"/>
                </a:lnTo>
                <a:lnTo>
                  <a:pt x="6204886" y="8846819"/>
                </a:lnTo>
                <a:lnTo>
                  <a:pt x="6300105" y="8842651"/>
                </a:lnTo>
                <a:lnTo>
                  <a:pt x="6284269" y="8726416"/>
                </a:lnTo>
                <a:lnTo>
                  <a:pt x="6276468" y="8693161"/>
                </a:lnTo>
                <a:close/>
                <a:moveTo>
                  <a:pt x="6766168" y="8593381"/>
                </a:moveTo>
                <a:lnTo>
                  <a:pt x="6825635" y="8701009"/>
                </a:lnTo>
                <a:lnTo>
                  <a:pt x="6923276" y="8709907"/>
                </a:lnTo>
                <a:lnTo>
                  <a:pt x="6964166" y="8718072"/>
                </a:lnTo>
                <a:lnTo>
                  <a:pt x="6929211" y="8661526"/>
                </a:lnTo>
                <a:lnTo>
                  <a:pt x="6899242" y="8625211"/>
                </a:lnTo>
                <a:close/>
                <a:moveTo>
                  <a:pt x="5874736" y="8697999"/>
                </a:moveTo>
                <a:lnTo>
                  <a:pt x="5875226" y="8708703"/>
                </a:lnTo>
                <a:lnTo>
                  <a:pt x="5872635" y="8862297"/>
                </a:lnTo>
                <a:lnTo>
                  <a:pt x="6084014" y="8852450"/>
                </a:lnTo>
                <a:lnTo>
                  <a:pt x="6082380" y="8791393"/>
                </a:lnTo>
                <a:lnTo>
                  <a:pt x="6073768" y="8695716"/>
                </a:lnTo>
                <a:lnTo>
                  <a:pt x="6043777" y="8696094"/>
                </a:lnTo>
                <a:close/>
                <a:moveTo>
                  <a:pt x="4887185" y="8826900"/>
                </a:moveTo>
                <a:lnTo>
                  <a:pt x="4836415" y="8995937"/>
                </a:lnTo>
                <a:lnTo>
                  <a:pt x="4844910" y="8997781"/>
                </a:lnTo>
                <a:lnTo>
                  <a:pt x="5078253" y="9030110"/>
                </a:lnTo>
                <a:lnTo>
                  <a:pt x="5125164" y="8857806"/>
                </a:lnTo>
                <a:lnTo>
                  <a:pt x="4967842" y="8841142"/>
                </a:lnTo>
                <a:close/>
                <a:moveTo>
                  <a:pt x="6605714" y="8571294"/>
                </a:moveTo>
                <a:lnTo>
                  <a:pt x="6652100" y="8665814"/>
                </a:lnTo>
                <a:lnTo>
                  <a:pt x="6658860" y="8685811"/>
                </a:lnTo>
                <a:lnTo>
                  <a:pt x="6808291" y="8699429"/>
                </a:lnTo>
                <a:lnTo>
                  <a:pt x="6747529" y="8589441"/>
                </a:lnTo>
                <a:close/>
                <a:moveTo>
                  <a:pt x="5649441" y="8698795"/>
                </a:moveTo>
                <a:lnTo>
                  <a:pt x="5643993" y="8791304"/>
                </a:lnTo>
                <a:lnTo>
                  <a:pt x="5635426" y="8865068"/>
                </a:lnTo>
                <a:lnTo>
                  <a:pt x="5855716" y="8863085"/>
                </a:lnTo>
                <a:lnTo>
                  <a:pt x="5857917" y="8862983"/>
                </a:lnTo>
                <a:lnTo>
                  <a:pt x="5860539" y="8708967"/>
                </a:lnTo>
                <a:lnTo>
                  <a:pt x="5860045" y="8698164"/>
                </a:lnTo>
                <a:lnTo>
                  <a:pt x="5695422" y="8700019"/>
                </a:lnTo>
                <a:close/>
                <a:moveTo>
                  <a:pt x="6835966" y="8525725"/>
                </a:moveTo>
                <a:lnTo>
                  <a:pt x="6907063" y="8611867"/>
                </a:lnTo>
                <a:lnTo>
                  <a:pt x="7013951" y="8637484"/>
                </a:lnTo>
                <a:lnTo>
                  <a:pt x="6975702" y="8595396"/>
                </a:lnTo>
                <a:lnTo>
                  <a:pt x="6940977" y="8566465"/>
                </a:lnTo>
                <a:lnTo>
                  <a:pt x="6853233" y="8531080"/>
                </a:lnTo>
                <a:close/>
                <a:moveTo>
                  <a:pt x="6903352" y="8516177"/>
                </a:moveTo>
                <a:lnTo>
                  <a:pt x="6949310" y="8554469"/>
                </a:lnTo>
                <a:lnTo>
                  <a:pt x="6995963" y="8572970"/>
                </a:lnTo>
                <a:lnTo>
                  <a:pt x="6987011" y="8566170"/>
                </a:lnTo>
                <a:close/>
                <a:moveTo>
                  <a:pt x="5416921" y="8692604"/>
                </a:moveTo>
                <a:lnTo>
                  <a:pt x="5414983" y="8712082"/>
                </a:lnTo>
                <a:lnTo>
                  <a:pt x="5389495" y="8861779"/>
                </a:lnTo>
                <a:lnTo>
                  <a:pt x="5488731" y="8866389"/>
                </a:lnTo>
                <a:lnTo>
                  <a:pt x="5620314" y="8865204"/>
                </a:lnTo>
                <a:lnTo>
                  <a:pt x="5629025" y="8790318"/>
                </a:lnTo>
                <a:lnTo>
                  <a:pt x="5634459" y="8698396"/>
                </a:lnTo>
                <a:close/>
                <a:moveTo>
                  <a:pt x="6437217" y="8552035"/>
                </a:moveTo>
                <a:lnTo>
                  <a:pt x="6447080" y="8574834"/>
                </a:lnTo>
                <a:lnTo>
                  <a:pt x="6477164" y="8680392"/>
                </a:lnTo>
                <a:lnTo>
                  <a:pt x="6636655" y="8683788"/>
                </a:lnTo>
                <a:lnTo>
                  <a:pt x="6642691" y="8684338"/>
                </a:lnTo>
                <a:lnTo>
                  <a:pt x="6638408" y="8671666"/>
                </a:lnTo>
                <a:lnTo>
                  <a:pt x="6588060" y="8569035"/>
                </a:lnTo>
                <a:lnTo>
                  <a:pt x="6469723" y="8553893"/>
                </a:lnTo>
                <a:close/>
                <a:moveTo>
                  <a:pt x="4639540" y="8778704"/>
                </a:moveTo>
                <a:lnTo>
                  <a:pt x="4617487" y="8846620"/>
                </a:lnTo>
                <a:lnTo>
                  <a:pt x="4582141" y="8940765"/>
                </a:lnTo>
                <a:lnTo>
                  <a:pt x="4822131" y="8992838"/>
                </a:lnTo>
                <a:lnTo>
                  <a:pt x="4872757" y="8824353"/>
                </a:lnTo>
                <a:lnTo>
                  <a:pt x="4694950" y="8792957"/>
                </a:lnTo>
                <a:close/>
                <a:moveTo>
                  <a:pt x="6256012" y="8541680"/>
                </a:moveTo>
                <a:lnTo>
                  <a:pt x="6288049" y="8678236"/>
                </a:lnTo>
                <a:lnTo>
                  <a:pt x="6343351" y="8677543"/>
                </a:lnTo>
                <a:lnTo>
                  <a:pt x="6461949" y="8680068"/>
                </a:lnTo>
                <a:lnTo>
                  <a:pt x="6433427" y="8579979"/>
                </a:lnTo>
                <a:lnTo>
                  <a:pt x="6420936" y="8551104"/>
                </a:lnTo>
                <a:close/>
                <a:moveTo>
                  <a:pt x="6689583" y="8481167"/>
                </a:moveTo>
                <a:lnTo>
                  <a:pt x="6745306" y="8555623"/>
                </a:lnTo>
                <a:lnTo>
                  <a:pt x="6756436" y="8575768"/>
                </a:lnTo>
                <a:lnTo>
                  <a:pt x="6883586" y="8606240"/>
                </a:lnTo>
                <a:lnTo>
                  <a:pt x="6810665" y="8517879"/>
                </a:lnTo>
                <a:lnTo>
                  <a:pt x="6700491" y="8483713"/>
                </a:lnTo>
                <a:close/>
                <a:moveTo>
                  <a:pt x="5176999" y="8677621"/>
                </a:moveTo>
                <a:lnTo>
                  <a:pt x="5143071" y="8844945"/>
                </a:lnTo>
                <a:lnTo>
                  <a:pt x="5233817" y="8854547"/>
                </a:lnTo>
                <a:lnTo>
                  <a:pt x="5376652" y="8861182"/>
                </a:lnTo>
                <a:lnTo>
                  <a:pt x="5400247" y="8710741"/>
                </a:lnTo>
                <a:lnTo>
                  <a:pt x="5402094" y="8692210"/>
                </a:lnTo>
                <a:lnTo>
                  <a:pt x="5330014" y="8690291"/>
                </a:lnTo>
                <a:close/>
                <a:moveTo>
                  <a:pt x="6067019" y="8534706"/>
                </a:moveTo>
                <a:lnTo>
                  <a:pt x="6083171" y="8638823"/>
                </a:lnTo>
                <a:lnTo>
                  <a:pt x="6086952" y="8680756"/>
                </a:lnTo>
                <a:lnTo>
                  <a:pt x="6273011" y="8678424"/>
                </a:lnTo>
                <a:lnTo>
                  <a:pt x="6240731" y="8540807"/>
                </a:lnTo>
                <a:lnTo>
                  <a:pt x="6179506" y="8537307"/>
                </a:lnTo>
                <a:close/>
                <a:moveTo>
                  <a:pt x="6752333" y="8438126"/>
                </a:moveTo>
                <a:lnTo>
                  <a:pt x="6798381" y="8480188"/>
                </a:lnTo>
                <a:lnTo>
                  <a:pt x="6818872" y="8505015"/>
                </a:lnTo>
                <a:lnTo>
                  <a:pt x="6837017" y="8509936"/>
                </a:lnTo>
                <a:lnTo>
                  <a:pt x="6905930" y="8537265"/>
                </a:lnTo>
                <a:lnTo>
                  <a:pt x="6836635" y="8479532"/>
                </a:lnTo>
                <a:close/>
                <a:moveTo>
                  <a:pt x="6542635" y="8446979"/>
                </a:moveTo>
                <a:lnTo>
                  <a:pt x="6550158" y="8458088"/>
                </a:lnTo>
                <a:lnTo>
                  <a:pt x="6597896" y="8555364"/>
                </a:lnTo>
                <a:lnTo>
                  <a:pt x="6738684" y="8573429"/>
                </a:lnTo>
                <a:lnTo>
                  <a:pt x="6733277" y="8563643"/>
                </a:lnTo>
                <a:lnTo>
                  <a:pt x="6667733" y="8476068"/>
                </a:lnTo>
                <a:lnTo>
                  <a:pt x="6544342" y="8447272"/>
                </a:lnTo>
                <a:close/>
                <a:moveTo>
                  <a:pt x="5865496" y="8529940"/>
                </a:moveTo>
                <a:lnTo>
                  <a:pt x="5868157" y="8554159"/>
                </a:lnTo>
                <a:lnTo>
                  <a:pt x="5874060" y="8683218"/>
                </a:lnTo>
                <a:lnTo>
                  <a:pt x="6043484" y="8681300"/>
                </a:lnTo>
                <a:lnTo>
                  <a:pt x="6072437" y="8680937"/>
                </a:lnTo>
                <a:lnTo>
                  <a:pt x="6068818" y="8640728"/>
                </a:lnTo>
                <a:lnTo>
                  <a:pt x="6052347" y="8534367"/>
                </a:lnTo>
                <a:lnTo>
                  <a:pt x="5882224" y="8530433"/>
                </a:lnTo>
                <a:close/>
                <a:moveTo>
                  <a:pt x="4934965" y="8648985"/>
                </a:moveTo>
                <a:lnTo>
                  <a:pt x="4915026" y="8734205"/>
                </a:lnTo>
                <a:lnTo>
                  <a:pt x="4891438" y="8812740"/>
                </a:lnTo>
                <a:lnTo>
                  <a:pt x="4970444" y="8826679"/>
                </a:lnTo>
                <a:lnTo>
                  <a:pt x="5128446" y="8843397"/>
                </a:lnTo>
                <a:lnTo>
                  <a:pt x="5162332" y="8676405"/>
                </a:lnTo>
                <a:lnTo>
                  <a:pt x="5076901" y="8669329"/>
                </a:lnTo>
                <a:close/>
                <a:moveTo>
                  <a:pt x="5653334" y="8523690"/>
                </a:moveTo>
                <a:lnTo>
                  <a:pt x="5653683" y="8626766"/>
                </a:lnTo>
                <a:lnTo>
                  <a:pt x="5650311" y="8684021"/>
                </a:lnTo>
                <a:lnTo>
                  <a:pt x="5696045" y="8685234"/>
                </a:lnTo>
                <a:lnTo>
                  <a:pt x="5859370" y="8683384"/>
                </a:lnTo>
                <a:lnTo>
                  <a:pt x="5853511" y="8555184"/>
                </a:lnTo>
                <a:lnTo>
                  <a:pt x="5850696" y="8529504"/>
                </a:lnTo>
                <a:close/>
                <a:moveTo>
                  <a:pt x="6620976" y="8389493"/>
                </a:moveTo>
                <a:lnTo>
                  <a:pt x="6679051" y="8467094"/>
                </a:lnTo>
                <a:lnTo>
                  <a:pt x="6794620" y="8498437"/>
                </a:lnTo>
                <a:lnTo>
                  <a:pt x="6787869" y="8490257"/>
                </a:lnTo>
                <a:lnTo>
                  <a:pt x="6714557" y="8423312"/>
                </a:lnTo>
                <a:close/>
                <a:moveTo>
                  <a:pt x="6379812" y="8419366"/>
                </a:moveTo>
                <a:lnTo>
                  <a:pt x="6430648" y="8536856"/>
                </a:lnTo>
                <a:lnTo>
                  <a:pt x="6472221" y="8539237"/>
                </a:lnTo>
                <a:lnTo>
                  <a:pt x="6580242" y="8553098"/>
                </a:lnTo>
                <a:lnTo>
                  <a:pt x="6537361" y="8465686"/>
                </a:lnTo>
                <a:lnTo>
                  <a:pt x="6522340" y="8443495"/>
                </a:lnTo>
                <a:lnTo>
                  <a:pt x="6385009" y="8419919"/>
                </a:lnTo>
                <a:close/>
                <a:moveTo>
                  <a:pt x="6685834" y="8377384"/>
                </a:moveTo>
                <a:lnTo>
                  <a:pt x="6722557" y="8410928"/>
                </a:lnTo>
                <a:lnTo>
                  <a:pt x="6774919" y="8434207"/>
                </a:lnTo>
                <a:close/>
                <a:moveTo>
                  <a:pt x="5432685" y="8517189"/>
                </a:moveTo>
                <a:lnTo>
                  <a:pt x="5431657" y="8544535"/>
                </a:lnTo>
                <a:lnTo>
                  <a:pt x="5418387" y="8677869"/>
                </a:lnTo>
                <a:lnTo>
                  <a:pt x="5635332" y="8683623"/>
                </a:lnTo>
                <a:lnTo>
                  <a:pt x="5638709" y="8626491"/>
                </a:lnTo>
                <a:lnTo>
                  <a:pt x="5638380" y="8523249"/>
                </a:lnTo>
                <a:close/>
                <a:moveTo>
                  <a:pt x="6211272" y="8401454"/>
                </a:moveTo>
                <a:lnTo>
                  <a:pt x="6242476" y="8483983"/>
                </a:lnTo>
                <a:lnTo>
                  <a:pt x="6252484" y="8526643"/>
                </a:lnTo>
                <a:lnTo>
                  <a:pt x="6414368" y="8535923"/>
                </a:lnTo>
                <a:lnTo>
                  <a:pt x="6363180" y="8417599"/>
                </a:lnTo>
                <a:close/>
                <a:moveTo>
                  <a:pt x="4692661" y="8606533"/>
                </a:moveTo>
                <a:lnTo>
                  <a:pt x="4678691" y="8658134"/>
                </a:lnTo>
                <a:lnTo>
                  <a:pt x="4644083" y="8764715"/>
                </a:lnTo>
                <a:lnTo>
                  <a:pt x="4698397" y="8778681"/>
                </a:lnTo>
                <a:lnTo>
                  <a:pt x="4877011" y="8810195"/>
                </a:lnTo>
                <a:lnTo>
                  <a:pt x="4900779" y="8731099"/>
                </a:lnTo>
                <a:lnTo>
                  <a:pt x="4920481" y="8646909"/>
                </a:lnTo>
                <a:lnTo>
                  <a:pt x="4816159" y="8631954"/>
                </a:lnTo>
                <a:close/>
                <a:moveTo>
                  <a:pt x="6467634" y="8336215"/>
                </a:moveTo>
                <a:lnTo>
                  <a:pt x="6532156" y="8431502"/>
                </a:lnTo>
                <a:lnTo>
                  <a:pt x="6570916" y="8437765"/>
                </a:lnTo>
                <a:lnTo>
                  <a:pt x="6656424" y="8460957"/>
                </a:lnTo>
                <a:lnTo>
                  <a:pt x="6599977" y="8385536"/>
                </a:lnTo>
                <a:lnTo>
                  <a:pt x="6594293" y="8379851"/>
                </a:lnTo>
                <a:lnTo>
                  <a:pt x="6486794" y="8341003"/>
                </a:lnTo>
                <a:close/>
                <a:moveTo>
                  <a:pt x="5204259" y="8501521"/>
                </a:moveTo>
                <a:lnTo>
                  <a:pt x="5185971" y="8633366"/>
                </a:lnTo>
                <a:lnTo>
                  <a:pt x="5179957" y="8663031"/>
                </a:lnTo>
                <a:lnTo>
                  <a:pt x="5331602" y="8675569"/>
                </a:lnTo>
                <a:lnTo>
                  <a:pt x="5403563" y="8677476"/>
                </a:lnTo>
                <a:lnTo>
                  <a:pt x="5416878" y="8543870"/>
                </a:lnTo>
                <a:lnTo>
                  <a:pt x="5417898" y="8516752"/>
                </a:lnTo>
                <a:lnTo>
                  <a:pt x="5416522" y="8516712"/>
                </a:lnTo>
                <a:close/>
                <a:moveTo>
                  <a:pt x="6034558" y="8383723"/>
                </a:moveTo>
                <a:lnTo>
                  <a:pt x="6037245" y="8393005"/>
                </a:lnTo>
                <a:cubicBezTo>
                  <a:pt x="6047254" y="8432426"/>
                  <a:pt x="6056090" y="8472633"/>
                  <a:pt x="6063747" y="8513608"/>
                </a:cubicBezTo>
                <a:lnTo>
                  <a:pt x="6064716" y="8519851"/>
                </a:lnTo>
                <a:lnTo>
                  <a:pt x="6180888" y="8522538"/>
                </a:lnTo>
                <a:lnTo>
                  <a:pt x="6237203" y="8525766"/>
                </a:lnTo>
                <a:lnTo>
                  <a:pt x="6228441" y="8488419"/>
                </a:lnTo>
                <a:lnTo>
                  <a:pt x="6194923" y="8399715"/>
                </a:lnTo>
                <a:lnTo>
                  <a:pt x="6057668" y="8385126"/>
                </a:lnTo>
                <a:close/>
                <a:moveTo>
                  <a:pt x="6530302" y="8295356"/>
                </a:moveTo>
                <a:lnTo>
                  <a:pt x="6597607" y="8362707"/>
                </a:lnTo>
                <a:lnTo>
                  <a:pt x="6665169" y="8385413"/>
                </a:lnTo>
                <a:lnTo>
                  <a:pt x="6680533" y="8392244"/>
                </a:lnTo>
                <a:lnTo>
                  <a:pt x="6626517" y="8342922"/>
                </a:lnTo>
                <a:close/>
                <a:moveTo>
                  <a:pt x="5844736" y="8372188"/>
                </a:moveTo>
                <a:lnTo>
                  <a:pt x="5854082" y="8426068"/>
                </a:lnTo>
                <a:lnTo>
                  <a:pt x="5863863" y="8515086"/>
                </a:lnTo>
                <a:lnTo>
                  <a:pt x="5882516" y="8515636"/>
                </a:lnTo>
                <a:lnTo>
                  <a:pt x="6050048" y="8519512"/>
                </a:lnTo>
                <a:lnTo>
                  <a:pt x="6049580" y="8516493"/>
                </a:lnTo>
                <a:cubicBezTo>
                  <a:pt x="6041993" y="8475842"/>
                  <a:pt x="6033236" y="8435958"/>
                  <a:pt x="6023312" y="8396857"/>
                </a:cubicBezTo>
                <a:lnTo>
                  <a:pt x="6019243" y="8382792"/>
                </a:lnTo>
                <a:close/>
                <a:moveTo>
                  <a:pt x="6316374" y="8298419"/>
                </a:moveTo>
                <a:lnTo>
                  <a:pt x="6354428" y="8360702"/>
                </a:lnTo>
                <a:lnTo>
                  <a:pt x="6374007" y="8405949"/>
                </a:lnTo>
                <a:lnTo>
                  <a:pt x="6512021" y="8428249"/>
                </a:lnTo>
                <a:lnTo>
                  <a:pt x="6446084" y="8330830"/>
                </a:lnTo>
                <a:close/>
                <a:moveTo>
                  <a:pt x="4971357" y="8473631"/>
                </a:moveTo>
                <a:lnTo>
                  <a:pt x="4957086" y="8554438"/>
                </a:lnTo>
                <a:lnTo>
                  <a:pt x="4938345" y="8634536"/>
                </a:lnTo>
                <a:lnTo>
                  <a:pt x="5079189" y="8654700"/>
                </a:lnTo>
                <a:lnTo>
                  <a:pt x="5165292" y="8661819"/>
                </a:lnTo>
                <a:lnTo>
                  <a:pt x="5171469" y="8631380"/>
                </a:lnTo>
                <a:lnTo>
                  <a:pt x="5189637" y="8500474"/>
                </a:lnTo>
                <a:lnTo>
                  <a:pt x="5172878" y="8499274"/>
                </a:lnTo>
                <a:close/>
                <a:moveTo>
                  <a:pt x="5645872" y="8359740"/>
                </a:moveTo>
                <a:lnTo>
                  <a:pt x="5653149" y="8469058"/>
                </a:lnTo>
                <a:lnTo>
                  <a:pt x="5653284" y="8508879"/>
                </a:lnTo>
                <a:lnTo>
                  <a:pt x="5849068" y="8514650"/>
                </a:lnTo>
                <a:lnTo>
                  <a:pt x="5839579" y="8428081"/>
                </a:lnTo>
                <a:lnTo>
                  <a:pt x="5829745" y="8371277"/>
                </a:lnTo>
                <a:lnTo>
                  <a:pt x="5720234" y="8364622"/>
                </a:lnTo>
                <a:close/>
                <a:moveTo>
                  <a:pt x="6466628" y="8231635"/>
                </a:moveTo>
                <a:lnTo>
                  <a:pt x="6497889" y="8262920"/>
                </a:lnTo>
                <a:lnTo>
                  <a:pt x="6548722" y="8288084"/>
                </a:lnTo>
                <a:lnTo>
                  <a:pt x="6473785" y="8235553"/>
                </a:lnTo>
                <a:close/>
                <a:moveTo>
                  <a:pt x="6393666" y="8238454"/>
                </a:moveTo>
                <a:lnTo>
                  <a:pt x="6423801" y="8271483"/>
                </a:lnTo>
                <a:lnTo>
                  <a:pt x="6455311" y="8318016"/>
                </a:lnTo>
                <a:lnTo>
                  <a:pt x="6491830" y="8327158"/>
                </a:lnTo>
                <a:lnTo>
                  <a:pt x="6566809" y="8352358"/>
                </a:lnTo>
                <a:lnTo>
                  <a:pt x="6489821" y="8275342"/>
                </a:lnTo>
                <a:lnTo>
                  <a:pt x="6486952" y="8273924"/>
                </a:lnTo>
                <a:close/>
                <a:moveTo>
                  <a:pt x="6161332" y="8269360"/>
                </a:moveTo>
                <a:lnTo>
                  <a:pt x="6205023" y="8384924"/>
                </a:lnTo>
                <a:lnTo>
                  <a:pt x="6295505" y="8393265"/>
                </a:lnTo>
                <a:lnTo>
                  <a:pt x="6356947" y="8403193"/>
                </a:lnTo>
                <a:lnTo>
                  <a:pt x="6341576" y="8367660"/>
                </a:lnTo>
                <a:lnTo>
                  <a:pt x="6296795" y="8294345"/>
                </a:lnTo>
                <a:close/>
                <a:moveTo>
                  <a:pt x="5436751" y="8346011"/>
                </a:moveTo>
                <a:lnTo>
                  <a:pt x="5437700" y="8383662"/>
                </a:lnTo>
                <a:lnTo>
                  <a:pt x="5433240" y="8502394"/>
                </a:lnTo>
                <a:lnTo>
                  <a:pt x="5638333" y="8508439"/>
                </a:lnTo>
                <a:lnTo>
                  <a:pt x="5638209" y="8469498"/>
                </a:lnTo>
                <a:lnTo>
                  <a:pt x="5630855" y="8358754"/>
                </a:lnTo>
                <a:close/>
                <a:moveTo>
                  <a:pt x="4736703" y="8435281"/>
                </a:moveTo>
                <a:lnTo>
                  <a:pt x="4728134" y="8475508"/>
                </a:lnTo>
                <a:lnTo>
                  <a:pt x="4696528" y="8592252"/>
                </a:lnTo>
                <a:lnTo>
                  <a:pt x="4819210" y="8617481"/>
                </a:lnTo>
                <a:lnTo>
                  <a:pt x="4923862" y="8632462"/>
                </a:lnTo>
                <a:lnTo>
                  <a:pt x="4942689" y="8552012"/>
                </a:lnTo>
                <a:lnTo>
                  <a:pt x="4956853" y="8471787"/>
                </a:lnTo>
                <a:lnTo>
                  <a:pt x="4858576" y="8459281"/>
                </a:lnTo>
                <a:close/>
                <a:moveTo>
                  <a:pt x="5992216" y="8245653"/>
                </a:moveTo>
                <a:lnTo>
                  <a:pt x="6003698" y="8277108"/>
                </a:lnTo>
                <a:lnTo>
                  <a:pt x="6030241" y="8368808"/>
                </a:lnTo>
                <a:lnTo>
                  <a:pt x="6188764" y="8383424"/>
                </a:lnTo>
                <a:lnTo>
                  <a:pt x="6145788" y="8269701"/>
                </a:lnTo>
                <a:lnTo>
                  <a:pt x="6143825" y="8266131"/>
                </a:lnTo>
                <a:lnTo>
                  <a:pt x="6127252" y="8263074"/>
                </a:lnTo>
                <a:close/>
                <a:moveTo>
                  <a:pt x="6250048" y="8189864"/>
                </a:moveTo>
                <a:lnTo>
                  <a:pt x="6305789" y="8281093"/>
                </a:lnTo>
                <a:lnTo>
                  <a:pt x="6313509" y="8282519"/>
                </a:lnTo>
                <a:lnTo>
                  <a:pt x="6433758" y="8312621"/>
                </a:lnTo>
                <a:lnTo>
                  <a:pt x="6412146" y="8280690"/>
                </a:lnTo>
                <a:lnTo>
                  <a:pt x="6362981" y="8226786"/>
                </a:lnTo>
                <a:lnTo>
                  <a:pt x="6317528" y="8209503"/>
                </a:lnTo>
                <a:close/>
                <a:moveTo>
                  <a:pt x="5219829" y="8330179"/>
                </a:moveTo>
                <a:lnTo>
                  <a:pt x="5209631" y="8462789"/>
                </a:lnTo>
                <a:lnTo>
                  <a:pt x="5206300" y="8486800"/>
                </a:lnTo>
                <a:lnTo>
                  <a:pt x="5418048" y="8501947"/>
                </a:lnTo>
                <a:lnTo>
                  <a:pt x="5418455" y="8501959"/>
                </a:lnTo>
                <a:lnTo>
                  <a:pt x="5422907" y="8383664"/>
                </a:lnTo>
                <a:lnTo>
                  <a:pt x="5421938" y="8345038"/>
                </a:lnTo>
                <a:lnTo>
                  <a:pt x="5257069" y="8334216"/>
                </a:lnTo>
                <a:close/>
                <a:moveTo>
                  <a:pt x="5813613" y="8223726"/>
                </a:moveTo>
                <a:lnTo>
                  <a:pt x="5832639" y="8302444"/>
                </a:lnTo>
                <a:lnTo>
                  <a:pt x="5842121" y="8357112"/>
                </a:lnTo>
                <a:lnTo>
                  <a:pt x="6011837" y="8367112"/>
                </a:lnTo>
                <a:lnTo>
                  <a:pt x="6014786" y="8367383"/>
                </a:lnTo>
                <a:lnTo>
                  <a:pt x="5990055" y="8281909"/>
                </a:lnTo>
                <a:lnTo>
                  <a:pt x="5976064" y="8243570"/>
                </a:lnTo>
                <a:lnTo>
                  <a:pt x="5846583" y="8226867"/>
                </a:lnTo>
                <a:close/>
                <a:moveTo>
                  <a:pt x="6309569" y="8146281"/>
                </a:moveTo>
                <a:lnTo>
                  <a:pt x="6371652" y="8214326"/>
                </a:lnTo>
                <a:lnTo>
                  <a:pt x="6463973" y="8249486"/>
                </a:lnTo>
                <a:lnTo>
                  <a:pt x="6444062" y="8229567"/>
                </a:lnTo>
                <a:lnTo>
                  <a:pt x="6397377" y="8193735"/>
                </a:lnTo>
                <a:lnTo>
                  <a:pt x="6314540" y="8148402"/>
                </a:lnTo>
                <a:close/>
                <a:moveTo>
                  <a:pt x="4996463" y="8304902"/>
                </a:moveTo>
                <a:lnTo>
                  <a:pt x="4987743" y="8380850"/>
                </a:lnTo>
                <a:lnTo>
                  <a:pt x="4973941" y="8459003"/>
                </a:lnTo>
                <a:lnTo>
                  <a:pt x="5175060" y="8484565"/>
                </a:lnTo>
                <a:lnTo>
                  <a:pt x="5191679" y="8485754"/>
                </a:lnTo>
                <a:lnTo>
                  <a:pt x="5195046" y="8461495"/>
                </a:lnTo>
                <a:lnTo>
                  <a:pt x="5205260" y="8328601"/>
                </a:lnTo>
                <a:lnTo>
                  <a:pt x="5015271" y="8308008"/>
                </a:lnTo>
                <a:close/>
                <a:moveTo>
                  <a:pt x="6095728" y="8148100"/>
                </a:moveTo>
                <a:lnTo>
                  <a:pt x="6153317" y="8252916"/>
                </a:lnTo>
                <a:lnTo>
                  <a:pt x="6286527" y="8277534"/>
                </a:lnTo>
                <a:lnTo>
                  <a:pt x="6229286" y="8183821"/>
                </a:lnTo>
                <a:lnTo>
                  <a:pt x="6142362" y="8158523"/>
                </a:lnTo>
                <a:close/>
                <a:moveTo>
                  <a:pt x="5626988" y="8205945"/>
                </a:moveTo>
                <a:lnTo>
                  <a:pt x="5628060" y="8211406"/>
                </a:lnTo>
                <a:cubicBezTo>
                  <a:pt x="5634787" y="8252885"/>
                  <a:pt x="5640245" y="8295108"/>
                  <a:pt x="5644428" y="8338055"/>
                </a:cubicBezTo>
                <a:lnTo>
                  <a:pt x="5644889" y="8344988"/>
                </a:lnTo>
                <a:lnTo>
                  <a:pt x="5720964" y="8349974"/>
                </a:lnTo>
                <a:lnTo>
                  <a:pt x="5827140" y="8356230"/>
                </a:lnTo>
                <a:lnTo>
                  <a:pt x="5818348" y="8305442"/>
                </a:lnTo>
                <a:lnTo>
                  <a:pt x="5798272" y="8222264"/>
                </a:lnTo>
                <a:close/>
                <a:moveTo>
                  <a:pt x="6256180" y="8092193"/>
                </a:moveTo>
                <a:lnTo>
                  <a:pt x="6273429" y="8106669"/>
                </a:lnTo>
                <a:lnTo>
                  <a:pt x="6285858" y="8120294"/>
                </a:lnTo>
                <a:lnTo>
                  <a:pt x="6321554" y="8135543"/>
                </a:lnTo>
                <a:lnTo>
                  <a:pt x="6297513" y="8117092"/>
                </a:lnTo>
                <a:close/>
                <a:moveTo>
                  <a:pt x="5428884" y="8187375"/>
                </a:moveTo>
                <a:lnTo>
                  <a:pt x="5434327" y="8249784"/>
                </a:lnTo>
                <a:lnTo>
                  <a:pt x="5436381" y="8331322"/>
                </a:lnTo>
                <a:lnTo>
                  <a:pt x="5629875" y="8344003"/>
                </a:lnTo>
                <a:lnTo>
                  <a:pt x="5629577" y="8339525"/>
                </a:lnTo>
                <a:cubicBezTo>
                  <a:pt x="5625436" y="8296916"/>
                  <a:pt x="5620030" y="8255030"/>
                  <a:pt x="5613367" y="8213880"/>
                </a:cubicBezTo>
                <a:lnTo>
                  <a:pt x="5611523" y="8204470"/>
                </a:lnTo>
                <a:lnTo>
                  <a:pt x="5558241" y="8199394"/>
                </a:lnTo>
                <a:close/>
                <a:moveTo>
                  <a:pt x="6168737" y="8086201"/>
                </a:moveTo>
                <a:lnTo>
                  <a:pt x="6236179" y="8167164"/>
                </a:lnTo>
                <a:lnTo>
                  <a:pt x="6238655" y="8171217"/>
                </a:lnTo>
                <a:lnTo>
                  <a:pt x="6323041" y="8195812"/>
                </a:lnTo>
                <a:lnTo>
                  <a:pt x="6340952" y="8202634"/>
                </a:lnTo>
                <a:lnTo>
                  <a:pt x="6276804" y="8132302"/>
                </a:lnTo>
                <a:close/>
                <a:moveTo>
                  <a:pt x="5940026" y="8114365"/>
                </a:moveTo>
                <a:lnTo>
                  <a:pt x="5963143" y="8166012"/>
                </a:lnTo>
                <a:lnTo>
                  <a:pt x="5986540" y="8230108"/>
                </a:lnTo>
                <a:lnTo>
                  <a:pt x="6130663" y="8248730"/>
                </a:lnTo>
                <a:lnTo>
                  <a:pt x="6134678" y="8249473"/>
                </a:lnTo>
                <a:lnTo>
                  <a:pt x="6076669" y="8143840"/>
                </a:lnTo>
                <a:lnTo>
                  <a:pt x="5962067" y="8118225"/>
                </a:lnTo>
                <a:close/>
                <a:moveTo>
                  <a:pt x="4770484" y="8267582"/>
                </a:moveTo>
                <a:lnTo>
                  <a:pt x="4765754" y="8298907"/>
                </a:lnTo>
                <a:lnTo>
                  <a:pt x="4739797" y="8420759"/>
                </a:lnTo>
                <a:lnTo>
                  <a:pt x="4861657" y="8444730"/>
                </a:lnTo>
                <a:lnTo>
                  <a:pt x="4959435" y="8457157"/>
                </a:lnTo>
                <a:lnTo>
                  <a:pt x="4973213" y="8379116"/>
                </a:lnTo>
                <a:lnTo>
                  <a:pt x="4981992" y="8302513"/>
                </a:lnTo>
                <a:close/>
                <a:moveTo>
                  <a:pt x="5224173" y="8166423"/>
                </a:moveTo>
                <a:lnTo>
                  <a:pt x="5222250" y="8298708"/>
                </a:lnTo>
                <a:lnTo>
                  <a:pt x="5220952" y="8315574"/>
                </a:lnTo>
                <a:lnTo>
                  <a:pt x="5259053" y="8319699"/>
                </a:lnTo>
                <a:lnTo>
                  <a:pt x="5421570" y="8330350"/>
                </a:lnTo>
                <a:lnTo>
                  <a:pt x="5419574" y="8250826"/>
                </a:lnTo>
                <a:lnTo>
                  <a:pt x="5413934" y="8185986"/>
                </a:lnTo>
                <a:lnTo>
                  <a:pt x="5331346" y="8178312"/>
                </a:lnTo>
                <a:close/>
                <a:moveTo>
                  <a:pt x="5772918" y="8085263"/>
                </a:moveTo>
                <a:lnTo>
                  <a:pt x="5803864" y="8183390"/>
                </a:lnTo>
                <a:lnTo>
                  <a:pt x="5809960" y="8208612"/>
                </a:lnTo>
                <a:lnTo>
                  <a:pt x="5848913" y="8212325"/>
                </a:lnTo>
                <a:lnTo>
                  <a:pt x="5970390" y="8228021"/>
                </a:lnTo>
                <a:lnTo>
                  <a:pt x="5949851" y="8171744"/>
                </a:lnTo>
                <a:lnTo>
                  <a:pt x="5922830" y="8111352"/>
                </a:lnTo>
                <a:lnTo>
                  <a:pt x="5777257" y="8085856"/>
                </a:lnTo>
                <a:close/>
                <a:moveTo>
                  <a:pt x="6030017" y="8038041"/>
                </a:moveTo>
                <a:lnTo>
                  <a:pt x="6048932" y="8062926"/>
                </a:lnTo>
                <a:lnTo>
                  <a:pt x="6086290" y="8130922"/>
                </a:lnTo>
                <a:lnTo>
                  <a:pt x="6147048" y="8144515"/>
                </a:lnTo>
                <a:lnTo>
                  <a:pt x="6214767" y="8164254"/>
                </a:lnTo>
                <a:lnTo>
                  <a:pt x="6140271" y="8074789"/>
                </a:lnTo>
                <a:close/>
                <a:moveTo>
                  <a:pt x="6099737" y="8003366"/>
                </a:moveTo>
                <a:lnTo>
                  <a:pt x="6148790" y="8062253"/>
                </a:lnTo>
                <a:lnTo>
                  <a:pt x="6154317" y="8064098"/>
                </a:lnTo>
                <a:lnTo>
                  <a:pt x="6246762" y="8103592"/>
                </a:lnTo>
                <a:lnTo>
                  <a:pt x="6174585" y="8043038"/>
                </a:lnTo>
                <a:lnTo>
                  <a:pt x="6142089" y="8023463"/>
                </a:lnTo>
                <a:close/>
                <a:moveTo>
                  <a:pt x="5596552" y="8061181"/>
                </a:moveTo>
                <a:lnTo>
                  <a:pt x="5604075" y="8089210"/>
                </a:lnTo>
                <a:lnTo>
                  <a:pt x="5624033" y="8190891"/>
                </a:lnTo>
                <a:lnTo>
                  <a:pt x="5794624" y="8207150"/>
                </a:lnTo>
                <a:lnTo>
                  <a:pt x="5789849" y="8187366"/>
                </a:lnTo>
                <a:lnTo>
                  <a:pt x="5756995" y="8083089"/>
                </a:lnTo>
                <a:close/>
                <a:moveTo>
                  <a:pt x="5010826" y="8139738"/>
                </a:moveTo>
                <a:lnTo>
                  <a:pt x="5006945" y="8213603"/>
                </a:lnTo>
                <a:lnTo>
                  <a:pt x="4998136" y="8290330"/>
                </a:lnTo>
                <a:lnTo>
                  <a:pt x="5017931" y="8293595"/>
                </a:lnTo>
                <a:lnTo>
                  <a:pt x="5206383" y="8313999"/>
                </a:lnTo>
                <a:lnTo>
                  <a:pt x="5207603" y="8298122"/>
                </a:lnTo>
                <a:lnTo>
                  <a:pt x="5209536" y="8164799"/>
                </a:lnTo>
                <a:lnTo>
                  <a:pt x="5097612" y="8152382"/>
                </a:lnTo>
                <a:close/>
                <a:moveTo>
                  <a:pt x="5880670" y="7994893"/>
                </a:moveTo>
                <a:lnTo>
                  <a:pt x="5915611" y="8059812"/>
                </a:lnTo>
                <a:lnTo>
                  <a:pt x="5932787" y="8098189"/>
                </a:lnTo>
                <a:lnTo>
                  <a:pt x="5965982" y="8104005"/>
                </a:lnTo>
                <a:lnTo>
                  <a:pt x="6067234" y="8126658"/>
                </a:lnTo>
                <a:lnTo>
                  <a:pt x="6036657" y="8070977"/>
                </a:lnTo>
                <a:lnTo>
                  <a:pt x="6005399" y="8029836"/>
                </a:lnTo>
                <a:lnTo>
                  <a:pt x="5975263" y="8019791"/>
                </a:lnTo>
                <a:close/>
                <a:moveTo>
                  <a:pt x="5409714" y="8035668"/>
                </a:moveTo>
                <a:lnTo>
                  <a:pt x="5423018" y="8120115"/>
                </a:lnTo>
                <a:lnTo>
                  <a:pt x="5427586" y="8172487"/>
                </a:lnTo>
                <a:lnTo>
                  <a:pt x="5559559" y="8184747"/>
                </a:lnTo>
                <a:lnTo>
                  <a:pt x="5608573" y="8189418"/>
                </a:lnTo>
                <a:lnTo>
                  <a:pt x="5589609" y="8092665"/>
                </a:lnTo>
                <a:lnTo>
                  <a:pt x="5580585" y="8059000"/>
                </a:lnTo>
                <a:close/>
                <a:moveTo>
                  <a:pt x="4793638" y="8104373"/>
                </a:moveTo>
                <a:lnTo>
                  <a:pt x="4791489" y="8128496"/>
                </a:lnTo>
                <a:lnTo>
                  <a:pt x="4772668" y="8253126"/>
                </a:lnTo>
                <a:lnTo>
                  <a:pt x="4983662" y="8287941"/>
                </a:lnTo>
                <a:lnTo>
                  <a:pt x="4992298" y="8212578"/>
                </a:lnTo>
                <a:lnTo>
                  <a:pt x="4996229" y="8137613"/>
                </a:lnTo>
                <a:lnTo>
                  <a:pt x="4857654" y="8117426"/>
                </a:lnTo>
                <a:close/>
                <a:moveTo>
                  <a:pt x="6025182" y="7934875"/>
                </a:moveTo>
                <a:lnTo>
                  <a:pt x="6065909" y="7971091"/>
                </a:lnTo>
                <a:lnTo>
                  <a:pt x="6116223" y="7995004"/>
                </a:lnTo>
                <a:close/>
                <a:moveTo>
                  <a:pt x="5952498" y="7936057"/>
                </a:moveTo>
                <a:lnTo>
                  <a:pt x="6014301" y="8017366"/>
                </a:lnTo>
                <a:lnTo>
                  <a:pt x="6122537" y="8053491"/>
                </a:lnTo>
                <a:lnTo>
                  <a:pt x="6082295" y="8005163"/>
                </a:lnTo>
                <a:lnTo>
                  <a:pt x="6057971" y="7983545"/>
                </a:lnTo>
                <a:lnTo>
                  <a:pt x="5978670" y="7945916"/>
                </a:lnTo>
                <a:close/>
                <a:moveTo>
                  <a:pt x="5723371" y="7957151"/>
                </a:moveTo>
                <a:lnTo>
                  <a:pt x="5724455" y="7959395"/>
                </a:lnTo>
                <a:cubicBezTo>
                  <a:pt x="5740107" y="7995126"/>
                  <a:pt x="5754555" y="8031668"/>
                  <a:pt x="5767792" y="8069007"/>
                </a:cubicBezTo>
                <a:lnTo>
                  <a:pt x="5768044" y="8069807"/>
                </a:lnTo>
                <a:lnTo>
                  <a:pt x="5780437" y="8071498"/>
                </a:lnTo>
                <a:lnTo>
                  <a:pt x="5915591" y="8095176"/>
                </a:lnTo>
                <a:lnTo>
                  <a:pt x="5902739" y="8066452"/>
                </a:lnTo>
                <a:lnTo>
                  <a:pt x="5861526" y="7989855"/>
                </a:lnTo>
                <a:lnTo>
                  <a:pt x="5796740" y="7972802"/>
                </a:lnTo>
                <a:close/>
                <a:moveTo>
                  <a:pt x="5215828" y="8010427"/>
                </a:moveTo>
                <a:lnTo>
                  <a:pt x="5218021" y="8029284"/>
                </a:lnTo>
                <a:lnTo>
                  <a:pt x="5223751" y="8151578"/>
                </a:lnTo>
                <a:lnTo>
                  <a:pt x="5333235" y="8163722"/>
                </a:lnTo>
                <a:lnTo>
                  <a:pt x="5412640" y="8171098"/>
                </a:lnTo>
                <a:lnTo>
                  <a:pt x="5408386" y="8122195"/>
                </a:lnTo>
                <a:lnTo>
                  <a:pt x="5394454" y="8033598"/>
                </a:lnTo>
                <a:close/>
                <a:moveTo>
                  <a:pt x="5555926" y="7923704"/>
                </a:moveTo>
                <a:lnTo>
                  <a:pt x="5572501" y="7971564"/>
                </a:lnTo>
                <a:lnTo>
                  <a:pt x="5592439" y="8045852"/>
                </a:lnTo>
                <a:lnTo>
                  <a:pt x="5751592" y="8067563"/>
                </a:lnTo>
                <a:lnTo>
                  <a:pt x="5711180" y="7965292"/>
                </a:lnTo>
                <a:lnTo>
                  <a:pt x="5705400" y="7953317"/>
                </a:lnTo>
                <a:lnTo>
                  <a:pt x="5613300" y="7933669"/>
                </a:lnTo>
                <a:close/>
                <a:moveTo>
                  <a:pt x="5813249" y="7883604"/>
                </a:moveTo>
                <a:lnTo>
                  <a:pt x="5861137" y="7958602"/>
                </a:lnTo>
                <a:lnTo>
                  <a:pt x="5871197" y="7977292"/>
                </a:lnTo>
                <a:lnTo>
                  <a:pt x="5980644" y="8006133"/>
                </a:lnTo>
                <a:lnTo>
                  <a:pt x="5989682" y="8009149"/>
                </a:lnTo>
                <a:lnTo>
                  <a:pt x="5926794" y="7926375"/>
                </a:lnTo>
                <a:close/>
                <a:moveTo>
                  <a:pt x="5011275" y="7980963"/>
                </a:moveTo>
                <a:lnTo>
                  <a:pt x="5014281" y="8073985"/>
                </a:lnTo>
                <a:lnTo>
                  <a:pt x="5011602" y="8124980"/>
                </a:lnTo>
                <a:lnTo>
                  <a:pt x="5100120" y="8137867"/>
                </a:lnTo>
                <a:lnTo>
                  <a:pt x="5208986" y="8149942"/>
                </a:lnTo>
                <a:lnTo>
                  <a:pt x="5203404" y="8030778"/>
                </a:lnTo>
                <a:lnTo>
                  <a:pt x="5200812" y="8008480"/>
                </a:lnTo>
                <a:lnTo>
                  <a:pt x="5170750" y="8004581"/>
                </a:lnTo>
                <a:close/>
                <a:moveTo>
                  <a:pt x="5880525" y="7851496"/>
                </a:moveTo>
                <a:lnTo>
                  <a:pt x="5912393" y="7883295"/>
                </a:lnTo>
                <a:lnTo>
                  <a:pt x="5935831" y="7914129"/>
                </a:lnTo>
                <a:lnTo>
                  <a:pt x="5985384" y="7932821"/>
                </a:lnTo>
                <a:lnTo>
                  <a:pt x="6018721" y="7948665"/>
                </a:lnTo>
                <a:lnTo>
                  <a:pt x="5950895" y="7888388"/>
                </a:lnTo>
                <a:close/>
                <a:moveTo>
                  <a:pt x="5380348" y="7893209"/>
                </a:moveTo>
                <a:lnTo>
                  <a:pt x="5400849" y="7979402"/>
                </a:lnTo>
                <a:lnTo>
                  <a:pt x="5407340" y="8020602"/>
                </a:lnTo>
                <a:lnTo>
                  <a:pt x="5576477" y="8043675"/>
                </a:lnTo>
                <a:lnTo>
                  <a:pt x="5558330" y="7975978"/>
                </a:lnTo>
                <a:lnTo>
                  <a:pt x="5539244" y="7920807"/>
                </a:lnTo>
                <a:close/>
                <a:moveTo>
                  <a:pt x="5664223" y="7837963"/>
                </a:moveTo>
                <a:lnTo>
                  <a:pt x="5673889" y="7854657"/>
                </a:lnTo>
                <a:lnTo>
                  <a:pt x="5715346" y="7940527"/>
                </a:lnTo>
                <a:lnTo>
                  <a:pt x="5801343" y="7958885"/>
                </a:lnTo>
                <a:lnTo>
                  <a:pt x="5852053" y="7972248"/>
                </a:lnTo>
                <a:lnTo>
                  <a:pt x="5848761" y="7966129"/>
                </a:lnTo>
                <a:lnTo>
                  <a:pt x="5785513" y="7874807"/>
                </a:lnTo>
                <a:close/>
                <a:moveTo>
                  <a:pt x="4805316" y="7945731"/>
                </a:moveTo>
                <a:lnTo>
                  <a:pt x="4804179" y="7985966"/>
                </a:lnTo>
                <a:lnTo>
                  <a:pt x="4794952" y="8089600"/>
                </a:lnTo>
                <a:lnTo>
                  <a:pt x="4860836" y="8103026"/>
                </a:lnTo>
                <a:lnTo>
                  <a:pt x="4997003" y="8122853"/>
                </a:lnTo>
                <a:lnTo>
                  <a:pt x="4999565" y="8073996"/>
                </a:lnTo>
                <a:lnTo>
                  <a:pt x="4996494" y="7978773"/>
                </a:lnTo>
                <a:lnTo>
                  <a:pt x="4938386" y="7970168"/>
                </a:lnTo>
                <a:close/>
                <a:moveTo>
                  <a:pt x="5823460" y="7794555"/>
                </a:moveTo>
                <a:lnTo>
                  <a:pt x="5845080" y="7816127"/>
                </a:lnTo>
                <a:lnTo>
                  <a:pt x="5897711" y="7843757"/>
                </a:lnTo>
                <a:close/>
                <a:moveTo>
                  <a:pt x="5196665" y="7861572"/>
                </a:moveTo>
                <a:lnTo>
                  <a:pt x="5201246" y="7885030"/>
                </a:lnTo>
                <a:lnTo>
                  <a:pt x="5214091" y="7995491"/>
                </a:lnTo>
                <a:lnTo>
                  <a:pt x="5392090" y="8018564"/>
                </a:lnTo>
                <a:lnTo>
                  <a:pt x="5386441" y="7982638"/>
                </a:lnTo>
                <a:lnTo>
                  <a:pt x="5364550" y="7890466"/>
                </a:lnTo>
                <a:lnTo>
                  <a:pt x="5234695" y="7867912"/>
                </a:lnTo>
                <a:close/>
                <a:moveTo>
                  <a:pt x="5742331" y="7785954"/>
                </a:moveTo>
                <a:lnTo>
                  <a:pt x="5799758" y="7862476"/>
                </a:lnTo>
                <a:lnTo>
                  <a:pt x="5800842" y="7864174"/>
                </a:lnTo>
                <a:lnTo>
                  <a:pt x="5814042" y="7868188"/>
                </a:lnTo>
                <a:lnTo>
                  <a:pt x="5910123" y="7904430"/>
                </a:lnTo>
                <a:lnTo>
                  <a:pt x="5901408" y="7892960"/>
                </a:lnTo>
                <a:lnTo>
                  <a:pt x="5836916" y="7828632"/>
                </a:lnTo>
                <a:lnTo>
                  <a:pt x="5809401" y="7814207"/>
                </a:lnTo>
                <a:close/>
                <a:moveTo>
                  <a:pt x="5506629" y="7796534"/>
                </a:moveTo>
                <a:lnTo>
                  <a:pt x="5533369" y="7858568"/>
                </a:lnTo>
                <a:lnTo>
                  <a:pt x="5550484" y="7907988"/>
                </a:lnTo>
                <a:lnTo>
                  <a:pt x="5617149" y="7919566"/>
                </a:lnTo>
                <a:lnTo>
                  <a:pt x="5697374" y="7936691"/>
                </a:lnTo>
                <a:lnTo>
                  <a:pt x="5661075" y="7861490"/>
                </a:lnTo>
                <a:lnTo>
                  <a:pt x="5643870" y="7831780"/>
                </a:lnTo>
                <a:lnTo>
                  <a:pt x="5631402" y="7827993"/>
                </a:lnTo>
                <a:close/>
                <a:moveTo>
                  <a:pt x="5005243" y="7829570"/>
                </a:moveTo>
                <a:lnTo>
                  <a:pt x="5006695" y="7839202"/>
                </a:lnTo>
                <a:lnTo>
                  <a:pt x="5010796" y="7966150"/>
                </a:lnTo>
                <a:lnTo>
                  <a:pt x="5173169" y="7990186"/>
                </a:lnTo>
                <a:lnTo>
                  <a:pt x="5199076" y="7993544"/>
                </a:lnTo>
                <a:lnTo>
                  <a:pt x="5186771" y="7887679"/>
                </a:lnTo>
                <a:lnTo>
                  <a:pt x="5181173" y="7858989"/>
                </a:lnTo>
                <a:lnTo>
                  <a:pt x="5010060" y="7830464"/>
                </a:lnTo>
                <a:close/>
                <a:moveTo>
                  <a:pt x="5597990" y="7728440"/>
                </a:moveTo>
                <a:lnTo>
                  <a:pt x="5616127" y="7754893"/>
                </a:lnTo>
                <a:lnTo>
                  <a:pt x="5653448" y="7819352"/>
                </a:lnTo>
                <a:lnTo>
                  <a:pt x="5772094" y="7855432"/>
                </a:lnTo>
                <a:lnTo>
                  <a:pt x="5720374" y="7780757"/>
                </a:lnTo>
                <a:lnTo>
                  <a:pt x="5714273" y="7774135"/>
                </a:lnTo>
                <a:lnTo>
                  <a:pt x="5641191" y="7743349"/>
                </a:lnTo>
                <a:close/>
                <a:moveTo>
                  <a:pt x="5341051" y="7759217"/>
                </a:moveTo>
                <a:lnTo>
                  <a:pt x="5368715" y="7844297"/>
                </a:lnTo>
                <a:lnTo>
                  <a:pt x="5376685" y="7877808"/>
                </a:lnTo>
                <a:lnTo>
                  <a:pt x="5533807" y="7905093"/>
                </a:lnTo>
                <a:lnTo>
                  <a:pt x="5519562" y="7863918"/>
                </a:lnTo>
                <a:lnTo>
                  <a:pt x="5488579" y="7791983"/>
                </a:lnTo>
                <a:lnTo>
                  <a:pt x="5449323" y="7782086"/>
                </a:lnTo>
                <a:close/>
                <a:moveTo>
                  <a:pt x="5663137" y="7697298"/>
                </a:moveTo>
                <a:lnTo>
                  <a:pt x="5722123" y="7761341"/>
                </a:lnTo>
                <a:lnTo>
                  <a:pt x="5804131" y="7795932"/>
                </a:lnTo>
                <a:lnTo>
                  <a:pt x="5769244" y="7761133"/>
                </a:lnTo>
                <a:lnTo>
                  <a:pt x="5748946" y="7745179"/>
                </a:lnTo>
                <a:lnTo>
                  <a:pt x="5719978" y="7725984"/>
                </a:lnTo>
                <a:close/>
                <a:moveTo>
                  <a:pt x="4806135" y="7792621"/>
                </a:moveTo>
                <a:lnTo>
                  <a:pt x="4808097" y="7847264"/>
                </a:lnTo>
                <a:lnTo>
                  <a:pt x="4805733" y="7930971"/>
                </a:lnTo>
                <a:lnTo>
                  <a:pt x="4941478" y="7955889"/>
                </a:lnTo>
                <a:lnTo>
                  <a:pt x="4996017" y="7963962"/>
                </a:lnTo>
                <a:lnTo>
                  <a:pt x="4992052" y="7840995"/>
                </a:lnTo>
                <a:lnTo>
                  <a:pt x="4989904" y="7826723"/>
                </a:lnTo>
                <a:close/>
                <a:moveTo>
                  <a:pt x="5167500" y="7722561"/>
                </a:moveTo>
                <a:lnTo>
                  <a:pt x="5174142" y="7746220"/>
                </a:lnTo>
                <a:lnTo>
                  <a:pt x="5193688" y="7846324"/>
                </a:lnTo>
                <a:lnTo>
                  <a:pt x="5237038" y="7853557"/>
                </a:lnTo>
                <a:lnTo>
                  <a:pt x="5360891" y="7875065"/>
                </a:lnTo>
                <a:lnTo>
                  <a:pt x="5354622" y="7848668"/>
                </a:lnTo>
                <a:lnTo>
                  <a:pt x="5324425" y="7755705"/>
                </a:lnTo>
                <a:close/>
                <a:moveTo>
                  <a:pt x="5448761" y="7677872"/>
                </a:moveTo>
                <a:lnTo>
                  <a:pt x="5486707" y="7750317"/>
                </a:lnTo>
                <a:lnTo>
                  <a:pt x="5499323" y="7779585"/>
                </a:lnTo>
                <a:lnTo>
                  <a:pt x="5633208" y="7813369"/>
                </a:lnTo>
                <a:lnTo>
                  <a:pt x="5603833" y="7762643"/>
                </a:lnTo>
                <a:lnTo>
                  <a:pt x="5574903" y="7720472"/>
                </a:lnTo>
                <a:lnTo>
                  <a:pt x="5466217" y="7682963"/>
                </a:lnTo>
                <a:close/>
                <a:moveTo>
                  <a:pt x="5607284" y="7636656"/>
                </a:moveTo>
                <a:lnTo>
                  <a:pt x="5634816" y="7666548"/>
                </a:lnTo>
                <a:lnTo>
                  <a:pt x="5674256" y="7686477"/>
                </a:lnTo>
                <a:lnTo>
                  <a:pt x="5625293" y="7647995"/>
                </a:lnTo>
                <a:close/>
                <a:moveTo>
                  <a:pt x="5522523" y="7626332"/>
                </a:moveTo>
                <a:lnTo>
                  <a:pt x="5551205" y="7660206"/>
                </a:lnTo>
                <a:lnTo>
                  <a:pt x="5583917" y="7707915"/>
                </a:lnTo>
                <a:lnTo>
                  <a:pt x="5647690" y="7729946"/>
                </a:lnTo>
                <a:lnTo>
                  <a:pt x="5690001" y="7747793"/>
                </a:lnTo>
                <a:lnTo>
                  <a:pt x="5626382" y="7678749"/>
                </a:lnTo>
                <a:close/>
                <a:moveTo>
                  <a:pt x="4983342" y="7684284"/>
                </a:moveTo>
                <a:lnTo>
                  <a:pt x="5002943" y="7814310"/>
                </a:lnTo>
                <a:lnTo>
                  <a:pt x="5013016" y="7816179"/>
                </a:lnTo>
                <a:lnTo>
                  <a:pt x="5178197" y="7843739"/>
                </a:lnTo>
                <a:lnTo>
                  <a:pt x="5159904" y="7750002"/>
                </a:lnTo>
                <a:lnTo>
                  <a:pt x="5151241" y="7719126"/>
                </a:lnTo>
                <a:lnTo>
                  <a:pt x="5072704" y="7702539"/>
                </a:lnTo>
                <a:close/>
                <a:moveTo>
                  <a:pt x="5291797" y="7632104"/>
                </a:moveTo>
                <a:lnTo>
                  <a:pt x="5326658" y="7714954"/>
                </a:lnTo>
                <a:lnTo>
                  <a:pt x="5335831" y="7743168"/>
                </a:lnTo>
                <a:lnTo>
                  <a:pt x="5453694" y="7768073"/>
                </a:lnTo>
                <a:lnTo>
                  <a:pt x="5481278" y="7775032"/>
                </a:lnTo>
                <a:lnTo>
                  <a:pt x="5473332" y="7756586"/>
                </a:lnTo>
                <a:lnTo>
                  <a:pt x="5429128" y="7672147"/>
                </a:lnTo>
                <a:close/>
                <a:moveTo>
                  <a:pt x="5385173" y="7571234"/>
                </a:moveTo>
                <a:lnTo>
                  <a:pt x="5432543" y="7646910"/>
                </a:lnTo>
                <a:lnTo>
                  <a:pt x="5439236" y="7659687"/>
                </a:lnTo>
                <a:lnTo>
                  <a:pt x="5471929" y="7669225"/>
                </a:lnTo>
                <a:lnTo>
                  <a:pt x="5560813" y="7699933"/>
                </a:lnTo>
                <a:lnTo>
                  <a:pt x="5539487" y="7668847"/>
                </a:lnTo>
                <a:lnTo>
                  <a:pt x="5492995" y="7613969"/>
                </a:lnTo>
                <a:close/>
                <a:moveTo>
                  <a:pt x="4796260" y="7645144"/>
                </a:moveTo>
                <a:lnTo>
                  <a:pt x="4803257" y="7712494"/>
                </a:lnTo>
                <a:lnTo>
                  <a:pt x="4805598" y="7777684"/>
                </a:lnTo>
                <a:lnTo>
                  <a:pt x="4987607" y="7811464"/>
                </a:lnTo>
                <a:lnTo>
                  <a:pt x="4967990" y="7681147"/>
                </a:lnTo>
                <a:lnTo>
                  <a:pt x="4849218" y="7656883"/>
                </a:lnTo>
                <a:close/>
                <a:moveTo>
                  <a:pt x="5128559" y="7591128"/>
                </a:moveTo>
                <a:lnTo>
                  <a:pt x="5136740" y="7613003"/>
                </a:lnTo>
                <a:lnTo>
                  <a:pt x="5163033" y="7706653"/>
                </a:lnTo>
                <a:lnTo>
                  <a:pt x="5319211" y="7739654"/>
                </a:lnTo>
                <a:lnTo>
                  <a:pt x="5312967" y="7720432"/>
                </a:lnTo>
                <a:lnTo>
                  <a:pt x="5273827" y="7627357"/>
                </a:lnTo>
                <a:close/>
                <a:moveTo>
                  <a:pt x="5449016" y="7539524"/>
                </a:moveTo>
                <a:lnTo>
                  <a:pt x="5501574" y="7601593"/>
                </a:lnTo>
                <a:lnTo>
                  <a:pt x="5523406" y="7610255"/>
                </a:lnTo>
                <a:lnTo>
                  <a:pt x="5598000" y="7647946"/>
                </a:lnTo>
                <a:lnTo>
                  <a:pt x="5592964" y="7642480"/>
                </a:lnTo>
                <a:lnTo>
                  <a:pt x="5526705" y="7585919"/>
                </a:lnTo>
                <a:lnTo>
                  <a:pt x="5470864" y="7550759"/>
                </a:lnTo>
                <a:close/>
                <a:moveTo>
                  <a:pt x="5233234" y="7515401"/>
                </a:moveTo>
                <a:lnTo>
                  <a:pt x="5274721" y="7591521"/>
                </a:lnTo>
                <a:lnTo>
                  <a:pt x="5284514" y="7614797"/>
                </a:lnTo>
                <a:lnTo>
                  <a:pt x="5290469" y="7616282"/>
                </a:lnTo>
                <a:lnTo>
                  <a:pt x="5419592" y="7653956"/>
                </a:lnTo>
                <a:lnTo>
                  <a:pt x="5362102" y="7562088"/>
                </a:lnTo>
                <a:lnTo>
                  <a:pt x="5301004" y="7537872"/>
                </a:lnTo>
                <a:close/>
                <a:moveTo>
                  <a:pt x="4953455" y="7547458"/>
                </a:moveTo>
                <a:lnTo>
                  <a:pt x="4973211" y="7617077"/>
                </a:lnTo>
                <a:lnTo>
                  <a:pt x="4981016" y="7668853"/>
                </a:lnTo>
                <a:lnTo>
                  <a:pt x="5075634" y="7688185"/>
                </a:lnTo>
                <a:lnTo>
                  <a:pt x="5146776" y="7703218"/>
                </a:lnTo>
                <a:lnTo>
                  <a:pt x="5122834" y="7617895"/>
                </a:lnTo>
                <a:lnTo>
                  <a:pt x="5111213" y="7586802"/>
                </a:lnTo>
                <a:close/>
                <a:moveTo>
                  <a:pt x="5391527" y="7480838"/>
                </a:moveTo>
                <a:lnTo>
                  <a:pt x="5422234" y="7509283"/>
                </a:lnTo>
                <a:lnTo>
                  <a:pt x="5459261" y="7528346"/>
                </a:lnTo>
                <a:lnTo>
                  <a:pt x="5452816" y="7522844"/>
                </a:lnTo>
                <a:close/>
                <a:moveTo>
                  <a:pt x="5307148" y="7466584"/>
                </a:moveTo>
                <a:lnTo>
                  <a:pt x="5370909" y="7548445"/>
                </a:lnTo>
                <a:lnTo>
                  <a:pt x="5372000" y="7550187"/>
                </a:lnTo>
                <a:lnTo>
                  <a:pt x="5472858" y="7590201"/>
                </a:lnTo>
                <a:lnTo>
                  <a:pt x="5416872" y="7524116"/>
                </a:lnTo>
                <a:lnTo>
                  <a:pt x="5414146" y="7521593"/>
                </a:lnTo>
                <a:lnTo>
                  <a:pt x="5307270" y="7466637"/>
                </a:lnTo>
                <a:close/>
                <a:moveTo>
                  <a:pt x="5079550" y="7466287"/>
                </a:moveTo>
                <a:lnTo>
                  <a:pt x="5089067" y="7485535"/>
                </a:lnTo>
                <a:lnTo>
                  <a:pt x="5122277" y="7574334"/>
                </a:lnTo>
                <a:lnTo>
                  <a:pt x="5266675" y="7610348"/>
                </a:lnTo>
                <a:lnTo>
                  <a:pt x="5261512" y="7598069"/>
                </a:lnTo>
                <a:lnTo>
                  <a:pt x="5212767" y="7508615"/>
                </a:lnTo>
                <a:lnTo>
                  <a:pt x="5121642" y="7478400"/>
                </a:lnTo>
                <a:close/>
                <a:moveTo>
                  <a:pt x="4776005" y="7504195"/>
                </a:moveTo>
                <a:lnTo>
                  <a:pt x="4789676" y="7581767"/>
                </a:lnTo>
                <a:lnTo>
                  <a:pt x="4794663" y="7629769"/>
                </a:lnTo>
                <a:lnTo>
                  <a:pt x="4852766" y="7642648"/>
                </a:lnTo>
                <a:lnTo>
                  <a:pt x="4965667" y="7665717"/>
                </a:lnTo>
                <a:lnTo>
                  <a:pt x="4958877" y="7620610"/>
                </a:lnTo>
                <a:lnTo>
                  <a:pt x="4936975" y="7543348"/>
                </a:lnTo>
                <a:lnTo>
                  <a:pt x="4911002" y="7536869"/>
                </a:lnTo>
                <a:close/>
                <a:moveTo>
                  <a:pt x="5170253" y="7407664"/>
                </a:moveTo>
                <a:lnTo>
                  <a:pt x="5190171" y="7436391"/>
                </a:lnTo>
                <a:lnTo>
                  <a:pt x="5222937" y="7496509"/>
                </a:lnTo>
                <a:lnTo>
                  <a:pt x="5307001" y="7524400"/>
                </a:lnTo>
                <a:lnTo>
                  <a:pt x="5345487" y="7539669"/>
                </a:lnTo>
                <a:lnTo>
                  <a:pt x="5279132" y="7454527"/>
                </a:lnTo>
                <a:close/>
                <a:moveTo>
                  <a:pt x="5241612" y="7385424"/>
                </a:moveTo>
                <a:lnTo>
                  <a:pt x="5252187" y="7396023"/>
                </a:lnTo>
                <a:lnTo>
                  <a:pt x="5288485" y="7442624"/>
                </a:lnTo>
                <a:lnTo>
                  <a:pt x="5314685" y="7453912"/>
                </a:lnTo>
                <a:lnTo>
                  <a:pt x="5374014" y="7484457"/>
                </a:lnTo>
                <a:lnTo>
                  <a:pt x="5308916" y="7424217"/>
                </a:lnTo>
                <a:lnTo>
                  <a:pt x="5301377" y="7419050"/>
                </a:lnTo>
                <a:close/>
                <a:moveTo>
                  <a:pt x="4917160" y="7419554"/>
                </a:moveTo>
                <a:lnTo>
                  <a:pt x="4948803" y="7531067"/>
                </a:lnTo>
                <a:lnTo>
                  <a:pt x="5104937" y="7570008"/>
                </a:lnTo>
                <a:lnTo>
                  <a:pt x="5075593" y="7491496"/>
                </a:lnTo>
                <a:lnTo>
                  <a:pt x="5060417" y="7460780"/>
                </a:lnTo>
                <a:close/>
                <a:moveTo>
                  <a:pt x="5022350" y="7350604"/>
                </a:moveTo>
                <a:lnTo>
                  <a:pt x="5070746" y="7448481"/>
                </a:lnTo>
                <a:lnTo>
                  <a:pt x="5126891" y="7464644"/>
                </a:lnTo>
                <a:lnTo>
                  <a:pt x="5202472" y="7489720"/>
                </a:lnTo>
                <a:lnTo>
                  <a:pt x="5177722" y="7444301"/>
                </a:lnTo>
                <a:lnTo>
                  <a:pt x="5144681" y="7396655"/>
                </a:lnTo>
                <a:lnTo>
                  <a:pt x="5135821" y="7392842"/>
                </a:lnTo>
                <a:close/>
                <a:moveTo>
                  <a:pt x="5178230" y="7321896"/>
                </a:moveTo>
                <a:lnTo>
                  <a:pt x="5203524" y="7347248"/>
                </a:lnTo>
                <a:lnTo>
                  <a:pt x="5239864" y="7367720"/>
                </a:lnTo>
                <a:close/>
                <a:moveTo>
                  <a:pt x="4745838" y="7370275"/>
                </a:moveTo>
                <a:lnTo>
                  <a:pt x="4767369" y="7455187"/>
                </a:lnTo>
                <a:lnTo>
                  <a:pt x="4773203" y="7488293"/>
                </a:lnTo>
                <a:lnTo>
                  <a:pt x="4914518" y="7522515"/>
                </a:lnTo>
                <a:lnTo>
                  <a:pt x="4932328" y="7526958"/>
                </a:lnTo>
                <a:lnTo>
                  <a:pt x="4900523" y="7414766"/>
                </a:lnTo>
                <a:lnTo>
                  <a:pt x="4749163" y="7371207"/>
                </a:lnTo>
                <a:close/>
                <a:moveTo>
                  <a:pt x="5101531" y="7310010"/>
                </a:moveTo>
                <a:lnTo>
                  <a:pt x="5106261" y="7315367"/>
                </a:lnTo>
                <a:lnTo>
                  <a:pt x="5154459" y="7384883"/>
                </a:lnTo>
                <a:lnTo>
                  <a:pt x="5260441" y="7430542"/>
                </a:lnTo>
                <a:lnTo>
                  <a:pt x="5240785" y="7405322"/>
                </a:lnTo>
                <a:lnTo>
                  <a:pt x="5194344" y="7358828"/>
                </a:lnTo>
                <a:lnTo>
                  <a:pt x="5140095" y="7328305"/>
                </a:lnTo>
                <a:close/>
                <a:moveTo>
                  <a:pt x="4865206" y="7296314"/>
                </a:moveTo>
                <a:lnTo>
                  <a:pt x="4911517" y="7402642"/>
                </a:lnTo>
                <a:lnTo>
                  <a:pt x="5051620" y="7442975"/>
                </a:lnTo>
                <a:lnTo>
                  <a:pt x="5002292" y="7343136"/>
                </a:lnTo>
                <a:lnTo>
                  <a:pt x="4957829" y="7326586"/>
                </a:lnTo>
                <a:close/>
                <a:moveTo>
                  <a:pt x="4954463" y="7241213"/>
                </a:moveTo>
                <a:lnTo>
                  <a:pt x="5009580" y="7324777"/>
                </a:lnTo>
                <a:lnTo>
                  <a:pt x="5012882" y="7331456"/>
                </a:lnTo>
                <a:lnTo>
                  <a:pt x="5129615" y="7374930"/>
                </a:lnTo>
                <a:lnTo>
                  <a:pt x="5094460" y="7324239"/>
                </a:lnTo>
                <a:lnTo>
                  <a:pt x="5067699" y="7293962"/>
                </a:lnTo>
                <a:lnTo>
                  <a:pt x="4970416" y="7247811"/>
                </a:lnTo>
                <a:close/>
                <a:moveTo>
                  <a:pt x="5022395" y="7220402"/>
                </a:moveTo>
                <a:lnTo>
                  <a:pt x="5077001" y="7282234"/>
                </a:lnTo>
                <a:lnTo>
                  <a:pt x="5147729" y="7315818"/>
                </a:lnTo>
                <a:lnTo>
                  <a:pt x="5156081" y="7320523"/>
                </a:lnTo>
                <a:lnTo>
                  <a:pt x="5109158" y="7273547"/>
                </a:lnTo>
                <a:close/>
                <a:moveTo>
                  <a:pt x="4706596" y="7244477"/>
                </a:moveTo>
                <a:lnTo>
                  <a:pt x="4736351" y="7332860"/>
                </a:lnTo>
                <a:lnTo>
                  <a:pt x="4741669" y="7353833"/>
                </a:lnTo>
                <a:lnTo>
                  <a:pt x="4752971" y="7356998"/>
                </a:lnTo>
                <a:lnTo>
                  <a:pt x="4893145" y="7397353"/>
                </a:lnTo>
                <a:lnTo>
                  <a:pt x="4846496" y="7290199"/>
                </a:lnTo>
                <a:close/>
                <a:moveTo>
                  <a:pt x="4971343" y="7162593"/>
                </a:moveTo>
                <a:lnTo>
                  <a:pt x="4989377" y="7183013"/>
                </a:lnTo>
                <a:lnTo>
                  <a:pt x="5020458" y="7202074"/>
                </a:lnTo>
                <a:close/>
                <a:moveTo>
                  <a:pt x="4809698" y="7181350"/>
                </a:moveTo>
                <a:lnTo>
                  <a:pt x="4828988" y="7213160"/>
                </a:lnTo>
                <a:lnTo>
                  <a:pt x="4857405" y="7278402"/>
                </a:lnTo>
                <a:lnTo>
                  <a:pt x="4963727" y="7313150"/>
                </a:lnTo>
                <a:lnTo>
                  <a:pt x="4990913" y="7323274"/>
                </a:lnTo>
                <a:lnTo>
                  <a:pt x="4928660" y="7230544"/>
                </a:lnTo>
                <a:close/>
                <a:moveTo>
                  <a:pt x="4889876" y="7146997"/>
                </a:moveTo>
                <a:lnTo>
                  <a:pt x="4900497" y="7159397"/>
                </a:lnTo>
                <a:lnTo>
                  <a:pt x="4940159" y="7219527"/>
                </a:lnTo>
                <a:lnTo>
                  <a:pt x="4977284" y="7234886"/>
                </a:lnTo>
                <a:lnTo>
                  <a:pt x="5043112" y="7266144"/>
                </a:lnTo>
                <a:lnTo>
                  <a:pt x="4979412" y="7194073"/>
                </a:lnTo>
                <a:lnTo>
                  <a:pt x="4973140" y="7190231"/>
                </a:lnTo>
                <a:close/>
                <a:moveTo>
                  <a:pt x="4658386" y="7125180"/>
                </a:moveTo>
                <a:lnTo>
                  <a:pt x="4696637" y="7214893"/>
                </a:lnTo>
                <a:lnTo>
                  <a:pt x="4700788" y="7227222"/>
                </a:lnTo>
                <a:lnTo>
                  <a:pt x="4838699" y="7272290"/>
                </a:lnTo>
                <a:lnTo>
                  <a:pt x="4815953" y="7220044"/>
                </a:lnTo>
                <a:lnTo>
                  <a:pt x="4786951" y="7172268"/>
                </a:lnTo>
                <a:close/>
                <a:moveTo>
                  <a:pt x="4745805" y="7075988"/>
                </a:moveTo>
                <a:lnTo>
                  <a:pt x="4797022" y="7160448"/>
                </a:lnTo>
                <a:lnTo>
                  <a:pt x="4799914" y="7161506"/>
                </a:lnTo>
                <a:lnTo>
                  <a:pt x="4913999" y="7208705"/>
                </a:lnTo>
                <a:lnTo>
                  <a:pt x="4873824" y="7148860"/>
                </a:lnTo>
                <a:lnTo>
                  <a:pt x="4856731" y="7129786"/>
                </a:lnTo>
                <a:lnTo>
                  <a:pt x="4805233" y="7103045"/>
                </a:lnTo>
                <a:close/>
                <a:moveTo>
                  <a:pt x="4811120" y="7055041"/>
                </a:moveTo>
                <a:lnTo>
                  <a:pt x="4864508" y="7117376"/>
                </a:lnTo>
                <a:lnTo>
                  <a:pt x="4950822" y="7162236"/>
                </a:lnTo>
                <a:lnTo>
                  <a:pt x="4883439" y="7103048"/>
                </a:lnTo>
                <a:close/>
                <a:moveTo>
                  <a:pt x="4765595" y="7004051"/>
                </a:moveTo>
                <a:lnTo>
                  <a:pt x="4774839" y="7012681"/>
                </a:lnTo>
                <a:lnTo>
                  <a:pt x="4782373" y="7021478"/>
                </a:lnTo>
                <a:lnTo>
                  <a:pt x="4805394" y="7034497"/>
                </a:lnTo>
                <a:lnTo>
                  <a:pt x="4793503" y="7024052"/>
                </a:lnTo>
                <a:close/>
                <a:moveTo>
                  <a:pt x="4597293" y="7009988"/>
                </a:moveTo>
                <a:lnTo>
                  <a:pt x="4648244" y="7101393"/>
                </a:lnTo>
                <a:lnTo>
                  <a:pt x="4650555" y="7106812"/>
                </a:lnTo>
                <a:lnTo>
                  <a:pt x="4774847" y="7152327"/>
                </a:lnTo>
                <a:lnTo>
                  <a:pt x="4721899" y="7065103"/>
                </a:lnTo>
                <a:lnTo>
                  <a:pt x="4629975" y="7023250"/>
                </a:lnTo>
                <a:close/>
                <a:moveTo>
                  <a:pt x="4673531" y="6976808"/>
                </a:moveTo>
                <a:lnTo>
                  <a:pt x="4724755" y="7041276"/>
                </a:lnTo>
                <a:lnTo>
                  <a:pt x="4732391" y="7053867"/>
                </a:lnTo>
                <a:lnTo>
                  <a:pt x="4812789" y="7090496"/>
                </a:lnTo>
                <a:lnTo>
                  <a:pt x="4829139" y="7098993"/>
                </a:lnTo>
                <a:lnTo>
                  <a:pt x="4766949" y="7029594"/>
                </a:lnTo>
                <a:close/>
                <a:moveTo>
                  <a:pt x="4536506" y="6906341"/>
                </a:moveTo>
                <a:lnTo>
                  <a:pt x="4548807" y="6923007"/>
                </a:lnTo>
                <a:lnTo>
                  <a:pt x="4585973" y="6989682"/>
                </a:lnTo>
                <a:lnTo>
                  <a:pt x="4636770" y="7010303"/>
                </a:lnTo>
                <a:lnTo>
                  <a:pt x="4706523" y="7042082"/>
                </a:lnTo>
                <a:lnTo>
                  <a:pt x="4639192" y="6957460"/>
                </a:lnTo>
                <a:close/>
                <a:moveTo>
                  <a:pt x="4608053" y="6894403"/>
                </a:moveTo>
                <a:lnTo>
                  <a:pt x="4649165" y="6946144"/>
                </a:lnTo>
                <a:lnTo>
                  <a:pt x="4736353" y="6995452"/>
                </a:lnTo>
                <a:lnTo>
                  <a:pt x="4730118" y="6988493"/>
                </a:lnTo>
                <a:lnTo>
                  <a:pt x="4678635" y="6941728"/>
                </a:lnTo>
                <a:lnTo>
                  <a:pt x="4639149" y="6913429"/>
                </a:lnTo>
                <a:close/>
                <a:moveTo>
                  <a:pt x="4550654" y="6835566"/>
                </a:moveTo>
                <a:lnTo>
                  <a:pt x="4566991" y="6851942"/>
                </a:lnTo>
                <a:lnTo>
                  <a:pt x="4590762" y="6866499"/>
                </a:lnTo>
                <a:close/>
                <a:moveTo>
                  <a:pt x="4462849" y="6806542"/>
                </a:moveTo>
                <a:lnTo>
                  <a:pt x="4517401" y="6880455"/>
                </a:lnTo>
                <a:lnTo>
                  <a:pt x="4617648" y="6930383"/>
                </a:lnTo>
                <a:lnTo>
                  <a:pt x="4591368" y="6897356"/>
                </a:lnTo>
                <a:lnTo>
                  <a:pt x="4557540" y="6863494"/>
                </a:lnTo>
                <a:lnTo>
                  <a:pt x="4474765" y="6812845"/>
                </a:lnTo>
                <a:close/>
                <a:moveTo>
                  <a:pt x="4393655" y="6723240"/>
                </a:moveTo>
                <a:lnTo>
                  <a:pt x="4430850" y="6763187"/>
                </a:lnTo>
                <a:lnTo>
                  <a:pt x="4442657" y="6779184"/>
                </a:lnTo>
                <a:lnTo>
                  <a:pt x="4483228" y="6800651"/>
                </a:lnTo>
                <a:lnTo>
                  <a:pt x="4512930" y="6818838"/>
                </a:lnTo>
                <a:lnTo>
                  <a:pt x="4463387" y="6769245"/>
                </a:lnTo>
                <a:close/>
                <a:moveTo>
                  <a:pt x="4340263" y="6665897"/>
                </a:moveTo>
                <a:lnTo>
                  <a:pt x="4351083" y="6677518"/>
                </a:lnTo>
                <a:lnTo>
                  <a:pt x="4367039" y="6688052"/>
                </a:lnTo>
                <a:close/>
                <a:moveTo>
                  <a:pt x="2156359" y="5188628"/>
                </a:moveTo>
                <a:lnTo>
                  <a:pt x="2191256" y="5268878"/>
                </a:lnTo>
                <a:cubicBezTo>
                  <a:pt x="2317036" y="5527079"/>
                  <a:pt x="2473205" y="5762018"/>
                  <a:pt x="2659675" y="5973221"/>
                </a:cubicBezTo>
                <a:cubicBezTo>
                  <a:pt x="3206872" y="6592822"/>
                  <a:pt x="3856742" y="6823085"/>
                  <a:pt x="4430156" y="7026104"/>
                </a:cubicBezTo>
                <a:lnTo>
                  <a:pt x="4630369" y="7099421"/>
                </a:lnTo>
                <a:lnTo>
                  <a:pt x="4575582" y="7001178"/>
                </a:lnTo>
                <a:lnTo>
                  <a:pt x="4263769" y="6874644"/>
                </a:lnTo>
                <a:cubicBezTo>
                  <a:pt x="3691526" y="6649508"/>
                  <a:pt x="3042975" y="6394343"/>
                  <a:pt x="2515111" y="5743542"/>
                </a:cubicBezTo>
                <a:cubicBezTo>
                  <a:pt x="2419213" y="5625316"/>
                  <a:pt x="2332358" y="5500474"/>
                  <a:pt x="2254558" y="5369088"/>
                </a:cubicBezTo>
                <a:close/>
                <a:moveTo>
                  <a:pt x="2146364" y="5135771"/>
                </a:moveTo>
                <a:lnTo>
                  <a:pt x="2157374" y="5159991"/>
                </a:lnTo>
                <a:cubicBezTo>
                  <a:pt x="2260075" y="5366138"/>
                  <a:pt x="2383091" y="5557662"/>
                  <a:pt x="2526389" y="5734314"/>
                </a:cubicBezTo>
                <a:cubicBezTo>
                  <a:pt x="3051909" y="6382185"/>
                  <a:pt x="3698557" y="6636617"/>
                  <a:pt x="4269042" y="6861022"/>
                </a:cubicBezTo>
                <a:lnTo>
                  <a:pt x="4564254" y="6980865"/>
                </a:lnTo>
                <a:lnTo>
                  <a:pt x="4536339" y="6930809"/>
                </a:lnTo>
                <a:lnTo>
                  <a:pt x="4507647" y="6891974"/>
                </a:lnTo>
                <a:lnTo>
                  <a:pt x="4466106" y="6871294"/>
                </a:lnTo>
                <a:cubicBezTo>
                  <a:pt x="4347963" y="6815388"/>
                  <a:pt x="4225801" y="6762481"/>
                  <a:pt x="4101927" y="6708835"/>
                </a:cubicBezTo>
                <a:cubicBezTo>
                  <a:pt x="3532614" y="6462311"/>
                  <a:pt x="2887431" y="6182832"/>
                  <a:pt x="2381245" y="5503614"/>
                </a:cubicBezTo>
                <a:cubicBezTo>
                  <a:pt x="2335273" y="5441928"/>
                  <a:pt x="2291660" y="5378625"/>
                  <a:pt x="2250407" y="5313713"/>
                </a:cubicBezTo>
                <a:close/>
                <a:moveTo>
                  <a:pt x="2140615" y="5094869"/>
                </a:moveTo>
                <a:lnTo>
                  <a:pt x="2146539" y="5106960"/>
                </a:lnTo>
                <a:cubicBezTo>
                  <a:pt x="2219320" y="5242714"/>
                  <a:pt x="2301513" y="5372077"/>
                  <a:pt x="2393109" y="5494972"/>
                </a:cubicBezTo>
                <a:cubicBezTo>
                  <a:pt x="2896952" y="6170967"/>
                  <a:pt x="3540378" y="6449568"/>
                  <a:pt x="4107934" y="6695505"/>
                </a:cubicBezTo>
                <a:cubicBezTo>
                  <a:pt x="4232320" y="6749371"/>
                  <a:pt x="4354976" y="6802488"/>
                  <a:pt x="4473611" y="6858645"/>
                </a:cubicBezTo>
                <a:lnTo>
                  <a:pt x="4488503" y="6866061"/>
                </a:lnTo>
                <a:lnTo>
                  <a:pt x="4432777" y="6790635"/>
                </a:lnTo>
                <a:lnTo>
                  <a:pt x="4213462" y="6674632"/>
                </a:lnTo>
                <a:cubicBezTo>
                  <a:pt x="4123999" y="6630214"/>
                  <a:pt x="4032523" y="6586921"/>
                  <a:pt x="3940084" y="6543171"/>
                </a:cubicBezTo>
                <a:cubicBezTo>
                  <a:pt x="3373700" y="6275115"/>
                  <a:pt x="2731740" y="5971320"/>
                  <a:pt x="2247230" y="5263832"/>
                </a:cubicBezTo>
                <a:close/>
                <a:moveTo>
                  <a:pt x="2099358" y="5096124"/>
                </a:moveTo>
                <a:lnTo>
                  <a:pt x="2149609" y="5224657"/>
                </a:lnTo>
                <a:cubicBezTo>
                  <a:pt x="2307311" y="5600613"/>
                  <a:pt x="2522010" y="5930340"/>
                  <a:pt x="2793400" y="6212566"/>
                </a:cubicBezTo>
                <a:cubicBezTo>
                  <a:pt x="3362274" y="6804045"/>
                  <a:pt x="4015513" y="7009994"/>
                  <a:pt x="4591857" y="7191624"/>
                </a:cubicBezTo>
                <a:lnTo>
                  <a:pt x="4683408" y="7221542"/>
                </a:lnTo>
                <a:lnTo>
                  <a:pt x="4683009" y="7220356"/>
                </a:lnTo>
                <a:lnTo>
                  <a:pt x="4639506" y="7118264"/>
                </a:lnTo>
                <a:lnTo>
                  <a:pt x="4425469" y="7039872"/>
                </a:lnTo>
                <a:cubicBezTo>
                  <a:pt x="3850297" y="6836268"/>
                  <a:pt x="3198524" y="6605420"/>
                  <a:pt x="2648837" y="5982888"/>
                </a:cubicBezTo>
                <a:cubicBezTo>
                  <a:pt x="2449130" y="5756726"/>
                  <a:pt x="2284036" y="5503521"/>
                  <a:pt x="2153656" y="5223849"/>
                </a:cubicBezTo>
                <a:close/>
                <a:moveTo>
                  <a:pt x="2127398" y="5043933"/>
                </a:moveTo>
                <a:lnTo>
                  <a:pt x="2135244" y="5058715"/>
                </a:lnTo>
                <a:cubicBezTo>
                  <a:pt x="2174176" y="5125879"/>
                  <a:pt x="2215557" y="5191472"/>
                  <a:pt x="2259387" y="5255483"/>
                </a:cubicBezTo>
                <a:cubicBezTo>
                  <a:pt x="2741553" y="5959748"/>
                  <a:pt x="3381610" y="6262518"/>
                  <a:pt x="3946383" y="6529840"/>
                </a:cubicBezTo>
                <a:cubicBezTo>
                  <a:pt x="4039178" y="6573757"/>
                  <a:pt x="4131011" y="6617214"/>
                  <a:pt x="4220834" y="6661815"/>
                </a:cubicBezTo>
                <a:lnTo>
                  <a:pt x="4409160" y="6761460"/>
                </a:lnTo>
                <a:lnTo>
                  <a:pt x="4341385" y="6688755"/>
                </a:lnTo>
                <a:lnTo>
                  <a:pt x="4309549" y="6667752"/>
                </a:lnTo>
                <a:cubicBezTo>
                  <a:pt x="4142297" y="6564505"/>
                  <a:pt x="3962185" y="6471983"/>
                  <a:pt x="3778242" y="6377505"/>
                </a:cubicBezTo>
                <a:cubicBezTo>
                  <a:pt x="3285218" y="6124244"/>
                  <a:pt x="2734556" y="5841377"/>
                  <a:pt x="2294728" y="5281716"/>
                </a:cubicBezTo>
                <a:close/>
                <a:moveTo>
                  <a:pt x="2062011" y="5036058"/>
                </a:moveTo>
                <a:lnTo>
                  <a:pt x="2088624" y="5121067"/>
                </a:lnTo>
                <a:cubicBezTo>
                  <a:pt x="2271415" y="5648864"/>
                  <a:pt x="2551055" y="6093407"/>
                  <a:pt x="2926685" y="6451765"/>
                </a:cubicBezTo>
                <a:cubicBezTo>
                  <a:pt x="3443417" y="6944701"/>
                  <a:pt x="4010612" y="7145380"/>
                  <a:pt x="4532405" y="7295200"/>
                </a:cubicBezTo>
                <a:lnTo>
                  <a:pt x="4725387" y="7349271"/>
                </a:lnTo>
                <a:lnTo>
                  <a:pt x="4722366" y="7337346"/>
                </a:lnTo>
                <a:lnTo>
                  <a:pt x="4689212" y="7238795"/>
                </a:lnTo>
                <a:lnTo>
                  <a:pt x="4587463" y="7205540"/>
                </a:lnTo>
                <a:cubicBezTo>
                  <a:pt x="4009508" y="7023321"/>
                  <a:pt x="3354365" y="6816789"/>
                  <a:pt x="2782854" y="6222673"/>
                </a:cubicBezTo>
                <a:cubicBezTo>
                  <a:pt x="2471431" y="5898866"/>
                  <a:pt x="2234362" y="5512913"/>
                  <a:pt x="2072080" y="5066722"/>
                </a:cubicBezTo>
                <a:close/>
                <a:moveTo>
                  <a:pt x="2090633" y="4955335"/>
                </a:moveTo>
                <a:lnTo>
                  <a:pt x="2125812" y="5016285"/>
                </a:lnTo>
                <a:cubicBezTo>
                  <a:pt x="2586301" y="5748675"/>
                  <a:pt x="3223135" y="6075759"/>
                  <a:pt x="3784979" y="6364468"/>
                </a:cubicBezTo>
                <a:cubicBezTo>
                  <a:pt x="3877307" y="6411899"/>
                  <a:pt x="3968678" y="6458836"/>
                  <a:pt x="4057965" y="6506885"/>
                </a:cubicBezTo>
                <a:lnTo>
                  <a:pt x="4302106" y="6646619"/>
                </a:lnTo>
                <a:lnTo>
                  <a:pt x="4285621" y="6628935"/>
                </a:lnTo>
                <a:lnTo>
                  <a:pt x="4252047" y="6599212"/>
                </a:lnTo>
                <a:lnTo>
                  <a:pt x="4144328" y="6522869"/>
                </a:lnTo>
                <a:cubicBezTo>
                  <a:pt x="3978642" y="6412880"/>
                  <a:pt x="3799497" y="6313493"/>
                  <a:pt x="3616543" y="6211983"/>
                </a:cubicBezTo>
                <a:cubicBezTo>
                  <a:pt x="3126082" y="5939882"/>
                  <a:pt x="2578320" y="5636043"/>
                  <a:pt x="2153699" y="5052496"/>
                </a:cubicBezTo>
                <a:close/>
                <a:moveTo>
                  <a:pt x="2085119" y="4919964"/>
                </a:moveTo>
                <a:lnTo>
                  <a:pt x="2165540" y="5043862"/>
                </a:lnTo>
                <a:cubicBezTo>
                  <a:pt x="2588429" y="5624916"/>
                  <a:pt x="3134668" y="5927761"/>
                  <a:pt x="3623720" y="6199093"/>
                </a:cubicBezTo>
                <a:cubicBezTo>
                  <a:pt x="3776822" y="6284005"/>
                  <a:pt x="3927264" y="6367443"/>
                  <a:pt x="4069468" y="6456860"/>
                </a:cubicBezTo>
                <a:lnTo>
                  <a:pt x="4161603" y="6519140"/>
                </a:lnTo>
                <a:lnTo>
                  <a:pt x="4138196" y="6498417"/>
                </a:lnTo>
                <a:cubicBezTo>
                  <a:pt x="3933344" y="6331578"/>
                  <a:pt x="3697388" y="6190960"/>
                  <a:pt x="3454693" y="6046313"/>
                </a:cubicBezTo>
                <a:cubicBezTo>
                  <a:pt x="3036496" y="5797045"/>
                  <a:pt x="2576364" y="5522811"/>
                  <a:pt x="2195592" y="5066960"/>
                </a:cubicBezTo>
                <a:close/>
                <a:moveTo>
                  <a:pt x="1966699" y="4759999"/>
                </a:moveTo>
                <a:lnTo>
                  <a:pt x="2012556" y="4947893"/>
                </a:lnTo>
                <a:cubicBezTo>
                  <a:pt x="2209606" y="5670220"/>
                  <a:pt x="2559509" y="6253286"/>
                  <a:pt x="3060258" y="6690962"/>
                </a:cubicBezTo>
                <a:cubicBezTo>
                  <a:pt x="3595958" y="7159159"/>
                  <a:pt x="4168102" y="7338241"/>
                  <a:pt x="4692798" y="7468821"/>
                </a:cubicBezTo>
                <a:lnTo>
                  <a:pt x="4757663" y="7484529"/>
                </a:lnTo>
                <a:lnTo>
                  <a:pt x="4753114" y="7458697"/>
                </a:lnTo>
                <a:lnTo>
                  <a:pt x="4729554" y="7365712"/>
                </a:lnTo>
                <a:lnTo>
                  <a:pt x="4527971" y="7309233"/>
                </a:lnTo>
                <a:cubicBezTo>
                  <a:pt x="4004670" y="7158972"/>
                  <a:pt x="3435618" y="6957573"/>
                  <a:pt x="2916579" y="6462458"/>
                </a:cubicBezTo>
                <a:cubicBezTo>
                  <a:pt x="2485530" y="6051295"/>
                  <a:pt x="2180405" y="5527344"/>
                  <a:pt x="2002412" y="4895017"/>
                </a:cubicBezTo>
                <a:lnTo>
                  <a:pt x="1970518" y="4767939"/>
                </a:lnTo>
                <a:close/>
                <a:moveTo>
                  <a:pt x="1921436" y="4673907"/>
                </a:moveTo>
                <a:lnTo>
                  <a:pt x="1937204" y="4756585"/>
                </a:lnTo>
                <a:cubicBezTo>
                  <a:pt x="2139692" y="5695426"/>
                  <a:pt x="2559869" y="6423714"/>
                  <a:pt x="3193545" y="6930455"/>
                </a:cubicBezTo>
                <a:cubicBezTo>
                  <a:pt x="3678879" y="7318596"/>
                  <a:pt x="4181298" y="7487616"/>
                  <a:pt x="4652751" y="7598311"/>
                </a:cubicBezTo>
                <a:lnTo>
                  <a:pt x="4779605" y="7626431"/>
                </a:lnTo>
                <a:lnTo>
                  <a:pt x="4775231" y="7584295"/>
                </a:lnTo>
                <a:lnTo>
                  <a:pt x="4760464" y="7500434"/>
                </a:lnTo>
                <a:lnTo>
                  <a:pt x="4688664" y="7483055"/>
                </a:lnTo>
                <a:cubicBezTo>
                  <a:pt x="4162488" y="7352161"/>
                  <a:pt x="3588598" y="7172470"/>
                  <a:pt x="3050592" y="6702093"/>
                </a:cubicBezTo>
                <a:cubicBezTo>
                  <a:pt x="2492007" y="6213864"/>
                  <a:pt x="2120395" y="5545799"/>
                  <a:pt x="1938474" y="4706338"/>
                </a:cubicBezTo>
                <a:lnTo>
                  <a:pt x="1938439" y="4706151"/>
                </a:lnTo>
                <a:close/>
                <a:moveTo>
                  <a:pt x="1861581" y="4571197"/>
                </a:moveTo>
                <a:lnTo>
                  <a:pt x="1908372" y="4810904"/>
                </a:lnTo>
                <a:cubicBezTo>
                  <a:pt x="2137167" y="5856652"/>
                  <a:pt x="2612075" y="6647495"/>
                  <a:pt x="3326975" y="7169652"/>
                </a:cubicBezTo>
                <a:cubicBezTo>
                  <a:pt x="3818661" y="7528778"/>
                  <a:pt x="4316445" y="7679781"/>
                  <a:pt x="4782694" y="7773434"/>
                </a:cubicBezTo>
                <a:lnTo>
                  <a:pt x="4790883" y="7774954"/>
                </a:lnTo>
                <a:lnTo>
                  <a:pt x="4788698" y="7714024"/>
                </a:lnTo>
                <a:lnTo>
                  <a:pt x="4781201" y="7641804"/>
                </a:lnTo>
                <a:lnTo>
                  <a:pt x="4648632" y="7612413"/>
                </a:lnTo>
                <a:cubicBezTo>
                  <a:pt x="4175817" y="7501375"/>
                  <a:pt x="3671782" y="7331703"/>
                  <a:pt x="3184317" y="6941880"/>
                </a:cubicBezTo>
                <a:cubicBezTo>
                  <a:pt x="2548225" y="6433126"/>
                  <a:pt x="2126393" y="5702408"/>
                  <a:pt x="1923106" y="4760724"/>
                </a:cubicBezTo>
                <a:lnTo>
                  <a:pt x="1898800" y="4633388"/>
                </a:lnTo>
                <a:close/>
                <a:moveTo>
                  <a:pt x="1837169" y="4417194"/>
                </a:moveTo>
                <a:lnTo>
                  <a:pt x="1839612" y="4433407"/>
                </a:lnTo>
                <a:lnTo>
                  <a:pt x="1871421" y="4513404"/>
                </a:lnTo>
                <a:lnTo>
                  <a:pt x="1837249" y="4417473"/>
                </a:lnTo>
                <a:close/>
                <a:moveTo>
                  <a:pt x="1875211" y="4410588"/>
                </a:moveTo>
                <a:lnTo>
                  <a:pt x="1879680" y="4441708"/>
                </a:lnTo>
                <a:lnTo>
                  <a:pt x="1882571" y="4453171"/>
                </a:lnTo>
                <a:lnTo>
                  <a:pt x="1891059" y="4479307"/>
                </a:lnTo>
                <a:close/>
                <a:moveTo>
                  <a:pt x="1778627" y="4405144"/>
                </a:moveTo>
                <a:lnTo>
                  <a:pt x="1808832" y="4592602"/>
                </a:lnTo>
                <a:cubicBezTo>
                  <a:pt x="2044678" y="5890032"/>
                  <a:pt x="2598800" y="6835993"/>
                  <a:pt x="3460404" y="7409288"/>
                </a:cubicBezTo>
                <a:cubicBezTo>
                  <a:pt x="3883691" y="7690892"/>
                  <a:pt x="4304060" y="7829622"/>
                  <a:pt x="4704061" y="7912308"/>
                </a:cubicBezTo>
                <a:lnTo>
                  <a:pt x="4791214" y="7928306"/>
                </a:lnTo>
                <a:lnTo>
                  <a:pt x="4793493" y="7847775"/>
                </a:lnTo>
                <a:lnTo>
                  <a:pt x="4791418" y="7789890"/>
                </a:lnTo>
                <a:lnTo>
                  <a:pt x="4779099" y="7787604"/>
                </a:lnTo>
                <a:cubicBezTo>
                  <a:pt x="4311538" y="7693668"/>
                  <a:pt x="3812217" y="7542035"/>
                  <a:pt x="3318333" y="7181371"/>
                </a:cubicBezTo>
                <a:cubicBezTo>
                  <a:pt x="2540882" y="6613558"/>
                  <a:pt x="2046155" y="5729736"/>
                  <a:pt x="1842006" y="4547424"/>
                </a:cubicBezTo>
                <a:lnTo>
                  <a:pt x="1839705" y="4532168"/>
                </a:lnTo>
                <a:close/>
                <a:moveTo>
                  <a:pt x="1768056" y="4339543"/>
                </a:moveTo>
                <a:lnTo>
                  <a:pt x="1770362" y="4353850"/>
                </a:lnTo>
                <a:lnTo>
                  <a:pt x="1792297" y="4399460"/>
                </a:lnTo>
                <a:lnTo>
                  <a:pt x="1776920" y="4364266"/>
                </a:lnTo>
                <a:close/>
                <a:moveTo>
                  <a:pt x="1810014" y="4225745"/>
                </a:moveTo>
                <a:lnTo>
                  <a:pt x="1814511" y="4266850"/>
                </a:lnTo>
                <a:lnTo>
                  <a:pt x="1820906" y="4309281"/>
                </a:lnTo>
                <a:lnTo>
                  <a:pt x="1864890" y="4454933"/>
                </a:lnTo>
                <a:lnTo>
                  <a:pt x="1868045" y="4463615"/>
                </a:lnTo>
                <a:lnTo>
                  <a:pt x="1865365" y="4444963"/>
                </a:lnTo>
                <a:close/>
                <a:moveTo>
                  <a:pt x="1751874" y="4216672"/>
                </a:moveTo>
                <a:lnTo>
                  <a:pt x="1758304" y="4269355"/>
                </a:lnTo>
                <a:lnTo>
                  <a:pt x="1784750" y="4344215"/>
                </a:lnTo>
                <a:lnTo>
                  <a:pt x="1825530" y="4438183"/>
                </a:lnTo>
                <a:lnTo>
                  <a:pt x="1824825" y="4433509"/>
                </a:lnTo>
                <a:lnTo>
                  <a:pt x="1804329" y="4381297"/>
                </a:lnTo>
                <a:close/>
                <a:moveTo>
                  <a:pt x="1840451" y="4135194"/>
                </a:moveTo>
                <a:lnTo>
                  <a:pt x="1847339" y="4212169"/>
                </a:lnTo>
                <a:lnTo>
                  <a:pt x="1855000" y="4258014"/>
                </a:lnTo>
                <a:lnTo>
                  <a:pt x="1874823" y="4344095"/>
                </a:lnTo>
                <a:lnTo>
                  <a:pt x="1874677" y="4343054"/>
                </a:lnTo>
                <a:lnTo>
                  <a:pt x="1866763" y="4306009"/>
                </a:lnTo>
                <a:close/>
                <a:moveTo>
                  <a:pt x="2128444" y="0"/>
                </a:moveTo>
                <a:lnTo>
                  <a:pt x="2141919" y="5713"/>
                </a:lnTo>
                <a:cubicBezTo>
                  <a:pt x="1443430" y="1640457"/>
                  <a:pt x="1285193" y="3016313"/>
                  <a:pt x="1669195" y="4104440"/>
                </a:cubicBezTo>
                <a:lnTo>
                  <a:pt x="1747952" y="4304805"/>
                </a:lnTo>
                <a:lnTo>
                  <a:pt x="1744004" y="4272453"/>
                </a:lnTo>
                <a:lnTo>
                  <a:pt x="1704589" y="4162511"/>
                </a:lnTo>
                <a:cubicBezTo>
                  <a:pt x="1373659" y="3136526"/>
                  <a:pt x="1503615" y="1852916"/>
                  <a:pt x="2093881" y="334705"/>
                </a:cubicBezTo>
                <a:lnTo>
                  <a:pt x="2107503" y="339978"/>
                </a:lnTo>
                <a:cubicBezTo>
                  <a:pt x="1521182" y="1847716"/>
                  <a:pt x="1389807" y="3123231"/>
                  <a:pt x="1713866" y="4143559"/>
                </a:cubicBezTo>
                <a:lnTo>
                  <a:pt x="1735877" y="4205868"/>
                </a:lnTo>
                <a:lnTo>
                  <a:pt x="1725220" y="4118554"/>
                </a:lnTo>
                <a:lnTo>
                  <a:pt x="1694462" y="3998747"/>
                </a:lnTo>
                <a:cubicBezTo>
                  <a:pt x="1485338" y="3078281"/>
                  <a:pt x="1606836" y="1963576"/>
                  <a:pt x="2059169" y="669262"/>
                </a:cubicBezTo>
                <a:lnTo>
                  <a:pt x="2072937" y="674096"/>
                </a:lnTo>
                <a:cubicBezTo>
                  <a:pt x="1645882" y="1896226"/>
                  <a:pt x="1514223" y="2957446"/>
                  <a:pt x="1677870" y="3845483"/>
                </a:cubicBezTo>
                <a:lnTo>
                  <a:pt x="1713940" y="4016450"/>
                </a:lnTo>
                <a:lnTo>
                  <a:pt x="1727272" y="4015103"/>
                </a:lnTo>
                <a:lnTo>
                  <a:pt x="1739607" y="4116167"/>
                </a:lnTo>
                <a:lnTo>
                  <a:pt x="1766084" y="4215432"/>
                </a:lnTo>
                <a:lnTo>
                  <a:pt x="1813949" y="4361397"/>
                </a:lnTo>
                <a:lnTo>
                  <a:pt x="1806160" y="4309760"/>
                </a:lnTo>
                <a:lnTo>
                  <a:pt x="1786650" y="4242163"/>
                </a:lnTo>
                <a:cubicBezTo>
                  <a:pt x="1554400" y="3352626"/>
                  <a:pt x="1633382" y="2268560"/>
                  <a:pt x="2024309" y="1003816"/>
                </a:cubicBezTo>
                <a:lnTo>
                  <a:pt x="2038370" y="1008064"/>
                </a:lnTo>
                <a:cubicBezTo>
                  <a:pt x="1668683" y="2203910"/>
                  <a:pt x="1578446" y="3237537"/>
                  <a:pt x="1767009" y="4097194"/>
                </a:cubicBezTo>
                <a:lnTo>
                  <a:pt x="1792599" y="4201184"/>
                </a:lnTo>
                <a:lnTo>
                  <a:pt x="1774564" y="4036487"/>
                </a:lnTo>
                <a:lnTo>
                  <a:pt x="1762898" y="3973592"/>
                </a:lnTo>
                <a:cubicBezTo>
                  <a:pt x="1646766" y="3218703"/>
                  <a:pt x="1722212" y="2338099"/>
                  <a:pt x="1989888" y="1338662"/>
                </a:cubicBezTo>
                <a:lnTo>
                  <a:pt x="2004095" y="1342470"/>
                </a:lnTo>
                <a:cubicBezTo>
                  <a:pt x="1766747" y="2228588"/>
                  <a:pt x="1680808" y="3020923"/>
                  <a:pt x="1745803" y="3714624"/>
                </a:cubicBezTo>
                <a:lnTo>
                  <a:pt x="1754667" y="3786647"/>
                </a:lnTo>
                <a:lnTo>
                  <a:pt x="1747193" y="3681428"/>
                </a:lnTo>
                <a:lnTo>
                  <a:pt x="1761839" y="3680695"/>
                </a:lnTo>
                <a:cubicBezTo>
                  <a:pt x="1767176" y="3781875"/>
                  <a:pt x="1774236" y="3881316"/>
                  <a:pt x="1783016" y="3979011"/>
                </a:cubicBezTo>
                <a:lnTo>
                  <a:pt x="1788970" y="4033423"/>
                </a:lnTo>
                <a:lnTo>
                  <a:pt x="1822841" y="4216330"/>
                </a:lnTo>
                <a:lnTo>
                  <a:pt x="1845302" y="4305394"/>
                </a:lnTo>
                <a:lnTo>
                  <a:pt x="1833921" y="4226219"/>
                </a:lnTo>
                <a:lnTo>
                  <a:pt x="1832721" y="4212826"/>
                </a:lnTo>
                <a:lnTo>
                  <a:pt x="1799094" y="4011954"/>
                </a:lnTo>
                <a:cubicBezTo>
                  <a:pt x="1705557" y="3332040"/>
                  <a:pt x="1757370" y="2550984"/>
                  <a:pt x="1955172" y="1673508"/>
                </a:cubicBezTo>
                <a:lnTo>
                  <a:pt x="1969379" y="1676731"/>
                </a:lnTo>
                <a:cubicBezTo>
                  <a:pt x="1772090" y="2551863"/>
                  <a:pt x="1720277" y="3330723"/>
                  <a:pt x="1813320" y="4008567"/>
                </a:cubicBezTo>
                <a:lnTo>
                  <a:pt x="1815700" y="4022815"/>
                </a:lnTo>
                <a:lnTo>
                  <a:pt x="1795573" y="3798120"/>
                </a:lnTo>
                <a:cubicBezTo>
                  <a:pt x="1786876" y="3651553"/>
                  <a:pt x="1782267" y="3501128"/>
                  <a:pt x="1781759" y="3346873"/>
                </a:cubicBezTo>
                <a:lnTo>
                  <a:pt x="1788728" y="3346873"/>
                </a:lnTo>
                <a:lnTo>
                  <a:pt x="1788777" y="3232830"/>
                </a:lnTo>
                <a:cubicBezTo>
                  <a:pt x="1797668" y="2849598"/>
                  <a:pt x="1841479" y="2441053"/>
                  <a:pt x="1920315" y="2007772"/>
                </a:cubicBezTo>
                <a:lnTo>
                  <a:pt x="1934668" y="2010408"/>
                </a:lnTo>
                <a:cubicBezTo>
                  <a:pt x="1814232" y="2672076"/>
                  <a:pt x="1775659" y="3275830"/>
                  <a:pt x="1818555" y="3819598"/>
                </a:cubicBezTo>
                <a:lnTo>
                  <a:pt x="1824838" y="3881255"/>
                </a:lnTo>
                <a:lnTo>
                  <a:pt x="1811394" y="3617254"/>
                </a:lnTo>
                <a:lnTo>
                  <a:pt x="1810702" y="3552728"/>
                </a:lnTo>
                <a:lnTo>
                  <a:pt x="1809668" y="3531677"/>
                </a:lnTo>
                <a:lnTo>
                  <a:pt x="1810057" y="3492623"/>
                </a:lnTo>
                <a:lnTo>
                  <a:pt x="1808200" y="3319654"/>
                </a:lnTo>
                <a:cubicBezTo>
                  <a:pt x="1809045" y="3218779"/>
                  <a:pt x="1811800" y="3116233"/>
                  <a:pt x="1816469" y="3012023"/>
                </a:cubicBezTo>
                <a:lnTo>
                  <a:pt x="1822393" y="3012260"/>
                </a:lnTo>
                <a:lnTo>
                  <a:pt x="1838845" y="2755515"/>
                </a:lnTo>
                <a:cubicBezTo>
                  <a:pt x="1850919" y="2620627"/>
                  <a:pt x="1866601" y="2482989"/>
                  <a:pt x="1885897" y="2342621"/>
                </a:cubicBezTo>
                <a:lnTo>
                  <a:pt x="1900397" y="2344672"/>
                </a:lnTo>
                <a:cubicBezTo>
                  <a:pt x="1885732" y="2451326"/>
                  <a:pt x="1873158" y="2556398"/>
                  <a:pt x="1862672" y="2659878"/>
                </a:cubicBezTo>
                <a:lnTo>
                  <a:pt x="1861159" y="2678234"/>
                </a:lnTo>
                <a:lnTo>
                  <a:pt x="1865686" y="2678641"/>
                </a:lnTo>
                <a:cubicBezTo>
                  <a:pt x="1814936" y="3231415"/>
                  <a:pt x="1819284" y="3739478"/>
                  <a:pt x="1878367" y="4201594"/>
                </a:cubicBezTo>
                <a:lnTo>
                  <a:pt x="1904648" y="4376708"/>
                </a:lnTo>
                <a:lnTo>
                  <a:pt x="1948749" y="4596000"/>
                </a:lnTo>
                <a:lnTo>
                  <a:pt x="1980516" y="4717277"/>
                </a:lnTo>
                <a:lnTo>
                  <a:pt x="1992859" y="4761696"/>
                </a:lnTo>
                <a:lnTo>
                  <a:pt x="2024696" y="4814883"/>
                </a:lnTo>
                <a:cubicBezTo>
                  <a:pt x="2432447" y="5419724"/>
                  <a:pt x="2975676" y="5743525"/>
                  <a:pt x="3462163" y="6033570"/>
                </a:cubicBezTo>
                <a:cubicBezTo>
                  <a:pt x="3705809" y="6178802"/>
                  <a:pt x="3942718" y="6320007"/>
                  <a:pt x="4148521" y="6487780"/>
                </a:cubicBezTo>
                <a:lnTo>
                  <a:pt x="4255605" y="6582683"/>
                </a:lnTo>
                <a:lnTo>
                  <a:pt x="4275897" y="6596400"/>
                </a:lnTo>
                <a:cubicBezTo>
                  <a:pt x="4342183" y="6645029"/>
                  <a:pt x="4405711" y="6696084"/>
                  <a:pt x="4465785" y="6750496"/>
                </a:cubicBezTo>
                <a:lnTo>
                  <a:pt x="4473813" y="6758542"/>
                </a:lnTo>
                <a:lnTo>
                  <a:pt x="4481810" y="6763822"/>
                </a:lnTo>
                <a:cubicBezTo>
                  <a:pt x="4534615" y="6801297"/>
                  <a:pt x="4585660" y="6840455"/>
                  <a:pt x="4634609" y="6881774"/>
                </a:cubicBezTo>
                <a:lnTo>
                  <a:pt x="4681477" y="6925526"/>
                </a:lnTo>
                <a:lnTo>
                  <a:pt x="4803478" y="7013049"/>
                </a:lnTo>
                <a:lnTo>
                  <a:pt x="4892921" y="7091701"/>
                </a:lnTo>
                <a:lnTo>
                  <a:pt x="4972596" y="7144653"/>
                </a:lnTo>
                <a:cubicBezTo>
                  <a:pt x="5023304" y="7181555"/>
                  <a:pt x="5072150" y="7220637"/>
                  <a:pt x="5118843" y="7262374"/>
                </a:cubicBezTo>
                <a:lnTo>
                  <a:pt x="5118934" y="7262464"/>
                </a:lnTo>
                <a:lnTo>
                  <a:pt x="5141234" y="7276140"/>
                </a:lnTo>
                <a:cubicBezTo>
                  <a:pt x="5192826" y="7310830"/>
                  <a:pt x="5242669" y="7347710"/>
                  <a:pt x="5290498" y="7387251"/>
                </a:cubicBezTo>
                <a:lnTo>
                  <a:pt x="5318067" y="7412789"/>
                </a:lnTo>
                <a:lnTo>
                  <a:pt x="5462095" y="7511629"/>
                </a:lnTo>
                <a:lnTo>
                  <a:pt x="5534448" y="7573457"/>
                </a:lnTo>
                <a:lnTo>
                  <a:pt x="5634362" y="7636449"/>
                </a:lnTo>
                <a:lnTo>
                  <a:pt x="5756505" y="7732544"/>
                </a:lnTo>
                <a:lnTo>
                  <a:pt x="5918516" y="7840021"/>
                </a:lnTo>
                <a:lnTo>
                  <a:pt x="5958752" y="7875802"/>
                </a:lnTo>
                <a:lnTo>
                  <a:pt x="5978053" y="7885934"/>
                </a:lnTo>
                <a:cubicBezTo>
                  <a:pt x="6030424" y="7916705"/>
                  <a:pt x="6081337" y="7950173"/>
                  <a:pt x="6130622" y="7986807"/>
                </a:cubicBezTo>
                <a:lnTo>
                  <a:pt x="6184001" y="8031609"/>
                </a:lnTo>
                <a:lnTo>
                  <a:pt x="6306030" y="8105222"/>
                </a:lnTo>
                <a:lnTo>
                  <a:pt x="6404982" y="8181244"/>
                </a:lnTo>
                <a:lnTo>
                  <a:pt x="6481820" y="8223342"/>
                </a:lnTo>
                <a:cubicBezTo>
                  <a:pt x="6533953" y="8255625"/>
                  <a:pt x="6584779" y="8291088"/>
                  <a:pt x="6634175" y="8330198"/>
                </a:cubicBezTo>
                <a:lnTo>
                  <a:pt x="6634630" y="8330613"/>
                </a:lnTo>
                <a:lnTo>
                  <a:pt x="6657423" y="8341896"/>
                </a:lnTo>
                <a:cubicBezTo>
                  <a:pt x="6710999" y="8372004"/>
                  <a:pt x="6763431" y="8405300"/>
                  <a:pt x="6814621" y="8442249"/>
                </a:cubicBezTo>
                <a:lnTo>
                  <a:pt x="6842675" y="8465622"/>
                </a:lnTo>
                <a:lnTo>
                  <a:pt x="6995067" y="8553865"/>
                </a:lnTo>
                <a:lnTo>
                  <a:pt x="7067268" y="8608674"/>
                </a:lnTo>
                <a:lnTo>
                  <a:pt x="7175513" y="8665335"/>
                </a:lnTo>
                <a:lnTo>
                  <a:pt x="7297308" y="8749487"/>
                </a:lnTo>
                <a:lnTo>
                  <a:pt x="7356252" y="8777243"/>
                </a:lnTo>
                <a:cubicBezTo>
                  <a:pt x="7406261" y="8804186"/>
                  <a:pt x="7454746" y="8833493"/>
                  <a:pt x="7501666" y="8865125"/>
                </a:cubicBezTo>
                <a:lnTo>
                  <a:pt x="7530543" y="8886744"/>
                </a:lnTo>
                <a:lnTo>
                  <a:pt x="7536260" y="8889152"/>
                </a:lnTo>
                <a:cubicBezTo>
                  <a:pt x="7613622" y="8926683"/>
                  <a:pt x="7687820" y="8969636"/>
                  <a:pt x="7758710" y="9017884"/>
                </a:cubicBezTo>
                <a:lnTo>
                  <a:pt x="7774850" y="9030672"/>
                </a:lnTo>
                <a:lnTo>
                  <a:pt x="7922412" y="9106381"/>
                </a:lnTo>
                <a:lnTo>
                  <a:pt x="8003437" y="9161945"/>
                </a:lnTo>
                <a:lnTo>
                  <a:pt x="8109743" y="9210995"/>
                </a:lnTo>
                <a:lnTo>
                  <a:pt x="8238369" y="9291132"/>
                </a:lnTo>
                <a:lnTo>
                  <a:pt x="8296928" y="9315317"/>
                </a:lnTo>
                <a:lnTo>
                  <a:pt x="8476303" y="9416704"/>
                </a:lnTo>
                <a:lnTo>
                  <a:pt x="8484446" y="9419698"/>
                </a:lnTo>
                <a:cubicBezTo>
                  <a:pt x="8558094" y="9451962"/>
                  <a:pt x="8629930" y="9488733"/>
                  <a:pt x="8699840" y="9529938"/>
                </a:cubicBezTo>
                <a:lnTo>
                  <a:pt x="8733567" y="9552583"/>
                </a:lnTo>
                <a:lnTo>
                  <a:pt x="8895263" y="9627328"/>
                </a:lnTo>
                <a:lnTo>
                  <a:pt x="8978766" y="9678447"/>
                </a:lnTo>
                <a:lnTo>
                  <a:pt x="9090777" y="9725065"/>
                </a:lnTo>
                <a:lnTo>
                  <a:pt x="9224305" y="9799542"/>
                </a:lnTo>
                <a:lnTo>
                  <a:pt x="9286053" y="9822583"/>
                </a:lnTo>
                <a:lnTo>
                  <a:pt x="9472369" y="9917160"/>
                </a:lnTo>
                <a:lnTo>
                  <a:pt x="9481420" y="9920174"/>
                </a:lnTo>
                <a:cubicBezTo>
                  <a:pt x="9562882" y="9952453"/>
                  <a:pt x="9643196" y="9989503"/>
                  <a:pt x="9722221" y="10031272"/>
                </a:cubicBezTo>
                <a:lnTo>
                  <a:pt x="9751250" y="10048637"/>
                </a:lnTo>
                <a:lnTo>
                  <a:pt x="9927243" y="10122313"/>
                </a:lnTo>
                <a:lnTo>
                  <a:pt x="10007742" y="10166438"/>
                </a:lnTo>
                <a:lnTo>
                  <a:pt x="10131850" y="10213458"/>
                </a:lnTo>
                <a:lnTo>
                  <a:pt x="10263328" y="10279524"/>
                </a:lnTo>
                <a:lnTo>
                  <a:pt x="10336602" y="10304584"/>
                </a:lnTo>
                <a:cubicBezTo>
                  <a:pt x="10425438" y="10340189"/>
                  <a:pt x="10513546" y="10380773"/>
                  <a:pt x="10600767" y="10426291"/>
                </a:cubicBezTo>
                <a:cubicBezTo>
                  <a:pt x="11005453" y="10637366"/>
                  <a:pt x="11404865" y="10961375"/>
                  <a:pt x="11787874" y="11389237"/>
                </a:cubicBezTo>
                <a:cubicBezTo>
                  <a:pt x="12693327" y="12400813"/>
                  <a:pt x="13547809" y="14036532"/>
                  <a:pt x="14327739" y="16251130"/>
                </a:cubicBezTo>
                <a:lnTo>
                  <a:pt x="14313972" y="16255965"/>
                </a:lnTo>
                <a:lnTo>
                  <a:pt x="14313827" y="16255965"/>
                </a:lnTo>
                <a:cubicBezTo>
                  <a:pt x="13534627" y="14043123"/>
                  <a:pt x="12681023" y="12409015"/>
                  <a:pt x="11776889" y="11398905"/>
                </a:cubicBezTo>
                <a:cubicBezTo>
                  <a:pt x="11395052" y="10972361"/>
                  <a:pt x="10997104" y="10649523"/>
                  <a:pt x="10594030" y="10439182"/>
                </a:cubicBezTo>
                <a:lnTo>
                  <a:pt x="10401227" y="10350394"/>
                </a:lnTo>
                <a:lnTo>
                  <a:pt x="10530667" y="10428635"/>
                </a:lnTo>
                <a:cubicBezTo>
                  <a:pt x="10867640" y="10645114"/>
                  <a:pt x="11196187" y="10945940"/>
                  <a:pt x="11509149" y="11324933"/>
                </a:cubicBezTo>
                <a:cubicBezTo>
                  <a:pt x="12354552" y="12348666"/>
                  <a:pt x="13124523" y="13986875"/>
                  <a:pt x="13797681" y="16194004"/>
                </a:cubicBezTo>
                <a:lnTo>
                  <a:pt x="13783621" y="16198251"/>
                </a:lnTo>
                <a:lnTo>
                  <a:pt x="13783473" y="16198251"/>
                </a:lnTo>
                <a:cubicBezTo>
                  <a:pt x="13110901" y="13993027"/>
                  <a:pt x="12341809" y="12356577"/>
                  <a:pt x="11497579" y="11334161"/>
                </a:cubicBezTo>
                <a:cubicBezTo>
                  <a:pt x="11141081" y="10902491"/>
                  <a:pt x="10764516" y="10572622"/>
                  <a:pt x="10378287" y="10353784"/>
                </a:cubicBezTo>
                <a:lnTo>
                  <a:pt x="10256749" y="10292694"/>
                </a:lnTo>
                <a:lnTo>
                  <a:pt x="10194597" y="10271444"/>
                </a:lnTo>
                <a:lnTo>
                  <a:pt x="10309121" y="10346597"/>
                </a:lnTo>
                <a:cubicBezTo>
                  <a:pt x="10630342" y="10570380"/>
                  <a:pt x="10939634" y="10877151"/>
                  <a:pt x="11230426" y="11260629"/>
                </a:cubicBezTo>
                <a:cubicBezTo>
                  <a:pt x="12015923" y="12296667"/>
                  <a:pt x="12701236" y="13937219"/>
                  <a:pt x="13267619" y="16136877"/>
                </a:cubicBezTo>
                <a:lnTo>
                  <a:pt x="13253414" y="16140539"/>
                </a:lnTo>
                <a:lnTo>
                  <a:pt x="13253266" y="16140539"/>
                </a:lnTo>
                <a:cubicBezTo>
                  <a:pt x="12687468" y="13942786"/>
                  <a:pt x="12002887" y="12303991"/>
                  <a:pt x="11218561" y="11269564"/>
                </a:cubicBezTo>
                <a:cubicBezTo>
                  <a:pt x="10887402" y="10832767"/>
                  <a:pt x="10532221" y="10495868"/>
                  <a:pt x="10162980" y="10268388"/>
                </a:cubicBezTo>
                <a:lnTo>
                  <a:pt x="10125435" y="10247796"/>
                </a:lnTo>
                <a:lnTo>
                  <a:pt x="10064152" y="10226844"/>
                </a:lnTo>
                <a:lnTo>
                  <a:pt x="10020032" y="10216834"/>
                </a:lnTo>
                <a:lnTo>
                  <a:pt x="10087135" y="10264666"/>
                </a:lnTo>
                <a:cubicBezTo>
                  <a:pt x="10392605" y="10495680"/>
                  <a:pt x="10682642" y="10808506"/>
                  <a:pt x="10951260" y="11196472"/>
                </a:cubicBezTo>
                <a:cubicBezTo>
                  <a:pt x="11676706" y="12244668"/>
                  <a:pt x="12277510" y="13887710"/>
                  <a:pt x="12737120" y="16079898"/>
                </a:cubicBezTo>
                <a:lnTo>
                  <a:pt x="12722767" y="16082973"/>
                </a:lnTo>
                <a:lnTo>
                  <a:pt x="12722912" y="16082827"/>
                </a:lnTo>
                <a:cubicBezTo>
                  <a:pt x="12263742" y="13892690"/>
                  <a:pt x="11663671" y="12251406"/>
                  <a:pt x="10939250" y="11204821"/>
                </a:cubicBezTo>
                <a:cubicBezTo>
                  <a:pt x="10671657" y="10818138"/>
                  <a:pt x="10382645" y="10506593"/>
                  <a:pt x="10078495" y="10276467"/>
                </a:cubicBezTo>
                <a:lnTo>
                  <a:pt x="9983162" y="10208470"/>
                </a:lnTo>
                <a:lnTo>
                  <a:pt x="9854294" y="10179233"/>
                </a:lnTo>
                <a:lnTo>
                  <a:pt x="9988515" y="10289651"/>
                </a:lnTo>
                <a:cubicBezTo>
                  <a:pt x="10232086" y="10513473"/>
                  <a:pt x="10461259" y="10795672"/>
                  <a:pt x="10672390" y="11132168"/>
                </a:cubicBezTo>
                <a:cubicBezTo>
                  <a:pt x="11337785" y="12192668"/>
                  <a:pt x="11854078" y="13838053"/>
                  <a:pt x="12206914" y="16022771"/>
                </a:cubicBezTo>
                <a:lnTo>
                  <a:pt x="12192699" y="16025070"/>
                </a:lnTo>
                <a:lnTo>
                  <a:pt x="12124697" y="15622193"/>
                </a:lnTo>
                <a:cubicBezTo>
                  <a:pt x="11775137" y="13639280"/>
                  <a:pt x="11283080" y="12132648"/>
                  <a:pt x="10660233" y="11140079"/>
                </a:cubicBezTo>
                <a:cubicBezTo>
                  <a:pt x="10449872" y="10804790"/>
                  <a:pt x="10221549" y="10523635"/>
                  <a:pt x="9978974" y="10300691"/>
                </a:cubicBezTo>
                <a:lnTo>
                  <a:pt x="9822627" y="10172048"/>
                </a:lnTo>
                <a:lnTo>
                  <a:pt x="9793721" y="10165490"/>
                </a:lnTo>
                <a:lnTo>
                  <a:pt x="9697295" y="10154489"/>
                </a:lnTo>
                <a:lnTo>
                  <a:pt x="9760089" y="10210807"/>
                </a:lnTo>
                <a:cubicBezTo>
                  <a:pt x="9989290" y="10440555"/>
                  <a:pt x="10201684" y="10727670"/>
                  <a:pt x="10393811" y="11068011"/>
                </a:cubicBezTo>
                <a:cubicBezTo>
                  <a:pt x="10999154" y="12140815"/>
                  <a:pt x="11430936" y="13788546"/>
                  <a:pt x="11676999" y="15965644"/>
                </a:cubicBezTo>
                <a:lnTo>
                  <a:pt x="11662500" y="15967255"/>
                </a:lnTo>
                <a:lnTo>
                  <a:pt x="11662353" y="15967255"/>
                </a:lnTo>
                <a:cubicBezTo>
                  <a:pt x="11416583" y="13792061"/>
                  <a:pt x="10985388" y="12146089"/>
                  <a:pt x="10380921" y="11075042"/>
                </a:cubicBezTo>
                <a:cubicBezTo>
                  <a:pt x="10189564" y="10735909"/>
                  <a:pt x="9978021" y="10449838"/>
                  <a:pt x="9749815" y="10221092"/>
                </a:cubicBezTo>
                <a:lnTo>
                  <a:pt x="9672361" y="10151644"/>
                </a:lnTo>
                <a:lnTo>
                  <a:pt x="9535007" y="10135973"/>
                </a:lnTo>
                <a:lnTo>
                  <a:pt x="9739730" y="10385936"/>
                </a:lnTo>
                <a:cubicBezTo>
                  <a:pt x="9874150" y="10567824"/>
                  <a:pt x="9999524" y="10774174"/>
                  <a:pt x="10114939" y="11003705"/>
                </a:cubicBezTo>
                <a:cubicBezTo>
                  <a:pt x="10660379" y="12088668"/>
                  <a:pt x="11007503" y="13738888"/>
                  <a:pt x="11146792" y="15908517"/>
                </a:cubicBezTo>
                <a:lnTo>
                  <a:pt x="11132146" y="15909396"/>
                </a:lnTo>
                <a:lnTo>
                  <a:pt x="11132145" y="15909543"/>
                </a:lnTo>
                <a:cubicBezTo>
                  <a:pt x="10993003" y="13741963"/>
                  <a:pt x="10646318" y="12093501"/>
                  <a:pt x="10101904" y="11010297"/>
                </a:cubicBezTo>
                <a:cubicBezTo>
                  <a:pt x="9929440" y="10667321"/>
                  <a:pt x="9734732" y="10376415"/>
                  <a:pt x="9520869" y="10141785"/>
                </a:cubicBezTo>
                <a:lnTo>
                  <a:pt x="9513196" y="10134266"/>
                </a:lnTo>
                <a:lnTo>
                  <a:pt x="9362038" y="10132416"/>
                </a:lnTo>
                <a:lnTo>
                  <a:pt x="9495975" y="10312680"/>
                </a:lnTo>
                <a:cubicBezTo>
                  <a:pt x="9619738" y="10498066"/>
                  <a:pt x="9733396" y="10707456"/>
                  <a:pt x="9836069" y="10939551"/>
                </a:cubicBezTo>
                <a:cubicBezTo>
                  <a:pt x="10321456" y="12036816"/>
                  <a:pt x="10584070" y="13689379"/>
                  <a:pt x="10616585" y="15851538"/>
                </a:cubicBezTo>
                <a:lnTo>
                  <a:pt x="10601939" y="15851830"/>
                </a:lnTo>
                <a:cubicBezTo>
                  <a:pt x="10569571" y="13691721"/>
                  <a:pt x="10307396" y="12041063"/>
                  <a:pt x="9822740" y="10945556"/>
                </a:cubicBezTo>
                <a:cubicBezTo>
                  <a:pt x="9720433" y="10714340"/>
                  <a:pt x="9607252" y="10505792"/>
                  <a:pt x="9484037" y="10321193"/>
                </a:cubicBezTo>
                <a:lnTo>
                  <a:pt x="9343629" y="10132190"/>
                </a:lnTo>
                <a:lnTo>
                  <a:pt x="9292846" y="10131568"/>
                </a:lnTo>
                <a:lnTo>
                  <a:pt x="9184645" y="10138755"/>
                </a:lnTo>
                <a:lnTo>
                  <a:pt x="9252145" y="10239460"/>
                </a:lnTo>
                <a:cubicBezTo>
                  <a:pt x="9365253" y="10428343"/>
                  <a:pt x="9467194" y="10640809"/>
                  <a:pt x="9557198" y="10875540"/>
                </a:cubicBezTo>
                <a:cubicBezTo>
                  <a:pt x="9955951" y="11915625"/>
                  <a:pt x="10137280" y="13435266"/>
                  <a:pt x="10097202" y="15396447"/>
                </a:cubicBezTo>
                <a:lnTo>
                  <a:pt x="10086233" y="15794553"/>
                </a:lnTo>
                <a:lnTo>
                  <a:pt x="10071733" y="15793974"/>
                </a:lnTo>
                <a:cubicBezTo>
                  <a:pt x="10145991" y="13641334"/>
                  <a:pt x="9968327" y="11988332"/>
                  <a:pt x="9543576" y="10880666"/>
                </a:cubicBezTo>
                <a:cubicBezTo>
                  <a:pt x="9453939" y="10646888"/>
                  <a:pt x="9352438" y="10435301"/>
                  <a:pt x="9239842" y="10247224"/>
                </a:cubicBezTo>
                <a:lnTo>
                  <a:pt x="9167903" y="10139867"/>
                </a:lnTo>
                <a:lnTo>
                  <a:pt x="9126836" y="10142595"/>
                </a:lnTo>
                <a:lnTo>
                  <a:pt x="9003779" y="10158523"/>
                </a:lnTo>
                <a:lnTo>
                  <a:pt x="9008390" y="10166202"/>
                </a:lnTo>
                <a:cubicBezTo>
                  <a:pt x="9110843" y="10358582"/>
                  <a:pt x="9201066" y="10574088"/>
                  <a:pt x="9278327" y="10811382"/>
                </a:cubicBezTo>
                <a:cubicBezTo>
                  <a:pt x="9620783" y="11863002"/>
                  <a:pt x="9724315" y="13385425"/>
                  <a:pt x="9586753" y="15340754"/>
                </a:cubicBezTo>
                <a:lnTo>
                  <a:pt x="9556038" y="15737422"/>
                </a:lnTo>
                <a:lnTo>
                  <a:pt x="9541526" y="15736261"/>
                </a:lnTo>
                <a:cubicBezTo>
                  <a:pt x="9722412" y="13591092"/>
                  <a:pt x="9629259" y="11935747"/>
                  <a:pt x="9264559" y="10815777"/>
                </a:cubicBezTo>
                <a:cubicBezTo>
                  <a:pt x="9187592" y="10579435"/>
                  <a:pt x="9097771" y="10364808"/>
                  <a:pt x="8995794" y="10173271"/>
                </a:cubicBezTo>
                <a:lnTo>
                  <a:pt x="8988154" y="10160545"/>
                </a:lnTo>
                <a:lnTo>
                  <a:pt x="8964426" y="10163617"/>
                </a:lnTo>
                <a:lnTo>
                  <a:pt x="8807535" y="10197089"/>
                </a:lnTo>
                <a:lnTo>
                  <a:pt x="8892335" y="10403426"/>
                </a:lnTo>
                <a:cubicBezTo>
                  <a:pt x="8931522" y="10512540"/>
                  <a:pt x="8967305" y="10627150"/>
                  <a:pt x="8999601" y="10747078"/>
                </a:cubicBezTo>
                <a:cubicBezTo>
                  <a:pt x="9304982" y="11880963"/>
                  <a:pt x="9313771" y="13540703"/>
                  <a:pt x="9025965" y="15680305"/>
                </a:cubicBezTo>
                <a:lnTo>
                  <a:pt x="9011465" y="15678401"/>
                </a:lnTo>
                <a:cubicBezTo>
                  <a:pt x="9299124" y="13540703"/>
                  <a:pt x="9290335" y="11882867"/>
                  <a:pt x="8985540" y="10750888"/>
                </a:cubicBezTo>
                <a:cubicBezTo>
                  <a:pt x="8953354" y="10631435"/>
                  <a:pt x="8917717" y="10517292"/>
                  <a:pt x="8878707" y="10408635"/>
                </a:cubicBezTo>
                <a:lnTo>
                  <a:pt x="8793073" y="10200175"/>
                </a:lnTo>
                <a:lnTo>
                  <a:pt x="8647900" y="10231147"/>
                </a:lnTo>
                <a:lnTo>
                  <a:pt x="8601330" y="10244717"/>
                </a:lnTo>
                <a:lnTo>
                  <a:pt x="8655928" y="10418993"/>
                </a:lnTo>
                <a:cubicBezTo>
                  <a:pt x="8679553" y="10503985"/>
                  <a:pt x="8701114" y="10591986"/>
                  <a:pt x="8720585" y="10682921"/>
                </a:cubicBezTo>
                <a:cubicBezTo>
                  <a:pt x="8965915" y="11829110"/>
                  <a:pt x="8890192" y="13491193"/>
                  <a:pt x="8495467" y="15623179"/>
                </a:cubicBezTo>
                <a:lnTo>
                  <a:pt x="8495612" y="15623326"/>
                </a:lnTo>
                <a:lnTo>
                  <a:pt x="8481259" y="15620690"/>
                </a:lnTo>
                <a:cubicBezTo>
                  <a:pt x="8875545" y="13490609"/>
                  <a:pt x="8951269" y="11830282"/>
                  <a:pt x="8706377" y="10686143"/>
                </a:cubicBezTo>
                <a:cubicBezTo>
                  <a:pt x="8686989" y="10595593"/>
                  <a:pt x="8665520" y="10507967"/>
                  <a:pt x="8642000" y="10423339"/>
                </a:cubicBezTo>
                <a:lnTo>
                  <a:pt x="8587327" y="10248798"/>
                </a:lnTo>
                <a:lnTo>
                  <a:pt x="8441019" y="10291433"/>
                </a:lnTo>
                <a:lnTo>
                  <a:pt x="8380459" y="10311901"/>
                </a:lnTo>
                <a:lnTo>
                  <a:pt x="8442005" y="10618763"/>
                </a:lnTo>
                <a:cubicBezTo>
                  <a:pt x="8627285" y="11777111"/>
                  <a:pt x="8466904" y="13441684"/>
                  <a:pt x="7965551" y="15566198"/>
                </a:cubicBezTo>
                <a:lnTo>
                  <a:pt x="7965405" y="15566198"/>
                </a:lnTo>
                <a:lnTo>
                  <a:pt x="7951197" y="15562830"/>
                </a:lnTo>
                <a:cubicBezTo>
                  <a:pt x="8452111" y="13440220"/>
                  <a:pt x="8612345" y="11777550"/>
                  <a:pt x="8427505" y="10621107"/>
                </a:cubicBezTo>
                <a:cubicBezTo>
                  <a:pt x="8412867" y="10529567"/>
                  <a:pt x="8396010" y="10440897"/>
                  <a:pt x="8376959" y="10355166"/>
                </a:cubicBezTo>
                <a:lnTo>
                  <a:pt x="8367023" y="10316442"/>
                </a:lnTo>
                <a:lnTo>
                  <a:pt x="8235717" y="10360820"/>
                </a:lnTo>
                <a:lnTo>
                  <a:pt x="8142390" y="10396041"/>
                </a:lnTo>
                <a:lnTo>
                  <a:pt x="8162840" y="10554458"/>
                </a:lnTo>
                <a:cubicBezTo>
                  <a:pt x="8288068" y="11724964"/>
                  <a:pt x="8043178" y="13391882"/>
                  <a:pt x="7435051" y="15508927"/>
                </a:cubicBezTo>
                <a:lnTo>
                  <a:pt x="7435052" y="15509072"/>
                </a:lnTo>
                <a:lnTo>
                  <a:pt x="7420992" y="15504972"/>
                </a:lnTo>
                <a:cubicBezTo>
                  <a:pt x="8028678" y="13389830"/>
                  <a:pt x="8273422" y="11724817"/>
                  <a:pt x="8148340" y="10556070"/>
                </a:cubicBezTo>
                <a:lnTo>
                  <a:pt x="8128387" y="10401326"/>
                </a:lnTo>
                <a:lnTo>
                  <a:pt x="7884063" y="10493531"/>
                </a:lnTo>
                <a:lnTo>
                  <a:pt x="7891569" y="10718208"/>
                </a:lnTo>
                <a:cubicBezTo>
                  <a:pt x="7906466" y="11883928"/>
                  <a:pt x="7575063" y="13474651"/>
                  <a:pt x="6904848" y="15452241"/>
                </a:cubicBezTo>
                <a:lnTo>
                  <a:pt x="6904702" y="15452093"/>
                </a:lnTo>
                <a:lnTo>
                  <a:pt x="6890786" y="15447405"/>
                </a:lnTo>
                <a:cubicBezTo>
                  <a:pt x="7560453" y="13471465"/>
                  <a:pt x="7891693" y="11882389"/>
                  <a:pt x="7876777" y="10718560"/>
                </a:cubicBezTo>
                <a:lnTo>
                  <a:pt x="7869430" y="10499053"/>
                </a:lnTo>
                <a:lnTo>
                  <a:pt x="7823919" y="10516229"/>
                </a:lnTo>
                <a:lnTo>
                  <a:pt x="7601951" y="10601152"/>
                </a:lnTo>
                <a:lnTo>
                  <a:pt x="7601005" y="10656216"/>
                </a:lnTo>
                <a:cubicBezTo>
                  <a:pt x="7556747" y="11832183"/>
                  <a:pt x="7144811" y="13424529"/>
                  <a:pt x="6374491" y="15395114"/>
                </a:cubicBezTo>
                <a:lnTo>
                  <a:pt x="6374345" y="15394967"/>
                </a:lnTo>
                <a:lnTo>
                  <a:pt x="6360724" y="15389694"/>
                </a:lnTo>
                <a:cubicBezTo>
                  <a:pt x="7130493" y="13420757"/>
                  <a:pt x="7542137" y="11830059"/>
                  <a:pt x="7586361" y="10655860"/>
                </a:cubicBezTo>
                <a:lnTo>
                  <a:pt x="7587205" y="10606794"/>
                </a:lnTo>
                <a:lnTo>
                  <a:pt x="7518812" y="10632961"/>
                </a:lnTo>
                <a:lnTo>
                  <a:pt x="7298018" y="10710928"/>
                </a:lnTo>
                <a:lnTo>
                  <a:pt x="7284616" y="10836751"/>
                </a:lnTo>
                <a:cubicBezTo>
                  <a:pt x="7150138" y="11911799"/>
                  <a:pt x="6723826" y="13291265"/>
                  <a:pt x="6013061" y="14950087"/>
                </a:cubicBezTo>
                <a:lnTo>
                  <a:pt x="5844017" y="15337784"/>
                </a:lnTo>
                <a:lnTo>
                  <a:pt x="5830810" y="15331834"/>
                </a:lnTo>
                <a:cubicBezTo>
                  <a:pt x="6642561" y="13500697"/>
                  <a:pt x="7125410" y="11991532"/>
                  <a:pt x="7270136" y="10835353"/>
                </a:cubicBezTo>
                <a:lnTo>
                  <a:pt x="7282828" y="10716291"/>
                </a:lnTo>
                <a:lnTo>
                  <a:pt x="7196664" y="10746718"/>
                </a:lnTo>
                <a:lnTo>
                  <a:pt x="6974797" y="10813199"/>
                </a:lnTo>
                <a:lnTo>
                  <a:pt x="6932884" y="11031931"/>
                </a:lnTo>
                <a:cubicBezTo>
                  <a:pt x="6715460" y="12073775"/>
                  <a:pt x="6236291" y="13367723"/>
                  <a:pt x="5502297" y="14894248"/>
                </a:cubicBezTo>
                <a:lnTo>
                  <a:pt x="5313551" y="15280595"/>
                </a:lnTo>
                <a:lnTo>
                  <a:pt x="5300605" y="15274122"/>
                </a:lnTo>
                <a:cubicBezTo>
                  <a:pt x="6141127" y="13579849"/>
                  <a:pt x="6683360" y="12156623"/>
                  <a:pt x="6918657" y="11029426"/>
                </a:cubicBezTo>
                <a:lnTo>
                  <a:pt x="6959206" y="10817871"/>
                </a:lnTo>
                <a:lnTo>
                  <a:pt x="6852916" y="10849719"/>
                </a:lnTo>
                <a:lnTo>
                  <a:pt x="6635732" y="10899311"/>
                </a:lnTo>
                <a:lnTo>
                  <a:pt x="6617962" y="10973444"/>
                </a:lnTo>
                <a:cubicBezTo>
                  <a:pt x="6326236" y="12109028"/>
                  <a:pt x="5711449" y="13534048"/>
                  <a:pt x="4783577" y="15223443"/>
                </a:cubicBezTo>
                <a:lnTo>
                  <a:pt x="4783431" y="15223590"/>
                </a:lnTo>
                <a:lnTo>
                  <a:pt x="4770542" y="15216556"/>
                </a:lnTo>
                <a:cubicBezTo>
                  <a:pt x="5697699" y="13528353"/>
                  <a:pt x="6311966" y="12104716"/>
                  <a:pt x="6603365" y="10970553"/>
                </a:cubicBezTo>
                <a:lnTo>
                  <a:pt x="6619558" y="10903004"/>
                </a:lnTo>
                <a:lnTo>
                  <a:pt x="6483017" y="10934182"/>
                </a:lnTo>
                <a:lnTo>
                  <a:pt x="6286396" y="10964492"/>
                </a:lnTo>
                <a:lnTo>
                  <a:pt x="6216013" y="11183602"/>
                </a:lnTo>
                <a:cubicBezTo>
                  <a:pt x="5846796" y="12278237"/>
                  <a:pt x="5189512" y="13612331"/>
                  <a:pt x="4252934" y="15166168"/>
                </a:cubicBezTo>
                <a:lnTo>
                  <a:pt x="4253080" y="15166315"/>
                </a:lnTo>
                <a:lnTo>
                  <a:pt x="4240484" y="15158697"/>
                </a:lnTo>
                <a:cubicBezTo>
                  <a:pt x="5176403" y="13605959"/>
                  <a:pt x="5833110" y="12273130"/>
                  <a:pt x="6201958" y="11179737"/>
                </a:cubicBezTo>
                <a:lnTo>
                  <a:pt x="6270311" y="10966971"/>
                </a:lnTo>
                <a:lnTo>
                  <a:pt x="6165202" y="10983175"/>
                </a:lnTo>
                <a:lnTo>
                  <a:pt x="5933486" y="11002381"/>
                </a:lnTo>
                <a:lnTo>
                  <a:pt x="5887615" y="11126870"/>
                </a:lnTo>
                <a:cubicBezTo>
                  <a:pt x="5464317" y="12226944"/>
                  <a:pt x="4739420" y="13560954"/>
                  <a:pt x="3722873" y="15109189"/>
                </a:cubicBezTo>
                <a:lnTo>
                  <a:pt x="3722727" y="15109189"/>
                </a:lnTo>
                <a:lnTo>
                  <a:pt x="3710424" y="15101131"/>
                </a:lnTo>
                <a:cubicBezTo>
                  <a:pt x="4726312" y="13553996"/>
                  <a:pt x="5450631" y="12221166"/>
                  <a:pt x="5873560" y="11122295"/>
                </a:cubicBezTo>
                <a:lnTo>
                  <a:pt x="5917258" y="11003726"/>
                </a:lnTo>
                <a:lnTo>
                  <a:pt x="5825402" y="11011340"/>
                </a:lnTo>
                <a:lnTo>
                  <a:pt x="5581962" y="11013581"/>
                </a:lnTo>
                <a:lnTo>
                  <a:pt x="5558566" y="11069928"/>
                </a:lnTo>
                <a:cubicBezTo>
                  <a:pt x="5081160" y="12175494"/>
                  <a:pt x="4288706" y="13509394"/>
                  <a:pt x="3192079" y="15051916"/>
                </a:cubicBezTo>
                <a:lnTo>
                  <a:pt x="3192224" y="15052062"/>
                </a:lnTo>
                <a:lnTo>
                  <a:pt x="3180362" y="15043568"/>
                </a:lnTo>
                <a:cubicBezTo>
                  <a:pt x="4276330" y="13502144"/>
                  <a:pt x="5068125" y="12169342"/>
                  <a:pt x="5545057" y="11064935"/>
                </a:cubicBezTo>
                <a:lnTo>
                  <a:pt x="5566322" y="11013725"/>
                </a:lnTo>
                <a:lnTo>
                  <a:pt x="5461280" y="11014693"/>
                </a:lnTo>
                <a:lnTo>
                  <a:pt x="5236657" y="10999456"/>
                </a:lnTo>
                <a:lnTo>
                  <a:pt x="5230250" y="11013339"/>
                </a:lnTo>
                <a:cubicBezTo>
                  <a:pt x="4698736" y="12124338"/>
                  <a:pt x="3838724" y="13458128"/>
                  <a:pt x="2662017" y="14994938"/>
                </a:cubicBezTo>
                <a:lnTo>
                  <a:pt x="2661870" y="14994790"/>
                </a:lnTo>
                <a:lnTo>
                  <a:pt x="2650299" y="14985855"/>
                </a:lnTo>
                <a:cubicBezTo>
                  <a:pt x="3826238" y="13450035"/>
                  <a:pt x="4685646" y="12117232"/>
                  <a:pt x="5216658" y="11007409"/>
                </a:cubicBezTo>
                <a:lnTo>
                  <a:pt x="5220825" y="10998383"/>
                </a:lnTo>
                <a:lnTo>
                  <a:pt x="5050905" y="10986857"/>
                </a:lnTo>
                <a:lnTo>
                  <a:pt x="4897640" y="10964097"/>
                </a:lnTo>
                <a:lnTo>
                  <a:pt x="4748335" y="11239937"/>
                </a:lnTo>
                <a:cubicBezTo>
                  <a:pt x="4159359" y="12296405"/>
                  <a:pt x="3283869" y="13534057"/>
                  <a:pt x="2131813" y="14937664"/>
                </a:cubicBezTo>
                <a:lnTo>
                  <a:pt x="2131520" y="14937517"/>
                </a:lnTo>
                <a:lnTo>
                  <a:pt x="2120242" y="14928289"/>
                </a:lnTo>
                <a:cubicBezTo>
                  <a:pt x="3271593" y="13525589"/>
                  <a:pt x="4146447" y="12288844"/>
                  <a:pt x="4734905" y="11233376"/>
                </a:cubicBezTo>
                <a:lnTo>
                  <a:pt x="4881932" y="10961765"/>
                </a:lnTo>
                <a:lnTo>
                  <a:pt x="4642132" y="10926154"/>
                </a:lnTo>
                <a:lnTo>
                  <a:pt x="4566753" y="10909862"/>
                </a:lnTo>
                <a:lnTo>
                  <a:pt x="4405810" y="11183892"/>
                </a:lnTo>
                <a:cubicBezTo>
                  <a:pt x="3765228" y="12244536"/>
                  <a:pt x="2826924" y="13481729"/>
                  <a:pt x="1601462" y="14880098"/>
                </a:cubicBezTo>
                <a:lnTo>
                  <a:pt x="1601169" y="14880244"/>
                </a:lnTo>
                <a:lnTo>
                  <a:pt x="1590184" y="14870577"/>
                </a:lnTo>
                <a:cubicBezTo>
                  <a:pt x="2814941" y="13473013"/>
                  <a:pt x="3752610" y="12236765"/>
                  <a:pt x="4392672" y="11177109"/>
                </a:cubicBezTo>
                <a:lnTo>
                  <a:pt x="4551578" y="10906583"/>
                </a:lnTo>
                <a:lnTo>
                  <a:pt x="4370606" y="10867469"/>
                </a:lnTo>
                <a:lnTo>
                  <a:pt x="4248394" y="10834406"/>
                </a:lnTo>
                <a:lnTo>
                  <a:pt x="4109822" y="11055989"/>
                </a:lnTo>
                <a:cubicBezTo>
                  <a:pt x="3416229" y="12136982"/>
                  <a:pt x="2399206" y="13398073"/>
                  <a:pt x="1070817" y="14822971"/>
                </a:cubicBezTo>
                <a:lnTo>
                  <a:pt x="1070817" y="14823118"/>
                </a:lnTo>
                <a:lnTo>
                  <a:pt x="1060125" y="14813156"/>
                </a:lnTo>
                <a:cubicBezTo>
                  <a:pt x="2387690" y="13389084"/>
                  <a:pt x="3404107" y="12128816"/>
                  <a:pt x="4097157" y="11048801"/>
                </a:cubicBezTo>
                <a:lnTo>
                  <a:pt x="4233730" y="10830439"/>
                </a:lnTo>
                <a:lnTo>
                  <a:pt x="4099938" y="10794243"/>
                </a:lnTo>
                <a:lnTo>
                  <a:pt x="3943086" y="10743226"/>
                </a:lnTo>
                <a:lnTo>
                  <a:pt x="3770975" y="10999946"/>
                </a:lnTo>
                <a:cubicBezTo>
                  <a:pt x="3025092" y="12085423"/>
                  <a:pt x="1943927" y="13346156"/>
                  <a:pt x="540463" y="14765698"/>
                </a:cubicBezTo>
                <a:lnTo>
                  <a:pt x="540463" y="14765845"/>
                </a:lnTo>
                <a:lnTo>
                  <a:pt x="530064" y="14755590"/>
                </a:lnTo>
                <a:cubicBezTo>
                  <a:pt x="1932705" y="13336770"/>
                  <a:pt x="3013118" y="12076903"/>
                  <a:pt x="3758423" y="10992385"/>
                </a:cubicBezTo>
                <a:lnTo>
                  <a:pt x="3928637" y="10738527"/>
                </a:lnTo>
                <a:lnTo>
                  <a:pt x="3830187" y="10706504"/>
                </a:lnTo>
                <a:lnTo>
                  <a:pt x="3649714" y="10636615"/>
                </a:lnTo>
                <a:lnTo>
                  <a:pt x="3586922" y="10728231"/>
                </a:lnTo>
                <a:cubicBezTo>
                  <a:pt x="2784959" y="11866453"/>
                  <a:pt x="1587106" y="13199887"/>
                  <a:pt x="10106" y="14708572"/>
                </a:cubicBezTo>
                <a:lnTo>
                  <a:pt x="0" y="14698025"/>
                </a:lnTo>
                <a:cubicBezTo>
                  <a:pt x="1576231" y="13190219"/>
                  <a:pt x="2773316" y="11857747"/>
                  <a:pt x="3574633" y="10720445"/>
                </a:cubicBezTo>
                <a:lnTo>
                  <a:pt x="3635785" y="10631221"/>
                </a:lnTo>
                <a:lnTo>
                  <a:pt x="3494380" y="10576461"/>
                </a:lnTo>
                <a:cubicBezTo>
                  <a:pt x="2712697" y="10246661"/>
                  <a:pt x="1944406" y="9732436"/>
                  <a:pt x="1196045" y="9036808"/>
                </a:cubicBezTo>
                <a:lnTo>
                  <a:pt x="1206005" y="9026115"/>
                </a:lnTo>
                <a:cubicBezTo>
                  <a:pt x="1952923" y="9720380"/>
                  <a:pt x="2719598" y="10233594"/>
                  <a:pt x="3499512" y="10562733"/>
                </a:cubicBezTo>
                <a:lnTo>
                  <a:pt x="3644289" y="10618814"/>
                </a:lnTo>
                <a:lnTo>
                  <a:pt x="3766708" y="10440197"/>
                </a:lnTo>
                <a:lnTo>
                  <a:pt x="3770198" y="10434788"/>
                </a:lnTo>
                <a:lnTo>
                  <a:pt x="3742130" y="10424639"/>
                </a:lnTo>
                <a:cubicBezTo>
                  <a:pt x="2875894" y="10086680"/>
                  <a:pt x="2035512" y="9510987"/>
                  <a:pt x="1230315" y="8702247"/>
                </a:cubicBezTo>
                <a:lnTo>
                  <a:pt x="1240714" y="8691849"/>
                </a:lnTo>
                <a:cubicBezTo>
                  <a:pt x="2044354" y="9498939"/>
                  <a:pt x="2882895" y="10073499"/>
                  <a:pt x="3747038" y="10410769"/>
                </a:cubicBezTo>
                <a:lnTo>
                  <a:pt x="3778380" y="10422107"/>
                </a:lnTo>
                <a:lnTo>
                  <a:pt x="3897778" y="10237053"/>
                </a:lnTo>
                <a:lnTo>
                  <a:pt x="3779869" y="10195018"/>
                </a:lnTo>
                <a:cubicBezTo>
                  <a:pt x="2899526" y="9842301"/>
                  <a:pt x="2057761" y="9231288"/>
                  <a:pt x="1264881" y="8367693"/>
                </a:cubicBezTo>
                <a:lnTo>
                  <a:pt x="1275719" y="8357733"/>
                </a:lnTo>
                <a:cubicBezTo>
                  <a:pt x="2066965" y="9219502"/>
                  <a:pt x="2906781" y="9829193"/>
                  <a:pt x="3784900" y="10181134"/>
                </a:cubicBezTo>
                <a:lnTo>
                  <a:pt x="3905994" y="10224319"/>
                </a:lnTo>
                <a:lnTo>
                  <a:pt x="3942235" y="10168150"/>
                </a:lnTo>
                <a:lnTo>
                  <a:pt x="4015421" y="10046674"/>
                </a:lnTo>
                <a:lnTo>
                  <a:pt x="3686958" y="9916446"/>
                </a:lnTo>
                <a:cubicBezTo>
                  <a:pt x="2838508" y="9540936"/>
                  <a:pt x="2039165" y="8911153"/>
                  <a:pt x="1298862" y="8033139"/>
                </a:cubicBezTo>
                <a:lnTo>
                  <a:pt x="1309993" y="8023766"/>
                </a:lnTo>
                <a:cubicBezTo>
                  <a:pt x="2048662" y="8899858"/>
                  <a:pt x="2846056" y="9528221"/>
                  <a:pt x="3692324" y="9902860"/>
                </a:cubicBezTo>
                <a:lnTo>
                  <a:pt x="4023048" y="10034016"/>
                </a:lnTo>
                <a:lnTo>
                  <a:pt x="4101155" y="9904373"/>
                </a:lnTo>
                <a:lnTo>
                  <a:pt x="4128170" y="9855864"/>
                </a:lnTo>
                <a:lnTo>
                  <a:pt x="3825793" y="9743084"/>
                </a:lnTo>
                <a:cubicBezTo>
                  <a:pt x="2920535" y="9358812"/>
                  <a:pt x="2085632" y="8674540"/>
                  <a:pt x="1333432" y="7698440"/>
                </a:cubicBezTo>
                <a:lnTo>
                  <a:pt x="1345002" y="7689505"/>
                </a:lnTo>
                <a:cubicBezTo>
                  <a:pt x="2095416" y="8663398"/>
                  <a:pt x="2928230" y="9346065"/>
                  <a:pt x="3831043" y="9729445"/>
                </a:cubicBezTo>
                <a:lnTo>
                  <a:pt x="4135341" y="9842989"/>
                </a:lnTo>
                <a:lnTo>
                  <a:pt x="4230923" y="9671362"/>
                </a:lnTo>
                <a:lnTo>
                  <a:pt x="4103566" y="9628600"/>
                </a:lnTo>
                <a:cubicBezTo>
                  <a:pt x="3079512" y="9256553"/>
                  <a:pt x="2161786" y="8497424"/>
                  <a:pt x="1367849" y="7363737"/>
                </a:cubicBezTo>
                <a:lnTo>
                  <a:pt x="1379859" y="7355388"/>
                </a:lnTo>
                <a:cubicBezTo>
                  <a:pt x="2171874" y="8486312"/>
                  <a:pt x="3087284" y="9243663"/>
                  <a:pt x="4108384" y="9614755"/>
                </a:cubicBezTo>
                <a:lnTo>
                  <a:pt x="4238171" y="9658348"/>
                </a:lnTo>
                <a:lnTo>
                  <a:pt x="4243413" y="9648934"/>
                </a:lnTo>
                <a:lnTo>
                  <a:pt x="4326310" y="9487061"/>
                </a:lnTo>
                <a:lnTo>
                  <a:pt x="4203340" y="9448205"/>
                </a:lnTo>
                <a:cubicBezTo>
                  <a:pt x="3123023" y="9074672"/>
                  <a:pt x="2182373" y="8262885"/>
                  <a:pt x="1402270" y="7029036"/>
                </a:cubicBezTo>
                <a:lnTo>
                  <a:pt x="1414720" y="7021126"/>
                </a:lnTo>
                <a:cubicBezTo>
                  <a:pt x="2192891" y="8252011"/>
                  <a:pt x="3130818" y="9061745"/>
                  <a:pt x="4207919" y="9434228"/>
                </a:cubicBezTo>
                <a:lnTo>
                  <a:pt x="4333107" y="9473789"/>
                </a:lnTo>
                <a:lnTo>
                  <a:pt x="4350774" y="9439290"/>
                </a:lnTo>
                <a:lnTo>
                  <a:pt x="4413454" y="9305619"/>
                </a:lnTo>
                <a:lnTo>
                  <a:pt x="4293441" y="9270110"/>
                </a:lnTo>
                <a:cubicBezTo>
                  <a:pt x="3153823" y="8896579"/>
                  <a:pt x="2193689" y="8031320"/>
                  <a:pt x="1436688" y="6694480"/>
                </a:cubicBezTo>
                <a:lnTo>
                  <a:pt x="1449431" y="6687302"/>
                </a:lnTo>
                <a:cubicBezTo>
                  <a:pt x="2204508" y="8020710"/>
                  <a:pt x="3161949" y="8883823"/>
                  <a:pt x="4297980" y="9256133"/>
                </a:cubicBezTo>
                <a:lnTo>
                  <a:pt x="4419765" y="9292158"/>
                </a:lnTo>
                <a:lnTo>
                  <a:pt x="4446637" y="9234852"/>
                </a:lnTo>
                <a:lnTo>
                  <a:pt x="4492898" y="9125618"/>
                </a:lnTo>
                <a:lnTo>
                  <a:pt x="4389879" y="9098616"/>
                </a:lnTo>
                <a:cubicBezTo>
                  <a:pt x="3180363" y="8729056"/>
                  <a:pt x="2198456" y="7807564"/>
                  <a:pt x="1471106" y="6359776"/>
                </a:cubicBezTo>
                <a:lnTo>
                  <a:pt x="1484141" y="6353185"/>
                </a:lnTo>
                <a:cubicBezTo>
                  <a:pt x="2209587" y="7797310"/>
                  <a:pt x="3188565" y="8716311"/>
                  <a:pt x="4393980" y="9084701"/>
                </a:cubicBezTo>
                <a:lnTo>
                  <a:pt x="4498613" y="9112123"/>
                </a:lnTo>
                <a:lnTo>
                  <a:pt x="4530942" y="9035787"/>
                </a:lnTo>
                <a:lnTo>
                  <a:pt x="4562617" y="8951452"/>
                </a:lnTo>
                <a:lnTo>
                  <a:pt x="4554399" y="8949667"/>
                </a:lnTo>
                <a:cubicBezTo>
                  <a:pt x="4456747" y="8924397"/>
                  <a:pt x="4357308" y="8894445"/>
                  <a:pt x="4256009" y="8859125"/>
                </a:cubicBezTo>
                <a:cubicBezTo>
                  <a:pt x="3078130" y="8448402"/>
                  <a:pt x="2152757" y="7494977"/>
                  <a:pt x="1505670" y="6025072"/>
                </a:cubicBezTo>
                <a:lnTo>
                  <a:pt x="1519145" y="6019213"/>
                </a:lnTo>
                <a:cubicBezTo>
                  <a:pt x="2164475" y="7485165"/>
                  <a:pt x="3086917" y="8435951"/>
                  <a:pt x="4260842" y="8845356"/>
                </a:cubicBezTo>
                <a:cubicBezTo>
                  <a:pt x="4361776" y="8880548"/>
                  <a:pt x="4460867" y="8910390"/>
                  <a:pt x="4558188" y="8935567"/>
                </a:cubicBezTo>
                <a:lnTo>
                  <a:pt x="4567800" y="8937653"/>
                </a:lnTo>
                <a:lnTo>
                  <a:pt x="4603628" y="8842262"/>
                </a:lnTo>
                <a:lnTo>
                  <a:pt x="4625451" y="8775079"/>
                </a:lnTo>
                <a:lnTo>
                  <a:pt x="4413079" y="8720448"/>
                </a:lnTo>
                <a:cubicBezTo>
                  <a:pt x="4317599" y="8691766"/>
                  <a:pt x="4220584" y="8658342"/>
                  <a:pt x="4121994" y="8619491"/>
                </a:cubicBezTo>
                <a:cubicBezTo>
                  <a:pt x="2975604" y="8167607"/>
                  <a:pt x="2106915" y="7182104"/>
                  <a:pt x="1540092" y="5690373"/>
                </a:cubicBezTo>
                <a:lnTo>
                  <a:pt x="1553860" y="5685100"/>
                </a:lnTo>
                <a:cubicBezTo>
                  <a:pt x="2119218" y="7172876"/>
                  <a:pt x="2985124" y="8155596"/>
                  <a:pt x="4127413" y="8605869"/>
                </a:cubicBezTo>
                <a:cubicBezTo>
                  <a:pt x="4225637" y="8644576"/>
                  <a:pt x="4322307" y="8677872"/>
                  <a:pt x="4417459" y="8706446"/>
                </a:cubicBezTo>
                <a:lnTo>
                  <a:pt x="4629993" y="8761093"/>
                </a:lnTo>
                <a:lnTo>
                  <a:pt x="4664636" y="8654442"/>
                </a:lnTo>
                <a:lnTo>
                  <a:pt x="4678405" y="8603599"/>
                </a:lnTo>
                <a:lnTo>
                  <a:pt x="4615587" y="8590667"/>
                </a:lnTo>
                <a:cubicBezTo>
                  <a:pt x="4412861" y="8543017"/>
                  <a:pt x="4203671" y="8475415"/>
                  <a:pt x="3987982" y="8380002"/>
                </a:cubicBezTo>
                <a:cubicBezTo>
                  <a:pt x="2873228" y="7886957"/>
                  <a:pt x="2061220" y="6869376"/>
                  <a:pt x="1574514" y="5355673"/>
                </a:cubicBezTo>
                <a:lnTo>
                  <a:pt x="1588428" y="5351132"/>
                </a:lnTo>
                <a:cubicBezTo>
                  <a:pt x="2073816" y="6860735"/>
                  <a:pt x="2883041" y="7875386"/>
                  <a:pt x="3993839" y="8366525"/>
                </a:cubicBezTo>
                <a:cubicBezTo>
                  <a:pt x="4208706" y="8461566"/>
                  <a:pt x="4417176" y="8528904"/>
                  <a:pt x="4619258" y="8576362"/>
                </a:cubicBezTo>
                <a:lnTo>
                  <a:pt x="4682271" y="8589321"/>
                </a:lnTo>
                <a:lnTo>
                  <a:pt x="4713905" y="8472497"/>
                </a:lnTo>
                <a:lnTo>
                  <a:pt x="4722432" y="8432471"/>
                </a:lnTo>
                <a:lnTo>
                  <a:pt x="4615952" y="8411502"/>
                </a:lnTo>
                <a:cubicBezTo>
                  <a:pt x="4370431" y="8354771"/>
                  <a:pt x="4116299" y="8269471"/>
                  <a:pt x="3854256" y="8140216"/>
                </a:cubicBezTo>
                <a:cubicBezTo>
                  <a:pt x="2770993" y="7606013"/>
                  <a:pt x="2015669" y="6556499"/>
                  <a:pt x="1609226" y="5020680"/>
                </a:cubicBezTo>
                <a:lnTo>
                  <a:pt x="1623433" y="5016870"/>
                </a:lnTo>
                <a:cubicBezTo>
                  <a:pt x="2028851" y="6548296"/>
                  <a:pt x="2781540" y="7594734"/>
                  <a:pt x="3860848" y="8127034"/>
                </a:cubicBezTo>
                <a:cubicBezTo>
                  <a:pt x="4121809" y="8255724"/>
                  <a:pt x="4375041" y="8340655"/>
                  <a:pt x="4619779" y="8397149"/>
                </a:cubicBezTo>
                <a:lnTo>
                  <a:pt x="4725525" y="8417951"/>
                </a:lnTo>
                <a:lnTo>
                  <a:pt x="4751377" y="8296588"/>
                </a:lnTo>
                <a:lnTo>
                  <a:pt x="4756112" y="8265209"/>
                </a:lnTo>
                <a:lnTo>
                  <a:pt x="4704247" y="8256644"/>
                </a:lnTo>
                <a:cubicBezTo>
                  <a:pt x="4388585" y="8192498"/>
                  <a:pt x="4059401" y="8085957"/>
                  <a:pt x="3720241" y="7900433"/>
                </a:cubicBezTo>
                <a:cubicBezTo>
                  <a:pt x="2668614" y="7325069"/>
                  <a:pt x="1969971" y="6243475"/>
                  <a:pt x="1643645" y="4685830"/>
                </a:cubicBezTo>
                <a:lnTo>
                  <a:pt x="1657999" y="4682755"/>
                </a:lnTo>
                <a:cubicBezTo>
                  <a:pt x="1983300" y="6236005"/>
                  <a:pt x="2679599" y="7314375"/>
                  <a:pt x="3727270" y="7887543"/>
                </a:cubicBezTo>
                <a:cubicBezTo>
                  <a:pt x="4065058" y="8072381"/>
                  <a:pt x="4393126" y="8178524"/>
                  <a:pt x="4707824" y="8242424"/>
                </a:cubicBezTo>
                <a:lnTo>
                  <a:pt x="4758294" y="8250753"/>
                </a:lnTo>
                <a:lnTo>
                  <a:pt x="4776989" y="8126886"/>
                </a:lnTo>
                <a:lnTo>
                  <a:pt x="4779256" y="8101440"/>
                </a:lnTo>
                <a:lnTo>
                  <a:pt x="4549893" y="8054674"/>
                </a:lnTo>
                <a:cubicBezTo>
                  <a:pt x="4238153" y="7978892"/>
                  <a:pt x="3915076" y="7859931"/>
                  <a:pt x="3586075" y="7661088"/>
                </a:cubicBezTo>
                <a:cubicBezTo>
                  <a:pt x="2565939" y="7044561"/>
                  <a:pt x="1923980" y="5931037"/>
                  <a:pt x="1677917" y="4351273"/>
                </a:cubicBezTo>
                <a:lnTo>
                  <a:pt x="1692416" y="4349076"/>
                </a:lnTo>
                <a:cubicBezTo>
                  <a:pt x="1937748" y="5924300"/>
                  <a:pt x="2577364" y="7034308"/>
                  <a:pt x="3593691" y="7648491"/>
                </a:cubicBezTo>
                <a:cubicBezTo>
                  <a:pt x="3921318" y="7846511"/>
                  <a:pt x="4243248" y="7965002"/>
                  <a:pt x="4554006" y="8040502"/>
                </a:cubicBezTo>
                <a:lnTo>
                  <a:pt x="4780573" y="8086670"/>
                </a:lnTo>
                <a:lnTo>
                  <a:pt x="4789597" y="7985433"/>
                </a:lnTo>
                <a:lnTo>
                  <a:pt x="4790796" y="7943065"/>
                </a:lnTo>
                <a:lnTo>
                  <a:pt x="4700272" y="7926442"/>
                </a:lnTo>
                <a:cubicBezTo>
                  <a:pt x="4299082" y="7843473"/>
                  <a:pt x="3877375" y="7704240"/>
                  <a:pt x="3452349" y="7421446"/>
                </a:cubicBezTo>
                <a:cubicBezTo>
                  <a:pt x="2587413" y="6845970"/>
                  <a:pt x="2031191" y="5896934"/>
                  <a:pt x="1794578" y="4595727"/>
                </a:cubicBezTo>
                <a:lnTo>
                  <a:pt x="1756418" y="4358957"/>
                </a:lnTo>
                <a:lnTo>
                  <a:pt x="1739827" y="4324455"/>
                </a:lnTo>
                <a:cubicBezTo>
                  <a:pt x="1251399" y="3200861"/>
                  <a:pt x="1381742" y="1747710"/>
                  <a:pt x="2128444" y="0"/>
                </a:cubicBezTo>
                <a:close/>
              </a:path>
            </a:pathLst>
          </a:custGeom>
          <a:solidFill>
            <a:schemeClr val="bg1">
              <a:alpha val="36000"/>
            </a:schemeClr>
          </a:solidFill>
          <a:ln w="14638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8" name="Marcador de posición de imagen 7">
            <a:extLst>
              <a:ext uri="{FF2B5EF4-FFF2-40B4-BE49-F238E27FC236}">
                <a16:creationId xmlns:a16="http://schemas.microsoft.com/office/drawing/2014/main" id="{50965A99-7D26-94E4-BC70-D96846E7487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" r="6"/>
          <a:stretch>
            <a:fillRect/>
          </a:stretch>
        </p:blipFill>
        <p:spPr/>
      </p:pic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CDD24303-FF76-DF1E-30C8-833C07AFFE0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D6104BDC-8665-52A5-59BE-B44A3FE7B3AC}"/>
              </a:ext>
            </a:extLst>
          </p:cNvPr>
          <p:cNvSpPr txBox="1"/>
          <p:nvPr/>
        </p:nvSpPr>
        <p:spPr>
          <a:xfrm>
            <a:off x="3512127" y="8125691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SV" dirty="0">
              <a:solidFill>
                <a:schemeClr val="bg1"/>
              </a:solidFill>
              <a:latin typeface="NanumGothic" panose="020D0604000000000000" pitchFamily="34" charset="-127"/>
            </a:endParaRPr>
          </a:p>
        </p:txBody>
      </p:sp>
      <p:sp>
        <p:nvSpPr>
          <p:cNvPr id="14" name="Gráfico 11">
            <a:extLst>
              <a:ext uri="{FF2B5EF4-FFF2-40B4-BE49-F238E27FC236}">
                <a16:creationId xmlns:a16="http://schemas.microsoft.com/office/drawing/2014/main" id="{998F9565-F27E-00A7-2D7C-C6EDF24501BC}"/>
              </a:ext>
            </a:extLst>
          </p:cNvPr>
          <p:cNvSpPr/>
          <p:nvPr/>
        </p:nvSpPr>
        <p:spPr>
          <a:xfrm>
            <a:off x="13588720" y="1734903"/>
            <a:ext cx="10249980" cy="10250611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bg1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6430502-6EB0-45FE-868A-E003D472DE74}"/>
              </a:ext>
            </a:extLst>
          </p:cNvPr>
          <p:cNvSpPr txBox="1"/>
          <p:nvPr/>
        </p:nvSpPr>
        <p:spPr>
          <a:xfrm>
            <a:off x="1520825" y="8774394"/>
            <a:ext cx="10972800" cy="4259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SV" sz="16600" b="1" dirty="0" err="1">
                <a:solidFill>
                  <a:schemeClr val="bg1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Name</a:t>
            </a:r>
            <a:endParaRPr lang="es-SV" sz="16600" b="1" dirty="0">
              <a:solidFill>
                <a:schemeClr val="bg1"/>
              </a:solidFill>
              <a:latin typeface="Abel" panose="02000506030000020004" pitchFamily="2" charset="0"/>
              <a:ea typeface="NanumGothic" panose="020D0604000000000000" pitchFamily="34" charset="-127"/>
            </a:endParaRPr>
          </a:p>
          <a:p>
            <a:pPr>
              <a:lnSpc>
                <a:spcPct val="80000"/>
              </a:lnSpc>
            </a:pPr>
            <a:r>
              <a:rPr lang="es-SV" sz="16600" b="1" dirty="0">
                <a:solidFill>
                  <a:schemeClr val="bg1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Project ----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D86EBAC-0BB6-9F42-340E-CB50C4043EFB}"/>
              </a:ext>
            </a:extLst>
          </p:cNvPr>
          <p:cNvSpPr txBox="1"/>
          <p:nvPr/>
        </p:nvSpPr>
        <p:spPr>
          <a:xfrm>
            <a:off x="1520825" y="7642195"/>
            <a:ext cx="10972800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s-SV" sz="4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Write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766687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8E89BBE-C25F-9DA8-722B-2B998D38A7AB}"/>
              </a:ext>
            </a:extLst>
          </p:cNvPr>
          <p:cNvSpPr/>
          <p:nvPr/>
        </p:nvSpPr>
        <p:spPr>
          <a:xfrm>
            <a:off x="1520825" y="762000"/>
            <a:ext cx="270905" cy="26978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NanumGothic" panose="020D0604000000000000" pitchFamily="34" charset="-127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810E77F-D111-242A-D26A-308585A3530E}"/>
              </a:ext>
            </a:extLst>
          </p:cNvPr>
          <p:cNvSpPr/>
          <p:nvPr/>
        </p:nvSpPr>
        <p:spPr>
          <a:xfrm>
            <a:off x="1520825" y="5509054"/>
            <a:ext cx="270905" cy="26978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NanumGothic" panose="020D0604000000000000" pitchFamily="34" charset="-127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62EFF247-9277-12E1-E9D6-0C346332B4E0}"/>
              </a:ext>
            </a:extLst>
          </p:cNvPr>
          <p:cNvSpPr/>
          <p:nvPr/>
        </p:nvSpPr>
        <p:spPr>
          <a:xfrm>
            <a:off x="1520825" y="10263934"/>
            <a:ext cx="270905" cy="269789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NanumGothic" panose="020D0604000000000000" pitchFamily="34" charset="-127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0CE147A-3235-E63F-496A-8BA0F2C100FB}"/>
              </a:ext>
            </a:extLst>
          </p:cNvPr>
          <p:cNvSpPr/>
          <p:nvPr/>
        </p:nvSpPr>
        <p:spPr>
          <a:xfrm>
            <a:off x="8234172" y="762000"/>
            <a:ext cx="270905" cy="26978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NanumGothic" panose="020D0604000000000000" pitchFamily="34" charset="-127"/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55FED73-3A79-E339-9141-03CB30A594F3}"/>
              </a:ext>
            </a:extLst>
          </p:cNvPr>
          <p:cNvSpPr/>
          <p:nvPr/>
        </p:nvSpPr>
        <p:spPr>
          <a:xfrm>
            <a:off x="8234172" y="5509054"/>
            <a:ext cx="270905" cy="269789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NanumGothic" panose="020D0604000000000000" pitchFamily="34" charset="-127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15DEB4EE-0791-57D1-DE87-624D605B2101}"/>
              </a:ext>
            </a:extLst>
          </p:cNvPr>
          <p:cNvSpPr/>
          <p:nvPr/>
        </p:nvSpPr>
        <p:spPr>
          <a:xfrm>
            <a:off x="8234172" y="10263934"/>
            <a:ext cx="270905" cy="269789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>
              <a:latin typeface="NanumGothic" panose="020D0604000000000000" pitchFamily="34" charset="-127"/>
            </a:endParaRPr>
          </a:p>
        </p:txBody>
      </p:sp>
      <p:sp>
        <p:nvSpPr>
          <p:cNvPr id="34" name="Gráfico 11">
            <a:extLst>
              <a:ext uri="{FF2B5EF4-FFF2-40B4-BE49-F238E27FC236}">
                <a16:creationId xmlns:a16="http://schemas.microsoft.com/office/drawing/2014/main" id="{539EE48C-221C-4483-25A6-99D7B8679F47}"/>
              </a:ext>
            </a:extLst>
          </p:cNvPr>
          <p:cNvSpPr/>
          <p:nvPr/>
        </p:nvSpPr>
        <p:spPr>
          <a:xfrm>
            <a:off x="19267666" y="-2746935"/>
            <a:ext cx="11345333" cy="11346030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 dirty="0">
              <a:latin typeface="NanumGothic" panose="020D0604000000000000" pitchFamily="34" charset="-127"/>
            </a:endParaRPr>
          </a:p>
        </p:txBody>
      </p:sp>
      <p:sp>
        <p:nvSpPr>
          <p:cNvPr id="35" name="Gráfico 11">
            <a:extLst>
              <a:ext uri="{FF2B5EF4-FFF2-40B4-BE49-F238E27FC236}">
                <a16:creationId xmlns:a16="http://schemas.microsoft.com/office/drawing/2014/main" id="{90075623-E358-F7B2-8D73-BC27ADBA09FD}"/>
              </a:ext>
            </a:extLst>
          </p:cNvPr>
          <p:cNvSpPr/>
          <p:nvPr/>
        </p:nvSpPr>
        <p:spPr>
          <a:xfrm>
            <a:off x="13708114" y="9213417"/>
            <a:ext cx="11345333" cy="11346030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 dirty="0">
              <a:latin typeface="NanumGothic" panose="020D0604000000000000" pitchFamily="34" charset="-127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4C91602-9CE0-E0A1-4324-68913FE593E9}"/>
              </a:ext>
            </a:extLst>
          </p:cNvPr>
          <p:cNvSpPr txBox="1"/>
          <p:nvPr/>
        </p:nvSpPr>
        <p:spPr>
          <a:xfrm>
            <a:off x="2105815" y="1148137"/>
            <a:ext cx="52578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s-SV" sz="4400" b="1" dirty="0">
                <a:solidFill>
                  <a:schemeClr val="accent1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Expressionism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9A6CF9D-11F9-7CFD-EADD-66743040740F}"/>
              </a:ext>
            </a:extLst>
          </p:cNvPr>
          <p:cNvSpPr txBox="1"/>
          <p:nvPr/>
        </p:nvSpPr>
        <p:spPr>
          <a:xfrm>
            <a:off x="2105815" y="1866410"/>
            <a:ext cx="525780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>
                <a:solidFill>
                  <a:schemeClr val="tx1"/>
                </a:solidFill>
              </a:rPr>
              <a:t>Style of building that emphasizes function form.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2520CE6-AB21-7C55-28D4-AFA3D4AF61C4}"/>
              </a:ext>
            </a:extLst>
          </p:cNvPr>
          <p:cNvSpPr txBox="1"/>
          <p:nvPr/>
        </p:nvSpPr>
        <p:spPr>
          <a:xfrm>
            <a:off x="2105815" y="5895191"/>
            <a:ext cx="52578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lnSpc>
                <a:spcPct val="80000"/>
              </a:lnSpc>
              <a:defRPr sz="44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s-SV" dirty="0">
                <a:solidFill>
                  <a:schemeClr val="accent2"/>
                </a:solidFill>
              </a:rPr>
              <a:t>Neo-Expressionism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8C058A44-A7BF-B625-D357-93132A3D567A}"/>
              </a:ext>
            </a:extLst>
          </p:cNvPr>
          <p:cNvSpPr txBox="1"/>
          <p:nvPr/>
        </p:nvSpPr>
        <p:spPr>
          <a:xfrm>
            <a:off x="2105815" y="6613464"/>
            <a:ext cx="525780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>
                <a:solidFill>
                  <a:schemeClr val="tx1"/>
                </a:solidFill>
              </a:rPr>
              <a:t>Style of building that emphasizes function form.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D36227B2-CFD2-D645-9AD9-F9038D0A08A4}"/>
              </a:ext>
            </a:extLst>
          </p:cNvPr>
          <p:cNvSpPr txBox="1"/>
          <p:nvPr/>
        </p:nvSpPr>
        <p:spPr>
          <a:xfrm>
            <a:off x="2105815" y="10650071"/>
            <a:ext cx="52578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s-SV" sz="4400" b="1" dirty="0">
                <a:solidFill>
                  <a:schemeClr val="accent3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Constructivism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29735B4-D3F3-8E7F-2AEA-60EE2DEBD68C}"/>
              </a:ext>
            </a:extLst>
          </p:cNvPr>
          <p:cNvSpPr txBox="1"/>
          <p:nvPr/>
        </p:nvSpPr>
        <p:spPr>
          <a:xfrm>
            <a:off x="2105815" y="11368344"/>
            <a:ext cx="525780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>
                <a:solidFill>
                  <a:schemeClr val="tx1"/>
                </a:solidFill>
              </a:rPr>
              <a:t>Style of building that emphasizes function form.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18AF754-CF1E-391E-0792-D8A407FE7BC0}"/>
              </a:ext>
            </a:extLst>
          </p:cNvPr>
          <p:cNvSpPr txBox="1"/>
          <p:nvPr/>
        </p:nvSpPr>
        <p:spPr>
          <a:xfrm>
            <a:off x="8819165" y="1135421"/>
            <a:ext cx="52578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s-SV" sz="4400" b="1" dirty="0">
                <a:solidFill>
                  <a:schemeClr val="accent4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Functionalism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0B823AB-9CD0-EEC7-C276-A029C351806E}"/>
              </a:ext>
            </a:extLst>
          </p:cNvPr>
          <p:cNvSpPr txBox="1"/>
          <p:nvPr/>
        </p:nvSpPr>
        <p:spPr>
          <a:xfrm>
            <a:off x="8819162" y="1853694"/>
            <a:ext cx="525780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>
                <a:solidFill>
                  <a:schemeClr val="tx1"/>
                </a:solidFill>
              </a:rPr>
              <a:t>Style of building that emphasizes function form.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8137A221-08CC-1417-7DDC-5E600B1B21D2}"/>
              </a:ext>
            </a:extLst>
          </p:cNvPr>
          <p:cNvSpPr txBox="1"/>
          <p:nvPr/>
        </p:nvSpPr>
        <p:spPr>
          <a:xfrm>
            <a:off x="8819165" y="5882475"/>
            <a:ext cx="52578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s-SV" sz="4400" b="1" dirty="0">
                <a:solidFill>
                  <a:schemeClr val="accent5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Minimalism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E8FB657-A102-F925-DFAD-A53927EBEDFA}"/>
              </a:ext>
            </a:extLst>
          </p:cNvPr>
          <p:cNvSpPr txBox="1"/>
          <p:nvPr/>
        </p:nvSpPr>
        <p:spPr>
          <a:xfrm>
            <a:off x="8819162" y="6600748"/>
            <a:ext cx="525780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>
                <a:solidFill>
                  <a:schemeClr val="tx1"/>
                </a:solidFill>
              </a:rPr>
              <a:t>Style of building that emphasizes function form.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9799180A-8F58-D7DC-BFED-2B4FA066FB9D}"/>
              </a:ext>
            </a:extLst>
          </p:cNvPr>
          <p:cNvSpPr txBox="1"/>
          <p:nvPr/>
        </p:nvSpPr>
        <p:spPr>
          <a:xfrm>
            <a:off x="8819165" y="10637355"/>
            <a:ext cx="52578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lnSpc>
                <a:spcPct val="80000"/>
              </a:lnSpc>
              <a:defRPr sz="44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s-SV" dirty="0">
                <a:solidFill>
                  <a:schemeClr val="accent6"/>
                </a:solidFill>
              </a:rPr>
              <a:t>Desert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FE67FD5A-3F84-19C7-9F2E-EE9D740EEF71}"/>
              </a:ext>
            </a:extLst>
          </p:cNvPr>
          <p:cNvSpPr txBox="1"/>
          <p:nvPr/>
        </p:nvSpPr>
        <p:spPr>
          <a:xfrm>
            <a:off x="8819162" y="11355628"/>
            <a:ext cx="525780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>
                <a:solidFill>
                  <a:schemeClr val="tx1"/>
                </a:solidFill>
              </a:rPr>
              <a:t>Style of building that emphasizes function form.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3BF3BB1A-B916-F542-399B-57D53AAE978A}"/>
              </a:ext>
            </a:extLst>
          </p:cNvPr>
          <p:cNvSpPr txBox="1"/>
          <p:nvPr/>
        </p:nvSpPr>
        <p:spPr>
          <a:xfrm>
            <a:off x="17212235" y="5610311"/>
            <a:ext cx="5644589" cy="29794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Bullet Points</a:t>
            </a:r>
          </a:p>
        </p:txBody>
      </p:sp>
    </p:spTree>
    <p:extLst>
      <p:ext uri="{BB962C8B-B14F-4D97-AF65-F5344CB8AC3E}">
        <p14:creationId xmlns:p14="http://schemas.microsoft.com/office/powerpoint/2010/main" val="982225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6F15742B-AF32-9553-8E14-BAD2F50ADCF2}"/>
              </a:ext>
            </a:extLst>
          </p:cNvPr>
          <p:cNvGrpSpPr/>
          <p:nvPr/>
        </p:nvGrpSpPr>
        <p:grpSpPr>
          <a:xfrm>
            <a:off x="4415817" y="4208529"/>
            <a:ext cx="15546014" cy="7754761"/>
            <a:chOff x="5221599" y="4306610"/>
            <a:chExt cx="13958881" cy="6963057"/>
          </a:xfrm>
        </p:grpSpPr>
        <p:sp>
          <p:nvSpPr>
            <p:cNvPr id="2" name="Freeform: Shape 3">
              <a:extLst>
                <a:ext uri="{FF2B5EF4-FFF2-40B4-BE49-F238E27FC236}">
                  <a16:creationId xmlns:a16="http://schemas.microsoft.com/office/drawing/2014/main" id="{9B6BA516-29D5-4641-FA45-6B12146A5619}"/>
                </a:ext>
              </a:extLst>
            </p:cNvPr>
            <p:cNvSpPr/>
            <p:nvPr/>
          </p:nvSpPr>
          <p:spPr>
            <a:xfrm>
              <a:off x="5221599" y="4306610"/>
              <a:ext cx="9076802" cy="6963057"/>
            </a:xfrm>
            <a:custGeom>
              <a:avLst/>
              <a:gdLst>
                <a:gd name="connsiteX0" fmla="*/ 5165935 w 9263372"/>
                <a:gd name="connsiteY0" fmla="*/ 162160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73844 w 9263372"/>
                <a:gd name="connsiteY1" fmla="*/ 53611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73844 w 9263372"/>
                <a:gd name="connsiteY1" fmla="*/ 53611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73844 w 9263372"/>
                <a:gd name="connsiteY1" fmla="*/ 53611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73844 w 9263372"/>
                <a:gd name="connsiteY1" fmla="*/ 53611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5911 w 9263188"/>
                <a:gd name="connsiteY0" fmla="*/ 1613055 h 7638077"/>
                <a:gd name="connsiteX1" fmla="*/ 5173660 w 9263188"/>
                <a:gd name="connsiteY1" fmla="*/ 535194 h 7638077"/>
                <a:gd name="connsiteX2" fmla="*/ 4711798 w 9263188"/>
                <a:gd name="connsiteY2" fmla="*/ 315565 h 7638077"/>
                <a:gd name="connsiteX3" fmla="*/ 373832 w 9263188"/>
                <a:gd name="connsiteY3" fmla="*/ 312735 h 7638077"/>
                <a:gd name="connsiteX4" fmla="*/ 211786 w 9263188"/>
                <a:gd name="connsiteY4" fmla="*/ 567378 h 7638077"/>
                <a:gd name="connsiteX5" fmla="*/ 211786 w 9263188"/>
                <a:gd name="connsiteY5" fmla="*/ 7107075 h 7638077"/>
                <a:gd name="connsiteX6" fmla="*/ 547452 w 9263188"/>
                <a:gd name="connsiteY6" fmla="*/ 7257545 h 7638077"/>
                <a:gd name="connsiteX7" fmla="*/ 4702763 w 9263188"/>
                <a:gd name="connsiteY7" fmla="*/ 7269120 h 7638077"/>
                <a:gd name="connsiteX8" fmla="*/ 5177325 w 9263188"/>
                <a:gd name="connsiteY8" fmla="*/ 6910305 h 7638077"/>
                <a:gd name="connsiteX9" fmla="*/ 5165751 w 9263188"/>
                <a:gd name="connsiteY9" fmla="*/ 4375449 h 7638077"/>
                <a:gd name="connsiteX10" fmla="*/ 5698186 w 9263188"/>
                <a:gd name="connsiteY10" fmla="*/ 4086082 h 7638077"/>
                <a:gd name="connsiteX11" fmla="*/ 9263188 w 9263188"/>
                <a:gd name="connsiteY11" fmla="*/ 4039783 h 7638077"/>
                <a:gd name="connsiteX0" fmla="*/ 5175911 w 9263188"/>
                <a:gd name="connsiteY0" fmla="*/ 1613055 h 7638077"/>
                <a:gd name="connsiteX1" fmla="*/ 5173660 w 9263188"/>
                <a:gd name="connsiteY1" fmla="*/ 535194 h 7638077"/>
                <a:gd name="connsiteX2" fmla="*/ 4711798 w 9263188"/>
                <a:gd name="connsiteY2" fmla="*/ 315565 h 7638077"/>
                <a:gd name="connsiteX3" fmla="*/ 373832 w 9263188"/>
                <a:gd name="connsiteY3" fmla="*/ 312735 h 7638077"/>
                <a:gd name="connsiteX4" fmla="*/ 211786 w 9263188"/>
                <a:gd name="connsiteY4" fmla="*/ 567378 h 7638077"/>
                <a:gd name="connsiteX5" fmla="*/ 211786 w 9263188"/>
                <a:gd name="connsiteY5" fmla="*/ 7107075 h 7638077"/>
                <a:gd name="connsiteX6" fmla="*/ 547452 w 9263188"/>
                <a:gd name="connsiteY6" fmla="*/ 7257545 h 7638077"/>
                <a:gd name="connsiteX7" fmla="*/ 4702763 w 9263188"/>
                <a:gd name="connsiteY7" fmla="*/ 7269120 h 7638077"/>
                <a:gd name="connsiteX8" fmla="*/ 5177325 w 9263188"/>
                <a:gd name="connsiteY8" fmla="*/ 6910305 h 7638077"/>
                <a:gd name="connsiteX9" fmla="*/ 5165751 w 9263188"/>
                <a:gd name="connsiteY9" fmla="*/ 4375449 h 7638077"/>
                <a:gd name="connsiteX10" fmla="*/ 5698186 w 9263188"/>
                <a:gd name="connsiteY10" fmla="*/ 4086082 h 7638077"/>
                <a:gd name="connsiteX11" fmla="*/ 9263188 w 9263188"/>
                <a:gd name="connsiteY11" fmla="*/ 4039783 h 7638077"/>
                <a:gd name="connsiteX0" fmla="*/ 5175911 w 9263188"/>
                <a:gd name="connsiteY0" fmla="*/ 1613055 h 7638077"/>
                <a:gd name="connsiteX1" fmla="*/ 5173660 w 9263188"/>
                <a:gd name="connsiteY1" fmla="*/ 535194 h 7638077"/>
                <a:gd name="connsiteX2" fmla="*/ 4711798 w 9263188"/>
                <a:gd name="connsiteY2" fmla="*/ 315565 h 7638077"/>
                <a:gd name="connsiteX3" fmla="*/ 373832 w 9263188"/>
                <a:gd name="connsiteY3" fmla="*/ 312735 h 7638077"/>
                <a:gd name="connsiteX4" fmla="*/ 211786 w 9263188"/>
                <a:gd name="connsiteY4" fmla="*/ 567378 h 7638077"/>
                <a:gd name="connsiteX5" fmla="*/ 211786 w 9263188"/>
                <a:gd name="connsiteY5" fmla="*/ 7107075 h 7638077"/>
                <a:gd name="connsiteX6" fmla="*/ 547452 w 9263188"/>
                <a:gd name="connsiteY6" fmla="*/ 7257545 h 7638077"/>
                <a:gd name="connsiteX7" fmla="*/ 4702763 w 9263188"/>
                <a:gd name="connsiteY7" fmla="*/ 7269120 h 7638077"/>
                <a:gd name="connsiteX8" fmla="*/ 5177325 w 9263188"/>
                <a:gd name="connsiteY8" fmla="*/ 6910305 h 7638077"/>
                <a:gd name="connsiteX9" fmla="*/ 5165751 w 9263188"/>
                <a:gd name="connsiteY9" fmla="*/ 4375449 h 7638077"/>
                <a:gd name="connsiteX10" fmla="*/ 5698186 w 9263188"/>
                <a:gd name="connsiteY10" fmla="*/ 4086082 h 7638077"/>
                <a:gd name="connsiteX11" fmla="*/ 9263188 w 9263188"/>
                <a:gd name="connsiteY11" fmla="*/ 4039783 h 7638077"/>
                <a:gd name="connsiteX0" fmla="*/ 5175911 w 9263188"/>
                <a:gd name="connsiteY0" fmla="*/ 1612478 h 7637500"/>
                <a:gd name="connsiteX1" fmla="*/ 5173660 w 9263188"/>
                <a:gd name="connsiteY1" fmla="*/ 534617 h 7637500"/>
                <a:gd name="connsiteX2" fmla="*/ 4711798 w 9263188"/>
                <a:gd name="connsiteY2" fmla="*/ 302288 h 7637500"/>
                <a:gd name="connsiteX3" fmla="*/ 373832 w 9263188"/>
                <a:gd name="connsiteY3" fmla="*/ 312158 h 7637500"/>
                <a:gd name="connsiteX4" fmla="*/ 211786 w 9263188"/>
                <a:gd name="connsiteY4" fmla="*/ 566801 h 7637500"/>
                <a:gd name="connsiteX5" fmla="*/ 211786 w 9263188"/>
                <a:gd name="connsiteY5" fmla="*/ 7106498 h 7637500"/>
                <a:gd name="connsiteX6" fmla="*/ 547452 w 9263188"/>
                <a:gd name="connsiteY6" fmla="*/ 7256968 h 7637500"/>
                <a:gd name="connsiteX7" fmla="*/ 4702763 w 9263188"/>
                <a:gd name="connsiteY7" fmla="*/ 7268543 h 7637500"/>
                <a:gd name="connsiteX8" fmla="*/ 5177325 w 9263188"/>
                <a:gd name="connsiteY8" fmla="*/ 6909728 h 7637500"/>
                <a:gd name="connsiteX9" fmla="*/ 5165751 w 9263188"/>
                <a:gd name="connsiteY9" fmla="*/ 4374872 h 7637500"/>
                <a:gd name="connsiteX10" fmla="*/ 5698186 w 9263188"/>
                <a:gd name="connsiteY10" fmla="*/ 4085505 h 7637500"/>
                <a:gd name="connsiteX11" fmla="*/ 9263188 w 9263188"/>
                <a:gd name="connsiteY11" fmla="*/ 4039206 h 7637500"/>
                <a:gd name="connsiteX0" fmla="*/ 5175911 w 9263188"/>
                <a:gd name="connsiteY0" fmla="*/ 1612939 h 7637961"/>
                <a:gd name="connsiteX1" fmla="*/ 5173660 w 9263188"/>
                <a:gd name="connsiteY1" fmla="*/ 535078 h 7637961"/>
                <a:gd name="connsiteX2" fmla="*/ 4711798 w 9263188"/>
                <a:gd name="connsiteY2" fmla="*/ 312909 h 7637961"/>
                <a:gd name="connsiteX3" fmla="*/ 373832 w 9263188"/>
                <a:gd name="connsiteY3" fmla="*/ 312619 h 7637961"/>
                <a:gd name="connsiteX4" fmla="*/ 211786 w 9263188"/>
                <a:gd name="connsiteY4" fmla="*/ 567262 h 7637961"/>
                <a:gd name="connsiteX5" fmla="*/ 211786 w 9263188"/>
                <a:gd name="connsiteY5" fmla="*/ 7106959 h 7637961"/>
                <a:gd name="connsiteX6" fmla="*/ 547452 w 9263188"/>
                <a:gd name="connsiteY6" fmla="*/ 7257429 h 7637961"/>
                <a:gd name="connsiteX7" fmla="*/ 4702763 w 9263188"/>
                <a:gd name="connsiteY7" fmla="*/ 7269004 h 7637961"/>
                <a:gd name="connsiteX8" fmla="*/ 5177325 w 9263188"/>
                <a:gd name="connsiteY8" fmla="*/ 6910189 h 7637961"/>
                <a:gd name="connsiteX9" fmla="*/ 5165751 w 9263188"/>
                <a:gd name="connsiteY9" fmla="*/ 4375333 h 7637961"/>
                <a:gd name="connsiteX10" fmla="*/ 5698186 w 9263188"/>
                <a:gd name="connsiteY10" fmla="*/ 4085966 h 7637961"/>
                <a:gd name="connsiteX11" fmla="*/ 9263188 w 9263188"/>
                <a:gd name="connsiteY11" fmla="*/ 4039667 h 7637961"/>
                <a:gd name="connsiteX0" fmla="*/ 5175911 w 9263188"/>
                <a:gd name="connsiteY0" fmla="*/ 1612939 h 7637961"/>
                <a:gd name="connsiteX1" fmla="*/ 5173660 w 9263188"/>
                <a:gd name="connsiteY1" fmla="*/ 535078 h 7637961"/>
                <a:gd name="connsiteX2" fmla="*/ 4711798 w 9263188"/>
                <a:gd name="connsiteY2" fmla="*/ 312909 h 7637961"/>
                <a:gd name="connsiteX3" fmla="*/ 373832 w 9263188"/>
                <a:gd name="connsiteY3" fmla="*/ 312619 h 7637961"/>
                <a:gd name="connsiteX4" fmla="*/ 211786 w 9263188"/>
                <a:gd name="connsiteY4" fmla="*/ 567262 h 7637961"/>
                <a:gd name="connsiteX5" fmla="*/ 211786 w 9263188"/>
                <a:gd name="connsiteY5" fmla="*/ 7106959 h 7637961"/>
                <a:gd name="connsiteX6" fmla="*/ 547452 w 9263188"/>
                <a:gd name="connsiteY6" fmla="*/ 7257429 h 7637961"/>
                <a:gd name="connsiteX7" fmla="*/ 4702763 w 9263188"/>
                <a:gd name="connsiteY7" fmla="*/ 7269004 h 7637961"/>
                <a:gd name="connsiteX8" fmla="*/ 5177325 w 9263188"/>
                <a:gd name="connsiteY8" fmla="*/ 6910189 h 7637961"/>
                <a:gd name="connsiteX9" fmla="*/ 5165751 w 9263188"/>
                <a:gd name="connsiteY9" fmla="*/ 4375333 h 7637961"/>
                <a:gd name="connsiteX10" fmla="*/ 5698186 w 9263188"/>
                <a:gd name="connsiteY10" fmla="*/ 4085966 h 7637961"/>
                <a:gd name="connsiteX11" fmla="*/ 9263188 w 9263188"/>
                <a:gd name="connsiteY11" fmla="*/ 4039667 h 7637961"/>
                <a:gd name="connsiteX0" fmla="*/ 5175911 w 9263188"/>
                <a:gd name="connsiteY0" fmla="*/ 1612939 h 7637961"/>
                <a:gd name="connsiteX1" fmla="*/ 5173660 w 9263188"/>
                <a:gd name="connsiteY1" fmla="*/ 535078 h 7637961"/>
                <a:gd name="connsiteX2" fmla="*/ 4711798 w 9263188"/>
                <a:gd name="connsiteY2" fmla="*/ 312909 h 7637961"/>
                <a:gd name="connsiteX3" fmla="*/ 373832 w 9263188"/>
                <a:gd name="connsiteY3" fmla="*/ 312619 h 7637961"/>
                <a:gd name="connsiteX4" fmla="*/ 211786 w 9263188"/>
                <a:gd name="connsiteY4" fmla="*/ 567262 h 7637961"/>
                <a:gd name="connsiteX5" fmla="*/ 211786 w 9263188"/>
                <a:gd name="connsiteY5" fmla="*/ 7106959 h 7637961"/>
                <a:gd name="connsiteX6" fmla="*/ 547452 w 9263188"/>
                <a:gd name="connsiteY6" fmla="*/ 7257429 h 7637961"/>
                <a:gd name="connsiteX7" fmla="*/ 4702763 w 9263188"/>
                <a:gd name="connsiteY7" fmla="*/ 7269004 h 7637961"/>
                <a:gd name="connsiteX8" fmla="*/ 5177325 w 9263188"/>
                <a:gd name="connsiteY8" fmla="*/ 6910189 h 7637961"/>
                <a:gd name="connsiteX9" fmla="*/ 5165751 w 9263188"/>
                <a:gd name="connsiteY9" fmla="*/ 4375333 h 7637961"/>
                <a:gd name="connsiteX10" fmla="*/ 5698186 w 9263188"/>
                <a:gd name="connsiteY10" fmla="*/ 4085966 h 7637961"/>
                <a:gd name="connsiteX11" fmla="*/ 9263188 w 9263188"/>
                <a:gd name="connsiteY11" fmla="*/ 4039667 h 7637961"/>
                <a:gd name="connsiteX0" fmla="*/ 5175911 w 9263188"/>
                <a:gd name="connsiteY0" fmla="*/ 1612939 h 7637961"/>
                <a:gd name="connsiteX1" fmla="*/ 5173660 w 9263188"/>
                <a:gd name="connsiteY1" fmla="*/ 535078 h 7637961"/>
                <a:gd name="connsiteX2" fmla="*/ 4711798 w 9263188"/>
                <a:gd name="connsiteY2" fmla="*/ 312909 h 7637961"/>
                <a:gd name="connsiteX3" fmla="*/ 373832 w 9263188"/>
                <a:gd name="connsiteY3" fmla="*/ 312619 h 7637961"/>
                <a:gd name="connsiteX4" fmla="*/ 211786 w 9263188"/>
                <a:gd name="connsiteY4" fmla="*/ 567262 h 7637961"/>
                <a:gd name="connsiteX5" fmla="*/ 211786 w 9263188"/>
                <a:gd name="connsiteY5" fmla="*/ 7106959 h 7637961"/>
                <a:gd name="connsiteX6" fmla="*/ 547452 w 9263188"/>
                <a:gd name="connsiteY6" fmla="*/ 7257429 h 7637961"/>
                <a:gd name="connsiteX7" fmla="*/ 4702763 w 9263188"/>
                <a:gd name="connsiteY7" fmla="*/ 7269004 h 7637961"/>
                <a:gd name="connsiteX8" fmla="*/ 5177325 w 9263188"/>
                <a:gd name="connsiteY8" fmla="*/ 6910189 h 7637961"/>
                <a:gd name="connsiteX9" fmla="*/ 5165751 w 9263188"/>
                <a:gd name="connsiteY9" fmla="*/ 4375333 h 7637961"/>
                <a:gd name="connsiteX10" fmla="*/ 5698186 w 9263188"/>
                <a:gd name="connsiteY10" fmla="*/ 4085966 h 7637961"/>
                <a:gd name="connsiteX11" fmla="*/ 9263188 w 9263188"/>
                <a:gd name="connsiteY11" fmla="*/ 4039667 h 7637961"/>
                <a:gd name="connsiteX0" fmla="*/ 5175911 w 9263188"/>
                <a:gd name="connsiteY0" fmla="*/ 1612939 h 7637961"/>
                <a:gd name="connsiteX1" fmla="*/ 5173660 w 9263188"/>
                <a:gd name="connsiteY1" fmla="*/ 535078 h 7637961"/>
                <a:gd name="connsiteX2" fmla="*/ 4711798 w 9263188"/>
                <a:gd name="connsiteY2" fmla="*/ 312909 h 7637961"/>
                <a:gd name="connsiteX3" fmla="*/ 373832 w 9263188"/>
                <a:gd name="connsiteY3" fmla="*/ 312619 h 7637961"/>
                <a:gd name="connsiteX4" fmla="*/ 211786 w 9263188"/>
                <a:gd name="connsiteY4" fmla="*/ 567262 h 7637961"/>
                <a:gd name="connsiteX5" fmla="*/ 211786 w 9263188"/>
                <a:gd name="connsiteY5" fmla="*/ 7106959 h 7637961"/>
                <a:gd name="connsiteX6" fmla="*/ 547452 w 9263188"/>
                <a:gd name="connsiteY6" fmla="*/ 7257429 h 7637961"/>
                <a:gd name="connsiteX7" fmla="*/ 4702763 w 9263188"/>
                <a:gd name="connsiteY7" fmla="*/ 7269004 h 7637961"/>
                <a:gd name="connsiteX8" fmla="*/ 5177325 w 9263188"/>
                <a:gd name="connsiteY8" fmla="*/ 6910189 h 7637961"/>
                <a:gd name="connsiteX9" fmla="*/ 5165751 w 9263188"/>
                <a:gd name="connsiteY9" fmla="*/ 4375333 h 7637961"/>
                <a:gd name="connsiteX10" fmla="*/ 5698186 w 9263188"/>
                <a:gd name="connsiteY10" fmla="*/ 4085966 h 7637961"/>
                <a:gd name="connsiteX11" fmla="*/ 9263188 w 9263188"/>
                <a:gd name="connsiteY11" fmla="*/ 4039667 h 7637961"/>
                <a:gd name="connsiteX0" fmla="*/ 5175540 w 9262817"/>
                <a:gd name="connsiteY0" fmla="*/ 1613054 h 7638076"/>
                <a:gd name="connsiteX1" fmla="*/ 5173289 w 9262817"/>
                <a:gd name="connsiteY1" fmla="*/ 535193 h 7638076"/>
                <a:gd name="connsiteX2" fmla="*/ 4706347 w 9262817"/>
                <a:gd name="connsiteY2" fmla="*/ 315564 h 7638076"/>
                <a:gd name="connsiteX3" fmla="*/ 373461 w 9262817"/>
                <a:gd name="connsiteY3" fmla="*/ 312734 h 7638076"/>
                <a:gd name="connsiteX4" fmla="*/ 211415 w 9262817"/>
                <a:gd name="connsiteY4" fmla="*/ 567377 h 7638076"/>
                <a:gd name="connsiteX5" fmla="*/ 211415 w 9262817"/>
                <a:gd name="connsiteY5" fmla="*/ 7107074 h 7638076"/>
                <a:gd name="connsiteX6" fmla="*/ 547081 w 9262817"/>
                <a:gd name="connsiteY6" fmla="*/ 7257544 h 7638076"/>
                <a:gd name="connsiteX7" fmla="*/ 4702392 w 9262817"/>
                <a:gd name="connsiteY7" fmla="*/ 7269119 h 7638076"/>
                <a:gd name="connsiteX8" fmla="*/ 5176954 w 9262817"/>
                <a:gd name="connsiteY8" fmla="*/ 6910304 h 7638076"/>
                <a:gd name="connsiteX9" fmla="*/ 5165380 w 9262817"/>
                <a:gd name="connsiteY9" fmla="*/ 4375448 h 7638076"/>
                <a:gd name="connsiteX10" fmla="*/ 5697815 w 9262817"/>
                <a:gd name="connsiteY10" fmla="*/ 4086081 h 7638076"/>
                <a:gd name="connsiteX11" fmla="*/ 9262817 w 9262817"/>
                <a:gd name="connsiteY11" fmla="*/ 4039782 h 7638076"/>
                <a:gd name="connsiteX0" fmla="*/ 5175540 w 9262817"/>
                <a:gd name="connsiteY0" fmla="*/ 1613054 h 7638076"/>
                <a:gd name="connsiteX1" fmla="*/ 5173289 w 9262817"/>
                <a:gd name="connsiteY1" fmla="*/ 535193 h 7638076"/>
                <a:gd name="connsiteX2" fmla="*/ 4706347 w 9262817"/>
                <a:gd name="connsiteY2" fmla="*/ 315564 h 7638076"/>
                <a:gd name="connsiteX3" fmla="*/ 373461 w 9262817"/>
                <a:gd name="connsiteY3" fmla="*/ 312734 h 7638076"/>
                <a:gd name="connsiteX4" fmla="*/ 211415 w 9262817"/>
                <a:gd name="connsiteY4" fmla="*/ 567377 h 7638076"/>
                <a:gd name="connsiteX5" fmla="*/ 211415 w 9262817"/>
                <a:gd name="connsiteY5" fmla="*/ 7107074 h 7638076"/>
                <a:gd name="connsiteX6" fmla="*/ 547081 w 9262817"/>
                <a:gd name="connsiteY6" fmla="*/ 7257544 h 7638076"/>
                <a:gd name="connsiteX7" fmla="*/ 4702392 w 9262817"/>
                <a:gd name="connsiteY7" fmla="*/ 7269119 h 7638076"/>
                <a:gd name="connsiteX8" fmla="*/ 5176954 w 9262817"/>
                <a:gd name="connsiteY8" fmla="*/ 6910304 h 7638076"/>
                <a:gd name="connsiteX9" fmla="*/ 5165380 w 9262817"/>
                <a:gd name="connsiteY9" fmla="*/ 4375448 h 7638076"/>
                <a:gd name="connsiteX10" fmla="*/ 5697815 w 9262817"/>
                <a:gd name="connsiteY10" fmla="*/ 4086081 h 7638076"/>
                <a:gd name="connsiteX11" fmla="*/ 9262817 w 9262817"/>
                <a:gd name="connsiteY11" fmla="*/ 4039782 h 7638076"/>
                <a:gd name="connsiteX0" fmla="*/ 5175540 w 9262817"/>
                <a:gd name="connsiteY0" fmla="*/ 1613054 h 7638076"/>
                <a:gd name="connsiteX1" fmla="*/ 5173289 w 9262817"/>
                <a:gd name="connsiteY1" fmla="*/ 535193 h 7638076"/>
                <a:gd name="connsiteX2" fmla="*/ 4706347 w 9262817"/>
                <a:gd name="connsiteY2" fmla="*/ 315564 h 7638076"/>
                <a:gd name="connsiteX3" fmla="*/ 373461 w 9262817"/>
                <a:gd name="connsiteY3" fmla="*/ 312734 h 7638076"/>
                <a:gd name="connsiteX4" fmla="*/ 211415 w 9262817"/>
                <a:gd name="connsiteY4" fmla="*/ 567377 h 7638076"/>
                <a:gd name="connsiteX5" fmla="*/ 211415 w 9262817"/>
                <a:gd name="connsiteY5" fmla="*/ 7107074 h 7638076"/>
                <a:gd name="connsiteX6" fmla="*/ 547081 w 9262817"/>
                <a:gd name="connsiteY6" fmla="*/ 7257544 h 7638076"/>
                <a:gd name="connsiteX7" fmla="*/ 4702392 w 9262817"/>
                <a:gd name="connsiteY7" fmla="*/ 7269119 h 7638076"/>
                <a:gd name="connsiteX8" fmla="*/ 5176954 w 9262817"/>
                <a:gd name="connsiteY8" fmla="*/ 6910304 h 7638076"/>
                <a:gd name="connsiteX9" fmla="*/ 5165380 w 9262817"/>
                <a:gd name="connsiteY9" fmla="*/ 4375448 h 7638076"/>
                <a:gd name="connsiteX10" fmla="*/ 5697815 w 9262817"/>
                <a:gd name="connsiteY10" fmla="*/ 4086081 h 7638076"/>
                <a:gd name="connsiteX11" fmla="*/ 9262817 w 9262817"/>
                <a:gd name="connsiteY11" fmla="*/ 4039782 h 7638076"/>
                <a:gd name="connsiteX0" fmla="*/ 5175540 w 9262817"/>
                <a:gd name="connsiteY0" fmla="*/ 1613054 h 7638076"/>
                <a:gd name="connsiteX1" fmla="*/ 5173289 w 9262817"/>
                <a:gd name="connsiteY1" fmla="*/ 535193 h 7638076"/>
                <a:gd name="connsiteX2" fmla="*/ 4706347 w 9262817"/>
                <a:gd name="connsiteY2" fmla="*/ 315564 h 7638076"/>
                <a:gd name="connsiteX3" fmla="*/ 373461 w 9262817"/>
                <a:gd name="connsiteY3" fmla="*/ 312734 h 7638076"/>
                <a:gd name="connsiteX4" fmla="*/ 211415 w 9262817"/>
                <a:gd name="connsiteY4" fmla="*/ 567377 h 7638076"/>
                <a:gd name="connsiteX5" fmla="*/ 211415 w 9262817"/>
                <a:gd name="connsiteY5" fmla="*/ 7107074 h 7638076"/>
                <a:gd name="connsiteX6" fmla="*/ 547081 w 9262817"/>
                <a:gd name="connsiteY6" fmla="*/ 7257544 h 7638076"/>
                <a:gd name="connsiteX7" fmla="*/ 4702392 w 9262817"/>
                <a:gd name="connsiteY7" fmla="*/ 7269119 h 7638076"/>
                <a:gd name="connsiteX8" fmla="*/ 5176954 w 9262817"/>
                <a:gd name="connsiteY8" fmla="*/ 6910304 h 7638076"/>
                <a:gd name="connsiteX9" fmla="*/ 5165380 w 9262817"/>
                <a:gd name="connsiteY9" fmla="*/ 4375448 h 7638076"/>
                <a:gd name="connsiteX10" fmla="*/ 5697815 w 9262817"/>
                <a:gd name="connsiteY10" fmla="*/ 4086081 h 7638076"/>
                <a:gd name="connsiteX11" fmla="*/ 9262817 w 9262817"/>
                <a:gd name="connsiteY11" fmla="*/ 4039782 h 7638076"/>
                <a:gd name="connsiteX0" fmla="*/ 5196683 w 9283960"/>
                <a:gd name="connsiteY0" fmla="*/ 1624293 h 7649315"/>
                <a:gd name="connsiteX1" fmla="*/ 5194432 w 9283960"/>
                <a:gd name="connsiteY1" fmla="*/ 546432 h 7649315"/>
                <a:gd name="connsiteX2" fmla="*/ 4727490 w 9283960"/>
                <a:gd name="connsiteY2" fmla="*/ 326803 h 7649315"/>
                <a:gd name="connsiteX3" fmla="*/ 394604 w 9283960"/>
                <a:gd name="connsiteY3" fmla="*/ 323973 h 7649315"/>
                <a:gd name="connsiteX4" fmla="*/ 232558 w 9283960"/>
                <a:gd name="connsiteY4" fmla="*/ 578616 h 7649315"/>
                <a:gd name="connsiteX5" fmla="*/ 232558 w 9283960"/>
                <a:gd name="connsiteY5" fmla="*/ 7118313 h 7649315"/>
                <a:gd name="connsiteX6" fmla="*/ 568224 w 9283960"/>
                <a:gd name="connsiteY6" fmla="*/ 7268783 h 7649315"/>
                <a:gd name="connsiteX7" fmla="*/ 4723535 w 9283960"/>
                <a:gd name="connsiteY7" fmla="*/ 7280358 h 7649315"/>
                <a:gd name="connsiteX8" fmla="*/ 5198097 w 9283960"/>
                <a:gd name="connsiteY8" fmla="*/ 6921543 h 7649315"/>
                <a:gd name="connsiteX9" fmla="*/ 5186523 w 9283960"/>
                <a:gd name="connsiteY9" fmla="*/ 4386687 h 7649315"/>
                <a:gd name="connsiteX10" fmla="*/ 5718958 w 9283960"/>
                <a:gd name="connsiteY10" fmla="*/ 4097320 h 7649315"/>
                <a:gd name="connsiteX11" fmla="*/ 9283960 w 9283960"/>
                <a:gd name="connsiteY11" fmla="*/ 4051021 h 7649315"/>
                <a:gd name="connsiteX0" fmla="*/ 5196683 w 9283960"/>
                <a:gd name="connsiteY0" fmla="*/ 1624293 h 7649315"/>
                <a:gd name="connsiteX1" fmla="*/ 5194432 w 9283960"/>
                <a:gd name="connsiteY1" fmla="*/ 546432 h 7649315"/>
                <a:gd name="connsiteX2" fmla="*/ 4727490 w 9283960"/>
                <a:gd name="connsiteY2" fmla="*/ 326803 h 7649315"/>
                <a:gd name="connsiteX3" fmla="*/ 394604 w 9283960"/>
                <a:gd name="connsiteY3" fmla="*/ 323973 h 7649315"/>
                <a:gd name="connsiteX4" fmla="*/ 232558 w 9283960"/>
                <a:gd name="connsiteY4" fmla="*/ 578616 h 7649315"/>
                <a:gd name="connsiteX5" fmla="*/ 232558 w 9283960"/>
                <a:gd name="connsiteY5" fmla="*/ 7118313 h 7649315"/>
                <a:gd name="connsiteX6" fmla="*/ 568224 w 9283960"/>
                <a:gd name="connsiteY6" fmla="*/ 7268783 h 7649315"/>
                <a:gd name="connsiteX7" fmla="*/ 4723535 w 9283960"/>
                <a:gd name="connsiteY7" fmla="*/ 7280358 h 7649315"/>
                <a:gd name="connsiteX8" fmla="*/ 5198097 w 9283960"/>
                <a:gd name="connsiteY8" fmla="*/ 6921543 h 7649315"/>
                <a:gd name="connsiteX9" fmla="*/ 5186523 w 9283960"/>
                <a:gd name="connsiteY9" fmla="*/ 4386687 h 7649315"/>
                <a:gd name="connsiteX10" fmla="*/ 5718958 w 9283960"/>
                <a:gd name="connsiteY10" fmla="*/ 4097320 h 7649315"/>
                <a:gd name="connsiteX11" fmla="*/ 9283960 w 9283960"/>
                <a:gd name="connsiteY11" fmla="*/ 4051021 h 7649315"/>
                <a:gd name="connsiteX0" fmla="*/ 5132386 w 9219663"/>
                <a:gd name="connsiteY0" fmla="*/ 1621159 h 7646181"/>
                <a:gd name="connsiteX1" fmla="*/ 5130135 w 9219663"/>
                <a:gd name="connsiteY1" fmla="*/ 543298 h 7646181"/>
                <a:gd name="connsiteX2" fmla="*/ 4663193 w 9219663"/>
                <a:gd name="connsiteY2" fmla="*/ 323669 h 7646181"/>
                <a:gd name="connsiteX3" fmla="*/ 421747 w 9219663"/>
                <a:gd name="connsiteY3" fmla="*/ 328459 h 7646181"/>
                <a:gd name="connsiteX4" fmla="*/ 168261 w 9219663"/>
                <a:gd name="connsiteY4" fmla="*/ 575482 h 7646181"/>
                <a:gd name="connsiteX5" fmla="*/ 168261 w 9219663"/>
                <a:gd name="connsiteY5" fmla="*/ 7115179 h 7646181"/>
                <a:gd name="connsiteX6" fmla="*/ 503927 w 9219663"/>
                <a:gd name="connsiteY6" fmla="*/ 7265649 h 7646181"/>
                <a:gd name="connsiteX7" fmla="*/ 4659238 w 9219663"/>
                <a:gd name="connsiteY7" fmla="*/ 7277224 h 7646181"/>
                <a:gd name="connsiteX8" fmla="*/ 5133800 w 9219663"/>
                <a:gd name="connsiteY8" fmla="*/ 6918409 h 7646181"/>
                <a:gd name="connsiteX9" fmla="*/ 5122226 w 9219663"/>
                <a:gd name="connsiteY9" fmla="*/ 4383553 h 7646181"/>
                <a:gd name="connsiteX10" fmla="*/ 5654661 w 9219663"/>
                <a:gd name="connsiteY10" fmla="*/ 4094186 h 7646181"/>
                <a:gd name="connsiteX11" fmla="*/ 9219663 w 9219663"/>
                <a:gd name="connsiteY11" fmla="*/ 4047887 h 7646181"/>
                <a:gd name="connsiteX0" fmla="*/ 5058233 w 9145510"/>
                <a:gd name="connsiteY0" fmla="*/ 1588485 h 7613507"/>
                <a:gd name="connsiteX1" fmla="*/ 5055982 w 9145510"/>
                <a:gd name="connsiteY1" fmla="*/ 510624 h 7613507"/>
                <a:gd name="connsiteX2" fmla="*/ 4589040 w 9145510"/>
                <a:gd name="connsiteY2" fmla="*/ 290995 h 7613507"/>
                <a:gd name="connsiteX3" fmla="*/ 347594 w 9145510"/>
                <a:gd name="connsiteY3" fmla="*/ 295785 h 7613507"/>
                <a:gd name="connsiteX4" fmla="*/ 94108 w 9145510"/>
                <a:gd name="connsiteY4" fmla="*/ 542808 h 7613507"/>
                <a:gd name="connsiteX5" fmla="*/ 94108 w 9145510"/>
                <a:gd name="connsiteY5" fmla="*/ 7082505 h 7613507"/>
                <a:gd name="connsiteX6" fmla="*/ 429774 w 9145510"/>
                <a:gd name="connsiteY6" fmla="*/ 7232975 h 7613507"/>
                <a:gd name="connsiteX7" fmla="*/ 4585085 w 9145510"/>
                <a:gd name="connsiteY7" fmla="*/ 7244550 h 7613507"/>
                <a:gd name="connsiteX8" fmla="*/ 5059647 w 9145510"/>
                <a:gd name="connsiteY8" fmla="*/ 6885735 h 7613507"/>
                <a:gd name="connsiteX9" fmla="*/ 5048073 w 9145510"/>
                <a:gd name="connsiteY9" fmla="*/ 4350879 h 7613507"/>
                <a:gd name="connsiteX10" fmla="*/ 5580508 w 9145510"/>
                <a:gd name="connsiteY10" fmla="*/ 4061512 h 7613507"/>
                <a:gd name="connsiteX11" fmla="*/ 9145510 w 9145510"/>
                <a:gd name="connsiteY11" fmla="*/ 4015213 h 7613507"/>
                <a:gd name="connsiteX0" fmla="*/ 5058233 w 9145510"/>
                <a:gd name="connsiteY0" fmla="*/ 1299490 h 7324512"/>
                <a:gd name="connsiteX1" fmla="*/ 5055982 w 9145510"/>
                <a:gd name="connsiteY1" fmla="*/ 221629 h 7324512"/>
                <a:gd name="connsiteX2" fmla="*/ 4589040 w 9145510"/>
                <a:gd name="connsiteY2" fmla="*/ 2000 h 7324512"/>
                <a:gd name="connsiteX3" fmla="*/ 347594 w 9145510"/>
                <a:gd name="connsiteY3" fmla="*/ 6790 h 7324512"/>
                <a:gd name="connsiteX4" fmla="*/ 94108 w 9145510"/>
                <a:gd name="connsiteY4" fmla="*/ 253813 h 7324512"/>
                <a:gd name="connsiteX5" fmla="*/ 94108 w 9145510"/>
                <a:gd name="connsiteY5" fmla="*/ 6793510 h 7324512"/>
                <a:gd name="connsiteX6" fmla="*/ 429774 w 9145510"/>
                <a:gd name="connsiteY6" fmla="*/ 6943980 h 7324512"/>
                <a:gd name="connsiteX7" fmla="*/ 4585085 w 9145510"/>
                <a:gd name="connsiteY7" fmla="*/ 6955555 h 7324512"/>
                <a:gd name="connsiteX8" fmla="*/ 5059647 w 9145510"/>
                <a:gd name="connsiteY8" fmla="*/ 6596740 h 7324512"/>
                <a:gd name="connsiteX9" fmla="*/ 5048073 w 9145510"/>
                <a:gd name="connsiteY9" fmla="*/ 4061884 h 7324512"/>
                <a:gd name="connsiteX10" fmla="*/ 5580508 w 9145510"/>
                <a:gd name="connsiteY10" fmla="*/ 3772517 h 7324512"/>
                <a:gd name="connsiteX11" fmla="*/ 9145510 w 9145510"/>
                <a:gd name="connsiteY11" fmla="*/ 3726218 h 7324512"/>
                <a:gd name="connsiteX0" fmla="*/ 5058233 w 9145510"/>
                <a:gd name="connsiteY0" fmla="*/ 1299490 h 7324512"/>
                <a:gd name="connsiteX1" fmla="*/ 5055982 w 9145510"/>
                <a:gd name="connsiteY1" fmla="*/ 221629 h 7324512"/>
                <a:gd name="connsiteX2" fmla="*/ 4589040 w 9145510"/>
                <a:gd name="connsiteY2" fmla="*/ 2000 h 7324512"/>
                <a:gd name="connsiteX3" fmla="*/ 347594 w 9145510"/>
                <a:gd name="connsiteY3" fmla="*/ 6790 h 7324512"/>
                <a:gd name="connsiteX4" fmla="*/ 94108 w 9145510"/>
                <a:gd name="connsiteY4" fmla="*/ 253813 h 7324512"/>
                <a:gd name="connsiteX5" fmla="*/ 94108 w 9145510"/>
                <a:gd name="connsiteY5" fmla="*/ 6793510 h 7324512"/>
                <a:gd name="connsiteX6" fmla="*/ 429774 w 9145510"/>
                <a:gd name="connsiteY6" fmla="*/ 6943980 h 7324512"/>
                <a:gd name="connsiteX7" fmla="*/ 4585085 w 9145510"/>
                <a:gd name="connsiteY7" fmla="*/ 6955555 h 7324512"/>
                <a:gd name="connsiteX8" fmla="*/ 5059647 w 9145510"/>
                <a:gd name="connsiteY8" fmla="*/ 6596740 h 7324512"/>
                <a:gd name="connsiteX9" fmla="*/ 5048073 w 9145510"/>
                <a:gd name="connsiteY9" fmla="*/ 4061884 h 7324512"/>
                <a:gd name="connsiteX10" fmla="*/ 5580508 w 9145510"/>
                <a:gd name="connsiteY10" fmla="*/ 3772517 h 7324512"/>
                <a:gd name="connsiteX11" fmla="*/ 9145510 w 9145510"/>
                <a:gd name="connsiteY11" fmla="*/ 3726218 h 7324512"/>
                <a:gd name="connsiteX0" fmla="*/ 5058233 w 9145510"/>
                <a:gd name="connsiteY0" fmla="*/ 1299490 h 7324512"/>
                <a:gd name="connsiteX1" fmla="*/ 5055982 w 9145510"/>
                <a:gd name="connsiteY1" fmla="*/ 221629 h 7324512"/>
                <a:gd name="connsiteX2" fmla="*/ 4589040 w 9145510"/>
                <a:gd name="connsiteY2" fmla="*/ 2000 h 7324512"/>
                <a:gd name="connsiteX3" fmla="*/ 347594 w 9145510"/>
                <a:gd name="connsiteY3" fmla="*/ 6790 h 7324512"/>
                <a:gd name="connsiteX4" fmla="*/ 94108 w 9145510"/>
                <a:gd name="connsiteY4" fmla="*/ 253813 h 7324512"/>
                <a:gd name="connsiteX5" fmla="*/ 94108 w 9145510"/>
                <a:gd name="connsiteY5" fmla="*/ 6793510 h 7324512"/>
                <a:gd name="connsiteX6" fmla="*/ 429774 w 9145510"/>
                <a:gd name="connsiteY6" fmla="*/ 6943980 h 7324512"/>
                <a:gd name="connsiteX7" fmla="*/ 4585085 w 9145510"/>
                <a:gd name="connsiteY7" fmla="*/ 6955555 h 7324512"/>
                <a:gd name="connsiteX8" fmla="*/ 5059647 w 9145510"/>
                <a:gd name="connsiteY8" fmla="*/ 6596740 h 7324512"/>
                <a:gd name="connsiteX9" fmla="*/ 5048073 w 9145510"/>
                <a:gd name="connsiteY9" fmla="*/ 4061884 h 7324512"/>
                <a:gd name="connsiteX10" fmla="*/ 5580508 w 9145510"/>
                <a:gd name="connsiteY10" fmla="*/ 3772517 h 7324512"/>
                <a:gd name="connsiteX11" fmla="*/ 9145510 w 9145510"/>
                <a:gd name="connsiteY11" fmla="*/ 3726218 h 7324512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00091 w 9087368"/>
                <a:gd name="connsiteY0" fmla="*/ 1299490 h 7045276"/>
                <a:gd name="connsiteX1" fmla="*/ 4997840 w 9087368"/>
                <a:gd name="connsiteY1" fmla="*/ 221629 h 7045276"/>
                <a:gd name="connsiteX2" fmla="*/ 4530898 w 9087368"/>
                <a:gd name="connsiteY2" fmla="*/ 2000 h 7045276"/>
                <a:gd name="connsiteX3" fmla="*/ 289452 w 9087368"/>
                <a:gd name="connsiteY3" fmla="*/ 6790 h 7045276"/>
                <a:gd name="connsiteX4" fmla="*/ 25806 w 9087368"/>
                <a:gd name="connsiteY4" fmla="*/ 256353 h 7045276"/>
                <a:gd name="connsiteX5" fmla="*/ 35966 w 9087368"/>
                <a:gd name="connsiteY5" fmla="*/ 6793510 h 7045276"/>
                <a:gd name="connsiteX6" fmla="*/ 371632 w 9087368"/>
                <a:gd name="connsiteY6" fmla="*/ 6943980 h 7045276"/>
                <a:gd name="connsiteX7" fmla="*/ 4526943 w 9087368"/>
                <a:gd name="connsiteY7" fmla="*/ 6955555 h 7045276"/>
                <a:gd name="connsiteX8" fmla="*/ 5001505 w 9087368"/>
                <a:gd name="connsiteY8" fmla="*/ 6596740 h 7045276"/>
                <a:gd name="connsiteX9" fmla="*/ 4989931 w 9087368"/>
                <a:gd name="connsiteY9" fmla="*/ 4061884 h 7045276"/>
                <a:gd name="connsiteX10" fmla="*/ 5522366 w 9087368"/>
                <a:gd name="connsiteY10" fmla="*/ 3772517 h 7045276"/>
                <a:gd name="connsiteX11" fmla="*/ 9087368 w 9087368"/>
                <a:gd name="connsiteY11" fmla="*/ 3726218 h 7045276"/>
                <a:gd name="connsiteX0" fmla="*/ 5000091 w 9087368"/>
                <a:gd name="connsiteY0" fmla="*/ 1299490 h 7045276"/>
                <a:gd name="connsiteX1" fmla="*/ 4997840 w 9087368"/>
                <a:gd name="connsiteY1" fmla="*/ 221629 h 7045276"/>
                <a:gd name="connsiteX2" fmla="*/ 4530898 w 9087368"/>
                <a:gd name="connsiteY2" fmla="*/ 2000 h 7045276"/>
                <a:gd name="connsiteX3" fmla="*/ 289452 w 9087368"/>
                <a:gd name="connsiteY3" fmla="*/ 6790 h 7045276"/>
                <a:gd name="connsiteX4" fmla="*/ 25806 w 9087368"/>
                <a:gd name="connsiteY4" fmla="*/ 256353 h 7045276"/>
                <a:gd name="connsiteX5" fmla="*/ 35966 w 9087368"/>
                <a:gd name="connsiteY5" fmla="*/ 6793510 h 7045276"/>
                <a:gd name="connsiteX6" fmla="*/ 371632 w 9087368"/>
                <a:gd name="connsiteY6" fmla="*/ 6943980 h 7045276"/>
                <a:gd name="connsiteX7" fmla="*/ 4526943 w 9087368"/>
                <a:gd name="connsiteY7" fmla="*/ 6955555 h 7045276"/>
                <a:gd name="connsiteX8" fmla="*/ 5001505 w 9087368"/>
                <a:gd name="connsiteY8" fmla="*/ 6596740 h 7045276"/>
                <a:gd name="connsiteX9" fmla="*/ 4989931 w 9087368"/>
                <a:gd name="connsiteY9" fmla="*/ 4061884 h 7045276"/>
                <a:gd name="connsiteX10" fmla="*/ 5522366 w 9087368"/>
                <a:gd name="connsiteY10" fmla="*/ 3772517 h 7045276"/>
                <a:gd name="connsiteX11" fmla="*/ 9087368 w 9087368"/>
                <a:gd name="connsiteY11" fmla="*/ 3726218 h 7045276"/>
                <a:gd name="connsiteX0" fmla="*/ 5060763 w 9148040"/>
                <a:gd name="connsiteY0" fmla="*/ 1299490 h 6984461"/>
                <a:gd name="connsiteX1" fmla="*/ 5058512 w 9148040"/>
                <a:gd name="connsiteY1" fmla="*/ 221629 h 6984461"/>
                <a:gd name="connsiteX2" fmla="*/ 4591570 w 9148040"/>
                <a:gd name="connsiteY2" fmla="*/ 2000 h 6984461"/>
                <a:gd name="connsiteX3" fmla="*/ 350124 w 9148040"/>
                <a:gd name="connsiteY3" fmla="*/ 6790 h 6984461"/>
                <a:gd name="connsiteX4" fmla="*/ 86478 w 9148040"/>
                <a:gd name="connsiteY4" fmla="*/ 256353 h 6984461"/>
                <a:gd name="connsiteX5" fmla="*/ 96638 w 9148040"/>
                <a:gd name="connsiteY5" fmla="*/ 6793510 h 6984461"/>
                <a:gd name="connsiteX6" fmla="*/ 432304 w 9148040"/>
                <a:gd name="connsiteY6" fmla="*/ 6943980 h 6984461"/>
                <a:gd name="connsiteX7" fmla="*/ 4587615 w 9148040"/>
                <a:gd name="connsiteY7" fmla="*/ 6955555 h 6984461"/>
                <a:gd name="connsiteX8" fmla="*/ 5062177 w 9148040"/>
                <a:gd name="connsiteY8" fmla="*/ 6596740 h 6984461"/>
                <a:gd name="connsiteX9" fmla="*/ 5050603 w 9148040"/>
                <a:gd name="connsiteY9" fmla="*/ 4061884 h 6984461"/>
                <a:gd name="connsiteX10" fmla="*/ 5583038 w 9148040"/>
                <a:gd name="connsiteY10" fmla="*/ 3772517 h 6984461"/>
                <a:gd name="connsiteX11" fmla="*/ 9148040 w 9148040"/>
                <a:gd name="connsiteY11" fmla="*/ 3726218 h 6984461"/>
                <a:gd name="connsiteX0" fmla="*/ 4974285 w 9061562"/>
                <a:gd name="connsiteY0" fmla="*/ 1299490 h 6984461"/>
                <a:gd name="connsiteX1" fmla="*/ 4972034 w 9061562"/>
                <a:gd name="connsiteY1" fmla="*/ 221629 h 6984461"/>
                <a:gd name="connsiteX2" fmla="*/ 4505092 w 9061562"/>
                <a:gd name="connsiteY2" fmla="*/ 2000 h 6984461"/>
                <a:gd name="connsiteX3" fmla="*/ 263646 w 9061562"/>
                <a:gd name="connsiteY3" fmla="*/ 6790 h 6984461"/>
                <a:gd name="connsiteX4" fmla="*/ 0 w 9061562"/>
                <a:gd name="connsiteY4" fmla="*/ 256353 h 6984461"/>
                <a:gd name="connsiteX5" fmla="*/ 10160 w 9061562"/>
                <a:gd name="connsiteY5" fmla="*/ 6793510 h 6984461"/>
                <a:gd name="connsiteX6" fmla="*/ 345826 w 9061562"/>
                <a:gd name="connsiteY6" fmla="*/ 6943980 h 6984461"/>
                <a:gd name="connsiteX7" fmla="*/ 4501137 w 9061562"/>
                <a:gd name="connsiteY7" fmla="*/ 6955555 h 6984461"/>
                <a:gd name="connsiteX8" fmla="*/ 4975699 w 9061562"/>
                <a:gd name="connsiteY8" fmla="*/ 6596740 h 6984461"/>
                <a:gd name="connsiteX9" fmla="*/ 4964125 w 9061562"/>
                <a:gd name="connsiteY9" fmla="*/ 4061884 h 6984461"/>
                <a:gd name="connsiteX10" fmla="*/ 5496560 w 9061562"/>
                <a:gd name="connsiteY10" fmla="*/ 3772517 h 6984461"/>
                <a:gd name="connsiteX11" fmla="*/ 9061562 w 9061562"/>
                <a:gd name="connsiteY11" fmla="*/ 3726218 h 6984461"/>
                <a:gd name="connsiteX0" fmla="*/ 4974285 w 9061562"/>
                <a:gd name="connsiteY0" fmla="*/ 1299490 h 6992688"/>
                <a:gd name="connsiteX1" fmla="*/ 4972034 w 9061562"/>
                <a:gd name="connsiteY1" fmla="*/ 221629 h 6992688"/>
                <a:gd name="connsiteX2" fmla="*/ 4505092 w 9061562"/>
                <a:gd name="connsiteY2" fmla="*/ 2000 h 6992688"/>
                <a:gd name="connsiteX3" fmla="*/ 263646 w 9061562"/>
                <a:gd name="connsiteY3" fmla="*/ 6790 h 6992688"/>
                <a:gd name="connsiteX4" fmla="*/ 0 w 9061562"/>
                <a:gd name="connsiteY4" fmla="*/ 256353 h 6992688"/>
                <a:gd name="connsiteX5" fmla="*/ 10160 w 9061562"/>
                <a:gd name="connsiteY5" fmla="*/ 6793510 h 6992688"/>
                <a:gd name="connsiteX6" fmla="*/ 345826 w 9061562"/>
                <a:gd name="connsiteY6" fmla="*/ 6963030 h 6992688"/>
                <a:gd name="connsiteX7" fmla="*/ 4501137 w 9061562"/>
                <a:gd name="connsiteY7" fmla="*/ 6955555 h 6992688"/>
                <a:gd name="connsiteX8" fmla="*/ 4975699 w 9061562"/>
                <a:gd name="connsiteY8" fmla="*/ 6596740 h 6992688"/>
                <a:gd name="connsiteX9" fmla="*/ 4964125 w 9061562"/>
                <a:gd name="connsiteY9" fmla="*/ 4061884 h 6992688"/>
                <a:gd name="connsiteX10" fmla="*/ 5496560 w 9061562"/>
                <a:gd name="connsiteY10" fmla="*/ 3772517 h 6992688"/>
                <a:gd name="connsiteX11" fmla="*/ 9061562 w 9061562"/>
                <a:gd name="connsiteY11" fmla="*/ 3726218 h 6992688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10160 w 9061562"/>
                <a:gd name="connsiteY5" fmla="*/ 679351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10160 w 9061562"/>
                <a:gd name="connsiteY5" fmla="*/ 679351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5555 w 9062832"/>
                <a:gd name="connsiteY0" fmla="*/ 1299490 h 6983914"/>
                <a:gd name="connsiteX1" fmla="*/ 4973304 w 9062832"/>
                <a:gd name="connsiteY1" fmla="*/ 221629 h 6983914"/>
                <a:gd name="connsiteX2" fmla="*/ 4506362 w 9062832"/>
                <a:gd name="connsiteY2" fmla="*/ 2000 h 6983914"/>
                <a:gd name="connsiteX3" fmla="*/ 264916 w 9062832"/>
                <a:gd name="connsiteY3" fmla="*/ 6790 h 6983914"/>
                <a:gd name="connsiteX4" fmla="*/ 1270 w 9062832"/>
                <a:gd name="connsiteY4" fmla="*/ 256353 h 6983914"/>
                <a:gd name="connsiteX5" fmla="*/ 0 w 9062832"/>
                <a:gd name="connsiteY5" fmla="*/ 6801130 h 6983914"/>
                <a:gd name="connsiteX6" fmla="*/ 347096 w 9062832"/>
                <a:gd name="connsiteY6" fmla="*/ 6963030 h 6983914"/>
                <a:gd name="connsiteX7" fmla="*/ 4502407 w 9062832"/>
                <a:gd name="connsiteY7" fmla="*/ 6955555 h 6983914"/>
                <a:gd name="connsiteX8" fmla="*/ 4976969 w 9062832"/>
                <a:gd name="connsiteY8" fmla="*/ 6596740 h 6983914"/>
                <a:gd name="connsiteX9" fmla="*/ 4965395 w 9062832"/>
                <a:gd name="connsiteY9" fmla="*/ 4061884 h 6983914"/>
                <a:gd name="connsiteX10" fmla="*/ 5497830 w 9062832"/>
                <a:gd name="connsiteY10" fmla="*/ 3772517 h 6983914"/>
                <a:gd name="connsiteX11" fmla="*/ 9062832 w 9062832"/>
                <a:gd name="connsiteY11" fmla="*/ 3726218 h 6983914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2540 w 9061562"/>
                <a:gd name="connsiteY5" fmla="*/ 680494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2540 w 9061562"/>
                <a:gd name="connsiteY5" fmla="*/ 680494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2540 w 9061562"/>
                <a:gd name="connsiteY5" fmla="*/ 680494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2540 w 9061562"/>
                <a:gd name="connsiteY5" fmla="*/ 680494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56505 w 9061562"/>
                <a:gd name="connsiteY9" fmla="*/ 405045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56505 w 9061562"/>
                <a:gd name="connsiteY9" fmla="*/ 405045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79365 w 9061562"/>
                <a:gd name="connsiteY9" fmla="*/ 405426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79365 w 9061562"/>
                <a:gd name="connsiteY9" fmla="*/ 405426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7936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7936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2679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3060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3060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30607 h 6967660"/>
                <a:gd name="connsiteX11" fmla="*/ 9061562 w 9061562"/>
                <a:gd name="connsiteY11" fmla="*/ 3726218 h 6967660"/>
                <a:gd name="connsiteX0" fmla="*/ 4974285 w 9076802"/>
                <a:gd name="connsiteY0" fmla="*/ 1299490 h 6967660"/>
                <a:gd name="connsiteX1" fmla="*/ 4972034 w 9076802"/>
                <a:gd name="connsiteY1" fmla="*/ 221629 h 6967660"/>
                <a:gd name="connsiteX2" fmla="*/ 4505092 w 9076802"/>
                <a:gd name="connsiteY2" fmla="*/ 2000 h 6967660"/>
                <a:gd name="connsiteX3" fmla="*/ 263646 w 9076802"/>
                <a:gd name="connsiteY3" fmla="*/ 6790 h 6967660"/>
                <a:gd name="connsiteX4" fmla="*/ 0 w 9076802"/>
                <a:gd name="connsiteY4" fmla="*/ 256353 h 6967660"/>
                <a:gd name="connsiteX5" fmla="*/ 2540 w 9076802"/>
                <a:gd name="connsiteY5" fmla="*/ 6804940 h 6967660"/>
                <a:gd name="connsiteX6" fmla="*/ 345826 w 9076802"/>
                <a:gd name="connsiteY6" fmla="*/ 6963030 h 6967660"/>
                <a:gd name="connsiteX7" fmla="*/ 4501137 w 9076802"/>
                <a:gd name="connsiteY7" fmla="*/ 6955555 h 6967660"/>
                <a:gd name="connsiteX8" fmla="*/ 4975699 w 9076802"/>
                <a:gd name="connsiteY8" fmla="*/ 6596740 h 6967660"/>
                <a:gd name="connsiteX9" fmla="*/ 4967935 w 9076802"/>
                <a:gd name="connsiteY9" fmla="*/ 4054264 h 6967660"/>
                <a:gd name="connsiteX10" fmla="*/ 5496560 w 9076802"/>
                <a:gd name="connsiteY10" fmla="*/ 3730607 h 6967660"/>
                <a:gd name="connsiteX11" fmla="*/ 9076802 w 9076802"/>
                <a:gd name="connsiteY11" fmla="*/ 3733838 h 6967660"/>
                <a:gd name="connsiteX0" fmla="*/ 4974285 w 9076802"/>
                <a:gd name="connsiteY0" fmla="*/ 1299490 h 6964462"/>
                <a:gd name="connsiteX1" fmla="*/ 4972034 w 9076802"/>
                <a:gd name="connsiteY1" fmla="*/ 221629 h 6964462"/>
                <a:gd name="connsiteX2" fmla="*/ 4505092 w 9076802"/>
                <a:gd name="connsiteY2" fmla="*/ 2000 h 6964462"/>
                <a:gd name="connsiteX3" fmla="*/ 263646 w 9076802"/>
                <a:gd name="connsiteY3" fmla="*/ 6790 h 6964462"/>
                <a:gd name="connsiteX4" fmla="*/ 0 w 9076802"/>
                <a:gd name="connsiteY4" fmla="*/ 256353 h 6964462"/>
                <a:gd name="connsiteX5" fmla="*/ 12700 w 9076802"/>
                <a:gd name="connsiteY5" fmla="*/ 6616980 h 6964462"/>
                <a:gd name="connsiteX6" fmla="*/ 345826 w 9076802"/>
                <a:gd name="connsiteY6" fmla="*/ 6963030 h 6964462"/>
                <a:gd name="connsiteX7" fmla="*/ 4501137 w 9076802"/>
                <a:gd name="connsiteY7" fmla="*/ 6955555 h 6964462"/>
                <a:gd name="connsiteX8" fmla="*/ 4975699 w 9076802"/>
                <a:gd name="connsiteY8" fmla="*/ 6596740 h 6964462"/>
                <a:gd name="connsiteX9" fmla="*/ 4967935 w 9076802"/>
                <a:gd name="connsiteY9" fmla="*/ 4054264 h 6964462"/>
                <a:gd name="connsiteX10" fmla="*/ 5496560 w 9076802"/>
                <a:gd name="connsiteY10" fmla="*/ 3730607 h 6964462"/>
                <a:gd name="connsiteX11" fmla="*/ 9076802 w 9076802"/>
                <a:gd name="connsiteY11" fmla="*/ 3733838 h 6964462"/>
                <a:gd name="connsiteX0" fmla="*/ 4974285 w 9076802"/>
                <a:gd name="connsiteY0" fmla="*/ 1299490 h 6964790"/>
                <a:gd name="connsiteX1" fmla="*/ 4972034 w 9076802"/>
                <a:gd name="connsiteY1" fmla="*/ 221629 h 6964790"/>
                <a:gd name="connsiteX2" fmla="*/ 4505092 w 9076802"/>
                <a:gd name="connsiteY2" fmla="*/ 2000 h 6964790"/>
                <a:gd name="connsiteX3" fmla="*/ 263646 w 9076802"/>
                <a:gd name="connsiteY3" fmla="*/ 6790 h 6964790"/>
                <a:gd name="connsiteX4" fmla="*/ 0 w 9076802"/>
                <a:gd name="connsiteY4" fmla="*/ 256353 h 6964790"/>
                <a:gd name="connsiteX5" fmla="*/ 12700 w 9076802"/>
                <a:gd name="connsiteY5" fmla="*/ 6616980 h 6964790"/>
                <a:gd name="connsiteX6" fmla="*/ 345826 w 9076802"/>
                <a:gd name="connsiteY6" fmla="*/ 6963030 h 6964790"/>
                <a:gd name="connsiteX7" fmla="*/ 4501137 w 9076802"/>
                <a:gd name="connsiteY7" fmla="*/ 6955555 h 6964790"/>
                <a:gd name="connsiteX8" fmla="*/ 4975699 w 9076802"/>
                <a:gd name="connsiteY8" fmla="*/ 6596740 h 6964790"/>
                <a:gd name="connsiteX9" fmla="*/ 4967935 w 9076802"/>
                <a:gd name="connsiteY9" fmla="*/ 4054264 h 6964790"/>
                <a:gd name="connsiteX10" fmla="*/ 5496560 w 9076802"/>
                <a:gd name="connsiteY10" fmla="*/ 3730607 h 6964790"/>
                <a:gd name="connsiteX11" fmla="*/ 9076802 w 9076802"/>
                <a:gd name="connsiteY11" fmla="*/ 3733838 h 6964790"/>
                <a:gd name="connsiteX0" fmla="*/ 4974285 w 9076802"/>
                <a:gd name="connsiteY0" fmla="*/ 1299490 h 6964874"/>
                <a:gd name="connsiteX1" fmla="*/ 4972034 w 9076802"/>
                <a:gd name="connsiteY1" fmla="*/ 221629 h 6964874"/>
                <a:gd name="connsiteX2" fmla="*/ 4505092 w 9076802"/>
                <a:gd name="connsiteY2" fmla="*/ 2000 h 6964874"/>
                <a:gd name="connsiteX3" fmla="*/ 263646 w 9076802"/>
                <a:gd name="connsiteY3" fmla="*/ 6790 h 6964874"/>
                <a:gd name="connsiteX4" fmla="*/ 0 w 9076802"/>
                <a:gd name="connsiteY4" fmla="*/ 256353 h 6964874"/>
                <a:gd name="connsiteX5" fmla="*/ 12700 w 9076802"/>
                <a:gd name="connsiteY5" fmla="*/ 6616980 h 6964874"/>
                <a:gd name="connsiteX6" fmla="*/ 345826 w 9076802"/>
                <a:gd name="connsiteY6" fmla="*/ 6963030 h 6964874"/>
                <a:gd name="connsiteX7" fmla="*/ 4501137 w 9076802"/>
                <a:gd name="connsiteY7" fmla="*/ 6955555 h 6964874"/>
                <a:gd name="connsiteX8" fmla="*/ 4975699 w 9076802"/>
                <a:gd name="connsiteY8" fmla="*/ 6596740 h 6964874"/>
                <a:gd name="connsiteX9" fmla="*/ 4967935 w 9076802"/>
                <a:gd name="connsiteY9" fmla="*/ 4054264 h 6964874"/>
                <a:gd name="connsiteX10" fmla="*/ 5496560 w 9076802"/>
                <a:gd name="connsiteY10" fmla="*/ 3730607 h 6964874"/>
                <a:gd name="connsiteX11" fmla="*/ 9076802 w 9076802"/>
                <a:gd name="connsiteY11" fmla="*/ 3733838 h 6964874"/>
                <a:gd name="connsiteX0" fmla="*/ 4974285 w 9076802"/>
                <a:gd name="connsiteY0" fmla="*/ 1299490 h 6965238"/>
                <a:gd name="connsiteX1" fmla="*/ 4972034 w 9076802"/>
                <a:gd name="connsiteY1" fmla="*/ 221629 h 6965238"/>
                <a:gd name="connsiteX2" fmla="*/ 4505092 w 9076802"/>
                <a:gd name="connsiteY2" fmla="*/ 2000 h 6965238"/>
                <a:gd name="connsiteX3" fmla="*/ 263646 w 9076802"/>
                <a:gd name="connsiteY3" fmla="*/ 6790 h 6965238"/>
                <a:gd name="connsiteX4" fmla="*/ 0 w 9076802"/>
                <a:gd name="connsiteY4" fmla="*/ 256353 h 6965238"/>
                <a:gd name="connsiteX5" fmla="*/ 12700 w 9076802"/>
                <a:gd name="connsiteY5" fmla="*/ 6616980 h 6965238"/>
                <a:gd name="connsiteX6" fmla="*/ 345826 w 9076802"/>
                <a:gd name="connsiteY6" fmla="*/ 6963030 h 6965238"/>
                <a:gd name="connsiteX7" fmla="*/ 4501137 w 9076802"/>
                <a:gd name="connsiteY7" fmla="*/ 6955555 h 6965238"/>
                <a:gd name="connsiteX8" fmla="*/ 4975699 w 9076802"/>
                <a:gd name="connsiteY8" fmla="*/ 6596740 h 6965238"/>
                <a:gd name="connsiteX9" fmla="*/ 4967935 w 9076802"/>
                <a:gd name="connsiteY9" fmla="*/ 4054264 h 6965238"/>
                <a:gd name="connsiteX10" fmla="*/ 5496560 w 9076802"/>
                <a:gd name="connsiteY10" fmla="*/ 3730607 h 6965238"/>
                <a:gd name="connsiteX11" fmla="*/ 9076802 w 9076802"/>
                <a:gd name="connsiteY11" fmla="*/ 3733838 h 6965238"/>
                <a:gd name="connsiteX0" fmla="*/ 4974285 w 9076802"/>
                <a:gd name="connsiteY0" fmla="*/ 1299490 h 6963306"/>
                <a:gd name="connsiteX1" fmla="*/ 4972034 w 9076802"/>
                <a:gd name="connsiteY1" fmla="*/ 221629 h 6963306"/>
                <a:gd name="connsiteX2" fmla="*/ 4505092 w 9076802"/>
                <a:gd name="connsiteY2" fmla="*/ 2000 h 6963306"/>
                <a:gd name="connsiteX3" fmla="*/ 263646 w 9076802"/>
                <a:gd name="connsiteY3" fmla="*/ 6790 h 6963306"/>
                <a:gd name="connsiteX4" fmla="*/ 0 w 9076802"/>
                <a:gd name="connsiteY4" fmla="*/ 256353 h 6963306"/>
                <a:gd name="connsiteX5" fmla="*/ 12700 w 9076802"/>
                <a:gd name="connsiteY5" fmla="*/ 6616980 h 6963306"/>
                <a:gd name="connsiteX6" fmla="*/ 345826 w 9076802"/>
                <a:gd name="connsiteY6" fmla="*/ 6963030 h 6963306"/>
                <a:gd name="connsiteX7" fmla="*/ 4501137 w 9076802"/>
                <a:gd name="connsiteY7" fmla="*/ 6955555 h 6963306"/>
                <a:gd name="connsiteX8" fmla="*/ 4975699 w 9076802"/>
                <a:gd name="connsiteY8" fmla="*/ 6596740 h 6963306"/>
                <a:gd name="connsiteX9" fmla="*/ 4967935 w 9076802"/>
                <a:gd name="connsiteY9" fmla="*/ 4054264 h 6963306"/>
                <a:gd name="connsiteX10" fmla="*/ 5496560 w 9076802"/>
                <a:gd name="connsiteY10" fmla="*/ 3730607 h 6963306"/>
                <a:gd name="connsiteX11" fmla="*/ 9076802 w 9076802"/>
                <a:gd name="connsiteY11" fmla="*/ 3733838 h 6963306"/>
                <a:gd name="connsiteX0" fmla="*/ 4974285 w 9076802"/>
                <a:gd name="connsiteY0" fmla="*/ 1299490 h 6963057"/>
                <a:gd name="connsiteX1" fmla="*/ 4972034 w 9076802"/>
                <a:gd name="connsiteY1" fmla="*/ 221629 h 6963057"/>
                <a:gd name="connsiteX2" fmla="*/ 4505092 w 9076802"/>
                <a:gd name="connsiteY2" fmla="*/ 2000 h 6963057"/>
                <a:gd name="connsiteX3" fmla="*/ 263646 w 9076802"/>
                <a:gd name="connsiteY3" fmla="*/ 6790 h 6963057"/>
                <a:gd name="connsiteX4" fmla="*/ 0 w 9076802"/>
                <a:gd name="connsiteY4" fmla="*/ 256353 h 6963057"/>
                <a:gd name="connsiteX5" fmla="*/ 12700 w 9076802"/>
                <a:gd name="connsiteY5" fmla="*/ 6616980 h 6963057"/>
                <a:gd name="connsiteX6" fmla="*/ 345826 w 9076802"/>
                <a:gd name="connsiteY6" fmla="*/ 6963030 h 6963057"/>
                <a:gd name="connsiteX7" fmla="*/ 4501137 w 9076802"/>
                <a:gd name="connsiteY7" fmla="*/ 6955555 h 6963057"/>
                <a:gd name="connsiteX8" fmla="*/ 4975699 w 9076802"/>
                <a:gd name="connsiteY8" fmla="*/ 6596740 h 6963057"/>
                <a:gd name="connsiteX9" fmla="*/ 4967935 w 9076802"/>
                <a:gd name="connsiteY9" fmla="*/ 4054264 h 6963057"/>
                <a:gd name="connsiteX10" fmla="*/ 5496560 w 9076802"/>
                <a:gd name="connsiteY10" fmla="*/ 3730607 h 6963057"/>
                <a:gd name="connsiteX11" fmla="*/ 9076802 w 9076802"/>
                <a:gd name="connsiteY11" fmla="*/ 3733838 h 696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76802" h="6963057">
                  <a:moveTo>
                    <a:pt x="4974285" y="1299490"/>
                  </a:moveTo>
                  <a:cubicBezTo>
                    <a:pt x="4975217" y="466305"/>
                    <a:pt x="4975303" y="495451"/>
                    <a:pt x="4972034" y="221629"/>
                  </a:cubicBezTo>
                  <a:cubicBezTo>
                    <a:pt x="4973845" y="3687"/>
                    <a:pt x="4974863" y="-6644"/>
                    <a:pt x="4505092" y="2000"/>
                  </a:cubicBezTo>
                  <a:lnTo>
                    <a:pt x="263646" y="6790"/>
                  </a:lnTo>
                  <a:cubicBezTo>
                    <a:pt x="-46909" y="-17549"/>
                    <a:pt x="15915" y="166392"/>
                    <a:pt x="0" y="256353"/>
                  </a:cubicBezTo>
                  <a:cubicBezTo>
                    <a:pt x="932" y="1417953"/>
                    <a:pt x="9704" y="5049758"/>
                    <a:pt x="12700" y="6616980"/>
                  </a:cubicBezTo>
                  <a:cubicBezTo>
                    <a:pt x="10423" y="6833356"/>
                    <a:pt x="-48340" y="6965233"/>
                    <a:pt x="345826" y="6963030"/>
                  </a:cubicBezTo>
                  <a:lnTo>
                    <a:pt x="4501137" y="6955555"/>
                  </a:lnTo>
                  <a:cubicBezTo>
                    <a:pt x="4909868" y="6943787"/>
                    <a:pt x="4974638" y="7012367"/>
                    <a:pt x="4975699" y="6596740"/>
                  </a:cubicBezTo>
                  <a:cubicBezTo>
                    <a:pt x="4972854" y="6034452"/>
                    <a:pt x="4957325" y="4749758"/>
                    <a:pt x="4967935" y="4054264"/>
                  </a:cubicBezTo>
                  <a:cubicBezTo>
                    <a:pt x="5009025" y="3636900"/>
                    <a:pt x="4927954" y="3737021"/>
                    <a:pt x="5496560" y="3730607"/>
                  </a:cubicBezTo>
                  <a:lnTo>
                    <a:pt x="9076802" y="3733838"/>
                  </a:lnTo>
                </a:path>
              </a:pathLst>
            </a:custGeom>
            <a:noFill/>
            <a:ln w="88900">
              <a:solidFill>
                <a:schemeClr val="accent2"/>
              </a:solidFill>
              <a:headEnd type="triangle" w="med" len="med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" name="Freeform: Shape 18">
              <a:extLst>
                <a:ext uri="{FF2B5EF4-FFF2-40B4-BE49-F238E27FC236}">
                  <a16:creationId xmlns:a16="http://schemas.microsoft.com/office/drawing/2014/main" id="{72497602-E955-3F3A-3E8C-B0F062613AD7}"/>
                </a:ext>
              </a:extLst>
            </p:cNvPr>
            <p:cNvSpPr/>
            <p:nvPr/>
          </p:nvSpPr>
          <p:spPr>
            <a:xfrm flipH="1" flipV="1">
              <a:off x="10103678" y="4306610"/>
              <a:ext cx="9076802" cy="6963057"/>
            </a:xfrm>
            <a:custGeom>
              <a:avLst/>
              <a:gdLst>
                <a:gd name="connsiteX0" fmla="*/ 5165935 w 9263372"/>
                <a:gd name="connsiteY0" fmla="*/ 162160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89084 w 9263372"/>
                <a:gd name="connsiteY1" fmla="*/ 53357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73844 w 9263372"/>
                <a:gd name="connsiteY1" fmla="*/ 53611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73844 w 9263372"/>
                <a:gd name="connsiteY1" fmla="*/ 53611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73844 w 9263372"/>
                <a:gd name="connsiteY1" fmla="*/ 53611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6095 w 9263372"/>
                <a:gd name="connsiteY0" fmla="*/ 1613980 h 7639002"/>
                <a:gd name="connsiteX1" fmla="*/ 5173844 w 9263372"/>
                <a:gd name="connsiteY1" fmla="*/ 536119 h 7639002"/>
                <a:gd name="connsiteX2" fmla="*/ 4714522 w 9263372"/>
                <a:gd name="connsiteY2" fmla="*/ 336810 h 7639002"/>
                <a:gd name="connsiteX3" fmla="*/ 374016 w 9263372"/>
                <a:gd name="connsiteY3" fmla="*/ 313660 h 7639002"/>
                <a:gd name="connsiteX4" fmla="*/ 211970 w 9263372"/>
                <a:gd name="connsiteY4" fmla="*/ 568303 h 7639002"/>
                <a:gd name="connsiteX5" fmla="*/ 211970 w 9263372"/>
                <a:gd name="connsiteY5" fmla="*/ 7108000 h 7639002"/>
                <a:gd name="connsiteX6" fmla="*/ 547636 w 9263372"/>
                <a:gd name="connsiteY6" fmla="*/ 7258470 h 7639002"/>
                <a:gd name="connsiteX7" fmla="*/ 4702947 w 9263372"/>
                <a:gd name="connsiteY7" fmla="*/ 7270045 h 7639002"/>
                <a:gd name="connsiteX8" fmla="*/ 5177509 w 9263372"/>
                <a:gd name="connsiteY8" fmla="*/ 6911230 h 7639002"/>
                <a:gd name="connsiteX9" fmla="*/ 5165935 w 9263372"/>
                <a:gd name="connsiteY9" fmla="*/ 4376374 h 7639002"/>
                <a:gd name="connsiteX10" fmla="*/ 5698370 w 9263372"/>
                <a:gd name="connsiteY10" fmla="*/ 4087007 h 7639002"/>
                <a:gd name="connsiteX11" fmla="*/ 9263372 w 9263372"/>
                <a:gd name="connsiteY11" fmla="*/ 4040708 h 7639002"/>
                <a:gd name="connsiteX0" fmla="*/ 5175911 w 9263188"/>
                <a:gd name="connsiteY0" fmla="*/ 1613055 h 7638077"/>
                <a:gd name="connsiteX1" fmla="*/ 5173660 w 9263188"/>
                <a:gd name="connsiteY1" fmla="*/ 535194 h 7638077"/>
                <a:gd name="connsiteX2" fmla="*/ 4711798 w 9263188"/>
                <a:gd name="connsiteY2" fmla="*/ 315565 h 7638077"/>
                <a:gd name="connsiteX3" fmla="*/ 373832 w 9263188"/>
                <a:gd name="connsiteY3" fmla="*/ 312735 h 7638077"/>
                <a:gd name="connsiteX4" fmla="*/ 211786 w 9263188"/>
                <a:gd name="connsiteY4" fmla="*/ 567378 h 7638077"/>
                <a:gd name="connsiteX5" fmla="*/ 211786 w 9263188"/>
                <a:gd name="connsiteY5" fmla="*/ 7107075 h 7638077"/>
                <a:gd name="connsiteX6" fmla="*/ 547452 w 9263188"/>
                <a:gd name="connsiteY6" fmla="*/ 7257545 h 7638077"/>
                <a:gd name="connsiteX7" fmla="*/ 4702763 w 9263188"/>
                <a:gd name="connsiteY7" fmla="*/ 7269120 h 7638077"/>
                <a:gd name="connsiteX8" fmla="*/ 5177325 w 9263188"/>
                <a:gd name="connsiteY8" fmla="*/ 6910305 h 7638077"/>
                <a:gd name="connsiteX9" fmla="*/ 5165751 w 9263188"/>
                <a:gd name="connsiteY9" fmla="*/ 4375449 h 7638077"/>
                <a:gd name="connsiteX10" fmla="*/ 5698186 w 9263188"/>
                <a:gd name="connsiteY10" fmla="*/ 4086082 h 7638077"/>
                <a:gd name="connsiteX11" fmla="*/ 9263188 w 9263188"/>
                <a:gd name="connsiteY11" fmla="*/ 4039783 h 7638077"/>
                <a:gd name="connsiteX0" fmla="*/ 5175911 w 9263188"/>
                <a:gd name="connsiteY0" fmla="*/ 1613055 h 7638077"/>
                <a:gd name="connsiteX1" fmla="*/ 5173660 w 9263188"/>
                <a:gd name="connsiteY1" fmla="*/ 535194 h 7638077"/>
                <a:gd name="connsiteX2" fmla="*/ 4711798 w 9263188"/>
                <a:gd name="connsiteY2" fmla="*/ 315565 h 7638077"/>
                <a:gd name="connsiteX3" fmla="*/ 373832 w 9263188"/>
                <a:gd name="connsiteY3" fmla="*/ 312735 h 7638077"/>
                <a:gd name="connsiteX4" fmla="*/ 211786 w 9263188"/>
                <a:gd name="connsiteY4" fmla="*/ 567378 h 7638077"/>
                <a:gd name="connsiteX5" fmla="*/ 211786 w 9263188"/>
                <a:gd name="connsiteY5" fmla="*/ 7107075 h 7638077"/>
                <a:gd name="connsiteX6" fmla="*/ 547452 w 9263188"/>
                <a:gd name="connsiteY6" fmla="*/ 7257545 h 7638077"/>
                <a:gd name="connsiteX7" fmla="*/ 4702763 w 9263188"/>
                <a:gd name="connsiteY7" fmla="*/ 7269120 h 7638077"/>
                <a:gd name="connsiteX8" fmla="*/ 5177325 w 9263188"/>
                <a:gd name="connsiteY8" fmla="*/ 6910305 h 7638077"/>
                <a:gd name="connsiteX9" fmla="*/ 5165751 w 9263188"/>
                <a:gd name="connsiteY9" fmla="*/ 4375449 h 7638077"/>
                <a:gd name="connsiteX10" fmla="*/ 5698186 w 9263188"/>
                <a:gd name="connsiteY10" fmla="*/ 4086082 h 7638077"/>
                <a:gd name="connsiteX11" fmla="*/ 9263188 w 9263188"/>
                <a:gd name="connsiteY11" fmla="*/ 4039783 h 7638077"/>
                <a:gd name="connsiteX0" fmla="*/ 5175911 w 9263188"/>
                <a:gd name="connsiteY0" fmla="*/ 1613055 h 7638077"/>
                <a:gd name="connsiteX1" fmla="*/ 5173660 w 9263188"/>
                <a:gd name="connsiteY1" fmla="*/ 535194 h 7638077"/>
                <a:gd name="connsiteX2" fmla="*/ 4711798 w 9263188"/>
                <a:gd name="connsiteY2" fmla="*/ 315565 h 7638077"/>
                <a:gd name="connsiteX3" fmla="*/ 373832 w 9263188"/>
                <a:gd name="connsiteY3" fmla="*/ 312735 h 7638077"/>
                <a:gd name="connsiteX4" fmla="*/ 211786 w 9263188"/>
                <a:gd name="connsiteY4" fmla="*/ 567378 h 7638077"/>
                <a:gd name="connsiteX5" fmla="*/ 211786 w 9263188"/>
                <a:gd name="connsiteY5" fmla="*/ 7107075 h 7638077"/>
                <a:gd name="connsiteX6" fmla="*/ 547452 w 9263188"/>
                <a:gd name="connsiteY6" fmla="*/ 7257545 h 7638077"/>
                <a:gd name="connsiteX7" fmla="*/ 4702763 w 9263188"/>
                <a:gd name="connsiteY7" fmla="*/ 7269120 h 7638077"/>
                <a:gd name="connsiteX8" fmla="*/ 5177325 w 9263188"/>
                <a:gd name="connsiteY8" fmla="*/ 6910305 h 7638077"/>
                <a:gd name="connsiteX9" fmla="*/ 5165751 w 9263188"/>
                <a:gd name="connsiteY9" fmla="*/ 4375449 h 7638077"/>
                <a:gd name="connsiteX10" fmla="*/ 5698186 w 9263188"/>
                <a:gd name="connsiteY10" fmla="*/ 4086082 h 7638077"/>
                <a:gd name="connsiteX11" fmla="*/ 9263188 w 9263188"/>
                <a:gd name="connsiteY11" fmla="*/ 4039783 h 7638077"/>
                <a:gd name="connsiteX0" fmla="*/ 5175911 w 9263188"/>
                <a:gd name="connsiteY0" fmla="*/ 1612478 h 7637500"/>
                <a:gd name="connsiteX1" fmla="*/ 5173660 w 9263188"/>
                <a:gd name="connsiteY1" fmla="*/ 534617 h 7637500"/>
                <a:gd name="connsiteX2" fmla="*/ 4711798 w 9263188"/>
                <a:gd name="connsiteY2" fmla="*/ 302288 h 7637500"/>
                <a:gd name="connsiteX3" fmla="*/ 373832 w 9263188"/>
                <a:gd name="connsiteY3" fmla="*/ 312158 h 7637500"/>
                <a:gd name="connsiteX4" fmla="*/ 211786 w 9263188"/>
                <a:gd name="connsiteY4" fmla="*/ 566801 h 7637500"/>
                <a:gd name="connsiteX5" fmla="*/ 211786 w 9263188"/>
                <a:gd name="connsiteY5" fmla="*/ 7106498 h 7637500"/>
                <a:gd name="connsiteX6" fmla="*/ 547452 w 9263188"/>
                <a:gd name="connsiteY6" fmla="*/ 7256968 h 7637500"/>
                <a:gd name="connsiteX7" fmla="*/ 4702763 w 9263188"/>
                <a:gd name="connsiteY7" fmla="*/ 7268543 h 7637500"/>
                <a:gd name="connsiteX8" fmla="*/ 5177325 w 9263188"/>
                <a:gd name="connsiteY8" fmla="*/ 6909728 h 7637500"/>
                <a:gd name="connsiteX9" fmla="*/ 5165751 w 9263188"/>
                <a:gd name="connsiteY9" fmla="*/ 4374872 h 7637500"/>
                <a:gd name="connsiteX10" fmla="*/ 5698186 w 9263188"/>
                <a:gd name="connsiteY10" fmla="*/ 4085505 h 7637500"/>
                <a:gd name="connsiteX11" fmla="*/ 9263188 w 9263188"/>
                <a:gd name="connsiteY11" fmla="*/ 4039206 h 7637500"/>
                <a:gd name="connsiteX0" fmla="*/ 5175911 w 9263188"/>
                <a:gd name="connsiteY0" fmla="*/ 1612939 h 7637961"/>
                <a:gd name="connsiteX1" fmla="*/ 5173660 w 9263188"/>
                <a:gd name="connsiteY1" fmla="*/ 535078 h 7637961"/>
                <a:gd name="connsiteX2" fmla="*/ 4711798 w 9263188"/>
                <a:gd name="connsiteY2" fmla="*/ 312909 h 7637961"/>
                <a:gd name="connsiteX3" fmla="*/ 373832 w 9263188"/>
                <a:gd name="connsiteY3" fmla="*/ 312619 h 7637961"/>
                <a:gd name="connsiteX4" fmla="*/ 211786 w 9263188"/>
                <a:gd name="connsiteY4" fmla="*/ 567262 h 7637961"/>
                <a:gd name="connsiteX5" fmla="*/ 211786 w 9263188"/>
                <a:gd name="connsiteY5" fmla="*/ 7106959 h 7637961"/>
                <a:gd name="connsiteX6" fmla="*/ 547452 w 9263188"/>
                <a:gd name="connsiteY6" fmla="*/ 7257429 h 7637961"/>
                <a:gd name="connsiteX7" fmla="*/ 4702763 w 9263188"/>
                <a:gd name="connsiteY7" fmla="*/ 7269004 h 7637961"/>
                <a:gd name="connsiteX8" fmla="*/ 5177325 w 9263188"/>
                <a:gd name="connsiteY8" fmla="*/ 6910189 h 7637961"/>
                <a:gd name="connsiteX9" fmla="*/ 5165751 w 9263188"/>
                <a:gd name="connsiteY9" fmla="*/ 4375333 h 7637961"/>
                <a:gd name="connsiteX10" fmla="*/ 5698186 w 9263188"/>
                <a:gd name="connsiteY10" fmla="*/ 4085966 h 7637961"/>
                <a:gd name="connsiteX11" fmla="*/ 9263188 w 9263188"/>
                <a:gd name="connsiteY11" fmla="*/ 4039667 h 7637961"/>
                <a:gd name="connsiteX0" fmla="*/ 5175911 w 9263188"/>
                <a:gd name="connsiteY0" fmla="*/ 1612939 h 7637961"/>
                <a:gd name="connsiteX1" fmla="*/ 5173660 w 9263188"/>
                <a:gd name="connsiteY1" fmla="*/ 535078 h 7637961"/>
                <a:gd name="connsiteX2" fmla="*/ 4711798 w 9263188"/>
                <a:gd name="connsiteY2" fmla="*/ 312909 h 7637961"/>
                <a:gd name="connsiteX3" fmla="*/ 373832 w 9263188"/>
                <a:gd name="connsiteY3" fmla="*/ 312619 h 7637961"/>
                <a:gd name="connsiteX4" fmla="*/ 211786 w 9263188"/>
                <a:gd name="connsiteY4" fmla="*/ 567262 h 7637961"/>
                <a:gd name="connsiteX5" fmla="*/ 211786 w 9263188"/>
                <a:gd name="connsiteY5" fmla="*/ 7106959 h 7637961"/>
                <a:gd name="connsiteX6" fmla="*/ 547452 w 9263188"/>
                <a:gd name="connsiteY6" fmla="*/ 7257429 h 7637961"/>
                <a:gd name="connsiteX7" fmla="*/ 4702763 w 9263188"/>
                <a:gd name="connsiteY7" fmla="*/ 7269004 h 7637961"/>
                <a:gd name="connsiteX8" fmla="*/ 5177325 w 9263188"/>
                <a:gd name="connsiteY8" fmla="*/ 6910189 h 7637961"/>
                <a:gd name="connsiteX9" fmla="*/ 5165751 w 9263188"/>
                <a:gd name="connsiteY9" fmla="*/ 4375333 h 7637961"/>
                <a:gd name="connsiteX10" fmla="*/ 5698186 w 9263188"/>
                <a:gd name="connsiteY10" fmla="*/ 4085966 h 7637961"/>
                <a:gd name="connsiteX11" fmla="*/ 9263188 w 9263188"/>
                <a:gd name="connsiteY11" fmla="*/ 4039667 h 7637961"/>
                <a:gd name="connsiteX0" fmla="*/ 5175911 w 9263188"/>
                <a:gd name="connsiteY0" fmla="*/ 1612939 h 7637961"/>
                <a:gd name="connsiteX1" fmla="*/ 5173660 w 9263188"/>
                <a:gd name="connsiteY1" fmla="*/ 535078 h 7637961"/>
                <a:gd name="connsiteX2" fmla="*/ 4711798 w 9263188"/>
                <a:gd name="connsiteY2" fmla="*/ 312909 h 7637961"/>
                <a:gd name="connsiteX3" fmla="*/ 373832 w 9263188"/>
                <a:gd name="connsiteY3" fmla="*/ 312619 h 7637961"/>
                <a:gd name="connsiteX4" fmla="*/ 211786 w 9263188"/>
                <a:gd name="connsiteY4" fmla="*/ 567262 h 7637961"/>
                <a:gd name="connsiteX5" fmla="*/ 211786 w 9263188"/>
                <a:gd name="connsiteY5" fmla="*/ 7106959 h 7637961"/>
                <a:gd name="connsiteX6" fmla="*/ 547452 w 9263188"/>
                <a:gd name="connsiteY6" fmla="*/ 7257429 h 7637961"/>
                <a:gd name="connsiteX7" fmla="*/ 4702763 w 9263188"/>
                <a:gd name="connsiteY7" fmla="*/ 7269004 h 7637961"/>
                <a:gd name="connsiteX8" fmla="*/ 5177325 w 9263188"/>
                <a:gd name="connsiteY8" fmla="*/ 6910189 h 7637961"/>
                <a:gd name="connsiteX9" fmla="*/ 5165751 w 9263188"/>
                <a:gd name="connsiteY9" fmla="*/ 4375333 h 7637961"/>
                <a:gd name="connsiteX10" fmla="*/ 5698186 w 9263188"/>
                <a:gd name="connsiteY10" fmla="*/ 4085966 h 7637961"/>
                <a:gd name="connsiteX11" fmla="*/ 9263188 w 9263188"/>
                <a:gd name="connsiteY11" fmla="*/ 4039667 h 7637961"/>
                <a:gd name="connsiteX0" fmla="*/ 5175911 w 9263188"/>
                <a:gd name="connsiteY0" fmla="*/ 1612939 h 7637961"/>
                <a:gd name="connsiteX1" fmla="*/ 5173660 w 9263188"/>
                <a:gd name="connsiteY1" fmla="*/ 535078 h 7637961"/>
                <a:gd name="connsiteX2" fmla="*/ 4711798 w 9263188"/>
                <a:gd name="connsiteY2" fmla="*/ 312909 h 7637961"/>
                <a:gd name="connsiteX3" fmla="*/ 373832 w 9263188"/>
                <a:gd name="connsiteY3" fmla="*/ 312619 h 7637961"/>
                <a:gd name="connsiteX4" fmla="*/ 211786 w 9263188"/>
                <a:gd name="connsiteY4" fmla="*/ 567262 h 7637961"/>
                <a:gd name="connsiteX5" fmla="*/ 211786 w 9263188"/>
                <a:gd name="connsiteY5" fmla="*/ 7106959 h 7637961"/>
                <a:gd name="connsiteX6" fmla="*/ 547452 w 9263188"/>
                <a:gd name="connsiteY6" fmla="*/ 7257429 h 7637961"/>
                <a:gd name="connsiteX7" fmla="*/ 4702763 w 9263188"/>
                <a:gd name="connsiteY7" fmla="*/ 7269004 h 7637961"/>
                <a:gd name="connsiteX8" fmla="*/ 5177325 w 9263188"/>
                <a:gd name="connsiteY8" fmla="*/ 6910189 h 7637961"/>
                <a:gd name="connsiteX9" fmla="*/ 5165751 w 9263188"/>
                <a:gd name="connsiteY9" fmla="*/ 4375333 h 7637961"/>
                <a:gd name="connsiteX10" fmla="*/ 5698186 w 9263188"/>
                <a:gd name="connsiteY10" fmla="*/ 4085966 h 7637961"/>
                <a:gd name="connsiteX11" fmla="*/ 9263188 w 9263188"/>
                <a:gd name="connsiteY11" fmla="*/ 4039667 h 7637961"/>
                <a:gd name="connsiteX0" fmla="*/ 5175911 w 9263188"/>
                <a:gd name="connsiteY0" fmla="*/ 1612939 h 7637961"/>
                <a:gd name="connsiteX1" fmla="*/ 5173660 w 9263188"/>
                <a:gd name="connsiteY1" fmla="*/ 535078 h 7637961"/>
                <a:gd name="connsiteX2" fmla="*/ 4711798 w 9263188"/>
                <a:gd name="connsiteY2" fmla="*/ 312909 h 7637961"/>
                <a:gd name="connsiteX3" fmla="*/ 373832 w 9263188"/>
                <a:gd name="connsiteY3" fmla="*/ 312619 h 7637961"/>
                <a:gd name="connsiteX4" fmla="*/ 211786 w 9263188"/>
                <a:gd name="connsiteY4" fmla="*/ 567262 h 7637961"/>
                <a:gd name="connsiteX5" fmla="*/ 211786 w 9263188"/>
                <a:gd name="connsiteY5" fmla="*/ 7106959 h 7637961"/>
                <a:gd name="connsiteX6" fmla="*/ 547452 w 9263188"/>
                <a:gd name="connsiteY6" fmla="*/ 7257429 h 7637961"/>
                <a:gd name="connsiteX7" fmla="*/ 4702763 w 9263188"/>
                <a:gd name="connsiteY7" fmla="*/ 7269004 h 7637961"/>
                <a:gd name="connsiteX8" fmla="*/ 5177325 w 9263188"/>
                <a:gd name="connsiteY8" fmla="*/ 6910189 h 7637961"/>
                <a:gd name="connsiteX9" fmla="*/ 5165751 w 9263188"/>
                <a:gd name="connsiteY9" fmla="*/ 4375333 h 7637961"/>
                <a:gd name="connsiteX10" fmla="*/ 5698186 w 9263188"/>
                <a:gd name="connsiteY10" fmla="*/ 4085966 h 7637961"/>
                <a:gd name="connsiteX11" fmla="*/ 9263188 w 9263188"/>
                <a:gd name="connsiteY11" fmla="*/ 4039667 h 7637961"/>
                <a:gd name="connsiteX0" fmla="*/ 5175540 w 9262817"/>
                <a:gd name="connsiteY0" fmla="*/ 1613054 h 7638076"/>
                <a:gd name="connsiteX1" fmla="*/ 5173289 w 9262817"/>
                <a:gd name="connsiteY1" fmla="*/ 535193 h 7638076"/>
                <a:gd name="connsiteX2" fmla="*/ 4706347 w 9262817"/>
                <a:gd name="connsiteY2" fmla="*/ 315564 h 7638076"/>
                <a:gd name="connsiteX3" fmla="*/ 373461 w 9262817"/>
                <a:gd name="connsiteY3" fmla="*/ 312734 h 7638076"/>
                <a:gd name="connsiteX4" fmla="*/ 211415 w 9262817"/>
                <a:gd name="connsiteY4" fmla="*/ 567377 h 7638076"/>
                <a:gd name="connsiteX5" fmla="*/ 211415 w 9262817"/>
                <a:gd name="connsiteY5" fmla="*/ 7107074 h 7638076"/>
                <a:gd name="connsiteX6" fmla="*/ 547081 w 9262817"/>
                <a:gd name="connsiteY6" fmla="*/ 7257544 h 7638076"/>
                <a:gd name="connsiteX7" fmla="*/ 4702392 w 9262817"/>
                <a:gd name="connsiteY7" fmla="*/ 7269119 h 7638076"/>
                <a:gd name="connsiteX8" fmla="*/ 5176954 w 9262817"/>
                <a:gd name="connsiteY8" fmla="*/ 6910304 h 7638076"/>
                <a:gd name="connsiteX9" fmla="*/ 5165380 w 9262817"/>
                <a:gd name="connsiteY9" fmla="*/ 4375448 h 7638076"/>
                <a:gd name="connsiteX10" fmla="*/ 5697815 w 9262817"/>
                <a:gd name="connsiteY10" fmla="*/ 4086081 h 7638076"/>
                <a:gd name="connsiteX11" fmla="*/ 9262817 w 9262817"/>
                <a:gd name="connsiteY11" fmla="*/ 4039782 h 7638076"/>
                <a:gd name="connsiteX0" fmla="*/ 5175540 w 9262817"/>
                <a:gd name="connsiteY0" fmla="*/ 1613054 h 7638076"/>
                <a:gd name="connsiteX1" fmla="*/ 5173289 w 9262817"/>
                <a:gd name="connsiteY1" fmla="*/ 535193 h 7638076"/>
                <a:gd name="connsiteX2" fmla="*/ 4706347 w 9262817"/>
                <a:gd name="connsiteY2" fmla="*/ 315564 h 7638076"/>
                <a:gd name="connsiteX3" fmla="*/ 373461 w 9262817"/>
                <a:gd name="connsiteY3" fmla="*/ 312734 h 7638076"/>
                <a:gd name="connsiteX4" fmla="*/ 211415 w 9262817"/>
                <a:gd name="connsiteY4" fmla="*/ 567377 h 7638076"/>
                <a:gd name="connsiteX5" fmla="*/ 211415 w 9262817"/>
                <a:gd name="connsiteY5" fmla="*/ 7107074 h 7638076"/>
                <a:gd name="connsiteX6" fmla="*/ 547081 w 9262817"/>
                <a:gd name="connsiteY6" fmla="*/ 7257544 h 7638076"/>
                <a:gd name="connsiteX7" fmla="*/ 4702392 w 9262817"/>
                <a:gd name="connsiteY7" fmla="*/ 7269119 h 7638076"/>
                <a:gd name="connsiteX8" fmla="*/ 5176954 w 9262817"/>
                <a:gd name="connsiteY8" fmla="*/ 6910304 h 7638076"/>
                <a:gd name="connsiteX9" fmla="*/ 5165380 w 9262817"/>
                <a:gd name="connsiteY9" fmla="*/ 4375448 h 7638076"/>
                <a:gd name="connsiteX10" fmla="*/ 5697815 w 9262817"/>
                <a:gd name="connsiteY10" fmla="*/ 4086081 h 7638076"/>
                <a:gd name="connsiteX11" fmla="*/ 9262817 w 9262817"/>
                <a:gd name="connsiteY11" fmla="*/ 4039782 h 7638076"/>
                <a:gd name="connsiteX0" fmla="*/ 5175540 w 9262817"/>
                <a:gd name="connsiteY0" fmla="*/ 1613054 h 7638076"/>
                <a:gd name="connsiteX1" fmla="*/ 5173289 w 9262817"/>
                <a:gd name="connsiteY1" fmla="*/ 535193 h 7638076"/>
                <a:gd name="connsiteX2" fmla="*/ 4706347 w 9262817"/>
                <a:gd name="connsiteY2" fmla="*/ 315564 h 7638076"/>
                <a:gd name="connsiteX3" fmla="*/ 373461 w 9262817"/>
                <a:gd name="connsiteY3" fmla="*/ 312734 h 7638076"/>
                <a:gd name="connsiteX4" fmla="*/ 211415 w 9262817"/>
                <a:gd name="connsiteY4" fmla="*/ 567377 h 7638076"/>
                <a:gd name="connsiteX5" fmla="*/ 211415 w 9262817"/>
                <a:gd name="connsiteY5" fmla="*/ 7107074 h 7638076"/>
                <a:gd name="connsiteX6" fmla="*/ 547081 w 9262817"/>
                <a:gd name="connsiteY6" fmla="*/ 7257544 h 7638076"/>
                <a:gd name="connsiteX7" fmla="*/ 4702392 w 9262817"/>
                <a:gd name="connsiteY7" fmla="*/ 7269119 h 7638076"/>
                <a:gd name="connsiteX8" fmla="*/ 5176954 w 9262817"/>
                <a:gd name="connsiteY8" fmla="*/ 6910304 h 7638076"/>
                <a:gd name="connsiteX9" fmla="*/ 5165380 w 9262817"/>
                <a:gd name="connsiteY9" fmla="*/ 4375448 h 7638076"/>
                <a:gd name="connsiteX10" fmla="*/ 5697815 w 9262817"/>
                <a:gd name="connsiteY10" fmla="*/ 4086081 h 7638076"/>
                <a:gd name="connsiteX11" fmla="*/ 9262817 w 9262817"/>
                <a:gd name="connsiteY11" fmla="*/ 4039782 h 7638076"/>
                <a:gd name="connsiteX0" fmla="*/ 5175540 w 9262817"/>
                <a:gd name="connsiteY0" fmla="*/ 1613054 h 7638076"/>
                <a:gd name="connsiteX1" fmla="*/ 5173289 w 9262817"/>
                <a:gd name="connsiteY1" fmla="*/ 535193 h 7638076"/>
                <a:gd name="connsiteX2" fmla="*/ 4706347 w 9262817"/>
                <a:gd name="connsiteY2" fmla="*/ 315564 h 7638076"/>
                <a:gd name="connsiteX3" fmla="*/ 373461 w 9262817"/>
                <a:gd name="connsiteY3" fmla="*/ 312734 h 7638076"/>
                <a:gd name="connsiteX4" fmla="*/ 211415 w 9262817"/>
                <a:gd name="connsiteY4" fmla="*/ 567377 h 7638076"/>
                <a:gd name="connsiteX5" fmla="*/ 211415 w 9262817"/>
                <a:gd name="connsiteY5" fmla="*/ 7107074 h 7638076"/>
                <a:gd name="connsiteX6" fmla="*/ 547081 w 9262817"/>
                <a:gd name="connsiteY6" fmla="*/ 7257544 h 7638076"/>
                <a:gd name="connsiteX7" fmla="*/ 4702392 w 9262817"/>
                <a:gd name="connsiteY7" fmla="*/ 7269119 h 7638076"/>
                <a:gd name="connsiteX8" fmla="*/ 5176954 w 9262817"/>
                <a:gd name="connsiteY8" fmla="*/ 6910304 h 7638076"/>
                <a:gd name="connsiteX9" fmla="*/ 5165380 w 9262817"/>
                <a:gd name="connsiteY9" fmla="*/ 4375448 h 7638076"/>
                <a:gd name="connsiteX10" fmla="*/ 5697815 w 9262817"/>
                <a:gd name="connsiteY10" fmla="*/ 4086081 h 7638076"/>
                <a:gd name="connsiteX11" fmla="*/ 9262817 w 9262817"/>
                <a:gd name="connsiteY11" fmla="*/ 4039782 h 7638076"/>
                <a:gd name="connsiteX0" fmla="*/ 5196683 w 9283960"/>
                <a:gd name="connsiteY0" fmla="*/ 1624293 h 7649315"/>
                <a:gd name="connsiteX1" fmla="*/ 5194432 w 9283960"/>
                <a:gd name="connsiteY1" fmla="*/ 546432 h 7649315"/>
                <a:gd name="connsiteX2" fmla="*/ 4727490 w 9283960"/>
                <a:gd name="connsiteY2" fmla="*/ 326803 h 7649315"/>
                <a:gd name="connsiteX3" fmla="*/ 394604 w 9283960"/>
                <a:gd name="connsiteY3" fmla="*/ 323973 h 7649315"/>
                <a:gd name="connsiteX4" fmla="*/ 232558 w 9283960"/>
                <a:gd name="connsiteY4" fmla="*/ 578616 h 7649315"/>
                <a:gd name="connsiteX5" fmla="*/ 232558 w 9283960"/>
                <a:gd name="connsiteY5" fmla="*/ 7118313 h 7649315"/>
                <a:gd name="connsiteX6" fmla="*/ 568224 w 9283960"/>
                <a:gd name="connsiteY6" fmla="*/ 7268783 h 7649315"/>
                <a:gd name="connsiteX7" fmla="*/ 4723535 w 9283960"/>
                <a:gd name="connsiteY7" fmla="*/ 7280358 h 7649315"/>
                <a:gd name="connsiteX8" fmla="*/ 5198097 w 9283960"/>
                <a:gd name="connsiteY8" fmla="*/ 6921543 h 7649315"/>
                <a:gd name="connsiteX9" fmla="*/ 5186523 w 9283960"/>
                <a:gd name="connsiteY9" fmla="*/ 4386687 h 7649315"/>
                <a:gd name="connsiteX10" fmla="*/ 5718958 w 9283960"/>
                <a:gd name="connsiteY10" fmla="*/ 4097320 h 7649315"/>
                <a:gd name="connsiteX11" fmla="*/ 9283960 w 9283960"/>
                <a:gd name="connsiteY11" fmla="*/ 4051021 h 7649315"/>
                <a:gd name="connsiteX0" fmla="*/ 5196683 w 9283960"/>
                <a:gd name="connsiteY0" fmla="*/ 1624293 h 7649315"/>
                <a:gd name="connsiteX1" fmla="*/ 5194432 w 9283960"/>
                <a:gd name="connsiteY1" fmla="*/ 546432 h 7649315"/>
                <a:gd name="connsiteX2" fmla="*/ 4727490 w 9283960"/>
                <a:gd name="connsiteY2" fmla="*/ 326803 h 7649315"/>
                <a:gd name="connsiteX3" fmla="*/ 394604 w 9283960"/>
                <a:gd name="connsiteY3" fmla="*/ 323973 h 7649315"/>
                <a:gd name="connsiteX4" fmla="*/ 232558 w 9283960"/>
                <a:gd name="connsiteY4" fmla="*/ 578616 h 7649315"/>
                <a:gd name="connsiteX5" fmla="*/ 232558 w 9283960"/>
                <a:gd name="connsiteY5" fmla="*/ 7118313 h 7649315"/>
                <a:gd name="connsiteX6" fmla="*/ 568224 w 9283960"/>
                <a:gd name="connsiteY6" fmla="*/ 7268783 h 7649315"/>
                <a:gd name="connsiteX7" fmla="*/ 4723535 w 9283960"/>
                <a:gd name="connsiteY7" fmla="*/ 7280358 h 7649315"/>
                <a:gd name="connsiteX8" fmla="*/ 5198097 w 9283960"/>
                <a:gd name="connsiteY8" fmla="*/ 6921543 h 7649315"/>
                <a:gd name="connsiteX9" fmla="*/ 5186523 w 9283960"/>
                <a:gd name="connsiteY9" fmla="*/ 4386687 h 7649315"/>
                <a:gd name="connsiteX10" fmla="*/ 5718958 w 9283960"/>
                <a:gd name="connsiteY10" fmla="*/ 4097320 h 7649315"/>
                <a:gd name="connsiteX11" fmla="*/ 9283960 w 9283960"/>
                <a:gd name="connsiteY11" fmla="*/ 4051021 h 7649315"/>
                <a:gd name="connsiteX0" fmla="*/ 5132386 w 9219663"/>
                <a:gd name="connsiteY0" fmla="*/ 1621159 h 7646181"/>
                <a:gd name="connsiteX1" fmla="*/ 5130135 w 9219663"/>
                <a:gd name="connsiteY1" fmla="*/ 543298 h 7646181"/>
                <a:gd name="connsiteX2" fmla="*/ 4663193 w 9219663"/>
                <a:gd name="connsiteY2" fmla="*/ 323669 h 7646181"/>
                <a:gd name="connsiteX3" fmla="*/ 421747 w 9219663"/>
                <a:gd name="connsiteY3" fmla="*/ 328459 h 7646181"/>
                <a:gd name="connsiteX4" fmla="*/ 168261 w 9219663"/>
                <a:gd name="connsiteY4" fmla="*/ 575482 h 7646181"/>
                <a:gd name="connsiteX5" fmla="*/ 168261 w 9219663"/>
                <a:gd name="connsiteY5" fmla="*/ 7115179 h 7646181"/>
                <a:gd name="connsiteX6" fmla="*/ 503927 w 9219663"/>
                <a:gd name="connsiteY6" fmla="*/ 7265649 h 7646181"/>
                <a:gd name="connsiteX7" fmla="*/ 4659238 w 9219663"/>
                <a:gd name="connsiteY7" fmla="*/ 7277224 h 7646181"/>
                <a:gd name="connsiteX8" fmla="*/ 5133800 w 9219663"/>
                <a:gd name="connsiteY8" fmla="*/ 6918409 h 7646181"/>
                <a:gd name="connsiteX9" fmla="*/ 5122226 w 9219663"/>
                <a:gd name="connsiteY9" fmla="*/ 4383553 h 7646181"/>
                <a:gd name="connsiteX10" fmla="*/ 5654661 w 9219663"/>
                <a:gd name="connsiteY10" fmla="*/ 4094186 h 7646181"/>
                <a:gd name="connsiteX11" fmla="*/ 9219663 w 9219663"/>
                <a:gd name="connsiteY11" fmla="*/ 4047887 h 7646181"/>
                <a:gd name="connsiteX0" fmla="*/ 5058233 w 9145510"/>
                <a:gd name="connsiteY0" fmla="*/ 1588485 h 7613507"/>
                <a:gd name="connsiteX1" fmla="*/ 5055982 w 9145510"/>
                <a:gd name="connsiteY1" fmla="*/ 510624 h 7613507"/>
                <a:gd name="connsiteX2" fmla="*/ 4589040 w 9145510"/>
                <a:gd name="connsiteY2" fmla="*/ 290995 h 7613507"/>
                <a:gd name="connsiteX3" fmla="*/ 347594 w 9145510"/>
                <a:gd name="connsiteY3" fmla="*/ 295785 h 7613507"/>
                <a:gd name="connsiteX4" fmla="*/ 94108 w 9145510"/>
                <a:gd name="connsiteY4" fmla="*/ 542808 h 7613507"/>
                <a:gd name="connsiteX5" fmla="*/ 94108 w 9145510"/>
                <a:gd name="connsiteY5" fmla="*/ 7082505 h 7613507"/>
                <a:gd name="connsiteX6" fmla="*/ 429774 w 9145510"/>
                <a:gd name="connsiteY6" fmla="*/ 7232975 h 7613507"/>
                <a:gd name="connsiteX7" fmla="*/ 4585085 w 9145510"/>
                <a:gd name="connsiteY7" fmla="*/ 7244550 h 7613507"/>
                <a:gd name="connsiteX8" fmla="*/ 5059647 w 9145510"/>
                <a:gd name="connsiteY8" fmla="*/ 6885735 h 7613507"/>
                <a:gd name="connsiteX9" fmla="*/ 5048073 w 9145510"/>
                <a:gd name="connsiteY9" fmla="*/ 4350879 h 7613507"/>
                <a:gd name="connsiteX10" fmla="*/ 5580508 w 9145510"/>
                <a:gd name="connsiteY10" fmla="*/ 4061512 h 7613507"/>
                <a:gd name="connsiteX11" fmla="*/ 9145510 w 9145510"/>
                <a:gd name="connsiteY11" fmla="*/ 4015213 h 7613507"/>
                <a:gd name="connsiteX0" fmla="*/ 5058233 w 9145510"/>
                <a:gd name="connsiteY0" fmla="*/ 1299490 h 7324512"/>
                <a:gd name="connsiteX1" fmla="*/ 5055982 w 9145510"/>
                <a:gd name="connsiteY1" fmla="*/ 221629 h 7324512"/>
                <a:gd name="connsiteX2" fmla="*/ 4589040 w 9145510"/>
                <a:gd name="connsiteY2" fmla="*/ 2000 h 7324512"/>
                <a:gd name="connsiteX3" fmla="*/ 347594 w 9145510"/>
                <a:gd name="connsiteY3" fmla="*/ 6790 h 7324512"/>
                <a:gd name="connsiteX4" fmla="*/ 94108 w 9145510"/>
                <a:gd name="connsiteY4" fmla="*/ 253813 h 7324512"/>
                <a:gd name="connsiteX5" fmla="*/ 94108 w 9145510"/>
                <a:gd name="connsiteY5" fmla="*/ 6793510 h 7324512"/>
                <a:gd name="connsiteX6" fmla="*/ 429774 w 9145510"/>
                <a:gd name="connsiteY6" fmla="*/ 6943980 h 7324512"/>
                <a:gd name="connsiteX7" fmla="*/ 4585085 w 9145510"/>
                <a:gd name="connsiteY7" fmla="*/ 6955555 h 7324512"/>
                <a:gd name="connsiteX8" fmla="*/ 5059647 w 9145510"/>
                <a:gd name="connsiteY8" fmla="*/ 6596740 h 7324512"/>
                <a:gd name="connsiteX9" fmla="*/ 5048073 w 9145510"/>
                <a:gd name="connsiteY9" fmla="*/ 4061884 h 7324512"/>
                <a:gd name="connsiteX10" fmla="*/ 5580508 w 9145510"/>
                <a:gd name="connsiteY10" fmla="*/ 3772517 h 7324512"/>
                <a:gd name="connsiteX11" fmla="*/ 9145510 w 9145510"/>
                <a:gd name="connsiteY11" fmla="*/ 3726218 h 7324512"/>
                <a:gd name="connsiteX0" fmla="*/ 5058233 w 9145510"/>
                <a:gd name="connsiteY0" fmla="*/ 1299490 h 7324512"/>
                <a:gd name="connsiteX1" fmla="*/ 5055982 w 9145510"/>
                <a:gd name="connsiteY1" fmla="*/ 221629 h 7324512"/>
                <a:gd name="connsiteX2" fmla="*/ 4589040 w 9145510"/>
                <a:gd name="connsiteY2" fmla="*/ 2000 h 7324512"/>
                <a:gd name="connsiteX3" fmla="*/ 347594 w 9145510"/>
                <a:gd name="connsiteY3" fmla="*/ 6790 h 7324512"/>
                <a:gd name="connsiteX4" fmla="*/ 94108 w 9145510"/>
                <a:gd name="connsiteY4" fmla="*/ 253813 h 7324512"/>
                <a:gd name="connsiteX5" fmla="*/ 94108 w 9145510"/>
                <a:gd name="connsiteY5" fmla="*/ 6793510 h 7324512"/>
                <a:gd name="connsiteX6" fmla="*/ 429774 w 9145510"/>
                <a:gd name="connsiteY6" fmla="*/ 6943980 h 7324512"/>
                <a:gd name="connsiteX7" fmla="*/ 4585085 w 9145510"/>
                <a:gd name="connsiteY7" fmla="*/ 6955555 h 7324512"/>
                <a:gd name="connsiteX8" fmla="*/ 5059647 w 9145510"/>
                <a:gd name="connsiteY8" fmla="*/ 6596740 h 7324512"/>
                <a:gd name="connsiteX9" fmla="*/ 5048073 w 9145510"/>
                <a:gd name="connsiteY9" fmla="*/ 4061884 h 7324512"/>
                <a:gd name="connsiteX10" fmla="*/ 5580508 w 9145510"/>
                <a:gd name="connsiteY10" fmla="*/ 3772517 h 7324512"/>
                <a:gd name="connsiteX11" fmla="*/ 9145510 w 9145510"/>
                <a:gd name="connsiteY11" fmla="*/ 3726218 h 7324512"/>
                <a:gd name="connsiteX0" fmla="*/ 5058233 w 9145510"/>
                <a:gd name="connsiteY0" fmla="*/ 1299490 h 7324512"/>
                <a:gd name="connsiteX1" fmla="*/ 5055982 w 9145510"/>
                <a:gd name="connsiteY1" fmla="*/ 221629 h 7324512"/>
                <a:gd name="connsiteX2" fmla="*/ 4589040 w 9145510"/>
                <a:gd name="connsiteY2" fmla="*/ 2000 h 7324512"/>
                <a:gd name="connsiteX3" fmla="*/ 347594 w 9145510"/>
                <a:gd name="connsiteY3" fmla="*/ 6790 h 7324512"/>
                <a:gd name="connsiteX4" fmla="*/ 94108 w 9145510"/>
                <a:gd name="connsiteY4" fmla="*/ 253813 h 7324512"/>
                <a:gd name="connsiteX5" fmla="*/ 94108 w 9145510"/>
                <a:gd name="connsiteY5" fmla="*/ 6793510 h 7324512"/>
                <a:gd name="connsiteX6" fmla="*/ 429774 w 9145510"/>
                <a:gd name="connsiteY6" fmla="*/ 6943980 h 7324512"/>
                <a:gd name="connsiteX7" fmla="*/ 4585085 w 9145510"/>
                <a:gd name="connsiteY7" fmla="*/ 6955555 h 7324512"/>
                <a:gd name="connsiteX8" fmla="*/ 5059647 w 9145510"/>
                <a:gd name="connsiteY8" fmla="*/ 6596740 h 7324512"/>
                <a:gd name="connsiteX9" fmla="*/ 5048073 w 9145510"/>
                <a:gd name="connsiteY9" fmla="*/ 4061884 h 7324512"/>
                <a:gd name="connsiteX10" fmla="*/ 5580508 w 9145510"/>
                <a:gd name="connsiteY10" fmla="*/ 3772517 h 7324512"/>
                <a:gd name="connsiteX11" fmla="*/ 9145510 w 9145510"/>
                <a:gd name="connsiteY11" fmla="*/ 3726218 h 7324512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57658 w 9144935"/>
                <a:gd name="connsiteY0" fmla="*/ 1299490 h 7324325"/>
                <a:gd name="connsiteX1" fmla="*/ 5055407 w 9144935"/>
                <a:gd name="connsiteY1" fmla="*/ 221629 h 7324325"/>
                <a:gd name="connsiteX2" fmla="*/ 4588465 w 9144935"/>
                <a:gd name="connsiteY2" fmla="*/ 2000 h 7324325"/>
                <a:gd name="connsiteX3" fmla="*/ 347019 w 9144935"/>
                <a:gd name="connsiteY3" fmla="*/ 6790 h 7324325"/>
                <a:gd name="connsiteX4" fmla="*/ 83373 w 9144935"/>
                <a:gd name="connsiteY4" fmla="*/ 256353 h 7324325"/>
                <a:gd name="connsiteX5" fmla="*/ 93533 w 9144935"/>
                <a:gd name="connsiteY5" fmla="*/ 6793510 h 7324325"/>
                <a:gd name="connsiteX6" fmla="*/ 429199 w 9144935"/>
                <a:gd name="connsiteY6" fmla="*/ 6943980 h 7324325"/>
                <a:gd name="connsiteX7" fmla="*/ 4584510 w 9144935"/>
                <a:gd name="connsiteY7" fmla="*/ 6955555 h 7324325"/>
                <a:gd name="connsiteX8" fmla="*/ 5059072 w 9144935"/>
                <a:gd name="connsiteY8" fmla="*/ 6596740 h 7324325"/>
                <a:gd name="connsiteX9" fmla="*/ 5047498 w 9144935"/>
                <a:gd name="connsiteY9" fmla="*/ 4061884 h 7324325"/>
                <a:gd name="connsiteX10" fmla="*/ 5579933 w 9144935"/>
                <a:gd name="connsiteY10" fmla="*/ 3772517 h 7324325"/>
                <a:gd name="connsiteX11" fmla="*/ 9144935 w 9144935"/>
                <a:gd name="connsiteY11" fmla="*/ 3726218 h 7324325"/>
                <a:gd name="connsiteX0" fmla="*/ 5000091 w 9087368"/>
                <a:gd name="connsiteY0" fmla="*/ 1299490 h 7045276"/>
                <a:gd name="connsiteX1" fmla="*/ 4997840 w 9087368"/>
                <a:gd name="connsiteY1" fmla="*/ 221629 h 7045276"/>
                <a:gd name="connsiteX2" fmla="*/ 4530898 w 9087368"/>
                <a:gd name="connsiteY2" fmla="*/ 2000 h 7045276"/>
                <a:gd name="connsiteX3" fmla="*/ 289452 w 9087368"/>
                <a:gd name="connsiteY3" fmla="*/ 6790 h 7045276"/>
                <a:gd name="connsiteX4" fmla="*/ 25806 w 9087368"/>
                <a:gd name="connsiteY4" fmla="*/ 256353 h 7045276"/>
                <a:gd name="connsiteX5" fmla="*/ 35966 w 9087368"/>
                <a:gd name="connsiteY5" fmla="*/ 6793510 h 7045276"/>
                <a:gd name="connsiteX6" fmla="*/ 371632 w 9087368"/>
                <a:gd name="connsiteY6" fmla="*/ 6943980 h 7045276"/>
                <a:gd name="connsiteX7" fmla="*/ 4526943 w 9087368"/>
                <a:gd name="connsiteY7" fmla="*/ 6955555 h 7045276"/>
                <a:gd name="connsiteX8" fmla="*/ 5001505 w 9087368"/>
                <a:gd name="connsiteY8" fmla="*/ 6596740 h 7045276"/>
                <a:gd name="connsiteX9" fmla="*/ 4989931 w 9087368"/>
                <a:gd name="connsiteY9" fmla="*/ 4061884 h 7045276"/>
                <a:gd name="connsiteX10" fmla="*/ 5522366 w 9087368"/>
                <a:gd name="connsiteY10" fmla="*/ 3772517 h 7045276"/>
                <a:gd name="connsiteX11" fmla="*/ 9087368 w 9087368"/>
                <a:gd name="connsiteY11" fmla="*/ 3726218 h 7045276"/>
                <a:gd name="connsiteX0" fmla="*/ 5000091 w 9087368"/>
                <a:gd name="connsiteY0" fmla="*/ 1299490 h 7045276"/>
                <a:gd name="connsiteX1" fmla="*/ 4997840 w 9087368"/>
                <a:gd name="connsiteY1" fmla="*/ 221629 h 7045276"/>
                <a:gd name="connsiteX2" fmla="*/ 4530898 w 9087368"/>
                <a:gd name="connsiteY2" fmla="*/ 2000 h 7045276"/>
                <a:gd name="connsiteX3" fmla="*/ 289452 w 9087368"/>
                <a:gd name="connsiteY3" fmla="*/ 6790 h 7045276"/>
                <a:gd name="connsiteX4" fmla="*/ 25806 w 9087368"/>
                <a:gd name="connsiteY4" fmla="*/ 256353 h 7045276"/>
                <a:gd name="connsiteX5" fmla="*/ 35966 w 9087368"/>
                <a:gd name="connsiteY5" fmla="*/ 6793510 h 7045276"/>
                <a:gd name="connsiteX6" fmla="*/ 371632 w 9087368"/>
                <a:gd name="connsiteY6" fmla="*/ 6943980 h 7045276"/>
                <a:gd name="connsiteX7" fmla="*/ 4526943 w 9087368"/>
                <a:gd name="connsiteY7" fmla="*/ 6955555 h 7045276"/>
                <a:gd name="connsiteX8" fmla="*/ 5001505 w 9087368"/>
                <a:gd name="connsiteY8" fmla="*/ 6596740 h 7045276"/>
                <a:gd name="connsiteX9" fmla="*/ 4989931 w 9087368"/>
                <a:gd name="connsiteY9" fmla="*/ 4061884 h 7045276"/>
                <a:gd name="connsiteX10" fmla="*/ 5522366 w 9087368"/>
                <a:gd name="connsiteY10" fmla="*/ 3772517 h 7045276"/>
                <a:gd name="connsiteX11" fmla="*/ 9087368 w 9087368"/>
                <a:gd name="connsiteY11" fmla="*/ 3726218 h 7045276"/>
                <a:gd name="connsiteX0" fmla="*/ 5060763 w 9148040"/>
                <a:gd name="connsiteY0" fmla="*/ 1299490 h 6984461"/>
                <a:gd name="connsiteX1" fmla="*/ 5058512 w 9148040"/>
                <a:gd name="connsiteY1" fmla="*/ 221629 h 6984461"/>
                <a:gd name="connsiteX2" fmla="*/ 4591570 w 9148040"/>
                <a:gd name="connsiteY2" fmla="*/ 2000 h 6984461"/>
                <a:gd name="connsiteX3" fmla="*/ 350124 w 9148040"/>
                <a:gd name="connsiteY3" fmla="*/ 6790 h 6984461"/>
                <a:gd name="connsiteX4" fmla="*/ 86478 w 9148040"/>
                <a:gd name="connsiteY4" fmla="*/ 256353 h 6984461"/>
                <a:gd name="connsiteX5" fmla="*/ 96638 w 9148040"/>
                <a:gd name="connsiteY5" fmla="*/ 6793510 h 6984461"/>
                <a:gd name="connsiteX6" fmla="*/ 432304 w 9148040"/>
                <a:gd name="connsiteY6" fmla="*/ 6943980 h 6984461"/>
                <a:gd name="connsiteX7" fmla="*/ 4587615 w 9148040"/>
                <a:gd name="connsiteY7" fmla="*/ 6955555 h 6984461"/>
                <a:gd name="connsiteX8" fmla="*/ 5062177 w 9148040"/>
                <a:gd name="connsiteY8" fmla="*/ 6596740 h 6984461"/>
                <a:gd name="connsiteX9" fmla="*/ 5050603 w 9148040"/>
                <a:gd name="connsiteY9" fmla="*/ 4061884 h 6984461"/>
                <a:gd name="connsiteX10" fmla="*/ 5583038 w 9148040"/>
                <a:gd name="connsiteY10" fmla="*/ 3772517 h 6984461"/>
                <a:gd name="connsiteX11" fmla="*/ 9148040 w 9148040"/>
                <a:gd name="connsiteY11" fmla="*/ 3726218 h 6984461"/>
                <a:gd name="connsiteX0" fmla="*/ 4974285 w 9061562"/>
                <a:gd name="connsiteY0" fmla="*/ 1299490 h 6984461"/>
                <a:gd name="connsiteX1" fmla="*/ 4972034 w 9061562"/>
                <a:gd name="connsiteY1" fmla="*/ 221629 h 6984461"/>
                <a:gd name="connsiteX2" fmla="*/ 4505092 w 9061562"/>
                <a:gd name="connsiteY2" fmla="*/ 2000 h 6984461"/>
                <a:gd name="connsiteX3" fmla="*/ 263646 w 9061562"/>
                <a:gd name="connsiteY3" fmla="*/ 6790 h 6984461"/>
                <a:gd name="connsiteX4" fmla="*/ 0 w 9061562"/>
                <a:gd name="connsiteY4" fmla="*/ 256353 h 6984461"/>
                <a:gd name="connsiteX5" fmla="*/ 10160 w 9061562"/>
                <a:gd name="connsiteY5" fmla="*/ 6793510 h 6984461"/>
                <a:gd name="connsiteX6" fmla="*/ 345826 w 9061562"/>
                <a:gd name="connsiteY6" fmla="*/ 6943980 h 6984461"/>
                <a:gd name="connsiteX7" fmla="*/ 4501137 w 9061562"/>
                <a:gd name="connsiteY7" fmla="*/ 6955555 h 6984461"/>
                <a:gd name="connsiteX8" fmla="*/ 4975699 w 9061562"/>
                <a:gd name="connsiteY8" fmla="*/ 6596740 h 6984461"/>
                <a:gd name="connsiteX9" fmla="*/ 4964125 w 9061562"/>
                <a:gd name="connsiteY9" fmla="*/ 4061884 h 6984461"/>
                <a:gd name="connsiteX10" fmla="*/ 5496560 w 9061562"/>
                <a:gd name="connsiteY10" fmla="*/ 3772517 h 6984461"/>
                <a:gd name="connsiteX11" fmla="*/ 9061562 w 9061562"/>
                <a:gd name="connsiteY11" fmla="*/ 3726218 h 6984461"/>
                <a:gd name="connsiteX0" fmla="*/ 4974285 w 9061562"/>
                <a:gd name="connsiteY0" fmla="*/ 1299490 h 6992688"/>
                <a:gd name="connsiteX1" fmla="*/ 4972034 w 9061562"/>
                <a:gd name="connsiteY1" fmla="*/ 221629 h 6992688"/>
                <a:gd name="connsiteX2" fmla="*/ 4505092 w 9061562"/>
                <a:gd name="connsiteY2" fmla="*/ 2000 h 6992688"/>
                <a:gd name="connsiteX3" fmla="*/ 263646 w 9061562"/>
                <a:gd name="connsiteY3" fmla="*/ 6790 h 6992688"/>
                <a:gd name="connsiteX4" fmla="*/ 0 w 9061562"/>
                <a:gd name="connsiteY4" fmla="*/ 256353 h 6992688"/>
                <a:gd name="connsiteX5" fmla="*/ 10160 w 9061562"/>
                <a:gd name="connsiteY5" fmla="*/ 6793510 h 6992688"/>
                <a:gd name="connsiteX6" fmla="*/ 345826 w 9061562"/>
                <a:gd name="connsiteY6" fmla="*/ 6963030 h 6992688"/>
                <a:gd name="connsiteX7" fmla="*/ 4501137 w 9061562"/>
                <a:gd name="connsiteY7" fmla="*/ 6955555 h 6992688"/>
                <a:gd name="connsiteX8" fmla="*/ 4975699 w 9061562"/>
                <a:gd name="connsiteY8" fmla="*/ 6596740 h 6992688"/>
                <a:gd name="connsiteX9" fmla="*/ 4964125 w 9061562"/>
                <a:gd name="connsiteY9" fmla="*/ 4061884 h 6992688"/>
                <a:gd name="connsiteX10" fmla="*/ 5496560 w 9061562"/>
                <a:gd name="connsiteY10" fmla="*/ 3772517 h 6992688"/>
                <a:gd name="connsiteX11" fmla="*/ 9061562 w 9061562"/>
                <a:gd name="connsiteY11" fmla="*/ 3726218 h 6992688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10160 w 9061562"/>
                <a:gd name="connsiteY5" fmla="*/ 679351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10160 w 9061562"/>
                <a:gd name="connsiteY5" fmla="*/ 679351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5555 w 9062832"/>
                <a:gd name="connsiteY0" fmla="*/ 1299490 h 6983914"/>
                <a:gd name="connsiteX1" fmla="*/ 4973304 w 9062832"/>
                <a:gd name="connsiteY1" fmla="*/ 221629 h 6983914"/>
                <a:gd name="connsiteX2" fmla="*/ 4506362 w 9062832"/>
                <a:gd name="connsiteY2" fmla="*/ 2000 h 6983914"/>
                <a:gd name="connsiteX3" fmla="*/ 264916 w 9062832"/>
                <a:gd name="connsiteY3" fmla="*/ 6790 h 6983914"/>
                <a:gd name="connsiteX4" fmla="*/ 1270 w 9062832"/>
                <a:gd name="connsiteY4" fmla="*/ 256353 h 6983914"/>
                <a:gd name="connsiteX5" fmla="*/ 0 w 9062832"/>
                <a:gd name="connsiteY5" fmla="*/ 6801130 h 6983914"/>
                <a:gd name="connsiteX6" fmla="*/ 347096 w 9062832"/>
                <a:gd name="connsiteY6" fmla="*/ 6963030 h 6983914"/>
                <a:gd name="connsiteX7" fmla="*/ 4502407 w 9062832"/>
                <a:gd name="connsiteY7" fmla="*/ 6955555 h 6983914"/>
                <a:gd name="connsiteX8" fmla="*/ 4976969 w 9062832"/>
                <a:gd name="connsiteY8" fmla="*/ 6596740 h 6983914"/>
                <a:gd name="connsiteX9" fmla="*/ 4965395 w 9062832"/>
                <a:gd name="connsiteY9" fmla="*/ 4061884 h 6983914"/>
                <a:gd name="connsiteX10" fmla="*/ 5497830 w 9062832"/>
                <a:gd name="connsiteY10" fmla="*/ 3772517 h 6983914"/>
                <a:gd name="connsiteX11" fmla="*/ 9062832 w 9062832"/>
                <a:gd name="connsiteY11" fmla="*/ 3726218 h 6983914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2540 w 9061562"/>
                <a:gd name="connsiteY5" fmla="*/ 680494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2540 w 9061562"/>
                <a:gd name="connsiteY5" fmla="*/ 680494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2540 w 9061562"/>
                <a:gd name="connsiteY5" fmla="*/ 680494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4285 w 9061562"/>
                <a:gd name="connsiteY0" fmla="*/ 1299490 h 6983914"/>
                <a:gd name="connsiteX1" fmla="*/ 4972034 w 9061562"/>
                <a:gd name="connsiteY1" fmla="*/ 221629 h 6983914"/>
                <a:gd name="connsiteX2" fmla="*/ 4505092 w 9061562"/>
                <a:gd name="connsiteY2" fmla="*/ 2000 h 6983914"/>
                <a:gd name="connsiteX3" fmla="*/ 263646 w 9061562"/>
                <a:gd name="connsiteY3" fmla="*/ 6790 h 6983914"/>
                <a:gd name="connsiteX4" fmla="*/ 0 w 9061562"/>
                <a:gd name="connsiteY4" fmla="*/ 256353 h 6983914"/>
                <a:gd name="connsiteX5" fmla="*/ 2540 w 9061562"/>
                <a:gd name="connsiteY5" fmla="*/ 6804940 h 6983914"/>
                <a:gd name="connsiteX6" fmla="*/ 345826 w 9061562"/>
                <a:gd name="connsiteY6" fmla="*/ 6963030 h 6983914"/>
                <a:gd name="connsiteX7" fmla="*/ 4501137 w 9061562"/>
                <a:gd name="connsiteY7" fmla="*/ 6955555 h 6983914"/>
                <a:gd name="connsiteX8" fmla="*/ 4975699 w 9061562"/>
                <a:gd name="connsiteY8" fmla="*/ 6596740 h 6983914"/>
                <a:gd name="connsiteX9" fmla="*/ 4964125 w 9061562"/>
                <a:gd name="connsiteY9" fmla="*/ 4061884 h 6983914"/>
                <a:gd name="connsiteX10" fmla="*/ 5496560 w 9061562"/>
                <a:gd name="connsiteY10" fmla="*/ 3772517 h 6983914"/>
                <a:gd name="connsiteX11" fmla="*/ 9061562 w 9061562"/>
                <a:gd name="connsiteY11" fmla="*/ 3726218 h 6983914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4125 w 9061562"/>
                <a:gd name="connsiteY9" fmla="*/ 406188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56505 w 9061562"/>
                <a:gd name="connsiteY9" fmla="*/ 405045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56505 w 9061562"/>
                <a:gd name="connsiteY9" fmla="*/ 405045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79365 w 9061562"/>
                <a:gd name="connsiteY9" fmla="*/ 405426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79365 w 9061562"/>
                <a:gd name="connsiteY9" fmla="*/ 4054264 h 6967660"/>
                <a:gd name="connsiteX10" fmla="*/ 5496560 w 9061562"/>
                <a:gd name="connsiteY10" fmla="*/ 377251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7936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7936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4203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2679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3060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30607 h 6967660"/>
                <a:gd name="connsiteX11" fmla="*/ 9061562 w 9061562"/>
                <a:gd name="connsiteY11" fmla="*/ 3726218 h 6967660"/>
                <a:gd name="connsiteX0" fmla="*/ 4974285 w 9061562"/>
                <a:gd name="connsiteY0" fmla="*/ 1299490 h 6967660"/>
                <a:gd name="connsiteX1" fmla="*/ 4972034 w 9061562"/>
                <a:gd name="connsiteY1" fmla="*/ 221629 h 6967660"/>
                <a:gd name="connsiteX2" fmla="*/ 4505092 w 9061562"/>
                <a:gd name="connsiteY2" fmla="*/ 2000 h 6967660"/>
                <a:gd name="connsiteX3" fmla="*/ 263646 w 9061562"/>
                <a:gd name="connsiteY3" fmla="*/ 6790 h 6967660"/>
                <a:gd name="connsiteX4" fmla="*/ 0 w 9061562"/>
                <a:gd name="connsiteY4" fmla="*/ 256353 h 6967660"/>
                <a:gd name="connsiteX5" fmla="*/ 2540 w 9061562"/>
                <a:gd name="connsiteY5" fmla="*/ 6804940 h 6967660"/>
                <a:gd name="connsiteX6" fmla="*/ 345826 w 9061562"/>
                <a:gd name="connsiteY6" fmla="*/ 6963030 h 6967660"/>
                <a:gd name="connsiteX7" fmla="*/ 4501137 w 9061562"/>
                <a:gd name="connsiteY7" fmla="*/ 6955555 h 6967660"/>
                <a:gd name="connsiteX8" fmla="*/ 4975699 w 9061562"/>
                <a:gd name="connsiteY8" fmla="*/ 6596740 h 6967660"/>
                <a:gd name="connsiteX9" fmla="*/ 4967935 w 9061562"/>
                <a:gd name="connsiteY9" fmla="*/ 4054264 h 6967660"/>
                <a:gd name="connsiteX10" fmla="*/ 5496560 w 9061562"/>
                <a:gd name="connsiteY10" fmla="*/ 3730607 h 6967660"/>
                <a:gd name="connsiteX11" fmla="*/ 9061562 w 9061562"/>
                <a:gd name="connsiteY11" fmla="*/ 3726218 h 6967660"/>
                <a:gd name="connsiteX0" fmla="*/ 4974285 w 9076802"/>
                <a:gd name="connsiteY0" fmla="*/ 1299490 h 6967660"/>
                <a:gd name="connsiteX1" fmla="*/ 4972034 w 9076802"/>
                <a:gd name="connsiteY1" fmla="*/ 221629 h 6967660"/>
                <a:gd name="connsiteX2" fmla="*/ 4505092 w 9076802"/>
                <a:gd name="connsiteY2" fmla="*/ 2000 h 6967660"/>
                <a:gd name="connsiteX3" fmla="*/ 263646 w 9076802"/>
                <a:gd name="connsiteY3" fmla="*/ 6790 h 6967660"/>
                <a:gd name="connsiteX4" fmla="*/ 0 w 9076802"/>
                <a:gd name="connsiteY4" fmla="*/ 256353 h 6967660"/>
                <a:gd name="connsiteX5" fmla="*/ 2540 w 9076802"/>
                <a:gd name="connsiteY5" fmla="*/ 6804940 h 6967660"/>
                <a:gd name="connsiteX6" fmla="*/ 345826 w 9076802"/>
                <a:gd name="connsiteY6" fmla="*/ 6963030 h 6967660"/>
                <a:gd name="connsiteX7" fmla="*/ 4501137 w 9076802"/>
                <a:gd name="connsiteY7" fmla="*/ 6955555 h 6967660"/>
                <a:gd name="connsiteX8" fmla="*/ 4975699 w 9076802"/>
                <a:gd name="connsiteY8" fmla="*/ 6596740 h 6967660"/>
                <a:gd name="connsiteX9" fmla="*/ 4967935 w 9076802"/>
                <a:gd name="connsiteY9" fmla="*/ 4054264 h 6967660"/>
                <a:gd name="connsiteX10" fmla="*/ 5496560 w 9076802"/>
                <a:gd name="connsiteY10" fmla="*/ 3730607 h 6967660"/>
                <a:gd name="connsiteX11" fmla="*/ 9076802 w 9076802"/>
                <a:gd name="connsiteY11" fmla="*/ 3733838 h 6967660"/>
                <a:gd name="connsiteX0" fmla="*/ 4974285 w 9076802"/>
                <a:gd name="connsiteY0" fmla="*/ 1299490 h 6964462"/>
                <a:gd name="connsiteX1" fmla="*/ 4972034 w 9076802"/>
                <a:gd name="connsiteY1" fmla="*/ 221629 h 6964462"/>
                <a:gd name="connsiteX2" fmla="*/ 4505092 w 9076802"/>
                <a:gd name="connsiteY2" fmla="*/ 2000 h 6964462"/>
                <a:gd name="connsiteX3" fmla="*/ 263646 w 9076802"/>
                <a:gd name="connsiteY3" fmla="*/ 6790 h 6964462"/>
                <a:gd name="connsiteX4" fmla="*/ 0 w 9076802"/>
                <a:gd name="connsiteY4" fmla="*/ 256353 h 6964462"/>
                <a:gd name="connsiteX5" fmla="*/ 12700 w 9076802"/>
                <a:gd name="connsiteY5" fmla="*/ 6616980 h 6964462"/>
                <a:gd name="connsiteX6" fmla="*/ 345826 w 9076802"/>
                <a:gd name="connsiteY6" fmla="*/ 6963030 h 6964462"/>
                <a:gd name="connsiteX7" fmla="*/ 4501137 w 9076802"/>
                <a:gd name="connsiteY7" fmla="*/ 6955555 h 6964462"/>
                <a:gd name="connsiteX8" fmla="*/ 4975699 w 9076802"/>
                <a:gd name="connsiteY8" fmla="*/ 6596740 h 6964462"/>
                <a:gd name="connsiteX9" fmla="*/ 4967935 w 9076802"/>
                <a:gd name="connsiteY9" fmla="*/ 4054264 h 6964462"/>
                <a:gd name="connsiteX10" fmla="*/ 5496560 w 9076802"/>
                <a:gd name="connsiteY10" fmla="*/ 3730607 h 6964462"/>
                <a:gd name="connsiteX11" fmla="*/ 9076802 w 9076802"/>
                <a:gd name="connsiteY11" fmla="*/ 3733838 h 6964462"/>
                <a:gd name="connsiteX0" fmla="*/ 4974285 w 9076802"/>
                <a:gd name="connsiteY0" fmla="*/ 1299490 h 6964790"/>
                <a:gd name="connsiteX1" fmla="*/ 4972034 w 9076802"/>
                <a:gd name="connsiteY1" fmla="*/ 221629 h 6964790"/>
                <a:gd name="connsiteX2" fmla="*/ 4505092 w 9076802"/>
                <a:gd name="connsiteY2" fmla="*/ 2000 h 6964790"/>
                <a:gd name="connsiteX3" fmla="*/ 263646 w 9076802"/>
                <a:gd name="connsiteY3" fmla="*/ 6790 h 6964790"/>
                <a:gd name="connsiteX4" fmla="*/ 0 w 9076802"/>
                <a:gd name="connsiteY4" fmla="*/ 256353 h 6964790"/>
                <a:gd name="connsiteX5" fmla="*/ 12700 w 9076802"/>
                <a:gd name="connsiteY5" fmla="*/ 6616980 h 6964790"/>
                <a:gd name="connsiteX6" fmla="*/ 345826 w 9076802"/>
                <a:gd name="connsiteY6" fmla="*/ 6963030 h 6964790"/>
                <a:gd name="connsiteX7" fmla="*/ 4501137 w 9076802"/>
                <a:gd name="connsiteY7" fmla="*/ 6955555 h 6964790"/>
                <a:gd name="connsiteX8" fmla="*/ 4975699 w 9076802"/>
                <a:gd name="connsiteY8" fmla="*/ 6596740 h 6964790"/>
                <a:gd name="connsiteX9" fmla="*/ 4967935 w 9076802"/>
                <a:gd name="connsiteY9" fmla="*/ 4054264 h 6964790"/>
                <a:gd name="connsiteX10" fmla="*/ 5496560 w 9076802"/>
                <a:gd name="connsiteY10" fmla="*/ 3730607 h 6964790"/>
                <a:gd name="connsiteX11" fmla="*/ 9076802 w 9076802"/>
                <a:gd name="connsiteY11" fmla="*/ 3733838 h 6964790"/>
                <a:gd name="connsiteX0" fmla="*/ 4974285 w 9076802"/>
                <a:gd name="connsiteY0" fmla="*/ 1299490 h 6964874"/>
                <a:gd name="connsiteX1" fmla="*/ 4972034 w 9076802"/>
                <a:gd name="connsiteY1" fmla="*/ 221629 h 6964874"/>
                <a:gd name="connsiteX2" fmla="*/ 4505092 w 9076802"/>
                <a:gd name="connsiteY2" fmla="*/ 2000 h 6964874"/>
                <a:gd name="connsiteX3" fmla="*/ 263646 w 9076802"/>
                <a:gd name="connsiteY3" fmla="*/ 6790 h 6964874"/>
                <a:gd name="connsiteX4" fmla="*/ 0 w 9076802"/>
                <a:gd name="connsiteY4" fmla="*/ 256353 h 6964874"/>
                <a:gd name="connsiteX5" fmla="*/ 12700 w 9076802"/>
                <a:gd name="connsiteY5" fmla="*/ 6616980 h 6964874"/>
                <a:gd name="connsiteX6" fmla="*/ 345826 w 9076802"/>
                <a:gd name="connsiteY6" fmla="*/ 6963030 h 6964874"/>
                <a:gd name="connsiteX7" fmla="*/ 4501137 w 9076802"/>
                <a:gd name="connsiteY7" fmla="*/ 6955555 h 6964874"/>
                <a:gd name="connsiteX8" fmla="*/ 4975699 w 9076802"/>
                <a:gd name="connsiteY8" fmla="*/ 6596740 h 6964874"/>
                <a:gd name="connsiteX9" fmla="*/ 4967935 w 9076802"/>
                <a:gd name="connsiteY9" fmla="*/ 4054264 h 6964874"/>
                <a:gd name="connsiteX10" fmla="*/ 5496560 w 9076802"/>
                <a:gd name="connsiteY10" fmla="*/ 3730607 h 6964874"/>
                <a:gd name="connsiteX11" fmla="*/ 9076802 w 9076802"/>
                <a:gd name="connsiteY11" fmla="*/ 3733838 h 6964874"/>
                <a:gd name="connsiteX0" fmla="*/ 4974285 w 9076802"/>
                <a:gd name="connsiteY0" fmla="*/ 1299490 h 6965238"/>
                <a:gd name="connsiteX1" fmla="*/ 4972034 w 9076802"/>
                <a:gd name="connsiteY1" fmla="*/ 221629 h 6965238"/>
                <a:gd name="connsiteX2" fmla="*/ 4505092 w 9076802"/>
                <a:gd name="connsiteY2" fmla="*/ 2000 h 6965238"/>
                <a:gd name="connsiteX3" fmla="*/ 263646 w 9076802"/>
                <a:gd name="connsiteY3" fmla="*/ 6790 h 6965238"/>
                <a:gd name="connsiteX4" fmla="*/ 0 w 9076802"/>
                <a:gd name="connsiteY4" fmla="*/ 256353 h 6965238"/>
                <a:gd name="connsiteX5" fmla="*/ 12700 w 9076802"/>
                <a:gd name="connsiteY5" fmla="*/ 6616980 h 6965238"/>
                <a:gd name="connsiteX6" fmla="*/ 345826 w 9076802"/>
                <a:gd name="connsiteY6" fmla="*/ 6963030 h 6965238"/>
                <a:gd name="connsiteX7" fmla="*/ 4501137 w 9076802"/>
                <a:gd name="connsiteY7" fmla="*/ 6955555 h 6965238"/>
                <a:gd name="connsiteX8" fmla="*/ 4975699 w 9076802"/>
                <a:gd name="connsiteY8" fmla="*/ 6596740 h 6965238"/>
                <a:gd name="connsiteX9" fmla="*/ 4967935 w 9076802"/>
                <a:gd name="connsiteY9" fmla="*/ 4054264 h 6965238"/>
                <a:gd name="connsiteX10" fmla="*/ 5496560 w 9076802"/>
                <a:gd name="connsiteY10" fmla="*/ 3730607 h 6965238"/>
                <a:gd name="connsiteX11" fmla="*/ 9076802 w 9076802"/>
                <a:gd name="connsiteY11" fmla="*/ 3733838 h 6965238"/>
                <a:gd name="connsiteX0" fmla="*/ 4974285 w 9076802"/>
                <a:gd name="connsiteY0" fmla="*/ 1299490 h 6963306"/>
                <a:gd name="connsiteX1" fmla="*/ 4972034 w 9076802"/>
                <a:gd name="connsiteY1" fmla="*/ 221629 h 6963306"/>
                <a:gd name="connsiteX2" fmla="*/ 4505092 w 9076802"/>
                <a:gd name="connsiteY2" fmla="*/ 2000 h 6963306"/>
                <a:gd name="connsiteX3" fmla="*/ 263646 w 9076802"/>
                <a:gd name="connsiteY3" fmla="*/ 6790 h 6963306"/>
                <a:gd name="connsiteX4" fmla="*/ 0 w 9076802"/>
                <a:gd name="connsiteY4" fmla="*/ 256353 h 6963306"/>
                <a:gd name="connsiteX5" fmla="*/ 12700 w 9076802"/>
                <a:gd name="connsiteY5" fmla="*/ 6616980 h 6963306"/>
                <a:gd name="connsiteX6" fmla="*/ 345826 w 9076802"/>
                <a:gd name="connsiteY6" fmla="*/ 6963030 h 6963306"/>
                <a:gd name="connsiteX7" fmla="*/ 4501137 w 9076802"/>
                <a:gd name="connsiteY7" fmla="*/ 6955555 h 6963306"/>
                <a:gd name="connsiteX8" fmla="*/ 4975699 w 9076802"/>
                <a:gd name="connsiteY8" fmla="*/ 6596740 h 6963306"/>
                <a:gd name="connsiteX9" fmla="*/ 4967935 w 9076802"/>
                <a:gd name="connsiteY9" fmla="*/ 4054264 h 6963306"/>
                <a:gd name="connsiteX10" fmla="*/ 5496560 w 9076802"/>
                <a:gd name="connsiteY10" fmla="*/ 3730607 h 6963306"/>
                <a:gd name="connsiteX11" fmla="*/ 9076802 w 9076802"/>
                <a:gd name="connsiteY11" fmla="*/ 3733838 h 6963306"/>
                <a:gd name="connsiteX0" fmla="*/ 4974285 w 9076802"/>
                <a:gd name="connsiteY0" fmla="*/ 1299490 h 6963057"/>
                <a:gd name="connsiteX1" fmla="*/ 4972034 w 9076802"/>
                <a:gd name="connsiteY1" fmla="*/ 221629 h 6963057"/>
                <a:gd name="connsiteX2" fmla="*/ 4505092 w 9076802"/>
                <a:gd name="connsiteY2" fmla="*/ 2000 h 6963057"/>
                <a:gd name="connsiteX3" fmla="*/ 263646 w 9076802"/>
                <a:gd name="connsiteY3" fmla="*/ 6790 h 6963057"/>
                <a:gd name="connsiteX4" fmla="*/ 0 w 9076802"/>
                <a:gd name="connsiteY4" fmla="*/ 256353 h 6963057"/>
                <a:gd name="connsiteX5" fmla="*/ 12700 w 9076802"/>
                <a:gd name="connsiteY5" fmla="*/ 6616980 h 6963057"/>
                <a:gd name="connsiteX6" fmla="*/ 345826 w 9076802"/>
                <a:gd name="connsiteY6" fmla="*/ 6963030 h 6963057"/>
                <a:gd name="connsiteX7" fmla="*/ 4501137 w 9076802"/>
                <a:gd name="connsiteY7" fmla="*/ 6955555 h 6963057"/>
                <a:gd name="connsiteX8" fmla="*/ 4975699 w 9076802"/>
                <a:gd name="connsiteY8" fmla="*/ 6596740 h 6963057"/>
                <a:gd name="connsiteX9" fmla="*/ 4967935 w 9076802"/>
                <a:gd name="connsiteY9" fmla="*/ 4054264 h 6963057"/>
                <a:gd name="connsiteX10" fmla="*/ 5496560 w 9076802"/>
                <a:gd name="connsiteY10" fmla="*/ 3730607 h 6963057"/>
                <a:gd name="connsiteX11" fmla="*/ 9076802 w 9076802"/>
                <a:gd name="connsiteY11" fmla="*/ 3733838 h 696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76802" h="6963057">
                  <a:moveTo>
                    <a:pt x="4974285" y="1299490"/>
                  </a:moveTo>
                  <a:cubicBezTo>
                    <a:pt x="4975217" y="466305"/>
                    <a:pt x="4975303" y="495451"/>
                    <a:pt x="4972034" y="221629"/>
                  </a:cubicBezTo>
                  <a:cubicBezTo>
                    <a:pt x="4973845" y="3687"/>
                    <a:pt x="4974863" y="-6644"/>
                    <a:pt x="4505092" y="2000"/>
                  </a:cubicBezTo>
                  <a:lnTo>
                    <a:pt x="263646" y="6790"/>
                  </a:lnTo>
                  <a:cubicBezTo>
                    <a:pt x="-46909" y="-17549"/>
                    <a:pt x="15915" y="166392"/>
                    <a:pt x="0" y="256353"/>
                  </a:cubicBezTo>
                  <a:cubicBezTo>
                    <a:pt x="932" y="1417953"/>
                    <a:pt x="9704" y="5049758"/>
                    <a:pt x="12700" y="6616980"/>
                  </a:cubicBezTo>
                  <a:cubicBezTo>
                    <a:pt x="10423" y="6833356"/>
                    <a:pt x="-48340" y="6965233"/>
                    <a:pt x="345826" y="6963030"/>
                  </a:cubicBezTo>
                  <a:lnTo>
                    <a:pt x="4501137" y="6955555"/>
                  </a:lnTo>
                  <a:cubicBezTo>
                    <a:pt x="4909868" y="6943787"/>
                    <a:pt x="4974638" y="7012367"/>
                    <a:pt x="4975699" y="6596740"/>
                  </a:cubicBezTo>
                  <a:cubicBezTo>
                    <a:pt x="4972854" y="6034452"/>
                    <a:pt x="4957325" y="4749758"/>
                    <a:pt x="4967935" y="4054264"/>
                  </a:cubicBezTo>
                  <a:cubicBezTo>
                    <a:pt x="5009025" y="3636900"/>
                    <a:pt x="4927954" y="3737021"/>
                    <a:pt x="5496560" y="3730607"/>
                  </a:cubicBezTo>
                  <a:lnTo>
                    <a:pt x="9076802" y="3733838"/>
                  </a:lnTo>
                </a:path>
              </a:pathLst>
            </a:custGeom>
            <a:noFill/>
            <a:ln w="88900">
              <a:solidFill>
                <a:schemeClr val="accent5"/>
              </a:solidFill>
              <a:headEnd type="triangle" w="med" len="med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E0A527A-736B-FCF8-5AF0-C66E2075DF59}"/>
              </a:ext>
            </a:extLst>
          </p:cNvPr>
          <p:cNvGrpSpPr/>
          <p:nvPr/>
        </p:nvGrpSpPr>
        <p:grpSpPr>
          <a:xfrm>
            <a:off x="-2450169" y="-2943966"/>
            <a:ext cx="9067629" cy="8943321"/>
            <a:chOff x="-2450168" y="-2943965"/>
            <a:chExt cx="7392226" cy="7290886"/>
          </a:xfrm>
        </p:grpSpPr>
        <p:sp>
          <p:nvSpPr>
            <p:cNvPr id="20" name="Gráfico 11">
              <a:extLst>
                <a:ext uri="{FF2B5EF4-FFF2-40B4-BE49-F238E27FC236}">
                  <a16:creationId xmlns:a16="http://schemas.microsoft.com/office/drawing/2014/main" id="{8828FFD9-059B-0045-F328-450AE1CB02C9}"/>
                </a:ext>
              </a:extLst>
            </p:cNvPr>
            <p:cNvSpPr/>
            <p:nvPr/>
          </p:nvSpPr>
          <p:spPr>
            <a:xfrm>
              <a:off x="-2450168" y="-262555"/>
              <a:ext cx="4609192" cy="4609476"/>
            </a:xfrm>
            <a:custGeom>
              <a:avLst/>
              <a:gdLst>
                <a:gd name="connsiteX0" fmla="*/ 9973943 w 10249980"/>
                <a:gd name="connsiteY0" fmla="*/ 4456989 h 10250611"/>
                <a:gd name="connsiteX1" fmla="*/ 5793833 w 10249980"/>
                <a:gd name="connsiteY1" fmla="*/ 276879 h 10250611"/>
                <a:gd name="connsiteX2" fmla="*/ 5125411 w 10249980"/>
                <a:gd name="connsiteY2" fmla="*/ 0 h 10250611"/>
                <a:gd name="connsiteX3" fmla="*/ 4456989 w 10249980"/>
                <a:gd name="connsiteY3" fmla="*/ 276879 h 10250611"/>
                <a:gd name="connsiteX4" fmla="*/ 276879 w 10249980"/>
                <a:gd name="connsiteY4" fmla="*/ 4456989 h 10250611"/>
                <a:gd name="connsiteX5" fmla="*/ 0 w 10249980"/>
                <a:gd name="connsiteY5" fmla="*/ 5125411 h 10250611"/>
                <a:gd name="connsiteX6" fmla="*/ 276879 w 10249980"/>
                <a:gd name="connsiteY6" fmla="*/ 5793833 h 10250611"/>
                <a:gd name="connsiteX7" fmla="*/ 4456779 w 10249980"/>
                <a:gd name="connsiteY7" fmla="*/ 9973732 h 10250611"/>
                <a:gd name="connsiteX8" fmla="*/ 5125201 w 10249980"/>
                <a:gd name="connsiteY8" fmla="*/ 10250611 h 10250611"/>
                <a:gd name="connsiteX9" fmla="*/ 5793623 w 10249980"/>
                <a:gd name="connsiteY9" fmla="*/ 9973732 h 10250611"/>
                <a:gd name="connsiteX10" fmla="*/ 9973522 w 10249980"/>
                <a:gd name="connsiteY10" fmla="*/ 5793833 h 10250611"/>
                <a:gd name="connsiteX11" fmla="*/ 9973522 w 10249980"/>
                <a:gd name="connsiteY11" fmla="*/ 4456779 h 10250611"/>
                <a:gd name="connsiteX12" fmla="*/ 9929340 w 10249980"/>
                <a:gd name="connsiteY12" fmla="*/ 5749440 h 10250611"/>
                <a:gd name="connsiteX13" fmla="*/ 5749440 w 10249980"/>
                <a:gd name="connsiteY13" fmla="*/ 9929340 h 10250611"/>
                <a:gd name="connsiteX14" fmla="*/ 5125621 w 10249980"/>
                <a:gd name="connsiteY14" fmla="*/ 10187703 h 10250611"/>
                <a:gd name="connsiteX15" fmla="*/ 4501803 w 10249980"/>
                <a:gd name="connsiteY15" fmla="*/ 9929340 h 10250611"/>
                <a:gd name="connsiteX16" fmla="*/ 321482 w 10249980"/>
                <a:gd name="connsiteY16" fmla="*/ 5749230 h 10250611"/>
                <a:gd name="connsiteX17" fmla="*/ 63118 w 10249980"/>
                <a:gd name="connsiteY17" fmla="*/ 5125411 h 10250611"/>
                <a:gd name="connsiteX18" fmla="*/ 321482 w 10249980"/>
                <a:gd name="connsiteY18" fmla="*/ 4501593 h 10250611"/>
                <a:gd name="connsiteX19" fmla="*/ 4501593 w 10249980"/>
                <a:gd name="connsiteY19" fmla="*/ 321482 h 10250611"/>
                <a:gd name="connsiteX20" fmla="*/ 5125411 w 10249980"/>
                <a:gd name="connsiteY20" fmla="*/ 63118 h 10250611"/>
                <a:gd name="connsiteX21" fmla="*/ 5749230 w 10249980"/>
                <a:gd name="connsiteY21" fmla="*/ 321482 h 10250611"/>
                <a:gd name="connsiteX22" fmla="*/ 9929129 w 10249980"/>
                <a:gd name="connsiteY22" fmla="*/ 4501382 h 10250611"/>
                <a:gd name="connsiteX23" fmla="*/ 9929129 w 10249980"/>
                <a:gd name="connsiteY23" fmla="*/ 5749230 h 10250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249980" h="10250611">
                  <a:moveTo>
                    <a:pt x="9973943" y="4456989"/>
                  </a:moveTo>
                  <a:lnTo>
                    <a:pt x="5793833" y="276879"/>
                  </a:lnTo>
                  <a:cubicBezTo>
                    <a:pt x="5615209" y="98254"/>
                    <a:pt x="5377884" y="0"/>
                    <a:pt x="5125411" y="0"/>
                  </a:cubicBezTo>
                  <a:cubicBezTo>
                    <a:pt x="4872938" y="0"/>
                    <a:pt x="4635403" y="98254"/>
                    <a:pt x="4456989" y="276879"/>
                  </a:cubicBezTo>
                  <a:lnTo>
                    <a:pt x="276879" y="4456989"/>
                  </a:lnTo>
                  <a:cubicBezTo>
                    <a:pt x="98254" y="4635614"/>
                    <a:pt x="0" y="4872938"/>
                    <a:pt x="0" y="5125411"/>
                  </a:cubicBezTo>
                  <a:cubicBezTo>
                    <a:pt x="0" y="5377884"/>
                    <a:pt x="98254" y="5615419"/>
                    <a:pt x="276879" y="5793833"/>
                  </a:cubicBezTo>
                  <a:lnTo>
                    <a:pt x="4456779" y="9973732"/>
                  </a:lnTo>
                  <a:cubicBezTo>
                    <a:pt x="4635403" y="10152357"/>
                    <a:pt x="4872728" y="10250611"/>
                    <a:pt x="5125201" y="10250611"/>
                  </a:cubicBezTo>
                  <a:cubicBezTo>
                    <a:pt x="5377674" y="10250611"/>
                    <a:pt x="5615209" y="10152357"/>
                    <a:pt x="5793623" y="9973732"/>
                  </a:cubicBezTo>
                  <a:lnTo>
                    <a:pt x="9973522" y="5793833"/>
                  </a:lnTo>
                  <a:cubicBezTo>
                    <a:pt x="10342133" y="5425222"/>
                    <a:pt x="10342133" y="4825389"/>
                    <a:pt x="9973522" y="4456779"/>
                  </a:cubicBezTo>
                  <a:close/>
                  <a:moveTo>
                    <a:pt x="9929340" y="5749440"/>
                  </a:moveTo>
                  <a:lnTo>
                    <a:pt x="5749440" y="9929340"/>
                  </a:lnTo>
                  <a:cubicBezTo>
                    <a:pt x="5582808" y="10095971"/>
                    <a:pt x="5361263" y="10187703"/>
                    <a:pt x="5125621" y="10187703"/>
                  </a:cubicBezTo>
                  <a:cubicBezTo>
                    <a:pt x="4889980" y="10187703"/>
                    <a:pt x="4668435" y="10095971"/>
                    <a:pt x="4501803" y="9929340"/>
                  </a:cubicBezTo>
                  <a:lnTo>
                    <a:pt x="321482" y="5749230"/>
                  </a:lnTo>
                  <a:cubicBezTo>
                    <a:pt x="154850" y="5582597"/>
                    <a:pt x="63118" y="5361052"/>
                    <a:pt x="63118" y="5125411"/>
                  </a:cubicBezTo>
                  <a:cubicBezTo>
                    <a:pt x="63118" y="4889770"/>
                    <a:pt x="154850" y="4668225"/>
                    <a:pt x="321482" y="4501593"/>
                  </a:cubicBezTo>
                  <a:lnTo>
                    <a:pt x="4501593" y="321482"/>
                  </a:lnTo>
                  <a:cubicBezTo>
                    <a:pt x="4668225" y="154850"/>
                    <a:pt x="4889770" y="63118"/>
                    <a:pt x="5125411" y="63118"/>
                  </a:cubicBezTo>
                  <a:cubicBezTo>
                    <a:pt x="5361052" y="63118"/>
                    <a:pt x="5582597" y="154850"/>
                    <a:pt x="5749230" y="321482"/>
                  </a:cubicBezTo>
                  <a:lnTo>
                    <a:pt x="9929129" y="4501382"/>
                  </a:lnTo>
                  <a:cubicBezTo>
                    <a:pt x="10273123" y="4845377"/>
                    <a:pt x="10273123" y="5405235"/>
                    <a:pt x="9929129" y="5749230"/>
                  </a:cubicBezTo>
                  <a:close/>
                </a:path>
              </a:pathLst>
            </a:custGeom>
            <a:solidFill>
              <a:schemeClr val="accent4"/>
            </a:solidFill>
            <a:ln w="210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1" name="Gráfico 11">
              <a:extLst>
                <a:ext uri="{FF2B5EF4-FFF2-40B4-BE49-F238E27FC236}">
                  <a16:creationId xmlns:a16="http://schemas.microsoft.com/office/drawing/2014/main" id="{8EFCEDFB-402A-D909-CA0F-E3E1E9FBE2D7}"/>
                </a:ext>
              </a:extLst>
            </p:cNvPr>
            <p:cNvSpPr/>
            <p:nvPr/>
          </p:nvSpPr>
          <p:spPr>
            <a:xfrm>
              <a:off x="332866" y="-2943965"/>
              <a:ext cx="4609192" cy="4609476"/>
            </a:xfrm>
            <a:custGeom>
              <a:avLst/>
              <a:gdLst>
                <a:gd name="connsiteX0" fmla="*/ 9973943 w 10249980"/>
                <a:gd name="connsiteY0" fmla="*/ 4456989 h 10250611"/>
                <a:gd name="connsiteX1" fmla="*/ 5793833 w 10249980"/>
                <a:gd name="connsiteY1" fmla="*/ 276879 h 10250611"/>
                <a:gd name="connsiteX2" fmla="*/ 5125411 w 10249980"/>
                <a:gd name="connsiteY2" fmla="*/ 0 h 10250611"/>
                <a:gd name="connsiteX3" fmla="*/ 4456989 w 10249980"/>
                <a:gd name="connsiteY3" fmla="*/ 276879 h 10250611"/>
                <a:gd name="connsiteX4" fmla="*/ 276879 w 10249980"/>
                <a:gd name="connsiteY4" fmla="*/ 4456989 h 10250611"/>
                <a:gd name="connsiteX5" fmla="*/ 0 w 10249980"/>
                <a:gd name="connsiteY5" fmla="*/ 5125411 h 10250611"/>
                <a:gd name="connsiteX6" fmla="*/ 276879 w 10249980"/>
                <a:gd name="connsiteY6" fmla="*/ 5793833 h 10250611"/>
                <a:gd name="connsiteX7" fmla="*/ 4456779 w 10249980"/>
                <a:gd name="connsiteY7" fmla="*/ 9973732 h 10250611"/>
                <a:gd name="connsiteX8" fmla="*/ 5125201 w 10249980"/>
                <a:gd name="connsiteY8" fmla="*/ 10250611 h 10250611"/>
                <a:gd name="connsiteX9" fmla="*/ 5793623 w 10249980"/>
                <a:gd name="connsiteY9" fmla="*/ 9973732 h 10250611"/>
                <a:gd name="connsiteX10" fmla="*/ 9973522 w 10249980"/>
                <a:gd name="connsiteY10" fmla="*/ 5793833 h 10250611"/>
                <a:gd name="connsiteX11" fmla="*/ 9973522 w 10249980"/>
                <a:gd name="connsiteY11" fmla="*/ 4456779 h 10250611"/>
                <a:gd name="connsiteX12" fmla="*/ 9929340 w 10249980"/>
                <a:gd name="connsiteY12" fmla="*/ 5749440 h 10250611"/>
                <a:gd name="connsiteX13" fmla="*/ 5749440 w 10249980"/>
                <a:gd name="connsiteY13" fmla="*/ 9929340 h 10250611"/>
                <a:gd name="connsiteX14" fmla="*/ 5125621 w 10249980"/>
                <a:gd name="connsiteY14" fmla="*/ 10187703 h 10250611"/>
                <a:gd name="connsiteX15" fmla="*/ 4501803 w 10249980"/>
                <a:gd name="connsiteY15" fmla="*/ 9929340 h 10250611"/>
                <a:gd name="connsiteX16" fmla="*/ 321482 w 10249980"/>
                <a:gd name="connsiteY16" fmla="*/ 5749230 h 10250611"/>
                <a:gd name="connsiteX17" fmla="*/ 63118 w 10249980"/>
                <a:gd name="connsiteY17" fmla="*/ 5125411 h 10250611"/>
                <a:gd name="connsiteX18" fmla="*/ 321482 w 10249980"/>
                <a:gd name="connsiteY18" fmla="*/ 4501593 h 10250611"/>
                <a:gd name="connsiteX19" fmla="*/ 4501593 w 10249980"/>
                <a:gd name="connsiteY19" fmla="*/ 321482 h 10250611"/>
                <a:gd name="connsiteX20" fmla="*/ 5125411 w 10249980"/>
                <a:gd name="connsiteY20" fmla="*/ 63118 h 10250611"/>
                <a:gd name="connsiteX21" fmla="*/ 5749230 w 10249980"/>
                <a:gd name="connsiteY21" fmla="*/ 321482 h 10250611"/>
                <a:gd name="connsiteX22" fmla="*/ 9929129 w 10249980"/>
                <a:gd name="connsiteY22" fmla="*/ 4501382 h 10250611"/>
                <a:gd name="connsiteX23" fmla="*/ 9929129 w 10249980"/>
                <a:gd name="connsiteY23" fmla="*/ 5749230 h 10250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249980" h="10250611">
                  <a:moveTo>
                    <a:pt x="9973943" y="4456989"/>
                  </a:moveTo>
                  <a:lnTo>
                    <a:pt x="5793833" y="276879"/>
                  </a:lnTo>
                  <a:cubicBezTo>
                    <a:pt x="5615209" y="98254"/>
                    <a:pt x="5377884" y="0"/>
                    <a:pt x="5125411" y="0"/>
                  </a:cubicBezTo>
                  <a:cubicBezTo>
                    <a:pt x="4872938" y="0"/>
                    <a:pt x="4635403" y="98254"/>
                    <a:pt x="4456989" y="276879"/>
                  </a:cubicBezTo>
                  <a:lnTo>
                    <a:pt x="276879" y="4456989"/>
                  </a:lnTo>
                  <a:cubicBezTo>
                    <a:pt x="98254" y="4635614"/>
                    <a:pt x="0" y="4872938"/>
                    <a:pt x="0" y="5125411"/>
                  </a:cubicBezTo>
                  <a:cubicBezTo>
                    <a:pt x="0" y="5377884"/>
                    <a:pt x="98254" y="5615419"/>
                    <a:pt x="276879" y="5793833"/>
                  </a:cubicBezTo>
                  <a:lnTo>
                    <a:pt x="4456779" y="9973732"/>
                  </a:lnTo>
                  <a:cubicBezTo>
                    <a:pt x="4635403" y="10152357"/>
                    <a:pt x="4872728" y="10250611"/>
                    <a:pt x="5125201" y="10250611"/>
                  </a:cubicBezTo>
                  <a:cubicBezTo>
                    <a:pt x="5377674" y="10250611"/>
                    <a:pt x="5615209" y="10152357"/>
                    <a:pt x="5793623" y="9973732"/>
                  </a:cubicBezTo>
                  <a:lnTo>
                    <a:pt x="9973522" y="5793833"/>
                  </a:lnTo>
                  <a:cubicBezTo>
                    <a:pt x="10342133" y="5425222"/>
                    <a:pt x="10342133" y="4825389"/>
                    <a:pt x="9973522" y="4456779"/>
                  </a:cubicBezTo>
                  <a:close/>
                  <a:moveTo>
                    <a:pt x="9929340" y="5749440"/>
                  </a:moveTo>
                  <a:lnTo>
                    <a:pt x="5749440" y="9929340"/>
                  </a:lnTo>
                  <a:cubicBezTo>
                    <a:pt x="5582808" y="10095971"/>
                    <a:pt x="5361263" y="10187703"/>
                    <a:pt x="5125621" y="10187703"/>
                  </a:cubicBezTo>
                  <a:cubicBezTo>
                    <a:pt x="4889980" y="10187703"/>
                    <a:pt x="4668435" y="10095971"/>
                    <a:pt x="4501803" y="9929340"/>
                  </a:cubicBezTo>
                  <a:lnTo>
                    <a:pt x="321482" y="5749230"/>
                  </a:lnTo>
                  <a:cubicBezTo>
                    <a:pt x="154850" y="5582597"/>
                    <a:pt x="63118" y="5361052"/>
                    <a:pt x="63118" y="5125411"/>
                  </a:cubicBezTo>
                  <a:cubicBezTo>
                    <a:pt x="63118" y="4889770"/>
                    <a:pt x="154850" y="4668225"/>
                    <a:pt x="321482" y="4501593"/>
                  </a:cubicBezTo>
                  <a:lnTo>
                    <a:pt x="4501593" y="321482"/>
                  </a:lnTo>
                  <a:cubicBezTo>
                    <a:pt x="4668225" y="154850"/>
                    <a:pt x="4889770" y="63118"/>
                    <a:pt x="5125411" y="63118"/>
                  </a:cubicBezTo>
                  <a:cubicBezTo>
                    <a:pt x="5361052" y="63118"/>
                    <a:pt x="5582597" y="154850"/>
                    <a:pt x="5749230" y="321482"/>
                  </a:cubicBezTo>
                  <a:lnTo>
                    <a:pt x="9929129" y="4501382"/>
                  </a:lnTo>
                  <a:cubicBezTo>
                    <a:pt x="10273123" y="4845377"/>
                    <a:pt x="10273123" y="5405235"/>
                    <a:pt x="9929129" y="5749230"/>
                  </a:cubicBezTo>
                  <a:close/>
                </a:path>
              </a:pathLst>
            </a:custGeom>
            <a:solidFill>
              <a:schemeClr val="accent4"/>
            </a:solidFill>
            <a:ln w="210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3" name="Forma libre 22">
            <a:extLst>
              <a:ext uri="{FF2B5EF4-FFF2-40B4-BE49-F238E27FC236}">
                <a16:creationId xmlns:a16="http://schemas.microsoft.com/office/drawing/2014/main" id="{179E5185-2AC6-E2CA-EB12-CA5CADE08E53}"/>
              </a:ext>
            </a:extLst>
          </p:cNvPr>
          <p:cNvSpPr/>
          <p:nvPr/>
        </p:nvSpPr>
        <p:spPr>
          <a:xfrm rot="19562459" flipH="1">
            <a:off x="15834557" y="1974207"/>
            <a:ext cx="15797564" cy="11917918"/>
          </a:xfrm>
          <a:custGeom>
            <a:avLst/>
            <a:gdLst>
              <a:gd name="connsiteX0" fmla="*/ 5585694 w 24592970"/>
              <a:gd name="connsiteY0" fmla="*/ 11579735 h 18553304"/>
              <a:gd name="connsiteX1" fmla="*/ 7989891 w 24592970"/>
              <a:gd name="connsiteY1" fmla="*/ 11587984 h 18553304"/>
              <a:gd name="connsiteX2" fmla="*/ 12477216 w 24592970"/>
              <a:gd name="connsiteY2" fmla="*/ 14793882 h 18553304"/>
              <a:gd name="connsiteX3" fmla="*/ 17307676 w 24592970"/>
              <a:gd name="connsiteY3" fmla="*/ 18287875 h 18553304"/>
              <a:gd name="connsiteX4" fmla="*/ 24576368 w 24592970"/>
              <a:gd name="connsiteY4" fmla="*/ 16917997 h 18553304"/>
              <a:gd name="connsiteX5" fmla="*/ 24576196 w 24592970"/>
              <a:gd name="connsiteY5" fmla="*/ 16918171 h 18553304"/>
              <a:gd name="connsiteX6" fmla="*/ 24592970 w 24592970"/>
              <a:gd name="connsiteY6" fmla="*/ 16948450 h 18553304"/>
              <a:gd name="connsiteX7" fmla="*/ 19154942 w 24592970"/>
              <a:gd name="connsiteY7" fmla="*/ 18553304 h 18553304"/>
              <a:gd name="connsiteX8" fmla="*/ 17298856 w 24592970"/>
              <a:gd name="connsiteY8" fmla="*/ 18321443 h 18553304"/>
              <a:gd name="connsiteX9" fmla="*/ 12451273 w 24592970"/>
              <a:gd name="connsiteY9" fmla="*/ 14817069 h 18553304"/>
              <a:gd name="connsiteX10" fmla="*/ 7982627 w 24592970"/>
              <a:gd name="connsiteY10" fmla="*/ 11621897 h 18553304"/>
              <a:gd name="connsiteX11" fmla="*/ 4749694 w 24592970"/>
              <a:gd name="connsiteY11" fmla="*/ 11820536 h 18553304"/>
              <a:gd name="connsiteX12" fmla="*/ 21965 w 24592970"/>
              <a:gd name="connsiteY12" fmla="*/ 14558042 h 18553304"/>
              <a:gd name="connsiteX13" fmla="*/ 0 w 24592970"/>
              <a:gd name="connsiteY13" fmla="*/ 14531222 h 18553304"/>
              <a:gd name="connsiteX14" fmla="*/ 4739664 w 24592970"/>
              <a:gd name="connsiteY14" fmla="*/ 11787314 h 18553304"/>
              <a:gd name="connsiteX15" fmla="*/ 5585694 w 24592970"/>
              <a:gd name="connsiteY15" fmla="*/ 11579735 h 18553304"/>
              <a:gd name="connsiteX16" fmla="*/ 5505562 w 24592970"/>
              <a:gd name="connsiteY16" fmla="*/ 11106196 h 18553304"/>
              <a:gd name="connsiteX17" fmla="*/ 8316419 w 24592970"/>
              <a:gd name="connsiteY17" fmla="*/ 11166654 h 18553304"/>
              <a:gd name="connsiteX18" fmla="*/ 12569744 w 24592970"/>
              <a:gd name="connsiteY18" fmla="*/ 14387262 h 18553304"/>
              <a:gd name="connsiteX19" fmla="*/ 17252333 w 24592970"/>
              <a:gd name="connsiteY19" fmla="*/ 17908766 h 18553304"/>
              <a:gd name="connsiteX20" fmla="*/ 24427980 w 24592970"/>
              <a:gd name="connsiteY20" fmla="*/ 16724031 h 18553304"/>
              <a:gd name="connsiteX21" fmla="*/ 24444061 w 24592970"/>
              <a:gd name="connsiteY21" fmla="*/ 16754658 h 18553304"/>
              <a:gd name="connsiteX22" fmla="*/ 19238303 w 24592970"/>
              <a:gd name="connsiteY22" fmla="*/ 18213472 h 18553304"/>
              <a:gd name="connsiteX23" fmla="*/ 17242993 w 24592970"/>
              <a:gd name="connsiteY23" fmla="*/ 17941990 h 18553304"/>
              <a:gd name="connsiteX24" fmla="*/ 12543455 w 24592970"/>
              <a:gd name="connsiteY24" fmla="*/ 14409928 h 18553304"/>
              <a:gd name="connsiteX25" fmla="*/ 8307597 w 24592970"/>
              <a:gd name="connsiteY25" fmla="*/ 11200222 h 18553304"/>
              <a:gd name="connsiteX26" fmla="*/ 5082968 w 24592970"/>
              <a:gd name="connsiteY26" fmla="*/ 11233964 h 18553304"/>
              <a:gd name="connsiteX27" fmla="*/ 5083141 w 24592970"/>
              <a:gd name="connsiteY27" fmla="*/ 11233963 h 18553304"/>
              <a:gd name="connsiteX28" fmla="*/ 232444 w 24592970"/>
              <a:gd name="connsiteY28" fmla="*/ 13703966 h 18553304"/>
              <a:gd name="connsiteX29" fmla="*/ 212038 w 24592970"/>
              <a:gd name="connsiteY29" fmla="*/ 13676109 h 18553304"/>
              <a:gd name="connsiteX30" fmla="*/ 5075012 w 24592970"/>
              <a:gd name="connsiteY30" fmla="*/ 11200395 h 18553304"/>
              <a:gd name="connsiteX31" fmla="*/ 5505562 w 24592970"/>
              <a:gd name="connsiteY31" fmla="*/ 11106196 h 18553304"/>
              <a:gd name="connsiteX32" fmla="*/ 5408800 w 24592970"/>
              <a:gd name="connsiteY32" fmla="*/ 10612960 h 18553304"/>
              <a:gd name="connsiteX33" fmla="*/ 8642078 w 24592970"/>
              <a:gd name="connsiteY33" fmla="*/ 10745675 h 18553304"/>
              <a:gd name="connsiteX34" fmla="*/ 12668843 w 24592970"/>
              <a:gd name="connsiteY34" fmla="*/ 13977700 h 18553304"/>
              <a:gd name="connsiteX35" fmla="*/ 17196468 w 24592970"/>
              <a:gd name="connsiteY35" fmla="*/ 17529657 h 18553304"/>
              <a:gd name="connsiteX36" fmla="*/ 24279067 w 24592970"/>
              <a:gd name="connsiteY36" fmla="*/ 16529892 h 18553304"/>
              <a:gd name="connsiteX37" fmla="*/ 24294285 w 24592970"/>
              <a:gd name="connsiteY37" fmla="*/ 16560864 h 18553304"/>
              <a:gd name="connsiteX38" fmla="*/ 19324775 w 24592970"/>
              <a:gd name="connsiteY38" fmla="*/ 17874681 h 18553304"/>
              <a:gd name="connsiteX39" fmla="*/ 17186265 w 24592970"/>
              <a:gd name="connsiteY39" fmla="*/ 17562535 h 18553304"/>
              <a:gd name="connsiteX40" fmla="*/ 12642207 w 24592970"/>
              <a:gd name="connsiteY40" fmla="*/ 13999502 h 18553304"/>
              <a:gd name="connsiteX41" fmla="*/ 8632047 w 24592970"/>
              <a:gd name="connsiteY41" fmla="*/ 10778377 h 18553304"/>
              <a:gd name="connsiteX42" fmla="*/ 5415372 w 24592970"/>
              <a:gd name="connsiteY42" fmla="*/ 10646701 h 18553304"/>
              <a:gd name="connsiteX43" fmla="*/ 5415199 w 24592970"/>
              <a:gd name="connsiteY43" fmla="*/ 10646875 h 18553304"/>
              <a:gd name="connsiteX44" fmla="*/ 442053 w 24592970"/>
              <a:gd name="connsiteY44" fmla="*/ 12850065 h 18553304"/>
              <a:gd name="connsiteX45" fmla="*/ 423030 w 24592970"/>
              <a:gd name="connsiteY45" fmla="*/ 12821169 h 18553304"/>
              <a:gd name="connsiteX46" fmla="*/ 5408800 w 24592970"/>
              <a:gd name="connsiteY46" fmla="*/ 10612960 h 18553304"/>
              <a:gd name="connsiteX47" fmla="*/ 5180926 w 24592970"/>
              <a:gd name="connsiteY47" fmla="*/ 10118271 h 18553304"/>
              <a:gd name="connsiteX48" fmla="*/ 5454978 w 24592970"/>
              <a:gd name="connsiteY48" fmla="*/ 10067889 h 18553304"/>
              <a:gd name="connsiteX49" fmla="*/ 5742940 w 24592970"/>
              <a:gd name="connsiteY49" fmla="*/ 10024317 h 18553304"/>
              <a:gd name="connsiteX50" fmla="*/ 8968607 w 24592970"/>
              <a:gd name="connsiteY50" fmla="*/ 10324001 h 18553304"/>
              <a:gd name="connsiteX51" fmla="*/ 12766732 w 24592970"/>
              <a:gd name="connsiteY51" fmla="*/ 13564332 h 18553304"/>
              <a:gd name="connsiteX52" fmla="*/ 17141126 w 24592970"/>
              <a:gd name="connsiteY52" fmla="*/ 17150203 h 18553304"/>
              <a:gd name="connsiteX53" fmla="*/ 24130678 w 24592970"/>
              <a:gd name="connsiteY53" fmla="*/ 16335580 h 18553304"/>
              <a:gd name="connsiteX54" fmla="*/ 24145206 w 24592970"/>
              <a:gd name="connsiteY54" fmla="*/ 16366898 h 18553304"/>
              <a:gd name="connsiteX55" fmla="*/ 19417650 w 24592970"/>
              <a:gd name="connsiteY55" fmla="*/ 17542117 h 18553304"/>
              <a:gd name="connsiteX56" fmla="*/ 17130230 w 24592970"/>
              <a:gd name="connsiteY56" fmla="*/ 17183079 h 18553304"/>
              <a:gd name="connsiteX57" fmla="*/ 12739579 w 24592970"/>
              <a:gd name="connsiteY57" fmla="*/ 13585787 h 18553304"/>
              <a:gd name="connsiteX58" fmla="*/ 8956847 w 24592970"/>
              <a:gd name="connsiteY58" fmla="*/ 10356530 h 18553304"/>
              <a:gd name="connsiteX59" fmla="*/ 5747437 w 24592970"/>
              <a:gd name="connsiteY59" fmla="*/ 10058576 h 18553304"/>
              <a:gd name="connsiteX60" fmla="*/ 5747610 w 24592970"/>
              <a:gd name="connsiteY60" fmla="*/ 10058576 h 18553304"/>
              <a:gd name="connsiteX61" fmla="*/ 652363 w 24592970"/>
              <a:gd name="connsiteY61" fmla="*/ 11995817 h 18553304"/>
              <a:gd name="connsiteX62" fmla="*/ 635068 w 24592970"/>
              <a:gd name="connsiteY62" fmla="*/ 11965881 h 18553304"/>
              <a:gd name="connsiteX63" fmla="*/ 5180926 w 24592970"/>
              <a:gd name="connsiteY63" fmla="*/ 10118271 h 18553304"/>
              <a:gd name="connsiteX64" fmla="*/ 5187171 w 24592970"/>
              <a:gd name="connsiteY64" fmla="*/ 9550905 h 18553304"/>
              <a:gd name="connsiteX65" fmla="*/ 6076386 w 24592970"/>
              <a:gd name="connsiteY65" fmla="*/ 9435150 h 18553304"/>
              <a:gd name="connsiteX66" fmla="*/ 9294616 w 24592970"/>
              <a:gd name="connsiteY66" fmla="*/ 9902847 h 18553304"/>
              <a:gd name="connsiteX67" fmla="*/ 12866523 w 24592970"/>
              <a:gd name="connsiteY67" fmla="*/ 13148194 h 18553304"/>
              <a:gd name="connsiteX68" fmla="*/ 17085435 w 24592970"/>
              <a:gd name="connsiteY68" fmla="*/ 16771095 h 18553304"/>
              <a:gd name="connsiteX69" fmla="*/ 23981941 w 24592970"/>
              <a:gd name="connsiteY69" fmla="*/ 16141438 h 18553304"/>
              <a:gd name="connsiteX70" fmla="*/ 23995605 w 24592970"/>
              <a:gd name="connsiteY70" fmla="*/ 16173278 h 18553304"/>
              <a:gd name="connsiteX71" fmla="*/ 19515886 w 24592970"/>
              <a:gd name="connsiteY71" fmla="*/ 17214915 h 18553304"/>
              <a:gd name="connsiteX72" fmla="*/ 17073849 w 24592970"/>
              <a:gd name="connsiteY72" fmla="*/ 16803626 h 18553304"/>
              <a:gd name="connsiteX73" fmla="*/ 12839024 w 24592970"/>
              <a:gd name="connsiteY73" fmla="*/ 13169131 h 18553304"/>
              <a:gd name="connsiteX74" fmla="*/ 9281473 w 24592970"/>
              <a:gd name="connsiteY74" fmla="*/ 9934859 h 18553304"/>
              <a:gd name="connsiteX75" fmla="*/ 6079153 w 24592970"/>
              <a:gd name="connsiteY75" fmla="*/ 9469583 h 18553304"/>
              <a:gd name="connsiteX76" fmla="*/ 6079154 w 24592970"/>
              <a:gd name="connsiteY76" fmla="*/ 9469756 h 18553304"/>
              <a:gd name="connsiteX77" fmla="*/ 862324 w 24592970"/>
              <a:gd name="connsiteY77" fmla="*/ 11141916 h 18553304"/>
              <a:gd name="connsiteX78" fmla="*/ 846589 w 24592970"/>
              <a:gd name="connsiteY78" fmla="*/ 11111118 h 18553304"/>
              <a:gd name="connsiteX79" fmla="*/ 5187171 w 24592970"/>
              <a:gd name="connsiteY79" fmla="*/ 9550905 h 18553304"/>
              <a:gd name="connsiteX80" fmla="*/ 4880373 w 24592970"/>
              <a:gd name="connsiteY80" fmla="*/ 9011008 h 18553304"/>
              <a:gd name="connsiteX81" fmla="*/ 6409480 w 24592970"/>
              <a:gd name="connsiteY81" fmla="*/ 8844768 h 18553304"/>
              <a:gd name="connsiteX82" fmla="*/ 9620620 w 24592970"/>
              <a:gd name="connsiteY82" fmla="*/ 9481518 h 18553304"/>
              <a:gd name="connsiteX83" fmla="*/ 12969255 w 24592970"/>
              <a:gd name="connsiteY83" fmla="*/ 12729462 h 18553304"/>
              <a:gd name="connsiteX84" fmla="*/ 17029746 w 24592970"/>
              <a:gd name="connsiteY84" fmla="*/ 16391814 h 18553304"/>
              <a:gd name="connsiteX85" fmla="*/ 23833206 w 24592970"/>
              <a:gd name="connsiteY85" fmla="*/ 15947300 h 18553304"/>
              <a:gd name="connsiteX86" fmla="*/ 23846179 w 24592970"/>
              <a:gd name="connsiteY86" fmla="*/ 15979484 h 18553304"/>
              <a:gd name="connsiteX87" fmla="*/ 19620345 w 24592970"/>
              <a:gd name="connsiteY87" fmla="*/ 16893255 h 18553304"/>
              <a:gd name="connsiteX88" fmla="*/ 17017467 w 24592970"/>
              <a:gd name="connsiteY88" fmla="*/ 16424171 h 18553304"/>
              <a:gd name="connsiteX89" fmla="*/ 12941410 w 24592970"/>
              <a:gd name="connsiteY89" fmla="*/ 12749880 h 18553304"/>
              <a:gd name="connsiteX90" fmla="*/ 9606092 w 24592970"/>
              <a:gd name="connsiteY90" fmla="*/ 9513009 h 18553304"/>
              <a:gd name="connsiteX91" fmla="*/ 6410691 w 24592970"/>
              <a:gd name="connsiteY91" fmla="*/ 8879547 h 18553304"/>
              <a:gd name="connsiteX92" fmla="*/ 6410517 w 24592970"/>
              <a:gd name="connsiteY92" fmla="*/ 8879374 h 18553304"/>
              <a:gd name="connsiteX93" fmla="*/ 1072107 w 24592970"/>
              <a:gd name="connsiteY93" fmla="*/ 10287491 h 18553304"/>
              <a:gd name="connsiteX94" fmla="*/ 1057925 w 24592970"/>
              <a:gd name="connsiteY94" fmla="*/ 10255826 h 18553304"/>
              <a:gd name="connsiteX95" fmla="*/ 4880373 w 24592970"/>
              <a:gd name="connsiteY95" fmla="*/ 9011008 h 18553304"/>
              <a:gd name="connsiteX96" fmla="*/ 4529271 w 24592970"/>
              <a:gd name="connsiteY96" fmla="*/ 8446316 h 18553304"/>
              <a:gd name="connsiteX97" fmla="*/ 6743099 w 24592970"/>
              <a:gd name="connsiteY97" fmla="*/ 8253526 h 18553304"/>
              <a:gd name="connsiteX98" fmla="*/ 9946975 w 24592970"/>
              <a:gd name="connsiteY98" fmla="*/ 9060364 h 18553304"/>
              <a:gd name="connsiteX99" fmla="*/ 13076137 w 24592970"/>
              <a:gd name="connsiteY99" fmla="*/ 12308654 h 18553304"/>
              <a:gd name="connsiteX100" fmla="*/ 16974403 w 24592970"/>
              <a:gd name="connsiteY100" fmla="*/ 16012532 h 18553304"/>
              <a:gd name="connsiteX101" fmla="*/ 23684815 w 24592970"/>
              <a:gd name="connsiteY101" fmla="*/ 15752988 h 18553304"/>
              <a:gd name="connsiteX102" fmla="*/ 23696923 w 24592970"/>
              <a:gd name="connsiteY102" fmla="*/ 15785517 h 18553304"/>
              <a:gd name="connsiteX103" fmla="*/ 19731726 w 24592970"/>
              <a:gd name="connsiteY103" fmla="*/ 16577474 h 18553304"/>
              <a:gd name="connsiteX104" fmla="*/ 16961085 w 24592970"/>
              <a:gd name="connsiteY104" fmla="*/ 16044544 h 18553304"/>
              <a:gd name="connsiteX105" fmla="*/ 13047600 w 24592970"/>
              <a:gd name="connsiteY105" fmla="*/ 12328206 h 18553304"/>
              <a:gd name="connsiteX106" fmla="*/ 9930718 w 24592970"/>
              <a:gd name="connsiteY106" fmla="*/ 9090992 h 18553304"/>
              <a:gd name="connsiteX107" fmla="*/ 6742234 w 24592970"/>
              <a:gd name="connsiteY107" fmla="*/ 8288305 h 18553304"/>
              <a:gd name="connsiteX108" fmla="*/ 6742234 w 24592970"/>
              <a:gd name="connsiteY108" fmla="*/ 8288131 h 18553304"/>
              <a:gd name="connsiteX109" fmla="*/ 1282240 w 24592970"/>
              <a:gd name="connsiteY109" fmla="*/ 9433244 h 18553304"/>
              <a:gd name="connsiteX110" fmla="*/ 1269788 w 24592970"/>
              <a:gd name="connsiteY110" fmla="*/ 9400887 h 18553304"/>
              <a:gd name="connsiteX111" fmla="*/ 4529271 w 24592970"/>
              <a:gd name="connsiteY111" fmla="*/ 8446316 h 18553304"/>
              <a:gd name="connsiteX112" fmla="*/ 4127459 w 24592970"/>
              <a:gd name="connsiteY112" fmla="*/ 7855678 h 18553304"/>
              <a:gd name="connsiteX113" fmla="*/ 7076718 w 24592970"/>
              <a:gd name="connsiteY113" fmla="*/ 7661590 h 18553304"/>
              <a:gd name="connsiteX114" fmla="*/ 10273331 w 24592970"/>
              <a:gd name="connsiteY114" fmla="*/ 8639556 h 18553304"/>
              <a:gd name="connsiteX115" fmla="*/ 13187689 w 24592970"/>
              <a:gd name="connsiteY115" fmla="*/ 11886979 h 18553304"/>
              <a:gd name="connsiteX116" fmla="*/ 16919060 w 24592970"/>
              <a:gd name="connsiteY116" fmla="*/ 15633769 h 18553304"/>
              <a:gd name="connsiteX117" fmla="*/ 23536426 w 24592970"/>
              <a:gd name="connsiteY117" fmla="*/ 15559192 h 18553304"/>
              <a:gd name="connsiteX118" fmla="*/ 23547495 w 24592970"/>
              <a:gd name="connsiteY118" fmla="*/ 15591895 h 18553304"/>
              <a:gd name="connsiteX119" fmla="*/ 19850194 w 24592970"/>
              <a:gd name="connsiteY119" fmla="*/ 16268443 h 18553304"/>
              <a:gd name="connsiteX120" fmla="*/ 16904705 w 24592970"/>
              <a:gd name="connsiteY120" fmla="*/ 15665088 h 18553304"/>
              <a:gd name="connsiteX121" fmla="*/ 13158461 w 24592970"/>
              <a:gd name="connsiteY121" fmla="*/ 11905493 h 18553304"/>
              <a:gd name="connsiteX122" fmla="*/ 10255345 w 24592970"/>
              <a:gd name="connsiteY122" fmla="*/ 8669143 h 18553304"/>
              <a:gd name="connsiteX123" fmla="*/ 7073951 w 24592970"/>
              <a:gd name="connsiteY123" fmla="*/ 7696023 h 18553304"/>
              <a:gd name="connsiteX124" fmla="*/ 7074123 w 24592970"/>
              <a:gd name="connsiteY124" fmla="*/ 7696197 h 18553304"/>
              <a:gd name="connsiteX125" fmla="*/ 1492375 w 24592970"/>
              <a:gd name="connsiteY125" fmla="*/ 8579340 h 18553304"/>
              <a:gd name="connsiteX126" fmla="*/ 1481479 w 24592970"/>
              <a:gd name="connsiteY126" fmla="*/ 8546465 h 18553304"/>
              <a:gd name="connsiteX127" fmla="*/ 4127459 w 24592970"/>
              <a:gd name="connsiteY127" fmla="*/ 7855678 h 18553304"/>
              <a:gd name="connsiteX128" fmla="*/ 3667608 w 24592970"/>
              <a:gd name="connsiteY128" fmla="*/ 7236194 h 18553304"/>
              <a:gd name="connsiteX129" fmla="*/ 7410166 w 24592970"/>
              <a:gd name="connsiteY129" fmla="*/ 7068100 h 18553304"/>
              <a:gd name="connsiteX130" fmla="*/ 10598996 w 24592970"/>
              <a:gd name="connsiteY130" fmla="*/ 8218229 h 18553304"/>
              <a:gd name="connsiteX131" fmla="*/ 13304082 w 24592970"/>
              <a:gd name="connsiteY131" fmla="*/ 11464267 h 18553304"/>
              <a:gd name="connsiteX132" fmla="*/ 16863197 w 24592970"/>
              <a:gd name="connsiteY132" fmla="*/ 15254488 h 18553304"/>
              <a:gd name="connsiteX133" fmla="*/ 23387516 w 24592970"/>
              <a:gd name="connsiteY133" fmla="*/ 15364880 h 18553304"/>
              <a:gd name="connsiteX134" fmla="*/ 23397720 w 24592970"/>
              <a:gd name="connsiteY134" fmla="*/ 15397929 h 18553304"/>
              <a:gd name="connsiteX135" fmla="*/ 19976621 w 24592970"/>
              <a:gd name="connsiteY135" fmla="*/ 15966159 h 18553304"/>
              <a:gd name="connsiteX136" fmla="*/ 16848150 w 24592970"/>
              <a:gd name="connsiteY136" fmla="*/ 15285460 h 18553304"/>
              <a:gd name="connsiteX137" fmla="*/ 13274509 w 24592970"/>
              <a:gd name="connsiteY137" fmla="*/ 11482090 h 18553304"/>
              <a:gd name="connsiteX138" fmla="*/ 10579971 w 24592970"/>
              <a:gd name="connsiteY138" fmla="*/ 8247126 h 18553304"/>
              <a:gd name="connsiteX139" fmla="*/ 7406188 w 24592970"/>
              <a:gd name="connsiteY139" fmla="*/ 7102534 h 18553304"/>
              <a:gd name="connsiteX140" fmla="*/ 7405842 w 24592970"/>
              <a:gd name="connsiteY140" fmla="*/ 7102533 h 18553304"/>
              <a:gd name="connsiteX141" fmla="*/ 1701990 w 24592970"/>
              <a:gd name="connsiteY141" fmla="*/ 7724749 h 18553304"/>
              <a:gd name="connsiteX142" fmla="*/ 1692649 w 24592970"/>
              <a:gd name="connsiteY142" fmla="*/ 7691353 h 18553304"/>
              <a:gd name="connsiteX143" fmla="*/ 3667608 w 24592970"/>
              <a:gd name="connsiteY143" fmla="*/ 7236194 h 18553304"/>
              <a:gd name="connsiteX144" fmla="*/ 2738115 w 24592970"/>
              <a:gd name="connsiteY144" fmla="*/ 6660885 h 18553304"/>
              <a:gd name="connsiteX145" fmla="*/ 7744997 w 24592970"/>
              <a:gd name="connsiteY145" fmla="*/ 6473571 h 18553304"/>
              <a:gd name="connsiteX146" fmla="*/ 10925349 w 24592970"/>
              <a:gd name="connsiteY146" fmla="*/ 7797077 h 18553304"/>
              <a:gd name="connsiteX147" fmla="*/ 13427050 w 24592970"/>
              <a:gd name="connsiteY147" fmla="*/ 11042420 h 18553304"/>
              <a:gd name="connsiteX148" fmla="*/ 16807854 w 24592970"/>
              <a:gd name="connsiteY148" fmla="*/ 14875206 h 18553304"/>
              <a:gd name="connsiteX149" fmla="*/ 23239127 w 24592970"/>
              <a:gd name="connsiteY149" fmla="*/ 15170742 h 18553304"/>
              <a:gd name="connsiteX150" fmla="*/ 23248466 w 24592970"/>
              <a:gd name="connsiteY150" fmla="*/ 15204136 h 18553304"/>
              <a:gd name="connsiteX151" fmla="*/ 20112213 w 24592970"/>
              <a:gd name="connsiteY151" fmla="*/ 15671490 h 18553304"/>
              <a:gd name="connsiteX152" fmla="*/ 16791942 w 24592970"/>
              <a:gd name="connsiteY152" fmla="*/ 14906005 h 18553304"/>
              <a:gd name="connsiteX153" fmla="*/ 13396957 w 24592970"/>
              <a:gd name="connsiteY153" fmla="*/ 11059550 h 18553304"/>
              <a:gd name="connsiteX154" fmla="*/ 10904768 w 24592970"/>
              <a:gd name="connsiteY154" fmla="*/ 7825108 h 18553304"/>
              <a:gd name="connsiteX155" fmla="*/ 7739116 w 24592970"/>
              <a:gd name="connsiteY155" fmla="*/ 6508003 h 18553304"/>
              <a:gd name="connsiteX156" fmla="*/ 7739290 w 24592970"/>
              <a:gd name="connsiteY156" fmla="*/ 6507658 h 18553304"/>
              <a:gd name="connsiteX157" fmla="*/ 1912471 w 24592970"/>
              <a:gd name="connsiteY157" fmla="*/ 6870154 h 18553304"/>
              <a:gd name="connsiteX158" fmla="*/ 1904687 w 24592970"/>
              <a:gd name="connsiteY158" fmla="*/ 6836413 h 18553304"/>
              <a:gd name="connsiteX159" fmla="*/ 2738115 w 24592970"/>
              <a:gd name="connsiteY159" fmla="*/ 6660885 h 18553304"/>
              <a:gd name="connsiteX160" fmla="*/ 2116374 w 24592970"/>
              <a:gd name="connsiteY160" fmla="*/ 5982163 h 18553304"/>
              <a:gd name="connsiteX161" fmla="*/ 8080515 w 24592970"/>
              <a:gd name="connsiteY161" fmla="*/ 5878518 h 18553304"/>
              <a:gd name="connsiteX162" fmla="*/ 11251702 w 24592970"/>
              <a:gd name="connsiteY162" fmla="*/ 7376440 h 18553304"/>
              <a:gd name="connsiteX163" fmla="*/ 13556590 w 24592970"/>
              <a:gd name="connsiteY163" fmla="*/ 10622997 h 18553304"/>
              <a:gd name="connsiteX164" fmla="*/ 16752683 w 24592970"/>
              <a:gd name="connsiteY164" fmla="*/ 14496444 h 18553304"/>
              <a:gd name="connsiteX165" fmla="*/ 23090910 w 24592970"/>
              <a:gd name="connsiteY165" fmla="*/ 14976948 h 18553304"/>
              <a:gd name="connsiteX166" fmla="*/ 23099212 w 24592970"/>
              <a:gd name="connsiteY166" fmla="*/ 15010515 h 18553304"/>
              <a:gd name="connsiteX167" fmla="*/ 20257838 w 24592970"/>
              <a:gd name="connsiteY167" fmla="*/ 15385124 h 18553304"/>
              <a:gd name="connsiteX168" fmla="*/ 16735561 w 24592970"/>
              <a:gd name="connsiteY168" fmla="*/ 14526550 h 18553304"/>
              <a:gd name="connsiteX169" fmla="*/ 13525804 w 24592970"/>
              <a:gd name="connsiteY169" fmla="*/ 10638742 h 18553304"/>
              <a:gd name="connsiteX170" fmla="*/ 11229563 w 24592970"/>
              <a:gd name="connsiteY170" fmla="*/ 7403086 h 18553304"/>
              <a:gd name="connsiteX171" fmla="*/ 8072906 w 24592970"/>
              <a:gd name="connsiteY171" fmla="*/ 5912259 h 18553304"/>
              <a:gd name="connsiteX172" fmla="*/ 8073079 w 24592970"/>
              <a:gd name="connsiteY172" fmla="*/ 5912432 h 18553304"/>
              <a:gd name="connsiteX173" fmla="*/ 2122601 w 24592970"/>
              <a:gd name="connsiteY173" fmla="*/ 6016250 h 18553304"/>
              <a:gd name="connsiteX174" fmla="*/ 2327717 w 24592970"/>
              <a:gd name="connsiteY174" fmla="*/ 5127567 h 18553304"/>
              <a:gd name="connsiteX175" fmla="*/ 8416552 w 24592970"/>
              <a:gd name="connsiteY175" fmla="*/ 5282256 h 18553304"/>
              <a:gd name="connsiteX176" fmla="*/ 11577535 w 24592970"/>
              <a:gd name="connsiteY176" fmla="*/ 6955456 h 18553304"/>
              <a:gd name="connsiteX177" fmla="*/ 13692353 w 24592970"/>
              <a:gd name="connsiteY177" fmla="*/ 10206340 h 18553304"/>
              <a:gd name="connsiteX178" fmla="*/ 14840041 w 24592970"/>
              <a:gd name="connsiteY178" fmla="*/ 12335473 h 18553304"/>
              <a:gd name="connsiteX179" fmla="*/ 16696993 w 24592970"/>
              <a:gd name="connsiteY179" fmla="*/ 14117335 h 18553304"/>
              <a:gd name="connsiteX180" fmla="*/ 22942175 w 24592970"/>
              <a:gd name="connsiteY180" fmla="*/ 14782808 h 18553304"/>
              <a:gd name="connsiteX181" fmla="*/ 22949437 w 24592970"/>
              <a:gd name="connsiteY181" fmla="*/ 14816721 h 18553304"/>
              <a:gd name="connsiteX182" fmla="*/ 20414355 w 24592970"/>
              <a:gd name="connsiteY182" fmla="*/ 15107066 h 18553304"/>
              <a:gd name="connsiteX183" fmla="*/ 16679006 w 24592970"/>
              <a:gd name="connsiteY183" fmla="*/ 14146922 h 18553304"/>
              <a:gd name="connsiteX184" fmla="*/ 13661050 w 24592970"/>
              <a:gd name="connsiteY184" fmla="*/ 10221048 h 18553304"/>
              <a:gd name="connsiteX185" fmla="*/ 11554187 w 24592970"/>
              <a:gd name="connsiteY185" fmla="*/ 6981063 h 18553304"/>
              <a:gd name="connsiteX186" fmla="*/ 8407731 w 24592970"/>
              <a:gd name="connsiteY186" fmla="*/ 5315650 h 18553304"/>
              <a:gd name="connsiteX187" fmla="*/ 8407731 w 24592970"/>
              <a:gd name="connsiteY187" fmla="*/ 5315823 h 18553304"/>
              <a:gd name="connsiteX188" fmla="*/ 2332387 w 24592970"/>
              <a:gd name="connsiteY188" fmla="*/ 5161827 h 18553304"/>
              <a:gd name="connsiteX189" fmla="*/ 2539407 w 24592970"/>
              <a:gd name="connsiteY189" fmla="*/ 4272801 h 18553304"/>
              <a:gd name="connsiteX190" fmla="*/ 6115642 w 24592970"/>
              <a:gd name="connsiteY190" fmla="*/ 4209125 h 18553304"/>
              <a:gd name="connsiteX191" fmla="*/ 8754149 w 24592970"/>
              <a:gd name="connsiteY191" fmla="*/ 4684957 h 18553304"/>
              <a:gd name="connsiteX192" fmla="*/ 11903718 w 24592970"/>
              <a:gd name="connsiteY192" fmla="*/ 6534475 h 18553304"/>
              <a:gd name="connsiteX193" fmla="*/ 13835210 w 24592970"/>
              <a:gd name="connsiteY193" fmla="*/ 9794011 h 18553304"/>
              <a:gd name="connsiteX194" fmla="*/ 14883279 w 24592970"/>
              <a:gd name="connsiteY194" fmla="*/ 11927469 h 18553304"/>
              <a:gd name="connsiteX195" fmla="*/ 16641822 w 24592970"/>
              <a:gd name="connsiteY195" fmla="*/ 13738226 h 18553304"/>
              <a:gd name="connsiteX196" fmla="*/ 22793957 w 24592970"/>
              <a:gd name="connsiteY196" fmla="*/ 14588669 h 18553304"/>
              <a:gd name="connsiteX197" fmla="*/ 22800185 w 24592970"/>
              <a:gd name="connsiteY197" fmla="*/ 14622755 h 18553304"/>
              <a:gd name="connsiteX198" fmla="*/ 20584191 w 24592970"/>
              <a:gd name="connsiteY198" fmla="*/ 14838178 h 18553304"/>
              <a:gd name="connsiteX199" fmla="*/ 16622798 w 24592970"/>
              <a:gd name="connsiteY199" fmla="*/ 13767295 h 18553304"/>
              <a:gd name="connsiteX200" fmla="*/ 14854051 w 24592970"/>
              <a:gd name="connsiteY200" fmla="*/ 11946156 h 18553304"/>
              <a:gd name="connsiteX201" fmla="*/ 13803387 w 24592970"/>
              <a:gd name="connsiteY201" fmla="*/ 9807680 h 18553304"/>
              <a:gd name="connsiteX202" fmla="*/ 11879158 w 24592970"/>
              <a:gd name="connsiteY202" fmla="*/ 6558873 h 18553304"/>
              <a:gd name="connsiteX203" fmla="*/ 8743945 w 24592970"/>
              <a:gd name="connsiteY203" fmla="*/ 4718006 h 18553304"/>
              <a:gd name="connsiteX204" fmla="*/ 2542693 w 24592970"/>
              <a:gd name="connsiteY204" fmla="*/ 4307233 h 18553304"/>
              <a:gd name="connsiteX205" fmla="*/ 2750754 w 24592970"/>
              <a:gd name="connsiteY205" fmla="*/ 3418035 h 18553304"/>
              <a:gd name="connsiteX206" fmla="*/ 9092788 w 24592970"/>
              <a:gd name="connsiteY206" fmla="*/ 4086969 h 18553304"/>
              <a:gd name="connsiteX207" fmla="*/ 12229554 w 24592970"/>
              <a:gd name="connsiteY207" fmla="*/ 6113499 h 18553304"/>
              <a:gd name="connsiteX208" fmla="*/ 13984118 w 24592970"/>
              <a:gd name="connsiteY208" fmla="*/ 9387737 h 18553304"/>
              <a:gd name="connsiteX209" fmla="*/ 14929284 w 24592970"/>
              <a:gd name="connsiteY209" fmla="*/ 11522753 h 18553304"/>
              <a:gd name="connsiteX210" fmla="*/ 16586133 w 24592970"/>
              <a:gd name="connsiteY210" fmla="*/ 13359292 h 18553304"/>
              <a:gd name="connsiteX211" fmla="*/ 22645220 w 24592970"/>
              <a:gd name="connsiteY211" fmla="*/ 14394528 h 18553304"/>
              <a:gd name="connsiteX212" fmla="*/ 22650410 w 24592970"/>
              <a:gd name="connsiteY212" fmla="*/ 14428789 h 18553304"/>
              <a:gd name="connsiteX213" fmla="*/ 20768554 w 24592970"/>
              <a:gd name="connsiteY213" fmla="*/ 14579153 h 18553304"/>
              <a:gd name="connsiteX214" fmla="*/ 16566071 w 24592970"/>
              <a:gd name="connsiteY214" fmla="*/ 13387496 h 18553304"/>
              <a:gd name="connsiteX215" fmla="*/ 14899363 w 24592970"/>
              <a:gd name="connsiteY215" fmla="*/ 11540229 h 18553304"/>
              <a:gd name="connsiteX216" fmla="*/ 13951778 w 24592970"/>
              <a:gd name="connsiteY216" fmla="*/ 9400024 h 18553304"/>
              <a:gd name="connsiteX217" fmla="*/ 12203784 w 24592970"/>
              <a:gd name="connsiteY217" fmla="*/ 6136684 h 18553304"/>
              <a:gd name="connsiteX218" fmla="*/ 9081373 w 24592970"/>
              <a:gd name="connsiteY218" fmla="*/ 4119672 h 18553304"/>
              <a:gd name="connsiteX219" fmla="*/ 2752657 w 24592970"/>
              <a:gd name="connsiteY219" fmla="*/ 3452640 h 18553304"/>
              <a:gd name="connsiteX220" fmla="*/ 2962443 w 24592970"/>
              <a:gd name="connsiteY220" fmla="*/ 2563267 h 18553304"/>
              <a:gd name="connsiteX221" fmla="*/ 9433322 w 24592970"/>
              <a:gd name="connsiteY221" fmla="*/ 3488285 h 18553304"/>
              <a:gd name="connsiteX222" fmla="*/ 12555734 w 24592970"/>
              <a:gd name="connsiteY222" fmla="*/ 5692513 h 18553304"/>
              <a:gd name="connsiteX223" fmla="*/ 14139255 w 24592970"/>
              <a:gd name="connsiteY223" fmla="*/ 8988214 h 18553304"/>
              <a:gd name="connsiteX224" fmla="*/ 14978920 w 24592970"/>
              <a:gd name="connsiteY224" fmla="*/ 11121323 h 18553304"/>
              <a:gd name="connsiteX225" fmla="*/ 16530961 w 24592970"/>
              <a:gd name="connsiteY225" fmla="*/ 12980182 h 18553304"/>
              <a:gd name="connsiteX226" fmla="*/ 22497004 w 24592970"/>
              <a:gd name="connsiteY226" fmla="*/ 14200389 h 18553304"/>
              <a:gd name="connsiteX227" fmla="*/ 22501154 w 24592970"/>
              <a:gd name="connsiteY227" fmla="*/ 14234823 h 18553304"/>
              <a:gd name="connsiteX228" fmla="*/ 20971076 w 24592970"/>
              <a:gd name="connsiteY228" fmla="*/ 14330681 h 18553304"/>
              <a:gd name="connsiteX229" fmla="*/ 16509862 w 24592970"/>
              <a:gd name="connsiteY229" fmla="*/ 13007694 h 18553304"/>
              <a:gd name="connsiteX230" fmla="*/ 14948133 w 24592970"/>
              <a:gd name="connsiteY230" fmla="*/ 11137586 h 18553304"/>
              <a:gd name="connsiteX231" fmla="*/ 14106220 w 24592970"/>
              <a:gd name="connsiteY231" fmla="*/ 8999286 h 18553304"/>
              <a:gd name="connsiteX232" fmla="*/ 12528754 w 24592970"/>
              <a:gd name="connsiteY232" fmla="*/ 5714663 h 18553304"/>
              <a:gd name="connsiteX233" fmla="*/ 9420523 w 24592970"/>
              <a:gd name="connsiteY233" fmla="*/ 3520814 h 18553304"/>
              <a:gd name="connsiteX234" fmla="*/ 9420697 w 24592970"/>
              <a:gd name="connsiteY234" fmla="*/ 3520468 h 18553304"/>
              <a:gd name="connsiteX235" fmla="*/ 2963135 w 24592970"/>
              <a:gd name="connsiteY235" fmla="*/ 2597873 h 18553304"/>
              <a:gd name="connsiteX236" fmla="*/ 3173788 w 24592970"/>
              <a:gd name="connsiteY236" fmla="*/ 1709019 h 18553304"/>
              <a:gd name="connsiteX237" fmla="*/ 9774897 w 24592970"/>
              <a:gd name="connsiteY237" fmla="*/ 2889601 h 18553304"/>
              <a:gd name="connsiteX238" fmla="*/ 12881571 w 24592970"/>
              <a:gd name="connsiteY238" fmla="*/ 5271879 h 18553304"/>
              <a:gd name="connsiteX239" fmla="*/ 14298886 w 24592970"/>
              <a:gd name="connsiteY239" fmla="*/ 8596996 h 18553304"/>
              <a:gd name="connsiteX240" fmla="*/ 16475272 w 24592970"/>
              <a:gd name="connsiteY240" fmla="*/ 12601421 h 18553304"/>
              <a:gd name="connsiteX241" fmla="*/ 22348270 w 24592970"/>
              <a:gd name="connsiteY241" fmla="*/ 14006596 h 18553304"/>
              <a:gd name="connsiteX242" fmla="*/ 22351380 w 24592970"/>
              <a:gd name="connsiteY242" fmla="*/ 14041029 h 18553304"/>
              <a:gd name="connsiteX243" fmla="*/ 21194354 w 24592970"/>
              <a:gd name="connsiteY243" fmla="*/ 14093631 h 18553304"/>
              <a:gd name="connsiteX244" fmla="*/ 16453309 w 24592970"/>
              <a:gd name="connsiteY244" fmla="*/ 12628067 h 18553304"/>
              <a:gd name="connsiteX245" fmla="*/ 14265507 w 24592970"/>
              <a:gd name="connsiteY245" fmla="*/ 8606339 h 18553304"/>
              <a:gd name="connsiteX246" fmla="*/ 12853553 w 24592970"/>
              <a:gd name="connsiteY246" fmla="*/ 5292295 h 18553304"/>
              <a:gd name="connsiteX247" fmla="*/ 12853726 w 24592970"/>
              <a:gd name="connsiteY247" fmla="*/ 5292469 h 18553304"/>
              <a:gd name="connsiteX248" fmla="*/ 9761234 w 24592970"/>
              <a:gd name="connsiteY248" fmla="*/ 2921439 h 18553304"/>
              <a:gd name="connsiteX249" fmla="*/ 3173269 w 24592970"/>
              <a:gd name="connsiteY249" fmla="*/ 1743625 h 18553304"/>
              <a:gd name="connsiteX250" fmla="*/ 3384955 w 24592970"/>
              <a:gd name="connsiteY250" fmla="*/ 854423 h 18553304"/>
              <a:gd name="connsiteX251" fmla="*/ 10117849 w 24592970"/>
              <a:gd name="connsiteY251" fmla="*/ 2290399 h 18553304"/>
              <a:gd name="connsiteX252" fmla="*/ 12017517 w 24592970"/>
              <a:gd name="connsiteY252" fmla="*/ 3506626 h 18553304"/>
              <a:gd name="connsiteX253" fmla="*/ 13207233 w 24592970"/>
              <a:gd name="connsiteY253" fmla="*/ 4850896 h 18553304"/>
              <a:gd name="connsiteX254" fmla="*/ 14462322 w 24592970"/>
              <a:gd name="connsiteY254" fmla="*/ 8214252 h 18553304"/>
              <a:gd name="connsiteX255" fmla="*/ 16419757 w 24592970"/>
              <a:gd name="connsiteY255" fmla="*/ 12222486 h 18553304"/>
              <a:gd name="connsiteX256" fmla="*/ 22199878 w 24592970"/>
              <a:gd name="connsiteY256" fmla="*/ 13812458 h 18553304"/>
              <a:gd name="connsiteX257" fmla="*/ 22201780 w 24592970"/>
              <a:gd name="connsiteY257" fmla="*/ 13847064 h 18553304"/>
              <a:gd name="connsiteX258" fmla="*/ 21443226 w 24592970"/>
              <a:gd name="connsiteY258" fmla="*/ 13868694 h 18553304"/>
              <a:gd name="connsiteX259" fmla="*/ 16396754 w 24592970"/>
              <a:gd name="connsiteY259" fmla="*/ 12248267 h 18553304"/>
              <a:gd name="connsiteX260" fmla="*/ 14428770 w 24592970"/>
              <a:gd name="connsiteY260" fmla="*/ 8222038 h 18553304"/>
              <a:gd name="connsiteX261" fmla="*/ 13178523 w 24592970"/>
              <a:gd name="connsiteY261" fmla="*/ 4870102 h 18553304"/>
              <a:gd name="connsiteX262" fmla="*/ 11995034 w 24592970"/>
              <a:gd name="connsiteY262" fmla="*/ 3532926 h 18553304"/>
              <a:gd name="connsiteX263" fmla="*/ 11995034 w 24592970"/>
              <a:gd name="connsiteY263" fmla="*/ 3532753 h 18553304"/>
              <a:gd name="connsiteX264" fmla="*/ 10103147 w 24592970"/>
              <a:gd name="connsiteY264" fmla="*/ 2321718 h 18553304"/>
              <a:gd name="connsiteX265" fmla="*/ 3383225 w 24592970"/>
              <a:gd name="connsiteY265" fmla="*/ 889029 h 18553304"/>
              <a:gd name="connsiteX266" fmla="*/ 3596469 w 24592970"/>
              <a:gd name="connsiteY266" fmla="*/ 0 h 18553304"/>
              <a:gd name="connsiteX267" fmla="*/ 10462362 w 24592970"/>
              <a:gd name="connsiteY267" fmla="*/ 1691367 h 18553304"/>
              <a:gd name="connsiteX268" fmla="*/ 13532895 w 24592970"/>
              <a:gd name="connsiteY268" fmla="*/ 4430085 h 18553304"/>
              <a:gd name="connsiteX269" fmla="*/ 14628353 w 24592970"/>
              <a:gd name="connsiteY269" fmla="*/ 7840678 h 18553304"/>
              <a:gd name="connsiteX270" fmla="*/ 16364240 w 24592970"/>
              <a:gd name="connsiteY270" fmla="*/ 11843549 h 18553304"/>
              <a:gd name="connsiteX271" fmla="*/ 22051315 w 24592970"/>
              <a:gd name="connsiteY271" fmla="*/ 13618491 h 18553304"/>
              <a:gd name="connsiteX272" fmla="*/ 22052181 w 24592970"/>
              <a:gd name="connsiteY272" fmla="*/ 13653097 h 18553304"/>
              <a:gd name="connsiteX273" fmla="*/ 21722886 w 24592970"/>
              <a:gd name="connsiteY273" fmla="*/ 13656904 h 18553304"/>
              <a:gd name="connsiteX274" fmla="*/ 16340200 w 24592970"/>
              <a:gd name="connsiteY274" fmla="*/ 11868466 h 18553304"/>
              <a:gd name="connsiteX275" fmla="*/ 14594455 w 24592970"/>
              <a:gd name="connsiteY275" fmla="*/ 7846907 h 18553304"/>
              <a:gd name="connsiteX276" fmla="*/ 13503494 w 24592970"/>
              <a:gd name="connsiteY276" fmla="*/ 4447907 h 18553304"/>
              <a:gd name="connsiteX277" fmla="*/ 12345948 w 24592970"/>
              <a:gd name="connsiteY277" fmla="*/ 3028023 h 18553304"/>
              <a:gd name="connsiteX278" fmla="*/ 10446798 w 24592970"/>
              <a:gd name="connsiteY278" fmla="*/ 1722167 h 18553304"/>
              <a:gd name="connsiteX279" fmla="*/ 3593530 w 24592970"/>
              <a:gd name="connsiteY279" fmla="*/ 34433 h 18553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</a:cxnLst>
            <a:rect l="l" t="t" r="r" b="b"/>
            <a:pathLst>
              <a:path w="24592970" h="18553304">
                <a:moveTo>
                  <a:pt x="5585694" y="11579735"/>
                </a:moveTo>
                <a:cubicBezTo>
                  <a:pt x="6421969" y="11424665"/>
                  <a:pt x="7227576" y="11427196"/>
                  <a:pt x="7989891" y="11587984"/>
                </a:cubicBezTo>
                <a:cubicBezTo>
                  <a:pt x="9985027" y="12008793"/>
                  <a:pt x="11195496" y="13361713"/>
                  <a:pt x="12477216" y="14793882"/>
                </a:cubicBezTo>
                <a:cubicBezTo>
                  <a:pt x="13762225" y="16229858"/>
                  <a:pt x="15090991" y="17714627"/>
                  <a:pt x="17307676" y="18287875"/>
                </a:cubicBezTo>
                <a:cubicBezTo>
                  <a:pt x="19473685" y="18847974"/>
                  <a:pt x="21919181" y="18387022"/>
                  <a:pt x="24576368" y="16917997"/>
                </a:cubicBezTo>
                <a:lnTo>
                  <a:pt x="24576196" y="16918171"/>
                </a:lnTo>
                <a:lnTo>
                  <a:pt x="24592970" y="16948450"/>
                </a:lnTo>
                <a:cubicBezTo>
                  <a:pt x="22660788" y="18016565"/>
                  <a:pt x="20839292" y="18553305"/>
                  <a:pt x="19154942" y="18553304"/>
                </a:cubicBezTo>
                <a:cubicBezTo>
                  <a:pt x="18515896" y="18553304"/>
                  <a:pt x="17896914" y="18476133"/>
                  <a:pt x="17298856" y="18321443"/>
                </a:cubicBezTo>
                <a:cubicBezTo>
                  <a:pt x="15071967" y="17745599"/>
                  <a:pt x="13739741" y="16256849"/>
                  <a:pt x="12451273" y="14817069"/>
                </a:cubicBezTo>
                <a:cubicBezTo>
                  <a:pt x="11173531" y="13389225"/>
                  <a:pt x="9966695" y="12040456"/>
                  <a:pt x="7982627" y="11621897"/>
                </a:cubicBezTo>
                <a:cubicBezTo>
                  <a:pt x="6972087" y="11408724"/>
                  <a:pt x="5884412" y="11475514"/>
                  <a:pt x="4749694" y="11820536"/>
                </a:cubicBezTo>
                <a:cubicBezTo>
                  <a:pt x="3283260" y="12266434"/>
                  <a:pt x="1692651" y="13187473"/>
                  <a:pt x="21965" y="14558042"/>
                </a:cubicBezTo>
                <a:lnTo>
                  <a:pt x="0" y="14531222"/>
                </a:lnTo>
                <a:cubicBezTo>
                  <a:pt x="1674144" y="13157712"/>
                  <a:pt x="3268733" y="12234597"/>
                  <a:pt x="4739664" y="11787314"/>
                </a:cubicBezTo>
                <a:cubicBezTo>
                  <a:pt x="5024770" y="11700626"/>
                  <a:pt x="5306936" y="11631424"/>
                  <a:pt x="5585694" y="11579735"/>
                </a:cubicBezTo>
                <a:close/>
                <a:moveTo>
                  <a:pt x="5505562" y="11106196"/>
                </a:moveTo>
                <a:cubicBezTo>
                  <a:pt x="6499794" y="10916408"/>
                  <a:pt x="7423267" y="10936676"/>
                  <a:pt x="8316419" y="11166654"/>
                </a:cubicBezTo>
                <a:cubicBezTo>
                  <a:pt x="10215223" y="11655464"/>
                  <a:pt x="11358933" y="12982431"/>
                  <a:pt x="12569744" y="14387262"/>
                </a:cubicBezTo>
                <a:cubicBezTo>
                  <a:pt x="13804425" y="15819949"/>
                  <a:pt x="15081306" y="17301431"/>
                  <a:pt x="17252333" y="17908766"/>
                </a:cubicBezTo>
                <a:cubicBezTo>
                  <a:pt x="19364729" y="18507970"/>
                  <a:pt x="21778921" y="18109307"/>
                  <a:pt x="24427980" y="16724031"/>
                </a:cubicBezTo>
                <a:lnTo>
                  <a:pt x="24444061" y="16754658"/>
                </a:lnTo>
                <a:cubicBezTo>
                  <a:pt x="22586591" y="17725872"/>
                  <a:pt x="20843785" y="18213472"/>
                  <a:pt x="19238303" y="18213472"/>
                </a:cubicBezTo>
                <a:cubicBezTo>
                  <a:pt x="18547027" y="18213473"/>
                  <a:pt x="17881347" y="18122977"/>
                  <a:pt x="17242993" y="17941990"/>
                </a:cubicBezTo>
                <a:cubicBezTo>
                  <a:pt x="15061936" y="17331884"/>
                  <a:pt x="13781595" y="15846423"/>
                  <a:pt x="12543455" y="14409928"/>
                </a:cubicBezTo>
                <a:cubicBezTo>
                  <a:pt x="11336104" y="13009251"/>
                  <a:pt x="10195854" y="11686437"/>
                  <a:pt x="8307597" y="11200222"/>
                </a:cubicBezTo>
                <a:cubicBezTo>
                  <a:pt x="7292389" y="10938775"/>
                  <a:pt x="6237574" y="10949849"/>
                  <a:pt x="5082968" y="11233964"/>
                </a:cubicBezTo>
                <a:lnTo>
                  <a:pt x="5083141" y="11233963"/>
                </a:lnTo>
                <a:cubicBezTo>
                  <a:pt x="3598721" y="11599230"/>
                  <a:pt x="1966602" y="12430293"/>
                  <a:pt x="232444" y="13703966"/>
                </a:cubicBezTo>
                <a:lnTo>
                  <a:pt x="212038" y="13676109"/>
                </a:lnTo>
                <a:cubicBezTo>
                  <a:pt x="1949999" y="12399666"/>
                  <a:pt x="3586094" y="11566700"/>
                  <a:pt x="5075012" y="11200395"/>
                </a:cubicBezTo>
                <a:cubicBezTo>
                  <a:pt x="5220051" y="11164707"/>
                  <a:pt x="5363528" y="11133308"/>
                  <a:pt x="5505562" y="11106196"/>
                </a:cubicBezTo>
                <a:close/>
                <a:moveTo>
                  <a:pt x="5408800" y="10612960"/>
                </a:moveTo>
                <a:cubicBezTo>
                  <a:pt x="6573264" y="10392520"/>
                  <a:pt x="7630846" y="10435952"/>
                  <a:pt x="8642078" y="10745675"/>
                </a:cubicBezTo>
                <a:cubicBezTo>
                  <a:pt x="10446799" y="11298505"/>
                  <a:pt x="11526172" y="12599863"/>
                  <a:pt x="12668843" y="13977700"/>
                </a:cubicBezTo>
                <a:cubicBezTo>
                  <a:pt x="13852503" y="15404852"/>
                  <a:pt x="15076635" y="16880797"/>
                  <a:pt x="17196468" y="17529657"/>
                </a:cubicBezTo>
                <a:cubicBezTo>
                  <a:pt x="19265110" y="18162947"/>
                  <a:pt x="21647998" y="17826579"/>
                  <a:pt x="24279067" y="16529892"/>
                </a:cubicBezTo>
                <a:lnTo>
                  <a:pt x="24294285" y="16560864"/>
                </a:lnTo>
                <a:cubicBezTo>
                  <a:pt x="22518970" y="17435703"/>
                  <a:pt x="20855719" y="17874680"/>
                  <a:pt x="19324775" y="17874681"/>
                </a:cubicBezTo>
                <a:cubicBezTo>
                  <a:pt x="18579713" y="17874681"/>
                  <a:pt x="17866300" y="17770689"/>
                  <a:pt x="17186265" y="17562535"/>
                </a:cubicBezTo>
                <a:cubicBezTo>
                  <a:pt x="15056573" y="16910557"/>
                  <a:pt x="13829155" y="15430632"/>
                  <a:pt x="12642207" y="13999502"/>
                </a:cubicBezTo>
                <a:cubicBezTo>
                  <a:pt x="11502824" y="12625817"/>
                  <a:pt x="10426736" y="11328093"/>
                  <a:pt x="8632047" y="10778377"/>
                </a:cubicBezTo>
                <a:cubicBezTo>
                  <a:pt x="7626350" y="10470210"/>
                  <a:pt x="6574129" y="10427300"/>
                  <a:pt x="5415372" y="10646701"/>
                </a:cubicBezTo>
                <a:lnTo>
                  <a:pt x="5415199" y="10646875"/>
                </a:lnTo>
                <a:cubicBezTo>
                  <a:pt x="3913139" y="10931337"/>
                  <a:pt x="2239857" y="11672596"/>
                  <a:pt x="442053" y="12850065"/>
                </a:cubicBezTo>
                <a:lnTo>
                  <a:pt x="423030" y="12821169"/>
                </a:lnTo>
                <a:cubicBezTo>
                  <a:pt x="2224812" y="11641278"/>
                  <a:pt x="3902243" y="10898287"/>
                  <a:pt x="5408800" y="10612960"/>
                </a:cubicBezTo>
                <a:close/>
                <a:moveTo>
                  <a:pt x="5180926" y="10118271"/>
                </a:moveTo>
                <a:cubicBezTo>
                  <a:pt x="5272929" y="10099943"/>
                  <a:pt x="5364283" y="10083147"/>
                  <a:pt x="5454978" y="10067889"/>
                </a:cubicBezTo>
                <a:cubicBezTo>
                  <a:pt x="5551718" y="10051613"/>
                  <a:pt x="5647710" y="10037088"/>
                  <a:pt x="5742940" y="10024317"/>
                </a:cubicBezTo>
                <a:cubicBezTo>
                  <a:pt x="6911728" y="9867553"/>
                  <a:pt x="7966889" y="9965485"/>
                  <a:pt x="8968607" y="10324001"/>
                </a:cubicBezTo>
                <a:cubicBezTo>
                  <a:pt x="10677687" y="10935661"/>
                  <a:pt x="11692374" y="12212623"/>
                  <a:pt x="12766732" y="13564332"/>
                </a:cubicBezTo>
                <a:cubicBezTo>
                  <a:pt x="13899202" y="14989233"/>
                  <a:pt x="15070237" y="16462757"/>
                  <a:pt x="17141126" y="17150203"/>
                </a:cubicBezTo>
                <a:cubicBezTo>
                  <a:pt x="19160996" y="17820695"/>
                  <a:pt x="21512579" y="17546616"/>
                  <a:pt x="24130678" y="16335580"/>
                </a:cubicBezTo>
                <a:lnTo>
                  <a:pt x="24145206" y="16366898"/>
                </a:lnTo>
                <a:cubicBezTo>
                  <a:pt x="22453076" y="17149686"/>
                  <a:pt x="20871286" y="17542116"/>
                  <a:pt x="19417650" y="17542117"/>
                </a:cubicBezTo>
                <a:cubicBezTo>
                  <a:pt x="18614996" y="17542116"/>
                  <a:pt x="17851772" y="17422552"/>
                  <a:pt x="17130230" y="17183079"/>
                </a:cubicBezTo>
                <a:cubicBezTo>
                  <a:pt x="15049483" y="16492345"/>
                  <a:pt x="13875161" y="15014669"/>
                  <a:pt x="12739579" y="13585787"/>
                </a:cubicBezTo>
                <a:cubicBezTo>
                  <a:pt x="11668507" y="12237885"/>
                  <a:pt x="10656760" y="10964903"/>
                  <a:pt x="8956847" y="10356530"/>
                </a:cubicBezTo>
                <a:cubicBezTo>
                  <a:pt x="7960488" y="10000090"/>
                  <a:pt x="6910690" y="9902503"/>
                  <a:pt x="5747437" y="10058576"/>
                </a:cubicBezTo>
                <a:lnTo>
                  <a:pt x="5747610" y="10058576"/>
                </a:lnTo>
                <a:cubicBezTo>
                  <a:pt x="4228254" y="10262404"/>
                  <a:pt x="2514158" y="10914209"/>
                  <a:pt x="652363" y="11995817"/>
                </a:cubicBezTo>
                <a:lnTo>
                  <a:pt x="635068" y="11965881"/>
                </a:lnTo>
                <a:cubicBezTo>
                  <a:pt x="2274754" y="11013273"/>
                  <a:pt x="3800883" y="10393212"/>
                  <a:pt x="5180926" y="10118271"/>
                </a:cubicBezTo>
                <a:close/>
                <a:moveTo>
                  <a:pt x="5187171" y="9550905"/>
                </a:moveTo>
                <a:cubicBezTo>
                  <a:pt x="5491071" y="9496901"/>
                  <a:pt x="5787584" y="9458283"/>
                  <a:pt x="6076386" y="9435150"/>
                </a:cubicBezTo>
                <a:cubicBezTo>
                  <a:pt x="7250362" y="9341021"/>
                  <a:pt x="8302930" y="9493980"/>
                  <a:pt x="9294616" y="9902847"/>
                </a:cubicBezTo>
                <a:cubicBezTo>
                  <a:pt x="10909093" y="10568491"/>
                  <a:pt x="11859961" y="11821575"/>
                  <a:pt x="12866523" y="13148194"/>
                </a:cubicBezTo>
                <a:cubicBezTo>
                  <a:pt x="13946934" y="14572230"/>
                  <a:pt x="15064184" y="16044716"/>
                  <a:pt x="17085435" y="16771095"/>
                </a:cubicBezTo>
                <a:cubicBezTo>
                  <a:pt x="19056188" y="17479306"/>
                  <a:pt x="21376468" y="17267519"/>
                  <a:pt x="23981941" y="16141438"/>
                </a:cubicBezTo>
                <a:lnTo>
                  <a:pt x="23995605" y="16173278"/>
                </a:lnTo>
                <a:cubicBezTo>
                  <a:pt x="22389948" y="16867126"/>
                  <a:pt x="20891520" y="17214917"/>
                  <a:pt x="19515886" y="17214915"/>
                </a:cubicBezTo>
                <a:cubicBezTo>
                  <a:pt x="18652351" y="17214916"/>
                  <a:pt x="17837244" y="17078050"/>
                  <a:pt x="17073849" y="16803626"/>
                </a:cubicBezTo>
                <a:cubicBezTo>
                  <a:pt x="15042912" y="16073611"/>
                  <a:pt x="13922549" y="14597147"/>
                  <a:pt x="12839024" y="13169131"/>
                </a:cubicBezTo>
                <a:cubicBezTo>
                  <a:pt x="11835229" y="11846318"/>
                  <a:pt x="10887301" y="10596867"/>
                  <a:pt x="9281473" y="9934859"/>
                </a:cubicBezTo>
                <a:cubicBezTo>
                  <a:pt x="8294973" y="9528068"/>
                  <a:pt x="7247422" y="9375974"/>
                  <a:pt x="6079153" y="9469583"/>
                </a:cubicBezTo>
                <a:lnTo>
                  <a:pt x="6079154" y="9469756"/>
                </a:lnTo>
                <a:cubicBezTo>
                  <a:pt x="4543368" y="9592781"/>
                  <a:pt x="2788109" y="10155474"/>
                  <a:pt x="862324" y="11141916"/>
                </a:cubicBezTo>
                <a:lnTo>
                  <a:pt x="846589" y="11111118"/>
                </a:lnTo>
                <a:cubicBezTo>
                  <a:pt x="2414659" y="10307806"/>
                  <a:pt x="3870273" y="9784919"/>
                  <a:pt x="5187171" y="9550905"/>
                </a:cubicBezTo>
                <a:close/>
                <a:moveTo>
                  <a:pt x="4880373" y="9011008"/>
                </a:moveTo>
                <a:cubicBezTo>
                  <a:pt x="5412903" y="8913673"/>
                  <a:pt x="5923116" y="8858124"/>
                  <a:pt x="6409480" y="8844768"/>
                </a:cubicBezTo>
                <a:cubicBezTo>
                  <a:pt x="7589682" y="8812239"/>
                  <a:pt x="8640000" y="9020740"/>
                  <a:pt x="9620620" y="9481518"/>
                </a:cubicBezTo>
                <a:cubicBezTo>
                  <a:pt x="11141705" y="10196305"/>
                  <a:pt x="12029450" y="11426720"/>
                  <a:pt x="12969255" y="12729462"/>
                </a:cubicBezTo>
                <a:cubicBezTo>
                  <a:pt x="13996571" y="14153498"/>
                  <a:pt x="15058995" y="15626157"/>
                  <a:pt x="17029746" y="16391814"/>
                </a:cubicBezTo>
                <a:cubicBezTo>
                  <a:pt x="18951207" y="17138437"/>
                  <a:pt x="21240185" y="16988767"/>
                  <a:pt x="23833206" y="15947300"/>
                </a:cubicBezTo>
                <a:lnTo>
                  <a:pt x="23846179" y="15979484"/>
                </a:lnTo>
                <a:cubicBezTo>
                  <a:pt x="22330281" y="16588376"/>
                  <a:pt x="20917289" y="16893255"/>
                  <a:pt x="19620345" y="16893255"/>
                </a:cubicBezTo>
                <a:cubicBezTo>
                  <a:pt x="18691785" y="16893254"/>
                  <a:pt x="17822716" y="16737007"/>
                  <a:pt x="17017467" y="16424171"/>
                </a:cubicBezTo>
                <a:cubicBezTo>
                  <a:pt x="15037203" y="15654879"/>
                  <a:pt x="13971838" y="14178069"/>
                  <a:pt x="12941410" y="12749880"/>
                </a:cubicBezTo>
                <a:cubicBezTo>
                  <a:pt x="12004201" y="11450944"/>
                  <a:pt x="11119049" y="10223990"/>
                  <a:pt x="9606092" y="9513009"/>
                </a:cubicBezTo>
                <a:cubicBezTo>
                  <a:pt x="8630489" y="9054480"/>
                  <a:pt x="7585186" y="8847364"/>
                  <a:pt x="6410691" y="8879547"/>
                </a:cubicBezTo>
                <a:lnTo>
                  <a:pt x="6410517" y="8879374"/>
                </a:lnTo>
                <a:cubicBezTo>
                  <a:pt x="4858648" y="8921939"/>
                  <a:pt x="3062575" y="9395695"/>
                  <a:pt x="1072107" y="10287491"/>
                </a:cubicBezTo>
                <a:lnTo>
                  <a:pt x="1057925" y="10255826"/>
                </a:lnTo>
                <a:cubicBezTo>
                  <a:pt x="2429225" y="9641528"/>
                  <a:pt x="3708808" y="9225145"/>
                  <a:pt x="4880373" y="9011008"/>
                </a:cubicBezTo>
                <a:close/>
                <a:moveTo>
                  <a:pt x="4529271" y="8446316"/>
                </a:moveTo>
                <a:cubicBezTo>
                  <a:pt x="5315880" y="8301511"/>
                  <a:pt x="6055228" y="8236947"/>
                  <a:pt x="6743099" y="8253526"/>
                </a:cubicBezTo>
                <a:cubicBezTo>
                  <a:pt x="7930565" y="8282076"/>
                  <a:pt x="8978635" y="8546119"/>
                  <a:pt x="9946975" y="9060364"/>
                </a:cubicBezTo>
                <a:cubicBezTo>
                  <a:pt x="11376742" y="9819619"/>
                  <a:pt x="12202227" y="11028752"/>
                  <a:pt x="13076137" y="12308654"/>
                </a:cubicBezTo>
                <a:cubicBezTo>
                  <a:pt x="14049147" y="13733728"/>
                  <a:pt x="15055363" y="15207425"/>
                  <a:pt x="16974403" y="16012532"/>
                </a:cubicBezTo>
                <a:cubicBezTo>
                  <a:pt x="18846227" y="16797742"/>
                  <a:pt x="21103901" y="16710535"/>
                  <a:pt x="23684815" y="15752988"/>
                </a:cubicBezTo>
                <a:lnTo>
                  <a:pt x="23696923" y="15785517"/>
                </a:lnTo>
                <a:cubicBezTo>
                  <a:pt x="22274245" y="16313258"/>
                  <a:pt x="20948940" y="16577475"/>
                  <a:pt x="19731726" y="16577474"/>
                </a:cubicBezTo>
                <a:cubicBezTo>
                  <a:pt x="18733465" y="16577475"/>
                  <a:pt x="17808189" y="16399947"/>
                  <a:pt x="16961085" y="16044544"/>
                </a:cubicBezTo>
                <a:cubicBezTo>
                  <a:pt x="15032707" y="15235456"/>
                  <a:pt x="14023551" y="13757607"/>
                  <a:pt x="13047600" y="12328206"/>
                </a:cubicBezTo>
                <a:cubicBezTo>
                  <a:pt x="12176111" y="11051938"/>
                  <a:pt x="11352874" y="9846266"/>
                  <a:pt x="9930718" y="9090992"/>
                </a:cubicBezTo>
                <a:cubicBezTo>
                  <a:pt x="8967220" y="8579341"/>
                  <a:pt x="7924166" y="8316682"/>
                  <a:pt x="6742234" y="8288305"/>
                </a:cubicBezTo>
                <a:lnTo>
                  <a:pt x="6742234" y="8288131"/>
                </a:lnTo>
                <a:cubicBezTo>
                  <a:pt x="5174799" y="8250585"/>
                  <a:pt x="3337910" y="8635748"/>
                  <a:pt x="1282240" y="9433244"/>
                </a:cubicBezTo>
                <a:lnTo>
                  <a:pt x="1269788" y="9400887"/>
                </a:lnTo>
                <a:cubicBezTo>
                  <a:pt x="2428437" y="8951323"/>
                  <a:pt x="3517917" y="8632496"/>
                  <a:pt x="4529271" y="8446316"/>
                </a:cubicBezTo>
                <a:close/>
                <a:moveTo>
                  <a:pt x="4127459" y="7855678"/>
                </a:moveTo>
                <a:cubicBezTo>
                  <a:pt x="5197848" y="7660476"/>
                  <a:pt x="6184043" y="7595308"/>
                  <a:pt x="7076718" y="7661590"/>
                </a:cubicBezTo>
                <a:cubicBezTo>
                  <a:pt x="8273350" y="7750527"/>
                  <a:pt x="9319000" y="8070459"/>
                  <a:pt x="10273331" y="8639556"/>
                </a:cubicBezTo>
                <a:cubicBezTo>
                  <a:pt x="11614374" y="9439298"/>
                  <a:pt x="12378634" y="10628186"/>
                  <a:pt x="13187689" y="11886979"/>
                </a:cubicBezTo>
                <a:cubicBezTo>
                  <a:pt x="14104836" y="13313784"/>
                  <a:pt x="15053288" y="14789382"/>
                  <a:pt x="16919060" y="15633769"/>
                </a:cubicBezTo>
                <a:cubicBezTo>
                  <a:pt x="18740729" y="16458256"/>
                  <a:pt x="20967098" y="16433166"/>
                  <a:pt x="23536426" y="15559192"/>
                </a:cubicBezTo>
                <a:lnTo>
                  <a:pt x="23547495" y="15591895"/>
                </a:lnTo>
                <a:cubicBezTo>
                  <a:pt x="22221497" y="16042811"/>
                  <a:pt x="20986125" y="16268443"/>
                  <a:pt x="19850194" y="16268443"/>
                </a:cubicBezTo>
                <a:cubicBezTo>
                  <a:pt x="18777566" y="16268443"/>
                  <a:pt x="17793317" y="16067383"/>
                  <a:pt x="16904705" y="15665088"/>
                </a:cubicBezTo>
                <a:cubicBezTo>
                  <a:pt x="15029594" y="14816548"/>
                  <a:pt x="14078376" y="13336625"/>
                  <a:pt x="13158461" y="11905493"/>
                </a:cubicBezTo>
                <a:cubicBezTo>
                  <a:pt x="12351481" y="10650161"/>
                  <a:pt x="11589469" y="9464560"/>
                  <a:pt x="10255345" y="8669143"/>
                </a:cubicBezTo>
                <a:cubicBezTo>
                  <a:pt x="9305682" y="8102816"/>
                  <a:pt x="8265049" y="7784614"/>
                  <a:pt x="7073951" y="7696023"/>
                </a:cubicBezTo>
                <a:lnTo>
                  <a:pt x="7074123" y="7696197"/>
                </a:lnTo>
                <a:cubicBezTo>
                  <a:pt x="5491815" y="7578708"/>
                  <a:pt x="3613764" y="7875629"/>
                  <a:pt x="1492375" y="8579340"/>
                </a:cubicBezTo>
                <a:lnTo>
                  <a:pt x="1481479" y="8546465"/>
                </a:lnTo>
                <a:cubicBezTo>
                  <a:pt x="2411479" y="8237984"/>
                  <a:pt x="3294935" y="8007501"/>
                  <a:pt x="4127459" y="7855678"/>
                </a:cubicBezTo>
                <a:close/>
                <a:moveTo>
                  <a:pt x="3667608" y="7236194"/>
                </a:moveTo>
                <a:cubicBezTo>
                  <a:pt x="5055804" y="6988919"/>
                  <a:pt x="6309131" y="6932251"/>
                  <a:pt x="7410166" y="7068100"/>
                </a:cubicBezTo>
                <a:cubicBezTo>
                  <a:pt x="8617694" y="7217079"/>
                  <a:pt x="9660749" y="7593247"/>
                  <a:pt x="10598996" y="8218229"/>
                </a:cubicBezTo>
                <a:cubicBezTo>
                  <a:pt x="11854599" y="9054484"/>
                  <a:pt x="12591533" y="10279532"/>
                  <a:pt x="13304082" y="11464267"/>
                </a:cubicBezTo>
                <a:cubicBezTo>
                  <a:pt x="14163638" y="12893322"/>
                  <a:pt x="15052423" y="14370824"/>
                  <a:pt x="16863197" y="15254488"/>
                </a:cubicBezTo>
                <a:cubicBezTo>
                  <a:pt x="18634193" y="16118598"/>
                  <a:pt x="20829258" y="16155800"/>
                  <a:pt x="23387516" y="15364880"/>
                </a:cubicBezTo>
                <a:lnTo>
                  <a:pt x="23397720" y="15397929"/>
                </a:lnTo>
                <a:cubicBezTo>
                  <a:pt x="22172552" y="15776691"/>
                  <a:pt x="21029704" y="15966159"/>
                  <a:pt x="19976621" y="15966159"/>
                </a:cubicBezTo>
                <a:cubicBezTo>
                  <a:pt x="18823571" y="15966159"/>
                  <a:pt x="17778097" y="15739143"/>
                  <a:pt x="16848150" y="15285460"/>
                </a:cubicBezTo>
                <a:cubicBezTo>
                  <a:pt x="15028209" y="14397471"/>
                  <a:pt x="14136659" y="12915295"/>
                  <a:pt x="13274509" y="11482090"/>
                </a:cubicBezTo>
                <a:cubicBezTo>
                  <a:pt x="12531175" y="10246310"/>
                  <a:pt x="11829004" y="9079056"/>
                  <a:pt x="10579971" y="8247126"/>
                </a:cubicBezTo>
                <a:cubicBezTo>
                  <a:pt x="9646394" y="7625257"/>
                  <a:pt x="8608183" y="7250819"/>
                  <a:pt x="7406188" y="7102534"/>
                </a:cubicBezTo>
                <a:lnTo>
                  <a:pt x="7405842" y="7102533"/>
                </a:lnTo>
                <a:cubicBezTo>
                  <a:pt x="5809006" y="6905452"/>
                  <a:pt x="3889793" y="7114818"/>
                  <a:pt x="1701990" y="7724749"/>
                </a:cubicBezTo>
                <a:lnTo>
                  <a:pt x="1692649" y="7691353"/>
                </a:lnTo>
                <a:cubicBezTo>
                  <a:pt x="2377743" y="7500372"/>
                  <a:pt x="3036609" y="7348592"/>
                  <a:pt x="3667608" y="7236194"/>
                </a:cubicBezTo>
                <a:close/>
                <a:moveTo>
                  <a:pt x="2738115" y="6660885"/>
                </a:moveTo>
                <a:cubicBezTo>
                  <a:pt x="4650067" y="6294613"/>
                  <a:pt x="6331271" y="6231479"/>
                  <a:pt x="7744997" y="6473571"/>
                </a:cubicBezTo>
                <a:cubicBezTo>
                  <a:pt x="8965324" y="6682591"/>
                  <a:pt x="10005610" y="7115512"/>
                  <a:pt x="10925349" y="7797077"/>
                </a:cubicBezTo>
                <a:cubicBezTo>
                  <a:pt x="12099151" y="8666899"/>
                  <a:pt x="12774169" y="9874469"/>
                  <a:pt x="13427050" y="11042420"/>
                </a:cubicBezTo>
                <a:cubicBezTo>
                  <a:pt x="14226938" y="12473378"/>
                  <a:pt x="15053979" y="13952957"/>
                  <a:pt x="16807854" y="14875206"/>
                </a:cubicBezTo>
                <a:cubicBezTo>
                  <a:pt x="18527657" y="15779634"/>
                  <a:pt x="20691418" y="15879127"/>
                  <a:pt x="23239127" y="15170742"/>
                </a:cubicBezTo>
                <a:lnTo>
                  <a:pt x="23248466" y="15204136"/>
                </a:lnTo>
                <a:cubicBezTo>
                  <a:pt x="22127587" y="15515764"/>
                  <a:pt x="21080380" y="15671490"/>
                  <a:pt x="20112213" y="15671490"/>
                </a:cubicBezTo>
                <a:cubicBezTo>
                  <a:pt x="18872514" y="15671490"/>
                  <a:pt x="17762184" y="15416272"/>
                  <a:pt x="16791942" y="14906005"/>
                </a:cubicBezTo>
                <a:cubicBezTo>
                  <a:pt x="15028902" y="13978912"/>
                  <a:pt x="14199267" y="12494834"/>
                  <a:pt x="13396957" y="11059550"/>
                </a:cubicBezTo>
                <a:cubicBezTo>
                  <a:pt x="12745978" y="9894886"/>
                  <a:pt x="12072689" y="8690605"/>
                  <a:pt x="10904768" y="7825108"/>
                </a:cubicBezTo>
                <a:cubicBezTo>
                  <a:pt x="9989527" y="7147004"/>
                  <a:pt x="8954082" y="6716159"/>
                  <a:pt x="7739116" y="6508003"/>
                </a:cubicBezTo>
                <a:lnTo>
                  <a:pt x="7739290" y="6507658"/>
                </a:lnTo>
                <a:cubicBezTo>
                  <a:pt x="6128099" y="6231674"/>
                  <a:pt x="4167724" y="6353660"/>
                  <a:pt x="1912471" y="6870154"/>
                </a:cubicBezTo>
                <a:lnTo>
                  <a:pt x="1904687" y="6836413"/>
                </a:lnTo>
                <a:cubicBezTo>
                  <a:pt x="2187134" y="6771722"/>
                  <a:pt x="2464980" y="6713211"/>
                  <a:pt x="2738115" y="6660885"/>
                </a:cubicBezTo>
                <a:close/>
                <a:moveTo>
                  <a:pt x="2116374" y="5982163"/>
                </a:moveTo>
                <a:cubicBezTo>
                  <a:pt x="4444267" y="5558240"/>
                  <a:pt x="6450992" y="5523287"/>
                  <a:pt x="8080515" y="5878518"/>
                </a:cubicBezTo>
                <a:cubicBezTo>
                  <a:pt x="9315889" y="6147927"/>
                  <a:pt x="10353236" y="6637775"/>
                  <a:pt x="11251702" y="7376440"/>
                </a:cubicBezTo>
                <a:cubicBezTo>
                  <a:pt x="12347851" y="8277752"/>
                  <a:pt x="12962337" y="9469926"/>
                  <a:pt x="13556590" y="10622997"/>
                </a:cubicBezTo>
                <a:cubicBezTo>
                  <a:pt x="14294735" y="12055166"/>
                  <a:pt x="15057958" y="13536300"/>
                  <a:pt x="16752683" y="14496444"/>
                </a:cubicBezTo>
                <a:cubicBezTo>
                  <a:pt x="18420427" y="15441533"/>
                  <a:pt x="20553060" y="15603142"/>
                  <a:pt x="23090910" y="14976948"/>
                </a:cubicBezTo>
                <a:lnTo>
                  <a:pt x="23099212" y="15010515"/>
                </a:lnTo>
                <a:cubicBezTo>
                  <a:pt x="22086770" y="15260370"/>
                  <a:pt x="21138318" y="15385125"/>
                  <a:pt x="20257838" y="15385124"/>
                </a:cubicBezTo>
                <a:cubicBezTo>
                  <a:pt x="18923364" y="15385125"/>
                  <a:pt x="17745236" y="15098588"/>
                  <a:pt x="16735561" y="14526550"/>
                </a:cubicBezTo>
                <a:cubicBezTo>
                  <a:pt x="15031843" y="13561218"/>
                  <a:pt x="14266198" y="12075582"/>
                  <a:pt x="13525804" y="10638742"/>
                </a:cubicBezTo>
                <a:cubicBezTo>
                  <a:pt x="12933108" y="9488786"/>
                  <a:pt x="12320352" y="8299727"/>
                  <a:pt x="11229563" y="7403086"/>
                </a:cubicBezTo>
                <a:cubicBezTo>
                  <a:pt x="10335249" y="6667882"/>
                  <a:pt x="9302745" y="6180283"/>
                  <a:pt x="8072906" y="5912259"/>
                </a:cubicBezTo>
                <a:lnTo>
                  <a:pt x="8073079" y="5912432"/>
                </a:lnTo>
                <a:cubicBezTo>
                  <a:pt x="6448052" y="5558240"/>
                  <a:pt x="4445996" y="5593193"/>
                  <a:pt x="2122601" y="6016250"/>
                </a:cubicBezTo>
                <a:close/>
                <a:moveTo>
                  <a:pt x="2327717" y="5127567"/>
                </a:moveTo>
                <a:cubicBezTo>
                  <a:pt x="4724786" y="4797253"/>
                  <a:pt x="6773365" y="4849335"/>
                  <a:pt x="8416552" y="5282256"/>
                </a:cubicBezTo>
                <a:cubicBezTo>
                  <a:pt x="9669047" y="5612224"/>
                  <a:pt x="10702934" y="6159518"/>
                  <a:pt x="11577535" y="6955456"/>
                </a:cubicBezTo>
                <a:cubicBezTo>
                  <a:pt x="12600701" y="7886702"/>
                  <a:pt x="13155693" y="9065900"/>
                  <a:pt x="13692353" y="10206340"/>
                </a:cubicBezTo>
                <a:cubicBezTo>
                  <a:pt x="14029777" y="10923203"/>
                  <a:pt x="14378614" y="11664463"/>
                  <a:pt x="14840041" y="12335473"/>
                </a:cubicBezTo>
                <a:cubicBezTo>
                  <a:pt x="15356986" y="13087288"/>
                  <a:pt x="15964382" y="13670053"/>
                  <a:pt x="16696993" y="14117335"/>
                </a:cubicBezTo>
                <a:cubicBezTo>
                  <a:pt x="18311990" y="15103259"/>
                  <a:pt x="20413145" y="15327160"/>
                  <a:pt x="22942175" y="14782808"/>
                </a:cubicBezTo>
                <a:lnTo>
                  <a:pt x="22949437" y="14816721"/>
                </a:lnTo>
                <a:cubicBezTo>
                  <a:pt x="22049759" y="15010342"/>
                  <a:pt x="21203865" y="15107067"/>
                  <a:pt x="20414355" y="15107066"/>
                </a:cubicBezTo>
                <a:cubicBezTo>
                  <a:pt x="18976804" y="15107066"/>
                  <a:pt x="17726556" y="14786442"/>
                  <a:pt x="16679006" y="14146922"/>
                </a:cubicBezTo>
                <a:cubicBezTo>
                  <a:pt x="15036857" y="13144387"/>
                  <a:pt x="14337452" y="11658234"/>
                  <a:pt x="13661050" y="10221048"/>
                </a:cubicBezTo>
                <a:cubicBezTo>
                  <a:pt x="13125773" y="9083548"/>
                  <a:pt x="12572164" y="7907466"/>
                  <a:pt x="11554187" y="6981063"/>
                </a:cubicBezTo>
                <a:cubicBezTo>
                  <a:pt x="10683909" y="6188932"/>
                  <a:pt x="9654692" y="5644234"/>
                  <a:pt x="8407731" y="5315650"/>
                </a:cubicBezTo>
                <a:lnTo>
                  <a:pt x="8407731" y="5315823"/>
                </a:lnTo>
                <a:cubicBezTo>
                  <a:pt x="6768868" y="4883941"/>
                  <a:pt x="4724959" y="4832205"/>
                  <a:pt x="2332387" y="5161827"/>
                </a:cubicBezTo>
                <a:close/>
                <a:moveTo>
                  <a:pt x="2539407" y="4272801"/>
                </a:moveTo>
                <a:cubicBezTo>
                  <a:pt x="3838599" y="4148218"/>
                  <a:pt x="5041803" y="4126763"/>
                  <a:pt x="6115642" y="4209125"/>
                </a:cubicBezTo>
                <a:cubicBezTo>
                  <a:pt x="7081388" y="4283181"/>
                  <a:pt x="7969134" y="4443234"/>
                  <a:pt x="8754149" y="4684957"/>
                </a:cubicBezTo>
                <a:cubicBezTo>
                  <a:pt x="10025670" y="5076352"/>
                  <a:pt x="11055924" y="5681437"/>
                  <a:pt x="11903718" y="6534475"/>
                </a:cubicBezTo>
                <a:cubicBezTo>
                  <a:pt x="12858223" y="7494792"/>
                  <a:pt x="13354931" y="8663608"/>
                  <a:pt x="13835210" y="9794011"/>
                </a:cubicBezTo>
                <a:cubicBezTo>
                  <a:pt x="14140119" y="10511219"/>
                  <a:pt x="14455231" y="11252998"/>
                  <a:pt x="14883279" y="11927469"/>
                </a:cubicBezTo>
                <a:cubicBezTo>
                  <a:pt x="15362521" y="12682744"/>
                  <a:pt x="15937749" y="13275026"/>
                  <a:pt x="16641822" y="13738226"/>
                </a:cubicBezTo>
                <a:cubicBezTo>
                  <a:pt x="18203204" y="14765505"/>
                  <a:pt x="20272883" y="15051697"/>
                  <a:pt x="22793957" y="14588669"/>
                </a:cubicBezTo>
                <a:lnTo>
                  <a:pt x="22800185" y="14622755"/>
                </a:lnTo>
                <a:cubicBezTo>
                  <a:pt x="22017934" y="14766371"/>
                  <a:pt x="21278407" y="14838178"/>
                  <a:pt x="20584191" y="14838178"/>
                </a:cubicBezTo>
                <a:cubicBezTo>
                  <a:pt x="19033186" y="14838351"/>
                  <a:pt x="17706668" y="14480352"/>
                  <a:pt x="16622798" y="13767295"/>
                </a:cubicBezTo>
                <a:cubicBezTo>
                  <a:pt x="15914573" y="13301326"/>
                  <a:pt x="15336059" y="12705584"/>
                  <a:pt x="14854051" y="11946156"/>
                </a:cubicBezTo>
                <a:cubicBezTo>
                  <a:pt x="14424447" y="11269263"/>
                  <a:pt x="14108642" y="10526272"/>
                  <a:pt x="13803387" y="9807680"/>
                </a:cubicBezTo>
                <a:cubicBezTo>
                  <a:pt x="13324318" y="8680393"/>
                  <a:pt x="12828994" y="7514689"/>
                  <a:pt x="11879158" y="6558873"/>
                </a:cubicBezTo>
                <a:cubicBezTo>
                  <a:pt x="11035342" y="5709814"/>
                  <a:pt x="10009758" y="5107669"/>
                  <a:pt x="8743945" y="4718006"/>
                </a:cubicBezTo>
                <a:cubicBezTo>
                  <a:pt x="7091766" y="4209298"/>
                  <a:pt x="5005311" y="4071220"/>
                  <a:pt x="2542693" y="4307233"/>
                </a:cubicBezTo>
                <a:close/>
                <a:moveTo>
                  <a:pt x="2750754" y="3418035"/>
                </a:moveTo>
                <a:cubicBezTo>
                  <a:pt x="5288952" y="3275459"/>
                  <a:pt x="7422794" y="3500571"/>
                  <a:pt x="9092788" y="4086969"/>
                </a:cubicBezTo>
                <a:cubicBezTo>
                  <a:pt x="10385229" y="4540654"/>
                  <a:pt x="11411160" y="5203532"/>
                  <a:pt x="12229554" y="6113499"/>
                </a:cubicBezTo>
                <a:cubicBezTo>
                  <a:pt x="13120067" y="7103746"/>
                  <a:pt x="13559357" y="8264950"/>
                  <a:pt x="13984118" y="9387737"/>
                </a:cubicBezTo>
                <a:cubicBezTo>
                  <a:pt x="14255129" y="10104599"/>
                  <a:pt x="14535652" y="10845686"/>
                  <a:pt x="14929284" y="11522753"/>
                </a:cubicBezTo>
                <a:cubicBezTo>
                  <a:pt x="15369784" y="12280105"/>
                  <a:pt x="15911633" y="12880864"/>
                  <a:pt x="16586133" y="13359292"/>
                </a:cubicBezTo>
                <a:cubicBezTo>
                  <a:pt x="18092691" y="14428097"/>
                  <a:pt x="20131238" y="14776406"/>
                  <a:pt x="22645220" y="14394528"/>
                </a:cubicBezTo>
                <a:lnTo>
                  <a:pt x="22650410" y="14428789"/>
                </a:lnTo>
                <a:cubicBezTo>
                  <a:pt x="21990090" y="14529147"/>
                  <a:pt x="21362460" y="14579152"/>
                  <a:pt x="20768554" y="14579153"/>
                </a:cubicBezTo>
                <a:cubicBezTo>
                  <a:pt x="19092508" y="14579153"/>
                  <a:pt x="17684013" y="14180664"/>
                  <a:pt x="16566071" y="13387496"/>
                </a:cubicBezTo>
                <a:cubicBezTo>
                  <a:pt x="15887420" y="12906127"/>
                  <a:pt x="15342286" y="12301904"/>
                  <a:pt x="14899363" y="11540229"/>
                </a:cubicBezTo>
                <a:cubicBezTo>
                  <a:pt x="14504349" y="10860740"/>
                  <a:pt x="14223480" y="10118096"/>
                  <a:pt x="13951778" y="9400024"/>
                </a:cubicBezTo>
                <a:cubicBezTo>
                  <a:pt x="13528053" y="8280005"/>
                  <a:pt x="13089974" y="7122089"/>
                  <a:pt x="12203784" y="6136684"/>
                </a:cubicBezTo>
                <a:cubicBezTo>
                  <a:pt x="11389369" y="5231217"/>
                  <a:pt x="10368107" y="4571454"/>
                  <a:pt x="9081373" y="4119672"/>
                </a:cubicBezTo>
                <a:cubicBezTo>
                  <a:pt x="7415703" y="3534830"/>
                  <a:pt x="5286357" y="3310411"/>
                  <a:pt x="2752657" y="3452640"/>
                </a:cubicBezTo>
                <a:close/>
                <a:moveTo>
                  <a:pt x="2962443" y="2563267"/>
                </a:moveTo>
                <a:cubicBezTo>
                  <a:pt x="5572759" y="2515164"/>
                  <a:pt x="7749839" y="2826272"/>
                  <a:pt x="9433322" y="3488285"/>
                </a:cubicBezTo>
                <a:cubicBezTo>
                  <a:pt x="10748074" y="4005298"/>
                  <a:pt x="11769509" y="4726313"/>
                  <a:pt x="12555734" y="5692513"/>
                </a:cubicBezTo>
                <a:cubicBezTo>
                  <a:pt x="13386927" y="6713737"/>
                  <a:pt x="13769316" y="7870095"/>
                  <a:pt x="14139255" y="8988214"/>
                </a:cubicBezTo>
                <a:cubicBezTo>
                  <a:pt x="14375847" y="9703516"/>
                  <a:pt x="14620568" y="10443044"/>
                  <a:pt x="14978920" y="11121323"/>
                </a:cubicBezTo>
                <a:cubicBezTo>
                  <a:pt x="15379468" y="11879192"/>
                  <a:pt x="15887074" y="12487220"/>
                  <a:pt x="16530961" y="12980182"/>
                </a:cubicBezTo>
                <a:cubicBezTo>
                  <a:pt x="17981829" y="14090688"/>
                  <a:pt x="19988901" y="14501288"/>
                  <a:pt x="22497004" y="14200389"/>
                </a:cubicBezTo>
                <a:lnTo>
                  <a:pt x="22501154" y="14234823"/>
                </a:lnTo>
                <a:cubicBezTo>
                  <a:pt x="21968470" y="14298843"/>
                  <a:pt x="21458272" y="14330681"/>
                  <a:pt x="20971076" y="14330681"/>
                </a:cubicBezTo>
                <a:cubicBezTo>
                  <a:pt x="19155632" y="14330680"/>
                  <a:pt x="17659625" y="13887898"/>
                  <a:pt x="16509862" y="13007694"/>
                </a:cubicBezTo>
                <a:cubicBezTo>
                  <a:pt x="15861822" y="12511790"/>
                  <a:pt x="15351105" y="11899956"/>
                  <a:pt x="14948133" y="11137586"/>
                </a:cubicBezTo>
                <a:cubicBezTo>
                  <a:pt x="14588400" y="10456888"/>
                  <a:pt x="14343333" y="9715800"/>
                  <a:pt x="14106220" y="8999286"/>
                </a:cubicBezTo>
                <a:cubicBezTo>
                  <a:pt x="13737321" y="7884112"/>
                  <a:pt x="13355796" y="6731040"/>
                  <a:pt x="12528754" y="5714663"/>
                </a:cubicBezTo>
                <a:cubicBezTo>
                  <a:pt x="11746334" y="4753307"/>
                  <a:pt x="10729568" y="4035579"/>
                  <a:pt x="9420523" y="3520814"/>
                </a:cubicBezTo>
                <a:lnTo>
                  <a:pt x="9420697" y="3520468"/>
                </a:lnTo>
                <a:cubicBezTo>
                  <a:pt x="7741537" y="2860186"/>
                  <a:pt x="5568782" y="2549597"/>
                  <a:pt x="2963135" y="2597873"/>
                </a:cubicBezTo>
                <a:close/>
                <a:moveTo>
                  <a:pt x="3173788" y="1709019"/>
                </a:moveTo>
                <a:cubicBezTo>
                  <a:pt x="5857087" y="1755391"/>
                  <a:pt x="8077923" y="2152668"/>
                  <a:pt x="9774897" y="2889601"/>
                </a:cubicBezTo>
                <a:cubicBezTo>
                  <a:pt x="11113517" y="3470983"/>
                  <a:pt x="12129763" y="4250310"/>
                  <a:pt x="12881571" y="5271879"/>
                </a:cubicBezTo>
                <a:cubicBezTo>
                  <a:pt x="13657419" y="6326322"/>
                  <a:pt x="13983601" y="7480607"/>
                  <a:pt x="14298886" y="8596996"/>
                </a:cubicBezTo>
                <a:cubicBezTo>
                  <a:pt x="14716729" y="10076395"/>
                  <a:pt x="15111398" y="11473785"/>
                  <a:pt x="16475272" y="12601421"/>
                </a:cubicBezTo>
                <a:cubicBezTo>
                  <a:pt x="17869066" y="13753800"/>
                  <a:pt x="19845006" y="14226518"/>
                  <a:pt x="22348270" y="14006596"/>
                </a:cubicBezTo>
                <a:lnTo>
                  <a:pt x="22351380" y="14041029"/>
                </a:lnTo>
                <a:cubicBezTo>
                  <a:pt x="21952388" y="14076155"/>
                  <a:pt x="21566540" y="14093631"/>
                  <a:pt x="21194354" y="14093631"/>
                </a:cubicBezTo>
                <a:cubicBezTo>
                  <a:pt x="19223083" y="14093631"/>
                  <a:pt x="17631954" y="13602399"/>
                  <a:pt x="16453309" y="12628067"/>
                </a:cubicBezTo>
                <a:cubicBezTo>
                  <a:pt x="15081132" y="11493683"/>
                  <a:pt x="14684907" y="10091103"/>
                  <a:pt x="14265507" y="8606339"/>
                </a:cubicBezTo>
                <a:cubicBezTo>
                  <a:pt x="13950914" y="7492893"/>
                  <a:pt x="13625770" y="6341550"/>
                  <a:pt x="12853553" y="5292295"/>
                </a:cubicBezTo>
                <a:lnTo>
                  <a:pt x="12853726" y="5292469"/>
                </a:lnTo>
                <a:cubicBezTo>
                  <a:pt x="12105723" y="4275918"/>
                  <a:pt x="11094148" y="3500225"/>
                  <a:pt x="9761234" y="2921439"/>
                </a:cubicBezTo>
                <a:cubicBezTo>
                  <a:pt x="8068412" y="2186236"/>
                  <a:pt x="5851900" y="1789997"/>
                  <a:pt x="3173269" y="1743625"/>
                </a:cubicBezTo>
                <a:close/>
                <a:moveTo>
                  <a:pt x="3384955" y="854423"/>
                </a:moveTo>
                <a:cubicBezTo>
                  <a:pt x="6141931" y="995961"/>
                  <a:pt x="8407215" y="1479061"/>
                  <a:pt x="10117849" y="2290399"/>
                </a:cubicBezTo>
                <a:cubicBezTo>
                  <a:pt x="10841812" y="2633691"/>
                  <a:pt x="11480858" y="3042905"/>
                  <a:pt x="12017517" y="3506626"/>
                </a:cubicBezTo>
                <a:cubicBezTo>
                  <a:pt x="12479464" y="3905805"/>
                  <a:pt x="12879668" y="4358107"/>
                  <a:pt x="13207233" y="4850896"/>
                </a:cubicBezTo>
                <a:cubicBezTo>
                  <a:pt x="13931888" y="5941330"/>
                  <a:pt x="14201515" y="7096825"/>
                  <a:pt x="14462322" y="8214252"/>
                </a:cubicBezTo>
                <a:cubicBezTo>
                  <a:pt x="14804934" y="9681714"/>
                  <a:pt x="15128346" y="11067858"/>
                  <a:pt x="16419757" y="12222486"/>
                </a:cubicBezTo>
                <a:cubicBezTo>
                  <a:pt x="17755439" y="13416565"/>
                  <a:pt x="19700248" y="13951400"/>
                  <a:pt x="22199878" y="13812458"/>
                </a:cubicBezTo>
                <a:lnTo>
                  <a:pt x="22201780" y="13847064"/>
                </a:lnTo>
                <a:cubicBezTo>
                  <a:pt x="21943049" y="13861425"/>
                  <a:pt x="21690026" y="13868693"/>
                  <a:pt x="21443226" y="13868694"/>
                </a:cubicBezTo>
                <a:cubicBezTo>
                  <a:pt x="19296066" y="13868693"/>
                  <a:pt x="17601170" y="13325032"/>
                  <a:pt x="16396754" y="12248267"/>
                </a:cubicBezTo>
                <a:cubicBezTo>
                  <a:pt x="15097216" y="11086371"/>
                  <a:pt x="14772593" y="9695038"/>
                  <a:pt x="14428770" y="8222038"/>
                </a:cubicBezTo>
                <a:cubicBezTo>
                  <a:pt x="14168655" y="7107725"/>
                  <a:pt x="13899719" y="5955346"/>
                  <a:pt x="13178523" y="4870102"/>
                </a:cubicBezTo>
                <a:cubicBezTo>
                  <a:pt x="12852861" y="4379908"/>
                  <a:pt x="12454559" y="3930031"/>
                  <a:pt x="11995034" y="3532926"/>
                </a:cubicBezTo>
                <a:lnTo>
                  <a:pt x="11995034" y="3532753"/>
                </a:lnTo>
                <a:cubicBezTo>
                  <a:pt x="11460795" y="3071109"/>
                  <a:pt x="10824171" y="2663624"/>
                  <a:pt x="10103147" y="2321718"/>
                </a:cubicBezTo>
                <a:cubicBezTo>
                  <a:pt x="8396492" y="1512456"/>
                  <a:pt x="6135705" y="1030394"/>
                  <a:pt x="3383225" y="889029"/>
                </a:cubicBezTo>
                <a:close/>
                <a:moveTo>
                  <a:pt x="3596469" y="0"/>
                </a:moveTo>
                <a:cubicBezTo>
                  <a:pt x="6427815" y="237224"/>
                  <a:pt x="8738065" y="806319"/>
                  <a:pt x="10462362" y="1691367"/>
                </a:cubicBezTo>
                <a:cubicBezTo>
                  <a:pt x="11832463" y="2394388"/>
                  <a:pt x="12865486" y="3315946"/>
                  <a:pt x="13532895" y="4430085"/>
                </a:cubicBezTo>
                <a:cubicBezTo>
                  <a:pt x="14209817" y="5560143"/>
                  <a:pt x="14422543" y="6719445"/>
                  <a:pt x="14628353" y="7840678"/>
                </a:cubicBezTo>
                <a:cubicBezTo>
                  <a:pt x="14894866" y="9292916"/>
                  <a:pt x="15146681" y="10664697"/>
                  <a:pt x="16364240" y="11843549"/>
                </a:cubicBezTo>
                <a:cubicBezTo>
                  <a:pt x="17640602" y="13079330"/>
                  <a:pt x="19553934" y="13676629"/>
                  <a:pt x="22051315" y="13618491"/>
                </a:cubicBezTo>
                <a:lnTo>
                  <a:pt x="22052181" y="13653097"/>
                </a:lnTo>
                <a:cubicBezTo>
                  <a:pt x="21941320" y="13655693"/>
                  <a:pt x="21831326" y="13656904"/>
                  <a:pt x="21722886" y="13656904"/>
                </a:cubicBezTo>
                <a:cubicBezTo>
                  <a:pt x="19376143" y="13656904"/>
                  <a:pt x="17566753" y="13055970"/>
                  <a:pt x="16340200" y="11868466"/>
                </a:cubicBezTo>
                <a:cubicBezTo>
                  <a:pt x="15114685" y="10681828"/>
                  <a:pt x="14862007" y="9304855"/>
                  <a:pt x="14594455" y="7846907"/>
                </a:cubicBezTo>
                <a:cubicBezTo>
                  <a:pt x="14389338" y="6728788"/>
                  <a:pt x="14177129" y="5572601"/>
                  <a:pt x="13503494" y="4447907"/>
                </a:cubicBezTo>
                <a:cubicBezTo>
                  <a:pt x="13194435" y="3931932"/>
                  <a:pt x="12804954" y="3454196"/>
                  <a:pt x="12345948" y="3028023"/>
                </a:cubicBezTo>
                <a:cubicBezTo>
                  <a:pt x="11816898" y="2536792"/>
                  <a:pt x="11177852" y="2097297"/>
                  <a:pt x="10446798" y="1722167"/>
                </a:cubicBezTo>
                <a:cubicBezTo>
                  <a:pt x="8726131" y="839022"/>
                  <a:pt x="6420378" y="271311"/>
                  <a:pt x="3593530" y="34433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7288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8" name="TextBox 351">
            <a:extLst>
              <a:ext uri="{FF2B5EF4-FFF2-40B4-BE49-F238E27FC236}">
                <a16:creationId xmlns:a16="http://schemas.microsoft.com/office/drawing/2014/main" id="{BAADB2FB-7955-A5AD-36AB-4DB10CF2C115}"/>
              </a:ext>
            </a:extLst>
          </p:cNvPr>
          <p:cNvSpPr txBox="1"/>
          <p:nvPr/>
        </p:nvSpPr>
        <p:spPr>
          <a:xfrm>
            <a:off x="5035389" y="4902425"/>
            <a:ext cx="41148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</a:rPr>
              <a:t>Expressionism</a:t>
            </a:r>
          </a:p>
        </p:txBody>
      </p:sp>
      <p:sp>
        <p:nvSpPr>
          <p:cNvPr id="9" name="TextBox 352">
            <a:extLst>
              <a:ext uri="{FF2B5EF4-FFF2-40B4-BE49-F238E27FC236}">
                <a16:creationId xmlns:a16="http://schemas.microsoft.com/office/drawing/2014/main" id="{DAFA4662-1C74-2AE1-4B53-ED161101F9CB}"/>
              </a:ext>
            </a:extLst>
          </p:cNvPr>
          <p:cNvSpPr txBox="1"/>
          <p:nvPr/>
        </p:nvSpPr>
        <p:spPr>
          <a:xfrm>
            <a:off x="5035389" y="5819574"/>
            <a:ext cx="4114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algn="r"/>
            <a:r>
              <a:rPr lang="es-SV" dirty="0"/>
              <a:t>Style of building that emphasizes function form.</a:t>
            </a:r>
          </a:p>
        </p:txBody>
      </p:sp>
      <p:sp>
        <p:nvSpPr>
          <p:cNvPr id="10" name="TextBox 353">
            <a:extLst>
              <a:ext uri="{FF2B5EF4-FFF2-40B4-BE49-F238E27FC236}">
                <a16:creationId xmlns:a16="http://schemas.microsoft.com/office/drawing/2014/main" id="{B9D0521F-3D29-EFB2-DD29-B5BCE4FA2542}"/>
              </a:ext>
            </a:extLst>
          </p:cNvPr>
          <p:cNvSpPr txBox="1"/>
          <p:nvPr/>
        </p:nvSpPr>
        <p:spPr>
          <a:xfrm>
            <a:off x="5035389" y="8605541"/>
            <a:ext cx="41148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s-SV" sz="4400" b="1" dirty="0">
                <a:solidFill>
                  <a:schemeClr val="tx2"/>
                </a:solidFill>
                <a:latin typeface="Abel" panose="02000506030000020004" pitchFamily="2" charset="0"/>
              </a:rPr>
              <a:t>Constructivism</a:t>
            </a:r>
            <a:endParaRPr lang="en-US" sz="4400" b="1" dirty="0">
              <a:solidFill>
                <a:schemeClr val="tx2"/>
              </a:solidFill>
              <a:latin typeface="Abel" panose="02000506030000020004" pitchFamily="2" charset="0"/>
            </a:endParaRPr>
          </a:p>
        </p:txBody>
      </p:sp>
      <p:sp>
        <p:nvSpPr>
          <p:cNvPr id="11" name="TextBox 354">
            <a:extLst>
              <a:ext uri="{FF2B5EF4-FFF2-40B4-BE49-F238E27FC236}">
                <a16:creationId xmlns:a16="http://schemas.microsoft.com/office/drawing/2014/main" id="{AE1AF2D7-4B03-7F42-B7F3-C58B556CE38F}"/>
              </a:ext>
            </a:extLst>
          </p:cNvPr>
          <p:cNvSpPr txBox="1"/>
          <p:nvPr/>
        </p:nvSpPr>
        <p:spPr>
          <a:xfrm>
            <a:off x="5035389" y="9535200"/>
            <a:ext cx="4114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algn="r"/>
            <a:r>
              <a:rPr lang="es-SV" dirty="0"/>
              <a:t>Style of building that emphasizes function form.</a:t>
            </a:r>
          </a:p>
        </p:txBody>
      </p:sp>
      <p:sp>
        <p:nvSpPr>
          <p:cNvPr id="12" name="TextBox 355">
            <a:extLst>
              <a:ext uri="{FF2B5EF4-FFF2-40B4-BE49-F238E27FC236}">
                <a16:creationId xmlns:a16="http://schemas.microsoft.com/office/drawing/2014/main" id="{5EEFF370-97E6-6E3F-2B7A-9AA98E0B3396}"/>
              </a:ext>
            </a:extLst>
          </p:cNvPr>
          <p:cNvSpPr txBox="1"/>
          <p:nvPr/>
        </p:nvSpPr>
        <p:spPr>
          <a:xfrm>
            <a:off x="15227461" y="4523026"/>
            <a:ext cx="4114800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</a:rPr>
              <a:t>Neo - Expressionism</a:t>
            </a:r>
          </a:p>
        </p:txBody>
      </p:sp>
      <p:sp>
        <p:nvSpPr>
          <p:cNvPr id="13" name="TextBox 356">
            <a:extLst>
              <a:ext uri="{FF2B5EF4-FFF2-40B4-BE49-F238E27FC236}">
                <a16:creationId xmlns:a16="http://schemas.microsoft.com/office/drawing/2014/main" id="{26776ABB-3E37-E2B8-4B2B-87CB0E8E5CE1}"/>
              </a:ext>
            </a:extLst>
          </p:cNvPr>
          <p:cNvSpPr txBox="1"/>
          <p:nvPr/>
        </p:nvSpPr>
        <p:spPr>
          <a:xfrm>
            <a:off x="15227461" y="6117284"/>
            <a:ext cx="4114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/>
              <a:t>Style of building that emphasizes function form.</a:t>
            </a:r>
          </a:p>
        </p:txBody>
      </p:sp>
      <p:sp>
        <p:nvSpPr>
          <p:cNvPr id="14" name="TextBox 357">
            <a:extLst>
              <a:ext uri="{FF2B5EF4-FFF2-40B4-BE49-F238E27FC236}">
                <a16:creationId xmlns:a16="http://schemas.microsoft.com/office/drawing/2014/main" id="{FBCD5A8F-6DEA-BA2D-5F35-7A0E97182910}"/>
              </a:ext>
            </a:extLst>
          </p:cNvPr>
          <p:cNvSpPr txBox="1"/>
          <p:nvPr/>
        </p:nvSpPr>
        <p:spPr>
          <a:xfrm>
            <a:off x="15227461" y="8605541"/>
            <a:ext cx="41148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lnSpc>
                <a:spcPts val="3500"/>
              </a:lnSpc>
              <a:defRPr sz="4400" b="1" spc="-30">
                <a:solidFill>
                  <a:schemeClr val="tx2"/>
                </a:solidFill>
                <a:latin typeface="Abel" panose="02000506030000020004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s-SV" spc="0" dirty="0"/>
              <a:t>Functionalism</a:t>
            </a:r>
            <a:endParaRPr lang="en-US" spc="0" dirty="0"/>
          </a:p>
        </p:txBody>
      </p:sp>
      <p:sp>
        <p:nvSpPr>
          <p:cNvPr id="15" name="TextBox 358">
            <a:extLst>
              <a:ext uri="{FF2B5EF4-FFF2-40B4-BE49-F238E27FC236}">
                <a16:creationId xmlns:a16="http://schemas.microsoft.com/office/drawing/2014/main" id="{16AD20DF-7EBB-5AFD-7E88-F2519D474E41}"/>
              </a:ext>
            </a:extLst>
          </p:cNvPr>
          <p:cNvSpPr txBox="1"/>
          <p:nvPr/>
        </p:nvSpPr>
        <p:spPr>
          <a:xfrm>
            <a:off x="15227461" y="9535200"/>
            <a:ext cx="4114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/>
              <a:t>Style of building that emphasizes function form.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401F8E6-54E0-9A36-0B70-D57D40793199}"/>
              </a:ext>
            </a:extLst>
          </p:cNvPr>
          <p:cNvSpPr txBox="1"/>
          <p:nvPr/>
        </p:nvSpPr>
        <p:spPr>
          <a:xfrm>
            <a:off x="4873625" y="750959"/>
            <a:ext cx="14630400" cy="15636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15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Comparison</a:t>
            </a:r>
          </a:p>
        </p:txBody>
      </p:sp>
      <p:sp>
        <p:nvSpPr>
          <p:cNvPr id="5" name="CuadroTexto 5">
            <a:extLst>
              <a:ext uri="{FF2B5EF4-FFF2-40B4-BE49-F238E27FC236}">
                <a16:creationId xmlns:a16="http://schemas.microsoft.com/office/drawing/2014/main" id="{9F30A246-D647-3C2D-BB99-246178789273}"/>
              </a:ext>
            </a:extLst>
          </p:cNvPr>
          <p:cNvSpPr txBox="1"/>
          <p:nvPr/>
        </p:nvSpPr>
        <p:spPr>
          <a:xfrm>
            <a:off x="4873625" y="2314657"/>
            <a:ext cx="14630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SV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Write here your subtitle</a:t>
            </a:r>
          </a:p>
        </p:txBody>
      </p:sp>
    </p:spTree>
    <p:extLst>
      <p:ext uri="{BB962C8B-B14F-4D97-AF65-F5344CB8AC3E}">
        <p14:creationId xmlns:p14="http://schemas.microsoft.com/office/powerpoint/2010/main" val="4226613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E676FE2E-5AC1-2CE8-9D57-DA3830A07C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Marcador de posición de imagen 8">
            <a:extLst>
              <a:ext uri="{FF2B5EF4-FFF2-40B4-BE49-F238E27FC236}">
                <a16:creationId xmlns:a16="http://schemas.microsoft.com/office/drawing/2014/main" id="{4E440C31-BF5F-2FC3-ED97-F6DC3B895F1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" r="8"/>
          <a:stretch/>
        </p:blipFill>
        <p:spPr/>
      </p:pic>
      <p:pic>
        <p:nvPicPr>
          <p:cNvPr id="11" name="Marcador de posición de imagen 10">
            <a:extLst>
              <a:ext uri="{FF2B5EF4-FFF2-40B4-BE49-F238E27FC236}">
                <a16:creationId xmlns:a16="http://schemas.microsoft.com/office/drawing/2014/main" id="{75CAF663-A79B-9999-A6CB-25CF19A1F06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" b="8"/>
          <a:stretch/>
        </p:blipFill>
        <p:spPr/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7D1B9F3A-1F2D-05CA-5C2A-95AD75946A2B}"/>
              </a:ext>
            </a:extLst>
          </p:cNvPr>
          <p:cNvSpPr txBox="1"/>
          <p:nvPr/>
        </p:nvSpPr>
        <p:spPr>
          <a:xfrm>
            <a:off x="1572105" y="750959"/>
            <a:ext cx="5263769" cy="2979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Three Options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F363EE1-4FDD-F06C-A23A-5E8F181D3B0A}"/>
              </a:ext>
            </a:extLst>
          </p:cNvPr>
          <p:cNvSpPr txBox="1"/>
          <p:nvPr/>
        </p:nvSpPr>
        <p:spPr>
          <a:xfrm>
            <a:off x="18111019" y="1323616"/>
            <a:ext cx="4745806" cy="240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algn="r"/>
            <a:r>
              <a:rPr lang="es-SV" dirty="0">
                <a:solidFill>
                  <a:schemeClr val="tx1"/>
                </a:solidFill>
              </a:rPr>
              <a:t>Style of building that emphasizes function form over ornamentation</a:t>
            </a:r>
          </a:p>
        </p:txBody>
      </p:sp>
    </p:spTree>
    <p:extLst>
      <p:ext uri="{BB962C8B-B14F-4D97-AF65-F5344CB8AC3E}">
        <p14:creationId xmlns:p14="http://schemas.microsoft.com/office/powerpoint/2010/main" val="189364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7">
            <a:extLst>
              <a:ext uri="{FF2B5EF4-FFF2-40B4-BE49-F238E27FC236}">
                <a16:creationId xmlns:a16="http://schemas.microsoft.com/office/drawing/2014/main" id="{4EA74F3B-D66A-3852-D815-E5EB543169B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9DE3A4BC-90F6-C3CE-CACF-D5C7AB87CFB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2" name="Marcador de posición de imagen 11">
            <a:extLst>
              <a:ext uri="{FF2B5EF4-FFF2-40B4-BE49-F238E27FC236}">
                <a16:creationId xmlns:a16="http://schemas.microsoft.com/office/drawing/2014/main" id="{BD2778B7-B4B0-A316-0574-B6CAFCDAC59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4" name="Marcador de posición de imagen 13">
            <a:extLst>
              <a:ext uri="{FF2B5EF4-FFF2-40B4-BE49-F238E27FC236}">
                <a16:creationId xmlns:a16="http://schemas.microsoft.com/office/drawing/2014/main" id="{E19895C0-B64F-C850-E110-542E0452CD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0" b="50"/>
          <a:stretch/>
        </p:blipFill>
        <p:spPr/>
      </p:pic>
      <p:sp>
        <p:nvSpPr>
          <p:cNvPr id="26" name="Gráfico 11">
            <a:extLst>
              <a:ext uri="{FF2B5EF4-FFF2-40B4-BE49-F238E27FC236}">
                <a16:creationId xmlns:a16="http://schemas.microsoft.com/office/drawing/2014/main" id="{88723D1D-5579-3347-8A52-ABB1F14108ED}"/>
              </a:ext>
            </a:extLst>
          </p:cNvPr>
          <p:cNvSpPr/>
          <p:nvPr/>
        </p:nvSpPr>
        <p:spPr>
          <a:xfrm>
            <a:off x="-8472192" y="1608734"/>
            <a:ext cx="15626912" cy="15627872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30000"/>
            </a:schemeClr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 dirty="0">
              <a:latin typeface="NanumGothic" panose="020D0604000000000000" pitchFamily="34" charset="-127"/>
            </a:endParaRPr>
          </a:p>
        </p:txBody>
      </p:sp>
      <p:sp>
        <p:nvSpPr>
          <p:cNvPr id="27" name="Gráfico 11">
            <a:extLst>
              <a:ext uri="{FF2B5EF4-FFF2-40B4-BE49-F238E27FC236}">
                <a16:creationId xmlns:a16="http://schemas.microsoft.com/office/drawing/2014/main" id="{E14F59BA-BE07-B962-E674-BB837DAB2CBC}"/>
              </a:ext>
            </a:extLst>
          </p:cNvPr>
          <p:cNvSpPr/>
          <p:nvPr/>
        </p:nvSpPr>
        <p:spPr>
          <a:xfrm>
            <a:off x="13457610" y="4552151"/>
            <a:ext cx="5220977" cy="5221298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 dirty="0">
              <a:latin typeface="NanumGothic" panose="020D0604000000000000" pitchFamily="34" charset="-127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A33C45BB-E495-6266-594B-86B1D8CD99BB}"/>
              </a:ext>
            </a:extLst>
          </p:cNvPr>
          <p:cNvSpPr txBox="1"/>
          <p:nvPr/>
        </p:nvSpPr>
        <p:spPr>
          <a:xfrm>
            <a:off x="9496711" y="8481482"/>
            <a:ext cx="2084633" cy="15636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03.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8C6585A-86CC-BDDE-B58F-5BC6CFF7B890}"/>
              </a:ext>
            </a:extLst>
          </p:cNvPr>
          <p:cNvSpPr txBox="1"/>
          <p:nvPr/>
        </p:nvSpPr>
        <p:spPr>
          <a:xfrm>
            <a:off x="21102103" y="4452670"/>
            <a:ext cx="2084633" cy="15636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02.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681B2AC-DA75-4EE6-A842-456AACC90B46}"/>
              </a:ext>
            </a:extLst>
          </p:cNvPr>
          <p:cNvSpPr txBox="1"/>
          <p:nvPr/>
        </p:nvSpPr>
        <p:spPr>
          <a:xfrm>
            <a:off x="12328401" y="1608734"/>
            <a:ext cx="2084633" cy="15636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01.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B04C09C9-C66F-D91F-23D2-6803B70ECB9C}"/>
              </a:ext>
            </a:extLst>
          </p:cNvPr>
          <p:cNvSpPr txBox="1"/>
          <p:nvPr/>
        </p:nvSpPr>
        <p:spPr>
          <a:xfrm>
            <a:off x="17726311" y="11372166"/>
            <a:ext cx="2084633" cy="15636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04.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58AE39B-71AC-7B76-B0F9-24EB4B44EEDE}"/>
              </a:ext>
            </a:extLst>
          </p:cNvPr>
          <p:cNvSpPr txBox="1"/>
          <p:nvPr/>
        </p:nvSpPr>
        <p:spPr>
          <a:xfrm>
            <a:off x="1530985" y="3389711"/>
            <a:ext cx="7114032" cy="439524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Four Options Slides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F968C10-C8CE-1485-5BC1-02F6B4C146D4}"/>
              </a:ext>
            </a:extLst>
          </p:cNvPr>
          <p:cNvSpPr txBox="1"/>
          <p:nvPr/>
        </p:nvSpPr>
        <p:spPr>
          <a:xfrm>
            <a:off x="1530985" y="7919476"/>
            <a:ext cx="7114032" cy="240681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</a:lstStyle>
          <a:p>
            <a:pPr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Modern architecture is a style of building that emphasizes function and a streamlined form over ornamentation. </a:t>
            </a:r>
          </a:p>
        </p:txBody>
      </p:sp>
    </p:spTree>
    <p:extLst>
      <p:ext uri="{BB962C8B-B14F-4D97-AF65-F5344CB8AC3E}">
        <p14:creationId xmlns:p14="http://schemas.microsoft.com/office/powerpoint/2010/main" val="4128047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0266094D-62A4-DAD6-5B0D-A71AF3B75D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0302022"/>
              </p:ext>
            </p:extLst>
          </p:nvPr>
        </p:nvGraphicFramePr>
        <p:xfrm>
          <a:off x="9628095" y="3878356"/>
          <a:ext cx="13326274" cy="90756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id="{44962260-981C-49F2-1742-C286948D3A1D}"/>
              </a:ext>
            </a:extLst>
          </p:cNvPr>
          <p:cNvSpPr txBox="1"/>
          <p:nvPr/>
        </p:nvSpPr>
        <p:spPr>
          <a:xfrm>
            <a:off x="2042022" y="786770"/>
            <a:ext cx="566928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s-SV" sz="4400" b="1" dirty="0">
                <a:solidFill>
                  <a:schemeClr val="accent1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Expressionism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2117634-2687-F994-95AB-84E2F3BA94DC}"/>
              </a:ext>
            </a:extLst>
          </p:cNvPr>
          <p:cNvSpPr txBox="1"/>
          <p:nvPr/>
        </p:nvSpPr>
        <p:spPr>
          <a:xfrm>
            <a:off x="2042022" y="1505043"/>
            <a:ext cx="56692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>
                <a:solidFill>
                  <a:schemeClr val="tx1"/>
                </a:solidFill>
              </a:rPr>
              <a:t>Style of building that emphasizes function form over ornamentation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9539692-41E4-B1E1-DF8B-9971C63F149D}"/>
              </a:ext>
            </a:extLst>
          </p:cNvPr>
          <p:cNvSpPr/>
          <p:nvPr/>
        </p:nvSpPr>
        <p:spPr>
          <a:xfrm>
            <a:off x="1520826" y="762000"/>
            <a:ext cx="270905" cy="26978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A417CAE-F595-787B-F694-6054F1787885}"/>
              </a:ext>
            </a:extLst>
          </p:cNvPr>
          <p:cNvSpPr txBox="1"/>
          <p:nvPr/>
        </p:nvSpPr>
        <p:spPr>
          <a:xfrm>
            <a:off x="2042022" y="5533824"/>
            <a:ext cx="566928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lnSpc>
                <a:spcPct val="80000"/>
              </a:lnSpc>
              <a:defRPr sz="44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s-SV" dirty="0">
                <a:solidFill>
                  <a:schemeClr val="accent2"/>
                </a:solidFill>
              </a:rPr>
              <a:t>Neo-Expressionism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9E1E558-D2E1-E3B0-56AC-D12E9D4A97FE}"/>
              </a:ext>
            </a:extLst>
          </p:cNvPr>
          <p:cNvSpPr txBox="1"/>
          <p:nvPr/>
        </p:nvSpPr>
        <p:spPr>
          <a:xfrm>
            <a:off x="2042022" y="6252097"/>
            <a:ext cx="56692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>
                <a:solidFill>
                  <a:schemeClr val="tx1"/>
                </a:solidFill>
              </a:rPr>
              <a:t>Style of building that emphasizes function form over ornamentation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EE94AB2-354A-42A3-EE6B-72FE8180F3F3}"/>
              </a:ext>
            </a:extLst>
          </p:cNvPr>
          <p:cNvSpPr/>
          <p:nvPr/>
        </p:nvSpPr>
        <p:spPr>
          <a:xfrm>
            <a:off x="1520826" y="5509054"/>
            <a:ext cx="270905" cy="26978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C5B9913-5537-0AC5-71E7-3A4F7C2704CE}"/>
              </a:ext>
            </a:extLst>
          </p:cNvPr>
          <p:cNvSpPr txBox="1"/>
          <p:nvPr/>
        </p:nvSpPr>
        <p:spPr>
          <a:xfrm>
            <a:off x="2042022" y="11006977"/>
            <a:ext cx="56692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>
                <a:solidFill>
                  <a:schemeClr val="tx1"/>
                </a:solidFill>
              </a:rPr>
              <a:t>Style of building that emphasizes function form over ornamentation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11DC24DE-619E-BFE2-DEAB-E0721C4414E6}"/>
              </a:ext>
            </a:extLst>
          </p:cNvPr>
          <p:cNvSpPr/>
          <p:nvPr/>
        </p:nvSpPr>
        <p:spPr>
          <a:xfrm>
            <a:off x="1520826" y="10263934"/>
            <a:ext cx="270905" cy="269789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867D645-E2A3-E01A-345B-02F8DC8A689F}"/>
              </a:ext>
            </a:extLst>
          </p:cNvPr>
          <p:cNvSpPr txBox="1"/>
          <p:nvPr/>
        </p:nvSpPr>
        <p:spPr>
          <a:xfrm>
            <a:off x="2042022" y="10288704"/>
            <a:ext cx="566928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s-SV" sz="4400" b="1" dirty="0">
                <a:solidFill>
                  <a:schemeClr val="accent3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Constructivism</a:t>
            </a:r>
          </a:p>
        </p:txBody>
      </p:sp>
      <p:sp>
        <p:nvSpPr>
          <p:cNvPr id="3" name="CuadroTexto 3">
            <a:extLst>
              <a:ext uri="{FF2B5EF4-FFF2-40B4-BE49-F238E27FC236}">
                <a16:creationId xmlns:a16="http://schemas.microsoft.com/office/drawing/2014/main" id="{F239D246-1F46-1C23-41F9-E8861CD6C16A}"/>
              </a:ext>
            </a:extLst>
          </p:cNvPr>
          <p:cNvSpPr txBox="1"/>
          <p:nvPr/>
        </p:nvSpPr>
        <p:spPr>
          <a:xfrm>
            <a:off x="12188825" y="750959"/>
            <a:ext cx="10668000" cy="15636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Chart Slide</a:t>
            </a:r>
          </a:p>
        </p:txBody>
      </p:sp>
      <p:sp>
        <p:nvSpPr>
          <p:cNvPr id="4" name="CuadroTexto 5">
            <a:extLst>
              <a:ext uri="{FF2B5EF4-FFF2-40B4-BE49-F238E27FC236}">
                <a16:creationId xmlns:a16="http://schemas.microsoft.com/office/drawing/2014/main" id="{067DE411-D019-AD6C-96D5-009E037EB33A}"/>
              </a:ext>
            </a:extLst>
          </p:cNvPr>
          <p:cNvSpPr txBox="1"/>
          <p:nvPr/>
        </p:nvSpPr>
        <p:spPr>
          <a:xfrm>
            <a:off x="12188825" y="2314657"/>
            <a:ext cx="10668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SV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Write here your subtitle</a:t>
            </a:r>
          </a:p>
        </p:txBody>
      </p:sp>
    </p:spTree>
    <p:extLst>
      <p:ext uri="{BB962C8B-B14F-4D97-AF65-F5344CB8AC3E}">
        <p14:creationId xmlns:p14="http://schemas.microsoft.com/office/powerpoint/2010/main" val="1794345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Marcador de posición de imagen 14">
            <a:extLst>
              <a:ext uri="{FF2B5EF4-FFF2-40B4-BE49-F238E27FC236}">
                <a16:creationId xmlns:a16="http://schemas.microsoft.com/office/drawing/2014/main" id="{A4FB589E-E7B3-AC2D-7FD3-F71395C8868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7" name="Marcador de posición de imagen 16">
            <a:extLst>
              <a:ext uri="{FF2B5EF4-FFF2-40B4-BE49-F238E27FC236}">
                <a16:creationId xmlns:a16="http://schemas.microsoft.com/office/drawing/2014/main" id="{8A48D62F-57CB-D4C2-7402-9A14DDBE8E6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9" name="Marcador de posición de imagen 18">
            <a:extLst>
              <a:ext uri="{FF2B5EF4-FFF2-40B4-BE49-F238E27FC236}">
                <a16:creationId xmlns:a16="http://schemas.microsoft.com/office/drawing/2014/main" id="{3958FD25-3C95-5D79-C6B9-356F416B429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1" name="Marcador de posición de imagen 20">
            <a:extLst>
              <a:ext uri="{FF2B5EF4-FFF2-40B4-BE49-F238E27FC236}">
                <a16:creationId xmlns:a16="http://schemas.microsoft.com/office/drawing/2014/main" id="{DCDAE607-0DA5-6185-D827-C408EBDBC19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3" name="Marcador de posición de imagen 22">
            <a:extLst>
              <a:ext uri="{FF2B5EF4-FFF2-40B4-BE49-F238E27FC236}">
                <a16:creationId xmlns:a16="http://schemas.microsoft.com/office/drawing/2014/main" id="{0D13DE01-E5A5-57C6-A55C-7D85C167922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" r="17"/>
          <a:stretch>
            <a:fillRect/>
          </a:stretch>
        </p:blipFill>
        <p:spPr/>
      </p:pic>
      <p:pic>
        <p:nvPicPr>
          <p:cNvPr id="25" name="Marcador de posición de imagen 24">
            <a:extLst>
              <a:ext uri="{FF2B5EF4-FFF2-40B4-BE49-F238E27FC236}">
                <a16:creationId xmlns:a16="http://schemas.microsoft.com/office/drawing/2014/main" id="{81F339A6-6916-B458-B1C2-60C0462DB12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" r="17"/>
          <a:stretch>
            <a:fillRect/>
          </a:stretch>
        </p:blipFill>
        <p:spPr/>
      </p:pic>
      <p:sp>
        <p:nvSpPr>
          <p:cNvPr id="29" name="Elipse 28">
            <a:extLst>
              <a:ext uri="{FF2B5EF4-FFF2-40B4-BE49-F238E27FC236}">
                <a16:creationId xmlns:a16="http://schemas.microsoft.com/office/drawing/2014/main" id="{ACDBE4C3-14AB-1E8C-A52C-2C427E317346}"/>
              </a:ext>
            </a:extLst>
          </p:cNvPr>
          <p:cNvSpPr/>
          <p:nvPr/>
        </p:nvSpPr>
        <p:spPr>
          <a:xfrm>
            <a:off x="10203350" y="2994896"/>
            <a:ext cx="1399150" cy="13991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353BB9E8-E1CE-0B91-26A0-739591D4139F}"/>
              </a:ext>
            </a:extLst>
          </p:cNvPr>
          <p:cNvSpPr/>
          <p:nvPr/>
        </p:nvSpPr>
        <p:spPr>
          <a:xfrm>
            <a:off x="10324558" y="3116104"/>
            <a:ext cx="1156735" cy="11567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D35F3FBF-41D9-591C-A343-8C76185B9CB2}"/>
              </a:ext>
            </a:extLst>
          </p:cNvPr>
          <p:cNvSpPr txBox="1"/>
          <p:nvPr/>
        </p:nvSpPr>
        <p:spPr>
          <a:xfrm>
            <a:off x="10526522" y="3230434"/>
            <a:ext cx="752807" cy="9280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defPPr>
              <a:defRPr lang="en-US"/>
            </a:defPPr>
          </a:lstStyle>
          <a:p>
            <a:pPr algn="ctr">
              <a:lnSpc>
                <a:spcPct val="120000"/>
              </a:lnSpc>
            </a:pPr>
            <a:r>
              <a:rPr lang="es-SV" sz="4800" b="1" dirty="0">
                <a:solidFill>
                  <a:schemeClr val="bg1"/>
                </a:solidFill>
                <a:latin typeface="Abel" panose="02000506030000020004" pitchFamily="2" charset="0"/>
                <a:ea typeface="NanumGothicExtraBold" panose="020D0604000000000000" pitchFamily="34" charset="-127"/>
              </a:rPr>
              <a:t>1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C2D34FDA-FB13-D39D-3BAC-B92138E05311}"/>
              </a:ext>
            </a:extLst>
          </p:cNvPr>
          <p:cNvSpPr/>
          <p:nvPr/>
        </p:nvSpPr>
        <p:spPr>
          <a:xfrm>
            <a:off x="17697455" y="748652"/>
            <a:ext cx="1399150" cy="13991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8611392A-3588-AF82-A6C2-61DCC621C70C}"/>
              </a:ext>
            </a:extLst>
          </p:cNvPr>
          <p:cNvSpPr/>
          <p:nvPr/>
        </p:nvSpPr>
        <p:spPr>
          <a:xfrm>
            <a:off x="17818663" y="869860"/>
            <a:ext cx="1156735" cy="11567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BECD5E88-3DAA-A32C-F6D9-09EE8B7609B5}"/>
              </a:ext>
            </a:extLst>
          </p:cNvPr>
          <p:cNvSpPr txBox="1"/>
          <p:nvPr/>
        </p:nvSpPr>
        <p:spPr>
          <a:xfrm>
            <a:off x="18020627" y="984190"/>
            <a:ext cx="752807" cy="9280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defPPr>
              <a:defRPr lang="en-US"/>
            </a:defPPr>
          </a:lstStyle>
          <a:p>
            <a:pPr algn="ctr">
              <a:lnSpc>
                <a:spcPct val="120000"/>
              </a:lnSpc>
            </a:pPr>
            <a:r>
              <a:rPr lang="es-SV" sz="4800" b="1" dirty="0">
                <a:solidFill>
                  <a:schemeClr val="bg1"/>
                </a:solidFill>
                <a:latin typeface="Abel" panose="02000506030000020004" pitchFamily="2" charset="0"/>
                <a:ea typeface="NanumGothicExtraBold" panose="020D0604000000000000" pitchFamily="34" charset="-127"/>
              </a:rPr>
              <a:t>2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A7FCF458-FF0F-70A2-7AEA-88181545578F}"/>
              </a:ext>
            </a:extLst>
          </p:cNvPr>
          <p:cNvSpPr/>
          <p:nvPr/>
        </p:nvSpPr>
        <p:spPr>
          <a:xfrm>
            <a:off x="21414690" y="4545400"/>
            <a:ext cx="1399150" cy="13991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AEA4035B-3FD9-437B-FAF9-28CAB408AA63}"/>
              </a:ext>
            </a:extLst>
          </p:cNvPr>
          <p:cNvSpPr/>
          <p:nvPr/>
        </p:nvSpPr>
        <p:spPr>
          <a:xfrm>
            <a:off x="21535898" y="4666608"/>
            <a:ext cx="1156735" cy="11567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7C81028F-7683-CEE4-EBDC-B3A2A2EA0F57}"/>
              </a:ext>
            </a:extLst>
          </p:cNvPr>
          <p:cNvSpPr txBox="1"/>
          <p:nvPr/>
        </p:nvSpPr>
        <p:spPr>
          <a:xfrm>
            <a:off x="21737862" y="4780938"/>
            <a:ext cx="752807" cy="9280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defPPr>
              <a:defRPr lang="en-US"/>
            </a:defPPr>
          </a:lstStyle>
          <a:p>
            <a:pPr algn="ctr">
              <a:lnSpc>
                <a:spcPct val="120000"/>
              </a:lnSpc>
            </a:pPr>
            <a:r>
              <a:rPr lang="es-SV" sz="4800" b="1" dirty="0">
                <a:solidFill>
                  <a:schemeClr val="bg1"/>
                </a:solidFill>
                <a:latin typeface="Abel" panose="02000506030000020004" pitchFamily="2" charset="0"/>
                <a:ea typeface="NanumGothicExtraBold" panose="020D0604000000000000" pitchFamily="34" charset="-127"/>
              </a:rPr>
              <a:t>3</a:t>
            </a: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6F84EAC0-DA06-41E9-F667-D0D4A7CCA5F4}"/>
              </a:ext>
            </a:extLst>
          </p:cNvPr>
          <p:cNvSpPr/>
          <p:nvPr/>
        </p:nvSpPr>
        <p:spPr>
          <a:xfrm>
            <a:off x="12747769" y="6095904"/>
            <a:ext cx="1399150" cy="13991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2" name="Elipse 41">
            <a:extLst>
              <a:ext uri="{FF2B5EF4-FFF2-40B4-BE49-F238E27FC236}">
                <a16:creationId xmlns:a16="http://schemas.microsoft.com/office/drawing/2014/main" id="{E0E12409-633E-69EA-72F4-536F99F87610}"/>
              </a:ext>
            </a:extLst>
          </p:cNvPr>
          <p:cNvSpPr/>
          <p:nvPr/>
        </p:nvSpPr>
        <p:spPr>
          <a:xfrm>
            <a:off x="12868977" y="6217112"/>
            <a:ext cx="1156735" cy="11567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01EC1B6D-2D7C-07C7-97EC-F8662BFB845F}"/>
              </a:ext>
            </a:extLst>
          </p:cNvPr>
          <p:cNvSpPr txBox="1"/>
          <p:nvPr/>
        </p:nvSpPr>
        <p:spPr>
          <a:xfrm>
            <a:off x="13070941" y="6331442"/>
            <a:ext cx="752807" cy="9280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defPPr>
              <a:defRPr lang="en-US"/>
            </a:defPPr>
          </a:lstStyle>
          <a:p>
            <a:pPr algn="ctr">
              <a:lnSpc>
                <a:spcPct val="120000"/>
              </a:lnSpc>
            </a:pPr>
            <a:r>
              <a:rPr lang="es-SV" sz="4800" b="1" dirty="0">
                <a:solidFill>
                  <a:schemeClr val="bg1"/>
                </a:solidFill>
                <a:latin typeface="Abel" panose="02000506030000020004" pitchFamily="2" charset="0"/>
                <a:ea typeface="NanumGothicExtraBold" panose="020D0604000000000000" pitchFamily="34" charset="-127"/>
              </a:rPr>
              <a:t>4</a:t>
            </a:r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FB2C72B4-57B8-E288-DFBC-710A318E4BBD}"/>
              </a:ext>
            </a:extLst>
          </p:cNvPr>
          <p:cNvSpPr/>
          <p:nvPr/>
        </p:nvSpPr>
        <p:spPr>
          <a:xfrm>
            <a:off x="10183473" y="9137278"/>
            <a:ext cx="1399150" cy="13991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5CFDB843-3E59-9652-8F45-624D8BC1FD12}"/>
              </a:ext>
            </a:extLst>
          </p:cNvPr>
          <p:cNvSpPr/>
          <p:nvPr/>
        </p:nvSpPr>
        <p:spPr>
          <a:xfrm>
            <a:off x="10304681" y="9258486"/>
            <a:ext cx="1156735" cy="11567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91104554-D1E9-AFA8-E261-ECB958337A99}"/>
              </a:ext>
            </a:extLst>
          </p:cNvPr>
          <p:cNvSpPr txBox="1"/>
          <p:nvPr/>
        </p:nvSpPr>
        <p:spPr>
          <a:xfrm>
            <a:off x="10506645" y="9372816"/>
            <a:ext cx="752807" cy="9280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defPPr>
              <a:defRPr lang="en-US"/>
            </a:defPPr>
          </a:lstStyle>
          <a:p>
            <a:pPr algn="ctr">
              <a:lnSpc>
                <a:spcPct val="120000"/>
              </a:lnSpc>
            </a:pPr>
            <a:r>
              <a:rPr lang="es-SV" sz="4800" b="1" dirty="0">
                <a:solidFill>
                  <a:schemeClr val="bg1"/>
                </a:solidFill>
                <a:latin typeface="Abel" panose="02000506030000020004" pitchFamily="2" charset="0"/>
                <a:ea typeface="NanumGothicExtraBold" panose="020D0604000000000000" pitchFamily="34" charset="-127"/>
              </a:rPr>
              <a:t>5</a:t>
            </a:r>
          </a:p>
        </p:txBody>
      </p:sp>
      <p:sp>
        <p:nvSpPr>
          <p:cNvPr id="49" name="Elipse 48">
            <a:extLst>
              <a:ext uri="{FF2B5EF4-FFF2-40B4-BE49-F238E27FC236}">
                <a16:creationId xmlns:a16="http://schemas.microsoft.com/office/drawing/2014/main" id="{E6D5CE1C-3234-CA59-92EF-FF1A6696D1DC}"/>
              </a:ext>
            </a:extLst>
          </p:cNvPr>
          <p:cNvSpPr/>
          <p:nvPr/>
        </p:nvSpPr>
        <p:spPr>
          <a:xfrm>
            <a:off x="17657699" y="11323887"/>
            <a:ext cx="1399150" cy="13991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0" name="Elipse 49">
            <a:extLst>
              <a:ext uri="{FF2B5EF4-FFF2-40B4-BE49-F238E27FC236}">
                <a16:creationId xmlns:a16="http://schemas.microsoft.com/office/drawing/2014/main" id="{4BC57508-7B0A-47D6-5534-E454FAC27968}"/>
              </a:ext>
            </a:extLst>
          </p:cNvPr>
          <p:cNvSpPr/>
          <p:nvPr/>
        </p:nvSpPr>
        <p:spPr>
          <a:xfrm>
            <a:off x="17778907" y="11445095"/>
            <a:ext cx="1156735" cy="11567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D8D756C7-C46F-645F-67BB-02085109F3E9}"/>
              </a:ext>
            </a:extLst>
          </p:cNvPr>
          <p:cNvSpPr txBox="1"/>
          <p:nvPr/>
        </p:nvSpPr>
        <p:spPr>
          <a:xfrm>
            <a:off x="17980871" y="11559425"/>
            <a:ext cx="752807" cy="9280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defPPr>
              <a:defRPr lang="en-US"/>
            </a:defPPr>
          </a:lstStyle>
          <a:p>
            <a:pPr algn="ctr">
              <a:lnSpc>
                <a:spcPct val="120000"/>
              </a:lnSpc>
            </a:pPr>
            <a:r>
              <a:rPr lang="es-SV" sz="4800" b="1" dirty="0">
                <a:solidFill>
                  <a:schemeClr val="bg1"/>
                </a:solidFill>
                <a:latin typeface="Abel" panose="02000506030000020004" pitchFamily="2" charset="0"/>
                <a:ea typeface="NanumGothicExtraBold" panose="020D0604000000000000" pitchFamily="34" charset="-127"/>
              </a:rPr>
              <a:t>6</a:t>
            </a:r>
          </a:p>
        </p:txBody>
      </p:sp>
      <p:sp>
        <p:nvSpPr>
          <p:cNvPr id="52" name="Forma libre 51">
            <a:extLst>
              <a:ext uri="{FF2B5EF4-FFF2-40B4-BE49-F238E27FC236}">
                <a16:creationId xmlns:a16="http://schemas.microsoft.com/office/drawing/2014/main" id="{82D58A3E-DA07-5822-516A-D217349729BB}"/>
              </a:ext>
            </a:extLst>
          </p:cNvPr>
          <p:cNvSpPr/>
          <p:nvPr/>
        </p:nvSpPr>
        <p:spPr>
          <a:xfrm rot="1372475" flipV="1">
            <a:off x="-2493244" y="-5145774"/>
            <a:ext cx="14350105" cy="16281340"/>
          </a:xfrm>
          <a:custGeom>
            <a:avLst/>
            <a:gdLst>
              <a:gd name="connsiteX0" fmla="*/ 12192699 w 14327739"/>
              <a:gd name="connsiteY0" fmla="*/ 16025070 h 16255965"/>
              <a:gd name="connsiteX1" fmla="*/ 12192706 w 14327739"/>
              <a:gd name="connsiteY1" fmla="*/ 16025115 h 16255965"/>
              <a:gd name="connsiteX2" fmla="*/ 12192414 w 14327739"/>
              <a:gd name="connsiteY2" fmla="*/ 16025116 h 16255965"/>
              <a:gd name="connsiteX3" fmla="*/ 10086233 w 14327739"/>
              <a:gd name="connsiteY3" fmla="*/ 15794553 h 16255965"/>
              <a:gd name="connsiteX4" fmla="*/ 10086379 w 14327739"/>
              <a:gd name="connsiteY4" fmla="*/ 15794560 h 16255965"/>
              <a:gd name="connsiteX5" fmla="*/ 10086232 w 14327739"/>
              <a:gd name="connsiteY5" fmla="*/ 15794560 h 16255965"/>
              <a:gd name="connsiteX6" fmla="*/ 9556038 w 14327739"/>
              <a:gd name="connsiteY6" fmla="*/ 15737422 h 16255965"/>
              <a:gd name="connsiteX7" fmla="*/ 9556173 w 14327739"/>
              <a:gd name="connsiteY7" fmla="*/ 15737433 h 16255965"/>
              <a:gd name="connsiteX8" fmla="*/ 9556026 w 14327739"/>
              <a:gd name="connsiteY8" fmla="*/ 15737580 h 16255965"/>
              <a:gd name="connsiteX9" fmla="*/ 5844017 w 14327739"/>
              <a:gd name="connsiteY9" fmla="*/ 15337784 h 16255965"/>
              <a:gd name="connsiteX10" fmla="*/ 5844140 w 14327739"/>
              <a:gd name="connsiteY10" fmla="*/ 15337840 h 16255965"/>
              <a:gd name="connsiteX11" fmla="*/ 5843993 w 14327739"/>
              <a:gd name="connsiteY11" fmla="*/ 15337840 h 16255965"/>
              <a:gd name="connsiteX12" fmla="*/ 5313551 w 14327739"/>
              <a:gd name="connsiteY12" fmla="*/ 15280595 h 16255965"/>
              <a:gd name="connsiteX13" fmla="*/ 5313786 w 14327739"/>
              <a:gd name="connsiteY13" fmla="*/ 15280713 h 16255965"/>
              <a:gd name="connsiteX14" fmla="*/ 5313494 w 14327739"/>
              <a:gd name="connsiteY14" fmla="*/ 15280713 h 16255965"/>
              <a:gd name="connsiteX15" fmla="*/ 10100530 w 14327739"/>
              <a:gd name="connsiteY15" fmla="*/ 10217301 h 16255965"/>
              <a:gd name="connsiteX16" fmla="*/ 10132275 w 14327739"/>
              <a:gd name="connsiteY16" fmla="*/ 10234703 h 16255965"/>
              <a:gd name="connsiteX17" fmla="*/ 10160753 w 14327739"/>
              <a:gd name="connsiteY17" fmla="*/ 10244443 h 16255965"/>
              <a:gd name="connsiteX18" fmla="*/ 10125834 w 14327739"/>
              <a:gd name="connsiteY18" fmla="*/ 10226891 h 16255965"/>
              <a:gd name="connsiteX19" fmla="*/ 6019211 w 14327739"/>
              <a:gd name="connsiteY19" fmla="*/ 10762000 h 16255965"/>
              <a:gd name="connsiteX20" fmla="*/ 5987150 w 14327739"/>
              <a:gd name="connsiteY20" fmla="*/ 10856737 h 16255965"/>
              <a:gd name="connsiteX21" fmla="*/ 5939066 w 14327739"/>
              <a:gd name="connsiteY21" fmla="*/ 10987234 h 16255965"/>
              <a:gd name="connsiteX22" fmla="*/ 6163678 w 14327739"/>
              <a:gd name="connsiteY22" fmla="*/ 10968604 h 16255965"/>
              <a:gd name="connsiteX23" fmla="*/ 6275319 w 14327739"/>
              <a:gd name="connsiteY23" fmla="*/ 10951382 h 16255965"/>
              <a:gd name="connsiteX24" fmla="*/ 6288168 w 14327739"/>
              <a:gd name="connsiteY24" fmla="*/ 10911388 h 16255965"/>
              <a:gd name="connsiteX25" fmla="*/ 6342361 w 14327739"/>
              <a:gd name="connsiteY25" fmla="*/ 10721222 h 16255965"/>
              <a:gd name="connsiteX26" fmla="*/ 6199187 w 14327739"/>
              <a:gd name="connsiteY26" fmla="*/ 10744244 h 16255965"/>
              <a:gd name="connsiteX27" fmla="*/ 6676673 w 14327739"/>
              <a:gd name="connsiteY27" fmla="*/ 10655890 h 16255965"/>
              <a:gd name="connsiteX28" fmla="*/ 6473692 w 14327739"/>
              <a:gd name="connsiteY28" fmla="*/ 10700105 h 16255965"/>
              <a:gd name="connsiteX29" fmla="*/ 6358241 w 14327739"/>
              <a:gd name="connsiteY29" fmla="*/ 10718668 h 16255965"/>
              <a:gd name="connsiteX30" fmla="*/ 6302312 w 14327739"/>
              <a:gd name="connsiteY30" fmla="*/ 10914944 h 16255965"/>
              <a:gd name="connsiteX31" fmla="*/ 6291405 w 14327739"/>
              <a:gd name="connsiteY31" fmla="*/ 10948900 h 16255965"/>
              <a:gd name="connsiteX32" fmla="*/ 6480669 w 14327739"/>
              <a:gd name="connsiteY32" fmla="*/ 10919702 h 16255965"/>
              <a:gd name="connsiteX33" fmla="*/ 6623371 w 14327739"/>
              <a:gd name="connsiteY33" fmla="*/ 10887100 h 16255965"/>
              <a:gd name="connsiteX34" fmla="*/ 6664875 w 14327739"/>
              <a:gd name="connsiteY34" fmla="*/ 10713973 h 16255965"/>
              <a:gd name="connsiteX35" fmla="*/ 5678099 w 14327739"/>
              <a:gd name="connsiteY35" fmla="*/ 10780545 h 16255965"/>
              <a:gd name="connsiteX36" fmla="*/ 5671348 w 14327739"/>
              <a:gd name="connsiteY36" fmla="*/ 10798304 h 16255965"/>
              <a:gd name="connsiteX37" fmla="*/ 5588064 w 14327739"/>
              <a:gd name="connsiteY37" fmla="*/ 10998885 h 16255965"/>
              <a:gd name="connsiteX38" fmla="*/ 5824803 w 14327739"/>
              <a:gd name="connsiteY38" fmla="*/ 10996711 h 16255965"/>
              <a:gd name="connsiteX39" fmla="*/ 5922840 w 14327739"/>
              <a:gd name="connsiteY39" fmla="*/ 10988580 h 16255965"/>
              <a:gd name="connsiteX40" fmla="*/ 5973007 w 14327739"/>
              <a:gd name="connsiteY40" fmla="*/ 10852462 h 16255965"/>
              <a:gd name="connsiteX41" fmla="*/ 6003089 w 14327739"/>
              <a:gd name="connsiteY41" fmla="*/ 10763590 h 16255965"/>
              <a:gd name="connsiteX42" fmla="*/ 5908720 w 14327739"/>
              <a:gd name="connsiteY42" fmla="*/ 10772900 h 16255965"/>
              <a:gd name="connsiteX43" fmla="*/ 6999002 w 14327739"/>
              <a:gd name="connsiteY43" fmla="*/ 10571711 h 16255965"/>
              <a:gd name="connsiteX44" fmla="*/ 6981117 w 14327739"/>
              <a:gd name="connsiteY44" fmla="*/ 10577226 h 16255965"/>
              <a:gd name="connsiteX45" fmla="*/ 6733810 w 14327739"/>
              <a:gd name="connsiteY45" fmla="*/ 10643444 h 16255965"/>
              <a:gd name="connsiteX46" fmla="*/ 6692566 w 14327739"/>
              <a:gd name="connsiteY46" fmla="*/ 10652428 h 16255965"/>
              <a:gd name="connsiteX47" fmla="*/ 6679544 w 14327739"/>
              <a:gd name="connsiteY47" fmla="*/ 10716536 h 16255965"/>
              <a:gd name="connsiteX48" fmla="*/ 6639545 w 14327739"/>
              <a:gd name="connsiteY48" fmla="*/ 10883405 h 16255965"/>
              <a:gd name="connsiteX49" fmla="*/ 6849670 w 14327739"/>
              <a:gd name="connsiteY49" fmla="*/ 10835398 h 16255965"/>
              <a:gd name="connsiteX50" fmla="*/ 6962317 w 14327739"/>
              <a:gd name="connsiteY50" fmla="*/ 10801634 h 16255965"/>
              <a:gd name="connsiteX51" fmla="*/ 6967505 w 14327739"/>
              <a:gd name="connsiteY51" fmla="*/ 10774569 h 16255965"/>
              <a:gd name="connsiteX52" fmla="*/ 5339976 w 14327739"/>
              <a:gd name="connsiteY52" fmla="*/ 10775570 h 16255965"/>
              <a:gd name="connsiteX53" fmla="*/ 5243224 w 14327739"/>
              <a:gd name="connsiteY53" fmla="*/ 10985225 h 16255965"/>
              <a:gd name="connsiteX54" fmla="*/ 5461720 w 14327739"/>
              <a:gd name="connsiteY54" fmla="*/ 11000044 h 16255965"/>
              <a:gd name="connsiteX55" fmla="*/ 5572425 w 14327739"/>
              <a:gd name="connsiteY55" fmla="*/ 10999027 h 16255965"/>
              <a:gd name="connsiteX56" fmla="*/ 5657724 w 14327739"/>
              <a:gd name="connsiteY56" fmla="*/ 10793603 h 16255965"/>
              <a:gd name="connsiteX57" fmla="*/ 5662492 w 14327739"/>
              <a:gd name="connsiteY57" fmla="*/ 10781063 h 16255965"/>
              <a:gd name="connsiteX58" fmla="*/ 5600714 w 14327739"/>
              <a:gd name="connsiteY58" fmla="*/ 10783111 h 16255965"/>
              <a:gd name="connsiteX59" fmla="*/ 9916849 w 14327739"/>
              <a:gd name="connsiteY59" fmla="*/ 10147692 h 16255965"/>
              <a:gd name="connsiteX60" fmla="*/ 9955292 w 14327739"/>
              <a:gd name="connsiteY60" fmla="*/ 10170687 h 16255965"/>
              <a:gd name="connsiteX61" fmla="*/ 9989179 w 14327739"/>
              <a:gd name="connsiteY61" fmla="*/ 10194842 h 16255965"/>
              <a:gd name="connsiteX62" fmla="*/ 10056899 w 14327739"/>
              <a:gd name="connsiteY62" fmla="*/ 10210210 h 16255965"/>
              <a:gd name="connsiteX63" fmla="*/ 10001171 w 14327739"/>
              <a:gd name="connsiteY63" fmla="*/ 10179647 h 16255965"/>
              <a:gd name="connsiteX64" fmla="*/ 7303844 w 14327739"/>
              <a:gd name="connsiteY64" fmla="*/ 10475156 h 16255965"/>
              <a:gd name="connsiteX65" fmla="*/ 7217188 w 14327739"/>
              <a:gd name="connsiteY65" fmla="*/ 10504414 h 16255965"/>
              <a:gd name="connsiteX66" fmla="*/ 7014341 w 14327739"/>
              <a:gd name="connsiteY66" fmla="*/ 10566980 h 16255965"/>
              <a:gd name="connsiteX67" fmla="*/ 6981784 w 14327739"/>
              <a:gd name="connsiteY67" fmla="*/ 10776734 h 16255965"/>
              <a:gd name="connsiteX68" fmla="*/ 6977908 w 14327739"/>
              <a:gd name="connsiteY68" fmla="*/ 10796961 h 16255965"/>
              <a:gd name="connsiteX69" fmla="*/ 7192645 w 14327739"/>
              <a:gd name="connsiteY69" fmla="*/ 10732598 h 16255965"/>
              <a:gd name="connsiteX70" fmla="*/ 7284550 w 14327739"/>
              <a:gd name="connsiteY70" fmla="*/ 10700145 h 16255965"/>
              <a:gd name="connsiteX71" fmla="*/ 7295970 w 14327739"/>
              <a:gd name="connsiteY71" fmla="*/ 10593014 h 16255965"/>
              <a:gd name="connsiteX72" fmla="*/ 9840205 w 14327739"/>
              <a:gd name="connsiteY72" fmla="*/ 10101846 h 16255965"/>
              <a:gd name="connsiteX73" fmla="*/ 9854866 w 14327739"/>
              <a:gd name="connsiteY73" fmla="*/ 10110616 h 16255965"/>
              <a:gd name="connsiteX74" fmla="*/ 9871471 w 14327739"/>
              <a:gd name="connsiteY74" fmla="*/ 10114936 h 16255965"/>
              <a:gd name="connsiteX75" fmla="*/ 9758977 w 14327739"/>
              <a:gd name="connsiteY75" fmla="*/ 10100819 h 16255965"/>
              <a:gd name="connsiteX76" fmla="*/ 9829115 w 14327739"/>
              <a:gd name="connsiteY76" fmla="*/ 10158518 h 16255965"/>
              <a:gd name="connsiteX77" fmla="*/ 9952334 w 14327739"/>
              <a:gd name="connsiteY77" fmla="*/ 10186481 h 16255965"/>
              <a:gd name="connsiteX78" fmla="*/ 9947236 w 14327739"/>
              <a:gd name="connsiteY78" fmla="*/ 10182844 h 16255965"/>
              <a:gd name="connsiteX79" fmla="*/ 9849388 w 14327739"/>
              <a:gd name="connsiteY79" fmla="*/ 10124337 h 16255965"/>
              <a:gd name="connsiteX80" fmla="*/ 5008719 w 14327739"/>
              <a:gd name="connsiteY80" fmla="*/ 10745623 h 16255965"/>
              <a:gd name="connsiteX81" fmla="*/ 4904868 w 14327739"/>
              <a:gd name="connsiteY81" fmla="*/ 10950372 h 16255965"/>
              <a:gd name="connsiteX82" fmla="*/ 5052362 w 14327739"/>
              <a:gd name="connsiteY82" fmla="*/ 10972280 h 16255965"/>
              <a:gd name="connsiteX83" fmla="*/ 5227392 w 14327739"/>
              <a:gd name="connsiteY83" fmla="*/ 10984152 h 16255965"/>
              <a:gd name="connsiteX84" fmla="*/ 5323957 w 14327739"/>
              <a:gd name="connsiteY84" fmla="*/ 10774923 h 16255965"/>
              <a:gd name="connsiteX85" fmla="*/ 5059708 w 14327739"/>
              <a:gd name="connsiteY85" fmla="*/ 10752691 h 16255965"/>
              <a:gd name="connsiteX86" fmla="*/ 7589136 w 14327739"/>
              <a:gd name="connsiteY86" fmla="*/ 10376566 h 16255965"/>
              <a:gd name="connsiteX87" fmla="*/ 7443600 w 14327739"/>
              <a:gd name="connsiteY87" fmla="*/ 10427969 h 16255965"/>
              <a:gd name="connsiteX88" fmla="*/ 7318737 w 14327739"/>
              <a:gd name="connsiteY88" fmla="*/ 10470128 h 16255965"/>
              <a:gd name="connsiteX89" fmla="*/ 7310465 w 14327739"/>
              <a:gd name="connsiteY89" fmla="*/ 10594078 h 16255965"/>
              <a:gd name="connsiteX90" fmla="*/ 7299739 w 14327739"/>
              <a:gd name="connsiteY90" fmla="*/ 10694781 h 16255965"/>
              <a:gd name="connsiteX91" fmla="*/ 7514124 w 14327739"/>
              <a:gd name="connsiteY91" fmla="*/ 10619077 h 16255965"/>
              <a:gd name="connsiteX92" fmla="*/ 7587477 w 14327739"/>
              <a:gd name="connsiteY92" fmla="*/ 10591022 h 16255965"/>
              <a:gd name="connsiteX93" fmla="*/ 7590304 w 14327739"/>
              <a:gd name="connsiteY93" fmla="*/ 10426586 h 16255965"/>
              <a:gd name="connsiteX94" fmla="*/ 9590547 w 14327739"/>
              <a:gd name="connsiteY94" fmla="*/ 10058750 h 16255965"/>
              <a:gd name="connsiteX95" fmla="*/ 9678466 w 14327739"/>
              <a:gd name="connsiteY95" fmla="*/ 10137601 h 16255965"/>
              <a:gd name="connsiteX96" fmla="*/ 9796133 w 14327739"/>
              <a:gd name="connsiteY96" fmla="*/ 10151034 h 16255965"/>
              <a:gd name="connsiteX97" fmla="*/ 9797451 w 14327739"/>
              <a:gd name="connsiteY97" fmla="*/ 10151333 h 16255965"/>
              <a:gd name="connsiteX98" fmla="*/ 9731785 w 14327739"/>
              <a:gd name="connsiteY98" fmla="*/ 10097302 h 16255965"/>
              <a:gd name="connsiteX99" fmla="*/ 9722719 w 14327739"/>
              <a:gd name="connsiteY99" fmla="*/ 10091387 h 16255965"/>
              <a:gd name="connsiteX100" fmla="*/ 9605660 w 14327739"/>
              <a:gd name="connsiteY100" fmla="*/ 10060937 h 16255965"/>
              <a:gd name="connsiteX101" fmla="*/ 7852603 w 14327739"/>
              <a:gd name="connsiteY101" fmla="*/ 10284960 h 16255965"/>
              <a:gd name="connsiteX102" fmla="*/ 7661928 w 14327739"/>
              <a:gd name="connsiteY102" fmla="*/ 10350855 h 16255965"/>
              <a:gd name="connsiteX103" fmla="*/ 7603662 w 14327739"/>
              <a:gd name="connsiteY103" fmla="*/ 10371435 h 16255965"/>
              <a:gd name="connsiteX104" fmla="*/ 7604951 w 14327739"/>
              <a:gd name="connsiteY104" fmla="*/ 10426585 h 16255965"/>
              <a:gd name="connsiteX105" fmla="*/ 7602222 w 14327739"/>
              <a:gd name="connsiteY105" fmla="*/ 10585382 h 16255965"/>
              <a:gd name="connsiteX106" fmla="*/ 7818646 w 14327739"/>
              <a:gd name="connsiteY106" fmla="*/ 10502607 h 16255965"/>
              <a:gd name="connsiteX107" fmla="*/ 7868601 w 14327739"/>
              <a:gd name="connsiteY107" fmla="*/ 10483756 h 16255965"/>
              <a:gd name="connsiteX108" fmla="*/ 7855532 w 14327739"/>
              <a:gd name="connsiteY108" fmla="*/ 10308219 h 16255965"/>
              <a:gd name="connsiteX109" fmla="*/ 6405291 w 14327739"/>
              <a:gd name="connsiteY109" fmla="*/ 10479527 h 16255965"/>
              <a:gd name="connsiteX110" fmla="*/ 6180200 w 14327739"/>
              <a:gd name="connsiteY110" fmla="*/ 10515899 h 16255965"/>
              <a:gd name="connsiteX111" fmla="*/ 6096026 w 14327739"/>
              <a:gd name="connsiteY111" fmla="*/ 10523950 h 16255965"/>
              <a:gd name="connsiteX112" fmla="*/ 6053535 w 14327739"/>
              <a:gd name="connsiteY112" fmla="*/ 10660575 h 16255965"/>
              <a:gd name="connsiteX113" fmla="*/ 6023689 w 14327739"/>
              <a:gd name="connsiteY113" fmla="*/ 10748768 h 16255965"/>
              <a:gd name="connsiteX114" fmla="*/ 6329653 w 14327739"/>
              <a:gd name="connsiteY114" fmla="*/ 10710394 h 16255965"/>
              <a:gd name="connsiteX115" fmla="*/ 6346360 w 14327739"/>
              <a:gd name="connsiteY115" fmla="*/ 10707193 h 16255965"/>
              <a:gd name="connsiteX116" fmla="*/ 6370781 w 14327739"/>
              <a:gd name="connsiteY116" fmla="*/ 10621506 h 16255965"/>
              <a:gd name="connsiteX117" fmla="*/ 9645659 w 14327739"/>
              <a:gd name="connsiteY117" fmla="*/ 10023689 h 16255965"/>
              <a:gd name="connsiteX118" fmla="*/ 9728478 w 14327739"/>
              <a:gd name="connsiteY118" fmla="*/ 10077736 h 16255965"/>
              <a:gd name="connsiteX119" fmla="*/ 9804545 w 14327739"/>
              <a:gd name="connsiteY119" fmla="*/ 10097525 h 16255965"/>
              <a:gd name="connsiteX120" fmla="*/ 9745380 w 14327739"/>
              <a:gd name="connsiteY120" fmla="*/ 10062149 h 16255965"/>
              <a:gd name="connsiteX121" fmla="*/ 9672338 w 14327739"/>
              <a:gd name="connsiteY121" fmla="*/ 10031570 h 16255965"/>
              <a:gd name="connsiteX122" fmla="*/ 5766506 w 14327739"/>
              <a:gd name="connsiteY122" fmla="*/ 10547992 h 16255965"/>
              <a:gd name="connsiteX123" fmla="*/ 5683013 w 14327739"/>
              <a:gd name="connsiteY123" fmla="*/ 10767620 h 16255965"/>
              <a:gd name="connsiteX124" fmla="*/ 5684007 w 14327739"/>
              <a:gd name="connsiteY124" fmla="*/ 10767639 h 16255965"/>
              <a:gd name="connsiteX125" fmla="*/ 6007655 w 14327739"/>
              <a:gd name="connsiteY125" fmla="*/ 10750103 h 16255965"/>
              <a:gd name="connsiteX126" fmla="*/ 6039330 w 14327739"/>
              <a:gd name="connsiteY126" fmla="*/ 10656526 h 16255965"/>
              <a:gd name="connsiteX127" fmla="*/ 6080098 w 14327739"/>
              <a:gd name="connsiteY127" fmla="*/ 10525474 h 16255965"/>
              <a:gd name="connsiteX128" fmla="*/ 5871378 w 14327739"/>
              <a:gd name="connsiteY128" fmla="*/ 10545439 h 16255965"/>
              <a:gd name="connsiteX129" fmla="*/ 4685856 w 14327739"/>
              <a:gd name="connsiteY129" fmla="*/ 10694954 h 16255965"/>
              <a:gd name="connsiteX130" fmla="*/ 4574483 w 14327739"/>
              <a:gd name="connsiteY130" fmla="*/ 10896555 h 16255965"/>
              <a:gd name="connsiteX131" fmla="*/ 4644584 w 14327739"/>
              <a:gd name="connsiteY131" fmla="*/ 10911710 h 16255965"/>
              <a:gd name="connsiteX132" fmla="*/ 4889285 w 14327739"/>
              <a:gd name="connsiteY132" fmla="*/ 10948057 h 16255965"/>
              <a:gd name="connsiteX133" fmla="*/ 4993071 w 14327739"/>
              <a:gd name="connsiteY133" fmla="*/ 10743454 h 16255965"/>
              <a:gd name="connsiteX134" fmla="*/ 4793426 w 14327739"/>
              <a:gd name="connsiteY134" fmla="*/ 10715777 h 16255965"/>
              <a:gd name="connsiteX135" fmla="*/ 6723767 w 14327739"/>
              <a:gd name="connsiteY135" fmla="*/ 10413397 h 16255965"/>
              <a:gd name="connsiteX136" fmla="*/ 6471526 w 14327739"/>
              <a:gd name="connsiteY136" fmla="*/ 10468824 h 16255965"/>
              <a:gd name="connsiteX137" fmla="*/ 6420914 w 14327739"/>
              <a:gd name="connsiteY137" fmla="*/ 10477002 h 16255965"/>
              <a:gd name="connsiteX138" fmla="*/ 6385013 w 14327739"/>
              <a:gd name="connsiteY138" fmla="*/ 10624714 h 16255965"/>
              <a:gd name="connsiteX139" fmla="*/ 6362385 w 14327739"/>
              <a:gd name="connsiteY139" fmla="*/ 10704121 h 16255965"/>
              <a:gd name="connsiteX140" fmla="*/ 6623667 w 14327739"/>
              <a:gd name="connsiteY140" fmla="*/ 10654047 h 16255965"/>
              <a:gd name="connsiteX141" fmla="*/ 6679909 w 14327739"/>
              <a:gd name="connsiteY141" fmla="*/ 10639965 h 16255965"/>
              <a:gd name="connsiteX142" fmla="*/ 6714895 w 14327739"/>
              <a:gd name="connsiteY142" fmla="*/ 10467739 h 16255965"/>
              <a:gd name="connsiteX143" fmla="*/ 9433924 w 14327739"/>
              <a:gd name="connsiteY143" fmla="*/ 10036086 h 16255965"/>
              <a:gd name="connsiteX144" fmla="*/ 9519258 w 14327739"/>
              <a:gd name="connsiteY144" fmla="*/ 10119682 h 16255965"/>
              <a:gd name="connsiteX145" fmla="*/ 9521752 w 14327739"/>
              <a:gd name="connsiteY145" fmla="*/ 10119713 h 16255965"/>
              <a:gd name="connsiteX146" fmla="*/ 9653524 w 14327739"/>
              <a:gd name="connsiteY146" fmla="*/ 10134755 h 16255965"/>
              <a:gd name="connsiteX147" fmla="*/ 9564563 w 14327739"/>
              <a:gd name="connsiteY147" fmla="*/ 10054990 h 16255965"/>
              <a:gd name="connsiteX148" fmla="*/ 8093761 w 14327739"/>
              <a:gd name="connsiteY148" fmla="*/ 10202474 h 16255965"/>
              <a:gd name="connsiteX149" fmla="*/ 8071656 w 14327739"/>
              <a:gd name="connsiteY149" fmla="*/ 10209259 h 16255965"/>
              <a:gd name="connsiteX150" fmla="*/ 7866892 w 14327739"/>
              <a:gd name="connsiteY150" fmla="*/ 10280023 h 16255965"/>
              <a:gd name="connsiteX151" fmla="*/ 7870256 w 14327739"/>
              <a:gd name="connsiteY151" fmla="*/ 10306718 h 16255965"/>
              <a:gd name="connsiteX152" fmla="*/ 7883043 w 14327739"/>
              <a:gd name="connsiteY152" fmla="*/ 10478306 h 16255965"/>
              <a:gd name="connsiteX153" fmla="*/ 8126469 w 14327739"/>
              <a:gd name="connsiteY153" fmla="*/ 10386447 h 16255965"/>
              <a:gd name="connsiteX154" fmla="*/ 8122117 w 14327739"/>
              <a:gd name="connsiteY154" fmla="*/ 10352702 h 16255965"/>
              <a:gd name="connsiteX155" fmla="*/ 9584823 w 14327739"/>
              <a:gd name="connsiteY155" fmla="*/ 9983987 h 16255965"/>
              <a:gd name="connsiteX156" fmla="*/ 9602604 w 14327739"/>
              <a:gd name="connsiteY156" fmla="*/ 9995591 h 16255965"/>
              <a:gd name="connsiteX157" fmla="*/ 9623088 w 14327739"/>
              <a:gd name="connsiteY157" fmla="*/ 10001643 h 16255965"/>
              <a:gd name="connsiteX158" fmla="*/ 7028284 w 14327739"/>
              <a:gd name="connsiteY158" fmla="*/ 10332428 h 16255965"/>
              <a:gd name="connsiteX159" fmla="*/ 7009390 w 14327739"/>
              <a:gd name="connsiteY159" fmla="*/ 10338131 h 16255965"/>
              <a:gd name="connsiteX160" fmla="*/ 6747280 w 14327739"/>
              <a:gd name="connsiteY160" fmla="*/ 10408230 h 16255965"/>
              <a:gd name="connsiteX161" fmla="*/ 6739429 w 14327739"/>
              <a:gd name="connsiteY161" fmla="*/ 10409955 h 16255965"/>
              <a:gd name="connsiteX162" fmla="*/ 6729629 w 14327739"/>
              <a:gd name="connsiteY162" fmla="*/ 10469972 h 16255965"/>
              <a:gd name="connsiteX163" fmla="*/ 6695912 w 14327739"/>
              <a:gd name="connsiteY163" fmla="*/ 10635959 h 16255965"/>
              <a:gd name="connsiteX164" fmla="*/ 6901301 w 14327739"/>
              <a:gd name="connsiteY164" fmla="*/ 10584536 h 16255965"/>
              <a:gd name="connsiteX165" fmla="*/ 7001665 w 14327739"/>
              <a:gd name="connsiteY165" fmla="*/ 10554552 h 16255965"/>
              <a:gd name="connsiteX166" fmla="*/ 7005432 w 14327739"/>
              <a:gd name="connsiteY166" fmla="*/ 10530291 h 16255965"/>
              <a:gd name="connsiteX167" fmla="*/ 5438069 w 14327739"/>
              <a:gd name="connsiteY167" fmla="*/ 10548149 h 16255965"/>
              <a:gd name="connsiteX168" fmla="*/ 5356277 w 14327739"/>
              <a:gd name="connsiteY168" fmla="*/ 10740243 h 16255965"/>
              <a:gd name="connsiteX169" fmla="*/ 5346733 w 14327739"/>
              <a:gd name="connsiteY169" fmla="*/ 10760924 h 16255965"/>
              <a:gd name="connsiteX170" fmla="*/ 5667719 w 14327739"/>
              <a:gd name="connsiteY170" fmla="*/ 10767315 h 16255965"/>
              <a:gd name="connsiteX171" fmla="*/ 5750957 w 14327739"/>
              <a:gd name="connsiteY171" fmla="*/ 10548371 h 16255965"/>
              <a:gd name="connsiteX172" fmla="*/ 5543133 w 14327739"/>
              <a:gd name="connsiteY172" fmla="*/ 10553431 h 16255965"/>
              <a:gd name="connsiteX173" fmla="*/ 9272029 w 14327739"/>
              <a:gd name="connsiteY173" fmla="*/ 10019662 h 16255965"/>
              <a:gd name="connsiteX174" fmla="*/ 9302859 w 14327739"/>
              <a:gd name="connsiteY174" fmla="*/ 10052766 h 16255965"/>
              <a:gd name="connsiteX175" fmla="*/ 9351042 w 14327739"/>
              <a:gd name="connsiteY175" fmla="*/ 10117616 h 16255965"/>
              <a:gd name="connsiteX176" fmla="*/ 9498047 w 14327739"/>
              <a:gd name="connsiteY176" fmla="*/ 10119421 h 16255965"/>
              <a:gd name="connsiteX177" fmla="*/ 9409381 w 14327739"/>
              <a:gd name="connsiteY177" fmla="*/ 10032535 h 16255965"/>
              <a:gd name="connsiteX178" fmla="*/ 9339695 w 14327739"/>
              <a:gd name="connsiteY178" fmla="*/ 10022451 h 16255965"/>
              <a:gd name="connsiteX179" fmla="*/ 9496227 w 14327739"/>
              <a:gd name="connsiteY179" fmla="*/ 9979540 h 16255965"/>
              <a:gd name="connsiteX180" fmla="*/ 9525413 w 14327739"/>
              <a:gd name="connsiteY180" fmla="*/ 10000334 h 16255965"/>
              <a:gd name="connsiteX181" fmla="*/ 9570853 w 14327739"/>
              <a:gd name="connsiteY181" fmla="*/ 10041087 h 16255965"/>
              <a:gd name="connsiteX182" fmla="*/ 9608660 w 14327739"/>
              <a:gd name="connsiteY182" fmla="*/ 10046565 h 16255965"/>
              <a:gd name="connsiteX183" fmla="*/ 9684106 w 14327739"/>
              <a:gd name="connsiteY183" fmla="*/ 10066193 h 16255965"/>
              <a:gd name="connsiteX184" fmla="*/ 9596875 w 14327739"/>
              <a:gd name="connsiteY184" fmla="*/ 10009276 h 16255965"/>
              <a:gd name="connsiteX185" fmla="*/ 8320454 w 14327739"/>
              <a:gd name="connsiteY185" fmla="*/ 10134948 h 16255965"/>
              <a:gd name="connsiteX186" fmla="*/ 8275571 w 14327739"/>
              <a:gd name="connsiteY186" fmla="*/ 10146670 h 16255965"/>
              <a:gd name="connsiteX187" fmla="*/ 8107750 w 14327739"/>
              <a:gd name="connsiteY187" fmla="*/ 10198180 h 16255965"/>
              <a:gd name="connsiteX188" fmla="*/ 8136477 w 14327739"/>
              <a:gd name="connsiteY188" fmla="*/ 10350235 h 16255965"/>
              <a:gd name="connsiteX189" fmla="*/ 8140469 w 14327739"/>
              <a:gd name="connsiteY189" fmla="*/ 10381164 h 16255965"/>
              <a:gd name="connsiteX190" fmla="*/ 8231612 w 14327739"/>
              <a:gd name="connsiteY190" fmla="*/ 10346770 h 16255965"/>
              <a:gd name="connsiteX191" fmla="*/ 8363380 w 14327739"/>
              <a:gd name="connsiteY191" fmla="*/ 10302241 h 16255965"/>
              <a:gd name="connsiteX192" fmla="*/ 9101017 w 14327739"/>
              <a:gd name="connsiteY192" fmla="*/ 10013991 h 16255965"/>
              <a:gd name="connsiteX193" fmla="*/ 9175206 w 14327739"/>
              <a:gd name="connsiteY193" fmla="*/ 10124673 h 16255965"/>
              <a:gd name="connsiteX194" fmla="*/ 9292560 w 14327739"/>
              <a:gd name="connsiteY194" fmla="*/ 10116898 h 16255965"/>
              <a:gd name="connsiteX195" fmla="*/ 9332635 w 14327739"/>
              <a:gd name="connsiteY195" fmla="*/ 10117390 h 16255965"/>
              <a:gd name="connsiteX196" fmla="*/ 9291796 w 14327739"/>
              <a:gd name="connsiteY196" fmla="*/ 10062418 h 16255965"/>
              <a:gd name="connsiteX197" fmla="*/ 9251174 w 14327739"/>
              <a:gd name="connsiteY197" fmla="*/ 10018802 h 16255965"/>
              <a:gd name="connsiteX198" fmla="*/ 9116428 w 14327739"/>
              <a:gd name="connsiteY198" fmla="*/ 10013246 h 16255965"/>
              <a:gd name="connsiteX199" fmla="*/ 8528052 w 14327739"/>
              <a:gd name="connsiteY199" fmla="*/ 10083550 h 16255965"/>
              <a:gd name="connsiteX200" fmla="*/ 8480655 w 14327739"/>
              <a:gd name="connsiteY200" fmla="*/ 10093109 h 16255965"/>
              <a:gd name="connsiteX201" fmla="*/ 8331848 w 14327739"/>
              <a:gd name="connsiteY201" fmla="*/ 10131972 h 16255965"/>
              <a:gd name="connsiteX202" fmla="*/ 8371379 w 14327739"/>
              <a:gd name="connsiteY202" fmla="*/ 10266628 h 16255965"/>
              <a:gd name="connsiteX203" fmla="*/ 8377560 w 14327739"/>
              <a:gd name="connsiteY203" fmla="*/ 10297449 h 16255965"/>
              <a:gd name="connsiteX204" fmla="*/ 8437512 w 14327739"/>
              <a:gd name="connsiteY204" fmla="*/ 10277190 h 16255965"/>
              <a:gd name="connsiteX205" fmla="*/ 8582950 w 14327739"/>
              <a:gd name="connsiteY205" fmla="*/ 10234824 h 16255965"/>
              <a:gd name="connsiteX206" fmla="*/ 8565315 w 14327739"/>
              <a:gd name="connsiteY206" fmla="*/ 10178525 h 16255965"/>
              <a:gd name="connsiteX207" fmla="*/ 7314532 w 14327739"/>
              <a:gd name="connsiteY207" fmla="*/ 10245006 h 16255965"/>
              <a:gd name="connsiteX208" fmla="*/ 7259780 w 14327739"/>
              <a:gd name="connsiteY208" fmla="*/ 10262544 h 16255965"/>
              <a:gd name="connsiteX209" fmla="*/ 7043333 w 14327739"/>
              <a:gd name="connsiteY209" fmla="*/ 10327885 h 16255965"/>
              <a:gd name="connsiteX210" fmla="*/ 7019754 w 14327739"/>
              <a:gd name="connsiteY210" fmla="*/ 10532108 h 16255965"/>
              <a:gd name="connsiteX211" fmla="*/ 7016980 w 14327739"/>
              <a:gd name="connsiteY211" fmla="*/ 10549977 h 16255965"/>
              <a:gd name="connsiteX212" fmla="*/ 7164671 w 14327739"/>
              <a:gd name="connsiteY212" fmla="*/ 10505854 h 16255965"/>
              <a:gd name="connsiteX213" fmla="*/ 7304920 w 14327739"/>
              <a:gd name="connsiteY213" fmla="*/ 10459036 h 16255965"/>
              <a:gd name="connsiteX214" fmla="*/ 7311433 w 14327739"/>
              <a:gd name="connsiteY214" fmla="*/ 10361548 h 16255965"/>
              <a:gd name="connsiteX215" fmla="*/ 8922190 w 14327739"/>
              <a:gd name="connsiteY215" fmla="*/ 10022644 h 16255965"/>
              <a:gd name="connsiteX216" fmla="*/ 8995528 w 14327739"/>
              <a:gd name="connsiteY216" fmla="*/ 10144782 h 16255965"/>
              <a:gd name="connsiteX217" fmla="*/ 9125792 w 14327739"/>
              <a:gd name="connsiteY217" fmla="*/ 10127948 h 16255965"/>
              <a:gd name="connsiteX218" fmla="*/ 9158466 w 14327739"/>
              <a:gd name="connsiteY218" fmla="*/ 10125783 h 16255965"/>
              <a:gd name="connsiteX219" fmla="*/ 9084103 w 14327739"/>
              <a:gd name="connsiteY219" fmla="*/ 10014811 h 16255965"/>
              <a:gd name="connsiteX220" fmla="*/ 8738988 w 14327739"/>
              <a:gd name="connsiteY220" fmla="*/ 10044641 h 16255965"/>
              <a:gd name="connsiteX221" fmla="*/ 8764651 w 14327739"/>
              <a:gd name="connsiteY221" fmla="*/ 10092743 h 16255965"/>
              <a:gd name="connsiteX222" fmla="*/ 8801871 w 14327739"/>
              <a:gd name="connsiteY222" fmla="*/ 10183307 h 16255965"/>
              <a:gd name="connsiteX223" fmla="*/ 8962710 w 14327739"/>
              <a:gd name="connsiteY223" fmla="*/ 10149023 h 16255965"/>
              <a:gd name="connsiteX224" fmla="*/ 8979902 w 14327739"/>
              <a:gd name="connsiteY224" fmla="*/ 10146801 h 16255965"/>
              <a:gd name="connsiteX225" fmla="*/ 8905836 w 14327739"/>
              <a:gd name="connsiteY225" fmla="*/ 10023436 h 16255965"/>
              <a:gd name="connsiteX226" fmla="*/ 8899733 w 14327739"/>
              <a:gd name="connsiteY226" fmla="*/ 10023731 h 16255965"/>
              <a:gd name="connsiteX227" fmla="*/ 8688259 w 14327739"/>
              <a:gd name="connsiteY227" fmla="*/ 10051241 h 16255965"/>
              <a:gd name="connsiteX228" fmla="*/ 8542598 w 14327739"/>
              <a:gd name="connsiteY228" fmla="*/ 10080617 h 16255965"/>
              <a:gd name="connsiteX229" fmla="*/ 8578897 w 14327739"/>
              <a:gd name="connsiteY229" fmla="*/ 10173112 h 16255965"/>
              <a:gd name="connsiteX230" fmla="*/ 8596953 w 14327739"/>
              <a:gd name="connsiteY230" fmla="*/ 10230746 h 16255965"/>
              <a:gd name="connsiteX231" fmla="*/ 8645044 w 14327739"/>
              <a:gd name="connsiteY231" fmla="*/ 10216737 h 16255965"/>
              <a:gd name="connsiteX232" fmla="*/ 8787411 w 14327739"/>
              <a:gd name="connsiteY232" fmla="*/ 10186390 h 16255965"/>
              <a:gd name="connsiteX233" fmla="*/ 8751634 w 14327739"/>
              <a:gd name="connsiteY233" fmla="*/ 10099298 h 16255965"/>
              <a:gd name="connsiteX234" fmla="*/ 8723557 w 14327739"/>
              <a:gd name="connsiteY234" fmla="*/ 10046649 h 16255965"/>
              <a:gd name="connsiteX235" fmla="*/ 5114111 w 14327739"/>
              <a:gd name="connsiteY235" fmla="*/ 10526703 h 16255965"/>
              <a:gd name="connsiteX236" fmla="*/ 5041121 w 14327739"/>
              <a:gd name="connsiteY236" fmla="*/ 10681742 h 16255965"/>
              <a:gd name="connsiteX237" fmla="*/ 5015733 w 14327739"/>
              <a:gd name="connsiteY237" fmla="*/ 10731795 h 16255965"/>
              <a:gd name="connsiteX238" fmla="*/ 5061293 w 14327739"/>
              <a:gd name="connsiteY238" fmla="*/ 10738111 h 16255965"/>
              <a:gd name="connsiteX239" fmla="*/ 5328140 w 14327739"/>
              <a:gd name="connsiteY239" fmla="*/ 10760554 h 16255965"/>
              <a:gd name="connsiteX240" fmla="*/ 5330567 w 14327739"/>
              <a:gd name="connsiteY240" fmla="*/ 10760603 h 16255965"/>
              <a:gd name="connsiteX241" fmla="*/ 5342563 w 14327739"/>
              <a:gd name="connsiteY241" fmla="*/ 10734610 h 16255965"/>
              <a:gd name="connsiteX242" fmla="*/ 5422301 w 14327739"/>
              <a:gd name="connsiteY242" fmla="*/ 10547356 h 16255965"/>
              <a:gd name="connsiteX243" fmla="*/ 5193538 w 14327739"/>
              <a:gd name="connsiteY243" fmla="*/ 10535856 h 16255965"/>
              <a:gd name="connsiteX244" fmla="*/ 4372958 w 14327739"/>
              <a:gd name="connsiteY244" fmla="*/ 10625759 h 16255965"/>
              <a:gd name="connsiteX245" fmla="*/ 4276475 w 14327739"/>
              <a:gd name="connsiteY245" fmla="*/ 10789503 h 16255965"/>
              <a:gd name="connsiteX246" fmla="*/ 4256508 w 14327739"/>
              <a:gd name="connsiteY246" fmla="*/ 10821434 h 16255965"/>
              <a:gd name="connsiteX247" fmla="*/ 4373707 w 14327739"/>
              <a:gd name="connsiteY247" fmla="*/ 10853149 h 16255965"/>
              <a:gd name="connsiteX248" fmla="*/ 4559384 w 14327739"/>
              <a:gd name="connsiteY248" fmla="*/ 10893291 h 16255965"/>
              <a:gd name="connsiteX249" fmla="*/ 4559849 w 14327739"/>
              <a:gd name="connsiteY249" fmla="*/ 10892502 h 16255965"/>
              <a:gd name="connsiteX250" fmla="*/ 4670215 w 14327739"/>
              <a:gd name="connsiteY250" fmla="*/ 10691927 h 16255965"/>
              <a:gd name="connsiteX251" fmla="*/ 4528472 w 14327739"/>
              <a:gd name="connsiteY251" fmla="*/ 10664487 h 16255965"/>
              <a:gd name="connsiteX252" fmla="*/ 9338182 w 14327739"/>
              <a:gd name="connsiteY252" fmla="*/ 9942295 h 16255965"/>
              <a:gd name="connsiteX253" fmla="*/ 9416145 w 14327739"/>
              <a:gd name="connsiteY253" fmla="*/ 10018670 h 16255965"/>
              <a:gd name="connsiteX254" fmla="*/ 9544857 w 14327739"/>
              <a:gd name="connsiteY254" fmla="*/ 10037321 h 16255965"/>
              <a:gd name="connsiteX255" fmla="*/ 9516187 w 14327739"/>
              <a:gd name="connsiteY255" fmla="*/ 10011614 h 16255965"/>
              <a:gd name="connsiteX256" fmla="*/ 9453391 w 14327739"/>
              <a:gd name="connsiteY256" fmla="*/ 9966885 h 16255965"/>
              <a:gd name="connsiteX257" fmla="*/ 9418057 w 14327739"/>
              <a:gd name="connsiteY257" fmla="*/ 9956446 h 16255965"/>
              <a:gd name="connsiteX258" fmla="*/ 7580822 w 14327739"/>
              <a:gd name="connsiteY258" fmla="*/ 10160255 h 16255965"/>
              <a:gd name="connsiteX259" fmla="*/ 7500376 w 14327739"/>
              <a:gd name="connsiteY259" fmla="*/ 10185481 h 16255965"/>
              <a:gd name="connsiteX260" fmla="*/ 7329187 w 14327739"/>
              <a:gd name="connsiteY260" fmla="*/ 10240313 h 16255965"/>
              <a:gd name="connsiteX261" fmla="*/ 7325933 w 14327739"/>
              <a:gd name="connsiteY261" fmla="*/ 10362281 h 16255965"/>
              <a:gd name="connsiteX262" fmla="*/ 7319808 w 14327739"/>
              <a:gd name="connsiteY262" fmla="*/ 10454067 h 16255965"/>
              <a:gd name="connsiteX263" fmla="*/ 7415896 w 14327739"/>
              <a:gd name="connsiteY263" fmla="*/ 10421992 h 16255965"/>
              <a:gd name="connsiteX264" fmla="*/ 7588773 w 14327739"/>
              <a:gd name="connsiteY264" fmla="*/ 10361031 h 16255965"/>
              <a:gd name="connsiteX265" fmla="*/ 7585977 w 14327739"/>
              <a:gd name="connsiteY265" fmla="*/ 10241319 h 16255965"/>
              <a:gd name="connsiteX266" fmla="*/ 9393393 w 14327739"/>
              <a:gd name="connsiteY266" fmla="*/ 9906275 h 16255965"/>
              <a:gd name="connsiteX267" fmla="*/ 9459343 w 14327739"/>
              <a:gd name="connsiteY267" fmla="*/ 9953261 h 16255965"/>
              <a:gd name="connsiteX268" fmla="*/ 9553803 w 14327739"/>
              <a:gd name="connsiteY268" fmla="*/ 9981172 h 16255965"/>
              <a:gd name="connsiteX269" fmla="*/ 9510468 w 14327739"/>
              <a:gd name="connsiteY269" fmla="*/ 9952895 h 16255965"/>
              <a:gd name="connsiteX270" fmla="*/ 9466772 w 14327739"/>
              <a:gd name="connsiteY270" fmla="*/ 9930716 h 16255965"/>
              <a:gd name="connsiteX271" fmla="*/ 9172670 w 14327739"/>
              <a:gd name="connsiteY271" fmla="*/ 9912973 h 16255965"/>
              <a:gd name="connsiteX272" fmla="*/ 9257758 w 14327739"/>
              <a:gd name="connsiteY272" fmla="*/ 10004338 h 16255965"/>
              <a:gd name="connsiteX273" fmla="*/ 9341160 w 14327739"/>
              <a:gd name="connsiteY273" fmla="*/ 10007804 h 16255965"/>
              <a:gd name="connsiteX274" fmla="*/ 9391603 w 14327739"/>
              <a:gd name="connsiteY274" fmla="*/ 10015114 h 16255965"/>
              <a:gd name="connsiteX275" fmla="*/ 9312682 w 14327739"/>
              <a:gd name="connsiteY275" fmla="*/ 9937777 h 16255965"/>
              <a:gd name="connsiteX276" fmla="*/ 7827169 w 14327739"/>
              <a:gd name="connsiteY276" fmla="*/ 10083007 h 16255965"/>
              <a:gd name="connsiteX277" fmla="*/ 7595202 w 14327739"/>
              <a:gd name="connsiteY277" fmla="*/ 10155746 h 16255965"/>
              <a:gd name="connsiteX278" fmla="*/ 7600602 w 14327739"/>
              <a:gd name="connsiteY278" fmla="*/ 10240556 h 16255965"/>
              <a:gd name="connsiteX279" fmla="*/ 7603299 w 14327739"/>
              <a:gd name="connsiteY279" fmla="*/ 10355909 h 16255965"/>
              <a:gd name="connsiteX280" fmla="*/ 7657094 w 14327739"/>
              <a:gd name="connsiteY280" fmla="*/ 10336940 h 16255965"/>
              <a:gd name="connsiteX281" fmla="*/ 7850722 w 14327739"/>
              <a:gd name="connsiteY281" fmla="*/ 10270026 h 16255965"/>
              <a:gd name="connsiteX282" fmla="*/ 4797843 w 14327739"/>
              <a:gd name="connsiteY282" fmla="*/ 10482797 h 16255965"/>
              <a:gd name="connsiteX283" fmla="*/ 4725628 w 14327739"/>
              <a:gd name="connsiteY283" fmla="*/ 10622962 h 16255965"/>
              <a:gd name="connsiteX284" fmla="*/ 4693310 w 14327739"/>
              <a:gd name="connsiteY284" fmla="*/ 10681462 h 16255965"/>
              <a:gd name="connsiteX285" fmla="*/ 4795705 w 14327739"/>
              <a:gd name="connsiteY285" fmla="*/ 10701290 h 16255965"/>
              <a:gd name="connsiteX286" fmla="*/ 5000085 w 14327739"/>
              <a:gd name="connsiteY286" fmla="*/ 10729626 h 16255965"/>
              <a:gd name="connsiteX287" fmla="*/ 5027420 w 14327739"/>
              <a:gd name="connsiteY287" fmla="*/ 10675738 h 16255965"/>
              <a:gd name="connsiteX288" fmla="*/ 5098439 w 14327739"/>
              <a:gd name="connsiteY288" fmla="*/ 10524897 h 16255965"/>
              <a:gd name="connsiteX289" fmla="*/ 4932184 w 14327739"/>
              <a:gd name="connsiteY289" fmla="*/ 10505736 h 16255965"/>
              <a:gd name="connsiteX290" fmla="*/ 9330897 w 14327739"/>
              <a:gd name="connsiteY290" fmla="*/ 9861749 h 16255965"/>
              <a:gd name="connsiteX291" fmla="*/ 9352775 w 14327739"/>
              <a:gd name="connsiteY291" fmla="*/ 9877335 h 16255965"/>
              <a:gd name="connsiteX292" fmla="*/ 9378448 w 14327739"/>
              <a:gd name="connsiteY292" fmla="*/ 9885884 h 16255965"/>
              <a:gd name="connsiteX293" fmla="*/ 9011466 w 14327739"/>
              <a:gd name="connsiteY293" fmla="*/ 9899940 h 16255965"/>
              <a:gd name="connsiteX294" fmla="*/ 9074203 w 14327739"/>
              <a:gd name="connsiteY294" fmla="*/ 9973987 h 16255965"/>
              <a:gd name="connsiteX295" fmla="*/ 9091436 w 14327739"/>
              <a:gd name="connsiteY295" fmla="*/ 9999698 h 16255965"/>
              <a:gd name="connsiteX296" fmla="*/ 9116805 w 14327739"/>
              <a:gd name="connsiteY296" fmla="*/ 9998480 h 16255965"/>
              <a:gd name="connsiteX297" fmla="*/ 9236896 w 14327739"/>
              <a:gd name="connsiteY297" fmla="*/ 10003471 h 16255965"/>
              <a:gd name="connsiteX298" fmla="*/ 9149730 w 14327739"/>
              <a:gd name="connsiteY298" fmla="*/ 9909880 h 16255965"/>
              <a:gd name="connsiteX299" fmla="*/ 6458995 w 14327739"/>
              <a:gd name="connsiteY299" fmla="*/ 10242649 h 16255965"/>
              <a:gd name="connsiteX300" fmla="*/ 6312643 w 14327739"/>
              <a:gd name="connsiteY300" fmla="*/ 10269421 h 16255965"/>
              <a:gd name="connsiteX301" fmla="*/ 6163618 w 14327739"/>
              <a:gd name="connsiteY301" fmla="*/ 10289764 h 16255965"/>
              <a:gd name="connsiteX302" fmla="*/ 6112816 w 14327739"/>
              <a:gd name="connsiteY302" fmla="*/ 10469962 h 16255965"/>
              <a:gd name="connsiteX303" fmla="*/ 6100803 w 14327739"/>
              <a:gd name="connsiteY303" fmla="*/ 10508591 h 16255965"/>
              <a:gd name="connsiteX304" fmla="*/ 6178701 w 14327739"/>
              <a:gd name="connsiteY304" fmla="*/ 10501128 h 16255965"/>
              <a:gd name="connsiteX305" fmla="*/ 6409095 w 14327739"/>
              <a:gd name="connsiteY305" fmla="*/ 10463876 h 16255965"/>
              <a:gd name="connsiteX306" fmla="*/ 6438130 w 14327739"/>
              <a:gd name="connsiteY306" fmla="*/ 10344431 h 16255965"/>
              <a:gd name="connsiteX307" fmla="*/ 5844674 w 14327739"/>
              <a:gd name="connsiteY307" fmla="*/ 10320983 h 16255965"/>
              <a:gd name="connsiteX308" fmla="*/ 5772064 w 14327739"/>
              <a:gd name="connsiteY308" fmla="*/ 10533055 h 16255965"/>
              <a:gd name="connsiteX309" fmla="*/ 5870690 w 14327739"/>
              <a:gd name="connsiteY309" fmla="*/ 10530636 h 16255965"/>
              <a:gd name="connsiteX310" fmla="*/ 6084876 w 14327739"/>
              <a:gd name="connsiteY310" fmla="*/ 10510116 h 16255965"/>
              <a:gd name="connsiteX311" fmla="*/ 6098556 w 14327739"/>
              <a:gd name="connsiteY311" fmla="*/ 10466140 h 16255965"/>
              <a:gd name="connsiteX312" fmla="*/ 6147681 w 14327739"/>
              <a:gd name="connsiteY312" fmla="*/ 10291939 h 16255965"/>
              <a:gd name="connsiteX313" fmla="*/ 6082619 w 14327739"/>
              <a:gd name="connsiteY313" fmla="*/ 10300820 h 16255965"/>
              <a:gd name="connsiteX314" fmla="*/ 8054783 w 14327739"/>
              <a:gd name="connsiteY314" fmla="*/ 10017207 h 16255965"/>
              <a:gd name="connsiteX315" fmla="*/ 7908011 w 14327739"/>
              <a:gd name="connsiteY315" fmla="*/ 10057656 h 16255965"/>
              <a:gd name="connsiteX316" fmla="*/ 7841501 w 14327739"/>
              <a:gd name="connsiteY316" fmla="*/ 10078513 h 16255965"/>
              <a:gd name="connsiteX317" fmla="*/ 7865010 w 14327739"/>
              <a:gd name="connsiteY317" fmla="*/ 10265088 h 16255965"/>
              <a:gd name="connsiteX318" fmla="*/ 8068053 w 14327739"/>
              <a:gd name="connsiteY318" fmla="*/ 10194921 h 16255965"/>
              <a:gd name="connsiteX319" fmla="*/ 8091006 w 14327739"/>
              <a:gd name="connsiteY319" fmla="*/ 10187878 h 16255965"/>
              <a:gd name="connsiteX320" fmla="*/ 8067961 w 14327739"/>
              <a:gd name="connsiteY320" fmla="*/ 10065790 h 16255965"/>
              <a:gd name="connsiteX321" fmla="*/ 9228898 w 14327739"/>
              <a:gd name="connsiteY321" fmla="*/ 9851610 h 16255965"/>
              <a:gd name="connsiteX322" fmla="*/ 9310255 w 14327739"/>
              <a:gd name="connsiteY322" fmla="*/ 9914937 h 16255965"/>
              <a:gd name="connsiteX323" fmla="*/ 9319515 w 14327739"/>
              <a:gd name="connsiteY323" fmla="*/ 9924007 h 16255965"/>
              <a:gd name="connsiteX324" fmla="*/ 9417566 w 14327739"/>
              <a:gd name="connsiteY324" fmla="*/ 9941365 h 16255965"/>
              <a:gd name="connsiteX325" fmla="*/ 9346263 w 14327739"/>
              <a:gd name="connsiteY325" fmla="*/ 9890576 h 16255965"/>
              <a:gd name="connsiteX326" fmla="*/ 9229932 w 14327739"/>
              <a:gd name="connsiteY326" fmla="*/ 9851828 h 16255965"/>
              <a:gd name="connsiteX327" fmla="*/ 8846497 w 14327739"/>
              <a:gd name="connsiteY327" fmla="*/ 9896587 h 16255965"/>
              <a:gd name="connsiteX328" fmla="*/ 8913540 w 14327739"/>
              <a:gd name="connsiteY328" fmla="*/ 10008239 h 16255965"/>
              <a:gd name="connsiteX329" fmla="*/ 9074521 w 14327739"/>
              <a:gd name="connsiteY329" fmla="*/ 10000510 h 16255965"/>
              <a:gd name="connsiteX330" fmla="*/ 9062724 w 14327739"/>
              <a:gd name="connsiteY330" fmla="*/ 9982904 h 16255965"/>
              <a:gd name="connsiteX331" fmla="*/ 8991215 w 14327739"/>
              <a:gd name="connsiteY331" fmla="*/ 9898485 h 16255965"/>
              <a:gd name="connsiteX332" fmla="*/ 8940527 w 14327739"/>
              <a:gd name="connsiteY332" fmla="*/ 9894841 h 16255965"/>
              <a:gd name="connsiteX333" fmla="*/ 6760029 w 14327739"/>
              <a:gd name="connsiteY333" fmla="*/ 10178083 h 16255965"/>
              <a:gd name="connsiteX334" fmla="*/ 6745139 w 14327739"/>
              <a:gd name="connsiteY334" fmla="*/ 10181873 h 16255965"/>
              <a:gd name="connsiteX335" fmla="*/ 6533189 w 14327739"/>
              <a:gd name="connsiteY335" fmla="*/ 10229077 h 16255965"/>
              <a:gd name="connsiteX336" fmla="*/ 6474471 w 14327739"/>
              <a:gd name="connsiteY336" fmla="*/ 10239817 h 16255965"/>
              <a:gd name="connsiteX337" fmla="*/ 6452439 w 14327739"/>
              <a:gd name="connsiteY337" fmla="*/ 10347295 h 16255965"/>
              <a:gd name="connsiteX338" fmla="*/ 6424718 w 14327739"/>
              <a:gd name="connsiteY338" fmla="*/ 10461351 h 16255965"/>
              <a:gd name="connsiteX339" fmla="*/ 6469312 w 14327739"/>
              <a:gd name="connsiteY339" fmla="*/ 10454141 h 16255965"/>
              <a:gd name="connsiteX340" fmla="*/ 6726338 w 14327739"/>
              <a:gd name="connsiteY340" fmla="*/ 10397650 h 16255965"/>
              <a:gd name="connsiteX341" fmla="*/ 6753397 w 14327739"/>
              <a:gd name="connsiteY341" fmla="*/ 10231916 h 16255965"/>
              <a:gd name="connsiteX342" fmla="*/ 4072522 w 14327739"/>
              <a:gd name="connsiteY342" fmla="*/ 10540167 h 16255965"/>
              <a:gd name="connsiteX343" fmla="*/ 3951514 w 14327739"/>
              <a:gd name="connsiteY343" fmla="*/ 10730568 h 16255965"/>
              <a:gd name="connsiteX344" fmla="*/ 4103677 w 14327739"/>
              <a:gd name="connsiteY344" fmla="*/ 10780075 h 16255965"/>
              <a:gd name="connsiteX345" fmla="*/ 4241845 w 14327739"/>
              <a:gd name="connsiteY345" fmla="*/ 10817466 h 16255965"/>
              <a:gd name="connsiteX346" fmla="*/ 4263676 w 14327739"/>
              <a:gd name="connsiteY346" fmla="*/ 10782561 h 16255965"/>
              <a:gd name="connsiteX347" fmla="*/ 4359155 w 14327739"/>
              <a:gd name="connsiteY347" fmla="*/ 10622322 h 16255965"/>
              <a:gd name="connsiteX348" fmla="*/ 4264900 w 14327739"/>
              <a:gd name="connsiteY348" fmla="*/ 10598849 h 16255965"/>
              <a:gd name="connsiteX349" fmla="*/ 8266281 w 14327739"/>
              <a:gd name="connsiteY349" fmla="*/ 9965939 h 16255965"/>
              <a:gd name="connsiteX350" fmla="*/ 8110573 w 14327739"/>
              <a:gd name="connsiteY350" fmla="*/ 10001831 h 16255965"/>
              <a:gd name="connsiteX351" fmla="*/ 8068812 w 14327739"/>
              <a:gd name="connsiteY351" fmla="*/ 10013340 h 16255965"/>
              <a:gd name="connsiteX352" fmla="*/ 8082037 w 14327739"/>
              <a:gd name="connsiteY352" fmla="*/ 10062070 h 16255965"/>
              <a:gd name="connsiteX353" fmla="*/ 8104994 w 14327739"/>
              <a:gd name="connsiteY353" fmla="*/ 10183586 h 16255965"/>
              <a:gd name="connsiteX354" fmla="*/ 8272627 w 14327739"/>
              <a:gd name="connsiteY354" fmla="*/ 10132151 h 16255965"/>
              <a:gd name="connsiteX355" fmla="*/ 8316779 w 14327739"/>
              <a:gd name="connsiteY355" fmla="*/ 10120628 h 16255965"/>
              <a:gd name="connsiteX356" fmla="*/ 8313249 w 14327739"/>
              <a:gd name="connsiteY356" fmla="*/ 10106870 h 16255965"/>
              <a:gd name="connsiteX357" fmla="*/ 8664559 w 14327739"/>
              <a:gd name="connsiteY357" fmla="*/ 9905130 h 16255965"/>
              <a:gd name="connsiteX358" fmla="*/ 8731537 w 14327739"/>
              <a:gd name="connsiteY358" fmla="*/ 10030674 h 16255965"/>
              <a:gd name="connsiteX359" fmla="*/ 8897272 w 14327739"/>
              <a:gd name="connsiteY359" fmla="*/ 10009173 h 16255965"/>
              <a:gd name="connsiteX360" fmla="*/ 8833798 w 14327739"/>
              <a:gd name="connsiteY360" fmla="*/ 9903451 h 16255965"/>
              <a:gd name="connsiteX361" fmla="*/ 8828782 w 14327739"/>
              <a:gd name="connsiteY361" fmla="*/ 9896916 h 16255965"/>
              <a:gd name="connsiteX362" fmla="*/ 8727676 w 14327739"/>
              <a:gd name="connsiteY362" fmla="*/ 9898793 h 16255965"/>
              <a:gd name="connsiteX363" fmla="*/ 8465249 w 14327739"/>
              <a:gd name="connsiteY363" fmla="*/ 9928985 h 16255965"/>
              <a:gd name="connsiteX364" fmla="*/ 8313903 w 14327739"/>
              <a:gd name="connsiteY364" fmla="*/ 9954962 h 16255965"/>
              <a:gd name="connsiteX365" fmla="*/ 8282039 w 14327739"/>
              <a:gd name="connsiteY365" fmla="*/ 9962307 h 16255965"/>
              <a:gd name="connsiteX366" fmla="*/ 8327682 w 14327739"/>
              <a:gd name="connsiteY366" fmla="*/ 10117782 h 16255965"/>
              <a:gd name="connsiteX367" fmla="*/ 8478421 w 14327739"/>
              <a:gd name="connsiteY367" fmla="*/ 10078444 h 16255965"/>
              <a:gd name="connsiteX368" fmla="*/ 8522561 w 14327739"/>
              <a:gd name="connsiteY368" fmla="*/ 10069554 h 16255965"/>
              <a:gd name="connsiteX369" fmla="*/ 8476496 w 14327739"/>
              <a:gd name="connsiteY369" fmla="*/ 9952142 h 16255965"/>
              <a:gd name="connsiteX370" fmla="*/ 8519203 w 14327739"/>
              <a:gd name="connsiteY370" fmla="*/ 9919725 h 16255965"/>
              <a:gd name="connsiteX371" fmla="*/ 8480279 w 14327739"/>
              <a:gd name="connsiteY371" fmla="*/ 9926405 h 16255965"/>
              <a:gd name="connsiteX372" fmla="*/ 8489657 w 14327739"/>
              <a:gd name="connsiteY372" fmla="*/ 9945711 h 16255965"/>
              <a:gd name="connsiteX373" fmla="*/ 8537107 w 14327739"/>
              <a:gd name="connsiteY373" fmla="*/ 10066625 h 16255965"/>
              <a:gd name="connsiteX374" fmla="*/ 8686803 w 14327739"/>
              <a:gd name="connsiteY374" fmla="*/ 10036477 h 16255965"/>
              <a:gd name="connsiteX375" fmla="*/ 8716106 w 14327739"/>
              <a:gd name="connsiteY375" fmla="*/ 10032676 h 16255965"/>
              <a:gd name="connsiteX376" fmla="*/ 8648925 w 14327739"/>
              <a:gd name="connsiteY376" fmla="*/ 9906700 h 16255965"/>
              <a:gd name="connsiteX377" fmla="*/ 5526671 w 14327739"/>
              <a:gd name="connsiteY377" fmla="*/ 10326547 h 16255965"/>
              <a:gd name="connsiteX378" fmla="*/ 5468577 w 14327739"/>
              <a:gd name="connsiteY378" fmla="*/ 10476498 h 16255965"/>
              <a:gd name="connsiteX379" fmla="*/ 5444222 w 14327739"/>
              <a:gd name="connsiteY379" fmla="*/ 10533699 h 16255965"/>
              <a:gd name="connsiteX380" fmla="*/ 5543376 w 14327739"/>
              <a:gd name="connsiteY380" fmla="*/ 10538664 h 16255965"/>
              <a:gd name="connsiteX381" fmla="*/ 5756636 w 14327739"/>
              <a:gd name="connsiteY381" fmla="*/ 10533434 h 16255965"/>
              <a:gd name="connsiteX382" fmla="*/ 5757235 w 14327739"/>
              <a:gd name="connsiteY382" fmla="*/ 10531857 h 16255965"/>
              <a:gd name="connsiteX383" fmla="*/ 5829239 w 14327739"/>
              <a:gd name="connsiteY383" fmla="*/ 10321564 h 16255965"/>
              <a:gd name="connsiteX384" fmla="*/ 5590609 w 14327739"/>
              <a:gd name="connsiteY384" fmla="*/ 10328443 h 16255965"/>
              <a:gd name="connsiteX385" fmla="*/ 7046891 w 14327739"/>
              <a:gd name="connsiteY385" fmla="*/ 10102327 h 16255965"/>
              <a:gd name="connsiteX386" fmla="*/ 6949375 w 14327739"/>
              <a:gd name="connsiteY386" fmla="*/ 10129895 h 16255965"/>
              <a:gd name="connsiteX387" fmla="*/ 6775539 w 14327739"/>
              <a:gd name="connsiteY387" fmla="*/ 10174136 h 16255965"/>
              <a:gd name="connsiteX388" fmla="*/ 6768190 w 14327739"/>
              <a:gd name="connsiteY388" fmla="*/ 10233820 h 16255965"/>
              <a:gd name="connsiteX389" fmla="*/ 6742001 w 14327739"/>
              <a:gd name="connsiteY389" fmla="*/ 10394207 h 16255965"/>
              <a:gd name="connsiteX390" fmla="*/ 6744427 w 14327739"/>
              <a:gd name="connsiteY390" fmla="*/ 10393674 h 16255965"/>
              <a:gd name="connsiteX391" fmla="*/ 7005950 w 14327739"/>
              <a:gd name="connsiteY391" fmla="*/ 10323731 h 16255965"/>
              <a:gd name="connsiteX392" fmla="*/ 7030132 w 14327739"/>
              <a:gd name="connsiteY392" fmla="*/ 10316432 h 16255965"/>
              <a:gd name="connsiteX393" fmla="*/ 7032415 w 14327739"/>
              <a:gd name="connsiteY393" fmla="*/ 10296660 h 16255965"/>
              <a:gd name="connsiteX394" fmla="*/ 7046712 w 14327739"/>
              <a:gd name="connsiteY394" fmla="*/ 10107322 h 16255965"/>
              <a:gd name="connsiteX395" fmla="*/ 9085214 w 14327739"/>
              <a:gd name="connsiteY395" fmla="*/ 9821298 h 16255965"/>
              <a:gd name="connsiteX396" fmla="*/ 9095243 w 14327739"/>
              <a:gd name="connsiteY396" fmla="*/ 9829834 h 16255965"/>
              <a:gd name="connsiteX397" fmla="*/ 9156483 w 14327739"/>
              <a:gd name="connsiteY397" fmla="*/ 9895591 h 16255965"/>
              <a:gd name="connsiteX398" fmla="*/ 9160715 w 14327739"/>
              <a:gd name="connsiteY398" fmla="*/ 9895895 h 16255965"/>
              <a:gd name="connsiteX399" fmla="*/ 9291774 w 14327739"/>
              <a:gd name="connsiteY399" fmla="*/ 9919097 h 16255965"/>
              <a:gd name="connsiteX400" fmla="*/ 9196185 w 14327739"/>
              <a:gd name="connsiteY400" fmla="*/ 9844709 h 16255965"/>
              <a:gd name="connsiteX401" fmla="*/ 4490895 w 14327739"/>
              <a:gd name="connsiteY401" fmla="*/ 10420159 h 16255965"/>
              <a:gd name="connsiteX402" fmla="*/ 4447799 w 14327739"/>
              <a:gd name="connsiteY402" fmla="*/ 10498746 h 16255965"/>
              <a:gd name="connsiteX403" fmla="*/ 4380729 w 14327739"/>
              <a:gd name="connsiteY403" fmla="*/ 10612572 h 16255965"/>
              <a:gd name="connsiteX404" fmla="*/ 4531429 w 14327739"/>
              <a:gd name="connsiteY404" fmla="*/ 10650116 h 16255965"/>
              <a:gd name="connsiteX405" fmla="*/ 4677643 w 14327739"/>
              <a:gd name="connsiteY405" fmla="*/ 10678428 h 16255965"/>
              <a:gd name="connsiteX406" fmla="*/ 4730222 w 14327739"/>
              <a:gd name="connsiteY406" fmla="*/ 10582871 h 16255965"/>
              <a:gd name="connsiteX407" fmla="*/ 4782400 w 14327739"/>
              <a:gd name="connsiteY407" fmla="*/ 10480160 h 16255965"/>
              <a:gd name="connsiteX408" fmla="*/ 4672689 w 14327739"/>
              <a:gd name="connsiteY408" fmla="*/ 10461426 h 16255965"/>
              <a:gd name="connsiteX409" fmla="*/ 9143178 w 14327739"/>
              <a:gd name="connsiteY409" fmla="*/ 9784888 h 16255965"/>
              <a:gd name="connsiteX410" fmla="*/ 9202570 w 14327739"/>
              <a:gd name="connsiteY410" fmla="*/ 9831117 h 16255965"/>
              <a:gd name="connsiteX411" fmla="*/ 9233725 w 14327739"/>
              <a:gd name="connsiteY411" fmla="*/ 9837693 h 16255965"/>
              <a:gd name="connsiteX412" fmla="*/ 9305640 w 14327739"/>
              <a:gd name="connsiteY412" fmla="*/ 9861640 h 16255965"/>
              <a:gd name="connsiteX413" fmla="*/ 9305214 w 14327739"/>
              <a:gd name="connsiteY413" fmla="*/ 9861337 h 16255965"/>
              <a:gd name="connsiteX414" fmla="*/ 9218641 w 14327739"/>
              <a:gd name="connsiteY414" fmla="*/ 9813055 h 16255965"/>
              <a:gd name="connsiteX415" fmla="*/ 7314450 w 14327739"/>
              <a:gd name="connsiteY415" fmla="*/ 10026686 h 16255965"/>
              <a:gd name="connsiteX416" fmla="*/ 7061460 w 14327739"/>
              <a:gd name="connsiteY416" fmla="*/ 10098208 h 16255965"/>
              <a:gd name="connsiteX417" fmla="*/ 7061107 w 14327739"/>
              <a:gd name="connsiteY417" fmla="*/ 10108066 h 16255965"/>
              <a:gd name="connsiteX418" fmla="*/ 7046769 w 14327739"/>
              <a:gd name="connsiteY418" fmla="*/ 10298123 h 16255965"/>
              <a:gd name="connsiteX419" fmla="*/ 7045180 w 14327739"/>
              <a:gd name="connsiteY419" fmla="*/ 10311889 h 16255965"/>
              <a:gd name="connsiteX420" fmla="*/ 7255785 w 14327739"/>
              <a:gd name="connsiteY420" fmla="*/ 10248313 h 16255965"/>
              <a:gd name="connsiteX421" fmla="*/ 7314948 w 14327739"/>
              <a:gd name="connsiteY421" fmla="*/ 10229362 h 16255965"/>
              <a:gd name="connsiteX422" fmla="*/ 7316414 w 14327739"/>
              <a:gd name="connsiteY422" fmla="*/ 10174222 h 16255965"/>
              <a:gd name="connsiteX423" fmla="*/ 5211952 w 14327739"/>
              <a:gd name="connsiteY423" fmla="*/ 10310058 h 16255965"/>
              <a:gd name="connsiteX424" fmla="*/ 5166090 w 14327739"/>
              <a:gd name="connsiteY424" fmla="*/ 10416293 h 16255965"/>
              <a:gd name="connsiteX425" fmla="*/ 5120721 w 14327739"/>
              <a:gd name="connsiteY425" fmla="*/ 10512662 h 16255965"/>
              <a:gd name="connsiteX426" fmla="*/ 5194856 w 14327739"/>
              <a:gd name="connsiteY426" fmla="*/ 10521209 h 16255965"/>
              <a:gd name="connsiteX427" fmla="*/ 5428454 w 14327739"/>
              <a:gd name="connsiteY427" fmla="*/ 10532908 h 16255965"/>
              <a:gd name="connsiteX428" fmla="*/ 5454743 w 14327739"/>
              <a:gd name="connsiteY428" fmla="*/ 10471171 h 16255965"/>
              <a:gd name="connsiteX429" fmla="*/ 5510958 w 14327739"/>
              <a:gd name="connsiteY429" fmla="*/ 10326082 h 16255965"/>
              <a:gd name="connsiteX430" fmla="*/ 5331235 w 14327739"/>
              <a:gd name="connsiteY430" fmla="*/ 10320753 h 16255965"/>
              <a:gd name="connsiteX431" fmla="*/ 8920607 w 14327739"/>
              <a:gd name="connsiteY431" fmla="*/ 9792704 h 16255965"/>
              <a:gd name="connsiteX432" fmla="*/ 8998138 w 14327739"/>
              <a:gd name="connsiteY432" fmla="*/ 9884211 h 16255965"/>
              <a:gd name="connsiteX433" fmla="*/ 9134983 w 14327739"/>
              <a:gd name="connsiteY433" fmla="*/ 9894046 h 16255965"/>
              <a:gd name="connsiteX434" fmla="*/ 9085138 w 14327739"/>
              <a:gd name="connsiteY434" fmla="*/ 9840527 h 16255965"/>
              <a:gd name="connsiteX435" fmla="*/ 9055084 w 14327739"/>
              <a:gd name="connsiteY435" fmla="*/ 9814942 h 16255965"/>
              <a:gd name="connsiteX436" fmla="*/ 8977778 w 14327739"/>
              <a:gd name="connsiteY436" fmla="*/ 9798634 h 16255965"/>
              <a:gd name="connsiteX437" fmla="*/ 7563236 w 14327739"/>
              <a:gd name="connsiteY437" fmla="*/ 9956762 h 16255965"/>
              <a:gd name="connsiteX438" fmla="*/ 7338237 w 14327739"/>
              <a:gd name="connsiteY438" fmla="*/ 10019962 h 16255965"/>
              <a:gd name="connsiteX439" fmla="*/ 7328932 w 14327739"/>
              <a:gd name="connsiteY439" fmla="*/ 10022592 h 16255965"/>
              <a:gd name="connsiteX440" fmla="*/ 7330949 w 14327739"/>
              <a:gd name="connsiteY440" fmla="*/ 10174234 h 16255965"/>
              <a:gd name="connsiteX441" fmla="*/ 7329604 w 14327739"/>
              <a:gd name="connsiteY441" fmla="*/ 10224667 h 16255965"/>
              <a:gd name="connsiteX442" fmla="*/ 7495835 w 14327739"/>
              <a:gd name="connsiteY442" fmla="*/ 10171420 h 16255965"/>
              <a:gd name="connsiteX443" fmla="*/ 7579857 w 14327739"/>
              <a:gd name="connsiteY443" fmla="*/ 10145085 h 16255965"/>
              <a:gd name="connsiteX444" fmla="*/ 7574656 w 14327739"/>
              <a:gd name="connsiteY444" fmla="*/ 10063304 h 16255965"/>
              <a:gd name="connsiteX445" fmla="*/ 8754509 w 14327739"/>
              <a:gd name="connsiteY445" fmla="*/ 9776358 h 16255965"/>
              <a:gd name="connsiteX446" fmla="*/ 8835593 w 14327739"/>
              <a:gd name="connsiteY446" fmla="*/ 9882059 h 16255965"/>
              <a:gd name="connsiteX447" fmla="*/ 8941154 w 14327739"/>
              <a:gd name="connsiteY447" fmla="*/ 9880116 h 16255965"/>
              <a:gd name="connsiteX448" fmla="*/ 8977893 w 14327739"/>
              <a:gd name="connsiteY448" fmla="*/ 9882756 h 16255965"/>
              <a:gd name="connsiteX449" fmla="*/ 8899784 w 14327739"/>
              <a:gd name="connsiteY449" fmla="*/ 9790544 h 16255965"/>
              <a:gd name="connsiteX450" fmla="*/ 8764149 w 14327739"/>
              <a:gd name="connsiteY450" fmla="*/ 9776477 h 16255965"/>
              <a:gd name="connsiteX451" fmla="*/ 9059207 w 14327739"/>
              <a:gd name="connsiteY451" fmla="*/ 9727691 h 16255965"/>
              <a:gd name="connsiteX452" fmla="*/ 9102063 w 14327739"/>
              <a:gd name="connsiteY452" fmla="*/ 9753927 h 16255965"/>
              <a:gd name="connsiteX453" fmla="*/ 9133971 w 14327739"/>
              <a:gd name="connsiteY453" fmla="*/ 9765834 h 16255965"/>
              <a:gd name="connsiteX454" fmla="*/ 9084314 w 14327739"/>
              <a:gd name="connsiteY454" fmla="*/ 9738139 h 16255965"/>
              <a:gd name="connsiteX455" fmla="*/ 7792734 w 14327739"/>
              <a:gd name="connsiteY455" fmla="*/ 9894119 h 16255965"/>
              <a:gd name="connsiteX456" fmla="*/ 7743907 w 14327739"/>
              <a:gd name="connsiteY456" fmla="*/ 9906014 h 16255965"/>
              <a:gd name="connsiteX457" fmla="*/ 7577517 w 14327739"/>
              <a:gd name="connsiteY457" fmla="*/ 9952751 h 16255965"/>
              <a:gd name="connsiteX458" fmla="*/ 7589220 w 14327739"/>
              <a:gd name="connsiteY458" fmla="*/ 10061791 h 16255965"/>
              <a:gd name="connsiteX459" fmla="*/ 7594236 w 14327739"/>
              <a:gd name="connsiteY459" fmla="*/ 10140578 h 16255965"/>
              <a:gd name="connsiteX460" fmla="*/ 7825299 w 14327739"/>
              <a:gd name="connsiteY460" fmla="*/ 10068157 h 16255965"/>
              <a:gd name="connsiteX461" fmla="*/ 7822673 w 14327739"/>
              <a:gd name="connsiteY461" fmla="*/ 10047304 h 16255965"/>
              <a:gd name="connsiteX462" fmla="*/ 8980119 w 14327739"/>
              <a:gd name="connsiteY462" fmla="*/ 9731854 h 16255965"/>
              <a:gd name="connsiteX463" fmla="*/ 9061851 w 14327739"/>
              <a:gd name="connsiteY463" fmla="*/ 9801415 h 16255965"/>
              <a:gd name="connsiteX464" fmla="*/ 9169843 w 14327739"/>
              <a:gd name="connsiteY464" fmla="*/ 9824209 h 16255965"/>
              <a:gd name="connsiteX465" fmla="*/ 9100107 w 14327739"/>
              <a:gd name="connsiteY465" fmla="*/ 9769940 h 16255965"/>
              <a:gd name="connsiteX466" fmla="*/ 9095377 w 14327739"/>
              <a:gd name="connsiteY466" fmla="*/ 9767045 h 16255965"/>
              <a:gd name="connsiteX467" fmla="*/ 9042184 w 14327739"/>
              <a:gd name="connsiteY467" fmla="*/ 9747190 h 16255965"/>
              <a:gd name="connsiteX468" fmla="*/ 3784244 w 14327739"/>
              <a:gd name="connsiteY468" fmla="*/ 10439868 h 16255965"/>
              <a:gd name="connsiteX469" fmla="*/ 3779156 w 14327739"/>
              <a:gd name="connsiteY469" fmla="*/ 10447754 h 16255965"/>
              <a:gd name="connsiteX470" fmla="*/ 3658217 w 14327739"/>
              <a:gd name="connsiteY470" fmla="*/ 10624209 h 16255965"/>
              <a:gd name="connsiteX471" fmla="*/ 3834553 w 14327739"/>
              <a:gd name="connsiteY471" fmla="*/ 10692514 h 16255965"/>
              <a:gd name="connsiteX472" fmla="*/ 3937114 w 14327739"/>
              <a:gd name="connsiteY472" fmla="*/ 10725883 h 16255965"/>
              <a:gd name="connsiteX473" fmla="*/ 3937761 w 14327739"/>
              <a:gd name="connsiteY473" fmla="*/ 10724919 h 16255965"/>
              <a:gd name="connsiteX474" fmla="*/ 4057653 w 14327739"/>
              <a:gd name="connsiteY474" fmla="*/ 10535632 h 16255965"/>
              <a:gd name="connsiteX475" fmla="*/ 4002768 w 14327739"/>
              <a:gd name="connsiteY475" fmla="*/ 10518890 h 16255965"/>
              <a:gd name="connsiteX476" fmla="*/ 8588179 w 14327739"/>
              <a:gd name="connsiteY476" fmla="*/ 9774319 h 16255965"/>
              <a:gd name="connsiteX477" fmla="*/ 8617056 w 14327739"/>
              <a:gd name="connsiteY477" fmla="*/ 9816091 h 16255965"/>
              <a:gd name="connsiteX478" fmla="*/ 8657067 w 14327739"/>
              <a:gd name="connsiteY478" fmla="*/ 9891087 h 16255965"/>
              <a:gd name="connsiteX479" fmla="*/ 8727317 w 14327739"/>
              <a:gd name="connsiteY479" fmla="*/ 9884051 h 16255965"/>
              <a:gd name="connsiteX480" fmla="*/ 8817633 w 14327739"/>
              <a:gd name="connsiteY480" fmla="*/ 9882388 h 16255965"/>
              <a:gd name="connsiteX481" fmla="*/ 8736085 w 14327739"/>
              <a:gd name="connsiteY481" fmla="*/ 9776132 h 16255965"/>
              <a:gd name="connsiteX482" fmla="*/ 4902535 w 14327739"/>
              <a:gd name="connsiteY482" fmla="*/ 10273208 h 16255965"/>
              <a:gd name="connsiteX483" fmla="*/ 4863273 w 14327739"/>
              <a:gd name="connsiteY483" fmla="*/ 10355801 h 16255965"/>
              <a:gd name="connsiteX484" fmla="*/ 4804914 w 14327739"/>
              <a:gd name="connsiteY484" fmla="*/ 10469072 h 16255965"/>
              <a:gd name="connsiteX485" fmla="*/ 4934209 w 14327739"/>
              <a:gd name="connsiteY485" fmla="*/ 10491159 h 16255965"/>
              <a:gd name="connsiteX486" fmla="*/ 5105049 w 14327739"/>
              <a:gd name="connsiteY486" fmla="*/ 10510855 h 16255965"/>
              <a:gd name="connsiteX487" fmla="*/ 5152263 w 14327739"/>
              <a:gd name="connsiteY487" fmla="*/ 10410575 h 16255965"/>
              <a:gd name="connsiteX488" fmla="*/ 5196266 w 14327739"/>
              <a:gd name="connsiteY488" fmla="*/ 10308652 h 16255965"/>
              <a:gd name="connsiteX489" fmla="*/ 5059230 w 14327739"/>
              <a:gd name="connsiteY489" fmla="*/ 10296365 h 16255965"/>
              <a:gd name="connsiteX490" fmla="*/ 8007937 w 14327739"/>
              <a:gd name="connsiteY490" fmla="*/ 9844486 h 16255965"/>
              <a:gd name="connsiteX491" fmla="*/ 7945127 w 14327739"/>
              <a:gd name="connsiteY491" fmla="*/ 9856995 h 16255965"/>
              <a:gd name="connsiteX492" fmla="*/ 7807113 w 14327739"/>
              <a:gd name="connsiteY492" fmla="*/ 9890616 h 16255965"/>
              <a:gd name="connsiteX493" fmla="*/ 7837235 w 14327739"/>
              <a:gd name="connsiteY493" fmla="*/ 10044659 h 16255965"/>
              <a:gd name="connsiteX494" fmla="*/ 7839630 w 14327739"/>
              <a:gd name="connsiteY494" fmla="*/ 10063666 h 16255965"/>
              <a:gd name="connsiteX495" fmla="*/ 7904682 w 14327739"/>
              <a:gd name="connsiteY495" fmla="*/ 10043277 h 16255965"/>
              <a:gd name="connsiteX496" fmla="*/ 8050930 w 14327739"/>
              <a:gd name="connsiteY496" fmla="*/ 10002998 h 16255965"/>
              <a:gd name="connsiteX497" fmla="*/ 8411089 w 14327739"/>
              <a:gd name="connsiteY497" fmla="*/ 9783975 h 16255965"/>
              <a:gd name="connsiteX498" fmla="*/ 8473584 w 14327739"/>
              <a:gd name="connsiteY498" fmla="*/ 9912625 h 16255965"/>
              <a:gd name="connsiteX499" fmla="*/ 8517976 w 14327739"/>
              <a:gd name="connsiteY499" fmla="*/ 9905017 h 16255965"/>
              <a:gd name="connsiteX500" fmla="*/ 8641434 w 14327739"/>
              <a:gd name="connsiteY500" fmla="*/ 9892652 h 16255965"/>
              <a:gd name="connsiteX501" fmla="*/ 8604788 w 14327739"/>
              <a:gd name="connsiteY501" fmla="*/ 9823936 h 16255965"/>
              <a:gd name="connsiteX502" fmla="*/ 8570334 w 14327739"/>
              <a:gd name="connsiteY502" fmla="*/ 9774100 h 16255965"/>
              <a:gd name="connsiteX503" fmla="*/ 8555137 w 14327739"/>
              <a:gd name="connsiteY503" fmla="*/ 9773913 h 16255965"/>
              <a:gd name="connsiteX504" fmla="*/ 8207589 w 14327739"/>
              <a:gd name="connsiteY504" fmla="*/ 9808276 h 16255965"/>
              <a:gd name="connsiteX505" fmla="*/ 8146693 w 14327739"/>
              <a:gd name="connsiteY505" fmla="*/ 9816852 h 16255965"/>
              <a:gd name="connsiteX506" fmla="*/ 8022214 w 14327739"/>
              <a:gd name="connsiteY506" fmla="*/ 9841642 h 16255965"/>
              <a:gd name="connsiteX507" fmla="*/ 8064957 w 14327739"/>
              <a:gd name="connsiteY507" fmla="*/ 9999136 h 16255965"/>
              <a:gd name="connsiteX508" fmla="*/ 8107884 w 14327739"/>
              <a:gd name="connsiteY508" fmla="*/ 9987313 h 16255965"/>
              <a:gd name="connsiteX509" fmla="*/ 8261607 w 14327739"/>
              <a:gd name="connsiteY509" fmla="*/ 9951915 h 16255965"/>
              <a:gd name="connsiteX510" fmla="*/ 8236524 w 14327739"/>
              <a:gd name="connsiteY510" fmla="*/ 9876652 h 16255965"/>
              <a:gd name="connsiteX511" fmla="*/ 8349674 w 14327739"/>
              <a:gd name="connsiteY511" fmla="*/ 9788265 h 16255965"/>
              <a:gd name="connsiteX512" fmla="*/ 8220421 w 14327739"/>
              <a:gd name="connsiteY512" fmla="*/ 9806468 h 16255965"/>
              <a:gd name="connsiteX513" fmla="*/ 8277286 w 14327739"/>
              <a:gd name="connsiteY513" fmla="*/ 9946118 h 16255965"/>
              <a:gd name="connsiteX514" fmla="*/ 8277887 w 14327739"/>
              <a:gd name="connsiteY514" fmla="*/ 9948166 h 16255965"/>
              <a:gd name="connsiteX515" fmla="*/ 8311907 w 14327739"/>
              <a:gd name="connsiteY515" fmla="*/ 9940332 h 16255965"/>
              <a:gd name="connsiteX516" fmla="*/ 8458555 w 14327739"/>
              <a:gd name="connsiteY516" fmla="*/ 9915201 h 16255965"/>
              <a:gd name="connsiteX517" fmla="*/ 8395358 w 14327739"/>
              <a:gd name="connsiteY517" fmla="*/ 9785074 h 16255965"/>
              <a:gd name="connsiteX518" fmla="*/ 4194659 w 14327739"/>
              <a:gd name="connsiteY518" fmla="*/ 10340341 h 16255965"/>
              <a:gd name="connsiteX519" fmla="*/ 4115916 w 14327739"/>
              <a:gd name="connsiteY519" fmla="*/ 10471888 h 16255965"/>
              <a:gd name="connsiteX520" fmla="*/ 4080698 w 14327739"/>
              <a:gd name="connsiteY520" fmla="*/ 10527303 h 16255965"/>
              <a:gd name="connsiteX521" fmla="*/ 4268522 w 14327739"/>
              <a:gd name="connsiteY521" fmla="*/ 10584618 h 16255965"/>
              <a:gd name="connsiteX522" fmla="*/ 4367002 w 14327739"/>
              <a:gd name="connsiteY522" fmla="*/ 10609152 h 16255965"/>
              <a:gd name="connsiteX523" fmla="*/ 4379697 w 14327739"/>
              <a:gd name="connsiteY523" fmla="*/ 10587846 h 16255965"/>
              <a:gd name="connsiteX524" fmla="*/ 4476950 w 14327739"/>
              <a:gd name="connsiteY524" fmla="*/ 10416993 h 16255965"/>
              <a:gd name="connsiteX525" fmla="*/ 4415107 w 14327739"/>
              <a:gd name="connsiteY525" fmla="*/ 10402954 h 16255965"/>
              <a:gd name="connsiteX526" fmla="*/ 6500702 w 14327739"/>
              <a:gd name="connsiteY526" fmla="*/ 10012958 h 16255965"/>
              <a:gd name="connsiteX527" fmla="*/ 6298478 w 14327739"/>
              <a:gd name="connsiteY527" fmla="*/ 10049132 h 16255965"/>
              <a:gd name="connsiteX528" fmla="*/ 6219925 w 14327739"/>
              <a:gd name="connsiteY528" fmla="*/ 10059587 h 16255965"/>
              <a:gd name="connsiteX529" fmla="*/ 6210011 w 14327739"/>
              <a:gd name="connsiteY529" fmla="*/ 10105506 h 16255965"/>
              <a:gd name="connsiteX530" fmla="*/ 6167849 w 14327739"/>
              <a:gd name="connsiteY530" fmla="*/ 10273499 h 16255965"/>
              <a:gd name="connsiteX531" fmla="*/ 6314443 w 14327739"/>
              <a:gd name="connsiteY531" fmla="*/ 10254289 h 16255965"/>
              <a:gd name="connsiteX532" fmla="*/ 6462329 w 14327739"/>
              <a:gd name="connsiteY532" fmla="*/ 10226384 h 16255965"/>
              <a:gd name="connsiteX533" fmla="*/ 6474529 w 14327739"/>
              <a:gd name="connsiteY533" fmla="*/ 10166879 h 16255965"/>
              <a:gd name="connsiteX534" fmla="*/ 5915204 w 14327739"/>
              <a:gd name="connsiteY534" fmla="*/ 10092107 h 16255965"/>
              <a:gd name="connsiteX535" fmla="*/ 5857380 w 14327739"/>
              <a:gd name="connsiteY535" fmla="*/ 10283873 h 16255965"/>
              <a:gd name="connsiteX536" fmla="*/ 5850951 w 14327739"/>
              <a:gd name="connsiteY536" fmla="*/ 10302648 h 16255965"/>
              <a:gd name="connsiteX537" fmla="*/ 6027233 w 14327739"/>
              <a:gd name="connsiteY537" fmla="*/ 10291926 h 16255965"/>
              <a:gd name="connsiteX538" fmla="*/ 6152120 w 14327739"/>
              <a:gd name="connsiteY538" fmla="*/ 10275561 h 16255965"/>
              <a:gd name="connsiteX539" fmla="*/ 6195659 w 14327739"/>
              <a:gd name="connsiteY539" fmla="*/ 10102135 h 16255965"/>
              <a:gd name="connsiteX540" fmla="*/ 6204400 w 14327739"/>
              <a:gd name="connsiteY540" fmla="*/ 10061653 h 16255965"/>
              <a:gd name="connsiteX541" fmla="*/ 6056477 w 14327739"/>
              <a:gd name="connsiteY541" fmla="*/ 10081340 h 16255965"/>
              <a:gd name="connsiteX542" fmla="*/ 8825049 w 14327739"/>
              <a:gd name="connsiteY542" fmla="*/ 9693536 h 16255965"/>
              <a:gd name="connsiteX543" fmla="*/ 8880085 w 14327739"/>
              <a:gd name="connsiteY543" fmla="*/ 9744878 h 16255965"/>
              <a:gd name="connsiteX544" fmla="*/ 8906923 w 14327739"/>
              <a:gd name="connsiteY544" fmla="*/ 9776553 h 16255965"/>
              <a:gd name="connsiteX545" fmla="*/ 8979975 w 14327739"/>
              <a:gd name="connsiteY545" fmla="*/ 9784133 h 16255965"/>
              <a:gd name="connsiteX546" fmla="*/ 9031724 w 14327739"/>
              <a:gd name="connsiteY546" fmla="*/ 9795055 h 16255965"/>
              <a:gd name="connsiteX547" fmla="*/ 8948226 w 14327739"/>
              <a:gd name="connsiteY547" fmla="*/ 9723973 h 16255965"/>
              <a:gd name="connsiteX548" fmla="*/ 6784456 w 14327739"/>
              <a:gd name="connsiteY548" fmla="*/ 9951118 h 16255965"/>
              <a:gd name="connsiteX549" fmla="*/ 6530478 w 14327739"/>
              <a:gd name="connsiteY549" fmla="*/ 10007632 h 16255965"/>
              <a:gd name="connsiteX550" fmla="*/ 6515945 w 14327739"/>
              <a:gd name="connsiteY550" fmla="*/ 10010232 h 16255965"/>
              <a:gd name="connsiteX551" fmla="*/ 6488883 w 14327739"/>
              <a:gd name="connsiteY551" fmla="*/ 10169515 h 16255965"/>
              <a:gd name="connsiteX552" fmla="*/ 6477824 w 14327739"/>
              <a:gd name="connsiteY552" fmla="*/ 10223460 h 16255965"/>
              <a:gd name="connsiteX553" fmla="*/ 6587041 w 14327739"/>
              <a:gd name="connsiteY553" fmla="*/ 10202852 h 16255965"/>
              <a:gd name="connsiteX554" fmla="*/ 6762060 w 14327739"/>
              <a:gd name="connsiteY554" fmla="*/ 10161590 h 16255965"/>
              <a:gd name="connsiteX555" fmla="*/ 6776967 w 14327739"/>
              <a:gd name="connsiteY555" fmla="*/ 10040568 h 16255965"/>
              <a:gd name="connsiteX556" fmla="*/ 5607802 w 14327739"/>
              <a:gd name="connsiteY556" fmla="*/ 10104568 h 16255965"/>
              <a:gd name="connsiteX557" fmla="*/ 5567107 w 14327739"/>
              <a:gd name="connsiteY557" fmla="*/ 10222173 h 16255965"/>
              <a:gd name="connsiteX558" fmla="*/ 5533199 w 14327739"/>
              <a:gd name="connsiteY558" fmla="*/ 10309697 h 16255965"/>
              <a:gd name="connsiteX559" fmla="*/ 5684548 w 14327739"/>
              <a:gd name="connsiteY559" fmla="*/ 10312770 h 16255965"/>
              <a:gd name="connsiteX560" fmla="*/ 5835392 w 14327739"/>
              <a:gd name="connsiteY560" fmla="*/ 10303595 h 16255965"/>
              <a:gd name="connsiteX561" fmla="*/ 5843552 w 14327739"/>
              <a:gd name="connsiteY561" fmla="*/ 10279764 h 16255965"/>
              <a:gd name="connsiteX562" fmla="*/ 5899786 w 14327739"/>
              <a:gd name="connsiteY562" fmla="*/ 10093282 h 16255965"/>
              <a:gd name="connsiteX563" fmla="*/ 5771028 w 14327739"/>
              <a:gd name="connsiteY563" fmla="*/ 10103096 h 16255965"/>
              <a:gd name="connsiteX564" fmla="*/ 8888683 w 14327739"/>
              <a:gd name="connsiteY564" fmla="*/ 9656728 h 16255965"/>
              <a:gd name="connsiteX565" fmla="*/ 8903673 w 14327739"/>
              <a:gd name="connsiteY565" fmla="*/ 9666793 h 16255965"/>
              <a:gd name="connsiteX566" fmla="*/ 8955203 w 14327739"/>
              <a:gd name="connsiteY566" fmla="*/ 9710649 h 16255965"/>
              <a:gd name="connsiteX567" fmla="*/ 9035706 w 14327739"/>
              <a:gd name="connsiteY567" fmla="*/ 9730519 h 16255965"/>
              <a:gd name="connsiteX568" fmla="*/ 8971371 w 14327739"/>
              <a:gd name="connsiteY568" fmla="*/ 9691139 h 16255965"/>
              <a:gd name="connsiteX569" fmla="*/ 8671281 w 14327739"/>
              <a:gd name="connsiteY569" fmla="*/ 9667864 h 16255965"/>
              <a:gd name="connsiteX570" fmla="*/ 8743169 w 14327739"/>
              <a:gd name="connsiteY570" fmla="*/ 9761575 h 16255965"/>
              <a:gd name="connsiteX571" fmla="*/ 8765211 w 14327739"/>
              <a:gd name="connsiteY571" fmla="*/ 9761850 h 16255965"/>
              <a:gd name="connsiteX572" fmla="*/ 8886104 w 14327739"/>
              <a:gd name="connsiteY572" fmla="*/ 9774393 h 16255965"/>
              <a:gd name="connsiteX573" fmla="*/ 8869540 w 14327739"/>
              <a:gd name="connsiteY573" fmla="*/ 9754839 h 16255965"/>
              <a:gd name="connsiteX574" fmla="*/ 8796250 w 14327739"/>
              <a:gd name="connsiteY574" fmla="*/ 9686483 h 16255965"/>
              <a:gd name="connsiteX575" fmla="*/ 7052980 w 14327739"/>
              <a:gd name="connsiteY575" fmla="*/ 9885640 h 16255965"/>
              <a:gd name="connsiteX576" fmla="*/ 6861932 w 14327739"/>
              <a:gd name="connsiteY576" fmla="*/ 9933878 h 16255965"/>
              <a:gd name="connsiteX577" fmla="*/ 6799697 w 14327739"/>
              <a:gd name="connsiteY577" fmla="*/ 9947727 h 16255965"/>
              <a:gd name="connsiteX578" fmla="*/ 6791844 w 14327739"/>
              <a:gd name="connsiteY578" fmla="*/ 10041709 h 16255965"/>
              <a:gd name="connsiteX579" fmla="*/ 6777533 w 14327739"/>
              <a:gd name="connsiteY579" fmla="*/ 10157942 h 16255965"/>
              <a:gd name="connsiteX580" fmla="*/ 6846725 w 14327739"/>
              <a:gd name="connsiteY580" fmla="*/ 10141630 h 16255965"/>
              <a:gd name="connsiteX581" fmla="*/ 7047422 w 14327739"/>
              <a:gd name="connsiteY581" fmla="*/ 10087520 h 16255965"/>
              <a:gd name="connsiteX582" fmla="*/ 7053250 w 14327739"/>
              <a:gd name="connsiteY582" fmla="*/ 9924899 h 16255965"/>
              <a:gd name="connsiteX583" fmla="*/ 4602105 w 14327739"/>
              <a:gd name="connsiteY583" fmla="*/ 10217345 h 16255965"/>
              <a:gd name="connsiteX584" fmla="*/ 4601955 w 14327739"/>
              <a:gd name="connsiteY584" fmla="*/ 10217639 h 16255965"/>
              <a:gd name="connsiteX585" fmla="*/ 4498264 w 14327739"/>
              <a:gd name="connsiteY585" fmla="*/ 10406722 h 16255965"/>
              <a:gd name="connsiteX586" fmla="*/ 4675408 w 14327739"/>
              <a:gd name="connsiteY586" fmla="*/ 10446949 h 16255965"/>
              <a:gd name="connsiteX587" fmla="*/ 4789381 w 14327739"/>
              <a:gd name="connsiteY587" fmla="*/ 10466419 h 16255965"/>
              <a:gd name="connsiteX588" fmla="*/ 4881792 w 14327739"/>
              <a:gd name="connsiteY588" fmla="*/ 10284509 h 16255965"/>
              <a:gd name="connsiteX589" fmla="*/ 4888108 w 14327739"/>
              <a:gd name="connsiteY589" fmla="*/ 10271076 h 16255965"/>
              <a:gd name="connsiteX590" fmla="*/ 4804099 w 14327739"/>
              <a:gd name="connsiteY590" fmla="*/ 10258660 h 16255965"/>
              <a:gd name="connsiteX591" fmla="*/ 5301197 w 14327739"/>
              <a:gd name="connsiteY591" fmla="*/ 10097210 h 16255965"/>
              <a:gd name="connsiteX592" fmla="*/ 5276718 w 14327739"/>
              <a:gd name="connsiteY592" fmla="*/ 10160034 h 16255965"/>
              <a:gd name="connsiteX593" fmla="*/ 5217953 w 14327739"/>
              <a:gd name="connsiteY593" fmla="*/ 10296158 h 16255965"/>
              <a:gd name="connsiteX594" fmla="*/ 5318811 w 14327739"/>
              <a:gd name="connsiteY594" fmla="*/ 10305343 h 16255965"/>
              <a:gd name="connsiteX595" fmla="*/ 5517430 w 14327739"/>
              <a:gd name="connsiteY595" fmla="*/ 10309376 h 16255965"/>
              <a:gd name="connsiteX596" fmla="*/ 5553158 w 14327739"/>
              <a:gd name="connsiteY596" fmla="*/ 10217162 h 16255965"/>
              <a:gd name="connsiteX597" fmla="*/ 5592070 w 14327739"/>
              <a:gd name="connsiteY597" fmla="*/ 10104711 h 16255965"/>
              <a:gd name="connsiteX598" fmla="*/ 5470226 w 14327739"/>
              <a:gd name="connsiteY598" fmla="*/ 10105810 h 16255965"/>
              <a:gd name="connsiteX599" fmla="*/ 7304324 w 14327739"/>
              <a:gd name="connsiteY599" fmla="*/ 9822206 h 16255965"/>
              <a:gd name="connsiteX600" fmla="*/ 7176540 w 14327739"/>
              <a:gd name="connsiteY600" fmla="*/ 9854443 h 16255965"/>
              <a:gd name="connsiteX601" fmla="*/ 7067358 w 14327739"/>
              <a:gd name="connsiteY601" fmla="*/ 9882010 h 16255965"/>
              <a:gd name="connsiteX602" fmla="*/ 7067657 w 14327739"/>
              <a:gd name="connsiteY602" fmla="*/ 9924912 h 16255965"/>
              <a:gd name="connsiteX603" fmla="*/ 7061982 w 14327739"/>
              <a:gd name="connsiteY603" fmla="*/ 10083594 h 16255965"/>
              <a:gd name="connsiteX604" fmla="*/ 7095192 w 14327739"/>
              <a:gd name="connsiteY604" fmla="*/ 10074640 h 16255965"/>
              <a:gd name="connsiteX605" fmla="*/ 7314249 w 14327739"/>
              <a:gd name="connsiteY605" fmla="*/ 10011621 h 16255965"/>
              <a:gd name="connsiteX606" fmla="*/ 7314014 w 14327739"/>
              <a:gd name="connsiteY606" fmla="*/ 9993985 h 16255965"/>
              <a:gd name="connsiteX607" fmla="*/ 8504063 w 14327739"/>
              <a:gd name="connsiteY607" fmla="*/ 9652642 h 16255965"/>
              <a:gd name="connsiteX608" fmla="*/ 8577947 w 14327739"/>
              <a:gd name="connsiteY608" fmla="*/ 9759517 h 16255965"/>
              <a:gd name="connsiteX609" fmla="*/ 8724736 w 14327739"/>
              <a:gd name="connsiteY609" fmla="*/ 9761345 h 16255965"/>
              <a:gd name="connsiteX610" fmla="*/ 8654089 w 14327739"/>
              <a:gd name="connsiteY610" fmla="*/ 9669294 h 16255965"/>
              <a:gd name="connsiteX611" fmla="*/ 8649528 w 14327739"/>
              <a:gd name="connsiteY611" fmla="*/ 9664623 h 16255965"/>
              <a:gd name="connsiteX612" fmla="*/ 8639889 w 14327739"/>
              <a:gd name="connsiteY612" fmla="*/ 9663187 h 16255965"/>
              <a:gd name="connsiteX613" fmla="*/ 8811015 w 14327739"/>
              <a:gd name="connsiteY613" fmla="*/ 9604582 h 16255965"/>
              <a:gd name="connsiteX614" fmla="*/ 8837865 w 14327739"/>
              <a:gd name="connsiteY614" fmla="*/ 9622609 h 16255965"/>
              <a:gd name="connsiteX615" fmla="*/ 8859232 w 14327739"/>
              <a:gd name="connsiteY615" fmla="*/ 9628697 h 16255965"/>
              <a:gd name="connsiteX616" fmla="*/ 8890880 w 14327739"/>
              <a:gd name="connsiteY616" fmla="*/ 9641869 h 16255965"/>
              <a:gd name="connsiteX617" fmla="*/ 8888452 w 14327739"/>
              <a:gd name="connsiteY617" fmla="*/ 9640383 h 16255965"/>
              <a:gd name="connsiteX618" fmla="*/ 8733326 w 14327739"/>
              <a:gd name="connsiteY618" fmla="*/ 9607970 h 16255965"/>
              <a:gd name="connsiteX619" fmla="*/ 8803165 w 14327739"/>
              <a:gd name="connsiteY619" fmla="*/ 9673121 h 16255965"/>
              <a:gd name="connsiteX620" fmla="*/ 8923334 w 14327739"/>
              <a:gd name="connsiteY620" fmla="*/ 9702782 h 16255965"/>
              <a:gd name="connsiteX621" fmla="*/ 8894915 w 14327739"/>
              <a:gd name="connsiteY621" fmla="*/ 9678589 h 16255965"/>
              <a:gd name="connsiteX622" fmla="*/ 8831304 w 14327739"/>
              <a:gd name="connsiteY622" fmla="*/ 9635868 h 16255965"/>
              <a:gd name="connsiteX623" fmla="*/ 7536683 w 14327739"/>
              <a:gd name="connsiteY623" fmla="*/ 9765461 h 16255965"/>
              <a:gd name="connsiteX624" fmla="*/ 7479864 w 14327739"/>
              <a:gd name="connsiteY624" fmla="*/ 9777922 h 16255965"/>
              <a:gd name="connsiteX625" fmla="*/ 7318639 w 14327739"/>
              <a:gd name="connsiteY625" fmla="*/ 9818595 h 16255965"/>
              <a:gd name="connsiteX626" fmla="*/ 7318735 w 14327739"/>
              <a:gd name="connsiteY626" fmla="*/ 9819522 h 16255965"/>
              <a:gd name="connsiteX627" fmla="*/ 7328542 w 14327739"/>
              <a:gd name="connsiteY627" fmla="*/ 9993266 h 16255965"/>
              <a:gd name="connsiteX628" fmla="*/ 7328731 w 14327739"/>
              <a:gd name="connsiteY628" fmla="*/ 10007455 h 16255965"/>
              <a:gd name="connsiteX629" fmla="*/ 7334136 w 14327739"/>
              <a:gd name="connsiteY629" fmla="*/ 10005900 h 16255965"/>
              <a:gd name="connsiteX630" fmla="*/ 7561653 w 14327739"/>
              <a:gd name="connsiteY630" fmla="*/ 9941996 h 16255965"/>
              <a:gd name="connsiteX631" fmla="*/ 7556367 w 14327739"/>
              <a:gd name="connsiteY631" fmla="*/ 9892681 h 16255965"/>
              <a:gd name="connsiteX632" fmla="*/ 8336749 w 14327739"/>
              <a:gd name="connsiteY632" fmla="*/ 9653863 h 16255965"/>
              <a:gd name="connsiteX633" fmla="*/ 8388379 w 14327739"/>
              <a:gd name="connsiteY633" fmla="*/ 9737226 h 16255965"/>
              <a:gd name="connsiteX634" fmla="*/ 8404175 w 14327739"/>
              <a:gd name="connsiteY634" fmla="*/ 9769743 h 16255965"/>
              <a:gd name="connsiteX635" fmla="*/ 8555197 w 14327739"/>
              <a:gd name="connsiteY635" fmla="*/ 9759233 h 16255965"/>
              <a:gd name="connsiteX636" fmla="*/ 8560098 w 14327739"/>
              <a:gd name="connsiteY636" fmla="*/ 9759294 h 16255965"/>
              <a:gd name="connsiteX637" fmla="*/ 8485360 w 14327739"/>
              <a:gd name="connsiteY637" fmla="*/ 9651189 h 16255965"/>
              <a:gd name="connsiteX638" fmla="*/ 8485067 w 14327739"/>
              <a:gd name="connsiteY638" fmla="*/ 9651167 h 16255965"/>
              <a:gd name="connsiteX639" fmla="*/ 3911866 w 14327739"/>
              <a:gd name="connsiteY639" fmla="*/ 10242075 h 16255965"/>
              <a:gd name="connsiteX640" fmla="*/ 3792425 w 14327739"/>
              <a:gd name="connsiteY640" fmla="*/ 10427188 h 16255965"/>
              <a:gd name="connsiteX641" fmla="*/ 4007040 w 14327739"/>
              <a:gd name="connsiteY641" fmla="*/ 10504826 h 16255965"/>
              <a:gd name="connsiteX642" fmla="*/ 4065806 w 14327739"/>
              <a:gd name="connsiteY642" fmla="*/ 10522759 h 16255965"/>
              <a:gd name="connsiteX643" fmla="*/ 4122771 w 14327739"/>
              <a:gd name="connsiteY643" fmla="*/ 10432822 h 16255965"/>
              <a:gd name="connsiteX644" fmla="*/ 4179946 w 14327739"/>
              <a:gd name="connsiteY644" fmla="*/ 10336162 h 16255965"/>
              <a:gd name="connsiteX645" fmla="*/ 4159490 w 14327739"/>
              <a:gd name="connsiteY645" fmla="*/ 10330352 h 16255965"/>
              <a:gd name="connsiteX646" fmla="*/ 7752696 w 14327739"/>
              <a:gd name="connsiteY646" fmla="*/ 9718088 h 16255965"/>
              <a:gd name="connsiteX647" fmla="*/ 7550983 w 14327739"/>
              <a:gd name="connsiteY647" fmla="*/ 9762325 h 16255965"/>
              <a:gd name="connsiteX648" fmla="*/ 7570828 w 14327739"/>
              <a:gd name="connsiteY648" fmla="*/ 9890428 h 16255965"/>
              <a:gd name="connsiteX649" fmla="*/ 7575932 w 14327739"/>
              <a:gd name="connsiteY649" fmla="*/ 9937986 h 16255965"/>
              <a:gd name="connsiteX650" fmla="*/ 7740955 w 14327739"/>
              <a:gd name="connsiteY650" fmla="*/ 9891636 h 16255965"/>
              <a:gd name="connsiteX651" fmla="*/ 7789919 w 14327739"/>
              <a:gd name="connsiteY651" fmla="*/ 9879713 h 16255965"/>
              <a:gd name="connsiteX652" fmla="*/ 7775035 w 14327739"/>
              <a:gd name="connsiteY652" fmla="*/ 9803559 h 16255965"/>
              <a:gd name="connsiteX653" fmla="*/ 8160334 w 14327739"/>
              <a:gd name="connsiteY653" fmla="*/ 9658903 h 16255965"/>
              <a:gd name="connsiteX654" fmla="*/ 8214714 w 14327739"/>
              <a:gd name="connsiteY654" fmla="*/ 9792451 h 16255965"/>
              <a:gd name="connsiteX655" fmla="*/ 8348848 w 14327739"/>
              <a:gd name="connsiteY655" fmla="*/ 9773593 h 16255965"/>
              <a:gd name="connsiteX656" fmla="*/ 8388444 w 14327739"/>
              <a:gd name="connsiteY656" fmla="*/ 9770838 h 16255965"/>
              <a:gd name="connsiteX657" fmla="*/ 8375716 w 14327739"/>
              <a:gd name="connsiteY657" fmla="*/ 9744629 h 16255965"/>
              <a:gd name="connsiteX658" fmla="*/ 8319705 w 14327739"/>
              <a:gd name="connsiteY658" fmla="*/ 9654173 h 16255965"/>
              <a:gd name="connsiteX659" fmla="*/ 8180408 w 14327739"/>
              <a:gd name="connsiteY659" fmla="*/ 9656706 h 16255965"/>
              <a:gd name="connsiteX660" fmla="*/ 7953313 w 14327739"/>
              <a:gd name="connsiteY660" fmla="*/ 9683093 h 16255965"/>
              <a:gd name="connsiteX661" fmla="*/ 7779946 w 14327739"/>
              <a:gd name="connsiteY661" fmla="*/ 9712112 h 16255965"/>
              <a:gd name="connsiteX662" fmla="*/ 7767158 w 14327739"/>
              <a:gd name="connsiteY662" fmla="*/ 9714916 h 16255965"/>
              <a:gd name="connsiteX663" fmla="*/ 7789352 w 14327739"/>
              <a:gd name="connsiteY663" fmla="*/ 9799788 h 16255965"/>
              <a:gd name="connsiteX664" fmla="*/ 7804296 w 14327739"/>
              <a:gd name="connsiteY664" fmla="*/ 9876212 h 16255965"/>
              <a:gd name="connsiteX665" fmla="*/ 7942813 w 14327739"/>
              <a:gd name="connsiteY665" fmla="*/ 9842484 h 16255965"/>
              <a:gd name="connsiteX666" fmla="*/ 8004088 w 14327739"/>
              <a:gd name="connsiteY666" fmla="*/ 9830293 h 16255965"/>
              <a:gd name="connsiteX667" fmla="*/ 7996200 w 14327739"/>
              <a:gd name="connsiteY667" fmla="*/ 9801209 h 16255965"/>
              <a:gd name="connsiteX668" fmla="*/ 7979741 w 14327739"/>
              <a:gd name="connsiteY668" fmla="*/ 9678669 h 16255965"/>
              <a:gd name="connsiteX669" fmla="*/ 7967899 w 14327739"/>
              <a:gd name="connsiteY669" fmla="*/ 9680651 h 16255965"/>
              <a:gd name="connsiteX670" fmla="*/ 8009902 w 14327739"/>
              <a:gd name="connsiteY670" fmla="*/ 9796277 h 16255965"/>
              <a:gd name="connsiteX671" fmla="*/ 8018363 w 14327739"/>
              <a:gd name="connsiteY671" fmla="*/ 9827453 h 16255965"/>
              <a:gd name="connsiteX672" fmla="*/ 8145083 w 14327739"/>
              <a:gd name="connsiteY672" fmla="*/ 9802240 h 16255965"/>
              <a:gd name="connsiteX673" fmla="*/ 8201668 w 14327739"/>
              <a:gd name="connsiteY673" fmla="*/ 9794285 h 16255965"/>
              <a:gd name="connsiteX674" fmla="*/ 8146935 w 14327739"/>
              <a:gd name="connsiteY674" fmla="*/ 9664948 h 16255965"/>
              <a:gd name="connsiteX675" fmla="*/ 8144557 w 14327739"/>
              <a:gd name="connsiteY675" fmla="*/ 9660629 h 16255965"/>
              <a:gd name="connsiteX676" fmla="*/ 4999999 w 14327739"/>
              <a:gd name="connsiteY676" fmla="*/ 10065270 h 16255965"/>
              <a:gd name="connsiteX677" fmla="*/ 4986012 w 14327739"/>
              <a:gd name="connsiteY677" fmla="*/ 10097603 h 16255965"/>
              <a:gd name="connsiteX678" fmla="*/ 4909093 w 14327739"/>
              <a:gd name="connsiteY678" fmla="*/ 10259413 h 16255965"/>
              <a:gd name="connsiteX679" fmla="*/ 5060987 w 14327739"/>
              <a:gd name="connsiteY679" fmla="*/ 10281863 h 16255965"/>
              <a:gd name="connsiteX680" fmla="*/ 5202276 w 14327739"/>
              <a:gd name="connsiteY680" fmla="*/ 10294731 h 16255965"/>
              <a:gd name="connsiteX681" fmla="*/ 5262771 w 14327739"/>
              <a:gd name="connsiteY681" fmla="*/ 10154608 h 16255965"/>
              <a:gd name="connsiteX682" fmla="*/ 5285448 w 14327739"/>
              <a:gd name="connsiteY682" fmla="*/ 10096409 h 16255965"/>
              <a:gd name="connsiteX683" fmla="*/ 5260457 w 14327739"/>
              <a:gd name="connsiteY683" fmla="*/ 10095137 h 16255965"/>
              <a:gd name="connsiteX684" fmla="*/ 8574975 w 14327739"/>
              <a:gd name="connsiteY684" fmla="*/ 9567489 h 16255965"/>
              <a:gd name="connsiteX685" fmla="*/ 8656402 w 14327739"/>
              <a:gd name="connsiteY685" fmla="*/ 9650889 h 16255965"/>
              <a:gd name="connsiteX686" fmla="*/ 8777430 w 14327739"/>
              <a:gd name="connsiteY686" fmla="*/ 9668929 h 16255965"/>
              <a:gd name="connsiteX687" fmla="*/ 8702731 w 14327739"/>
              <a:gd name="connsiteY687" fmla="*/ 9599259 h 16255965"/>
              <a:gd name="connsiteX688" fmla="*/ 8615861 w 14327739"/>
              <a:gd name="connsiteY688" fmla="*/ 9574523 h 16255965"/>
              <a:gd name="connsiteX689" fmla="*/ 4309514 w 14327739"/>
              <a:gd name="connsiteY689" fmla="*/ 10143521 h 16255965"/>
              <a:gd name="connsiteX690" fmla="*/ 4267319 w 14327739"/>
              <a:gd name="connsiteY690" fmla="*/ 10218956 h 16255965"/>
              <a:gd name="connsiteX691" fmla="*/ 4202503 w 14327739"/>
              <a:gd name="connsiteY691" fmla="*/ 10327237 h 16255965"/>
              <a:gd name="connsiteX692" fmla="*/ 4418505 w 14327739"/>
              <a:gd name="connsiteY692" fmla="*/ 10388610 h 16255965"/>
              <a:gd name="connsiteX693" fmla="*/ 4484567 w 14327739"/>
              <a:gd name="connsiteY693" fmla="*/ 10403612 h 16255965"/>
              <a:gd name="connsiteX694" fmla="*/ 4488098 w 14327739"/>
              <a:gd name="connsiteY694" fmla="*/ 10397410 h 16255965"/>
              <a:gd name="connsiteX695" fmla="*/ 4587224 w 14327739"/>
              <a:gd name="connsiteY695" fmla="*/ 10214301 h 16255965"/>
              <a:gd name="connsiteX696" fmla="*/ 4551409 w 14327739"/>
              <a:gd name="connsiteY696" fmla="*/ 10206975 h 16255965"/>
              <a:gd name="connsiteX697" fmla="*/ 8631913 w 14327739"/>
              <a:gd name="connsiteY697" fmla="*/ 9526519 h 16255965"/>
              <a:gd name="connsiteX698" fmla="*/ 8698900 w 14327739"/>
              <a:gd name="connsiteY698" fmla="*/ 9575855 h 16255965"/>
              <a:gd name="connsiteX699" fmla="*/ 8709949 w 14327739"/>
              <a:gd name="connsiteY699" fmla="*/ 9586163 h 16255965"/>
              <a:gd name="connsiteX700" fmla="*/ 8792179 w 14327739"/>
              <a:gd name="connsiteY700" fmla="*/ 9609592 h 16255965"/>
              <a:gd name="connsiteX701" fmla="*/ 8726629 w 14327739"/>
              <a:gd name="connsiteY701" fmla="*/ 9565568 h 16255965"/>
              <a:gd name="connsiteX702" fmla="*/ 8666499 w 14327739"/>
              <a:gd name="connsiteY702" fmla="*/ 9537768 h 16255965"/>
              <a:gd name="connsiteX703" fmla="*/ 8420205 w 14327739"/>
              <a:gd name="connsiteY703" fmla="*/ 9540863 h 16255965"/>
              <a:gd name="connsiteX704" fmla="*/ 8450060 w 14327739"/>
              <a:gd name="connsiteY704" fmla="*/ 9574523 h 16255965"/>
              <a:gd name="connsiteX705" fmla="*/ 8493355 w 14327739"/>
              <a:gd name="connsiteY705" fmla="*/ 9637151 h 16255965"/>
              <a:gd name="connsiteX706" fmla="*/ 8633342 w 14327739"/>
              <a:gd name="connsiteY706" fmla="*/ 9648045 h 16255965"/>
              <a:gd name="connsiteX707" fmla="*/ 8550596 w 14327739"/>
              <a:gd name="connsiteY707" fmla="*/ 9563295 h 16255965"/>
              <a:gd name="connsiteX708" fmla="*/ 5975105 w 14327739"/>
              <a:gd name="connsiteY708" fmla="*/ 9870485 h 16255965"/>
              <a:gd name="connsiteX709" fmla="*/ 5930554 w 14327739"/>
              <a:gd name="connsiteY709" fmla="*/ 10041202 h 16255965"/>
              <a:gd name="connsiteX710" fmla="*/ 5919736 w 14327739"/>
              <a:gd name="connsiteY710" fmla="*/ 10077078 h 16255965"/>
              <a:gd name="connsiteX711" fmla="*/ 6055349 w 14327739"/>
              <a:gd name="connsiteY711" fmla="*/ 10066725 h 16255965"/>
              <a:gd name="connsiteX712" fmla="*/ 6207684 w 14327739"/>
              <a:gd name="connsiteY712" fmla="*/ 10046440 h 16255965"/>
              <a:gd name="connsiteX713" fmla="*/ 6237853 w 14327739"/>
              <a:gd name="connsiteY713" fmla="*/ 9906716 h 16255965"/>
              <a:gd name="connsiteX714" fmla="*/ 6250100 w 14327739"/>
              <a:gd name="connsiteY714" fmla="*/ 9837234 h 16255965"/>
              <a:gd name="connsiteX715" fmla="*/ 6083220 w 14327739"/>
              <a:gd name="connsiteY715" fmla="*/ 9860758 h 16255965"/>
              <a:gd name="connsiteX716" fmla="*/ 6531237 w 14327739"/>
              <a:gd name="connsiteY716" fmla="*/ 9790941 h 16255965"/>
              <a:gd name="connsiteX717" fmla="*/ 6372260 w 14327739"/>
              <a:gd name="connsiteY717" fmla="*/ 9820013 h 16255965"/>
              <a:gd name="connsiteX718" fmla="*/ 6265449 w 14327739"/>
              <a:gd name="connsiteY718" fmla="*/ 9835070 h 16255965"/>
              <a:gd name="connsiteX719" fmla="*/ 6252357 w 14327739"/>
              <a:gd name="connsiteY719" fmla="*/ 9909365 h 16255965"/>
              <a:gd name="connsiteX720" fmla="*/ 6223209 w 14327739"/>
              <a:gd name="connsiteY720" fmla="*/ 10044372 h 16255965"/>
              <a:gd name="connsiteX721" fmla="*/ 6296753 w 14327739"/>
              <a:gd name="connsiteY721" fmla="*/ 10034579 h 16255965"/>
              <a:gd name="connsiteX722" fmla="*/ 6503309 w 14327739"/>
              <a:gd name="connsiteY722" fmla="*/ 9997628 h 16255965"/>
              <a:gd name="connsiteX723" fmla="*/ 6507410 w 14327739"/>
              <a:gd name="connsiteY723" fmla="*/ 9973519 h 16255965"/>
              <a:gd name="connsiteX724" fmla="*/ 6797394 w 14327739"/>
              <a:gd name="connsiteY724" fmla="*/ 9735687 h 16255965"/>
              <a:gd name="connsiteX725" fmla="*/ 6593798 w 14327739"/>
              <a:gd name="connsiteY725" fmla="*/ 9779501 h 16255965"/>
              <a:gd name="connsiteX726" fmla="*/ 6546280 w 14327739"/>
              <a:gd name="connsiteY726" fmla="*/ 9788190 h 16255965"/>
              <a:gd name="connsiteX727" fmla="*/ 6521864 w 14327739"/>
              <a:gd name="connsiteY727" fmla="*/ 9975393 h 16255965"/>
              <a:gd name="connsiteX728" fmla="*/ 6518551 w 14327739"/>
              <a:gd name="connsiteY728" fmla="*/ 9994902 h 16255965"/>
              <a:gd name="connsiteX729" fmla="*/ 6528214 w 14327739"/>
              <a:gd name="connsiteY729" fmla="*/ 9993173 h 16255965"/>
              <a:gd name="connsiteX730" fmla="*/ 6785732 w 14327739"/>
              <a:gd name="connsiteY730" fmla="*/ 9935889 h 16255965"/>
              <a:gd name="connsiteX731" fmla="*/ 6792424 w 14327739"/>
              <a:gd name="connsiteY731" fmla="*/ 9855956 h 16255965"/>
              <a:gd name="connsiteX732" fmla="*/ 5679031 w 14327739"/>
              <a:gd name="connsiteY732" fmla="*/ 9888052 h 16255965"/>
              <a:gd name="connsiteX733" fmla="*/ 5651827 w 14327739"/>
              <a:gd name="connsiteY733" fmla="*/ 9977338 h 16255965"/>
              <a:gd name="connsiteX734" fmla="*/ 5612875 w 14327739"/>
              <a:gd name="connsiteY734" fmla="*/ 10089908 h 16255965"/>
              <a:gd name="connsiteX735" fmla="*/ 5770653 w 14327739"/>
              <a:gd name="connsiteY735" fmla="*/ 10088459 h 16255965"/>
              <a:gd name="connsiteX736" fmla="*/ 5904317 w 14327739"/>
              <a:gd name="connsiteY736" fmla="*/ 10078255 h 16255965"/>
              <a:gd name="connsiteX737" fmla="*/ 5916639 w 14327739"/>
              <a:gd name="connsiteY737" fmla="*/ 10037393 h 16255965"/>
              <a:gd name="connsiteX738" fmla="*/ 5959827 w 14327739"/>
              <a:gd name="connsiteY738" fmla="*/ 9871860 h 16255965"/>
              <a:gd name="connsiteX739" fmla="*/ 5856675 w 14327739"/>
              <a:gd name="connsiteY739" fmla="*/ 9881140 h 16255965"/>
              <a:gd name="connsiteX740" fmla="*/ 4704263 w 14327739"/>
              <a:gd name="connsiteY740" fmla="*/ 10016453 h 16255965"/>
              <a:gd name="connsiteX741" fmla="*/ 4695157 w 14327739"/>
              <a:gd name="connsiteY741" fmla="*/ 10035634 h 16255965"/>
              <a:gd name="connsiteX742" fmla="*/ 4609016 w 14327739"/>
              <a:gd name="connsiteY742" fmla="*/ 10203848 h 16255965"/>
              <a:gd name="connsiteX743" fmla="*/ 4806538 w 14327739"/>
              <a:gd name="connsiteY743" fmla="*/ 10244256 h 16255965"/>
              <a:gd name="connsiteX744" fmla="*/ 4894600 w 14327739"/>
              <a:gd name="connsiteY744" fmla="*/ 10257271 h 16255965"/>
              <a:gd name="connsiteX745" fmla="*/ 4972357 w 14327739"/>
              <a:gd name="connsiteY745" fmla="*/ 10091909 h 16255965"/>
              <a:gd name="connsiteX746" fmla="*/ 4984643 w 14327739"/>
              <a:gd name="connsiteY746" fmla="*/ 10063509 h 16255965"/>
              <a:gd name="connsiteX747" fmla="*/ 4925510 w 14327739"/>
              <a:gd name="connsiteY747" fmla="*/ 10056727 h 16255965"/>
              <a:gd name="connsiteX748" fmla="*/ 8258517 w 14327739"/>
              <a:gd name="connsiteY748" fmla="*/ 9527548 h 16255965"/>
              <a:gd name="connsiteX749" fmla="*/ 8327804 w 14327739"/>
              <a:gd name="connsiteY749" fmla="*/ 9639420 h 16255965"/>
              <a:gd name="connsiteX750" fmla="*/ 8475395 w 14327739"/>
              <a:gd name="connsiteY750" fmla="*/ 9636774 h 16255965"/>
              <a:gd name="connsiteX751" fmla="*/ 8438636 w 14327739"/>
              <a:gd name="connsiteY751" fmla="*/ 9583605 h 16255965"/>
              <a:gd name="connsiteX752" fmla="*/ 8398547 w 14327739"/>
              <a:gd name="connsiteY752" fmla="*/ 9538392 h 16255965"/>
              <a:gd name="connsiteX753" fmla="*/ 8565622 w 14327739"/>
              <a:gd name="connsiteY753" fmla="*/ 9477697 h 16255965"/>
              <a:gd name="connsiteX754" fmla="*/ 8594360 w 14327739"/>
              <a:gd name="connsiteY754" fmla="*/ 9498862 h 16255965"/>
              <a:gd name="connsiteX755" fmla="*/ 8628884 w 14327739"/>
              <a:gd name="connsiteY755" fmla="*/ 9510081 h 16255965"/>
              <a:gd name="connsiteX756" fmla="*/ 7048430 w 14327739"/>
              <a:gd name="connsiteY756" fmla="*/ 9681527 h 16255965"/>
              <a:gd name="connsiteX757" fmla="*/ 7014695 w 14327739"/>
              <a:gd name="connsiteY757" fmla="*/ 9688923 h 16255965"/>
              <a:gd name="connsiteX758" fmla="*/ 6812425 w 14327739"/>
              <a:gd name="connsiteY758" fmla="*/ 9732452 h 16255965"/>
              <a:gd name="connsiteX759" fmla="*/ 6807334 w 14327739"/>
              <a:gd name="connsiteY759" fmla="*/ 9856347 h 16255965"/>
              <a:gd name="connsiteX760" fmla="*/ 6800970 w 14327739"/>
              <a:gd name="connsiteY760" fmla="*/ 9932499 h 16255965"/>
              <a:gd name="connsiteX761" fmla="*/ 6858938 w 14327739"/>
              <a:gd name="connsiteY761" fmla="*/ 9919604 h 16255965"/>
              <a:gd name="connsiteX762" fmla="*/ 7052877 w 14327739"/>
              <a:gd name="connsiteY762" fmla="*/ 9870662 h 16255965"/>
              <a:gd name="connsiteX763" fmla="*/ 7052045 w 14327739"/>
              <a:gd name="connsiteY763" fmla="*/ 9749534 h 16255965"/>
              <a:gd name="connsiteX764" fmla="*/ 8487879 w 14327739"/>
              <a:gd name="connsiteY764" fmla="*/ 9479674 h 16255965"/>
              <a:gd name="connsiteX765" fmla="*/ 8494317 w 14327739"/>
              <a:gd name="connsiteY765" fmla="*/ 9484876 h 16255965"/>
              <a:gd name="connsiteX766" fmla="*/ 8557627 w 14327739"/>
              <a:gd name="connsiteY766" fmla="*/ 9549721 h 16255965"/>
              <a:gd name="connsiteX767" fmla="*/ 8619229 w 14327739"/>
              <a:gd name="connsiteY767" fmla="*/ 9560314 h 16255965"/>
              <a:gd name="connsiteX768" fmla="*/ 8674861 w 14327739"/>
              <a:gd name="connsiteY768" fmla="*/ 9576165 h 16255965"/>
              <a:gd name="connsiteX769" fmla="*/ 8588102 w 14327739"/>
              <a:gd name="connsiteY769" fmla="*/ 9512271 h 16255965"/>
              <a:gd name="connsiteX770" fmla="*/ 8086430 w 14327739"/>
              <a:gd name="connsiteY770" fmla="*/ 9524583 h 16255965"/>
              <a:gd name="connsiteX771" fmla="*/ 8152787 w 14327739"/>
              <a:gd name="connsiteY771" fmla="*/ 9645049 h 16255965"/>
              <a:gd name="connsiteX772" fmla="*/ 8180060 w 14327739"/>
              <a:gd name="connsiteY772" fmla="*/ 9642069 h 16255965"/>
              <a:gd name="connsiteX773" fmla="*/ 8310759 w 14327739"/>
              <a:gd name="connsiteY773" fmla="*/ 9639726 h 16255965"/>
              <a:gd name="connsiteX774" fmla="*/ 8240430 w 14327739"/>
              <a:gd name="connsiteY774" fmla="*/ 9526147 h 16255965"/>
              <a:gd name="connsiteX775" fmla="*/ 8210461 w 14327739"/>
              <a:gd name="connsiteY775" fmla="*/ 9523826 h 16255965"/>
              <a:gd name="connsiteX776" fmla="*/ 7283250 w 14327739"/>
              <a:gd name="connsiteY776" fmla="*/ 9630050 h 16255965"/>
              <a:gd name="connsiteX777" fmla="*/ 7062684 w 14327739"/>
              <a:gd name="connsiteY777" fmla="*/ 9678402 h 16255965"/>
              <a:gd name="connsiteX778" fmla="*/ 7066432 w 14327739"/>
              <a:gd name="connsiteY778" fmla="*/ 9748810 h 16255965"/>
              <a:gd name="connsiteX779" fmla="*/ 7067254 w 14327739"/>
              <a:gd name="connsiteY779" fmla="*/ 9867034 h 16255965"/>
              <a:gd name="connsiteX780" fmla="*/ 7172879 w 14327739"/>
              <a:gd name="connsiteY780" fmla="*/ 9840379 h 16255965"/>
              <a:gd name="connsiteX781" fmla="*/ 7302872 w 14327739"/>
              <a:gd name="connsiteY781" fmla="*/ 9807581 h 16255965"/>
              <a:gd name="connsiteX782" fmla="*/ 7287156 w 14327739"/>
              <a:gd name="connsiteY782" fmla="*/ 9655342 h 16255965"/>
              <a:gd name="connsiteX783" fmla="*/ 5382314 w 14327739"/>
              <a:gd name="connsiteY783" fmla="*/ 9886151 h 16255965"/>
              <a:gd name="connsiteX784" fmla="*/ 5372959 w 14327739"/>
              <a:gd name="connsiteY784" fmla="*/ 9913034 h 16255965"/>
              <a:gd name="connsiteX785" fmla="*/ 5306772 w 14327739"/>
              <a:gd name="connsiteY785" fmla="*/ 10082900 h 16255965"/>
              <a:gd name="connsiteX786" fmla="*/ 5470707 w 14327739"/>
              <a:gd name="connsiteY786" fmla="*/ 10091213 h 16255965"/>
              <a:gd name="connsiteX787" fmla="*/ 5597142 w 14327739"/>
              <a:gd name="connsiteY787" fmla="*/ 10090052 h 16255965"/>
              <a:gd name="connsiteX788" fmla="*/ 5637766 w 14327739"/>
              <a:gd name="connsiteY788" fmla="*/ 9972651 h 16255965"/>
              <a:gd name="connsiteX789" fmla="*/ 5663357 w 14327739"/>
              <a:gd name="connsiteY789" fmla="*/ 9888661 h 16255965"/>
              <a:gd name="connsiteX790" fmla="*/ 5620968 w 14327739"/>
              <a:gd name="connsiteY790" fmla="*/ 9890311 h 16255965"/>
              <a:gd name="connsiteX791" fmla="*/ 7908582 w 14327739"/>
              <a:gd name="connsiteY791" fmla="*/ 9532960 h 16255965"/>
              <a:gd name="connsiteX792" fmla="*/ 7931085 w 14327739"/>
              <a:gd name="connsiteY792" fmla="*/ 9579309 h 16255965"/>
              <a:gd name="connsiteX793" fmla="*/ 7962837 w 14327739"/>
              <a:gd name="connsiteY793" fmla="*/ 9666716 h 16255965"/>
              <a:gd name="connsiteX794" fmla="*/ 7978624 w 14327739"/>
              <a:gd name="connsiteY794" fmla="*/ 9664075 h 16255965"/>
              <a:gd name="connsiteX795" fmla="*/ 8136929 w 14327739"/>
              <a:gd name="connsiteY795" fmla="*/ 9646782 h 16255965"/>
              <a:gd name="connsiteX796" fmla="*/ 8069677 w 14327739"/>
              <a:gd name="connsiteY796" fmla="*/ 9524685 h 16255965"/>
              <a:gd name="connsiteX797" fmla="*/ 8010995 w 14327739"/>
              <a:gd name="connsiteY797" fmla="*/ 9525043 h 16255965"/>
              <a:gd name="connsiteX798" fmla="*/ 7501875 w 14327739"/>
              <a:gd name="connsiteY798" fmla="*/ 9588166 h 16255965"/>
              <a:gd name="connsiteX799" fmla="*/ 7316486 w 14327739"/>
              <a:gd name="connsiteY799" fmla="*/ 9622764 h 16255965"/>
              <a:gd name="connsiteX800" fmla="*/ 7297496 w 14327739"/>
              <a:gd name="connsiteY800" fmla="*/ 9626926 h 16255965"/>
              <a:gd name="connsiteX801" fmla="*/ 7301547 w 14327739"/>
              <a:gd name="connsiteY801" fmla="*/ 9653145 h 16255965"/>
              <a:gd name="connsiteX802" fmla="*/ 7317129 w 14327739"/>
              <a:gd name="connsiteY802" fmla="*/ 9803983 h 16255965"/>
              <a:gd name="connsiteX803" fmla="*/ 7477106 w 14327739"/>
              <a:gd name="connsiteY803" fmla="*/ 9763619 h 16255965"/>
              <a:gd name="connsiteX804" fmla="*/ 7534453 w 14327739"/>
              <a:gd name="connsiteY804" fmla="*/ 9751044 h 16255965"/>
              <a:gd name="connsiteX805" fmla="*/ 7531133 w 14327739"/>
              <a:gd name="connsiteY805" fmla="*/ 9729588 h 16255965"/>
              <a:gd name="connsiteX806" fmla="*/ 7719280 w 14327739"/>
              <a:gd name="connsiteY806" fmla="*/ 9552988 h 16255965"/>
              <a:gd name="connsiteX807" fmla="*/ 7749221 w 14327739"/>
              <a:gd name="connsiteY807" fmla="*/ 9646322 h 16255965"/>
              <a:gd name="connsiteX808" fmla="*/ 7763473 w 14327739"/>
              <a:gd name="connsiteY808" fmla="*/ 9700824 h 16255965"/>
              <a:gd name="connsiteX809" fmla="*/ 7778135 w 14327739"/>
              <a:gd name="connsiteY809" fmla="*/ 9697609 h 16255965"/>
              <a:gd name="connsiteX810" fmla="*/ 7948252 w 14327739"/>
              <a:gd name="connsiteY810" fmla="*/ 9669155 h 16255965"/>
              <a:gd name="connsiteX811" fmla="*/ 7917800 w 14327739"/>
              <a:gd name="connsiteY811" fmla="*/ 9585287 h 16255965"/>
              <a:gd name="connsiteX812" fmla="*/ 7892987 w 14327739"/>
              <a:gd name="connsiteY812" fmla="*/ 9534165 h 16255965"/>
              <a:gd name="connsiteX813" fmla="*/ 7812641 w 14327739"/>
              <a:gd name="connsiteY813" fmla="*/ 9540376 h 16255965"/>
              <a:gd name="connsiteX814" fmla="*/ 7614617 w 14327739"/>
              <a:gd name="connsiteY814" fmla="*/ 9567127 h 16255965"/>
              <a:gd name="connsiteX815" fmla="*/ 7516223 w 14327739"/>
              <a:gd name="connsiteY815" fmla="*/ 9585489 h 16255965"/>
              <a:gd name="connsiteX816" fmla="*/ 7545449 w 14327739"/>
              <a:gd name="connsiteY816" fmla="*/ 9726603 h 16255965"/>
              <a:gd name="connsiteX817" fmla="*/ 7548750 w 14327739"/>
              <a:gd name="connsiteY817" fmla="*/ 9747909 h 16255965"/>
              <a:gd name="connsiteX818" fmla="*/ 7749012 w 14327739"/>
              <a:gd name="connsiteY818" fmla="*/ 9703995 h 16255965"/>
              <a:gd name="connsiteX819" fmla="*/ 7735117 w 14327739"/>
              <a:gd name="connsiteY819" fmla="*/ 9650827 h 16255965"/>
              <a:gd name="connsiteX820" fmla="*/ 7704395 w 14327739"/>
              <a:gd name="connsiteY820" fmla="*/ 9554999 h 16255965"/>
              <a:gd name="connsiteX821" fmla="*/ 4029162 w 14327739"/>
              <a:gd name="connsiteY821" fmla="*/ 10052122 h 16255965"/>
              <a:gd name="connsiteX822" fmla="*/ 3954836 w 14327739"/>
              <a:gd name="connsiteY822" fmla="*/ 10175480 h 16255965"/>
              <a:gd name="connsiteX823" fmla="*/ 3920081 w 14327739"/>
              <a:gd name="connsiteY823" fmla="*/ 10229343 h 16255965"/>
              <a:gd name="connsiteX824" fmla="*/ 4163553 w 14327739"/>
              <a:gd name="connsiteY824" fmla="*/ 10316169 h 16255965"/>
              <a:gd name="connsiteX825" fmla="*/ 4187712 w 14327739"/>
              <a:gd name="connsiteY825" fmla="*/ 10323034 h 16255965"/>
              <a:gd name="connsiteX826" fmla="*/ 4289988 w 14327739"/>
              <a:gd name="connsiteY826" fmla="*/ 10150126 h 16255965"/>
              <a:gd name="connsiteX827" fmla="*/ 4295818 w 14327739"/>
              <a:gd name="connsiteY827" fmla="*/ 10139610 h 16255965"/>
              <a:gd name="connsiteX828" fmla="*/ 4053558 w 14327739"/>
              <a:gd name="connsiteY828" fmla="*/ 10061794 h 16255965"/>
              <a:gd name="connsiteX829" fmla="*/ 8331562 w 14327739"/>
              <a:gd name="connsiteY829" fmla="*/ 9440922 h 16255965"/>
              <a:gd name="connsiteX830" fmla="*/ 8405579 w 14327739"/>
              <a:gd name="connsiteY830" fmla="*/ 9524373 h 16255965"/>
              <a:gd name="connsiteX831" fmla="*/ 8414060 w 14327739"/>
              <a:gd name="connsiteY831" fmla="*/ 9525031 h 16255965"/>
              <a:gd name="connsiteX832" fmla="*/ 8533249 w 14327739"/>
              <a:gd name="connsiteY832" fmla="*/ 9545528 h 16255965"/>
              <a:gd name="connsiteX833" fmla="*/ 8484534 w 14327739"/>
              <a:gd name="connsiteY833" fmla="*/ 9495633 h 16255965"/>
              <a:gd name="connsiteX834" fmla="*/ 8449239 w 14327739"/>
              <a:gd name="connsiteY834" fmla="*/ 9467107 h 16255965"/>
              <a:gd name="connsiteX835" fmla="*/ 8434975 w 14327739"/>
              <a:gd name="connsiteY835" fmla="*/ 9462468 h 16255965"/>
              <a:gd name="connsiteX836" fmla="*/ 5088177 w 14327739"/>
              <a:gd name="connsiteY836" fmla="*/ 9861429 h 16255965"/>
              <a:gd name="connsiteX837" fmla="*/ 5006024 w 14327739"/>
              <a:gd name="connsiteY837" fmla="*/ 10051342 h 16255965"/>
              <a:gd name="connsiteX838" fmla="*/ 5261573 w 14327739"/>
              <a:gd name="connsiteY838" fmla="*/ 10080608 h 16255965"/>
              <a:gd name="connsiteX839" fmla="*/ 5291023 w 14327739"/>
              <a:gd name="connsiteY839" fmla="*/ 10082102 h 16255965"/>
              <a:gd name="connsiteX840" fmla="*/ 5358899 w 14327739"/>
              <a:gd name="connsiteY840" fmla="*/ 9907906 h 16255965"/>
              <a:gd name="connsiteX841" fmla="*/ 5366745 w 14327739"/>
              <a:gd name="connsiteY841" fmla="*/ 9885356 h 16255965"/>
              <a:gd name="connsiteX842" fmla="*/ 5119237 w 14327739"/>
              <a:gd name="connsiteY842" fmla="*/ 9866058 h 16255965"/>
              <a:gd name="connsiteX843" fmla="*/ 4417713 w 14327739"/>
              <a:gd name="connsiteY843" fmla="*/ 9948123 h 16255965"/>
              <a:gd name="connsiteX844" fmla="*/ 4404617 w 14327739"/>
              <a:gd name="connsiteY844" fmla="*/ 9973497 h 16255965"/>
              <a:gd name="connsiteX845" fmla="*/ 4316881 w 14327739"/>
              <a:gd name="connsiteY845" fmla="*/ 10130349 h 16255965"/>
              <a:gd name="connsiteX846" fmla="*/ 4554518 w 14327739"/>
              <a:gd name="connsiteY846" fmla="*/ 10192700 h 16255965"/>
              <a:gd name="connsiteX847" fmla="*/ 4594216 w 14327739"/>
              <a:gd name="connsiteY847" fmla="*/ 10200821 h 16255965"/>
              <a:gd name="connsiteX848" fmla="*/ 4681966 w 14327739"/>
              <a:gd name="connsiteY848" fmla="*/ 10029478 h 16255965"/>
              <a:gd name="connsiteX849" fmla="*/ 4689431 w 14327739"/>
              <a:gd name="connsiteY849" fmla="*/ 10013753 h 16255965"/>
              <a:gd name="connsiteX850" fmla="*/ 4676578 w 14327739"/>
              <a:gd name="connsiteY850" fmla="*/ 10011413 h 16255965"/>
              <a:gd name="connsiteX851" fmla="*/ 4445954 w 14327739"/>
              <a:gd name="connsiteY851" fmla="*/ 9956431 h 16255965"/>
              <a:gd name="connsiteX852" fmla="*/ 8389975 w 14327739"/>
              <a:gd name="connsiteY852" fmla="*/ 9400568 h 16255965"/>
              <a:gd name="connsiteX853" fmla="*/ 8455969 w 14327739"/>
              <a:gd name="connsiteY853" fmla="*/ 9453891 h 16255965"/>
              <a:gd name="connsiteX854" fmla="*/ 8550576 w 14327739"/>
              <a:gd name="connsiteY854" fmla="*/ 9484635 h 16255965"/>
              <a:gd name="connsiteX855" fmla="*/ 8496436 w 14327739"/>
              <a:gd name="connsiteY855" fmla="*/ 9444762 h 16255965"/>
              <a:gd name="connsiteX856" fmla="*/ 8470854 w 14327739"/>
              <a:gd name="connsiteY856" fmla="*/ 9430302 h 16255965"/>
              <a:gd name="connsiteX857" fmla="*/ 8174406 w 14327739"/>
              <a:gd name="connsiteY857" fmla="*/ 9414103 h 16255965"/>
              <a:gd name="connsiteX858" fmla="*/ 8234903 w 14327739"/>
              <a:gd name="connsiteY858" fmla="*/ 9489420 h 16255965"/>
              <a:gd name="connsiteX859" fmla="*/ 8249026 w 14327739"/>
              <a:gd name="connsiteY859" fmla="*/ 9512224 h 16255965"/>
              <a:gd name="connsiteX860" fmla="*/ 8384678 w 14327739"/>
              <a:gd name="connsiteY860" fmla="*/ 9522751 h 16255965"/>
              <a:gd name="connsiteX861" fmla="*/ 8307716 w 14327739"/>
              <a:gd name="connsiteY861" fmla="*/ 9435954 h 16255965"/>
              <a:gd name="connsiteX862" fmla="*/ 8235738 w 14327739"/>
              <a:gd name="connsiteY862" fmla="*/ 9420957 h 16255965"/>
              <a:gd name="connsiteX863" fmla="*/ 8015807 w 14327739"/>
              <a:gd name="connsiteY863" fmla="*/ 9398275 h 16255965"/>
              <a:gd name="connsiteX864" fmla="*/ 8020183 w 14327739"/>
              <a:gd name="connsiteY864" fmla="*/ 9404316 h 16255965"/>
              <a:gd name="connsiteX865" fmla="*/ 8078456 w 14327739"/>
              <a:gd name="connsiteY865" fmla="*/ 9510108 h 16255965"/>
              <a:gd name="connsiteX866" fmla="*/ 8211710 w 14327739"/>
              <a:gd name="connsiteY866" fmla="*/ 9509329 h 16255965"/>
              <a:gd name="connsiteX867" fmla="*/ 8230940 w 14327739"/>
              <a:gd name="connsiteY867" fmla="*/ 9510821 h 16255965"/>
              <a:gd name="connsiteX868" fmla="*/ 8223039 w 14327739"/>
              <a:gd name="connsiteY868" fmla="*/ 9498061 h 16255965"/>
              <a:gd name="connsiteX869" fmla="*/ 8153752 w 14327739"/>
              <a:gd name="connsiteY869" fmla="*/ 9411795 h 16255965"/>
              <a:gd name="connsiteX870" fmla="*/ 8038217 w 14327739"/>
              <a:gd name="connsiteY870" fmla="*/ 9398884 h 16255965"/>
              <a:gd name="connsiteX871" fmla="*/ 8324134 w 14327739"/>
              <a:gd name="connsiteY871" fmla="*/ 9347369 h 16255965"/>
              <a:gd name="connsiteX872" fmla="*/ 8354519 w 14327739"/>
              <a:gd name="connsiteY872" fmla="*/ 9371920 h 16255965"/>
              <a:gd name="connsiteX873" fmla="*/ 8391862 w 14327739"/>
              <a:gd name="connsiteY873" fmla="*/ 9385652 h 16255965"/>
              <a:gd name="connsiteX874" fmla="*/ 6024508 w 14327739"/>
              <a:gd name="connsiteY874" fmla="*/ 9651895 h 16255965"/>
              <a:gd name="connsiteX875" fmla="*/ 5982263 w 14327739"/>
              <a:gd name="connsiteY875" fmla="*/ 9843057 h 16255965"/>
              <a:gd name="connsiteX876" fmla="*/ 5979025 w 14327739"/>
              <a:gd name="connsiteY876" fmla="*/ 9855464 h 16255965"/>
              <a:gd name="connsiteX877" fmla="*/ 6082327 w 14327739"/>
              <a:gd name="connsiteY877" fmla="*/ 9846164 h 16255965"/>
              <a:gd name="connsiteX878" fmla="*/ 6252762 w 14327739"/>
              <a:gd name="connsiteY878" fmla="*/ 9822131 h 16255965"/>
              <a:gd name="connsiteX879" fmla="*/ 6271171 w 14327739"/>
              <a:gd name="connsiteY879" fmla="*/ 9717695 h 16255965"/>
              <a:gd name="connsiteX880" fmla="*/ 6284045 w 14327739"/>
              <a:gd name="connsiteY880" fmla="*/ 9621546 h 16255965"/>
              <a:gd name="connsiteX881" fmla="*/ 6200197 w 14327739"/>
              <a:gd name="connsiteY881" fmla="*/ 9634304 h 16255965"/>
              <a:gd name="connsiteX882" fmla="*/ 4798366 w 14327739"/>
              <a:gd name="connsiteY882" fmla="*/ 9818239 h 16255965"/>
              <a:gd name="connsiteX883" fmla="*/ 4710722 w 14327739"/>
              <a:gd name="connsiteY883" fmla="*/ 10002848 h 16255965"/>
              <a:gd name="connsiteX884" fmla="*/ 4927706 w 14327739"/>
              <a:gd name="connsiteY884" fmla="*/ 10042372 h 16255965"/>
              <a:gd name="connsiteX885" fmla="*/ 4990668 w 14327739"/>
              <a:gd name="connsiteY885" fmla="*/ 10049583 h 16255965"/>
              <a:gd name="connsiteX886" fmla="*/ 5073040 w 14327739"/>
              <a:gd name="connsiteY886" fmla="*/ 9859173 h 16255965"/>
              <a:gd name="connsiteX887" fmla="*/ 6548831 w 14327739"/>
              <a:gd name="connsiteY887" fmla="*/ 9579329 h 16255965"/>
              <a:gd name="connsiteX888" fmla="*/ 6488107 w 14327739"/>
              <a:gd name="connsiteY888" fmla="*/ 9590495 h 16255965"/>
              <a:gd name="connsiteX889" fmla="*/ 6299228 w 14327739"/>
              <a:gd name="connsiteY889" fmla="*/ 9619236 h 16255965"/>
              <a:gd name="connsiteX890" fmla="*/ 6285794 w 14327739"/>
              <a:gd name="connsiteY890" fmla="*/ 9719614 h 16255965"/>
              <a:gd name="connsiteX891" fmla="*/ 6268111 w 14327739"/>
              <a:gd name="connsiteY891" fmla="*/ 9819968 h 16255965"/>
              <a:gd name="connsiteX892" fmla="*/ 6370644 w 14327739"/>
              <a:gd name="connsiteY892" fmla="*/ 9805510 h 16255965"/>
              <a:gd name="connsiteX893" fmla="*/ 6532746 w 14327739"/>
              <a:gd name="connsiteY893" fmla="*/ 9775865 h 16255965"/>
              <a:gd name="connsiteX894" fmla="*/ 6547668 w 14327739"/>
              <a:gd name="connsiteY894" fmla="*/ 9606634 h 16255965"/>
              <a:gd name="connsiteX895" fmla="*/ 8236086 w 14327739"/>
              <a:gd name="connsiteY895" fmla="*/ 9346153 h 16255965"/>
              <a:gd name="connsiteX896" fmla="*/ 8289648 w 14327739"/>
              <a:gd name="connsiteY896" fmla="*/ 9393666 h 16255965"/>
              <a:gd name="connsiteX897" fmla="*/ 8315217 w 14327739"/>
              <a:gd name="connsiteY897" fmla="*/ 9422494 h 16255965"/>
              <a:gd name="connsiteX898" fmla="*/ 8421490 w 14327739"/>
              <a:gd name="connsiteY898" fmla="*/ 9444679 h 16255965"/>
              <a:gd name="connsiteX899" fmla="*/ 8347670 w 14327739"/>
              <a:gd name="connsiteY899" fmla="*/ 9385016 h 16255965"/>
              <a:gd name="connsiteX900" fmla="*/ 8253942 w 14327739"/>
              <a:gd name="connsiteY900" fmla="*/ 9350558 h 16255965"/>
              <a:gd name="connsiteX901" fmla="*/ 7840915 w 14327739"/>
              <a:gd name="connsiteY901" fmla="*/ 9393591 h 16255965"/>
              <a:gd name="connsiteX902" fmla="*/ 7901775 w 14327739"/>
              <a:gd name="connsiteY902" fmla="*/ 9518941 h 16255965"/>
              <a:gd name="connsiteX903" fmla="*/ 8011372 w 14327739"/>
              <a:gd name="connsiteY903" fmla="*/ 9510500 h 16255965"/>
              <a:gd name="connsiteX904" fmla="*/ 8061701 w 14327739"/>
              <a:gd name="connsiteY904" fmla="*/ 9510205 h 16255965"/>
              <a:gd name="connsiteX905" fmla="*/ 8007733 w 14327739"/>
              <a:gd name="connsiteY905" fmla="*/ 9412225 h 16255965"/>
              <a:gd name="connsiteX906" fmla="*/ 7997261 w 14327739"/>
              <a:gd name="connsiteY906" fmla="*/ 9397771 h 16255965"/>
              <a:gd name="connsiteX907" fmla="*/ 7841767 w 14327739"/>
              <a:gd name="connsiteY907" fmla="*/ 9393547 h 16255965"/>
              <a:gd name="connsiteX908" fmla="*/ 6799119 w 14327739"/>
              <a:gd name="connsiteY908" fmla="*/ 9533307 h 16255965"/>
              <a:gd name="connsiteX909" fmla="*/ 6563553 w 14327739"/>
              <a:gd name="connsiteY909" fmla="*/ 9576623 h 16255965"/>
              <a:gd name="connsiteX910" fmla="*/ 6562260 w 14327739"/>
              <a:gd name="connsiteY910" fmla="*/ 9607019 h 16255965"/>
              <a:gd name="connsiteX911" fmla="*/ 6547621 w 14327739"/>
              <a:gd name="connsiteY911" fmla="*/ 9773144 h 16255965"/>
              <a:gd name="connsiteX912" fmla="*/ 6591656 w 14327739"/>
              <a:gd name="connsiteY912" fmla="*/ 9765091 h 16255965"/>
              <a:gd name="connsiteX913" fmla="*/ 6798015 w 14327739"/>
              <a:gd name="connsiteY913" fmla="*/ 9720682 h 16255965"/>
              <a:gd name="connsiteX914" fmla="*/ 6799769 w 14327739"/>
              <a:gd name="connsiteY914" fmla="*/ 9678228 h 16255965"/>
              <a:gd name="connsiteX915" fmla="*/ 5740737 w 14327739"/>
              <a:gd name="connsiteY915" fmla="*/ 9671579 h 16255965"/>
              <a:gd name="connsiteX916" fmla="*/ 5712810 w 14327739"/>
              <a:gd name="connsiteY916" fmla="*/ 9777181 h 16255965"/>
              <a:gd name="connsiteX917" fmla="*/ 5683542 w 14327739"/>
              <a:gd name="connsiteY917" fmla="*/ 9873243 h 16255965"/>
              <a:gd name="connsiteX918" fmla="*/ 5856374 w 14327739"/>
              <a:gd name="connsiteY918" fmla="*/ 9866506 h 16255965"/>
              <a:gd name="connsiteX919" fmla="*/ 5963746 w 14327739"/>
              <a:gd name="connsiteY919" fmla="*/ 9856840 h 16255965"/>
              <a:gd name="connsiteX920" fmla="*/ 5968149 w 14327739"/>
              <a:gd name="connsiteY920" fmla="*/ 9839962 h 16255965"/>
              <a:gd name="connsiteX921" fmla="*/ 6009375 w 14327739"/>
              <a:gd name="connsiteY921" fmla="*/ 9653410 h 16255965"/>
              <a:gd name="connsiteX922" fmla="*/ 5859463 w 14327739"/>
              <a:gd name="connsiteY922" fmla="*/ 9668421 h 16255965"/>
              <a:gd name="connsiteX923" fmla="*/ 7033689 w 14327739"/>
              <a:gd name="connsiteY923" fmla="*/ 9490417 h 16255965"/>
              <a:gd name="connsiteX924" fmla="*/ 6852996 w 14327739"/>
              <a:gd name="connsiteY924" fmla="*/ 9523401 h 16255965"/>
              <a:gd name="connsiteX925" fmla="*/ 6813967 w 14327739"/>
              <a:gd name="connsiteY925" fmla="*/ 9530577 h 16255965"/>
              <a:gd name="connsiteX926" fmla="*/ 6814668 w 14327739"/>
              <a:gd name="connsiteY926" fmla="*/ 9677879 h 16255965"/>
              <a:gd name="connsiteX927" fmla="*/ 6813041 w 14327739"/>
              <a:gd name="connsiteY927" fmla="*/ 9717448 h 16255965"/>
              <a:gd name="connsiteX928" fmla="*/ 7011618 w 14327739"/>
              <a:gd name="connsiteY928" fmla="*/ 9674714 h 16255965"/>
              <a:gd name="connsiteX929" fmla="*/ 7047649 w 14327739"/>
              <a:gd name="connsiteY929" fmla="*/ 9666821 h 16255965"/>
              <a:gd name="connsiteX930" fmla="*/ 7043108 w 14327739"/>
              <a:gd name="connsiteY930" fmla="*/ 9581372 h 16255965"/>
              <a:gd name="connsiteX931" fmla="*/ 7664583 w 14327739"/>
              <a:gd name="connsiteY931" fmla="*/ 9402766 h 16255965"/>
              <a:gd name="connsiteX932" fmla="*/ 7702553 w 14327739"/>
              <a:gd name="connsiteY932" fmla="*/ 9500843 h 16255965"/>
              <a:gd name="connsiteX933" fmla="*/ 7714786 w 14327739"/>
              <a:gd name="connsiteY933" fmla="*/ 9538978 h 16255965"/>
              <a:gd name="connsiteX934" fmla="*/ 7812238 w 14327739"/>
              <a:gd name="connsiteY934" fmla="*/ 9525838 h 16255965"/>
              <a:gd name="connsiteX935" fmla="*/ 7886180 w 14327739"/>
              <a:gd name="connsiteY935" fmla="*/ 9520142 h 16255965"/>
              <a:gd name="connsiteX936" fmla="*/ 7825152 w 14327739"/>
              <a:gd name="connsiteY936" fmla="*/ 9394411 h 16255965"/>
              <a:gd name="connsiteX937" fmla="*/ 7473933 w 14327739"/>
              <a:gd name="connsiteY937" fmla="*/ 9422504 h 16255965"/>
              <a:gd name="connsiteX938" fmla="*/ 7513110 w 14327739"/>
              <a:gd name="connsiteY938" fmla="*/ 9570456 h 16255965"/>
              <a:gd name="connsiteX939" fmla="*/ 7513288 w 14327739"/>
              <a:gd name="connsiteY939" fmla="*/ 9571316 h 16255965"/>
              <a:gd name="connsiteX940" fmla="*/ 7613503 w 14327739"/>
              <a:gd name="connsiteY940" fmla="*/ 9552634 h 16255965"/>
              <a:gd name="connsiteX941" fmla="*/ 7699901 w 14327739"/>
              <a:gd name="connsiteY941" fmla="*/ 9540984 h 16255965"/>
              <a:gd name="connsiteX942" fmla="*/ 7688707 w 14327739"/>
              <a:gd name="connsiteY942" fmla="*/ 9506065 h 16255965"/>
              <a:gd name="connsiteX943" fmla="*/ 7645416 w 14327739"/>
              <a:gd name="connsiteY943" fmla="*/ 9403764 h 16255965"/>
              <a:gd name="connsiteX944" fmla="*/ 7596728 w 14327739"/>
              <a:gd name="connsiteY944" fmla="*/ 9406297 h 16255965"/>
              <a:gd name="connsiteX945" fmla="*/ 7267605 w 14327739"/>
              <a:gd name="connsiteY945" fmla="*/ 9449736 h 16255965"/>
              <a:gd name="connsiteX946" fmla="*/ 7276999 w 14327739"/>
              <a:gd name="connsiteY946" fmla="*/ 9494279 h 16255965"/>
              <a:gd name="connsiteX947" fmla="*/ 7295279 w 14327739"/>
              <a:gd name="connsiteY947" fmla="*/ 9612580 h 16255965"/>
              <a:gd name="connsiteX948" fmla="*/ 7314381 w 14327739"/>
              <a:gd name="connsiteY948" fmla="*/ 9608396 h 16255965"/>
              <a:gd name="connsiteX949" fmla="*/ 7498933 w 14327739"/>
              <a:gd name="connsiteY949" fmla="*/ 9573992 h 16255965"/>
              <a:gd name="connsiteX950" fmla="*/ 7459928 w 14327739"/>
              <a:gd name="connsiteY950" fmla="*/ 9426551 h 16255965"/>
              <a:gd name="connsiteX951" fmla="*/ 7459235 w 14327739"/>
              <a:gd name="connsiteY951" fmla="*/ 9424444 h 16255965"/>
              <a:gd name="connsiteX952" fmla="*/ 7227659 w 14327739"/>
              <a:gd name="connsiteY952" fmla="*/ 9455009 h 16255965"/>
              <a:gd name="connsiteX953" fmla="*/ 7047901 w 14327739"/>
              <a:gd name="connsiteY953" fmla="*/ 9487822 h 16255965"/>
              <a:gd name="connsiteX954" fmla="*/ 7057443 w 14327739"/>
              <a:gd name="connsiteY954" fmla="*/ 9579906 h 16255965"/>
              <a:gd name="connsiteX955" fmla="*/ 7061902 w 14327739"/>
              <a:gd name="connsiteY955" fmla="*/ 9663699 h 16255965"/>
              <a:gd name="connsiteX956" fmla="*/ 7281034 w 14327739"/>
              <a:gd name="connsiteY956" fmla="*/ 9615700 h 16255965"/>
              <a:gd name="connsiteX957" fmla="*/ 7262739 w 14327739"/>
              <a:gd name="connsiteY957" fmla="*/ 9497218 h 16255965"/>
              <a:gd name="connsiteX958" fmla="*/ 7253133 w 14327739"/>
              <a:gd name="connsiteY958" fmla="*/ 9451647 h 16255965"/>
              <a:gd name="connsiteX959" fmla="*/ 4142006 w 14327739"/>
              <a:gd name="connsiteY959" fmla="*/ 9861025 h 16255965"/>
              <a:gd name="connsiteX960" fmla="*/ 4113904 w 14327739"/>
              <a:gd name="connsiteY960" fmla="*/ 9911478 h 16255965"/>
              <a:gd name="connsiteX961" fmla="*/ 4036788 w 14327739"/>
              <a:gd name="connsiteY961" fmla="*/ 10039465 h 16255965"/>
              <a:gd name="connsiteX962" fmla="*/ 4057974 w 14327739"/>
              <a:gd name="connsiteY962" fmla="*/ 10047867 h 16255965"/>
              <a:gd name="connsiteX963" fmla="*/ 4303030 w 14327739"/>
              <a:gd name="connsiteY963" fmla="*/ 10126600 h 16255965"/>
              <a:gd name="connsiteX964" fmla="*/ 4391550 w 14327739"/>
              <a:gd name="connsiteY964" fmla="*/ 9966925 h 16255965"/>
              <a:gd name="connsiteX965" fmla="*/ 4403427 w 14327739"/>
              <a:gd name="connsiteY965" fmla="*/ 9943921 h 16255965"/>
              <a:gd name="connsiteX966" fmla="*/ 4218033 w 14327739"/>
              <a:gd name="connsiteY966" fmla="*/ 9889381 h 16255965"/>
              <a:gd name="connsiteX967" fmla="*/ 5454034 w 14327739"/>
              <a:gd name="connsiteY967" fmla="*/ 9675978 h 16255965"/>
              <a:gd name="connsiteX968" fmla="*/ 5443312 w 14327739"/>
              <a:gd name="connsiteY968" fmla="*/ 9710866 h 16255965"/>
              <a:gd name="connsiteX969" fmla="*/ 5387374 w 14327739"/>
              <a:gd name="connsiteY969" fmla="*/ 9871611 h 16255965"/>
              <a:gd name="connsiteX970" fmla="*/ 5621309 w 14327739"/>
              <a:gd name="connsiteY970" fmla="*/ 9875669 h 16255965"/>
              <a:gd name="connsiteX971" fmla="*/ 5667869 w 14327739"/>
              <a:gd name="connsiteY971" fmla="*/ 9873854 h 16255965"/>
              <a:gd name="connsiteX972" fmla="*/ 5698550 w 14327739"/>
              <a:gd name="connsiteY972" fmla="*/ 9773160 h 16255965"/>
              <a:gd name="connsiteX973" fmla="*/ 5725315 w 14327739"/>
              <a:gd name="connsiteY973" fmla="*/ 9671989 h 16255965"/>
              <a:gd name="connsiteX974" fmla="*/ 5498666 w 14327739"/>
              <a:gd name="connsiteY974" fmla="*/ 9678019 h 16255965"/>
              <a:gd name="connsiteX975" fmla="*/ 8091099 w 14327739"/>
              <a:gd name="connsiteY975" fmla="*/ 9310388 h 16255965"/>
              <a:gd name="connsiteX976" fmla="*/ 8161307 w 14327739"/>
              <a:gd name="connsiteY976" fmla="*/ 9397795 h 16255965"/>
              <a:gd name="connsiteX977" fmla="*/ 8238264 w 14327739"/>
              <a:gd name="connsiteY977" fmla="*/ 9406430 h 16255965"/>
              <a:gd name="connsiteX978" fmla="*/ 8291367 w 14327739"/>
              <a:gd name="connsiteY978" fmla="*/ 9417515 h 16255965"/>
              <a:gd name="connsiteX979" fmla="*/ 8279467 w 14327739"/>
              <a:gd name="connsiteY979" fmla="*/ 9404094 h 16255965"/>
              <a:gd name="connsiteX980" fmla="*/ 8205704 w 14327739"/>
              <a:gd name="connsiteY980" fmla="*/ 9338658 h 16255965"/>
              <a:gd name="connsiteX981" fmla="*/ 8151173 w 14327739"/>
              <a:gd name="connsiteY981" fmla="*/ 9270829 h 16255965"/>
              <a:gd name="connsiteX982" fmla="*/ 8212478 w 14327739"/>
              <a:gd name="connsiteY982" fmla="*/ 9325211 h 16255965"/>
              <a:gd name="connsiteX983" fmla="*/ 8258190 w 14327739"/>
              <a:gd name="connsiteY983" fmla="*/ 9336497 h 16255965"/>
              <a:gd name="connsiteX984" fmla="*/ 8312224 w 14327739"/>
              <a:gd name="connsiteY984" fmla="*/ 9356367 h 16255965"/>
              <a:gd name="connsiteX985" fmla="*/ 8300575 w 14327739"/>
              <a:gd name="connsiteY985" fmla="*/ 9346951 h 16255965"/>
              <a:gd name="connsiteX986" fmla="*/ 8232000 w 14327739"/>
              <a:gd name="connsiteY986" fmla="*/ 9304214 h 16255965"/>
              <a:gd name="connsiteX987" fmla="*/ 4517143 w 14327739"/>
              <a:gd name="connsiteY987" fmla="*/ 9755483 h 16255965"/>
              <a:gd name="connsiteX988" fmla="*/ 4424515 w 14327739"/>
              <a:gd name="connsiteY988" fmla="*/ 9934945 h 16255965"/>
              <a:gd name="connsiteX989" fmla="*/ 4449503 w 14327739"/>
              <a:gd name="connsiteY989" fmla="*/ 9942300 h 16255965"/>
              <a:gd name="connsiteX990" fmla="*/ 4679481 w 14327739"/>
              <a:gd name="connsiteY990" fmla="*/ 9997157 h 16255965"/>
              <a:gd name="connsiteX991" fmla="*/ 4695891 w 14327739"/>
              <a:gd name="connsiteY991" fmla="*/ 10000147 h 16255965"/>
              <a:gd name="connsiteX992" fmla="*/ 4783566 w 14327739"/>
              <a:gd name="connsiteY992" fmla="*/ 9815476 h 16255965"/>
              <a:gd name="connsiteX993" fmla="*/ 4548906 w 14327739"/>
              <a:gd name="connsiteY993" fmla="*/ 9764312 h 16255965"/>
              <a:gd name="connsiteX994" fmla="*/ 7932984 w 14327739"/>
              <a:gd name="connsiteY994" fmla="*/ 9283922 h 16255965"/>
              <a:gd name="connsiteX995" fmla="*/ 8004885 w 14327739"/>
              <a:gd name="connsiteY995" fmla="*/ 9383196 h 16255965"/>
              <a:gd name="connsiteX996" fmla="*/ 8039739 w 14327739"/>
              <a:gd name="connsiteY996" fmla="*/ 9384156 h 16255965"/>
              <a:gd name="connsiteX997" fmla="*/ 8140646 w 14327739"/>
              <a:gd name="connsiteY997" fmla="*/ 9395477 h 16255965"/>
              <a:gd name="connsiteX998" fmla="*/ 8074211 w 14327739"/>
              <a:gd name="connsiteY998" fmla="*/ 9312762 h 16255965"/>
              <a:gd name="connsiteX999" fmla="*/ 8065232 w 14327739"/>
              <a:gd name="connsiteY999" fmla="*/ 9304008 h 16255965"/>
              <a:gd name="connsiteX1000" fmla="*/ 8059501 w 14327739"/>
              <a:gd name="connsiteY1000" fmla="*/ 9302594 h 16255965"/>
              <a:gd name="connsiteX1001" fmla="*/ 5168152 w 14327739"/>
              <a:gd name="connsiteY1001" fmla="*/ 9657878 h 16255965"/>
              <a:gd name="connsiteX1002" fmla="*/ 5094153 w 14327739"/>
              <a:gd name="connsiteY1002" fmla="*/ 9847527 h 16255965"/>
              <a:gd name="connsiteX1003" fmla="*/ 5121024 w 14327739"/>
              <a:gd name="connsiteY1003" fmla="*/ 9851529 h 16255965"/>
              <a:gd name="connsiteX1004" fmla="*/ 5371720 w 14327739"/>
              <a:gd name="connsiteY1004" fmla="*/ 9871055 h 16255965"/>
              <a:gd name="connsiteX1005" fmla="*/ 5428998 w 14327739"/>
              <a:gd name="connsiteY1005" fmla="*/ 9706404 h 16255965"/>
              <a:gd name="connsiteX1006" fmla="*/ 5438565 w 14327739"/>
              <a:gd name="connsiteY1006" fmla="*/ 9675271 h 16255965"/>
              <a:gd name="connsiteX1007" fmla="*/ 5245842 w 14327739"/>
              <a:gd name="connsiteY1007" fmla="*/ 9666460 h 16255965"/>
              <a:gd name="connsiteX1008" fmla="*/ 7771653 w 14327739"/>
              <a:gd name="connsiteY1008" fmla="*/ 9268210 h 16255965"/>
              <a:gd name="connsiteX1009" fmla="*/ 7804731 w 14327739"/>
              <a:gd name="connsiteY1009" fmla="*/ 9319066 h 16255965"/>
              <a:gd name="connsiteX1010" fmla="*/ 7833907 w 14327739"/>
              <a:gd name="connsiteY1010" fmla="*/ 9379158 h 16255965"/>
              <a:gd name="connsiteX1011" fmla="*/ 7842399 w 14327739"/>
              <a:gd name="connsiteY1011" fmla="*/ 9378718 h 16255965"/>
              <a:gd name="connsiteX1012" fmla="*/ 7986330 w 14327739"/>
              <a:gd name="connsiteY1012" fmla="*/ 9382684 h 16255965"/>
              <a:gd name="connsiteX1013" fmla="*/ 7912596 w 14327739"/>
              <a:gd name="connsiteY1013" fmla="*/ 9280913 h 16255965"/>
              <a:gd name="connsiteX1014" fmla="*/ 7865806 w 14327739"/>
              <a:gd name="connsiteY1014" fmla="*/ 9274007 h 16255965"/>
              <a:gd name="connsiteX1015" fmla="*/ 8074358 w 14327739"/>
              <a:gd name="connsiteY1015" fmla="*/ 9210579 h 16255965"/>
              <a:gd name="connsiteX1016" fmla="*/ 8113555 w 14327739"/>
              <a:gd name="connsiteY1016" fmla="*/ 9237459 h 16255965"/>
              <a:gd name="connsiteX1017" fmla="*/ 8118038 w 14327739"/>
              <a:gd name="connsiteY1017" fmla="*/ 9241436 h 16255965"/>
              <a:gd name="connsiteX1018" fmla="*/ 8157259 w 14327739"/>
              <a:gd name="connsiteY1018" fmla="*/ 9257634 h 16255965"/>
              <a:gd name="connsiteX1019" fmla="*/ 8102857 w 14327739"/>
              <a:gd name="connsiteY1019" fmla="*/ 9223729 h 16255965"/>
              <a:gd name="connsiteX1020" fmla="*/ 8000393 w 14327739"/>
              <a:gd name="connsiteY1020" fmla="*/ 9217696 h 16255965"/>
              <a:gd name="connsiteX1021" fmla="*/ 8073094 w 14327739"/>
              <a:gd name="connsiteY1021" fmla="*/ 9290800 h 16255965"/>
              <a:gd name="connsiteX1022" fmla="*/ 8182088 w 14327739"/>
              <a:gd name="connsiteY1022" fmla="*/ 9317708 h 16255965"/>
              <a:gd name="connsiteX1023" fmla="*/ 8110135 w 14327739"/>
              <a:gd name="connsiteY1023" fmla="*/ 9253878 h 16255965"/>
              <a:gd name="connsiteX1024" fmla="*/ 8072912 w 14327739"/>
              <a:gd name="connsiteY1024" fmla="*/ 9238504 h 16255965"/>
              <a:gd name="connsiteX1025" fmla="*/ 7603104 w 14327739"/>
              <a:gd name="connsiteY1025" fmla="*/ 9263365 h 16255965"/>
              <a:gd name="connsiteX1026" fmla="*/ 7649377 w 14327739"/>
              <a:gd name="connsiteY1026" fmla="*/ 9363490 h 16255965"/>
              <a:gd name="connsiteX1027" fmla="*/ 7658948 w 14327739"/>
              <a:gd name="connsiteY1027" fmla="*/ 9388214 h 16255965"/>
              <a:gd name="connsiteX1028" fmla="*/ 7818145 w 14327739"/>
              <a:gd name="connsiteY1028" fmla="*/ 9379973 h 16255965"/>
              <a:gd name="connsiteX1029" fmla="*/ 7792135 w 14327739"/>
              <a:gd name="connsiteY1029" fmla="*/ 9326390 h 16255965"/>
              <a:gd name="connsiteX1030" fmla="*/ 7752896 w 14327739"/>
              <a:gd name="connsiteY1030" fmla="*/ 9267055 h 16255965"/>
              <a:gd name="connsiteX1031" fmla="*/ 7672354 w 14327739"/>
              <a:gd name="connsiteY1031" fmla="*/ 9262095 h 16255965"/>
              <a:gd name="connsiteX1032" fmla="*/ 4885534 w 14327739"/>
              <a:gd name="connsiteY1032" fmla="*/ 9619751 h 16255965"/>
              <a:gd name="connsiteX1033" fmla="*/ 4814488 w 14327739"/>
              <a:gd name="connsiteY1033" fmla="*/ 9784280 h 16255965"/>
              <a:gd name="connsiteX1034" fmla="*/ 4804914 w 14327739"/>
              <a:gd name="connsiteY1034" fmla="*/ 9804445 h 16255965"/>
              <a:gd name="connsiteX1035" fmla="*/ 5079051 w 14327739"/>
              <a:gd name="connsiteY1035" fmla="*/ 9845277 h 16255965"/>
              <a:gd name="connsiteX1036" fmla="*/ 5080029 w 14327739"/>
              <a:gd name="connsiteY1036" fmla="*/ 9843017 h 16255965"/>
              <a:gd name="connsiteX1037" fmla="*/ 5152930 w 14327739"/>
              <a:gd name="connsiteY1037" fmla="*/ 9656196 h 16255965"/>
              <a:gd name="connsiteX1038" fmla="*/ 4978112 w 14327739"/>
              <a:gd name="connsiteY1038" fmla="*/ 9636885 h 16255965"/>
              <a:gd name="connsiteX1039" fmla="*/ 7421867 w 14327739"/>
              <a:gd name="connsiteY1039" fmla="*/ 9267347 h 16255965"/>
              <a:gd name="connsiteX1040" fmla="*/ 7427641 w 14327739"/>
              <a:gd name="connsiteY1040" fmla="*/ 9281739 h 16255965"/>
              <a:gd name="connsiteX1041" fmla="*/ 7469258 w 14327739"/>
              <a:gd name="connsiteY1041" fmla="*/ 9408219 h 16255965"/>
              <a:gd name="connsiteX1042" fmla="*/ 7596377 w 14327739"/>
              <a:gd name="connsiteY1042" fmla="*/ 9391454 h 16255965"/>
              <a:gd name="connsiteX1043" fmla="*/ 7639267 w 14327739"/>
              <a:gd name="connsiteY1043" fmla="*/ 9389233 h 16255965"/>
              <a:gd name="connsiteX1044" fmla="*/ 7586135 w 14327739"/>
              <a:gd name="connsiteY1044" fmla="*/ 9263676 h 16255965"/>
              <a:gd name="connsiteX1045" fmla="*/ 7430116 w 14327739"/>
              <a:gd name="connsiteY1045" fmla="*/ 9266536 h 16255965"/>
              <a:gd name="connsiteX1046" fmla="*/ 6554681 w 14327739"/>
              <a:gd name="connsiteY1046" fmla="*/ 9378752 h 16255965"/>
              <a:gd name="connsiteX1047" fmla="*/ 6381141 w 14327739"/>
              <a:gd name="connsiteY1047" fmla="*/ 9405103 h 16255965"/>
              <a:gd name="connsiteX1048" fmla="*/ 6321231 w 14327739"/>
              <a:gd name="connsiteY1048" fmla="*/ 9412792 h 16255965"/>
              <a:gd name="connsiteX1049" fmla="*/ 6310314 w 14327739"/>
              <a:gd name="connsiteY1049" fmla="*/ 9536406 h 16255965"/>
              <a:gd name="connsiteX1050" fmla="*/ 6301275 w 14327739"/>
              <a:gd name="connsiteY1050" fmla="*/ 9603940 h 16255965"/>
              <a:gd name="connsiteX1051" fmla="*/ 6486120 w 14327739"/>
              <a:gd name="connsiteY1051" fmla="*/ 9575821 h 16255965"/>
              <a:gd name="connsiteX1052" fmla="*/ 6549478 w 14327739"/>
              <a:gd name="connsiteY1052" fmla="*/ 9564176 h 16255965"/>
              <a:gd name="connsiteX1053" fmla="*/ 6555049 w 14327739"/>
              <a:gd name="connsiteY1053" fmla="*/ 9433410 h 16255965"/>
              <a:gd name="connsiteX1054" fmla="*/ 7229583 w 14327739"/>
              <a:gd name="connsiteY1054" fmla="*/ 9286268 h 16255965"/>
              <a:gd name="connsiteX1055" fmla="*/ 7245111 w 14327739"/>
              <a:gd name="connsiteY1055" fmla="*/ 9343069 h 16255965"/>
              <a:gd name="connsiteX1056" fmla="*/ 7264544 w 14327739"/>
              <a:gd name="connsiteY1056" fmla="*/ 9435218 h 16255965"/>
              <a:gd name="connsiteX1057" fmla="*/ 7454539 w 14327739"/>
              <a:gd name="connsiteY1057" fmla="*/ 9410160 h 16255965"/>
              <a:gd name="connsiteX1058" fmla="*/ 7414004 w 14327739"/>
              <a:gd name="connsiteY1058" fmla="*/ 9286884 h 16255965"/>
              <a:gd name="connsiteX1059" fmla="*/ 7406765 w 14327739"/>
              <a:gd name="connsiteY1059" fmla="*/ 9268833 h 16255965"/>
              <a:gd name="connsiteX1060" fmla="*/ 6060757 w 14327739"/>
              <a:gd name="connsiteY1060" fmla="*/ 9443173 h 16255965"/>
              <a:gd name="connsiteX1061" fmla="*/ 6057780 w 14327739"/>
              <a:gd name="connsiteY1061" fmla="*/ 9465586 h 16255965"/>
              <a:gd name="connsiteX1062" fmla="*/ 6027251 w 14327739"/>
              <a:gd name="connsiteY1062" fmla="*/ 9636705 h 16255965"/>
              <a:gd name="connsiteX1063" fmla="*/ 6198882 w 14327739"/>
              <a:gd name="connsiteY1063" fmla="*/ 9619516 h 16255965"/>
              <a:gd name="connsiteX1064" fmla="*/ 6286095 w 14327739"/>
              <a:gd name="connsiteY1064" fmla="*/ 9606249 h 16255965"/>
              <a:gd name="connsiteX1065" fmla="*/ 6295605 w 14327739"/>
              <a:gd name="connsiteY1065" fmla="*/ 9535225 h 16255965"/>
              <a:gd name="connsiteX1066" fmla="*/ 6306261 w 14327739"/>
              <a:gd name="connsiteY1066" fmla="*/ 9414713 h 16255965"/>
              <a:gd name="connsiteX1067" fmla="*/ 6138759 w 14327739"/>
              <a:gd name="connsiteY1067" fmla="*/ 9436212 h 16255965"/>
              <a:gd name="connsiteX1068" fmla="*/ 6790055 w 14327739"/>
              <a:gd name="connsiteY1068" fmla="*/ 9343313 h 16255965"/>
              <a:gd name="connsiteX1069" fmla="*/ 6691151 w 14327739"/>
              <a:gd name="connsiteY1069" fmla="*/ 9358029 h 16255965"/>
              <a:gd name="connsiteX1070" fmla="*/ 6569273 w 14327739"/>
              <a:gd name="connsiteY1070" fmla="*/ 9376535 h 16255965"/>
              <a:gd name="connsiteX1071" fmla="*/ 6569659 w 14327739"/>
              <a:gd name="connsiteY1071" fmla="*/ 9433062 h 16255965"/>
              <a:gd name="connsiteX1072" fmla="*/ 6564197 w 14327739"/>
              <a:gd name="connsiteY1072" fmla="*/ 9561471 h 16255965"/>
              <a:gd name="connsiteX1073" fmla="*/ 6799052 w 14327739"/>
              <a:gd name="connsiteY1073" fmla="*/ 9518304 h 16255965"/>
              <a:gd name="connsiteX1074" fmla="*/ 6799004 w 14327739"/>
              <a:gd name="connsiteY1074" fmla="*/ 9507529 h 16255965"/>
              <a:gd name="connsiteX1075" fmla="*/ 6790130 w 14327739"/>
              <a:gd name="connsiteY1075" fmla="*/ 9344005 h 16255965"/>
              <a:gd name="connsiteX1076" fmla="*/ 7009008 w 14327739"/>
              <a:gd name="connsiteY1076" fmla="*/ 9310735 h 16255965"/>
              <a:gd name="connsiteX1077" fmla="*/ 6804776 w 14327739"/>
              <a:gd name="connsiteY1077" fmla="*/ 9341123 h 16255965"/>
              <a:gd name="connsiteX1078" fmla="*/ 6804893 w 14327739"/>
              <a:gd name="connsiteY1078" fmla="*/ 9342199 h 16255965"/>
              <a:gd name="connsiteX1079" fmla="*/ 6813852 w 14327739"/>
              <a:gd name="connsiteY1079" fmla="*/ 9506448 h 16255965"/>
              <a:gd name="connsiteX1080" fmla="*/ 6813895 w 14327739"/>
              <a:gd name="connsiteY1080" fmla="*/ 9515575 h 16255965"/>
              <a:gd name="connsiteX1081" fmla="*/ 6850213 w 14327739"/>
              <a:gd name="connsiteY1081" fmla="*/ 9508900 h 16255965"/>
              <a:gd name="connsiteX1082" fmla="*/ 7032164 w 14327739"/>
              <a:gd name="connsiteY1082" fmla="*/ 9475687 h 16255965"/>
              <a:gd name="connsiteX1083" fmla="*/ 7026454 w 14327739"/>
              <a:gd name="connsiteY1083" fmla="*/ 9420556 h 16255965"/>
              <a:gd name="connsiteX1084" fmla="*/ 7063852 w 14327739"/>
              <a:gd name="connsiteY1084" fmla="*/ 9302575 h 16255965"/>
              <a:gd name="connsiteX1085" fmla="*/ 7023267 w 14327739"/>
              <a:gd name="connsiteY1085" fmla="*/ 9308614 h 16255965"/>
              <a:gd name="connsiteX1086" fmla="*/ 7040703 w 14327739"/>
              <a:gd name="connsiteY1086" fmla="*/ 9418350 h 16255965"/>
              <a:gd name="connsiteX1087" fmla="*/ 7046375 w 14327739"/>
              <a:gd name="connsiteY1087" fmla="*/ 9473092 h 16255965"/>
              <a:gd name="connsiteX1088" fmla="*/ 7226030 w 14327739"/>
              <a:gd name="connsiteY1088" fmla="*/ 9440298 h 16255965"/>
              <a:gd name="connsiteX1089" fmla="*/ 7250073 w 14327739"/>
              <a:gd name="connsiteY1089" fmla="*/ 9437127 h 16255965"/>
              <a:gd name="connsiteX1090" fmla="*/ 7231023 w 14327739"/>
              <a:gd name="connsiteY1090" fmla="*/ 9346745 h 16255965"/>
              <a:gd name="connsiteX1091" fmla="*/ 7214890 w 14327739"/>
              <a:gd name="connsiteY1091" fmla="*/ 9287713 h 16255965"/>
              <a:gd name="connsiteX1092" fmla="*/ 4245010 w 14327739"/>
              <a:gd name="connsiteY1092" fmla="*/ 9676092 h 16255965"/>
              <a:gd name="connsiteX1093" fmla="*/ 4149176 w 14327739"/>
              <a:gd name="connsiteY1093" fmla="*/ 9848151 h 16255965"/>
              <a:gd name="connsiteX1094" fmla="*/ 4222212 w 14327739"/>
              <a:gd name="connsiteY1094" fmla="*/ 9875403 h 16255965"/>
              <a:gd name="connsiteX1095" fmla="*/ 4410230 w 14327739"/>
              <a:gd name="connsiteY1095" fmla="*/ 9930741 h 16255965"/>
              <a:gd name="connsiteX1096" fmla="*/ 4502769 w 14327739"/>
              <a:gd name="connsiteY1096" fmla="*/ 9751487 h 16255965"/>
              <a:gd name="connsiteX1097" fmla="*/ 4309790 w 14327739"/>
              <a:gd name="connsiteY1097" fmla="*/ 9697844 h 16255965"/>
              <a:gd name="connsiteX1098" fmla="*/ 5790617 w 14327739"/>
              <a:gd name="connsiteY1098" fmla="*/ 9463663 h 16255965"/>
              <a:gd name="connsiteX1099" fmla="*/ 5764144 w 14327739"/>
              <a:gd name="connsiteY1099" fmla="*/ 9583072 h 16255965"/>
              <a:gd name="connsiteX1100" fmla="*/ 5744696 w 14327739"/>
              <a:gd name="connsiteY1100" fmla="*/ 9656609 h 16255965"/>
              <a:gd name="connsiteX1101" fmla="*/ 5859003 w 14327739"/>
              <a:gd name="connsiteY1101" fmla="*/ 9653555 h 16255965"/>
              <a:gd name="connsiteX1102" fmla="*/ 6012288 w 14327739"/>
              <a:gd name="connsiteY1102" fmla="*/ 9638203 h 16255965"/>
              <a:gd name="connsiteX1103" fmla="*/ 6043392 w 14327739"/>
              <a:gd name="connsiteY1103" fmla="*/ 9463920 h 16255965"/>
              <a:gd name="connsiteX1104" fmla="*/ 6045974 w 14327739"/>
              <a:gd name="connsiteY1104" fmla="*/ 9444492 h 16255965"/>
              <a:gd name="connsiteX1105" fmla="*/ 5854821 w 14327739"/>
              <a:gd name="connsiteY1105" fmla="*/ 9461550 h 16255965"/>
              <a:gd name="connsiteX1106" fmla="*/ 7850261 w 14327739"/>
              <a:gd name="connsiteY1106" fmla="*/ 9177991 h 16255965"/>
              <a:gd name="connsiteX1107" fmla="*/ 7880606 w 14327739"/>
              <a:gd name="connsiteY1107" fmla="*/ 9211604 h 16255965"/>
              <a:gd name="connsiteX1108" fmla="*/ 7920915 w 14327739"/>
              <a:gd name="connsiteY1108" fmla="*/ 9267259 h 16255965"/>
              <a:gd name="connsiteX1109" fmla="*/ 8046602 w 14327739"/>
              <a:gd name="connsiteY1109" fmla="*/ 9285845 h 16255965"/>
              <a:gd name="connsiteX1110" fmla="*/ 7966822 w 14327739"/>
              <a:gd name="connsiteY1110" fmla="*/ 9208064 h 16255965"/>
              <a:gd name="connsiteX1111" fmla="*/ 7883271 w 14327739"/>
              <a:gd name="connsiteY1111" fmla="*/ 9184090 h 16255965"/>
              <a:gd name="connsiteX1112" fmla="*/ 5515326 w 14327739"/>
              <a:gd name="connsiteY1112" fmla="*/ 9470321 h 16255965"/>
              <a:gd name="connsiteX1113" fmla="*/ 5503636 w 14327739"/>
              <a:gd name="connsiteY1113" fmla="*/ 9514571 h 16255965"/>
              <a:gd name="connsiteX1114" fmla="*/ 5458540 w 14327739"/>
              <a:gd name="connsiteY1114" fmla="*/ 9661315 h 16255965"/>
              <a:gd name="connsiteX1115" fmla="*/ 5499199 w 14327739"/>
              <a:gd name="connsiteY1115" fmla="*/ 9663167 h 16255965"/>
              <a:gd name="connsiteX1116" fmla="*/ 5729275 w 14327739"/>
              <a:gd name="connsiteY1116" fmla="*/ 9657020 h 16255965"/>
              <a:gd name="connsiteX1117" fmla="*/ 5749723 w 14327739"/>
              <a:gd name="connsiteY1117" fmla="*/ 9579731 h 16255965"/>
              <a:gd name="connsiteX1118" fmla="*/ 5775364 w 14327739"/>
              <a:gd name="connsiteY1118" fmla="*/ 9464165 h 16255965"/>
              <a:gd name="connsiteX1119" fmla="*/ 5557828 w 14327739"/>
              <a:gd name="connsiteY1119" fmla="*/ 9471325 h 16255965"/>
              <a:gd name="connsiteX1120" fmla="*/ 7900920 w 14327739"/>
              <a:gd name="connsiteY1120" fmla="*/ 9130551 h 16255965"/>
              <a:gd name="connsiteX1121" fmla="*/ 7961302 w 14327739"/>
              <a:gd name="connsiteY1121" fmla="*/ 9178389 h 16255965"/>
              <a:gd name="connsiteX1122" fmla="*/ 7979322 w 14327739"/>
              <a:gd name="connsiteY1122" fmla="*/ 9196509 h 16255965"/>
              <a:gd name="connsiteX1123" fmla="*/ 8063194 w 14327739"/>
              <a:gd name="connsiteY1123" fmla="*/ 9220598 h 16255965"/>
              <a:gd name="connsiteX1124" fmla="*/ 7995566 w 14327739"/>
              <a:gd name="connsiteY1124" fmla="*/ 9174222 h 16255965"/>
              <a:gd name="connsiteX1125" fmla="*/ 7694214 w 14327739"/>
              <a:gd name="connsiteY1125" fmla="*/ 9149153 h 16255965"/>
              <a:gd name="connsiteX1126" fmla="*/ 7761663 w 14327739"/>
              <a:gd name="connsiteY1126" fmla="*/ 9252851 h 16255965"/>
              <a:gd name="connsiteX1127" fmla="*/ 7867934 w 14327739"/>
              <a:gd name="connsiteY1127" fmla="*/ 9259424 h 16255965"/>
              <a:gd name="connsiteX1128" fmla="*/ 7900518 w 14327739"/>
              <a:gd name="connsiteY1128" fmla="*/ 9264242 h 16255965"/>
              <a:gd name="connsiteX1129" fmla="*/ 7869229 w 14327739"/>
              <a:gd name="connsiteY1129" fmla="*/ 9221055 h 16255965"/>
              <a:gd name="connsiteX1130" fmla="*/ 7823838 w 14327739"/>
              <a:gd name="connsiteY1130" fmla="*/ 9173108 h 16255965"/>
              <a:gd name="connsiteX1131" fmla="*/ 4608636 w 14327739"/>
              <a:gd name="connsiteY1131" fmla="*/ 9565022 h 16255965"/>
              <a:gd name="connsiteX1132" fmla="*/ 4535469 w 14327739"/>
              <a:gd name="connsiteY1132" fmla="*/ 9719976 h 16255965"/>
              <a:gd name="connsiteX1133" fmla="*/ 4523995 w 14327739"/>
              <a:gd name="connsiteY1133" fmla="*/ 9742206 h 16255965"/>
              <a:gd name="connsiteX1134" fmla="*/ 4552418 w 14327739"/>
              <a:gd name="connsiteY1134" fmla="*/ 9750109 h 16255965"/>
              <a:gd name="connsiteX1135" fmla="*/ 4790003 w 14327739"/>
              <a:gd name="connsiteY1135" fmla="*/ 9801919 h 16255965"/>
              <a:gd name="connsiteX1136" fmla="*/ 4801159 w 14327739"/>
              <a:gd name="connsiteY1136" fmla="*/ 9778420 h 16255965"/>
              <a:gd name="connsiteX1137" fmla="*/ 4870820 w 14327739"/>
              <a:gd name="connsiteY1137" fmla="*/ 9617028 h 16255965"/>
              <a:gd name="connsiteX1138" fmla="*/ 4657770 w 14327739"/>
              <a:gd name="connsiteY1138" fmla="*/ 9577598 h 16255965"/>
              <a:gd name="connsiteX1139" fmla="*/ 5238490 w 14327739"/>
              <a:gd name="connsiteY1139" fmla="*/ 9457927 h 16255965"/>
              <a:gd name="connsiteX1140" fmla="*/ 5173700 w 14327739"/>
              <a:gd name="connsiteY1140" fmla="*/ 9643590 h 16255965"/>
              <a:gd name="connsiteX1141" fmla="*/ 5247128 w 14327739"/>
              <a:gd name="connsiteY1141" fmla="*/ 9651686 h 16255965"/>
              <a:gd name="connsiteX1142" fmla="*/ 5443070 w 14327739"/>
              <a:gd name="connsiteY1142" fmla="*/ 9660610 h 16255965"/>
              <a:gd name="connsiteX1143" fmla="*/ 5489109 w 14327739"/>
              <a:gd name="connsiteY1143" fmla="*/ 9510787 h 16255965"/>
              <a:gd name="connsiteX1144" fmla="*/ 5499898 w 14327739"/>
              <a:gd name="connsiteY1144" fmla="*/ 9469956 h 16255965"/>
              <a:gd name="connsiteX1145" fmla="*/ 5351995 w 14327739"/>
              <a:gd name="connsiteY1145" fmla="*/ 9466461 h 16255965"/>
              <a:gd name="connsiteX1146" fmla="*/ 7530965 w 14327739"/>
              <a:gd name="connsiteY1146" fmla="*/ 9133251 h 16255965"/>
              <a:gd name="connsiteX1147" fmla="*/ 7589719 w 14327739"/>
              <a:gd name="connsiteY1147" fmla="*/ 9234402 h 16255965"/>
              <a:gd name="connsiteX1148" fmla="*/ 7596376 w 14327739"/>
              <a:gd name="connsiteY1148" fmla="*/ 9248806 h 16255965"/>
              <a:gd name="connsiteX1149" fmla="*/ 7673610 w 14327739"/>
              <a:gd name="connsiteY1149" fmla="*/ 9247405 h 16255965"/>
              <a:gd name="connsiteX1150" fmla="*/ 7742729 w 14327739"/>
              <a:gd name="connsiteY1150" fmla="*/ 9251680 h 16255965"/>
              <a:gd name="connsiteX1151" fmla="*/ 7673554 w 14327739"/>
              <a:gd name="connsiteY1151" fmla="*/ 9147080 h 16255965"/>
              <a:gd name="connsiteX1152" fmla="*/ 7833615 w 14327739"/>
              <a:gd name="connsiteY1152" fmla="*/ 9077228 h 16255965"/>
              <a:gd name="connsiteX1153" fmla="*/ 7865503 w 14327739"/>
              <a:gd name="connsiteY1153" fmla="*/ 9102492 h 16255965"/>
              <a:gd name="connsiteX1154" fmla="*/ 7897299 w 14327739"/>
              <a:gd name="connsiteY1154" fmla="*/ 9112971 h 16255965"/>
              <a:gd name="connsiteX1155" fmla="*/ 7924643 w 14327739"/>
              <a:gd name="connsiteY1155" fmla="*/ 9125588 h 16255965"/>
              <a:gd name="connsiteX1156" fmla="*/ 7915045 w 14327739"/>
              <a:gd name="connsiteY1156" fmla="*/ 9119007 h 16255965"/>
              <a:gd name="connsiteX1157" fmla="*/ 7766344 w 14327739"/>
              <a:gd name="connsiteY1157" fmla="*/ 9085033 h 16255965"/>
              <a:gd name="connsiteX1158" fmla="*/ 7834194 w 14327739"/>
              <a:gd name="connsiteY1158" fmla="*/ 9160193 h 16255965"/>
              <a:gd name="connsiteX1159" fmla="*/ 7886822 w 14327739"/>
              <a:gd name="connsiteY1159" fmla="*/ 9169941 h 16255965"/>
              <a:gd name="connsiteX1160" fmla="*/ 7944800 w 14327739"/>
              <a:gd name="connsiteY1160" fmla="*/ 9186594 h 16255965"/>
              <a:gd name="connsiteX1161" fmla="*/ 7908686 w 14327739"/>
              <a:gd name="connsiteY1161" fmla="*/ 9151385 h 16255965"/>
              <a:gd name="connsiteX1162" fmla="*/ 7862867 w 14327739"/>
              <a:gd name="connsiteY1162" fmla="*/ 9116839 h 16255965"/>
              <a:gd name="connsiteX1163" fmla="*/ 7363103 w 14327739"/>
              <a:gd name="connsiteY1163" fmla="*/ 9127200 h 16255965"/>
              <a:gd name="connsiteX1164" fmla="*/ 7374560 w 14327739"/>
              <a:gd name="connsiteY1164" fmla="*/ 9149444 h 16255965"/>
              <a:gd name="connsiteX1165" fmla="*/ 7416195 w 14327739"/>
              <a:gd name="connsiteY1165" fmla="*/ 9253213 h 16255965"/>
              <a:gd name="connsiteX1166" fmla="*/ 7430409 w 14327739"/>
              <a:gd name="connsiteY1166" fmla="*/ 9251816 h 16255965"/>
              <a:gd name="connsiteX1167" fmla="*/ 7579968 w 14327739"/>
              <a:gd name="connsiteY1167" fmla="*/ 9249104 h 16255965"/>
              <a:gd name="connsiteX1168" fmla="*/ 7576536 w 14327739"/>
              <a:gd name="connsiteY1168" fmla="*/ 9240993 h 16255965"/>
              <a:gd name="connsiteX1169" fmla="*/ 7512918 w 14327739"/>
              <a:gd name="connsiteY1169" fmla="*/ 9131501 h 16255965"/>
              <a:gd name="connsiteX1170" fmla="*/ 7502981 w 14327739"/>
              <a:gd name="connsiteY1170" fmla="*/ 9130537 h 16255965"/>
              <a:gd name="connsiteX1171" fmla="*/ 7182138 w 14327739"/>
              <a:gd name="connsiteY1171" fmla="*/ 9130425 h 16255965"/>
              <a:gd name="connsiteX1172" fmla="*/ 7205905 w 14327739"/>
              <a:gd name="connsiteY1172" fmla="*/ 9199660 h 16255965"/>
              <a:gd name="connsiteX1173" fmla="*/ 7225666 w 14327739"/>
              <a:gd name="connsiteY1173" fmla="*/ 9271942 h 16255965"/>
              <a:gd name="connsiteX1174" fmla="*/ 7401096 w 14327739"/>
              <a:gd name="connsiteY1174" fmla="*/ 9254698 h 16255965"/>
              <a:gd name="connsiteX1175" fmla="*/ 7361232 w 14327739"/>
              <a:gd name="connsiteY1175" fmla="*/ 9155304 h 16255965"/>
              <a:gd name="connsiteX1176" fmla="*/ 7346558 w 14327739"/>
              <a:gd name="connsiteY1176" fmla="*/ 9126806 h 16255965"/>
              <a:gd name="connsiteX1177" fmla="*/ 7311600 w 14327739"/>
              <a:gd name="connsiteY1177" fmla="*/ 9125972 h 16255965"/>
              <a:gd name="connsiteX1178" fmla="*/ 4963118 w 14327739"/>
              <a:gd name="connsiteY1178" fmla="*/ 9425778 h 16255965"/>
              <a:gd name="connsiteX1179" fmla="*/ 4903521 w 14327739"/>
              <a:gd name="connsiteY1179" fmla="*/ 9578095 h 16255965"/>
              <a:gd name="connsiteX1180" fmla="*/ 4891532 w 14327739"/>
              <a:gd name="connsiteY1180" fmla="*/ 9605861 h 16255965"/>
              <a:gd name="connsiteX1181" fmla="*/ 4980247 w 14327739"/>
              <a:gd name="connsiteY1181" fmla="*/ 9622261 h 16255965"/>
              <a:gd name="connsiteX1182" fmla="*/ 5158503 w 14327739"/>
              <a:gd name="connsiteY1182" fmla="*/ 9641914 h 16255965"/>
              <a:gd name="connsiteX1183" fmla="*/ 5159444 w 14327739"/>
              <a:gd name="connsiteY1183" fmla="*/ 9639504 h 16255965"/>
              <a:gd name="connsiteX1184" fmla="*/ 5223228 w 14327739"/>
              <a:gd name="connsiteY1184" fmla="*/ 9456780 h 16255965"/>
              <a:gd name="connsiteX1185" fmla="*/ 5136057 w 14327739"/>
              <a:gd name="connsiteY1185" fmla="*/ 9450227 h 16255965"/>
              <a:gd name="connsiteX1186" fmla="*/ 6989471 w 14327739"/>
              <a:gd name="connsiteY1186" fmla="*/ 9142659 h 16255965"/>
              <a:gd name="connsiteX1187" fmla="*/ 7016224 w 14327739"/>
              <a:gd name="connsiteY1187" fmla="*/ 9264288 h 16255965"/>
              <a:gd name="connsiteX1188" fmla="*/ 7020972 w 14327739"/>
              <a:gd name="connsiteY1188" fmla="*/ 9294173 h 16255965"/>
              <a:gd name="connsiteX1189" fmla="*/ 7062869 w 14327739"/>
              <a:gd name="connsiteY1189" fmla="*/ 9287945 h 16255965"/>
              <a:gd name="connsiteX1190" fmla="*/ 7210975 w 14327739"/>
              <a:gd name="connsiteY1190" fmla="*/ 9273386 h 16255965"/>
              <a:gd name="connsiteX1191" fmla="*/ 7192030 w 14327739"/>
              <a:gd name="connsiteY1191" fmla="*/ 9204066 h 16255965"/>
              <a:gd name="connsiteX1192" fmla="*/ 7166933 w 14327739"/>
              <a:gd name="connsiteY1192" fmla="*/ 9130947 h 16255965"/>
              <a:gd name="connsiteX1193" fmla="*/ 7118907 w 14327739"/>
              <a:gd name="connsiteY1193" fmla="*/ 9132599 h 16255965"/>
              <a:gd name="connsiteX1194" fmla="*/ 6784144 w 14327739"/>
              <a:gd name="connsiteY1194" fmla="*/ 9163621 h 16255965"/>
              <a:gd name="connsiteX1195" fmla="*/ 6787799 w 14327739"/>
              <a:gd name="connsiteY1195" fmla="*/ 9185277 h 16255965"/>
              <a:gd name="connsiteX1196" fmla="*/ 6803188 w 14327739"/>
              <a:gd name="connsiteY1196" fmla="*/ 9326547 h 16255965"/>
              <a:gd name="connsiteX1197" fmla="*/ 7006714 w 14327739"/>
              <a:gd name="connsiteY1197" fmla="*/ 9296293 h 16255965"/>
              <a:gd name="connsiteX1198" fmla="*/ 7002097 w 14327739"/>
              <a:gd name="connsiteY1198" fmla="*/ 9267231 h 16255965"/>
              <a:gd name="connsiteX1199" fmla="*/ 6974944 w 14327739"/>
              <a:gd name="connsiteY1199" fmla="*/ 9143788 h 16255965"/>
              <a:gd name="connsiteX1200" fmla="*/ 6924538 w 14327739"/>
              <a:gd name="connsiteY1200" fmla="*/ 9147705 h 16255965"/>
              <a:gd name="connsiteX1201" fmla="*/ 6562721 w 14327739"/>
              <a:gd name="connsiteY1201" fmla="*/ 9188722 h 16255965"/>
              <a:gd name="connsiteX1202" fmla="*/ 6568518 w 14327739"/>
              <a:gd name="connsiteY1202" fmla="*/ 9266123 h 16255965"/>
              <a:gd name="connsiteX1203" fmla="*/ 6569172 w 14327739"/>
              <a:gd name="connsiteY1203" fmla="*/ 9361706 h 16255965"/>
              <a:gd name="connsiteX1204" fmla="*/ 6688953 w 14327739"/>
              <a:gd name="connsiteY1204" fmla="*/ 9343528 h 16255965"/>
              <a:gd name="connsiteX1205" fmla="*/ 6788471 w 14327739"/>
              <a:gd name="connsiteY1205" fmla="*/ 9328734 h 16255965"/>
              <a:gd name="connsiteX1206" fmla="*/ 6773151 w 14327739"/>
              <a:gd name="connsiteY1206" fmla="*/ 9187802 h 16255965"/>
              <a:gd name="connsiteX1207" fmla="*/ 6769355 w 14327739"/>
              <a:gd name="connsiteY1207" fmla="*/ 9165297 h 16255965"/>
              <a:gd name="connsiteX1208" fmla="*/ 4340408 w 14327739"/>
              <a:gd name="connsiteY1208" fmla="*/ 9491515 h 16255965"/>
              <a:gd name="connsiteX1209" fmla="*/ 4256302 w 14327739"/>
              <a:gd name="connsiteY1209" fmla="*/ 9655818 h 16255965"/>
              <a:gd name="connsiteX1210" fmla="*/ 4252258 w 14327739"/>
              <a:gd name="connsiteY1210" fmla="*/ 9663079 h 16255965"/>
              <a:gd name="connsiteX1211" fmla="*/ 4314008 w 14327739"/>
              <a:gd name="connsiteY1211" fmla="*/ 9683820 h 16255965"/>
              <a:gd name="connsiteX1212" fmla="*/ 4509623 w 14327739"/>
              <a:gd name="connsiteY1212" fmla="*/ 9738210 h 16255965"/>
              <a:gd name="connsiteX1213" fmla="*/ 4522288 w 14327739"/>
              <a:gd name="connsiteY1213" fmla="*/ 9713676 h 16255965"/>
              <a:gd name="connsiteX1214" fmla="*/ 4594240 w 14327739"/>
              <a:gd name="connsiteY1214" fmla="*/ 9561337 h 16255965"/>
              <a:gd name="connsiteX1215" fmla="*/ 4421259 w 14327739"/>
              <a:gd name="connsiteY1215" fmla="*/ 9517063 h 16255965"/>
              <a:gd name="connsiteX1216" fmla="*/ 7610945 w 14327739"/>
              <a:gd name="connsiteY1216" fmla="*/ 9044008 h 16255965"/>
              <a:gd name="connsiteX1217" fmla="*/ 7675562 w 14327739"/>
              <a:gd name="connsiteY1217" fmla="*/ 9120478 h 16255965"/>
              <a:gd name="connsiteX1218" fmla="*/ 7683980 w 14327739"/>
              <a:gd name="connsiteY1218" fmla="*/ 9133419 h 16255965"/>
              <a:gd name="connsiteX1219" fmla="*/ 7695960 w 14327739"/>
              <a:gd name="connsiteY1219" fmla="*/ 9134587 h 16255965"/>
              <a:gd name="connsiteX1220" fmla="*/ 7806810 w 14327739"/>
              <a:gd name="connsiteY1220" fmla="*/ 9155120 h 16255965"/>
              <a:gd name="connsiteX1221" fmla="*/ 7728725 w 14327739"/>
              <a:gd name="connsiteY1221" fmla="*/ 9072636 h 16255965"/>
              <a:gd name="connsiteX1222" fmla="*/ 7707181 w 14327739"/>
              <a:gd name="connsiteY1222" fmla="*/ 9065538 h 16255965"/>
              <a:gd name="connsiteX1223" fmla="*/ 6329674 w 14327739"/>
              <a:gd name="connsiteY1223" fmla="*/ 9216397 h 16255965"/>
              <a:gd name="connsiteX1224" fmla="*/ 6325905 w 14327739"/>
              <a:gd name="connsiteY1224" fmla="*/ 9359896 h 16255965"/>
              <a:gd name="connsiteX1225" fmla="*/ 6322555 w 14327739"/>
              <a:gd name="connsiteY1225" fmla="*/ 9397797 h 16255965"/>
              <a:gd name="connsiteX1226" fmla="*/ 6379622 w 14327739"/>
              <a:gd name="connsiteY1226" fmla="*/ 9390472 h 16255965"/>
              <a:gd name="connsiteX1227" fmla="*/ 6554581 w 14327739"/>
              <a:gd name="connsiteY1227" fmla="*/ 9363921 h 16255965"/>
              <a:gd name="connsiteX1228" fmla="*/ 6553930 w 14327739"/>
              <a:gd name="connsiteY1228" fmla="*/ 9267194 h 16255965"/>
              <a:gd name="connsiteX1229" fmla="*/ 6548192 w 14327739"/>
              <a:gd name="connsiteY1229" fmla="*/ 9190369 h 16255965"/>
              <a:gd name="connsiteX1230" fmla="*/ 6529307 w 14327739"/>
              <a:gd name="connsiteY1230" fmla="*/ 9192510 h 16255965"/>
              <a:gd name="connsiteX1231" fmla="*/ 6085291 w 14327739"/>
              <a:gd name="connsiteY1231" fmla="*/ 9242039 h 16255965"/>
              <a:gd name="connsiteX1232" fmla="*/ 6081560 w 14327739"/>
              <a:gd name="connsiteY1232" fmla="*/ 9286567 h 16255965"/>
              <a:gd name="connsiteX1233" fmla="*/ 6062744 w 14327739"/>
              <a:gd name="connsiteY1233" fmla="*/ 9428216 h 16255965"/>
              <a:gd name="connsiteX1234" fmla="*/ 6137799 w 14327739"/>
              <a:gd name="connsiteY1234" fmla="*/ 9421512 h 16255965"/>
              <a:gd name="connsiteX1235" fmla="*/ 6307587 w 14327739"/>
              <a:gd name="connsiteY1235" fmla="*/ 9399719 h 16255965"/>
              <a:gd name="connsiteX1236" fmla="*/ 6311146 w 14327739"/>
              <a:gd name="connsiteY1236" fmla="*/ 9359457 h 16255965"/>
              <a:gd name="connsiteX1237" fmla="*/ 6314880 w 14327739"/>
              <a:gd name="connsiteY1237" fmla="*/ 9218167 h 16255965"/>
              <a:gd name="connsiteX1238" fmla="*/ 6295563 w 14327739"/>
              <a:gd name="connsiteY1238" fmla="*/ 9220479 h 16255965"/>
              <a:gd name="connsiteX1239" fmla="*/ 5829427 w 14327739"/>
              <a:gd name="connsiteY1239" fmla="*/ 9260984 h 16255965"/>
              <a:gd name="connsiteX1240" fmla="*/ 5805804 w 14327739"/>
              <a:gd name="connsiteY1240" fmla="*/ 9395166 h 16255965"/>
              <a:gd name="connsiteX1241" fmla="*/ 5793909 w 14327739"/>
              <a:gd name="connsiteY1241" fmla="*/ 9448815 h 16255965"/>
              <a:gd name="connsiteX1242" fmla="*/ 5854557 w 14327739"/>
              <a:gd name="connsiteY1242" fmla="*/ 9446811 h 16255965"/>
              <a:gd name="connsiteX1243" fmla="*/ 6047962 w 14327739"/>
              <a:gd name="connsiteY1243" fmla="*/ 9429536 h 16255965"/>
              <a:gd name="connsiteX1244" fmla="*/ 6067097 w 14327739"/>
              <a:gd name="connsiteY1244" fmla="*/ 9285614 h 16255965"/>
              <a:gd name="connsiteX1245" fmla="*/ 6070629 w 14327739"/>
              <a:gd name="connsiteY1245" fmla="*/ 9243543 h 16255965"/>
              <a:gd name="connsiteX1246" fmla="*/ 6053501 w 14327739"/>
              <a:gd name="connsiteY1246" fmla="*/ 9245299 h 16255965"/>
              <a:gd name="connsiteX1247" fmla="*/ 7674621 w 14327739"/>
              <a:gd name="connsiteY1247" fmla="*/ 9000730 h 16255965"/>
              <a:gd name="connsiteX1248" fmla="*/ 7741057 w 14327739"/>
              <a:gd name="connsiteY1248" fmla="*/ 9061475 h 16255965"/>
              <a:gd name="connsiteX1249" fmla="*/ 7827012 w 14327739"/>
              <a:gd name="connsiteY1249" fmla="*/ 9089805 h 16255965"/>
              <a:gd name="connsiteX1250" fmla="*/ 7760743 w 14327739"/>
              <a:gd name="connsiteY1250" fmla="*/ 9039841 h 16255965"/>
              <a:gd name="connsiteX1251" fmla="*/ 7711139 w 14327739"/>
              <a:gd name="connsiteY1251" fmla="*/ 9014391 h 16255965"/>
              <a:gd name="connsiteX1252" fmla="*/ 7460147 w 14327739"/>
              <a:gd name="connsiteY1252" fmla="*/ 9015768 h 16255965"/>
              <a:gd name="connsiteX1253" fmla="*/ 7470894 w 14327739"/>
              <a:gd name="connsiteY1253" fmla="*/ 9029834 h 16255965"/>
              <a:gd name="connsiteX1254" fmla="*/ 7521889 w 14327739"/>
              <a:gd name="connsiteY1254" fmla="*/ 9117626 h 16255965"/>
              <a:gd name="connsiteX1255" fmla="*/ 7663180 w 14327739"/>
              <a:gd name="connsiteY1255" fmla="*/ 9131393 h 16255965"/>
              <a:gd name="connsiteX1256" fmla="*/ 7646611 w 14327739"/>
              <a:gd name="connsiteY1256" fmla="*/ 9106338 h 16255965"/>
              <a:gd name="connsiteX1257" fmla="*/ 7586469 w 14327739"/>
              <a:gd name="connsiteY1257" fmla="*/ 9038532 h 16255965"/>
              <a:gd name="connsiteX1258" fmla="*/ 7521151 w 14327739"/>
              <a:gd name="connsiteY1258" fmla="*/ 9023920 h 16255965"/>
              <a:gd name="connsiteX1259" fmla="*/ 5566074 w 14327739"/>
              <a:gd name="connsiteY1259" fmla="*/ 9268519 h 16255965"/>
              <a:gd name="connsiteX1260" fmla="*/ 5553899 w 14327739"/>
              <a:gd name="connsiteY1260" fmla="*/ 9324307 h 16255965"/>
              <a:gd name="connsiteX1261" fmla="*/ 5519194 w 14327739"/>
              <a:gd name="connsiteY1261" fmla="*/ 9455680 h 16255965"/>
              <a:gd name="connsiteX1262" fmla="*/ 5558350 w 14327739"/>
              <a:gd name="connsiteY1262" fmla="*/ 9456599 h 16255965"/>
              <a:gd name="connsiteX1263" fmla="*/ 5778658 w 14327739"/>
              <a:gd name="connsiteY1263" fmla="*/ 9449319 h 16255965"/>
              <a:gd name="connsiteX1264" fmla="*/ 5791261 w 14327739"/>
              <a:gd name="connsiteY1264" fmla="*/ 9392518 h 16255965"/>
              <a:gd name="connsiteX1265" fmla="*/ 5814259 w 14327739"/>
              <a:gd name="connsiteY1265" fmla="*/ 9262046 h 16255965"/>
              <a:gd name="connsiteX1266" fmla="*/ 5802471 w 14327739"/>
              <a:gd name="connsiteY1266" fmla="*/ 9262871 h 16255965"/>
              <a:gd name="connsiteX1267" fmla="*/ 4692230 w 14327739"/>
              <a:gd name="connsiteY1267" fmla="*/ 9375747 h 16255965"/>
              <a:gd name="connsiteX1268" fmla="*/ 4633776 w 14327739"/>
              <a:gd name="connsiteY1268" fmla="*/ 9511780 h 16255965"/>
              <a:gd name="connsiteX1269" fmla="*/ 4615031 w 14327739"/>
              <a:gd name="connsiteY1269" fmla="*/ 9551480 h 16255965"/>
              <a:gd name="connsiteX1270" fmla="*/ 4660992 w 14327739"/>
              <a:gd name="connsiteY1270" fmla="*/ 9563244 h 16255965"/>
              <a:gd name="connsiteX1271" fmla="*/ 4876814 w 14327739"/>
              <a:gd name="connsiteY1271" fmla="*/ 9603140 h 16255965"/>
              <a:gd name="connsiteX1272" fmla="*/ 4889889 w 14327739"/>
              <a:gd name="connsiteY1272" fmla="*/ 9572847 h 16255965"/>
              <a:gd name="connsiteX1273" fmla="*/ 4948247 w 14327739"/>
              <a:gd name="connsiteY1273" fmla="*/ 9423675 h 16255965"/>
              <a:gd name="connsiteX1274" fmla="*/ 4836789 w 14327739"/>
              <a:gd name="connsiteY1274" fmla="*/ 9407918 h 16255965"/>
              <a:gd name="connsiteX1275" fmla="*/ 7619513 w 14327739"/>
              <a:gd name="connsiteY1275" fmla="*/ 8953353 h 16255965"/>
              <a:gd name="connsiteX1276" fmla="*/ 7637692 w 14327739"/>
              <a:gd name="connsiteY1276" fmla="*/ 8966963 h 16255965"/>
              <a:gd name="connsiteX1277" fmla="*/ 7645717 w 14327739"/>
              <a:gd name="connsiteY1277" fmla="*/ 8974301 h 16255965"/>
              <a:gd name="connsiteX1278" fmla="*/ 7676976 w 14327739"/>
              <a:gd name="connsiteY1278" fmla="*/ 8985996 h 16255965"/>
              <a:gd name="connsiteX1279" fmla="*/ 7295849 w 14327739"/>
              <a:gd name="connsiteY1279" fmla="*/ 8996631 h 16255965"/>
              <a:gd name="connsiteX1280" fmla="*/ 7355443 w 14327739"/>
              <a:gd name="connsiteY1280" fmla="*/ 9112330 h 16255965"/>
              <a:gd name="connsiteX1281" fmla="*/ 7503868 w 14327739"/>
              <a:gd name="connsiteY1281" fmla="*/ 9115925 h 16255965"/>
              <a:gd name="connsiteX1282" fmla="*/ 7458698 w 14327739"/>
              <a:gd name="connsiteY1282" fmla="*/ 9038183 h 16255965"/>
              <a:gd name="connsiteX1283" fmla="*/ 7439462 w 14327739"/>
              <a:gd name="connsiteY1283" fmla="*/ 9013004 h 16255965"/>
              <a:gd name="connsiteX1284" fmla="*/ 7333715 w 14327739"/>
              <a:gd name="connsiteY1284" fmla="*/ 8998874 h 16255965"/>
              <a:gd name="connsiteX1285" fmla="*/ 5299202 w 14327739"/>
              <a:gd name="connsiteY1285" fmla="*/ 9260847 h 16255965"/>
              <a:gd name="connsiteX1286" fmla="*/ 5243411 w 14327739"/>
              <a:gd name="connsiteY1286" fmla="*/ 9443547 h 16255965"/>
              <a:gd name="connsiteX1287" fmla="*/ 5353103 w 14327739"/>
              <a:gd name="connsiteY1287" fmla="*/ 9451779 h 16255965"/>
              <a:gd name="connsiteX1288" fmla="*/ 5503766 w 14327739"/>
              <a:gd name="connsiteY1288" fmla="*/ 9455317 h 16255965"/>
              <a:gd name="connsiteX1289" fmla="*/ 5539200 w 14327739"/>
              <a:gd name="connsiteY1289" fmla="*/ 9321212 h 16255965"/>
              <a:gd name="connsiteX1290" fmla="*/ 5550624 w 14327739"/>
              <a:gd name="connsiteY1290" fmla="*/ 9268888 h 16255965"/>
              <a:gd name="connsiteX1291" fmla="*/ 5541816 w 14327739"/>
              <a:gd name="connsiteY1291" fmla="*/ 9269099 h 16255965"/>
              <a:gd name="connsiteX1292" fmla="*/ 7528401 w 14327739"/>
              <a:gd name="connsiteY1292" fmla="*/ 8946323 h 16255965"/>
              <a:gd name="connsiteX1293" fmla="*/ 7595492 w 14327739"/>
              <a:gd name="connsiteY1293" fmla="*/ 9025720 h 16255965"/>
              <a:gd name="connsiteX1294" fmla="*/ 7708224 w 14327739"/>
              <a:gd name="connsiteY1294" fmla="*/ 9050981 h 16255965"/>
              <a:gd name="connsiteX1295" fmla="*/ 7692153 w 14327739"/>
              <a:gd name="connsiteY1295" fmla="*/ 9034005 h 16255965"/>
              <a:gd name="connsiteX1296" fmla="*/ 7627590 w 14327739"/>
              <a:gd name="connsiteY1296" fmla="*/ 8983135 h 16255965"/>
              <a:gd name="connsiteX1297" fmla="*/ 7531089 w 14327739"/>
              <a:gd name="connsiteY1297" fmla="*/ 8947032 h 16255965"/>
              <a:gd name="connsiteX1298" fmla="*/ 7124759 w 14327739"/>
              <a:gd name="connsiteY1298" fmla="*/ 8987671 h 16255965"/>
              <a:gd name="connsiteX1299" fmla="*/ 7159401 w 14327739"/>
              <a:gd name="connsiteY1299" fmla="*/ 9064194 h 16255965"/>
              <a:gd name="connsiteX1300" fmla="*/ 7177154 w 14327739"/>
              <a:gd name="connsiteY1300" fmla="*/ 9115906 h 16255965"/>
              <a:gd name="connsiteX1301" fmla="*/ 7312441 w 14327739"/>
              <a:gd name="connsiteY1301" fmla="*/ 9111288 h 16255965"/>
              <a:gd name="connsiteX1302" fmla="*/ 7338897 w 14327739"/>
              <a:gd name="connsiteY1302" fmla="*/ 9111928 h 16255965"/>
              <a:gd name="connsiteX1303" fmla="*/ 7279014 w 14327739"/>
              <a:gd name="connsiteY1303" fmla="*/ 8995634 h 16255965"/>
              <a:gd name="connsiteX1304" fmla="*/ 7144647 w 14327739"/>
              <a:gd name="connsiteY1304" fmla="*/ 8987678 h 16255965"/>
              <a:gd name="connsiteX1305" fmla="*/ 6946597 w 14327739"/>
              <a:gd name="connsiteY1305" fmla="*/ 8987921 h 16255965"/>
              <a:gd name="connsiteX1306" fmla="*/ 6984017 w 14327739"/>
              <a:gd name="connsiteY1306" fmla="*/ 9117868 h 16255965"/>
              <a:gd name="connsiteX1307" fmla="*/ 6986289 w 14327739"/>
              <a:gd name="connsiteY1307" fmla="*/ 9128192 h 16255965"/>
              <a:gd name="connsiteX1308" fmla="*/ 7119011 w 14327739"/>
              <a:gd name="connsiteY1308" fmla="*/ 9117892 h 16255965"/>
              <a:gd name="connsiteX1309" fmla="*/ 7161949 w 14327739"/>
              <a:gd name="connsiteY1309" fmla="*/ 9116426 h 16255965"/>
              <a:gd name="connsiteX1310" fmla="*/ 7145780 w 14327739"/>
              <a:gd name="connsiteY1310" fmla="*/ 9069320 h 16255965"/>
              <a:gd name="connsiteX1311" fmla="*/ 7108821 w 14327739"/>
              <a:gd name="connsiteY1311" fmla="*/ 8987666 h 16255965"/>
              <a:gd name="connsiteX1312" fmla="*/ 6953725 w 14327739"/>
              <a:gd name="connsiteY1312" fmla="*/ 8987613 h 16255965"/>
              <a:gd name="connsiteX1313" fmla="*/ 5029630 w 14327739"/>
              <a:gd name="connsiteY1313" fmla="*/ 9235274 h 16255965"/>
              <a:gd name="connsiteX1314" fmla="*/ 4977188 w 14327739"/>
              <a:gd name="connsiteY1314" fmla="*/ 9389818 h 16255965"/>
              <a:gd name="connsiteX1315" fmla="*/ 4968620 w 14327739"/>
              <a:gd name="connsiteY1315" fmla="*/ 9411716 h 16255965"/>
              <a:gd name="connsiteX1316" fmla="*/ 5137815 w 14327739"/>
              <a:gd name="connsiteY1316" fmla="*/ 9435622 h 16255965"/>
              <a:gd name="connsiteX1317" fmla="*/ 5228245 w 14327739"/>
              <a:gd name="connsiteY1317" fmla="*/ 9442409 h 16255965"/>
              <a:gd name="connsiteX1318" fmla="*/ 5228493 w 14327739"/>
              <a:gd name="connsiteY1318" fmla="*/ 9441697 h 16255965"/>
              <a:gd name="connsiteX1319" fmla="*/ 5281880 w 14327739"/>
              <a:gd name="connsiteY1319" fmla="*/ 9260258 h 16255965"/>
              <a:gd name="connsiteX1320" fmla="*/ 5270884 w 14327739"/>
              <a:gd name="connsiteY1320" fmla="*/ 9259884 h 16255965"/>
              <a:gd name="connsiteX1321" fmla="*/ 6753340 w 14327739"/>
              <a:gd name="connsiteY1321" fmla="*/ 8996540 h 16255965"/>
              <a:gd name="connsiteX1322" fmla="*/ 6762576 w 14327739"/>
              <a:gd name="connsiteY1322" fmla="*/ 9035824 h 16255965"/>
              <a:gd name="connsiteX1323" fmla="*/ 6781704 w 14327739"/>
              <a:gd name="connsiteY1323" fmla="*/ 9149165 h 16255965"/>
              <a:gd name="connsiteX1324" fmla="*/ 6923952 w 14327739"/>
              <a:gd name="connsiteY1324" fmla="*/ 9133031 h 16255965"/>
              <a:gd name="connsiteX1325" fmla="*/ 6971762 w 14327739"/>
              <a:gd name="connsiteY1325" fmla="*/ 9129320 h 16255965"/>
              <a:gd name="connsiteX1326" fmla="*/ 6970051 w 14327739"/>
              <a:gd name="connsiteY1326" fmla="*/ 9121542 h 16255965"/>
              <a:gd name="connsiteX1327" fmla="*/ 6931750 w 14327739"/>
              <a:gd name="connsiteY1327" fmla="*/ 8988563 h 16255965"/>
              <a:gd name="connsiteX1328" fmla="*/ 6760727 w 14327739"/>
              <a:gd name="connsiteY1328" fmla="*/ 8995956 h 16255965"/>
              <a:gd name="connsiteX1329" fmla="*/ 4427566 w 14327739"/>
              <a:gd name="connsiteY1329" fmla="*/ 9309795 h 16255965"/>
              <a:gd name="connsiteX1330" fmla="*/ 4363931 w 14327739"/>
              <a:gd name="connsiteY1330" fmla="*/ 9445563 h 16255965"/>
              <a:gd name="connsiteX1331" fmla="*/ 4347201 w 14327739"/>
              <a:gd name="connsiteY1331" fmla="*/ 9478244 h 16255965"/>
              <a:gd name="connsiteX1332" fmla="*/ 4425188 w 14327739"/>
              <a:gd name="connsiteY1332" fmla="*/ 9502889 h 16255965"/>
              <a:gd name="connsiteX1333" fmla="*/ 4600636 w 14327739"/>
              <a:gd name="connsiteY1333" fmla="*/ 9547795 h 16255965"/>
              <a:gd name="connsiteX1334" fmla="*/ 4620334 w 14327739"/>
              <a:gd name="connsiteY1334" fmla="*/ 9506092 h 16255965"/>
              <a:gd name="connsiteX1335" fmla="*/ 4677749 w 14327739"/>
              <a:gd name="connsiteY1335" fmla="*/ 9372525 h 16255965"/>
              <a:gd name="connsiteX1336" fmla="*/ 4523751 w 14327739"/>
              <a:gd name="connsiteY1336" fmla="*/ 9338254 h 16255965"/>
              <a:gd name="connsiteX1337" fmla="*/ 7376421 w 14327739"/>
              <a:gd name="connsiteY1337" fmla="*/ 8906188 h 16255965"/>
              <a:gd name="connsiteX1338" fmla="*/ 7447717 w 14327739"/>
              <a:gd name="connsiteY1338" fmla="*/ 8999500 h 16255965"/>
              <a:gd name="connsiteX1339" fmla="*/ 7524302 w 14327739"/>
              <a:gd name="connsiteY1339" fmla="*/ 9009769 h 16255965"/>
              <a:gd name="connsiteX1340" fmla="*/ 7570048 w 14327739"/>
              <a:gd name="connsiteY1340" fmla="*/ 9020018 h 16255965"/>
              <a:gd name="connsiteX1341" fmla="*/ 7497425 w 14327739"/>
              <a:gd name="connsiteY1341" fmla="*/ 8938142 h 16255965"/>
              <a:gd name="connsiteX1342" fmla="*/ 6548015 w 14327739"/>
              <a:gd name="connsiteY1342" fmla="*/ 9012748 h 16255965"/>
              <a:gd name="connsiteX1343" fmla="*/ 6550776 w 14327739"/>
              <a:gd name="connsiteY1343" fmla="*/ 9029193 h 16255965"/>
              <a:gd name="connsiteX1344" fmla="*/ 6561628 w 14327739"/>
              <a:gd name="connsiteY1344" fmla="*/ 9174126 h 16255965"/>
              <a:gd name="connsiteX1345" fmla="*/ 6766917 w 14327739"/>
              <a:gd name="connsiteY1345" fmla="*/ 9150842 h 16255965"/>
              <a:gd name="connsiteX1346" fmla="*/ 6748065 w 14327739"/>
              <a:gd name="connsiteY1346" fmla="*/ 9039065 h 16255965"/>
              <a:gd name="connsiteX1347" fmla="*/ 6738343 w 14327739"/>
              <a:gd name="connsiteY1347" fmla="*/ 8997724 h 16255965"/>
              <a:gd name="connsiteX1348" fmla="*/ 6328070 w 14327739"/>
              <a:gd name="connsiteY1348" fmla="*/ 9030357 h 16255965"/>
              <a:gd name="connsiteX1349" fmla="*/ 6332523 w 14327739"/>
              <a:gd name="connsiteY1349" fmla="*/ 9108028 h 16255965"/>
              <a:gd name="connsiteX1350" fmla="*/ 6330063 w 14327739"/>
              <a:gd name="connsiteY1350" fmla="*/ 9201633 h 16255965"/>
              <a:gd name="connsiteX1351" fmla="*/ 6527403 w 14327739"/>
              <a:gd name="connsiteY1351" fmla="*/ 9178008 h 16255965"/>
              <a:gd name="connsiteX1352" fmla="*/ 6547102 w 14327739"/>
              <a:gd name="connsiteY1352" fmla="*/ 9175774 h 16255965"/>
              <a:gd name="connsiteX1353" fmla="*/ 6536314 w 14327739"/>
              <a:gd name="connsiteY1353" fmla="*/ 9031343 h 16255965"/>
              <a:gd name="connsiteX1354" fmla="*/ 6533392 w 14327739"/>
              <a:gd name="connsiteY1354" fmla="*/ 9013902 h 16255965"/>
              <a:gd name="connsiteX1355" fmla="*/ 6367608 w 14327739"/>
              <a:gd name="connsiteY1355" fmla="*/ 9026989 h 16255965"/>
              <a:gd name="connsiteX1356" fmla="*/ 6097999 w 14327739"/>
              <a:gd name="connsiteY1356" fmla="*/ 9049318 h 16255965"/>
              <a:gd name="connsiteX1357" fmla="*/ 6096002 w 14327739"/>
              <a:gd name="connsiteY1357" fmla="*/ 9114228 h 16255965"/>
              <a:gd name="connsiteX1358" fmla="*/ 6086532 w 14327739"/>
              <a:gd name="connsiteY1358" fmla="*/ 9227236 h 16255965"/>
              <a:gd name="connsiteX1359" fmla="*/ 6294218 w 14327739"/>
              <a:gd name="connsiteY1359" fmla="*/ 9205925 h 16255965"/>
              <a:gd name="connsiteX1360" fmla="*/ 6315270 w 14327739"/>
              <a:gd name="connsiteY1360" fmla="*/ 9203405 h 16255965"/>
              <a:gd name="connsiteX1361" fmla="*/ 6317773 w 14327739"/>
              <a:gd name="connsiteY1361" fmla="*/ 9108699 h 16255965"/>
              <a:gd name="connsiteX1362" fmla="*/ 6313369 w 14327739"/>
              <a:gd name="connsiteY1362" fmla="*/ 9031609 h 16255965"/>
              <a:gd name="connsiteX1363" fmla="*/ 6135011 w 14327739"/>
              <a:gd name="connsiteY1363" fmla="*/ 9046800 h 16255965"/>
              <a:gd name="connsiteX1364" fmla="*/ 7438078 w 14327739"/>
              <a:gd name="connsiteY1364" fmla="*/ 8863791 h 16255965"/>
              <a:gd name="connsiteX1365" fmla="*/ 7505487 w 14327739"/>
              <a:gd name="connsiteY1365" fmla="*/ 8925151 h 16255965"/>
              <a:gd name="connsiteX1366" fmla="*/ 7535666 w 14327739"/>
              <a:gd name="connsiteY1366" fmla="*/ 8933128 h 16255965"/>
              <a:gd name="connsiteX1367" fmla="*/ 7589852 w 14327739"/>
              <a:gd name="connsiteY1367" fmla="*/ 8953400 h 16255965"/>
              <a:gd name="connsiteX1368" fmla="*/ 7519796 w 14327739"/>
              <a:gd name="connsiteY1368" fmla="*/ 8898202 h 16255965"/>
              <a:gd name="connsiteX1369" fmla="*/ 5856713 w 14327739"/>
              <a:gd name="connsiteY1369" fmla="*/ 9064507 h 16255965"/>
              <a:gd name="connsiteX1370" fmla="*/ 5837766 w 14327739"/>
              <a:gd name="connsiteY1370" fmla="*/ 9213620 h 16255965"/>
              <a:gd name="connsiteX1371" fmla="*/ 5832034 w 14327739"/>
              <a:gd name="connsiteY1371" fmla="*/ 9246177 h 16255965"/>
              <a:gd name="connsiteX1372" fmla="*/ 6052743 w 14327739"/>
              <a:gd name="connsiteY1372" fmla="*/ 9230703 h 16255965"/>
              <a:gd name="connsiteX1373" fmla="*/ 6071871 w 14327739"/>
              <a:gd name="connsiteY1373" fmla="*/ 9228740 h 16255965"/>
              <a:gd name="connsiteX1374" fmla="*/ 6081505 w 14327739"/>
              <a:gd name="connsiteY1374" fmla="*/ 9113990 h 16255965"/>
              <a:gd name="connsiteX1375" fmla="*/ 6083475 w 14327739"/>
              <a:gd name="connsiteY1375" fmla="*/ 9050306 h 16255965"/>
              <a:gd name="connsiteX1376" fmla="*/ 5894338 w 14327739"/>
              <a:gd name="connsiteY1376" fmla="*/ 9063174 h 16255965"/>
              <a:gd name="connsiteX1377" fmla="*/ 7223792 w 14327739"/>
              <a:gd name="connsiteY1377" fmla="*/ 8877482 h 16255965"/>
              <a:gd name="connsiteX1378" fmla="*/ 7266164 w 14327739"/>
              <a:gd name="connsiteY1378" fmla="*/ 8939001 h 16255965"/>
              <a:gd name="connsiteX1379" fmla="*/ 7288140 w 14327739"/>
              <a:gd name="connsiteY1379" fmla="*/ 8981666 h 16255965"/>
              <a:gd name="connsiteX1380" fmla="*/ 7335988 w 14327739"/>
              <a:gd name="connsiteY1380" fmla="*/ 8984519 h 16255965"/>
              <a:gd name="connsiteX1381" fmla="*/ 7427026 w 14327739"/>
              <a:gd name="connsiteY1381" fmla="*/ 8996726 h 16255965"/>
              <a:gd name="connsiteX1382" fmla="*/ 7353167 w 14327739"/>
              <a:gd name="connsiteY1382" fmla="*/ 8900048 h 16255965"/>
              <a:gd name="connsiteX1383" fmla="*/ 7348883 w 14327739"/>
              <a:gd name="connsiteY1383" fmla="*/ 8898916 h 16255965"/>
              <a:gd name="connsiteX1384" fmla="*/ 4764930 w 14327739"/>
              <a:gd name="connsiteY1384" fmla="*/ 9191124 h 16255965"/>
              <a:gd name="connsiteX1385" fmla="*/ 4720937 w 14327739"/>
              <a:gd name="connsiteY1385" fmla="*/ 9308940 h 16255965"/>
              <a:gd name="connsiteX1386" fmla="*/ 4698133 w 14327739"/>
              <a:gd name="connsiteY1386" fmla="*/ 9362009 h 16255965"/>
              <a:gd name="connsiteX1387" fmla="*/ 4839510 w 14327739"/>
              <a:gd name="connsiteY1387" fmla="*/ 9393474 h 16255965"/>
              <a:gd name="connsiteX1388" fmla="*/ 4953748 w 14327739"/>
              <a:gd name="connsiteY1388" fmla="*/ 9409615 h 16255965"/>
              <a:gd name="connsiteX1389" fmla="*/ 4963318 w 14327739"/>
              <a:gd name="connsiteY1389" fmla="*/ 9385155 h 16255965"/>
              <a:gd name="connsiteX1390" fmla="*/ 5014705 w 14327739"/>
              <a:gd name="connsiteY1390" fmla="*/ 9233751 h 16255965"/>
              <a:gd name="connsiteX1391" fmla="*/ 4989019 w 14327739"/>
              <a:gd name="connsiteY1391" fmla="*/ 9231131 h 16255965"/>
              <a:gd name="connsiteX1392" fmla="*/ 5605675 w 14327739"/>
              <a:gd name="connsiteY1392" fmla="*/ 9071570 h 16255965"/>
              <a:gd name="connsiteX1393" fmla="*/ 5594068 w 14327739"/>
              <a:gd name="connsiteY1393" fmla="*/ 9140235 h 16255965"/>
              <a:gd name="connsiteX1394" fmla="*/ 5569273 w 14327739"/>
              <a:gd name="connsiteY1394" fmla="*/ 9253859 h 16255965"/>
              <a:gd name="connsiteX1395" fmla="*/ 5802338 w 14327739"/>
              <a:gd name="connsiteY1395" fmla="*/ 9248259 h 16255965"/>
              <a:gd name="connsiteX1396" fmla="*/ 5816869 w 14327739"/>
              <a:gd name="connsiteY1396" fmla="*/ 9247240 h 16255965"/>
              <a:gd name="connsiteX1397" fmla="*/ 5823137 w 14327739"/>
              <a:gd name="connsiteY1397" fmla="*/ 9211679 h 16255965"/>
              <a:gd name="connsiteX1398" fmla="*/ 5841805 w 14327739"/>
              <a:gd name="connsiteY1398" fmla="*/ 9065035 h 16255965"/>
              <a:gd name="connsiteX1399" fmla="*/ 5645148 w 14327739"/>
              <a:gd name="connsiteY1399" fmla="*/ 9072002 h 16255965"/>
              <a:gd name="connsiteX1400" fmla="*/ 7066020 w 14327739"/>
              <a:gd name="connsiteY1400" fmla="*/ 8857923 h 16255965"/>
              <a:gd name="connsiteX1401" fmla="*/ 7118196 w 14327739"/>
              <a:gd name="connsiteY1401" fmla="*/ 8973176 h 16255965"/>
              <a:gd name="connsiteX1402" fmla="*/ 7146130 w 14327739"/>
              <a:gd name="connsiteY1402" fmla="*/ 8973195 h 16255965"/>
              <a:gd name="connsiteX1403" fmla="*/ 7271304 w 14327739"/>
              <a:gd name="connsiteY1403" fmla="*/ 8980661 h 16255965"/>
              <a:gd name="connsiteX1404" fmla="*/ 7253777 w 14327739"/>
              <a:gd name="connsiteY1404" fmla="*/ 8946623 h 16255965"/>
              <a:gd name="connsiteX1405" fmla="*/ 7203799 w 14327739"/>
              <a:gd name="connsiteY1405" fmla="*/ 8874057 h 16255965"/>
              <a:gd name="connsiteX1406" fmla="*/ 7164439 w 14327739"/>
              <a:gd name="connsiteY1406" fmla="*/ 8867313 h 16255965"/>
              <a:gd name="connsiteX1407" fmla="*/ 7373308 w 14327739"/>
              <a:gd name="connsiteY1407" fmla="*/ 8804835 h 16255965"/>
              <a:gd name="connsiteX1408" fmla="*/ 7405370 w 14327739"/>
              <a:gd name="connsiteY1408" fmla="*/ 8834019 h 16255965"/>
              <a:gd name="connsiteX1409" fmla="*/ 7458972 w 14327739"/>
              <a:gd name="connsiteY1409" fmla="*/ 8856597 h 16255965"/>
              <a:gd name="connsiteX1410" fmla="*/ 7293586 w 14327739"/>
              <a:gd name="connsiteY1410" fmla="*/ 8809568 h 16255965"/>
              <a:gd name="connsiteX1411" fmla="*/ 7331829 w 14327739"/>
              <a:gd name="connsiteY1411" fmla="*/ 8847827 h 16255965"/>
              <a:gd name="connsiteX1412" fmla="*/ 7361913 w 14327739"/>
              <a:gd name="connsiteY1412" fmla="*/ 8887201 h 16255965"/>
              <a:gd name="connsiteX1413" fmla="*/ 7479903 w 14327739"/>
              <a:gd name="connsiteY1413" fmla="*/ 8918388 h 16255965"/>
              <a:gd name="connsiteX1414" fmla="*/ 7477222 w 14327739"/>
              <a:gd name="connsiteY1414" fmla="*/ 8915365 h 16255965"/>
              <a:gd name="connsiteX1415" fmla="*/ 7400831 w 14327739"/>
              <a:gd name="connsiteY1415" fmla="*/ 8848107 h 16255965"/>
              <a:gd name="connsiteX1416" fmla="*/ 7354671 w 14327739"/>
              <a:gd name="connsiteY1416" fmla="*/ 8828669 h 16255965"/>
              <a:gd name="connsiteX1417" fmla="*/ 5347673 w 14327739"/>
              <a:gd name="connsiteY1417" fmla="*/ 9066442 h 16255965"/>
              <a:gd name="connsiteX1418" fmla="*/ 5303217 w 14327739"/>
              <a:gd name="connsiteY1418" fmla="*/ 9246410 h 16255965"/>
              <a:gd name="connsiteX1419" fmla="*/ 5542366 w 14327739"/>
              <a:gd name="connsiteY1419" fmla="*/ 9254506 h 16255965"/>
              <a:gd name="connsiteX1420" fmla="*/ 5553825 w 14327739"/>
              <a:gd name="connsiteY1420" fmla="*/ 9254231 h 16255965"/>
              <a:gd name="connsiteX1421" fmla="*/ 5579238 w 14327739"/>
              <a:gd name="connsiteY1421" fmla="*/ 9137836 h 16255965"/>
              <a:gd name="connsiteX1422" fmla="*/ 5590479 w 14327739"/>
              <a:gd name="connsiteY1422" fmla="*/ 9071403 h 16255965"/>
              <a:gd name="connsiteX1423" fmla="*/ 5387001 w 14327739"/>
              <a:gd name="connsiteY1423" fmla="*/ 9069175 h 16255965"/>
              <a:gd name="connsiteX1424" fmla="*/ 6891783 w 14327739"/>
              <a:gd name="connsiteY1424" fmla="*/ 8846422 h 16255965"/>
              <a:gd name="connsiteX1425" fmla="*/ 6941878 w 14327739"/>
              <a:gd name="connsiteY1425" fmla="*/ 8973604 h 16255965"/>
              <a:gd name="connsiteX1426" fmla="*/ 6954480 w 14327739"/>
              <a:gd name="connsiteY1426" fmla="*/ 8973062 h 16255965"/>
              <a:gd name="connsiteX1427" fmla="*/ 7102257 w 14327739"/>
              <a:gd name="connsiteY1427" fmla="*/ 8973165 h 16255965"/>
              <a:gd name="connsiteX1428" fmla="*/ 7049376 w 14327739"/>
              <a:gd name="connsiteY1428" fmla="*/ 8856334 h 16255965"/>
              <a:gd name="connsiteX1429" fmla="*/ 6977674 w 14327739"/>
              <a:gd name="connsiteY1429" fmla="*/ 8849494 h 16255965"/>
              <a:gd name="connsiteX1430" fmla="*/ 6712114 w 14327739"/>
              <a:gd name="connsiteY1430" fmla="*/ 8843351 h 16255965"/>
              <a:gd name="connsiteX1431" fmla="*/ 6729231 w 14327739"/>
              <a:gd name="connsiteY1431" fmla="*/ 8893987 h 16255965"/>
              <a:gd name="connsiteX1432" fmla="*/ 6749978 w 14327739"/>
              <a:gd name="connsiteY1432" fmla="*/ 8982241 h 16255965"/>
              <a:gd name="connsiteX1433" fmla="*/ 6760789 w 14327739"/>
              <a:gd name="connsiteY1433" fmla="*/ 8981389 h 16255965"/>
              <a:gd name="connsiteX1434" fmla="*/ 6926639 w 14327739"/>
              <a:gd name="connsiteY1434" fmla="*/ 8974259 h 16255965"/>
              <a:gd name="connsiteX1435" fmla="*/ 6876076 w 14327739"/>
              <a:gd name="connsiteY1435" fmla="*/ 8845861 h 16255965"/>
              <a:gd name="connsiteX1436" fmla="*/ 6788507 w 14327739"/>
              <a:gd name="connsiteY1436" fmla="*/ 8842729 h 16255965"/>
              <a:gd name="connsiteX1437" fmla="*/ 7149881 w 14327739"/>
              <a:gd name="connsiteY1437" fmla="*/ 8770175 h 16255965"/>
              <a:gd name="connsiteX1438" fmla="*/ 7212179 w 14327739"/>
              <a:gd name="connsiteY1438" fmla="*/ 8860623 h 16255965"/>
              <a:gd name="connsiteX1439" fmla="*/ 7339781 w 14327739"/>
              <a:gd name="connsiteY1439" fmla="*/ 8882525 h 16255965"/>
              <a:gd name="connsiteX1440" fmla="*/ 7320826 w 14327739"/>
              <a:gd name="connsiteY1440" fmla="*/ 8857715 h 16255965"/>
              <a:gd name="connsiteX1441" fmla="*/ 7263238 w 14327739"/>
              <a:gd name="connsiteY1441" fmla="*/ 8800078 h 16255965"/>
              <a:gd name="connsiteX1442" fmla="*/ 7198751 w 14327739"/>
              <a:gd name="connsiteY1442" fmla="*/ 8779913 h 16255965"/>
              <a:gd name="connsiteX1443" fmla="*/ 4507102 w 14327739"/>
              <a:gd name="connsiteY1443" fmla="*/ 9129341 h 16255965"/>
              <a:gd name="connsiteX1444" fmla="*/ 4460045 w 14327739"/>
              <a:gd name="connsiteY1444" fmla="*/ 9240501 h 16255965"/>
              <a:gd name="connsiteX1445" fmla="*/ 4433876 w 14327739"/>
              <a:gd name="connsiteY1445" fmla="*/ 9296333 h 16255965"/>
              <a:gd name="connsiteX1446" fmla="*/ 4527560 w 14327739"/>
              <a:gd name="connsiteY1446" fmla="*/ 9324045 h 16255965"/>
              <a:gd name="connsiteX1447" fmla="*/ 4683655 w 14327739"/>
              <a:gd name="connsiteY1447" fmla="*/ 9358786 h 16255965"/>
              <a:gd name="connsiteX1448" fmla="*/ 4707259 w 14327739"/>
              <a:gd name="connsiteY1448" fmla="*/ 9303877 h 16255965"/>
              <a:gd name="connsiteX1449" fmla="*/ 4750354 w 14327739"/>
              <a:gd name="connsiteY1449" fmla="*/ 9188522 h 16255965"/>
              <a:gd name="connsiteX1450" fmla="*/ 4695569 w 14327739"/>
              <a:gd name="connsiteY1450" fmla="*/ 9178741 h 16255965"/>
              <a:gd name="connsiteX1451" fmla="*/ 5088997 w 14327739"/>
              <a:gd name="connsiteY1451" fmla="*/ 9046359 h 16255965"/>
              <a:gd name="connsiteX1452" fmla="*/ 5069829 w 14327739"/>
              <a:gd name="connsiteY1452" fmla="*/ 9116807 h 16255965"/>
              <a:gd name="connsiteX1453" fmla="*/ 5034425 w 14327739"/>
              <a:gd name="connsiteY1453" fmla="*/ 9221141 h 16255965"/>
              <a:gd name="connsiteX1454" fmla="*/ 5272184 w 14327739"/>
              <a:gd name="connsiteY1454" fmla="*/ 9245359 h 16255965"/>
              <a:gd name="connsiteX1455" fmla="*/ 5286125 w 14327739"/>
              <a:gd name="connsiteY1455" fmla="*/ 9245831 h 16255965"/>
              <a:gd name="connsiteX1456" fmla="*/ 5312546 w 14327739"/>
              <a:gd name="connsiteY1456" fmla="*/ 9156039 h 16255965"/>
              <a:gd name="connsiteX1457" fmla="*/ 5332715 w 14327739"/>
              <a:gd name="connsiteY1457" fmla="*/ 9065402 h 16255965"/>
              <a:gd name="connsiteX1458" fmla="*/ 5119454 w 14327739"/>
              <a:gd name="connsiteY1458" fmla="*/ 9050582 h 16255965"/>
              <a:gd name="connsiteX1459" fmla="*/ 6520293 w 14327739"/>
              <a:gd name="connsiteY1459" fmla="*/ 8847652 h 16255965"/>
              <a:gd name="connsiteX1460" fmla="*/ 6545598 w 14327739"/>
              <a:gd name="connsiteY1460" fmla="*/ 8998353 h 16255965"/>
              <a:gd name="connsiteX1461" fmla="*/ 6734980 w 14327739"/>
              <a:gd name="connsiteY1461" fmla="*/ 8983424 h 16255965"/>
              <a:gd name="connsiteX1462" fmla="*/ 6714877 w 14327739"/>
              <a:gd name="connsiteY1462" fmla="*/ 8897942 h 16255965"/>
              <a:gd name="connsiteX1463" fmla="*/ 6696472 w 14327739"/>
              <a:gd name="connsiteY1463" fmla="*/ 8843478 h 16255965"/>
              <a:gd name="connsiteX1464" fmla="*/ 6596854 w 14327739"/>
              <a:gd name="connsiteY1464" fmla="*/ 8844290 h 16255965"/>
              <a:gd name="connsiteX1465" fmla="*/ 6316878 w 14327739"/>
              <a:gd name="connsiteY1465" fmla="*/ 8856587 h 16255965"/>
              <a:gd name="connsiteX1466" fmla="*/ 6318996 w 14327739"/>
              <a:gd name="connsiteY1466" fmla="*/ 8872100 h 16255965"/>
              <a:gd name="connsiteX1467" fmla="*/ 6327236 w 14327739"/>
              <a:gd name="connsiteY1467" fmla="*/ 9015814 h 16255965"/>
              <a:gd name="connsiteX1468" fmla="*/ 6366290 w 14327739"/>
              <a:gd name="connsiteY1468" fmla="*/ 9012488 h 16255965"/>
              <a:gd name="connsiteX1469" fmla="*/ 6530979 w 14327739"/>
              <a:gd name="connsiteY1469" fmla="*/ 8999506 h 16255965"/>
              <a:gd name="connsiteX1470" fmla="*/ 6505640 w 14327739"/>
              <a:gd name="connsiteY1470" fmla="*/ 8848296 h 16255965"/>
              <a:gd name="connsiteX1471" fmla="*/ 7207727 w 14327739"/>
              <a:gd name="connsiteY1471" fmla="*/ 8723670 h 16255965"/>
              <a:gd name="connsiteX1472" fmla="*/ 7271092 w 14327739"/>
              <a:gd name="connsiteY1472" fmla="*/ 8787063 h 16255965"/>
              <a:gd name="connsiteX1473" fmla="*/ 7359875 w 14327739"/>
              <a:gd name="connsiteY1473" fmla="*/ 8814856 h 16255965"/>
              <a:gd name="connsiteX1474" fmla="*/ 7365991 w 14327739"/>
              <a:gd name="connsiteY1474" fmla="*/ 8817432 h 16255965"/>
              <a:gd name="connsiteX1475" fmla="*/ 7351405 w 14327739"/>
              <a:gd name="connsiteY1475" fmla="*/ 8804589 h 16255965"/>
              <a:gd name="connsiteX1476" fmla="*/ 7291035 w 14327739"/>
              <a:gd name="connsiteY1476" fmla="*/ 8762888 h 16255965"/>
              <a:gd name="connsiteX1477" fmla="*/ 6098877 w 14327739"/>
              <a:gd name="connsiteY1477" fmla="*/ 8866434 h 16255965"/>
              <a:gd name="connsiteX1478" fmla="*/ 6101095 w 14327739"/>
              <a:gd name="connsiteY1478" fmla="*/ 8948722 h 16255965"/>
              <a:gd name="connsiteX1479" fmla="*/ 6098450 w 14327739"/>
              <a:gd name="connsiteY1479" fmla="*/ 9034682 h 16255965"/>
              <a:gd name="connsiteX1480" fmla="*/ 6134258 w 14327739"/>
              <a:gd name="connsiteY1480" fmla="*/ 9032246 h 16255965"/>
              <a:gd name="connsiteX1481" fmla="*/ 6312538 w 14327739"/>
              <a:gd name="connsiteY1481" fmla="*/ 9017066 h 16255965"/>
              <a:gd name="connsiteX1482" fmla="*/ 6304358 w 14327739"/>
              <a:gd name="connsiteY1482" fmla="*/ 8873869 h 16255965"/>
              <a:gd name="connsiteX1483" fmla="*/ 6302093 w 14327739"/>
              <a:gd name="connsiteY1483" fmla="*/ 8857237 h 16255965"/>
              <a:gd name="connsiteX1484" fmla="*/ 6205765 w 14327739"/>
              <a:gd name="connsiteY1484" fmla="*/ 8861467 h 16255965"/>
              <a:gd name="connsiteX1485" fmla="*/ 6994272 w 14327739"/>
              <a:gd name="connsiteY1485" fmla="*/ 8739167 h 16255965"/>
              <a:gd name="connsiteX1486" fmla="*/ 7059248 w 14327739"/>
              <a:gd name="connsiteY1486" fmla="*/ 8844256 h 16255965"/>
              <a:gd name="connsiteX1487" fmla="*/ 7167114 w 14327739"/>
              <a:gd name="connsiteY1487" fmla="*/ 8852887 h 16255965"/>
              <a:gd name="connsiteX1488" fmla="*/ 7192183 w 14327739"/>
              <a:gd name="connsiteY1488" fmla="*/ 8857190 h 16255965"/>
              <a:gd name="connsiteX1489" fmla="*/ 7129450 w 14327739"/>
              <a:gd name="connsiteY1489" fmla="*/ 8766103 h 16255965"/>
              <a:gd name="connsiteX1490" fmla="*/ 5872001 w 14327739"/>
              <a:gd name="connsiteY1490" fmla="*/ 8876977 h 16255965"/>
              <a:gd name="connsiteX1491" fmla="*/ 5860006 w 14327739"/>
              <a:gd name="connsiteY1491" fmla="*/ 9038590 h 16255965"/>
              <a:gd name="connsiteX1492" fmla="*/ 5858576 w 14327739"/>
              <a:gd name="connsiteY1492" fmla="*/ 9049844 h 16255965"/>
              <a:gd name="connsiteX1493" fmla="*/ 5894187 w 14327739"/>
              <a:gd name="connsiteY1493" fmla="*/ 9048581 h 16255965"/>
              <a:gd name="connsiteX1494" fmla="*/ 6083929 w 14327739"/>
              <a:gd name="connsiteY1494" fmla="*/ 9035671 h 16255965"/>
              <a:gd name="connsiteX1495" fmla="*/ 6086604 w 14327739"/>
              <a:gd name="connsiteY1495" fmla="*/ 8949198 h 16255965"/>
              <a:gd name="connsiteX1496" fmla="*/ 6084406 w 14327739"/>
              <a:gd name="connsiteY1496" fmla="*/ 8867107 h 16255965"/>
              <a:gd name="connsiteX1497" fmla="*/ 4832199 w 14327739"/>
              <a:gd name="connsiteY1497" fmla="*/ 9009975 h 16255965"/>
              <a:gd name="connsiteX1498" fmla="*/ 4830665 w 14327739"/>
              <a:gd name="connsiteY1498" fmla="*/ 9015083 h 16255965"/>
              <a:gd name="connsiteX1499" fmla="*/ 4770095 w 14327739"/>
              <a:gd name="connsiteY1499" fmla="*/ 9177292 h 16255965"/>
              <a:gd name="connsiteX1500" fmla="*/ 4991152 w 14327739"/>
              <a:gd name="connsiteY1500" fmla="*/ 9216733 h 16255965"/>
              <a:gd name="connsiteX1501" fmla="*/ 5019501 w 14327739"/>
              <a:gd name="connsiteY1501" fmla="*/ 9219620 h 16255965"/>
              <a:gd name="connsiteX1502" fmla="*/ 5055673 w 14327739"/>
              <a:gd name="connsiteY1502" fmla="*/ 9113045 h 16255965"/>
              <a:gd name="connsiteX1503" fmla="*/ 5074381 w 14327739"/>
              <a:gd name="connsiteY1503" fmla="*/ 9044332 h 16255965"/>
              <a:gd name="connsiteX1504" fmla="*/ 4842067 w 14327739"/>
              <a:gd name="connsiteY1504" fmla="*/ 9012117 h 16255965"/>
              <a:gd name="connsiteX1505" fmla="*/ 6834255 w 14327739"/>
              <a:gd name="connsiteY1505" fmla="*/ 8716610 h 16255965"/>
              <a:gd name="connsiteX1506" fmla="*/ 6856537 w 14327739"/>
              <a:gd name="connsiteY1506" fmla="*/ 8756939 h 16255965"/>
              <a:gd name="connsiteX1507" fmla="*/ 6885452 w 14327739"/>
              <a:gd name="connsiteY1507" fmla="*/ 8830348 h 16255965"/>
              <a:gd name="connsiteX1508" fmla="*/ 7041280 w 14327739"/>
              <a:gd name="connsiteY1508" fmla="*/ 8842818 h 16255965"/>
              <a:gd name="connsiteX1509" fmla="*/ 6974809 w 14327739"/>
              <a:gd name="connsiteY1509" fmla="*/ 8735288 h 16255965"/>
              <a:gd name="connsiteX1510" fmla="*/ 6920291 w 14327739"/>
              <a:gd name="connsiteY1510" fmla="*/ 8724425 h 16255965"/>
              <a:gd name="connsiteX1511" fmla="*/ 5633726 w 14327739"/>
              <a:gd name="connsiteY1511" fmla="*/ 8879717 h 16255965"/>
              <a:gd name="connsiteX1512" fmla="*/ 5624110 w 14327739"/>
              <a:gd name="connsiteY1512" fmla="*/ 8962515 h 16255965"/>
              <a:gd name="connsiteX1513" fmla="*/ 5608140 w 14327739"/>
              <a:gd name="connsiteY1513" fmla="*/ 9056990 h 16255965"/>
              <a:gd name="connsiteX1514" fmla="*/ 5645648 w 14327739"/>
              <a:gd name="connsiteY1514" fmla="*/ 9057398 h 16255965"/>
              <a:gd name="connsiteX1515" fmla="*/ 5843671 w 14327739"/>
              <a:gd name="connsiteY1515" fmla="*/ 9050373 h 16255965"/>
              <a:gd name="connsiteX1516" fmla="*/ 5845326 w 14327739"/>
              <a:gd name="connsiteY1516" fmla="*/ 9037371 h 16255965"/>
              <a:gd name="connsiteX1517" fmla="*/ 5857212 w 14327739"/>
              <a:gd name="connsiteY1517" fmla="*/ 8877664 h 16255965"/>
              <a:gd name="connsiteX1518" fmla="*/ 5855612 w 14327739"/>
              <a:gd name="connsiteY1518" fmla="*/ 8877738 h 16255965"/>
              <a:gd name="connsiteX1519" fmla="*/ 7137317 w 14327739"/>
              <a:gd name="connsiteY1519" fmla="*/ 8661851 h 16255965"/>
              <a:gd name="connsiteX1520" fmla="*/ 7173046 w 14327739"/>
              <a:gd name="connsiteY1520" fmla="*/ 8688975 h 16255965"/>
              <a:gd name="connsiteX1521" fmla="*/ 7178206 w 14327739"/>
              <a:gd name="connsiteY1521" fmla="*/ 8694136 h 16255965"/>
              <a:gd name="connsiteX1522" fmla="*/ 7184662 w 14327739"/>
              <a:gd name="connsiteY1522" fmla="*/ 8696443 h 16255965"/>
              <a:gd name="connsiteX1523" fmla="*/ 7216646 w 14327739"/>
              <a:gd name="connsiteY1523" fmla="*/ 8711504 h 16255965"/>
              <a:gd name="connsiteX1524" fmla="*/ 7168043 w 14327739"/>
              <a:gd name="connsiteY1524" fmla="*/ 8677932 h 16255965"/>
              <a:gd name="connsiteX1525" fmla="*/ 7061488 w 14327739"/>
              <a:gd name="connsiteY1525" fmla="*/ 8668173 h 16255965"/>
              <a:gd name="connsiteX1526" fmla="*/ 7136388 w 14327739"/>
              <a:gd name="connsiteY1526" fmla="*/ 8750585 h 16255965"/>
              <a:gd name="connsiteX1527" fmla="*/ 7137884 w 14327739"/>
              <a:gd name="connsiteY1527" fmla="*/ 8752756 h 16255965"/>
              <a:gd name="connsiteX1528" fmla="*/ 7203087 w 14327739"/>
              <a:gd name="connsiteY1528" fmla="*/ 8765775 h 16255965"/>
              <a:gd name="connsiteX1529" fmla="*/ 7240743 w 14327739"/>
              <a:gd name="connsiteY1529" fmla="*/ 8777563 h 16255965"/>
              <a:gd name="connsiteX1530" fmla="*/ 7170224 w 14327739"/>
              <a:gd name="connsiteY1530" fmla="*/ 8706983 h 16255965"/>
              <a:gd name="connsiteX1531" fmla="*/ 5387017 w 14327739"/>
              <a:gd name="connsiteY1531" fmla="*/ 8876338 h 16255965"/>
              <a:gd name="connsiteX1532" fmla="*/ 5370121 w 14327739"/>
              <a:gd name="connsiteY1532" fmla="*/ 8975567 h 16255965"/>
              <a:gd name="connsiteX1533" fmla="*/ 5351232 w 14327739"/>
              <a:gd name="connsiteY1533" fmla="*/ 9052035 h 16255965"/>
              <a:gd name="connsiteX1534" fmla="*/ 5388209 w 14327739"/>
              <a:gd name="connsiteY1534" fmla="*/ 9054600 h 16255965"/>
              <a:gd name="connsiteX1535" fmla="*/ 5592946 w 14327739"/>
              <a:gd name="connsiteY1535" fmla="*/ 9056825 h 16255965"/>
              <a:gd name="connsiteX1536" fmla="*/ 5609191 w 14327739"/>
              <a:gd name="connsiteY1536" fmla="*/ 8960819 h 16255965"/>
              <a:gd name="connsiteX1537" fmla="*/ 5618610 w 14327739"/>
              <a:gd name="connsiteY1537" fmla="*/ 8879852 h 16255965"/>
              <a:gd name="connsiteX1538" fmla="*/ 5487617 w 14327739"/>
              <a:gd name="connsiteY1538" fmla="*/ 8881021 h 16255965"/>
              <a:gd name="connsiteX1539" fmla="*/ 6664046 w 14327739"/>
              <a:gd name="connsiteY1539" fmla="*/ 8701152 h 16255965"/>
              <a:gd name="connsiteX1540" fmla="*/ 6707565 w 14327739"/>
              <a:gd name="connsiteY1540" fmla="*/ 8829893 h 16255965"/>
              <a:gd name="connsiteX1541" fmla="*/ 6869937 w 14327739"/>
              <a:gd name="connsiteY1541" fmla="*/ 8830268 h 16255965"/>
              <a:gd name="connsiteX1542" fmla="*/ 6843537 w 14327739"/>
              <a:gd name="connsiteY1542" fmla="*/ 8763228 h 16255965"/>
              <a:gd name="connsiteX1543" fmla="*/ 6816913 w 14327739"/>
              <a:gd name="connsiteY1543" fmla="*/ 8715035 h 16255965"/>
              <a:gd name="connsiteX1544" fmla="*/ 6481400 w 14327739"/>
              <a:gd name="connsiteY1544" fmla="*/ 8695259 h 16255965"/>
              <a:gd name="connsiteX1545" fmla="*/ 6513781 w 14327739"/>
              <a:gd name="connsiteY1545" fmla="*/ 8808883 h 16255965"/>
              <a:gd name="connsiteX1546" fmla="*/ 6517852 w 14327739"/>
              <a:gd name="connsiteY1546" fmla="*/ 8833117 h 16255965"/>
              <a:gd name="connsiteX1547" fmla="*/ 6597293 w 14327739"/>
              <a:gd name="connsiteY1547" fmla="*/ 8829639 h 16255965"/>
              <a:gd name="connsiteX1548" fmla="*/ 6691868 w 14327739"/>
              <a:gd name="connsiteY1548" fmla="*/ 8829857 h 16255965"/>
              <a:gd name="connsiteX1549" fmla="*/ 6647876 w 14327739"/>
              <a:gd name="connsiteY1549" fmla="*/ 8699683 h 16255965"/>
              <a:gd name="connsiteX1550" fmla="*/ 6634855 w 14327739"/>
              <a:gd name="connsiteY1550" fmla="*/ 8698501 h 16255965"/>
              <a:gd name="connsiteX1551" fmla="*/ 4576960 w 14327739"/>
              <a:gd name="connsiteY1551" fmla="*/ 8954565 h 16255965"/>
              <a:gd name="connsiteX1552" fmla="*/ 4544585 w 14327739"/>
              <a:gd name="connsiteY1552" fmla="*/ 9040797 h 16255965"/>
              <a:gd name="connsiteX1553" fmla="*/ 4512815 w 14327739"/>
              <a:gd name="connsiteY1553" fmla="*/ 9115845 h 16255965"/>
              <a:gd name="connsiteX1554" fmla="*/ 4698631 w 14327739"/>
              <a:gd name="connsiteY1554" fmla="*/ 9164542 h 16255965"/>
              <a:gd name="connsiteX1555" fmla="*/ 4755520 w 14327739"/>
              <a:gd name="connsiteY1555" fmla="*/ 9174692 h 16255965"/>
              <a:gd name="connsiteX1556" fmla="*/ 4816679 w 14327739"/>
              <a:gd name="connsiteY1556" fmla="*/ 9010983 h 16255965"/>
              <a:gd name="connsiteX1557" fmla="*/ 4817913 w 14327739"/>
              <a:gd name="connsiteY1557" fmla="*/ 9006873 h 16255965"/>
              <a:gd name="connsiteX1558" fmla="*/ 6922710 w 14327739"/>
              <a:gd name="connsiteY1558" fmla="*/ 8630824 h 16255965"/>
              <a:gd name="connsiteX1559" fmla="*/ 6940947 w 14327739"/>
              <a:gd name="connsiteY1559" fmla="*/ 8652921 h 16255965"/>
              <a:gd name="connsiteX1560" fmla="*/ 6983633 w 14327739"/>
              <a:gd name="connsiteY1560" fmla="*/ 8721959 h 16255965"/>
              <a:gd name="connsiteX1561" fmla="*/ 7114463 w 14327739"/>
              <a:gd name="connsiteY1561" fmla="*/ 8748081 h 16255965"/>
              <a:gd name="connsiteX1562" fmla="*/ 7032410 w 14327739"/>
              <a:gd name="connsiteY1562" fmla="*/ 8657794 h 16255965"/>
              <a:gd name="connsiteX1563" fmla="*/ 7026202 w 14327739"/>
              <a:gd name="connsiteY1563" fmla="*/ 8655579 h 16255965"/>
              <a:gd name="connsiteX1564" fmla="*/ 5139879 w 14327739"/>
              <a:gd name="connsiteY1564" fmla="*/ 8859365 h 16255965"/>
              <a:gd name="connsiteX1565" fmla="*/ 5092868 w 14327739"/>
              <a:gd name="connsiteY1565" fmla="*/ 9032135 h 16255965"/>
              <a:gd name="connsiteX1566" fmla="*/ 5121440 w 14327739"/>
              <a:gd name="connsiteY1566" fmla="*/ 9036093 h 16255965"/>
              <a:gd name="connsiteX1567" fmla="*/ 5335926 w 14327739"/>
              <a:gd name="connsiteY1567" fmla="*/ 9050973 h 16255965"/>
              <a:gd name="connsiteX1568" fmla="*/ 5373055 w 14327739"/>
              <a:gd name="connsiteY1568" fmla="*/ 8884121 h 16255965"/>
              <a:gd name="connsiteX1569" fmla="*/ 5374368 w 14327739"/>
              <a:gd name="connsiteY1569" fmla="*/ 8875749 h 16255965"/>
              <a:gd name="connsiteX1570" fmla="*/ 5231986 w 14327739"/>
              <a:gd name="connsiteY1570" fmla="*/ 8869121 h 16255965"/>
              <a:gd name="connsiteX1571" fmla="*/ 6291506 w 14327739"/>
              <a:gd name="connsiteY1571" fmla="*/ 8692971 h 16255965"/>
              <a:gd name="connsiteX1572" fmla="*/ 6298769 w 14327739"/>
              <a:gd name="connsiteY1572" fmla="*/ 8723926 h 16255965"/>
              <a:gd name="connsiteX1573" fmla="*/ 6314888 w 14327739"/>
              <a:gd name="connsiteY1573" fmla="*/ 8842003 h 16255965"/>
              <a:gd name="connsiteX1574" fmla="*/ 6503204 w 14327739"/>
              <a:gd name="connsiteY1574" fmla="*/ 8833758 h 16255965"/>
              <a:gd name="connsiteX1575" fmla="*/ 6499575 w 14327739"/>
              <a:gd name="connsiteY1575" fmla="*/ 8812105 h 16255965"/>
              <a:gd name="connsiteX1576" fmla="*/ 6466186 w 14327739"/>
              <a:gd name="connsiteY1576" fmla="*/ 8694937 h 16255965"/>
              <a:gd name="connsiteX1577" fmla="*/ 6342626 w 14327739"/>
              <a:gd name="connsiteY1577" fmla="*/ 8692327 h 16255965"/>
              <a:gd name="connsiteX1578" fmla="*/ 6985032 w 14327739"/>
              <a:gd name="connsiteY1578" fmla="*/ 8584231 h 16255965"/>
              <a:gd name="connsiteX1579" fmla="*/ 6985714 w 14327739"/>
              <a:gd name="connsiteY1579" fmla="*/ 8584800 h 16255965"/>
              <a:gd name="connsiteX1580" fmla="*/ 7040301 w 14327739"/>
              <a:gd name="connsiteY1580" fmla="*/ 8644861 h 16255965"/>
              <a:gd name="connsiteX1581" fmla="*/ 7135277 w 14327739"/>
              <a:gd name="connsiteY1581" fmla="*/ 8678797 h 16255965"/>
              <a:gd name="connsiteX1582" fmla="*/ 7059037 w 14327739"/>
              <a:gd name="connsiteY1582" fmla="*/ 8620883 h 16255965"/>
              <a:gd name="connsiteX1583" fmla="*/ 7002349 w 14327739"/>
              <a:gd name="connsiteY1583" fmla="*/ 8591215 h 16255965"/>
              <a:gd name="connsiteX1584" fmla="*/ 6088285 w 14327739"/>
              <a:gd name="connsiteY1584" fmla="*/ 8695533 h 16255965"/>
              <a:gd name="connsiteX1585" fmla="*/ 6096822 w 14327739"/>
              <a:gd name="connsiteY1585" fmla="*/ 8790203 h 16255965"/>
              <a:gd name="connsiteX1586" fmla="*/ 6098481 w 14327739"/>
              <a:gd name="connsiteY1586" fmla="*/ 8851776 h 16255965"/>
              <a:gd name="connsiteX1587" fmla="*/ 6204886 w 14327739"/>
              <a:gd name="connsiteY1587" fmla="*/ 8846819 h 16255965"/>
              <a:gd name="connsiteX1588" fmla="*/ 6300105 w 14327739"/>
              <a:gd name="connsiteY1588" fmla="*/ 8842651 h 16255965"/>
              <a:gd name="connsiteX1589" fmla="*/ 6284269 w 14327739"/>
              <a:gd name="connsiteY1589" fmla="*/ 8726416 h 16255965"/>
              <a:gd name="connsiteX1590" fmla="*/ 6276468 w 14327739"/>
              <a:gd name="connsiteY1590" fmla="*/ 8693161 h 16255965"/>
              <a:gd name="connsiteX1591" fmla="*/ 6766168 w 14327739"/>
              <a:gd name="connsiteY1591" fmla="*/ 8593381 h 16255965"/>
              <a:gd name="connsiteX1592" fmla="*/ 6825635 w 14327739"/>
              <a:gd name="connsiteY1592" fmla="*/ 8701009 h 16255965"/>
              <a:gd name="connsiteX1593" fmla="*/ 6923276 w 14327739"/>
              <a:gd name="connsiteY1593" fmla="*/ 8709907 h 16255965"/>
              <a:gd name="connsiteX1594" fmla="*/ 6964166 w 14327739"/>
              <a:gd name="connsiteY1594" fmla="*/ 8718072 h 16255965"/>
              <a:gd name="connsiteX1595" fmla="*/ 6929211 w 14327739"/>
              <a:gd name="connsiteY1595" fmla="*/ 8661526 h 16255965"/>
              <a:gd name="connsiteX1596" fmla="*/ 6899242 w 14327739"/>
              <a:gd name="connsiteY1596" fmla="*/ 8625211 h 16255965"/>
              <a:gd name="connsiteX1597" fmla="*/ 5874736 w 14327739"/>
              <a:gd name="connsiteY1597" fmla="*/ 8697999 h 16255965"/>
              <a:gd name="connsiteX1598" fmla="*/ 5875226 w 14327739"/>
              <a:gd name="connsiteY1598" fmla="*/ 8708703 h 16255965"/>
              <a:gd name="connsiteX1599" fmla="*/ 5872635 w 14327739"/>
              <a:gd name="connsiteY1599" fmla="*/ 8862297 h 16255965"/>
              <a:gd name="connsiteX1600" fmla="*/ 6084014 w 14327739"/>
              <a:gd name="connsiteY1600" fmla="*/ 8852450 h 16255965"/>
              <a:gd name="connsiteX1601" fmla="*/ 6082380 w 14327739"/>
              <a:gd name="connsiteY1601" fmla="*/ 8791393 h 16255965"/>
              <a:gd name="connsiteX1602" fmla="*/ 6073768 w 14327739"/>
              <a:gd name="connsiteY1602" fmla="*/ 8695716 h 16255965"/>
              <a:gd name="connsiteX1603" fmla="*/ 6043777 w 14327739"/>
              <a:gd name="connsiteY1603" fmla="*/ 8696094 h 16255965"/>
              <a:gd name="connsiteX1604" fmla="*/ 4887185 w 14327739"/>
              <a:gd name="connsiteY1604" fmla="*/ 8826900 h 16255965"/>
              <a:gd name="connsiteX1605" fmla="*/ 4836415 w 14327739"/>
              <a:gd name="connsiteY1605" fmla="*/ 8995937 h 16255965"/>
              <a:gd name="connsiteX1606" fmla="*/ 4844910 w 14327739"/>
              <a:gd name="connsiteY1606" fmla="*/ 8997781 h 16255965"/>
              <a:gd name="connsiteX1607" fmla="*/ 5078253 w 14327739"/>
              <a:gd name="connsiteY1607" fmla="*/ 9030110 h 16255965"/>
              <a:gd name="connsiteX1608" fmla="*/ 5125164 w 14327739"/>
              <a:gd name="connsiteY1608" fmla="*/ 8857806 h 16255965"/>
              <a:gd name="connsiteX1609" fmla="*/ 4967842 w 14327739"/>
              <a:gd name="connsiteY1609" fmla="*/ 8841142 h 16255965"/>
              <a:gd name="connsiteX1610" fmla="*/ 6605714 w 14327739"/>
              <a:gd name="connsiteY1610" fmla="*/ 8571294 h 16255965"/>
              <a:gd name="connsiteX1611" fmla="*/ 6652100 w 14327739"/>
              <a:gd name="connsiteY1611" fmla="*/ 8665814 h 16255965"/>
              <a:gd name="connsiteX1612" fmla="*/ 6658860 w 14327739"/>
              <a:gd name="connsiteY1612" fmla="*/ 8685811 h 16255965"/>
              <a:gd name="connsiteX1613" fmla="*/ 6808291 w 14327739"/>
              <a:gd name="connsiteY1613" fmla="*/ 8699429 h 16255965"/>
              <a:gd name="connsiteX1614" fmla="*/ 6747529 w 14327739"/>
              <a:gd name="connsiteY1614" fmla="*/ 8589441 h 16255965"/>
              <a:gd name="connsiteX1615" fmla="*/ 5649441 w 14327739"/>
              <a:gd name="connsiteY1615" fmla="*/ 8698795 h 16255965"/>
              <a:gd name="connsiteX1616" fmla="*/ 5643993 w 14327739"/>
              <a:gd name="connsiteY1616" fmla="*/ 8791304 h 16255965"/>
              <a:gd name="connsiteX1617" fmla="*/ 5635426 w 14327739"/>
              <a:gd name="connsiteY1617" fmla="*/ 8865068 h 16255965"/>
              <a:gd name="connsiteX1618" fmla="*/ 5855716 w 14327739"/>
              <a:gd name="connsiteY1618" fmla="*/ 8863085 h 16255965"/>
              <a:gd name="connsiteX1619" fmla="*/ 5857917 w 14327739"/>
              <a:gd name="connsiteY1619" fmla="*/ 8862983 h 16255965"/>
              <a:gd name="connsiteX1620" fmla="*/ 5860539 w 14327739"/>
              <a:gd name="connsiteY1620" fmla="*/ 8708967 h 16255965"/>
              <a:gd name="connsiteX1621" fmla="*/ 5860045 w 14327739"/>
              <a:gd name="connsiteY1621" fmla="*/ 8698164 h 16255965"/>
              <a:gd name="connsiteX1622" fmla="*/ 5695422 w 14327739"/>
              <a:gd name="connsiteY1622" fmla="*/ 8700019 h 16255965"/>
              <a:gd name="connsiteX1623" fmla="*/ 6835966 w 14327739"/>
              <a:gd name="connsiteY1623" fmla="*/ 8525725 h 16255965"/>
              <a:gd name="connsiteX1624" fmla="*/ 6907063 w 14327739"/>
              <a:gd name="connsiteY1624" fmla="*/ 8611867 h 16255965"/>
              <a:gd name="connsiteX1625" fmla="*/ 7013951 w 14327739"/>
              <a:gd name="connsiteY1625" fmla="*/ 8637484 h 16255965"/>
              <a:gd name="connsiteX1626" fmla="*/ 6975702 w 14327739"/>
              <a:gd name="connsiteY1626" fmla="*/ 8595396 h 16255965"/>
              <a:gd name="connsiteX1627" fmla="*/ 6940977 w 14327739"/>
              <a:gd name="connsiteY1627" fmla="*/ 8566465 h 16255965"/>
              <a:gd name="connsiteX1628" fmla="*/ 6853233 w 14327739"/>
              <a:gd name="connsiteY1628" fmla="*/ 8531080 h 16255965"/>
              <a:gd name="connsiteX1629" fmla="*/ 6903352 w 14327739"/>
              <a:gd name="connsiteY1629" fmla="*/ 8516177 h 16255965"/>
              <a:gd name="connsiteX1630" fmla="*/ 6949310 w 14327739"/>
              <a:gd name="connsiteY1630" fmla="*/ 8554469 h 16255965"/>
              <a:gd name="connsiteX1631" fmla="*/ 6995963 w 14327739"/>
              <a:gd name="connsiteY1631" fmla="*/ 8572970 h 16255965"/>
              <a:gd name="connsiteX1632" fmla="*/ 6987011 w 14327739"/>
              <a:gd name="connsiteY1632" fmla="*/ 8566170 h 16255965"/>
              <a:gd name="connsiteX1633" fmla="*/ 5416921 w 14327739"/>
              <a:gd name="connsiteY1633" fmla="*/ 8692604 h 16255965"/>
              <a:gd name="connsiteX1634" fmla="*/ 5414983 w 14327739"/>
              <a:gd name="connsiteY1634" fmla="*/ 8712082 h 16255965"/>
              <a:gd name="connsiteX1635" fmla="*/ 5389495 w 14327739"/>
              <a:gd name="connsiteY1635" fmla="*/ 8861779 h 16255965"/>
              <a:gd name="connsiteX1636" fmla="*/ 5488731 w 14327739"/>
              <a:gd name="connsiteY1636" fmla="*/ 8866389 h 16255965"/>
              <a:gd name="connsiteX1637" fmla="*/ 5620314 w 14327739"/>
              <a:gd name="connsiteY1637" fmla="*/ 8865204 h 16255965"/>
              <a:gd name="connsiteX1638" fmla="*/ 5629025 w 14327739"/>
              <a:gd name="connsiteY1638" fmla="*/ 8790318 h 16255965"/>
              <a:gd name="connsiteX1639" fmla="*/ 5634459 w 14327739"/>
              <a:gd name="connsiteY1639" fmla="*/ 8698396 h 16255965"/>
              <a:gd name="connsiteX1640" fmla="*/ 6437217 w 14327739"/>
              <a:gd name="connsiteY1640" fmla="*/ 8552035 h 16255965"/>
              <a:gd name="connsiteX1641" fmla="*/ 6447080 w 14327739"/>
              <a:gd name="connsiteY1641" fmla="*/ 8574834 h 16255965"/>
              <a:gd name="connsiteX1642" fmla="*/ 6477164 w 14327739"/>
              <a:gd name="connsiteY1642" fmla="*/ 8680392 h 16255965"/>
              <a:gd name="connsiteX1643" fmla="*/ 6636655 w 14327739"/>
              <a:gd name="connsiteY1643" fmla="*/ 8683788 h 16255965"/>
              <a:gd name="connsiteX1644" fmla="*/ 6642691 w 14327739"/>
              <a:gd name="connsiteY1644" fmla="*/ 8684338 h 16255965"/>
              <a:gd name="connsiteX1645" fmla="*/ 6638408 w 14327739"/>
              <a:gd name="connsiteY1645" fmla="*/ 8671666 h 16255965"/>
              <a:gd name="connsiteX1646" fmla="*/ 6588060 w 14327739"/>
              <a:gd name="connsiteY1646" fmla="*/ 8569035 h 16255965"/>
              <a:gd name="connsiteX1647" fmla="*/ 6469723 w 14327739"/>
              <a:gd name="connsiteY1647" fmla="*/ 8553893 h 16255965"/>
              <a:gd name="connsiteX1648" fmla="*/ 4639540 w 14327739"/>
              <a:gd name="connsiteY1648" fmla="*/ 8778704 h 16255965"/>
              <a:gd name="connsiteX1649" fmla="*/ 4617487 w 14327739"/>
              <a:gd name="connsiteY1649" fmla="*/ 8846620 h 16255965"/>
              <a:gd name="connsiteX1650" fmla="*/ 4582141 w 14327739"/>
              <a:gd name="connsiteY1650" fmla="*/ 8940765 h 16255965"/>
              <a:gd name="connsiteX1651" fmla="*/ 4822131 w 14327739"/>
              <a:gd name="connsiteY1651" fmla="*/ 8992838 h 16255965"/>
              <a:gd name="connsiteX1652" fmla="*/ 4872757 w 14327739"/>
              <a:gd name="connsiteY1652" fmla="*/ 8824353 h 16255965"/>
              <a:gd name="connsiteX1653" fmla="*/ 4694950 w 14327739"/>
              <a:gd name="connsiteY1653" fmla="*/ 8792957 h 16255965"/>
              <a:gd name="connsiteX1654" fmla="*/ 6256012 w 14327739"/>
              <a:gd name="connsiteY1654" fmla="*/ 8541680 h 16255965"/>
              <a:gd name="connsiteX1655" fmla="*/ 6288049 w 14327739"/>
              <a:gd name="connsiteY1655" fmla="*/ 8678236 h 16255965"/>
              <a:gd name="connsiteX1656" fmla="*/ 6343351 w 14327739"/>
              <a:gd name="connsiteY1656" fmla="*/ 8677543 h 16255965"/>
              <a:gd name="connsiteX1657" fmla="*/ 6461949 w 14327739"/>
              <a:gd name="connsiteY1657" fmla="*/ 8680068 h 16255965"/>
              <a:gd name="connsiteX1658" fmla="*/ 6433427 w 14327739"/>
              <a:gd name="connsiteY1658" fmla="*/ 8579979 h 16255965"/>
              <a:gd name="connsiteX1659" fmla="*/ 6420936 w 14327739"/>
              <a:gd name="connsiteY1659" fmla="*/ 8551104 h 16255965"/>
              <a:gd name="connsiteX1660" fmla="*/ 6689583 w 14327739"/>
              <a:gd name="connsiteY1660" fmla="*/ 8481167 h 16255965"/>
              <a:gd name="connsiteX1661" fmla="*/ 6745306 w 14327739"/>
              <a:gd name="connsiteY1661" fmla="*/ 8555623 h 16255965"/>
              <a:gd name="connsiteX1662" fmla="*/ 6756436 w 14327739"/>
              <a:gd name="connsiteY1662" fmla="*/ 8575768 h 16255965"/>
              <a:gd name="connsiteX1663" fmla="*/ 6883586 w 14327739"/>
              <a:gd name="connsiteY1663" fmla="*/ 8606240 h 16255965"/>
              <a:gd name="connsiteX1664" fmla="*/ 6810665 w 14327739"/>
              <a:gd name="connsiteY1664" fmla="*/ 8517879 h 16255965"/>
              <a:gd name="connsiteX1665" fmla="*/ 6700491 w 14327739"/>
              <a:gd name="connsiteY1665" fmla="*/ 8483713 h 16255965"/>
              <a:gd name="connsiteX1666" fmla="*/ 5176999 w 14327739"/>
              <a:gd name="connsiteY1666" fmla="*/ 8677621 h 16255965"/>
              <a:gd name="connsiteX1667" fmla="*/ 5143071 w 14327739"/>
              <a:gd name="connsiteY1667" fmla="*/ 8844945 h 16255965"/>
              <a:gd name="connsiteX1668" fmla="*/ 5233817 w 14327739"/>
              <a:gd name="connsiteY1668" fmla="*/ 8854547 h 16255965"/>
              <a:gd name="connsiteX1669" fmla="*/ 5376652 w 14327739"/>
              <a:gd name="connsiteY1669" fmla="*/ 8861182 h 16255965"/>
              <a:gd name="connsiteX1670" fmla="*/ 5400247 w 14327739"/>
              <a:gd name="connsiteY1670" fmla="*/ 8710741 h 16255965"/>
              <a:gd name="connsiteX1671" fmla="*/ 5402094 w 14327739"/>
              <a:gd name="connsiteY1671" fmla="*/ 8692210 h 16255965"/>
              <a:gd name="connsiteX1672" fmla="*/ 5330014 w 14327739"/>
              <a:gd name="connsiteY1672" fmla="*/ 8690291 h 16255965"/>
              <a:gd name="connsiteX1673" fmla="*/ 6067019 w 14327739"/>
              <a:gd name="connsiteY1673" fmla="*/ 8534706 h 16255965"/>
              <a:gd name="connsiteX1674" fmla="*/ 6083171 w 14327739"/>
              <a:gd name="connsiteY1674" fmla="*/ 8638823 h 16255965"/>
              <a:gd name="connsiteX1675" fmla="*/ 6086952 w 14327739"/>
              <a:gd name="connsiteY1675" fmla="*/ 8680756 h 16255965"/>
              <a:gd name="connsiteX1676" fmla="*/ 6273011 w 14327739"/>
              <a:gd name="connsiteY1676" fmla="*/ 8678424 h 16255965"/>
              <a:gd name="connsiteX1677" fmla="*/ 6240731 w 14327739"/>
              <a:gd name="connsiteY1677" fmla="*/ 8540807 h 16255965"/>
              <a:gd name="connsiteX1678" fmla="*/ 6179506 w 14327739"/>
              <a:gd name="connsiteY1678" fmla="*/ 8537307 h 16255965"/>
              <a:gd name="connsiteX1679" fmla="*/ 6752333 w 14327739"/>
              <a:gd name="connsiteY1679" fmla="*/ 8438126 h 16255965"/>
              <a:gd name="connsiteX1680" fmla="*/ 6798381 w 14327739"/>
              <a:gd name="connsiteY1680" fmla="*/ 8480188 h 16255965"/>
              <a:gd name="connsiteX1681" fmla="*/ 6818872 w 14327739"/>
              <a:gd name="connsiteY1681" fmla="*/ 8505015 h 16255965"/>
              <a:gd name="connsiteX1682" fmla="*/ 6837017 w 14327739"/>
              <a:gd name="connsiteY1682" fmla="*/ 8509936 h 16255965"/>
              <a:gd name="connsiteX1683" fmla="*/ 6905930 w 14327739"/>
              <a:gd name="connsiteY1683" fmla="*/ 8537265 h 16255965"/>
              <a:gd name="connsiteX1684" fmla="*/ 6836635 w 14327739"/>
              <a:gd name="connsiteY1684" fmla="*/ 8479532 h 16255965"/>
              <a:gd name="connsiteX1685" fmla="*/ 6542635 w 14327739"/>
              <a:gd name="connsiteY1685" fmla="*/ 8446979 h 16255965"/>
              <a:gd name="connsiteX1686" fmla="*/ 6550158 w 14327739"/>
              <a:gd name="connsiteY1686" fmla="*/ 8458088 h 16255965"/>
              <a:gd name="connsiteX1687" fmla="*/ 6597896 w 14327739"/>
              <a:gd name="connsiteY1687" fmla="*/ 8555364 h 16255965"/>
              <a:gd name="connsiteX1688" fmla="*/ 6738684 w 14327739"/>
              <a:gd name="connsiteY1688" fmla="*/ 8573429 h 16255965"/>
              <a:gd name="connsiteX1689" fmla="*/ 6733277 w 14327739"/>
              <a:gd name="connsiteY1689" fmla="*/ 8563643 h 16255965"/>
              <a:gd name="connsiteX1690" fmla="*/ 6667733 w 14327739"/>
              <a:gd name="connsiteY1690" fmla="*/ 8476068 h 16255965"/>
              <a:gd name="connsiteX1691" fmla="*/ 6544342 w 14327739"/>
              <a:gd name="connsiteY1691" fmla="*/ 8447272 h 16255965"/>
              <a:gd name="connsiteX1692" fmla="*/ 5865496 w 14327739"/>
              <a:gd name="connsiteY1692" fmla="*/ 8529940 h 16255965"/>
              <a:gd name="connsiteX1693" fmla="*/ 5868157 w 14327739"/>
              <a:gd name="connsiteY1693" fmla="*/ 8554159 h 16255965"/>
              <a:gd name="connsiteX1694" fmla="*/ 5874060 w 14327739"/>
              <a:gd name="connsiteY1694" fmla="*/ 8683218 h 16255965"/>
              <a:gd name="connsiteX1695" fmla="*/ 6043484 w 14327739"/>
              <a:gd name="connsiteY1695" fmla="*/ 8681300 h 16255965"/>
              <a:gd name="connsiteX1696" fmla="*/ 6072437 w 14327739"/>
              <a:gd name="connsiteY1696" fmla="*/ 8680937 h 16255965"/>
              <a:gd name="connsiteX1697" fmla="*/ 6068818 w 14327739"/>
              <a:gd name="connsiteY1697" fmla="*/ 8640728 h 16255965"/>
              <a:gd name="connsiteX1698" fmla="*/ 6052347 w 14327739"/>
              <a:gd name="connsiteY1698" fmla="*/ 8534367 h 16255965"/>
              <a:gd name="connsiteX1699" fmla="*/ 5882224 w 14327739"/>
              <a:gd name="connsiteY1699" fmla="*/ 8530433 h 16255965"/>
              <a:gd name="connsiteX1700" fmla="*/ 4934965 w 14327739"/>
              <a:gd name="connsiteY1700" fmla="*/ 8648985 h 16255965"/>
              <a:gd name="connsiteX1701" fmla="*/ 4915026 w 14327739"/>
              <a:gd name="connsiteY1701" fmla="*/ 8734205 h 16255965"/>
              <a:gd name="connsiteX1702" fmla="*/ 4891438 w 14327739"/>
              <a:gd name="connsiteY1702" fmla="*/ 8812740 h 16255965"/>
              <a:gd name="connsiteX1703" fmla="*/ 4970444 w 14327739"/>
              <a:gd name="connsiteY1703" fmla="*/ 8826679 h 16255965"/>
              <a:gd name="connsiteX1704" fmla="*/ 5128446 w 14327739"/>
              <a:gd name="connsiteY1704" fmla="*/ 8843397 h 16255965"/>
              <a:gd name="connsiteX1705" fmla="*/ 5162332 w 14327739"/>
              <a:gd name="connsiteY1705" fmla="*/ 8676405 h 16255965"/>
              <a:gd name="connsiteX1706" fmla="*/ 5076901 w 14327739"/>
              <a:gd name="connsiteY1706" fmla="*/ 8669329 h 16255965"/>
              <a:gd name="connsiteX1707" fmla="*/ 5653334 w 14327739"/>
              <a:gd name="connsiteY1707" fmla="*/ 8523690 h 16255965"/>
              <a:gd name="connsiteX1708" fmla="*/ 5653683 w 14327739"/>
              <a:gd name="connsiteY1708" fmla="*/ 8626766 h 16255965"/>
              <a:gd name="connsiteX1709" fmla="*/ 5650311 w 14327739"/>
              <a:gd name="connsiteY1709" fmla="*/ 8684021 h 16255965"/>
              <a:gd name="connsiteX1710" fmla="*/ 5696045 w 14327739"/>
              <a:gd name="connsiteY1710" fmla="*/ 8685234 h 16255965"/>
              <a:gd name="connsiteX1711" fmla="*/ 5859370 w 14327739"/>
              <a:gd name="connsiteY1711" fmla="*/ 8683384 h 16255965"/>
              <a:gd name="connsiteX1712" fmla="*/ 5853511 w 14327739"/>
              <a:gd name="connsiteY1712" fmla="*/ 8555184 h 16255965"/>
              <a:gd name="connsiteX1713" fmla="*/ 5850696 w 14327739"/>
              <a:gd name="connsiteY1713" fmla="*/ 8529504 h 16255965"/>
              <a:gd name="connsiteX1714" fmla="*/ 6620976 w 14327739"/>
              <a:gd name="connsiteY1714" fmla="*/ 8389493 h 16255965"/>
              <a:gd name="connsiteX1715" fmla="*/ 6679051 w 14327739"/>
              <a:gd name="connsiteY1715" fmla="*/ 8467094 h 16255965"/>
              <a:gd name="connsiteX1716" fmla="*/ 6794620 w 14327739"/>
              <a:gd name="connsiteY1716" fmla="*/ 8498437 h 16255965"/>
              <a:gd name="connsiteX1717" fmla="*/ 6787869 w 14327739"/>
              <a:gd name="connsiteY1717" fmla="*/ 8490257 h 16255965"/>
              <a:gd name="connsiteX1718" fmla="*/ 6714557 w 14327739"/>
              <a:gd name="connsiteY1718" fmla="*/ 8423312 h 16255965"/>
              <a:gd name="connsiteX1719" fmla="*/ 6379812 w 14327739"/>
              <a:gd name="connsiteY1719" fmla="*/ 8419366 h 16255965"/>
              <a:gd name="connsiteX1720" fmla="*/ 6430648 w 14327739"/>
              <a:gd name="connsiteY1720" fmla="*/ 8536856 h 16255965"/>
              <a:gd name="connsiteX1721" fmla="*/ 6472221 w 14327739"/>
              <a:gd name="connsiteY1721" fmla="*/ 8539237 h 16255965"/>
              <a:gd name="connsiteX1722" fmla="*/ 6580242 w 14327739"/>
              <a:gd name="connsiteY1722" fmla="*/ 8553098 h 16255965"/>
              <a:gd name="connsiteX1723" fmla="*/ 6537361 w 14327739"/>
              <a:gd name="connsiteY1723" fmla="*/ 8465686 h 16255965"/>
              <a:gd name="connsiteX1724" fmla="*/ 6522340 w 14327739"/>
              <a:gd name="connsiteY1724" fmla="*/ 8443495 h 16255965"/>
              <a:gd name="connsiteX1725" fmla="*/ 6385009 w 14327739"/>
              <a:gd name="connsiteY1725" fmla="*/ 8419919 h 16255965"/>
              <a:gd name="connsiteX1726" fmla="*/ 6685834 w 14327739"/>
              <a:gd name="connsiteY1726" fmla="*/ 8377384 h 16255965"/>
              <a:gd name="connsiteX1727" fmla="*/ 6722557 w 14327739"/>
              <a:gd name="connsiteY1727" fmla="*/ 8410928 h 16255965"/>
              <a:gd name="connsiteX1728" fmla="*/ 6774919 w 14327739"/>
              <a:gd name="connsiteY1728" fmla="*/ 8434207 h 16255965"/>
              <a:gd name="connsiteX1729" fmla="*/ 5432685 w 14327739"/>
              <a:gd name="connsiteY1729" fmla="*/ 8517189 h 16255965"/>
              <a:gd name="connsiteX1730" fmla="*/ 5431657 w 14327739"/>
              <a:gd name="connsiteY1730" fmla="*/ 8544535 h 16255965"/>
              <a:gd name="connsiteX1731" fmla="*/ 5418387 w 14327739"/>
              <a:gd name="connsiteY1731" fmla="*/ 8677869 h 16255965"/>
              <a:gd name="connsiteX1732" fmla="*/ 5635332 w 14327739"/>
              <a:gd name="connsiteY1732" fmla="*/ 8683623 h 16255965"/>
              <a:gd name="connsiteX1733" fmla="*/ 5638709 w 14327739"/>
              <a:gd name="connsiteY1733" fmla="*/ 8626491 h 16255965"/>
              <a:gd name="connsiteX1734" fmla="*/ 5638380 w 14327739"/>
              <a:gd name="connsiteY1734" fmla="*/ 8523249 h 16255965"/>
              <a:gd name="connsiteX1735" fmla="*/ 6211272 w 14327739"/>
              <a:gd name="connsiteY1735" fmla="*/ 8401454 h 16255965"/>
              <a:gd name="connsiteX1736" fmla="*/ 6242476 w 14327739"/>
              <a:gd name="connsiteY1736" fmla="*/ 8483983 h 16255965"/>
              <a:gd name="connsiteX1737" fmla="*/ 6252484 w 14327739"/>
              <a:gd name="connsiteY1737" fmla="*/ 8526643 h 16255965"/>
              <a:gd name="connsiteX1738" fmla="*/ 6414368 w 14327739"/>
              <a:gd name="connsiteY1738" fmla="*/ 8535923 h 16255965"/>
              <a:gd name="connsiteX1739" fmla="*/ 6363180 w 14327739"/>
              <a:gd name="connsiteY1739" fmla="*/ 8417599 h 16255965"/>
              <a:gd name="connsiteX1740" fmla="*/ 4692661 w 14327739"/>
              <a:gd name="connsiteY1740" fmla="*/ 8606533 h 16255965"/>
              <a:gd name="connsiteX1741" fmla="*/ 4678691 w 14327739"/>
              <a:gd name="connsiteY1741" fmla="*/ 8658134 h 16255965"/>
              <a:gd name="connsiteX1742" fmla="*/ 4644083 w 14327739"/>
              <a:gd name="connsiteY1742" fmla="*/ 8764715 h 16255965"/>
              <a:gd name="connsiteX1743" fmla="*/ 4698397 w 14327739"/>
              <a:gd name="connsiteY1743" fmla="*/ 8778681 h 16255965"/>
              <a:gd name="connsiteX1744" fmla="*/ 4877011 w 14327739"/>
              <a:gd name="connsiteY1744" fmla="*/ 8810195 h 16255965"/>
              <a:gd name="connsiteX1745" fmla="*/ 4900779 w 14327739"/>
              <a:gd name="connsiteY1745" fmla="*/ 8731099 h 16255965"/>
              <a:gd name="connsiteX1746" fmla="*/ 4920481 w 14327739"/>
              <a:gd name="connsiteY1746" fmla="*/ 8646909 h 16255965"/>
              <a:gd name="connsiteX1747" fmla="*/ 4816159 w 14327739"/>
              <a:gd name="connsiteY1747" fmla="*/ 8631954 h 16255965"/>
              <a:gd name="connsiteX1748" fmla="*/ 6467634 w 14327739"/>
              <a:gd name="connsiteY1748" fmla="*/ 8336215 h 16255965"/>
              <a:gd name="connsiteX1749" fmla="*/ 6532156 w 14327739"/>
              <a:gd name="connsiteY1749" fmla="*/ 8431502 h 16255965"/>
              <a:gd name="connsiteX1750" fmla="*/ 6570916 w 14327739"/>
              <a:gd name="connsiteY1750" fmla="*/ 8437765 h 16255965"/>
              <a:gd name="connsiteX1751" fmla="*/ 6656424 w 14327739"/>
              <a:gd name="connsiteY1751" fmla="*/ 8460957 h 16255965"/>
              <a:gd name="connsiteX1752" fmla="*/ 6599977 w 14327739"/>
              <a:gd name="connsiteY1752" fmla="*/ 8385536 h 16255965"/>
              <a:gd name="connsiteX1753" fmla="*/ 6594293 w 14327739"/>
              <a:gd name="connsiteY1753" fmla="*/ 8379851 h 16255965"/>
              <a:gd name="connsiteX1754" fmla="*/ 6486794 w 14327739"/>
              <a:gd name="connsiteY1754" fmla="*/ 8341003 h 16255965"/>
              <a:gd name="connsiteX1755" fmla="*/ 5204259 w 14327739"/>
              <a:gd name="connsiteY1755" fmla="*/ 8501521 h 16255965"/>
              <a:gd name="connsiteX1756" fmla="*/ 5185971 w 14327739"/>
              <a:gd name="connsiteY1756" fmla="*/ 8633366 h 16255965"/>
              <a:gd name="connsiteX1757" fmla="*/ 5179957 w 14327739"/>
              <a:gd name="connsiteY1757" fmla="*/ 8663031 h 16255965"/>
              <a:gd name="connsiteX1758" fmla="*/ 5331602 w 14327739"/>
              <a:gd name="connsiteY1758" fmla="*/ 8675569 h 16255965"/>
              <a:gd name="connsiteX1759" fmla="*/ 5403563 w 14327739"/>
              <a:gd name="connsiteY1759" fmla="*/ 8677476 h 16255965"/>
              <a:gd name="connsiteX1760" fmla="*/ 5416878 w 14327739"/>
              <a:gd name="connsiteY1760" fmla="*/ 8543870 h 16255965"/>
              <a:gd name="connsiteX1761" fmla="*/ 5417898 w 14327739"/>
              <a:gd name="connsiteY1761" fmla="*/ 8516752 h 16255965"/>
              <a:gd name="connsiteX1762" fmla="*/ 5416522 w 14327739"/>
              <a:gd name="connsiteY1762" fmla="*/ 8516712 h 16255965"/>
              <a:gd name="connsiteX1763" fmla="*/ 6034558 w 14327739"/>
              <a:gd name="connsiteY1763" fmla="*/ 8383723 h 16255965"/>
              <a:gd name="connsiteX1764" fmla="*/ 6037245 w 14327739"/>
              <a:gd name="connsiteY1764" fmla="*/ 8393005 h 16255965"/>
              <a:gd name="connsiteX1765" fmla="*/ 6063747 w 14327739"/>
              <a:gd name="connsiteY1765" fmla="*/ 8513608 h 16255965"/>
              <a:gd name="connsiteX1766" fmla="*/ 6064716 w 14327739"/>
              <a:gd name="connsiteY1766" fmla="*/ 8519851 h 16255965"/>
              <a:gd name="connsiteX1767" fmla="*/ 6180888 w 14327739"/>
              <a:gd name="connsiteY1767" fmla="*/ 8522538 h 16255965"/>
              <a:gd name="connsiteX1768" fmla="*/ 6237203 w 14327739"/>
              <a:gd name="connsiteY1768" fmla="*/ 8525766 h 16255965"/>
              <a:gd name="connsiteX1769" fmla="*/ 6228441 w 14327739"/>
              <a:gd name="connsiteY1769" fmla="*/ 8488419 h 16255965"/>
              <a:gd name="connsiteX1770" fmla="*/ 6194923 w 14327739"/>
              <a:gd name="connsiteY1770" fmla="*/ 8399715 h 16255965"/>
              <a:gd name="connsiteX1771" fmla="*/ 6057668 w 14327739"/>
              <a:gd name="connsiteY1771" fmla="*/ 8385126 h 16255965"/>
              <a:gd name="connsiteX1772" fmla="*/ 6530302 w 14327739"/>
              <a:gd name="connsiteY1772" fmla="*/ 8295356 h 16255965"/>
              <a:gd name="connsiteX1773" fmla="*/ 6597607 w 14327739"/>
              <a:gd name="connsiteY1773" fmla="*/ 8362707 h 16255965"/>
              <a:gd name="connsiteX1774" fmla="*/ 6665169 w 14327739"/>
              <a:gd name="connsiteY1774" fmla="*/ 8385413 h 16255965"/>
              <a:gd name="connsiteX1775" fmla="*/ 6680533 w 14327739"/>
              <a:gd name="connsiteY1775" fmla="*/ 8392244 h 16255965"/>
              <a:gd name="connsiteX1776" fmla="*/ 6626517 w 14327739"/>
              <a:gd name="connsiteY1776" fmla="*/ 8342922 h 16255965"/>
              <a:gd name="connsiteX1777" fmla="*/ 5844736 w 14327739"/>
              <a:gd name="connsiteY1777" fmla="*/ 8372188 h 16255965"/>
              <a:gd name="connsiteX1778" fmla="*/ 5854082 w 14327739"/>
              <a:gd name="connsiteY1778" fmla="*/ 8426068 h 16255965"/>
              <a:gd name="connsiteX1779" fmla="*/ 5863863 w 14327739"/>
              <a:gd name="connsiteY1779" fmla="*/ 8515086 h 16255965"/>
              <a:gd name="connsiteX1780" fmla="*/ 5882516 w 14327739"/>
              <a:gd name="connsiteY1780" fmla="*/ 8515636 h 16255965"/>
              <a:gd name="connsiteX1781" fmla="*/ 6050048 w 14327739"/>
              <a:gd name="connsiteY1781" fmla="*/ 8519512 h 16255965"/>
              <a:gd name="connsiteX1782" fmla="*/ 6049580 w 14327739"/>
              <a:gd name="connsiteY1782" fmla="*/ 8516493 h 16255965"/>
              <a:gd name="connsiteX1783" fmla="*/ 6023312 w 14327739"/>
              <a:gd name="connsiteY1783" fmla="*/ 8396857 h 16255965"/>
              <a:gd name="connsiteX1784" fmla="*/ 6019243 w 14327739"/>
              <a:gd name="connsiteY1784" fmla="*/ 8382792 h 16255965"/>
              <a:gd name="connsiteX1785" fmla="*/ 6316374 w 14327739"/>
              <a:gd name="connsiteY1785" fmla="*/ 8298419 h 16255965"/>
              <a:gd name="connsiteX1786" fmla="*/ 6354428 w 14327739"/>
              <a:gd name="connsiteY1786" fmla="*/ 8360702 h 16255965"/>
              <a:gd name="connsiteX1787" fmla="*/ 6374007 w 14327739"/>
              <a:gd name="connsiteY1787" fmla="*/ 8405949 h 16255965"/>
              <a:gd name="connsiteX1788" fmla="*/ 6512021 w 14327739"/>
              <a:gd name="connsiteY1788" fmla="*/ 8428249 h 16255965"/>
              <a:gd name="connsiteX1789" fmla="*/ 6446084 w 14327739"/>
              <a:gd name="connsiteY1789" fmla="*/ 8330830 h 16255965"/>
              <a:gd name="connsiteX1790" fmla="*/ 4971357 w 14327739"/>
              <a:gd name="connsiteY1790" fmla="*/ 8473631 h 16255965"/>
              <a:gd name="connsiteX1791" fmla="*/ 4957086 w 14327739"/>
              <a:gd name="connsiteY1791" fmla="*/ 8554438 h 16255965"/>
              <a:gd name="connsiteX1792" fmla="*/ 4938345 w 14327739"/>
              <a:gd name="connsiteY1792" fmla="*/ 8634536 h 16255965"/>
              <a:gd name="connsiteX1793" fmla="*/ 5079189 w 14327739"/>
              <a:gd name="connsiteY1793" fmla="*/ 8654700 h 16255965"/>
              <a:gd name="connsiteX1794" fmla="*/ 5165292 w 14327739"/>
              <a:gd name="connsiteY1794" fmla="*/ 8661819 h 16255965"/>
              <a:gd name="connsiteX1795" fmla="*/ 5171469 w 14327739"/>
              <a:gd name="connsiteY1795" fmla="*/ 8631380 h 16255965"/>
              <a:gd name="connsiteX1796" fmla="*/ 5189637 w 14327739"/>
              <a:gd name="connsiteY1796" fmla="*/ 8500474 h 16255965"/>
              <a:gd name="connsiteX1797" fmla="*/ 5172878 w 14327739"/>
              <a:gd name="connsiteY1797" fmla="*/ 8499274 h 16255965"/>
              <a:gd name="connsiteX1798" fmla="*/ 5645872 w 14327739"/>
              <a:gd name="connsiteY1798" fmla="*/ 8359740 h 16255965"/>
              <a:gd name="connsiteX1799" fmla="*/ 5653149 w 14327739"/>
              <a:gd name="connsiteY1799" fmla="*/ 8469058 h 16255965"/>
              <a:gd name="connsiteX1800" fmla="*/ 5653284 w 14327739"/>
              <a:gd name="connsiteY1800" fmla="*/ 8508879 h 16255965"/>
              <a:gd name="connsiteX1801" fmla="*/ 5849068 w 14327739"/>
              <a:gd name="connsiteY1801" fmla="*/ 8514650 h 16255965"/>
              <a:gd name="connsiteX1802" fmla="*/ 5839579 w 14327739"/>
              <a:gd name="connsiteY1802" fmla="*/ 8428081 h 16255965"/>
              <a:gd name="connsiteX1803" fmla="*/ 5829745 w 14327739"/>
              <a:gd name="connsiteY1803" fmla="*/ 8371277 h 16255965"/>
              <a:gd name="connsiteX1804" fmla="*/ 5720234 w 14327739"/>
              <a:gd name="connsiteY1804" fmla="*/ 8364622 h 16255965"/>
              <a:gd name="connsiteX1805" fmla="*/ 6466628 w 14327739"/>
              <a:gd name="connsiteY1805" fmla="*/ 8231635 h 16255965"/>
              <a:gd name="connsiteX1806" fmla="*/ 6497889 w 14327739"/>
              <a:gd name="connsiteY1806" fmla="*/ 8262920 h 16255965"/>
              <a:gd name="connsiteX1807" fmla="*/ 6548722 w 14327739"/>
              <a:gd name="connsiteY1807" fmla="*/ 8288084 h 16255965"/>
              <a:gd name="connsiteX1808" fmla="*/ 6473785 w 14327739"/>
              <a:gd name="connsiteY1808" fmla="*/ 8235553 h 16255965"/>
              <a:gd name="connsiteX1809" fmla="*/ 6393666 w 14327739"/>
              <a:gd name="connsiteY1809" fmla="*/ 8238454 h 16255965"/>
              <a:gd name="connsiteX1810" fmla="*/ 6423801 w 14327739"/>
              <a:gd name="connsiteY1810" fmla="*/ 8271483 h 16255965"/>
              <a:gd name="connsiteX1811" fmla="*/ 6455311 w 14327739"/>
              <a:gd name="connsiteY1811" fmla="*/ 8318016 h 16255965"/>
              <a:gd name="connsiteX1812" fmla="*/ 6491830 w 14327739"/>
              <a:gd name="connsiteY1812" fmla="*/ 8327158 h 16255965"/>
              <a:gd name="connsiteX1813" fmla="*/ 6566809 w 14327739"/>
              <a:gd name="connsiteY1813" fmla="*/ 8352358 h 16255965"/>
              <a:gd name="connsiteX1814" fmla="*/ 6489821 w 14327739"/>
              <a:gd name="connsiteY1814" fmla="*/ 8275342 h 16255965"/>
              <a:gd name="connsiteX1815" fmla="*/ 6486952 w 14327739"/>
              <a:gd name="connsiteY1815" fmla="*/ 8273924 h 16255965"/>
              <a:gd name="connsiteX1816" fmla="*/ 6161332 w 14327739"/>
              <a:gd name="connsiteY1816" fmla="*/ 8269360 h 16255965"/>
              <a:gd name="connsiteX1817" fmla="*/ 6205023 w 14327739"/>
              <a:gd name="connsiteY1817" fmla="*/ 8384924 h 16255965"/>
              <a:gd name="connsiteX1818" fmla="*/ 6295505 w 14327739"/>
              <a:gd name="connsiteY1818" fmla="*/ 8393265 h 16255965"/>
              <a:gd name="connsiteX1819" fmla="*/ 6356947 w 14327739"/>
              <a:gd name="connsiteY1819" fmla="*/ 8403193 h 16255965"/>
              <a:gd name="connsiteX1820" fmla="*/ 6341576 w 14327739"/>
              <a:gd name="connsiteY1820" fmla="*/ 8367660 h 16255965"/>
              <a:gd name="connsiteX1821" fmla="*/ 6296795 w 14327739"/>
              <a:gd name="connsiteY1821" fmla="*/ 8294345 h 16255965"/>
              <a:gd name="connsiteX1822" fmla="*/ 5436751 w 14327739"/>
              <a:gd name="connsiteY1822" fmla="*/ 8346011 h 16255965"/>
              <a:gd name="connsiteX1823" fmla="*/ 5437700 w 14327739"/>
              <a:gd name="connsiteY1823" fmla="*/ 8383662 h 16255965"/>
              <a:gd name="connsiteX1824" fmla="*/ 5433240 w 14327739"/>
              <a:gd name="connsiteY1824" fmla="*/ 8502394 h 16255965"/>
              <a:gd name="connsiteX1825" fmla="*/ 5638333 w 14327739"/>
              <a:gd name="connsiteY1825" fmla="*/ 8508439 h 16255965"/>
              <a:gd name="connsiteX1826" fmla="*/ 5638209 w 14327739"/>
              <a:gd name="connsiteY1826" fmla="*/ 8469498 h 16255965"/>
              <a:gd name="connsiteX1827" fmla="*/ 5630855 w 14327739"/>
              <a:gd name="connsiteY1827" fmla="*/ 8358754 h 16255965"/>
              <a:gd name="connsiteX1828" fmla="*/ 4736703 w 14327739"/>
              <a:gd name="connsiteY1828" fmla="*/ 8435281 h 16255965"/>
              <a:gd name="connsiteX1829" fmla="*/ 4728134 w 14327739"/>
              <a:gd name="connsiteY1829" fmla="*/ 8475508 h 16255965"/>
              <a:gd name="connsiteX1830" fmla="*/ 4696528 w 14327739"/>
              <a:gd name="connsiteY1830" fmla="*/ 8592252 h 16255965"/>
              <a:gd name="connsiteX1831" fmla="*/ 4819210 w 14327739"/>
              <a:gd name="connsiteY1831" fmla="*/ 8617481 h 16255965"/>
              <a:gd name="connsiteX1832" fmla="*/ 4923862 w 14327739"/>
              <a:gd name="connsiteY1832" fmla="*/ 8632462 h 16255965"/>
              <a:gd name="connsiteX1833" fmla="*/ 4942689 w 14327739"/>
              <a:gd name="connsiteY1833" fmla="*/ 8552012 h 16255965"/>
              <a:gd name="connsiteX1834" fmla="*/ 4956853 w 14327739"/>
              <a:gd name="connsiteY1834" fmla="*/ 8471787 h 16255965"/>
              <a:gd name="connsiteX1835" fmla="*/ 4858576 w 14327739"/>
              <a:gd name="connsiteY1835" fmla="*/ 8459281 h 16255965"/>
              <a:gd name="connsiteX1836" fmla="*/ 5992216 w 14327739"/>
              <a:gd name="connsiteY1836" fmla="*/ 8245653 h 16255965"/>
              <a:gd name="connsiteX1837" fmla="*/ 6003698 w 14327739"/>
              <a:gd name="connsiteY1837" fmla="*/ 8277108 h 16255965"/>
              <a:gd name="connsiteX1838" fmla="*/ 6030241 w 14327739"/>
              <a:gd name="connsiteY1838" fmla="*/ 8368808 h 16255965"/>
              <a:gd name="connsiteX1839" fmla="*/ 6188764 w 14327739"/>
              <a:gd name="connsiteY1839" fmla="*/ 8383424 h 16255965"/>
              <a:gd name="connsiteX1840" fmla="*/ 6145788 w 14327739"/>
              <a:gd name="connsiteY1840" fmla="*/ 8269701 h 16255965"/>
              <a:gd name="connsiteX1841" fmla="*/ 6143825 w 14327739"/>
              <a:gd name="connsiteY1841" fmla="*/ 8266131 h 16255965"/>
              <a:gd name="connsiteX1842" fmla="*/ 6127252 w 14327739"/>
              <a:gd name="connsiteY1842" fmla="*/ 8263074 h 16255965"/>
              <a:gd name="connsiteX1843" fmla="*/ 6250048 w 14327739"/>
              <a:gd name="connsiteY1843" fmla="*/ 8189864 h 16255965"/>
              <a:gd name="connsiteX1844" fmla="*/ 6305789 w 14327739"/>
              <a:gd name="connsiteY1844" fmla="*/ 8281093 h 16255965"/>
              <a:gd name="connsiteX1845" fmla="*/ 6313509 w 14327739"/>
              <a:gd name="connsiteY1845" fmla="*/ 8282519 h 16255965"/>
              <a:gd name="connsiteX1846" fmla="*/ 6433758 w 14327739"/>
              <a:gd name="connsiteY1846" fmla="*/ 8312621 h 16255965"/>
              <a:gd name="connsiteX1847" fmla="*/ 6412146 w 14327739"/>
              <a:gd name="connsiteY1847" fmla="*/ 8280690 h 16255965"/>
              <a:gd name="connsiteX1848" fmla="*/ 6362981 w 14327739"/>
              <a:gd name="connsiteY1848" fmla="*/ 8226786 h 16255965"/>
              <a:gd name="connsiteX1849" fmla="*/ 6317528 w 14327739"/>
              <a:gd name="connsiteY1849" fmla="*/ 8209503 h 16255965"/>
              <a:gd name="connsiteX1850" fmla="*/ 5219829 w 14327739"/>
              <a:gd name="connsiteY1850" fmla="*/ 8330179 h 16255965"/>
              <a:gd name="connsiteX1851" fmla="*/ 5209631 w 14327739"/>
              <a:gd name="connsiteY1851" fmla="*/ 8462789 h 16255965"/>
              <a:gd name="connsiteX1852" fmla="*/ 5206300 w 14327739"/>
              <a:gd name="connsiteY1852" fmla="*/ 8486800 h 16255965"/>
              <a:gd name="connsiteX1853" fmla="*/ 5418048 w 14327739"/>
              <a:gd name="connsiteY1853" fmla="*/ 8501947 h 16255965"/>
              <a:gd name="connsiteX1854" fmla="*/ 5418455 w 14327739"/>
              <a:gd name="connsiteY1854" fmla="*/ 8501959 h 16255965"/>
              <a:gd name="connsiteX1855" fmla="*/ 5422907 w 14327739"/>
              <a:gd name="connsiteY1855" fmla="*/ 8383664 h 16255965"/>
              <a:gd name="connsiteX1856" fmla="*/ 5421938 w 14327739"/>
              <a:gd name="connsiteY1856" fmla="*/ 8345038 h 16255965"/>
              <a:gd name="connsiteX1857" fmla="*/ 5257069 w 14327739"/>
              <a:gd name="connsiteY1857" fmla="*/ 8334216 h 16255965"/>
              <a:gd name="connsiteX1858" fmla="*/ 5813613 w 14327739"/>
              <a:gd name="connsiteY1858" fmla="*/ 8223726 h 16255965"/>
              <a:gd name="connsiteX1859" fmla="*/ 5832639 w 14327739"/>
              <a:gd name="connsiteY1859" fmla="*/ 8302444 h 16255965"/>
              <a:gd name="connsiteX1860" fmla="*/ 5842121 w 14327739"/>
              <a:gd name="connsiteY1860" fmla="*/ 8357112 h 16255965"/>
              <a:gd name="connsiteX1861" fmla="*/ 6011837 w 14327739"/>
              <a:gd name="connsiteY1861" fmla="*/ 8367112 h 16255965"/>
              <a:gd name="connsiteX1862" fmla="*/ 6014786 w 14327739"/>
              <a:gd name="connsiteY1862" fmla="*/ 8367383 h 16255965"/>
              <a:gd name="connsiteX1863" fmla="*/ 5990055 w 14327739"/>
              <a:gd name="connsiteY1863" fmla="*/ 8281909 h 16255965"/>
              <a:gd name="connsiteX1864" fmla="*/ 5976064 w 14327739"/>
              <a:gd name="connsiteY1864" fmla="*/ 8243570 h 16255965"/>
              <a:gd name="connsiteX1865" fmla="*/ 5846583 w 14327739"/>
              <a:gd name="connsiteY1865" fmla="*/ 8226867 h 16255965"/>
              <a:gd name="connsiteX1866" fmla="*/ 6309569 w 14327739"/>
              <a:gd name="connsiteY1866" fmla="*/ 8146281 h 16255965"/>
              <a:gd name="connsiteX1867" fmla="*/ 6371652 w 14327739"/>
              <a:gd name="connsiteY1867" fmla="*/ 8214326 h 16255965"/>
              <a:gd name="connsiteX1868" fmla="*/ 6463973 w 14327739"/>
              <a:gd name="connsiteY1868" fmla="*/ 8249486 h 16255965"/>
              <a:gd name="connsiteX1869" fmla="*/ 6444062 w 14327739"/>
              <a:gd name="connsiteY1869" fmla="*/ 8229567 h 16255965"/>
              <a:gd name="connsiteX1870" fmla="*/ 6397377 w 14327739"/>
              <a:gd name="connsiteY1870" fmla="*/ 8193735 h 16255965"/>
              <a:gd name="connsiteX1871" fmla="*/ 6314540 w 14327739"/>
              <a:gd name="connsiteY1871" fmla="*/ 8148402 h 16255965"/>
              <a:gd name="connsiteX1872" fmla="*/ 4996463 w 14327739"/>
              <a:gd name="connsiteY1872" fmla="*/ 8304902 h 16255965"/>
              <a:gd name="connsiteX1873" fmla="*/ 4987743 w 14327739"/>
              <a:gd name="connsiteY1873" fmla="*/ 8380850 h 16255965"/>
              <a:gd name="connsiteX1874" fmla="*/ 4973941 w 14327739"/>
              <a:gd name="connsiteY1874" fmla="*/ 8459003 h 16255965"/>
              <a:gd name="connsiteX1875" fmla="*/ 5175060 w 14327739"/>
              <a:gd name="connsiteY1875" fmla="*/ 8484565 h 16255965"/>
              <a:gd name="connsiteX1876" fmla="*/ 5191679 w 14327739"/>
              <a:gd name="connsiteY1876" fmla="*/ 8485754 h 16255965"/>
              <a:gd name="connsiteX1877" fmla="*/ 5195046 w 14327739"/>
              <a:gd name="connsiteY1877" fmla="*/ 8461495 h 16255965"/>
              <a:gd name="connsiteX1878" fmla="*/ 5205260 w 14327739"/>
              <a:gd name="connsiteY1878" fmla="*/ 8328601 h 16255965"/>
              <a:gd name="connsiteX1879" fmla="*/ 5015271 w 14327739"/>
              <a:gd name="connsiteY1879" fmla="*/ 8308008 h 16255965"/>
              <a:gd name="connsiteX1880" fmla="*/ 6095728 w 14327739"/>
              <a:gd name="connsiteY1880" fmla="*/ 8148100 h 16255965"/>
              <a:gd name="connsiteX1881" fmla="*/ 6153317 w 14327739"/>
              <a:gd name="connsiteY1881" fmla="*/ 8252916 h 16255965"/>
              <a:gd name="connsiteX1882" fmla="*/ 6286527 w 14327739"/>
              <a:gd name="connsiteY1882" fmla="*/ 8277534 h 16255965"/>
              <a:gd name="connsiteX1883" fmla="*/ 6229286 w 14327739"/>
              <a:gd name="connsiteY1883" fmla="*/ 8183821 h 16255965"/>
              <a:gd name="connsiteX1884" fmla="*/ 6142362 w 14327739"/>
              <a:gd name="connsiteY1884" fmla="*/ 8158523 h 16255965"/>
              <a:gd name="connsiteX1885" fmla="*/ 5626988 w 14327739"/>
              <a:gd name="connsiteY1885" fmla="*/ 8205945 h 16255965"/>
              <a:gd name="connsiteX1886" fmla="*/ 5628060 w 14327739"/>
              <a:gd name="connsiteY1886" fmla="*/ 8211406 h 16255965"/>
              <a:gd name="connsiteX1887" fmla="*/ 5644428 w 14327739"/>
              <a:gd name="connsiteY1887" fmla="*/ 8338055 h 16255965"/>
              <a:gd name="connsiteX1888" fmla="*/ 5644889 w 14327739"/>
              <a:gd name="connsiteY1888" fmla="*/ 8344988 h 16255965"/>
              <a:gd name="connsiteX1889" fmla="*/ 5720964 w 14327739"/>
              <a:gd name="connsiteY1889" fmla="*/ 8349974 h 16255965"/>
              <a:gd name="connsiteX1890" fmla="*/ 5827140 w 14327739"/>
              <a:gd name="connsiteY1890" fmla="*/ 8356230 h 16255965"/>
              <a:gd name="connsiteX1891" fmla="*/ 5818348 w 14327739"/>
              <a:gd name="connsiteY1891" fmla="*/ 8305442 h 16255965"/>
              <a:gd name="connsiteX1892" fmla="*/ 5798272 w 14327739"/>
              <a:gd name="connsiteY1892" fmla="*/ 8222264 h 16255965"/>
              <a:gd name="connsiteX1893" fmla="*/ 6256180 w 14327739"/>
              <a:gd name="connsiteY1893" fmla="*/ 8092193 h 16255965"/>
              <a:gd name="connsiteX1894" fmla="*/ 6273429 w 14327739"/>
              <a:gd name="connsiteY1894" fmla="*/ 8106669 h 16255965"/>
              <a:gd name="connsiteX1895" fmla="*/ 6285858 w 14327739"/>
              <a:gd name="connsiteY1895" fmla="*/ 8120294 h 16255965"/>
              <a:gd name="connsiteX1896" fmla="*/ 6321554 w 14327739"/>
              <a:gd name="connsiteY1896" fmla="*/ 8135543 h 16255965"/>
              <a:gd name="connsiteX1897" fmla="*/ 6297513 w 14327739"/>
              <a:gd name="connsiteY1897" fmla="*/ 8117092 h 16255965"/>
              <a:gd name="connsiteX1898" fmla="*/ 5428884 w 14327739"/>
              <a:gd name="connsiteY1898" fmla="*/ 8187375 h 16255965"/>
              <a:gd name="connsiteX1899" fmla="*/ 5434327 w 14327739"/>
              <a:gd name="connsiteY1899" fmla="*/ 8249784 h 16255965"/>
              <a:gd name="connsiteX1900" fmla="*/ 5436381 w 14327739"/>
              <a:gd name="connsiteY1900" fmla="*/ 8331322 h 16255965"/>
              <a:gd name="connsiteX1901" fmla="*/ 5629875 w 14327739"/>
              <a:gd name="connsiteY1901" fmla="*/ 8344003 h 16255965"/>
              <a:gd name="connsiteX1902" fmla="*/ 5629577 w 14327739"/>
              <a:gd name="connsiteY1902" fmla="*/ 8339525 h 16255965"/>
              <a:gd name="connsiteX1903" fmla="*/ 5613367 w 14327739"/>
              <a:gd name="connsiteY1903" fmla="*/ 8213880 h 16255965"/>
              <a:gd name="connsiteX1904" fmla="*/ 5611523 w 14327739"/>
              <a:gd name="connsiteY1904" fmla="*/ 8204470 h 16255965"/>
              <a:gd name="connsiteX1905" fmla="*/ 5558241 w 14327739"/>
              <a:gd name="connsiteY1905" fmla="*/ 8199394 h 16255965"/>
              <a:gd name="connsiteX1906" fmla="*/ 6168737 w 14327739"/>
              <a:gd name="connsiteY1906" fmla="*/ 8086201 h 16255965"/>
              <a:gd name="connsiteX1907" fmla="*/ 6236179 w 14327739"/>
              <a:gd name="connsiteY1907" fmla="*/ 8167164 h 16255965"/>
              <a:gd name="connsiteX1908" fmla="*/ 6238655 w 14327739"/>
              <a:gd name="connsiteY1908" fmla="*/ 8171217 h 16255965"/>
              <a:gd name="connsiteX1909" fmla="*/ 6323041 w 14327739"/>
              <a:gd name="connsiteY1909" fmla="*/ 8195812 h 16255965"/>
              <a:gd name="connsiteX1910" fmla="*/ 6340952 w 14327739"/>
              <a:gd name="connsiteY1910" fmla="*/ 8202634 h 16255965"/>
              <a:gd name="connsiteX1911" fmla="*/ 6276804 w 14327739"/>
              <a:gd name="connsiteY1911" fmla="*/ 8132302 h 16255965"/>
              <a:gd name="connsiteX1912" fmla="*/ 5940026 w 14327739"/>
              <a:gd name="connsiteY1912" fmla="*/ 8114365 h 16255965"/>
              <a:gd name="connsiteX1913" fmla="*/ 5963143 w 14327739"/>
              <a:gd name="connsiteY1913" fmla="*/ 8166012 h 16255965"/>
              <a:gd name="connsiteX1914" fmla="*/ 5986540 w 14327739"/>
              <a:gd name="connsiteY1914" fmla="*/ 8230108 h 16255965"/>
              <a:gd name="connsiteX1915" fmla="*/ 6130663 w 14327739"/>
              <a:gd name="connsiteY1915" fmla="*/ 8248730 h 16255965"/>
              <a:gd name="connsiteX1916" fmla="*/ 6134678 w 14327739"/>
              <a:gd name="connsiteY1916" fmla="*/ 8249473 h 16255965"/>
              <a:gd name="connsiteX1917" fmla="*/ 6076669 w 14327739"/>
              <a:gd name="connsiteY1917" fmla="*/ 8143840 h 16255965"/>
              <a:gd name="connsiteX1918" fmla="*/ 5962067 w 14327739"/>
              <a:gd name="connsiteY1918" fmla="*/ 8118225 h 16255965"/>
              <a:gd name="connsiteX1919" fmla="*/ 4770484 w 14327739"/>
              <a:gd name="connsiteY1919" fmla="*/ 8267582 h 16255965"/>
              <a:gd name="connsiteX1920" fmla="*/ 4765754 w 14327739"/>
              <a:gd name="connsiteY1920" fmla="*/ 8298907 h 16255965"/>
              <a:gd name="connsiteX1921" fmla="*/ 4739797 w 14327739"/>
              <a:gd name="connsiteY1921" fmla="*/ 8420759 h 16255965"/>
              <a:gd name="connsiteX1922" fmla="*/ 4861657 w 14327739"/>
              <a:gd name="connsiteY1922" fmla="*/ 8444730 h 16255965"/>
              <a:gd name="connsiteX1923" fmla="*/ 4959435 w 14327739"/>
              <a:gd name="connsiteY1923" fmla="*/ 8457157 h 16255965"/>
              <a:gd name="connsiteX1924" fmla="*/ 4973213 w 14327739"/>
              <a:gd name="connsiteY1924" fmla="*/ 8379116 h 16255965"/>
              <a:gd name="connsiteX1925" fmla="*/ 4981992 w 14327739"/>
              <a:gd name="connsiteY1925" fmla="*/ 8302513 h 16255965"/>
              <a:gd name="connsiteX1926" fmla="*/ 5224173 w 14327739"/>
              <a:gd name="connsiteY1926" fmla="*/ 8166423 h 16255965"/>
              <a:gd name="connsiteX1927" fmla="*/ 5222250 w 14327739"/>
              <a:gd name="connsiteY1927" fmla="*/ 8298708 h 16255965"/>
              <a:gd name="connsiteX1928" fmla="*/ 5220952 w 14327739"/>
              <a:gd name="connsiteY1928" fmla="*/ 8315574 h 16255965"/>
              <a:gd name="connsiteX1929" fmla="*/ 5259053 w 14327739"/>
              <a:gd name="connsiteY1929" fmla="*/ 8319699 h 16255965"/>
              <a:gd name="connsiteX1930" fmla="*/ 5421570 w 14327739"/>
              <a:gd name="connsiteY1930" fmla="*/ 8330350 h 16255965"/>
              <a:gd name="connsiteX1931" fmla="*/ 5419574 w 14327739"/>
              <a:gd name="connsiteY1931" fmla="*/ 8250826 h 16255965"/>
              <a:gd name="connsiteX1932" fmla="*/ 5413934 w 14327739"/>
              <a:gd name="connsiteY1932" fmla="*/ 8185986 h 16255965"/>
              <a:gd name="connsiteX1933" fmla="*/ 5331346 w 14327739"/>
              <a:gd name="connsiteY1933" fmla="*/ 8178312 h 16255965"/>
              <a:gd name="connsiteX1934" fmla="*/ 5772918 w 14327739"/>
              <a:gd name="connsiteY1934" fmla="*/ 8085263 h 16255965"/>
              <a:gd name="connsiteX1935" fmla="*/ 5803864 w 14327739"/>
              <a:gd name="connsiteY1935" fmla="*/ 8183390 h 16255965"/>
              <a:gd name="connsiteX1936" fmla="*/ 5809960 w 14327739"/>
              <a:gd name="connsiteY1936" fmla="*/ 8208612 h 16255965"/>
              <a:gd name="connsiteX1937" fmla="*/ 5848913 w 14327739"/>
              <a:gd name="connsiteY1937" fmla="*/ 8212325 h 16255965"/>
              <a:gd name="connsiteX1938" fmla="*/ 5970390 w 14327739"/>
              <a:gd name="connsiteY1938" fmla="*/ 8228021 h 16255965"/>
              <a:gd name="connsiteX1939" fmla="*/ 5949851 w 14327739"/>
              <a:gd name="connsiteY1939" fmla="*/ 8171744 h 16255965"/>
              <a:gd name="connsiteX1940" fmla="*/ 5922830 w 14327739"/>
              <a:gd name="connsiteY1940" fmla="*/ 8111352 h 16255965"/>
              <a:gd name="connsiteX1941" fmla="*/ 5777257 w 14327739"/>
              <a:gd name="connsiteY1941" fmla="*/ 8085856 h 16255965"/>
              <a:gd name="connsiteX1942" fmla="*/ 6030017 w 14327739"/>
              <a:gd name="connsiteY1942" fmla="*/ 8038041 h 16255965"/>
              <a:gd name="connsiteX1943" fmla="*/ 6048932 w 14327739"/>
              <a:gd name="connsiteY1943" fmla="*/ 8062926 h 16255965"/>
              <a:gd name="connsiteX1944" fmla="*/ 6086290 w 14327739"/>
              <a:gd name="connsiteY1944" fmla="*/ 8130922 h 16255965"/>
              <a:gd name="connsiteX1945" fmla="*/ 6147048 w 14327739"/>
              <a:gd name="connsiteY1945" fmla="*/ 8144515 h 16255965"/>
              <a:gd name="connsiteX1946" fmla="*/ 6214767 w 14327739"/>
              <a:gd name="connsiteY1946" fmla="*/ 8164254 h 16255965"/>
              <a:gd name="connsiteX1947" fmla="*/ 6140271 w 14327739"/>
              <a:gd name="connsiteY1947" fmla="*/ 8074789 h 16255965"/>
              <a:gd name="connsiteX1948" fmla="*/ 6099737 w 14327739"/>
              <a:gd name="connsiteY1948" fmla="*/ 8003366 h 16255965"/>
              <a:gd name="connsiteX1949" fmla="*/ 6148790 w 14327739"/>
              <a:gd name="connsiteY1949" fmla="*/ 8062253 h 16255965"/>
              <a:gd name="connsiteX1950" fmla="*/ 6154317 w 14327739"/>
              <a:gd name="connsiteY1950" fmla="*/ 8064098 h 16255965"/>
              <a:gd name="connsiteX1951" fmla="*/ 6246762 w 14327739"/>
              <a:gd name="connsiteY1951" fmla="*/ 8103592 h 16255965"/>
              <a:gd name="connsiteX1952" fmla="*/ 6174585 w 14327739"/>
              <a:gd name="connsiteY1952" fmla="*/ 8043038 h 16255965"/>
              <a:gd name="connsiteX1953" fmla="*/ 6142089 w 14327739"/>
              <a:gd name="connsiteY1953" fmla="*/ 8023463 h 16255965"/>
              <a:gd name="connsiteX1954" fmla="*/ 5596552 w 14327739"/>
              <a:gd name="connsiteY1954" fmla="*/ 8061181 h 16255965"/>
              <a:gd name="connsiteX1955" fmla="*/ 5604075 w 14327739"/>
              <a:gd name="connsiteY1955" fmla="*/ 8089210 h 16255965"/>
              <a:gd name="connsiteX1956" fmla="*/ 5624033 w 14327739"/>
              <a:gd name="connsiteY1956" fmla="*/ 8190891 h 16255965"/>
              <a:gd name="connsiteX1957" fmla="*/ 5794624 w 14327739"/>
              <a:gd name="connsiteY1957" fmla="*/ 8207150 h 16255965"/>
              <a:gd name="connsiteX1958" fmla="*/ 5789849 w 14327739"/>
              <a:gd name="connsiteY1958" fmla="*/ 8187366 h 16255965"/>
              <a:gd name="connsiteX1959" fmla="*/ 5756995 w 14327739"/>
              <a:gd name="connsiteY1959" fmla="*/ 8083089 h 16255965"/>
              <a:gd name="connsiteX1960" fmla="*/ 5010826 w 14327739"/>
              <a:gd name="connsiteY1960" fmla="*/ 8139738 h 16255965"/>
              <a:gd name="connsiteX1961" fmla="*/ 5006945 w 14327739"/>
              <a:gd name="connsiteY1961" fmla="*/ 8213603 h 16255965"/>
              <a:gd name="connsiteX1962" fmla="*/ 4998136 w 14327739"/>
              <a:gd name="connsiteY1962" fmla="*/ 8290330 h 16255965"/>
              <a:gd name="connsiteX1963" fmla="*/ 5017931 w 14327739"/>
              <a:gd name="connsiteY1963" fmla="*/ 8293595 h 16255965"/>
              <a:gd name="connsiteX1964" fmla="*/ 5206383 w 14327739"/>
              <a:gd name="connsiteY1964" fmla="*/ 8313999 h 16255965"/>
              <a:gd name="connsiteX1965" fmla="*/ 5207603 w 14327739"/>
              <a:gd name="connsiteY1965" fmla="*/ 8298122 h 16255965"/>
              <a:gd name="connsiteX1966" fmla="*/ 5209536 w 14327739"/>
              <a:gd name="connsiteY1966" fmla="*/ 8164799 h 16255965"/>
              <a:gd name="connsiteX1967" fmla="*/ 5097612 w 14327739"/>
              <a:gd name="connsiteY1967" fmla="*/ 8152382 h 16255965"/>
              <a:gd name="connsiteX1968" fmla="*/ 5880670 w 14327739"/>
              <a:gd name="connsiteY1968" fmla="*/ 7994893 h 16255965"/>
              <a:gd name="connsiteX1969" fmla="*/ 5915611 w 14327739"/>
              <a:gd name="connsiteY1969" fmla="*/ 8059812 h 16255965"/>
              <a:gd name="connsiteX1970" fmla="*/ 5932787 w 14327739"/>
              <a:gd name="connsiteY1970" fmla="*/ 8098189 h 16255965"/>
              <a:gd name="connsiteX1971" fmla="*/ 5965982 w 14327739"/>
              <a:gd name="connsiteY1971" fmla="*/ 8104005 h 16255965"/>
              <a:gd name="connsiteX1972" fmla="*/ 6067234 w 14327739"/>
              <a:gd name="connsiteY1972" fmla="*/ 8126658 h 16255965"/>
              <a:gd name="connsiteX1973" fmla="*/ 6036657 w 14327739"/>
              <a:gd name="connsiteY1973" fmla="*/ 8070977 h 16255965"/>
              <a:gd name="connsiteX1974" fmla="*/ 6005399 w 14327739"/>
              <a:gd name="connsiteY1974" fmla="*/ 8029836 h 16255965"/>
              <a:gd name="connsiteX1975" fmla="*/ 5975263 w 14327739"/>
              <a:gd name="connsiteY1975" fmla="*/ 8019791 h 16255965"/>
              <a:gd name="connsiteX1976" fmla="*/ 5409714 w 14327739"/>
              <a:gd name="connsiteY1976" fmla="*/ 8035668 h 16255965"/>
              <a:gd name="connsiteX1977" fmla="*/ 5423018 w 14327739"/>
              <a:gd name="connsiteY1977" fmla="*/ 8120115 h 16255965"/>
              <a:gd name="connsiteX1978" fmla="*/ 5427586 w 14327739"/>
              <a:gd name="connsiteY1978" fmla="*/ 8172487 h 16255965"/>
              <a:gd name="connsiteX1979" fmla="*/ 5559559 w 14327739"/>
              <a:gd name="connsiteY1979" fmla="*/ 8184747 h 16255965"/>
              <a:gd name="connsiteX1980" fmla="*/ 5608573 w 14327739"/>
              <a:gd name="connsiteY1980" fmla="*/ 8189418 h 16255965"/>
              <a:gd name="connsiteX1981" fmla="*/ 5589609 w 14327739"/>
              <a:gd name="connsiteY1981" fmla="*/ 8092665 h 16255965"/>
              <a:gd name="connsiteX1982" fmla="*/ 5580585 w 14327739"/>
              <a:gd name="connsiteY1982" fmla="*/ 8059000 h 16255965"/>
              <a:gd name="connsiteX1983" fmla="*/ 4793638 w 14327739"/>
              <a:gd name="connsiteY1983" fmla="*/ 8104373 h 16255965"/>
              <a:gd name="connsiteX1984" fmla="*/ 4791489 w 14327739"/>
              <a:gd name="connsiteY1984" fmla="*/ 8128496 h 16255965"/>
              <a:gd name="connsiteX1985" fmla="*/ 4772668 w 14327739"/>
              <a:gd name="connsiteY1985" fmla="*/ 8253126 h 16255965"/>
              <a:gd name="connsiteX1986" fmla="*/ 4983662 w 14327739"/>
              <a:gd name="connsiteY1986" fmla="*/ 8287941 h 16255965"/>
              <a:gd name="connsiteX1987" fmla="*/ 4992298 w 14327739"/>
              <a:gd name="connsiteY1987" fmla="*/ 8212578 h 16255965"/>
              <a:gd name="connsiteX1988" fmla="*/ 4996229 w 14327739"/>
              <a:gd name="connsiteY1988" fmla="*/ 8137613 h 16255965"/>
              <a:gd name="connsiteX1989" fmla="*/ 4857654 w 14327739"/>
              <a:gd name="connsiteY1989" fmla="*/ 8117426 h 16255965"/>
              <a:gd name="connsiteX1990" fmla="*/ 6025182 w 14327739"/>
              <a:gd name="connsiteY1990" fmla="*/ 7934875 h 16255965"/>
              <a:gd name="connsiteX1991" fmla="*/ 6065909 w 14327739"/>
              <a:gd name="connsiteY1991" fmla="*/ 7971091 h 16255965"/>
              <a:gd name="connsiteX1992" fmla="*/ 6116223 w 14327739"/>
              <a:gd name="connsiteY1992" fmla="*/ 7995004 h 16255965"/>
              <a:gd name="connsiteX1993" fmla="*/ 5952498 w 14327739"/>
              <a:gd name="connsiteY1993" fmla="*/ 7936057 h 16255965"/>
              <a:gd name="connsiteX1994" fmla="*/ 6014301 w 14327739"/>
              <a:gd name="connsiteY1994" fmla="*/ 8017366 h 16255965"/>
              <a:gd name="connsiteX1995" fmla="*/ 6122537 w 14327739"/>
              <a:gd name="connsiteY1995" fmla="*/ 8053491 h 16255965"/>
              <a:gd name="connsiteX1996" fmla="*/ 6082295 w 14327739"/>
              <a:gd name="connsiteY1996" fmla="*/ 8005163 h 16255965"/>
              <a:gd name="connsiteX1997" fmla="*/ 6057971 w 14327739"/>
              <a:gd name="connsiteY1997" fmla="*/ 7983545 h 16255965"/>
              <a:gd name="connsiteX1998" fmla="*/ 5978670 w 14327739"/>
              <a:gd name="connsiteY1998" fmla="*/ 7945916 h 16255965"/>
              <a:gd name="connsiteX1999" fmla="*/ 5723371 w 14327739"/>
              <a:gd name="connsiteY1999" fmla="*/ 7957151 h 16255965"/>
              <a:gd name="connsiteX2000" fmla="*/ 5724455 w 14327739"/>
              <a:gd name="connsiteY2000" fmla="*/ 7959395 h 16255965"/>
              <a:gd name="connsiteX2001" fmla="*/ 5767792 w 14327739"/>
              <a:gd name="connsiteY2001" fmla="*/ 8069007 h 16255965"/>
              <a:gd name="connsiteX2002" fmla="*/ 5768044 w 14327739"/>
              <a:gd name="connsiteY2002" fmla="*/ 8069807 h 16255965"/>
              <a:gd name="connsiteX2003" fmla="*/ 5780437 w 14327739"/>
              <a:gd name="connsiteY2003" fmla="*/ 8071498 h 16255965"/>
              <a:gd name="connsiteX2004" fmla="*/ 5915591 w 14327739"/>
              <a:gd name="connsiteY2004" fmla="*/ 8095176 h 16255965"/>
              <a:gd name="connsiteX2005" fmla="*/ 5902739 w 14327739"/>
              <a:gd name="connsiteY2005" fmla="*/ 8066452 h 16255965"/>
              <a:gd name="connsiteX2006" fmla="*/ 5861526 w 14327739"/>
              <a:gd name="connsiteY2006" fmla="*/ 7989855 h 16255965"/>
              <a:gd name="connsiteX2007" fmla="*/ 5796740 w 14327739"/>
              <a:gd name="connsiteY2007" fmla="*/ 7972802 h 16255965"/>
              <a:gd name="connsiteX2008" fmla="*/ 5215828 w 14327739"/>
              <a:gd name="connsiteY2008" fmla="*/ 8010427 h 16255965"/>
              <a:gd name="connsiteX2009" fmla="*/ 5218021 w 14327739"/>
              <a:gd name="connsiteY2009" fmla="*/ 8029284 h 16255965"/>
              <a:gd name="connsiteX2010" fmla="*/ 5223751 w 14327739"/>
              <a:gd name="connsiteY2010" fmla="*/ 8151578 h 16255965"/>
              <a:gd name="connsiteX2011" fmla="*/ 5333235 w 14327739"/>
              <a:gd name="connsiteY2011" fmla="*/ 8163722 h 16255965"/>
              <a:gd name="connsiteX2012" fmla="*/ 5412640 w 14327739"/>
              <a:gd name="connsiteY2012" fmla="*/ 8171098 h 16255965"/>
              <a:gd name="connsiteX2013" fmla="*/ 5408386 w 14327739"/>
              <a:gd name="connsiteY2013" fmla="*/ 8122195 h 16255965"/>
              <a:gd name="connsiteX2014" fmla="*/ 5394454 w 14327739"/>
              <a:gd name="connsiteY2014" fmla="*/ 8033598 h 16255965"/>
              <a:gd name="connsiteX2015" fmla="*/ 5555926 w 14327739"/>
              <a:gd name="connsiteY2015" fmla="*/ 7923704 h 16255965"/>
              <a:gd name="connsiteX2016" fmla="*/ 5572501 w 14327739"/>
              <a:gd name="connsiteY2016" fmla="*/ 7971564 h 16255965"/>
              <a:gd name="connsiteX2017" fmla="*/ 5592439 w 14327739"/>
              <a:gd name="connsiteY2017" fmla="*/ 8045852 h 16255965"/>
              <a:gd name="connsiteX2018" fmla="*/ 5751592 w 14327739"/>
              <a:gd name="connsiteY2018" fmla="*/ 8067563 h 16255965"/>
              <a:gd name="connsiteX2019" fmla="*/ 5711180 w 14327739"/>
              <a:gd name="connsiteY2019" fmla="*/ 7965292 h 16255965"/>
              <a:gd name="connsiteX2020" fmla="*/ 5705400 w 14327739"/>
              <a:gd name="connsiteY2020" fmla="*/ 7953317 h 16255965"/>
              <a:gd name="connsiteX2021" fmla="*/ 5613300 w 14327739"/>
              <a:gd name="connsiteY2021" fmla="*/ 7933669 h 16255965"/>
              <a:gd name="connsiteX2022" fmla="*/ 5813249 w 14327739"/>
              <a:gd name="connsiteY2022" fmla="*/ 7883604 h 16255965"/>
              <a:gd name="connsiteX2023" fmla="*/ 5861137 w 14327739"/>
              <a:gd name="connsiteY2023" fmla="*/ 7958602 h 16255965"/>
              <a:gd name="connsiteX2024" fmla="*/ 5871197 w 14327739"/>
              <a:gd name="connsiteY2024" fmla="*/ 7977292 h 16255965"/>
              <a:gd name="connsiteX2025" fmla="*/ 5980644 w 14327739"/>
              <a:gd name="connsiteY2025" fmla="*/ 8006133 h 16255965"/>
              <a:gd name="connsiteX2026" fmla="*/ 5989682 w 14327739"/>
              <a:gd name="connsiteY2026" fmla="*/ 8009149 h 16255965"/>
              <a:gd name="connsiteX2027" fmla="*/ 5926794 w 14327739"/>
              <a:gd name="connsiteY2027" fmla="*/ 7926375 h 16255965"/>
              <a:gd name="connsiteX2028" fmla="*/ 5011275 w 14327739"/>
              <a:gd name="connsiteY2028" fmla="*/ 7980963 h 16255965"/>
              <a:gd name="connsiteX2029" fmla="*/ 5014281 w 14327739"/>
              <a:gd name="connsiteY2029" fmla="*/ 8073985 h 16255965"/>
              <a:gd name="connsiteX2030" fmla="*/ 5011602 w 14327739"/>
              <a:gd name="connsiteY2030" fmla="*/ 8124980 h 16255965"/>
              <a:gd name="connsiteX2031" fmla="*/ 5100120 w 14327739"/>
              <a:gd name="connsiteY2031" fmla="*/ 8137867 h 16255965"/>
              <a:gd name="connsiteX2032" fmla="*/ 5208986 w 14327739"/>
              <a:gd name="connsiteY2032" fmla="*/ 8149942 h 16255965"/>
              <a:gd name="connsiteX2033" fmla="*/ 5203404 w 14327739"/>
              <a:gd name="connsiteY2033" fmla="*/ 8030778 h 16255965"/>
              <a:gd name="connsiteX2034" fmla="*/ 5200812 w 14327739"/>
              <a:gd name="connsiteY2034" fmla="*/ 8008480 h 16255965"/>
              <a:gd name="connsiteX2035" fmla="*/ 5170750 w 14327739"/>
              <a:gd name="connsiteY2035" fmla="*/ 8004581 h 16255965"/>
              <a:gd name="connsiteX2036" fmla="*/ 5880525 w 14327739"/>
              <a:gd name="connsiteY2036" fmla="*/ 7851496 h 16255965"/>
              <a:gd name="connsiteX2037" fmla="*/ 5912393 w 14327739"/>
              <a:gd name="connsiteY2037" fmla="*/ 7883295 h 16255965"/>
              <a:gd name="connsiteX2038" fmla="*/ 5935831 w 14327739"/>
              <a:gd name="connsiteY2038" fmla="*/ 7914129 h 16255965"/>
              <a:gd name="connsiteX2039" fmla="*/ 5985384 w 14327739"/>
              <a:gd name="connsiteY2039" fmla="*/ 7932821 h 16255965"/>
              <a:gd name="connsiteX2040" fmla="*/ 6018721 w 14327739"/>
              <a:gd name="connsiteY2040" fmla="*/ 7948665 h 16255965"/>
              <a:gd name="connsiteX2041" fmla="*/ 5950895 w 14327739"/>
              <a:gd name="connsiteY2041" fmla="*/ 7888388 h 16255965"/>
              <a:gd name="connsiteX2042" fmla="*/ 5380348 w 14327739"/>
              <a:gd name="connsiteY2042" fmla="*/ 7893209 h 16255965"/>
              <a:gd name="connsiteX2043" fmla="*/ 5400849 w 14327739"/>
              <a:gd name="connsiteY2043" fmla="*/ 7979402 h 16255965"/>
              <a:gd name="connsiteX2044" fmla="*/ 5407340 w 14327739"/>
              <a:gd name="connsiteY2044" fmla="*/ 8020602 h 16255965"/>
              <a:gd name="connsiteX2045" fmla="*/ 5576477 w 14327739"/>
              <a:gd name="connsiteY2045" fmla="*/ 8043675 h 16255965"/>
              <a:gd name="connsiteX2046" fmla="*/ 5558330 w 14327739"/>
              <a:gd name="connsiteY2046" fmla="*/ 7975978 h 16255965"/>
              <a:gd name="connsiteX2047" fmla="*/ 5539244 w 14327739"/>
              <a:gd name="connsiteY2047" fmla="*/ 7920807 h 16255965"/>
              <a:gd name="connsiteX2048" fmla="*/ 5664223 w 14327739"/>
              <a:gd name="connsiteY2048" fmla="*/ 7837963 h 16255965"/>
              <a:gd name="connsiteX2049" fmla="*/ 5673889 w 14327739"/>
              <a:gd name="connsiteY2049" fmla="*/ 7854657 h 16255965"/>
              <a:gd name="connsiteX2050" fmla="*/ 5715346 w 14327739"/>
              <a:gd name="connsiteY2050" fmla="*/ 7940527 h 16255965"/>
              <a:gd name="connsiteX2051" fmla="*/ 5801343 w 14327739"/>
              <a:gd name="connsiteY2051" fmla="*/ 7958885 h 16255965"/>
              <a:gd name="connsiteX2052" fmla="*/ 5852053 w 14327739"/>
              <a:gd name="connsiteY2052" fmla="*/ 7972248 h 16255965"/>
              <a:gd name="connsiteX2053" fmla="*/ 5848761 w 14327739"/>
              <a:gd name="connsiteY2053" fmla="*/ 7966129 h 16255965"/>
              <a:gd name="connsiteX2054" fmla="*/ 5785513 w 14327739"/>
              <a:gd name="connsiteY2054" fmla="*/ 7874807 h 16255965"/>
              <a:gd name="connsiteX2055" fmla="*/ 4805316 w 14327739"/>
              <a:gd name="connsiteY2055" fmla="*/ 7945731 h 16255965"/>
              <a:gd name="connsiteX2056" fmla="*/ 4804179 w 14327739"/>
              <a:gd name="connsiteY2056" fmla="*/ 7985966 h 16255965"/>
              <a:gd name="connsiteX2057" fmla="*/ 4794952 w 14327739"/>
              <a:gd name="connsiteY2057" fmla="*/ 8089600 h 16255965"/>
              <a:gd name="connsiteX2058" fmla="*/ 4860836 w 14327739"/>
              <a:gd name="connsiteY2058" fmla="*/ 8103026 h 16255965"/>
              <a:gd name="connsiteX2059" fmla="*/ 4997003 w 14327739"/>
              <a:gd name="connsiteY2059" fmla="*/ 8122853 h 16255965"/>
              <a:gd name="connsiteX2060" fmla="*/ 4999565 w 14327739"/>
              <a:gd name="connsiteY2060" fmla="*/ 8073996 h 16255965"/>
              <a:gd name="connsiteX2061" fmla="*/ 4996494 w 14327739"/>
              <a:gd name="connsiteY2061" fmla="*/ 7978773 h 16255965"/>
              <a:gd name="connsiteX2062" fmla="*/ 4938386 w 14327739"/>
              <a:gd name="connsiteY2062" fmla="*/ 7970168 h 16255965"/>
              <a:gd name="connsiteX2063" fmla="*/ 5823460 w 14327739"/>
              <a:gd name="connsiteY2063" fmla="*/ 7794555 h 16255965"/>
              <a:gd name="connsiteX2064" fmla="*/ 5845080 w 14327739"/>
              <a:gd name="connsiteY2064" fmla="*/ 7816127 h 16255965"/>
              <a:gd name="connsiteX2065" fmla="*/ 5897711 w 14327739"/>
              <a:gd name="connsiteY2065" fmla="*/ 7843757 h 16255965"/>
              <a:gd name="connsiteX2066" fmla="*/ 5196665 w 14327739"/>
              <a:gd name="connsiteY2066" fmla="*/ 7861572 h 16255965"/>
              <a:gd name="connsiteX2067" fmla="*/ 5201246 w 14327739"/>
              <a:gd name="connsiteY2067" fmla="*/ 7885030 h 16255965"/>
              <a:gd name="connsiteX2068" fmla="*/ 5214091 w 14327739"/>
              <a:gd name="connsiteY2068" fmla="*/ 7995491 h 16255965"/>
              <a:gd name="connsiteX2069" fmla="*/ 5392090 w 14327739"/>
              <a:gd name="connsiteY2069" fmla="*/ 8018564 h 16255965"/>
              <a:gd name="connsiteX2070" fmla="*/ 5386441 w 14327739"/>
              <a:gd name="connsiteY2070" fmla="*/ 7982638 h 16255965"/>
              <a:gd name="connsiteX2071" fmla="*/ 5364550 w 14327739"/>
              <a:gd name="connsiteY2071" fmla="*/ 7890466 h 16255965"/>
              <a:gd name="connsiteX2072" fmla="*/ 5234695 w 14327739"/>
              <a:gd name="connsiteY2072" fmla="*/ 7867912 h 16255965"/>
              <a:gd name="connsiteX2073" fmla="*/ 5742331 w 14327739"/>
              <a:gd name="connsiteY2073" fmla="*/ 7785954 h 16255965"/>
              <a:gd name="connsiteX2074" fmla="*/ 5799758 w 14327739"/>
              <a:gd name="connsiteY2074" fmla="*/ 7862476 h 16255965"/>
              <a:gd name="connsiteX2075" fmla="*/ 5800842 w 14327739"/>
              <a:gd name="connsiteY2075" fmla="*/ 7864174 h 16255965"/>
              <a:gd name="connsiteX2076" fmla="*/ 5814042 w 14327739"/>
              <a:gd name="connsiteY2076" fmla="*/ 7868188 h 16255965"/>
              <a:gd name="connsiteX2077" fmla="*/ 5910123 w 14327739"/>
              <a:gd name="connsiteY2077" fmla="*/ 7904430 h 16255965"/>
              <a:gd name="connsiteX2078" fmla="*/ 5901408 w 14327739"/>
              <a:gd name="connsiteY2078" fmla="*/ 7892960 h 16255965"/>
              <a:gd name="connsiteX2079" fmla="*/ 5836916 w 14327739"/>
              <a:gd name="connsiteY2079" fmla="*/ 7828632 h 16255965"/>
              <a:gd name="connsiteX2080" fmla="*/ 5809401 w 14327739"/>
              <a:gd name="connsiteY2080" fmla="*/ 7814207 h 16255965"/>
              <a:gd name="connsiteX2081" fmla="*/ 5506629 w 14327739"/>
              <a:gd name="connsiteY2081" fmla="*/ 7796534 h 16255965"/>
              <a:gd name="connsiteX2082" fmla="*/ 5533369 w 14327739"/>
              <a:gd name="connsiteY2082" fmla="*/ 7858568 h 16255965"/>
              <a:gd name="connsiteX2083" fmla="*/ 5550484 w 14327739"/>
              <a:gd name="connsiteY2083" fmla="*/ 7907988 h 16255965"/>
              <a:gd name="connsiteX2084" fmla="*/ 5617149 w 14327739"/>
              <a:gd name="connsiteY2084" fmla="*/ 7919566 h 16255965"/>
              <a:gd name="connsiteX2085" fmla="*/ 5697374 w 14327739"/>
              <a:gd name="connsiteY2085" fmla="*/ 7936691 h 16255965"/>
              <a:gd name="connsiteX2086" fmla="*/ 5661075 w 14327739"/>
              <a:gd name="connsiteY2086" fmla="*/ 7861490 h 16255965"/>
              <a:gd name="connsiteX2087" fmla="*/ 5643870 w 14327739"/>
              <a:gd name="connsiteY2087" fmla="*/ 7831780 h 16255965"/>
              <a:gd name="connsiteX2088" fmla="*/ 5631402 w 14327739"/>
              <a:gd name="connsiteY2088" fmla="*/ 7827993 h 16255965"/>
              <a:gd name="connsiteX2089" fmla="*/ 5005243 w 14327739"/>
              <a:gd name="connsiteY2089" fmla="*/ 7829570 h 16255965"/>
              <a:gd name="connsiteX2090" fmla="*/ 5006695 w 14327739"/>
              <a:gd name="connsiteY2090" fmla="*/ 7839202 h 16255965"/>
              <a:gd name="connsiteX2091" fmla="*/ 5010796 w 14327739"/>
              <a:gd name="connsiteY2091" fmla="*/ 7966150 h 16255965"/>
              <a:gd name="connsiteX2092" fmla="*/ 5173169 w 14327739"/>
              <a:gd name="connsiteY2092" fmla="*/ 7990186 h 16255965"/>
              <a:gd name="connsiteX2093" fmla="*/ 5199076 w 14327739"/>
              <a:gd name="connsiteY2093" fmla="*/ 7993544 h 16255965"/>
              <a:gd name="connsiteX2094" fmla="*/ 5186771 w 14327739"/>
              <a:gd name="connsiteY2094" fmla="*/ 7887679 h 16255965"/>
              <a:gd name="connsiteX2095" fmla="*/ 5181173 w 14327739"/>
              <a:gd name="connsiteY2095" fmla="*/ 7858989 h 16255965"/>
              <a:gd name="connsiteX2096" fmla="*/ 5010060 w 14327739"/>
              <a:gd name="connsiteY2096" fmla="*/ 7830464 h 16255965"/>
              <a:gd name="connsiteX2097" fmla="*/ 5597990 w 14327739"/>
              <a:gd name="connsiteY2097" fmla="*/ 7728440 h 16255965"/>
              <a:gd name="connsiteX2098" fmla="*/ 5616127 w 14327739"/>
              <a:gd name="connsiteY2098" fmla="*/ 7754893 h 16255965"/>
              <a:gd name="connsiteX2099" fmla="*/ 5653448 w 14327739"/>
              <a:gd name="connsiteY2099" fmla="*/ 7819352 h 16255965"/>
              <a:gd name="connsiteX2100" fmla="*/ 5772094 w 14327739"/>
              <a:gd name="connsiteY2100" fmla="*/ 7855432 h 16255965"/>
              <a:gd name="connsiteX2101" fmla="*/ 5720374 w 14327739"/>
              <a:gd name="connsiteY2101" fmla="*/ 7780757 h 16255965"/>
              <a:gd name="connsiteX2102" fmla="*/ 5714273 w 14327739"/>
              <a:gd name="connsiteY2102" fmla="*/ 7774135 h 16255965"/>
              <a:gd name="connsiteX2103" fmla="*/ 5641191 w 14327739"/>
              <a:gd name="connsiteY2103" fmla="*/ 7743349 h 16255965"/>
              <a:gd name="connsiteX2104" fmla="*/ 5341051 w 14327739"/>
              <a:gd name="connsiteY2104" fmla="*/ 7759217 h 16255965"/>
              <a:gd name="connsiteX2105" fmla="*/ 5368715 w 14327739"/>
              <a:gd name="connsiteY2105" fmla="*/ 7844297 h 16255965"/>
              <a:gd name="connsiteX2106" fmla="*/ 5376685 w 14327739"/>
              <a:gd name="connsiteY2106" fmla="*/ 7877808 h 16255965"/>
              <a:gd name="connsiteX2107" fmla="*/ 5533807 w 14327739"/>
              <a:gd name="connsiteY2107" fmla="*/ 7905093 h 16255965"/>
              <a:gd name="connsiteX2108" fmla="*/ 5519562 w 14327739"/>
              <a:gd name="connsiteY2108" fmla="*/ 7863918 h 16255965"/>
              <a:gd name="connsiteX2109" fmla="*/ 5488579 w 14327739"/>
              <a:gd name="connsiteY2109" fmla="*/ 7791983 h 16255965"/>
              <a:gd name="connsiteX2110" fmla="*/ 5449323 w 14327739"/>
              <a:gd name="connsiteY2110" fmla="*/ 7782086 h 16255965"/>
              <a:gd name="connsiteX2111" fmla="*/ 5663137 w 14327739"/>
              <a:gd name="connsiteY2111" fmla="*/ 7697298 h 16255965"/>
              <a:gd name="connsiteX2112" fmla="*/ 5722123 w 14327739"/>
              <a:gd name="connsiteY2112" fmla="*/ 7761341 h 16255965"/>
              <a:gd name="connsiteX2113" fmla="*/ 5804131 w 14327739"/>
              <a:gd name="connsiteY2113" fmla="*/ 7795932 h 16255965"/>
              <a:gd name="connsiteX2114" fmla="*/ 5769244 w 14327739"/>
              <a:gd name="connsiteY2114" fmla="*/ 7761133 h 16255965"/>
              <a:gd name="connsiteX2115" fmla="*/ 5748946 w 14327739"/>
              <a:gd name="connsiteY2115" fmla="*/ 7745179 h 16255965"/>
              <a:gd name="connsiteX2116" fmla="*/ 5719978 w 14327739"/>
              <a:gd name="connsiteY2116" fmla="*/ 7725984 h 16255965"/>
              <a:gd name="connsiteX2117" fmla="*/ 4806135 w 14327739"/>
              <a:gd name="connsiteY2117" fmla="*/ 7792621 h 16255965"/>
              <a:gd name="connsiteX2118" fmla="*/ 4808097 w 14327739"/>
              <a:gd name="connsiteY2118" fmla="*/ 7847264 h 16255965"/>
              <a:gd name="connsiteX2119" fmla="*/ 4805733 w 14327739"/>
              <a:gd name="connsiteY2119" fmla="*/ 7930971 h 16255965"/>
              <a:gd name="connsiteX2120" fmla="*/ 4941478 w 14327739"/>
              <a:gd name="connsiteY2120" fmla="*/ 7955889 h 16255965"/>
              <a:gd name="connsiteX2121" fmla="*/ 4996017 w 14327739"/>
              <a:gd name="connsiteY2121" fmla="*/ 7963962 h 16255965"/>
              <a:gd name="connsiteX2122" fmla="*/ 4992052 w 14327739"/>
              <a:gd name="connsiteY2122" fmla="*/ 7840995 h 16255965"/>
              <a:gd name="connsiteX2123" fmla="*/ 4989904 w 14327739"/>
              <a:gd name="connsiteY2123" fmla="*/ 7826723 h 16255965"/>
              <a:gd name="connsiteX2124" fmla="*/ 5167500 w 14327739"/>
              <a:gd name="connsiteY2124" fmla="*/ 7722561 h 16255965"/>
              <a:gd name="connsiteX2125" fmla="*/ 5174142 w 14327739"/>
              <a:gd name="connsiteY2125" fmla="*/ 7746220 h 16255965"/>
              <a:gd name="connsiteX2126" fmla="*/ 5193688 w 14327739"/>
              <a:gd name="connsiteY2126" fmla="*/ 7846324 h 16255965"/>
              <a:gd name="connsiteX2127" fmla="*/ 5237038 w 14327739"/>
              <a:gd name="connsiteY2127" fmla="*/ 7853557 h 16255965"/>
              <a:gd name="connsiteX2128" fmla="*/ 5360891 w 14327739"/>
              <a:gd name="connsiteY2128" fmla="*/ 7875065 h 16255965"/>
              <a:gd name="connsiteX2129" fmla="*/ 5354622 w 14327739"/>
              <a:gd name="connsiteY2129" fmla="*/ 7848668 h 16255965"/>
              <a:gd name="connsiteX2130" fmla="*/ 5324425 w 14327739"/>
              <a:gd name="connsiteY2130" fmla="*/ 7755705 h 16255965"/>
              <a:gd name="connsiteX2131" fmla="*/ 5448761 w 14327739"/>
              <a:gd name="connsiteY2131" fmla="*/ 7677872 h 16255965"/>
              <a:gd name="connsiteX2132" fmla="*/ 5486707 w 14327739"/>
              <a:gd name="connsiteY2132" fmla="*/ 7750317 h 16255965"/>
              <a:gd name="connsiteX2133" fmla="*/ 5499323 w 14327739"/>
              <a:gd name="connsiteY2133" fmla="*/ 7779585 h 16255965"/>
              <a:gd name="connsiteX2134" fmla="*/ 5633208 w 14327739"/>
              <a:gd name="connsiteY2134" fmla="*/ 7813369 h 16255965"/>
              <a:gd name="connsiteX2135" fmla="*/ 5603833 w 14327739"/>
              <a:gd name="connsiteY2135" fmla="*/ 7762643 h 16255965"/>
              <a:gd name="connsiteX2136" fmla="*/ 5574903 w 14327739"/>
              <a:gd name="connsiteY2136" fmla="*/ 7720472 h 16255965"/>
              <a:gd name="connsiteX2137" fmla="*/ 5466217 w 14327739"/>
              <a:gd name="connsiteY2137" fmla="*/ 7682963 h 16255965"/>
              <a:gd name="connsiteX2138" fmla="*/ 5607284 w 14327739"/>
              <a:gd name="connsiteY2138" fmla="*/ 7636656 h 16255965"/>
              <a:gd name="connsiteX2139" fmla="*/ 5634816 w 14327739"/>
              <a:gd name="connsiteY2139" fmla="*/ 7666548 h 16255965"/>
              <a:gd name="connsiteX2140" fmla="*/ 5674256 w 14327739"/>
              <a:gd name="connsiteY2140" fmla="*/ 7686477 h 16255965"/>
              <a:gd name="connsiteX2141" fmla="*/ 5625293 w 14327739"/>
              <a:gd name="connsiteY2141" fmla="*/ 7647995 h 16255965"/>
              <a:gd name="connsiteX2142" fmla="*/ 5522523 w 14327739"/>
              <a:gd name="connsiteY2142" fmla="*/ 7626332 h 16255965"/>
              <a:gd name="connsiteX2143" fmla="*/ 5551205 w 14327739"/>
              <a:gd name="connsiteY2143" fmla="*/ 7660206 h 16255965"/>
              <a:gd name="connsiteX2144" fmla="*/ 5583917 w 14327739"/>
              <a:gd name="connsiteY2144" fmla="*/ 7707915 h 16255965"/>
              <a:gd name="connsiteX2145" fmla="*/ 5647690 w 14327739"/>
              <a:gd name="connsiteY2145" fmla="*/ 7729946 h 16255965"/>
              <a:gd name="connsiteX2146" fmla="*/ 5690001 w 14327739"/>
              <a:gd name="connsiteY2146" fmla="*/ 7747793 h 16255965"/>
              <a:gd name="connsiteX2147" fmla="*/ 5626382 w 14327739"/>
              <a:gd name="connsiteY2147" fmla="*/ 7678749 h 16255965"/>
              <a:gd name="connsiteX2148" fmla="*/ 4983342 w 14327739"/>
              <a:gd name="connsiteY2148" fmla="*/ 7684284 h 16255965"/>
              <a:gd name="connsiteX2149" fmla="*/ 5002943 w 14327739"/>
              <a:gd name="connsiteY2149" fmla="*/ 7814310 h 16255965"/>
              <a:gd name="connsiteX2150" fmla="*/ 5013016 w 14327739"/>
              <a:gd name="connsiteY2150" fmla="*/ 7816179 h 16255965"/>
              <a:gd name="connsiteX2151" fmla="*/ 5178197 w 14327739"/>
              <a:gd name="connsiteY2151" fmla="*/ 7843739 h 16255965"/>
              <a:gd name="connsiteX2152" fmla="*/ 5159904 w 14327739"/>
              <a:gd name="connsiteY2152" fmla="*/ 7750002 h 16255965"/>
              <a:gd name="connsiteX2153" fmla="*/ 5151241 w 14327739"/>
              <a:gd name="connsiteY2153" fmla="*/ 7719126 h 16255965"/>
              <a:gd name="connsiteX2154" fmla="*/ 5072704 w 14327739"/>
              <a:gd name="connsiteY2154" fmla="*/ 7702539 h 16255965"/>
              <a:gd name="connsiteX2155" fmla="*/ 5291797 w 14327739"/>
              <a:gd name="connsiteY2155" fmla="*/ 7632104 h 16255965"/>
              <a:gd name="connsiteX2156" fmla="*/ 5326658 w 14327739"/>
              <a:gd name="connsiteY2156" fmla="*/ 7714954 h 16255965"/>
              <a:gd name="connsiteX2157" fmla="*/ 5335831 w 14327739"/>
              <a:gd name="connsiteY2157" fmla="*/ 7743168 h 16255965"/>
              <a:gd name="connsiteX2158" fmla="*/ 5453694 w 14327739"/>
              <a:gd name="connsiteY2158" fmla="*/ 7768073 h 16255965"/>
              <a:gd name="connsiteX2159" fmla="*/ 5481278 w 14327739"/>
              <a:gd name="connsiteY2159" fmla="*/ 7775032 h 16255965"/>
              <a:gd name="connsiteX2160" fmla="*/ 5473332 w 14327739"/>
              <a:gd name="connsiteY2160" fmla="*/ 7756586 h 16255965"/>
              <a:gd name="connsiteX2161" fmla="*/ 5429128 w 14327739"/>
              <a:gd name="connsiteY2161" fmla="*/ 7672147 h 16255965"/>
              <a:gd name="connsiteX2162" fmla="*/ 5385173 w 14327739"/>
              <a:gd name="connsiteY2162" fmla="*/ 7571234 h 16255965"/>
              <a:gd name="connsiteX2163" fmla="*/ 5432543 w 14327739"/>
              <a:gd name="connsiteY2163" fmla="*/ 7646910 h 16255965"/>
              <a:gd name="connsiteX2164" fmla="*/ 5439236 w 14327739"/>
              <a:gd name="connsiteY2164" fmla="*/ 7659687 h 16255965"/>
              <a:gd name="connsiteX2165" fmla="*/ 5471929 w 14327739"/>
              <a:gd name="connsiteY2165" fmla="*/ 7669225 h 16255965"/>
              <a:gd name="connsiteX2166" fmla="*/ 5560813 w 14327739"/>
              <a:gd name="connsiteY2166" fmla="*/ 7699933 h 16255965"/>
              <a:gd name="connsiteX2167" fmla="*/ 5539487 w 14327739"/>
              <a:gd name="connsiteY2167" fmla="*/ 7668847 h 16255965"/>
              <a:gd name="connsiteX2168" fmla="*/ 5492995 w 14327739"/>
              <a:gd name="connsiteY2168" fmla="*/ 7613969 h 16255965"/>
              <a:gd name="connsiteX2169" fmla="*/ 4796260 w 14327739"/>
              <a:gd name="connsiteY2169" fmla="*/ 7645144 h 16255965"/>
              <a:gd name="connsiteX2170" fmla="*/ 4803257 w 14327739"/>
              <a:gd name="connsiteY2170" fmla="*/ 7712494 h 16255965"/>
              <a:gd name="connsiteX2171" fmla="*/ 4805598 w 14327739"/>
              <a:gd name="connsiteY2171" fmla="*/ 7777684 h 16255965"/>
              <a:gd name="connsiteX2172" fmla="*/ 4987607 w 14327739"/>
              <a:gd name="connsiteY2172" fmla="*/ 7811464 h 16255965"/>
              <a:gd name="connsiteX2173" fmla="*/ 4967990 w 14327739"/>
              <a:gd name="connsiteY2173" fmla="*/ 7681147 h 16255965"/>
              <a:gd name="connsiteX2174" fmla="*/ 4849218 w 14327739"/>
              <a:gd name="connsiteY2174" fmla="*/ 7656883 h 16255965"/>
              <a:gd name="connsiteX2175" fmla="*/ 5128559 w 14327739"/>
              <a:gd name="connsiteY2175" fmla="*/ 7591128 h 16255965"/>
              <a:gd name="connsiteX2176" fmla="*/ 5136740 w 14327739"/>
              <a:gd name="connsiteY2176" fmla="*/ 7613003 h 16255965"/>
              <a:gd name="connsiteX2177" fmla="*/ 5163033 w 14327739"/>
              <a:gd name="connsiteY2177" fmla="*/ 7706653 h 16255965"/>
              <a:gd name="connsiteX2178" fmla="*/ 5319211 w 14327739"/>
              <a:gd name="connsiteY2178" fmla="*/ 7739654 h 16255965"/>
              <a:gd name="connsiteX2179" fmla="*/ 5312967 w 14327739"/>
              <a:gd name="connsiteY2179" fmla="*/ 7720432 h 16255965"/>
              <a:gd name="connsiteX2180" fmla="*/ 5273827 w 14327739"/>
              <a:gd name="connsiteY2180" fmla="*/ 7627357 h 16255965"/>
              <a:gd name="connsiteX2181" fmla="*/ 5449016 w 14327739"/>
              <a:gd name="connsiteY2181" fmla="*/ 7539524 h 16255965"/>
              <a:gd name="connsiteX2182" fmla="*/ 5501574 w 14327739"/>
              <a:gd name="connsiteY2182" fmla="*/ 7601593 h 16255965"/>
              <a:gd name="connsiteX2183" fmla="*/ 5523406 w 14327739"/>
              <a:gd name="connsiteY2183" fmla="*/ 7610255 h 16255965"/>
              <a:gd name="connsiteX2184" fmla="*/ 5598000 w 14327739"/>
              <a:gd name="connsiteY2184" fmla="*/ 7647946 h 16255965"/>
              <a:gd name="connsiteX2185" fmla="*/ 5592964 w 14327739"/>
              <a:gd name="connsiteY2185" fmla="*/ 7642480 h 16255965"/>
              <a:gd name="connsiteX2186" fmla="*/ 5526705 w 14327739"/>
              <a:gd name="connsiteY2186" fmla="*/ 7585919 h 16255965"/>
              <a:gd name="connsiteX2187" fmla="*/ 5470864 w 14327739"/>
              <a:gd name="connsiteY2187" fmla="*/ 7550759 h 16255965"/>
              <a:gd name="connsiteX2188" fmla="*/ 5233234 w 14327739"/>
              <a:gd name="connsiteY2188" fmla="*/ 7515401 h 16255965"/>
              <a:gd name="connsiteX2189" fmla="*/ 5274721 w 14327739"/>
              <a:gd name="connsiteY2189" fmla="*/ 7591521 h 16255965"/>
              <a:gd name="connsiteX2190" fmla="*/ 5284514 w 14327739"/>
              <a:gd name="connsiteY2190" fmla="*/ 7614797 h 16255965"/>
              <a:gd name="connsiteX2191" fmla="*/ 5290469 w 14327739"/>
              <a:gd name="connsiteY2191" fmla="*/ 7616282 h 16255965"/>
              <a:gd name="connsiteX2192" fmla="*/ 5419592 w 14327739"/>
              <a:gd name="connsiteY2192" fmla="*/ 7653956 h 16255965"/>
              <a:gd name="connsiteX2193" fmla="*/ 5362102 w 14327739"/>
              <a:gd name="connsiteY2193" fmla="*/ 7562088 h 16255965"/>
              <a:gd name="connsiteX2194" fmla="*/ 5301004 w 14327739"/>
              <a:gd name="connsiteY2194" fmla="*/ 7537872 h 16255965"/>
              <a:gd name="connsiteX2195" fmla="*/ 4953455 w 14327739"/>
              <a:gd name="connsiteY2195" fmla="*/ 7547458 h 16255965"/>
              <a:gd name="connsiteX2196" fmla="*/ 4973211 w 14327739"/>
              <a:gd name="connsiteY2196" fmla="*/ 7617077 h 16255965"/>
              <a:gd name="connsiteX2197" fmla="*/ 4981016 w 14327739"/>
              <a:gd name="connsiteY2197" fmla="*/ 7668853 h 16255965"/>
              <a:gd name="connsiteX2198" fmla="*/ 5075634 w 14327739"/>
              <a:gd name="connsiteY2198" fmla="*/ 7688185 h 16255965"/>
              <a:gd name="connsiteX2199" fmla="*/ 5146776 w 14327739"/>
              <a:gd name="connsiteY2199" fmla="*/ 7703218 h 16255965"/>
              <a:gd name="connsiteX2200" fmla="*/ 5122834 w 14327739"/>
              <a:gd name="connsiteY2200" fmla="*/ 7617895 h 16255965"/>
              <a:gd name="connsiteX2201" fmla="*/ 5111213 w 14327739"/>
              <a:gd name="connsiteY2201" fmla="*/ 7586802 h 16255965"/>
              <a:gd name="connsiteX2202" fmla="*/ 5391527 w 14327739"/>
              <a:gd name="connsiteY2202" fmla="*/ 7480838 h 16255965"/>
              <a:gd name="connsiteX2203" fmla="*/ 5422234 w 14327739"/>
              <a:gd name="connsiteY2203" fmla="*/ 7509283 h 16255965"/>
              <a:gd name="connsiteX2204" fmla="*/ 5459261 w 14327739"/>
              <a:gd name="connsiteY2204" fmla="*/ 7528346 h 16255965"/>
              <a:gd name="connsiteX2205" fmla="*/ 5452816 w 14327739"/>
              <a:gd name="connsiteY2205" fmla="*/ 7522844 h 16255965"/>
              <a:gd name="connsiteX2206" fmla="*/ 5307148 w 14327739"/>
              <a:gd name="connsiteY2206" fmla="*/ 7466584 h 16255965"/>
              <a:gd name="connsiteX2207" fmla="*/ 5370909 w 14327739"/>
              <a:gd name="connsiteY2207" fmla="*/ 7548445 h 16255965"/>
              <a:gd name="connsiteX2208" fmla="*/ 5372000 w 14327739"/>
              <a:gd name="connsiteY2208" fmla="*/ 7550187 h 16255965"/>
              <a:gd name="connsiteX2209" fmla="*/ 5472858 w 14327739"/>
              <a:gd name="connsiteY2209" fmla="*/ 7590201 h 16255965"/>
              <a:gd name="connsiteX2210" fmla="*/ 5416872 w 14327739"/>
              <a:gd name="connsiteY2210" fmla="*/ 7524116 h 16255965"/>
              <a:gd name="connsiteX2211" fmla="*/ 5414146 w 14327739"/>
              <a:gd name="connsiteY2211" fmla="*/ 7521593 h 16255965"/>
              <a:gd name="connsiteX2212" fmla="*/ 5307270 w 14327739"/>
              <a:gd name="connsiteY2212" fmla="*/ 7466637 h 16255965"/>
              <a:gd name="connsiteX2213" fmla="*/ 5079550 w 14327739"/>
              <a:gd name="connsiteY2213" fmla="*/ 7466287 h 16255965"/>
              <a:gd name="connsiteX2214" fmla="*/ 5089067 w 14327739"/>
              <a:gd name="connsiteY2214" fmla="*/ 7485535 h 16255965"/>
              <a:gd name="connsiteX2215" fmla="*/ 5122277 w 14327739"/>
              <a:gd name="connsiteY2215" fmla="*/ 7574334 h 16255965"/>
              <a:gd name="connsiteX2216" fmla="*/ 5266675 w 14327739"/>
              <a:gd name="connsiteY2216" fmla="*/ 7610348 h 16255965"/>
              <a:gd name="connsiteX2217" fmla="*/ 5261512 w 14327739"/>
              <a:gd name="connsiteY2217" fmla="*/ 7598069 h 16255965"/>
              <a:gd name="connsiteX2218" fmla="*/ 5212767 w 14327739"/>
              <a:gd name="connsiteY2218" fmla="*/ 7508615 h 16255965"/>
              <a:gd name="connsiteX2219" fmla="*/ 5121642 w 14327739"/>
              <a:gd name="connsiteY2219" fmla="*/ 7478400 h 16255965"/>
              <a:gd name="connsiteX2220" fmla="*/ 4776005 w 14327739"/>
              <a:gd name="connsiteY2220" fmla="*/ 7504195 h 16255965"/>
              <a:gd name="connsiteX2221" fmla="*/ 4789676 w 14327739"/>
              <a:gd name="connsiteY2221" fmla="*/ 7581767 h 16255965"/>
              <a:gd name="connsiteX2222" fmla="*/ 4794663 w 14327739"/>
              <a:gd name="connsiteY2222" fmla="*/ 7629769 h 16255965"/>
              <a:gd name="connsiteX2223" fmla="*/ 4852766 w 14327739"/>
              <a:gd name="connsiteY2223" fmla="*/ 7642648 h 16255965"/>
              <a:gd name="connsiteX2224" fmla="*/ 4965667 w 14327739"/>
              <a:gd name="connsiteY2224" fmla="*/ 7665717 h 16255965"/>
              <a:gd name="connsiteX2225" fmla="*/ 4958877 w 14327739"/>
              <a:gd name="connsiteY2225" fmla="*/ 7620610 h 16255965"/>
              <a:gd name="connsiteX2226" fmla="*/ 4936975 w 14327739"/>
              <a:gd name="connsiteY2226" fmla="*/ 7543348 h 16255965"/>
              <a:gd name="connsiteX2227" fmla="*/ 4911002 w 14327739"/>
              <a:gd name="connsiteY2227" fmla="*/ 7536869 h 16255965"/>
              <a:gd name="connsiteX2228" fmla="*/ 5170253 w 14327739"/>
              <a:gd name="connsiteY2228" fmla="*/ 7407664 h 16255965"/>
              <a:gd name="connsiteX2229" fmla="*/ 5190171 w 14327739"/>
              <a:gd name="connsiteY2229" fmla="*/ 7436391 h 16255965"/>
              <a:gd name="connsiteX2230" fmla="*/ 5222937 w 14327739"/>
              <a:gd name="connsiteY2230" fmla="*/ 7496509 h 16255965"/>
              <a:gd name="connsiteX2231" fmla="*/ 5307001 w 14327739"/>
              <a:gd name="connsiteY2231" fmla="*/ 7524400 h 16255965"/>
              <a:gd name="connsiteX2232" fmla="*/ 5345487 w 14327739"/>
              <a:gd name="connsiteY2232" fmla="*/ 7539669 h 16255965"/>
              <a:gd name="connsiteX2233" fmla="*/ 5279132 w 14327739"/>
              <a:gd name="connsiteY2233" fmla="*/ 7454527 h 16255965"/>
              <a:gd name="connsiteX2234" fmla="*/ 5241612 w 14327739"/>
              <a:gd name="connsiteY2234" fmla="*/ 7385424 h 16255965"/>
              <a:gd name="connsiteX2235" fmla="*/ 5252187 w 14327739"/>
              <a:gd name="connsiteY2235" fmla="*/ 7396023 h 16255965"/>
              <a:gd name="connsiteX2236" fmla="*/ 5288485 w 14327739"/>
              <a:gd name="connsiteY2236" fmla="*/ 7442624 h 16255965"/>
              <a:gd name="connsiteX2237" fmla="*/ 5314685 w 14327739"/>
              <a:gd name="connsiteY2237" fmla="*/ 7453912 h 16255965"/>
              <a:gd name="connsiteX2238" fmla="*/ 5374014 w 14327739"/>
              <a:gd name="connsiteY2238" fmla="*/ 7484457 h 16255965"/>
              <a:gd name="connsiteX2239" fmla="*/ 5308916 w 14327739"/>
              <a:gd name="connsiteY2239" fmla="*/ 7424217 h 16255965"/>
              <a:gd name="connsiteX2240" fmla="*/ 5301377 w 14327739"/>
              <a:gd name="connsiteY2240" fmla="*/ 7419050 h 16255965"/>
              <a:gd name="connsiteX2241" fmla="*/ 4917160 w 14327739"/>
              <a:gd name="connsiteY2241" fmla="*/ 7419554 h 16255965"/>
              <a:gd name="connsiteX2242" fmla="*/ 4948803 w 14327739"/>
              <a:gd name="connsiteY2242" fmla="*/ 7531067 h 16255965"/>
              <a:gd name="connsiteX2243" fmla="*/ 5104937 w 14327739"/>
              <a:gd name="connsiteY2243" fmla="*/ 7570008 h 16255965"/>
              <a:gd name="connsiteX2244" fmla="*/ 5075593 w 14327739"/>
              <a:gd name="connsiteY2244" fmla="*/ 7491496 h 16255965"/>
              <a:gd name="connsiteX2245" fmla="*/ 5060417 w 14327739"/>
              <a:gd name="connsiteY2245" fmla="*/ 7460780 h 16255965"/>
              <a:gd name="connsiteX2246" fmla="*/ 5022350 w 14327739"/>
              <a:gd name="connsiteY2246" fmla="*/ 7350604 h 16255965"/>
              <a:gd name="connsiteX2247" fmla="*/ 5070746 w 14327739"/>
              <a:gd name="connsiteY2247" fmla="*/ 7448481 h 16255965"/>
              <a:gd name="connsiteX2248" fmla="*/ 5126891 w 14327739"/>
              <a:gd name="connsiteY2248" fmla="*/ 7464644 h 16255965"/>
              <a:gd name="connsiteX2249" fmla="*/ 5202472 w 14327739"/>
              <a:gd name="connsiteY2249" fmla="*/ 7489720 h 16255965"/>
              <a:gd name="connsiteX2250" fmla="*/ 5177722 w 14327739"/>
              <a:gd name="connsiteY2250" fmla="*/ 7444301 h 16255965"/>
              <a:gd name="connsiteX2251" fmla="*/ 5144681 w 14327739"/>
              <a:gd name="connsiteY2251" fmla="*/ 7396655 h 16255965"/>
              <a:gd name="connsiteX2252" fmla="*/ 5135821 w 14327739"/>
              <a:gd name="connsiteY2252" fmla="*/ 7392842 h 16255965"/>
              <a:gd name="connsiteX2253" fmla="*/ 5178230 w 14327739"/>
              <a:gd name="connsiteY2253" fmla="*/ 7321896 h 16255965"/>
              <a:gd name="connsiteX2254" fmla="*/ 5203524 w 14327739"/>
              <a:gd name="connsiteY2254" fmla="*/ 7347248 h 16255965"/>
              <a:gd name="connsiteX2255" fmla="*/ 5239864 w 14327739"/>
              <a:gd name="connsiteY2255" fmla="*/ 7367720 h 16255965"/>
              <a:gd name="connsiteX2256" fmla="*/ 4745838 w 14327739"/>
              <a:gd name="connsiteY2256" fmla="*/ 7370275 h 16255965"/>
              <a:gd name="connsiteX2257" fmla="*/ 4767369 w 14327739"/>
              <a:gd name="connsiteY2257" fmla="*/ 7455187 h 16255965"/>
              <a:gd name="connsiteX2258" fmla="*/ 4773203 w 14327739"/>
              <a:gd name="connsiteY2258" fmla="*/ 7488293 h 16255965"/>
              <a:gd name="connsiteX2259" fmla="*/ 4914518 w 14327739"/>
              <a:gd name="connsiteY2259" fmla="*/ 7522515 h 16255965"/>
              <a:gd name="connsiteX2260" fmla="*/ 4932328 w 14327739"/>
              <a:gd name="connsiteY2260" fmla="*/ 7526958 h 16255965"/>
              <a:gd name="connsiteX2261" fmla="*/ 4900523 w 14327739"/>
              <a:gd name="connsiteY2261" fmla="*/ 7414766 h 16255965"/>
              <a:gd name="connsiteX2262" fmla="*/ 4749163 w 14327739"/>
              <a:gd name="connsiteY2262" fmla="*/ 7371207 h 16255965"/>
              <a:gd name="connsiteX2263" fmla="*/ 5101531 w 14327739"/>
              <a:gd name="connsiteY2263" fmla="*/ 7310010 h 16255965"/>
              <a:gd name="connsiteX2264" fmla="*/ 5106261 w 14327739"/>
              <a:gd name="connsiteY2264" fmla="*/ 7315367 h 16255965"/>
              <a:gd name="connsiteX2265" fmla="*/ 5154459 w 14327739"/>
              <a:gd name="connsiteY2265" fmla="*/ 7384883 h 16255965"/>
              <a:gd name="connsiteX2266" fmla="*/ 5260441 w 14327739"/>
              <a:gd name="connsiteY2266" fmla="*/ 7430542 h 16255965"/>
              <a:gd name="connsiteX2267" fmla="*/ 5240785 w 14327739"/>
              <a:gd name="connsiteY2267" fmla="*/ 7405322 h 16255965"/>
              <a:gd name="connsiteX2268" fmla="*/ 5194344 w 14327739"/>
              <a:gd name="connsiteY2268" fmla="*/ 7358828 h 16255965"/>
              <a:gd name="connsiteX2269" fmla="*/ 5140095 w 14327739"/>
              <a:gd name="connsiteY2269" fmla="*/ 7328305 h 16255965"/>
              <a:gd name="connsiteX2270" fmla="*/ 4865206 w 14327739"/>
              <a:gd name="connsiteY2270" fmla="*/ 7296314 h 16255965"/>
              <a:gd name="connsiteX2271" fmla="*/ 4911517 w 14327739"/>
              <a:gd name="connsiteY2271" fmla="*/ 7402642 h 16255965"/>
              <a:gd name="connsiteX2272" fmla="*/ 5051620 w 14327739"/>
              <a:gd name="connsiteY2272" fmla="*/ 7442975 h 16255965"/>
              <a:gd name="connsiteX2273" fmla="*/ 5002292 w 14327739"/>
              <a:gd name="connsiteY2273" fmla="*/ 7343136 h 16255965"/>
              <a:gd name="connsiteX2274" fmla="*/ 4957829 w 14327739"/>
              <a:gd name="connsiteY2274" fmla="*/ 7326586 h 16255965"/>
              <a:gd name="connsiteX2275" fmla="*/ 4954463 w 14327739"/>
              <a:gd name="connsiteY2275" fmla="*/ 7241213 h 16255965"/>
              <a:gd name="connsiteX2276" fmla="*/ 5009580 w 14327739"/>
              <a:gd name="connsiteY2276" fmla="*/ 7324777 h 16255965"/>
              <a:gd name="connsiteX2277" fmla="*/ 5012882 w 14327739"/>
              <a:gd name="connsiteY2277" fmla="*/ 7331456 h 16255965"/>
              <a:gd name="connsiteX2278" fmla="*/ 5129615 w 14327739"/>
              <a:gd name="connsiteY2278" fmla="*/ 7374930 h 16255965"/>
              <a:gd name="connsiteX2279" fmla="*/ 5094460 w 14327739"/>
              <a:gd name="connsiteY2279" fmla="*/ 7324239 h 16255965"/>
              <a:gd name="connsiteX2280" fmla="*/ 5067699 w 14327739"/>
              <a:gd name="connsiteY2280" fmla="*/ 7293962 h 16255965"/>
              <a:gd name="connsiteX2281" fmla="*/ 4970416 w 14327739"/>
              <a:gd name="connsiteY2281" fmla="*/ 7247811 h 16255965"/>
              <a:gd name="connsiteX2282" fmla="*/ 5022395 w 14327739"/>
              <a:gd name="connsiteY2282" fmla="*/ 7220402 h 16255965"/>
              <a:gd name="connsiteX2283" fmla="*/ 5077001 w 14327739"/>
              <a:gd name="connsiteY2283" fmla="*/ 7282234 h 16255965"/>
              <a:gd name="connsiteX2284" fmla="*/ 5147729 w 14327739"/>
              <a:gd name="connsiteY2284" fmla="*/ 7315818 h 16255965"/>
              <a:gd name="connsiteX2285" fmla="*/ 5156081 w 14327739"/>
              <a:gd name="connsiteY2285" fmla="*/ 7320523 h 16255965"/>
              <a:gd name="connsiteX2286" fmla="*/ 5109158 w 14327739"/>
              <a:gd name="connsiteY2286" fmla="*/ 7273547 h 16255965"/>
              <a:gd name="connsiteX2287" fmla="*/ 4706596 w 14327739"/>
              <a:gd name="connsiteY2287" fmla="*/ 7244477 h 16255965"/>
              <a:gd name="connsiteX2288" fmla="*/ 4736351 w 14327739"/>
              <a:gd name="connsiteY2288" fmla="*/ 7332860 h 16255965"/>
              <a:gd name="connsiteX2289" fmla="*/ 4741669 w 14327739"/>
              <a:gd name="connsiteY2289" fmla="*/ 7353833 h 16255965"/>
              <a:gd name="connsiteX2290" fmla="*/ 4752971 w 14327739"/>
              <a:gd name="connsiteY2290" fmla="*/ 7356998 h 16255965"/>
              <a:gd name="connsiteX2291" fmla="*/ 4893145 w 14327739"/>
              <a:gd name="connsiteY2291" fmla="*/ 7397353 h 16255965"/>
              <a:gd name="connsiteX2292" fmla="*/ 4846496 w 14327739"/>
              <a:gd name="connsiteY2292" fmla="*/ 7290199 h 16255965"/>
              <a:gd name="connsiteX2293" fmla="*/ 4971343 w 14327739"/>
              <a:gd name="connsiteY2293" fmla="*/ 7162593 h 16255965"/>
              <a:gd name="connsiteX2294" fmla="*/ 4989377 w 14327739"/>
              <a:gd name="connsiteY2294" fmla="*/ 7183013 h 16255965"/>
              <a:gd name="connsiteX2295" fmla="*/ 5020458 w 14327739"/>
              <a:gd name="connsiteY2295" fmla="*/ 7202074 h 16255965"/>
              <a:gd name="connsiteX2296" fmla="*/ 4809698 w 14327739"/>
              <a:gd name="connsiteY2296" fmla="*/ 7181350 h 16255965"/>
              <a:gd name="connsiteX2297" fmla="*/ 4828988 w 14327739"/>
              <a:gd name="connsiteY2297" fmla="*/ 7213160 h 16255965"/>
              <a:gd name="connsiteX2298" fmla="*/ 4857405 w 14327739"/>
              <a:gd name="connsiteY2298" fmla="*/ 7278402 h 16255965"/>
              <a:gd name="connsiteX2299" fmla="*/ 4963727 w 14327739"/>
              <a:gd name="connsiteY2299" fmla="*/ 7313150 h 16255965"/>
              <a:gd name="connsiteX2300" fmla="*/ 4990913 w 14327739"/>
              <a:gd name="connsiteY2300" fmla="*/ 7323274 h 16255965"/>
              <a:gd name="connsiteX2301" fmla="*/ 4928660 w 14327739"/>
              <a:gd name="connsiteY2301" fmla="*/ 7230544 h 16255965"/>
              <a:gd name="connsiteX2302" fmla="*/ 4889876 w 14327739"/>
              <a:gd name="connsiteY2302" fmla="*/ 7146997 h 16255965"/>
              <a:gd name="connsiteX2303" fmla="*/ 4900497 w 14327739"/>
              <a:gd name="connsiteY2303" fmla="*/ 7159397 h 16255965"/>
              <a:gd name="connsiteX2304" fmla="*/ 4940159 w 14327739"/>
              <a:gd name="connsiteY2304" fmla="*/ 7219527 h 16255965"/>
              <a:gd name="connsiteX2305" fmla="*/ 4977284 w 14327739"/>
              <a:gd name="connsiteY2305" fmla="*/ 7234886 h 16255965"/>
              <a:gd name="connsiteX2306" fmla="*/ 5043112 w 14327739"/>
              <a:gd name="connsiteY2306" fmla="*/ 7266144 h 16255965"/>
              <a:gd name="connsiteX2307" fmla="*/ 4979412 w 14327739"/>
              <a:gd name="connsiteY2307" fmla="*/ 7194073 h 16255965"/>
              <a:gd name="connsiteX2308" fmla="*/ 4973140 w 14327739"/>
              <a:gd name="connsiteY2308" fmla="*/ 7190231 h 16255965"/>
              <a:gd name="connsiteX2309" fmla="*/ 4658386 w 14327739"/>
              <a:gd name="connsiteY2309" fmla="*/ 7125180 h 16255965"/>
              <a:gd name="connsiteX2310" fmla="*/ 4696637 w 14327739"/>
              <a:gd name="connsiteY2310" fmla="*/ 7214893 h 16255965"/>
              <a:gd name="connsiteX2311" fmla="*/ 4700788 w 14327739"/>
              <a:gd name="connsiteY2311" fmla="*/ 7227222 h 16255965"/>
              <a:gd name="connsiteX2312" fmla="*/ 4838699 w 14327739"/>
              <a:gd name="connsiteY2312" fmla="*/ 7272290 h 16255965"/>
              <a:gd name="connsiteX2313" fmla="*/ 4815953 w 14327739"/>
              <a:gd name="connsiteY2313" fmla="*/ 7220044 h 16255965"/>
              <a:gd name="connsiteX2314" fmla="*/ 4786951 w 14327739"/>
              <a:gd name="connsiteY2314" fmla="*/ 7172268 h 16255965"/>
              <a:gd name="connsiteX2315" fmla="*/ 4745805 w 14327739"/>
              <a:gd name="connsiteY2315" fmla="*/ 7075988 h 16255965"/>
              <a:gd name="connsiteX2316" fmla="*/ 4797022 w 14327739"/>
              <a:gd name="connsiteY2316" fmla="*/ 7160448 h 16255965"/>
              <a:gd name="connsiteX2317" fmla="*/ 4799914 w 14327739"/>
              <a:gd name="connsiteY2317" fmla="*/ 7161506 h 16255965"/>
              <a:gd name="connsiteX2318" fmla="*/ 4913999 w 14327739"/>
              <a:gd name="connsiteY2318" fmla="*/ 7208705 h 16255965"/>
              <a:gd name="connsiteX2319" fmla="*/ 4873824 w 14327739"/>
              <a:gd name="connsiteY2319" fmla="*/ 7148860 h 16255965"/>
              <a:gd name="connsiteX2320" fmla="*/ 4856731 w 14327739"/>
              <a:gd name="connsiteY2320" fmla="*/ 7129786 h 16255965"/>
              <a:gd name="connsiteX2321" fmla="*/ 4805233 w 14327739"/>
              <a:gd name="connsiteY2321" fmla="*/ 7103045 h 16255965"/>
              <a:gd name="connsiteX2322" fmla="*/ 4811120 w 14327739"/>
              <a:gd name="connsiteY2322" fmla="*/ 7055041 h 16255965"/>
              <a:gd name="connsiteX2323" fmla="*/ 4864508 w 14327739"/>
              <a:gd name="connsiteY2323" fmla="*/ 7117376 h 16255965"/>
              <a:gd name="connsiteX2324" fmla="*/ 4950822 w 14327739"/>
              <a:gd name="connsiteY2324" fmla="*/ 7162236 h 16255965"/>
              <a:gd name="connsiteX2325" fmla="*/ 4883439 w 14327739"/>
              <a:gd name="connsiteY2325" fmla="*/ 7103048 h 16255965"/>
              <a:gd name="connsiteX2326" fmla="*/ 4765595 w 14327739"/>
              <a:gd name="connsiteY2326" fmla="*/ 7004051 h 16255965"/>
              <a:gd name="connsiteX2327" fmla="*/ 4774839 w 14327739"/>
              <a:gd name="connsiteY2327" fmla="*/ 7012681 h 16255965"/>
              <a:gd name="connsiteX2328" fmla="*/ 4782373 w 14327739"/>
              <a:gd name="connsiteY2328" fmla="*/ 7021478 h 16255965"/>
              <a:gd name="connsiteX2329" fmla="*/ 4805394 w 14327739"/>
              <a:gd name="connsiteY2329" fmla="*/ 7034497 h 16255965"/>
              <a:gd name="connsiteX2330" fmla="*/ 4793503 w 14327739"/>
              <a:gd name="connsiteY2330" fmla="*/ 7024052 h 16255965"/>
              <a:gd name="connsiteX2331" fmla="*/ 4597293 w 14327739"/>
              <a:gd name="connsiteY2331" fmla="*/ 7009988 h 16255965"/>
              <a:gd name="connsiteX2332" fmla="*/ 4648244 w 14327739"/>
              <a:gd name="connsiteY2332" fmla="*/ 7101393 h 16255965"/>
              <a:gd name="connsiteX2333" fmla="*/ 4650555 w 14327739"/>
              <a:gd name="connsiteY2333" fmla="*/ 7106812 h 16255965"/>
              <a:gd name="connsiteX2334" fmla="*/ 4774847 w 14327739"/>
              <a:gd name="connsiteY2334" fmla="*/ 7152327 h 16255965"/>
              <a:gd name="connsiteX2335" fmla="*/ 4721899 w 14327739"/>
              <a:gd name="connsiteY2335" fmla="*/ 7065103 h 16255965"/>
              <a:gd name="connsiteX2336" fmla="*/ 4629975 w 14327739"/>
              <a:gd name="connsiteY2336" fmla="*/ 7023250 h 16255965"/>
              <a:gd name="connsiteX2337" fmla="*/ 4673531 w 14327739"/>
              <a:gd name="connsiteY2337" fmla="*/ 6976808 h 16255965"/>
              <a:gd name="connsiteX2338" fmla="*/ 4724755 w 14327739"/>
              <a:gd name="connsiteY2338" fmla="*/ 7041276 h 16255965"/>
              <a:gd name="connsiteX2339" fmla="*/ 4732391 w 14327739"/>
              <a:gd name="connsiteY2339" fmla="*/ 7053867 h 16255965"/>
              <a:gd name="connsiteX2340" fmla="*/ 4812789 w 14327739"/>
              <a:gd name="connsiteY2340" fmla="*/ 7090496 h 16255965"/>
              <a:gd name="connsiteX2341" fmla="*/ 4829139 w 14327739"/>
              <a:gd name="connsiteY2341" fmla="*/ 7098993 h 16255965"/>
              <a:gd name="connsiteX2342" fmla="*/ 4766949 w 14327739"/>
              <a:gd name="connsiteY2342" fmla="*/ 7029594 h 16255965"/>
              <a:gd name="connsiteX2343" fmla="*/ 4536506 w 14327739"/>
              <a:gd name="connsiteY2343" fmla="*/ 6906341 h 16255965"/>
              <a:gd name="connsiteX2344" fmla="*/ 4548807 w 14327739"/>
              <a:gd name="connsiteY2344" fmla="*/ 6923007 h 16255965"/>
              <a:gd name="connsiteX2345" fmla="*/ 4585973 w 14327739"/>
              <a:gd name="connsiteY2345" fmla="*/ 6989682 h 16255965"/>
              <a:gd name="connsiteX2346" fmla="*/ 4636770 w 14327739"/>
              <a:gd name="connsiteY2346" fmla="*/ 7010303 h 16255965"/>
              <a:gd name="connsiteX2347" fmla="*/ 4706523 w 14327739"/>
              <a:gd name="connsiteY2347" fmla="*/ 7042082 h 16255965"/>
              <a:gd name="connsiteX2348" fmla="*/ 4639192 w 14327739"/>
              <a:gd name="connsiteY2348" fmla="*/ 6957460 h 16255965"/>
              <a:gd name="connsiteX2349" fmla="*/ 4608053 w 14327739"/>
              <a:gd name="connsiteY2349" fmla="*/ 6894403 h 16255965"/>
              <a:gd name="connsiteX2350" fmla="*/ 4649165 w 14327739"/>
              <a:gd name="connsiteY2350" fmla="*/ 6946144 h 16255965"/>
              <a:gd name="connsiteX2351" fmla="*/ 4736353 w 14327739"/>
              <a:gd name="connsiteY2351" fmla="*/ 6995452 h 16255965"/>
              <a:gd name="connsiteX2352" fmla="*/ 4730118 w 14327739"/>
              <a:gd name="connsiteY2352" fmla="*/ 6988493 h 16255965"/>
              <a:gd name="connsiteX2353" fmla="*/ 4678635 w 14327739"/>
              <a:gd name="connsiteY2353" fmla="*/ 6941728 h 16255965"/>
              <a:gd name="connsiteX2354" fmla="*/ 4639149 w 14327739"/>
              <a:gd name="connsiteY2354" fmla="*/ 6913429 h 16255965"/>
              <a:gd name="connsiteX2355" fmla="*/ 4550654 w 14327739"/>
              <a:gd name="connsiteY2355" fmla="*/ 6835566 h 16255965"/>
              <a:gd name="connsiteX2356" fmla="*/ 4566991 w 14327739"/>
              <a:gd name="connsiteY2356" fmla="*/ 6851942 h 16255965"/>
              <a:gd name="connsiteX2357" fmla="*/ 4590762 w 14327739"/>
              <a:gd name="connsiteY2357" fmla="*/ 6866499 h 16255965"/>
              <a:gd name="connsiteX2358" fmla="*/ 4462849 w 14327739"/>
              <a:gd name="connsiteY2358" fmla="*/ 6806542 h 16255965"/>
              <a:gd name="connsiteX2359" fmla="*/ 4517401 w 14327739"/>
              <a:gd name="connsiteY2359" fmla="*/ 6880455 h 16255965"/>
              <a:gd name="connsiteX2360" fmla="*/ 4617648 w 14327739"/>
              <a:gd name="connsiteY2360" fmla="*/ 6930383 h 16255965"/>
              <a:gd name="connsiteX2361" fmla="*/ 4591368 w 14327739"/>
              <a:gd name="connsiteY2361" fmla="*/ 6897356 h 16255965"/>
              <a:gd name="connsiteX2362" fmla="*/ 4557540 w 14327739"/>
              <a:gd name="connsiteY2362" fmla="*/ 6863494 h 16255965"/>
              <a:gd name="connsiteX2363" fmla="*/ 4474765 w 14327739"/>
              <a:gd name="connsiteY2363" fmla="*/ 6812845 h 16255965"/>
              <a:gd name="connsiteX2364" fmla="*/ 4393655 w 14327739"/>
              <a:gd name="connsiteY2364" fmla="*/ 6723240 h 16255965"/>
              <a:gd name="connsiteX2365" fmla="*/ 4430850 w 14327739"/>
              <a:gd name="connsiteY2365" fmla="*/ 6763187 h 16255965"/>
              <a:gd name="connsiteX2366" fmla="*/ 4442657 w 14327739"/>
              <a:gd name="connsiteY2366" fmla="*/ 6779184 h 16255965"/>
              <a:gd name="connsiteX2367" fmla="*/ 4483228 w 14327739"/>
              <a:gd name="connsiteY2367" fmla="*/ 6800651 h 16255965"/>
              <a:gd name="connsiteX2368" fmla="*/ 4512930 w 14327739"/>
              <a:gd name="connsiteY2368" fmla="*/ 6818838 h 16255965"/>
              <a:gd name="connsiteX2369" fmla="*/ 4463387 w 14327739"/>
              <a:gd name="connsiteY2369" fmla="*/ 6769245 h 16255965"/>
              <a:gd name="connsiteX2370" fmla="*/ 4340263 w 14327739"/>
              <a:gd name="connsiteY2370" fmla="*/ 6665897 h 16255965"/>
              <a:gd name="connsiteX2371" fmla="*/ 4351083 w 14327739"/>
              <a:gd name="connsiteY2371" fmla="*/ 6677518 h 16255965"/>
              <a:gd name="connsiteX2372" fmla="*/ 4367039 w 14327739"/>
              <a:gd name="connsiteY2372" fmla="*/ 6688052 h 16255965"/>
              <a:gd name="connsiteX2373" fmla="*/ 2156359 w 14327739"/>
              <a:gd name="connsiteY2373" fmla="*/ 5188628 h 16255965"/>
              <a:gd name="connsiteX2374" fmla="*/ 2191256 w 14327739"/>
              <a:gd name="connsiteY2374" fmla="*/ 5268878 h 16255965"/>
              <a:gd name="connsiteX2375" fmla="*/ 2659675 w 14327739"/>
              <a:gd name="connsiteY2375" fmla="*/ 5973221 h 16255965"/>
              <a:gd name="connsiteX2376" fmla="*/ 4430156 w 14327739"/>
              <a:gd name="connsiteY2376" fmla="*/ 7026104 h 16255965"/>
              <a:gd name="connsiteX2377" fmla="*/ 4630369 w 14327739"/>
              <a:gd name="connsiteY2377" fmla="*/ 7099421 h 16255965"/>
              <a:gd name="connsiteX2378" fmla="*/ 4575582 w 14327739"/>
              <a:gd name="connsiteY2378" fmla="*/ 7001178 h 16255965"/>
              <a:gd name="connsiteX2379" fmla="*/ 4263769 w 14327739"/>
              <a:gd name="connsiteY2379" fmla="*/ 6874644 h 16255965"/>
              <a:gd name="connsiteX2380" fmla="*/ 2515111 w 14327739"/>
              <a:gd name="connsiteY2380" fmla="*/ 5743542 h 16255965"/>
              <a:gd name="connsiteX2381" fmla="*/ 2254558 w 14327739"/>
              <a:gd name="connsiteY2381" fmla="*/ 5369088 h 16255965"/>
              <a:gd name="connsiteX2382" fmla="*/ 2146364 w 14327739"/>
              <a:gd name="connsiteY2382" fmla="*/ 5135771 h 16255965"/>
              <a:gd name="connsiteX2383" fmla="*/ 2157374 w 14327739"/>
              <a:gd name="connsiteY2383" fmla="*/ 5159991 h 16255965"/>
              <a:gd name="connsiteX2384" fmla="*/ 2526389 w 14327739"/>
              <a:gd name="connsiteY2384" fmla="*/ 5734314 h 16255965"/>
              <a:gd name="connsiteX2385" fmla="*/ 4269042 w 14327739"/>
              <a:gd name="connsiteY2385" fmla="*/ 6861022 h 16255965"/>
              <a:gd name="connsiteX2386" fmla="*/ 4564254 w 14327739"/>
              <a:gd name="connsiteY2386" fmla="*/ 6980865 h 16255965"/>
              <a:gd name="connsiteX2387" fmla="*/ 4536339 w 14327739"/>
              <a:gd name="connsiteY2387" fmla="*/ 6930809 h 16255965"/>
              <a:gd name="connsiteX2388" fmla="*/ 4507647 w 14327739"/>
              <a:gd name="connsiteY2388" fmla="*/ 6891974 h 16255965"/>
              <a:gd name="connsiteX2389" fmla="*/ 4466106 w 14327739"/>
              <a:gd name="connsiteY2389" fmla="*/ 6871294 h 16255965"/>
              <a:gd name="connsiteX2390" fmla="*/ 4101927 w 14327739"/>
              <a:gd name="connsiteY2390" fmla="*/ 6708835 h 16255965"/>
              <a:gd name="connsiteX2391" fmla="*/ 2381245 w 14327739"/>
              <a:gd name="connsiteY2391" fmla="*/ 5503614 h 16255965"/>
              <a:gd name="connsiteX2392" fmla="*/ 2250407 w 14327739"/>
              <a:gd name="connsiteY2392" fmla="*/ 5313713 h 16255965"/>
              <a:gd name="connsiteX2393" fmla="*/ 2140615 w 14327739"/>
              <a:gd name="connsiteY2393" fmla="*/ 5094869 h 16255965"/>
              <a:gd name="connsiteX2394" fmla="*/ 2146539 w 14327739"/>
              <a:gd name="connsiteY2394" fmla="*/ 5106960 h 16255965"/>
              <a:gd name="connsiteX2395" fmla="*/ 2393109 w 14327739"/>
              <a:gd name="connsiteY2395" fmla="*/ 5494972 h 16255965"/>
              <a:gd name="connsiteX2396" fmla="*/ 4107934 w 14327739"/>
              <a:gd name="connsiteY2396" fmla="*/ 6695505 h 16255965"/>
              <a:gd name="connsiteX2397" fmla="*/ 4473611 w 14327739"/>
              <a:gd name="connsiteY2397" fmla="*/ 6858645 h 16255965"/>
              <a:gd name="connsiteX2398" fmla="*/ 4488503 w 14327739"/>
              <a:gd name="connsiteY2398" fmla="*/ 6866061 h 16255965"/>
              <a:gd name="connsiteX2399" fmla="*/ 4432777 w 14327739"/>
              <a:gd name="connsiteY2399" fmla="*/ 6790635 h 16255965"/>
              <a:gd name="connsiteX2400" fmla="*/ 4213462 w 14327739"/>
              <a:gd name="connsiteY2400" fmla="*/ 6674632 h 16255965"/>
              <a:gd name="connsiteX2401" fmla="*/ 3940084 w 14327739"/>
              <a:gd name="connsiteY2401" fmla="*/ 6543171 h 16255965"/>
              <a:gd name="connsiteX2402" fmla="*/ 2247230 w 14327739"/>
              <a:gd name="connsiteY2402" fmla="*/ 5263832 h 16255965"/>
              <a:gd name="connsiteX2403" fmla="*/ 2099358 w 14327739"/>
              <a:gd name="connsiteY2403" fmla="*/ 5096124 h 16255965"/>
              <a:gd name="connsiteX2404" fmla="*/ 2149609 w 14327739"/>
              <a:gd name="connsiteY2404" fmla="*/ 5224657 h 16255965"/>
              <a:gd name="connsiteX2405" fmla="*/ 2793400 w 14327739"/>
              <a:gd name="connsiteY2405" fmla="*/ 6212566 h 16255965"/>
              <a:gd name="connsiteX2406" fmla="*/ 4591857 w 14327739"/>
              <a:gd name="connsiteY2406" fmla="*/ 7191624 h 16255965"/>
              <a:gd name="connsiteX2407" fmla="*/ 4683408 w 14327739"/>
              <a:gd name="connsiteY2407" fmla="*/ 7221542 h 16255965"/>
              <a:gd name="connsiteX2408" fmla="*/ 4683009 w 14327739"/>
              <a:gd name="connsiteY2408" fmla="*/ 7220356 h 16255965"/>
              <a:gd name="connsiteX2409" fmla="*/ 4639506 w 14327739"/>
              <a:gd name="connsiteY2409" fmla="*/ 7118264 h 16255965"/>
              <a:gd name="connsiteX2410" fmla="*/ 4425469 w 14327739"/>
              <a:gd name="connsiteY2410" fmla="*/ 7039872 h 16255965"/>
              <a:gd name="connsiteX2411" fmla="*/ 2648837 w 14327739"/>
              <a:gd name="connsiteY2411" fmla="*/ 5982888 h 16255965"/>
              <a:gd name="connsiteX2412" fmla="*/ 2153656 w 14327739"/>
              <a:gd name="connsiteY2412" fmla="*/ 5223849 h 16255965"/>
              <a:gd name="connsiteX2413" fmla="*/ 2127398 w 14327739"/>
              <a:gd name="connsiteY2413" fmla="*/ 5043933 h 16255965"/>
              <a:gd name="connsiteX2414" fmla="*/ 2135244 w 14327739"/>
              <a:gd name="connsiteY2414" fmla="*/ 5058715 h 16255965"/>
              <a:gd name="connsiteX2415" fmla="*/ 2259387 w 14327739"/>
              <a:gd name="connsiteY2415" fmla="*/ 5255483 h 16255965"/>
              <a:gd name="connsiteX2416" fmla="*/ 3946383 w 14327739"/>
              <a:gd name="connsiteY2416" fmla="*/ 6529840 h 16255965"/>
              <a:gd name="connsiteX2417" fmla="*/ 4220834 w 14327739"/>
              <a:gd name="connsiteY2417" fmla="*/ 6661815 h 16255965"/>
              <a:gd name="connsiteX2418" fmla="*/ 4409160 w 14327739"/>
              <a:gd name="connsiteY2418" fmla="*/ 6761460 h 16255965"/>
              <a:gd name="connsiteX2419" fmla="*/ 4341385 w 14327739"/>
              <a:gd name="connsiteY2419" fmla="*/ 6688755 h 16255965"/>
              <a:gd name="connsiteX2420" fmla="*/ 4309549 w 14327739"/>
              <a:gd name="connsiteY2420" fmla="*/ 6667752 h 16255965"/>
              <a:gd name="connsiteX2421" fmla="*/ 3778242 w 14327739"/>
              <a:gd name="connsiteY2421" fmla="*/ 6377505 h 16255965"/>
              <a:gd name="connsiteX2422" fmla="*/ 2294728 w 14327739"/>
              <a:gd name="connsiteY2422" fmla="*/ 5281716 h 16255965"/>
              <a:gd name="connsiteX2423" fmla="*/ 2062011 w 14327739"/>
              <a:gd name="connsiteY2423" fmla="*/ 5036058 h 16255965"/>
              <a:gd name="connsiteX2424" fmla="*/ 2088624 w 14327739"/>
              <a:gd name="connsiteY2424" fmla="*/ 5121067 h 16255965"/>
              <a:gd name="connsiteX2425" fmla="*/ 2926685 w 14327739"/>
              <a:gd name="connsiteY2425" fmla="*/ 6451765 h 16255965"/>
              <a:gd name="connsiteX2426" fmla="*/ 4532405 w 14327739"/>
              <a:gd name="connsiteY2426" fmla="*/ 7295200 h 16255965"/>
              <a:gd name="connsiteX2427" fmla="*/ 4725387 w 14327739"/>
              <a:gd name="connsiteY2427" fmla="*/ 7349271 h 16255965"/>
              <a:gd name="connsiteX2428" fmla="*/ 4722366 w 14327739"/>
              <a:gd name="connsiteY2428" fmla="*/ 7337346 h 16255965"/>
              <a:gd name="connsiteX2429" fmla="*/ 4689212 w 14327739"/>
              <a:gd name="connsiteY2429" fmla="*/ 7238795 h 16255965"/>
              <a:gd name="connsiteX2430" fmla="*/ 4587463 w 14327739"/>
              <a:gd name="connsiteY2430" fmla="*/ 7205540 h 16255965"/>
              <a:gd name="connsiteX2431" fmla="*/ 2782854 w 14327739"/>
              <a:gd name="connsiteY2431" fmla="*/ 6222673 h 16255965"/>
              <a:gd name="connsiteX2432" fmla="*/ 2072080 w 14327739"/>
              <a:gd name="connsiteY2432" fmla="*/ 5066722 h 16255965"/>
              <a:gd name="connsiteX2433" fmla="*/ 2090633 w 14327739"/>
              <a:gd name="connsiteY2433" fmla="*/ 4955335 h 16255965"/>
              <a:gd name="connsiteX2434" fmla="*/ 2125812 w 14327739"/>
              <a:gd name="connsiteY2434" fmla="*/ 5016285 h 16255965"/>
              <a:gd name="connsiteX2435" fmla="*/ 3784979 w 14327739"/>
              <a:gd name="connsiteY2435" fmla="*/ 6364468 h 16255965"/>
              <a:gd name="connsiteX2436" fmla="*/ 4057965 w 14327739"/>
              <a:gd name="connsiteY2436" fmla="*/ 6506885 h 16255965"/>
              <a:gd name="connsiteX2437" fmla="*/ 4302106 w 14327739"/>
              <a:gd name="connsiteY2437" fmla="*/ 6646619 h 16255965"/>
              <a:gd name="connsiteX2438" fmla="*/ 4285621 w 14327739"/>
              <a:gd name="connsiteY2438" fmla="*/ 6628935 h 16255965"/>
              <a:gd name="connsiteX2439" fmla="*/ 4252047 w 14327739"/>
              <a:gd name="connsiteY2439" fmla="*/ 6599212 h 16255965"/>
              <a:gd name="connsiteX2440" fmla="*/ 4144328 w 14327739"/>
              <a:gd name="connsiteY2440" fmla="*/ 6522869 h 16255965"/>
              <a:gd name="connsiteX2441" fmla="*/ 3616543 w 14327739"/>
              <a:gd name="connsiteY2441" fmla="*/ 6211983 h 16255965"/>
              <a:gd name="connsiteX2442" fmla="*/ 2153699 w 14327739"/>
              <a:gd name="connsiteY2442" fmla="*/ 5052496 h 16255965"/>
              <a:gd name="connsiteX2443" fmla="*/ 2085119 w 14327739"/>
              <a:gd name="connsiteY2443" fmla="*/ 4919964 h 16255965"/>
              <a:gd name="connsiteX2444" fmla="*/ 2165540 w 14327739"/>
              <a:gd name="connsiteY2444" fmla="*/ 5043862 h 16255965"/>
              <a:gd name="connsiteX2445" fmla="*/ 3623720 w 14327739"/>
              <a:gd name="connsiteY2445" fmla="*/ 6199093 h 16255965"/>
              <a:gd name="connsiteX2446" fmla="*/ 4069468 w 14327739"/>
              <a:gd name="connsiteY2446" fmla="*/ 6456860 h 16255965"/>
              <a:gd name="connsiteX2447" fmla="*/ 4161603 w 14327739"/>
              <a:gd name="connsiteY2447" fmla="*/ 6519140 h 16255965"/>
              <a:gd name="connsiteX2448" fmla="*/ 4138196 w 14327739"/>
              <a:gd name="connsiteY2448" fmla="*/ 6498417 h 16255965"/>
              <a:gd name="connsiteX2449" fmla="*/ 3454693 w 14327739"/>
              <a:gd name="connsiteY2449" fmla="*/ 6046313 h 16255965"/>
              <a:gd name="connsiteX2450" fmla="*/ 2195592 w 14327739"/>
              <a:gd name="connsiteY2450" fmla="*/ 5066960 h 16255965"/>
              <a:gd name="connsiteX2451" fmla="*/ 1966699 w 14327739"/>
              <a:gd name="connsiteY2451" fmla="*/ 4759999 h 16255965"/>
              <a:gd name="connsiteX2452" fmla="*/ 2012556 w 14327739"/>
              <a:gd name="connsiteY2452" fmla="*/ 4947893 h 16255965"/>
              <a:gd name="connsiteX2453" fmla="*/ 3060258 w 14327739"/>
              <a:gd name="connsiteY2453" fmla="*/ 6690962 h 16255965"/>
              <a:gd name="connsiteX2454" fmla="*/ 4692798 w 14327739"/>
              <a:gd name="connsiteY2454" fmla="*/ 7468821 h 16255965"/>
              <a:gd name="connsiteX2455" fmla="*/ 4757663 w 14327739"/>
              <a:gd name="connsiteY2455" fmla="*/ 7484529 h 16255965"/>
              <a:gd name="connsiteX2456" fmla="*/ 4753114 w 14327739"/>
              <a:gd name="connsiteY2456" fmla="*/ 7458697 h 16255965"/>
              <a:gd name="connsiteX2457" fmla="*/ 4729554 w 14327739"/>
              <a:gd name="connsiteY2457" fmla="*/ 7365712 h 16255965"/>
              <a:gd name="connsiteX2458" fmla="*/ 4527971 w 14327739"/>
              <a:gd name="connsiteY2458" fmla="*/ 7309233 h 16255965"/>
              <a:gd name="connsiteX2459" fmla="*/ 2916579 w 14327739"/>
              <a:gd name="connsiteY2459" fmla="*/ 6462458 h 16255965"/>
              <a:gd name="connsiteX2460" fmla="*/ 2002412 w 14327739"/>
              <a:gd name="connsiteY2460" fmla="*/ 4895017 h 16255965"/>
              <a:gd name="connsiteX2461" fmla="*/ 1970518 w 14327739"/>
              <a:gd name="connsiteY2461" fmla="*/ 4767939 h 16255965"/>
              <a:gd name="connsiteX2462" fmla="*/ 1921436 w 14327739"/>
              <a:gd name="connsiteY2462" fmla="*/ 4673907 h 16255965"/>
              <a:gd name="connsiteX2463" fmla="*/ 1937204 w 14327739"/>
              <a:gd name="connsiteY2463" fmla="*/ 4756585 h 16255965"/>
              <a:gd name="connsiteX2464" fmla="*/ 3193545 w 14327739"/>
              <a:gd name="connsiteY2464" fmla="*/ 6930455 h 16255965"/>
              <a:gd name="connsiteX2465" fmla="*/ 4652751 w 14327739"/>
              <a:gd name="connsiteY2465" fmla="*/ 7598311 h 16255965"/>
              <a:gd name="connsiteX2466" fmla="*/ 4779605 w 14327739"/>
              <a:gd name="connsiteY2466" fmla="*/ 7626431 h 16255965"/>
              <a:gd name="connsiteX2467" fmla="*/ 4775231 w 14327739"/>
              <a:gd name="connsiteY2467" fmla="*/ 7584295 h 16255965"/>
              <a:gd name="connsiteX2468" fmla="*/ 4760464 w 14327739"/>
              <a:gd name="connsiteY2468" fmla="*/ 7500434 h 16255965"/>
              <a:gd name="connsiteX2469" fmla="*/ 4688664 w 14327739"/>
              <a:gd name="connsiteY2469" fmla="*/ 7483055 h 16255965"/>
              <a:gd name="connsiteX2470" fmla="*/ 3050592 w 14327739"/>
              <a:gd name="connsiteY2470" fmla="*/ 6702093 h 16255965"/>
              <a:gd name="connsiteX2471" fmla="*/ 1938474 w 14327739"/>
              <a:gd name="connsiteY2471" fmla="*/ 4706338 h 16255965"/>
              <a:gd name="connsiteX2472" fmla="*/ 1938439 w 14327739"/>
              <a:gd name="connsiteY2472" fmla="*/ 4706151 h 16255965"/>
              <a:gd name="connsiteX2473" fmla="*/ 1861581 w 14327739"/>
              <a:gd name="connsiteY2473" fmla="*/ 4571197 h 16255965"/>
              <a:gd name="connsiteX2474" fmla="*/ 1908372 w 14327739"/>
              <a:gd name="connsiteY2474" fmla="*/ 4810904 h 16255965"/>
              <a:gd name="connsiteX2475" fmla="*/ 3326975 w 14327739"/>
              <a:gd name="connsiteY2475" fmla="*/ 7169652 h 16255965"/>
              <a:gd name="connsiteX2476" fmla="*/ 4782694 w 14327739"/>
              <a:gd name="connsiteY2476" fmla="*/ 7773434 h 16255965"/>
              <a:gd name="connsiteX2477" fmla="*/ 4790883 w 14327739"/>
              <a:gd name="connsiteY2477" fmla="*/ 7774954 h 16255965"/>
              <a:gd name="connsiteX2478" fmla="*/ 4788698 w 14327739"/>
              <a:gd name="connsiteY2478" fmla="*/ 7714024 h 16255965"/>
              <a:gd name="connsiteX2479" fmla="*/ 4781201 w 14327739"/>
              <a:gd name="connsiteY2479" fmla="*/ 7641804 h 16255965"/>
              <a:gd name="connsiteX2480" fmla="*/ 4648632 w 14327739"/>
              <a:gd name="connsiteY2480" fmla="*/ 7612413 h 16255965"/>
              <a:gd name="connsiteX2481" fmla="*/ 3184317 w 14327739"/>
              <a:gd name="connsiteY2481" fmla="*/ 6941880 h 16255965"/>
              <a:gd name="connsiteX2482" fmla="*/ 1923106 w 14327739"/>
              <a:gd name="connsiteY2482" fmla="*/ 4760724 h 16255965"/>
              <a:gd name="connsiteX2483" fmla="*/ 1898800 w 14327739"/>
              <a:gd name="connsiteY2483" fmla="*/ 4633388 h 16255965"/>
              <a:gd name="connsiteX2484" fmla="*/ 1837169 w 14327739"/>
              <a:gd name="connsiteY2484" fmla="*/ 4417194 h 16255965"/>
              <a:gd name="connsiteX2485" fmla="*/ 1839612 w 14327739"/>
              <a:gd name="connsiteY2485" fmla="*/ 4433407 h 16255965"/>
              <a:gd name="connsiteX2486" fmla="*/ 1871421 w 14327739"/>
              <a:gd name="connsiteY2486" fmla="*/ 4513404 h 16255965"/>
              <a:gd name="connsiteX2487" fmla="*/ 1837249 w 14327739"/>
              <a:gd name="connsiteY2487" fmla="*/ 4417473 h 16255965"/>
              <a:gd name="connsiteX2488" fmla="*/ 1875211 w 14327739"/>
              <a:gd name="connsiteY2488" fmla="*/ 4410588 h 16255965"/>
              <a:gd name="connsiteX2489" fmla="*/ 1879680 w 14327739"/>
              <a:gd name="connsiteY2489" fmla="*/ 4441708 h 16255965"/>
              <a:gd name="connsiteX2490" fmla="*/ 1882571 w 14327739"/>
              <a:gd name="connsiteY2490" fmla="*/ 4453171 h 16255965"/>
              <a:gd name="connsiteX2491" fmla="*/ 1891059 w 14327739"/>
              <a:gd name="connsiteY2491" fmla="*/ 4479307 h 16255965"/>
              <a:gd name="connsiteX2492" fmla="*/ 1778627 w 14327739"/>
              <a:gd name="connsiteY2492" fmla="*/ 4405144 h 16255965"/>
              <a:gd name="connsiteX2493" fmla="*/ 1808832 w 14327739"/>
              <a:gd name="connsiteY2493" fmla="*/ 4592602 h 16255965"/>
              <a:gd name="connsiteX2494" fmla="*/ 3460404 w 14327739"/>
              <a:gd name="connsiteY2494" fmla="*/ 7409288 h 16255965"/>
              <a:gd name="connsiteX2495" fmla="*/ 4704061 w 14327739"/>
              <a:gd name="connsiteY2495" fmla="*/ 7912308 h 16255965"/>
              <a:gd name="connsiteX2496" fmla="*/ 4791214 w 14327739"/>
              <a:gd name="connsiteY2496" fmla="*/ 7928306 h 16255965"/>
              <a:gd name="connsiteX2497" fmla="*/ 4793493 w 14327739"/>
              <a:gd name="connsiteY2497" fmla="*/ 7847775 h 16255965"/>
              <a:gd name="connsiteX2498" fmla="*/ 4791418 w 14327739"/>
              <a:gd name="connsiteY2498" fmla="*/ 7789890 h 16255965"/>
              <a:gd name="connsiteX2499" fmla="*/ 4779099 w 14327739"/>
              <a:gd name="connsiteY2499" fmla="*/ 7787604 h 16255965"/>
              <a:gd name="connsiteX2500" fmla="*/ 3318333 w 14327739"/>
              <a:gd name="connsiteY2500" fmla="*/ 7181371 h 16255965"/>
              <a:gd name="connsiteX2501" fmla="*/ 1842006 w 14327739"/>
              <a:gd name="connsiteY2501" fmla="*/ 4547424 h 16255965"/>
              <a:gd name="connsiteX2502" fmla="*/ 1839705 w 14327739"/>
              <a:gd name="connsiteY2502" fmla="*/ 4532168 h 16255965"/>
              <a:gd name="connsiteX2503" fmla="*/ 1768056 w 14327739"/>
              <a:gd name="connsiteY2503" fmla="*/ 4339543 h 16255965"/>
              <a:gd name="connsiteX2504" fmla="*/ 1770362 w 14327739"/>
              <a:gd name="connsiteY2504" fmla="*/ 4353850 h 16255965"/>
              <a:gd name="connsiteX2505" fmla="*/ 1792297 w 14327739"/>
              <a:gd name="connsiteY2505" fmla="*/ 4399460 h 16255965"/>
              <a:gd name="connsiteX2506" fmla="*/ 1776920 w 14327739"/>
              <a:gd name="connsiteY2506" fmla="*/ 4364266 h 16255965"/>
              <a:gd name="connsiteX2507" fmla="*/ 1810014 w 14327739"/>
              <a:gd name="connsiteY2507" fmla="*/ 4225745 h 16255965"/>
              <a:gd name="connsiteX2508" fmla="*/ 1814511 w 14327739"/>
              <a:gd name="connsiteY2508" fmla="*/ 4266850 h 16255965"/>
              <a:gd name="connsiteX2509" fmla="*/ 1820906 w 14327739"/>
              <a:gd name="connsiteY2509" fmla="*/ 4309281 h 16255965"/>
              <a:gd name="connsiteX2510" fmla="*/ 1864890 w 14327739"/>
              <a:gd name="connsiteY2510" fmla="*/ 4454933 h 16255965"/>
              <a:gd name="connsiteX2511" fmla="*/ 1868045 w 14327739"/>
              <a:gd name="connsiteY2511" fmla="*/ 4463615 h 16255965"/>
              <a:gd name="connsiteX2512" fmla="*/ 1865365 w 14327739"/>
              <a:gd name="connsiteY2512" fmla="*/ 4444963 h 16255965"/>
              <a:gd name="connsiteX2513" fmla="*/ 1751874 w 14327739"/>
              <a:gd name="connsiteY2513" fmla="*/ 4216672 h 16255965"/>
              <a:gd name="connsiteX2514" fmla="*/ 1758304 w 14327739"/>
              <a:gd name="connsiteY2514" fmla="*/ 4269355 h 16255965"/>
              <a:gd name="connsiteX2515" fmla="*/ 1784750 w 14327739"/>
              <a:gd name="connsiteY2515" fmla="*/ 4344215 h 16255965"/>
              <a:gd name="connsiteX2516" fmla="*/ 1825530 w 14327739"/>
              <a:gd name="connsiteY2516" fmla="*/ 4438183 h 16255965"/>
              <a:gd name="connsiteX2517" fmla="*/ 1824825 w 14327739"/>
              <a:gd name="connsiteY2517" fmla="*/ 4433509 h 16255965"/>
              <a:gd name="connsiteX2518" fmla="*/ 1804329 w 14327739"/>
              <a:gd name="connsiteY2518" fmla="*/ 4381297 h 16255965"/>
              <a:gd name="connsiteX2519" fmla="*/ 1840451 w 14327739"/>
              <a:gd name="connsiteY2519" fmla="*/ 4135194 h 16255965"/>
              <a:gd name="connsiteX2520" fmla="*/ 1847339 w 14327739"/>
              <a:gd name="connsiteY2520" fmla="*/ 4212169 h 16255965"/>
              <a:gd name="connsiteX2521" fmla="*/ 1855000 w 14327739"/>
              <a:gd name="connsiteY2521" fmla="*/ 4258014 h 16255965"/>
              <a:gd name="connsiteX2522" fmla="*/ 1874823 w 14327739"/>
              <a:gd name="connsiteY2522" fmla="*/ 4344095 h 16255965"/>
              <a:gd name="connsiteX2523" fmla="*/ 1874677 w 14327739"/>
              <a:gd name="connsiteY2523" fmla="*/ 4343054 h 16255965"/>
              <a:gd name="connsiteX2524" fmla="*/ 1866763 w 14327739"/>
              <a:gd name="connsiteY2524" fmla="*/ 4306009 h 16255965"/>
              <a:gd name="connsiteX2525" fmla="*/ 2128444 w 14327739"/>
              <a:gd name="connsiteY2525" fmla="*/ 0 h 16255965"/>
              <a:gd name="connsiteX2526" fmla="*/ 2141919 w 14327739"/>
              <a:gd name="connsiteY2526" fmla="*/ 5713 h 16255965"/>
              <a:gd name="connsiteX2527" fmla="*/ 1669195 w 14327739"/>
              <a:gd name="connsiteY2527" fmla="*/ 4104440 h 16255965"/>
              <a:gd name="connsiteX2528" fmla="*/ 1747952 w 14327739"/>
              <a:gd name="connsiteY2528" fmla="*/ 4304805 h 16255965"/>
              <a:gd name="connsiteX2529" fmla="*/ 1744004 w 14327739"/>
              <a:gd name="connsiteY2529" fmla="*/ 4272453 h 16255965"/>
              <a:gd name="connsiteX2530" fmla="*/ 1704589 w 14327739"/>
              <a:gd name="connsiteY2530" fmla="*/ 4162511 h 16255965"/>
              <a:gd name="connsiteX2531" fmla="*/ 2093881 w 14327739"/>
              <a:gd name="connsiteY2531" fmla="*/ 334705 h 16255965"/>
              <a:gd name="connsiteX2532" fmla="*/ 2107503 w 14327739"/>
              <a:gd name="connsiteY2532" fmla="*/ 339978 h 16255965"/>
              <a:gd name="connsiteX2533" fmla="*/ 1713866 w 14327739"/>
              <a:gd name="connsiteY2533" fmla="*/ 4143559 h 16255965"/>
              <a:gd name="connsiteX2534" fmla="*/ 1735877 w 14327739"/>
              <a:gd name="connsiteY2534" fmla="*/ 4205868 h 16255965"/>
              <a:gd name="connsiteX2535" fmla="*/ 1725220 w 14327739"/>
              <a:gd name="connsiteY2535" fmla="*/ 4118554 h 16255965"/>
              <a:gd name="connsiteX2536" fmla="*/ 1694462 w 14327739"/>
              <a:gd name="connsiteY2536" fmla="*/ 3998747 h 16255965"/>
              <a:gd name="connsiteX2537" fmla="*/ 2059169 w 14327739"/>
              <a:gd name="connsiteY2537" fmla="*/ 669262 h 16255965"/>
              <a:gd name="connsiteX2538" fmla="*/ 2072937 w 14327739"/>
              <a:gd name="connsiteY2538" fmla="*/ 674096 h 16255965"/>
              <a:gd name="connsiteX2539" fmla="*/ 1677870 w 14327739"/>
              <a:gd name="connsiteY2539" fmla="*/ 3845483 h 16255965"/>
              <a:gd name="connsiteX2540" fmla="*/ 1713940 w 14327739"/>
              <a:gd name="connsiteY2540" fmla="*/ 4016450 h 16255965"/>
              <a:gd name="connsiteX2541" fmla="*/ 1727272 w 14327739"/>
              <a:gd name="connsiteY2541" fmla="*/ 4015103 h 16255965"/>
              <a:gd name="connsiteX2542" fmla="*/ 1739607 w 14327739"/>
              <a:gd name="connsiteY2542" fmla="*/ 4116167 h 16255965"/>
              <a:gd name="connsiteX2543" fmla="*/ 1766084 w 14327739"/>
              <a:gd name="connsiteY2543" fmla="*/ 4215432 h 16255965"/>
              <a:gd name="connsiteX2544" fmla="*/ 1813949 w 14327739"/>
              <a:gd name="connsiteY2544" fmla="*/ 4361397 h 16255965"/>
              <a:gd name="connsiteX2545" fmla="*/ 1806160 w 14327739"/>
              <a:gd name="connsiteY2545" fmla="*/ 4309760 h 16255965"/>
              <a:gd name="connsiteX2546" fmla="*/ 1786650 w 14327739"/>
              <a:gd name="connsiteY2546" fmla="*/ 4242163 h 16255965"/>
              <a:gd name="connsiteX2547" fmla="*/ 2024309 w 14327739"/>
              <a:gd name="connsiteY2547" fmla="*/ 1003816 h 16255965"/>
              <a:gd name="connsiteX2548" fmla="*/ 2038370 w 14327739"/>
              <a:gd name="connsiteY2548" fmla="*/ 1008064 h 16255965"/>
              <a:gd name="connsiteX2549" fmla="*/ 1767009 w 14327739"/>
              <a:gd name="connsiteY2549" fmla="*/ 4097194 h 16255965"/>
              <a:gd name="connsiteX2550" fmla="*/ 1792599 w 14327739"/>
              <a:gd name="connsiteY2550" fmla="*/ 4201184 h 16255965"/>
              <a:gd name="connsiteX2551" fmla="*/ 1774564 w 14327739"/>
              <a:gd name="connsiteY2551" fmla="*/ 4036487 h 16255965"/>
              <a:gd name="connsiteX2552" fmla="*/ 1762898 w 14327739"/>
              <a:gd name="connsiteY2552" fmla="*/ 3973592 h 16255965"/>
              <a:gd name="connsiteX2553" fmla="*/ 1989888 w 14327739"/>
              <a:gd name="connsiteY2553" fmla="*/ 1338662 h 16255965"/>
              <a:gd name="connsiteX2554" fmla="*/ 2004095 w 14327739"/>
              <a:gd name="connsiteY2554" fmla="*/ 1342470 h 16255965"/>
              <a:gd name="connsiteX2555" fmla="*/ 1745803 w 14327739"/>
              <a:gd name="connsiteY2555" fmla="*/ 3714624 h 16255965"/>
              <a:gd name="connsiteX2556" fmla="*/ 1754667 w 14327739"/>
              <a:gd name="connsiteY2556" fmla="*/ 3786647 h 16255965"/>
              <a:gd name="connsiteX2557" fmla="*/ 1747193 w 14327739"/>
              <a:gd name="connsiteY2557" fmla="*/ 3681428 h 16255965"/>
              <a:gd name="connsiteX2558" fmla="*/ 1761839 w 14327739"/>
              <a:gd name="connsiteY2558" fmla="*/ 3680695 h 16255965"/>
              <a:gd name="connsiteX2559" fmla="*/ 1783016 w 14327739"/>
              <a:gd name="connsiteY2559" fmla="*/ 3979011 h 16255965"/>
              <a:gd name="connsiteX2560" fmla="*/ 1788970 w 14327739"/>
              <a:gd name="connsiteY2560" fmla="*/ 4033423 h 16255965"/>
              <a:gd name="connsiteX2561" fmla="*/ 1822841 w 14327739"/>
              <a:gd name="connsiteY2561" fmla="*/ 4216330 h 16255965"/>
              <a:gd name="connsiteX2562" fmla="*/ 1845302 w 14327739"/>
              <a:gd name="connsiteY2562" fmla="*/ 4305394 h 16255965"/>
              <a:gd name="connsiteX2563" fmla="*/ 1833921 w 14327739"/>
              <a:gd name="connsiteY2563" fmla="*/ 4226219 h 16255965"/>
              <a:gd name="connsiteX2564" fmla="*/ 1832721 w 14327739"/>
              <a:gd name="connsiteY2564" fmla="*/ 4212826 h 16255965"/>
              <a:gd name="connsiteX2565" fmla="*/ 1799094 w 14327739"/>
              <a:gd name="connsiteY2565" fmla="*/ 4011954 h 16255965"/>
              <a:gd name="connsiteX2566" fmla="*/ 1955172 w 14327739"/>
              <a:gd name="connsiteY2566" fmla="*/ 1673508 h 16255965"/>
              <a:gd name="connsiteX2567" fmla="*/ 1969379 w 14327739"/>
              <a:gd name="connsiteY2567" fmla="*/ 1676731 h 16255965"/>
              <a:gd name="connsiteX2568" fmla="*/ 1813320 w 14327739"/>
              <a:gd name="connsiteY2568" fmla="*/ 4008567 h 16255965"/>
              <a:gd name="connsiteX2569" fmla="*/ 1815700 w 14327739"/>
              <a:gd name="connsiteY2569" fmla="*/ 4022815 h 16255965"/>
              <a:gd name="connsiteX2570" fmla="*/ 1795573 w 14327739"/>
              <a:gd name="connsiteY2570" fmla="*/ 3798120 h 16255965"/>
              <a:gd name="connsiteX2571" fmla="*/ 1781759 w 14327739"/>
              <a:gd name="connsiteY2571" fmla="*/ 3346873 h 16255965"/>
              <a:gd name="connsiteX2572" fmla="*/ 1788728 w 14327739"/>
              <a:gd name="connsiteY2572" fmla="*/ 3346873 h 16255965"/>
              <a:gd name="connsiteX2573" fmla="*/ 1788777 w 14327739"/>
              <a:gd name="connsiteY2573" fmla="*/ 3232830 h 16255965"/>
              <a:gd name="connsiteX2574" fmla="*/ 1920315 w 14327739"/>
              <a:gd name="connsiteY2574" fmla="*/ 2007772 h 16255965"/>
              <a:gd name="connsiteX2575" fmla="*/ 1934668 w 14327739"/>
              <a:gd name="connsiteY2575" fmla="*/ 2010408 h 16255965"/>
              <a:gd name="connsiteX2576" fmla="*/ 1818555 w 14327739"/>
              <a:gd name="connsiteY2576" fmla="*/ 3819598 h 16255965"/>
              <a:gd name="connsiteX2577" fmla="*/ 1824838 w 14327739"/>
              <a:gd name="connsiteY2577" fmla="*/ 3881255 h 16255965"/>
              <a:gd name="connsiteX2578" fmla="*/ 1811394 w 14327739"/>
              <a:gd name="connsiteY2578" fmla="*/ 3617254 h 16255965"/>
              <a:gd name="connsiteX2579" fmla="*/ 1810702 w 14327739"/>
              <a:gd name="connsiteY2579" fmla="*/ 3552728 h 16255965"/>
              <a:gd name="connsiteX2580" fmla="*/ 1809668 w 14327739"/>
              <a:gd name="connsiteY2580" fmla="*/ 3531677 h 16255965"/>
              <a:gd name="connsiteX2581" fmla="*/ 1810057 w 14327739"/>
              <a:gd name="connsiteY2581" fmla="*/ 3492623 h 16255965"/>
              <a:gd name="connsiteX2582" fmla="*/ 1808200 w 14327739"/>
              <a:gd name="connsiteY2582" fmla="*/ 3319654 h 16255965"/>
              <a:gd name="connsiteX2583" fmla="*/ 1816469 w 14327739"/>
              <a:gd name="connsiteY2583" fmla="*/ 3012023 h 16255965"/>
              <a:gd name="connsiteX2584" fmla="*/ 1822393 w 14327739"/>
              <a:gd name="connsiteY2584" fmla="*/ 3012260 h 16255965"/>
              <a:gd name="connsiteX2585" fmla="*/ 1838845 w 14327739"/>
              <a:gd name="connsiteY2585" fmla="*/ 2755515 h 16255965"/>
              <a:gd name="connsiteX2586" fmla="*/ 1885897 w 14327739"/>
              <a:gd name="connsiteY2586" fmla="*/ 2342621 h 16255965"/>
              <a:gd name="connsiteX2587" fmla="*/ 1900397 w 14327739"/>
              <a:gd name="connsiteY2587" fmla="*/ 2344672 h 16255965"/>
              <a:gd name="connsiteX2588" fmla="*/ 1862672 w 14327739"/>
              <a:gd name="connsiteY2588" fmla="*/ 2659878 h 16255965"/>
              <a:gd name="connsiteX2589" fmla="*/ 1861159 w 14327739"/>
              <a:gd name="connsiteY2589" fmla="*/ 2678234 h 16255965"/>
              <a:gd name="connsiteX2590" fmla="*/ 1865686 w 14327739"/>
              <a:gd name="connsiteY2590" fmla="*/ 2678641 h 16255965"/>
              <a:gd name="connsiteX2591" fmla="*/ 1878367 w 14327739"/>
              <a:gd name="connsiteY2591" fmla="*/ 4201594 h 16255965"/>
              <a:gd name="connsiteX2592" fmla="*/ 1904648 w 14327739"/>
              <a:gd name="connsiteY2592" fmla="*/ 4376708 h 16255965"/>
              <a:gd name="connsiteX2593" fmla="*/ 1948749 w 14327739"/>
              <a:gd name="connsiteY2593" fmla="*/ 4596000 h 16255965"/>
              <a:gd name="connsiteX2594" fmla="*/ 1980516 w 14327739"/>
              <a:gd name="connsiteY2594" fmla="*/ 4717277 h 16255965"/>
              <a:gd name="connsiteX2595" fmla="*/ 1992859 w 14327739"/>
              <a:gd name="connsiteY2595" fmla="*/ 4761696 h 16255965"/>
              <a:gd name="connsiteX2596" fmla="*/ 2024696 w 14327739"/>
              <a:gd name="connsiteY2596" fmla="*/ 4814883 h 16255965"/>
              <a:gd name="connsiteX2597" fmla="*/ 3462163 w 14327739"/>
              <a:gd name="connsiteY2597" fmla="*/ 6033570 h 16255965"/>
              <a:gd name="connsiteX2598" fmla="*/ 4148521 w 14327739"/>
              <a:gd name="connsiteY2598" fmla="*/ 6487780 h 16255965"/>
              <a:gd name="connsiteX2599" fmla="*/ 4255605 w 14327739"/>
              <a:gd name="connsiteY2599" fmla="*/ 6582683 h 16255965"/>
              <a:gd name="connsiteX2600" fmla="*/ 4275897 w 14327739"/>
              <a:gd name="connsiteY2600" fmla="*/ 6596400 h 16255965"/>
              <a:gd name="connsiteX2601" fmla="*/ 4465785 w 14327739"/>
              <a:gd name="connsiteY2601" fmla="*/ 6750496 h 16255965"/>
              <a:gd name="connsiteX2602" fmla="*/ 4473813 w 14327739"/>
              <a:gd name="connsiteY2602" fmla="*/ 6758542 h 16255965"/>
              <a:gd name="connsiteX2603" fmla="*/ 4481810 w 14327739"/>
              <a:gd name="connsiteY2603" fmla="*/ 6763822 h 16255965"/>
              <a:gd name="connsiteX2604" fmla="*/ 4634609 w 14327739"/>
              <a:gd name="connsiteY2604" fmla="*/ 6881774 h 16255965"/>
              <a:gd name="connsiteX2605" fmla="*/ 4681477 w 14327739"/>
              <a:gd name="connsiteY2605" fmla="*/ 6925526 h 16255965"/>
              <a:gd name="connsiteX2606" fmla="*/ 4803478 w 14327739"/>
              <a:gd name="connsiteY2606" fmla="*/ 7013049 h 16255965"/>
              <a:gd name="connsiteX2607" fmla="*/ 4892921 w 14327739"/>
              <a:gd name="connsiteY2607" fmla="*/ 7091701 h 16255965"/>
              <a:gd name="connsiteX2608" fmla="*/ 4972596 w 14327739"/>
              <a:gd name="connsiteY2608" fmla="*/ 7144653 h 16255965"/>
              <a:gd name="connsiteX2609" fmla="*/ 5118843 w 14327739"/>
              <a:gd name="connsiteY2609" fmla="*/ 7262374 h 16255965"/>
              <a:gd name="connsiteX2610" fmla="*/ 5118934 w 14327739"/>
              <a:gd name="connsiteY2610" fmla="*/ 7262464 h 16255965"/>
              <a:gd name="connsiteX2611" fmla="*/ 5141234 w 14327739"/>
              <a:gd name="connsiteY2611" fmla="*/ 7276140 h 16255965"/>
              <a:gd name="connsiteX2612" fmla="*/ 5290498 w 14327739"/>
              <a:gd name="connsiteY2612" fmla="*/ 7387251 h 16255965"/>
              <a:gd name="connsiteX2613" fmla="*/ 5318067 w 14327739"/>
              <a:gd name="connsiteY2613" fmla="*/ 7412789 h 16255965"/>
              <a:gd name="connsiteX2614" fmla="*/ 5462095 w 14327739"/>
              <a:gd name="connsiteY2614" fmla="*/ 7511629 h 16255965"/>
              <a:gd name="connsiteX2615" fmla="*/ 5534448 w 14327739"/>
              <a:gd name="connsiteY2615" fmla="*/ 7573457 h 16255965"/>
              <a:gd name="connsiteX2616" fmla="*/ 5634362 w 14327739"/>
              <a:gd name="connsiteY2616" fmla="*/ 7636449 h 16255965"/>
              <a:gd name="connsiteX2617" fmla="*/ 5756505 w 14327739"/>
              <a:gd name="connsiteY2617" fmla="*/ 7732544 h 16255965"/>
              <a:gd name="connsiteX2618" fmla="*/ 5918516 w 14327739"/>
              <a:gd name="connsiteY2618" fmla="*/ 7840021 h 16255965"/>
              <a:gd name="connsiteX2619" fmla="*/ 5958752 w 14327739"/>
              <a:gd name="connsiteY2619" fmla="*/ 7875802 h 16255965"/>
              <a:gd name="connsiteX2620" fmla="*/ 5978053 w 14327739"/>
              <a:gd name="connsiteY2620" fmla="*/ 7885934 h 16255965"/>
              <a:gd name="connsiteX2621" fmla="*/ 6130622 w 14327739"/>
              <a:gd name="connsiteY2621" fmla="*/ 7986807 h 16255965"/>
              <a:gd name="connsiteX2622" fmla="*/ 6184001 w 14327739"/>
              <a:gd name="connsiteY2622" fmla="*/ 8031609 h 16255965"/>
              <a:gd name="connsiteX2623" fmla="*/ 6306030 w 14327739"/>
              <a:gd name="connsiteY2623" fmla="*/ 8105222 h 16255965"/>
              <a:gd name="connsiteX2624" fmla="*/ 6404982 w 14327739"/>
              <a:gd name="connsiteY2624" fmla="*/ 8181244 h 16255965"/>
              <a:gd name="connsiteX2625" fmla="*/ 6481820 w 14327739"/>
              <a:gd name="connsiteY2625" fmla="*/ 8223342 h 16255965"/>
              <a:gd name="connsiteX2626" fmla="*/ 6634175 w 14327739"/>
              <a:gd name="connsiteY2626" fmla="*/ 8330198 h 16255965"/>
              <a:gd name="connsiteX2627" fmla="*/ 6634630 w 14327739"/>
              <a:gd name="connsiteY2627" fmla="*/ 8330613 h 16255965"/>
              <a:gd name="connsiteX2628" fmla="*/ 6657423 w 14327739"/>
              <a:gd name="connsiteY2628" fmla="*/ 8341896 h 16255965"/>
              <a:gd name="connsiteX2629" fmla="*/ 6814621 w 14327739"/>
              <a:gd name="connsiteY2629" fmla="*/ 8442249 h 16255965"/>
              <a:gd name="connsiteX2630" fmla="*/ 6842675 w 14327739"/>
              <a:gd name="connsiteY2630" fmla="*/ 8465622 h 16255965"/>
              <a:gd name="connsiteX2631" fmla="*/ 6995067 w 14327739"/>
              <a:gd name="connsiteY2631" fmla="*/ 8553865 h 16255965"/>
              <a:gd name="connsiteX2632" fmla="*/ 7067268 w 14327739"/>
              <a:gd name="connsiteY2632" fmla="*/ 8608674 h 16255965"/>
              <a:gd name="connsiteX2633" fmla="*/ 7175513 w 14327739"/>
              <a:gd name="connsiteY2633" fmla="*/ 8665335 h 16255965"/>
              <a:gd name="connsiteX2634" fmla="*/ 7297308 w 14327739"/>
              <a:gd name="connsiteY2634" fmla="*/ 8749487 h 16255965"/>
              <a:gd name="connsiteX2635" fmla="*/ 7356252 w 14327739"/>
              <a:gd name="connsiteY2635" fmla="*/ 8777243 h 16255965"/>
              <a:gd name="connsiteX2636" fmla="*/ 7501666 w 14327739"/>
              <a:gd name="connsiteY2636" fmla="*/ 8865125 h 16255965"/>
              <a:gd name="connsiteX2637" fmla="*/ 7530543 w 14327739"/>
              <a:gd name="connsiteY2637" fmla="*/ 8886744 h 16255965"/>
              <a:gd name="connsiteX2638" fmla="*/ 7536260 w 14327739"/>
              <a:gd name="connsiteY2638" fmla="*/ 8889152 h 16255965"/>
              <a:gd name="connsiteX2639" fmla="*/ 7758710 w 14327739"/>
              <a:gd name="connsiteY2639" fmla="*/ 9017884 h 16255965"/>
              <a:gd name="connsiteX2640" fmla="*/ 7774850 w 14327739"/>
              <a:gd name="connsiteY2640" fmla="*/ 9030672 h 16255965"/>
              <a:gd name="connsiteX2641" fmla="*/ 7922412 w 14327739"/>
              <a:gd name="connsiteY2641" fmla="*/ 9106381 h 16255965"/>
              <a:gd name="connsiteX2642" fmla="*/ 8003437 w 14327739"/>
              <a:gd name="connsiteY2642" fmla="*/ 9161945 h 16255965"/>
              <a:gd name="connsiteX2643" fmla="*/ 8109743 w 14327739"/>
              <a:gd name="connsiteY2643" fmla="*/ 9210995 h 16255965"/>
              <a:gd name="connsiteX2644" fmla="*/ 8238369 w 14327739"/>
              <a:gd name="connsiteY2644" fmla="*/ 9291132 h 16255965"/>
              <a:gd name="connsiteX2645" fmla="*/ 8296928 w 14327739"/>
              <a:gd name="connsiteY2645" fmla="*/ 9315317 h 16255965"/>
              <a:gd name="connsiteX2646" fmla="*/ 8476303 w 14327739"/>
              <a:gd name="connsiteY2646" fmla="*/ 9416704 h 16255965"/>
              <a:gd name="connsiteX2647" fmla="*/ 8484446 w 14327739"/>
              <a:gd name="connsiteY2647" fmla="*/ 9419698 h 16255965"/>
              <a:gd name="connsiteX2648" fmla="*/ 8699840 w 14327739"/>
              <a:gd name="connsiteY2648" fmla="*/ 9529938 h 16255965"/>
              <a:gd name="connsiteX2649" fmla="*/ 8733567 w 14327739"/>
              <a:gd name="connsiteY2649" fmla="*/ 9552583 h 16255965"/>
              <a:gd name="connsiteX2650" fmla="*/ 8895263 w 14327739"/>
              <a:gd name="connsiteY2650" fmla="*/ 9627328 h 16255965"/>
              <a:gd name="connsiteX2651" fmla="*/ 8978766 w 14327739"/>
              <a:gd name="connsiteY2651" fmla="*/ 9678447 h 16255965"/>
              <a:gd name="connsiteX2652" fmla="*/ 9090777 w 14327739"/>
              <a:gd name="connsiteY2652" fmla="*/ 9725065 h 16255965"/>
              <a:gd name="connsiteX2653" fmla="*/ 9224305 w 14327739"/>
              <a:gd name="connsiteY2653" fmla="*/ 9799542 h 16255965"/>
              <a:gd name="connsiteX2654" fmla="*/ 9286053 w 14327739"/>
              <a:gd name="connsiteY2654" fmla="*/ 9822583 h 16255965"/>
              <a:gd name="connsiteX2655" fmla="*/ 9472369 w 14327739"/>
              <a:gd name="connsiteY2655" fmla="*/ 9917160 h 16255965"/>
              <a:gd name="connsiteX2656" fmla="*/ 9481420 w 14327739"/>
              <a:gd name="connsiteY2656" fmla="*/ 9920174 h 16255965"/>
              <a:gd name="connsiteX2657" fmla="*/ 9722221 w 14327739"/>
              <a:gd name="connsiteY2657" fmla="*/ 10031272 h 16255965"/>
              <a:gd name="connsiteX2658" fmla="*/ 9751250 w 14327739"/>
              <a:gd name="connsiteY2658" fmla="*/ 10048637 h 16255965"/>
              <a:gd name="connsiteX2659" fmla="*/ 9927243 w 14327739"/>
              <a:gd name="connsiteY2659" fmla="*/ 10122313 h 16255965"/>
              <a:gd name="connsiteX2660" fmla="*/ 10007742 w 14327739"/>
              <a:gd name="connsiteY2660" fmla="*/ 10166438 h 16255965"/>
              <a:gd name="connsiteX2661" fmla="*/ 10131850 w 14327739"/>
              <a:gd name="connsiteY2661" fmla="*/ 10213458 h 16255965"/>
              <a:gd name="connsiteX2662" fmla="*/ 10263328 w 14327739"/>
              <a:gd name="connsiteY2662" fmla="*/ 10279524 h 16255965"/>
              <a:gd name="connsiteX2663" fmla="*/ 10336602 w 14327739"/>
              <a:gd name="connsiteY2663" fmla="*/ 10304584 h 16255965"/>
              <a:gd name="connsiteX2664" fmla="*/ 10600767 w 14327739"/>
              <a:gd name="connsiteY2664" fmla="*/ 10426291 h 16255965"/>
              <a:gd name="connsiteX2665" fmla="*/ 11787874 w 14327739"/>
              <a:gd name="connsiteY2665" fmla="*/ 11389237 h 16255965"/>
              <a:gd name="connsiteX2666" fmla="*/ 14327739 w 14327739"/>
              <a:gd name="connsiteY2666" fmla="*/ 16251130 h 16255965"/>
              <a:gd name="connsiteX2667" fmla="*/ 14313972 w 14327739"/>
              <a:gd name="connsiteY2667" fmla="*/ 16255965 h 16255965"/>
              <a:gd name="connsiteX2668" fmla="*/ 14313827 w 14327739"/>
              <a:gd name="connsiteY2668" fmla="*/ 16255965 h 16255965"/>
              <a:gd name="connsiteX2669" fmla="*/ 11776889 w 14327739"/>
              <a:gd name="connsiteY2669" fmla="*/ 11398905 h 16255965"/>
              <a:gd name="connsiteX2670" fmla="*/ 10594030 w 14327739"/>
              <a:gd name="connsiteY2670" fmla="*/ 10439182 h 16255965"/>
              <a:gd name="connsiteX2671" fmla="*/ 10401227 w 14327739"/>
              <a:gd name="connsiteY2671" fmla="*/ 10350394 h 16255965"/>
              <a:gd name="connsiteX2672" fmla="*/ 10530667 w 14327739"/>
              <a:gd name="connsiteY2672" fmla="*/ 10428635 h 16255965"/>
              <a:gd name="connsiteX2673" fmla="*/ 11509149 w 14327739"/>
              <a:gd name="connsiteY2673" fmla="*/ 11324933 h 16255965"/>
              <a:gd name="connsiteX2674" fmla="*/ 13797681 w 14327739"/>
              <a:gd name="connsiteY2674" fmla="*/ 16194004 h 16255965"/>
              <a:gd name="connsiteX2675" fmla="*/ 13783621 w 14327739"/>
              <a:gd name="connsiteY2675" fmla="*/ 16198251 h 16255965"/>
              <a:gd name="connsiteX2676" fmla="*/ 13783473 w 14327739"/>
              <a:gd name="connsiteY2676" fmla="*/ 16198251 h 16255965"/>
              <a:gd name="connsiteX2677" fmla="*/ 11497579 w 14327739"/>
              <a:gd name="connsiteY2677" fmla="*/ 11334161 h 16255965"/>
              <a:gd name="connsiteX2678" fmla="*/ 10378287 w 14327739"/>
              <a:gd name="connsiteY2678" fmla="*/ 10353784 h 16255965"/>
              <a:gd name="connsiteX2679" fmla="*/ 10256749 w 14327739"/>
              <a:gd name="connsiteY2679" fmla="*/ 10292694 h 16255965"/>
              <a:gd name="connsiteX2680" fmla="*/ 10194597 w 14327739"/>
              <a:gd name="connsiteY2680" fmla="*/ 10271444 h 16255965"/>
              <a:gd name="connsiteX2681" fmla="*/ 10309121 w 14327739"/>
              <a:gd name="connsiteY2681" fmla="*/ 10346597 h 16255965"/>
              <a:gd name="connsiteX2682" fmla="*/ 11230426 w 14327739"/>
              <a:gd name="connsiteY2682" fmla="*/ 11260629 h 16255965"/>
              <a:gd name="connsiteX2683" fmla="*/ 13267619 w 14327739"/>
              <a:gd name="connsiteY2683" fmla="*/ 16136877 h 16255965"/>
              <a:gd name="connsiteX2684" fmla="*/ 13253414 w 14327739"/>
              <a:gd name="connsiteY2684" fmla="*/ 16140539 h 16255965"/>
              <a:gd name="connsiteX2685" fmla="*/ 13253266 w 14327739"/>
              <a:gd name="connsiteY2685" fmla="*/ 16140539 h 16255965"/>
              <a:gd name="connsiteX2686" fmla="*/ 11218561 w 14327739"/>
              <a:gd name="connsiteY2686" fmla="*/ 11269564 h 16255965"/>
              <a:gd name="connsiteX2687" fmla="*/ 10162980 w 14327739"/>
              <a:gd name="connsiteY2687" fmla="*/ 10268388 h 16255965"/>
              <a:gd name="connsiteX2688" fmla="*/ 10125435 w 14327739"/>
              <a:gd name="connsiteY2688" fmla="*/ 10247796 h 16255965"/>
              <a:gd name="connsiteX2689" fmla="*/ 10064152 w 14327739"/>
              <a:gd name="connsiteY2689" fmla="*/ 10226844 h 16255965"/>
              <a:gd name="connsiteX2690" fmla="*/ 10020032 w 14327739"/>
              <a:gd name="connsiteY2690" fmla="*/ 10216834 h 16255965"/>
              <a:gd name="connsiteX2691" fmla="*/ 10087135 w 14327739"/>
              <a:gd name="connsiteY2691" fmla="*/ 10264666 h 16255965"/>
              <a:gd name="connsiteX2692" fmla="*/ 10951260 w 14327739"/>
              <a:gd name="connsiteY2692" fmla="*/ 11196472 h 16255965"/>
              <a:gd name="connsiteX2693" fmla="*/ 12737120 w 14327739"/>
              <a:gd name="connsiteY2693" fmla="*/ 16079898 h 16255965"/>
              <a:gd name="connsiteX2694" fmla="*/ 12722767 w 14327739"/>
              <a:gd name="connsiteY2694" fmla="*/ 16082973 h 16255965"/>
              <a:gd name="connsiteX2695" fmla="*/ 12722912 w 14327739"/>
              <a:gd name="connsiteY2695" fmla="*/ 16082827 h 16255965"/>
              <a:gd name="connsiteX2696" fmla="*/ 10939250 w 14327739"/>
              <a:gd name="connsiteY2696" fmla="*/ 11204821 h 16255965"/>
              <a:gd name="connsiteX2697" fmla="*/ 10078495 w 14327739"/>
              <a:gd name="connsiteY2697" fmla="*/ 10276467 h 16255965"/>
              <a:gd name="connsiteX2698" fmla="*/ 9983162 w 14327739"/>
              <a:gd name="connsiteY2698" fmla="*/ 10208470 h 16255965"/>
              <a:gd name="connsiteX2699" fmla="*/ 9854294 w 14327739"/>
              <a:gd name="connsiteY2699" fmla="*/ 10179233 h 16255965"/>
              <a:gd name="connsiteX2700" fmla="*/ 9988515 w 14327739"/>
              <a:gd name="connsiteY2700" fmla="*/ 10289651 h 16255965"/>
              <a:gd name="connsiteX2701" fmla="*/ 10672390 w 14327739"/>
              <a:gd name="connsiteY2701" fmla="*/ 11132168 h 16255965"/>
              <a:gd name="connsiteX2702" fmla="*/ 12206914 w 14327739"/>
              <a:gd name="connsiteY2702" fmla="*/ 16022771 h 16255965"/>
              <a:gd name="connsiteX2703" fmla="*/ 12192699 w 14327739"/>
              <a:gd name="connsiteY2703" fmla="*/ 16025070 h 16255965"/>
              <a:gd name="connsiteX2704" fmla="*/ 12124697 w 14327739"/>
              <a:gd name="connsiteY2704" fmla="*/ 15622193 h 16255965"/>
              <a:gd name="connsiteX2705" fmla="*/ 10660233 w 14327739"/>
              <a:gd name="connsiteY2705" fmla="*/ 11140079 h 16255965"/>
              <a:gd name="connsiteX2706" fmla="*/ 9978974 w 14327739"/>
              <a:gd name="connsiteY2706" fmla="*/ 10300691 h 16255965"/>
              <a:gd name="connsiteX2707" fmla="*/ 9822627 w 14327739"/>
              <a:gd name="connsiteY2707" fmla="*/ 10172048 h 16255965"/>
              <a:gd name="connsiteX2708" fmla="*/ 9793721 w 14327739"/>
              <a:gd name="connsiteY2708" fmla="*/ 10165490 h 16255965"/>
              <a:gd name="connsiteX2709" fmla="*/ 9697295 w 14327739"/>
              <a:gd name="connsiteY2709" fmla="*/ 10154489 h 16255965"/>
              <a:gd name="connsiteX2710" fmla="*/ 9760089 w 14327739"/>
              <a:gd name="connsiteY2710" fmla="*/ 10210807 h 16255965"/>
              <a:gd name="connsiteX2711" fmla="*/ 10393811 w 14327739"/>
              <a:gd name="connsiteY2711" fmla="*/ 11068011 h 16255965"/>
              <a:gd name="connsiteX2712" fmla="*/ 11676999 w 14327739"/>
              <a:gd name="connsiteY2712" fmla="*/ 15965644 h 16255965"/>
              <a:gd name="connsiteX2713" fmla="*/ 11662500 w 14327739"/>
              <a:gd name="connsiteY2713" fmla="*/ 15967255 h 16255965"/>
              <a:gd name="connsiteX2714" fmla="*/ 11662353 w 14327739"/>
              <a:gd name="connsiteY2714" fmla="*/ 15967255 h 16255965"/>
              <a:gd name="connsiteX2715" fmla="*/ 10380921 w 14327739"/>
              <a:gd name="connsiteY2715" fmla="*/ 11075042 h 16255965"/>
              <a:gd name="connsiteX2716" fmla="*/ 9749815 w 14327739"/>
              <a:gd name="connsiteY2716" fmla="*/ 10221092 h 16255965"/>
              <a:gd name="connsiteX2717" fmla="*/ 9672361 w 14327739"/>
              <a:gd name="connsiteY2717" fmla="*/ 10151644 h 16255965"/>
              <a:gd name="connsiteX2718" fmla="*/ 9535007 w 14327739"/>
              <a:gd name="connsiteY2718" fmla="*/ 10135973 h 16255965"/>
              <a:gd name="connsiteX2719" fmla="*/ 9739730 w 14327739"/>
              <a:gd name="connsiteY2719" fmla="*/ 10385936 h 16255965"/>
              <a:gd name="connsiteX2720" fmla="*/ 10114939 w 14327739"/>
              <a:gd name="connsiteY2720" fmla="*/ 11003705 h 16255965"/>
              <a:gd name="connsiteX2721" fmla="*/ 11146792 w 14327739"/>
              <a:gd name="connsiteY2721" fmla="*/ 15908517 h 16255965"/>
              <a:gd name="connsiteX2722" fmla="*/ 11132146 w 14327739"/>
              <a:gd name="connsiteY2722" fmla="*/ 15909396 h 16255965"/>
              <a:gd name="connsiteX2723" fmla="*/ 11132145 w 14327739"/>
              <a:gd name="connsiteY2723" fmla="*/ 15909543 h 16255965"/>
              <a:gd name="connsiteX2724" fmla="*/ 10101904 w 14327739"/>
              <a:gd name="connsiteY2724" fmla="*/ 11010297 h 16255965"/>
              <a:gd name="connsiteX2725" fmla="*/ 9520869 w 14327739"/>
              <a:gd name="connsiteY2725" fmla="*/ 10141785 h 16255965"/>
              <a:gd name="connsiteX2726" fmla="*/ 9513196 w 14327739"/>
              <a:gd name="connsiteY2726" fmla="*/ 10134266 h 16255965"/>
              <a:gd name="connsiteX2727" fmla="*/ 9362038 w 14327739"/>
              <a:gd name="connsiteY2727" fmla="*/ 10132416 h 16255965"/>
              <a:gd name="connsiteX2728" fmla="*/ 9495975 w 14327739"/>
              <a:gd name="connsiteY2728" fmla="*/ 10312680 h 16255965"/>
              <a:gd name="connsiteX2729" fmla="*/ 9836069 w 14327739"/>
              <a:gd name="connsiteY2729" fmla="*/ 10939551 h 16255965"/>
              <a:gd name="connsiteX2730" fmla="*/ 10616585 w 14327739"/>
              <a:gd name="connsiteY2730" fmla="*/ 15851538 h 16255965"/>
              <a:gd name="connsiteX2731" fmla="*/ 10601939 w 14327739"/>
              <a:gd name="connsiteY2731" fmla="*/ 15851830 h 16255965"/>
              <a:gd name="connsiteX2732" fmla="*/ 9822740 w 14327739"/>
              <a:gd name="connsiteY2732" fmla="*/ 10945556 h 16255965"/>
              <a:gd name="connsiteX2733" fmla="*/ 9484037 w 14327739"/>
              <a:gd name="connsiteY2733" fmla="*/ 10321193 h 16255965"/>
              <a:gd name="connsiteX2734" fmla="*/ 9343629 w 14327739"/>
              <a:gd name="connsiteY2734" fmla="*/ 10132190 h 16255965"/>
              <a:gd name="connsiteX2735" fmla="*/ 9292846 w 14327739"/>
              <a:gd name="connsiteY2735" fmla="*/ 10131568 h 16255965"/>
              <a:gd name="connsiteX2736" fmla="*/ 9184645 w 14327739"/>
              <a:gd name="connsiteY2736" fmla="*/ 10138755 h 16255965"/>
              <a:gd name="connsiteX2737" fmla="*/ 9252145 w 14327739"/>
              <a:gd name="connsiteY2737" fmla="*/ 10239460 h 16255965"/>
              <a:gd name="connsiteX2738" fmla="*/ 9557198 w 14327739"/>
              <a:gd name="connsiteY2738" fmla="*/ 10875540 h 16255965"/>
              <a:gd name="connsiteX2739" fmla="*/ 10097202 w 14327739"/>
              <a:gd name="connsiteY2739" fmla="*/ 15396447 h 16255965"/>
              <a:gd name="connsiteX2740" fmla="*/ 10086233 w 14327739"/>
              <a:gd name="connsiteY2740" fmla="*/ 15794553 h 16255965"/>
              <a:gd name="connsiteX2741" fmla="*/ 10071733 w 14327739"/>
              <a:gd name="connsiteY2741" fmla="*/ 15793974 h 16255965"/>
              <a:gd name="connsiteX2742" fmla="*/ 9543576 w 14327739"/>
              <a:gd name="connsiteY2742" fmla="*/ 10880666 h 16255965"/>
              <a:gd name="connsiteX2743" fmla="*/ 9239842 w 14327739"/>
              <a:gd name="connsiteY2743" fmla="*/ 10247224 h 16255965"/>
              <a:gd name="connsiteX2744" fmla="*/ 9167903 w 14327739"/>
              <a:gd name="connsiteY2744" fmla="*/ 10139867 h 16255965"/>
              <a:gd name="connsiteX2745" fmla="*/ 9126836 w 14327739"/>
              <a:gd name="connsiteY2745" fmla="*/ 10142595 h 16255965"/>
              <a:gd name="connsiteX2746" fmla="*/ 9003779 w 14327739"/>
              <a:gd name="connsiteY2746" fmla="*/ 10158523 h 16255965"/>
              <a:gd name="connsiteX2747" fmla="*/ 9008390 w 14327739"/>
              <a:gd name="connsiteY2747" fmla="*/ 10166202 h 16255965"/>
              <a:gd name="connsiteX2748" fmla="*/ 9278327 w 14327739"/>
              <a:gd name="connsiteY2748" fmla="*/ 10811382 h 16255965"/>
              <a:gd name="connsiteX2749" fmla="*/ 9586753 w 14327739"/>
              <a:gd name="connsiteY2749" fmla="*/ 15340754 h 16255965"/>
              <a:gd name="connsiteX2750" fmla="*/ 9556038 w 14327739"/>
              <a:gd name="connsiteY2750" fmla="*/ 15737422 h 16255965"/>
              <a:gd name="connsiteX2751" fmla="*/ 9541526 w 14327739"/>
              <a:gd name="connsiteY2751" fmla="*/ 15736261 h 16255965"/>
              <a:gd name="connsiteX2752" fmla="*/ 9264559 w 14327739"/>
              <a:gd name="connsiteY2752" fmla="*/ 10815777 h 16255965"/>
              <a:gd name="connsiteX2753" fmla="*/ 8995794 w 14327739"/>
              <a:gd name="connsiteY2753" fmla="*/ 10173271 h 16255965"/>
              <a:gd name="connsiteX2754" fmla="*/ 8988154 w 14327739"/>
              <a:gd name="connsiteY2754" fmla="*/ 10160545 h 16255965"/>
              <a:gd name="connsiteX2755" fmla="*/ 8964426 w 14327739"/>
              <a:gd name="connsiteY2755" fmla="*/ 10163617 h 16255965"/>
              <a:gd name="connsiteX2756" fmla="*/ 8807535 w 14327739"/>
              <a:gd name="connsiteY2756" fmla="*/ 10197089 h 16255965"/>
              <a:gd name="connsiteX2757" fmla="*/ 8892335 w 14327739"/>
              <a:gd name="connsiteY2757" fmla="*/ 10403426 h 16255965"/>
              <a:gd name="connsiteX2758" fmla="*/ 8999601 w 14327739"/>
              <a:gd name="connsiteY2758" fmla="*/ 10747078 h 16255965"/>
              <a:gd name="connsiteX2759" fmla="*/ 9025965 w 14327739"/>
              <a:gd name="connsiteY2759" fmla="*/ 15680305 h 16255965"/>
              <a:gd name="connsiteX2760" fmla="*/ 9011465 w 14327739"/>
              <a:gd name="connsiteY2760" fmla="*/ 15678401 h 16255965"/>
              <a:gd name="connsiteX2761" fmla="*/ 8985540 w 14327739"/>
              <a:gd name="connsiteY2761" fmla="*/ 10750888 h 16255965"/>
              <a:gd name="connsiteX2762" fmla="*/ 8878707 w 14327739"/>
              <a:gd name="connsiteY2762" fmla="*/ 10408635 h 16255965"/>
              <a:gd name="connsiteX2763" fmla="*/ 8793073 w 14327739"/>
              <a:gd name="connsiteY2763" fmla="*/ 10200175 h 16255965"/>
              <a:gd name="connsiteX2764" fmla="*/ 8647900 w 14327739"/>
              <a:gd name="connsiteY2764" fmla="*/ 10231147 h 16255965"/>
              <a:gd name="connsiteX2765" fmla="*/ 8601330 w 14327739"/>
              <a:gd name="connsiteY2765" fmla="*/ 10244717 h 16255965"/>
              <a:gd name="connsiteX2766" fmla="*/ 8655928 w 14327739"/>
              <a:gd name="connsiteY2766" fmla="*/ 10418993 h 16255965"/>
              <a:gd name="connsiteX2767" fmla="*/ 8720585 w 14327739"/>
              <a:gd name="connsiteY2767" fmla="*/ 10682921 h 16255965"/>
              <a:gd name="connsiteX2768" fmla="*/ 8495467 w 14327739"/>
              <a:gd name="connsiteY2768" fmla="*/ 15623179 h 16255965"/>
              <a:gd name="connsiteX2769" fmla="*/ 8495612 w 14327739"/>
              <a:gd name="connsiteY2769" fmla="*/ 15623326 h 16255965"/>
              <a:gd name="connsiteX2770" fmla="*/ 8481259 w 14327739"/>
              <a:gd name="connsiteY2770" fmla="*/ 15620690 h 16255965"/>
              <a:gd name="connsiteX2771" fmla="*/ 8706377 w 14327739"/>
              <a:gd name="connsiteY2771" fmla="*/ 10686143 h 16255965"/>
              <a:gd name="connsiteX2772" fmla="*/ 8642000 w 14327739"/>
              <a:gd name="connsiteY2772" fmla="*/ 10423339 h 16255965"/>
              <a:gd name="connsiteX2773" fmla="*/ 8587327 w 14327739"/>
              <a:gd name="connsiteY2773" fmla="*/ 10248798 h 16255965"/>
              <a:gd name="connsiteX2774" fmla="*/ 8441019 w 14327739"/>
              <a:gd name="connsiteY2774" fmla="*/ 10291433 h 16255965"/>
              <a:gd name="connsiteX2775" fmla="*/ 8380459 w 14327739"/>
              <a:gd name="connsiteY2775" fmla="*/ 10311901 h 16255965"/>
              <a:gd name="connsiteX2776" fmla="*/ 8442005 w 14327739"/>
              <a:gd name="connsiteY2776" fmla="*/ 10618763 h 16255965"/>
              <a:gd name="connsiteX2777" fmla="*/ 7965551 w 14327739"/>
              <a:gd name="connsiteY2777" fmla="*/ 15566198 h 16255965"/>
              <a:gd name="connsiteX2778" fmla="*/ 7965405 w 14327739"/>
              <a:gd name="connsiteY2778" fmla="*/ 15566198 h 16255965"/>
              <a:gd name="connsiteX2779" fmla="*/ 7951197 w 14327739"/>
              <a:gd name="connsiteY2779" fmla="*/ 15562830 h 16255965"/>
              <a:gd name="connsiteX2780" fmla="*/ 8427505 w 14327739"/>
              <a:gd name="connsiteY2780" fmla="*/ 10621107 h 16255965"/>
              <a:gd name="connsiteX2781" fmla="*/ 8376959 w 14327739"/>
              <a:gd name="connsiteY2781" fmla="*/ 10355166 h 16255965"/>
              <a:gd name="connsiteX2782" fmla="*/ 8367023 w 14327739"/>
              <a:gd name="connsiteY2782" fmla="*/ 10316442 h 16255965"/>
              <a:gd name="connsiteX2783" fmla="*/ 8235717 w 14327739"/>
              <a:gd name="connsiteY2783" fmla="*/ 10360820 h 16255965"/>
              <a:gd name="connsiteX2784" fmla="*/ 8142390 w 14327739"/>
              <a:gd name="connsiteY2784" fmla="*/ 10396041 h 16255965"/>
              <a:gd name="connsiteX2785" fmla="*/ 8162840 w 14327739"/>
              <a:gd name="connsiteY2785" fmla="*/ 10554458 h 16255965"/>
              <a:gd name="connsiteX2786" fmla="*/ 7435051 w 14327739"/>
              <a:gd name="connsiteY2786" fmla="*/ 15508927 h 16255965"/>
              <a:gd name="connsiteX2787" fmla="*/ 7435052 w 14327739"/>
              <a:gd name="connsiteY2787" fmla="*/ 15509072 h 16255965"/>
              <a:gd name="connsiteX2788" fmla="*/ 7420992 w 14327739"/>
              <a:gd name="connsiteY2788" fmla="*/ 15504972 h 16255965"/>
              <a:gd name="connsiteX2789" fmla="*/ 8148340 w 14327739"/>
              <a:gd name="connsiteY2789" fmla="*/ 10556070 h 16255965"/>
              <a:gd name="connsiteX2790" fmla="*/ 8128387 w 14327739"/>
              <a:gd name="connsiteY2790" fmla="*/ 10401326 h 16255965"/>
              <a:gd name="connsiteX2791" fmla="*/ 7884063 w 14327739"/>
              <a:gd name="connsiteY2791" fmla="*/ 10493531 h 16255965"/>
              <a:gd name="connsiteX2792" fmla="*/ 7891569 w 14327739"/>
              <a:gd name="connsiteY2792" fmla="*/ 10718208 h 16255965"/>
              <a:gd name="connsiteX2793" fmla="*/ 6904848 w 14327739"/>
              <a:gd name="connsiteY2793" fmla="*/ 15452241 h 16255965"/>
              <a:gd name="connsiteX2794" fmla="*/ 6904702 w 14327739"/>
              <a:gd name="connsiteY2794" fmla="*/ 15452093 h 16255965"/>
              <a:gd name="connsiteX2795" fmla="*/ 6890786 w 14327739"/>
              <a:gd name="connsiteY2795" fmla="*/ 15447405 h 16255965"/>
              <a:gd name="connsiteX2796" fmla="*/ 7876777 w 14327739"/>
              <a:gd name="connsiteY2796" fmla="*/ 10718560 h 16255965"/>
              <a:gd name="connsiteX2797" fmla="*/ 7869430 w 14327739"/>
              <a:gd name="connsiteY2797" fmla="*/ 10499053 h 16255965"/>
              <a:gd name="connsiteX2798" fmla="*/ 7823919 w 14327739"/>
              <a:gd name="connsiteY2798" fmla="*/ 10516229 h 16255965"/>
              <a:gd name="connsiteX2799" fmla="*/ 7601951 w 14327739"/>
              <a:gd name="connsiteY2799" fmla="*/ 10601152 h 16255965"/>
              <a:gd name="connsiteX2800" fmla="*/ 7601005 w 14327739"/>
              <a:gd name="connsiteY2800" fmla="*/ 10656216 h 16255965"/>
              <a:gd name="connsiteX2801" fmla="*/ 6374491 w 14327739"/>
              <a:gd name="connsiteY2801" fmla="*/ 15395114 h 16255965"/>
              <a:gd name="connsiteX2802" fmla="*/ 6374345 w 14327739"/>
              <a:gd name="connsiteY2802" fmla="*/ 15394967 h 16255965"/>
              <a:gd name="connsiteX2803" fmla="*/ 6360724 w 14327739"/>
              <a:gd name="connsiteY2803" fmla="*/ 15389694 h 16255965"/>
              <a:gd name="connsiteX2804" fmla="*/ 7586361 w 14327739"/>
              <a:gd name="connsiteY2804" fmla="*/ 10655860 h 16255965"/>
              <a:gd name="connsiteX2805" fmla="*/ 7587205 w 14327739"/>
              <a:gd name="connsiteY2805" fmla="*/ 10606794 h 16255965"/>
              <a:gd name="connsiteX2806" fmla="*/ 7518812 w 14327739"/>
              <a:gd name="connsiteY2806" fmla="*/ 10632961 h 16255965"/>
              <a:gd name="connsiteX2807" fmla="*/ 7298018 w 14327739"/>
              <a:gd name="connsiteY2807" fmla="*/ 10710928 h 16255965"/>
              <a:gd name="connsiteX2808" fmla="*/ 7284616 w 14327739"/>
              <a:gd name="connsiteY2808" fmla="*/ 10836751 h 16255965"/>
              <a:gd name="connsiteX2809" fmla="*/ 6013061 w 14327739"/>
              <a:gd name="connsiteY2809" fmla="*/ 14950087 h 16255965"/>
              <a:gd name="connsiteX2810" fmla="*/ 5844017 w 14327739"/>
              <a:gd name="connsiteY2810" fmla="*/ 15337784 h 16255965"/>
              <a:gd name="connsiteX2811" fmla="*/ 5830810 w 14327739"/>
              <a:gd name="connsiteY2811" fmla="*/ 15331834 h 16255965"/>
              <a:gd name="connsiteX2812" fmla="*/ 7270136 w 14327739"/>
              <a:gd name="connsiteY2812" fmla="*/ 10835353 h 16255965"/>
              <a:gd name="connsiteX2813" fmla="*/ 7282828 w 14327739"/>
              <a:gd name="connsiteY2813" fmla="*/ 10716291 h 16255965"/>
              <a:gd name="connsiteX2814" fmla="*/ 7196664 w 14327739"/>
              <a:gd name="connsiteY2814" fmla="*/ 10746718 h 16255965"/>
              <a:gd name="connsiteX2815" fmla="*/ 6974797 w 14327739"/>
              <a:gd name="connsiteY2815" fmla="*/ 10813199 h 16255965"/>
              <a:gd name="connsiteX2816" fmla="*/ 6932884 w 14327739"/>
              <a:gd name="connsiteY2816" fmla="*/ 11031931 h 16255965"/>
              <a:gd name="connsiteX2817" fmla="*/ 5502297 w 14327739"/>
              <a:gd name="connsiteY2817" fmla="*/ 14894248 h 16255965"/>
              <a:gd name="connsiteX2818" fmla="*/ 5313551 w 14327739"/>
              <a:gd name="connsiteY2818" fmla="*/ 15280595 h 16255965"/>
              <a:gd name="connsiteX2819" fmla="*/ 5300605 w 14327739"/>
              <a:gd name="connsiteY2819" fmla="*/ 15274122 h 16255965"/>
              <a:gd name="connsiteX2820" fmla="*/ 6918657 w 14327739"/>
              <a:gd name="connsiteY2820" fmla="*/ 11029426 h 16255965"/>
              <a:gd name="connsiteX2821" fmla="*/ 6959206 w 14327739"/>
              <a:gd name="connsiteY2821" fmla="*/ 10817871 h 16255965"/>
              <a:gd name="connsiteX2822" fmla="*/ 6852916 w 14327739"/>
              <a:gd name="connsiteY2822" fmla="*/ 10849719 h 16255965"/>
              <a:gd name="connsiteX2823" fmla="*/ 6635732 w 14327739"/>
              <a:gd name="connsiteY2823" fmla="*/ 10899311 h 16255965"/>
              <a:gd name="connsiteX2824" fmla="*/ 6617962 w 14327739"/>
              <a:gd name="connsiteY2824" fmla="*/ 10973444 h 16255965"/>
              <a:gd name="connsiteX2825" fmla="*/ 4783577 w 14327739"/>
              <a:gd name="connsiteY2825" fmla="*/ 15223443 h 16255965"/>
              <a:gd name="connsiteX2826" fmla="*/ 4783431 w 14327739"/>
              <a:gd name="connsiteY2826" fmla="*/ 15223590 h 16255965"/>
              <a:gd name="connsiteX2827" fmla="*/ 4770542 w 14327739"/>
              <a:gd name="connsiteY2827" fmla="*/ 15216556 h 16255965"/>
              <a:gd name="connsiteX2828" fmla="*/ 6603365 w 14327739"/>
              <a:gd name="connsiteY2828" fmla="*/ 10970553 h 16255965"/>
              <a:gd name="connsiteX2829" fmla="*/ 6619558 w 14327739"/>
              <a:gd name="connsiteY2829" fmla="*/ 10903004 h 16255965"/>
              <a:gd name="connsiteX2830" fmla="*/ 6483017 w 14327739"/>
              <a:gd name="connsiteY2830" fmla="*/ 10934182 h 16255965"/>
              <a:gd name="connsiteX2831" fmla="*/ 6286396 w 14327739"/>
              <a:gd name="connsiteY2831" fmla="*/ 10964492 h 16255965"/>
              <a:gd name="connsiteX2832" fmla="*/ 6216013 w 14327739"/>
              <a:gd name="connsiteY2832" fmla="*/ 11183602 h 16255965"/>
              <a:gd name="connsiteX2833" fmla="*/ 4252934 w 14327739"/>
              <a:gd name="connsiteY2833" fmla="*/ 15166168 h 16255965"/>
              <a:gd name="connsiteX2834" fmla="*/ 4253080 w 14327739"/>
              <a:gd name="connsiteY2834" fmla="*/ 15166315 h 16255965"/>
              <a:gd name="connsiteX2835" fmla="*/ 4240484 w 14327739"/>
              <a:gd name="connsiteY2835" fmla="*/ 15158697 h 16255965"/>
              <a:gd name="connsiteX2836" fmla="*/ 6201958 w 14327739"/>
              <a:gd name="connsiteY2836" fmla="*/ 11179737 h 16255965"/>
              <a:gd name="connsiteX2837" fmla="*/ 6270311 w 14327739"/>
              <a:gd name="connsiteY2837" fmla="*/ 10966971 h 16255965"/>
              <a:gd name="connsiteX2838" fmla="*/ 6165202 w 14327739"/>
              <a:gd name="connsiteY2838" fmla="*/ 10983175 h 16255965"/>
              <a:gd name="connsiteX2839" fmla="*/ 5933486 w 14327739"/>
              <a:gd name="connsiteY2839" fmla="*/ 11002381 h 16255965"/>
              <a:gd name="connsiteX2840" fmla="*/ 5887615 w 14327739"/>
              <a:gd name="connsiteY2840" fmla="*/ 11126870 h 16255965"/>
              <a:gd name="connsiteX2841" fmla="*/ 3722873 w 14327739"/>
              <a:gd name="connsiteY2841" fmla="*/ 15109189 h 16255965"/>
              <a:gd name="connsiteX2842" fmla="*/ 3722727 w 14327739"/>
              <a:gd name="connsiteY2842" fmla="*/ 15109189 h 16255965"/>
              <a:gd name="connsiteX2843" fmla="*/ 3710424 w 14327739"/>
              <a:gd name="connsiteY2843" fmla="*/ 15101131 h 16255965"/>
              <a:gd name="connsiteX2844" fmla="*/ 5873560 w 14327739"/>
              <a:gd name="connsiteY2844" fmla="*/ 11122295 h 16255965"/>
              <a:gd name="connsiteX2845" fmla="*/ 5917258 w 14327739"/>
              <a:gd name="connsiteY2845" fmla="*/ 11003726 h 16255965"/>
              <a:gd name="connsiteX2846" fmla="*/ 5825402 w 14327739"/>
              <a:gd name="connsiteY2846" fmla="*/ 11011340 h 16255965"/>
              <a:gd name="connsiteX2847" fmla="*/ 5581962 w 14327739"/>
              <a:gd name="connsiteY2847" fmla="*/ 11013581 h 16255965"/>
              <a:gd name="connsiteX2848" fmla="*/ 5558566 w 14327739"/>
              <a:gd name="connsiteY2848" fmla="*/ 11069928 h 16255965"/>
              <a:gd name="connsiteX2849" fmla="*/ 3192079 w 14327739"/>
              <a:gd name="connsiteY2849" fmla="*/ 15051916 h 16255965"/>
              <a:gd name="connsiteX2850" fmla="*/ 3192224 w 14327739"/>
              <a:gd name="connsiteY2850" fmla="*/ 15052062 h 16255965"/>
              <a:gd name="connsiteX2851" fmla="*/ 3180362 w 14327739"/>
              <a:gd name="connsiteY2851" fmla="*/ 15043568 h 16255965"/>
              <a:gd name="connsiteX2852" fmla="*/ 5545057 w 14327739"/>
              <a:gd name="connsiteY2852" fmla="*/ 11064935 h 16255965"/>
              <a:gd name="connsiteX2853" fmla="*/ 5566322 w 14327739"/>
              <a:gd name="connsiteY2853" fmla="*/ 11013725 h 16255965"/>
              <a:gd name="connsiteX2854" fmla="*/ 5461280 w 14327739"/>
              <a:gd name="connsiteY2854" fmla="*/ 11014693 h 16255965"/>
              <a:gd name="connsiteX2855" fmla="*/ 5236657 w 14327739"/>
              <a:gd name="connsiteY2855" fmla="*/ 10999456 h 16255965"/>
              <a:gd name="connsiteX2856" fmla="*/ 5230250 w 14327739"/>
              <a:gd name="connsiteY2856" fmla="*/ 11013339 h 16255965"/>
              <a:gd name="connsiteX2857" fmla="*/ 2662017 w 14327739"/>
              <a:gd name="connsiteY2857" fmla="*/ 14994938 h 16255965"/>
              <a:gd name="connsiteX2858" fmla="*/ 2661870 w 14327739"/>
              <a:gd name="connsiteY2858" fmla="*/ 14994790 h 16255965"/>
              <a:gd name="connsiteX2859" fmla="*/ 2650299 w 14327739"/>
              <a:gd name="connsiteY2859" fmla="*/ 14985855 h 16255965"/>
              <a:gd name="connsiteX2860" fmla="*/ 5216658 w 14327739"/>
              <a:gd name="connsiteY2860" fmla="*/ 11007409 h 16255965"/>
              <a:gd name="connsiteX2861" fmla="*/ 5220825 w 14327739"/>
              <a:gd name="connsiteY2861" fmla="*/ 10998383 h 16255965"/>
              <a:gd name="connsiteX2862" fmla="*/ 5050905 w 14327739"/>
              <a:gd name="connsiteY2862" fmla="*/ 10986857 h 16255965"/>
              <a:gd name="connsiteX2863" fmla="*/ 4897640 w 14327739"/>
              <a:gd name="connsiteY2863" fmla="*/ 10964097 h 16255965"/>
              <a:gd name="connsiteX2864" fmla="*/ 4748335 w 14327739"/>
              <a:gd name="connsiteY2864" fmla="*/ 11239937 h 16255965"/>
              <a:gd name="connsiteX2865" fmla="*/ 2131813 w 14327739"/>
              <a:gd name="connsiteY2865" fmla="*/ 14937664 h 16255965"/>
              <a:gd name="connsiteX2866" fmla="*/ 2131520 w 14327739"/>
              <a:gd name="connsiteY2866" fmla="*/ 14937517 h 16255965"/>
              <a:gd name="connsiteX2867" fmla="*/ 2120242 w 14327739"/>
              <a:gd name="connsiteY2867" fmla="*/ 14928289 h 16255965"/>
              <a:gd name="connsiteX2868" fmla="*/ 4734905 w 14327739"/>
              <a:gd name="connsiteY2868" fmla="*/ 11233376 h 16255965"/>
              <a:gd name="connsiteX2869" fmla="*/ 4881932 w 14327739"/>
              <a:gd name="connsiteY2869" fmla="*/ 10961765 h 16255965"/>
              <a:gd name="connsiteX2870" fmla="*/ 4642132 w 14327739"/>
              <a:gd name="connsiteY2870" fmla="*/ 10926154 h 16255965"/>
              <a:gd name="connsiteX2871" fmla="*/ 4566753 w 14327739"/>
              <a:gd name="connsiteY2871" fmla="*/ 10909862 h 16255965"/>
              <a:gd name="connsiteX2872" fmla="*/ 4405810 w 14327739"/>
              <a:gd name="connsiteY2872" fmla="*/ 11183892 h 16255965"/>
              <a:gd name="connsiteX2873" fmla="*/ 1601462 w 14327739"/>
              <a:gd name="connsiteY2873" fmla="*/ 14880098 h 16255965"/>
              <a:gd name="connsiteX2874" fmla="*/ 1601169 w 14327739"/>
              <a:gd name="connsiteY2874" fmla="*/ 14880244 h 16255965"/>
              <a:gd name="connsiteX2875" fmla="*/ 1590184 w 14327739"/>
              <a:gd name="connsiteY2875" fmla="*/ 14870577 h 16255965"/>
              <a:gd name="connsiteX2876" fmla="*/ 4392672 w 14327739"/>
              <a:gd name="connsiteY2876" fmla="*/ 11177109 h 16255965"/>
              <a:gd name="connsiteX2877" fmla="*/ 4551578 w 14327739"/>
              <a:gd name="connsiteY2877" fmla="*/ 10906583 h 16255965"/>
              <a:gd name="connsiteX2878" fmla="*/ 4370606 w 14327739"/>
              <a:gd name="connsiteY2878" fmla="*/ 10867469 h 16255965"/>
              <a:gd name="connsiteX2879" fmla="*/ 4248394 w 14327739"/>
              <a:gd name="connsiteY2879" fmla="*/ 10834406 h 16255965"/>
              <a:gd name="connsiteX2880" fmla="*/ 4109822 w 14327739"/>
              <a:gd name="connsiteY2880" fmla="*/ 11055989 h 16255965"/>
              <a:gd name="connsiteX2881" fmla="*/ 1070817 w 14327739"/>
              <a:gd name="connsiteY2881" fmla="*/ 14822971 h 16255965"/>
              <a:gd name="connsiteX2882" fmla="*/ 1070817 w 14327739"/>
              <a:gd name="connsiteY2882" fmla="*/ 14823118 h 16255965"/>
              <a:gd name="connsiteX2883" fmla="*/ 1060125 w 14327739"/>
              <a:gd name="connsiteY2883" fmla="*/ 14813156 h 16255965"/>
              <a:gd name="connsiteX2884" fmla="*/ 4097157 w 14327739"/>
              <a:gd name="connsiteY2884" fmla="*/ 11048801 h 16255965"/>
              <a:gd name="connsiteX2885" fmla="*/ 4233730 w 14327739"/>
              <a:gd name="connsiteY2885" fmla="*/ 10830439 h 16255965"/>
              <a:gd name="connsiteX2886" fmla="*/ 4099938 w 14327739"/>
              <a:gd name="connsiteY2886" fmla="*/ 10794243 h 16255965"/>
              <a:gd name="connsiteX2887" fmla="*/ 3943086 w 14327739"/>
              <a:gd name="connsiteY2887" fmla="*/ 10743226 h 16255965"/>
              <a:gd name="connsiteX2888" fmla="*/ 3770975 w 14327739"/>
              <a:gd name="connsiteY2888" fmla="*/ 10999946 h 16255965"/>
              <a:gd name="connsiteX2889" fmla="*/ 540463 w 14327739"/>
              <a:gd name="connsiteY2889" fmla="*/ 14765698 h 16255965"/>
              <a:gd name="connsiteX2890" fmla="*/ 540463 w 14327739"/>
              <a:gd name="connsiteY2890" fmla="*/ 14765845 h 16255965"/>
              <a:gd name="connsiteX2891" fmla="*/ 530064 w 14327739"/>
              <a:gd name="connsiteY2891" fmla="*/ 14755590 h 16255965"/>
              <a:gd name="connsiteX2892" fmla="*/ 3758423 w 14327739"/>
              <a:gd name="connsiteY2892" fmla="*/ 10992385 h 16255965"/>
              <a:gd name="connsiteX2893" fmla="*/ 3928637 w 14327739"/>
              <a:gd name="connsiteY2893" fmla="*/ 10738527 h 16255965"/>
              <a:gd name="connsiteX2894" fmla="*/ 3830187 w 14327739"/>
              <a:gd name="connsiteY2894" fmla="*/ 10706504 h 16255965"/>
              <a:gd name="connsiteX2895" fmla="*/ 3649714 w 14327739"/>
              <a:gd name="connsiteY2895" fmla="*/ 10636615 h 16255965"/>
              <a:gd name="connsiteX2896" fmla="*/ 3586922 w 14327739"/>
              <a:gd name="connsiteY2896" fmla="*/ 10728231 h 16255965"/>
              <a:gd name="connsiteX2897" fmla="*/ 10106 w 14327739"/>
              <a:gd name="connsiteY2897" fmla="*/ 14708572 h 16255965"/>
              <a:gd name="connsiteX2898" fmla="*/ 0 w 14327739"/>
              <a:gd name="connsiteY2898" fmla="*/ 14698025 h 16255965"/>
              <a:gd name="connsiteX2899" fmla="*/ 3574633 w 14327739"/>
              <a:gd name="connsiteY2899" fmla="*/ 10720445 h 16255965"/>
              <a:gd name="connsiteX2900" fmla="*/ 3635785 w 14327739"/>
              <a:gd name="connsiteY2900" fmla="*/ 10631221 h 16255965"/>
              <a:gd name="connsiteX2901" fmla="*/ 3494380 w 14327739"/>
              <a:gd name="connsiteY2901" fmla="*/ 10576461 h 16255965"/>
              <a:gd name="connsiteX2902" fmla="*/ 1196045 w 14327739"/>
              <a:gd name="connsiteY2902" fmla="*/ 9036808 h 16255965"/>
              <a:gd name="connsiteX2903" fmla="*/ 1206005 w 14327739"/>
              <a:gd name="connsiteY2903" fmla="*/ 9026115 h 16255965"/>
              <a:gd name="connsiteX2904" fmla="*/ 3499512 w 14327739"/>
              <a:gd name="connsiteY2904" fmla="*/ 10562733 h 16255965"/>
              <a:gd name="connsiteX2905" fmla="*/ 3644289 w 14327739"/>
              <a:gd name="connsiteY2905" fmla="*/ 10618814 h 16255965"/>
              <a:gd name="connsiteX2906" fmla="*/ 3766708 w 14327739"/>
              <a:gd name="connsiteY2906" fmla="*/ 10440197 h 16255965"/>
              <a:gd name="connsiteX2907" fmla="*/ 3770198 w 14327739"/>
              <a:gd name="connsiteY2907" fmla="*/ 10434788 h 16255965"/>
              <a:gd name="connsiteX2908" fmla="*/ 3742130 w 14327739"/>
              <a:gd name="connsiteY2908" fmla="*/ 10424639 h 16255965"/>
              <a:gd name="connsiteX2909" fmla="*/ 1230315 w 14327739"/>
              <a:gd name="connsiteY2909" fmla="*/ 8702247 h 16255965"/>
              <a:gd name="connsiteX2910" fmla="*/ 1240714 w 14327739"/>
              <a:gd name="connsiteY2910" fmla="*/ 8691849 h 16255965"/>
              <a:gd name="connsiteX2911" fmla="*/ 3747038 w 14327739"/>
              <a:gd name="connsiteY2911" fmla="*/ 10410769 h 16255965"/>
              <a:gd name="connsiteX2912" fmla="*/ 3778380 w 14327739"/>
              <a:gd name="connsiteY2912" fmla="*/ 10422107 h 16255965"/>
              <a:gd name="connsiteX2913" fmla="*/ 3897778 w 14327739"/>
              <a:gd name="connsiteY2913" fmla="*/ 10237053 h 16255965"/>
              <a:gd name="connsiteX2914" fmla="*/ 3779869 w 14327739"/>
              <a:gd name="connsiteY2914" fmla="*/ 10195018 h 16255965"/>
              <a:gd name="connsiteX2915" fmla="*/ 1264881 w 14327739"/>
              <a:gd name="connsiteY2915" fmla="*/ 8367693 h 16255965"/>
              <a:gd name="connsiteX2916" fmla="*/ 1275719 w 14327739"/>
              <a:gd name="connsiteY2916" fmla="*/ 8357733 h 16255965"/>
              <a:gd name="connsiteX2917" fmla="*/ 3784900 w 14327739"/>
              <a:gd name="connsiteY2917" fmla="*/ 10181134 h 16255965"/>
              <a:gd name="connsiteX2918" fmla="*/ 3905994 w 14327739"/>
              <a:gd name="connsiteY2918" fmla="*/ 10224319 h 16255965"/>
              <a:gd name="connsiteX2919" fmla="*/ 3942235 w 14327739"/>
              <a:gd name="connsiteY2919" fmla="*/ 10168150 h 16255965"/>
              <a:gd name="connsiteX2920" fmla="*/ 4015421 w 14327739"/>
              <a:gd name="connsiteY2920" fmla="*/ 10046674 h 16255965"/>
              <a:gd name="connsiteX2921" fmla="*/ 3686958 w 14327739"/>
              <a:gd name="connsiteY2921" fmla="*/ 9916446 h 16255965"/>
              <a:gd name="connsiteX2922" fmla="*/ 1298862 w 14327739"/>
              <a:gd name="connsiteY2922" fmla="*/ 8033139 h 16255965"/>
              <a:gd name="connsiteX2923" fmla="*/ 1309993 w 14327739"/>
              <a:gd name="connsiteY2923" fmla="*/ 8023766 h 16255965"/>
              <a:gd name="connsiteX2924" fmla="*/ 3692324 w 14327739"/>
              <a:gd name="connsiteY2924" fmla="*/ 9902860 h 16255965"/>
              <a:gd name="connsiteX2925" fmla="*/ 4023048 w 14327739"/>
              <a:gd name="connsiteY2925" fmla="*/ 10034016 h 16255965"/>
              <a:gd name="connsiteX2926" fmla="*/ 4101155 w 14327739"/>
              <a:gd name="connsiteY2926" fmla="*/ 9904373 h 16255965"/>
              <a:gd name="connsiteX2927" fmla="*/ 4128170 w 14327739"/>
              <a:gd name="connsiteY2927" fmla="*/ 9855864 h 16255965"/>
              <a:gd name="connsiteX2928" fmla="*/ 3825793 w 14327739"/>
              <a:gd name="connsiteY2928" fmla="*/ 9743084 h 16255965"/>
              <a:gd name="connsiteX2929" fmla="*/ 1333432 w 14327739"/>
              <a:gd name="connsiteY2929" fmla="*/ 7698440 h 16255965"/>
              <a:gd name="connsiteX2930" fmla="*/ 1345002 w 14327739"/>
              <a:gd name="connsiteY2930" fmla="*/ 7689505 h 16255965"/>
              <a:gd name="connsiteX2931" fmla="*/ 3831043 w 14327739"/>
              <a:gd name="connsiteY2931" fmla="*/ 9729445 h 16255965"/>
              <a:gd name="connsiteX2932" fmla="*/ 4135341 w 14327739"/>
              <a:gd name="connsiteY2932" fmla="*/ 9842989 h 16255965"/>
              <a:gd name="connsiteX2933" fmla="*/ 4230923 w 14327739"/>
              <a:gd name="connsiteY2933" fmla="*/ 9671362 h 16255965"/>
              <a:gd name="connsiteX2934" fmla="*/ 4103566 w 14327739"/>
              <a:gd name="connsiteY2934" fmla="*/ 9628600 h 16255965"/>
              <a:gd name="connsiteX2935" fmla="*/ 1367849 w 14327739"/>
              <a:gd name="connsiteY2935" fmla="*/ 7363737 h 16255965"/>
              <a:gd name="connsiteX2936" fmla="*/ 1379859 w 14327739"/>
              <a:gd name="connsiteY2936" fmla="*/ 7355388 h 16255965"/>
              <a:gd name="connsiteX2937" fmla="*/ 4108384 w 14327739"/>
              <a:gd name="connsiteY2937" fmla="*/ 9614755 h 16255965"/>
              <a:gd name="connsiteX2938" fmla="*/ 4238171 w 14327739"/>
              <a:gd name="connsiteY2938" fmla="*/ 9658348 h 16255965"/>
              <a:gd name="connsiteX2939" fmla="*/ 4243413 w 14327739"/>
              <a:gd name="connsiteY2939" fmla="*/ 9648934 h 16255965"/>
              <a:gd name="connsiteX2940" fmla="*/ 4326310 w 14327739"/>
              <a:gd name="connsiteY2940" fmla="*/ 9487061 h 16255965"/>
              <a:gd name="connsiteX2941" fmla="*/ 4203340 w 14327739"/>
              <a:gd name="connsiteY2941" fmla="*/ 9448205 h 16255965"/>
              <a:gd name="connsiteX2942" fmla="*/ 1402270 w 14327739"/>
              <a:gd name="connsiteY2942" fmla="*/ 7029036 h 16255965"/>
              <a:gd name="connsiteX2943" fmla="*/ 1414720 w 14327739"/>
              <a:gd name="connsiteY2943" fmla="*/ 7021126 h 16255965"/>
              <a:gd name="connsiteX2944" fmla="*/ 4207919 w 14327739"/>
              <a:gd name="connsiteY2944" fmla="*/ 9434228 h 16255965"/>
              <a:gd name="connsiteX2945" fmla="*/ 4333107 w 14327739"/>
              <a:gd name="connsiteY2945" fmla="*/ 9473789 h 16255965"/>
              <a:gd name="connsiteX2946" fmla="*/ 4350774 w 14327739"/>
              <a:gd name="connsiteY2946" fmla="*/ 9439290 h 16255965"/>
              <a:gd name="connsiteX2947" fmla="*/ 4413454 w 14327739"/>
              <a:gd name="connsiteY2947" fmla="*/ 9305619 h 16255965"/>
              <a:gd name="connsiteX2948" fmla="*/ 4293441 w 14327739"/>
              <a:gd name="connsiteY2948" fmla="*/ 9270110 h 16255965"/>
              <a:gd name="connsiteX2949" fmla="*/ 1436688 w 14327739"/>
              <a:gd name="connsiteY2949" fmla="*/ 6694480 h 16255965"/>
              <a:gd name="connsiteX2950" fmla="*/ 1449431 w 14327739"/>
              <a:gd name="connsiteY2950" fmla="*/ 6687302 h 16255965"/>
              <a:gd name="connsiteX2951" fmla="*/ 4297980 w 14327739"/>
              <a:gd name="connsiteY2951" fmla="*/ 9256133 h 16255965"/>
              <a:gd name="connsiteX2952" fmla="*/ 4419765 w 14327739"/>
              <a:gd name="connsiteY2952" fmla="*/ 9292158 h 16255965"/>
              <a:gd name="connsiteX2953" fmla="*/ 4446637 w 14327739"/>
              <a:gd name="connsiteY2953" fmla="*/ 9234852 h 16255965"/>
              <a:gd name="connsiteX2954" fmla="*/ 4492898 w 14327739"/>
              <a:gd name="connsiteY2954" fmla="*/ 9125618 h 16255965"/>
              <a:gd name="connsiteX2955" fmla="*/ 4389879 w 14327739"/>
              <a:gd name="connsiteY2955" fmla="*/ 9098616 h 16255965"/>
              <a:gd name="connsiteX2956" fmla="*/ 1471106 w 14327739"/>
              <a:gd name="connsiteY2956" fmla="*/ 6359776 h 16255965"/>
              <a:gd name="connsiteX2957" fmla="*/ 1484141 w 14327739"/>
              <a:gd name="connsiteY2957" fmla="*/ 6353185 h 16255965"/>
              <a:gd name="connsiteX2958" fmla="*/ 4393980 w 14327739"/>
              <a:gd name="connsiteY2958" fmla="*/ 9084701 h 16255965"/>
              <a:gd name="connsiteX2959" fmla="*/ 4498613 w 14327739"/>
              <a:gd name="connsiteY2959" fmla="*/ 9112123 h 16255965"/>
              <a:gd name="connsiteX2960" fmla="*/ 4530942 w 14327739"/>
              <a:gd name="connsiteY2960" fmla="*/ 9035787 h 16255965"/>
              <a:gd name="connsiteX2961" fmla="*/ 4562617 w 14327739"/>
              <a:gd name="connsiteY2961" fmla="*/ 8951452 h 16255965"/>
              <a:gd name="connsiteX2962" fmla="*/ 4554399 w 14327739"/>
              <a:gd name="connsiteY2962" fmla="*/ 8949667 h 16255965"/>
              <a:gd name="connsiteX2963" fmla="*/ 4256009 w 14327739"/>
              <a:gd name="connsiteY2963" fmla="*/ 8859125 h 16255965"/>
              <a:gd name="connsiteX2964" fmla="*/ 1505670 w 14327739"/>
              <a:gd name="connsiteY2964" fmla="*/ 6025072 h 16255965"/>
              <a:gd name="connsiteX2965" fmla="*/ 1519145 w 14327739"/>
              <a:gd name="connsiteY2965" fmla="*/ 6019213 h 16255965"/>
              <a:gd name="connsiteX2966" fmla="*/ 4260842 w 14327739"/>
              <a:gd name="connsiteY2966" fmla="*/ 8845356 h 16255965"/>
              <a:gd name="connsiteX2967" fmla="*/ 4558188 w 14327739"/>
              <a:gd name="connsiteY2967" fmla="*/ 8935567 h 16255965"/>
              <a:gd name="connsiteX2968" fmla="*/ 4567800 w 14327739"/>
              <a:gd name="connsiteY2968" fmla="*/ 8937653 h 16255965"/>
              <a:gd name="connsiteX2969" fmla="*/ 4603628 w 14327739"/>
              <a:gd name="connsiteY2969" fmla="*/ 8842262 h 16255965"/>
              <a:gd name="connsiteX2970" fmla="*/ 4625451 w 14327739"/>
              <a:gd name="connsiteY2970" fmla="*/ 8775079 h 16255965"/>
              <a:gd name="connsiteX2971" fmla="*/ 4413079 w 14327739"/>
              <a:gd name="connsiteY2971" fmla="*/ 8720448 h 16255965"/>
              <a:gd name="connsiteX2972" fmla="*/ 4121994 w 14327739"/>
              <a:gd name="connsiteY2972" fmla="*/ 8619491 h 16255965"/>
              <a:gd name="connsiteX2973" fmla="*/ 1540092 w 14327739"/>
              <a:gd name="connsiteY2973" fmla="*/ 5690373 h 16255965"/>
              <a:gd name="connsiteX2974" fmla="*/ 1553860 w 14327739"/>
              <a:gd name="connsiteY2974" fmla="*/ 5685100 h 16255965"/>
              <a:gd name="connsiteX2975" fmla="*/ 4127413 w 14327739"/>
              <a:gd name="connsiteY2975" fmla="*/ 8605869 h 16255965"/>
              <a:gd name="connsiteX2976" fmla="*/ 4417459 w 14327739"/>
              <a:gd name="connsiteY2976" fmla="*/ 8706446 h 16255965"/>
              <a:gd name="connsiteX2977" fmla="*/ 4629993 w 14327739"/>
              <a:gd name="connsiteY2977" fmla="*/ 8761093 h 16255965"/>
              <a:gd name="connsiteX2978" fmla="*/ 4664636 w 14327739"/>
              <a:gd name="connsiteY2978" fmla="*/ 8654442 h 16255965"/>
              <a:gd name="connsiteX2979" fmla="*/ 4678405 w 14327739"/>
              <a:gd name="connsiteY2979" fmla="*/ 8603599 h 16255965"/>
              <a:gd name="connsiteX2980" fmla="*/ 4615587 w 14327739"/>
              <a:gd name="connsiteY2980" fmla="*/ 8590667 h 16255965"/>
              <a:gd name="connsiteX2981" fmla="*/ 3987982 w 14327739"/>
              <a:gd name="connsiteY2981" fmla="*/ 8380002 h 16255965"/>
              <a:gd name="connsiteX2982" fmla="*/ 1574514 w 14327739"/>
              <a:gd name="connsiteY2982" fmla="*/ 5355673 h 16255965"/>
              <a:gd name="connsiteX2983" fmla="*/ 1588428 w 14327739"/>
              <a:gd name="connsiteY2983" fmla="*/ 5351132 h 16255965"/>
              <a:gd name="connsiteX2984" fmla="*/ 3993839 w 14327739"/>
              <a:gd name="connsiteY2984" fmla="*/ 8366525 h 16255965"/>
              <a:gd name="connsiteX2985" fmla="*/ 4619258 w 14327739"/>
              <a:gd name="connsiteY2985" fmla="*/ 8576362 h 16255965"/>
              <a:gd name="connsiteX2986" fmla="*/ 4682271 w 14327739"/>
              <a:gd name="connsiteY2986" fmla="*/ 8589321 h 16255965"/>
              <a:gd name="connsiteX2987" fmla="*/ 4713905 w 14327739"/>
              <a:gd name="connsiteY2987" fmla="*/ 8472497 h 16255965"/>
              <a:gd name="connsiteX2988" fmla="*/ 4722432 w 14327739"/>
              <a:gd name="connsiteY2988" fmla="*/ 8432471 h 16255965"/>
              <a:gd name="connsiteX2989" fmla="*/ 4615952 w 14327739"/>
              <a:gd name="connsiteY2989" fmla="*/ 8411502 h 16255965"/>
              <a:gd name="connsiteX2990" fmla="*/ 3854256 w 14327739"/>
              <a:gd name="connsiteY2990" fmla="*/ 8140216 h 16255965"/>
              <a:gd name="connsiteX2991" fmla="*/ 1609226 w 14327739"/>
              <a:gd name="connsiteY2991" fmla="*/ 5020680 h 16255965"/>
              <a:gd name="connsiteX2992" fmla="*/ 1623433 w 14327739"/>
              <a:gd name="connsiteY2992" fmla="*/ 5016870 h 16255965"/>
              <a:gd name="connsiteX2993" fmla="*/ 3860848 w 14327739"/>
              <a:gd name="connsiteY2993" fmla="*/ 8127034 h 16255965"/>
              <a:gd name="connsiteX2994" fmla="*/ 4619779 w 14327739"/>
              <a:gd name="connsiteY2994" fmla="*/ 8397149 h 16255965"/>
              <a:gd name="connsiteX2995" fmla="*/ 4725525 w 14327739"/>
              <a:gd name="connsiteY2995" fmla="*/ 8417951 h 16255965"/>
              <a:gd name="connsiteX2996" fmla="*/ 4751377 w 14327739"/>
              <a:gd name="connsiteY2996" fmla="*/ 8296588 h 16255965"/>
              <a:gd name="connsiteX2997" fmla="*/ 4756112 w 14327739"/>
              <a:gd name="connsiteY2997" fmla="*/ 8265209 h 16255965"/>
              <a:gd name="connsiteX2998" fmla="*/ 4704247 w 14327739"/>
              <a:gd name="connsiteY2998" fmla="*/ 8256644 h 16255965"/>
              <a:gd name="connsiteX2999" fmla="*/ 3720241 w 14327739"/>
              <a:gd name="connsiteY2999" fmla="*/ 7900433 h 16255965"/>
              <a:gd name="connsiteX3000" fmla="*/ 1643645 w 14327739"/>
              <a:gd name="connsiteY3000" fmla="*/ 4685830 h 16255965"/>
              <a:gd name="connsiteX3001" fmla="*/ 1657999 w 14327739"/>
              <a:gd name="connsiteY3001" fmla="*/ 4682755 h 16255965"/>
              <a:gd name="connsiteX3002" fmla="*/ 3727270 w 14327739"/>
              <a:gd name="connsiteY3002" fmla="*/ 7887543 h 16255965"/>
              <a:gd name="connsiteX3003" fmla="*/ 4707824 w 14327739"/>
              <a:gd name="connsiteY3003" fmla="*/ 8242424 h 16255965"/>
              <a:gd name="connsiteX3004" fmla="*/ 4758294 w 14327739"/>
              <a:gd name="connsiteY3004" fmla="*/ 8250753 h 16255965"/>
              <a:gd name="connsiteX3005" fmla="*/ 4776989 w 14327739"/>
              <a:gd name="connsiteY3005" fmla="*/ 8126886 h 16255965"/>
              <a:gd name="connsiteX3006" fmla="*/ 4779256 w 14327739"/>
              <a:gd name="connsiteY3006" fmla="*/ 8101440 h 16255965"/>
              <a:gd name="connsiteX3007" fmla="*/ 4549893 w 14327739"/>
              <a:gd name="connsiteY3007" fmla="*/ 8054674 h 16255965"/>
              <a:gd name="connsiteX3008" fmla="*/ 3586075 w 14327739"/>
              <a:gd name="connsiteY3008" fmla="*/ 7661088 h 16255965"/>
              <a:gd name="connsiteX3009" fmla="*/ 1677917 w 14327739"/>
              <a:gd name="connsiteY3009" fmla="*/ 4351273 h 16255965"/>
              <a:gd name="connsiteX3010" fmla="*/ 1692416 w 14327739"/>
              <a:gd name="connsiteY3010" fmla="*/ 4349076 h 16255965"/>
              <a:gd name="connsiteX3011" fmla="*/ 3593691 w 14327739"/>
              <a:gd name="connsiteY3011" fmla="*/ 7648491 h 16255965"/>
              <a:gd name="connsiteX3012" fmla="*/ 4554006 w 14327739"/>
              <a:gd name="connsiteY3012" fmla="*/ 8040502 h 16255965"/>
              <a:gd name="connsiteX3013" fmla="*/ 4780573 w 14327739"/>
              <a:gd name="connsiteY3013" fmla="*/ 8086670 h 16255965"/>
              <a:gd name="connsiteX3014" fmla="*/ 4789597 w 14327739"/>
              <a:gd name="connsiteY3014" fmla="*/ 7985433 h 16255965"/>
              <a:gd name="connsiteX3015" fmla="*/ 4790796 w 14327739"/>
              <a:gd name="connsiteY3015" fmla="*/ 7943065 h 16255965"/>
              <a:gd name="connsiteX3016" fmla="*/ 4700272 w 14327739"/>
              <a:gd name="connsiteY3016" fmla="*/ 7926442 h 16255965"/>
              <a:gd name="connsiteX3017" fmla="*/ 3452349 w 14327739"/>
              <a:gd name="connsiteY3017" fmla="*/ 7421446 h 16255965"/>
              <a:gd name="connsiteX3018" fmla="*/ 1794578 w 14327739"/>
              <a:gd name="connsiteY3018" fmla="*/ 4595727 h 16255965"/>
              <a:gd name="connsiteX3019" fmla="*/ 1756418 w 14327739"/>
              <a:gd name="connsiteY3019" fmla="*/ 4358957 h 16255965"/>
              <a:gd name="connsiteX3020" fmla="*/ 1739827 w 14327739"/>
              <a:gd name="connsiteY3020" fmla="*/ 4324455 h 16255965"/>
              <a:gd name="connsiteX3021" fmla="*/ 2128444 w 14327739"/>
              <a:gd name="connsiteY3021" fmla="*/ 0 h 16255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</a:cxnLst>
            <a:rect l="l" t="t" r="r" b="b"/>
            <a:pathLst>
              <a:path w="14327739" h="16255965">
                <a:moveTo>
                  <a:pt x="12192699" y="16025070"/>
                </a:moveTo>
                <a:lnTo>
                  <a:pt x="12192706" y="16025115"/>
                </a:lnTo>
                <a:lnTo>
                  <a:pt x="12192414" y="16025116"/>
                </a:lnTo>
                <a:close/>
                <a:moveTo>
                  <a:pt x="10086233" y="15794553"/>
                </a:moveTo>
                <a:lnTo>
                  <a:pt x="10086379" y="15794560"/>
                </a:lnTo>
                <a:lnTo>
                  <a:pt x="10086232" y="15794560"/>
                </a:lnTo>
                <a:close/>
                <a:moveTo>
                  <a:pt x="9556038" y="15737422"/>
                </a:moveTo>
                <a:lnTo>
                  <a:pt x="9556173" y="15737433"/>
                </a:lnTo>
                <a:lnTo>
                  <a:pt x="9556026" y="15737580"/>
                </a:lnTo>
                <a:close/>
                <a:moveTo>
                  <a:pt x="5844017" y="15337784"/>
                </a:moveTo>
                <a:lnTo>
                  <a:pt x="5844140" y="15337840"/>
                </a:lnTo>
                <a:lnTo>
                  <a:pt x="5843993" y="15337840"/>
                </a:lnTo>
                <a:close/>
                <a:moveTo>
                  <a:pt x="5313551" y="15280595"/>
                </a:moveTo>
                <a:lnTo>
                  <a:pt x="5313786" y="15280713"/>
                </a:lnTo>
                <a:lnTo>
                  <a:pt x="5313494" y="15280713"/>
                </a:lnTo>
                <a:close/>
                <a:moveTo>
                  <a:pt x="10100530" y="10217301"/>
                </a:moveTo>
                <a:lnTo>
                  <a:pt x="10132275" y="10234703"/>
                </a:lnTo>
                <a:lnTo>
                  <a:pt x="10160753" y="10244443"/>
                </a:lnTo>
                <a:lnTo>
                  <a:pt x="10125834" y="10226891"/>
                </a:lnTo>
                <a:close/>
                <a:moveTo>
                  <a:pt x="6019211" y="10762000"/>
                </a:moveTo>
                <a:lnTo>
                  <a:pt x="5987150" y="10856737"/>
                </a:lnTo>
                <a:lnTo>
                  <a:pt x="5939066" y="10987234"/>
                </a:lnTo>
                <a:lnTo>
                  <a:pt x="6163678" y="10968604"/>
                </a:lnTo>
                <a:lnTo>
                  <a:pt x="6275319" y="10951382"/>
                </a:lnTo>
                <a:lnTo>
                  <a:pt x="6288168" y="10911388"/>
                </a:lnTo>
                <a:lnTo>
                  <a:pt x="6342361" y="10721222"/>
                </a:lnTo>
                <a:lnTo>
                  <a:pt x="6199187" y="10744244"/>
                </a:lnTo>
                <a:close/>
                <a:moveTo>
                  <a:pt x="6676673" y="10655890"/>
                </a:moveTo>
                <a:lnTo>
                  <a:pt x="6473692" y="10700105"/>
                </a:lnTo>
                <a:lnTo>
                  <a:pt x="6358241" y="10718668"/>
                </a:lnTo>
                <a:lnTo>
                  <a:pt x="6302312" y="10914944"/>
                </a:lnTo>
                <a:lnTo>
                  <a:pt x="6291405" y="10948900"/>
                </a:lnTo>
                <a:lnTo>
                  <a:pt x="6480669" y="10919702"/>
                </a:lnTo>
                <a:lnTo>
                  <a:pt x="6623371" y="10887100"/>
                </a:lnTo>
                <a:lnTo>
                  <a:pt x="6664875" y="10713973"/>
                </a:lnTo>
                <a:close/>
                <a:moveTo>
                  <a:pt x="5678099" y="10780545"/>
                </a:moveTo>
                <a:lnTo>
                  <a:pt x="5671348" y="10798304"/>
                </a:lnTo>
                <a:lnTo>
                  <a:pt x="5588064" y="10998885"/>
                </a:lnTo>
                <a:lnTo>
                  <a:pt x="5824803" y="10996711"/>
                </a:lnTo>
                <a:lnTo>
                  <a:pt x="5922840" y="10988580"/>
                </a:lnTo>
                <a:lnTo>
                  <a:pt x="5973007" y="10852462"/>
                </a:lnTo>
                <a:lnTo>
                  <a:pt x="6003089" y="10763590"/>
                </a:lnTo>
                <a:lnTo>
                  <a:pt x="5908720" y="10772900"/>
                </a:lnTo>
                <a:close/>
                <a:moveTo>
                  <a:pt x="6999002" y="10571711"/>
                </a:moveTo>
                <a:lnTo>
                  <a:pt x="6981117" y="10577226"/>
                </a:lnTo>
                <a:cubicBezTo>
                  <a:pt x="6900641" y="10600562"/>
                  <a:pt x="6818293" y="10622800"/>
                  <a:pt x="6733810" y="10643444"/>
                </a:cubicBezTo>
                <a:lnTo>
                  <a:pt x="6692566" y="10652428"/>
                </a:lnTo>
                <a:lnTo>
                  <a:pt x="6679544" y="10716536"/>
                </a:lnTo>
                <a:lnTo>
                  <a:pt x="6639545" y="10883405"/>
                </a:lnTo>
                <a:lnTo>
                  <a:pt x="6849670" y="10835398"/>
                </a:lnTo>
                <a:lnTo>
                  <a:pt x="6962317" y="10801634"/>
                </a:lnTo>
                <a:lnTo>
                  <a:pt x="6967505" y="10774569"/>
                </a:lnTo>
                <a:close/>
                <a:moveTo>
                  <a:pt x="5339976" y="10775570"/>
                </a:moveTo>
                <a:lnTo>
                  <a:pt x="5243224" y="10985225"/>
                </a:lnTo>
                <a:lnTo>
                  <a:pt x="5461720" y="11000044"/>
                </a:lnTo>
                <a:lnTo>
                  <a:pt x="5572425" y="10999027"/>
                </a:lnTo>
                <a:lnTo>
                  <a:pt x="5657724" y="10793603"/>
                </a:lnTo>
                <a:lnTo>
                  <a:pt x="5662492" y="10781063"/>
                </a:lnTo>
                <a:lnTo>
                  <a:pt x="5600714" y="10783111"/>
                </a:lnTo>
                <a:close/>
                <a:moveTo>
                  <a:pt x="9916849" y="10147692"/>
                </a:moveTo>
                <a:lnTo>
                  <a:pt x="9955292" y="10170687"/>
                </a:lnTo>
                <a:lnTo>
                  <a:pt x="9989179" y="10194842"/>
                </a:lnTo>
                <a:lnTo>
                  <a:pt x="10056899" y="10210210"/>
                </a:lnTo>
                <a:lnTo>
                  <a:pt x="10001171" y="10179647"/>
                </a:lnTo>
                <a:close/>
                <a:moveTo>
                  <a:pt x="7303844" y="10475156"/>
                </a:moveTo>
                <a:lnTo>
                  <a:pt x="7217188" y="10504414"/>
                </a:lnTo>
                <a:lnTo>
                  <a:pt x="7014341" y="10566980"/>
                </a:lnTo>
                <a:lnTo>
                  <a:pt x="6981784" y="10776734"/>
                </a:lnTo>
                <a:lnTo>
                  <a:pt x="6977908" y="10796961"/>
                </a:lnTo>
                <a:lnTo>
                  <a:pt x="7192645" y="10732598"/>
                </a:lnTo>
                <a:lnTo>
                  <a:pt x="7284550" y="10700145"/>
                </a:lnTo>
                <a:lnTo>
                  <a:pt x="7295970" y="10593014"/>
                </a:lnTo>
                <a:close/>
                <a:moveTo>
                  <a:pt x="9840205" y="10101846"/>
                </a:moveTo>
                <a:lnTo>
                  <a:pt x="9854866" y="10110616"/>
                </a:lnTo>
                <a:lnTo>
                  <a:pt x="9871471" y="10114936"/>
                </a:lnTo>
                <a:close/>
                <a:moveTo>
                  <a:pt x="9758977" y="10100819"/>
                </a:moveTo>
                <a:lnTo>
                  <a:pt x="9829115" y="10158518"/>
                </a:lnTo>
                <a:lnTo>
                  <a:pt x="9952334" y="10186481"/>
                </a:lnTo>
                <a:lnTo>
                  <a:pt x="9947236" y="10182844"/>
                </a:lnTo>
                <a:lnTo>
                  <a:pt x="9849388" y="10124337"/>
                </a:lnTo>
                <a:close/>
                <a:moveTo>
                  <a:pt x="5008719" y="10745623"/>
                </a:moveTo>
                <a:lnTo>
                  <a:pt x="4904868" y="10950372"/>
                </a:lnTo>
                <a:lnTo>
                  <a:pt x="5052362" y="10972280"/>
                </a:lnTo>
                <a:lnTo>
                  <a:pt x="5227392" y="10984152"/>
                </a:lnTo>
                <a:lnTo>
                  <a:pt x="5323957" y="10774923"/>
                </a:lnTo>
                <a:lnTo>
                  <a:pt x="5059708" y="10752691"/>
                </a:lnTo>
                <a:close/>
                <a:moveTo>
                  <a:pt x="7589136" y="10376566"/>
                </a:moveTo>
                <a:lnTo>
                  <a:pt x="7443600" y="10427969"/>
                </a:lnTo>
                <a:lnTo>
                  <a:pt x="7318737" y="10470128"/>
                </a:lnTo>
                <a:lnTo>
                  <a:pt x="7310465" y="10594078"/>
                </a:lnTo>
                <a:lnTo>
                  <a:pt x="7299739" y="10694781"/>
                </a:lnTo>
                <a:lnTo>
                  <a:pt x="7514124" y="10619077"/>
                </a:lnTo>
                <a:lnTo>
                  <a:pt x="7587477" y="10591022"/>
                </a:lnTo>
                <a:lnTo>
                  <a:pt x="7590304" y="10426586"/>
                </a:lnTo>
                <a:close/>
                <a:moveTo>
                  <a:pt x="9590547" y="10058750"/>
                </a:moveTo>
                <a:lnTo>
                  <a:pt x="9678466" y="10137601"/>
                </a:lnTo>
                <a:lnTo>
                  <a:pt x="9796133" y="10151034"/>
                </a:lnTo>
                <a:lnTo>
                  <a:pt x="9797451" y="10151333"/>
                </a:lnTo>
                <a:lnTo>
                  <a:pt x="9731785" y="10097302"/>
                </a:lnTo>
                <a:lnTo>
                  <a:pt x="9722719" y="10091387"/>
                </a:lnTo>
                <a:lnTo>
                  <a:pt x="9605660" y="10060937"/>
                </a:lnTo>
                <a:close/>
                <a:moveTo>
                  <a:pt x="7852603" y="10284960"/>
                </a:moveTo>
                <a:lnTo>
                  <a:pt x="7661928" y="10350855"/>
                </a:lnTo>
                <a:lnTo>
                  <a:pt x="7603662" y="10371435"/>
                </a:lnTo>
                <a:lnTo>
                  <a:pt x="7604951" y="10426585"/>
                </a:lnTo>
                <a:lnTo>
                  <a:pt x="7602222" y="10585382"/>
                </a:lnTo>
                <a:lnTo>
                  <a:pt x="7818646" y="10502607"/>
                </a:lnTo>
                <a:lnTo>
                  <a:pt x="7868601" y="10483756"/>
                </a:lnTo>
                <a:lnTo>
                  <a:pt x="7855532" y="10308219"/>
                </a:lnTo>
                <a:close/>
                <a:moveTo>
                  <a:pt x="6405291" y="10479527"/>
                </a:moveTo>
                <a:lnTo>
                  <a:pt x="6180200" y="10515899"/>
                </a:lnTo>
                <a:lnTo>
                  <a:pt x="6096026" y="10523950"/>
                </a:lnTo>
                <a:lnTo>
                  <a:pt x="6053535" y="10660575"/>
                </a:lnTo>
                <a:lnTo>
                  <a:pt x="6023689" y="10748768"/>
                </a:lnTo>
                <a:lnTo>
                  <a:pt x="6329653" y="10710394"/>
                </a:lnTo>
                <a:lnTo>
                  <a:pt x="6346360" y="10707193"/>
                </a:lnTo>
                <a:lnTo>
                  <a:pt x="6370781" y="10621506"/>
                </a:lnTo>
                <a:close/>
                <a:moveTo>
                  <a:pt x="9645659" y="10023689"/>
                </a:moveTo>
                <a:lnTo>
                  <a:pt x="9728478" y="10077736"/>
                </a:lnTo>
                <a:lnTo>
                  <a:pt x="9804545" y="10097525"/>
                </a:lnTo>
                <a:lnTo>
                  <a:pt x="9745380" y="10062149"/>
                </a:lnTo>
                <a:lnTo>
                  <a:pt x="9672338" y="10031570"/>
                </a:lnTo>
                <a:close/>
                <a:moveTo>
                  <a:pt x="5766506" y="10547992"/>
                </a:moveTo>
                <a:lnTo>
                  <a:pt x="5683013" y="10767620"/>
                </a:lnTo>
                <a:lnTo>
                  <a:pt x="5684007" y="10767639"/>
                </a:lnTo>
                <a:lnTo>
                  <a:pt x="6007655" y="10750103"/>
                </a:lnTo>
                <a:lnTo>
                  <a:pt x="6039330" y="10656526"/>
                </a:lnTo>
                <a:lnTo>
                  <a:pt x="6080098" y="10525474"/>
                </a:lnTo>
                <a:lnTo>
                  <a:pt x="5871378" y="10545439"/>
                </a:lnTo>
                <a:close/>
                <a:moveTo>
                  <a:pt x="4685856" y="10694954"/>
                </a:moveTo>
                <a:lnTo>
                  <a:pt x="4574483" y="10896555"/>
                </a:lnTo>
                <a:lnTo>
                  <a:pt x="4644584" y="10911710"/>
                </a:lnTo>
                <a:lnTo>
                  <a:pt x="4889285" y="10948057"/>
                </a:lnTo>
                <a:lnTo>
                  <a:pt x="4993071" y="10743454"/>
                </a:lnTo>
                <a:lnTo>
                  <a:pt x="4793426" y="10715777"/>
                </a:lnTo>
                <a:close/>
                <a:moveTo>
                  <a:pt x="6723767" y="10413397"/>
                </a:moveTo>
                <a:lnTo>
                  <a:pt x="6471526" y="10468824"/>
                </a:lnTo>
                <a:lnTo>
                  <a:pt x="6420914" y="10477002"/>
                </a:lnTo>
                <a:lnTo>
                  <a:pt x="6385013" y="10624714"/>
                </a:lnTo>
                <a:lnTo>
                  <a:pt x="6362385" y="10704121"/>
                </a:lnTo>
                <a:lnTo>
                  <a:pt x="6623667" y="10654047"/>
                </a:lnTo>
                <a:lnTo>
                  <a:pt x="6679909" y="10639965"/>
                </a:lnTo>
                <a:lnTo>
                  <a:pt x="6714895" y="10467739"/>
                </a:lnTo>
                <a:close/>
                <a:moveTo>
                  <a:pt x="9433924" y="10036086"/>
                </a:moveTo>
                <a:lnTo>
                  <a:pt x="9519258" y="10119682"/>
                </a:lnTo>
                <a:lnTo>
                  <a:pt x="9521752" y="10119713"/>
                </a:lnTo>
                <a:lnTo>
                  <a:pt x="9653524" y="10134755"/>
                </a:lnTo>
                <a:lnTo>
                  <a:pt x="9564563" y="10054990"/>
                </a:lnTo>
                <a:close/>
                <a:moveTo>
                  <a:pt x="8093761" y="10202474"/>
                </a:moveTo>
                <a:lnTo>
                  <a:pt x="8071656" y="10209259"/>
                </a:lnTo>
                <a:lnTo>
                  <a:pt x="7866892" y="10280023"/>
                </a:lnTo>
                <a:lnTo>
                  <a:pt x="7870256" y="10306718"/>
                </a:lnTo>
                <a:lnTo>
                  <a:pt x="7883043" y="10478306"/>
                </a:lnTo>
                <a:lnTo>
                  <a:pt x="8126469" y="10386447"/>
                </a:lnTo>
                <a:lnTo>
                  <a:pt x="8122117" y="10352702"/>
                </a:lnTo>
                <a:close/>
                <a:moveTo>
                  <a:pt x="9584823" y="9983987"/>
                </a:moveTo>
                <a:lnTo>
                  <a:pt x="9602604" y="9995591"/>
                </a:lnTo>
                <a:lnTo>
                  <a:pt x="9623088" y="10001643"/>
                </a:lnTo>
                <a:close/>
                <a:moveTo>
                  <a:pt x="7028284" y="10332428"/>
                </a:moveTo>
                <a:lnTo>
                  <a:pt x="7009390" y="10338131"/>
                </a:lnTo>
                <a:cubicBezTo>
                  <a:pt x="6924080" y="10362636"/>
                  <a:pt x="6836817" y="10386225"/>
                  <a:pt x="6747280" y="10408230"/>
                </a:cubicBezTo>
                <a:lnTo>
                  <a:pt x="6739429" y="10409955"/>
                </a:lnTo>
                <a:lnTo>
                  <a:pt x="6729629" y="10469972"/>
                </a:lnTo>
                <a:lnTo>
                  <a:pt x="6695912" y="10635959"/>
                </a:lnTo>
                <a:lnTo>
                  <a:pt x="6901301" y="10584536"/>
                </a:lnTo>
                <a:lnTo>
                  <a:pt x="7001665" y="10554552"/>
                </a:lnTo>
                <a:lnTo>
                  <a:pt x="7005432" y="10530291"/>
                </a:lnTo>
                <a:close/>
                <a:moveTo>
                  <a:pt x="5438069" y="10548149"/>
                </a:moveTo>
                <a:lnTo>
                  <a:pt x="5356277" y="10740243"/>
                </a:lnTo>
                <a:lnTo>
                  <a:pt x="5346733" y="10760924"/>
                </a:lnTo>
                <a:lnTo>
                  <a:pt x="5667719" y="10767315"/>
                </a:lnTo>
                <a:lnTo>
                  <a:pt x="5750957" y="10548371"/>
                </a:lnTo>
                <a:lnTo>
                  <a:pt x="5543133" y="10553431"/>
                </a:lnTo>
                <a:close/>
                <a:moveTo>
                  <a:pt x="9272029" y="10019662"/>
                </a:moveTo>
                <a:lnTo>
                  <a:pt x="9302859" y="10052766"/>
                </a:lnTo>
                <a:lnTo>
                  <a:pt x="9351042" y="10117616"/>
                </a:lnTo>
                <a:lnTo>
                  <a:pt x="9498047" y="10119421"/>
                </a:lnTo>
                <a:lnTo>
                  <a:pt x="9409381" y="10032535"/>
                </a:lnTo>
                <a:lnTo>
                  <a:pt x="9339695" y="10022451"/>
                </a:lnTo>
                <a:close/>
                <a:moveTo>
                  <a:pt x="9496227" y="9979540"/>
                </a:moveTo>
                <a:lnTo>
                  <a:pt x="9525413" y="10000334"/>
                </a:lnTo>
                <a:lnTo>
                  <a:pt x="9570853" y="10041087"/>
                </a:lnTo>
                <a:lnTo>
                  <a:pt x="9608660" y="10046565"/>
                </a:lnTo>
                <a:lnTo>
                  <a:pt x="9684106" y="10066193"/>
                </a:lnTo>
                <a:lnTo>
                  <a:pt x="9596875" y="10009276"/>
                </a:lnTo>
                <a:close/>
                <a:moveTo>
                  <a:pt x="8320454" y="10134948"/>
                </a:moveTo>
                <a:lnTo>
                  <a:pt x="8275571" y="10146670"/>
                </a:lnTo>
                <a:lnTo>
                  <a:pt x="8107750" y="10198180"/>
                </a:lnTo>
                <a:lnTo>
                  <a:pt x="8136477" y="10350235"/>
                </a:lnTo>
                <a:lnTo>
                  <a:pt x="8140469" y="10381164"/>
                </a:lnTo>
                <a:lnTo>
                  <a:pt x="8231612" y="10346770"/>
                </a:lnTo>
                <a:lnTo>
                  <a:pt x="8363380" y="10302241"/>
                </a:lnTo>
                <a:close/>
                <a:moveTo>
                  <a:pt x="9101017" y="10013991"/>
                </a:moveTo>
                <a:lnTo>
                  <a:pt x="9175206" y="10124673"/>
                </a:lnTo>
                <a:lnTo>
                  <a:pt x="9292560" y="10116898"/>
                </a:lnTo>
                <a:lnTo>
                  <a:pt x="9332635" y="10117390"/>
                </a:lnTo>
                <a:lnTo>
                  <a:pt x="9291796" y="10062418"/>
                </a:lnTo>
                <a:lnTo>
                  <a:pt x="9251174" y="10018802"/>
                </a:lnTo>
                <a:lnTo>
                  <a:pt x="9116428" y="10013246"/>
                </a:lnTo>
                <a:close/>
                <a:moveTo>
                  <a:pt x="8528052" y="10083550"/>
                </a:moveTo>
                <a:lnTo>
                  <a:pt x="8480655" y="10093109"/>
                </a:lnTo>
                <a:lnTo>
                  <a:pt x="8331848" y="10131972"/>
                </a:lnTo>
                <a:lnTo>
                  <a:pt x="8371379" y="10266628"/>
                </a:lnTo>
                <a:lnTo>
                  <a:pt x="8377560" y="10297449"/>
                </a:lnTo>
                <a:lnTo>
                  <a:pt x="8437512" y="10277190"/>
                </a:lnTo>
                <a:lnTo>
                  <a:pt x="8582950" y="10234824"/>
                </a:lnTo>
                <a:lnTo>
                  <a:pt x="8565315" y="10178525"/>
                </a:lnTo>
                <a:close/>
                <a:moveTo>
                  <a:pt x="7314532" y="10245006"/>
                </a:moveTo>
                <a:lnTo>
                  <a:pt x="7259780" y="10262544"/>
                </a:lnTo>
                <a:lnTo>
                  <a:pt x="7043333" y="10327885"/>
                </a:lnTo>
                <a:lnTo>
                  <a:pt x="7019754" y="10532108"/>
                </a:lnTo>
                <a:lnTo>
                  <a:pt x="7016980" y="10549977"/>
                </a:lnTo>
                <a:lnTo>
                  <a:pt x="7164671" y="10505854"/>
                </a:lnTo>
                <a:lnTo>
                  <a:pt x="7304920" y="10459036"/>
                </a:lnTo>
                <a:lnTo>
                  <a:pt x="7311433" y="10361548"/>
                </a:lnTo>
                <a:close/>
                <a:moveTo>
                  <a:pt x="8922190" y="10022644"/>
                </a:moveTo>
                <a:lnTo>
                  <a:pt x="8995528" y="10144782"/>
                </a:lnTo>
                <a:lnTo>
                  <a:pt x="9125792" y="10127948"/>
                </a:lnTo>
                <a:lnTo>
                  <a:pt x="9158466" y="10125783"/>
                </a:lnTo>
                <a:lnTo>
                  <a:pt x="9084103" y="10014811"/>
                </a:lnTo>
                <a:close/>
                <a:moveTo>
                  <a:pt x="8738988" y="10044641"/>
                </a:moveTo>
                <a:lnTo>
                  <a:pt x="8764651" y="10092743"/>
                </a:lnTo>
                <a:lnTo>
                  <a:pt x="8801871" y="10183307"/>
                </a:lnTo>
                <a:lnTo>
                  <a:pt x="8962710" y="10149023"/>
                </a:lnTo>
                <a:lnTo>
                  <a:pt x="8979902" y="10146801"/>
                </a:lnTo>
                <a:lnTo>
                  <a:pt x="8905836" y="10023436"/>
                </a:lnTo>
                <a:lnTo>
                  <a:pt x="8899733" y="10023731"/>
                </a:lnTo>
                <a:close/>
                <a:moveTo>
                  <a:pt x="8688259" y="10051241"/>
                </a:moveTo>
                <a:lnTo>
                  <a:pt x="8542598" y="10080617"/>
                </a:lnTo>
                <a:lnTo>
                  <a:pt x="8578897" y="10173112"/>
                </a:lnTo>
                <a:lnTo>
                  <a:pt x="8596953" y="10230746"/>
                </a:lnTo>
                <a:lnTo>
                  <a:pt x="8645044" y="10216737"/>
                </a:lnTo>
                <a:lnTo>
                  <a:pt x="8787411" y="10186390"/>
                </a:lnTo>
                <a:lnTo>
                  <a:pt x="8751634" y="10099298"/>
                </a:lnTo>
                <a:lnTo>
                  <a:pt x="8723557" y="10046649"/>
                </a:lnTo>
                <a:close/>
                <a:moveTo>
                  <a:pt x="5114111" y="10526703"/>
                </a:moveTo>
                <a:lnTo>
                  <a:pt x="5041121" y="10681742"/>
                </a:lnTo>
                <a:lnTo>
                  <a:pt x="5015733" y="10731795"/>
                </a:lnTo>
                <a:lnTo>
                  <a:pt x="5061293" y="10738111"/>
                </a:lnTo>
                <a:cubicBezTo>
                  <a:pt x="5150036" y="10747991"/>
                  <a:pt x="5238988" y="10755473"/>
                  <a:pt x="5328140" y="10760554"/>
                </a:cubicBezTo>
                <a:lnTo>
                  <a:pt x="5330567" y="10760603"/>
                </a:lnTo>
                <a:lnTo>
                  <a:pt x="5342563" y="10734610"/>
                </a:lnTo>
                <a:lnTo>
                  <a:pt x="5422301" y="10547356"/>
                </a:lnTo>
                <a:lnTo>
                  <a:pt x="5193538" y="10535856"/>
                </a:lnTo>
                <a:close/>
                <a:moveTo>
                  <a:pt x="4372958" y="10625759"/>
                </a:moveTo>
                <a:lnTo>
                  <a:pt x="4276475" y="10789503"/>
                </a:lnTo>
                <a:lnTo>
                  <a:pt x="4256508" y="10821434"/>
                </a:lnTo>
                <a:lnTo>
                  <a:pt x="4373707" y="10853149"/>
                </a:lnTo>
                <a:lnTo>
                  <a:pt x="4559384" y="10893291"/>
                </a:lnTo>
                <a:lnTo>
                  <a:pt x="4559849" y="10892502"/>
                </a:lnTo>
                <a:lnTo>
                  <a:pt x="4670215" y="10691927"/>
                </a:lnTo>
                <a:lnTo>
                  <a:pt x="4528472" y="10664487"/>
                </a:lnTo>
                <a:close/>
                <a:moveTo>
                  <a:pt x="9338182" y="9942295"/>
                </a:moveTo>
                <a:lnTo>
                  <a:pt x="9416145" y="10018670"/>
                </a:lnTo>
                <a:lnTo>
                  <a:pt x="9544857" y="10037321"/>
                </a:lnTo>
                <a:lnTo>
                  <a:pt x="9516187" y="10011614"/>
                </a:lnTo>
                <a:lnTo>
                  <a:pt x="9453391" y="9966885"/>
                </a:lnTo>
                <a:lnTo>
                  <a:pt x="9418057" y="9956446"/>
                </a:lnTo>
                <a:close/>
                <a:moveTo>
                  <a:pt x="7580822" y="10160255"/>
                </a:moveTo>
                <a:lnTo>
                  <a:pt x="7500376" y="10185481"/>
                </a:lnTo>
                <a:lnTo>
                  <a:pt x="7329187" y="10240313"/>
                </a:lnTo>
                <a:lnTo>
                  <a:pt x="7325933" y="10362281"/>
                </a:lnTo>
                <a:lnTo>
                  <a:pt x="7319808" y="10454067"/>
                </a:lnTo>
                <a:lnTo>
                  <a:pt x="7415896" y="10421992"/>
                </a:lnTo>
                <a:lnTo>
                  <a:pt x="7588773" y="10361031"/>
                </a:lnTo>
                <a:lnTo>
                  <a:pt x="7585977" y="10241319"/>
                </a:lnTo>
                <a:close/>
                <a:moveTo>
                  <a:pt x="9393393" y="9906275"/>
                </a:moveTo>
                <a:lnTo>
                  <a:pt x="9459343" y="9953261"/>
                </a:lnTo>
                <a:lnTo>
                  <a:pt x="9553803" y="9981172"/>
                </a:lnTo>
                <a:lnTo>
                  <a:pt x="9510468" y="9952895"/>
                </a:lnTo>
                <a:lnTo>
                  <a:pt x="9466772" y="9930716"/>
                </a:lnTo>
                <a:close/>
                <a:moveTo>
                  <a:pt x="9172670" y="9912973"/>
                </a:moveTo>
                <a:lnTo>
                  <a:pt x="9257758" y="10004338"/>
                </a:lnTo>
                <a:lnTo>
                  <a:pt x="9341160" y="10007804"/>
                </a:lnTo>
                <a:lnTo>
                  <a:pt x="9391603" y="10015114"/>
                </a:lnTo>
                <a:lnTo>
                  <a:pt x="9312682" y="9937777"/>
                </a:lnTo>
                <a:close/>
                <a:moveTo>
                  <a:pt x="7827169" y="10083007"/>
                </a:moveTo>
                <a:lnTo>
                  <a:pt x="7595202" y="10155746"/>
                </a:lnTo>
                <a:lnTo>
                  <a:pt x="7600602" y="10240556"/>
                </a:lnTo>
                <a:lnTo>
                  <a:pt x="7603299" y="10355909"/>
                </a:lnTo>
                <a:lnTo>
                  <a:pt x="7657094" y="10336940"/>
                </a:lnTo>
                <a:lnTo>
                  <a:pt x="7850722" y="10270026"/>
                </a:lnTo>
                <a:close/>
                <a:moveTo>
                  <a:pt x="4797843" y="10482797"/>
                </a:moveTo>
                <a:lnTo>
                  <a:pt x="4725628" y="10622962"/>
                </a:lnTo>
                <a:lnTo>
                  <a:pt x="4693310" y="10681462"/>
                </a:lnTo>
                <a:lnTo>
                  <a:pt x="4795705" y="10701290"/>
                </a:lnTo>
                <a:lnTo>
                  <a:pt x="5000085" y="10729626"/>
                </a:lnTo>
                <a:lnTo>
                  <a:pt x="5027420" y="10675738"/>
                </a:lnTo>
                <a:lnTo>
                  <a:pt x="5098439" y="10524897"/>
                </a:lnTo>
                <a:lnTo>
                  <a:pt x="4932184" y="10505736"/>
                </a:lnTo>
                <a:close/>
                <a:moveTo>
                  <a:pt x="9330897" y="9861749"/>
                </a:moveTo>
                <a:lnTo>
                  <a:pt x="9352775" y="9877335"/>
                </a:lnTo>
                <a:lnTo>
                  <a:pt x="9378448" y="9885884"/>
                </a:lnTo>
                <a:close/>
                <a:moveTo>
                  <a:pt x="9011466" y="9899940"/>
                </a:moveTo>
                <a:lnTo>
                  <a:pt x="9074203" y="9973987"/>
                </a:lnTo>
                <a:lnTo>
                  <a:pt x="9091436" y="9999698"/>
                </a:lnTo>
                <a:lnTo>
                  <a:pt x="9116805" y="9998480"/>
                </a:lnTo>
                <a:lnTo>
                  <a:pt x="9236896" y="10003471"/>
                </a:lnTo>
                <a:lnTo>
                  <a:pt x="9149730" y="9909880"/>
                </a:lnTo>
                <a:close/>
                <a:moveTo>
                  <a:pt x="6458995" y="10242649"/>
                </a:moveTo>
                <a:lnTo>
                  <a:pt x="6312643" y="10269421"/>
                </a:lnTo>
                <a:lnTo>
                  <a:pt x="6163618" y="10289764"/>
                </a:lnTo>
                <a:lnTo>
                  <a:pt x="6112816" y="10469962"/>
                </a:lnTo>
                <a:lnTo>
                  <a:pt x="6100803" y="10508591"/>
                </a:lnTo>
                <a:lnTo>
                  <a:pt x="6178701" y="10501128"/>
                </a:lnTo>
                <a:lnTo>
                  <a:pt x="6409095" y="10463876"/>
                </a:lnTo>
                <a:lnTo>
                  <a:pt x="6438130" y="10344431"/>
                </a:lnTo>
                <a:close/>
                <a:moveTo>
                  <a:pt x="5844674" y="10320983"/>
                </a:moveTo>
                <a:lnTo>
                  <a:pt x="5772064" y="10533055"/>
                </a:lnTo>
                <a:lnTo>
                  <a:pt x="5870690" y="10530636"/>
                </a:lnTo>
                <a:lnTo>
                  <a:pt x="6084876" y="10510116"/>
                </a:lnTo>
                <a:lnTo>
                  <a:pt x="6098556" y="10466140"/>
                </a:lnTo>
                <a:lnTo>
                  <a:pt x="6147681" y="10291939"/>
                </a:lnTo>
                <a:lnTo>
                  <a:pt x="6082619" y="10300820"/>
                </a:lnTo>
                <a:close/>
                <a:moveTo>
                  <a:pt x="8054783" y="10017207"/>
                </a:moveTo>
                <a:lnTo>
                  <a:pt x="7908011" y="10057656"/>
                </a:lnTo>
                <a:lnTo>
                  <a:pt x="7841501" y="10078513"/>
                </a:lnTo>
                <a:lnTo>
                  <a:pt x="7865010" y="10265088"/>
                </a:lnTo>
                <a:lnTo>
                  <a:pt x="8068053" y="10194921"/>
                </a:lnTo>
                <a:lnTo>
                  <a:pt x="8091006" y="10187878"/>
                </a:lnTo>
                <a:lnTo>
                  <a:pt x="8067961" y="10065790"/>
                </a:lnTo>
                <a:close/>
                <a:moveTo>
                  <a:pt x="9228898" y="9851610"/>
                </a:moveTo>
                <a:lnTo>
                  <a:pt x="9310255" y="9914937"/>
                </a:lnTo>
                <a:lnTo>
                  <a:pt x="9319515" y="9924007"/>
                </a:lnTo>
                <a:lnTo>
                  <a:pt x="9417566" y="9941365"/>
                </a:lnTo>
                <a:lnTo>
                  <a:pt x="9346263" y="9890576"/>
                </a:lnTo>
                <a:lnTo>
                  <a:pt x="9229932" y="9851828"/>
                </a:lnTo>
                <a:close/>
                <a:moveTo>
                  <a:pt x="8846497" y="9896587"/>
                </a:moveTo>
                <a:lnTo>
                  <a:pt x="8913540" y="10008239"/>
                </a:lnTo>
                <a:lnTo>
                  <a:pt x="9074521" y="10000510"/>
                </a:lnTo>
                <a:lnTo>
                  <a:pt x="9062724" y="9982904"/>
                </a:lnTo>
                <a:lnTo>
                  <a:pt x="8991215" y="9898485"/>
                </a:lnTo>
                <a:lnTo>
                  <a:pt x="8940527" y="9894841"/>
                </a:lnTo>
                <a:close/>
                <a:moveTo>
                  <a:pt x="6760029" y="10178083"/>
                </a:moveTo>
                <a:lnTo>
                  <a:pt x="6745139" y="10181873"/>
                </a:lnTo>
                <a:cubicBezTo>
                  <a:pt x="6675823" y="10198519"/>
                  <a:pt x="6605223" y="10214369"/>
                  <a:pt x="6533189" y="10229077"/>
                </a:cubicBezTo>
                <a:lnTo>
                  <a:pt x="6474471" y="10239817"/>
                </a:lnTo>
                <a:lnTo>
                  <a:pt x="6452439" y="10347295"/>
                </a:lnTo>
                <a:lnTo>
                  <a:pt x="6424718" y="10461351"/>
                </a:lnTo>
                <a:lnTo>
                  <a:pt x="6469312" y="10454141"/>
                </a:lnTo>
                <a:lnTo>
                  <a:pt x="6726338" y="10397650"/>
                </a:lnTo>
                <a:lnTo>
                  <a:pt x="6753397" y="10231916"/>
                </a:lnTo>
                <a:close/>
                <a:moveTo>
                  <a:pt x="4072522" y="10540167"/>
                </a:moveTo>
                <a:lnTo>
                  <a:pt x="3951514" y="10730568"/>
                </a:lnTo>
                <a:lnTo>
                  <a:pt x="4103677" y="10780075"/>
                </a:lnTo>
                <a:lnTo>
                  <a:pt x="4241845" y="10817466"/>
                </a:lnTo>
                <a:lnTo>
                  <a:pt x="4263676" y="10782561"/>
                </a:lnTo>
                <a:lnTo>
                  <a:pt x="4359155" y="10622322"/>
                </a:lnTo>
                <a:lnTo>
                  <a:pt x="4264900" y="10598849"/>
                </a:lnTo>
                <a:close/>
                <a:moveTo>
                  <a:pt x="8266281" y="9965939"/>
                </a:moveTo>
                <a:lnTo>
                  <a:pt x="8110573" y="10001831"/>
                </a:lnTo>
                <a:lnTo>
                  <a:pt x="8068812" y="10013340"/>
                </a:lnTo>
                <a:lnTo>
                  <a:pt x="8082037" y="10062070"/>
                </a:lnTo>
                <a:lnTo>
                  <a:pt x="8104994" y="10183586"/>
                </a:lnTo>
                <a:lnTo>
                  <a:pt x="8272627" y="10132151"/>
                </a:lnTo>
                <a:lnTo>
                  <a:pt x="8316779" y="10120628"/>
                </a:lnTo>
                <a:lnTo>
                  <a:pt x="8313249" y="10106870"/>
                </a:lnTo>
                <a:close/>
                <a:moveTo>
                  <a:pt x="8664559" y="9905130"/>
                </a:moveTo>
                <a:lnTo>
                  <a:pt x="8731537" y="10030674"/>
                </a:lnTo>
                <a:lnTo>
                  <a:pt x="8897272" y="10009173"/>
                </a:lnTo>
                <a:lnTo>
                  <a:pt x="8833798" y="9903451"/>
                </a:lnTo>
                <a:lnTo>
                  <a:pt x="8828782" y="9896916"/>
                </a:lnTo>
                <a:lnTo>
                  <a:pt x="8727676" y="9898793"/>
                </a:lnTo>
                <a:close/>
                <a:moveTo>
                  <a:pt x="8465249" y="9928985"/>
                </a:moveTo>
                <a:lnTo>
                  <a:pt x="8313903" y="9954962"/>
                </a:lnTo>
                <a:lnTo>
                  <a:pt x="8282039" y="9962307"/>
                </a:lnTo>
                <a:lnTo>
                  <a:pt x="8327682" y="10117782"/>
                </a:lnTo>
                <a:lnTo>
                  <a:pt x="8478421" y="10078444"/>
                </a:lnTo>
                <a:lnTo>
                  <a:pt x="8522561" y="10069554"/>
                </a:lnTo>
                <a:lnTo>
                  <a:pt x="8476496" y="9952142"/>
                </a:lnTo>
                <a:close/>
                <a:moveTo>
                  <a:pt x="8519203" y="9919725"/>
                </a:moveTo>
                <a:lnTo>
                  <a:pt x="8480279" y="9926405"/>
                </a:lnTo>
                <a:lnTo>
                  <a:pt x="8489657" y="9945711"/>
                </a:lnTo>
                <a:lnTo>
                  <a:pt x="8537107" y="10066625"/>
                </a:lnTo>
                <a:lnTo>
                  <a:pt x="8686803" y="10036477"/>
                </a:lnTo>
                <a:lnTo>
                  <a:pt x="8716106" y="10032676"/>
                </a:lnTo>
                <a:lnTo>
                  <a:pt x="8648925" y="9906700"/>
                </a:lnTo>
                <a:close/>
                <a:moveTo>
                  <a:pt x="5526671" y="10326547"/>
                </a:moveTo>
                <a:lnTo>
                  <a:pt x="5468577" y="10476498"/>
                </a:lnTo>
                <a:lnTo>
                  <a:pt x="5444222" y="10533699"/>
                </a:lnTo>
                <a:lnTo>
                  <a:pt x="5543376" y="10538664"/>
                </a:lnTo>
                <a:lnTo>
                  <a:pt x="5756636" y="10533434"/>
                </a:lnTo>
                <a:lnTo>
                  <a:pt x="5757235" y="10531857"/>
                </a:lnTo>
                <a:lnTo>
                  <a:pt x="5829239" y="10321564"/>
                </a:lnTo>
                <a:lnTo>
                  <a:pt x="5590609" y="10328443"/>
                </a:lnTo>
                <a:close/>
                <a:moveTo>
                  <a:pt x="7046891" y="10102327"/>
                </a:moveTo>
                <a:lnTo>
                  <a:pt x="6949375" y="10129895"/>
                </a:lnTo>
                <a:lnTo>
                  <a:pt x="6775539" y="10174136"/>
                </a:lnTo>
                <a:lnTo>
                  <a:pt x="6768190" y="10233820"/>
                </a:lnTo>
                <a:lnTo>
                  <a:pt x="6742001" y="10394207"/>
                </a:lnTo>
                <a:lnTo>
                  <a:pt x="6744427" y="10393674"/>
                </a:lnTo>
                <a:cubicBezTo>
                  <a:pt x="6833761" y="10371717"/>
                  <a:pt x="6920829" y="10348180"/>
                  <a:pt x="7005950" y="10323731"/>
                </a:cubicBezTo>
                <a:lnTo>
                  <a:pt x="7030132" y="10316432"/>
                </a:lnTo>
                <a:lnTo>
                  <a:pt x="7032415" y="10296660"/>
                </a:lnTo>
                <a:cubicBezTo>
                  <a:pt x="7038475" y="10232411"/>
                  <a:pt x="7043240" y="10169290"/>
                  <a:pt x="7046712" y="10107322"/>
                </a:cubicBezTo>
                <a:close/>
                <a:moveTo>
                  <a:pt x="9085214" y="9821298"/>
                </a:moveTo>
                <a:lnTo>
                  <a:pt x="9095243" y="9829834"/>
                </a:lnTo>
                <a:lnTo>
                  <a:pt x="9156483" y="9895591"/>
                </a:lnTo>
                <a:lnTo>
                  <a:pt x="9160715" y="9895895"/>
                </a:lnTo>
                <a:lnTo>
                  <a:pt x="9291774" y="9919097"/>
                </a:lnTo>
                <a:lnTo>
                  <a:pt x="9196185" y="9844709"/>
                </a:lnTo>
                <a:close/>
                <a:moveTo>
                  <a:pt x="4490895" y="10420159"/>
                </a:moveTo>
                <a:lnTo>
                  <a:pt x="4447799" y="10498746"/>
                </a:lnTo>
                <a:lnTo>
                  <a:pt x="4380729" y="10612572"/>
                </a:lnTo>
                <a:lnTo>
                  <a:pt x="4531429" y="10650116"/>
                </a:lnTo>
                <a:lnTo>
                  <a:pt x="4677643" y="10678428"/>
                </a:lnTo>
                <a:lnTo>
                  <a:pt x="4730222" y="10582871"/>
                </a:lnTo>
                <a:lnTo>
                  <a:pt x="4782400" y="10480160"/>
                </a:lnTo>
                <a:lnTo>
                  <a:pt x="4672689" y="10461426"/>
                </a:lnTo>
                <a:close/>
                <a:moveTo>
                  <a:pt x="9143178" y="9784888"/>
                </a:moveTo>
                <a:lnTo>
                  <a:pt x="9202570" y="9831117"/>
                </a:lnTo>
                <a:lnTo>
                  <a:pt x="9233725" y="9837693"/>
                </a:lnTo>
                <a:lnTo>
                  <a:pt x="9305640" y="9861640"/>
                </a:lnTo>
                <a:lnTo>
                  <a:pt x="9305214" y="9861337"/>
                </a:lnTo>
                <a:lnTo>
                  <a:pt x="9218641" y="9813055"/>
                </a:lnTo>
                <a:close/>
                <a:moveTo>
                  <a:pt x="7314450" y="10026686"/>
                </a:moveTo>
                <a:lnTo>
                  <a:pt x="7061460" y="10098208"/>
                </a:lnTo>
                <a:lnTo>
                  <a:pt x="7061107" y="10108066"/>
                </a:lnTo>
                <a:cubicBezTo>
                  <a:pt x="7057626" y="10170276"/>
                  <a:pt x="7052848" y="10233637"/>
                  <a:pt x="7046769" y="10298123"/>
                </a:cubicBezTo>
                <a:lnTo>
                  <a:pt x="7045180" y="10311889"/>
                </a:lnTo>
                <a:lnTo>
                  <a:pt x="7255785" y="10248313"/>
                </a:lnTo>
                <a:lnTo>
                  <a:pt x="7314948" y="10229362"/>
                </a:lnTo>
                <a:lnTo>
                  <a:pt x="7316414" y="10174222"/>
                </a:lnTo>
                <a:close/>
                <a:moveTo>
                  <a:pt x="5211952" y="10310058"/>
                </a:moveTo>
                <a:lnTo>
                  <a:pt x="5166090" y="10416293"/>
                </a:lnTo>
                <a:lnTo>
                  <a:pt x="5120721" y="10512662"/>
                </a:lnTo>
                <a:lnTo>
                  <a:pt x="5194856" y="10521209"/>
                </a:lnTo>
                <a:lnTo>
                  <a:pt x="5428454" y="10532908"/>
                </a:lnTo>
                <a:lnTo>
                  <a:pt x="5454743" y="10471171"/>
                </a:lnTo>
                <a:lnTo>
                  <a:pt x="5510958" y="10326082"/>
                </a:lnTo>
                <a:lnTo>
                  <a:pt x="5331235" y="10320753"/>
                </a:lnTo>
                <a:close/>
                <a:moveTo>
                  <a:pt x="8920607" y="9792704"/>
                </a:moveTo>
                <a:lnTo>
                  <a:pt x="8998138" y="9884211"/>
                </a:lnTo>
                <a:lnTo>
                  <a:pt x="9134983" y="9894046"/>
                </a:lnTo>
                <a:lnTo>
                  <a:pt x="9085138" y="9840527"/>
                </a:lnTo>
                <a:lnTo>
                  <a:pt x="9055084" y="9814942"/>
                </a:lnTo>
                <a:lnTo>
                  <a:pt x="8977778" y="9798634"/>
                </a:lnTo>
                <a:close/>
                <a:moveTo>
                  <a:pt x="7563236" y="9956762"/>
                </a:moveTo>
                <a:lnTo>
                  <a:pt x="7338237" y="10019962"/>
                </a:lnTo>
                <a:lnTo>
                  <a:pt x="7328932" y="10022592"/>
                </a:lnTo>
                <a:lnTo>
                  <a:pt x="7330949" y="10174234"/>
                </a:lnTo>
                <a:lnTo>
                  <a:pt x="7329604" y="10224667"/>
                </a:lnTo>
                <a:lnTo>
                  <a:pt x="7495835" y="10171420"/>
                </a:lnTo>
                <a:lnTo>
                  <a:pt x="7579857" y="10145085"/>
                </a:lnTo>
                <a:lnTo>
                  <a:pt x="7574656" y="10063304"/>
                </a:lnTo>
                <a:close/>
                <a:moveTo>
                  <a:pt x="8754509" y="9776358"/>
                </a:moveTo>
                <a:lnTo>
                  <a:pt x="8835593" y="9882059"/>
                </a:lnTo>
                <a:lnTo>
                  <a:pt x="8941154" y="9880116"/>
                </a:lnTo>
                <a:lnTo>
                  <a:pt x="8977893" y="9882756"/>
                </a:lnTo>
                <a:lnTo>
                  <a:pt x="8899784" y="9790544"/>
                </a:lnTo>
                <a:lnTo>
                  <a:pt x="8764149" y="9776477"/>
                </a:lnTo>
                <a:close/>
                <a:moveTo>
                  <a:pt x="9059207" y="9727691"/>
                </a:moveTo>
                <a:lnTo>
                  <a:pt x="9102063" y="9753927"/>
                </a:lnTo>
                <a:lnTo>
                  <a:pt x="9133971" y="9765834"/>
                </a:lnTo>
                <a:lnTo>
                  <a:pt x="9084314" y="9738139"/>
                </a:lnTo>
                <a:close/>
                <a:moveTo>
                  <a:pt x="7792734" y="9894119"/>
                </a:moveTo>
                <a:lnTo>
                  <a:pt x="7743907" y="9906014"/>
                </a:lnTo>
                <a:lnTo>
                  <a:pt x="7577517" y="9952751"/>
                </a:lnTo>
                <a:lnTo>
                  <a:pt x="7589220" y="10061791"/>
                </a:lnTo>
                <a:lnTo>
                  <a:pt x="7594236" y="10140578"/>
                </a:lnTo>
                <a:lnTo>
                  <a:pt x="7825299" y="10068157"/>
                </a:lnTo>
                <a:lnTo>
                  <a:pt x="7822673" y="10047304"/>
                </a:lnTo>
                <a:close/>
                <a:moveTo>
                  <a:pt x="8980119" y="9731854"/>
                </a:moveTo>
                <a:lnTo>
                  <a:pt x="9061851" y="9801415"/>
                </a:lnTo>
                <a:lnTo>
                  <a:pt x="9169843" y="9824209"/>
                </a:lnTo>
                <a:lnTo>
                  <a:pt x="9100107" y="9769940"/>
                </a:lnTo>
                <a:lnTo>
                  <a:pt x="9095377" y="9767045"/>
                </a:lnTo>
                <a:lnTo>
                  <a:pt x="9042184" y="9747190"/>
                </a:lnTo>
                <a:close/>
                <a:moveTo>
                  <a:pt x="3784244" y="10439868"/>
                </a:moveTo>
                <a:lnTo>
                  <a:pt x="3779156" y="10447754"/>
                </a:lnTo>
                <a:lnTo>
                  <a:pt x="3658217" y="10624209"/>
                </a:lnTo>
                <a:lnTo>
                  <a:pt x="3834553" y="10692514"/>
                </a:lnTo>
                <a:lnTo>
                  <a:pt x="3937114" y="10725883"/>
                </a:lnTo>
                <a:lnTo>
                  <a:pt x="3937761" y="10724919"/>
                </a:lnTo>
                <a:lnTo>
                  <a:pt x="4057653" y="10535632"/>
                </a:lnTo>
                <a:lnTo>
                  <a:pt x="4002768" y="10518890"/>
                </a:lnTo>
                <a:close/>
                <a:moveTo>
                  <a:pt x="8588179" y="9774319"/>
                </a:moveTo>
                <a:lnTo>
                  <a:pt x="8617056" y="9816091"/>
                </a:lnTo>
                <a:lnTo>
                  <a:pt x="8657067" y="9891087"/>
                </a:lnTo>
                <a:lnTo>
                  <a:pt x="8727317" y="9884051"/>
                </a:lnTo>
                <a:lnTo>
                  <a:pt x="8817633" y="9882388"/>
                </a:lnTo>
                <a:lnTo>
                  <a:pt x="8736085" y="9776132"/>
                </a:lnTo>
                <a:close/>
                <a:moveTo>
                  <a:pt x="4902535" y="10273208"/>
                </a:moveTo>
                <a:lnTo>
                  <a:pt x="4863273" y="10355801"/>
                </a:lnTo>
                <a:lnTo>
                  <a:pt x="4804914" y="10469072"/>
                </a:lnTo>
                <a:lnTo>
                  <a:pt x="4934209" y="10491159"/>
                </a:lnTo>
                <a:lnTo>
                  <a:pt x="5105049" y="10510855"/>
                </a:lnTo>
                <a:lnTo>
                  <a:pt x="5152263" y="10410575"/>
                </a:lnTo>
                <a:lnTo>
                  <a:pt x="5196266" y="10308652"/>
                </a:lnTo>
                <a:lnTo>
                  <a:pt x="5059230" y="10296365"/>
                </a:lnTo>
                <a:close/>
                <a:moveTo>
                  <a:pt x="8007937" y="9844486"/>
                </a:moveTo>
                <a:lnTo>
                  <a:pt x="7945127" y="9856995"/>
                </a:lnTo>
                <a:lnTo>
                  <a:pt x="7807113" y="9890616"/>
                </a:lnTo>
                <a:lnTo>
                  <a:pt x="7837235" y="10044659"/>
                </a:lnTo>
                <a:lnTo>
                  <a:pt x="7839630" y="10063666"/>
                </a:lnTo>
                <a:lnTo>
                  <a:pt x="7904682" y="10043277"/>
                </a:lnTo>
                <a:lnTo>
                  <a:pt x="8050930" y="10002998"/>
                </a:lnTo>
                <a:close/>
                <a:moveTo>
                  <a:pt x="8411089" y="9783975"/>
                </a:moveTo>
                <a:lnTo>
                  <a:pt x="8473584" y="9912625"/>
                </a:lnTo>
                <a:lnTo>
                  <a:pt x="8517976" y="9905017"/>
                </a:lnTo>
                <a:lnTo>
                  <a:pt x="8641434" y="9892652"/>
                </a:lnTo>
                <a:lnTo>
                  <a:pt x="8604788" y="9823936"/>
                </a:lnTo>
                <a:lnTo>
                  <a:pt x="8570334" y="9774100"/>
                </a:lnTo>
                <a:lnTo>
                  <a:pt x="8555137" y="9773913"/>
                </a:lnTo>
                <a:close/>
                <a:moveTo>
                  <a:pt x="8207589" y="9808276"/>
                </a:moveTo>
                <a:lnTo>
                  <a:pt x="8146693" y="9816852"/>
                </a:lnTo>
                <a:lnTo>
                  <a:pt x="8022214" y="9841642"/>
                </a:lnTo>
                <a:lnTo>
                  <a:pt x="8064957" y="9999136"/>
                </a:lnTo>
                <a:lnTo>
                  <a:pt x="8107884" y="9987313"/>
                </a:lnTo>
                <a:lnTo>
                  <a:pt x="8261607" y="9951915"/>
                </a:lnTo>
                <a:lnTo>
                  <a:pt x="8236524" y="9876652"/>
                </a:lnTo>
                <a:close/>
                <a:moveTo>
                  <a:pt x="8349674" y="9788265"/>
                </a:moveTo>
                <a:lnTo>
                  <a:pt x="8220421" y="9806468"/>
                </a:lnTo>
                <a:lnTo>
                  <a:pt x="8277286" y="9946118"/>
                </a:lnTo>
                <a:lnTo>
                  <a:pt x="8277887" y="9948166"/>
                </a:lnTo>
                <a:lnTo>
                  <a:pt x="8311907" y="9940332"/>
                </a:lnTo>
                <a:lnTo>
                  <a:pt x="8458555" y="9915201"/>
                </a:lnTo>
                <a:lnTo>
                  <a:pt x="8395358" y="9785074"/>
                </a:lnTo>
                <a:close/>
                <a:moveTo>
                  <a:pt x="4194659" y="10340341"/>
                </a:moveTo>
                <a:lnTo>
                  <a:pt x="4115916" y="10471888"/>
                </a:lnTo>
                <a:lnTo>
                  <a:pt x="4080698" y="10527303"/>
                </a:lnTo>
                <a:lnTo>
                  <a:pt x="4268522" y="10584618"/>
                </a:lnTo>
                <a:lnTo>
                  <a:pt x="4367002" y="10609152"/>
                </a:lnTo>
                <a:lnTo>
                  <a:pt x="4379697" y="10587846"/>
                </a:lnTo>
                <a:lnTo>
                  <a:pt x="4476950" y="10416993"/>
                </a:lnTo>
                <a:lnTo>
                  <a:pt x="4415107" y="10402954"/>
                </a:lnTo>
                <a:close/>
                <a:moveTo>
                  <a:pt x="6500702" y="10012958"/>
                </a:moveTo>
                <a:lnTo>
                  <a:pt x="6298478" y="10049132"/>
                </a:lnTo>
                <a:lnTo>
                  <a:pt x="6219925" y="10059587"/>
                </a:lnTo>
                <a:lnTo>
                  <a:pt x="6210011" y="10105506"/>
                </a:lnTo>
                <a:lnTo>
                  <a:pt x="6167849" y="10273499"/>
                </a:lnTo>
                <a:lnTo>
                  <a:pt x="6314443" y="10254289"/>
                </a:lnTo>
                <a:lnTo>
                  <a:pt x="6462329" y="10226384"/>
                </a:lnTo>
                <a:lnTo>
                  <a:pt x="6474529" y="10166879"/>
                </a:lnTo>
                <a:close/>
                <a:moveTo>
                  <a:pt x="5915204" y="10092107"/>
                </a:moveTo>
                <a:lnTo>
                  <a:pt x="5857380" y="10283873"/>
                </a:lnTo>
                <a:lnTo>
                  <a:pt x="5850951" y="10302648"/>
                </a:lnTo>
                <a:lnTo>
                  <a:pt x="6027233" y="10291926"/>
                </a:lnTo>
                <a:lnTo>
                  <a:pt x="6152120" y="10275561"/>
                </a:lnTo>
                <a:lnTo>
                  <a:pt x="6195659" y="10102135"/>
                </a:lnTo>
                <a:lnTo>
                  <a:pt x="6204400" y="10061653"/>
                </a:lnTo>
                <a:lnTo>
                  <a:pt x="6056477" y="10081340"/>
                </a:lnTo>
                <a:close/>
                <a:moveTo>
                  <a:pt x="8825049" y="9693536"/>
                </a:moveTo>
                <a:lnTo>
                  <a:pt x="8880085" y="9744878"/>
                </a:lnTo>
                <a:lnTo>
                  <a:pt x="8906923" y="9776553"/>
                </a:lnTo>
                <a:lnTo>
                  <a:pt x="8979975" y="9784133"/>
                </a:lnTo>
                <a:lnTo>
                  <a:pt x="9031724" y="9795055"/>
                </a:lnTo>
                <a:lnTo>
                  <a:pt x="8948226" y="9723973"/>
                </a:lnTo>
                <a:close/>
                <a:moveTo>
                  <a:pt x="6784456" y="9951118"/>
                </a:moveTo>
                <a:lnTo>
                  <a:pt x="6530478" y="10007632"/>
                </a:lnTo>
                <a:lnTo>
                  <a:pt x="6515945" y="10010232"/>
                </a:lnTo>
                <a:lnTo>
                  <a:pt x="6488883" y="10169515"/>
                </a:lnTo>
                <a:lnTo>
                  <a:pt x="6477824" y="10223460"/>
                </a:lnTo>
                <a:lnTo>
                  <a:pt x="6587041" y="10202852"/>
                </a:lnTo>
                <a:lnTo>
                  <a:pt x="6762060" y="10161590"/>
                </a:lnTo>
                <a:lnTo>
                  <a:pt x="6776967" y="10040568"/>
                </a:lnTo>
                <a:close/>
                <a:moveTo>
                  <a:pt x="5607802" y="10104568"/>
                </a:moveTo>
                <a:lnTo>
                  <a:pt x="5567107" y="10222173"/>
                </a:lnTo>
                <a:lnTo>
                  <a:pt x="5533199" y="10309697"/>
                </a:lnTo>
                <a:lnTo>
                  <a:pt x="5684548" y="10312770"/>
                </a:lnTo>
                <a:lnTo>
                  <a:pt x="5835392" y="10303595"/>
                </a:lnTo>
                <a:lnTo>
                  <a:pt x="5843552" y="10279764"/>
                </a:lnTo>
                <a:lnTo>
                  <a:pt x="5899786" y="10093282"/>
                </a:lnTo>
                <a:lnTo>
                  <a:pt x="5771028" y="10103096"/>
                </a:lnTo>
                <a:close/>
                <a:moveTo>
                  <a:pt x="8888683" y="9656728"/>
                </a:moveTo>
                <a:lnTo>
                  <a:pt x="8903673" y="9666793"/>
                </a:lnTo>
                <a:lnTo>
                  <a:pt x="8955203" y="9710649"/>
                </a:lnTo>
                <a:lnTo>
                  <a:pt x="9035706" y="9730519"/>
                </a:lnTo>
                <a:lnTo>
                  <a:pt x="8971371" y="9691139"/>
                </a:lnTo>
                <a:close/>
                <a:moveTo>
                  <a:pt x="8671281" y="9667864"/>
                </a:moveTo>
                <a:lnTo>
                  <a:pt x="8743169" y="9761575"/>
                </a:lnTo>
                <a:lnTo>
                  <a:pt x="8765211" y="9761850"/>
                </a:lnTo>
                <a:lnTo>
                  <a:pt x="8886104" y="9774393"/>
                </a:lnTo>
                <a:lnTo>
                  <a:pt x="8869540" y="9754839"/>
                </a:lnTo>
                <a:lnTo>
                  <a:pt x="8796250" y="9686483"/>
                </a:lnTo>
                <a:close/>
                <a:moveTo>
                  <a:pt x="7052980" y="9885640"/>
                </a:moveTo>
                <a:lnTo>
                  <a:pt x="6861932" y="9933878"/>
                </a:lnTo>
                <a:lnTo>
                  <a:pt x="6799697" y="9947727"/>
                </a:lnTo>
                <a:lnTo>
                  <a:pt x="6791844" y="10041709"/>
                </a:lnTo>
                <a:lnTo>
                  <a:pt x="6777533" y="10157942"/>
                </a:lnTo>
                <a:lnTo>
                  <a:pt x="6846725" y="10141630"/>
                </a:lnTo>
                <a:lnTo>
                  <a:pt x="7047422" y="10087520"/>
                </a:lnTo>
                <a:lnTo>
                  <a:pt x="7053250" y="9924899"/>
                </a:lnTo>
                <a:close/>
                <a:moveTo>
                  <a:pt x="4602105" y="10217345"/>
                </a:moveTo>
                <a:lnTo>
                  <a:pt x="4601955" y="10217639"/>
                </a:lnTo>
                <a:lnTo>
                  <a:pt x="4498264" y="10406722"/>
                </a:lnTo>
                <a:lnTo>
                  <a:pt x="4675408" y="10446949"/>
                </a:lnTo>
                <a:lnTo>
                  <a:pt x="4789381" y="10466419"/>
                </a:lnTo>
                <a:lnTo>
                  <a:pt x="4881792" y="10284509"/>
                </a:lnTo>
                <a:lnTo>
                  <a:pt x="4888108" y="10271076"/>
                </a:lnTo>
                <a:lnTo>
                  <a:pt x="4804099" y="10258660"/>
                </a:lnTo>
                <a:close/>
                <a:moveTo>
                  <a:pt x="5301197" y="10097210"/>
                </a:moveTo>
                <a:lnTo>
                  <a:pt x="5276718" y="10160034"/>
                </a:lnTo>
                <a:lnTo>
                  <a:pt x="5217953" y="10296158"/>
                </a:lnTo>
                <a:lnTo>
                  <a:pt x="5318811" y="10305343"/>
                </a:lnTo>
                <a:lnTo>
                  <a:pt x="5517430" y="10309376"/>
                </a:lnTo>
                <a:lnTo>
                  <a:pt x="5553158" y="10217162"/>
                </a:lnTo>
                <a:lnTo>
                  <a:pt x="5592070" y="10104711"/>
                </a:lnTo>
                <a:lnTo>
                  <a:pt x="5470226" y="10105810"/>
                </a:lnTo>
                <a:close/>
                <a:moveTo>
                  <a:pt x="7304324" y="9822206"/>
                </a:moveTo>
                <a:lnTo>
                  <a:pt x="7176540" y="9854443"/>
                </a:lnTo>
                <a:lnTo>
                  <a:pt x="7067358" y="9882010"/>
                </a:lnTo>
                <a:lnTo>
                  <a:pt x="7067657" y="9924912"/>
                </a:lnTo>
                <a:lnTo>
                  <a:pt x="7061982" y="10083594"/>
                </a:lnTo>
                <a:lnTo>
                  <a:pt x="7095192" y="10074640"/>
                </a:lnTo>
                <a:lnTo>
                  <a:pt x="7314249" y="10011621"/>
                </a:lnTo>
                <a:lnTo>
                  <a:pt x="7314014" y="9993985"/>
                </a:lnTo>
                <a:close/>
                <a:moveTo>
                  <a:pt x="8504063" y="9652642"/>
                </a:moveTo>
                <a:lnTo>
                  <a:pt x="8577947" y="9759517"/>
                </a:lnTo>
                <a:lnTo>
                  <a:pt x="8724736" y="9761345"/>
                </a:lnTo>
                <a:lnTo>
                  <a:pt x="8654089" y="9669294"/>
                </a:lnTo>
                <a:lnTo>
                  <a:pt x="8649528" y="9664623"/>
                </a:lnTo>
                <a:lnTo>
                  <a:pt x="8639889" y="9663187"/>
                </a:lnTo>
                <a:close/>
                <a:moveTo>
                  <a:pt x="8811015" y="9604582"/>
                </a:moveTo>
                <a:lnTo>
                  <a:pt x="8837865" y="9622609"/>
                </a:lnTo>
                <a:lnTo>
                  <a:pt x="8859232" y="9628697"/>
                </a:lnTo>
                <a:lnTo>
                  <a:pt x="8890880" y="9641869"/>
                </a:lnTo>
                <a:lnTo>
                  <a:pt x="8888452" y="9640383"/>
                </a:lnTo>
                <a:close/>
                <a:moveTo>
                  <a:pt x="8733326" y="9607970"/>
                </a:moveTo>
                <a:lnTo>
                  <a:pt x="8803165" y="9673121"/>
                </a:lnTo>
                <a:lnTo>
                  <a:pt x="8923334" y="9702782"/>
                </a:lnTo>
                <a:lnTo>
                  <a:pt x="8894915" y="9678589"/>
                </a:lnTo>
                <a:lnTo>
                  <a:pt x="8831304" y="9635868"/>
                </a:lnTo>
                <a:close/>
                <a:moveTo>
                  <a:pt x="7536683" y="9765461"/>
                </a:moveTo>
                <a:lnTo>
                  <a:pt x="7479864" y="9777922"/>
                </a:lnTo>
                <a:lnTo>
                  <a:pt x="7318639" y="9818595"/>
                </a:lnTo>
                <a:lnTo>
                  <a:pt x="7318735" y="9819522"/>
                </a:lnTo>
                <a:cubicBezTo>
                  <a:pt x="7323235" y="9876217"/>
                  <a:pt x="7326506" y="9934140"/>
                  <a:pt x="7328542" y="9993266"/>
                </a:cubicBezTo>
                <a:lnTo>
                  <a:pt x="7328731" y="10007455"/>
                </a:lnTo>
                <a:lnTo>
                  <a:pt x="7334136" y="10005900"/>
                </a:lnTo>
                <a:lnTo>
                  <a:pt x="7561653" y="9941996"/>
                </a:lnTo>
                <a:lnTo>
                  <a:pt x="7556367" y="9892681"/>
                </a:lnTo>
                <a:close/>
                <a:moveTo>
                  <a:pt x="8336749" y="9653863"/>
                </a:moveTo>
                <a:lnTo>
                  <a:pt x="8388379" y="9737226"/>
                </a:lnTo>
                <a:lnTo>
                  <a:pt x="8404175" y="9769743"/>
                </a:lnTo>
                <a:lnTo>
                  <a:pt x="8555197" y="9759233"/>
                </a:lnTo>
                <a:lnTo>
                  <a:pt x="8560098" y="9759294"/>
                </a:lnTo>
                <a:lnTo>
                  <a:pt x="8485360" y="9651189"/>
                </a:lnTo>
                <a:lnTo>
                  <a:pt x="8485067" y="9651167"/>
                </a:lnTo>
                <a:close/>
                <a:moveTo>
                  <a:pt x="3911866" y="10242075"/>
                </a:moveTo>
                <a:lnTo>
                  <a:pt x="3792425" y="10427188"/>
                </a:lnTo>
                <a:lnTo>
                  <a:pt x="4007040" y="10504826"/>
                </a:lnTo>
                <a:lnTo>
                  <a:pt x="4065806" y="10522759"/>
                </a:lnTo>
                <a:lnTo>
                  <a:pt x="4122771" y="10432822"/>
                </a:lnTo>
                <a:lnTo>
                  <a:pt x="4179946" y="10336162"/>
                </a:lnTo>
                <a:lnTo>
                  <a:pt x="4159490" y="10330352"/>
                </a:lnTo>
                <a:close/>
                <a:moveTo>
                  <a:pt x="7752696" y="9718088"/>
                </a:moveTo>
                <a:lnTo>
                  <a:pt x="7550983" y="9762325"/>
                </a:lnTo>
                <a:lnTo>
                  <a:pt x="7570828" y="9890428"/>
                </a:lnTo>
                <a:lnTo>
                  <a:pt x="7575932" y="9937986"/>
                </a:lnTo>
                <a:lnTo>
                  <a:pt x="7740955" y="9891636"/>
                </a:lnTo>
                <a:lnTo>
                  <a:pt x="7789919" y="9879713"/>
                </a:lnTo>
                <a:lnTo>
                  <a:pt x="7775035" y="9803559"/>
                </a:lnTo>
                <a:close/>
                <a:moveTo>
                  <a:pt x="8160334" y="9658903"/>
                </a:moveTo>
                <a:lnTo>
                  <a:pt x="8214714" y="9792451"/>
                </a:lnTo>
                <a:lnTo>
                  <a:pt x="8348848" y="9773593"/>
                </a:lnTo>
                <a:lnTo>
                  <a:pt x="8388444" y="9770838"/>
                </a:lnTo>
                <a:lnTo>
                  <a:pt x="8375716" y="9744629"/>
                </a:lnTo>
                <a:lnTo>
                  <a:pt x="8319705" y="9654173"/>
                </a:lnTo>
                <a:lnTo>
                  <a:pt x="8180408" y="9656706"/>
                </a:lnTo>
                <a:close/>
                <a:moveTo>
                  <a:pt x="7953313" y="9683093"/>
                </a:moveTo>
                <a:lnTo>
                  <a:pt x="7779946" y="9712112"/>
                </a:lnTo>
                <a:lnTo>
                  <a:pt x="7767158" y="9714916"/>
                </a:lnTo>
                <a:lnTo>
                  <a:pt x="7789352" y="9799788"/>
                </a:lnTo>
                <a:lnTo>
                  <a:pt x="7804296" y="9876212"/>
                </a:lnTo>
                <a:lnTo>
                  <a:pt x="7942813" y="9842484"/>
                </a:lnTo>
                <a:lnTo>
                  <a:pt x="8004088" y="9830293"/>
                </a:lnTo>
                <a:lnTo>
                  <a:pt x="7996200" y="9801209"/>
                </a:lnTo>
                <a:close/>
                <a:moveTo>
                  <a:pt x="7979741" y="9678669"/>
                </a:moveTo>
                <a:lnTo>
                  <a:pt x="7967899" y="9680651"/>
                </a:lnTo>
                <a:lnTo>
                  <a:pt x="8009902" y="9796277"/>
                </a:lnTo>
                <a:lnTo>
                  <a:pt x="8018363" y="9827453"/>
                </a:lnTo>
                <a:lnTo>
                  <a:pt x="8145083" y="9802240"/>
                </a:lnTo>
                <a:lnTo>
                  <a:pt x="8201668" y="9794285"/>
                </a:lnTo>
                <a:lnTo>
                  <a:pt x="8146935" y="9664948"/>
                </a:lnTo>
                <a:lnTo>
                  <a:pt x="8144557" y="9660629"/>
                </a:lnTo>
                <a:close/>
                <a:moveTo>
                  <a:pt x="4999999" y="10065270"/>
                </a:moveTo>
                <a:lnTo>
                  <a:pt x="4986012" y="10097603"/>
                </a:lnTo>
                <a:lnTo>
                  <a:pt x="4909093" y="10259413"/>
                </a:lnTo>
                <a:lnTo>
                  <a:pt x="5060987" y="10281863"/>
                </a:lnTo>
                <a:lnTo>
                  <a:pt x="5202276" y="10294731"/>
                </a:lnTo>
                <a:lnTo>
                  <a:pt x="5262771" y="10154608"/>
                </a:lnTo>
                <a:lnTo>
                  <a:pt x="5285448" y="10096409"/>
                </a:lnTo>
                <a:lnTo>
                  <a:pt x="5260457" y="10095137"/>
                </a:lnTo>
                <a:close/>
                <a:moveTo>
                  <a:pt x="8574975" y="9567489"/>
                </a:moveTo>
                <a:lnTo>
                  <a:pt x="8656402" y="9650889"/>
                </a:lnTo>
                <a:lnTo>
                  <a:pt x="8777430" y="9668929"/>
                </a:lnTo>
                <a:lnTo>
                  <a:pt x="8702731" y="9599259"/>
                </a:lnTo>
                <a:lnTo>
                  <a:pt x="8615861" y="9574523"/>
                </a:lnTo>
                <a:close/>
                <a:moveTo>
                  <a:pt x="4309514" y="10143521"/>
                </a:moveTo>
                <a:lnTo>
                  <a:pt x="4267319" y="10218956"/>
                </a:lnTo>
                <a:lnTo>
                  <a:pt x="4202503" y="10327237"/>
                </a:lnTo>
                <a:lnTo>
                  <a:pt x="4418505" y="10388610"/>
                </a:lnTo>
                <a:lnTo>
                  <a:pt x="4484567" y="10403612"/>
                </a:lnTo>
                <a:lnTo>
                  <a:pt x="4488098" y="10397410"/>
                </a:lnTo>
                <a:lnTo>
                  <a:pt x="4587224" y="10214301"/>
                </a:lnTo>
                <a:lnTo>
                  <a:pt x="4551409" y="10206975"/>
                </a:lnTo>
                <a:close/>
                <a:moveTo>
                  <a:pt x="8631913" y="9526519"/>
                </a:moveTo>
                <a:lnTo>
                  <a:pt x="8698900" y="9575855"/>
                </a:lnTo>
                <a:lnTo>
                  <a:pt x="8709949" y="9586163"/>
                </a:lnTo>
                <a:lnTo>
                  <a:pt x="8792179" y="9609592"/>
                </a:lnTo>
                <a:lnTo>
                  <a:pt x="8726629" y="9565568"/>
                </a:lnTo>
                <a:lnTo>
                  <a:pt x="8666499" y="9537768"/>
                </a:lnTo>
                <a:close/>
                <a:moveTo>
                  <a:pt x="8420205" y="9540863"/>
                </a:moveTo>
                <a:lnTo>
                  <a:pt x="8450060" y="9574523"/>
                </a:lnTo>
                <a:lnTo>
                  <a:pt x="8493355" y="9637151"/>
                </a:lnTo>
                <a:lnTo>
                  <a:pt x="8633342" y="9648045"/>
                </a:lnTo>
                <a:lnTo>
                  <a:pt x="8550596" y="9563295"/>
                </a:lnTo>
                <a:close/>
                <a:moveTo>
                  <a:pt x="5975105" y="9870485"/>
                </a:moveTo>
                <a:lnTo>
                  <a:pt x="5930554" y="10041202"/>
                </a:lnTo>
                <a:lnTo>
                  <a:pt x="5919736" y="10077078"/>
                </a:lnTo>
                <a:lnTo>
                  <a:pt x="6055349" y="10066725"/>
                </a:lnTo>
                <a:lnTo>
                  <a:pt x="6207684" y="10046440"/>
                </a:lnTo>
                <a:lnTo>
                  <a:pt x="6237853" y="9906716"/>
                </a:lnTo>
                <a:lnTo>
                  <a:pt x="6250100" y="9837234"/>
                </a:lnTo>
                <a:lnTo>
                  <a:pt x="6083220" y="9860758"/>
                </a:lnTo>
                <a:close/>
                <a:moveTo>
                  <a:pt x="6531237" y="9790941"/>
                </a:moveTo>
                <a:lnTo>
                  <a:pt x="6372260" y="9820013"/>
                </a:lnTo>
                <a:lnTo>
                  <a:pt x="6265449" y="9835070"/>
                </a:lnTo>
                <a:lnTo>
                  <a:pt x="6252357" y="9909365"/>
                </a:lnTo>
                <a:lnTo>
                  <a:pt x="6223209" y="10044372"/>
                </a:lnTo>
                <a:lnTo>
                  <a:pt x="6296753" y="10034579"/>
                </a:lnTo>
                <a:lnTo>
                  <a:pt x="6503309" y="9997628"/>
                </a:lnTo>
                <a:lnTo>
                  <a:pt x="6507410" y="9973519"/>
                </a:lnTo>
                <a:close/>
                <a:moveTo>
                  <a:pt x="6797394" y="9735687"/>
                </a:moveTo>
                <a:lnTo>
                  <a:pt x="6593798" y="9779501"/>
                </a:lnTo>
                <a:lnTo>
                  <a:pt x="6546280" y="9788190"/>
                </a:lnTo>
                <a:lnTo>
                  <a:pt x="6521864" y="9975393"/>
                </a:lnTo>
                <a:lnTo>
                  <a:pt x="6518551" y="9994902"/>
                </a:lnTo>
                <a:lnTo>
                  <a:pt x="6528214" y="9993173"/>
                </a:lnTo>
                <a:lnTo>
                  <a:pt x="6785732" y="9935889"/>
                </a:lnTo>
                <a:lnTo>
                  <a:pt x="6792424" y="9855956"/>
                </a:lnTo>
                <a:close/>
                <a:moveTo>
                  <a:pt x="5679031" y="9888052"/>
                </a:moveTo>
                <a:lnTo>
                  <a:pt x="5651827" y="9977338"/>
                </a:lnTo>
                <a:lnTo>
                  <a:pt x="5612875" y="10089908"/>
                </a:lnTo>
                <a:lnTo>
                  <a:pt x="5770653" y="10088459"/>
                </a:lnTo>
                <a:lnTo>
                  <a:pt x="5904317" y="10078255"/>
                </a:lnTo>
                <a:lnTo>
                  <a:pt x="5916639" y="10037393"/>
                </a:lnTo>
                <a:lnTo>
                  <a:pt x="5959827" y="9871860"/>
                </a:lnTo>
                <a:lnTo>
                  <a:pt x="5856675" y="9881140"/>
                </a:lnTo>
                <a:close/>
                <a:moveTo>
                  <a:pt x="4704263" y="10016453"/>
                </a:moveTo>
                <a:lnTo>
                  <a:pt x="4695157" y="10035634"/>
                </a:lnTo>
                <a:lnTo>
                  <a:pt x="4609016" y="10203848"/>
                </a:lnTo>
                <a:lnTo>
                  <a:pt x="4806538" y="10244256"/>
                </a:lnTo>
                <a:lnTo>
                  <a:pt x="4894600" y="10257271"/>
                </a:lnTo>
                <a:lnTo>
                  <a:pt x="4972357" y="10091909"/>
                </a:lnTo>
                <a:lnTo>
                  <a:pt x="4984643" y="10063509"/>
                </a:lnTo>
                <a:lnTo>
                  <a:pt x="4925510" y="10056727"/>
                </a:lnTo>
                <a:close/>
                <a:moveTo>
                  <a:pt x="8258517" y="9527548"/>
                </a:moveTo>
                <a:lnTo>
                  <a:pt x="8327804" y="9639420"/>
                </a:lnTo>
                <a:lnTo>
                  <a:pt x="8475395" y="9636774"/>
                </a:lnTo>
                <a:lnTo>
                  <a:pt x="8438636" y="9583605"/>
                </a:lnTo>
                <a:lnTo>
                  <a:pt x="8398547" y="9538392"/>
                </a:lnTo>
                <a:close/>
                <a:moveTo>
                  <a:pt x="8565622" y="9477697"/>
                </a:moveTo>
                <a:lnTo>
                  <a:pt x="8594360" y="9498862"/>
                </a:lnTo>
                <a:lnTo>
                  <a:pt x="8628884" y="9510081"/>
                </a:lnTo>
                <a:close/>
                <a:moveTo>
                  <a:pt x="7048430" y="9681527"/>
                </a:moveTo>
                <a:lnTo>
                  <a:pt x="7014695" y="9688923"/>
                </a:lnTo>
                <a:lnTo>
                  <a:pt x="6812425" y="9732452"/>
                </a:lnTo>
                <a:lnTo>
                  <a:pt x="6807334" y="9856347"/>
                </a:lnTo>
                <a:lnTo>
                  <a:pt x="6800970" y="9932499"/>
                </a:lnTo>
                <a:lnTo>
                  <a:pt x="6858938" y="9919604"/>
                </a:lnTo>
                <a:lnTo>
                  <a:pt x="7052877" y="9870662"/>
                </a:lnTo>
                <a:lnTo>
                  <a:pt x="7052045" y="9749534"/>
                </a:lnTo>
                <a:close/>
                <a:moveTo>
                  <a:pt x="8487879" y="9479674"/>
                </a:moveTo>
                <a:lnTo>
                  <a:pt x="8494317" y="9484876"/>
                </a:lnTo>
                <a:lnTo>
                  <a:pt x="8557627" y="9549721"/>
                </a:lnTo>
                <a:lnTo>
                  <a:pt x="8619229" y="9560314"/>
                </a:lnTo>
                <a:lnTo>
                  <a:pt x="8674861" y="9576165"/>
                </a:lnTo>
                <a:lnTo>
                  <a:pt x="8588102" y="9512271"/>
                </a:lnTo>
                <a:close/>
                <a:moveTo>
                  <a:pt x="8086430" y="9524583"/>
                </a:moveTo>
                <a:lnTo>
                  <a:pt x="8152787" y="9645049"/>
                </a:lnTo>
                <a:lnTo>
                  <a:pt x="8180060" y="9642069"/>
                </a:lnTo>
                <a:lnTo>
                  <a:pt x="8310759" y="9639726"/>
                </a:lnTo>
                <a:lnTo>
                  <a:pt x="8240430" y="9526147"/>
                </a:lnTo>
                <a:lnTo>
                  <a:pt x="8210461" y="9523826"/>
                </a:lnTo>
                <a:close/>
                <a:moveTo>
                  <a:pt x="7283250" y="9630050"/>
                </a:moveTo>
                <a:lnTo>
                  <a:pt x="7062684" y="9678402"/>
                </a:lnTo>
                <a:lnTo>
                  <a:pt x="7066432" y="9748810"/>
                </a:lnTo>
                <a:lnTo>
                  <a:pt x="7067254" y="9867034"/>
                </a:lnTo>
                <a:lnTo>
                  <a:pt x="7172879" y="9840379"/>
                </a:lnTo>
                <a:lnTo>
                  <a:pt x="7302872" y="9807581"/>
                </a:lnTo>
                <a:lnTo>
                  <a:pt x="7287156" y="9655342"/>
                </a:lnTo>
                <a:close/>
                <a:moveTo>
                  <a:pt x="5382314" y="9886151"/>
                </a:moveTo>
                <a:lnTo>
                  <a:pt x="5372959" y="9913034"/>
                </a:lnTo>
                <a:lnTo>
                  <a:pt x="5306772" y="10082900"/>
                </a:lnTo>
                <a:lnTo>
                  <a:pt x="5470707" y="10091213"/>
                </a:lnTo>
                <a:lnTo>
                  <a:pt x="5597142" y="10090052"/>
                </a:lnTo>
                <a:lnTo>
                  <a:pt x="5637766" y="9972651"/>
                </a:lnTo>
                <a:lnTo>
                  <a:pt x="5663357" y="9888661"/>
                </a:lnTo>
                <a:lnTo>
                  <a:pt x="5620968" y="9890311"/>
                </a:lnTo>
                <a:close/>
                <a:moveTo>
                  <a:pt x="7908582" y="9532960"/>
                </a:moveTo>
                <a:lnTo>
                  <a:pt x="7931085" y="9579309"/>
                </a:lnTo>
                <a:lnTo>
                  <a:pt x="7962837" y="9666716"/>
                </a:lnTo>
                <a:lnTo>
                  <a:pt x="7978624" y="9664075"/>
                </a:lnTo>
                <a:lnTo>
                  <a:pt x="8136929" y="9646782"/>
                </a:lnTo>
                <a:lnTo>
                  <a:pt x="8069677" y="9524685"/>
                </a:lnTo>
                <a:lnTo>
                  <a:pt x="8010995" y="9525043"/>
                </a:lnTo>
                <a:close/>
                <a:moveTo>
                  <a:pt x="7501875" y="9588166"/>
                </a:moveTo>
                <a:lnTo>
                  <a:pt x="7316486" y="9622764"/>
                </a:lnTo>
                <a:lnTo>
                  <a:pt x="7297496" y="9626926"/>
                </a:lnTo>
                <a:lnTo>
                  <a:pt x="7301547" y="9653145"/>
                </a:lnTo>
                <a:lnTo>
                  <a:pt x="7317129" y="9803983"/>
                </a:lnTo>
                <a:lnTo>
                  <a:pt x="7477106" y="9763619"/>
                </a:lnTo>
                <a:lnTo>
                  <a:pt x="7534453" y="9751044"/>
                </a:lnTo>
                <a:lnTo>
                  <a:pt x="7531133" y="9729588"/>
                </a:lnTo>
                <a:close/>
                <a:moveTo>
                  <a:pt x="7719280" y="9552988"/>
                </a:moveTo>
                <a:lnTo>
                  <a:pt x="7749221" y="9646322"/>
                </a:lnTo>
                <a:lnTo>
                  <a:pt x="7763473" y="9700824"/>
                </a:lnTo>
                <a:lnTo>
                  <a:pt x="7778135" y="9697609"/>
                </a:lnTo>
                <a:lnTo>
                  <a:pt x="7948252" y="9669155"/>
                </a:lnTo>
                <a:lnTo>
                  <a:pt x="7917800" y="9585287"/>
                </a:lnTo>
                <a:lnTo>
                  <a:pt x="7892987" y="9534165"/>
                </a:lnTo>
                <a:lnTo>
                  <a:pt x="7812641" y="9540376"/>
                </a:lnTo>
                <a:close/>
                <a:moveTo>
                  <a:pt x="7614617" y="9567127"/>
                </a:moveTo>
                <a:lnTo>
                  <a:pt x="7516223" y="9585489"/>
                </a:lnTo>
                <a:lnTo>
                  <a:pt x="7545449" y="9726603"/>
                </a:lnTo>
                <a:lnTo>
                  <a:pt x="7548750" y="9747909"/>
                </a:lnTo>
                <a:lnTo>
                  <a:pt x="7749012" y="9703995"/>
                </a:lnTo>
                <a:lnTo>
                  <a:pt x="7735117" y="9650827"/>
                </a:lnTo>
                <a:lnTo>
                  <a:pt x="7704395" y="9554999"/>
                </a:lnTo>
                <a:close/>
                <a:moveTo>
                  <a:pt x="4029162" y="10052122"/>
                </a:moveTo>
                <a:lnTo>
                  <a:pt x="3954836" y="10175480"/>
                </a:lnTo>
                <a:lnTo>
                  <a:pt x="3920081" y="10229343"/>
                </a:lnTo>
                <a:lnTo>
                  <a:pt x="4163553" y="10316169"/>
                </a:lnTo>
                <a:lnTo>
                  <a:pt x="4187712" y="10323034"/>
                </a:lnTo>
                <a:lnTo>
                  <a:pt x="4289988" y="10150126"/>
                </a:lnTo>
                <a:lnTo>
                  <a:pt x="4295818" y="10139610"/>
                </a:lnTo>
                <a:lnTo>
                  <a:pt x="4053558" y="10061794"/>
                </a:lnTo>
                <a:close/>
                <a:moveTo>
                  <a:pt x="8331562" y="9440922"/>
                </a:moveTo>
                <a:lnTo>
                  <a:pt x="8405579" y="9524373"/>
                </a:lnTo>
                <a:lnTo>
                  <a:pt x="8414060" y="9525031"/>
                </a:lnTo>
                <a:lnTo>
                  <a:pt x="8533249" y="9545528"/>
                </a:lnTo>
                <a:lnTo>
                  <a:pt x="8484534" y="9495633"/>
                </a:lnTo>
                <a:lnTo>
                  <a:pt x="8449239" y="9467107"/>
                </a:lnTo>
                <a:lnTo>
                  <a:pt x="8434975" y="9462468"/>
                </a:lnTo>
                <a:close/>
                <a:moveTo>
                  <a:pt x="5088177" y="9861429"/>
                </a:moveTo>
                <a:lnTo>
                  <a:pt x="5006024" y="10051342"/>
                </a:lnTo>
                <a:lnTo>
                  <a:pt x="5261573" y="10080608"/>
                </a:lnTo>
                <a:lnTo>
                  <a:pt x="5291023" y="10082102"/>
                </a:lnTo>
                <a:lnTo>
                  <a:pt x="5358899" y="9907906"/>
                </a:lnTo>
                <a:lnTo>
                  <a:pt x="5366745" y="9885356"/>
                </a:lnTo>
                <a:lnTo>
                  <a:pt x="5119237" y="9866058"/>
                </a:lnTo>
                <a:close/>
                <a:moveTo>
                  <a:pt x="4417713" y="9948123"/>
                </a:moveTo>
                <a:lnTo>
                  <a:pt x="4404617" y="9973497"/>
                </a:lnTo>
                <a:lnTo>
                  <a:pt x="4316881" y="10130349"/>
                </a:lnTo>
                <a:lnTo>
                  <a:pt x="4554518" y="10192700"/>
                </a:lnTo>
                <a:lnTo>
                  <a:pt x="4594216" y="10200821"/>
                </a:lnTo>
                <a:lnTo>
                  <a:pt x="4681966" y="10029478"/>
                </a:lnTo>
                <a:lnTo>
                  <a:pt x="4689431" y="10013753"/>
                </a:lnTo>
                <a:lnTo>
                  <a:pt x="4676578" y="10011413"/>
                </a:lnTo>
                <a:cubicBezTo>
                  <a:pt x="4599258" y="9995100"/>
                  <a:pt x="4522381" y="9976771"/>
                  <a:pt x="4445954" y="9956431"/>
                </a:cubicBezTo>
                <a:close/>
                <a:moveTo>
                  <a:pt x="8389975" y="9400568"/>
                </a:moveTo>
                <a:lnTo>
                  <a:pt x="8455969" y="9453891"/>
                </a:lnTo>
                <a:lnTo>
                  <a:pt x="8550576" y="9484635"/>
                </a:lnTo>
                <a:lnTo>
                  <a:pt x="8496436" y="9444762"/>
                </a:lnTo>
                <a:lnTo>
                  <a:pt x="8470854" y="9430302"/>
                </a:lnTo>
                <a:close/>
                <a:moveTo>
                  <a:pt x="8174406" y="9414103"/>
                </a:moveTo>
                <a:lnTo>
                  <a:pt x="8234903" y="9489420"/>
                </a:lnTo>
                <a:lnTo>
                  <a:pt x="8249026" y="9512224"/>
                </a:lnTo>
                <a:lnTo>
                  <a:pt x="8384678" y="9522751"/>
                </a:lnTo>
                <a:lnTo>
                  <a:pt x="8307716" y="9435954"/>
                </a:lnTo>
                <a:lnTo>
                  <a:pt x="8235738" y="9420957"/>
                </a:lnTo>
                <a:close/>
                <a:moveTo>
                  <a:pt x="8015807" y="9398275"/>
                </a:moveTo>
                <a:lnTo>
                  <a:pt x="8020183" y="9404316"/>
                </a:lnTo>
                <a:lnTo>
                  <a:pt x="8078456" y="9510108"/>
                </a:lnTo>
                <a:lnTo>
                  <a:pt x="8211710" y="9509329"/>
                </a:lnTo>
                <a:lnTo>
                  <a:pt x="8230940" y="9510821"/>
                </a:lnTo>
                <a:lnTo>
                  <a:pt x="8223039" y="9498061"/>
                </a:lnTo>
                <a:lnTo>
                  <a:pt x="8153752" y="9411795"/>
                </a:lnTo>
                <a:lnTo>
                  <a:pt x="8038217" y="9398884"/>
                </a:lnTo>
                <a:close/>
                <a:moveTo>
                  <a:pt x="8324134" y="9347369"/>
                </a:moveTo>
                <a:lnTo>
                  <a:pt x="8354519" y="9371920"/>
                </a:lnTo>
                <a:lnTo>
                  <a:pt x="8391862" y="9385652"/>
                </a:lnTo>
                <a:close/>
                <a:moveTo>
                  <a:pt x="6024508" y="9651895"/>
                </a:moveTo>
                <a:lnTo>
                  <a:pt x="5982263" y="9843057"/>
                </a:lnTo>
                <a:lnTo>
                  <a:pt x="5979025" y="9855464"/>
                </a:lnTo>
                <a:lnTo>
                  <a:pt x="6082327" y="9846164"/>
                </a:lnTo>
                <a:lnTo>
                  <a:pt x="6252762" y="9822131"/>
                </a:lnTo>
                <a:lnTo>
                  <a:pt x="6271171" y="9717695"/>
                </a:lnTo>
                <a:lnTo>
                  <a:pt x="6284045" y="9621546"/>
                </a:lnTo>
                <a:lnTo>
                  <a:pt x="6200197" y="9634304"/>
                </a:lnTo>
                <a:close/>
                <a:moveTo>
                  <a:pt x="4798366" y="9818239"/>
                </a:moveTo>
                <a:lnTo>
                  <a:pt x="4710722" y="10002848"/>
                </a:lnTo>
                <a:lnTo>
                  <a:pt x="4927706" y="10042372"/>
                </a:lnTo>
                <a:lnTo>
                  <a:pt x="4990668" y="10049583"/>
                </a:lnTo>
                <a:lnTo>
                  <a:pt x="5073040" y="9859173"/>
                </a:lnTo>
                <a:close/>
                <a:moveTo>
                  <a:pt x="6548831" y="9579329"/>
                </a:moveTo>
                <a:lnTo>
                  <a:pt x="6488107" y="9590495"/>
                </a:lnTo>
                <a:lnTo>
                  <a:pt x="6299228" y="9619236"/>
                </a:lnTo>
                <a:lnTo>
                  <a:pt x="6285794" y="9719614"/>
                </a:lnTo>
                <a:lnTo>
                  <a:pt x="6268111" y="9819968"/>
                </a:lnTo>
                <a:lnTo>
                  <a:pt x="6370644" y="9805510"/>
                </a:lnTo>
                <a:lnTo>
                  <a:pt x="6532746" y="9775865"/>
                </a:lnTo>
                <a:lnTo>
                  <a:pt x="6547668" y="9606634"/>
                </a:lnTo>
                <a:close/>
                <a:moveTo>
                  <a:pt x="8236086" y="9346153"/>
                </a:moveTo>
                <a:lnTo>
                  <a:pt x="8289648" y="9393666"/>
                </a:lnTo>
                <a:lnTo>
                  <a:pt x="8315217" y="9422494"/>
                </a:lnTo>
                <a:lnTo>
                  <a:pt x="8421490" y="9444679"/>
                </a:lnTo>
                <a:lnTo>
                  <a:pt x="8347670" y="9385016"/>
                </a:lnTo>
                <a:lnTo>
                  <a:pt x="8253942" y="9350558"/>
                </a:lnTo>
                <a:close/>
                <a:moveTo>
                  <a:pt x="7840915" y="9393591"/>
                </a:moveTo>
                <a:lnTo>
                  <a:pt x="7901775" y="9518941"/>
                </a:lnTo>
                <a:lnTo>
                  <a:pt x="8011372" y="9510500"/>
                </a:lnTo>
                <a:lnTo>
                  <a:pt x="8061701" y="9510205"/>
                </a:lnTo>
                <a:lnTo>
                  <a:pt x="8007733" y="9412225"/>
                </a:lnTo>
                <a:lnTo>
                  <a:pt x="7997261" y="9397771"/>
                </a:lnTo>
                <a:lnTo>
                  <a:pt x="7841767" y="9393547"/>
                </a:lnTo>
                <a:close/>
                <a:moveTo>
                  <a:pt x="6799119" y="9533307"/>
                </a:moveTo>
                <a:lnTo>
                  <a:pt x="6563553" y="9576623"/>
                </a:lnTo>
                <a:lnTo>
                  <a:pt x="6562260" y="9607019"/>
                </a:lnTo>
                <a:lnTo>
                  <a:pt x="6547621" y="9773144"/>
                </a:lnTo>
                <a:lnTo>
                  <a:pt x="6591656" y="9765091"/>
                </a:lnTo>
                <a:lnTo>
                  <a:pt x="6798015" y="9720682"/>
                </a:lnTo>
                <a:lnTo>
                  <a:pt x="6799769" y="9678228"/>
                </a:lnTo>
                <a:close/>
                <a:moveTo>
                  <a:pt x="5740737" y="9671579"/>
                </a:moveTo>
                <a:lnTo>
                  <a:pt x="5712810" y="9777181"/>
                </a:lnTo>
                <a:lnTo>
                  <a:pt x="5683542" y="9873243"/>
                </a:lnTo>
                <a:lnTo>
                  <a:pt x="5856374" y="9866506"/>
                </a:lnTo>
                <a:lnTo>
                  <a:pt x="5963746" y="9856840"/>
                </a:lnTo>
                <a:lnTo>
                  <a:pt x="5968149" y="9839962"/>
                </a:lnTo>
                <a:lnTo>
                  <a:pt x="6009375" y="9653410"/>
                </a:lnTo>
                <a:lnTo>
                  <a:pt x="5859463" y="9668421"/>
                </a:lnTo>
                <a:close/>
                <a:moveTo>
                  <a:pt x="7033689" y="9490417"/>
                </a:moveTo>
                <a:lnTo>
                  <a:pt x="6852996" y="9523401"/>
                </a:lnTo>
                <a:lnTo>
                  <a:pt x="6813967" y="9530577"/>
                </a:lnTo>
                <a:lnTo>
                  <a:pt x="6814668" y="9677879"/>
                </a:lnTo>
                <a:lnTo>
                  <a:pt x="6813041" y="9717448"/>
                </a:lnTo>
                <a:lnTo>
                  <a:pt x="7011618" y="9674714"/>
                </a:lnTo>
                <a:lnTo>
                  <a:pt x="7047649" y="9666821"/>
                </a:lnTo>
                <a:lnTo>
                  <a:pt x="7043108" y="9581372"/>
                </a:lnTo>
                <a:close/>
                <a:moveTo>
                  <a:pt x="7664583" y="9402766"/>
                </a:moveTo>
                <a:lnTo>
                  <a:pt x="7702553" y="9500843"/>
                </a:lnTo>
                <a:lnTo>
                  <a:pt x="7714786" y="9538978"/>
                </a:lnTo>
                <a:lnTo>
                  <a:pt x="7812238" y="9525838"/>
                </a:lnTo>
                <a:lnTo>
                  <a:pt x="7886180" y="9520142"/>
                </a:lnTo>
                <a:lnTo>
                  <a:pt x="7825152" y="9394411"/>
                </a:lnTo>
                <a:close/>
                <a:moveTo>
                  <a:pt x="7473933" y="9422504"/>
                </a:moveTo>
                <a:lnTo>
                  <a:pt x="7513110" y="9570456"/>
                </a:lnTo>
                <a:lnTo>
                  <a:pt x="7513288" y="9571316"/>
                </a:lnTo>
                <a:lnTo>
                  <a:pt x="7613503" y="9552634"/>
                </a:lnTo>
                <a:lnTo>
                  <a:pt x="7699901" y="9540984"/>
                </a:lnTo>
                <a:lnTo>
                  <a:pt x="7688707" y="9506065"/>
                </a:lnTo>
                <a:lnTo>
                  <a:pt x="7645416" y="9403764"/>
                </a:lnTo>
                <a:lnTo>
                  <a:pt x="7596728" y="9406297"/>
                </a:lnTo>
                <a:close/>
                <a:moveTo>
                  <a:pt x="7267605" y="9449736"/>
                </a:moveTo>
                <a:lnTo>
                  <a:pt x="7276999" y="9494279"/>
                </a:lnTo>
                <a:lnTo>
                  <a:pt x="7295279" y="9612580"/>
                </a:lnTo>
                <a:lnTo>
                  <a:pt x="7314381" y="9608396"/>
                </a:lnTo>
                <a:lnTo>
                  <a:pt x="7498933" y="9573992"/>
                </a:lnTo>
                <a:lnTo>
                  <a:pt x="7459928" y="9426551"/>
                </a:lnTo>
                <a:lnTo>
                  <a:pt x="7459235" y="9424444"/>
                </a:lnTo>
                <a:close/>
                <a:moveTo>
                  <a:pt x="7227659" y="9455009"/>
                </a:moveTo>
                <a:lnTo>
                  <a:pt x="7047901" y="9487822"/>
                </a:lnTo>
                <a:lnTo>
                  <a:pt x="7057443" y="9579906"/>
                </a:lnTo>
                <a:lnTo>
                  <a:pt x="7061902" y="9663699"/>
                </a:lnTo>
                <a:lnTo>
                  <a:pt x="7281034" y="9615700"/>
                </a:lnTo>
                <a:lnTo>
                  <a:pt x="7262739" y="9497218"/>
                </a:lnTo>
                <a:lnTo>
                  <a:pt x="7253133" y="9451647"/>
                </a:lnTo>
                <a:close/>
                <a:moveTo>
                  <a:pt x="4142006" y="9861025"/>
                </a:moveTo>
                <a:lnTo>
                  <a:pt x="4113904" y="9911478"/>
                </a:lnTo>
                <a:lnTo>
                  <a:pt x="4036788" y="10039465"/>
                </a:lnTo>
                <a:lnTo>
                  <a:pt x="4057974" y="10047867"/>
                </a:lnTo>
                <a:lnTo>
                  <a:pt x="4303030" y="10126600"/>
                </a:lnTo>
                <a:lnTo>
                  <a:pt x="4391550" y="9966925"/>
                </a:lnTo>
                <a:lnTo>
                  <a:pt x="4403427" y="9943921"/>
                </a:lnTo>
                <a:lnTo>
                  <a:pt x="4218033" y="9889381"/>
                </a:lnTo>
                <a:close/>
                <a:moveTo>
                  <a:pt x="5454034" y="9675978"/>
                </a:moveTo>
                <a:lnTo>
                  <a:pt x="5443312" y="9710866"/>
                </a:lnTo>
                <a:lnTo>
                  <a:pt x="5387374" y="9871611"/>
                </a:lnTo>
                <a:lnTo>
                  <a:pt x="5621309" y="9875669"/>
                </a:lnTo>
                <a:lnTo>
                  <a:pt x="5667869" y="9873854"/>
                </a:lnTo>
                <a:lnTo>
                  <a:pt x="5698550" y="9773160"/>
                </a:lnTo>
                <a:lnTo>
                  <a:pt x="5725315" y="9671989"/>
                </a:lnTo>
                <a:lnTo>
                  <a:pt x="5498666" y="9678019"/>
                </a:lnTo>
                <a:close/>
                <a:moveTo>
                  <a:pt x="8091099" y="9310388"/>
                </a:moveTo>
                <a:lnTo>
                  <a:pt x="8161307" y="9397795"/>
                </a:lnTo>
                <a:lnTo>
                  <a:pt x="8238264" y="9406430"/>
                </a:lnTo>
                <a:lnTo>
                  <a:pt x="8291367" y="9417515"/>
                </a:lnTo>
                <a:lnTo>
                  <a:pt x="8279467" y="9404094"/>
                </a:lnTo>
                <a:lnTo>
                  <a:pt x="8205704" y="9338658"/>
                </a:lnTo>
                <a:close/>
                <a:moveTo>
                  <a:pt x="8151173" y="9270829"/>
                </a:moveTo>
                <a:lnTo>
                  <a:pt x="8212478" y="9325211"/>
                </a:lnTo>
                <a:lnTo>
                  <a:pt x="8258190" y="9336497"/>
                </a:lnTo>
                <a:lnTo>
                  <a:pt x="8312224" y="9356367"/>
                </a:lnTo>
                <a:lnTo>
                  <a:pt x="8300575" y="9346951"/>
                </a:lnTo>
                <a:lnTo>
                  <a:pt x="8232000" y="9304214"/>
                </a:lnTo>
                <a:close/>
                <a:moveTo>
                  <a:pt x="4517143" y="9755483"/>
                </a:moveTo>
                <a:lnTo>
                  <a:pt x="4424515" y="9934945"/>
                </a:lnTo>
                <a:lnTo>
                  <a:pt x="4449503" y="9942300"/>
                </a:lnTo>
                <a:cubicBezTo>
                  <a:pt x="4525716" y="9962594"/>
                  <a:pt x="4602378" y="9980881"/>
                  <a:pt x="4679481" y="9997157"/>
                </a:cubicBezTo>
                <a:lnTo>
                  <a:pt x="4695891" y="10000147"/>
                </a:lnTo>
                <a:lnTo>
                  <a:pt x="4783566" y="9815476"/>
                </a:lnTo>
                <a:lnTo>
                  <a:pt x="4548906" y="9764312"/>
                </a:lnTo>
                <a:close/>
                <a:moveTo>
                  <a:pt x="7932984" y="9283922"/>
                </a:moveTo>
                <a:lnTo>
                  <a:pt x="8004885" y="9383196"/>
                </a:lnTo>
                <a:lnTo>
                  <a:pt x="8039739" y="9384156"/>
                </a:lnTo>
                <a:lnTo>
                  <a:pt x="8140646" y="9395477"/>
                </a:lnTo>
                <a:lnTo>
                  <a:pt x="8074211" y="9312762"/>
                </a:lnTo>
                <a:lnTo>
                  <a:pt x="8065232" y="9304008"/>
                </a:lnTo>
                <a:lnTo>
                  <a:pt x="8059501" y="9302594"/>
                </a:lnTo>
                <a:close/>
                <a:moveTo>
                  <a:pt x="5168152" y="9657878"/>
                </a:moveTo>
                <a:lnTo>
                  <a:pt x="5094153" y="9847527"/>
                </a:lnTo>
                <a:lnTo>
                  <a:pt x="5121024" y="9851529"/>
                </a:lnTo>
                <a:lnTo>
                  <a:pt x="5371720" y="9871055"/>
                </a:lnTo>
                <a:lnTo>
                  <a:pt x="5428998" y="9706404"/>
                </a:lnTo>
                <a:lnTo>
                  <a:pt x="5438565" y="9675271"/>
                </a:lnTo>
                <a:lnTo>
                  <a:pt x="5245842" y="9666460"/>
                </a:lnTo>
                <a:close/>
                <a:moveTo>
                  <a:pt x="7771653" y="9268210"/>
                </a:moveTo>
                <a:lnTo>
                  <a:pt x="7804731" y="9319066"/>
                </a:lnTo>
                <a:lnTo>
                  <a:pt x="7833907" y="9379158"/>
                </a:lnTo>
                <a:lnTo>
                  <a:pt x="7842399" y="9378718"/>
                </a:lnTo>
                <a:lnTo>
                  <a:pt x="7986330" y="9382684"/>
                </a:lnTo>
                <a:lnTo>
                  <a:pt x="7912596" y="9280913"/>
                </a:lnTo>
                <a:lnTo>
                  <a:pt x="7865806" y="9274007"/>
                </a:lnTo>
                <a:close/>
                <a:moveTo>
                  <a:pt x="8074358" y="9210579"/>
                </a:moveTo>
                <a:lnTo>
                  <a:pt x="8113555" y="9237459"/>
                </a:lnTo>
                <a:lnTo>
                  <a:pt x="8118038" y="9241436"/>
                </a:lnTo>
                <a:lnTo>
                  <a:pt x="8157259" y="9257634"/>
                </a:lnTo>
                <a:lnTo>
                  <a:pt x="8102857" y="9223729"/>
                </a:lnTo>
                <a:close/>
                <a:moveTo>
                  <a:pt x="8000393" y="9217696"/>
                </a:moveTo>
                <a:lnTo>
                  <a:pt x="8073094" y="9290800"/>
                </a:lnTo>
                <a:lnTo>
                  <a:pt x="8182088" y="9317708"/>
                </a:lnTo>
                <a:lnTo>
                  <a:pt x="8110135" y="9253878"/>
                </a:lnTo>
                <a:lnTo>
                  <a:pt x="8072912" y="9238504"/>
                </a:lnTo>
                <a:close/>
                <a:moveTo>
                  <a:pt x="7603104" y="9263365"/>
                </a:moveTo>
                <a:lnTo>
                  <a:pt x="7649377" y="9363490"/>
                </a:lnTo>
                <a:lnTo>
                  <a:pt x="7658948" y="9388214"/>
                </a:lnTo>
                <a:lnTo>
                  <a:pt x="7818145" y="9379973"/>
                </a:lnTo>
                <a:lnTo>
                  <a:pt x="7792135" y="9326390"/>
                </a:lnTo>
                <a:lnTo>
                  <a:pt x="7752896" y="9267055"/>
                </a:lnTo>
                <a:lnTo>
                  <a:pt x="7672354" y="9262095"/>
                </a:lnTo>
                <a:close/>
                <a:moveTo>
                  <a:pt x="4885534" y="9619751"/>
                </a:moveTo>
                <a:lnTo>
                  <a:pt x="4814488" y="9784280"/>
                </a:lnTo>
                <a:lnTo>
                  <a:pt x="4804914" y="9804445"/>
                </a:lnTo>
                <a:lnTo>
                  <a:pt x="5079051" y="9845277"/>
                </a:lnTo>
                <a:lnTo>
                  <a:pt x="5080029" y="9843017"/>
                </a:lnTo>
                <a:lnTo>
                  <a:pt x="5152930" y="9656196"/>
                </a:lnTo>
                <a:lnTo>
                  <a:pt x="4978112" y="9636885"/>
                </a:lnTo>
                <a:close/>
                <a:moveTo>
                  <a:pt x="7421867" y="9267347"/>
                </a:moveTo>
                <a:lnTo>
                  <a:pt x="7427641" y="9281739"/>
                </a:lnTo>
                <a:lnTo>
                  <a:pt x="7469258" y="9408219"/>
                </a:lnTo>
                <a:lnTo>
                  <a:pt x="7596377" y="9391454"/>
                </a:lnTo>
                <a:lnTo>
                  <a:pt x="7639267" y="9389233"/>
                </a:lnTo>
                <a:lnTo>
                  <a:pt x="7586135" y="9263676"/>
                </a:lnTo>
                <a:lnTo>
                  <a:pt x="7430116" y="9266536"/>
                </a:lnTo>
                <a:close/>
                <a:moveTo>
                  <a:pt x="6554681" y="9378752"/>
                </a:moveTo>
                <a:lnTo>
                  <a:pt x="6381141" y="9405103"/>
                </a:lnTo>
                <a:lnTo>
                  <a:pt x="6321231" y="9412792"/>
                </a:lnTo>
                <a:lnTo>
                  <a:pt x="6310314" y="9536406"/>
                </a:lnTo>
                <a:lnTo>
                  <a:pt x="6301275" y="9603940"/>
                </a:lnTo>
                <a:lnTo>
                  <a:pt x="6486120" y="9575821"/>
                </a:lnTo>
                <a:lnTo>
                  <a:pt x="6549478" y="9564176"/>
                </a:lnTo>
                <a:lnTo>
                  <a:pt x="6555049" y="9433410"/>
                </a:lnTo>
                <a:close/>
                <a:moveTo>
                  <a:pt x="7229583" y="9286268"/>
                </a:moveTo>
                <a:lnTo>
                  <a:pt x="7245111" y="9343069"/>
                </a:lnTo>
                <a:lnTo>
                  <a:pt x="7264544" y="9435218"/>
                </a:lnTo>
                <a:lnTo>
                  <a:pt x="7454539" y="9410160"/>
                </a:lnTo>
                <a:lnTo>
                  <a:pt x="7414004" y="9286884"/>
                </a:lnTo>
                <a:lnTo>
                  <a:pt x="7406765" y="9268833"/>
                </a:lnTo>
                <a:close/>
                <a:moveTo>
                  <a:pt x="6060757" y="9443173"/>
                </a:moveTo>
                <a:lnTo>
                  <a:pt x="6057780" y="9465586"/>
                </a:lnTo>
                <a:lnTo>
                  <a:pt x="6027251" y="9636705"/>
                </a:lnTo>
                <a:lnTo>
                  <a:pt x="6198882" y="9619516"/>
                </a:lnTo>
                <a:lnTo>
                  <a:pt x="6286095" y="9606249"/>
                </a:lnTo>
                <a:lnTo>
                  <a:pt x="6295605" y="9535225"/>
                </a:lnTo>
                <a:lnTo>
                  <a:pt x="6306261" y="9414713"/>
                </a:lnTo>
                <a:lnTo>
                  <a:pt x="6138759" y="9436212"/>
                </a:lnTo>
                <a:close/>
                <a:moveTo>
                  <a:pt x="6790055" y="9343313"/>
                </a:moveTo>
                <a:lnTo>
                  <a:pt x="6691151" y="9358029"/>
                </a:lnTo>
                <a:lnTo>
                  <a:pt x="6569273" y="9376535"/>
                </a:lnTo>
                <a:lnTo>
                  <a:pt x="6569659" y="9433062"/>
                </a:lnTo>
                <a:lnTo>
                  <a:pt x="6564197" y="9561471"/>
                </a:lnTo>
                <a:lnTo>
                  <a:pt x="6799052" y="9518304"/>
                </a:lnTo>
                <a:lnTo>
                  <a:pt x="6799004" y="9507529"/>
                </a:lnTo>
                <a:cubicBezTo>
                  <a:pt x="6797398" y="9451816"/>
                  <a:pt x="6794439" y="9397301"/>
                  <a:pt x="6790130" y="9344005"/>
                </a:cubicBezTo>
                <a:close/>
                <a:moveTo>
                  <a:pt x="7009008" y="9310735"/>
                </a:moveTo>
                <a:lnTo>
                  <a:pt x="6804776" y="9341123"/>
                </a:lnTo>
                <a:lnTo>
                  <a:pt x="6804893" y="9342199"/>
                </a:lnTo>
                <a:cubicBezTo>
                  <a:pt x="6809236" y="9395736"/>
                  <a:pt x="6812222" y="9450494"/>
                  <a:pt x="6813852" y="9506448"/>
                </a:cubicBezTo>
                <a:lnTo>
                  <a:pt x="6813895" y="9515575"/>
                </a:lnTo>
                <a:lnTo>
                  <a:pt x="6850213" y="9508900"/>
                </a:lnTo>
                <a:lnTo>
                  <a:pt x="7032164" y="9475687"/>
                </a:lnTo>
                <a:lnTo>
                  <a:pt x="7026454" y="9420556"/>
                </a:lnTo>
                <a:close/>
                <a:moveTo>
                  <a:pt x="7063852" y="9302575"/>
                </a:moveTo>
                <a:lnTo>
                  <a:pt x="7023267" y="9308614"/>
                </a:lnTo>
                <a:lnTo>
                  <a:pt x="7040703" y="9418350"/>
                </a:lnTo>
                <a:lnTo>
                  <a:pt x="7046375" y="9473092"/>
                </a:lnTo>
                <a:lnTo>
                  <a:pt x="7226030" y="9440298"/>
                </a:lnTo>
                <a:lnTo>
                  <a:pt x="7250073" y="9437127"/>
                </a:lnTo>
                <a:lnTo>
                  <a:pt x="7231023" y="9346745"/>
                </a:lnTo>
                <a:lnTo>
                  <a:pt x="7214890" y="9287713"/>
                </a:lnTo>
                <a:close/>
                <a:moveTo>
                  <a:pt x="4245010" y="9676092"/>
                </a:moveTo>
                <a:lnTo>
                  <a:pt x="4149176" y="9848151"/>
                </a:lnTo>
                <a:lnTo>
                  <a:pt x="4222212" y="9875403"/>
                </a:lnTo>
                <a:lnTo>
                  <a:pt x="4410230" y="9930741"/>
                </a:lnTo>
                <a:lnTo>
                  <a:pt x="4502769" y="9751487"/>
                </a:lnTo>
                <a:lnTo>
                  <a:pt x="4309790" y="9697844"/>
                </a:lnTo>
                <a:close/>
                <a:moveTo>
                  <a:pt x="5790617" y="9463663"/>
                </a:moveTo>
                <a:lnTo>
                  <a:pt x="5764144" y="9583072"/>
                </a:lnTo>
                <a:lnTo>
                  <a:pt x="5744696" y="9656609"/>
                </a:lnTo>
                <a:lnTo>
                  <a:pt x="5859003" y="9653555"/>
                </a:lnTo>
                <a:lnTo>
                  <a:pt x="6012288" y="9638203"/>
                </a:lnTo>
                <a:lnTo>
                  <a:pt x="6043392" y="9463920"/>
                </a:lnTo>
                <a:lnTo>
                  <a:pt x="6045974" y="9444492"/>
                </a:lnTo>
                <a:lnTo>
                  <a:pt x="5854821" y="9461550"/>
                </a:lnTo>
                <a:close/>
                <a:moveTo>
                  <a:pt x="7850261" y="9177991"/>
                </a:moveTo>
                <a:lnTo>
                  <a:pt x="7880606" y="9211604"/>
                </a:lnTo>
                <a:lnTo>
                  <a:pt x="7920915" y="9267259"/>
                </a:lnTo>
                <a:lnTo>
                  <a:pt x="8046602" y="9285845"/>
                </a:lnTo>
                <a:lnTo>
                  <a:pt x="7966822" y="9208064"/>
                </a:lnTo>
                <a:lnTo>
                  <a:pt x="7883271" y="9184090"/>
                </a:lnTo>
                <a:close/>
                <a:moveTo>
                  <a:pt x="5515326" y="9470321"/>
                </a:moveTo>
                <a:lnTo>
                  <a:pt x="5503636" y="9514571"/>
                </a:lnTo>
                <a:lnTo>
                  <a:pt x="5458540" y="9661315"/>
                </a:lnTo>
                <a:lnTo>
                  <a:pt x="5499199" y="9663167"/>
                </a:lnTo>
                <a:lnTo>
                  <a:pt x="5729275" y="9657020"/>
                </a:lnTo>
                <a:lnTo>
                  <a:pt x="5749723" y="9579731"/>
                </a:lnTo>
                <a:lnTo>
                  <a:pt x="5775364" y="9464165"/>
                </a:lnTo>
                <a:lnTo>
                  <a:pt x="5557828" y="9471325"/>
                </a:lnTo>
                <a:close/>
                <a:moveTo>
                  <a:pt x="7900920" y="9130551"/>
                </a:moveTo>
                <a:lnTo>
                  <a:pt x="7961302" y="9178389"/>
                </a:lnTo>
                <a:lnTo>
                  <a:pt x="7979322" y="9196509"/>
                </a:lnTo>
                <a:lnTo>
                  <a:pt x="8063194" y="9220598"/>
                </a:lnTo>
                <a:lnTo>
                  <a:pt x="7995566" y="9174222"/>
                </a:lnTo>
                <a:close/>
                <a:moveTo>
                  <a:pt x="7694214" y="9149153"/>
                </a:moveTo>
                <a:lnTo>
                  <a:pt x="7761663" y="9252851"/>
                </a:lnTo>
                <a:lnTo>
                  <a:pt x="7867934" y="9259424"/>
                </a:lnTo>
                <a:lnTo>
                  <a:pt x="7900518" y="9264242"/>
                </a:lnTo>
                <a:lnTo>
                  <a:pt x="7869229" y="9221055"/>
                </a:lnTo>
                <a:lnTo>
                  <a:pt x="7823838" y="9173108"/>
                </a:lnTo>
                <a:close/>
                <a:moveTo>
                  <a:pt x="4608636" y="9565022"/>
                </a:moveTo>
                <a:lnTo>
                  <a:pt x="4535469" y="9719976"/>
                </a:lnTo>
                <a:lnTo>
                  <a:pt x="4523995" y="9742206"/>
                </a:lnTo>
                <a:lnTo>
                  <a:pt x="4552418" y="9750109"/>
                </a:lnTo>
                <a:lnTo>
                  <a:pt x="4790003" y="9801919"/>
                </a:lnTo>
                <a:lnTo>
                  <a:pt x="4801159" y="9778420"/>
                </a:lnTo>
                <a:lnTo>
                  <a:pt x="4870820" y="9617028"/>
                </a:lnTo>
                <a:lnTo>
                  <a:pt x="4657770" y="9577598"/>
                </a:lnTo>
                <a:close/>
                <a:moveTo>
                  <a:pt x="5238490" y="9457927"/>
                </a:moveTo>
                <a:lnTo>
                  <a:pt x="5173700" y="9643590"/>
                </a:lnTo>
                <a:lnTo>
                  <a:pt x="5247128" y="9651686"/>
                </a:lnTo>
                <a:lnTo>
                  <a:pt x="5443070" y="9660610"/>
                </a:lnTo>
                <a:lnTo>
                  <a:pt x="5489109" y="9510787"/>
                </a:lnTo>
                <a:lnTo>
                  <a:pt x="5499898" y="9469956"/>
                </a:lnTo>
                <a:lnTo>
                  <a:pt x="5351995" y="9466461"/>
                </a:lnTo>
                <a:close/>
                <a:moveTo>
                  <a:pt x="7530965" y="9133251"/>
                </a:moveTo>
                <a:lnTo>
                  <a:pt x="7589719" y="9234402"/>
                </a:lnTo>
                <a:lnTo>
                  <a:pt x="7596376" y="9248806"/>
                </a:lnTo>
                <a:lnTo>
                  <a:pt x="7673610" y="9247405"/>
                </a:lnTo>
                <a:lnTo>
                  <a:pt x="7742729" y="9251680"/>
                </a:lnTo>
                <a:lnTo>
                  <a:pt x="7673554" y="9147080"/>
                </a:lnTo>
                <a:close/>
                <a:moveTo>
                  <a:pt x="7833615" y="9077228"/>
                </a:moveTo>
                <a:lnTo>
                  <a:pt x="7865503" y="9102492"/>
                </a:lnTo>
                <a:lnTo>
                  <a:pt x="7897299" y="9112971"/>
                </a:lnTo>
                <a:lnTo>
                  <a:pt x="7924643" y="9125588"/>
                </a:lnTo>
                <a:lnTo>
                  <a:pt x="7915045" y="9119007"/>
                </a:lnTo>
                <a:close/>
                <a:moveTo>
                  <a:pt x="7766344" y="9085033"/>
                </a:moveTo>
                <a:lnTo>
                  <a:pt x="7834194" y="9160193"/>
                </a:lnTo>
                <a:lnTo>
                  <a:pt x="7886822" y="9169941"/>
                </a:lnTo>
                <a:lnTo>
                  <a:pt x="7944800" y="9186594"/>
                </a:lnTo>
                <a:lnTo>
                  <a:pt x="7908686" y="9151385"/>
                </a:lnTo>
                <a:lnTo>
                  <a:pt x="7862867" y="9116839"/>
                </a:lnTo>
                <a:close/>
                <a:moveTo>
                  <a:pt x="7363103" y="9127200"/>
                </a:moveTo>
                <a:lnTo>
                  <a:pt x="7374560" y="9149444"/>
                </a:lnTo>
                <a:lnTo>
                  <a:pt x="7416195" y="9253213"/>
                </a:lnTo>
                <a:lnTo>
                  <a:pt x="7430409" y="9251816"/>
                </a:lnTo>
                <a:lnTo>
                  <a:pt x="7579968" y="9249104"/>
                </a:lnTo>
                <a:lnTo>
                  <a:pt x="7576536" y="9240993"/>
                </a:lnTo>
                <a:lnTo>
                  <a:pt x="7512918" y="9131501"/>
                </a:lnTo>
                <a:lnTo>
                  <a:pt x="7502981" y="9130537"/>
                </a:lnTo>
                <a:close/>
                <a:moveTo>
                  <a:pt x="7182138" y="9130425"/>
                </a:moveTo>
                <a:lnTo>
                  <a:pt x="7205905" y="9199660"/>
                </a:lnTo>
                <a:lnTo>
                  <a:pt x="7225666" y="9271942"/>
                </a:lnTo>
                <a:lnTo>
                  <a:pt x="7401096" y="9254698"/>
                </a:lnTo>
                <a:lnTo>
                  <a:pt x="7361232" y="9155304"/>
                </a:lnTo>
                <a:lnTo>
                  <a:pt x="7346558" y="9126806"/>
                </a:lnTo>
                <a:lnTo>
                  <a:pt x="7311600" y="9125972"/>
                </a:lnTo>
                <a:close/>
                <a:moveTo>
                  <a:pt x="4963118" y="9425778"/>
                </a:moveTo>
                <a:lnTo>
                  <a:pt x="4903521" y="9578095"/>
                </a:lnTo>
                <a:lnTo>
                  <a:pt x="4891532" y="9605861"/>
                </a:lnTo>
                <a:lnTo>
                  <a:pt x="4980247" y="9622261"/>
                </a:lnTo>
                <a:lnTo>
                  <a:pt x="5158503" y="9641914"/>
                </a:lnTo>
                <a:lnTo>
                  <a:pt x="5159444" y="9639504"/>
                </a:lnTo>
                <a:lnTo>
                  <a:pt x="5223228" y="9456780"/>
                </a:lnTo>
                <a:lnTo>
                  <a:pt x="5136057" y="9450227"/>
                </a:lnTo>
                <a:close/>
                <a:moveTo>
                  <a:pt x="6989471" y="9142659"/>
                </a:moveTo>
                <a:lnTo>
                  <a:pt x="7016224" y="9264288"/>
                </a:lnTo>
                <a:lnTo>
                  <a:pt x="7020972" y="9294173"/>
                </a:lnTo>
                <a:lnTo>
                  <a:pt x="7062869" y="9287945"/>
                </a:lnTo>
                <a:lnTo>
                  <a:pt x="7210975" y="9273386"/>
                </a:lnTo>
                <a:lnTo>
                  <a:pt x="7192030" y="9204066"/>
                </a:lnTo>
                <a:lnTo>
                  <a:pt x="7166933" y="9130947"/>
                </a:lnTo>
                <a:lnTo>
                  <a:pt x="7118907" y="9132599"/>
                </a:lnTo>
                <a:close/>
                <a:moveTo>
                  <a:pt x="6784144" y="9163621"/>
                </a:moveTo>
                <a:lnTo>
                  <a:pt x="6787799" y="9185277"/>
                </a:lnTo>
                <a:lnTo>
                  <a:pt x="6803188" y="9326547"/>
                </a:lnTo>
                <a:lnTo>
                  <a:pt x="7006714" y="9296293"/>
                </a:lnTo>
                <a:lnTo>
                  <a:pt x="7002097" y="9267231"/>
                </a:lnTo>
                <a:lnTo>
                  <a:pt x="6974944" y="9143788"/>
                </a:lnTo>
                <a:lnTo>
                  <a:pt x="6924538" y="9147705"/>
                </a:lnTo>
                <a:close/>
                <a:moveTo>
                  <a:pt x="6562721" y="9188722"/>
                </a:moveTo>
                <a:lnTo>
                  <a:pt x="6568518" y="9266123"/>
                </a:lnTo>
                <a:lnTo>
                  <a:pt x="6569172" y="9361706"/>
                </a:lnTo>
                <a:lnTo>
                  <a:pt x="6688953" y="9343528"/>
                </a:lnTo>
                <a:lnTo>
                  <a:pt x="6788471" y="9328734"/>
                </a:lnTo>
                <a:lnTo>
                  <a:pt x="6773151" y="9187802"/>
                </a:lnTo>
                <a:lnTo>
                  <a:pt x="6769355" y="9165297"/>
                </a:lnTo>
                <a:close/>
                <a:moveTo>
                  <a:pt x="4340408" y="9491515"/>
                </a:moveTo>
                <a:lnTo>
                  <a:pt x="4256302" y="9655818"/>
                </a:lnTo>
                <a:lnTo>
                  <a:pt x="4252258" y="9663079"/>
                </a:lnTo>
                <a:lnTo>
                  <a:pt x="4314008" y="9683820"/>
                </a:lnTo>
                <a:lnTo>
                  <a:pt x="4509623" y="9738210"/>
                </a:lnTo>
                <a:lnTo>
                  <a:pt x="4522288" y="9713676"/>
                </a:lnTo>
                <a:lnTo>
                  <a:pt x="4594240" y="9561337"/>
                </a:lnTo>
                <a:lnTo>
                  <a:pt x="4421259" y="9517063"/>
                </a:lnTo>
                <a:close/>
                <a:moveTo>
                  <a:pt x="7610945" y="9044008"/>
                </a:moveTo>
                <a:lnTo>
                  <a:pt x="7675562" y="9120478"/>
                </a:lnTo>
                <a:lnTo>
                  <a:pt x="7683980" y="9133419"/>
                </a:lnTo>
                <a:lnTo>
                  <a:pt x="7695960" y="9134587"/>
                </a:lnTo>
                <a:lnTo>
                  <a:pt x="7806810" y="9155120"/>
                </a:lnTo>
                <a:lnTo>
                  <a:pt x="7728725" y="9072636"/>
                </a:lnTo>
                <a:lnTo>
                  <a:pt x="7707181" y="9065538"/>
                </a:lnTo>
                <a:close/>
                <a:moveTo>
                  <a:pt x="6329674" y="9216397"/>
                </a:moveTo>
                <a:lnTo>
                  <a:pt x="6325905" y="9359896"/>
                </a:lnTo>
                <a:lnTo>
                  <a:pt x="6322555" y="9397797"/>
                </a:lnTo>
                <a:lnTo>
                  <a:pt x="6379622" y="9390472"/>
                </a:lnTo>
                <a:lnTo>
                  <a:pt x="6554581" y="9363921"/>
                </a:lnTo>
                <a:lnTo>
                  <a:pt x="6553930" y="9267194"/>
                </a:lnTo>
                <a:lnTo>
                  <a:pt x="6548192" y="9190369"/>
                </a:lnTo>
                <a:lnTo>
                  <a:pt x="6529307" y="9192510"/>
                </a:lnTo>
                <a:close/>
                <a:moveTo>
                  <a:pt x="6085291" y="9242039"/>
                </a:moveTo>
                <a:lnTo>
                  <a:pt x="6081560" y="9286567"/>
                </a:lnTo>
                <a:lnTo>
                  <a:pt x="6062744" y="9428216"/>
                </a:lnTo>
                <a:lnTo>
                  <a:pt x="6137799" y="9421512"/>
                </a:lnTo>
                <a:lnTo>
                  <a:pt x="6307587" y="9399719"/>
                </a:lnTo>
                <a:lnTo>
                  <a:pt x="6311146" y="9359457"/>
                </a:lnTo>
                <a:lnTo>
                  <a:pt x="6314880" y="9218167"/>
                </a:lnTo>
                <a:lnTo>
                  <a:pt x="6295563" y="9220479"/>
                </a:lnTo>
                <a:close/>
                <a:moveTo>
                  <a:pt x="5829427" y="9260984"/>
                </a:moveTo>
                <a:lnTo>
                  <a:pt x="5805804" y="9395166"/>
                </a:lnTo>
                <a:lnTo>
                  <a:pt x="5793909" y="9448815"/>
                </a:lnTo>
                <a:lnTo>
                  <a:pt x="5854557" y="9446811"/>
                </a:lnTo>
                <a:lnTo>
                  <a:pt x="6047962" y="9429536"/>
                </a:lnTo>
                <a:lnTo>
                  <a:pt x="6067097" y="9285614"/>
                </a:lnTo>
                <a:lnTo>
                  <a:pt x="6070629" y="9243543"/>
                </a:lnTo>
                <a:lnTo>
                  <a:pt x="6053501" y="9245299"/>
                </a:lnTo>
                <a:close/>
                <a:moveTo>
                  <a:pt x="7674621" y="9000730"/>
                </a:moveTo>
                <a:lnTo>
                  <a:pt x="7741057" y="9061475"/>
                </a:lnTo>
                <a:lnTo>
                  <a:pt x="7827012" y="9089805"/>
                </a:lnTo>
                <a:lnTo>
                  <a:pt x="7760743" y="9039841"/>
                </a:lnTo>
                <a:lnTo>
                  <a:pt x="7711139" y="9014391"/>
                </a:lnTo>
                <a:close/>
                <a:moveTo>
                  <a:pt x="7460147" y="9015768"/>
                </a:moveTo>
                <a:lnTo>
                  <a:pt x="7470894" y="9029834"/>
                </a:lnTo>
                <a:lnTo>
                  <a:pt x="7521889" y="9117626"/>
                </a:lnTo>
                <a:lnTo>
                  <a:pt x="7663180" y="9131393"/>
                </a:lnTo>
                <a:lnTo>
                  <a:pt x="7646611" y="9106338"/>
                </a:lnTo>
                <a:lnTo>
                  <a:pt x="7586469" y="9038532"/>
                </a:lnTo>
                <a:lnTo>
                  <a:pt x="7521151" y="9023920"/>
                </a:lnTo>
                <a:close/>
                <a:moveTo>
                  <a:pt x="5566074" y="9268519"/>
                </a:moveTo>
                <a:lnTo>
                  <a:pt x="5553899" y="9324307"/>
                </a:lnTo>
                <a:lnTo>
                  <a:pt x="5519194" y="9455680"/>
                </a:lnTo>
                <a:lnTo>
                  <a:pt x="5558350" y="9456599"/>
                </a:lnTo>
                <a:lnTo>
                  <a:pt x="5778658" y="9449319"/>
                </a:lnTo>
                <a:lnTo>
                  <a:pt x="5791261" y="9392518"/>
                </a:lnTo>
                <a:lnTo>
                  <a:pt x="5814259" y="9262046"/>
                </a:lnTo>
                <a:lnTo>
                  <a:pt x="5802471" y="9262871"/>
                </a:lnTo>
                <a:close/>
                <a:moveTo>
                  <a:pt x="4692230" y="9375747"/>
                </a:moveTo>
                <a:lnTo>
                  <a:pt x="4633776" y="9511780"/>
                </a:lnTo>
                <a:lnTo>
                  <a:pt x="4615031" y="9551480"/>
                </a:lnTo>
                <a:lnTo>
                  <a:pt x="4660992" y="9563244"/>
                </a:lnTo>
                <a:lnTo>
                  <a:pt x="4876814" y="9603140"/>
                </a:lnTo>
                <a:lnTo>
                  <a:pt x="4889889" y="9572847"/>
                </a:lnTo>
                <a:lnTo>
                  <a:pt x="4948247" y="9423675"/>
                </a:lnTo>
                <a:lnTo>
                  <a:pt x="4836789" y="9407918"/>
                </a:lnTo>
                <a:close/>
                <a:moveTo>
                  <a:pt x="7619513" y="8953353"/>
                </a:moveTo>
                <a:lnTo>
                  <a:pt x="7637692" y="8966963"/>
                </a:lnTo>
                <a:lnTo>
                  <a:pt x="7645717" y="8974301"/>
                </a:lnTo>
                <a:lnTo>
                  <a:pt x="7676976" y="8985996"/>
                </a:lnTo>
                <a:close/>
                <a:moveTo>
                  <a:pt x="7295849" y="8996631"/>
                </a:moveTo>
                <a:lnTo>
                  <a:pt x="7355443" y="9112330"/>
                </a:lnTo>
                <a:lnTo>
                  <a:pt x="7503868" y="9115925"/>
                </a:lnTo>
                <a:lnTo>
                  <a:pt x="7458698" y="9038183"/>
                </a:lnTo>
                <a:lnTo>
                  <a:pt x="7439462" y="9013004"/>
                </a:lnTo>
                <a:lnTo>
                  <a:pt x="7333715" y="8998874"/>
                </a:lnTo>
                <a:close/>
                <a:moveTo>
                  <a:pt x="5299202" y="9260847"/>
                </a:moveTo>
                <a:lnTo>
                  <a:pt x="5243411" y="9443547"/>
                </a:lnTo>
                <a:lnTo>
                  <a:pt x="5353103" y="9451779"/>
                </a:lnTo>
                <a:lnTo>
                  <a:pt x="5503766" y="9455317"/>
                </a:lnTo>
                <a:lnTo>
                  <a:pt x="5539200" y="9321212"/>
                </a:lnTo>
                <a:lnTo>
                  <a:pt x="5550624" y="9268888"/>
                </a:lnTo>
                <a:lnTo>
                  <a:pt x="5541816" y="9269099"/>
                </a:lnTo>
                <a:close/>
                <a:moveTo>
                  <a:pt x="7528401" y="8946323"/>
                </a:moveTo>
                <a:lnTo>
                  <a:pt x="7595492" y="9025720"/>
                </a:lnTo>
                <a:lnTo>
                  <a:pt x="7708224" y="9050981"/>
                </a:lnTo>
                <a:lnTo>
                  <a:pt x="7692153" y="9034005"/>
                </a:lnTo>
                <a:lnTo>
                  <a:pt x="7627590" y="8983135"/>
                </a:lnTo>
                <a:lnTo>
                  <a:pt x="7531089" y="8947032"/>
                </a:lnTo>
                <a:close/>
                <a:moveTo>
                  <a:pt x="7124759" y="8987671"/>
                </a:moveTo>
                <a:lnTo>
                  <a:pt x="7159401" y="9064194"/>
                </a:lnTo>
                <a:lnTo>
                  <a:pt x="7177154" y="9115906"/>
                </a:lnTo>
                <a:lnTo>
                  <a:pt x="7312441" y="9111288"/>
                </a:lnTo>
                <a:lnTo>
                  <a:pt x="7338897" y="9111928"/>
                </a:lnTo>
                <a:lnTo>
                  <a:pt x="7279014" y="8995634"/>
                </a:lnTo>
                <a:lnTo>
                  <a:pt x="7144647" y="8987678"/>
                </a:lnTo>
                <a:close/>
                <a:moveTo>
                  <a:pt x="6946597" y="8987921"/>
                </a:moveTo>
                <a:lnTo>
                  <a:pt x="6984017" y="9117868"/>
                </a:lnTo>
                <a:lnTo>
                  <a:pt x="6986289" y="9128192"/>
                </a:lnTo>
                <a:lnTo>
                  <a:pt x="7119011" y="9117892"/>
                </a:lnTo>
                <a:lnTo>
                  <a:pt x="7161949" y="9116426"/>
                </a:lnTo>
                <a:lnTo>
                  <a:pt x="7145780" y="9069320"/>
                </a:lnTo>
                <a:lnTo>
                  <a:pt x="7108821" y="8987666"/>
                </a:lnTo>
                <a:lnTo>
                  <a:pt x="6953725" y="8987613"/>
                </a:lnTo>
                <a:close/>
                <a:moveTo>
                  <a:pt x="5029630" y="9235274"/>
                </a:moveTo>
                <a:lnTo>
                  <a:pt x="4977188" y="9389818"/>
                </a:lnTo>
                <a:lnTo>
                  <a:pt x="4968620" y="9411716"/>
                </a:lnTo>
                <a:lnTo>
                  <a:pt x="5137815" y="9435622"/>
                </a:lnTo>
                <a:lnTo>
                  <a:pt x="5228245" y="9442409"/>
                </a:lnTo>
                <a:lnTo>
                  <a:pt x="5228493" y="9441697"/>
                </a:lnTo>
                <a:lnTo>
                  <a:pt x="5281880" y="9260258"/>
                </a:lnTo>
                <a:lnTo>
                  <a:pt x="5270884" y="9259884"/>
                </a:lnTo>
                <a:close/>
                <a:moveTo>
                  <a:pt x="6753340" y="8996540"/>
                </a:moveTo>
                <a:lnTo>
                  <a:pt x="6762576" y="9035824"/>
                </a:lnTo>
                <a:lnTo>
                  <a:pt x="6781704" y="9149165"/>
                </a:lnTo>
                <a:lnTo>
                  <a:pt x="6923952" y="9133031"/>
                </a:lnTo>
                <a:lnTo>
                  <a:pt x="6971762" y="9129320"/>
                </a:lnTo>
                <a:lnTo>
                  <a:pt x="6970051" y="9121542"/>
                </a:lnTo>
                <a:lnTo>
                  <a:pt x="6931750" y="8988563"/>
                </a:lnTo>
                <a:lnTo>
                  <a:pt x="6760727" y="8995956"/>
                </a:lnTo>
                <a:close/>
                <a:moveTo>
                  <a:pt x="4427566" y="9309795"/>
                </a:moveTo>
                <a:lnTo>
                  <a:pt x="4363931" y="9445563"/>
                </a:lnTo>
                <a:lnTo>
                  <a:pt x="4347201" y="9478244"/>
                </a:lnTo>
                <a:lnTo>
                  <a:pt x="4425188" y="9502889"/>
                </a:lnTo>
                <a:lnTo>
                  <a:pt x="4600636" y="9547795"/>
                </a:lnTo>
                <a:lnTo>
                  <a:pt x="4620334" y="9506092"/>
                </a:lnTo>
                <a:lnTo>
                  <a:pt x="4677749" y="9372525"/>
                </a:lnTo>
                <a:lnTo>
                  <a:pt x="4523751" y="9338254"/>
                </a:lnTo>
                <a:close/>
                <a:moveTo>
                  <a:pt x="7376421" y="8906188"/>
                </a:moveTo>
                <a:lnTo>
                  <a:pt x="7447717" y="8999500"/>
                </a:lnTo>
                <a:lnTo>
                  <a:pt x="7524302" y="9009769"/>
                </a:lnTo>
                <a:lnTo>
                  <a:pt x="7570048" y="9020018"/>
                </a:lnTo>
                <a:lnTo>
                  <a:pt x="7497425" y="8938142"/>
                </a:lnTo>
                <a:close/>
                <a:moveTo>
                  <a:pt x="6548015" y="9012748"/>
                </a:moveTo>
                <a:lnTo>
                  <a:pt x="6550776" y="9029193"/>
                </a:lnTo>
                <a:lnTo>
                  <a:pt x="6561628" y="9174126"/>
                </a:lnTo>
                <a:lnTo>
                  <a:pt x="6766917" y="9150842"/>
                </a:lnTo>
                <a:lnTo>
                  <a:pt x="6748065" y="9039065"/>
                </a:lnTo>
                <a:lnTo>
                  <a:pt x="6738343" y="8997724"/>
                </a:lnTo>
                <a:close/>
                <a:moveTo>
                  <a:pt x="6328070" y="9030357"/>
                </a:moveTo>
                <a:lnTo>
                  <a:pt x="6332523" y="9108028"/>
                </a:lnTo>
                <a:lnTo>
                  <a:pt x="6330063" y="9201633"/>
                </a:lnTo>
                <a:lnTo>
                  <a:pt x="6527403" y="9178008"/>
                </a:lnTo>
                <a:lnTo>
                  <a:pt x="6547102" y="9175774"/>
                </a:lnTo>
                <a:lnTo>
                  <a:pt x="6536314" y="9031343"/>
                </a:lnTo>
                <a:lnTo>
                  <a:pt x="6533392" y="9013902"/>
                </a:lnTo>
                <a:lnTo>
                  <a:pt x="6367608" y="9026989"/>
                </a:lnTo>
                <a:close/>
                <a:moveTo>
                  <a:pt x="6097999" y="9049318"/>
                </a:moveTo>
                <a:lnTo>
                  <a:pt x="6096002" y="9114228"/>
                </a:lnTo>
                <a:lnTo>
                  <a:pt x="6086532" y="9227236"/>
                </a:lnTo>
                <a:lnTo>
                  <a:pt x="6294218" y="9205925"/>
                </a:lnTo>
                <a:lnTo>
                  <a:pt x="6315270" y="9203405"/>
                </a:lnTo>
                <a:lnTo>
                  <a:pt x="6317773" y="9108699"/>
                </a:lnTo>
                <a:lnTo>
                  <a:pt x="6313369" y="9031609"/>
                </a:lnTo>
                <a:lnTo>
                  <a:pt x="6135011" y="9046800"/>
                </a:lnTo>
                <a:close/>
                <a:moveTo>
                  <a:pt x="7438078" y="8863791"/>
                </a:moveTo>
                <a:lnTo>
                  <a:pt x="7505487" y="8925151"/>
                </a:lnTo>
                <a:lnTo>
                  <a:pt x="7535666" y="8933128"/>
                </a:lnTo>
                <a:lnTo>
                  <a:pt x="7589852" y="8953400"/>
                </a:lnTo>
                <a:lnTo>
                  <a:pt x="7519796" y="8898202"/>
                </a:lnTo>
                <a:close/>
                <a:moveTo>
                  <a:pt x="5856713" y="9064507"/>
                </a:moveTo>
                <a:lnTo>
                  <a:pt x="5837766" y="9213620"/>
                </a:lnTo>
                <a:lnTo>
                  <a:pt x="5832034" y="9246177"/>
                </a:lnTo>
                <a:lnTo>
                  <a:pt x="6052743" y="9230703"/>
                </a:lnTo>
                <a:lnTo>
                  <a:pt x="6071871" y="9228740"/>
                </a:lnTo>
                <a:lnTo>
                  <a:pt x="6081505" y="9113990"/>
                </a:lnTo>
                <a:lnTo>
                  <a:pt x="6083475" y="9050306"/>
                </a:lnTo>
                <a:lnTo>
                  <a:pt x="5894338" y="9063174"/>
                </a:lnTo>
                <a:close/>
                <a:moveTo>
                  <a:pt x="7223792" y="8877482"/>
                </a:moveTo>
                <a:lnTo>
                  <a:pt x="7266164" y="8939001"/>
                </a:lnTo>
                <a:lnTo>
                  <a:pt x="7288140" y="8981666"/>
                </a:lnTo>
                <a:lnTo>
                  <a:pt x="7335988" y="8984519"/>
                </a:lnTo>
                <a:lnTo>
                  <a:pt x="7427026" y="8996726"/>
                </a:lnTo>
                <a:lnTo>
                  <a:pt x="7353167" y="8900048"/>
                </a:lnTo>
                <a:lnTo>
                  <a:pt x="7348883" y="8898916"/>
                </a:lnTo>
                <a:close/>
                <a:moveTo>
                  <a:pt x="4764930" y="9191124"/>
                </a:moveTo>
                <a:lnTo>
                  <a:pt x="4720937" y="9308940"/>
                </a:lnTo>
                <a:lnTo>
                  <a:pt x="4698133" y="9362009"/>
                </a:lnTo>
                <a:lnTo>
                  <a:pt x="4839510" y="9393474"/>
                </a:lnTo>
                <a:lnTo>
                  <a:pt x="4953748" y="9409615"/>
                </a:lnTo>
                <a:lnTo>
                  <a:pt x="4963318" y="9385155"/>
                </a:lnTo>
                <a:lnTo>
                  <a:pt x="5014705" y="9233751"/>
                </a:lnTo>
                <a:lnTo>
                  <a:pt x="4989019" y="9231131"/>
                </a:lnTo>
                <a:close/>
                <a:moveTo>
                  <a:pt x="5605675" y="9071570"/>
                </a:moveTo>
                <a:lnTo>
                  <a:pt x="5594068" y="9140235"/>
                </a:lnTo>
                <a:lnTo>
                  <a:pt x="5569273" y="9253859"/>
                </a:lnTo>
                <a:lnTo>
                  <a:pt x="5802338" y="9248259"/>
                </a:lnTo>
                <a:lnTo>
                  <a:pt x="5816869" y="9247240"/>
                </a:lnTo>
                <a:lnTo>
                  <a:pt x="5823137" y="9211679"/>
                </a:lnTo>
                <a:lnTo>
                  <a:pt x="5841805" y="9065035"/>
                </a:lnTo>
                <a:lnTo>
                  <a:pt x="5645148" y="9072002"/>
                </a:lnTo>
                <a:close/>
                <a:moveTo>
                  <a:pt x="7066020" y="8857923"/>
                </a:moveTo>
                <a:lnTo>
                  <a:pt x="7118196" y="8973176"/>
                </a:lnTo>
                <a:lnTo>
                  <a:pt x="7146130" y="8973195"/>
                </a:lnTo>
                <a:lnTo>
                  <a:pt x="7271304" y="8980661"/>
                </a:lnTo>
                <a:lnTo>
                  <a:pt x="7253777" y="8946623"/>
                </a:lnTo>
                <a:lnTo>
                  <a:pt x="7203799" y="8874057"/>
                </a:lnTo>
                <a:lnTo>
                  <a:pt x="7164439" y="8867313"/>
                </a:lnTo>
                <a:close/>
                <a:moveTo>
                  <a:pt x="7373308" y="8804835"/>
                </a:moveTo>
                <a:lnTo>
                  <a:pt x="7405370" y="8834019"/>
                </a:lnTo>
                <a:lnTo>
                  <a:pt x="7458972" y="8856597"/>
                </a:lnTo>
                <a:close/>
                <a:moveTo>
                  <a:pt x="7293586" y="8809568"/>
                </a:moveTo>
                <a:lnTo>
                  <a:pt x="7331829" y="8847827"/>
                </a:lnTo>
                <a:lnTo>
                  <a:pt x="7361913" y="8887201"/>
                </a:lnTo>
                <a:lnTo>
                  <a:pt x="7479903" y="8918388"/>
                </a:lnTo>
                <a:lnTo>
                  <a:pt x="7477222" y="8915365"/>
                </a:lnTo>
                <a:lnTo>
                  <a:pt x="7400831" y="8848107"/>
                </a:lnTo>
                <a:lnTo>
                  <a:pt x="7354671" y="8828669"/>
                </a:lnTo>
                <a:close/>
                <a:moveTo>
                  <a:pt x="5347673" y="9066442"/>
                </a:moveTo>
                <a:lnTo>
                  <a:pt x="5303217" y="9246410"/>
                </a:lnTo>
                <a:lnTo>
                  <a:pt x="5542366" y="9254506"/>
                </a:lnTo>
                <a:lnTo>
                  <a:pt x="5553825" y="9254231"/>
                </a:lnTo>
                <a:lnTo>
                  <a:pt x="5579238" y="9137836"/>
                </a:lnTo>
                <a:lnTo>
                  <a:pt x="5590479" y="9071403"/>
                </a:lnTo>
                <a:lnTo>
                  <a:pt x="5387001" y="9069175"/>
                </a:lnTo>
                <a:close/>
                <a:moveTo>
                  <a:pt x="6891783" y="8846422"/>
                </a:moveTo>
                <a:lnTo>
                  <a:pt x="6941878" y="8973604"/>
                </a:lnTo>
                <a:lnTo>
                  <a:pt x="6954480" y="8973062"/>
                </a:lnTo>
                <a:lnTo>
                  <a:pt x="7102257" y="8973165"/>
                </a:lnTo>
                <a:lnTo>
                  <a:pt x="7049376" y="8856334"/>
                </a:lnTo>
                <a:lnTo>
                  <a:pt x="6977674" y="8849494"/>
                </a:lnTo>
                <a:close/>
                <a:moveTo>
                  <a:pt x="6712114" y="8843351"/>
                </a:moveTo>
                <a:lnTo>
                  <a:pt x="6729231" y="8893987"/>
                </a:lnTo>
                <a:lnTo>
                  <a:pt x="6749978" y="8982241"/>
                </a:lnTo>
                <a:lnTo>
                  <a:pt x="6760789" y="8981389"/>
                </a:lnTo>
                <a:lnTo>
                  <a:pt x="6926639" y="8974259"/>
                </a:lnTo>
                <a:lnTo>
                  <a:pt x="6876076" y="8845861"/>
                </a:lnTo>
                <a:lnTo>
                  <a:pt x="6788507" y="8842729"/>
                </a:lnTo>
                <a:close/>
                <a:moveTo>
                  <a:pt x="7149881" y="8770175"/>
                </a:moveTo>
                <a:lnTo>
                  <a:pt x="7212179" y="8860623"/>
                </a:lnTo>
                <a:lnTo>
                  <a:pt x="7339781" y="8882525"/>
                </a:lnTo>
                <a:lnTo>
                  <a:pt x="7320826" y="8857715"/>
                </a:lnTo>
                <a:lnTo>
                  <a:pt x="7263238" y="8800078"/>
                </a:lnTo>
                <a:lnTo>
                  <a:pt x="7198751" y="8779913"/>
                </a:lnTo>
                <a:close/>
                <a:moveTo>
                  <a:pt x="4507102" y="9129341"/>
                </a:moveTo>
                <a:lnTo>
                  <a:pt x="4460045" y="9240501"/>
                </a:lnTo>
                <a:lnTo>
                  <a:pt x="4433876" y="9296333"/>
                </a:lnTo>
                <a:lnTo>
                  <a:pt x="4527560" y="9324045"/>
                </a:lnTo>
                <a:lnTo>
                  <a:pt x="4683655" y="9358786"/>
                </a:lnTo>
                <a:lnTo>
                  <a:pt x="4707259" y="9303877"/>
                </a:lnTo>
                <a:lnTo>
                  <a:pt x="4750354" y="9188522"/>
                </a:lnTo>
                <a:lnTo>
                  <a:pt x="4695569" y="9178741"/>
                </a:lnTo>
                <a:close/>
                <a:moveTo>
                  <a:pt x="5088997" y="9046359"/>
                </a:moveTo>
                <a:lnTo>
                  <a:pt x="5069829" y="9116807"/>
                </a:lnTo>
                <a:lnTo>
                  <a:pt x="5034425" y="9221141"/>
                </a:lnTo>
                <a:lnTo>
                  <a:pt x="5272184" y="9245359"/>
                </a:lnTo>
                <a:lnTo>
                  <a:pt x="5286125" y="9245831"/>
                </a:lnTo>
                <a:lnTo>
                  <a:pt x="5312546" y="9156039"/>
                </a:lnTo>
                <a:lnTo>
                  <a:pt x="5332715" y="9065402"/>
                </a:lnTo>
                <a:lnTo>
                  <a:pt x="5119454" y="9050582"/>
                </a:lnTo>
                <a:close/>
                <a:moveTo>
                  <a:pt x="6520293" y="8847652"/>
                </a:moveTo>
                <a:lnTo>
                  <a:pt x="6545598" y="8998353"/>
                </a:lnTo>
                <a:lnTo>
                  <a:pt x="6734980" y="8983424"/>
                </a:lnTo>
                <a:lnTo>
                  <a:pt x="6714877" y="8897942"/>
                </a:lnTo>
                <a:lnTo>
                  <a:pt x="6696472" y="8843478"/>
                </a:lnTo>
                <a:lnTo>
                  <a:pt x="6596854" y="8844290"/>
                </a:lnTo>
                <a:close/>
                <a:moveTo>
                  <a:pt x="6316878" y="8856587"/>
                </a:moveTo>
                <a:lnTo>
                  <a:pt x="6318996" y="8872100"/>
                </a:lnTo>
                <a:lnTo>
                  <a:pt x="6327236" y="9015814"/>
                </a:lnTo>
                <a:lnTo>
                  <a:pt x="6366290" y="9012488"/>
                </a:lnTo>
                <a:lnTo>
                  <a:pt x="6530979" y="8999506"/>
                </a:lnTo>
                <a:lnTo>
                  <a:pt x="6505640" y="8848296"/>
                </a:lnTo>
                <a:close/>
                <a:moveTo>
                  <a:pt x="7207727" y="8723670"/>
                </a:moveTo>
                <a:lnTo>
                  <a:pt x="7271092" y="8787063"/>
                </a:lnTo>
                <a:lnTo>
                  <a:pt x="7359875" y="8814856"/>
                </a:lnTo>
                <a:lnTo>
                  <a:pt x="7365991" y="8817432"/>
                </a:lnTo>
                <a:lnTo>
                  <a:pt x="7351405" y="8804589"/>
                </a:lnTo>
                <a:lnTo>
                  <a:pt x="7291035" y="8762888"/>
                </a:lnTo>
                <a:close/>
                <a:moveTo>
                  <a:pt x="6098877" y="8866434"/>
                </a:moveTo>
                <a:lnTo>
                  <a:pt x="6101095" y="8948722"/>
                </a:lnTo>
                <a:lnTo>
                  <a:pt x="6098450" y="9034682"/>
                </a:lnTo>
                <a:lnTo>
                  <a:pt x="6134258" y="9032246"/>
                </a:lnTo>
                <a:lnTo>
                  <a:pt x="6312538" y="9017066"/>
                </a:lnTo>
                <a:lnTo>
                  <a:pt x="6304358" y="8873869"/>
                </a:lnTo>
                <a:lnTo>
                  <a:pt x="6302093" y="8857237"/>
                </a:lnTo>
                <a:lnTo>
                  <a:pt x="6205765" y="8861467"/>
                </a:lnTo>
                <a:close/>
                <a:moveTo>
                  <a:pt x="6994272" y="8739167"/>
                </a:moveTo>
                <a:lnTo>
                  <a:pt x="7059248" y="8844256"/>
                </a:lnTo>
                <a:lnTo>
                  <a:pt x="7167114" y="8852887"/>
                </a:lnTo>
                <a:lnTo>
                  <a:pt x="7192183" y="8857190"/>
                </a:lnTo>
                <a:lnTo>
                  <a:pt x="7129450" y="8766103"/>
                </a:lnTo>
                <a:close/>
                <a:moveTo>
                  <a:pt x="5872001" y="8876977"/>
                </a:moveTo>
                <a:lnTo>
                  <a:pt x="5860006" y="9038590"/>
                </a:lnTo>
                <a:lnTo>
                  <a:pt x="5858576" y="9049844"/>
                </a:lnTo>
                <a:lnTo>
                  <a:pt x="5894187" y="9048581"/>
                </a:lnTo>
                <a:lnTo>
                  <a:pt x="6083929" y="9035671"/>
                </a:lnTo>
                <a:lnTo>
                  <a:pt x="6086604" y="8949198"/>
                </a:lnTo>
                <a:lnTo>
                  <a:pt x="6084406" y="8867107"/>
                </a:lnTo>
                <a:close/>
                <a:moveTo>
                  <a:pt x="4832199" y="9009975"/>
                </a:moveTo>
                <a:lnTo>
                  <a:pt x="4830665" y="9015083"/>
                </a:lnTo>
                <a:lnTo>
                  <a:pt x="4770095" y="9177292"/>
                </a:lnTo>
                <a:lnTo>
                  <a:pt x="4991152" y="9216733"/>
                </a:lnTo>
                <a:lnTo>
                  <a:pt x="5019501" y="9219620"/>
                </a:lnTo>
                <a:lnTo>
                  <a:pt x="5055673" y="9113045"/>
                </a:lnTo>
                <a:lnTo>
                  <a:pt x="5074381" y="9044332"/>
                </a:lnTo>
                <a:lnTo>
                  <a:pt x="4842067" y="9012117"/>
                </a:lnTo>
                <a:close/>
                <a:moveTo>
                  <a:pt x="6834255" y="8716610"/>
                </a:moveTo>
                <a:lnTo>
                  <a:pt x="6856537" y="8756939"/>
                </a:lnTo>
                <a:lnTo>
                  <a:pt x="6885452" y="8830348"/>
                </a:lnTo>
                <a:lnTo>
                  <a:pt x="7041280" y="8842818"/>
                </a:lnTo>
                <a:lnTo>
                  <a:pt x="6974809" y="8735288"/>
                </a:lnTo>
                <a:lnTo>
                  <a:pt x="6920291" y="8724425"/>
                </a:lnTo>
                <a:close/>
                <a:moveTo>
                  <a:pt x="5633726" y="8879717"/>
                </a:moveTo>
                <a:lnTo>
                  <a:pt x="5624110" y="8962515"/>
                </a:lnTo>
                <a:lnTo>
                  <a:pt x="5608140" y="9056990"/>
                </a:lnTo>
                <a:lnTo>
                  <a:pt x="5645648" y="9057398"/>
                </a:lnTo>
                <a:lnTo>
                  <a:pt x="5843671" y="9050373"/>
                </a:lnTo>
                <a:lnTo>
                  <a:pt x="5845326" y="9037371"/>
                </a:lnTo>
                <a:lnTo>
                  <a:pt x="5857212" y="8877664"/>
                </a:lnTo>
                <a:lnTo>
                  <a:pt x="5855612" y="8877738"/>
                </a:lnTo>
                <a:close/>
                <a:moveTo>
                  <a:pt x="7137317" y="8661851"/>
                </a:moveTo>
                <a:lnTo>
                  <a:pt x="7173046" y="8688975"/>
                </a:lnTo>
                <a:lnTo>
                  <a:pt x="7178206" y="8694136"/>
                </a:lnTo>
                <a:lnTo>
                  <a:pt x="7184662" y="8696443"/>
                </a:lnTo>
                <a:lnTo>
                  <a:pt x="7216646" y="8711504"/>
                </a:lnTo>
                <a:lnTo>
                  <a:pt x="7168043" y="8677932"/>
                </a:lnTo>
                <a:close/>
                <a:moveTo>
                  <a:pt x="7061488" y="8668173"/>
                </a:moveTo>
                <a:lnTo>
                  <a:pt x="7136388" y="8750585"/>
                </a:lnTo>
                <a:lnTo>
                  <a:pt x="7137884" y="8752756"/>
                </a:lnTo>
                <a:lnTo>
                  <a:pt x="7203087" y="8765775"/>
                </a:lnTo>
                <a:lnTo>
                  <a:pt x="7240743" y="8777563"/>
                </a:lnTo>
                <a:lnTo>
                  <a:pt x="7170224" y="8706983"/>
                </a:lnTo>
                <a:close/>
                <a:moveTo>
                  <a:pt x="5387017" y="8876338"/>
                </a:moveTo>
                <a:lnTo>
                  <a:pt x="5370121" y="8975567"/>
                </a:lnTo>
                <a:lnTo>
                  <a:pt x="5351232" y="9052035"/>
                </a:lnTo>
                <a:lnTo>
                  <a:pt x="5388209" y="9054600"/>
                </a:lnTo>
                <a:lnTo>
                  <a:pt x="5592946" y="9056825"/>
                </a:lnTo>
                <a:lnTo>
                  <a:pt x="5609191" y="8960819"/>
                </a:lnTo>
                <a:lnTo>
                  <a:pt x="5618610" y="8879852"/>
                </a:lnTo>
                <a:lnTo>
                  <a:pt x="5487617" y="8881021"/>
                </a:lnTo>
                <a:close/>
                <a:moveTo>
                  <a:pt x="6664046" y="8701152"/>
                </a:moveTo>
                <a:lnTo>
                  <a:pt x="6707565" y="8829893"/>
                </a:lnTo>
                <a:lnTo>
                  <a:pt x="6869937" y="8830268"/>
                </a:lnTo>
                <a:lnTo>
                  <a:pt x="6843537" y="8763228"/>
                </a:lnTo>
                <a:lnTo>
                  <a:pt x="6816913" y="8715035"/>
                </a:lnTo>
                <a:close/>
                <a:moveTo>
                  <a:pt x="6481400" y="8695259"/>
                </a:moveTo>
                <a:lnTo>
                  <a:pt x="6513781" y="8808883"/>
                </a:lnTo>
                <a:lnTo>
                  <a:pt x="6517852" y="8833117"/>
                </a:lnTo>
                <a:lnTo>
                  <a:pt x="6597293" y="8829639"/>
                </a:lnTo>
                <a:lnTo>
                  <a:pt x="6691868" y="8829857"/>
                </a:lnTo>
                <a:lnTo>
                  <a:pt x="6647876" y="8699683"/>
                </a:lnTo>
                <a:lnTo>
                  <a:pt x="6634855" y="8698501"/>
                </a:lnTo>
                <a:close/>
                <a:moveTo>
                  <a:pt x="4576960" y="8954565"/>
                </a:moveTo>
                <a:lnTo>
                  <a:pt x="4544585" y="9040797"/>
                </a:lnTo>
                <a:lnTo>
                  <a:pt x="4512815" y="9115845"/>
                </a:lnTo>
                <a:lnTo>
                  <a:pt x="4698631" y="9164542"/>
                </a:lnTo>
                <a:lnTo>
                  <a:pt x="4755520" y="9174692"/>
                </a:lnTo>
                <a:lnTo>
                  <a:pt x="4816679" y="9010983"/>
                </a:lnTo>
                <a:lnTo>
                  <a:pt x="4817913" y="9006873"/>
                </a:lnTo>
                <a:close/>
                <a:moveTo>
                  <a:pt x="6922710" y="8630824"/>
                </a:moveTo>
                <a:lnTo>
                  <a:pt x="6940947" y="8652921"/>
                </a:lnTo>
                <a:lnTo>
                  <a:pt x="6983633" y="8721959"/>
                </a:lnTo>
                <a:lnTo>
                  <a:pt x="7114463" y="8748081"/>
                </a:lnTo>
                <a:lnTo>
                  <a:pt x="7032410" y="8657794"/>
                </a:lnTo>
                <a:lnTo>
                  <a:pt x="7026202" y="8655579"/>
                </a:lnTo>
                <a:close/>
                <a:moveTo>
                  <a:pt x="5139879" y="8859365"/>
                </a:moveTo>
                <a:lnTo>
                  <a:pt x="5092868" y="9032135"/>
                </a:lnTo>
                <a:lnTo>
                  <a:pt x="5121440" y="9036093"/>
                </a:lnTo>
                <a:lnTo>
                  <a:pt x="5335926" y="9050973"/>
                </a:lnTo>
                <a:lnTo>
                  <a:pt x="5373055" y="8884121"/>
                </a:lnTo>
                <a:lnTo>
                  <a:pt x="5374368" y="8875749"/>
                </a:lnTo>
                <a:lnTo>
                  <a:pt x="5231986" y="8869121"/>
                </a:lnTo>
                <a:close/>
                <a:moveTo>
                  <a:pt x="6291506" y="8692971"/>
                </a:moveTo>
                <a:lnTo>
                  <a:pt x="6298769" y="8723926"/>
                </a:lnTo>
                <a:lnTo>
                  <a:pt x="6314888" y="8842003"/>
                </a:lnTo>
                <a:lnTo>
                  <a:pt x="6503204" y="8833758"/>
                </a:lnTo>
                <a:lnTo>
                  <a:pt x="6499575" y="8812105"/>
                </a:lnTo>
                <a:lnTo>
                  <a:pt x="6466186" y="8694937"/>
                </a:lnTo>
                <a:lnTo>
                  <a:pt x="6342626" y="8692327"/>
                </a:lnTo>
                <a:close/>
                <a:moveTo>
                  <a:pt x="6985032" y="8584231"/>
                </a:moveTo>
                <a:lnTo>
                  <a:pt x="6985714" y="8584800"/>
                </a:lnTo>
                <a:lnTo>
                  <a:pt x="7040301" y="8644861"/>
                </a:lnTo>
                <a:lnTo>
                  <a:pt x="7135277" y="8678797"/>
                </a:lnTo>
                <a:lnTo>
                  <a:pt x="7059037" y="8620883"/>
                </a:lnTo>
                <a:lnTo>
                  <a:pt x="7002349" y="8591215"/>
                </a:lnTo>
                <a:close/>
                <a:moveTo>
                  <a:pt x="6088285" y="8695533"/>
                </a:moveTo>
                <a:lnTo>
                  <a:pt x="6096822" y="8790203"/>
                </a:lnTo>
                <a:lnTo>
                  <a:pt x="6098481" y="8851776"/>
                </a:lnTo>
                <a:lnTo>
                  <a:pt x="6204886" y="8846819"/>
                </a:lnTo>
                <a:lnTo>
                  <a:pt x="6300105" y="8842651"/>
                </a:lnTo>
                <a:lnTo>
                  <a:pt x="6284269" y="8726416"/>
                </a:lnTo>
                <a:lnTo>
                  <a:pt x="6276468" y="8693161"/>
                </a:lnTo>
                <a:close/>
                <a:moveTo>
                  <a:pt x="6766168" y="8593381"/>
                </a:moveTo>
                <a:lnTo>
                  <a:pt x="6825635" y="8701009"/>
                </a:lnTo>
                <a:lnTo>
                  <a:pt x="6923276" y="8709907"/>
                </a:lnTo>
                <a:lnTo>
                  <a:pt x="6964166" y="8718072"/>
                </a:lnTo>
                <a:lnTo>
                  <a:pt x="6929211" y="8661526"/>
                </a:lnTo>
                <a:lnTo>
                  <a:pt x="6899242" y="8625211"/>
                </a:lnTo>
                <a:close/>
                <a:moveTo>
                  <a:pt x="5874736" y="8697999"/>
                </a:moveTo>
                <a:lnTo>
                  <a:pt x="5875226" y="8708703"/>
                </a:lnTo>
                <a:lnTo>
                  <a:pt x="5872635" y="8862297"/>
                </a:lnTo>
                <a:lnTo>
                  <a:pt x="6084014" y="8852450"/>
                </a:lnTo>
                <a:lnTo>
                  <a:pt x="6082380" y="8791393"/>
                </a:lnTo>
                <a:lnTo>
                  <a:pt x="6073768" y="8695716"/>
                </a:lnTo>
                <a:lnTo>
                  <a:pt x="6043777" y="8696094"/>
                </a:lnTo>
                <a:close/>
                <a:moveTo>
                  <a:pt x="4887185" y="8826900"/>
                </a:moveTo>
                <a:lnTo>
                  <a:pt x="4836415" y="8995937"/>
                </a:lnTo>
                <a:lnTo>
                  <a:pt x="4844910" y="8997781"/>
                </a:lnTo>
                <a:lnTo>
                  <a:pt x="5078253" y="9030110"/>
                </a:lnTo>
                <a:lnTo>
                  <a:pt x="5125164" y="8857806"/>
                </a:lnTo>
                <a:lnTo>
                  <a:pt x="4967842" y="8841142"/>
                </a:lnTo>
                <a:close/>
                <a:moveTo>
                  <a:pt x="6605714" y="8571294"/>
                </a:moveTo>
                <a:lnTo>
                  <a:pt x="6652100" y="8665814"/>
                </a:lnTo>
                <a:lnTo>
                  <a:pt x="6658860" y="8685811"/>
                </a:lnTo>
                <a:lnTo>
                  <a:pt x="6808291" y="8699429"/>
                </a:lnTo>
                <a:lnTo>
                  <a:pt x="6747529" y="8589441"/>
                </a:lnTo>
                <a:close/>
                <a:moveTo>
                  <a:pt x="5649441" y="8698795"/>
                </a:moveTo>
                <a:lnTo>
                  <a:pt x="5643993" y="8791304"/>
                </a:lnTo>
                <a:lnTo>
                  <a:pt x="5635426" y="8865068"/>
                </a:lnTo>
                <a:lnTo>
                  <a:pt x="5855716" y="8863085"/>
                </a:lnTo>
                <a:lnTo>
                  <a:pt x="5857917" y="8862983"/>
                </a:lnTo>
                <a:lnTo>
                  <a:pt x="5860539" y="8708967"/>
                </a:lnTo>
                <a:lnTo>
                  <a:pt x="5860045" y="8698164"/>
                </a:lnTo>
                <a:lnTo>
                  <a:pt x="5695422" y="8700019"/>
                </a:lnTo>
                <a:close/>
                <a:moveTo>
                  <a:pt x="6835966" y="8525725"/>
                </a:moveTo>
                <a:lnTo>
                  <a:pt x="6907063" y="8611867"/>
                </a:lnTo>
                <a:lnTo>
                  <a:pt x="7013951" y="8637484"/>
                </a:lnTo>
                <a:lnTo>
                  <a:pt x="6975702" y="8595396"/>
                </a:lnTo>
                <a:lnTo>
                  <a:pt x="6940977" y="8566465"/>
                </a:lnTo>
                <a:lnTo>
                  <a:pt x="6853233" y="8531080"/>
                </a:lnTo>
                <a:close/>
                <a:moveTo>
                  <a:pt x="6903352" y="8516177"/>
                </a:moveTo>
                <a:lnTo>
                  <a:pt x="6949310" y="8554469"/>
                </a:lnTo>
                <a:lnTo>
                  <a:pt x="6995963" y="8572970"/>
                </a:lnTo>
                <a:lnTo>
                  <a:pt x="6987011" y="8566170"/>
                </a:lnTo>
                <a:close/>
                <a:moveTo>
                  <a:pt x="5416921" y="8692604"/>
                </a:moveTo>
                <a:lnTo>
                  <a:pt x="5414983" y="8712082"/>
                </a:lnTo>
                <a:lnTo>
                  <a:pt x="5389495" y="8861779"/>
                </a:lnTo>
                <a:lnTo>
                  <a:pt x="5488731" y="8866389"/>
                </a:lnTo>
                <a:lnTo>
                  <a:pt x="5620314" y="8865204"/>
                </a:lnTo>
                <a:lnTo>
                  <a:pt x="5629025" y="8790318"/>
                </a:lnTo>
                <a:lnTo>
                  <a:pt x="5634459" y="8698396"/>
                </a:lnTo>
                <a:close/>
                <a:moveTo>
                  <a:pt x="6437217" y="8552035"/>
                </a:moveTo>
                <a:lnTo>
                  <a:pt x="6447080" y="8574834"/>
                </a:lnTo>
                <a:lnTo>
                  <a:pt x="6477164" y="8680392"/>
                </a:lnTo>
                <a:lnTo>
                  <a:pt x="6636655" y="8683788"/>
                </a:lnTo>
                <a:lnTo>
                  <a:pt x="6642691" y="8684338"/>
                </a:lnTo>
                <a:lnTo>
                  <a:pt x="6638408" y="8671666"/>
                </a:lnTo>
                <a:lnTo>
                  <a:pt x="6588060" y="8569035"/>
                </a:lnTo>
                <a:lnTo>
                  <a:pt x="6469723" y="8553893"/>
                </a:lnTo>
                <a:close/>
                <a:moveTo>
                  <a:pt x="4639540" y="8778704"/>
                </a:moveTo>
                <a:lnTo>
                  <a:pt x="4617487" y="8846620"/>
                </a:lnTo>
                <a:lnTo>
                  <a:pt x="4582141" y="8940765"/>
                </a:lnTo>
                <a:lnTo>
                  <a:pt x="4822131" y="8992838"/>
                </a:lnTo>
                <a:lnTo>
                  <a:pt x="4872757" y="8824353"/>
                </a:lnTo>
                <a:lnTo>
                  <a:pt x="4694950" y="8792957"/>
                </a:lnTo>
                <a:close/>
                <a:moveTo>
                  <a:pt x="6256012" y="8541680"/>
                </a:moveTo>
                <a:lnTo>
                  <a:pt x="6288049" y="8678236"/>
                </a:lnTo>
                <a:lnTo>
                  <a:pt x="6343351" y="8677543"/>
                </a:lnTo>
                <a:lnTo>
                  <a:pt x="6461949" y="8680068"/>
                </a:lnTo>
                <a:lnTo>
                  <a:pt x="6433427" y="8579979"/>
                </a:lnTo>
                <a:lnTo>
                  <a:pt x="6420936" y="8551104"/>
                </a:lnTo>
                <a:close/>
                <a:moveTo>
                  <a:pt x="6689583" y="8481167"/>
                </a:moveTo>
                <a:lnTo>
                  <a:pt x="6745306" y="8555623"/>
                </a:lnTo>
                <a:lnTo>
                  <a:pt x="6756436" y="8575768"/>
                </a:lnTo>
                <a:lnTo>
                  <a:pt x="6883586" y="8606240"/>
                </a:lnTo>
                <a:lnTo>
                  <a:pt x="6810665" y="8517879"/>
                </a:lnTo>
                <a:lnTo>
                  <a:pt x="6700491" y="8483713"/>
                </a:lnTo>
                <a:close/>
                <a:moveTo>
                  <a:pt x="5176999" y="8677621"/>
                </a:moveTo>
                <a:lnTo>
                  <a:pt x="5143071" y="8844945"/>
                </a:lnTo>
                <a:lnTo>
                  <a:pt x="5233817" y="8854547"/>
                </a:lnTo>
                <a:lnTo>
                  <a:pt x="5376652" y="8861182"/>
                </a:lnTo>
                <a:lnTo>
                  <a:pt x="5400247" y="8710741"/>
                </a:lnTo>
                <a:lnTo>
                  <a:pt x="5402094" y="8692210"/>
                </a:lnTo>
                <a:lnTo>
                  <a:pt x="5330014" y="8690291"/>
                </a:lnTo>
                <a:close/>
                <a:moveTo>
                  <a:pt x="6067019" y="8534706"/>
                </a:moveTo>
                <a:lnTo>
                  <a:pt x="6083171" y="8638823"/>
                </a:lnTo>
                <a:lnTo>
                  <a:pt x="6086952" y="8680756"/>
                </a:lnTo>
                <a:lnTo>
                  <a:pt x="6273011" y="8678424"/>
                </a:lnTo>
                <a:lnTo>
                  <a:pt x="6240731" y="8540807"/>
                </a:lnTo>
                <a:lnTo>
                  <a:pt x="6179506" y="8537307"/>
                </a:lnTo>
                <a:close/>
                <a:moveTo>
                  <a:pt x="6752333" y="8438126"/>
                </a:moveTo>
                <a:lnTo>
                  <a:pt x="6798381" y="8480188"/>
                </a:lnTo>
                <a:lnTo>
                  <a:pt x="6818872" y="8505015"/>
                </a:lnTo>
                <a:lnTo>
                  <a:pt x="6837017" y="8509936"/>
                </a:lnTo>
                <a:lnTo>
                  <a:pt x="6905930" y="8537265"/>
                </a:lnTo>
                <a:lnTo>
                  <a:pt x="6836635" y="8479532"/>
                </a:lnTo>
                <a:close/>
                <a:moveTo>
                  <a:pt x="6542635" y="8446979"/>
                </a:moveTo>
                <a:lnTo>
                  <a:pt x="6550158" y="8458088"/>
                </a:lnTo>
                <a:lnTo>
                  <a:pt x="6597896" y="8555364"/>
                </a:lnTo>
                <a:lnTo>
                  <a:pt x="6738684" y="8573429"/>
                </a:lnTo>
                <a:lnTo>
                  <a:pt x="6733277" y="8563643"/>
                </a:lnTo>
                <a:lnTo>
                  <a:pt x="6667733" y="8476068"/>
                </a:lnTo>
                <a:lnTo>
                  <a:pt x="6544342" y="8447272"/>
                </a:lnTo>
                <a:close/>
                <a:moveTo>
                  <a:pt x="5865496" y="8529940"/>
                </a:moveTo>
                <a:lnTo>
                  <a:pt x="5868157" y="8554159"/>
                </a:lnTo>
                <a:lnTo>
                  <a:pt x="5874060" y="8683218"/>
                </a:lnTo>
                <a:lnTo>
                  <a:pt x="6043484" y="8681300"/>
                </a:lnTo>
                <a:lnTo>
                  <a:pt x="6072437" y="8680937"/>
                </a:lnTo>
                <a:lnTo>
                  <a:pt x="6068818" y="8640728"/>
                </a:lnTo>
                <a:lnTo>
                  <a:pt x="6052347" y="8534367"/>
                </a:lnTo>
                <a:lnTo>
                  <a:pt x="5882224" y="8530433"/>
                </a:lnTo>
                <a:close/>
                <a:moveTo>
                  <a:pt x="4934965" y="8648985"/>
                </a:moveTo>
                <a:lnTo>
                  <a:pt x="4915026" y="8734205"/>
                </a:lnTo>
                <a:lnTo>
                  <a:pt x="4891438" y="8812740"/>
                </a:lnTo>
                <a:lnTo>
                  <a:pt x="4970444" y="8826679"/>
                </a:lnTo>
                <a:lnTo>
                  <a:pt x="5128446" y="8843397"/>
                </a:lnTo>
                <a:lnTo>
                  <a:pt x="5162332" y="8676405"/>
                </a:lnTo>
                <a:lnTo>
                  <a:pt x="5076901" y="8669329"/>
                </a:lnTo>
                <a:close/>
                <a:moveTo>
                  <a:pt x="5653334" y="8523690"/>
                </a:moveTo>
                <a:lnTo>
                  <a:pt x="5653683" y="8626766"/>
                </a:lnTo>
                <a:lnTo>
                  <a:pt x="5650311" y="8684021"/>
                </a:lnTo>
                <a:lnTo>
                  <a:pt x="5696045" y="8685234"/>
                </a:lnTo>
                <a:lnTo>
                  <a:pt x="5859370" y="8683384"/>
                </a:lnTo>
                <a:lnTo>
                  <a:pt x="5853511" y="8555184"/>
                </a:lnTo>
                <a:lnTo>
                  <a:pt x="5850696" y="8529504"/>
                </a:lnTo>
                <a:close/>
                <a:moveTo>
                  <a:pt x="6620976" y="8389493"/>
                </a:moveTo>
                <a:lnTo>
                  <a:pt x="6679051" y="8467094"/>
                </a:lnTo>
                <a:lnTo>
                  <a:pt x="6794620" y="8498437"/>
                </a:lnTo>
                <a:lnTo>
                  <a:pt x="6787869" y="8490257"/>
                </a:lnTo>
                <a:lnTo>
                  <a:pt x="6714557" y="8423312"/>
                </a:lnTo>
                <a:close/>
                <a:moveTo>
                  <a:pt x="6379812" y="8419366"/>
                </a:moveTo>
                <a:lnTo>
                  <a:pt x="6430648" y="8536856"/>
                </a:lnTo>
                <a:lnTo>
                  <a:pt x="6472221" y="8539237"/>
                </a:lnTo>
                <a:lnTo>
                  <a:pt x="6580242" y="8553098"/>
                </a:lnTo>
                <a:lnTo>
                  <a:pt x="6537361" y="8465686"/>
                </a:lnTo>
                <a:lnTo>
                  <a:pt x="6522340" y="8443495"/>
                </a:lnTo>
                <a:lnTo>
                  <a:pt x="6385009" y="8419919"/>
                </a:lnTo>
                <a:close/>
                <a:moveTo>
                  <a:pt x="6685834" y="8377384"/>
                </a:moveTo>
                <a:lnTo>
                  <a:pt x="6722557" y="8410928"/>
                </a:lnTo>
                <a:lnTo>
                  <a:pt x="6774919" y="8434207"/>
                </a:lnTo>
                <a:close/>
                <a:moveTo>
                  <a:pt x="5432685" y="8517189"/>
                </a:moveTo>
                <a:lnTo>
                  <a:pt x="5431657" y="8544535"/>
                </a:lnTo>
                <a:lnTo>
                  <a:pt x="5418387" y="8677869"/>
                </a:lnTo>
                <a:lnTo>
                  <a:pt x="5635332" y="8683623"/>
                </a:lnTo>
                <a:lnTo>
                  <a:pt x="5638709" y="8626491"/>
                </a:lnTo>
                <a:lnTo>
                  <a:pt x="5638380" y="8523249"/>
                </a:lnTo>
                <a:close/>
                <a:moveTo>
                  <a:pt x="6211272" y="8401454"/>
                </a:moveTo>
                <a:lnTo>
                  <a:pt x="6242476" y="8483983"/>
                </a:lnTo>
                <a:lnTo>
                  <a:pt x="6252484" y="8526643"/>
                </a:lnTo>
                <a:lnTo>
                  <a:pt x="6414368" y="8535923"/>
                </a:lnTo>
                <a:lnTo>
                  <a:pt x="6363180" y="8417599"/>
                </a:lnTo>
                <a:close/>
                <a:moveTo>
                  <a:pt x="4692661" y="8606533"/>
                </a:moveTo>
                <a:lnTo>
                  <a:pt x="4678691" y="8658134"/>
                </a:lnTo>
                <a:lnTo>
                  <a:pt x="4644083" y="8764715"/>
                </a:lnTo>
                <a:lnTo>
                  <a:pt x="4698397" y="8778681"/>
                </a:lnTo>
                <a:lnTo>
                  <a:pt x="4877011" y="8810195"/>
                </a:lnTo>
                <a:lnTo>
                  <a:pt x="4900779" y="8731099"/>
                </a:lnTo>
                <a:lnTo>
                  <a:pt x="4920481" y="8646909"/>
                </a:lnTo>
                <a:lnTo>
                  <a:pt x="4816159" y="8631954"/>
                </a:lnTo>
                <a:close/>
                <a:moveTo>
                  <a:pt x="6467634" y="8336215"/>
                </a:moveTo>
                <a:lnTo>
                  <a:pt x="6532156" y="8431502"/>
                </a:lnTo>
                <a:lnTo>
                  <a:pt x="6570916" y="8437765"/>
                </a:lnTo>
                <a:lnTo>
                  <a:pt x="6656424" y="8460957"/>
                </a:lnTo>
                <a:lnTo>
                  <a:pt x="6599977" y="8385536"/>
                </a:lnTo>
                <a:lnTo>
                  <a:pt x="6594293" y="8379851"/>
                </a:lnTo>
                <a:lnTo>
                  <a:pt x="6486794" y="8341003"/>
                </a:lnTo>
                <a:close/>
                <a:moveTo>
                  <a:pt x="5204259" y="8501521"/>
                </a:moveTo>
                <a:lnTo>
                  <a:pt x="5185971" y="8633366"/>
                </a:lnTo>
                <a:lnTo>
                  <a:pt x="5179957" y="8663031"/>
                </a:lnTo>
                <a:lnTo>
                  <a:pt x="5331602" y="8675569"/>
                </a:lnTo>
                <a:lnTo>
                  <a:pt x="5403563" y="8677476"/>
                </a:lnTo>
                <a:lnTo>
                  <a:pt x="5416878" y="8543870"/>
                </a:lnTo>
                <a:lnTo>
                  <a:pt x="5417898" y="8516752"/>
                </a:lnTo>
                <a:lnTo>
                  <a:pt x="5416522" y="8516712"/>
                </a:lnTo>
                <a:close/>
                <a:moveTo>
                  <a:pt x="6034558" y="8383723"/>
                </a:moveTo>
                <a:lnTo>
                  <a:pt x="6037245" y="8393005"/>
                </a:lnTo>
                <a:cubicBezTo>
                  <a:pt x="6047254" y="8432426"/>
                  <a:pt x="6056090" y="8472633"/>
                  <a:pt x="6063747" y="8513608"/>
                </a:cubicBezTo>
                <a:lnTo>
                  <a:pt x="6064716" y="8519851"/>
                </a:lnTo>
                <a:lnTo>
                  <a:pt x="6180888" y="8522538"/>
                </a:lnTo>
                <a:lnTo>
                  <a:pt x="6237203" y="8525766"/>
                </a:lnTo>
                <a:lnTo>
                  <a:pt x="6228441" y="8488419"/>
                </a:lnTo>
                <a:lnTo>
                  <a:pt x="6194923" y="8399715"/>
                </a:lnTo>
                <a:lnTo>
                  <a:pt x="6057668" y="8385126"/>
                </a:lnTo>
                <a:close/>
                <a:moveTo>
                  <a:pt x="6530302" y="8295356"/>
                </a:moveTo>
                <a:lnTo>
                  <a:pt x="6597607" y="8362707"/>
                </a:lnTo>
                <a:lnTo>
                  <a:pt x="6665169" y="8385413"/>
                </a:lnTo>
                <a:lnTo>
                  <a:pt x="6680533" y="8392244"/>
                </a:lnTo>
                <a:lnTo>
                  <a:pt x="6626517" y="8342922"/>
                </a:lnTo>
                <a:close/>
                <a:moveTo>
                  <a:pt x="5844736" y="8372188"/>
                </a:moveTo>
                <a:lnTo>
                  <a:pt x="5854082" y="8426068"/>
                </a:lnTo>
                <a:lnTo>
                  <a:pt x="5863863" y="8515086"/>
                </a:lnTo>
                <a:lnTo>
                  <a:pt x="5882516" y="8515636"/>
                </a:lnTo>
                <a:lnTo>
                  <a:pt x="6050048" y="8519512"/>
                </a:lnTo>
                <a:lnTo>
                  <a:pt x="6049580" y="8516493"/>
                </a:lnTo>
                <a:cubicBezTo>
                  <a:pt x="6041993" y="8475842"/>
                  <a:pt x="6033236" y="8435958"/>
                  <a:pt x="6023312" y="8396857"/>
                </a:cubicBezTo>
                <a:lnTo>
                  <a:pt x="6019243" y="8382792"/>
                </a:lnTo>
                <a:close/>
                <a:moveTo>
                  <a:pt x="6316374" y="8298419"/>
                </a:moveTo>
                <a:lnTo>
                  <a:pt x="6354428" y="8360702"/>
                </a:lnTo>
                <a:lnTo>
                  <a:pt x="6374007" y="8405949"/>
                </a:lnTo>
                <a:lnTo>
                  <a:pt x="6512021" y="8428249"/>
                </a:lnTo>
                <a:lnTo>
                  <a:pt x="6446084" y="8330830"/>
                </a:lnTo>
                <a:close/>
                <a:moveTo>
                  <a:pt x="4971357" y="8473631"/>
                </a:moveTo>
                <a:lnTo>
                  <a:pt x="4957086" y="8554438"/>
                </a:lnTo>
                <a:lnTo>
                  <a:pt x="4938345" y="8634536"/>
                </a:lnTo>
                <a:lnTo>
                  <a:pt x="5079189" y="8654700"/>
                </a:lnTo>
                <a:lnTo>
                  <a:pt x="5165292" y="8661819"/>
                </a:lnTo>
                <a:lnTo>
                  <a:pt x="5171469" y="8631380"/>
                </a:lnTo>
                <a:lnTo>
                  <a:pt x="5189637" y="8500474"/>
                </a:lnTo>
                <a:lnTo>
                  <a:pt x="5172878" y="8499274"/>
                </a:lnTo>
                <a:close/>
                <a:moveTo>
                  <a:pt x="5645872" y="8359740"/>
                </a:moveTo>
                <a:lnTo>
                  <a:pt x="5653149" y="8469058"/>
                </a:lnTo>
                <a:lnTo>
                  <a:pt x="5653284" y="8508879"/>
                </a:lnTo>
                <a:lnTo>
                  <a:pt x="5849068" y="8514650"/>
                </a:lnTo>
                <a:lnTo>
                  <a:pt x="5839579" y="8428081"/>
                </a:lnTo>
                <a:lnTo>
                  <a:pt x="5829745" y="8371277"/>
                </a:lnTo>
                <a:lnTo>
                  <a:pt x="5720234" y="8364622"/>
                </a:lnTo>
                <a:close/>
                <a:moveTo>
                  <a:pt x="6466628" y="8231635"/>
                </a:moveTo>
                <a:lnTo>
                  <a:pt x="6497889" y="8262920"/>
                </a:lnTo>
                <a:lnTo>
                  <a:pt x="6548722" y="8288084"/>
                </a:lnTo>
                <a:lnTo>
                  <a:pt x="6473785" y="8235553"/>
                </a:lnTo>
                <a:close/>
                <a:moveTo>
                  <a:pt x="6393666" y="8238454"/>
                </a:moveTo>
                <a:lnTo>
                  <a:pt x="6423801" y="8271483"/>
                </a:lnTo>
                <a:lnTo>
                  <a:pt x="6455311" y="8318016"/>
                </a:lnTo>
                <a:lnTo>
                  <a:pt x="6491830" y="8327158"/>
                </a:lnTo>
                <a:lnTo>
                  <a:pt x="6566809" y="8352358"/>
                </a:lnTo>
                <a:lnTo>
                  <a:pt x="6489821" y="8275342"/>
                </a:lnTo>
                <a:lnTo>
                  <a:pt x="6486952" y="8273924"/>
                </a:lnTo>
                <a:close/>
                <a:moveTo>
                  <a:pt x="6161332" y="8269360"/>
                </a:moveTo>
                <a:lnTo>
                  <a:pt x="6205023" y="8384924"/>
                </a:lnTo>
                <a:lnTo>
                  <a:pt x="6295505" y="8393265"/>
                </a:lnTo>
                <a:lnTo>
                  <a:pt x="6356947" y="8403193"/>
                </a:lnTo>
                <a:lnTo>
                  <a:pt x="6341576" y="8367660"/>
                </a:lnTo>
                <a:lnTo>
                  <a:pt x="6296795" y="8294345"/>
                </a:lnTo>
                <a:close/>
                <a:moveTo>
                  <a:pt x="5436751" y="8346011"/>
                </a:moveTo>
                <a:lnTo>
                  <a:pt x="5437700" y="8383662"/>
                </a:lnTo>
                <a:lnTo>
                  <a:pt x="5433240" y="8502394"/>
                </a:lnTo>
                <a:lnTo>
                  <a:pt x="5638333" y="8508439"/>
                </a:lnTo>
                <a:lnTo>
                  <a:pt x="5638209" y="8469498"/>
                </a:lnTo>
                <a:lnTo>
                  <a:pt x="5630855" y="8358754"/>
                </a:lnTo>
                <a:close/>
                <a:moveTo>
                  <a:pt x="4736703" y="8435281"/>
                </a:moveTo>
                <a:lnTo>
                  <a:pt x="4728134" y="8475508"/>
                </a:lnTo>
                <a:lnTo>
                  <a:pt x="4696528" y="8592252"/>
                </a:lnTo>
                <a:lnTo>
                  <a:pt x="4819210" y="8617481"/>
                </a:lnTo>
                <a:lnTo>
                  <a:pt x="4923862" y="8632462"/>
                </a:lnTo>
                <a:lnTo>
                  <a:pt x="4942689" y="8552012"/>
                </a:lnTo>
                <a:lnTo>
                  <a:pt x="4956853" y="8471787"/>
                </a:lnTo>
                <a:lnTo>
                  <a:pt x="4858576" y="8459281"/>
                </a:lnTo>
                <a:close/>
                <a:moveTo>
                  <a:pt x="5992216" y="8245653"/>
                </a:moveTo>
                <a:lnTo>
                  <a:pt x="6003698" y="8277108"/>
                </a:lnTo>
                <a:lnTo>
                  <a:pt x="6030241" y="8368808"/>
                </a:lnTo>
                <a:lnTo>
                  <a:pt x="6188764" y="8383424"/>
                </a:lnTo>
                <a:lnTo>
                  <a:pt x="6145788" y="8269701"/>
                </a:lnTo>
                <a:lnTo>
                  <a:pt x="6143825" y="8266131"/>
                </a:lnTo>
                <a:lnTo>
                  <a:pt x="6127252" y="8263074"/>
                </a:lnTo>
                <a:close/>
                <a:moveTo>
                  <a:pt x="6250048" y="8189864"/>
                </a:moveTo>
                <a:lnTo>
                  <a:pt x="6305789" y="8281093"/>
                </a:lnTo>
                <a:lnTo>
                  <a:pt x="6313509" y="8282519"/>
                </a:lnTo>
                <a:lnTo>
                  <a:pt x="6433758" y="8312621"/>
                </a:lnTo>
                <a:lnTo>
                  <a:pt x="6412146" y="8280690"/>
                </a:lnTo>
                <a:lnTo>
                  <a:pt x="6362981" y="8226786"/>
                </a:lnTo>
                <a:lnTo>
                  <a:pt x="6317528" y="8209503"/>
                </a:lnTo>
                <a:close/>
                <a:moveTo>
                  <a:pt x="5219829" y="8330179"/>
                </a:moveTo>
                <a:lnTo>
                  <a:pt x="5209631" y="8462789"/>
                </a:lnTo>
                <a:lnTo>
                  <a:pt x="5206300" y="8486800"/>
                </a:lnTo>
                <a:lnTo>
                  <a:pt x="5418048" y="8501947"/>
                </a:lnTo>
                <a:lnTo>
                  <a:pt x="5418455" y="8501959"/>
                </a:lnTo>
                <a:lnTo>
                  <a:pt x="5422907" y="8383664"/>
                </a:lnTo>
                <a:lnTo>
                  <a:pt x="5421938" y="8345038"/>
                </a:lnTo>
                <a:lnTo>
                  <a:pt x="5257069" y="8334216"/>
                </a:lnTo>
                <a:close/>
                <a:moveTo>
                  <a:pt x="5813613" y="8223726"/>
                </a:moveTo>
                <a:lnTo>
                  <a:pt x="5832639" y="8302444"/>
                </a:lnTo>
                <a:lnTo>
                  <a:pt x="5842121" y="8357112"/>
                </a:lnTo>
                <a:lnTo>
                  <a:pt x="6011837" y="8367112"/>
                </a:lnTo>
                <a:lnTo>
                  <a:pt x="6014786" y="8367383"/>
                </a:lnTo>
                <a:lnTo>
                  <a:pt x="5990055" y="8281909"/>
                </a:lnTo>
                <a:lnTo>
                  <a:pt x="5976064" y="8243570"/>
                </a:lnTo>
                <a:lnTo>
                  <a:pt x="5846583" y="8226867"/>
                </a:lnTo>
                <a:close/>
                <a:moveTo>
                  <a:pt x="6309569" y="8146281"/>
                </a:moveTo>
                <a:lnTo>
                  <a:pt x="6371652" y="8214326"/>
                </a:lnTo>
                <a:lnTo>
                  <a:pt x="6463973" y="8249486"/>
                </a:lnTo>
                <a:lnTo>
                  <a:pt x="6444062" y="8229567"/>
                </a:lnTo>
                <a:lnTo>
                  <a:pt x="6397377" y="8193735"/>
                </a:lnTo>
                <a:lnTo>
                  <a:pt x="6314540" y="8148402"/>
                </a:lnTo>
                <a:close/>
                <a:moveTo>
                  <a:pt x="4996463" y="8304902"/>
                </a:moveTo>
                <a:lnTo>
                  <a:pt x="4987743" y="8380850"/>
                </a:lnTo>
                <a:lnTo>
                  <a:pt x="4973941" y="8459003"/>
                </a:lnTo>
                <a:lnTo>
                  <a:pt x="5175060" y="8484565"/>
                </a:lnTo>
                <a:lnTo>
                  <a:pt x="5191679" y="8485754"/>
                </a:lnTo>
                <a:lnTo>
                  <a:pt x="5195046" y="8461495"/>
                </a:lnTo>
                <a:lnTo>
                  <a:pt x="5205260" y="8328601"/>
                </a:lnTo>
                <a:lnTo>
                  <a:pt x="5015271" y="8308008"/>
                </a:lnTo>
                <a:close/>
                <a:moveTo>
                  <a:pt x="6095728" y="8148100"/>
                </a:moveTo>
                <a:lnTo>
                  <a:pt x="6153317" y="8252916"/>
                </a:lnTo>
                <a:lnTo>
                  <a:pt x="6286527" y="8277534"/>
                </a:lnTo>
                <a:lnTo>
                  <a:pt x="6229286" y="8183821"/>
                </a:lnTo>
                <a:lnTo>
                  <a:pt x="6142362" y="8158523"/>
                </a:lnTo>
                <a:close/>
                <a:moveTo>
                  <a:pt x="5626988" y="8205945"/>
                </a:moveTo>
                <a:lnTo>
                  <a:pt x="5628060" y="8211406"/>
                </a:lnTo>
                <a:cubicBezTo>
                  <a:pt x="5634787" y="8252885"/>
                  <a:pt x="5640245" y="8295108"/>
                  <a:pt x="5644428" y="8338055"/>
                </a:cubicBezTo>
                <a:lnTo>
                  <a:pt x="5644889" y="8344988"/>
                </a:lnTo>
                <a:lnTo>
                  <a:pt x="5720964" y="8349974"/>
                </a:lnTo>
                <a:lnTo>
                  <a:pt x="5827140" y="8356230"/>
                </a:lnTo>
                <a:lnTo>
                  <a:pt x="5818348" y="8305442"/>
                </a:lnTo>
                <a:lnTo>
                  <a:pt x="5798272" y="8222264"/>
                </a:lnTo>
                <a:close/>
                <a:moveTo>
                  <a:pt x="6256180" y="8092193"/>
                </a:moveTo>
                <a:lnTo>
                  <a:pt x="6273429" y="8106669"/>
                </a:lnTo>
                <a:lnTo>
                  <a:pt x="6285858" y="8120294"/>
                </a:lnTo>
                <a:lnTo>
                  <a:pt x="6321554" y="8135543"/>
                </a:lnTo>
                <a:lnTo>
                  <a:pt x="6297513" y="8117092"/>
                </a:lnTo>
                <a:close/>
                <a:moveTo>
                  <a:pt x="5428884" y="8187375"/>
                </a:moveTo>
                <a:lnTo>
                  <a:pt x="5434327" y="8249784"/>
                </a:lnTo>
                <a:lnTo>
                  <a:pt x="5436381" y="8331322"/>
                </a:lnTo>
                <a:lnTo>
                  <a:pt x="5629875" y="8344003"/>
                </a:lnTo>
                <a:lnTo>
                  <a:pt x="5629577" y="8339525"/>
                </a:lnTo>
                <a:cubicBezTo>
                  <a:pt x="5625436" y="8296916"/>
                  <a:pt x="5620030" y="8255030"/>
                  <a:pt x="5613367" y="8213880"/>
                </a:cubicBezTo>
                <a:lnTo>
                  <a:pt x="5611523" y="8204470"/>
                </a:lnTo>
                <a:lnTo>
                  <a:pt x="5558241" y="8199394"/>
                </a:lnTo>
                <a:close/>
                <a:moveTo>
                  <a:pt x="6168737" y="8086201"/>
                </a:moveTo>
                <a:lnTo>
                  <a:pt x="6236179" y="8167164"/>
                </a:lnTo>
                <a:lnTo>
                  <a:pt x="6238655" y="8171217"/>
                </a:lnTo>
                <a:lnTo>
                  <a:pt x="6323041" y="8195812"/>
                </a:lnTo>
                <a:lnTo>
                  <a:pt x="6340952" y="8202634"/>
                </a:lnTo>
                <a:lnTo>
                  <a:pt x="6276804" y="8132302"/>
                </a:lnTo>
                <a:close/>
                <a:moveTo>
                  <a:pt x="5940026" y="8114365"/>
                </a:moveTo>
                <a:lnTo>
                  <a:pt x="5963143" y="8166012"/>
                </a:lnTo>
                <a:lnTo>
                  <a:pt x="5986540" y="8230108"/>
                </a:lnTo>
                <a:lnTo>
                  <a:pt x="6130663" y="8248730"/>
                </a:lnTo>
                <a:lnTo>
                  <a:pt x="6134678" y="8249473"/>
                </a:lnTo>
                <a:lnTo>
                  <a:pt x="6076669" y="8143840"/>
                </a:lnTo>
                <a:lnTo>
                  <a:pt x="5962067" y="8118225"/>
                </a:lnTo>
                <a:close/>
                <a:moveTo>
                  <a:pt x="4770484" y="8267582"/>
                </a:moveTo>
                <a:lnTo>
                  <a:pt x="4765754" y="8298907"/>
                </a:lnTo>
                <a:lnTo>
                  <a:pt x="4739797" y="8420759"/>
                </a:lnTo>
                <a:lnTo>
                  <a:pt x="4861657" y="8444730"/>
                </a:lnTo>
                <a:lnTo>
                  <a:pt x="4959435" y="8457157"/>
                </a:lnTo>
                <a:lnTo>
                  <a:pt x="4973213" y="8379116"/>
                </a:lnTo>
                <a:lnTo>
                  <a:pt x="4981992" y="8302513"/>
                </a:lnTo>
                <a:close/>
                <a:moveTo>
                  <a:pt x="5224173" y="8166423"/>
                </a:moveTo>
                <a:lnTo>
                  <a:pt x="5222250" y="8298708"/>
                </a:lnTo>
                <a:lnTo>
                  <a:pt x="5220952" y="8315574"/>
                </a:lnTo>
                <a:lnTo>
                  <a:pt x="5259053" y="8319699"/>
                </a:lnTo>
                <a:lnTo>
                  <a:pt x="5421570" y="8330350"/>
                </a:lnTo>
                <a:lnTo>
                  <a:pt x="5419574" y="8250826"/>
                </a:lnTo>
                <a:lnTo>
                  <a:pt x="5413934" y="8185986"/>
                </a:lnTo>
                <a:lnTo>
                  <a:pt x="5331346" y="8178312"/>
                </a:lnTo>
                <a:close/>
                <a:moveTo>
                  <a:pt x="5772918" y="8085263"/>
                </a:moveTo>
                <a:lnTo>
                  <a:pt x="5803864" y="8183390"/>
                </a:lnTo>
                <a:lnTo>
                  <a:pt x="5809960" y="8208612"/>
                </a:lnTo>
                <a:lnTo>
                  <a:pt x="5848913" y="8212325"/>
                </a:lnTo>
                <a:lnTo>
                  <a:pt x="5970390" y="8228021"/>
                </a:lnTo>
                <a:lnTo>
                  <a:pt x="5949851" y="8171744"/>
                </a:lnTo>
                <a:lnTo>
                  <a:pt x="5922830" y="8111352"/>
                </a:lnTo>
                <a:lnTo>
                  <a:pt x="5777257" y="8085856"/>
                </a:lnTo>
                <a:close/>
                <a:moveTo>
                  <a:pt x="6030017" y="8038041"/>
                </a:moveTo>
                <a:lnTo>
                  <a:pt x="6048932" y="8062926"/>
                </a:lnTo>
                <a:lnTo>
                  <a:pt x="6086290" y="8130922"/>
                </a:lnTo>
                <a:lnTo>
                  <a:pt x="6147048" y="8144515"/>
                </a:lnTo>
                <a:lnTo>
                  <a:pt x="6214767" y="8164254"/>
                </a:lnTo>
                <a:lnTo>
                  <a:pt x="6140271" y="8074789"/>
                </a:lnTo>
                <a:close/>
                <a:moveTo>
                  <a:pt x="6099737" y="8003366"/>
                </a:moveTo>
                <a:lnTo>
                  <a:pt x="6148790" y="8062253"/>
                </a:lnTo>
                <a:lnTo>
                  <a:pt x="6154317" y="8064098"/>
                </a:lnTo>
                <a:lnTo>
                  <a:pt x="6246762" y="8103592"/>
                </a:lnTo>
                <a:lnTo>
                  <a:pt x="6174585" y="8043038"/>
                </a:lnTo>
                <a:lnTo>
                  <a:pt x="6142089" y="8023463"/>
                </a:lnTo>
                <a:close/>
                <a:moveTo>
                  <a:pt x="5596552" y="8061181"/>
                </a:moveTo>
                <a:lnTo>
                  <a:pt x="5604075" y="8089210"/>
                </a:lnTo>
                <a:lnTo>
                  <a:pt x="5624033" y="8190891"/>
                </a:lnTo>
                <a:lnTo>
                  <a:pt x="5794624" y="8207150"/>
                </a:lnTo>
                <a:lnTo>
                  <a:pt x="5789849" y="8187366"/>
                </a:lnTo>
                <a:lnTo>
                  <a:pt x="5756995" y="8083089"/>
                </a:lnTo>
                <a:close/>
                <a:moveTo>
                  <a:pt x="5010826" y="8139738"/>
                </a:moveTo>
                <a:lnTo>
                  <a:pt x="5006945" y="8213603"/>
                </a:lnTo>
                <a:lnTo>
                  <a:pt x="4998136" y="8290330"/>
                </a:lnTo>
                <a:lnTo>
                  <a:pt x="5017931" y="8293595"/>
                </a:lnTo>
                <a:lnTo>
                  <a:pt x="5206383" y="8313999"/>
                </a:lnTo>
                <a:lnTo>
                  <a:pt x="5207603" y="8298122"/>
                </a:lnTo>
                <a:lnTo>
                  <a:pt x="5209536" y="8164799"/>
                </a:lnTo>
                <a:lnTo>
                  <a:pt x="5097612" y="8152382"/>
                </a:lnTo>
                <a:close/>
                <a:moveTo>
                  <a:pt x="5880670" y="7994893"/>
                </a:moveTo>
                <a:lnTo>
                  <a:pt x="5915611" y="8059812"/>
                </a:lnTo>
                <a:lnTo>
                  <a:pt x="5932787" y="8098189"/>
                </a:lnTo>
                <a:lnTo>
                  <a:pt x="5965982" y="8104005"/>
                </a:lnTo>
                <a:lnTo>
                  <a:pt x="6067234" y="8126658"/>
                </a:lnTo>
                <a:lnTo>
                  <a:pt x="6036657" y="8070977"/>
                </a:lnTo>
                <a:lnTo>
                  <a:pt x="6005399" y="8029836"/>
                </a:lnTo>
                <a:lnTo>
                  <a:pt x="5975263" y="8019791"/>
                </a:lnTo>
                <a:close/>
                <a:moveTo>
                  <a:pt x="5409714" y="8035668"/>
                </a:moveTo>
                <a:lnTo>
                  <a:pt x="5423018" y="8120115"/>
                </a:lnTo>
                <a:lnTo>
                  <a:pt x="5427586" y="8172487"/>
                </a:lnTo>
                <a:lnTo>
                  <a:pt x="5559559" y="8184747"/>
                </a:lnTo>
                <a:lnTo>
                  <a:pt x="5608573" y="8189418"/>
                </a:lnTo>
                <a:lnTo>
                  <a:pt x="5589609" y="8092665"/>
                </a:lnTo>
                <a:lnTo>
                  <a:pt x="5580585" y="8059000"/>
                </a:lnTo>
                <a:close/>
                <a:moveTo>
                  <a:pt x="4793638" y="8104373"/>
                </a:moveTo>
                <a:lnTo>
                  <a:pt x="4791489" y="8128496"/>
                </a:lnTo>
                <a:lnTo>
                  <a:pt x="4772668" y="8253126"/>
                </a:lnTo>
                <a:lnTo>
                  <a:pt x="4983662" y="8287941"/>
                </a:lnTo>
                <a:lnTo>
                  <a:pt x="4992298" y="8212578"/>
                </a:lnTo>
                <a:lnTo>
                  <a:pt x="4996229" y="8137613"/>
                </a:lnTo>
                <a:lnTo>
                  <a:pt x="4857654" y="8117426"/>
                </a:lnTo>
                <a:close/>
                <a:moveTo>
                  <a:pt x="6025182" y="7934875"/>
                </a:moveTo>
                <a:lnTo>
                  <a:pt x="6065909" y="7971091"/>
                </a:lnTo>
                <a:lnTo>
                  <a:pt x="6116223" y="7995004"/>
                </a:lnTo>
                <a:close/>
                <a:moveTo>
                  <a:pt x="5952498" y="7936057"/>
                </a:moveTo>
                <a:lnTo>
                  <a:pt x="6014301" y="8017366"/>
                </a:lnTo>
                <a:lnTo>
                  <a:pt x="6122537" y="8053491"/>
                </a:lnTo>
                <a:lnTo>
                  <a:pt x="6082295" y="8005163"/>
                </a:lnTo>
                <a:lnTo>
                  <a:pt x="6057971" y="7983545"/>
                </a:lnTo>
                <a:lnTo>
                  <a:pt x="5978670" y="7945916"/>
                </a:lnTo>
                <a:close/>
                <a:moveTo>
                  <a:pt x="5723371" y="7957151"/>
                </a:moveTo>
                <a:lnTo>
                  <a:pt x="5724455" y="7959395"/>
                </a:lnTo>
                <a:cubicBezTo>
                  <a:pt x="5740107" y="7995126"/>
                  <a:pt x="5754555" y="8031668"/>
                  <a:pt x="5767792" y="8069007"/>
                </a:cubicBezTo>
                <a:lnTo>
                  <a:pt x="5768044" y="8069807"/>
                </a:lnTo>
                <a:lnTo>
                  <a:pt x="5780437" y="8071498"/>
                </a:lnTo>
                <a:lnTo>
                  <a:pt x="5915591" y="8095176"/>
                </a:lnTo>
                <a:lnTo>
                  <a:pt x="5902739" y="8066452"/>
                </a:lnTo>
                <a:lnTo>
                  <a:pt x="5861526" y="7989855"/>
                </a:lnTo>
                <a:lnTo>
                  <a:pt x="5796740" y="7972802"/>
                </a:lnTo>
                <a:close/>
                <a:moveTo>
                  <a:pt x="5215828" y="8010427"/>
                </a:moveTo>
                <a:lnTo>
                  <a:pt x="5218021" y="8029284"/>
                </a:lnTo>
                <a:lnTo>
                  <a:pt x="5223751" y="8151578"/>
                </a:lnTo>
                <a:lnTo>
                  <a:pt x="5333235" y="8163722"/>
                </a:lnTo>
                <a:lnTo>
                  <a:pt x="5412640" y="8171098"/>
                </a:lnTo>
                <a:lnTo>
                  <a:pt x="5408386" y="8122195"/>
                </a:lnTo>
                <a:lnTo>
                  <a:pt x="5394454" y="8033598"/>
                </a:lnTo>
                <a:close/>
                <a:moveTo>
                  <a:pt x="5555926" y="7923704"/>
                </a:moveTo>
                <a:lnTo>
                  <a:pt x="5572501" y="7971564"/>
                </a:lnTo>
                <a:lnTo>
                  <a:pt x="5592439" y="8045852"/>
                </a:lnTo>
                <a:lnTo>
                  <a:pt x="5751592" y="8067563"/>
                </a:lnTo>
                <a:lnTo>
                  <a:pt x="5711180" y="7965292"/>
                </a:lnTo>
                <a:lnTo>
                  <a:pt x="5705400" y="7953317"/>
                </a:lnTo>
                <a:lnTo>
                  <a:pt x="5613300" y="7933669"/>
                </a:lnTo>
                <a:close/>
                <a:moveTo>
                  <a:pt x="5813249" y="7883604"/>
                </a:moveTo>
                <a:lnTo>
                  <a:pt x="5861137" y="7958602"/>
                </a:lnTo>
                <a:lnTo>
                  <a:pt x="5871197" y="7977292"/>
                </a:lnTo>
                <a:lnTo>
                  <a:pt x="5980644" y="8006133"/>
                </a:lnTo>
                <a:lnTo>
                  <a:pt x="5989682" y="8009149"/>
                </a:lnTo>
                <a:lnTo>
                  <a:pt x="5926794" y="7926375"/>
                </a:lnTo>
                <a:close/>
                <a:moveTo>
                  <a:pt x="5011275" y="7980963"/>
                </a:moveTo>
                <a:lnTo>
                  <a:pt x="5014281" y="8073985"/>
                </a:lnTo>
                <a:lnTo>
                  <a:pt x="5011602" y="8124980"/>
                </a:lnTo>
                <a:lnTo>
                  <a:pt x="5100120" y="8137867"/>
                </a:lnTo>
                <a:lnTo>
                  <a:pt x="5208986" y="8149942"/>
                </a:lnTo>
                <a:lnTo>
                  <a:pt x="5203404" y="8030778"/>
                </a:lnTo>
                <a:lnTo>
                  <a:pt x="5200812" y="8008480"/>
                </a:lnTo>
                <a:lnTo>
                  <a:pt x="5170750" y="8004581"/>
                </a:lnTo>
                <a:close/>
                <a:moveTo>
                  <a:pt x="5880525" y="7851496"/>
                </a:moveTo>
                <a:lnTo>
                  <a:pt x="5912393" y="7883295"/>
                </a:lnTo>
                <a:lnTo>
                  <a:pt x="5935831" y="7914129"/>
                </a:lnTo>
                <a:lnTo>
                  <a:pt x="5985384" y="7932821"/>
                </a:lnTo>
                <a:lnTo>
                  <a:pt x="6018721" y="7948665"/>
                </a:lnTo>
                <a:lnTo>
                  <a:pt x="5950895" y="7888388"/>
                </a:lnTo>
                <a:close/>
                <a:moveTo>
                  <a:pt x="5380348" y="7893209"/>
                </a:moveTo>
                <a:lnTo>
                  <a:pt x="5400849" y="7979402"/>
                </a:lnTo>
                <a:lnTo>
                  <a:pt x="5407340" y="8020602"/>
                </a:lnTo>
                <a:lnTo>
                  <a:pt x="5576477" y="8043675"/>
                </a:lnTo>
                <a:lnTo>
                  <a:pt x="5558330" y="7975978"/>
                </a:lnTo>
                <a:lnTo>
                  <a:pt x="5539244" y="7920807"/>
                </a:lnTo>
                <a:close/>
                <a:moveTo>
                  <a:pt x="5664223" y="7837963"/>
                </a:moveTo>
                <a:lnTo>
                  <a:pt x="5673889" y="7854657"/>
                </a:lnTo>
                <a:lnTo>
                  <a:pt x="5715346" y="7940527"/>
                </a:lnTo>
                <a:lnTo>
                  <a:pt x="5801343" y="7958885"/>
                </a:lnTo>
                <a:lnTo>
                  <a:pt x="5852053" y="7972248"/>
                </a:lnTo>
                <a:lnTo>
                  <a:pt x="5848761" y="7966129"/>
                </a:lnTo>
                <a:lnTo>
                  <a:pt x="5785513" y="7874807"/>
                </a:lnTo>
                <a:close/>
                <a:moveTo>
                  <a:pt x="4805316" y="7945731"/>
                </a:moveTo>
                <a:lnTo>
                  <a:pt x="4804179" y="7985966"/>
                </a:lnTo>
                <a:lnTo>
                  <a:pt x="4794952" y="8089600"/>
                </a:lnTo>
                <a:lnTo>
                  <a:pt x="4860836" y="8103026"/>
                </a:lnTo>
                <a:lnTo>
                  <a:pt x="4997003" y="8122853"/>
                </a:lnTo>
                <a:lnTo>
                  <a:pt x="4999565" y="8073996"/>
                </a:lnTo>
                <a:lnTo>
                  <a:pt x="4996494" y="7978773"/>
                </a:lnTo>
                <a:lnTo>
                  <a:pt x="4938386" y="7970168"/>
                </a:lnTo>
                <a:close/>
                <a:moveTo>
                  <a:pt x="5823460" y="7794555"/>
                </a:moveTo>
                <a:lnTo>
                  <a:pt x="5845080" y="7816127"/>
                </a:lnTo>
                <a:lnTo>
                  <a:pt x="5897711" y="7843757"/>
                </a:lnTo>
                <a:close/>
                <a:moveTo>
                  <a:pt x="5196665" y="7861572"/>
                </a:moveTo>
                <a:lnTo>
                  <a:pt x="5201246" y="7885030"/>
                </a:lnTo>
                <a:lnTo>
                  <a:pt x="5214091" y="7995491"/>
                </a:lnTo>
                <a:lnTo>
                  <a:pt x="5392090" y="8018564"/>
                </a:lnTo>
                <a:lnTo>
                  <a:pt x="5386441" y="7982638"/>
                </a:lnTo>
                <a:lnTo>
                  <a:pt x="5364550" y="7890466"/>
                </a:lnTo>
                <a:lnTo>
                  <a:pt x="5234695" y="7867912"/>
                </a:lnTo>
                <a:close/>
                <a:moveTo>
                  <a:pt x="5742331" y="7785954"/>
                </a:moveTo>
                <a:lnTo>
                  <a:pt x="5799758" y="7862476"/>
                </a:lnTo>
                <a:lnTo>
                  <a:pt x="5800842" y="7864174"/>
                </a:lnTo>
                <a:lnTo>
                  <a:pt x="5814042" y="7868188"/>
                </a:lnTo>
                <a:lnTo>
                  <a:pt x="5910123" y="7904430"/>
                </a:lnTo>
                <a:lnTo>
                  <a:pt x="5901408" y="7892960"/>
                </a:lnTo>
                <a:lnTo>
                  <a:pt x="5836916" y="7828632"/>
                </a:lnTo>
                <a:lnTo>
                  <a:pt x="5809401" y="7814207"/>
                </a:lnTo>
                <a:close/>
                <a:moveTo>
                  <a:pt x="5506629" y="7796534"/>
                </a:moveTo>
                <a:lnTo>
                  <a:pt x="5533369" y="7858568"/>
                </a:lnTo>
                <a:lnTo>
                  <a:pt x="5550484" y="7907988"/>
                </a:lnTo>
                <a:lnTo>
                  <a:pt x="5617149" y="7919566"/>
                </a:lnTo>
                <a:lnTo>
                  <a:pt x="5697374" y="7936691"/>
                </a:lnTo>
                <a:lnTo>
                  <a:pt x="5661075" y="7861490"/>
                </a:lnTo>
                <a:lnTo>
                  <a:pt x="5643870" y="7831780"/>
                </a:lnTo>
                <a:lnTo>
                  <a:pt x="5631402" y="7827993"/>
                </a:lnTo>
                <a:close/>
                <a:moveTo>
                  <a:pt x="5005243" y="7829570"/>
                </a:moveTo>
                <a:lnTo>
                  <a:pt x="5006695" y="7839202"/>
                </a:lnTo>
                <a:lnTo>
                  <a:pt x="5010796" y="7966150"/>
                </a:lnTo>
                <a:lnTo>
                  <a:pt x="5173169" y="7990186"/>
                </a:lnTo>
                <a:lnTo>
                  <a:pt x="5199076" y="7993544"/>
                </a:lnTo>
                <a:lnTo>
                  <a:pt x="5186771" y="7887679"/>
                </a:lnTo>
                <a:lnTo>
                  <a:pt x="5181173" y="7858989"/>
                </a:lnTo>
                <a:lnTo>
                  <a:pt x="5010060" y="7830464"/>
                </a:lnTo>
                <a:close/>
                <a:moveTo>
                  <a:pt x="5597990" y="7728440"/>
                </a:moveTo>
                <a:lnTo>
                  <a:pt x="5616127" y="7754893"/>
                </a:lnTo>
                <a:lnTo>
                  <a:pt x="5653448" y="7819352"/>
                </a:lnTo>
                <a:lnTo>
                  <a:pt x="5772094" y="7855432"/>
                </a:lnTo>
                <a:lnTo>
                  <a:pt x="5720374" y="7780757"/>
                </a:lnTo>
                <a:lnTo>
                  <a:pt x="5714273" y="7774135"/>
                </a:lnTo>
                <a:lnTo>
                  <a:pt x="5641191" y="7743349"/>
                </a:lnTo>
                <a:close/>
                <a:moveTo>
                  <a:pt x="5341051" y="7759217"/>
                </a:moveTo>
                <a:lnTo>
                  <a:pt x="5368715" y="7844297"/>
                </a:lnTo>
                <a:lnTo>
                  <a:pt x="5376685" y="7877808"/>
                </a:lnTo>
                <a:lnTo>
                  <a:pt x="5533807" y="7905093"/>
                </a:lnTo>
                <a:lnTo>
                  <a:pt x="5519562" y="7863918"/>
                </a:lnTo>
                <a:lnTo>
                  <a:pt x="5488579" y="7791983"/>
                </a:lnTo>
                <a:lnTo>
                  <a:pt x="5449323" y="7782086"/>
                </a:lnTo>
                <a:close/>
                <a:moveTo>
                  <a:pt x="5663137" y="7697298"/>
                </a:moveTo>
                <a:lnTo>
                  <a:pt x="5722123" y="7761341"/>
                </a:lnTo>
                <a:lnTo>
                  <a:pt x="5804131" y="7795932"/>
                </a:lnTo>
                <a:lnTo>
                  <a:pt x="5769244" y="7761133"/>
                </a:lnTo>
                <a:lnTo>
                  <a:pt x="5748946" y="7745179"/>
                </a:lnTo>
                <a:lnTo>
                  <a:pt x="5719978" y="7725984"/>
                </a:lnTo>
                <a:close/>
                <a:moveTo>
                  <a:pt x="4806135" y="7792621"/>
                </a:moveTo>
                <a:lnTo>
                  <a:pt x="4808097" y="7847264"/>
                </a:lnTo>
                <a:lnTo>
                  <a:pt x="4805733" y="7930971"/>
                </a:lnTo>
                <a:lnTo>
                  <a:pt x="4941478" y="7955889"/>
                </a:lnTo>
                <a:lnTo>
                  <a:pt x="4996017" y="7963962"/>
                </a:lnTo>
                <a:lnTo>
                  <a:pt x="4992052" y="7840995"/>
                </a:lnTo>
                <a:lnTo>
                  <a:pt x="4989904" y="7826723"/>
                </a:lnTo>
                <a:close/>
                <a:moveTo>
                  <a:pt x="5167500" y="7722561"/>
                </a:moveTo>
                <a:lnTo>
                  <a:pt x="5174142" y="7746220"/>
                </a:lnTo>
                <a:lnTo>
                  <a:pt x="5193688" y="7846324"/>
                </a:lnTo>
                <a:lnTo>
                  <a:pt x="5237038" y="7853557"/>
                </a:lnTo>
                <a:lnTo>
                  <a:pt x="5360891" y="7875065"/>
                </a:lnTo>
                <a:lnTo>
                  <a:pt x="5354622" y="7848668"/>
                </a:lnTo>
                <a:lnTo>
                  <a:pt x="5324425" y="7755705"/>
                </a:lnTo>
                <a:close/>
                <a:moveTo>
                  <a:pt x="5448761" y="7677872"/>
                </a:moveTo>
                <a:lnTo>
                  <a:pt x="5486707" y="7750317"/>
                </a:lnTo>
                <a:lnTo>
                  <a:pt x="5499323" y="7779585"/>
                </a:lnTo>
                <a:lnTo>
                  <a:pt x="5633208" y="7813369"/>
                </a:lnTo>
                <a:lnTo>
                  <a:pt x="5603833" y="7762643"/>
                </a:lnTo>
                <a:lnTo>
                  <a:pt x="5574903" y="7720472"/>
                </a:lnTo>
                <a:lnTo>
                  <a:pt x="5466217" y="7682963"/>
                </a:lnTo>
                <a:close/>
                <a:moveTo>
                  <a:pt x="5607284" y="7636656"/>
                </a:moveTo>
                <a:lnTo>
                  <a:pt x="5634816" y="7666548"/>
                </a:lnTo>
                <a:lnTo>
                  <a:pt x="5674256" y="7686477"/>
                </a:lnTo>
                <a:lnTo>
                  <a:pt x="5625293" y="7647995"/>
                </a:lnTo>
                <a:close/>
                <a:moveTo>
                  <a:pt x="5522523" y="7626332"/>
                </a:moveTo>
                <a:lnTo>
                  <a:pt x="5551205" y="7660206"/>
                </a:lnTo>
                <a:lnTo>
                  <a:pt x="5583917" y="7707915"/>
                </a:lnTo>
                <a:lnTo>
                  <a:pt x="5647690" y="7729946"/>
                </a:lnTo>
                <a:lnTo>
                  <a:pt x="5690001" y="7747793"/>
                </a:lnTo>
                <a:lnTo>
                  <a:pt x="5626382" y="7678749"/>
                </a:lnTo>
                <a:close/>
                <a:moveTo>
                  <a:pt x="4983342" y="7684284"/>
                </a:moveTo>
                <a:lnTo>
                  <a:pt x="5002943" y="7814310"/>
                </a:lnTo>
                <a:lnTo>
                  <a:pt x="5013016" y="7816179"/>
                </a:lnTo>
                <a:lnTo>
                  <a:pt x="5178197" y="7843739"/>
                </a:lnTo>
                <a:lnTo>
                  <a:pt x="5159904" y="7750002"/>
                </a:lnTo>
                <a:lnTo>
                  <a:pt x="5151241" y="7719126"/>
                </a:lnTo>
                <a:lnTo>
                  <a:pt x="5072704" y="7702539"/>
                </a:lnTo>
                <a:close/>
                <a:moveTo>
                  <a:pt x="5291797" y="7632104"/>
                </a:moveTo>
                <a:lnTo>
                  <a:pt x="5326658" y="7714954"/>
                </a:lnTo>
                <a:lnTo>
                  <a:pt x="5335831" y="7743168"/>
                </a:lnTo>
                <a:lnTo>
                  <a:pt x="5453694" y="7768073"/>
                </a:lnTo>
                <a:lnTo>
                  <a:pt x="5481278" y="7775032"/>
                </a:lnTo>
                <a:lnTo>
                  <a:pt x="5473332" y="7756586"/>
                </a:lnTo>
                <a:lnTo>
                  <a:pt x="5429128" y="7672147"/>
                </a:lnTo>
                <a:close/>
                <a:moveTo>
                  <a:pt x="5385173" y="7571234"/>
                </a:moveTo>
                <a:lnTo>
                  <a:pt x="5432543" y="7646910"/>
                </a:lnTo>
                <a:lnTo>
                  <a:pt x="5439236" y="7659687"/>
                </a:lnTo>
                <a:lnTo>
                  <a:pt x="5471929" y="7669225"/>
                </a:lnTo>
                <a:lnTo>
                  <a:pt x="5560813" y="7699933"/>
                </a:lnTo>
                <a:lnTo>
                  <a:pt x="5539487" y="7668847"/>
                </a:lnTo>
                <a:lnTo>
                  <a:pt x="5492995" y="7613969"/>
                </a:lnTo>
                <a:close/>
                <a:moveTo>
                  <a:pt x="4796260" y="7645144"/>
                </a:moveTo>
                <a:lnTo>
                  <a:pt x="4803257" y="7712494"/>
                </a:lnTo>
                <a:lnTo>
                  <a:pt x="4805598" y="7777684"/>
                </a:lnTo>
                <a:lnTo>
                  <a:pt x="4987607" y="7811464"/>
                </a:lnTo>
                <a:lnTo>
                  <a:pt x="4967990" y="7681147"/>
                </a:lnTo>
                <a:lnTo>
                  <a:pt x="4849218" y="7656883"/>
                </a:lnTo>
                <a:close/>
                <a:moveTo>
                  <a:pt x="5128559" y="7591128"/>
                </a:moveTo>
                <a:lnTo>
                  <a:pt x="5136740" y="7613003"/>
                </a:lnTo>
                <a:lnTo>
                  <a:pt x="5163033" y="7706653"/>
                </a:lnTo>
                <a:lnTo>
                  <a:pt x="5319211" y="7739654"/>
                </a:lnTo>
                <a:lnTo>
                  <a:pt x="5312967" y="7720432"/>
                </a:lnTo>
                <a:lnTo>
                  <a:pt x="5273827" y="7627357"/>
                </a:lnTo>
                <a:close/>
                <a:moveTo>
                  <a:pt x="5449016" y="7539524"/>
                </a:moveTo>
                <a:lnTo>
                  <a:pt x="5501574" y="7601593"/>
                </a:lnTo>
                <a:lnTo>
                  <a:pt x="5523406" y="7610255"/>
                </a:lnTo>
                <a:lnTo>
                  <a:pt x="5598000" y="7647946"/>
                </a:lnTo>
                <a:lnTo>
                  <a:pt x="5592964" y="7642480"/>
                </a:lnTo>
                <a:lnTo>
                  <a:pt x="5526705" y="7585919"/>
                </a:lnTo>
                <a:lnTo>
                  <a:pt x="5470864" y="7550759"/>
                </a:lnTo>
                <a:close/>
                <a:moveTo>
                  <a:pt x="5233234" y="7515401"/>
                </a:moveTo>
                <a:lnTo>
                  <a:pt x="5274721" y="7591521"/>
                </a:lnTo>
                <a:lnTo>
                  <a:pt x="5284514" y="7614797"/>
                </a:lnTo>
                <a:lnTo>
                  <a:pt x="5290469" y="7616282"/>
                </a:lnTo>
                <a:lnTo>
                  <a:pt x="5419592" y="7653956"/>
                </a:lnTo>
                <a:lnTo>
                  <a:pt x="5362102" y="7562088"/>
                </a:lnTo>
                <a:lnTo>
                  <a:pt x="5301004" y="7537872"/>
                </a:lnTo>
                <a:close/>
                <a:moveTo>
                  <a:pt x="4953455" y="7547458"/>
                </a:moveTo>
                <a:lnTo>
                  <a:pt x="4973211" y="7617077"/>
                </a:lnTo>
                <a:lnTo>
                  <a:pt x="4981016" y="7668853"/>
                </a:lnTo>
                <a:lnTo>
                  <a:pt x="5075634" y="7688185"/>
                </a:lnTo>
                <a:lnTo>
                  <a:pt x="5146776" y="7703218"/>
                </a:lnTo>
                <a:lnTo>
                  <a:pt x="5122834" y="7617895"/>
                </a:lnTo>
                <a:lnTo>
                  <a:pt x="5111213" y="7586802"/>
                </a:lnTo>
                <a:close/>
                <a:moveTo>
                  <a:pt x="5391527" y="7480838"/>
                </a:moveTo>
                <a:lnTo>
                  <a:pt x="5422234" y="7509283"/>
                </a:lnTo>
                <a:lnTo>
                  <a:pt x="5459261" y="7528346"/>
                </a:lnTo>
                <a:lnTo>
                  <a:pt x="5452816" y="7522844"/>
                </a:lnTo>
                <a:close/>
                <a:moveTo>
                  <a:pt x="5307148" y="7466584"/>
                </a:moveTo>
                <a:lnTo>
                  <a:pt x="5370909" y="7548445"/>
                </a:lnTo>
                <a:lnTo>
                  <a:pt x="5372000" y="7550187"/>
                </a:lnTo>
                <a:lnTo>
                  <a:pt x="5472858" y="7590201"/>
                </a:lnTo>
                <a:lnTo>
                  <a:pt x="5416872" y="7524116"/>
                </a:lnTo>
                <a:lnTo>
                  <a:pt x="5414146" y="7521593"/>
                </a:lnTo>
                <a:lnTo>
                  <a:pt x="5307270" y="7466637"/>
                </a:lnTo>
                <a:close/>
                <a:moveTo>
                  <a:pt x="5079550" y="7466287"/>
                </a:moveTo>
                <a:lnTo>
                  <a:pt x="5089067" y="7485535"/>
                </a:lnTo>
                <a:lnTo>
                  <a:pt x="5122277" y="7574334"/>
                </a:lnTo>
                <a:lnTo>
                  <a:pt x="5266675" y="7610348"/>
                </a:lnTo>
                <a:lnTo>
                  <a:pt x="5261512" y="7598069"/>
                </a:lnTo>
                <a:lnTo>
                  <a:pt x="5212767" y="7508615"/>
                </a:lnTo>
                <a:lnTo>
                  <a:pt x="5121642" y="7478400"/>
                </a:lnTo>
                <a:close/>
                <a:moveTo>
                  <a:pt x="4776005" y="7504195"/>
                </a:moveTo>
                <a:lnTo>
                  <a:pt x="4789676" y="7581767"/>
                </a:lnTo>
                <a:lnTo>
                  <a:pt x="4794663" y="7629769"/>
                </a:lnTo>
                <a:lnTo>
                  <a:pt x="4852766" y="7642648"/>
                </a:lnTo>
                <a:lnTo>
                  <a:pt x="4965667" y="7665717"/>
                </a:lnTo>
                <a:lnTo>
                  <a:pt x="4958877" y="7620610"/>
                </a:lnTo>
                <a:lnTo>
                  <a:pt x="4936975" y="7543348"/>
                </a:lnTo>
                <a:lnTo>
                  <a:pt x="4911002" y="7536869"/>
                </a:lnTo>
                <a:close/>
                <a:moveTo>
                  <a:pt x="5170253" y="7407664"/>
                </a:moveTo>
                <a:lnTo>
                  <a:pt x="5190171" y="7436391"/>
                </a:lnTo>
                <a:lnTo>
                  <a:pt x="5222937" y="7496509"/>
                </a:lnTo>
                <a:lnTo>
                  <a:pt x="5307001" y="7524400"/>
                </a:lnTo>
                <a:lnTo>
                  <a:pt x="5345487" y="7539669"/>
                </a:lnTo>
                <a:lnTo>
                  <a:pt x="5279132" y="7454527"/>
                </a:lnTo>
                <a:close/>
                <a:moveTo>
                  <a:pt x="5241612" y="7385424"/>
                </a:moveTo>
                <a:lnTo>
                  <a:pt x="5252187" y="7396023"/>
                </a:lnTo>
                <a:lnTo>
                  <a:pt x="5288485" y="7442624"/>
                </a:lnTo>
                <a:lnTo>
                  <a:pt x="5314685" y="7453912"/>
                </a:lnTo>
                <a:lnTo>
                  <a:pt x="5374014" y="7484457"/>
                </a:lnTo>
                <a:lnTo>
                  <a:pt x="5308916" y="7424217"/>
                </a:lnTo>
                <a:lnTo>
                  <a:pt x="5301377" y="7419050"/>
                </a:lnTo>
                <a:close/>
                <a:moveTo>
                  <a:pt x="4917160" y="7419554"/>
                </a:moveTo>
                <a:lnTo>
                  <a:pt x="4948803" y="7531067"/>
                </a:lnTo>
                <a:lnTo>
                  <a:pt x="5104937" y="7570008"/>
                </a:lnTo>
                <a:lnTo>
                  <a:pt x="5075593" y="7491496"/>
                </a:lnTo>
                <a:lnTo>
                  <a:pt x="5060417" y="7460780"/>
                </a:lnTo>
                <a:close/>
                <a:moveTo>
                  <a:pt x="5022350" y="7350604"/>
                </a:moveTo>
                <a:lnTo>
                  <a:pt x="5070746" y="7448481"/>
                </a:lnTo>
                <a:lnTo>
                  <a:pt x="5126891" y="7464644"/>
                </a:lnTo>
                <a:lnTo>
                  <a:pt x="5202472" y="7489720"/>
                </a:lnTo>
                <a:lnTo>
                  <a:pt x="5177722" y="7444301"/>
                </a:lnTo>
                <a:lnTo>
                  <a:pt x="5144681" y="7396655"/>
                </a:lnTo>
                <a:lnTo>
                  <a:pt x="5135821" y="7392842"/>
                </a:lnTo>
                <a:close/>
                <a:moveTo>
                  <a:pt x="5178230" y="7321896"/>
                </a:moveTo>
                <a:lnTo>
                  <a:pt x="5203524" y="7347248"/>
                </a:lnTo>
                <a:lnTo>
                  <a:pt x="5239864" y="7367720"/>
                </a:lnTo>
                <a:close/>
                <a:moveTo>
                  <a:pt x="4745838" y="7370275"/>
                </a:moveTo>
                <a:lnTo>
                  <a:pt x="4767369" y="7455187"/>
                </a:lnTo>
                <a:lnTo>
                  <a:pt x="4773203" y="7488293"/>
                </a:lnTo>
                <a:lnTo>
                  <a:pt x="4914518" y="7522515"/>
                </a:lnTo>
                <a:lnTo>
                  <a:pt x="4932328" y="7526958"/>
                </a:lnTo>
                <a:lnTo>
                  <a:pt x="4900523" y="7414766"/>
                </a:lnTo>
                <a:lnTo>
                  <a:pt x="4749163" y="7371207"/>
                </a:lnTo>
                <a:close/>
                <a:moveTo>
                  <a:pt x="5101531" y="7310010"/>
                </a:moveTo>
                <a:lnTo>
                  <a:pt x="5106261" y="7315367"/>
                </a:lnTo>
                <a:lnTo>
                  <a:pt x="5154459" y="7384883"/>
                </a:lnTo>
                <a:lnTo>
                  <a:pt x="5260441" y="7430542"/>
                </a:lnTo>
                <a:lnTo>
                  <a:pt x="5240785" y="7405322"/>
                </a:lnTo>
                <a:lnTo>
                  <a:pt x="5194344" y="7358828"/>
                </a:lnTo>
                <a:lnTo>
                  <a:pt x="5140095" y="7328305"/>
                </a:lnTo>
                <a:close/>
                <a:moveTo>
                  <a:pt x="4865206" y="7296314"/>
                </a:moveTo>
                <a:lnTo>
                  <a:pt x="4911517" y="7402642"/>
                </a:lnTo>
                <a:lnTo>
                  <a:pt x="5051620" y="7442975"/>
                </a:lnTo>
                <a:lnTo>
                  <a:pt x="5002292" y="7343136"/>
                </a:lnTo>
                <a:lnTo>
                  <a:pt x="4957829" y="7326586"/>
                </a:lnTo>
                <a:close/>
                <a:moveTo>
                  <a:pt x="4954463" y="7241213"/>
                </a:moveTo>
                <a:lnTo>
                  <a:pt x="5009580" y="7324777"/>
                </a:lnTo>
                <a:lnTo>
                  <a:pt x="5012882" y="7331456"/>
                </a:lnTo>
                <a:lnTo>
                  <a:pt x="5129615" y="7374930"/>
                </a:lnTo>
                <a:lnTo>
                  <a:pt x="5094460" y="7324239"/>
                </a:lnTo>
                <a:lnTo>
                  <a:pt x="5067699" y="7293962"/>
                </a:lnTo>
                <a:lnTo>
                  <a:pt x="4970416" y="7247811"/>
                </a:lnTo>
                <a:close/>
                <a:moveTo>
                  <a:pt x="5022395" y="7220402"/>
                </a:moveTo>
                <a:lnTo>
                  <a:pt x="5077001" y="7282234"/>
                </a:lnTo>
                <a:lnTo>
                  <a:pt x="5147729" y="7315818"/>
                </a:lnTo>
                <a:lnTo>
                  <a:pt x="5156081" y="7320523"/>
                </a:lnTo>
                <a:lnTo>
                  <a:pt x="5109158" y="7273547"/>
                </a:lnTo>
                <a:close/>
                <a:moveTo>
                  <a:pt x="4706596" y="7244477"/>
                </a:moveTo>
                <a:lnTo>
                  <a:pt x="4736351" y="7332860"/>
                </a:lnTo>
                <a:lnTo>
                  <a:pt x="4741669" y="7353833"/>
                </a:lnTo>
                <a:lnTo>
                  <a:pt x="4752971" y="7356998"/>
                </a:lnTo>
                <a:lnTo>
                  <a:pt x="4893145" y="7397353"/>
                </a:lnTo>
                <a:lnTo>
                  <a:pt x="4846496" y="7290199"/>
                </a:lnTo>
                <a:close/>
                <a:moveTo>
                  <a:pt x="4971343" y="7162593"/>
                </a:moveTo>
                <a:lnTo>
                  <a:pt x="4989377" y="7183013"/>
                </a:lnTo>
                <a:lnTo>
                  <a:pt x="5020458" y="7202074"/>
                </a:lnTo>
                <a:close/>
                <a:moveTo>
                  <a:pt x="4809698" y="7181350"/>
                </a:moveTo>
                <a:lnTo>
                  <a:pt x="4828988" y="7213160"/>
                </a:lnTo>
                <a:lnTo>
                  <a:pt x="4857405" y="7278402"/>
                </a:lnTo>
                <a:lnTo>
                  <a:pt x="4963727" y="7313150"/>
                </a:lnTo>
                <a:lnTo>
                  <a:pt x="4990913" y="7323274"/>
                </a:lnTo>
                <a:lnTo>
                  <a:pt x="4928660" y="7230544"/>
                </a:lnTo>
                <a:close/>
                <a:moveTo>
                  <a:pt x="4889876" y="7146997"/>
                </a:moveTo>
                <a:lnTo>
                  <a:pt x="4900497" y="7159397"/>
                </a:lnTo>
                <a:lnTo>
                  <a:pt x="4940159" y="7219527"/>
                </a:lnTo>
                <a:lnTo>
                  <a:pt x="4977284" y="7234886"/>
                </a:lnTo>
                <a:lnTo>
                  <a:pt x="5043112" y="7266144"/>
                </a:lnTo>
                <a:lnTo>
                  <a:pt x="4979412" y="7194073"/>
                </a:lnTo>
                <a:lnTo>
                  <a:pt x="4973140" y="7190231"/>
                </a:lnTo>
                <a:close/>
                <a:moveTo>
                  <a:pt x="4658386" y="7125180"/>
                </a:moveTo>
                <a:lnTo>
                  <a:pt x="4696637" y="7214893"/>
                </a:lnTo>
                <a:lnTo>
                  <a:pt x="4700788" y="7227222"/>
                </a:lnTo>
                <a:lnTo>
                  <a:pt x="4838699" y="7272290"/>
                </a:lnTo>
                <a:lnTo>
                  <a:pt x="4815953" y="7220044"/>
                </a:lnTo>
                <a:lnTo>
                  <a:pt x="4786951" y="7172268"/>
                </a:lnTo>
                <a:close/>
                <a:moveTo>
                  <a:pt x="4745805" y="7075988"/>
                </a:moveTo>
                <a:lnTo>
                  <a:pt x="4797022" y="7160448"/>
                </a:lnTo>
                <a:lnTo>
                  <a:pt x="4799914" y="7161506"/>
                </a:lnTo>
                <a:lnTo>
                  <a:pt x="4913999" y="7208705"/>
                </a:lnTo>
                <a:lnTo>
                  <a:pt x="4873824" y="7148860"/>
                </a:lnTo>
                <a:lnTo>
                  <a:pt x="4856731" y="7129786"/>
                </a:lnTo>
                <a:lnTo>
                  <a:pt x="4805233" y="7103045"/>
                </a:lnTo>
                <a:close/>
                <a:moveTo>
                  <a:pt x="4811120" y="7055041"/>
                </a:moveTo>
                <a:lnTo>
                  <a:pt x="4864508" y="7117376"/>
                </a:lnTo>
                <a:lnTo>
                  <a:pt x="4950822" y="7162236"/>
                </a:lnTo>
                <a:lnTo>
                  <a:pt x="4883439" y="7103048"/>
                </a:lnTo>
                <a:close/>
                <a:moveTo>
                  <a:pt x="4765595" y="7004051"/>
                </a:moveTo>
                <a:lnTo>
                  <a:pt x="4774839" y="7012681"/>
                </a:lnTo>
                <a:lnTo>
                  <a:pt x="4782373" y="7021478"/>
                </a:lnTo>
                <a:lnTo>
                  <a:pt x="4805394" y="7034497"/>
                </a:lnTo>
                <a:lnTo>
                  <a:pt x="4793503" y="7024052"/>
                </a:lnTo>
                <a:close/>
                <a:moveTo>
                  <a:pt x="4597293" y="7009988"/>
                </a:moveTo>
                <a:lnTo>
                  <a:pt x="4648244" y="7101393"/>
                </a:lnTo>
                <a:lnTo>
                  <a:pt x="4650555" y="7106812"/>
                </a:lnTo>
                <a:lnTo>
                  <a:pt x="4774847" y="7152327"/>
                </a:lnTo>
                <a:lnTo>
                  <a:pt x="4721899" y="7065103"/>
                </a:lnTo>
                <a:lnTo>
                  <a:pt x="4629975" y="7023250"/>
                </a:lnTo>
                <a:close/>
                <a:moveTo>
                  <a:pt x="4673531" y="6976808"/>
                </a:moveTo>
                <a:lnTo>
                  <a:pt x="4724755" y="7041276"/>
                </a:lnTo>
                <a:lnTo>
                  <a:pt x="4732391" y="7053867"/>
                </a:lnTo>
                <a:lnTo>
                  <a:pt x="4812789" y="7090496"/>
                </a:lnTo>
                <a:lnTo>
                  <a:pt x="4829139" y="7098993"/>
                </a:lnTo>
                <a:lnTo>
                  <a:pt x="4766949" y="7029594"/>
                </a:lnTo>
                <a:close/>
                <a:moveTo>
                  <a:pt x="4536506" y="6906341"/>
                </a:moveTo>
                <a:lnTo>
                  <a:pt x="4548807" y="6923007"/>
                </a:lnTo>
                <a:lnTo>
                  <a:pt x="4585973" y="6989682"/>
                </a:lnTo>
                <a:lnTo>
                  <a:pt x="4636770" y="7010303"/>
                </a:lnTo>
                <a:lnTo>
                  <a:pt x="4706523" y="7042082"/>
                </a:lnTo>
                <a:lnTo>
                  <a:pt x="4639192" y="6957460"/>
                </a:lnTo>
                <a:close/>
                <a:moveTo>
                  <a:pt x="4608053" y="6894403"/>
                </a:moveTo>
                <a:lnTo>
                  <a:pt x="4649165" y="6946144"/>
                </a:lnTo>
                <a:lnTo>
                  <a:pt x="4736353" y="6995452"/>
                </a:lnTo>
                <a:lnTo>
                  <a:pt x="4730118" y="6988493"/>
                </a:lnTo>
                <a:lnTo>
                  <a:pt x="4678635" y="6941728"/>
                </a:lnTo>
                <a:lnTo>
                  <a:pt x="4639149" y="6913429"/>
                </a:lnTo>
                <a:close/>
                <a:moveTo>
                  <a:pt x="4550654" y="6835566"/>
                </a:moveTo>
                <a:lnTo>
                  <a:pt x="4566991" y="6851942"/>
                </a:lnTo>
                <a:lnTo>
                  <a:pt x="4590762" y="6866499"/>
                </a:lnTo>
                <a:close/>
                <a:moveTo>
                  <a:pt x="4462849" y="6806542"/>
                </a:moveTo>
                <a:lnTo>
                  <a:pt x="4517401" y="6880455"/>
                </a:lnTo>
                <a:lnTo>
                  <a:pt x="4617648" y="6930383"/>
                </a:lnTo>
                <a:lnTo>
                  <a:pt x="4591368" y="6897356"/>
                </a:lnTo>
                <a:lnTo>
                  <a:pt x="4557540" y="6863494"/>
                </a:lnTo>
                <a:lnTo>
                  <a:pt x="4474765" y="6812845"/>
                </a:lnTo>
                <a:close/>
                <a:moveTo>
                  <a:pt x="4393655" y="6723240"/>
                </a:moveTo>
                <a:lnTo>
                  <a:pt x="4430850" y="6763187"/>
                </a:lnTo>
                <a:lnTo>
                  <a:pt x="4442657" y="6779184"/>
                </a:lnTo>
                <a:lnTo>
                  <a:pt x="4483228" y="6800651"/>
                </a:lnTo>
                <a:lnTo>
                  <a:pt x="4512930" y="6818838"/>
                </a:lnTo>
                <a:lnTo>
                  <a:pt x="4463387" y="6769245"/>
                </a:lnTo>
                <a:close/>
                <a:moveTo>
                  <a:pt x="4340263" y="6665897"/>
                </a:moveTo>
                <a:lnTo>
                  <a:pt x="4351083" y="6677518"/>
                </a:lnTo>
                <a:lnTo>
                  <a:pt x="4367039" y="6688052"/>
                </a:lnTo>
                <a:close/>
                <a:moveTo>
                  <a:pt x="2156359" y="5188628"/>
                </a:moveTo>
                <a:lnTo>
                  <a:pt x="2191256" y="5268878"/>
                </a:lnTo>
                <a:cubicBezTo>
                  <a:pt x="2317036" y="5527079"/>
                  <a:pt x="2473205" y="5762018"/>
                  <a:pt x="2659675" y="5973221"/>
                </a:cubicBezTo>
                <a:cubicBezTo>
                  <a:pt x="3206872" y="6592822"/>
                  <a:pt x="3856742" y="6823085"/>
                  <a:pt x="4430156" y="7026104"/>
                </a:cubicBezTo>
                <a:lnTo>
                  <a:pt x="4630369" y="7099421"/>
                </a:lnTo>
                <a:lnTo>
                  <a:pt x="4575582" y="7001178"/>
                </a:lnTo>
                <a:lnTo>
                  <a:pt x="4263769" y="6874644"/>
                </a:lnTo>
                <a:cubicBezTo>
                  <a:pt x="3691526" y="6649508"/>
                  <a:pt x="3042975" y="6394343"/>
                  <a:pt x="2515111" y="5743542"/>
                </a:cubicBezTo>
                <a:cubicBezTo>
                  <a:pt x="2419213" y="5625316"/>
                  <a:pt x="2332358" y="5500474"/>
                  <a:pt x="2254558" y="5369088"/>
                </a:cubicBezTo>
                <a:close/>
                <a:moveTo>
                  <a:pt x="2146364" y="5135771"/>
                </a:moveTo>
                <a:lnTo>
                  <a:pt x="2157374" y="5159991"/>
                </a:lnTo>
                <a:cubicBezTo>
                  <a:pt x="2260075" y="5366138"/>
                  <a:pt x="2383091" y="5557662"/>
                  <a:pt x="2526389" y="5734314"/>
                </a:cubicBezTo>
                <a:cubicBezTo>
                  <a:pt x="3051909" y="6382185"/>
                  <a:pt x="3698557" y="6636617"/>
                  <a:pt x="4269042" y="6861022"/>
                </a:cubicBezTo>
                <a:lnTo>
                  <a:pt x="4564254" y="6980865"/>
                </a:lnTo>
                <a:lnTo>
                  <a:pt x="4536339" y="6930809"/>
                </a:lnTo>
                <a:lnTo>
                  <a:pt x="4507647" y="6891974"/>
                </a:lnTo>
                <a:lnTo>
                  <a:pt x="4466106" y="6871294"/>
                </a:lnTo>
                <a:cubicBezTo>
                  <a:pt x="4347963" y="6815388"/>
                  <a:pt x="4225801" y="6762481"/>
                  <a:pt x="4101927" y="6708835"/>
                </a:cubicBezTo>
                <a:cubicBezTo>
                  <a:pt x="3532614" y="6462311"/>
                  <a:pt x="2887431" y="6182832"/>
                  <a:pt x="2381245" y="5503614"/>
                </a:cubicBezTo>
                <a:cubicBezTo>
                  <a:pt x="2335273" y="5441928"/>
                  <a:pt x="2291660" y="5378625"/>
                  <a:pt x="2250407" y="5313713"/>
                </a:cubicBezTo>
                <a:close/>
                <a:moveTo>
                  <a:pt x="2140615" y="5094869"/>
                </a:moveTo>
                <a:lnTo>
                  <a:pt x="2146539" y="5106960"/>
                </a:lnTo>
                <a:cubicBezTo>
                  <a:pt x="2219320" y="5242714"/>
                  <a:pt x="2301513" y="5372077"/>
                  <a:pt x="2393109" y="5494972"/>
                </a:cubicBezTo>
                <a:cubicBezTo>
                  <a:pt x="2896952" y="6170967"/>
                  <a:pt x="3540378" y="6449568"/>
                  <a:pt x="4107934" y="6695505"/>
                </a:cubicBezTo>
                <a:cubicBezTo>
                  <a:pt x="4232320" y="6749371"/>
                  <a:pt x="4354976" y="6802488"/>
                  <a:pt x="4473611" y="6858645"/>
                </a:cubicBezTo>
                <a:lnTo>
                  <a:pt x="4488503" y="6866061"/>
                </a:lnTo>
                <a:lnTo>
                  <a:pt x="4432777" y="6790635"/>
                </a:lnTo>
                <a:lnTo>
                  <a:pt x="4213462" y="6674632"/>
                </a:lnTo>
                <a:cubicBezTo>
                  <a:pt x="4123999" y="6630214"/>
                  <a:pt x="4032523" y="6586921"/>
                  <a:pt x="3940084" y="6543171"/>
                </a:cubicBezTo>
                <a:cubicBezTo>
                  <a:pt x="3373700" y="6275115"/>
                  <a:pt x="2731740" y="5971320"/>
                  <a:pt x="2247230" y="5263832"/>
                </a:cubicBezTo>
                <a:close/>
                <a:moveTo>
                  <a:pt x="2099358" y="5096124"/>
                </a:moveTo>
                <a:lnTo>
                  <a:pt x="2149609" y="5224657"/>
                </a:lnTo>
                <a:cubicBezTo>
                  <a:pt x="2307311" y="5600613"/>
                  <a:pt x="2522010" y="5930340"/>
                  <a:pt x="2793400" y="6212566"/>
                </a:cubicBezTo>
                <a:cubicBezTo>
                  <a:pt x="3362274" y="6804045"/>
                  <a:pt x="4015513" y="7009994"/>
                  <a:pt x="4591857" y="7191624"/>
                </a:cubicBezTo>
                <a:lnTo>
                  <a:pt x="4683408" y="7221542"/>
                </a:lnTo>
                <a:lnTo>
                  <a:pt x="4683009" y="7220356"/>
                </a:lnTo>
                <a:lnTo>
                  <a:pt x="4639506" y="7118264"/>
                </a:lnTo>
                <a:lnTo>
                  <a:pt x="4425469" y="7039872"/>
                </a:lnTo>
                <a:cubicBezTo>
                  <a:pt x="3850297" y="6836268"/>
                  <a:pt x="3198524" y="6605420"/>
                  <a:pt x="2648837" y="5982888"/>
                </a:cubicBezTo>
                <a:cubicBezTo>
                  <a:pt x="2449130" y="5756726"/>
                  <a:pt x="2284036" y="5503521"/>
                  <a:pt x="2153656" y="5223849"/>
                </a:cubicBezTo>
                <a:close/>
                <a:moveTo>
                  <a:pt x="2127398" y="5043933"/>
                </a:moveTo>
                <a:lnTo>
                  <a:pt x="2135244" y="5058715"/>
                </a:lnTo>
                <a:cubicBezTo>
                  <a:pt x="2174176" y="5125879"/>
                  <a:pt x="2215557" y="5191472"/>
                  <a:pt x="2259387" y="5255483"/>
                </a:cubicBezTo>
                <a:cubicBezTo>
                  <a:pt x="2741553" y="5959748"/>
                  <a:pt x="3381610" y="6262518"/>
                  <a:pt x="3946383" y="6529840"/>
                </a:cubicBezTo>
                <a:cubicBezTo>
                  <a:pt x="4039178" y="6573757"/>
                  <a:pt x="4131011" y="6617214"/>
                  <a:pt x="4220834" y="6661815"/>
                </a:cubicBezTo>
                <a:lnTo>
                  <a:pt x="4409160" y="6761460"/>
                </a:lnTo>
                <a:lnTo>
                  <a:pt x="4341385" y="6688755"/>
                </a:lnTo>
                <a:lnTo>
                  <a:pt x="4309549" y="6667752"/>
                </a:lnTo>
                <a:cubicBezTo>
                  <a:pt x="4142297" y="6564505"/>
                  <a:pt x="3962185" y="6471983"/>
                  <a:pt x="3778242" y="6377505"/>
                </a:cubicBezTo>
                <a:cubicBezTo>
                  <a:pt x="3285218" y="6124244"/>
                  <a:pt x="2734556" y="5841377"/>
                  <a:pt x="2294728" y="5281716"/>
                </a:cubicBezTo>
                <a:close/>
                <a:moveTo>
                  <a:pt x="2062011" y="5036058"/>
                </a:moveTo>
                <a:lnTo>
                  <a:pt x="2088624" y="5121067"/>
                </a:lnTo>
                <a:cubicBezTo>
                  <a:pt x="2271415" y="5648864"/>
                  <a:pt x="2551055" y="6093407"/>
                  <a:pt x="2926685" y="6451765"/>
                </a:cubicBezTo>
                <a:cubicBezTo>
                  <a:pt x="3443417" y="6944701"/>
                  <a:pt x="4010612" y="7145380"/>
                  <a:pt x="4532405" y="7295200"/>
                </a:cubicBezTo>
                <a:lnTo>
                  <a:pt x="4725387" y="7349271"/>
                </a:lnTo>
                <a:lnTo>
                  <a:pt x="4722366" y="7337346"/>
                </a:lnTo>
                <a:lnTo>
                  <a:pt x="4689212" y="7238795"/>
                </a:lnTo>
                <a:lnTo>
                  <a:pt x="4587463" y="7205540"/>
                </a:lnTo>
                <a:cubicBezTo>
                  <a:pt x="4009508" y="7023321"/>
                  <a:pt x="3354365" y="6816789"/>
                  <a:pt x="2782854" y="6222673"/>
                </a:cubicBezTo>
                <a:cubicBezTo>
                  <a:pt x="2471431" y="5898866"/>
                  <a:pt x="2234362" y="5512913"/>
                  <a:pt x="2072080" y="5066722"/>
                </a:cubicBezTo>
                <a:close/>
                <a:moveTo>
                  <a:pt x="2090633" y="4955335"/>
                </a:moveTo>
                <a:lnTo>
                  <a:pt x="2125812" y="5016285"/>
                </a:lnTo>
                <a:cubicBezTo>
                  <a:pt x="2586301" y="5748675"/>
                  <a:pt x="3223135" y="6075759"/>
                  <a:pt x="3784979" y="6364468"/>
                </a:cubicBezTo>
                <a:cubicBezTo>
                  <a:pt x="3877307" y="6411899"/>
                  <a:pt x="3968678" y="6458836"/>
                  <a:pt x="4057965" y="6506885"/>
                </a:cubicBezTo>
                <a:lnTo>
                  <a:pt x="4302106" y="6646619"/>
                </a:lnTo>
                <a:lnTo>
                  <a:pt x="4285621" y="6628935"/>
                </a:lnTo>
                <a:lnTo>
                  <a:pt x="4252047" y="6599212"/>
                </a:lnTo>
                <a:lnTo>
                  <a:pt x="4144328" y="6522869"/>
                </a:lnTo>
                <a:cubicBezTo>
                  <a:pt x="3978642" y="6412880"/>
                  <a:pt x="3799497" y="6313493"/>
                  <a:pt x="3616543" y="6211983"/>
                </a:cubicBezTo>
                <a:cubicBezTo>
                  <a:pt x="3126082" y="5939882"/>
                  <a:pt x="2578320" y="5636043"/>
                  <a:pt x="2153699" y="5052496"/>
                </a:cubicBezTo>
                <a:close/>
                <a:moveTo>
                  <a:pt x="2085119" y="4919964"/>
                </a:moveTo>
                <a:lnTo>
                  <a:pt x="2165540" y="5043862"/>
                </a:lnTo>
                <a:cubicBezTo>
                  <a:pt x="2588429" y="5624916"/>
                  <a:pt x="3134668" y="5927761"/>
                  <a:pt x="3623720" y="6199093"/>
                </a:cubicBezTo>
                <a:cubicBezTo>
                  <a:pt x="3776822" y="6284005"/>
                  <a:pt x="3927264" y="6367443"/>
                  <a:pt x="4069468" y="6456860"/>
                </a:cubicBezTo>
                <a:lnTo>
                  <a:pt x="4161603" y="6519140"/>
                </a:lnTo>
                <a:lnTo>
                  <a:pt x="4138196" y="6498417"/>
                </a:lnTo>
                <a:cubicBezTo>
                  <a:pt x="3933344" y="6331578"/>
                  <a:pt x="3697388" y="6190960"/>
                  <a:pt x="3454693" y="6046313"/>
                </a:cubicBezTo>
                <a:cubicBezTo>
                  <a:pt x="3036496" y="5797045"/>
                  <a:pt x="2576364" y="5522811"/>
                  <a:pt x="2195592" y="5066960"/>
                </a:cubicBezTo>
                <a:close/>
                <a:moveTo>
                  <a:pt x="1966699" y="4759999"/>
                </a:moveTo>
                <a:lnTo>
                  <a:pt x="2012556" y="4947893"/>
                </a:lnTo>
                <a:cubicBezTo>
                  <a:pt x="2209606" y="5670220"/>
                  <a:pt x="2559509" y="6253286"/>
                  <a:pt x="3060258" y="6690962"/>
                </a:cubicBezTo>
                <a:cubicBezTo>
                  <a:pt x="3595958" y="7159159"/>
                  <a:pt x="4168102" y="7338241"/>
                  <a:pt x="4692798" y="7468821"/>
                </a:cubicBezTo>
                <a:lnTo>
                  <a:pt x="4757663" y="7484529"/>
                </a:lnTo>
                <a:lnTo>
                  <a:pt x="4753114" y="7458697"/>
                </a:lnTo>
                <a:lnTo>
                  <a:pt x="4729554" y="7365712"/>
                </a:lnTo>
                <a:lnTo>
                  <a:pt x="4527971" y="7309233"/>
                </a:lnTo>
                <a:cubicBezTo>
                  <a:pt x="4004670" y="7158972"/>
                  <a:pt x="3435618" y="6957573"/>
                  <a:pt x="2916579" y="6462458"/>
                </a:cubicBezTo>
                <a:cubicBezTo>
                  <a:pt x="2485530" y="6051295"/>
                  <a:pt x="2180405" y="5527344"/>
                  <a:pt x="2002412" y="4895017"/>
                </a:cubicBezTo>
                <a:lnTo>
                  <a:pt x="1970518" y="4767939"/>
                </a:lnTo>
                <a:close/>
                <a:moveTo>
                  <a:pt x="1921436" y="4673907"/>
                </a:moveTo>
                <a:lnTo>
                  <a:pt x="1937204" y="4756585"/>
                </a:lnTo>
                <a:cubicBezTo>
                  <a:pt x="2139692" y="5695426"/>
                  <a:pt x="2559869" y="6423714"/>
                  <a:pt x="3193545" y="6930455"/>
                </a:cubicBezTo>
                <a:cubicBezTo>
                  <a:pt x="3678879" y="7318596"/>
                  <a:pt x="4181298" y="7487616"/>
                  <a:pt x="4652751" y="7598311"/>
                </a:cubicBezTo>
                <a:lnTo>
                  <a:pt x="4779605" y="7626431"/>
                </a:lnTo>
                <a:lnTo>
                  <a:pt x="4775231" y="7584295"/>
                </a:lnTo>
                <a:lnTo>
                  <a:pt x="4760464" y="7500434"/>
                </a:lnTo>
                <a:lnTo>
                  <a:pt x="4688664" y="7483055"/>
                </a:lnTo>
                <a:cubicBezTo>
                  <a:pt x="4162488" y="7352161"/>
                  <a:pt x="3588598" y="7172470"/>
                  <a:pt x="3050592" y="6702093"/>
                </a:cubicBezTo>
                <a:cubicBezTo>
                  <a:pt x="2492007" y="6213864"/>
                  <a:pt x="2120395" y="5545799"/>
                  <a:pt x="1938474" y="4706338"/>
                </a:cubicBezTo>
                <a:lnTo>
                  <a:pt x="1938439" y="4706151"/>
                </a:lnTo>
                <a:close/>
                <a:moveTo>
                  <a:pt x="1861581" y="4571197"/>
                </a:moveTo>
                <a:lnTo>
                  <a:pt x="1908372" y="4810904"/>
                </a:lnTo>
                <a:cubicBezTo>
                  <a:pt x="2137167" y="5856652"/>
                  <a:pt x="2612075" y="6647495"/>
                  <a:pt x="3326975" y="7169652"/>
                </a:cubicBezTo>
                <a:cubicBezTo>
                  <a:pt x="3818661" y="7528778"/>
                  <a:pt x="4316445" y="7679781"/>
                  <a:pt x="4782694" y="7773434"/>
                </a:cubicBezTo>
                <a:lnTo>
                  <a:pt x="4790883" y="7774954"/>
                </a:lnTo>
                <a:lnTo>
                  <a:pt x="4788698" y="7714024"/>
                </a:lnTo>
                <a:lnTo>
                  <a:pt x="4781201" y="7641804"/>
                </a:lnTo>
                <a:lnTo>
                  <a:pt x="4648632" y="7612413"/>
                </a:lnTo>
                <a:cubicBezTo>
                  <a:pt x="4175817" y="7501375"/>
                  <a:pt x="3671782" y="7331703"/>
                  <a:pt x="3184317" y="6941880"/>
                </a:cubicBezTo>
                <a:cubicBezTo>
                  <a:pt x="2548225" y="6433126"/>
                  <a:pt x="2126393" y="5702408"/>
                  <a:pt x="1923106" y="4760724"/>
                </a:cubicBezTo>
                <a:lnTo>
                  <a:pt x="1898800" y="4633388"/>
                </a:lnTo>
                <a:close/>
                <a:moveTo>
                  <a:pt x="1837169" y="4417194"/>
                </a:moveTo>
                <a:lnTo>
                  <a:pt x="1839612" y="4433407"/>
                </a:lnTo>
                <a:lnTo>
                  <a:pt x="1871421" y="4513404"/>
                </a:lnTo>
                <a:lnTo>
                  <a:pt x="1837249" y="4417473"/>
                </a:lnTo>
                <a:close/>
                <a:moveTo>
                  <a:pt x="1875211" y="4410588"/>
                </a:moveTo>
                <a:lnTo>
                  <a:pt x="1879680" y="4441708"/>
                </a:lnTo>
                <a:lnTo>
                  <a:pt x="1882571" y="4453171"/>
                </a:lnTo>
                <a:lnTo>
                  <a:pt x="1891059" y="4479307"/>
                </a:lnTo>
                <a:close/>
                <a:moveTo>
                  <a:pt x="1778627" y="4405144"/>
                </a:moveTo>
                <a:lnTo>
                  <a:pt x="1808832" y="4592602"/>
                </a:lnTo>
                <a:cubicBezTo>
                  <a:pt x="2044678" y="5890032"/>
                  <a:pt x="2598800" y="6835993"/>
                  <a:pt x="3460404" y="7409288"/>
                </a:cubicBezTo>
                <a:cubicBezTo>
                  <a:pt x="3883691" y="7690892"/>
                  <a:pt x="4304060" y="7829622"/>
                  <a:pt x="4704061" y="7912308"/>
                </a:cubicBezTo>
                <a:lnTo>
                  <a:pt x="4791214" y="7928306"/>
                </a:lnTo>
                <a:lnTo>
                  <a:pt x="4793493" y="7847775"/>
                </a:lnTo>
                <a:lnTo>
                  <a:pt x="4791418" y="7789890"/>
                </a:lnTo>
                <a:lnTo>
                  <a:pt x="4779099" y="7787604"/>
                </a:lnTo>
                <a:cubicBezTo>
                  <a:pt x="4311538" y="7693668"/>
                  <a:pt x="3812217" y="7542035"/>
                  <a:pt x="3318333" y="7181371"/>
                </a:cubicBezTo>
                <a:cubicBezTo>
                  <a:pt x="2540882" y="6613558"/>
                  <a:pt x="2046155" y="5729736"/>
                  <a:pt x="1842006" y="4547424"/>
                </a:cubicBezTo>
                <a:lnTo>
                  <a:pt x="1839705" y="4532168"/>
                </a:lnTo>
                <a:close/>
                <a:moveTo>
                  <a:pt x="1768056" y="4339543"/>
                </a:moveTo>
                <a:lnTo>
                  <a:pt x="1770362" y="4353850"/>
                </a:lnTo>
                <a:lnTo>
                  <a:pt x="1792297" y="4399460"/>
                </a:lnTo>
                <a:lnTo>
                  <a:pt x="1776920" y="4364266"/>
                </a:lnTo>
                <a:close/>
                <a:moveTo>
                  <a:pt x="1810014" y="4225745"/>
                </a:moveTo>
                <a:lnTo>
                  <a:pt x="1814511" y="4266850"/>
                </a:lnTo>
                <a:lnTo>
                  <a:pt x="1820906" y="4309281"/>
                </a:lnTo>
                <a:lnTo>
                  <a:pt x="1864890" y="4454933"/>
                </a:lnTo>
                <a:lnTo>
                  <a:pt x="1868045" y="4463615"/>
                </a:lnTo>
                <a:lnTo>
                  <a:pt x="1865365" y="4444963"/>
                </a:lnTo>
                <a:close/>
                <a:moveTo>
                  <a:pt x="1751874" y="4216672"/>
                </a:moveTo>
                <a:lnTo>
                  <a:pt x="1758304" y="4269355"/>
                </a:lnTo>
                <a:lnTo>
                  <a:pt x="1784750" y="4344215"/>
                </a:lnTo>
                <a:lnTo>
                  <a:pt x="1825530" y="4438183"/>
                </a:lnTo>
                <a:lnTo>
                  <a:pt x="1824825" y="4433509"/>
                </a:lnTo>
                <a:lnTo>
                  <a:pt x="1804329" y="4381297"/>
                </a:lnTo>
                <a:close/>
                <a:moveTo>
                  <a:pt x="1840451" y="4135194"/>
                </a:moveTo>
                <a:lnTo>
                  <a:pt x="1847339" y="4212169"/>
                </a:lnTo>
                <a:lnTo>
                  <a:pt x="1855000" y="4258014"/>
                </a:lnTo>
                <a:lnTo>
                  <a:pt x="1874823" y="4344095"/>
                </a:lnTo>
                <a:lnTo>
                  <a:pt x="1874677" y="4343054"/>
                </a:lnTo>
                <a:lnTo>
                  <a:pt x="1866763" y="4306009"/>
                </a:lnTo>
                <a:close/>
                <a:moveTo>
                  <a:pt x="2128444" y="0"/>
                </a:moveTo>
                <a:lnTo>
                  <a:pt x="2141919" y="5713"/>
                </a:lnTo>
                <a:cubicBezTo>
                  <a:pt x="1443430" y="1640457"/>
                  <a:pt x="1285193" y="3016313"/>
                  <a:pt x="1669195" y="4104440"/>
                </a:cubicBezTo>
                <a:lnTo>
                  <a:pt x="1747952" y="4304805"/>
                </a:lnTo>
                <a:lnTo>
                  <a:pt x="1744004" y="4272453"/>
                </a:lnTo>
                <a:lnTo>
                  <a:pt x="1704589" y="4162511"/>
                </a:lnTo>
                <a:cubicBezTo>
                  <a:pt x="1373659" y="3136526"/>
                  <a:pt x="1503615" y="1852916"/>
                  <a:pt x="2093881" y="334705"/>
                </a:cubicBezTo>
                <a:lnTo>
                  <a:pt x="2107503" y="339978"/>
                </a:lnTo>
                <a:cubicBezTo>
                  <a:pt x="1521182" y="1847716"/>
                  <a:pt x="1389807" y="3123231"/>
                  <a:pt x="1713866" y="4143559"/>
                </a:cubicBezTo>
                <a:lnTo>
                  <a:pt x="1735877" y="4205868"/>
                </a:lnTo>
                <a:lnTo>
                  <a:pt x="1725220" y="4118554"/>
                </a:lnTo>
                <a:lnTo>
                  <a:pt x="1694462" y="3998747"/>
                </a:lnTo>
                <a:cubicBezTo>
                  <a:pt x="1485338" y="3078281"/>
                  <a:pt x="1606836" y="1963576"/>
                  <a:pt x="2059169" y="669262"/>
                </a:cubicBezTo>
                <a:lnTo>
                  <a:pt x="2072937" y="674096"/>
                </a:lnTo>
                <a:cubicBezTo>
                  <a:pt x="1645882" y="1896226"/>
                  <a:pt x="1514223" y="2957446"/>
                  <a:pt x="1677870" y="3845483"/>
                </a:cubicBezTo>
                <a:lnTo>
                  <a:pt x="1713940" y="4016450"/>
                </a:lnTo>
                <a:lnTo>
                  <a:pt x="1727272" y="4015103"/>
                </a:lnTo>
                <a:lnTo>
                  <a:pt x="1739607" y="4116167"/>
                </a:lnTo>
                <a:lnTo>
                  <a:pt x="1766084" y="4215432"/>
                </a:lnTo>
                <a:lnTo>
                  <a:pt x="1813949" y="4361397"/>
                </a:lnTo>
                <a:lnTo>
                  <a:pt x="1806160" y="4309760"/>
                </a:lnTo>
                <a:lnTo>
                  <a:pt x="1786650" y="4242163"/>
                </a:lnTo>
                <a:cubicBezTo>
                  <a:pt x="1554400" y="3352626"/>
                  <a:pt x="1633382" y="2268560"/>
                  <a:pt x="2024309" y="1003816"/>
                </a:cubicBezTo>
                <a:lnTo>
                  <a:pt x="2038370" y="1008064"/>
                </a:lnTo>
                <a:cubicBezTo>
                  <a:pt x="1668683" y="2203910"/>
                  <a:pt x="1578446" y="3237537"/>
                  <a:pt x="1767009" y="4097194"/>
                </a:cubicBezTo>
                <a:lnTo>
                  <a:pt x="1792599" y="4201184"/>
                </a:lnTo>
                <a:lnTo>
                  <a:pt x="1774564" y="4036487"/>
                </a:lnTo>
                <a:lnTo>
                  <a:pt x="1762898" y="3973592"/>
                </a:lnTo>
                <a:cubicBezTo>
                  <a:pt x="1646766" y="3218703"/>
                  <a:pt x="1722212" y="2338099"/>
                  <a:pt x="1989888" y="1338662"/>
                </a:cubicBezTo>
                <a:lnTo>
                  <a:pt x="2004095" y="1342470"/>
                </a:lnTo>
                <a:cubicBezTo>
                  <a:pt x="1766747" y="2228588"/>
                  <a:pt x="1680808" y="3020923"/>
                  <a:pt x="1745803" y="3714624"/>
                </a:cubicBezTo>
                <a:lnTo>
                  <a:pt x="1754667" y="3786647"/>
                </a:lnTo>
                <a:lnTo>
                  <a:pt x="1747193" y="3681428"/>
                </a:lnTo>
                <a:lnTo>
                  <a:pt x="1761839" y="3680695"/>
                </a:lnTo>
                <a:cubicBezTo>
                  <a:pt x="1767176" y="3781875"/>
                  <a:pt x="1774236" y="3881316"/>
                  <a:pt x="1783016" y="3979011"/>
                </a:cubicBezTo>
                <a:lnTo>
                  <a:pt x="1788970" y="4033423"/>
                </a:lnTo>
                <a:lnTo>
                  <a:pt x="1822841" y="4216330"/>
                </a:lnTo>
                <a:lnTo>
                  <a:pt x="1845302" y="4305394"/>
                </a:lnTo>
                <a:lnTo>
                  <a:pt x="1833921" y="4226219"/>
                </a:lnTo>
                <a:lnTo>
                  <a:pt x="1832721" y="4212826"/>
                </a:lnTo>
                <a:lnTo>
                  <a:pt x="1799094" y="4011954"/>
                </a:lnTo>
                <a:cubicBezTo>
                  <a:pt x="1705557" y="3332040"/>
                  <a:pt x="1757370" y="2550984"/>
                  <a:pt x="1955172" y="1673508"/>
                </a:cubicBezTo>
                <a:lnTo>
                  <a:pt x="1969379" y="1676731"/>
                </a:lnTo>
                <a:cubicBezTo>
                  <a:pt x="1772090" y="2551863"/>
                  <a:pt x="1720277" y="3330723"/>
                  <a:pt x="1813320" y="4008567"/>
                </a:cubicBezTo>
                <a:lnTo>
                  <a:pt x="1815700" y="4022815"/>
                </a:lnTo>
                <a:lnTo>
                  <a:pt x="1795573" y="3798120"/>
                </a:lnTo>
                <a:cubicBezTo>
                  <a:pt x="1786876" y="3651553"/>
                  <a:pt x="1782267" y="3501128"/>
                  <a:pt x="1781759" y="3346873"/>
                </a:cubicBezTo>
                <a:lnTo>
                  <a:pt x="1788728" y="3346873"/>
                </a:lnTo>
                <a:lnTo>
                  <a:pt x="1788777" y="3232830"/>
                </a:lnTo>
                <a:cubicBezTo>
                  <a:pt x="1797668" y="2849598"/>
                  <a:pt x="1841479" y="2441053"/>
                  <a:pt x="1920315" y="2007772"/>
                </a:cubicBezTo>
                <a:lnTo>
                  <a:pt x="1934668" y="2010408"/>
                </a:lnTo>
                <a:cubicBezTo>
                  <a:pt x="1814232" y="2672076"/>
                  <a:pt x="1775659" y="3275830"/>
                  <a:pt x="1818555" y="3819598"/>
                </a:cubicBezTo>
                <a:lnTo>
                  <a:pt x="1824838" y="3881255"/>
                </a:lnTo>
                <a:lnTo>
                  <a:pt x="1811394" y="3617254"/>
                </a:lnTo>
                <a:lnTo>
                  <a:pt x="1810702" y="3552728"/>
                </a:lnTo>
                <a:lnTo>
                  <a:pt x="1809668" y="3531677"/>
                </a:lnTo>
                <a:lnTo>
                  <a:pt x="1810057" y="3492623"/>
                </a:lnTo>
                <a:lnTo>
                  <a:pt x="1808200" y="3319654"/>
                </a:lnTo>
                <a:cubicBezTo>
                  <a:pt x="1809045" y="3218779"/>
                  <a:pt x="1811800" y="3116233"/>
                  <a:pt x="1816469" y="3012023"/>
                </a:cubicBezTo>
                <a:lnTo>
                  <a:pt x="1822393" y="3012260"/>
                </a:lnTo>
                <a:lnTo>
                  <a:pt x="1838845" y="2755515"/>
                </a:lnTo>
                <a:cubicBezTo>
                  <a:pt x="1850919" y="2620627"/>
                  <a:pt x="1866601" y="2482989"/>
                  <a:pt x="1885897" y="2342621"/>
                </a:cubicBezTo>
                <a:lnTo>
                  <a:pt x="1900397" y="2344672"/>
                </a:lnTo>
                <a:cubicBezTo>
                  <a:pt x="1885732" y="2451326"/>
                  <a:pt x="1873158" y="2556398"/>
                  <a:pt x="1862672" y="2659878"/>
                </a:cubicBezTo>
                <a:lnTo>
                  <a:pt x="1861159" y="2678234"/>
                </a:lnTo>
                <a:lnTo>
                  <a:pt x="1865686" y="2678641"/>
                </a:lnTo>
                <a:cubicBezTo>
                  <a:pt x="1814936" y="3231415"/>
                  <a:pt x="1819284" y="3739478"/>
                  <a:pt x="1878367" y="4201594"/>
                </a:cubicBezTo>
                <a:lnTo>
                  <a:pt x="1904648" y="4376708"/>
                </a:lnTo>
                <a:lnTo>
                  <a:pt x="1948749" y="4596000"/>
                </a:lnTo>
                <a:lnTo>
                  <a:pt x="1980516" y="4717277"/>
                </a:lnTo>
                <a:lnTo>
                  <a:pt x="1992859" y="4761696"/>
                </a:lnTo>
                <a:lnTo>
                  <a:pt x="2024696" y="4814883"/>
                </a:lnTo>
                <a:cubicBezTo>
                  <a:pt x="2432447" y="5419724"/>
                  <a:pt x="2975676" y="5743525"/>
                  <a:pt x="3462163" y="6033570"/>
                </a:cubicBezTo>
                <a:cubicBezTo>
                  <a:pt x="3705809" y="6178802"/>
                  <a:pt x="3942718" y="6320007"/>
                  <a:pt x="4148521" y="6487780"/>
                </a:cubicBezTo>
                <a:lnTo>
                  <a:pt x="4255605" y="6582683"/>
                </a:lnTo>
                <a:lnTo>
                  <a:pt x="4275897" y="6596400"/>
                </a:lnTo>
                <a:cubicBezTo>
                  <a:pt x="4342183" y="6645029"/>
                  <a:pt x="4405711" y="6696084"/>
                  <a:pt x="4465785" y="6750496"/>
                </a:cubicBezTo>
                <a:lnTo>
                  <a:pt x="4473813" y="6758542"/>
                </a:lnTo>
                <a:lnTo>
                  <a:pt x="4481810" y="6763822"/>
                </a:lnTo>
                <a:cubicBezTo>
                  <a:pt x="4534615" y="6801297"/>
                  <a:pt x="4585660" y="6840455"/>
                  <a:pt x="4634609" y="6881774"/>
                </a:cubicBezTo>
                <a:lnTo>
                  <a:pt x="4681477" y="6925526"/>
                </a:lnTo>
                <a:lnTo>
                  <a:pt x="4803478" y="7013049"/>
                </a:lnTo>
                <a:lnTo>
                  <a:pt x="4892921" y="7091701"/>
                </a:lnTo>
                <a:lnTo>
                  <a:pt x="4972596" y="7144653"/>
                </a:lnTo>
                <a:cubicBezTo>
                  <a:pt x="5023304" y="7181555"/>
                  <a:pt x="5072150" y="7220637"/>
                  <a:pt x="5118843" y="7262374"/>
                </a:cubicBezTo>
                <a:lnTo>
                  <a:pt x="5118934" y="7262464"/>
                </a:lnTo>
                <a:lnTo>
                  <a:pt x="5141234" y="7276140"/>
                </a:lnTo>
                <a:cubicBezTo>
                  <a:pt x="5192826" y="7310830"/>
                  <a:pt x="5242669" y="7347710"/>
                  <a:pt x="5290498" y="7387251"/>
                </a:cubicBezTo>
                <a:lnTo>
                  <a:pt x="5318067" y="7412789"/>
                </a:lnTo>
                <a:lnTo>
                  <a:pt x="5462095" y="7511629"/>
                </a:lnTo>
                <a:lnTo>
                  <a:pt x="5534448" y="7573457"/>
                </a:lnTo>
                <a:lnTo>
                  <a:pt x="5634362" y="7636449"/>
                </a:lnTo>
                <a:lnTo>
                  <a:pt x="5756505" y="7732544"/>
                </a:lnTo>
                <a:lnTo>
                  <a:pt x="5918516" y="7840021"/>
                </a:lnTo>
                <a:lnTo>
                  <a:pt x="5958752" y="7875802"/>
                </a:lnTo>
                <a:lnTo>
                  <a:pt x="5978053" y="7885934"/>
                </a:lnTo>
                <a:cubicBezTo>
                  <a:pt x="6030424" y="7916705"/>
                  <a:pt x="6081337" y="7950173"/>
                  <a:pt x="6130622" y="7986807"/>
                </a:cubicBezTo>
                <a:lnTo>
                  <a:pt x="6184001" y="8031609"/>
                </a:lnTo>
                <a:lnTo>
                  <a:pt x="6306030" y="8105222"/>
                </a:lnTo>
                <a:lnTo>
                  <a:pt x="6404982" y="8181244"/>
                </a:lnTo>
                <a:lnTo>
                  <a:pt x="6481820" y="8223342"/>
                </a:lnTo>
                <a:cubicBezTo>
                  <a:pt x="6533953" y="8255625"/>
                  <a:pt x="6584779" y="8291088"/>
                  <a:pt x="6634175" y="8330198"/>
                </a:cubicBezTo>
                <a:lnTo>
                  <a:pt x="6634630" y="8330613"/>
                </a:lnTo>
                <a:lnTo>
                  <a:pt x="6657423" y="8341896"/>
                </a:lnTo>
                <a:cubicBezTo>
                  <a:pt x="6710999" y="8372004"/>
                  <a:pt x="6763431" y="8405300"/>
                  <a:pt x="6814621" y="8442249"/>
                </a:cubicBezTo>
                <a:lnTo>
                  <a:pt x="6842675" y="8465622"/>
                </a:lnTo>
                <a:lnTo>
                  <a:pt x="6995067" y="8553865"/>
                </a:lnTo>
                <a:lnTo>
                  <a:pt x="7067268" y="8608674"/>
                </a:lnTo>
                <a:lnTo>
                  <a:pt x="7175513" y="8665335"/>
                </a:lnTo>
                <a:lnTo>
                  <a:pt x="7297308" y="8749487"/>
                </a:lnTo>
                <a:lnTo>
                  <a:pt x="7356252" y="8777243"/>
                </a:lnTo>
                <a:cubicBezTo>
                  <a:pt x="7406261" y="8804186"/>
                  <a:pt x="7454746" y="8833493"/>
                  <a:pt x="7501666" y="8865125"/>
                </a:cubicBezTo>
                <a:lnTo>
                  <a:pt x="7530543" y="8886744"/>
                </a:lnTo>
                <a:lnTo>
                  <a:pt x="7536260" y="8889152"/>
                </a:lnTo>
                <a:cubicBezTo>
                  <a:pt x="7613622" y="8926683"/>
                  <a:pt x="7687820" y="8969636"/>
                  <a:pt x="7758710" y="9017884"/>
                </a:cubicBezTo>
                <a:lnTo>
                  <a:pt x="7774850" y="9030672"/>
                </a:lnTo>
                <a:lnTo>
                  <a:pt x="7922412" y="9106381"/>
                </a:lnTo>
                <a:lnTo>
                  <a:pt x="8003437" y="9161945"/>
                </a:lnTo>
                <a:lnTo>
                  <a:pt x="8109743" y="9210995"/>
                </a:lnTo>
                <a:lnTo>
                  <a:pt x="8238369" y="9291132"/>
                </a:lnTo>
                <a:lnTo>
                  <a:pt x="8296928" y="9315317"/>
                </a:lnTo>
                <a:lnTo>
                  <a:pt x="8476303" y="9416704"/>
                </a:lnTo>
                <a:lnTo>
                  <a:pt x="8484446" y="9419698"/>
                </a:lnTo>
                <a:cubicBezTo>
                  <a:pt x="8558094" y="9451962"/>
                  <a:pt x="8629930" y="9488733"/>
                  <a:pt x="8699840" y="9529938"/>
                </a:cubicBezTo>
                <a:lnTo>
                  <a:pt x="8733567" y="9552583"/>
                </a:lnTo>
                <a:lnTo>
                  <a:pt x="8895263" y="9627328"/>
                </a:lnTo>
                <a:lnTo>
                  <a:pt x="8978766" y="9678447"/>
                </a:lnTo>
                <a:lnTo>
                  <a:pt x="9090777" y="9725065"/>
                </a:lnTo>
                <a:lnTo>
                  <a:pt x="9224305" y="9799542"/>
                </a:lnTo>
                <a:lnTo>
                  <a:pt x="9286053" y="9822583"/>
                </a:lnTo>
                <a:lnTo>
                  <a:pt x="9472369" y="9917160"/>
                </a:lnTo>
                <a:lnTo>
                  <a:pt x="9481420" y="9920174"/>
                </a:lnTo>
                <a:cubicBezTo>
                  <a:pt x="9562882" y="9952453"/>
                  <a:pt x="9643196" y="9989503"/>
                  <a:pt x="9722221" y="10031272"/>
                </a:cubicBezTo>
                <a:lnTo>
                  <a:pt x="9751250" y="10048637"/>
                </a:lnTo>
                <a:lnTo>
                  <a:pt x="9927243" y="10122313"/>
                </a:lnTo>
                <a:lnTo>
                  <a:pt x="10007742" y="10166438"/>
                </a:lnTo>
                <a:lnTo>
                  <a:pt x="10131850" y="10213458"/>
                </a:lnTo>
                <a:lnTo>
                  <a:pt x="10263328" y="10279524"/>
                </a:lnTo>
                <a:lnTo>
                  <a:pt x="10336602" y="10304584"/>
                </a:lnTo>
                <a:cubicBezTo>
                  <a:pt x="10425438" y="10340189"/>
                  <a:pt x="10513546" y="10380773"/>
                  <a:pt x="10600767" y="10426291"/>
                </a:cubicBezTo>
                <a:cubicBezTo>
                  <a:pt x="11005453" y="10637366"/>
                  <a:pt x="11404865" y="10961375"/>
                  <a:pt x="11787874" y="11389237"/>
                </a:cubicBezTo>
                <a:cubicBezTo>
                  <a:pt x="12693327" y="12400813"/>
                  <a:pt x="13547809" y="14036532"/>
                  <a:pt x="14327739" y="16251130"/>
                </a:cubicBezTo>
                <a:lnTo>
                  <a:pt x="14313972" y="16255965"/>
                </a:lnTo>
                <a:lnTo>
                  <a:pt x="14313827" y="16255965"/>
                </a:lnTo>
                <a:cubicBezTo>
                  <a:pt x="13534627" y="14043123"/>
                  <a:pt x="12681023" y="12409015"/>
                  <a:pt x="11776889" y="11398905"/>
                </a:cubicBezTo>
                <a:cubicBezTo>
                  <a:pt x="11395052" y="10972361"/>
                  <a:pt x="10997104" y="10649523"/>
                  <a:pt x="10594030" y="10439182"/>
                </a:cubicBezTo>
                <a:lnTo>
                  <a:pt x="10401227" y="10350394"/>
                </a:lnTo>
                <a:lnTo>
                  <a:pt x="10530667" y="10428635"/>
                </a:lnTo>
                <a:cubicBezTo>
                  <a:pt x="10867640" y="10645114"/>
                  <a:pt x="11196187" y="10945940"/>
                  <a:pt x="11509149" y="11324933"/>
                </a:cubicBezTo>
                <a:cubicBezTo>
                  <a:pt x="12354552" y="12348666"/>
                  <a:pt x="13124523" y="13986875"/>
                  <a:pt x="13797681" y="16194004"/>
                </a:cubicBezTo>
                <a:lnTo>
                  <a:pt x="13783621" y="16198251"/>
                </a:lnTo>
                <a:lnTo>
                  <a:pt x="13783473" y="16198251"/>
                </a:lnTo>
                <a:cubicBezTo>
                  <a:pt x="13110901" y="13993027"/>
                  <a:pt x="12341809" y="12356577"/>
                  <a:pt x="11497579" y="11334161"/>
                </a:cubicBezTo>
                <a:cubicBezTo>
                  <a:pt x="11141081" y="10902491"/>
                  <a:pt x="10764516" y="10572622"/>
                  <a:pt x="10378287" y="10353784"/>
                </a:cubicBezTo>
                <a:lnTo>
                  <a:pt x="10256749" y="10292694"/>
                </a:lnTo>
                <a:lnTo>
                  <a:pt x="10194597" y="10271444"/>
                </a:lnTo>
                <a:lnTo>
                  <a:pt x="10309121" y="10346597"/>
                </a:lnTo>
                <a:cubicBezTo>
                  <a:pt x="10630342" y="10570380"/>
                  <a:pt x="10939634" y="10877151"/>
                  <a:pt x="11230426" y="11260629"/>
                </a:cubicBezTo>
                <a:cubicBezTo>
                  <a:pt x="12015923" y="12296667"/>
                  <a:pt x="12701236" y="13937219"/>
                  <a:pt x="13267619" y="16136877"/>
                </a:cubicBezTo>
                <a:lnTo>
                  <a:pt x="13253414" y="16140539"/>
                </a:lnTo>
                <a:lnTo>
                  <a:pt x="13253266" y="16140539"/>
                </a:lnTo>
                <a:cubicBezTo>
                  <a:pt x="12687468" y="13942786"/>
                  <a:pt x="12002887" y="12303991"/>
                  <a:pt x="11218561" y="11269564"/>
                </a:cubicBezTo>
                <a:cubicBezTo>
                  <a:pt x="10887402" y="10832767"/>
                  <a:pt x="10532221" y="10495868"/>
                  <a:pt x="10162980" y="10268388"/>
                </a:cubicBezTo>
                <a:lnTo>
                  <a:pt x="10125435" y="10247796"/>
                </a:lnTo>
                <a:lnTo>
                  <a:pt x="10064152" y="10226844"/>
                </a:lnTo>
                <a:lnTo>
                  <a:pt x="10020032" y="10216834"/>
                </a:lnTo>
                <a:lnTo>
                  <a:pt x="10087135" y="10264666"/>
                </a:lnTo>
                <a:cubicBezTo>
                  <a:pt x="10392605" y="10495680"/>
                  <a:pt x="10682642" y="10808506"/>
                  <a:pt x="10951260" y="11196472"/>
                </a:cubicBezTo>
                <a:cubicBezTo>
                  <a:pt x="11676706" y="12244668"/>
                  <a:pt x="12277510" y="13887710"/>
                  <a:pt x="12737120" y="16079898"/>
                </a:cubicBezTo>
                <a:lnTo>
                  <a:pt x="12722767" y="16082973"/>
                </a:lnTo>
                <a:lnTo>
                  <a:pt x="12722912" y="16082827"/>
                </a:lnTo>
                <a:cubicBezTo>
                  <a:pt x="12263742" y="13892690"/>
                  <a:pt x="11663671" y="12251406"/>
                  <a:pt x="10939250" y="11204821"/>
                </a:cubicBezTo>
                <a:cubicBezTo>
                  <a:pt x="10671657" y="10818138"/>
                  <a:pt x="10382645" y="10506593"/>
                  <a:pt x="10078495" y="10276467"/>
                </a:cubicBezTo>
                <a:lnTo>
                  <a:pt x="9983162" y="10208470"/>
                </a:lnTo>
                <a:lnTo>
                  <a:pt x="9854294" y="10179233"/>
                </a:lnTo>
                <a:lnTo>
                  <a:pt x="9988515" y="10289651"/>
                </a:lnTo>
                <a:cubicBezTo>
                  <a:pt x="10232086" y="10513473"/>
                  <a:pt x="10461259" y="10795672"/>
                  <a:pt x="10672390" y="11132168"/>
                </a:cubicBezTo>
                <a:cubicBezTo>
                  <a:pt x="11337785" y="12192668"/>
                  <a:pt x="11854078" y="13838053"/>
                  <a:pt x="12206914" y="16022771"/>
                </a:cubicBezTo>
                <a:lnTo>
                  <a:pt x="12192699" y="16025070"/>
                </a:lnTo>
                <a:lnTo>
                  <a:pt x="12124697" y="15622193"/>
                </a:lnTo>
                <a:cubicBezTo>
                  <a:pt x="11775137" y="13639280"/>
                  <a:pt x="11283080" y="12132648"/>
                  <a:pt x="10660233" y="11140079"/>
                </a:cubicBezTo>
                <a:cubicBezTo>
                  <a:pt x="10449872" y="10804790"/>
                  <a:pt x="10221549" y="10523635"/>
                  <a:pt x="9978974" y="10300691"/>
                </a:cubicBezTo>
                <a:lnTo>
                  <a:pt x="9822627" y="10172048"/>
                </a:lnTo>
                <a:lnTo>
                  <a:pt x="9793721" y="10165490"/>
                </a:lnTo>
                <a:lnTo>
                  <a:pt x="9697295" y="10154489"/>
                </a:lnTo>
                <a:lnTo>
                  <a:pt x="9760089" y="10210807"/>
                </a:lnTo>
                <a:cubicBezTo>
                  <a:pt x="9989290" y="10440555"/>
                  <a:pt x="10201684" y="10727670"/>
                  <a:pt x="10393811" y="11068011"/>
                </a:cubicBezTo>
                <a:cubicBezTo>
                  <a:pt x="10999154" y="12140815"/>
                  <a:pt x="11430936" y="13788546"/>
                  <a:pt x="11676999" y="15965644"/>
                </a:cubicBezTo>
                <a:lnTo>
                  <a:pt x="11662500" y="15967255"/>
                </a:lnTo>
                <a:lnTo>
                  <a:pt x="11662353" y="15967255"/>
                </a:lnTo>
                <a:cubicBezTo>
                  <a:pt x="11416583" y="13792061"/>
                  <a:pt x="10985388" y="12146089"/>
                  <a:pt x="10380921" y="11075042"/>
                </a:cubicBezTo>
                <a:cubicBezTo>
                  <a:pt x="10189564" y="10735909"/>
                  <a:pt x="9978021" y="10449838"/>
                  <a:pt x="9749815" y="10221092"/>
                </a:cubicBezTo>
                <a:lnTo>
                  <a:pt x="9672361" y="10151644"/>
                </a:lnTo>
                <a:lnTo>
                  <a:pt x="9535007" y="10135973"/>
                </a:lnTo>
                <a:lnTo>
                  <a:pt x="9739730" y="10385936"/>
                </a:lnTo>
                <a:cubicBezTo>
                  <a:pt x="9874150" y="10567824"/>
                  <a:pt x="9999524" y="10774174"/>
                  <a:pt x="10114939" y="11003705"/>
                </a:cubicBezTo>
                <a:cubicBezTo>
                  <a:pt x="10660379" y="12088668"/>
                  <a:pt x="11007503" y="13738888"/>
                  <a:pt x="11146792" y="15908517"/>
                </a:cubicBezTo>
                <a:lnTo>
                  <a:pt x="11132146" y="15909396"/>
                </a:lnTo>
                <a:lnTo>
                  <a:pt x="11132145" y="15909543"/>
                </a:lnTo>
                <a:cubicBezTo>
                  <a:pt x="10993003" y="13741963"/>
                  <a:pt x="10646318" y="12093501"/>
                  <a:pt x="10101904" y="11010297"/>
                </a:cubicBezTo>
                <a:cubicBezTo>
                  <a:pt x="9929440" y="10667321"/>
                  <a:pt x="9734732" y="10376415"/>
                  <a:pt x="9520869" y="10141785"/>
                </a:cubicBezTo>
                <a:lnTo>
                  <a:pt x="9513196" y="10134266"/>
                </a:lnTo>
                <a:lnTo>
                  <a:pt x="9362038" y="10132416"/>
                </a:lnTo>
                <a:lnTo>
                  <a:pt x="9495975" y="10312680"/>
                </a:lnTo>
                <a:cubicBezTo>
                  <a:pt x="9619738" y="10498066"/>
                  <a:pt x="9733396" y="10707456"/>
                  <a:pt x="9836069" y="10939551"/>
                </a:cubicBezTo>
                <a:cubicBezTo>
                  <a:pt x="10321456" y="12036816"/>
                  <a:pt x="10584070" y="13689379"/>
                  <a:pt x="10616585" y="15851538"/>
                </a:cubicBezTo>
                <a:lnTo>
                  <a:pt x="10601939" y="15851830"/>
                </a:lnTo>
                <a:cubicBezTo>
                  <a:pt x="10569571" y="13691721"/>
                  <a:pt x="10307396" y="12041063"/>
                  <a:pt x="9822740" y="10945556"/>
                </a:cubicBezTo>
                <a:cubicBezTo>
                  <a:pt x="9720433" y="10714340"/>
                  <a:pt x="9607252" y="10505792"/>
                  <a:pt x="9484037" y="10321193"/>
                </a:cubicBezTo>
                <a:lnTo>
                  <a:pt x="9343629" y="10132190"/>
                </a:lnTo>
                <a:lnTo>
                  <a:pt x="9292846" y="10131568"/>
                </a:lnTo>
                <a:lnTo>
                  <a:pt x="9184645" y="10138755"/>
                </a:lnTo>
                <a:lnTo>
                  <a:pt x="9252145" y="10239460"/>
                </a:lnTo>
                <a:cubicBezTo>
                  <a:pt x="9365253" y="10428343"/>
                  <a:pt x="9467194" y="10640809"/>
                  <a:pt x="9557198" y="10875540"/>
                </a:cubicBezTo>
                <a:cubicBezTo>
                  <a:pt x="9955951" y="11915625"/>
                  <a:pt x="10137280" y="13435266"/>
                  <a:pt x="10097202" y="15396447"/>
                </a:cubicBezTo>
                <a:lnTo>
                  <a:pt x="10086233" y="15794553"/>
                </a:lnTo>
                <a:lnTo>
                  <a:pt x="10071733" y="15793974"/>
                </a:lnTo>
                <a:cubicBezTo>
                  <a:pt x="10145991" y="13641334"/>
                  <a:pt x="9968327" y="11988332"/>
                  <a:pt x="9543576" y="10880666"/>
                </a:cubicBezTo>
                <a:cubicBezTo>
                  <a:pt x="9453939" y="10646888"/>
                  <a:pt x="9352438" y="10435301"/>
                  <a:pt x="9239842" y="10247224"/>
                </a:cubicBezTo>
                <a:lnTo>
                  <a:pt x="9167903" y="10139867"/>
                </a:lnTo>
                <a:lnTo>
                  <a:pt x="9126836" y="10142595"/>
                </a:lnTo>
                <a:lnTo>
                  <a:pt x="9003779" y="10158523"/>
                </a:lnTo>
                <a:lnTo>
                  <a:pt x="9008390" y="10166202"/>
                </a:lnTo>
                <a:cubicBezTo>
                  <a:pt x="9110843" y="10358582"/>
                  <a:pt x="9201066" y="10574088"/>
                  <a:pt x="9278327" y="10811382"/>
                </a:cubicBezTo>
                <a:cubicBezTo>
                  <a:pt x="9620783" y="11863002"/>
                  <a:pt x="9724315" y="13385425"/>
                  <a:pt x="9586753" y="15340754"/>
                </a:cubicBezTo>
                <a:lnTo>
                  <a:pt x="9556038" y="15737422"/>
                </a:lnTo>
                <a:lnTo>
                  <a:pt x="9541526" y="15736261"/>
                </a:lnTo>
                <a:cubicBezTo>
                  <a:pt x="9722412" y="13591092"/>
                  <a:pt x="9629259" y="11935747"/>
                  <a:pt x="9264559" y="10815777"/>
                </a:cubicBezTo>
                <a:cubicBezTo>
                  <a:pt x="9187592" y="10579435"/>
                  <a:pt x="9097771" y="10364808"/>
                  <a:pt x="8995794" y="10173271"/>
                </a:cubicBezTo>
                <a:lnTo>
                  <a:pt x="8988154" y="10160545"/>
                </a:lnTo>
                <a:lnTo>
                  <a:pt x="8964426" y="10163617"/>
                </a:lnTo>
                <a:lnTo>
                  <a:pt x="8807535" y="10197089"/>
                </a:lnTo>
                <a:lnTo>
                  <a:pt x="8892335" y="10403426"/>
                </a:lnTo>
                <a:cubicBezTo>
                  <a:pt x="8931522" y="10512540"/>
                  <a:pt x="8967305" y="10627150"/>
                  <a:pt x="8999601" y="10747078"/>
                </a:cubicBezTo>
                <a:cubicBezTo>
                  <a:pt x="9304982" y="11880963"/>
                  <a:pt x="9313771" y="13540703"/>
                  <a:pt x="9025965" y="15680305"/>
                </a:cubicBezTo>
                <a:lnTo>
                  <a:pt x="9011465" y="15678401"/>
                </a:lnTo>
                <a:cubicBezTo>
                  <a:pt x="9299124" y="13540703"/>
                  <a:pt x="9290335" y="11882867"/>
                  <a:pt x="8985540" y="10750888"/>
                </a:cubicBezTo>
                <a:cubicBezTo>
                  <a:pt x="8953354" y="10631435"/>
                  <a:pt x="8917717" y="10517292"/>
                  <a:pt x="8878707" y="10408635"/>
                </a:cubicBezTo>
                <a:lnTo>
                  <a:pt x="8793073" y="10200175"/>
                </a:lnTo>
                <a:lnTo>
                  <a:pt x="8647900" y="10231147"/>
                </a:lnTo>
                <a:lnTo>
                  <a:pt x="8601330" y="10244717"/>
                </a:lnTo>
                <a:lnTo>
                  <a:pt x="8655928" y="10418993"/>
                </a:lnTo>
                <a:cubicBezTo>
                  <a:pt x="8679553" y="10503985"/>
                  <a:pt x="8701114" y="10591986"/>
                  <a:pt x="8720585" y="10682921"/>
                </a:cubicBezTo>
                <a:cubicBezTo>
                  <a:pt x="8965915" y="11829110"/>
                  <a:pt x="8890192" y="13491193"/>
                  <a:pt x="8495467" y="15623179"/>
                </a:cubicBezTo>
                <a:lnTo>
                  <a:pt x="8495612" y="15623326"/>
                </a:lnTo>
                <a:lnTo>
                  <a:pt x="8481259" y="15620690"/>
                </a:lnTo>
                <a:cubicBezTo>
                  <a:pt x="8875545" y="13490609"/>
                  <a:pt x="8951269" y="11830282"/>
                  <a:pt x="8706377" y="10686143"/>
                </a:cubicBezTo>
                <a:cubicBezTo>
                  <a:pt x="8686989" y="10595593"/>
                  <a:pt x="8665520" y="10507967"/>
                  <a:pt x="8642000" y="10423339"/>
                </a:cubicBezTo>
                <a:lnTo>
                  <a:pt x="8587327" y="10248798"/>
                </a:lnTo>
                <a:lnTo>
                  <a:pt x="8441019" y="10291433"/>
                </a:lnTo>
                <a:lnTo>
                  <a:pt x="8380459" y="10311901"/>
                </a:lnTo>
                <a:lnTo>
                  <a:pt x="8442005" y="10618763"/>
                </a:lnTo>
                <a:cubicBezTo>
                  <a:pt x="8627285" y="11777111"/>
                  <a:pt x="8466904" y="13441684"/>
                  <a:pt x="7965551" y="15566198"/>
                </a:cubicBezTo>
                <a:lnTo>
                  <a:pt x="7965405" y="15566198"/>
                </a:lnTo>
                <a:lnTo>
                  <a:pt x="7951197" y="15562830"/>
                </a:lnTo>
                <a:cubicBezTo>
                  <a:pt x="8452111" y="13440220"/>
                  <a:pt x="8612345" y="11777550"/>
                  <a:pt x="8427505" y="10621107"/>
                </a:cubicBezTo>
                <a:cubicBezTo>
                  <a:pt x="8412867" y="10529567"/>
                  <a:pt x="8396010" y="10440897"/>
                  <a:pt x="8376959" y="10355166"/>
                </a:cubicBezTo>
                <a:lnTo>
                  <a:pt x="8367023" y="10316442"/>
                </a:lnTo>
                <a:lnTo>
                  <a:pt x="8235717" y="10360820"/>
                </a:lnTo>
                <a:lnTo>
                  <a:pt x="8142390" y="10396041"/>
                </a:lnTo>
                <a:lnTo>
                  <a:pt x="8162840" y="10554458"/>
                </a:lnTo>
                <a:cubicBezTo>
                  <a:pt x="8288068" y="11724964"/>
                  <a:pt x="8043178" y="13391882"/>
                  <a:pt x="7435051" y="15508927"/>
                </a:cubicBezTo>
                <a:lnTo>
                  <a:pt x="7435052" y="15509072"/>
                </a:lnTo>
                <a:lnTo>
                  <a:pt x="7420992" y="15504972"/>
                </a:lnTo>
                <a:cubicBezTo>
                  <a:pt x="8028678" y="13389830"/>
                  <a:pt x="8273422" y="11724817"/>
                  <a:pt x="8148340" y="10556070"/>
                </a:cubicBezTo>
                <a:lnTo>
                  <a:pt x="8128387" y="10401326"/>
                </a:lnTo>
                <a:lnTo>
                  <a:pt x="7884063" y="10493531"/>
                </a:lnTo>
                <a:lnTo>
                  <a:pt x="7891569" y="10718208"/>
                </a:lnTo>
                <a:cubicBezTo>
                  <a:pt x="7906466" y="11883928"/>
                  <a:pt x="7575063" y="13474651"/>
                  <a:pt x="6904848" y="15452241"/>
                </a:cubicBezTo>
                <a:lnTo>
                  <a:pt x="6904702" y="15452093"/>
                </a:lnTo>
                <a:lnTo>
                  <a:pt x="6890786" y="15447405"/>
                </a:lnTo>
                <a:cubicBezTo>
                  <a:pt x="7560453" y="13471465"/>
                  <a:pt x="7891693" y="11882389"/>
                  <a:pt x="7876777" y="10718560"/>
                </a:cubicBezTo>
                <a:lnTo>
                  <a:pt x="7869430" y="10499053"/>
                </a:lnTo>
                <a:lnTo>
                  <a:pt x="7823919" y="10516229"/>
                </a:lnTo>
                <a:lnTo>
                  <a:pt x="7601951" y="10601152"/>
                </a:lnTo>
                <a:lnTo>
                  <a:pt x="7601005" y="10656216"/>
                </a:lnTo>
                <a:cubicBezTo>
                  <a:pt x="7556747" y="11832183"/>
                  <a:pt x="7144811" y="13424529"/>
                  <a:pt x="6374491" y="15395114"/>
                </a:cubicBezTo>
                <a:lnTo>
                  <a:pt x="6374345" y="15394967"/>
                </a:lnTo>
                <a:lnTo>
                  <a:pt x="6360724" y="15389694"/>
                </a:lnTo>
                <a:cubicBezTo>
                  <a:pt x="7130493" y="13420757"/>
                  <a:pt x="7542137" y="11830059"/>
                  <a:pt x="7586361" y="10655860"/>
                </a:cubicBezTo>
                <a:lnTo>
                  <a:pt x="7587205" y="10606794"/>
                </a:lnTo>
                <a:lnTo>
                  <a:pt x="7518812" y="10632961"/>
                </a:lnTo>
                <a:lnTo>
                  <a:pt x="7298018" y="10710928"/>
                </a:lnTo>
                <a:lnTo>
                  <a:pt x="7284616" y="10836751"/>
                </a:lnTo>
                <a:cubicBezTo>
                  <a:pt x="7150138" y="11911799"/>
                  <a:pt x="6723826" y="13291265"/>
                  <a:pt x="6013061" y="14950087"/>
                </a:cubicBezTo>
                <a:lnTo>
                  <a:pt x="5844017" y="15337784"/>
                </a:lnTo>
                <a:lnTo>
                  <a:pt x="5830810" y="15331834"/>
                </a:lnTo>
                <a:cubicBezTo>
                  <a:pt x="6642561" y="13500697"/>
                  <a:pt x="7125410" y="11991532"/>
                  <a:pt x="7270136" y="10835353"/>
                </a:cubicBezTo>
                <a:lnTo>
                  <a:pt x="7282828" y="10716291"/>
                </a:lnTo>
                <a:lnTo>
                  <a:pt x="7196664" y="10746718"/>
                </a:lnTo>
                <a:lnTo>
                  <a:pt x="6974797" y="10813199"/>
                </a:lnTo>
                <a:lnTo>
                  <a:pt x="6932884" y="11031931"/>
                </a:lnTo>
                <a:cubicBezTo>
                  <a:pt x="6715460" y="12073775"/>
                  <a:pt x="6236291" y="13367723"/>
                  <a:pt x="5502297" y="14894248"/>
                </a:cubicBezTo>
                <a:lnTo>
                  <a:pt x="5313551" y="15280595"/>
                </a:lnTo>
                <a:lnTo>
                  <a:pt x="5300605" y="15274122"/>
                </a:lnTo>
                <a:cubicBezTo>
                  <a:pt x="6141127" y="13579849"/>
                  <a:pt x="6683360" y="12156623"/>
                  <a:pt x="6918657" y="11029426"/>
                </a:cubicBezTo>
                <a:lnTo>
                  <a:pt x="6959206" y="10817871"/>
                </a:lnTo>
                <a:lnTo>
                  <a:pt x="6852916" y="10849719"/>
                </a:lnTo>
                <a:lnTo>
                  <a:pt x="6635732" y="10899311"/>
                </a:lnTo>
                <a:lnTo>
                  <a:pt x="6617962" y="10973444"/>
                </a:lnTo>
                <a:cubicBezTo>
                  <a:pt x="6326236" y="12109028"/>
                  <a:pt x="5711449" y="13534048"/>
                  <a:pt x="4783577" y="15223443"/>
                </a:cubicBezTo>
                <a:lnTo>
                  <a:pt x="4783431" y="15223590"/>
                </a:lnTo>
                <a:lnTo>
                  <a:pt x="4770542" y="15216556"/>
                </a:lnTo>
                <a:cubicBezTo>
                  <a:pt x="5697699" y="13528353"/>
                  <a:pt x="6311966" y="12104716"/>
                  <a:pt x="6603365" y="10970553"/>
                </a:cubicBezTo>
                <a:lnTo>
                  <a:pt x="6619558" y="10903004"/>
                </a:lnTo>
                <a:lnTo>
                  <a:pt x="6483017" y="10934182"/>
                </a:lnTo>
                <a:lnTo>
                  <a:pt x="6286396" y="10964492"/>
                </a:lnTo>
                <a:lnTo>
                  <a:pt x="6216013" y="11183602"/>
                </a:lnTo>
                <a:cubicBezTo>
                  <a:pt x="5846796" y="12278237"/>
                  <a:pt x="5189512" y="13612331"/>
                  <a:pt x="4252934" y="15166168"/>
                </a:cubicBezTo>
                <a:lnTo>
                  <a:pt x="4253080" y="15166315"/>
                </a:lnTo>
                <a:lnTo>
                  <a:pt x="4240484" y="15158697"/>
                </a:lnTo>
                <a:cubicBezTo>
                  <a:pt x="5176403" y="13605959"/>
                  <a:pt x="5833110" y="12273130"/>
                  <a:pt x="6201958" y="11179737"/>
                </a:cubicBezTo>
                <a:lnTo>
                  <a:pt x="6270311" y="10966971"/>
                </a:lnTo>
                <a:lnTo>
                  <a:pt x="6165202" y="10983175"/>
                </a:lnTo>
                <a:lnTo>
                  <a:pt x="5933486" y="11002381"/>
                </a:lnTo>
                <a:lnTo>
                  <a:pt x="5887615" y="11126870"/>
                </a:lnTo>
                <a:cubicBezTo>
                  <a:pt x="5464317" y="12226944"/>
                  <a:pt x="4739420" y="13560954"/>
                  <a:pt x="3722873" y="15109189"/>
                </a:cubicBezTo>
                <a:lnTo>
                  <a:pt x="3722727" y="15109189"/>
                </a:lnTo>
                <a:lnTo>
                  <a:pt x="3710424" y="15101131"/>
                </a:lnTo>
                <a:cubicBezTo>
                  <a:pt x="4726312" y="13553996"/>
                  <a:pt x="5450631" y="12221166"/>
                  <a:pt x="5873560" y="11122295"/>
                </a:cubicBezTo>
                <a:lnTo>
                  <a:pt x="5917258" y="11003726"/>
                </a:lnTo>
                <a:lnTo>
                  <a:pt x="5825402" y="11011340"/>
                </a:lnTo>
                <a:lnTo>
                  <a:pt x="5581962" y="11013581"/>
                </a:lnTo>
                <a:lnTo>
                  <a:pt x="5558566" y="11069928"/>
                </a:lnTo>
                <a:cubicBezTo>
                  <a:pt x="5081160" y="12175494"/>
                  <a:pt x="4288706" y="13509394"/>
                  <a:pt x="3192079" y="15051916"/>
                </a:cubicBezTo>
                <a:lnTo>
                  <a:pt x="3192224" y="15052062"/>
                </a:lnTo>
                <a:lnTo>
                  <a:pt x="3180362" y="15043568"/>
                </a:lnTo>
                <a:cubicBezTo>
                  <a:pt x="4276330" y="13502144"/>
                  <a:pt x="5068125" y="12169342"/>
                  <a:pt x="5545057" y="11064935"/>
                </a:cubicBezTo>
                <a:lnTo>
                  <a:pt x="5566322" y="11013725"/>
                </a:lnTo>
                <a:lnTo>
                  <a:pt x="5461280" y="11014693"/>
                </a:lnTo>
                <a:lnTo>
                  <a:pt x="5236657" y="10999456"/>
                </a:lnTo>
                <a:lnTo>
                  <a:pt x="5230250" y="11013339"/>
                </a:lnTo>
                <a:cubicBezTo>
                  <a:pt x="4698736" y="12124338"/>
                  <a:pt x="3838724" y="13458128"/>
                  <a:pt x="2662017" y="14994938"/>
                </a:cubicBezTo>
                <a:lnTo>
                  <a:pt x="2661870" y="14994790"/>
                </a:lnTo>
                <a:lnTo>
                  <a:pt x="2650299" y="14985855"/>
                </a:lnTo>
                <a:cubicBezTo>
                  <a:pt x="3826238" y="13450035"/>
                  <a:pt x="4685646" y="12117232"/>
                  <a:pt x="5216658" y="11007409"/>
                </a:cubicBezTo>
                <a:lnTo>
                  <a:pt x="5220825" y="10998383"/>
                </a:lnTo>
                <a:lnTo>
                  <a:pt x="5050905" y="10986857"/>
                </a:lnTo>
                <a:lnTo>
                  <a:pt x="4897640" y="10964097"/>
                </a:lnTo>
                <a:lnTo>
                  <a:pt x="4748335" y="11239937"/>
                </a:lnTo>
                <a:cubicBezTo>
                  <a:pt x="4159359" y="12296405"/>
                  <a:pt x="3283869" y="13534057"/>
                  <a:pt x="2131813" y="14937664"/>
                </a:cubicBezTo>
                <a:lnTo>
                  <a:pt x="2131520" y="14937517"/>
                </a:lnTo>
                <a:lnTo>
                  <a:pt x="2120242" y="14928289"/>
                </a:lnTo>
                <a:cubicBezTo>
                  <a:pt x="3271593" y="13525589"/>
                  <a:pt x="4146447" y="12288844"/>
                  <a:pt x="4734905" y="11233376"/>
                </a:cubicBezTo>
                <a:lnTo>
                  <a:pt x="4881932" y="10961765"/>
                </a:lnTo>
                <a:lnTo>
                  <a:pt x="4642132" y="10926154"/>
                </a:lnTo>
                <a:lnTo>
                  <a:pt x="4566753" y="10909862"/>
                </a:lnTo>
                <a:lnTo>
                  <a:pt x="4405810" y="11183892"/>
                </a:lnTo>
                <a:cubicBezTo>
                  <a:pt x="3765228" y="12244536"/>
                  <a:pt x="2826924" y="13481729"/>
                  <a:pt x="1601462" y="14880098"/>
                </a:cubicBezTo>
                <a:lnTo>
                  <a:pt x="1601169" y="14880244"/>
                </a:lnTo>
                <a:lnTo>
                  <a:pt x="1590184" y="14870577"/>
                </a:lnTo>
                <a:cubicBezTo>
                  <a:pt x="2814941" y="13473013"/>
                  <a:pt x="3752610" y="12236765"/>
                  <a:pt x="4392672" y="11177109"/>
                </a:cubicBezTo>
                <a:lnTo>
                  <a:pt x="4551578" y="10906583"/>
                </a:lnTo>
                <a:lnTo>
                  <a:pt x="4370606" y="10867469"/>
                </a:lnTo>
                <a:lnTo>
                  <a:pt x="4248394" y="10834406"/>
                </a:lnTo>
                <a:lnTo>
                  <a:pt x="4109822" y="11055989"/>
                </a:lnTo>
                <a:cubicBezTo>
                  <a:pt x="3416229" y="12136982"/>
                  <a:pt x="2399206" y="13398073"/>
                  <a:pt x="1070817" y="14822971"/>
                </a:cubicBezTo>
                <a:lnTo>
                  <a:pt x="1070817" y="14823118"/>
                </a:lnTo>
                <a:lnTo>
                  <a:pt x="1060125" y="14813156"/>
                </a:lnTo>
                <a:cubicBezTo>
                  <a:pt x="2387690" y="13389084"/>
                  <a:pt x="3404107" y="12128816"/>
                  <a:pt x="4097157" y="11048801"/>
                </a:cubicBezTo>
                <a:lnTo>
                  <a:pt x="4233730" y="10830439"/>
                </a:lnTo>
                <a:lnTo>
                  <a:pt x="4099938" y="10794243"/>
                </a:lnTo>
                <a:lnTo>
                  <a:pt x="3943086" y="10743226"/>
                </a:lnTo>
                <a:lnTo>
                  <a:pt x="3770975" y="10999946"/>
                </a:lnTo>
                <a:cubicBezTo>
                  <a:pt x="3025092" y="12085423"/>
                  <a:pt x="1943927" y="13346156"/>
                  <a:pt x="540463" y="14765698"/>
                </a:cubicBezTo>
                <a:lnTo>
                  <a:pt x="540463" y="14765845"/>
                </a:lnTo>
                <a:lnTo>
                  <a:pt x="530064" y="14755590"/>
                </a:lnTo>
                <a:cubicBezTo>
                  <a:pt x="1932705" y="13336770"/>
                  <a:pt x="3013118" y="12076903"/>
                  <a:pt x="3758423" y="10992385"/>
                </a:cubicBezTo>
                <a:lnTo>
                  <a:pt x="3928637" y="10738527"/>
                </a:lnTo>
                <a:lnTo>
                  <a:pt x="3830187" y="10706504"/>
                </a:lnTo>
                <a:lnTo>
                  <a:pt x="3649714" y="10636615"/>
                </a:lnTo>
                <a:lnTo>
                  <a:pt x="3586922" y="10728231"/>
                </a:lnTo>
                <a:cubicBezTo>
                  <a:pt x="2784959" y="11866453"/>
                  <a:pt x="1587106" y="13199887"/>
                  <a:pt x="10106" y="14708572"/>
                </a:cubicBezTo>
                <a:lnTo>
                  <a:pt x="0" y="14698025"/>
                </a:lnTo>
                <a:cubicBezTo>
                  <a:pt x="1576231" y="13190219"/>
                  <a:pt x="2773316" y="11857747"/>
                  <a:pt x="3574633" y="10720445"/>
                </a:cubicBezTo>
                <a:lnTo>
                  <a:pt x="3635785" y="10631221"/>
                </a:lnTo>
                <a:lnTo>
                  <a:pt x="3494380" y="10576461"/>
                </a:lnTo>
                <a:cubicBezTo>
                  <a:pt x="2712697" y="10246661"/>
                  <a:pt x="1944406" y="9732436"/>
                  <a:pt x="1196045" y="9036808"/>
                </a:cubicBezTo>
                <a:lnTo>
                  <a:pt x="1206005" y="9026115"/>
                </a:lnTo>
                <a:cubicBezTo>
                  <a:pt x="1952923" y="9720380"/>
                  <a:pt x="2719598" y="10233594"/>
                  <a:pt x="3499512" y="10562733"/>
                </a:cubicBezTo>
                <a:lnTo>
                  <a:pt x="3644289" y="10618814"/>
                </a:lnTo>
                <a:lnTo>
                  <a:pt x="3766708" y="10440197"/>
                </a:lnTo>
                <a:lnTo>
                  <a:pt x="3770198" y="10434788"/>
                </a:lnTo>
                <a:lnTo>
                  <a:pt x="3742130" y="10424639"/>
                </a:lnTo>
                <a:cubicBezTo>
                  <a:pt x="2875894" y="10086680"/>
                  <a:pt x="2035512" y="9510987"/>
                  <a:pt x="1230315" y="8702247"/>
                </a:cubicBezTo>
                <a:lnTo>
                  <a:pt x="1240714" y="8691849"/>
                </a:lnTo>
                <a:cubicBezTo>
                  <a:pt x="2044354" y="9498939"/>
                  <a:pt x="2882895" y="10073499"/>
                  <a:pt x="3747038" y="10410769"/>
                </a:cubicBezTo>
                <a:lnTo>
                  <a:pt x="3778380" y="10422107"/>
                </a:lnTo>
                <a:lnTo>
                  <a:pt x="3897778" y="10237053"/>
                </a:lnTo>
                <a:lnTo>
                  <a:pt x="3779869" y="10195018"/>
                </a:lnTo>
                <a:cubicBezTo>
                  <a:pt x="2899526" y="9842301"/>
                  <a:pt x="2057761" y="9231288"/>
                  <a:pt x="1264881" y="8367693"/>
                </a:cubicBezTo>
                <a:lnTo>
                  <a:pt x="1275719" y="8357733"/>
                </a:lnTo>
                <a:cubicBezTo>
                  <a:pt x="2066965" y="9219502"/>
                  <a:pt x="2906781" y="9829193"/>
                  <a:pt x="3784900" y="10181134"/>
                </a:cubicBezTo>
                <a:lnTo>
                  <a:pt x="3905994" y="10224319"/>
                </a:lnTo>
                <a:lnTo>
                  <a:pt x="3942235" y="10168150"/>
                </a:lnTo>
                <a:lnTo>
                  <a:pt x="4015421" y="10046674"/>
                </a:lnTo>
                <a:lnTo>
                  <a:pt x="3686958" y="9916446"/>
                </a:lnTo>
                <a:cubicBezTo>
                  <a:pt x="2838508" y="9540936"/>
                  <a:pt x="2039165" y="8911153"/>
                  <a:pt x="1298862" y="8033139"/>
                </a:cubicBezTo>
                <a:lnTo>
                  <a:pt x="1309993" y="8023766"/>
                </a:lnTo>
                <a:cubicBezTo>
                  <a:pt x="2048662" y="8899858"/>
                  <a:pt x="2846056" y="9528221"/>
                  <a:pt x="3692324" y="9902860"/>
                </a:cubicBezTo>
                <a:lnTo>
                  <a:pt x="4023048" y="10034016"/>
                </a:lnTo>
                <a:lnTo>
                  <a:pt x="4101155" y="9904373"/>
                </a:lnTo>
                <a:lnTo>
                  <a:pt x="4128170" y="9855864"/>
                </a:lnTo>
                <a:lnTo>
                  <a:pt x="3825793" y="9743084"/>
                </a:lnTo>
                <a:cubicBezTo>
                  <a:pt x="2920535" y="9358812"/>
                  <a:pt x="2085632" y="8674540"/>
                  <a:pt x="1333432" y="7698440"/>
                </a:cubicBezTo>
                <a:lnTo>
                  <a:pt x="1345002" y="7689505"/>
                </a:lnTo>
                <a:cubicBezTo>
                  <a:pt x="2095416" y="8663398"/>
                  <a:pt x="2928230" y="9346065"/>
                  <a:pt x="3831043" y="9729445"/>
                </a:cubicBezTo>
                <a:lnTo>
                  <a:pt x="4135341" y="9842989"/>
                </a:lnTo>
                <a:lnTo>
                  <a:pt x="4230923" y="9671362"/>
                </a:lnTo>
                <a:lnTo>
                  <a:pt x="4103566" y="9628600"/>
                </a:lnTo>
                <a:cubicBezTo>
                  <a:pt x="3079512" y="9256553"/>
                  <a:pt x="2161786" y="8497424"/>
                  <a:pt x="1367849" y="7363737"/>
                </a:cubicBezTo>
                <a:lnTo>
                  <a:pt x="1379859" y="7355388"/>
                </a:lnTo>
                <a:cubicBezTo>
                  <a:pt x="2171874" y="8486312"/>
                  <a:pt x="3087284" y="9243663"/>
                  <a:pt x="4108384" y="9614755"/>
                </a:cubicBezTo>
                <a:lnTo>
                  <a:pt x="4238171" y="9658348"/>
                </a:lnTo>
                <a:lnTo>
                  <a:pt x="4243413" y="9648934"/>
                </a:lnTo>
                <a:lnTo>
                  <a:pt x="4326310" y="9487061"/>
                </a:lnTo>
                <a:lnTo>
                  <a:pt x="4203340" y="9448205"/>
                </a:lnTo>
                <a:cubicBezTo>
                  <a:pt x="3123023" y="9074672"/>
                  <a:pt x="2182373" y="8262885"/>
                  <a:pt x="1402270" y="7029036"/>
                </a:cubicBezTo>
                <a:lnTo>
                  <a:pt x="1414720" y="7021126"/>
                </a:lnTo>
                <a:cubicBezTo>
                  <a:pt x="2192891" y="8252011"/>
                  <a:pt x="3130818" y="9061745"/>
                  <a:pt x="4207919" y="9434228"/>
                </a:cubicBezTo>
                <a:lnTo>
                  <a:pt x="4333107" y="9473789"/>
                </a:lnTo>
                <a:lnTo>
                  <a:pt x="4350774" y="9439290"/>
                </a:lnTo>
                <a:lnTo>
                  <a:pt x="4413454" y="9305619"/>
                </a:lnTo>
                <a:lnTo>
                  <a:pt x="4293441" y="9270110"/>
                </a:lnTo>
                <a:cubicBezTo>
                  <a:pt x="3153823" y="8896579"/>
                  <a:pt x="2193689" y="8031320"/>
                  <a:pt x="1436688" y="6694480"/>
                </a:cubicBezTo>
                <a:lnTo>
                  <a:pt x="1449431" y="6687302"/>
                </a:lnTo>
                <a:cubicBezTo>
                  <a:pt x="2204508" y="8020710"/>
                  <a:pt x="3161949" y="8883823"/>
                  <a:pt x="4297980" y="9256133"/>
                </a:cubicBezTo>
                <a:lnTo>
                  <a:pt x="4419765" y="9292158"/>
                </a:lnTo>
                <a:lnTo>
                  <a:pt x="4446637" y="9234852"/>
                </a:lnTo>
                <a:lnTo>
                  <a:pt x="4492898" y="9125618"/>
                </a:lnTo>
                <a:lnTo>
                  <a:pt x="4389879" y="9098616"/>
                </a:lnTo>
                <a:cubicBezTo>
                  <a:pt x="3180363" y="8729056"/>
                  <a:pt x="2198456" y="7807564"/>
                  <a:pt x="1471106" y="6359776"/>
                </a:cubicBezTo>
                <a:lnTo>
                  <a:pt x="1484141" y="6353185"/>
                </a:lnTo>
                <a:cubicBezTo>
                  <a:pt x="2209587" y="7797310"/>
                  <a:pt x="3188565" y="8716311"/>
                  <a:pt x="4393980" y="9084701"/>
                </a:cubicBezTo>
                <a:lnTo>
                  <a:pt x="4498613" y="9112123"/>
                </a:lnTo>
                <a:lnTo>
                  <a:pt x="4530942" y="9035787"/>
                </a:lnTo>
                <a:lnTo>
                  <a:pt x="4562617" y="8951452"/>
                </a:lnTo>
                <a:lnTo>
                  <a:pt x="4554399" y="8949667"/>
                </a:lnTo>
                <a:cubicBezTo>
                  <a:pt x="4456747" y="8924397"/>
                  <a:pt x="4357308" y="8894445"/>
                  <a:pt x="4256009" y="8859125"/>
                </a:cubicBezTo>
                <a:cubicBezTo>
                  <a:pt x="3078130" y="8448402"/>
                  <a:pt x="2152757" y="7494977"/>
                  <a:pt x="1505670" y="6025072"/>
                </a:cubicBezTo>
                <a:lnTo>
                  <a:pt x="1519145" y="6019213"/>
                </a:lnTo>
                <a:cubicBezTo>
                  <a:pt x="2164475" y="7485165"/>
                  <a:pt x="3086917" y="8435951"/>
                  <a:pt x="4260842" y="8845356"/>
                </a:cubicBezTo>
                <a:cubicBezTo>
                  <a:pt x="4361776" y="8880548"/>
                  <a:pt x="4460867" y="8910390"/>
                  <a:pt x="4558188" y="8935567"/>
                </a:cubicBezTo>
                <a:lnTo>
                  <a:pt x="4567800" y="8937653"/>
                </a:lnTo>
                <a:lnTo>
                  <a:pt x="4603628" y="8842262"/>
                </a:lnTo>
                <a:lnTo>
                  <a:pt x="4625451" y="8775079"/>
                </a:lnTo>
                <a:lnTo>
                  <a:pt x="4413079" y="8720448"/>
                </a:lnTo>
                <a:cubicBezTo>
                  <a:pt x="4317599" y="8691766"/>
                  <a:pt x="4220584" y="8658342"/>
                  <a:pt x="4121994" y="8619491"/>
                </a:cubicBezTo>
                <a:cubicBezTo>
                  <a:pt x="2975604" y="8167607"/>
                  <a:pt x="2106915" y="7182104"/>
                  <a:pt x="1540092" y="5690373"/>
                </a:cubicBezTo>
                <a:lnTo>
                  <a:pt x="1553860" y="5685100"/>
                </a:lnTo>
                <a:cubicBezTo>
                  <a:pt x="2119218" y="7172876"/>
                  <a:pt x="2985124" y="8155596"/>
                  <a:pt x="4127413" y="8605869"/>
                </a:cubicBezTo>
                <a:cubicBezTo>
                  <a:pt x="4225637" y="8644576"/>
                  <a:pt x="4322307" y="8677872"/>
                  <a:pt x="4417459" y="8706446"/>
                </a:cubicBezTo>
                <a:lnTo>
                  <a:pt x="4629993" y="8761093"/>
                </a:lnTo>
                <a:lnTo>
                  <a:pt x="4664636" y="8654442"/>
                </a:lnTo>
                <a:lnTo>
                  <a:pt x="4678405" y="8603599"/>
                </a:lnTo>
                <a:lnTo>
                  <a:pt x="4615587" y="8590667"/>
                </a:lnTo>
                <a:cubicBezTo>
                  <a:pt x="4412861" y="8543017"/>
                  <a:pt x="4203671" y="8475415"/>
                  <a:pt x="3987982" y="8380002"/>
                </a:cubicBezTo>
                <a:cubicBezTo>
                  <a:pt x="2873228" y="7886957"/>
                  <a:pt x="2061220" y="6869376"/>
                  <a:pt x="1574514" y="5355673"/>
                </a:cubicBezTo>
                <a:lnTo>
                  <a:pt x="1588428" y="5351132"/>
                </a:lnTo>
                <a:cubicBezTo>
                  <a:pt x="2073816" y="6860735"/>
                  <a:pt x="2883041" y="7875386"/>
                  <a:pt x="3993839" y="8366525"/>
                </a:cubicBezTo>
                <a:cubicBezTo>
                  <a:pt x="4208706" y="8461566"/>
                  <a:pt x="4417176" y="8528904"/>
                  <a:pt x="4619258" y="8576362"/>
                </a:cubicBezTo>
                <a:lnTo>
                  <a:pt x="4682271" y="8589321"/>
                </a:lnTo>
                <a:lnTo>
                  <a:pt x="4713905" y="8472497"/>
                </a:lnTo>
                <a:lnTo>
                  <a:pt x="4722432" y="8432471"/>
                </a:lnTo>
                <a:lnTo>
                  <a:pt x="4615952" y="8411502"/>
                </a:lnTo>
                <a:cubicBezTo>
                  <a:pt x="4370431" y="8354771"/>
                  <a:pt x="4116299" y="8269471"/>
                  <a:pt x="3854256" y="8140216"/>
                </a:cubicBezTo>
                <a:cubicBezTo>
                  <a:pt x="2770993" y="7606013"/>
                  <a:pt x="2015669" y="6556499"/>
                  <a:pt x="1609226" y="5020680"/>
                </a:cubicBezTo>
                <a:lnTo>
                  <a:pt x="1623433" y="5016870"/>
                </a:lnTo>
                <a:cubicBezTo>
                  <a:pt x="2028851" y="6548296"/>
                  <a:pt x="2781540" y="7594734"/>
                  <a:pt x="3860848" y="8127034"/>
                </a:cubicBezTo>
                <a:cubicBezTo>
                  <a:pt x="4121809" y="8255724"/>
                  <a:pt x="4375041" y="8340655"/>
                  <a:pt x="4619779" y="8397149"/>
                </a:cubicBezTo>
                <a:lnTo>
                  <a:pt x="4725525" y="8417951"/>
                </a:lnTo>
                <a:lnTo>
                  <a:pt x="4751377" y="8296588"/>
                </a:lnTo>
                <a:lnTo>
                  <a:pt x="4756112" y="8265209"/>
                </a:lnTo>
                <a:lnTo>
                  <a:pt x="4704247" y="8256644"/>
                </a:lnTo>
                <a:cubicBezTo>
                  <a:pt x="4388585" y="8192498"/>
                  <a:pt x="4059401" y="8085957"/>
                  <a:pt x="3720241" y="7900433"/>
                </a:cubicBezTo>
                <a:cubicBezTo>
                  <a:pt x="2668614" y="7325069"/>
                  <a:pt x="1969971" y="6243475"/>
                  <a:pt x="1643645" y="4685830"/>
                </a:cubicBezTo>
                <a:lnTo>
                  <a:pt x="1657999" y="4682755"/>
                </a:lnTo>
                <a:cubicBezTo>
                  <a:pt x="1983300" y="6236005"/>
                  <a:pt x="2679599" y="7314375"/>
                  <a:pt x="3727270" y="7887543"/>
                </a:cubicBezTo>
                <a:cubicBezTo>
                  <a:pt x="4065058" y="8072381"/>
                  <a:pt x="4393126" y="8178524"/>
                  <a:pt x="4707824" y="8242424"/>
                </a:cubicBezTo>
                <a:lnTo>
                  <a:pt x="4758294" y="8250753"/>
                </a:lnTo>
                <a:lnTo>
                  <a:pt x="4776989" y="8126886"/>
                </a:lnTo>
                <a:lnTo>
                  <a:pt x="4779256" y="8101440"/>
                </a:lnTo>
                <a:lnTo>
                  <a:pt x="4549893" y="8054674"/>
                </a:lnTo>
                <a:cubicBezTo>
                  <a:pt x="4238153" y="7978892"/>
                  <a:pt x="3915076" y="7859931"/>
                  <a:pt x="3586075" y="7661088"/>
                </a:cubicBezTo>
                <a:cubicBezTo>
                  <a:pt x="2565939" y="7044561"/>
                  <a:pt x="1923980" y="5931037"/>
                  <a:pt x="1677917" y="4351273"/>
                </a:cubicBezTo>
                <a:lnTo>
                  <a:pt x="1692416" y="4349076"/>
                </a:lnTo>
                <a:cubicBezTo>
                  <a:pt x="1937748" y="5924300"/>
                  <a:pt x="2577364" y="7034308"/>
                  <a:pt x="3593691" y="7648491"/>
                </a:cubicBezTo>
                <a:cubicBezTo>
                  <a:pt x="3921318" y="7846511"/>
                  <a:pt x="4243248" y="7965002"/>
                  <a:pt x="4554006" y="8040502"/>
                </a:cubicBezTo>
                <a:lnTo>
                  <a:pt x="4780573" y="8086670"/>
                </a:lnTo>
                <a:lnTo>
                  <a:pt x="4789597" y="7985433"/>
                </a:lnTo>
                <a:lnTo>
                  <a:pt x="4790796" y="7943065"/>
                </a:lnTo>
                <a:lnTo>
                  <a:pt x="4700272" y="7926442"/>
                </a:lnTo>
                <a:cubicBezTo>
                  <a:pt x="4299082" y="7843473"/>
                  <a:pt x="3877375" y="7704240"/>
                  <a:pt x="3452349" y="7421446"/>
                </a:cubicBezTo>
                <a:cubicBezTo>
                  <a:pt x="2587413" y="6845970"/>
                  <a:pt x="2031191" y="5896934"/>
                  <a:pt x="1794578" y="4595727"/>
                </a:cubicBezTo>
                <a:lnTo>
                  <a:pt x="1756418" y="4358957"/>
                </a:lnTo>
                <a:lnTo>
                  <a:pt x="1739827" y="4324455"/>
                </a:lnTo>
                <a:cubicBezTo>
                  <a:pt x="1251399" y="3200861"/>
                  <a:pt x="1381742" y="1747710"/>
                  <a:pt x="2128444" y="0"/>
                </a:cubicBezTo>
                <a:close/>
              </a:path>
            </a:pathLst>
          </a:custGeom>
          <a:solidFill>
            <a:schemeClr val="accent3">
              <a:alpha val="64759"/>
            </a:schemeClr>
          </a:solidFill>
          <a:ln w="14638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FDB72FC-D655-DC36-2171-35EFD4774068}"/>
              </a:ext>
            </a:extLst>
          </p:cNvPr>
          <p:cNvSpPr txBox="1"/>
          <p:nvPr/>
        </p:nvSpPr>
        <p:spPr>
          <a:xfrm>
            <a:off x="1569631" y="4805483"/>
            <a:ext cx="6697312" cy="297947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Six Options Slides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A75A13E5-698A-8CAB-BFD4-3911E0350391}"/>
              </a:ext>
            </a:extLst>
          </p:cNvPr>
          <p:cNvSpPr txBox="1"/>
          <p:nvPr/>
        </p:nvSpPr>
        <p:spPr>
          <a:xfrm>
            <a:off x="1569631" y="7919476"/>
            <a:ext cx="6697312" cy="240681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</a:lstStyle>
          <a:p>
            <a:pPr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Modern architecture is a style of building that emphasizes function and a streamlined form over ornamentation. </a:t>
            </a:r>
          </a:p>
        </p:txBody>
      </p:sp>
    </p:spTree>
    <p:extLst>
      <p:ext uri="{BB962C8B-B14F-4D97-AF65-F5344CB8AC3E}">
        <p14:creationId xmlns:p14="http://schemas.microsoft.com/office/powerpoint/2010/main" val="39459594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A2E7AF2A-B667-AAF3-2D0D-855602BFC459}"/>
              </a:ext>
            </a:extLst>
          </p:cNvPr>
          <p:cNvSpPr/>
          <p:nvPr/>
        </p:nvSpPr>
        <p:spPr>
          <a:xfrm rot="2700000">
            <a:off x="-3569523" y="-1844232"/>
            <a:ext cx="8756700" cy="8757239"/>
          </a:xfrm>
          <a:prstGeom prst="roundRect">
            <a:avLst>
              <a:gd name="adj" fmla="val 18917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Gráfico 11">
            <a:extLst>
              <a:ext uri="{FF2B5EF4-FFF2-40B4-BE49-F238E27FC236}">
                <a16:creationId xmlns:a16="http://schemas.microsoft.com/office/drawing/2014/main" id="{19EB4FFD-578D-CF63-9C1D-DBA070EB0F41}"/>
              </a:ext>
            </a:extLst>
          </p:cNvPr>
          <p:cNvSpPr/>
          <p:nvPr/>
        </p:nvSpPr>
        <p:spPr>
          <a:xfrm>
            <a:off x="-1622856" y="-2497658"/>
            <a:ext cx="10063472" cy="10064090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bg2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290C3FC-686B-7C5E-96EE-322E38467FEE}"/>
              </a:ext>
            </a:extLst>
          </p:cNvPr>
          <p:cNvSpPr txBox="1"/>
          <p:nvPr/>
        </p:nvSpPr>
        <p:spPr>
          <a:xfrm>
            <a:off x="9057982" y="8726501"/>
            <a:ext cx="1380744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</a:lstStyle>
          <a:p>
            <a:pPr algn="r">
              <a:lnSpc>
                <a:spcPct val="120000"/>
              </a:lnSpc>
            </a:pPr>
            <a:r>
              <a:rPr lang="es-SV" sz="3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Modern architecture is a style of building that emphasizes function and a streamlined form over ornamentation. This design aesthetic is a departure from more elaborate and decorated homes.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8B67EFC-969D-A5BE-22CF-F4105D6BBEB6}"/>
              </a:ext>
            </a:extLst>
          </p:cNvPr>
          <p:cNvSpPr txBox="1"/>
          <p:nvPr/>
        </p:nvSpPr>
        <p:spPr>
          <a:xfrm>
            <a:off x="9057982" y="5538793"/>
            <a:ext cx="13807440" cy="263841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80000"/>
              </a:lnSpc>
            </a:pPr>
            <a:r>
              <a:rPr lang="es-SV" sz="19900" b="1" dirty="0">
                <a:solidFill>
                  <a:schemeClr val="bg1"/>
                </a:solidFill>
                <a:latin typeface="Abel" panose="02000506030000020004" pitchFamily="2" charset="0"/>
              </a:rPr>
              <a:t>$654,534.00</a:t>
            </a:r>
          </a:p>
        </p:txBody>
      </p:sp>
    </p:spTree>
    <p:extLst>
      <p:ext uri="{BB962C8B-B14F-4D97-AF65-F5344CB8AC3E}">
        <p14:creationId xmlns:p14="http://schemas.microsoft.com/office/powerpoint/2010/main" val="421412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1">
            <a:extLst>
              <a:ext uri="{FF2B5EF4-FFF2-40B4-BE49-F238E27FC236}">
                <a16:creationId xmlns:a16="http://schemas.microsoft.com/office/drawing/2014/main" id="{461BDEB7-C743-B1A6-3F15-2D15033F80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2362" y="5704464"/>
            <a:ext cx="4696459" cy="4696556"/>
          </a:xfrm>
          <a:custGeom>
            <a:avLst/>
            <a:gdLst>
              <a:gd name="T0" fmla="*/ 1356952 w 3772"/>
              <a:gd name="T1" fmla="*/ 678297 h 3772"/>
              <a:gd name="T2" fmla="*/ 1356952 w 3772"/>
              <a:gd name="T3" fmla="*/ 678297 h 3772"/>
              <a:gd name="T4" fmla="*/ 678656 w 3772"/>
              <a:gd name="T5" fmla="*/ 1356953 h 3772"/>
              <a:gd name="T6" fmla="*/ 678656 w 3772"/>
              <a:gd name="T7" fmla="*/ 1356953 h 3772"/>
              <a:gd name="T8" fmla="*/ 0 w 3772"/>
              <a:gd name="T9" fmla="*/ 678297 h 3772"/>
              <a:gd name="T10" fmla="*/ 0 w 3772"/>
              <a:gd name="T11" fmla="*/ 678297 h 3772"/>
              <a:gd name="T12" fmla="*/ 678656 w 3772"/>
              <a:gd name="T13" fmla="*/ 0 h 3772"/>
              <a:gd name="T14" fmla="*/ 678656 w 3772"/>
              <a:gd name="T15" fmla="*/ 0 h 3772"/>
              <a:gd name="T16" fmla="*/ 1356952 w 3772"/>
              <a:gd name="T17" fmla="*/ 678297 h 37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3772" h="3772">
                <a:moveTo>
                  <a:pt x="3771" y="1885"/>
                </a:moveTo>
                <a:lnTo>
                  <a:pt x="3771" y="1885"/>
                </a:lnTo>
                <a:cubicBezTo>
                  <a:pt x="3771" y="2926"/>
                  <a:pt x="2927" y="3771"/>
                  <a:pt x="1886" y="3771"/>
                </a:cubicBezTo>
                <a:cubicBezTo>
                  <a:pt x="844" y="3771"/>
                  <a:pt x="0" y="2926"/>
                  <a:pt x="0" y="1885"/>
                </a:cubicBezTo>
                <a:cubicBezTo>
                  <a:pt x="0" y="845"/>
                  <a:pt x="844" y="0"/>
                  <a:pt x="1886" y="0"/>
                </a:cubicBezTo>
                <a:cubicBezTo>
                  <a:pt x="2927" y="0"/>
                  <a:pt x="3771" y="845"/>
                  <a:pt x="3771" y="1885"/>
                </a:cubicBezTo>
              </a:path>
            </a:pathLst>
          </a:custGeom>
          <a:solidFill>
            <a:schemeClr val="accent1">
              <a:lumMod val="75000"/>
              <a:alpha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Freeform 62">
            <a:extLst>
              <a:ext uri="{FF2B5EF4-FFF2-40B4-BE49-F238E27FC236}">
                <a16:creationId xmlns:a16="http://schemas.microsoft.com/office/drawing/2014/main" id="{D72BDFD9-8F36-7388-1B2A-6DE0C8FC36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88824" y="5704464"/>
            <a:ext cx="4696462" cy="4696556"/>
          </a:xfrm>
          <a:custGeom>
            <a:avLst/>
            <a:gdLst>
              <a:gd name="T0" fmla="*/ 1356953 w 3772"/>
              <a:gd name="T1" fmla="*/ 678297 h 3772"/>
              <a:gd name="T2" fmla="*/ 1356953 w 3772"/>
              <a:gd name="T3" fmla="*/ 678297 h 3772"/>
              <a:gd name="T4" fmla="*/ 677937 w 3772"/>
              <a:gd name="T5" fmla="*/ 1356953 h 3772"/>
              <a:gd name="T6" fmla="*/ 677937 w 3772"/>
              <a:gd name="T7" fmla="*/ 1356953 h 3772"/>
              <a:gd name="T8" fmla="*/ 0 w 3772"/>
              <a:gd name="T9" fmla="*/ 678297 h 3772"/>
              <a:gd name="T10" fmla="*/ 0 w 3772"/>
              <a:gd name="T11" fmla="*/ 678297 h 3772"/>
              <a:gd name="T12" fmla="*/ 677937 w 3772"/>
              <a:gd name="T13" fmla="*/ 0 h 3772"/>
              <a:gd name="T14" fmla="*/ 677937 w 3772"/>
              <a:gd name="T15" fmla="*/ 0 h 3772"/>
              <a:gd name="T16" fmla="*/ 1356953 w 3772"/>
              <a:gd name="T17" fmla="*/ 678297 h 37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3772" h="3772">
                <a:moveTo>
                  <a:pt x="3771" y="1885"/>
                </a:moveTo>
                <a:lnTo>
                  <a:pt x="3771" y="1885"/>
                </a:lnTo>
                <a:cubicBezTo>
                  <a:pt x="3771" y="2926"/>
                  <a:pt x="2926" y="3771"/>
                  <a:pt x="1884" y="3771"/>
                </a:cubicBezTo>
                <a:cubicBezTo>
                  <a:pt x="843" y="3771"/>
                  <a:pt x="0" y="2926"/>
                  <a:pt x="0" y="1885"/>
                </a:cubicBezTo>
                <a:cubicBezTo>
                  <a:pt x="0" y="845"/>
                  <a:pt x="843" y="0"/>
                  <a:pt x="1884" y="0"/>
                </a:cubicBezTo>
                <a:cubicBezTo>
                  <a:pt x="2926" y="0"/>
                  <a:pt x="3771" y="845"/>
                  <a:pt x="3771" y="1885"/>
                </a:cubicBezTo>
              </a:path>
            </a:pathLst>
          </a:custGeom>
          <a:solidFill>
            <a:schemeClr val="accent3">
              <a:lumMod val="75000"/>
              <a:alpha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Freeform 63">
            <a:extLst>
              <a:ext uri="{FF2B5EF4-FFF2-40B4-BE49-F238E27FC236}">
                <a16:creationId xmlns:a16="http://schemas.microsoft.com/office/drawing/2014/main" id="{5AA80DD6-72A1-5F21-7959-24DB9CA289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37848" y="8055488"/>
            <a:ext cx="4696462" cy="4696556"/>
          </a:xfrm>
          <a:custGeom>
            <a:avLst/>
            <a:gdLst>
              <a:gd name="T0" fmla="*/ 678657 w 3770"/>
              <a:gd name="T1" fmla="*/ 0 h 3772"/>
              <a:gd name="T2" fmla="*/ 678657 w 3770"/>
              <a:gd name="T3" fmla="*/ 0 h 3772"/>
              <a:gd name="T4" fmla="*/ 1356953 w 3770"/>
              <a:gd name="T5" fmla="*/ 678657 h 3772"/>
              <a:gd name="T6" fmla="*/ 1356953 w 3770"/>
              <a:gd name="T7" fmla="*/ 678657 h 3772"/>
              <a:gd name="T8" fmla="*/ 678657 w 3770"/>
              <a:gd name="T9" fmla="*/ 1356953 h 3772"/>
              <a:gd name="T10" fmla="*/ 678657 w 3770"/>
              <a:gd name="T11" fmla="*/ 1356953 h 3772"/>
              <a:gd name="T12" fmla="*/ 0 w 3770"/>
              <a:gd name="T13" fmla="*/ 678657 h 3772"/>
              <a:gd name="T14" fmla="*/ 0 w 3770"/>
              <a:gd name="T15" fmla="*/ 678657 h 3772"/>
              <a:gd name="T16" fmla="*/ 678657 w 3770"/>
              <a:gd name="T17" fmla="*/ 0 h 377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3770" h="3772">
                <a:moveTo>
                  <a:pt x="1885" y="0"/>
                </a:moveTo>
                <a:lnTo>
                  <a:pt x="1885" y="0"/>
                </a:lnTo>
                <a:cubicBezTo>
                  <a:pt x="2926" y="0"/>
                  <a:pt x="3769" y="844"/>
                  <a:pt x="3769" y="1886"/>
                </a:cubicBezTo>
                <a:cubicBezTo>
                  <a:pt x="3769" y="2927"/>
                  <a:pt x="2926" y="3771"/>
                  <a:pt x="1885" y="3771"/>
                </a:cubicBezTo>
                <a:cubicBezTo>
                  <a:pt x="844" y="3771"/>
                  <a:pt x="0" y="2927"/>
                  <a:pt x="0" y="1886"/>
                </a:cubicBezTo>
                <a:cubicBezTo>
                  <a:pt x="0" y="844"/>
                  <a:pt x="844" y="0"/>
                  <a:pt x="1885" y="0"/>
                </a:cubicBezTo>
              </a:path>
            </a:pathLst>
          </a:custGeom>
          <a:solidFill>
            <a:schemeClr val="accent4">
              <a:alpha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Freeform 64">
            <a:extLst>
              <a:ext uri="{FF2B5EF4-FFF2-40B4-BE49-F238E27FC236}">
                <a16:creationId xmlns:a16="http://schemas.microsoft.com/office/drawing/2014/main" id="{EE36C40A-F2F8-E9C0-F8F4-0CD995B705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37848" y="3358932"/>
            <a:ext cx="4696462" cy="4696553"/>
          </a:xfrm>
          <a:custGeom>
            <a:avLst/>
            <a:gdLst>
              <a:gd name="T0" fmla="*/ 678657 w 3770"/>
              <a:gd name="T1" fmla="*/ 0 h 3771"/>
              <a:gd name="T2" fmla="*/ 678657 w 3770"/>
              <a:gd name="T3" fmla="*/ 0 h 3771"/>
              <a:gd name="T4" fmla="*/ 1356953 w 3770"/>
              <a:gd name="T5" fmla="*/ 678476 h 3771"/>
              <a:gd name="T6" fmla="*/ 1356953 w 3770"/>
              <a:gd name="T7" fmla="*/ 678476 h 3771"/>
              <a:gd name="T8" fmla="*/ 678657 w 3770"/>
              <a:gd name="T9" fmla="*/ 1356952 h 3771"/>
              <a:gd name="T10" fmla="*/ 678657 w 3770"/>
              <a:gd name="T11" fmla="*/ 1356952 h 3771"/>
              <a:gd name="T12" fmla="*/ 0 w 3770"/>
              <a:gd name="T13" fmla="*/ 678476 h 3771"/>
              <a:gd name="T14" fmla="*/ 0 w 3770"/>
              <a:gd name="T15" fmla="*/ 678476 h 3771"/>
              <a:gd name="T16" fmla="*/ 678657 w 3770"/>
              <a:gd name="T17" fmla="*/ 0 h 377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3770" h="3771">
                <a:moveTo>
                  <a:pt x="1885" y="0"/>
                </a:moveTo>
                <a:lnTo>
                  <a:pt x="1885" y="0"/>
                </a:lnTo>
                <a:cubicBezTo>
                  <a:pt x="2926" y="0"/>
                  <a:pt x="3769" y="844"/>
                  <a:pt x="3769" y="1885"/>
                </a:cubicBezTo>
                <a:cubicBezTo>
                  <a:pt x="3769" y="2926"/>
                  <a:pt x="2926" y="3770"/>
                  <a:pt x="1885" y="3770"/>
                </a:cubicBezTo>
                <a:cubicBezTo>
                  <a:pt x="844" y="3770"/>
                  <a:pt x="0" y="2926"/>
                  <a:pt x="0" y="1885"/>
                </a:cubicBezTo>
                <a:cubicBezTo>
                  <a:pt x="0" y="844"/>
                  <a:pt x="844" y="0"/>
                  <a:pt x="1885" y="0"/>
                </a:cubicBezTo>
              </a:path>
            </a:pathLst>
          </a:custGeom>
          <a:solidFill>
            <a:schemeClr val="accent2">
              <a:lumMod val="75000"/>
              <a:alpha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Freeform 281">
            <a:extLst>
              <a:ext uri="{FF2B5EF4-FFF2-40B4-BE49-F238E27FC236}">
                <a16:creationId xmlns:a16="http://schemas.microsoft.com/office/drawing/2014/main" id="{EC039DBA-8D99-0B86-6564-B15CCC760D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98125" y="9406879"/>
            <a:ext cx="1922333" cy="492977"/>
          </a:xfrm>
          <a:custGeom>
            <a:avLst/>
            <a:gdLst>
              <a:gd name="T0" fmla="*/ 1204552 w 3348"/>
              <a:gd name="T1" fmla="*/ 0 h 1483"/>
              <a:gd name="T2" fmla="*/ 448063 w 3348"/>
              <a:gd name="T3" fmla="*/ 533040 h 1483"/>
              <a:gd name="T4" fmla="*/ 0 w 3348"/>
              <a:gd name="T5" fmla="*/ 533040 h 1483"/>
              <a:gd name="T6" fmla="*/ 0 60000 65536"/>
              <a:gd name="T7" fmla="*/ 0 60000 65536"/>
              <a:gd name="T8" fmla="*/ 0 60000 65536"/>
              <a:gd name="connsiteX0" fmla="*/ 5401 w 5401"/>
              <a:gd name="connsiteY0" fmla="*/ 0 h 2671"/>
              <a:gd name="connsiteX1" fmla="*/ 3719 w 5401"/>
              <a:gd name="connsiteY1" fmla="*/ 2671 h 2671"/>
              <a:gd name="connsiteX2" fmla="*/ 0 w 5401"/>
              <a:gd name="connsiteY2" fmla="*/ 2671 h 2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01" h="2671">
                <a:moveTo>
                  <a:pt x="5401" y="0"/>
                </a:moveTo>
                <a:lnTo>
                  <a:pt x="3719" y="2671"/>
                </a:lnTo>
                <a:lnTo>
                  <a:pt x="0" y="2671"/>
                </a:lnTo>
              </a:path>
            </a:pathLst>
          </a:custGeom>
          <a:noFill/>
          <a:ln w="25400" cap="flat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8" name="Freeform 283">
            <a:extLst>
              <a:ext uri="{FF2B5EF4-FFF2-40B4-BE49-F238E27FC236}">
                <a16:creationId xmlns:a16="http://schemas.microsoft.com/office/drawing/2014/main" id="{0757D719-40F2-65C8-6633-68879C83F5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57112" y="6209821"/>
            <a:ext cx="1942648" cy="486148"/>
          </a:xfrm>
          <a:custGeom>
            <a:avLst/>
            <a:gdLst>
              <a:gd name="T0" fmla="*/ 0 w 3348"/>
              <a:gd name="T1" fmla="*/ 533040 h 1483"/>
              <a:gd name="T2" fmla="*/ 756489 w 3348"/>
              <a:gd name="T3" fmla="*/ 0 h 1483"/>
              <a:gd name="T4" fmla="*/ 1204552 w 3348"/>
              <a:gd name="T5" fmla="*/ 0 h 1483"/>
              <a:gd name="T6" fmla="*/ 0 60000 65536"/>
              <a:gd name="T7" fmla="*/ 0 60000 65536"/>
              <a:gd name="T8" fmla="*/ 0 60000 65536"/>
              <a:gd name="connsiteX0" fmla="*/ 0 w 5385"/>
              <a:gd name="connsiteY0" fmla="*/ 2634 h 2634"/>
              <a:gd name="connsiteX1" fmla="*/ 1666 w 5385"/>
              <a:gd name="connsiteY1" fmla="*/ 0 h 2634"/>
              <a:gd name="connsiteX2" fmla="*/ 5385 w 5385"/>
              <a:gd name="connsiteY2" fmla="*/ 0 h 2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85" h="2634">
                <a:moveTo>
                  <a:pt x="0" y="2634"/>
                </a:moveTo>
                <a:lnTo>
                  <a:pt x="1666" y="0"/>
                </a:lnTo>
                <a:lnTo>
                  <a:pt x="5385" y="0"/>
                </a:lnTo>
              </a:path>
            </a:pathLst>
          </a:custGeom>
          <a:noFill/>
          <a:ln w="25400" cap="flat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9" name="Freeform 354">
            <a:extLst>
              <a:ext uri="{FF2B5EF4-FFF2-40B4-BE49-F238E27FC236}">
                <a16:creationId xmlns:a16="http://schemas.microsoft.com/office/drawing/2014/main" id="{8552BB8E-EF38-2AAC-6B93-F64EF878AD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27824" y="11080112"/>
            <a:ext cx="1477656" cy="94187"/>
          </a:xfrm>
          <a:custGeom>
            <a:avLst/>
            <a:gdLst>
              <a:gd name="T0" fmla="*/ 0 w 3194"/>
              <a:gd name="T1" fmla="*/ 0 h 621"/>
              <a:gd name="T2" fmla="*/ 735167 w 3194"/>
              <a:gd name="T3" fmla="*/ 223477 h 621"/>
              <a:gd name="T4" fmla="*/ 1148990 w 3194"/>
              <a:gd name="T5" fmla="*/ 223477 h 621"/>
              <a:gd name="T6" fmla="*/ 0 60000 65536"/>
              <a:gd name="T7" fmla="*/ 0 60000 65536"/>
              <a:gd name="T8" fmla="*/ 0 60000 65536"/>
              <a:gd name="connsiteX0" fmla="*/ 0 w 4756"/>
              <a:gd name="connsiteY0" fmla="*/ 0 h 1737"/>
              <a:gd name="connsiteX1" fmla="*/ 1155 w 4756"/>
              <a:gd name="connsiteY1" fmla="*/ 1737 h 1737"/>
              <a:gd name="connsiteX2" fmla="*/ 4756 w 4756"/>
              <a:gd name="connsiteY2" fmla="*/ 1737 h 1737"/>
              <a:gd name="connsiteX0" fmla="*/ 0 w 9182"/>
              <a:gd name="connsiteY0" fmla="*/ 0 h 7001"/>
              <a:gd name="connsiteX1" fmla="*/ 1611 w 9182"/>
              <a:gd name="connsiteY1" fmla="*/ 7001 h 7001"/>
              <a:gd name="connsiteX2" fmla="*/ 9182 w 9182"/>
              <a:gd name="connsiteY2" fmla="*/ 7001 h 7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82" h="7001">
                <a:moveTo>
                  <a:pt x="0" y="0"/>
                </a:moveTo>
                <a:lnTo>
                  <a:pt x="1611" y="7001"/>
                </a:lnTo>
                <a:lnTo>
                  <a:pt x="9182" y="7001"/>
                </a:lnTo>
              </a:path>
            </a:pathLst>
          </a:custGeom>
          <a:noFill/>
          <a:ln w="25400" cap="flat">
            <a:solidFill>
              <a:schemeClr val="accent4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Freeform 355">
            <a:extLst>
              <a:ext uri="{FF2B5EF4-FFF2-40B4-BE49-F238E27FC236}">
                <a16:creationId xmlns:a16="http://schemas.microsoft.com/office/drawing/2014/main" id="{C54BACA3-1D63-613F-6CEE-0E54EC66FB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62010" y="3858797"/>
            <a:ext cx="1796084" cy="479503"/>
          </a:xfrm>
          <a:custGeom>
            <a:avLst/>
            <a:gdLst>
              <a:gd name="T0" fmla="*/ 1204552 w 3347"/>
              <a:gd name="T1" fmla="*/ 533040 h 1483"/>
              <a:gd name="T2" fmla="*/ 448197 w 3347"/>
              <a:gd name="T3" fmla="*/ 0 h 1483"/>
              <a:gd name="T4" fmla="*/ 0 w 3347"/>
              <a:gd name="T5" fmla="*/ 0 h 1483"/>
              <a:gd name="T6" fmla="*/ 0 60000 65536"/>
              <a:gd name="T7" fmla="*/ 0 60000 65536"/>
              <a:gd name="T8" fmla="*/ 0 60000 65536"/>
              <a:gd name="connsiteX0" fmla="*/ 5369 w 5369"/>
              <a:gd name="connsiteY0" fmla="*/ 2598 h 2598"/>
              <a:gd name="connsiteX1" fmla="*/ 3720 w 5369"/>
              <a:gd name="connsiteY1" fmla="*/ 0 h 2598"/>
              <a:gd name="connsiteX2" fmla="*/ 0 w 5369"/>
              <a:gd name="connsiteY2" fmla="*/ 0 h 2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9" h="2598">
                <a:moveTo>
                  <a:pt x="5369" y="2598"/>
                </a:moveTo>
                <a:lnTo>
                  <a:pt x="3720" y="0"/>
                </a:lnTo>
                <a:lnTo>
                  <a:pt x="0" y="0"/>
                </a:lnTo>
              </a:path>
            </a:pathLst>
          </a:custGeom>
          <a:noFill/>
          <a:ln w="25400" cap="flat">
            <a:solidFill>
              <a:schemeClr val="accent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Freeform 282">
            <a:extLst>
              <a:ext uri="{FF2B5EF4-FFF2-40B4-BE49-F238E27FC236}">
                <a16:creationId xmlns:a16="http://schemas.microsoft.com/office/drawing/2014/main" id="{439B2038-DE5A-6C7D-CF89-E3A6491E8F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8304" y="9774813"/>
            <a:ext cx="247180" cy="247185"/>
          </a:xfrm>
          <a:custGeom>
            <a:avLst/>
            <a:gdLst>
              <a:gd name="T0" fmla="*/ 71076 w 198"/>
              <a:gd name="T1" fmla="*/ 35539 h 199"/>
              <a:gd name="T2" fmla="*/ 71076 w 198"/>
              <a:gd name="T3" fmla="*/ 35539 h 199"/>
              <a:gd name="T4" fmla="*/ 35358 w 198"/>
              <a:gd name="T5" fmla="*/ 71078 h 199"/>
              <a:gd name="T6" fmla="*/ 35358 w 198"/>
              <a:gd name="T7" fmla="*/ 71078 h 199"/>
              <a:gd name="T8" fmla="*/ 0 w 198"/>
              <a:gd name="T9" fmla="*/ 35539 h 199"/>
              <a:gd name="T10" fmla="*/ 0 w 198"/>
              <a:gd name="T11" fmla="*/ 35539 h 199"/>
              <a:gd name="T12" fmla="*/ 35358 w 198"/>
              <a:gd name="T13" fmla="*/ 0 h 199"/>
              <a:gd name="T14" fmla="*/ 35358 w 198"/>
              <a:gd name="T15" fmla="*/ 0 h 199"/>
              <a:gd name="T16" fmla="*/ 71076 w 198"/>
              <a:gd name="T17" fmla="*/ 35539 h 19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98" h="199">
                <a:moveTo>
                  <a:pt x="197" y="99"/>
                </a:moveTo>
                <a:lnTo>
                  <a:pt x="197" y="99"/>
                </a:lnTo>
                <a:cubicBezTo>
                  <a:pt x="197" y="153"/>
                  <a:pt x="153" y="198"/>
                  <a:pt x="98" y="198"/>
                </a:cubicBezTo>
                <a:cubicBezTo>
                  <a:pt x="44" y="198"/>
                  <a:pt x="0" y="153"/>
                  <a:pt x="0" y="99"/>
                </a:cubicBezTo>
                <a:cubicBezTo>
                  <a:pt x="0" y="45"/>
                  <a:pt x="44" y="0"/>
                  <a:pt x="98" y="0"/>
                </a:cubicBezTo>
                <a:cubicBezTo>
                  <a:pt x="153" y="0"/>
                  <a:pt x="197" y="45"/>
                  <a:pt x="197" y="99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" name="Freeform 365">
            <a:extLst>
              <a:ext uri="{FF2B5EF4-FFF2-40B4-BE49-F238E27FC236}">
                <a16:creationId xmlns:a16="http://schemas.microsoft.com/office/drawing/2014/main" id="{03FAFAF1-9244-5A42-C1DD-087FEFB8B3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52162" y="6083486"/>
            <a:ext cx="247184" cy="247185"/>
          </a:xfrm>
          <a:custGeom>
            <a:avLst/>
            <a:gdLst>
              <a:gd name="T0" fmla="*/ 71077 w 198"/>
              <a:gd name="T1" fmla="*/ 35358 h 198"/>
              <a:gd name="T2" fmla="*/ 71077 w 198"/>
              <a:gd name="T3" fmla="*/ 35358 h 198"/>
              <a:gd name="T4" fmla="*/ 35358 w 198"/>
              <a:gd name="T5" fmla="*/ 71076 h 198"/>
              <a:gd name="T6" fmla="*/ 35358 w 198"/>
              <a:gd name="T7" fmla="*/ 71076 h 198"/>
              <a:gd name="T8" fmla="*/ 0 w 198"/>
              <a:gd name="T9" fmla="*/ 35358 h 198"/>
              <a:gd name="T10" fmla="*/ 0 w 198"/>
              <a:gd name="T11" fmla="*/ 35358 h 198"/>
              <a:gd name="T12" fmla="*/ 35358 w 198"/>
              <a:gd name="T13" fmla="*/ 0 h 198"/>
              <a:gd name="T14" fmla="*/ 35358 w 198"/>
              <a:gd name="T15" fmla="*/ 0 h 198"/>
              <a:gd name="T16" fmla="*/ 71077 w 198"/>
              <a:gd name="T17" fmla="*/ 35358 h 19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98" h="198">
                <a:moveTo>
                  <a:pt x="197" y="98"/>
                </a:moveTo>
                <a:lnTo>
                  <a:pt x="197" y="98"/>
                </a:lnTo>
                <a:cubicBezTo>
                  <a:pt x="197" y="153"/>
                  <a:pt x="153" y="197"/>
                  <a:pt x="98" y="197"/>
                </a:cubicBezTo>
                <a:cubicBezTo>
                  <a:pt x="44" y="197"/>
                  <a:pt x="0" y="153"/>
                  <a:pt x="0" y="98"/>
                </a:cubicBezTo>
                <a:cubicBezTo>
                  <a:pt x="0" y="44"/>
                  <a:pt x="44" y="0"/>
                  <a:pt x="98" y="0"/>
                </a:cubicBezTo>
                <a:cubicBezTo>
                  <a:pt x="153" y="0"/>
                  <a:pt x="197" y="44"/>
                  <a:pt x="197" y="98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1" name="Freeform 364">
            <a:extLst>
              <a:ext uri="{FF2B5EF4-FFF2-40B4-BE49-F238E27FC236}">
                <a16:creationId xmlns:a16="http://schemas.microsoft.com/office/drawing/2014/main" id="{5AE5ADD0-5824-8C8B-FE52-35F42D2C7D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42781" y="3737950"/>
            <a:ext cx="247180" cy="247189"/>
          </a:xfrm>
          <a:custGeom>
            <a:avLst/>
            <a:gdLst>
              <a:gd name="T0" fmla="*/ 71078 w 199"/>
              <a:gd name="T1" fmla="*/ 35719 h 198"/>
              <a:gd name="T2" fmla="*/ 71078 w 199"/>
              <a:gd name="T3" fmla="*/ 35719 h 198"/>
              <a:gd name="T4" fmla="*/ 35539 w 199"/>
              <a:gd name="T5" fmla="*/ 71077 h 198"/>
              <a:gd name="T6" fmla="*/ 35539 w 199"/>
              <a:gd name="T7" fmla="*/ 71077 h 198"/>
              <a:gd name="T8" fmla="*/ 0 w 199"/>
              <a:gd name="T9" fmla="*/ 35719 h 198"/>
              <a:gd name="T10" fmla="*/ 0 w 199"/>
              <a:gd name="T11" fmla="*/ 35719 h 198"/>
              <a:gd name="T12" fmla="*/ 35539 w 199"/>
              <a:gd name="T13" fmla="*/ 0 h 198"/>
              <a:gd name="T14" fmla="*/ 35539 w 199"/>
              <a:gd name="T15" fmla="*/ 0 h 198"/>
              <a:gd name="T16" fmla="*/ 71078 w 199"/>
              <a:gd name="T17" fmla="*/ 35719 h 19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99" h="198">
                <a:moveTo>
                  <a:pt x="198" y="99"/>
                </a:moveTo>
                <a:lnTo>
                  <a:pt x="198" y="99"/>
                </a:lnTo>
                <a:cubicBezTo>
                  <a:pt x="198" y="153"/>
                  <a:pt x="153" y="197"/>
                  <a:pt x="99" y="197"/>
                </a:cubicBezTo>
                <a:cubicBezTo>
                  <a:pt x="45" y="197"/>
                  <a:pt x="0" y="153"/>
                  <a:pt x="0" y="99"/>
                </a:cubicBezTo>
                <a:cubicBezTo>
                  <a:pt x="0" y="44"/>
                  <a:pt x="45" y="0"/>
                  <a:pt x="99" y="0"/>
                </a:cubicBezTo>
                <a:cubicBezTo>
                  <a:pt x="153" y="0"/>
                  <a:pt x="198" y="44"/>
                  <a:pt x="198" y="99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3" name="Freeform 366">
            <a:extLst>
              <a:ext uri="{FF2B5EF4-FFF2-40B4-BE49-F238E27FC236}">
                <a16:creationId xmlns:a16="http://schemas.microsoft.com/office/drawing/2014/main" id="{F54AD7CD-17E6-79FA-5D39-598078EA81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87685" y="11054688"/>
            <a:ext cx="247184" cy="247189"/>
          </a:xfrm>
          <a:custGeom>
            <a:avLst/>
            <a:gdLst>
              <a:gd name="T0" fmla="*/ 71077 w 198"/>
              <a:gd name="T1" fmla="*/ 35719 h 198"/>
              <a:gd name="T2" fmla="*/ 71077 w 198"/>
              <a:gd name="T3" fmla="*/ 35719 h 198"/>
              <a:gd name="T4" fmla="*/ 35719 w 198"/>
              <a:gd name="T5" fmla="*/ 71077 h 198"/>
              <a:gd name="T6" fmla="*/ 35719 w 198"/>
              <a:gd name="T7" fmla="*/ 71077 h 198"/>
              <a:gd name="T8" fmla="*/ 0 w 198"/>
              <a:gd name="T9" fmla="*/ 35719 h 198"/>
              <a:gd name="T10" fmla="*/ 0 w 198"/>
              <a:gd name="T11" fmla="*/ 35719 h 198"/>
              <a:gd name="T12" fmla="*/ 35719 w 198"/>
              <a:gd name="T13" fmla="*/ 0 h 198"/>
              <a:gd name="T14" fmla="*/ 35719 w 198"/>
              <a:gd name="T15" fmla="*/ 0 h 198"/>
              <a:gd name="T16" fmla="*/ 71077 w 198"/>
              <a:gd name="T17" fmla="*/ 35719 h 19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98" h="198">
                <a:moveTo>
                  <a:pt x="197" y="99"/>
                </a:moveTo>
                <a:lnTo>
                  <a:pt x="197" y="99"/>
                </a:lnTo>
                <a:cubicBezTo>
                  <a:pt x="197" y="153"/>
                  <a:pt x="153" y="197"/>
                  <a:pt x="99" y="197"/>
                </a:cubicBezTo>
                <a:cubicBezTo>
                  <a:pt x="44" y="197"/>
                  <a:pt x="0" y="153"/>
                  <a:pt x="0" y="99"/>
                </a:cubicBezTo>
                <a:cubicBezTo>
                  <a:pt x="0" y="44"/>
                  <a:pt x="44" y="0"/>
                  <a:pt x="99" y="0"/>
                </a:cubicBezTo>
                <a:cubicBezTo>
                  <a:pt x="153" y="0"/>
                  <a:pt x="197" y="44"/>
                  <a:pt x="197" y="99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EE5ADF19-401A-5155-3415-0B24EF9A7DA6}"/>
              </a:ext>
            </a:extLst>
          </p:cNvPr>
          <p:cNvSpPr txBox="1"/>
          <p:nvPr/>
        </p:nvSpPr>
        <p:spPr>
          <a:xfrm>
            <a:off x="11363119" y="3824467"/>
            <a:ext cx="164592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Abel" panose="02000506030000020004" pitchFamily="2" charset="0"/>
              </a:rPr>
              <a:t>02</a:t>
            </a: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E7719713-A490-60C8-23FD-B757E8132B96}"/>
              </a:ext>
            </a:extLst>
          </p:cNvPr>
          <p:cNvSpPr txBox="1"/>
          <p:nvPr/>
        </p:nvSpPr>
        <p:spPr>
          <a:xfrm>
            <a:off x="8083581" y="7267912"/>
            <a:ext cx="164592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Abel" panose="02000506030000020004" pitchFamily="2" charset="0"/>
              </a:rPr>
              <a:t>01</a:t>
            </a:r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BC140B98-61B3-5773-0006-B87850DD5953}"/>
              </a:ext>
            </a:extLst>
          </p:cNvPr>
          <p:cNvSpPr txBox="1"/>
          <p:nvPr/>
        </p:nvSpPr>
        <p:spPr>
          <a:xfrm>
            <a:off x="14648150" y="7290042"/>
            <a:ext cx="164592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Abel" panose="02000506030000020004" pitchFamily="2" charset="0"/>
              </a:rPr>
              <a:t>03</a:t>
            </a:r>
          </a:p>
        </p:txBody>
      </p:sp>
      <p:sp>
        <p:nvSpPr>
          <p:cNvPr id="17" name="TextBox 8">
            <a:extLst>
              <a:ext uri="{FF2B5EF4-FFF2-40B4-BE49-F238E27FC236}">
                <a16:creationId xmlns:a16="http://schemas.microsoft.com/office/drawing/2014/main" id="{7BF2EE9D-FE14-4152-369B-1B5F1DB66FB8}"/>
              </a:ext>
            </a:extLst>
          </p:cNvPr>
          <p:cNvSpPr txBox="1"/>
          <p:nvPr/>
        </p:nvSpPr>
        <p:spPr>
          <a:xfrm>
            <a:off x="11363119" y="10794807"/>
            <a:ext cx="164592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Abel" panose="02000506030000020004" pitchFamily="2" charset="0"/>
              </a:rPr>
              <a:t>04</a:t>
            </a: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EDF540A0-B1FA-22BB-AAF1-D39D7AA188FE}"/>
              </a:ext>
            </a:extLst>
          </p:cNvPr>
          <p:cNvSpPr txBox="1"/>
          <p:nvPr/>
        </p:nvSpPr>
        <p:spPr>
          <a:xfrm>
            <a:off x="1521329" y="9439991"/>
            <a:ext cx="402336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</a:rPr>
              <a:t>Constructivism</a:t>
            </a: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67CB06D6-9674-29C7-529F-D8011285FFAF}"/>
              </a:ext>
            </a:extLst>
          </p:cNvPr>
          <p:cNvSpPr txBox="1"/>
          <p:nvPr/>
        </p:nvSpPr>
        <p:spPr>
          <a:xfrm>
            <a:off x="1521329" y="10252162"/>
            <a:ext cx="40233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 function form.</a:t>
            </a:r>
          </a:p>
        </p:txBody>
      </p:sp>
      <p:sp>
        <p:nvSpPr>
          <p:cNvPr id="22" name="TextBox 13">
            <a:extLst>
              <a:ext uri="{FF2B5EF4-FFF2-40B4-BE49-F238E27FC236}">
                <a16:creationId xmlns:a16="http://schemas.microsoft.com/office/drawing/2014/main" id="{64D70B4A-F20E-42B9-EE1B-92B025A83627}"/>
              </a:ext>
            </a:extLst>
          </p:cNvPr>
          <p:cNvSpPr txBox="1"/>
          <p:nvPr/>
        </p:nvSpPr>
        <p:spPr>
          <a:xfrm>
            <a:off x="18832961" y="5754995"/>
            <a:ext cx="402336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</a:rPr>
              <a:t>De Stijl</a:t>
            </a:r>
          </a:p>
        </p:txBody>
      </p:sp>
      <p:sp>
        <p:nvSpPr>
          <p:cNvPr id="23" name="TextBox 14">
            <a:extLst>
              <a:ext uri="{FF2B5EF4-FFF2-40B4-BE49-F238E27FC236}">
                <a16:creationId xmlns:a16="http://schemas.microsoft.com/office/drawing/2014/main" id="{417A2EA6-6683-10DC-2CFD-C2B4BE2CAA49}"/>
              </a:ext>
            </a:extLst>
          </p:cNvPr>
          <p:cNvSpPr txBox="1"/>
          <p:nvPr/>
        </p:nvSpPr>
        <p:spPr>
          <a:xfrm>
            <a:off x="18832961" y="6567166"/>
            <a:ext cx="40233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 function form.</a:t>
            </a:r>
          </a:p>
        </p:txBody>
      </p:sp>
      <p:sp>
        <p:nvSpPr>
          <p:cNvPr id="20" name="TextBox 11">
            <a:extLst>
              <a:ext uri="{FF2B5EF4-FFF2-40B4-BE49-F238E27FC236}">
                <a16:creationId xmlns:a16="http://schemas.microsoft.com/office/drawing/2014/main" id="{D16DCF4D-BDD3-23FA-9948-7D6A08309869}"/>
              </a:ext>
            </a:extLst>
          </p:cNvPr>
          <p:cNvSpPr txBox="1"/>
          <p:nvPr/>
        </p:nvSpPr>
        <p:spPr>
          <a:xfrm>
            <a:off x="2589297" y="3403460"/>
            <a:ext cx="530352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</a:rPr>
              <a:t>Bauhaus</a:t>
            </a:r>
          </a:p>
        </p:txBody>
      </p:sp>
      <p:sp>
        <p:nvSpPr>
          <p:cNvPr id="21" name="TextBox 12">
            <a:extLst>
              <a:ext uri="{FF2B5EF4-FFF2-40B4-BE49-F238E27FC236}">
                <a16:creationId xmlns:a16="http://schemas.microsoft.com/office/drawing/2014/main" id="{E72A7326-A94E-2DA3-369B-E7015B6861A4}"/>
              </a:ext>
            </a:extLst>
          </p:cNvPr>
          <p:cNvSpPr txBox="1"/>
          <p:nvPr/>
        </p:nvSpPr>
        <p:spPr>
          <a:xfrm>
            <a:off x="2589297" y="4215631"/>
            <a:ext cx="530352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 function form.</a:t>
            </a:r>
          </a:p>
        </p:txBody>
      </p:sp>
      <p:sp>
        <p:nvSpPr>
          <p:cNvPr id="24" name="TextBox 15">
            <a:extLst>
              <a:ext uri="{FF2B5EF4-FFF2-40B4-BE49-F238E27FC236}">
                <a16:creationId xmlns:a16="http://schemas.microsoft.com/office/drawing/2014/main" id="{FD3C9619-3C20-5CC7-5E23-689A8C8E7884}"/>
              </a:ext>
            </a:extLst>
          </p:cNvPr>
          <p:cNvSpPr txBox="1"/>
          <p:nvPr/>
        </p:nvSpPr>
        <p:spPr>
          <a:xfrm>
            <a:off x="16484834" y="10714922"/>
            <a:ext cx="530352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</a:rPr>
              <a:t>Expressionism</a:t>
            </a:r>
          </a:p>
        </p:txBody>
      </p:sp>
      <p:sp>
        <p:nvSpPr>
          <p:cNvPr id="25" name="TextBox 16">
            <a:extLst>
              <a:ext uri="{FF2B5EF4-FFF2-40B4-BE49-F238E27FC236}">
                <a16:creationId xmlns:a16="http://schemas.microsoft.com/office/drawing/2014/main" id="{6CA50C9D-8762-3C4C-03ED-2176786FE057}"/>
              </a:ext>
            </a:extLst>
          </p:cNvPr>
          <p:cNvSpPr txBox="1"/>
          <p:nvPr/>
        </p:nvSpPr>
        <p:spPr>
          <a:xfrm>
            <a:off x="16484834" y="11527093"/>
            <a:ext cx="530352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 function form.</a:t>
            </a:r>
          </a:p>
        </p:txBody>
      </p:sp>
      <p:sp>
        <p:nvSpPr>
          <p:cNvPr id="28" name="CuadroTexto 3">
            <a:extLst>
              <a:ext uri="{FF2B5EF4-FFF2-40B4-BE49-F238E27FC236}">
                <a16:creationId xmlns:a16="http://schemas.microsoft.com/office/drawing/2014/main" id="{62049CD0-9BED-8CE0-8A90-22E720C986B8}"/>
              </a:ext>
            </a:extLst>
          </p:cNvPr>
          <p:cNvSpPr txBox="1"/>
          <p:nvPr/>
        </p:nvSpPr>
        <p:spPr>
          <a:xfrm>
            <a:off x="4873625" y="750959"/>
            <a:ext cx="14630400" cy="15636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Venn Diagram</a:t>
            </a:r>
          </a:p>
        </p:txBody>
      </p:sp>
      <p:sp>
        <p:nvSpPr>
          <p:cNvPr id="29" name="CuadroTexto 5">
            <a:extLst>
              <a:ext uri="{FF2B5EF4-FFF2-40B4-BE49-F238E27FC236}">
                <a16:creationId xmlns:a16="http://schemas.microsoft.com/office/drawing/2014/main" id="{C111733D-24CA-2776-8B7D-4E432C02CD5B}"/>
              </a:ext>
            </a:extLst>
          </p:cNvPr>
          <p:cNvSpPr txBox="1"/>
          <p:nvPr/>
        </p:nvSpPr>
        <p:spPr>
          <a:xfrm>
            <a:off x="4873625" y="2314657"/>
            <a:ext cx="14630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SV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Write here your subtitle</a:t>
            </a:r>
          </a:p>
        </p:txBody>
      </p:sp>
    </p:spTree>
    <p:extLst>
      <p:ext uri="{BB962C8B-B14F-4D97-AF65-F5344CB8AC3E}">
        <p14:creationId xmlns:p14="http://schemas.microsoft.com/office/powerpoint/2010/main" val="3410137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rma libre 28">
            <a:extLst>
              <a:ext uri="{FF2B5EF4-FFF2-40B4-BE49-F238E27FC236}">
                <a16:creationId xmlns:a16="http://schemas.microsoft.com/office/drawing/2014/main" id="{9AC3DABC-2CDE-A106-3B10-E0CF07307D32}"/>
              </a:ext>
            </a:extLst>
          </p:cNvPr>
          <p:cNvSpPr/>
          <p:nvPr/>
        </p:nvSpPr>
        <p:spPr>
          <a:xfrm rot="15751847" flipH="1">
            <a:off x="15034039" y="-3928366"/>
            <a:ext cx="14432717" cy="10888257"/>
          </a:xfrm>
          <a:custGeom>
            <a:avLst/>
            <a:gdLst>
              <a:gd name="connsiteX0" fmla="*/ 5585694 w 24592970"/>
              <a:gd name="connsiteY0" fmla="*/ 11579735 h 18553304"/>
              <a:gd name="connsiteX1" fmla="*/ 7989891 w 24592970"/>
              <a:gd name="connsiteY1" fmla="*/ 11587984 h 18553304"/>
              <a:gd name="connsiteX2" fmla="*/ 12477216 w 24592970"/>
              <a:gd name="connsiteY2" fmla="*/ 14793882 h 18553304"/>
              <a:gd name="connsiteX3" fmla="*/ 17307676 w 24592970"/>
              <a:gd name="connsiteY3" fmla="*/ 18287875 h 18553304"/>
              <a:gd name="connsiteX4" fmla="*/ 24576368 w 24592970"/>
              <a:gd name="connsiteY4" fmla="*/ 16917997 h 18553304"/>
              <a:gd name="connsiteX5" fmla="*/ 24576196 w 24592970"/>
              <a:gd name="connsiteY5" fmla="*/ 16918171 h 18553304"/>
              <a:gd name="connsiteX6" fmla="*/ 24592970 w 24592970"/>
              <a:gd name="connsiteY6" fmla="*/ 16948450 h 18553304"/>
              <a:gd name="connsiteX7" fmla="*/ 19154942 w 24592970"/>
              <a:gd name="connsiteY7" fmla="*/ 18553304 h 18553304"/>
              <a:gd name="connsiteX8" fmla="*/ 17298856 w 24592970"/>
              <a:gd name="connsiteY8" fmla="*/ 18321443 h 18553304"/>
              <a:gd name="connsiteX9" fmla="*/ 12451273 w 24592970"/>
              <a:gd name="connsiteY9" fmla="*/ 14817069 h 18553304"/>
              <a:gd name="connsiteX10" fmla="*/ 7982627 w 24592970"/>
              <a:gd name="connsiteY10" fmla="*/ 11621897 h 18553304"/>
              <a:gd name="connsiteX11" fmla="*/ 4749694 w 24592970"/>
              <a:gd name="connsiteY11" fmla="*/ 11820536 h 18553304"/>
              <a:gd name="connsiteX12" fmla="*/ 21965 w 24592970"/>
              <a:gd name="connsiteY12" fmla="*/ 14558042 h 18553304"/>
              <a:gd name="connsiteX13" fmla="*/ 0 w 24592970"/>
              <a:gd name="connsiteY13" fmla="*/ 14531222 h 18553304"/>
              <a:gd name="connsiteX14" fmla="*/ 4739664 w 24592970"/>
              <a:gd name="connsiteY14" fmla="*/ 11787314 h 18553304"/>
              <a:gd name="connsiteX15" fmla="*/ 5585694 w 24592970"/>
              <a:gd name="connsiteY15" fmla="*/ 11579735 h 18553304"/>
              <a:gd name="connsiteX16" fmla="*/ 5505562 w 24592970"/>
              <a:gd name="connsiteY16" fmla="*/ 11106196 h 18553304"/>
              <a:gd name="connsiteX17" fmla="*/ 8316419 w 24592970"/>
              <a:gd name="connsiteY17" fmla="*/ 11166654 h 18553304"/>
              <a:gd name="connsiteX18" fmla="*/ 12569744 w 24592970"/>
              <a:gd name="connsiteY18" fmla="*/ 14387262 h 18553304"/>
              <a:gd name="connsiteX19" fmla="*/ 17252333 w 24592970"/>
              <a:gd name="connsiteY19" fmla="*/ 17908766 h 18553304"/>
              <a:gd name="connsiteX20" fmla="*/ 24427980 w 24592970"/>
              <a:gd name="connsiteY20" fmla="*/ 16724031 h 18553304"/>
              <a:gd name="connsiteX21" fmla="*/ 24444061 w 24592970"/>
              <a:gd name="connsiteY21" fmla="*/ 16754658 h 18553304"/>
              <a:gd name="connsiteX22" fmla="*/ 19238303 w 24592970"/>
              <a:gd name="connsiteY22" fmla="*/ 18213472 h 18553304"/>
              <a:gd name="connsiteX23" fmla="*/ 17242993 w 24592970"/>
              <a:gd name="connsiteY23" fmla="*/ 17941990 h 18553304"/>
              <a:gd name="connsiteX24" fmla="*/ 12543455 w 24592970"/>
              <a:gd name="connsiteY24" fmla="*/ 14409928 h 18553304"/>
              <a:gd name="connsiteX25" fmla="*/ 8307597 w 24592970"/>
              <a:gd name="connsiteY25" fmla="*/ 11200222 h 18553304"/>
              <a:gd name="connsiteX26" fmla="*/ 5082968 w 24592970"/>
              <a:gd name="connsiteY26" fmla="*/ 11233964 h 18553304"/>
              <a:gd name="connsiteX27" fmla="*/ 5083141 w 24592970"/>
              <a:gd name="connsiteY27" fmla="*/ 11233963 h 18553304"/>
              <a:gd name="connsiteX28" fmla="*/ 232444 w 24592970"/>
              <a:gd name="connsiteY28" fmla="*/ 13703966 h 18553304"/>
              <a:gd name="connsiteX29" fmla="*/ 212038 w 24592970"/>
              <a:gd name="connsiteY29" fmla="*/ 13676109 h 18553304"/>
              <a:gd name="connsiteX30" fmla="*/ 5075012 w 24592970"/>
              <a:gd name="connsiteY30" fmla="*/ 11200395 h 18553304"/>
              <a:gd name="connsiteX31" fmla="*/ 5505562 w 24592970"/>
              <a:gd name="connsiteY31" fmla="*/ 11106196 h 18553304"/>
              <a:gd name="connsiteX32" fmla="*/ 5408800 w 24592970"/>
              <a:gd name="connsiteY32" fmla="*/ 10612960 h 18553304"/>
              <a:gd name="connsiteX33" fmla="*/ 8642078 w 24592970"/>
              <a:gd name="connsiteY33" fmla="*/ 10745675 h 18553304"/>
              <a:gd name="connsiteX34" fmla="*/ 12668843 w 24592970"/>
              <a:gd name="connsiteY34" fmla="*/ 13977700 h 18553304"/>
              <a:gd name="connsiteX35" fmla="*/ 17196468 w 24592970"/>
              <a:gd name="connsiteY35" fmla="*/ 17529657 h 18553304"/>
              <a:gd name="connsiteX36" fmla="*/ 24279067 w 24592970"/>
              <a:gd name="connsiteY36" fmla="*/ 16529892 h 18553304"/>
              <a:gd name="connsiteX37" fmla="*/ 24294285 w 24592970"/>
              <a:gd name="connsiteY37" fmla="*/ 16560864 h 18553304"/>
              <a:gd name="connsiteX38" fmla="*/ 19324775 w 24592970"/>
              <a:gd name="connsiteY38" fmla="*/ 17874681 h 18553304"/>
              <a:gd name="connsiteX39" fmla="*/ 17186265 w 24592970"/>
              <a:gd name="connsiteY39" fmla="*/ 17562535 h 18553304"/>
              <a:gd name="connsiteX40" fmla="*/ 12642207 w 24592970"/>
              <a:gd name="connsiteY40" fmla="*/ 13999502 h 18553304"/>
              <a:gd name="connsiteX41" fmla="*/ 8632047 w 24592970"/>
              <a:gd name="connsiteY41" fmla="*/ 10778377 h 18553304"/>
              <a:gd name="connsiteX42" fmla="*/ 5415372 w 24592970"/>
              <a:gd name="connsiteY42" fmla="*/ 10646701 h 18553304"/>
              <a:gd name="connsiteX43" fmla="*/ 5415199 w 24592970"/>
              <a:gd name="connsiteY43" fmla="*/ 10646875 h 18553304"/>
              <a:gd name="connsiteX44" fmla="*/ 442053 w 24592970"/>
              <a:gd name="connsiteY44" fmla="*/ 12850065 h 18553304"/>
              <a:gd name="connsiteX45" fmla="*/ 423030 w 24592970"/>
              <a:gd name="connsiteY45" fmla="*/ 12821169 h 18553304"/>
              <a:gd name="connsiteX46" fmla="*/ 5408800 w 24592970"/>
              <a:gd name="connsiteY46" fmla="*/ 10612960 h 18553304"/>
              <a:gd name="connsiteX47" fmla="*/ 5180926 w 24592970"/>
              <a:gd name="connsiteY47" fmla="*/ 10118271 h 18553304"/>
              <a:gd name="connsiteX48" fmla="*/ 5454978 w 24592970"/>
              <a:gd name="connsiteY48" fmla="*/ 10067889 h 18553304"/>
              <a:gd name="connsiteX49" fmla="*/ 5742940 w 24592970"/>
              <a:gd name="connsiteY49" fmla="*/ 10024317 h 18553304"/>
              <a:gd name="connsiteX50" fmla="*/ 8968607 w 24592970"/>
              <a:gd name="connsiteY50" fmla="*/ 10324001 h 18553304"/>
              <a:gd name="connsiteX51" fmla="*/ 12766732 w 24592970"/>
              <a:gd name="connsiteY51" fmla="*/ 13564332 h 18553304"/>
              <a:gd name="connsiteX52" fmla="*/ 17141126 w 24592970"/>
              <a:gd name="connsiteY52" fmla="*/ 17150203 h 18553304"/>
              <a:gd name="connsiteX53" fmla="*/ 24130678 w 24592970"/>
              <a:gd name="connsiteY53" fmla="*/ 16335580 h 18553304"/>
              <a:gd name="connsiteX54" fmla="*/ 24145206 w 24592970"/>
              <a:gd name="connsiteY54" fmla="*/ 16366898 h 18553304"/>
              <a:gd name="connsiteX55" fmla="*/ 19417650 w 24592970"/>
              <a:gd name="connsiteY55" fmla="*/ 17542117 h 18553304"/>
              <a:gd name="connsiteX56" fmla="*/ 17130230 w 24592970"/>
              <a:gd name="connsiteY56" fmla="*/ 17183079 h 18553304"/>
              <a:gd name="connsiteX57" fmla="*/ 12739579 w 24592970"/>
              <a:gd name="connsiteY57" fmla="*/ 13585787 h 18553304"/>
              <a:gd name="connsiteX58" fmla="*/ 8956847 w 24592970"/>
              <a:gd name="connsiteY58" fmla="*/ 10356530 h 18553304"/>
              <a:gd name="connsiteX59" fmla="*/ 5747437 w 24592970"/>
              <a:gd name="connsiteY59" fmla="*/ 10058576 h 18553304"/>
              <a:gd name="connsiteX60" fmla="*/ 5747610 w 24592970"/>
              <a:gd name="connsiteY60" fmla="*/ 10058576 h 18553304"/>
              <a:gd name="connsiteX61" fmla="*/ 652363 w 24592970"/>
              <a:gd name="connsiteY61" fmla="*/ 11995817 h 18553304"/>
              <a:gd name="connsiteX62" fmla="*/ 635068 w 24592970"/>
              <a:gd name="connsiteY62" fmla="*/ 11965881 h 18553304"/>
              <a:gd name="connsiteX63" fmla="*/ 5180926 w 24592970"/>
              <a:gd name="connsiteY63" fmla="*/ 10118271 h 18553304"/>
              <a:gd name="connsiteX64" fmla="*/ 5187171 w 24592970"/>
              <a:gd name="connsiteY64" fmla="*/ 9550905 h 18553304"/>
              <a:gd name="connsiteX65" fmla="*/ 6076386 w 24592970"/>
              <a:gd name="connsiteY65" fmla="*/ 9435150 h 18553304"/>
              <a:gd name="connsiteX66" fmla="*/ 9294616 w 24592970"/>
              <a:gd name="connsiteY66" fmla="*/ 9902847 h 18553304"/>
              <a:gd name="connsiteX67" fmla="*/ 12866523 w 24592970"/>
              <a:gd name="connsiteY67" fmla="*/ 13148194 h 18553304"/>
              <a:gd name="connsiteX68" fmla="*/ 17085435 w 24592970"/>
              <a:gd name="connsiteY68" fmla="*/ 16771095 h 18553304"/>
              <a:gd name="connsiteX69" fmla="*/ 23981941 w 24592970"/>
              <a:gd name="connsiteY69" fmla="*/ 16141438 h 18553304"/>
              <a:gd name="connsiteX70" fmla="*/ 23995605 w 24592970"/>
              <a:gd name="connsiteY70" fmla="*/ 16173278 h 18553304"/>
              <a:gd name="connsiteX71" fmla="*/ 19515886 w 24592970"/>
              <a:gd name="connsiteY71" fmla="*/ 17214915 h 18553304"/>
              <a:gd name="connsiteX72" fmla="*/ 17073849 w 24592970"/>
              <a:gd name="connsiteY72" fmla="*/ 16803626 h 18553304"/>
              <a:gd name="connsiteX73" fmla="*/ 12839024 w 24592970"/>
              <a:gd name="connsiteY73" fmla="*/ 13169131 h 18553304"/>
              <a:gd name="connsiteX74" fmla="*/ 9281473 w 24592970"/>
              <a:gd name="connsiteY74" fmla="*/ 9934859 h 18553304"/>
              <a:gd name="connsiteX75" fmla="*/ 6079153 w 24592970"/>
              <a:gd name="connsiteY75" fmla="*/ 9469583 h 18553304"/>
              <a:gd name="connsiteX76" fmla="*/ 6079154 w 24592970"/>
              <a:gd name="connsiteY76" fmla="*/ 9469756 h 18553304"/>
              <a:gd name="connsiteX77" fmla="*/ 862324 w 24592970"/>
              <a:gd name="connsiteY77" fmla="*/ 11141916 h 18553304"/>
              <a:gd name="connsiteX78" fmla="*/ 846589 w 24592970"/>
              <a:gd name="connsiteY78" fmla="*/ 11111118 h 18553304"/>
              <a:gd name="connsiteX79" fmla="*/ 5187171 w 24592970"/>
              <a:gd name="connsiteY79" fmla="*/ 9550905 h 18553304"/>
              <a:gd name="connsiteX80" fmla="*/ 4880373 w 24592970"/>
              <a:gd name="connsiteY80" fmla="*/ 9011008 h 18553304"/>
              <a:gd name="connsiteX81" fmla="*/ 6409480 w 24592970"/>
              <a:gd name="connsiteY81" fmla="*/ 8844768 h 18553304"/>
              <a:gd name="connsiteX82" fmla="*/ 9620620 w 24592970"/>
              <a:gd name="connsiteY82" fmla="*/ 9481518 h 18553304"/>
              <a:gd name="connsiteX83" fmla="*/ 12969255 w 24592970"/>
              <a:gd name="connsiteY83" fmla="*/ 12729462 h 18553304"/>
              <a:gd name="connsiteX84" fmla="*/ 17029746 w 24592970"/>
              <a:gd name="connsiteY84" fmla="*/ 16391814 h 18553304"/>
              <a:gd name="connsiteX85" fmla="*/ 23833206 w 24592970"/>
              <a:gd name="connsiteY85" fmla="*/ 15947300 h 18553304"/>
              <a:gd name="connsiteX86" fmla="*/ 23846179 w 24592970"/>
              <a:gd name="connsiteY86" fmla="*/ 15979484 h 18553304"/>
              <a:gd name="connsiteX87" fmla="*/ 19620345 w 24592970"/>
              <a:gd name="connsiteY87" fmla="*/ 16893255 h 18553304"/>
              <a:gd name="connsiteX88" fmla="*/ 17017467 w 24592970"/>
              <a:gd name="connsiteY88" fmla="*/ 16424171 h 18553304"/>
              <a:gd name="connsiteX89" fmla="*/ 12941410 w 24592970"/>
              <a:gd name="connsiteY89" fmla="*/ 12749880 h 18553304"/>
              <a:gd name="connsiteX90" fmla="*/ 9606092 w 24592970"/>
              <a:gd name="connsiteY90" fmla="*/ 9513009 h 18553304"/>
              <a:gd name="connsiteX91" fmla="*/ 6410691 w 24592970"/>
              <a:gd name="connsiteY91" fmla="*/ 8879547 h 18553304"/>
              <a:gd name="connsiteX92" fmla="*/ 6410517 w 24592970"/>
              <a:gd name="connsiteY92" fmla="*/ 8879374 h 18553304"/>
              <a:gd name="connsiteX93" fmla="*/ 1072107 w 24592970"/>
              <a:gd name="connsiteY93" fmla="*/ 10287491 h 18553304"/>
              <a:gd name="connsiteX94" fmla="*/ 1057925 w 24592970"/>
              <a:gd name="connsiteY94" fmla="*/ 10255826 h 18553304"/>
              <a:gd name="connsiteX95" fmla="*/ 4880373 w 24592970"/>
              <a:gd name="connsiteY95" fmla="*/ 9011008 h 18553304"/>
              <a:gd name="connsiteX96" fmla="*/ 4529271 w 24592970"/>
              <a:gd name="connsiteY96" fmla="*/ 8446316 h 18553304"/>
              <a:gd name="connsiteX97" fmla="*/ 6743099 w 24592970"/>
              <a:gd name="connsiteY97" fmla="*/ 8253526 h 18553304"/>
              <a:gd name="connsiteX98" fmla="*/ 9946975 w 24592970"/>
              <a:gd name="connsiteY98" fmla="*/ 9060364 h 18553304"/>
              <a:gd name="connsiteX99" fmla="*/ 13076137 w 24592970"/>
              <a:gd name="connsiteY99" fmla="*/ 12308654 h 18553304"/>
              <a:gd name="connsiteX100" fmla="*/ 16974403 w 24592970"/>
              <a:gd name="connsiteY100" fmla="*/ 16012532 h 18553304"/>
              <a:gd name="connsiteX101" fmla="*/ 23684815 w 24592970"/>
              <a:gd name="connsiteY101" fmla="*/ 15752988 h 18553304"/>
              <a:gd name="connsiteX102" fmla="*/ 23696923 w 24592970"/>
              <a:gd name="connsiteY102" fmla="*/ 15785517 h 18553304"/>
              <a:gd name="connsiteX103" fmla="*/ 19731726 w 24592970"/>
              <a:gd name="connsiteY103" fmla="*/ 16577474 h 18553304"/>
              <a:gd name="connsiteX104" fmla="*/ 16961085 w 24592970"/>
              <a:gd name="connsiteY104" fmla="*/ 16044544 h 18553304"/>
              <a:gd name="connsiteX105" fmla="*/ 13047600 w 24592970"/>
              <a:gd name="connsiteY105" fmla="*/ 12328206 h 18553304"/>
              <a:gd name="connsiteX106" fmla="*/ 9930718 w 24592970"/>
              <a:gd name="connsiteY106" fmla="*/ 9090992 h 18553304"/>
              <a:gd name="connsiteX107" fmla="*/ 6742234 w 24592970"/>
              <a:gd name="connsiteY107" fmla="*/ 8288305 h 18553304"/>
              <a:gd name="connsiteX108" fmla="*/ 6742234 w 24592970"/>
              <a:gd name="connsiteY108" fmla="*/ 8288131 h 18553304"/>
              <a:gd name="connsiteX109" fmla="*/ 1282240 w 24592970"/>
              <a:gd name="connsiteY109" fmla="*/ 9433244 h 18553304"/>
              <a:gd name="connsiteX110" fmla="*/ 1269788 w 24592970"/>
              <a:gd name="connsiteY110" fmla="*/ 9400887 h 18553304"/>
              <a:gd name="connsiteX111" fmla="*/ 4529271 w 24592970"/>
              <a:gd name="connsiteY111" fmla="*/ 8446316 h 18553304"/>
              <a:gd name="connsiteX112" fmla="*/ 4127459 w 24592970"/>
              <a:gd name="connsiteY112" fmla="*/ 7855678 h 18553304"/>
              <a:gd name="connsiteX113" fmla="*/ 7076718 w 24592970"/>
              <a:gd name="connsiteY113" fmla="*/ 7661590 h 18553304"/>
              <a:gd name="connsiteX114" fmla="*/ 10273331 w 24592970"/>
              <a:gd name="connsiteY114" fmla="*/ 8639556 h 18553304"/>
              <a:gd name="connsiteX115" fmla="*/ 13187689 w 24592970"/>
              <a:gd name="connsiteY115" fmla="*/ 11886979 h 18553304"/>
              <a:gd name="connsiteX116" fmla="*/ 16919060 w 24592970"/>
              <a:gd name="connsiteY116" fmla="*/ 15633769 h 18553304"/>
              <a:gd name="connsiteX117" fmla="*/ 23536426 w 24592970"/>
              <a:gd name="connsiteY117" fmla="*/ 15559192 h 18553304"/>
              <a:gd name="connsiteX118" fmla="*/ 23547495 w 24592970"/>
              <a:gd name="connsiteY118" fmla="*/ 15591895 h 18553304"/>
              <a:gd name="connsiteX119" fmla="*/ 19850194 w 24592970"/>
              <a:gd name="connsiteY119" fmla="*/ 16268443 h 18553304"/>
              <a:gd name="connsiteX120" fmla="*/ 16904705 w 24592970"/>
              <a:gd name="connsiteY120" fmla="*/ 15665088 h 18553304"/>
              <a:gd name="connsiteX121" fmla="*/ 13158461 w 24592970"/>
              <a:gd name="connsiteY121" fmla="*/ 11905493 h 18553304"/>
              <a:gd name="connsiteX122" fmla="*/ 10255345 w 24592970"/>
              <a:gd name="connsiteY122" fmla="*/ 8669143 h 18553304"/>
              <a:gd name="connsiteX123" fmla="*/ 7073951 w 24592970"/>
              <a:gd name="connsiteY123" fmla="*/ 7696023 h 18553304"/>
              <a:gd name="connsiteX124" fmla="*/ 7074123 w 24592970"/>
              <a:gd name="connsiteY124" fmla="*/ 7696197 h 18553304"/>
              <a:gd name="connsiteX125" fmla="*/ 1492375 w 24592970"/>
              <a:gd name="connsiteY125" fmla="*/ 8579340 h 18553304"/>
              <a:gd name="connsiteX126" fmla="*/ 1481479 w 24592970"/>
              <a:gd name="connsiteY126" fmla="*/ 8546465 h 18553304"/>
              <a:gd name="connsiteX127" fmla="*/ 4127459 w 24592970"/>
              <a:gd name="connsiteY127" fmla="*/ 7855678 h 18553304"/>
              <a:gd name="connsiteX128" fmla="*/ 3667608 w 24592970"/>
              <a:gd name="connsiteY128" fmla="*/ 7236194 h 18553304"/>
              <a:gd name="connsiteX129" fmla="*/ 7410166 w 24592970"/>
              <a:gd name="connsiteY129" fmla="*/ 7068100 h 18553304"/>
              <a:gd name="connsiteX130" fmla="*/ 10598996 w 24592970"/>
              <a:gd name="connsiteY130" fmla="*/ 8218229 h 18553304"/>
              <a:gd name="connsiteX131" fmla="*/ 13304082 w 24592970"/>
              <a:gd name="connsiteY131" fmla="*/ 11464267 h 18553304"/>
              <a:gd name="connsiteX132" fmla="*/ 16863197 w 24592970"/>
              <a:gd name="connsiteY132" fmla="*/ 15254488 h 18553304"/>
              <a:gd name="connsiteX133" fmla="*/ 23387516 w 24592970"/>
              <a:gd name="connsiteY133" fmla="*/ 15364880 h 18553304"/>
              <a:gd name="connsiteX134" fmla="*/ 23397720 w 24592970"/>
              <a:gd name="connsiteY134" fmla="*/ 15397929 h 18553304"/>
              <a:gd name="connsiteX135" fmla="*/ 19976621 w 24592970"/>
              <a:gd name="connsiteY135" fmla="*/ 15966159 h 18553304"/>
              <a:gd name="connsiteX136" fmla="*/ 16848150 w 24592970"/>
              <a:gd name="connsiteY136" fmla="*/ 15285460 h 18553304"/>
              <a:gd name="connsiteX137" fmla="*/ 13274509 w 24592970"/>
              <a:gd name="connsiteY137" fmla="*/ 11482090 h 18553304"/>
              <a:gd name="connsiteX138" fmla="*/ 10579971 w 24592970"/>
              <a:gd name="connsiteY138" fmla="*/ 8247126 h 18553304"/>
              <a:gd name="connsiteX139" fmla="*/ 7406188 w 24592970"/>
              <a:gd name="connsiteY139" fmla="*/ 7102534 h 18553304"/>
              <a:gd name="connsiteX140" fmla="*/ 7405842 w 24592970"/>
              <a:gd name="connsiteY140" fmla="*/ 7102533 h 18553304"/>
              <a:gd name="connsiteX141" fmla="*/ 1701990 w 24592970"/>
              <a:gd name="connsiteY141" fmla="*/ 7724749 h 18553304"/>
              <a:gd name="connsiteX142" fmla="*/ 1692649 w 24592970"/>
              <a:gd name="connsiteY142" fmla="*/ 7691353 h 18553304"/>
              <a:gd name="connsiteX143" fmla="*/ 3667608 w 24592970"/>
              <a:gd name="connsiteY143" fmla="*/ 7236194 h 18553304"/>
              <a:gd name="connsiteX144" fmla="*/ 2738115 w 24592970"/>
              <a:gd name="connsiteY144" fmla="*/ 6660885 h 18553304"/>
              <a:gd name="connsiteX145" fmla="*/ 7744997 w 24592970"/>
              <a:gd name="connsiteY145" fmla="*/ 6473571 h 18553304"/>
              <a:gd name="connsiteX146" fmla="*/ 10925349 w 24592970"/>
              <a:gd name="connsiteY146" fmla="*/ 7797077 h 18553304"/>
              <a:gd name="connsiteX147" fmla="*/ 13427050 w 24592970"/>
              <a:gd name="connsiteY147" fmla="*/ 11042420 h 18553304"/>
              <a:gd name="connsiteX148" fmla="*/ 16807854 w 24592970"/>
              <a:gd name="connsiteY148" fmla="*/ 14875206 h 18553304"/>
              <a:gd name="connsiteX149" fmla="*/ 23239127 w 24592970"/>
              <a:gd name="connsiteY149" fmla="*/ 15170742 h 18553304"/>
              <a:gd name="connsiteX150" fmla="*/ 23248466 w 24592970"/>
              <a:gd name="connsiteY150" fmla="*/ 15204136 h 18553304"/>
              <a:gd name="connsiteX151" fmla="*/ 20112213 w 24592970"/>
              <a:gd name="connsiteY151" fmla="*/ 15671490 h 18553304"/>
              <a:gd name="connsiteX152" fmla="*/ 16791942 w 24592970"/>
              <a:gd name="connsiteY152" fmla="*/ 14906005 h 18553304"/>
              <a:gd name="connsiteX153" fmla="*/ 13396957 w 24592970"/>
              <a:gd name="connsiteY153" fmla="*/ 11059550 h 18553304"/>
              <a:gd name="connsiteX154" fmla="*/ 10904768 w 24592970"/>
              <a:gd name="connsiteY154" fmla="*/ 7825108 h 18553304"/>
              <a:gd name="connsiteX155" fmla="*/ 7739116 w 24592970"/>
              <a:gd name="connsiteY155" fmla="*/ 6508003 h 18553304"/>
              <a:gd name="connsiteX156" fmla="*/ 7739290 w 24592970"/>
              <a:gd name="connsiteY156" fmla="*/ 6507658 h 18553304"/>
              <a:gd name="connsiteX157" fmla="*/ 1912471 w 24592970"/>
              <a:gd name="connsiteY157" fmla="*/ 6870154 h 18553304"/>
              <a:gd name="connsiteX158" fmla="*/ 1904687 w 24592970"/>
              <a:gd name="connsiteY158" fmla="*/ 6836413 h 18553304"/>
              <a:gd name="connsiteX159" fmla="*/ 2738115 w 24592970"/>
              <a:gd name="connsiteY159" fmla="*/ 6660885 h 18553304"/>
              <a:gd name="connsiteX160" fmla="*/ 2116374 w 24592970"/>
              <a:gd name="connsiteY160" fmla="*/ 5982163 h 18553304"/>
              <a:gd name="connsiteX161" fmla="*/ 8080515 w 24592970"/>
              <a:gd name="connsiteY161" fmla="*/ 5878518 h 18553304"/>
              <a:gd name="connsiteX162" fmla="*/ 11251702 w 24592970"/>
              <a:gd name="connsiteY162" fmla="*/ 7376440 h 18553304"/>
              <a:gd name="connsiteX163" fmla="*/ 13556590 w 24592970"/>
              <a:gd name="connsiteY163" fmla="*/ 10622997 h 18553304"/>
              <a:gd name="connsiteX164" fmla="*/ 16752683 w 24592970"/>
              <a:gd name="connsiteY164" fmla="*/ 14496444 h 18553304"/>
              <a:gd name="connsiteX165" fmla="*/ 23090910 w 24592970"/>
              <a:gd name="connsiteY165" fmla="*/ 14976948 h 18553304"/>
              <a:gd name="connsiteX166" fmla="*/ 23099212 w 24592970"/>
              <a:gd name="connsiteY166" fmla="*/ 15010515 h 18553304"/>
              <a:gd name="connsiteX167" fmla="*/ 20257838 w 24592970"/>
              <a:gd name="connsiteY167" fmla="*/ 15385124 h 18553304"/>
              <a:gd name="connsiteX168" fmla="*/ 16735561 w 24592970"/>
              <a:gd name="connsiteY168" fmla="*/ 14526550 h 18553304"/>
              <a:gd name="connsiteX169" fmla="*/ 13525804 w 24592970"/>
              <a:gd name="connsiteY169" fmla="*/ 10638742 h 18553304"/>
              <a:gd name="connsiteX170" fmla="*/ 11229563 w 24592970"/>
              <a:gd name="connsiteY170" fmla="*/ 7403086 h 18553304"/>
              <a:gd name="connsiteX171" fmla="*/ 8072906 w 24592970"/>
              <a:gd name="connsiteY171" fmla="*/ 5912259 h 18553304"/>
              <a:gd name="connsiteX172" fmla="*/ 8073079 w 24592970"/>
              <a:gd name="connsiteY172" fmla="*/ 5912432 h 18553304"/>
              <a:gd name="connsiteX173" fmla="*/ 2122601 w 24592970"/>
              <a:gd name="connsiteY173" fmla="*/ 6016250 h 18553304"/>
              <a:gd name="connsiteX174" fmla="*/ 2327717 w 24592970"/>
              <a:gd name="connsiteY174" fmla="*/ 5127567 h 18553304"/>
              <a:gd name="connsiteX175" fmla="*/ 8416552 w 24592970"/>
              <a:gd name="connsiteY175" fmla="*/ 5282256 h 18553304"/>
              <a:gd name="connsiteX176" fmla="*/ 11577535 w 24592970"/>
              <a:gd name="connsiteY176" fmla="*/ 6955456 h 18553304"/>
              <a:gd name="connsiteX177" fmla="*/ 13692353 w 24592970"/>
              <a:gd name="connsiteY177" fmla="*/ 10206340 h 18553304"/>
              <a:gd name="connsiteX178" fmla="*/ 14840041 w 24592970"/>
              <a:gd name="connsiteY178" fmla="*/ 12335473 h 18553304"/>
              <a:gd name="connsiteX179" fmla="*/ 16696993 w 24592970"/>
              <a:gd name="connsiteY179" fmla="*/ 14117335 h 18553304"/>
              <a:gd name="connsiteX180" fmla="*/ 22942175 w 24592970"/>
              <a:gd name="connsiteY180" fmla="*/ 14782808 h 18553304"/>
              <a:gd name="connsiteX181" fmla="*/ 22949437 w 24592970"/>
              <a:gd name="connsiteY181" fmla="*/ 14816721 h 18553304"/>
              <a:gd name="connsiteX182" fmla="*/ 20414355 w 24592970"/>
              <a:gd name="connsiteY182" fmla="*/ 15107066 h 18553304"/>
              <a:gd name="connsiteX183" fmla="*/ 16679006 w 24592970"/>
              <a:gd name="connsiteY183" fmla="*/ 14146922 h 18553304"/>
              <a:gd name="connsiteX184" fmla="*/ 13661050 w 24592970"/>
              <a:gd name="connsiteY184" fmla="*/ 10221048 h 18553304"/>
              <a:gd name="connsiteX185" fmla="*/ 11554187 w 24592970"/>
              <a:gd name="connsiteY185" fmla="*/ 6981063 h 18553304"/>
              <a:gd name="connsiteX186" fmla="*/ 8407731 w 24592970"/>
              <a:gd name="connsiteY186" fmla="*/ 5315650 h 18553304"/>
              <a:gd name="connsiteX187" fmla="*/ 8407731 w 24592970"/>
              <a:gd name="connsiteY187" fmla="*/ 5315823 h 18553304"/>
              <a:gd name="connsiteX188" fmla="*/ 2332387 w 24592970"/>
              <a:gd name="connsiteY188" fmla="*/ 5161827 h 18553304"/>
              <a:gd name="connsiteX189" fmla="*/ 2539407 w 24592970"/>
              <a:gd name="connsiteY189" fmla="*/ 4272801 h 18553304"/>
              <a:gd name="connsiteX190" fmla="*/ 6115642 w 24592970"/>
              <a:gd name="connsiteY190" fmla="*/ 4209125 h 18553304"/>
              <a:gd name="connsiteX191" fmla="*/ 8754149 w 24592970"/>
              <a:gd name="connsiteY191" fmla="*/ 4684957 h 18553304"/>
              <a:gd name="connsiteX192" fmla="*/ 11903718 w 24592970"/>
              <a:gd name="connsiteY192" fmla="*/ 6534475 h 18553304"/>
              <a:gd name="connsiteX193" fmla="*/ 13835210 w 24592970"/>
              <a:gd name="connsiteY193" fmla="*/ 9794011 h 18553304"/>
              <a:gd name="connsiteX194" fmla="*/ 14883279 w 24592970"/>
              <a:gd name="connsiteY194" fmla="*/ 11927469 h 18553304"/>
              <a:gd name="connsiteX195" fmla="*/ 16641822 w 24592970"/>
              <a:gd name="connsiteY195" fmla="*/ 13738226 h 18553304"/>
              <a:gd name="connsiteX196" fmla="*/ 22793957 w 24592970"/>
              <a:gd name="connsiteY196" fmla="*/ 14588669 h 18553304"/>
              <a:gd name="connsiteX197" fmla="*/ 22800185 w 24592970"/>
              <a:gd name="connsiteY197" fmla="*/ 14622755 h 18553304"/>
              <a:gd name="connsiteX198" fmla="*/ 20584191 w 24592970"/>
              <a:gd name="connsiteY198" fmla="*/ 14838178 h 18553304"/>
              <a:gd name="connsiteX199" fmla="*/ 16622798 w 24592970"/>
              <a:gd name="connsiteY199" fmla="*/ 13767295 h 18553304"/>
              <a:gd name="connsiteX200" fmla="*/ 14854051 w 24592970"/>
              <a:gd name="connsiteY200" fmla="*/ 11946156 h 18553304"/>
              <a:gd name="connsiteX201" fmla="*/ 13803387 w 24592970"/>
              <a:gd name="connsiteY201" fmla="*/ 9807680 h 18553304"/>
              <a:gd name="connsiteX202" fmla="*/ 11879158 w 24592970"/>
              <a:gd name="connsiteY202" fmla="*/ 6558873 h 18553304"/>
              <a:gd name="connsiteX203" fmla="*/ 8743945 w 24592970"/>
              <a:gd name="connsiteY203" fmla="*/ 4718006 h 18553304"/>
              <a:gd name="connsiteX204" fmla="*/ 2542693 w 24592970"/>
              <a:gd name="connsiteY204" fmla="*/ 4307233 h 18553304"/>
              <a:gd name="connsiteX205" fmla="*/ 2750754 w 24592970"/>
              <a:gd name="connsiteY205" fmla="*/ 3418035 h 18553304"/>
              <a:gd name="connsiteX206" fmla="*/ 9092788 w 24592970"/>
              <a:gd name="connsiteY206" fmla="*/ 4086969 h 18553304"/>
              <a:gd name="connsiteX207" fmla="*/ 12229554 w 24592970"/>
              <a:gd name="connsiteY207" fmla="*/ 6113499 h 18553304"/>
              <a:gd name="connsiteX208" fmla="*/ 13984118 w 24592970"/>
              <a:gd name="connsiteY208" fmla="*/ 9387737 h 18553304"/>
              <a:gd name="connsiteX209" fmla="*/ 14929284 w 24592970"/>
              <a:gd name="connsiteY209" fmla="*/ 11522753 h 18553304"/>
              <a:gd name="connsiteX210" fmla="*/ 16586133 w 24592970"/>
              <a:gd name="connsiteY210" fmla="*/ 13359292 h 18553304"/>
              <a:gd name="connsiteX211" fmla="*/ 22645220 w 24592970"/>
              <a:gd name="connsiteY211" fmla="*/ 14394528 h 18553304"/>
              <a:gd name="connsiteX212" fmla="*/ 22650410 w 24592970"/>
              <a:gd name="connsiteY212" fmla="*/ 14428789 h 18553304"/>
              <a:gd name="connsiteX213" fmla="*/ 20768554 w 24592970"/>
              <a:gd name="connsiteY213" fmla="*/ 14579153 h 18553304"/>
              <a:gd name="connsiteX214" fmla="*/ 16566071 w 24592970"/>
              <a:gd name="connsiteY214" fmla="*/ 13387496 h 18553304"/>
              <a:gd name="connsiteX215" fmla="*/ 14899363 w 24592970"/>
              <a:gd name="connsiteY215" fmla="*/ 11540229 h 18553304"/>
              <a:gd name="connsiteX216" fmla="*/ 13951778 w 24592970"/>
              <a:gd name="connsiteY216" fmla="*/ 9400024 h 18553304"/>
              <a:gd name="connsiteX217" fmla="*/ 12203784 w 24592970"/>
              <a:gd name="connsiteY217" fmla="*/ 6136684 h 18553304"/>
              <a:gd name="connsiteX218" fmla="*/ 9081373 w 24592970"/>
              <a:gd name="connsiteY218" fmla="*/ 4119672 h 18553304"/>
              <a:gd name="connsiteX219" fmla="*/ 2752657 w 24592970"/>
              <a:gd name="connsiteY219" fmla="*/ 3452640 h 18553304"/>
              <a:gd name="connsiteX220" fmla="*/ 2962443 w 24592970"/>
              <a:gd name="connsiteY220" fmla="*/ 2563267 h 18553304"/>
              <a:gd name="connsiteX221" fmla="*/ 9433322 w 24592970"/>
              <a:gd name="connsiteY221" fmla="*/ 3488285 h 18553304"/>
              <a:gd name="connsiteX222" fmla="*/ 12555734 w 24592970"/>
              <a:gd name="connsiteY222" fmla="*/ 5692513 h 18553304"/>
              <a:gd name="connsiteX223" fmla="*/ 14139255 w 24592970"/>
              <a:gd name="connsiteY223" fmla="*/ 8988214 h 18553304"/>
              <a:gd name="connsiteX224" fmla="*/ 14978920 w 24592970"/>
              <a:gd name="connsiteY224" fmla="*/ 11121323 h 18553304"/>
              <a:gd name="connsiteX225" fmla="*/ 16530961 w 24592970"/>
              <a:gd name="connsiteY225" fmla="*/ 12980182 h 18553304"/>
              <a:gd name="connsiteX226" fmla="*/ 22497004 w 24592970"/>
              <a:gd name="connsiteY226" fmla="*/ 14200389 h 18553304"/>
              <a:gd name="connsiteX227" fmla="*/ 22501154 w 24592970"/>
              <a:gd name="connsiteY227" fmla="*/ 14234823 h 18553304"/>
              <a:gd name="connsiteX228" fmla="*/ 20971076 w 24592970"/>
              <a:gd name="connsiteY228" fmla="*/ 14330681 h 18553304"/>
              <a:gd name="connsiteX229" fmla="*/ 16509862 w 24592970"/>
              <a:gd name="connsiteY229" fmla="*/ 13007694 h 18553304"/>
              <a:gd name="connsiteX230" fmla="*/ 14948133 w 24592970"/>
              <a:gd name="connsiteY230" fmla="*/ 11137586 h 18553304"/>
              <a:gd name="connsiteX231" fmla="*/ 14106220 w 24592970"/>
              <a:gd name="connsiteY231" fmla="*/ 8999286 h 18553304"/>
              <a:gd name="connsiteX232" fmla="*/ 12528754 w 24592970"/>
              <a:gd name="connsiteY232" fmla="*/ 5714663 h 18553304"/>
              <a:gd name="connsiteX233" fmla="*/ 9420523 w 24592970"/>
              <a:gd name="connsiteY233" fmla="*/ 3520814 h 18553304"/>
              <a:gd name="connsiteX234" fmla="*/ 9420697 w 24592970"/>
              <a:gd name="connsiteY234" fmla="*/ 3520468 h 18553304"/>
              <a:gd name="connsiteX235" fmla="*/ 2963135 w 24592970"/>
              <a:gd name="connsiteY235" fmla="*/ 2597873 h 18553304"/>
              <a:gd name="connsiteX236" fmla="*/ 3173788 w 24592970"/>
              <a:gd name="connsiteY236" fmla="*/ 1709019 h 18553304"/>
              <a:gd name="connsiteX237" fmla="*/ 9774897 w 24592970"/>
              <a:gd name="connsiteY237" fmla="*/ 2889601 h 18553304"/>
              <a:gd name="connsiteX238" fmla="*/ 12881571 w 24592970"/>
              <a:gd name="connsiteY238" fmla="*/ 5271879 h 18553304"/>
              <a:gd name="connsiteX239" fmla="*/ 14298886 w 24592970"/>
              <a:gd name="connsiteY239" fmla="*/ 8596996 h 18553304"/>
              <a:gd name="connsiteX240" fmla="*/ 16475272 w 24592970"/>
              <a:gd name="connsiteY240" fmla="*/ 12601421 h 18553304"/>
              <a:gd name="connsiteX241" fmla="*/ 22348270 w 24592970"/>
              <a:gd name="connsiteY241" fmla="*/ 14006596 h 18553304"/>
              <a:gd name="connsiteX242" fmla="*/ 22351380 w 24592970"/>
              <a:gd name="connsiteY242" fmla="*/ 14041029 h 18553304"/>
              <a:gd name="connsiteX243" fmla="*/ 21194354 w 24592970"/>
              <a:gd name="connsiteY243" fmla="*/ 14093631 h 18553304"/>
              <a:gd name="connsiteX244" fmla="*/ 16453309 w 24592970"/>
              <a:gd name="connsiteY244" fmla="*/ 12628067 h 18553304"/>
              <a:gd name="connsiteX245" fmla="*/ 14265507 w 24592970"/>
              <a:gd name="connsiteY245" fmla="*/ 8606339 h 18553304"/>
              <a:gd name="connsiteX246" fmla="*/ 12853553 w 24592970"/>
              <a:gd name="connsiteY246" fmla="*/ 5292295 h 18553304"/>
              <a:gd name="connsiteX247" fmla="*/ 12853726 w 24592970"/>
              <a:gd name="connsiteY247" fmla="*/ 5292469 h 18553304"/>
              <a:gd name="connsiteX248" fmla="*/ 9761234 w 24592970"/>
              <a:gd name="connsiteY248" fmla="*/ 2921439 h 18553304"/>
              <a:gd name="connsiteX249" fmla="*/ 3173269 w 24592970"/>
              <a:gd name="connsiteY249" fmla="*/ 1743625 h 18553304"/>
              <a:gd name="connsiteX250" fmla="*/ 3384955 w 24592970"/>
              <a:gd name="connsiteY250" fmla="*/ 854423 h 18553304"/>
              <a:gd name="connsiteX251" fmla="*/ 10117849 w 24592970"/>
              <a:gd name="connsiteY251" fmla="*/ 2290399 h 18553304"/>
              <a:gd name="connsiteX252" fmla="*/ 12017517 w 24592970"/>
              <a:gd name="connsiteY252" fmla="*/ 3506626 h 18553304"/>
              <a:gd name="connsiteX253" fmla="*/ 13207233 w 24592970"/>
              <a:gd name="connsiteY253" fmla="*/ 4850896 h 18553304"/>
              <a:gd name="connsiteX254" fmla="*/ 14462322 w 24592970"/>
              <a:gd name="connsiteY254" fmla="*/ 8214252 h 18553304"/>
              <a:gd name="connsiteX255" fmla="*/ 16419757 w 24592970"/>
              <a:gd name="connsiteY255" fmla="*/ 12222486 h 18553304"/>
              <a:gd name="connsiteX256" fmla="*/ 22199878 w 24592970"/>
              <a:gd name="connsiteY256" fmla="*/ 13812458 h 18553304"/>
              <a:gd name="connsiteX257" fmla="*/ 22201780 w 24592970"/>
              <a:gd name="connsiteY257" fmla="*/ 13847064 h 18553304"/>
              <a:gd name="connsiteX258" fmla="*/ 21443226 w 24592970"/>
              <a:gd name="connsiteY258" fmla="*/ 13868694 h 18553304"/>
              <a:gd name="connsiteX259" fmla="*/ 16396754 w 24592970"/>
              <a:gd name="connsiteY259" fmla="*/ 12248267 h 18553304"/>
              <a:gd name="connsiteX260" fmla="*/ 14428770 w 24592970"/>
              <a:gd name="connsiteY260" fmla="*/ 8222038 h 18553304"/>
              <a:gd name="connsiteX261" fmla="*/ 13178523 w 24592970"/>
              <a:gd name="connsiteY261" fmla="*/ 4870102 h 18553304"/>
              <a:gd name="connsiteX262" fmla="*/ 11995034 w 24592970"/>
              <a:gd name="connsiteY262" fmla="*/ 3532926 h 18553304"/>
              <a:gd name="connsiteX263" fmla="*/ 11995034 w 24592970"/>
              <a:gd name="connsiteY263" fmla="*/ 3532753 h 18553304"/>
              <a:gd name="connsiteX264" fmla="*/ 10103147 w 24592970"/>
              <a:gd name="connsiteY264" fmla="*/ 2321718 h 18553304"/>
              <a:gd name="connsiteX265" fmla="*/ 3383225 w 24592970"/>
              <a:gd name="connsiteY265" fmla="*/ 889029 h 18553304"/>
              <a:gd name="connsiteX266" fmla="*/ 3596469 w 24592970"/>
              <a:gd name="connsiteY266" fmla="*/ 0 h 18553304"/>
              <a:gd name="connsiteX267" fmla="*/ 10462362 w 24592970"/>
              <a:gd name="connsiteY267" fmla="*/ 1691367 h 18553304"/>
              <a:gd name="connsiteX268" fmla="*/ 13532895 w 24592970"/>
              <a:gd name="connsiteY268" fmla="*/ 4430085 h 18553304"/>
              <a:gd name="connsiteX269" fmla="*/ 14628353 w 24592970"/>
              <a:gd name="connsiteY269" fmla="*/ 7840678 h 18553304"/>
              <a:gd name="connsiteX270" fmla="*/ 16364240 w 24592970"/>
              <a:gd name="connsiteY270" fmla="*/ 11843549 h 18553304"/>
              <a:gd name="connsiteX271" fmla="*/ 22051315 w 24592970"/>
              <a:gd name="connsiteY271" fmla="*/ 13618491 h 18553304"/>
              <a:gd name="connsiteX272" fmla="*/ 22052181 w 24592970"/>
              <a:gd name="connsiteY272" fmla="*/ 13653097 h 18553304"/>
              <a:gd name="connsiteX273" fmla="*/ 21722886 w 24592970"/>
              <a:gd name="connsiteY273" fmla="*/ 13656904 h 18553304"/>
              <a:gd name="connsiteX274" fmla="*/ 16340200 w 24592970"/>
              <a:gd name="connsiteY274" fmla="*/ 11868466 h 18553304"/>
              <a:gd name="connsiteX275" fmla="*/ 14594455 w 24592970"/>
              <a:gd name="connsiteY275" fmla="*/ 7846907 h 18553304"/>
              <a:gd name="connsiteX276" fmla="*/ 13503494 w 24592970"/>
              <a:gd name="connsiteY276" fmla="*/ 4447907 h 18553304"/>
              <a:gd name="connsiteX277" fmla="*/ 12345948 w 24592970"/>
              <a:gd name="connsiteY277" fmla="*/ 3028023 h 18553304"/>
              <a:gd name="connsiteX278" fmla="*/ 10446798 w 24592970"/>
              <a:gd name="connsiteY278" fmla="*/ 1722167 h 18553304"/>
              <a:gd name="connsiteX279" fmla="*/ 3593530 w 24592970"/>
              <a:gd name="connsiteY279" fmla="*/ 34433 h 18553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</a:cxnLst>
            <a:rect l="l" t="t" r="r" b="b"/>
            <a:pathLst>
              <a:path w="24592970" h="18553304">
                <a:moveTo>
                  <a:pt x="5585694" y="11579735"/>
                </a:moveTo>
                <a:cubicBezTo>
                  <a:pt x="6421969" y="11424665"/>
                  <a:pt x="7227576" y="11427196"/>
                  <a:pt x="7989891" y="11587984"/>
                </a:cubicBezTo>
                <a:cubicBezTo>
                  <a:pt x="9985027" y="12008793"/>
                  <a:pt x="11195496" y="13361713"/>
                  <a:pt x="12477216" y="14793882"/>
                </a:cubicBezTo>
                <a:cubicBezTo>
                  <a:pt x="13762225" y="16229858"/>
                  <a:pt x="15090991" y="17714627"/>
                  <a:pt x="17307676" y="18287875"/>
                </a:cubicBezTo>
                <a:cubicBezTo>
                  <a:pt x="19473685" y="18847974"/>
                  <a:pt x="21919181" y="18387022"/>
                  <a:pt x="24576368" y="16917997"/>
                </a:cubicBezTo>
                <a:lnTo>
                  <a:pt x="24576196" y="16918171"/>
                </a:lnTo>
                <a:lnTo>
                  <a:pt x="24592970" y="16948450"/>
                </a:lnTo>
                <a:cubicBezTo>
                  <a:pt x="22660788" y="18016565"/>
                  <a:pt x="20839292" y="18553305"/>
                  <a:pt x="19154942" y="18553304"/>
                </a:cubicBezTo>
                <a:cubicBezTo>
                  <a:pt x="18515896" y="18553304"/>
                  <a:pt x="17896914" y="18476133"/>
                  <a:pt x="17298856" y="18321443"/>
                </a:cubicBezTo>
                <a:cubicBezTo>
                  <a:pt x="15071967" y="17745599"/>
                  <a:pt x="13739741" y="16256849"/>
                  <a:pt x="12451273" y="14817069"/>
                </a:cubicBezTo>
                <a:cubicBezTo>
                  <a:pt x="11173531" y="13389225"/>
                  <a:pt x="9966695" y="12040456"/>
                  <a:pt x="7982627" y="11621897"/>
                </a:cubicBezTo>
                <a:cubicBezTo>
                  <a:pt x="6972087" y="11408724"/>
                  <a:pt x="5884412" y="11475514"/>
                  <a:pt x="4749694" y="11820536"/>
                </a:cubicBezTo>
                <a:cubicBezTo>
                  <a:pt x="3283260" y="12266434"/>
                  <a:pt x="1692651" y="13187473"/>
                  <a:pt x="21965" y="14558042"/>
                </a:cubicBezTo>
                <a:lnTo>
                  <a:pt x="0" y="14531222"/>
                </a:lnTo>
                <a:cubicBezTo>
                  <a:pt x="1674144" y="13157712"/>
                  <a:pt x="3268733" y="12234597"/>
                  <a:pt x="4739664" y="11787314"/>
                </a:cubicBezTo>
                <a:cubicBezTo>
                  <a:pt x="5024770" y="11700626"/>
                  <a:pt x="5306936" y="11631424"/>
                  <a:pt x="5585694" y="11579735"/>
                </a:cubicBezTo>
                <a:close/>
                <a:moveTo>
                  <a:pt x="5505562" y="11106196"/>
                </a:moveTo>
                <a:cubicBezTo>
                  <a:pt x="6499794" y="10916408"/>
                  <a:pt x="7423267" y="10936676"/>
                  <a:pt x="8316419" y="11166654"/>
                </a:cubicBezTo>
                <a:cubicBezTo>
                  <a:pt x="10215223" y="11655464"/>
                  <a:pt x="11358933" y="12982431"/>
                  <a:pt x="12569744" y="14387262"/>
                </a:cubicBezTo>
                <a:cubicBezTo>
                  <a:pt x="13804425" y="15819949"/>
                  <a:pt x="15081306" y="17301431"/>
                  <a:pt x="17252333" y="17908766"/>
                </a:cubicBezTo>
                <a:cubicBezTo>
                  <a:pt x="19364729" y="18507970"/>
                  <a:pt x="21778921" y="18109307"/>
                  <a:pt x="24427980" y="16724031"/>
                </a:cubicBezTo>
                <a:lnTo>
                  <a:pt x="24444061" y="16754658"/>
                </a:lnTo>
                <a:cubicBezTo>
                  <a:pt x="22586591" y="17725872"/>
                  <a:pt x="20843785" y="18213472"/>
                  <a:pt x="19238303" y="18213472"/>
                </a:cubicBezTo>
                <a:cubicBezTo>
                  <a:pt x="18547027" y="18213473"/>
                  <a:pt x="17881347" y="18122977"/>
                  <a:pt x="17242993" y="17941990"/>
                </a:cubicBezTo>
                <a:cubicBezTo>
                  <a:pt x="15061936" y="17331884"/>
                  <a:pt x="13781595" y="15846423"/>
                  <a:pt x="12543455" y="14409928"/>
                </a:cubicBezTo>
                <a:cubicBezTo>
                  <a:pt x="11336104" y="13009251"/>
                  <a:pt x="10195854" y="11686437"/>
                  <a:pt x="8307597" y="11200222"/>
                </a:cubicBezTo>
                <a:cubicBezTo>
                  <a:pt x="7292389" y="10938775"/>
                  <a:pt x="6237574" y="10949849"/>
                  <a:pt x="5082968" y="11233964"/>
                </a:cubicBezTo>
                <a:lnTo>
                  <a:pt x="5083141" y="11233963"/>
                </a:lnTo>
                <a:cubicBezTo>
                  <a:pt x="3598721" y="11599230"/>
                  <a:pt x="1966602" y="12430293"/>
                  <a:pt x="232444" y="13703966"/>
                </a:cubicBezTo>
                <a:lnTo>
                  <a:pt x="212038" y="13676109"/>
                </a:lnTo>
                <a:cubicBezTo>
                  <a:pt x="1949999" y="12399666"/>
                  <a:pt x="3586094" y="11566700"/>
                  <a:pt x="5075012" y="11200395"/>
                </a:cubicBezTo>
                <a:cubicBezTo>
                  <a:pt x="5220051" y="11164707"/>
                  <a:pt x="5363528" y="11133308"/>
                  <a:pt x="5505562" y="11106196"/>
                </a:cubicBezTo>
                <a:close/>
                <a:moveTo>
                  <a:pt x="5408800" y="10612960"/>
                </a:moveTo>
                <a:cubicBezTo>
                  <a:pt x="6573264" y="10392520"/>
                  <a:pt x="7630846" y="10435952"/>
                  <a:pt x="8642078" y="10745675"/>
                </a:cubicBezTo>
                <a:cubicBezTo>
                  <a:pt x="10446799" y="11298505"/>
                  <a:pt x="11526172" y="12599863"/>
                  <a:pt x="12668843" y="13977700"/>
                </a:cubicBezTo>
                <a:cubicBezTo>
                  <a:pt x="13852503" y="15404852"/>
                  <a:pt x="15076635" y="16880797"/>
                  <a:pt x="17196468" y="17529657"/>
                </a:cubicBezTo>
                <a:cubicBezTo>
                  <a:pt x="19265110" y="18162947"/>
                  <a:pt x="21647998" y="17826579"/>
                  <a:pt x="24279067" y="16529892"/>
                </a:cubicBezTo>
                <a:lnTo>
                  <a:pt x="24294285" y="16560864"/>
                </a:lnTo>
                <a:cubicBezTo>
                  <a:pt x="22518970" y="17435703"/>
                  <a:pt x="20855719" y="17874680"/>
                  <a:pt x="19324775" y="17874681"/>
                </a:cubicBezTo>
                <a:cubicBezTo>
                  <a:pt x="18579713" y="17874681"/>
                  <a:pt x="17866300" y="17770689"/>
                  <a:pt x="17186265" y="17562535"/>
                </a:cubicBezTo>
                <a:cubicBezTo>
                  <a:pt x="15056573" y="16910557"/>
                  <a:pt x="13829155" y="15430632"/>
                  <a:pt x="12642207" y="13999502"/>
                </a:cubicBezTo>
                <a:cubicBezTo>
                  <a:pt x="11502824" y="12625817"/>
                  <a:pt x="10426736" y="11328093"/>
                  <a:pt x="8632047" y="10778377"/>
                </a:cubicBezTo>
                <a:cubicBezTo>
                  <a:pt x="7626350" y="10470210"/>
                  <a:pt x="6574129" y="10427300"/>
                  <a:pt x="5415372" y="10646701"/>
                </a:cubicBezTo>
                <a:lnTo>
                  <a:pt x="5415199" y="10646875"/>
                </a:lnTo>
                <a:cubicBezTo>
                  <a:pt x="3913139" y="10931337"/>
                  <a:pt x="2239857" y="11672596"/>
                  <a:pt x="442053" y="12850065"/>
                </a:cubicBezTo>
                <a:lnTo>
                  <a:pt x="423030" y="12821169"/>
                </a:lnTo>
                <a:cubicBezTo>
                  <a:pt x="2224812" y="11641278"/>
                  <a:pt x="3902243" y="10898287"/>
                  <a:pt x="5408800" y="10612960"/>
                </a:cubicBezTo>
                <a:close/>
                <a:moveTo>
                  <a:pt x="5180926" y="10118271"/>
                </a:moveTo>
                <a:cubicBezTo>
                  <a:pt x="5272929" y="10099943"/>
                  <a:pt x="5364283" y="10083147"/>
                  <a:pt x="5454978" y="10067889"/>
                </a:cubicBezTo>
                <a:cubicBezTo>
                  <a:pt x="5551718" y="10051613"/>
                  <a:pt x="5647710" y="10037088"/>
                  <a:pt x="5742940" y="10024317"/>
                </a:cubicBezTo>
                <a:cubicBezTo>
                  <a:pt x="6911728" y="9867553"/>
                  <a:pt x="7966889" y="9965485"/>
                  <a:pt x="8968607" y="10324001"/>
                </a:cubicBezTo>
                <a:cubicBezTo>
                  <a:pt x="10677687" y="10935661"/>
                  <a:pt x="11692374" y="12212623"/>
                  <a:pt x="12766732" y="13564332"/>
                </a:cubicBezTo>
                <a:cubicBezTo>
                  <a:pt x="13899202" y="14989233"/>
                  <a:pt x="15070237" y="16462757"/>
                  <a:pt x="17141126" y="17150203"/>
                </a:cubicBezTo>
                <a:cubicBezTo>
                  <a:pt x="19160996" y="17820695"/>
                  <a:pt x="21512579" y="17546616"/>
                  <a:pt x="24130678" y="16335580"/>
                </a:cubicBezTo>
                <a:lnTo>
                  <a:pt x="24145206" y="16366898"/>
                </a:lnTo>
                <a:cubicBezTo>
                  <a:pt x="22453076" y="17149686"/>
                  <a:pt x="20871286" y="17542116"/>
                  <a:pt x="19417650" y="17542117"/>
                </a:cubicBezTo>
                <a:cubicBezTo>
                  <a:pt x="18614996" y="17542116"/>
                  <a:pt x="17851772" y="17422552"/>
                  <a:pt x="17130230" y="17183079"/>
                </a:cubicBezTo>
                <a:cubicBezTo>
                  <a:pt x="15049483" y="16492345"/>
                  <a:pt x="13875161" y="15014669"/>
                  <a:pt x="12739579" y="13585787"/>
                </a:cubicBezTo>
                <a:cubicBezTo>
                  <a:pt x="11668507" y="12237885"/>
                  <a:pt x="10656760" y="10964903"/>
                  <a:pt x="8956847" y="10356530"/>
                </a:cubicBezTo>
                <a:cubicBezTo>
                  <a:pt x="7960488" y="10000090"/>
                  <a:pt x="6910690" y="9902503"/>
                  <a:pt x="5747437" y="10058576"/>
                </a:cubicBezTo>
                <a:lnTo>
                  <a:pt x="5747610" y="10058576"/>
                </a:lnTo>
                <a:cubicBezTo>
                  <a:pt x="4228254" y="10262404"/>
                  <a:pt x="2514158" y="10914209"/>
                  <a:pt x="652363" y="11995817"/>
                </a:cubicBezTo>
                <a:lnTo>
                  <a:pt x="635068" y="11965881"/>
                </a:lnTo>
                <a:cubicBezTo>
                  <a:pt x="2274754" y="11013273"/>
                  <a:pt x="3800883" y="10393212"/>
                  <a:pt x="5180926" y="10118271"/>
                </a:cubicBezTo>
                <a:close/>
                <a:moveTo>
                  <a:pt x="5187171" y="9550905"/>
                </a:moveTo>
                <a:cubicBezTo>
                  <a:pt x="5491071" y="9496901"/>
                  <a:pt x="5787584" y="9458283"/>
                  <a:pt x="6076386" y="9435150"/>
                </a:cubicBezTo>
                <a:cubicBezTo>
                  <a:pt x="7250362" y="9341021"/>
                  <a:pt x="8302930" y="9493980"/>
                  <a:pt x="9294616" y="9902847"/>
                </a:cubicBezTo>
                <a:cubicBezTo>
                  <a:pt x="10909093" y="10568491"/>
                  <a:pt x="11859961" y="11821575"/>
                  <a:pt x="12866523" y="13148194"/>
                </a:cubicBezTo>
                <a:cubicBezTo>
                  <a:pt x="13946934" y="14572230"/>
                  <a:pt x="15064184" y="16044716"/>
                  <a:pt x="17085435" y="16771095"/>
                </a:cubicBezTo>
                <a:cubicBezTo>
                  <a:pt x="19056188" y="17479306"/>
                  <a:pt x="21376468" y="17267519"/>
                  <a:pt x="23981941" y="16141438"/>
                </a:cubicBezTo>
                <a:lnTo>
                  <a:pt x="23995605" y="16173278"/>
                </a:lnTo>
                <a:cubicBezTo>
                  <a:pt x="22389948" y="16867126"/>
                  <a:pt x="20891520" y="17214917"/>
                  <a:pt x="19515886" y="17214915"/>
                </a:cubicBezTo>
                <a:cubicBezTo>
                  <a:pt x="18652351" y="17214916"/>
                  <a:pt x="17837244" y="17078050"/>
                  <a:pt x="17073849" y="16803626"/>
                </a:cubicBezTo>
                <a:cubicBezTo>
                  <a:pt x="15042912" y="16073611"/>
                  <a:pt x="13922549" y="14597147"/>
                  <a:pt x="12839024" y="13169131"/>
                </a:cubicBezTo>
                <a:cubicBezTo>
                  <a:pt x="11835229" y="11846318"/>
                  <a:pt x="10887301" y="10596867"/>
                  <a:pt x="9281473" y="9934859"/>
                </a:cubicBezTo>
                <a:cubicBezTo>
                  <a:pt x="8294973" y="9528068"/>
                  <a:pt x="7247422" y="9375974"/>
                  <a:pt x="6079153" y="9469583"/>
                </a:cubicBezTo>
                <a:lnTo>
                  <a:pt x="6079154" y="9469756"/>
                </a:lnTo>
                <a:cubicBezTo>
                  <a:pt x="4543368" y="9592781"/>
                  <a:pt x="2788109" y="10155474"/>
                  <a:pt x="862324" y="11141916"/>
                </a:cubicBezTo>
                <a:lnTo>
                  <a:pt x="846589" y="11111118"/>
                </a:lnTo>
                <a:cubicBezTo>
                  <a:pt x="2414659" y="10307806"/>
                  <a:pt x="3870273" y="9784919"/>
                  <a:pt x="5187171" y="9550905"/>
                </a:cubicBezTo>
                <a:close/>
                <a:moveTo>
                  <a:pt x="4880373" y="9011008"/>
                </a:moveTo>
                <a:cubicBezTo>
                  <a:pt x="5412903" y="8913673"/>
                  <a:pt x="5923116" y="8858124"/>
                  <a:pt x="6409480" y="8844768"/>
                </a:cubicBezTo>
                <a:cubicBezTo>
                  <a:pt x="7589682" y="8812239"/>
                  <a:pt x="8640000" y="9020740"/>
                  <a:pt x="9620620" y="9481518"/>
                </a:cubicBezTo>
                <a:cubicBezTo>
                  <a:pt x="11141705" y="10196305"/>
                  <a:pt x="12029450" y="11426720"/>
                  <a:pt x="12969255" y="12729462"/>
                </a:cubicBezTo>
                <a:cubicBezTo>
                  <a:pt x="13996571" y="14153498"/>
                  <a:pt x="15058995" y="15626157"/>
                  <a:pt x="17029746" y="16391814"/>
                </a:cubicBezTo>
                <a:cubicBezTo>
                  <a:pt x="18951207" y="17138437"/>
                  <a:pt x="21240185" y="16988767"/>
                  <a:pt x="23833206" y="15947300"/>
                </a:cubicBezTo>
                <a:lnTo>
                  <a:pt x="23846179" y="15979484"/>
                </a:lnTo>
                <a:cubicBezTo>
                  <a:pt x="22330281" y="16588376"/>
                  <a:pt x="20917289" y="16893255"/>
                  <a:pt x="19620345" y="16893255"/>
                </a:cubicBezTo>
                <a:cubicBezTo>
                  <a:pt x="18691785" y="16893254"/>
                  <a:pt x="17822716" y="16737007"/>
                  <a:pt x="17017467" y="16424171"/>
                </a:cubicBezTo>
                <a:cubicBezTo>
                  <a:pt x="15037203" y="15654879"/>
                  <a:pt x="13971838" y="14178069"/>
                  <a:pt x="12941410" y="12749880"/>
                </a:cubicBezTo>
                <a:cubicBezTo>
                  <a:pt x="12004201" y="11450944"/>
                  <a:pt x="11119049" y="10223990"/>
                  <a:pt x="9606092" y="9513009"/>
                </a:cubicBezTo>
                <a:cubicBezTo>
                  <a:pt x="8630489" y="9054480"/>
                  <a:pt x="7585186" y="8847364"/>
                  <a:pt x="6410691" y="8879547"/>
                </a:cubicBezTo>
                <a:lnTo>
                  <a:pt x="6410517" y="8879374"/>
                </a:lnTo>
                <a:cubicBezTo>
                  <a:pt x="4858648" y="8921939"/>
                  <a:pt x="3062575" y="9395695"/>
                  <a:pt x="1072107" y="10287491"/>
                </a:cubicBezTo>
                <a:lnTo>
                  <a:pt x="1057925" y="10255826"/>
                </a:lnTo>
                <a:cubicBezTo>
                  <a:pt x="2429225" y="9641528"/>
                  <a:pt x="3708808" y="9225145"/>
                  <a:pt x="4880373" y="9011008"/>
                </a:cubicBezTo>
                <a:close/>
                <a:moveTo>
                  <a:pt x="4529271" y="8446316"/>
                </a:moveTo>
                <a:cubicBezTo>
                  <a:pt x="5315880" y="8301511"/>
                  <a:pt x="6055228" y="8236947"/>
                  <a:pt x="6743099" y="8253526"/>
                </a:cubicBezTo>
                <a:cubicBezTo>
                  <a:pt x="7930565" y="8282076"/>
                  <a:pt x="8978635" y="8546119"/>
                  <a:pt x="9946975" y="9060364"/>
                </a:cubicBezTo>
                <a:cubicBezTo>
                  <a:pt x="11376742" y="9819619"/>
                  <a:pt x="12202227" y="11028752"/>
                  <a:pt x="13076137" y="12308654"/>
                </a:cubicBezTo>
                <a:cubicBezTo>
                  <a:pt x="14049147" y="13733728"/>
                  <a:pt x="15055363" y="15207425"/>
                  <a:pt x="16974403" y="16012532"/>
                </a:cubicBezTo>
                <a:cubicBezTo>
                  <a:pt x="18846227" y="16797742"/>
                  <a:pt x="21103901" y="16710535"/>
                  <a:pt x="23684815" y="15752988"/>
                </a:cubicBezTo>
                <a:lnTo>
                  <a:pt x="23696923" y="15785517"/>
                </a:lnTo>
                <a:cubicBezTo>
                  <a:pt x="22274245" y="16313258"/>
                  <a:pt x="20948940" y="16577475"/>
                  <a:pt x="19731726" y="16577474"/>
                </a:cubicBezTo>
                <a:cubicBezTo>
                  <a:pt x="18733465" y="16577475"/>
                  <a:pt x="17808189" y="16399947"/>
                  <a:pt x="16961085" y="16044544"/>
                </a:cubicBezTo>
                <a:cubicBezTo>
                  <a:pt x="15032707" y="15235456"/>
                  <a:pt x="14023551" y="13757607"/>
                  <a:pt x="13047600" y="12328206"/>
                </a:cubicBezTo>
                <a:cubicBezTo>
                  <a:pt x="12176111" y="11051938"/>
                  <a:pt x="11352874" y="9846266"/>
                  <a:pt x="9930718" y="9090992"/>
                </a:cubicBezTo>
                <a:cubicBezTo>
                  <a:pt x="8967220" y="8579341"/>
                  <a:pt x="7924166" y="8316682"/>
                  <a:pt x="6742234" y="8288305"/>
                </a:cubicBezTo>
                <a:lnTo>
                  <a:pt x="6742234" y="8288131"/>
                </a:lnTo>
                <a:cubicBezTo>
                  <a:pt x="5174799" y="8250585"/>
                  <a:pt x="3337910" y="8635748"/>
                  <a:pt x="1282240" y="9433244"/>
                </a:cubicBezTo>
                <a:lnTo>
                  <a:pt x="1269788" y="9400887"/>
                </a:lnTo>
                <a:cubicBezTo>
                  <a:pt x="2428437" y="8951323"/>
                  <a:pt x="3517917" y="8632496"/>
                  <a:pt x="4529271" y="8446316"/>
                </a:cubicBezTo>
                <a:close/>
                <a:moveTo>
                  <a:pt x="4127459" y="7855678"/>
                </a:moveTo>
                <a:cubicBezTo>
                  <a:pt x="5197848" y="7660476"/>
                  <a:pt x="6184043" y="7595308"/>
                  <a:pt x="7076718" y="7661590"/>
                </a:cubicBezTo>
                <a:cubicBezTo>
                  <a:pt x="8273350" y="7750527"/>
                  <a:pt x="9319000" y="8070459"/>
                  <a:pt x="10273331" y="8639556"/>
                </a:cubicBezTo>
                <a:cubicBezTo>
                  <a:pt x="11614374" y="9439298"/>
                  <a:pt x="12378634" y="10628186"/>
                  <a:pt x="13187689" y="11886979"/>
                </a:cubicBezTo>
                <a:cubicBezTo>
                  <a:pt x="14104836" y="13313784"/>
                  <a:pt x="15053288" y="14789382"/>
                  <a:pt x="16919060" y="15633769"/>
                </a:cubicBezTo>
                <a:cubicBezTo>
                  <a:pt x="18740729" y="16458256"/>
                  <a:pt x="20967098" y="16433166"/>
                  <a:pt x="23536426" y="15559192"/>
                </a:cubicBezTo>
                <a:lnTo>
                  <a:pt x="23547495" y="15591895"/>
                </a:lnTo>
                <a:cubicBezTo>
                  <a:pt x="22221497" y="16042811"/>
                  <a:pt x="20986125" y="16268443"/>
                  <a:pt x="19850194" y="16268443"/>
                </a:cubicBezTo>
                <a:cubicBezTo>
                  <a:pt x="18777566" y="16268443"/>
                  <a:pt x="17793317" y="16067383"/>
                  <a:pt x="16904705" y="15665088"/>
                </a:cubicBezTo>
                <a:cubicBezTo>
                  <a:pt x="15029594" y="14816548"/>
                  <a:pt x="14078376" y="13336625"/>
                  <a:pt x="13158461" y="11905493"/>
                </a:cubicBezTo>
                <a:cubicBezTo>
                  <a:pt x="12351481" y="10650161"/>
                  <a:pt x="11589469" y="9464560"/>
                  <a:pt x="10255345" y="8669143"/>
                </a:cubicBezTo>
                <a:cubicBezTo>
                  <a:pt x="9305682" y="8102816"/>
                  <a:pt x="8265049" y="7784614"/>
                  <a:pt x="7073951" y="7696023"/>
                </a:cubicBezTo>
                <a:lnTo>
                  <a:pt x="7074123" y="7696197"/>
                </a:lnTo>
                <a:cubicBezTo>
                  <a:pt x="5491815" y="7578708"/>
                  <a:pt x="3613764" y="7875629"/>
                  <a:pt x="1492375" y="8579340"/>
                </a:cubicBezTo>
                <a:lnTo>
                  <a:pt x="1481479" y="8546465"/>
                </a:lnTo>
                <a:cubicBezTo>
                  <a:pt x="2411479" y="8237984"/>
                  <a:pt x="3294935" y="8007501"/>
                  <a:pt x="4127459" y="7855678"/>
                </a:cubicBezTo>
                <a:close/>
                <a:moveTo>
                  <a:pt x="3667608" y="7236194"/>
                </a:moveTo>
                <a:cubicBezTo>
                  <a:pt x="5055804" y="6988919"/>
                  <a:pt x="6309131" y="6932251"/>
                  <a:pt x="7410166" y="7068100"/>
                </a:cubicBezTo>
                <a:cubicBezTo>
                  <a:pt x="8617694" y="7217079"/>
                  <a:pt x="9660749" y="7593247"/>
                  <a:pt x="10598996" y="8218229"/>
                </a:cubicBezTo>
                <a:cubicBezTo>
                  <a:pt x="11854599" y="9054484"/>
                  <a:pt x="12591533" y="10279532"/>
                  <a:pt x="13304082" y="11464267"/>
                </a:cubicBezTo>
                <a:cubicBezTo>
                  <a:pt x="14163638" y="12893322"/>
                  <a:pt x="15052423" y="14370824"/>
                  <a:pt x="16863197" y="15254488"/>
                </a:cubicBezTo>
                <a:cubicBezTo>
                  <a:pt x="18634193" y="16118598"/>
                  <a:pt x="20829258" y="16155800"/>
                  <a:pt x="23387516" y="15364880"/>
                </a:cubicBezTo>
                <a:lnTo>
                  <a:pt x="23397720" y="15397929"/>
                </a:lnTo>
                <a:cubicBezTo>
                  <a:pt x="22172552" y="15776691"/>
                  <a:pt x="21029704" y="15966159"/>
                  <a:pt x="19976621" y="15966159"/>
                </a:cubicBezTo>
                <a:cubicBezTo>
                  <a:pt x="18823571" y="15966159"/>
                  <a:pt x="17778097" y="15739143"/>
                  <a:pt x="16848150" y="15285460"/>
                </a:cubicBezTo>
                <a:cubicBezTo>
                  <a:pt x="15028209" y="14397471"/>
                  <a:pt x="14136659" y="12915295"/>
                  <a:pt x="13274509" y="11482090"/>
                </a:cubicBezTo>
                <a:cubicBezTo>
                  <a:pt x="12531175" y="10246310"/>
                  <a:pt x="11829004" y="9079056"/>
                  <a:pt x="10579971" y="8247126"/>
                </a:cubicBezTo>
                <a:cubicBezTo>
                  <a:pt x="9646394" y="7625257"/>
                  <a:pt x="8608183" y="7250819"/>
                  <a:pt x="7406188" y="7102534"/>
                </a:cubicBezTo>
                <a:lnTo>
                  <a:pt x="7405842" y="7102533"/>
                </a:lnTo>
                <a:cubicBezTo>
                  <a:pt x="5809006" y="6905452"/>
                  <a:pt x="3889793" y="7114818"/>
                  <a:pt x="1701990" y="7724749"/>
                </a:cubicBezTo>
                <a:lnTo>
                  <a:pt x="1692649" y="7691353"/>
                </a:lnTo>
                <a:cubicBezTo>
                  <a:pt x="2377743" y="7500372"/>
                  <a:pt x="3036609" y="7348592"/>
                  <a:pt x="3667608" y="7236194"/>
                </a:cubicBezTo>
                <a:close/>
                <a:moveTo>
                  <a:pt x="2738115" y="6660885"/>
                </a:moveTo>
                <a:cubicBezTo>
                  <a:pt x="4650067" y="6294613"/>
                  <a:pt x="6331271" y="6231479"/>
                  <a:pt x="7744997" y="6473571"/>
                </a:cubicBezTo>
                <a:cubicBezTo>
                  <a:pt x="8965324" y="6682591"/>
                  <a:pt x="10005610" y="7115512"/>
                  <a:pt x="10925349" y="7797077"/>
                </a:cubicBezTo>
                <a:cubicBezTo>
                  <a:pt x="12099151" y="8666899"/>
                  <a:pt x="12774169" y="9874469"/>
                  <a:pt x="13427050" y="11042420"/>
                </a:cubicBezTo>
                <a:cubicBezTo>
                  <a:pt x="14226938" y="12473378"/>
                  <a:pt x="15053979" y="13952957"/>
                  <a:pt x="16807854" y="14875206"/>
                </a:cubicBezTo>
                <a:cubicBezTo>
                  <a:pt x="18527657" y="15779634"/>
                  <a:pt x="20691418" y="15879127"/>
                  <a:pt x="23239127" y="15170742"/>
                </a:cubicBezTo>
                <a:lnTo>
                  <a:pt x="23248466" y="15204136"/>
                </a:lnTo>
                <a:cubicBezTo>
                  <a:pt x="22127587" y="15515764"/>
                  <a:pt x="21080380" y="15671490"/>
                  <a:pt x="20112213" y="15671490"/>
                </a:cubicBezTo>
                <a:cubicBezTo>
                  <a:pt x="18872514" y="15671490"/>
                  <a:pt x="17762184" y="15416272"/>
                  <a:pt x="16791942" y="14906005"/>
                </a:cubicBezTo>
                <a:cubicBezTo>
                  <a:pt x="15028902" y="13978912"/>
                  <a:pt x="14199267" y="12494834"/>
                  <a:pt x="13396957" y="11059550"/>
                </a:cubicBezTo>
                <a:cubicBezTo>
                  <a:pt x="12745978" y="9894886"/>
                  <a:pt x="12072689" y="8690605"/>
                  <a:pt x="10904768" y="7825108"/>
                </a:cubicBezTo>
                <a:cubicBezTo>
                  <a:pt x="9989527" y="7147004"/>
                  <a:pt x="8954082" y="6716159"/>
                  <a:pt x="7739116" y="6508003"/>
                </a:cubicBezTo>
                <a:lnTo>
                  <a:pt x="7739290" y="6507658"/>
                </a:lnTo>
                <a:cubicBezTo>
                  <a:pt x="6128099" y="6231674"/>
                  <a:pt x="4167724" y="6353660"/>
                  <a:pt x="1912471" y="6870154"/>
                </a:cubicBezTo>
                <a:lnTo>
                  <a:pt x="1904687" y="6836413"/>
                </a:lnTo>
                <a:cubicBezTo>
                  <a:pt x="2187134" y="6771722"/>
                  <a:pt x="2464980" y="6713211"/>
                  <a:pt x="2738115" y="6660885"/>
                </a:cubicBezTo>
                <a:close/>
                <a:moveTo>
                  <a:pt x="2116374" y="5982163"/>
                </a:moveTo>
                <a:cubicBezTo>
                  <a:pt x="4444267" y="5558240"/>
                  <a:pt x="6450992" y="5523287"/>
                  <a:pt x="8080515" y="5878518"/>
                </a:cubicBezTo>
                <a:cubicBezTo>
                  <a:pt x="9315889" y="6147927"/>
                  <a:pt x="10353236" y="6637775"/>
                  <a:pt x="11251702" y="7376440"/>
                </a:cubicBezTo>
                <a:cubicBezTo>
                  <a:pt x="12347851" y="8277752"/>
                  <a:pt x="12962337" y="9469926"/>
                  <a:pt x="13556590" y="10622997"/>
                </a:cubicBezTo>
                <a:cubicBezTo>
                  <a:pt x="14294735" y="12055166"/>
                  <a:pt x="15057958" y="13536300"/>
                  <a:pt x="16752683" y="14496444"/>
                </a:cubicBezTo>
                <a:cubicBezTo>
                  <a:pt x="18420427" y="15441533"/>
                  <a:pt x="20553060" y="15603142"/>
                  <a:pt x="23090910" y="14976948"/>
                </a:cubicBezTo>
                <a:lnTo>
                  <a:pt x="23099212" y="15010515"/>
                </a:lnTo>
                <a:cubicBezTo>
                  <a:pt x="22086770" y="15260370"/>
                  <a:pt x="21138318" y="15385125"/>
                  <a:pt x="20257838" y="15385124"/>
                </a:cubicBezTo>
                <a:cubicBezTo>
                  <a:pt x="18923364" y="15385125"/>
                  <a:pt x="17745236" y="15098588"/>
                  <a:pt x="16735561" y="14526550"/>
                </a:cubicBezTo>
                <a:cubicBezTo>
                  <a:pt x="15031843" y="13561218"/>
                  <a:pt x="14266198" y="12075582"/>
                  <a:pt x="13525804" y="10638742"/>
                </a:cubicBezTo>
                <a:cubicBezTo>
                  <a:pt x="12933108" y="9488786"/>
                  <a:pt x="12320352" y="8299727"/>
                  <a:pt x="11229563" y="7403086"/>
                </a:cubicBezTo>
                <a:cubicBezTo>
                  <a:pt x="10335249" y="6667882"/>
                  <a:pt x="9302745" y="6180283"/>
                  <a:pt x="8072906" y="5912259"/>
                </a:cubicBezTo>
                <a:lnTo>
                  <a:pt x="8073079" y="5912432"/>
                </a:lnTo>
                <a:cubicBezTo>
                  <a:pt x="6448052" y="5558240"/>
                  <a:pt x="4445996" y="5593193"/>
                  <a:pt x="2122601" y="6016250"/>
                </a:cubicBezTo>
                <a:close/>
                <a:moveTo>
                  <a:pt x="2327717" y="5127567"/>
                </a:moveTo>
                <a:cubicBezTo>
                  <a:pt x="4724786" y="4797253"/>
                  <a:pt x="6773365" y="4849335"/>
                  <a:pt x="8416552" y="5282256"/>
                </a:cubicBezTo>
                <a:cubicBezTo>
                  <a:pt x="9669047" y="5612224"/>
                  <a:pt x="10702934" y="6159518"/>
                  <a:pt x="11577535" y="6955456"/>
                </a:cubicBezTo>
                <a:cubicBezTo>
                  <a:pt x="12600701" y="7886702"/>
                  <a:pt x="13155693" y="9065900"/>
                  <a:pt x="13692353" y="10206340"/>
                </a:cubicBezTo>
                <a:cubicBezTo>
                  <a:pt x="14029777" y="10923203"/>
                  <a:pt x="14378614" y="11664463"/>
                  <a:pt x="14840041" y="12335473"/>
                </a:cubicBezTo>
                <a:cubicBezTo>
                  <a:pt x="15356986" y="13087288"/>
                  <a:pt x="15964382" y="13670053"/>
                  <a:pt x="16696993" y="14117335"/>
                </a:cubicBezTo>
                <a:cubicBezTo>
                  <a:pt x="18311990" y="15103259"/>
                  <a:pt x="20413145" y="15327160"/>
                  <a:pt x="22942175" y="14782808"/>
                </a:cubicBezTo>
                <a:lnTo>
                  <a:pt x="22949437" y="14816721"/>
                </a:lnTo>
                <a:cubicBezTo>
                  <a:pt x="22049759" y="15010342"/>
                  <a:pt x="21203865" y="15107067"/>
                  <a:pt x="20414355" y="15107066"/>
                </a:cubicBezTo>
                <a:cubicBezTo>
                  <a:pt x="18976804" y="15107066"/>
                  <a:pt x="17726556" y="14786442"/>
                  <a:pt x="16679006" y="14146922"/>
                </a:cubicBezTo>
                <a:cubicBezTo>
                  <a:pt x="15036857" y="13144387"/>
                  <a:pt x="14337452" y="11658234"/>
                  <a:pt x="13661050" y="10221048"/>
                </a:cubicBezTo>
                <a:cubicBezTo>
                  <a:pt x="13125773" y="9083548"/>
                  <a:pt x="12572164" y="7907466"/>
                  <a:pt x="11554187" y="6981063"/>
                </a:cubicBezTo>
                <a:cubicBezTo>
                  <a:pt x="10683909" y="6188932"/>
                  <a:pt x="9654692" y="5644234"/>
                  <a:pt x="8407731" y="5315650"/>
                </a:cubicBezTo>
                <a:lnTo>
                  <a:pt x="8407731" y="5315823"/>
                </a:lnTo>
                <a:cubicBezTo>
                  <a:pt x="6768868" y="4883941"/>
                  <a:pt x="4724959" y="4832205"/>
                  <a:pt x="2332387" y="5161827"/>
                </a:cubicBezTo>
                <a:close/>
                <a:moveTo>
                  <a:pt x="2539407" y="4272801"/>
                </a:moveTo>
                <a:cubicBezTo>
                  <a:pt x="3838599" y="4148218"/>
                  <a:pt x="5041803" y="4126763"/>
                  <a:pt x="6115642" y="4209125"/>
                </a:cubicBezTo>
                <a:cubicBezTo>
                  <a:pt x="7081388" y="4283181"/>
                  <a:pt x="7969134" y="4443234"/>
                  <a:pt x="8754149" y="4684957"/>
                </a:cubicBezTo>
                <a:cubicBezTo>
                  <a:pt x="10025670" y="5076352"/>
                  <a:pt x="11055924" y="5681437"/>
                  <a:pt x="11903718" y="6534475"/>
                </a:cubicBezTo>
                <a:cubicBezTo>
                  <a:pt x="12858223" y="7494792"/>
                  <a:pt x="13354931" y="8663608"/>
                  <a:pt x="13835210" y="9794011"/>
                </a:cubicBezTo>
                <a:cubicBezTo>
                  <a:pt x="14140119" y="10511219"/>
                  <a:pt x="14455231" y="11252998"/>
                  <a:pt x="14883279" y="11927469"/>
                </a:cubicBezTo>
                <a:cubicBezTo>
                  <a:pt x="15362521" y="12682744"/>
                  <a:pt x="15937749" y="13275026"/>
                  <a:pt x="16641822" y="13738226"/>
                </a:cubicBezTo>
                <a:cubicBezTo>
                  <a:pt x="18203204" y="14765505"/>
                  <a:pt x="20272883" y="15051697"/>
                  <a:pt x="22793957" y="14588669"/>
                </a:cubicBezTo>
                <a:lnTo>
                  <a:pt x="22800185" y="14622755"/>
                </a:lnTo>
                <a:cubicBezTo>
                  <a:pt x="22017934" y="14766371"/>
                  <a:pt x="21278407" y="14838178"/>
                  <a:pt x="20584191" y="14838178"/>
                </a:cubicBezTo>
                <a:cubicBezTo>
                  <a:pt x="19033186" y="14838351"/>
                  <a:pt x="17706668" y="14480352"/>
                  <a:pt x="16622798" y="13767295"/>
                </a:cubicBezTo>
                <a:cubicBezTo>
                  <a:pt x="15914573" y="13301326"/>
                  <a:pt x="15336059" y="12705584"/>
                  <a:pt x="14854051" y="11946156"/>
                </a:cubicBezTo>
                <a:cubicBezTo>
                  <a:pt x="14424447" y="11269263"/>
                  <a:pt x="14108642" y="10526272"/>
                  <a:pt x="13803387" y="9807680"/>
                </a:cubicBezTo>
                <a:cubicBezTo>
                  <a:pt x="13324318" y="8680393"/>
                  <a:pt x="12828994" y="7514689"/>
                  <a:pt x="11879158" y="6558873"/>
                </a:cubicBezTo>
                <a:cubicBezTo>
                  <a:pt x="11035342" y="5709814"/>
                  <a:pt x="10009758" y="5107669"/>
                  <a:pt x="8743945" y="4718006"/>
                </a:cubicBezTo>
                <a:cubicBezTo>
                  <a:pt x="7091766" y="4209298"/>
                  <a:pt x="5005311" y="4071220"/>
                  <a:pt x="2542693" y="4307233"/>
                </a:cubicBezTo>
                <a:close/>
                <a:moveTo>
                  <a:pt x="2750754" y="3418035"/>
                </a:moveTo>
                <a:cubicBezTo>
                  <a:pt x="5288952" y="3275459"/>
                  <a:pt x="7422794" y="3500571"/>
                  <a:pt x="9092788" y="4086969"/>
                </a:cubicBezTo>
                <a:cubicBezTo>
                  <a:pt x="10385229" y="4540654"/>
                  <a:pt x="11411160" y="5203532"/>
                  <a:pt x="12229554" y="6113499"/>
                </a:cubicBezTo>
                <a:cubicBezTo>
                  <a:pt x="13120067" y="7103746"/>
                  <a:pt x="13559357" y="8264950"/>
                  <a:pt x="13984118" y="9387737"/>
                </a:cubicBezTo>
                <a:cubicBezTo>
                  <a:pt x="14255129" y="10104599"/>
                  <a:pt x="14535652" y="10845686"/>
                  <a:pt x="14929284" y="11522753"/>
                </a:cubicBezTo>
                <a:cubicBezTo>
                  <a:pt x="15369784" y="12280105"/>
                  <a:pt x="15911633" y="12880864"/>
                  <a:pt x="16586133" y="13359292"/>
                </a:cubicBezTo>
                <a:cubicBezTo>
                  <a:pt x="18092691" y="14428097"/>
                  <a:pt x="20131238" y="14776406"/>
                  <a:pt x="22645220" y="14394528"/>
                </a:cubicBezTo>
                <a:lnTo>
                  <a:pt x="22650410" y="14428789"/>
                </a:lnTo>
                <a:cubicBezTo>
                  <a:pt x="21990090" y="14529147"/>
                  <a:pt x="21362460" y="14579152"/>
                  <a:pt x="20768554" y="14579153"/>
                </a:cubicBezTo>
                <a:cubicBezTo>
                  <a:pt x="19092508" y="14579153"/>
                  <a:pt x="17684013" y="14180664"/>
                  <a:pt x="16566071" y="13387496"/>
                </a:cubicBezTo>
                <a:cubicBezTo>
                  <a:pt x="15887420" y="12906127"/>
                  <a:pt x="15342286" y="12301904"/>
                  <a:pt x="14899363" y="11540229"/>
                </a:cubicBezTo>
                <a:cubicBezTo>
                  <a:pt x="14504349" y="10860740"/>
                  <a:pt x="14223480" y="10118096"/>
                  <a:pt x="13951778" y="9400024"/>
                </a:cubicBezTo>
                <a:cubicBezTo>
                  <a:pt x="13528053" y="8280005"/>
                  <a:pt x="13089974" y="7122089"/>
                  <a:pt x="12203784" y="6136684"/>
                </a:cubicBezTo>
                <a:cubicBezTo>
                  <a:pt x="11389369" y="5231217"/>
                  <a:pt x="10368107" y="4571454"/>
                  <a:pt x="9081373" y="4119672"/>
                </a:cubicBezTo>
                <a:cubicBezTo>
                  <a:pt x="7415703" y="3534830"/>
                  <a:pt x="5286357" y="3310411"/>
                  <a:pt x="2752657" y="3452640"/>
                </a:cubicBezTo>
                <a:close/>
                <a:moveTo>
                  <a:pt x="2962443" y="2563267"/>
                </a:moveTo>
                <a:cubicBezTo>
                  <a:pt x="5572759" y="2515164"/>
                  <a:pt x="7749839" y="2826272"/>
                  <a:pt x="9433322" y="3488285"/>
                </a:cubicBezTo>
                <a:cubicBezTo>
                  <a:pt x="10748074" y="4005298"/>
                  <a:pt x="11769509" y="4726313"/>
                  <a:pt x="12555734" y="5692513"/>
                </a:cubicBezTo>
                <a:cubicBezTo>
                  <a:pt x="13386927" y="6713737"/>
                  <a:pt x="13769316" y="7870095"/>
                  <a:pt x="14139255" y="8988214"/>
                </a:cubicBezTo>
                <a:cubicBezTo>
                  <a:pt x="14375847" y="9703516"/>
                  <a:pt x="14620568" y="10443044"/>
                  <a:pt x="14978920" y="11121323"/>
                </a:cubicBezTo>
                <a:cubicBezTo>
                  <a:pt x="15379468" y="11879192"/>
                  <a:pt x="15887074" y="12487220"/>
                  <a:pt x="16530961" y="12980182"/>
                </a:cubicBezTo>
                <a:cubicBezTo>
                  <a:pt x="17981829" y="14090688"/>
                  <a:pt x="19988901" y="14501288"/>
                  <a:pt x="22497004" y="14200389"/>
                </a:cubicBezTo>
                <a:lnTo>
                  <a:pt x="22501154" y="14234823"/>
                </a:lnTo>
                <a:cubicBezTo>
                  <a:pt x="21968470" y="14298843"/>
                  <a:pt x="21458272" y="14330681"/>
                  <a:pt x="20971076" y="14330681"/>
                </a:cubicBezTo>
                <a:cubicBezTo>
                  <a:pt x="19155632" y="14330680"/>
                  <a:pt x="17659625" y="13887898"/>
                  <a:pt x="16509862" y="13007694"/>
                </a:cubicBezTo>
                <a:cubicBezTo>
                  <a:pt x="15861822" y="12511790"/>
                  <a:pt x="15351105" y="11899956"/>
                  <a:pt x="14948133" y="11137586"/>
                </a:cubicBezTo>
                <a:cubicBezTo>
                  <a:pt x="14588400" y="10456888"/>
                  <a:pt x="14343333" y="9715800"/>
                  <a:pt x="14106220" y="8999286"/>
                </a:cubicBezTo>
                <a:cubicBezTo>
                  <a:pt x="13737321" y="7884112"/>
                  <a:pt x="13355796" y="6731040"/>
                  <a:pt x="12528754" y="5714663"/>
                </a:cubicBezTo>
                <a:cubicBezTo>
                  <a:pt x="11746334" y="4753307"/>
                  <a:pt x="10729568" y="4035579"/>
                  <a:pt x="9420523" y="3520814"/>
                </a:cubicBezTo>
                <a:lnTo>
                  <a:pt x="9420697" y="3520468"/>
                </a:lnTo>
                <a:cubicBezTo>
                  <a:pt x="7741537" y="2860186"/>
                  <a:pt x="5568782" y="2549597"/>
                  <a:pt x="2963135" y="2597873"/>
                </a:cubicBezTo>
                <a:close/>
                <a:moveTo>
                  <a:pt x="3173788" y="1709019"/>
                </a:moveTo>
                <a:cubicBezTo>
                  <a:pt x="5857087" y="1755391"/>
                  <a:pt x="8077923" y="2152668"/>
                  <a:pt x="9774897" y="2889601"/>
                </a:cubicBezTo>
                <a:cubicBezTo>
                  <a:pt x="11113517" y="3470983"/>
                  <a:pt x="12129763" y="4250310"/>
                  <a:pt x="12881571" y="5271879"/>
                </a:cubicBezTo>
                <a:cubicBezTo>
                  <a:pt x="13657419" y="6326322"/>
                  <a:pt x="13983601" y="7480607"/>
                  <a:pt x="14298886" y="8596996"/>
                </a:cubicBezTo>
                <a:cubicBezTo>
                  <a:pt x="14716729" y="10076395"/>
                  <a:pt x="15111398" y="11473785"/>
                  <a:pt x="16475272" y="12601421"/>
                </a:cubicBezTo>
                <a:cubicBezTo>
                  <a:pt x="17869066" y="13753800"/>
                  <a:pt x="19845006" y="14226518"/>
                  <a:pt x="22348270" y="14006596"/>
                </a:cubicBezTo>
                <a:lnTo>
                  <a:pt x="22351380" y="14041029"/>
                </a:lnTo>
                <a:cubicBezTo>
                  <a:pt x="21952388" y="14076155"/>
                  <a:pt x="21566540" y="14093631"/>
                  <a:pt x="21194354" y="14093631"/>
                </a:cubicBezTo>
                <a:cubicBezTo>
                  <a:pt x="19223083" y="14093631"/>
                  <a:pt x="17631954" y="13602399"/>
                  <a:pt x="16453309" y="12628067"/>
                </a:cubicBezTo>
                <a:cubicBezTo>
                  <a:pt x="15081132" y="11493683"/>
                  <a:pt x="14684907" y="10091103"/>
                  <a:pt x="14265507" y="8606339"/>
                </a:cubicBezTo>
                <a:cubicBezTo>
                  <a:pt x="13950914" y="7492893"/>
                  <a:pt x="13625770" y="6341550"/>
                  <a:pt x="12853553" y="5292295"/>
                </a:cubicBezTo>
                <a:lnTo>
                  <a:pt x="12853726" y="5292469"/>
                </a:lnTo>
                <a:cubicBezTo>
                  <a:pt x="12105723" y="4275918"/>
                  <a:pt x="11094148" y="3500225"/>
                  <a:pt x="9761234" y="2921439"/>
                </a:cubicBezTo>
                <a:cubicBezTo>
                  <a:pt x="8068412" y="2186236"/>
                  <a:pt x="5851900" y="1789997"/>
                  <a:pt x="3173269" y="1743625"/>
                </a:cubicBezTo>
                <a:close/>
                <a:moveTo>
                  <a:pt x="3384955" y="854423"/>
                </a:moveTo>
                <a:cubicBezTo>
                  <a:pt x="6141931" y="995961"/>
                  <a:pt x="8407215" y="1479061"/>
                  <a:pt x="10117849" y="2290399"/>
                </a:cubicBezTo>
                <a:cubicBezTo>
                  <a:pt x="10841812" y="2633691"/>
                  <a:pt x="11480858" y="3042905"/>
                  <a:pt x="12017517" y="3506626"/>
                </a:cubicBezTo>
                <a:cubicBezTo>
                  <a:pt x="12479464" y="3905805"/>
                  <a:pt x="12879668" y="4358107"/>
                  <a:pt x="13207233" y="4850896"/>
                </a:cubicBezTo>
                <a:cubicBezTo>
                  <a:pt x="13931888" y="5941330"/>
                  <a:pt x="14201515" y="7096825"/>
                  <a:pt x="14462322" y="8214252"/>
                </a:cubicBezTo>
                <a:cubicBezTo>
                  <a:pt x="14804934" y="9681714"/>
                  <a:pt x="15128346" y="11067858"/>
                  <a:pt x="16419757" y="12222486"/>
                </a:cubicBezTo>
                <a:cubicBezTo>
                  <a:pt x="17755439" y="13416565"/>
                  <a:pt x="19700248" y="13951400"/>
                  <a:pt x="22199878" y="13812458"/>
                </a:cubicBezTo>
                <a:lnTo>
                  <a:pt x="22201780" y="13847064"/>
                </a:lnTo>
                <a:cubicBezTo>
                  <a:pt x="21943049" y="13861425"/>
                  <a:pt x="21690026" y="13868693"/>
                  <a:pt x="21443226" y="13868694"/>
                </a:cubicBezTo>
                <a:cubicBezTo>
                  <a:pt x="19296066" y="13868693"/>
                  <a:pt x="17601170" y="13325032"/>
                  <a:pt x="16396754" y="12248267"/>
                </a:cubicBezTo>
                <a:cubicBezTo>
                  <a:pt x="15097216" y="11086371"/>
                  <a:pt x="14772593" y="9695038"/>
                  <a:pt x="14428770" y="8222038"/>
                </a:cubicBezTo>
                <a:cubicBezTo>
                  <a:pt x="14168655" y="7107725"/>
                  <a:pt x="13899719" y="5955346"/>
                  <a:pt x="13178523" y="4870102"/>
                </a:cubicBezTo>
                <a:cubicBezTo>
                  <a:pt x="12852861" y="4379908"/>
                  <a:pt x="12454559" y="3930031"/>
                  <a:pt x="11995034" y="3532926"/>
                </a:cubicBezTo>
                <a:lnTo>
                  <a:pt x="11995034" y="3532753"/>
                </a:lnTo>
                <a:cubicBezTo>
                  <a:pt x="11460795" y="3071109"/>
                  <a:pt x="10824171" y="2663624"/>
                  <a:pt x="10103147" y="2321718"/>
                </a:cubicBezTo>
                <a:cubicBezTo>
                  <a:pt x="8396492" y="1512456"/>
                  <a:pt x="6135705" y="1030394"/>
                  <a:pt x="3383225" y="889029"/>
                </a:cubicBezTo>
                <a:close/>
                <a:moveTo>
                  <a:pt x="3596469" y="0"/>
                </a:moveTo>
                <a:cubicBezTo>
                  <a:pt x="6427815" y="237224"/>
                  <a:pt x="8738065" y="806319"/>
                  <a:pt x="10462362" y="1691367"/>
                </a:cubicBezTo>
                <a:cubicBezTo>
                  <a:pt x="11832463" y="2394388"/>
                  <a:pt x="12865486" y="3315946"/>
                  <a:pt x="13532895" y="4430085"/>
                </a:cubicBezTo>
                <a:cubicBezTo>
                  <a:pt x="14209817" y="5560143"/>
                  <a:pt x="14422543" y="6719445"/>
                  <a:pt x="14628353" y="7840678"/>
                </a:cubicBezTo>
                <a:cubicBezTo>
                  <a:pt x="14894866" y="9292916"/>
                  <a:pt x="15146681" y="10664697"/>
                  <a:pt x="16364240" y="11843549"/>
                </a:cubicBezTo>
                <a:cubicBezTo>
                  <a:pt x="17640602" y="13079330"/>
                  <a:pt x="19553934" y="13676629"/>
                  <a:pt x="22051315" y="13618491"/>
                </a:cubicBezTo>
                <a:lnTo>
                  <a:pt x="22052181" y="13653097"/>
                </a:lnTo>
                <a:cubicBezTo>
                  <a:pt x="21941320" y="13655693"/>
                  <a:pt x="21831326" y="13656904"/>
                  <a:pt x="21722886" y="13656904"/>
                </a:cubicBezTo>
                <a:cubicBezTo>
                  <a:pt x="19376143" y="13656904"/>
                  <a:pt x="17566753" y="13055970"/>
                  <a:pt x="16340200" y="11868466"/>
                </a:cubicBezTo>
                <a:cubicBezTo>
                  <a:pt x="15114685" y="10681828"/>
                  <a:pt x="14862007" y="9304855"/>
                  <a:pt x="14594455" y="7846907"/>
                </a:cubicBezTo>
                <a:cubicBezTo>
                  <a:pt x="14389338" y="6728788"/>
                  <a:pt x="14177129" y="5572601"/>
                  <a:pt x="13503494" y="4447907"/>
                </a:cubicBezTo>
                <a:cubicBezTo>
                  <a:pt x="13194435" y="3931932"/>
                  <a:pt x="12804954" y="3454196"/>
                  <a:pt x="12345948" y="3028023"/>
                </a:cubicBezTo>
                <a:cubicBezTo>
                  <a:pt x="11816898" y="2536792"/>
                  <a:pt x="11177852" y="2097297"/>
                  <a:pt x="10446798" y="1722167"/>
                </a:cubicBezTo>
                <a:cubicBezTo>
                  <a:pt x="8726131" y="839022"/>
                  <a:pt x="6420378" y="271311"/>
                  <a:pt x="3593530" y="34433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7288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" name="Freeform 63">
            <a:extLst>
              <a:ext uri="{FF2B5EF4-FFF2-40B4-BE49-F238E27FC236}">
                <a16:creationId xmlns:a16="http://schemas.microsoft.com/office/drawing/2014/main" id="{51591ED5-D93A-09BD-B922-B5529FAD9A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89775" y="4153338"/>
            <a:ext cx="8843174" cy="1362941"/>
          </a:xfrm>
          <a:custGeom>
            <a:avLst/>
            <a:gdLst>
              <a:gd name="T0" fmla="*/ 9549 w 9785"/>
              <a:gd name="T1" fmla="*/ 1508 h 1509"/>
              <a:gd name="T2" fmla="*/ 754 w 9785"/>
              <a:gd name="T3" fmla="*/ 1508 h 1509"/>
              <a:gd name="T4" fmla="*/ 754 w 9785"/>
              <a:gd name="T5" fmla="*/ 1508 h 1509"/>
              <a:gd name="T6" fmla="*/ 0 w 9785"/>
              <a:gd name="T7" fmla="*/ 755 h 1509"/>
              <a:gd name="T8" fmla="*/ 0 w 9785"/>
              <a:gd name="T9" fmla="*/ 755 h 1509"/>
              <a:gd name="T10" fmla="*/ 754 w 9785"/>
              <a:gd name="T11" fmla="*/ 0 h 1509"/>
              <a:gd name="T12" fmla="*/ 9549 w 9785"/>
              <a:gd name="T13" fmla="*/ 0 h 1509"/>
              <a:gd name="T14" fmla="*/ 9549 w 9785"/>
              <a:gd name="T15" fmla="*/ 0 h 1509"/>
              <a:gd name="T16" fmla="*/ 9784 w 9785"/>
              <a:gd name="T17" fmla="*/ 236 h 1509"/>
              <a:gd name="T18" fmla="*/ 9784 w 9785"/>
              <a:gd name="T19" fmla="*/ 1273 h 1509"/>
              <a:gd name="T20" fmla="*/ 9784 w 9785"/>
              <a:gd name="T21" fmla="*/ 1273 h 1509"/>
              <a:gd name="T22" fmla="*/ 9549 w 9785"/>
              <a:gd name="T23" fmla="*/ 1508 h 1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785" h="1509">
                <a:moveTo>
                  <a:pt x="9549" y="1508"/>
                </a:moveTo>
                <a:lnTo>
                  <a:pt x="754" y="1508"/>
                </a:lnTo>
                <a:lnTo>
                  <a:pt x="754" y="1508"/>
                </a:lnTo>
                <a:cubicBezTo>
                  <a:pt x="339" y="1508"/>
                  <a:pt x="0" y="1169"/>
                  <a:pt x="0" y="755"/>
                </a:cubicBezTo>
                <a:lnTo>
                  <a:pt x="0" y="755"/>
                </a:lnTo>
                <a:cubicBezTo>
                  <a:pt x="0" y="339"/>
                  <a:pt x="339" y="0"/>
                  <a:pt x="754" y="0"/>
                </a:cubicBezTo>
                <a:lnTo>
                  <a:pt x="9549" y="0"/>
                </a:lnTo>
                <a:lnTo>
                  <a:pt x="9549" y="0"/>
                </a:lnTo>
                <a:cubicBezTo>
                  <a:pt x="9679" y="0"/>
                  <a:pt x="9784" y="107"/>
                  <a:pt x="9784" y="236"/>
                </a:cubicBezTo>
                <a:lnTo>
                  <a:pt x="9784" y="1273"/>
                </a:lnTo>
                <a:lnTo>
                  <a:pt x="9784" y="1273"/>
                </a:lnTo>
                <a:cubicBezTo>
                  <a:pt x="9784" y="1403"/>
                  <a:pt x="9679" y="1508"/>
                  <a:pt x="9549" y="150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Freeform 64">
            <a:extLst>
              <a:ext uri="{FF2B5EF4-FFF2-40B4-BE49-F238E27FC236}">
                <a16:creationId xmlns:a16="http://schemas.microsoft.com/office/drawing/2014/main" id="{C8A660C9-4EFA-CD27-AC24-A6DC9BD268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89775" y="6118044"/>
            <a:ext cx="8843174" cy="1362941"/>
          </a:xfrm>
          <a:custGeom>
            <a:avLst/>
            <a:gdLst>
              <a:gd name="T0" fmla="*/ 9549 w 9785"/>
              <a:gd name="T1" fmla="*/ 1508 h 1509"/>
              <a:gd name="T2" fmla="*/ 754 w 9785"/>
              <a:gd name="T3" fmla="*/ 1508 h 1509"/>
              <a:gd name="T4" fmla="*/ 754 w 9785"/>
              <a:gd name="T5" fmla="*/ 1508 h 1509"/>
              <a:gd name="T6" fmla="*/ 0 w 9785"/>
              <a:gd name="T7" fmla="*/ 754 h 1509"/>
              <a:gd name="T8" fmla="*/ 0 w 9785"/>
              <a:gd name="T9" fmla="*/ 754 h 1509"/>
              <a:gd name="T10" fmla="*/ 754 w 9785"/>
              <a:gd name="T11" fmla="*/ 0 h 1509"/>
              <a:gd name="T12" fmla="*/ 9549 w 9785"/>
              <a:gd name="T13" fmla="*/ 0 h 1509"/>
              <a:gd name="T14" fmla="*/ 9549 w 9785"/>
              <a:gd name="T15" fmla="*/ 0 h 1509"/>
              <a:gd name="T16" fmla="*/ 9784 w 9785"/>
              <a:gd name="T17" fmla="*/ 236 h 1509"/>
              <a:gd name="T18" fmla="*/ 9784 w 9785"/>
              <a:gd name="T19" fmla="*/ 1272 h 1509"/>
              <a:gd name="T20" fmla="*/ 9784 w 9785"/>
              <a:gd name="T21" fmla="*/ 1272 h 1509"/>
              <a:gd name="T22" fmla="*/ 9549 w 9785"/>
              <a:gd name="T23" fmla="*/ 1508 h 1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785" h="1509">
                <a:moveTo>
                  <a:pt x="9549" y="1508"/>
                </a:moveTo>
                <a:lnTo>
                  <a:pt x="754" y="1508"/>
                </a:lnTo>
                <a:lnTo>
                  <a:pt x="754" y="1508"/>
                </a:lnTo>
                <a:cubicBezTo>
                  <a:pt x="339" y="1508"/>
                  <a:pt x="0" y="1169"/>
                  <a:pt x="0" y="754"/>
                </a:cubicBezTo>
                <a:lnTo>
                  <a:pt x="0" y="754"/>
                </a:lnTo>
                <a:cubicBezTo>
                  <a:pt x="0" y="339"/>
                  <a:pt x="339" y="0"/>
                  <a:pt x="754" y="0"/>
                </a:cubicBezTo>
                <a:lnTo>
                  <a:pt x="9549" y="0"/>
                </a:lnTo>
                <a:lnTo>
                  <a:pt x="9549" y="0"/>
                </a:lnTo>
                <a:cubicBezTo>
                  <a:pt x="9679" y="0"/>
                  <a:pt x="9784" y="106"/>
                  <a:pt x="9784" y="236"/>
                </a:cubicBezTo>
                <a:lnTo>
                  <a:pt x="9784" y="1272"/>
                </a:lnTo>
                <a:lnTo>
                  <a:pt x="9784" y="1272"/>
                </a:lnTo>
                <a:cubicBezTo>
                  <a:pt x="9784" y="1402"/>
                  <a:pt x="9679" y="1508"/>
                  <a:pt x="9549" y="1508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Freeform 65">
            <a:extLst>
              <a:ext uri="{FF2B5EF4-FFF2-40B4-BE49-F238E27FC236}">
                <a16:creationId xmlns:a16="http://schemas.microsoft.com/office/drawing/2014/main" id="{C8B07EC0-252B-6A19-0E0D-D8CCA500F6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89775" y="8078766"/>
            <a:ext cx="8843174" cy="1362941"/>
          </a:xfrm>
          <a:custGeom>
            <a:avLst/>
            <a:gdLst>
              <a:gd name="T0" fmla="*/ 9549 w 9785"/>
              <a:gd name="T1" fmla="*/ 1508 h 1509"/>
              <a:gd name="T2" fmla="*/ 754 w 9785"/>
              <a:gd name="T3" fmla="*/ 1508 h 1509"/>
              <a:gd name="T4" fmla="*/ 754 w 9785"/>
              <a:gd name="T5" fmla="*/ 1508 h 1509"/>
              <a:gd name="T6" fmla="*/ 0 w 9785"/>
              <a:gd name="T7" fmla="*/ 755 h 1509"/>
              <a:gd name="T8" fmla="*/ 0 w 9785"/>
              <a:gd name="T9" fmla="*/ 755 h 1509"/>
              <a:gd name="T10" fmla="*/ 754 w 9785"/>
              <a:gd name="T11" fmla="*/ 0 h 1509"/>
              <a:gd name="T12" fmla="*/ 9549 w 9785"/>
              <a:gd name="T13" fmla="*/ 0 h 1509"/>
              <a:gd name="T14" fmla="*/ 9549 w 9785"/>
              <a:gd name="T15" fmla="*/ 0 h 1509"/>
              <a:gd name="T16" fmla="*/ 9784 w 9785"/>
              <a:gd name="T17" fmla="*/ 237 h 1509"/>
              <a:gd name="T18" fmla="*/ 9784 w 9785"/>
              <a:gd name="T19" fmla="*/ 1273 h 1509"/>
              <a:gd name="T20" fmla="*/ 9784 w 9785"/>
              <a:gd name="T21" fmla="*/ 1273 h 1509"/>
              <a:gd name="T22" fmla="*/ 9549 w 9785"/>
              <a:gd name="T23" fmla="*/ 1508 h 1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785" h="1509">
                <a:moveTo>
                  <a:pt x="9549" y="1508"/>
                </a:moveTo>
                <a:lnTo>
                  <a:pt x="754" y="1508"/>
                </a:lnTo>
                <a:lnTo>
                  <a:pt x="754" y="1508"/>
                </a:lnTo>
                <a:cubicBezTo>
                  <a:pt x="339" y="1508"/>
                  <a:pt x="0" y="1170"/>
                  <a:pt x="0" y="755"/>
                </a:cubicBezTo>
                <a:lnTo>
                  <a:pt x="0" y="755"/>
                </a:lnTo>
                <a:cubicBezTo>
                  <a:pt x="0" y="339"/>
                  <a:pt x="339" y="0"/>
                  <a:pt x="754" y="0"/>
                </a:cubicBezTo>
                <a:lnTo>
                  <a:pt x="9549" y="0"/>
                </a:lnTo>
                <a:lnTo>
                  <a:pt x="9549" y="0"/>
                </a:lnTo>
                <a:cubicBezTo>
                  <a:pt x="9679" y="0"/>
                  <a:pt x="9784" y="107"/>
                  <a:pt x="9784" y="237"/>
                </a:cubicBezTo>
                <a:lnTo>
                  <a:pt x="9784" y="1273"/>
                </a:lnTo>
                <a:lnTo>
                  <a:pt x="9784" y="1273"/>
                </a:lnTo>
                <a:cubicBezTo>
                  <a:pt x="9784" y="1403"/>
                  <a:pt x="9679" y="1508"/>
                  <a:pt x="9549" y="1508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Freeform 66">
            <a:extLst>
              <a:ext uri="{FF2B5EF4-FFF2-40B4-BE49-F238E27FC236}">
                <a16:creationId xmlns:a16="http://schemas.microsoft.com/office/drawing/2014/main" id="{1D82ACB5-48CE-FF96-4F00-66548F461A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89775" y="10043475"/>
            <a:ext cx="8843174" cy="1362941"/>
          </a:xfrm>
          <a:custGeom>
            <a:avLst/>
            <a:gdLst>
              <a:gd name="T0" fmla="*/ 9549 w 9785"/>
              <a:gd name="T1" fmla="*/ 1508 h 1509"/>
              <a:gd name="T2" fmla="*/ 754 w 9785"/>
              <a:gd name="T3" fmla="*/ 1508 h 1509"/>
              <a:gd name="T4" fmla="*/ 754 w 9785"/>
              <a:gd name="T5" fmla="*/ 1508 h 1509"/>
              <a:gd name="T6" fmla="*/ 0 w 9785"/>
              <a:gd name="T7" fmla="*/ 754 h 1509"/>
              <a:gd name="T8" fmla="*/ 0 w 9785"/>
              <a:gd name="T9" fmla="*/ 754 h 1509"/>
              <a:gd name="T10" fmla="*/ 0 w 9785"/>
              <a:gd name="T11" fmla="*/ 754 h 1509"/>
              <a:gd name="T12" fmla="*/ 754 w 9785"/>
              <a:gd name="T13" fmla="*/ 0 h 1509"/>
              <a:gd name="T14" fmla="*/ 9549 w 9785"/>
              <a:gd name="T15" fmla="*/ 0 h 1509"/>
              <a:gd name="T16" fmla="*/ 9549 w 9785"/>
              <a:gd name="T17" fmla="*/ 0 h 1509"/>
              <a:gd name="T18" fmla="*/ 9784 w 9785"/>
              <a:gd name="T19" fmla="*/ 236 h 1509"/>
              <a:gd name="T20" fmla="*/ 9784 w 9785"/>
              <a:gd name="T21" fmla="*/ 1272 h 1509"/>
              <a:gd name="T22" fmla="*/ 9784 w 9785"/>
              <a:gd name="T23" fmla="*/ 1272 h 1509"/>
              <a:gd name="T24" fmla="*/ 9549 w 9785"/>
              <a:gd name="T25" fmla="*/ 1508 h 1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785" h="1509">
                <a:moveTo>
                  <a:pt x="9549" y="1508"/>
                </a:moveTo>
                <a:lnTo>
                  <a:pt x="754" y="1508"/>
                </a:lnTo>
                <a:lnTo>
                  <a:pt x="754" y="1508"/>
                </a:lnTo>
                <a:cubicBezTo>
                  <a:pt x="339" y="1508"/>
                  <a:pt x="0" y="1169"/>
                  <a:pt x="0" y="754"/>
                </a:cubicBezTo>
                <a:lnTo>
                  <a:pt x="0" y="754"/>
                </a:lnTo>
                <a:lnTo>
                  <a:pt x="0" y="754"/>
                </a:lnTo>
                <a:cubicBezTo>
                  <a:pt x="0" y="339"/>
                  <a:pt x="339" y="0"/>
                  <a:pt x="754" y="0"/>
                </a:cubicBezTo>
                <a:lnTo>
                  <a:pt x="9549" y="0"/>
                </a:lnTo>
                <a:lnTo>
                  <a:pt x="9549" y="0"/>
                </a:lnTo>
                <a:cubicBezTo>
                  <a:pt x="9679" y="0"/>
                  <a:pt x="9784" y="106"/>
                  <a:pt x="9784" y="236"/>
                </a:cubicBezTo>
                <a:lnTo>
                  <a:pt x="9784" y="1272"/>
                </a:lnTo>
                <a:lnTo>
                  <a:pt x="9784" y="1272"/>
                </a:lnTo>
                <a:cubicBezTo>
                  <a:pt x="9784" y="1402"/>
                  <a:pt x="9679" y="1508"/>
                  <a:pt x="9549" y="1508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Freeform 67">
            <a:extLst>
              <a:ext uri="{FF2B5EF4-FFF2-40B4-BE49-F238E27FC236}">
                <a16:creationId xmlns:a16="http://schemas.microsoft.com/office/drawing/2014/main" id="{E376947A-C892-F30B-4A83-FCAB1F4CC6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89036" y="4318723"/>
            <a:ext cx="1032167" cy="1032170"/>
          </a:xfrm>
          <a:custGeom>
            <a:avLst/>
            <a:gdLst>
              <a:gd name="T0" fmla="*/ 1142 w 1143"/>
              <a:gd name="T1" fmla="*/ 570 h 1141"/>
              <a:gd name="T2" fmla="*/ 1142 w 1143"/>
              <a:gd name="T3" fmla="*/ 570 h 1141"/>
              <a:gd name="T4" fmla="*/ 571 w 1143"/>
              <a:gd name="T5" fmla="*/ 1140 h 1141"/>
              <a:gd name="T6" fmla="*/ 571 w 1143"/>
              <a:gd name="T7" fmla="*/ 1140 h 1141"/>
              <a:gd name="T8" fmla="*/ 0 w 1143"/>
              <a:gd name="T9" fmla="*/ 570 h 1141"/>
              <a:gd name="T10" fmla="*/ 0 w 1143"/>
              <a:gd name="T11" fmla="*/ 570 h 1141"/>
              <a:gd name="T12" fmla="*/ 571 w 1143"/>
              <a:gd name="T13" fmla="*/ 0 h 1141"/>
              <a:gd name="T14" fmla="*/ 571 w 1143"/>
              <a:gd name="T15" fmla="*/ 0 h 1141"/>
              <a:gd name="T16" fmla="*/ 1142 w 1143"/>
              <a:gd name="T17" fmla="*/ 570 h 1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3" h="1141">
                <a:moveTo>
                  <a:pt x="1142" y="570"/>
                </a:moveTo>
                <a:lnTo>
                  <a:pt x="1142" y="570"/>
                </a:lnTo>
                <a:cubicBezTo>
                  <a:pt x="1142" y="884"/>
                  <a:pt x="886" y="1140"/>
                  <a:pt x="571" y="1140"/>
                </a:cubicBezTo>
                <a:lnTo>
                  <a:pt x="571" y="1140"/>
                </a:lnTo>
                <a:cubicBezTo>
                  <a:pt x="256" y="1140"/>
                  <a:pt x="0" y="884"/>
                  <a:pt x="0" y="570"/>
                </a:cubicBezTo>
                <a:lnTo>
                  <a:pt x="0" y="570"/>
                </a:lnTo>
                <a:cubicBezTo>
                  <a:pt x="0" y="255"/>
                  <a:pt x="256" y="0"/>
                  <a:pt x="571" y="0"/>
                </a:cubicBezTo>
                <a:lnTo>
                  <a:pt x="571" y="0"/>
                </a:lnTo>
                <a:cubicBezTo>
                  <a:pt x="886" y="0"/>
                  <a:pt x="1142" y="255"/>
                  <a:pt x="1142" y="5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Freeform 68">
            <a:extLst>
              <a:ext uri="{FF2B5EF4-FFF2-40B4-BE49-F238E27FC236}">
                <a16:creationId xmlns:a16="http://schemas.microsoft.com/office/drawing/2014/main" id="{C33C5F4A-6988-4709-622D-EBCE5FDAE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89036" y="6283429"/>
            <a:ext cx="1032167" cy="1032170"/>
          </a:xfrm>
          <a:custGeom>
            <a:avLst/>
            <a:gdLst>
              <a:gd name="T0" fmla="*/ 1142 w 1143"/>
              <a:gd name="T1" fmla="*/ 569 h 1140"/>
              <a:gd name="T2" fmla="*/ 1142 w 1143"/>
              <a:gd name="T3" fmla="*/ 569 h 1140"/>
              <a:gd name="T4" fmla="*/ 571 w 1143"/>
              <a:gd name="T5" fmla="*/ 1139 h 1140"/>
              <a:gd name="T6" fmla="*/ 571 w 1143"/>
              <a:gd name="T7" fmla="*/ 1139 h 1140"/>
              <a:gd name="T8" fmla="*/ 0 w 1143"/>
              <a:gd name="T9" fmla="*/ 569 h 1140"/>
              <a:gd name="T10" fmla="*/ 0 w 1143"/>
              <a:gd name="T11" fmla="*/ 569 h 1140"/>
              <a:gd name="T12" fmla="*/ 571 w 1143"/>
              <a:gd name="T13" fmla="*/ 0 h 1140"/>
              <a:gd name="T14" fmla="*/ 571 w 1143"/>
              <a:gd name="T15" fmla="*/ 0 h 1140"/>
              <a:gd name="T16" fmla="*/ 1142 w 1143"/>
              <a:gd name="T17" fmla="*/ 569 h 1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3" h="1140">
                <a:moveTo>
                  <a:pt x="1142" y="569"/>
                </a:moveTo>
                <a:lnTo>
                  <a:pt x="1142" y="569"/>
                </a:lnTo>
                <a:cubicBezTo>
                  <a:pt x="1142" y="884"/>
                  <a:pt x="886" y="1139"/>
                  <a:pt x="571" y="1139"/>
                </a:cubicBezTo>
                <a:lnTo>
                  <a:pt x="571" y="1139"/>
                </a:lnTo>
                <a:cubicBezTo>
                  <a:pt x="256" y="1139"/>
                  <a:pt x="0" y="884"/>
                  <a:pt x="0" y="569"/>
                </a:cubicBezTo>
                <a:lnTo>
                  <a:pt x="0" y="569"/>
                </a:lnTo>
                <a:cubicBezTo>
                  <a:pt x="0" y="255"/>
                  <a:pt x="256" y="0"/>
                  <a:pt x="571" y="0"/>
                </a:cubicBezTo>
                <a:lnTo>
                  <a:pt x="571" y="0"/>
                </a:lnTo>
                <a:cubicBezTo>
                  <a:pt x="886" y="0"/>
                  <a:pt x="1142" y="255"/>
                  <a:pt x="1142" y="56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8" name="Freeform 69">
            <a:extLst>
              <a:ext uri="{FF2B5EF4-FFF2-40B4-BE49-F238E27FC236}">
                <a16:creationId xmlns:a16="http://schemas.microsoft.com/office/drawing/2014/main" id="{EE214ECC-8F3D-6C3D-B179-9FD28452D9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89036" y="8244151"/>
            <a:ext cx="1032167" cy="1032170"/>
          </a:xfrm>
          <a:custGeom>
            <a:avLst/>
            <a:gdLst>
              <a:gd name="T0" fmla="*/ 1142 w 1143"/>
              <a:gd name="T1" fmla="*/ 570 h 1141"/>
              <a:gd name="T2" fmla="*/ 1142 w 1143"/>
              <a:gd name="T3" fmla="*/ 570 h 1141"/>
              <a:gd name="T4" fmla="*/ 571 w 1143"/>
              <a:gd name="T5" fmla="*/ 1140 h 1141"/>
              <a:gd name="T6" fmla="*/ 571 w 1143"/>
              <a:gd name="T7" fmla="*/ 1140 h 1141"/>
              <a:gd name="T8" fmla="*/ 0 w 1143"/>
              <a:gd name="T9" fmla="*/ 570 h 1141"/>
              <a:gd name="T10" fmla="*/ 0 w 1143"/>
              <a:gd name="T11" fmla="*/ 570 h 1141"/>
              <a:gd name="T12" fmla="*/ 571 w 1143"/>
              <a:gd name="T13" fmla="*/ 0 h 1141"/>
              <a:gd name="T14" fmla="*/ 571 w 1143"/>
              <a:gd name="T15" fmla="*/ 0 h 1141"/>
              <a:gd name="T16" fmla="*/ 1142 w 1143"/>
              <a:gd name="T17" fmla="*/ 570 h 1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3" h="1141">
                <a:moveTo>
                  <a:pt x="1142" y="570"/>
                </a:moveTo>
                <a:lnTo>
                  <a:pt x="1142" y="570"/>
                </a:lnTo>
                <a:cubicBezTo>
                  <a:pt x="1142" y="885"/>
                  <a:pt x="886" y="1140"/>
                  <a:pt x="571" y="1140"/>
                </a:cubicBezTo>
                <a:lnTo>
                  <a:pt x="571" y="1140"/>
                </a:lnTo>
                <a:cubicBezTo>
                  <a:pt x="256" y="1140"/>
                  <a:pt x="0" y="885"/>
                  <a:pt x="0" y="570"/>
                </a:cubicBezTo>
                <a:lnTo>
                  <a:pt x="0" y="570"/>
                </a:lnTo>
                <a:cubicBezTo>
                  <a:pt x="0" y="255"/>
                  <a:pt x="256" y="0"/>
                  <a:pt x="571" y="0"/>
                </a:cubicBezTo>
                <a:lnTo>
                  <a:pt x="571" y="0"/>
                </a:lnTo>
                <a:cubicBezTo>
                  <a:pt x="886" y="0"/>
                  <a:pt x="1142" y="255"/>
                  <a:pt x="1142" y="5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9" name="Freeform 70">
            <a:extLst>
              <a:ext uri="{FF2B5EF4-FFF2-40B4-BE49-F238E27FC236}">
                <a16:creationId xmlns:a16="http://schemas.microsoft.com/office/drawing/2014/main" id="{14CAF472-6148-AB02-9375-4843EAC38D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89036" y="10208860"/>
            <a:ext cx="1032167" cy="1032170"/>
          </a:xfrm>
          <a:custGeom>
            <a:avLst/>
            <a:gdLst>
              <a:gd name="T0" fmla="*/ 1142 w 1143"/>
              <a:gd name="T1" fmla="*/ 570 h 1141"/>
              <a:gd name="T2" fmla="*/ 1142 w 1143"/>
              <a:gd name="T3" fmla="*/ 570 h 1141"/>
              <a:gd name="T4" fmla="*/ 571 w 1143"/>
              <a:gd name="T5" fmla="*/ 1140 h 1141"/>
              <a:gd name="T6" fmla="*/ 571 w 1143"/>
              <a:gd name="T7" fmla="*/ 1140 h 1141"/>
              <a:gd name="T8" fmla="*/ 0 w 1143"/>
              <a:gd name="T9" fmla="*/ 570 h 1141"/>
              <a:gd name="T10" fmla="*/ 0 w 1143"/>
              <a:gd name="T11" fmla="*/ 570 h 1141"/>
              <a:gd name="T12" fmla="*/ 571 w 1143"/>
              <a:gd name="T13" fmla="*/ 0 h 1141"/>
              <a:gd name="T14" fmla="*/ 571 w 1143"/>
              <a:gd name="T15" fmla="*/ 0 h 1141"/>
              <a:gd name="T16" fmla="*/ 1142 w 1143"/>
              <a:gd name="T17" fmla="*/ 570 h 1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3" h="1141">
                <a:moveTo>
                  <a:pt x="1142" y="570"/>
                </a:moveTo>
                <a:lnTo>
                  <a:pt x="1142" y="570"/>
                </a:lnTo>
                <a:cubicBezTo>
                  <a:pt x="1142" y="885"/>
                  <a:pt x="886" y="1140"/>
                  <a:pt x="571" y="1140"/>
                </a:cubicBezTo>
                <a:lnTo>
                  <a:pt x="571" y="1140"/>
                </a:lnTo>
                <a:cubicBezTo>
                  <a:pt x="256" y="1140"/>
                  <a:pt x="0" y="885"/>
                  <a:pt x="0" y="570"/>
                </a:cubicBezTo>
                <a:lnTo>
                  <a:pt x="0" y="570"/>
                </a:lnTo>
                <a:cubicBezTo>
                  <a:pt x="0" y="255"/>
                  <a:pt x="256" y="0"/>
                  <a:pt x="571" y="0"/>
                </a:cubicBezTo>
                <a:lnTo>
                  <a:pt x="571" y="0"/>
                </a:lnTo>
                <a:cubicBezTo>
                  <a:pt x="886" y="0"/>
                  <a:pt x="1142" y="255"/>
                  <a:pt x="1142" y="5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Freeform 71">
            <a:extLst>
              <a:ext uri="{FF2B5EF4-FFF2-40B4-BE49-F238E27FC236}">
                <a16:creationId xmlns:a16="http://schemas.microsoft.com/office/drawing/2014/main" id="{87659C19-7FFB-4CA6-926E-28085D654F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0140" y="4561822"/>
            <a:ext cx="549959" cy="545972"/>
          </a:xfrm>
          <a:custGeom>
            <a:avLst/>
            <a:gdLst>
              <a:gd name="T0" fmla="*/ 306 w 607"/>
              <a:gd name="T1" fmla="*/ 132 h 606"/>
              <a:gd name="T2" fmla="*/ 473 w 607"/>
              <a:gd name="T3" fmla="*/ 300 h 606"/>
              <a:gd name="T4" fmla="*/ 344 w 607"/>
              <a:gd name="T5" fmla="*/ 428 h 606"/>
              <a:gd name="T6" fmla="*/ 344 w 607"/>
              <a:gd name="T7" fmla="*/ 428 h 606"/>
              <a:gd name="T8" fmla="*/ 304 w 607"/>
              <a:gd name="T9" fmla="*/ 428 h 606"/>
              <a:gd name="T10" fmla="*/ 177 w 607"/>
              <a:gd name="T11" fmla="*/ 300 h 606"/>
              <a:gd name="T12" fmla="*/ 177 w 607"/>
              <a:gd name="T13" fmla="*/ 300 h 606"/>
              <a:gd name="T14" fmla="*/ 177 w 607"/>
              <a:gd name="T15" fmla="*/ 260 h 606"/>
              <a:gd name="T16" fmla="*/ 306 w 607"/>
              <a:gd name="T17" fmla="*/ 132 h 606"/>
              <a:gd name="T18" fmla="*/ 445 w 607"/>
              <a:gd name="T19" fmla="*/ 0 h 606"/>
              <a:gd name="T20" fmla="*/ 344 w 607"/>
              <a:gd name="T21" fmla="*/ 99 h 606"/>
              <a:gd name="T22" fmla="*/ 287 w 607"/>
              <a:gd name="T23" fmla="*/ 42 h 606"/>
              <a:gd name="T24" fmla="*/ 251 w 607"/>
              <a:gd name="T25" fmla="*/ 78 h 606"/>
              <a:gd name="T26" fmla="*/ 270 w 607"/>
              <a:gd name="T27" fmla="*/ 96 h 606"/>
              <a:gd name="T28" fmla="*/ 141 w 607"/>
              <a:gd name="T29" fmla="*/ 225 h 606"/>
              <a:gd name="T30" fmla="*/ 141 w 607"/>
              <a:gd name="T31" fmla="*/ 225 h 606"/>
              <a:gd name="T32" fmla="*/ 141 w 607"/>
              <a:gd name="T33" fmla="*/ 336 h 606"/>
              <a:gd name="T34" fmla="*/ 187 w 607"/>
              <a:gd name="T35" fmla="*/ 382 h 606"/>
              <a:gd name="T36" fmla="*/ 0 w 607"/>
              <a:gd name="T37" fmla="*/ 569 h 606"/>
              <a:gd name="T38" fmla="*/ 36 w 607"/>
              <a:gd name="T39" fmla="*/ 605 h 606"/>
              <a:gd name="T40" fmla="*/ 223 w 607"/>
              <a:gd name="T41" fmla="*/ 417 h 606"/>
              <a:gd name="T42" fmla="*/ 269 w 607"/>
              <a:gd name="T43" fmla="*/ 463 h 606"/>
              <a:gd name="T44" fmla="*/ 269 w 607"/>
              <a:gd name="T45" fmla="*/ 463 h 606"/>
              <a:gd name="T46" fmla="*/ 380 w 607"/>
              <a:gd name="T47" fmla="*/ 463 h 606"/>
              <a:gd name="T48" fmla="*/ 509 w 607"/>
              <a:gd name="T49" fmla="*/ 335 h 606"/>
              <a:gd name="T50" fmla="*/ 527 w 607"/>
              <a:gd name="T51" fmla="*/ 354 h 606"/>
              <a:gd name="T52" fmla="*/ 563 w 607"/>
              <a:gd name="T53" fmla="*/ 317 h 606"/>
              <a:gd name="T54" fmla="*/ 506 w 607"/>
              <a:gd name="T55" fmla="*/ 260 h 606"/>
              <a:gd name="T56" fmla="*/ 606 w 607"/>
              <a:gd name="T57" fmla="*/ 160 h 606"/>
              <a:gd name="T58" fmla="*/ 570 w 607"/>
              <a:gd name="T59" fmla="*/ 124 h 606"/>
              <a:gd name="T60" fmla="*/ 470 w 607"/>
              <a:gd name="T61" fmla="*/ 225 h 606"/>
              <a:gd name="T62" fmla="*/ 381 w 607"/>
              <a:gd name="T63" fmla="*/ 135 h 606"/>
              <a:gd name="T64" fmla="*/ 480 w 607"/>
              <a:gd name="T65" fmla="*/ 34 h 606"/>
              <a:gd name="T66" fmla="*/ 445 w 607"/>
              <a:gd name="T67" fmla="*/ 0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07" h="606">
                <a:moveTo>
                  <a:pt x="306" y="132"/>
                </a:moveTo>
                <a:lnTo>
                  <a:pt x="473" y="300"/>
                </a:lnTo>
                <a:lnTo>
                  <a:pt x="344" y="428"/>
                </a:lnTo>
                <a:lnTo>
                  <a:pt x="344" y="428"/>
                </a:lnTo>
                <a:cubicBezTo>
                  <a:pt x="335" y="438"/>
                  <a:pt x="314" y="438"/>
                  <a:pt x="304" y="428"/>
                </a:cubicBezTo>
                <a:lnTo>
                  <a:pt x="177" y="300"/>
                </a:lnTo>
                <a:lnTo>
                  <a:pt x="177" y="300"/>
                </a:lnTo>
                <a:cubicBezTo>
                  <a:pt x="167" y="290"/>
                  <a:pt x="167" y="270"/>
                  <a:pt x="177" y="260"/>
                </a:cubicBezTo>
                <a:lnTo>
                  <a:pt x="306" y="132"/>
                </a:lnTo>
                <a:close/>
                <a:moveTo>
                  <a:pt x="445" y="0"/>
                </a:moveTo>
                <a:lnTo>
                  <a:pt x="344" y="99"/>
                </a:lnTo>
                <a:lnTo>
                  <a:pt x="287" y="42"/>
                </a:lnTo>
                <a:lnTo>
                  <a:pt x="251" y="78"/>
                </a:lnTo>
                <a:lnTo>
                  <a:pt x="270" y="96"/>
                </a:lnTo>
                <a:lnTo>
                  <a:pt x="141" y="225"/>
                </a:lnTo>
                <a:lnTo>
                  <a:pt x="141" y="225"/>
                </a:lnTo>
                <a:cubicBezTo>
                  <a:pt x="111" y="256"/>
                  <a:pt x="111" y="305"/>
                  <a:pt x="141" y="336"/>
                </a:cubicBezTo>
                <a:lnTo>
                  <a:pt x="187" y="382"/>
                </a:lnTo>
                <a:lnTo>
                  <a:pt x="0" y="569"/>
                </a:lnTo>
                <a:lnTo>
                  <a:pt x="36" y="605"/>
                </a:lnTo>
                <a:lnTo>
                  <a:pt x="223" y="417"/>
                </a:lnTo>
                <a:lnTo>
                  <a:pt x="269" y="463"/>
                </a:lnTo>
                <a:lnTo>
                  <a:pt x="269" y="463"/>
                </a:lnTo>
                <a:cubicBezTo>
                  <a:pt x="300" y="493"/>
                  <a:pt x="349" y="493"/>
                  <a:pt x="380" y="463"/>
                </a:cubicBezTo>
                <a:lnTo>
                  <a:pt x="509" y="335"/>
                </a:lnTo>
                <a:lnTo>
                  <a:pt x="527" y="354"/>
                </a:lnTo>
                <a:lnTo>
                  <a:pt x="563" y="317"/>
                </a:lnTo>
                <a:lnTo>
                  <a:pt x="506" y="260"/>
                </a:lnTo>
                <a:lnTo>
                  <a:pt x="606" y="160"/>
                </a:lnTo>
                <a:lnTo>
                  <a:pt x="570" y="124"/>
                </a:lnTo>
                <a:lnTo>
                  <a:pt x="470" y="225"/>
                </a:lnTo>
                <a:lnTo>
                  <a:pt x="381" y="135"/>
                </a:lnTo>
                <a:lnTo>
                  <a:pt x="480" y="34"/>
                </a:lnTo>
                <a:lnTo>
                  <a:pt x="4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1" name="Freeform 72">
            <a:extLst>
              <a:ext uri="{FF2B5EF4-FFF2-40B4-BE49-F238E27FC236}">
                <a16:creationId xmlns:a16="http://schemas.microsoft.com/office/drawing/2014/main" id="{7DF16BE0-FAE2-40E8-5007-7E4E532BC0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0140" y="6504609"/>
            <a:ext cx="549959" cy="589811"/>
          </a:xfrm>
          <a:custGeom>
            <a:avLst/>
            <a:gdLst>
              <a:gd name="T0" fmla="*/ 252 w 608"/>
              <a:gd name="T1" fmla="*/ 325 h 652"/>
              <a:gd name="T2" fmla="*/ 303 w 608"/>
              <a:gd name="T3" fmla="*/ 375 h 652"/>
              <a:gd name="T4" fmla="*/ 303 w 608"/>
              <a:gd name="T5" fmla="*/ 275 h 652"/>
              <a:gd name="T6" fmla="*/ 359 w 608"/>
              <a:gd name="T7" fmla="*/ 242 h 652"/>
              <a:gd name="T8" fmla="*/ 401 w 608"/>
              <a:gd name="T9" fmla="*/ 268 h 652"/>
              <a:gd name="T10" fmla="*/ 312 w 608"/>
              <a:gd name="T11" fmla="*/ 600 h 652"/>
              <a:gd name="T12" fmla="*/ 303 w 608"/>
              <a:gd name="T13" fmla="*/ 600 h 652"/>
              <a:gd name="T14" fmla="*/ 205 w 608"/>
              <a:gd name="T15" fmla="*/ 577 h 652"/>
              <a:gd name="T16" fmla="*/ 303 w 608"/>
              <a:gd name="T17" fmla="*/ 651 h 652"/>
              <a:gd name="T18" fmla="*/ 454 w 608"/>
              <a:gd name="T19" fmla="*/ 325 h 652"/>
              <a:gd name="T20" fmla="*/ 453 w 608"/>
              <a:gd name="T21" fmla="*/ 309 h 652"/>
              <a:gd name="T22" fmla="*/ 542 w 608"/>
              <a:gd name="T23" fmla="*/ 463 h 652"/>
              <a:gd name="T24" fmla="*/ 487 w 608"/>
              <a:gd name="T25" fmla="*/ 485 h 652"/>
              <a:gd name="T26" fmla="*/ 477 w 608"/>
              <a:gd name="T27" fmla="*/ 535 h 652"/>
              <a:gd name="T28" fmla="*/ 585 w 608"/>
              <a:gd name="T29" fmla="*/ 488 h 652"/>
              <a:gd name="T30" fmla="*/ 422 w 608"/>
              <a:gd name="T31" fmla="*/ 223 h 652"/>
              <a:gd name="T32" fmla="*/ 21 w 608"/>
              <a:gd name="T33" fmla="*/ 163 h 652"/>
              <a:gd name="T34" fmla="*/ 43 w 608"/>
              <a:gd name="T35" fmla="*/ 295 h 652"/>
              <a:gd name="T36" fmla="*/ 228 w 608"/>
              <a:gd name="T37" fmla="*/ 455 h 652"/>
              <a:gd name="T38" fmla="*/ 242 w 608"/>
              <a:gd name="T39" fmla="*/ 463 h 652"/>
              <a:gd name="T40" fmla="*/ 64 w 608"/>
              <a:gd name="T41" fmla="*/ 463 h 652"/>
              <a:gd name="T42" fmla="*/ 73 w 608"/>
              <a:gd name="T43" fmla="*/ 403 h 652"/>
              <a:gd name="T44" fmla="*/ 21 w 608"/>
              <a:gd name="T45" fmla="*/ 488 h 652"/>
              <a:gd name="T46" fmla="*/ 128 w 608"/>
              <a:gd name="T47" fmla="*/ 535 h 652"/>
              <a:gd name="T48" fmla="*/ 189 w 608"/>
              <a:gd name="T49" fmla="*/ 529 h 652"/>
              <a:gd name="T50" fmla="*/ 196 w 608"/>
              <a:gd name="T51" fmla="*/ 528 h 652"/>
              <a:gd name="T52" fmla="*/ 257 w 608"/>
              <a:gd name="T53" fmla="*/ 510 h 652"/>
              <a:gd name="T54" fmla="*/ 332 w 608"/>
              <a:gd name="T55" fmla="*/ 480 h 652"/>
              <a:gd name="T56" fmla="*/ 303 w 608"/>
              <a:gd name="T57" fmla="*/ 438 h 652"/>
              <a:gd name="T58" fmla="*/ 252 w 608"/>
              <a:gd name="T59" fmla="*/ 412 h 652"/>
              <a:gd name="T60" fmla="*/ 64 w 608"/>
              <a:gd name="T61" fmla="*/ 188 h 652"/>
              <a:gd name="T62" fmla="*/ 119 w 608"/>
              <a:gd name="T63" fmla="*/ 166 h 652"/>
              <a:gd name="T64" fmla="*/ 303 w 608"/>
              <a:gd name="T65" fmla="*/ 0 h 652"/>
              <a:gd name="T66" fmla="*/ 203 w 608"/>
              <a:gd name="T67" fmla="*/ 317 h 652"/>
              <a:gd name="T68" fmla="*/ 205 w 608"/>
              <a:gd name="T69" fmla="*/ 269 h 652"/>
              <a:gd name="T70" fmla="*/ 446 w 608"/>
              <a:gd name="T71" fmla="*/ 167 h 652"/>
              <a:gd name="T72" fmla="*/ 478 w 608"/>
              <a:gd name="T73" fmla="*/ 166 h 652"/>
              <a:gd name="T74" fmla="*/ 533 w 608"/>
              <a:gd name="T75" fmla="*/ 246 h 652"/>
              <a:gd name="T76" fmla="*/ 570 w 608"/>
              <a:gd name="T77" fmla="*/ 283 h 652"/>
              <a:gd name="T78" fmla="*/ 439 w 608"/>
              <a:gd name="T79" fmla="*/ 118 h 652"/>
              <a:gd name="T80" fmla="*/ 228 w 608"/>
              <a:gd name="T81" fmla="*/ 195 h 652"/>
              <a:gd name="T82" fmla="*/ 303 w 608"/>
              <a:gd name="T83" fmla="*/ 50 h 652"/>
              <a:gd name="T84" fmla="*/ 350 w 608"/>
              <a:gd name="T85" fmla="*/ 87 h 652"/>
              <a:gd name="T86" fmla="*/ 303 w 608"/>
              <a:gd name="T87" fmla="*/ 0 h 6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08" h="652">
                <a:moveTo>
                  <a:pt x="303" y="275"/>
                </a:moveTo>
                <a:lnTo>
                  <a:pt x="303" y="275"/>
                </a:lnTo>
                <a:cubicBezTo>
                  <a:pt x="275" y="275"/>
                  <a:pt x="252" y="297"/>
                  <a:pt x="252" y="325"/>
                </a:cubicBezTo>
                <a:lnTo>
                  <a:pt x="252" y="325"/>
                </a:lnTo>
                <a:cubicBezTo>
                  <a:pt x="252" y="353"/>
                  <a:pt x="275" y="375"/>
                  <a:pt x="303" y="375"/>
                </a:cubicBezTo>
                <a:lnTo>
                  <a:pt x="303" y="375"/>
                </a:lnTo>
                <a:cubicBezTo>
                  <a:pt x="331" y="375"/>
                  <a:pt x="353" y="353"/>
                  <a:pt x="353" y="325"/>
                </a:cubicBezTo>
                <a:lnTo>
                  <a:pt x="353" y="325"/>
                </a:lnTo>
                <a:cubicBezTo>
                  <a:pt x="353" y="297"/>
                  <a:pt x="331" y="275"/>
                  <a:pt x="303" y="275"/>
                </a:cubicBezTo>
                <a:close/>
                <a:moveTo>
                  <a:pt x="422" y="223"/>
                </a:moveTo>
                <a:lnTo>
                  <a:pt x="422" y="223"/>
                </a:lnTo>
                <a:cubicBezTo>
                  <a:pt x="402" y="227"/>
                  <a:pt x="381" y="234"/>
                  <a:pt x="359" y="242"/>
                </a:cubicBezTo>
                <a:lnTo>
                  <a:pt x="359" y="242"/>
                </a:lnTo>
                <a:cubicBezTo>
                  <a:pt x="374" y="251"/>
                  <a:pt x="387" y="259"/>
                  <a:pt x="401" y="268"/>
                </a:cubicBezTo>
                <a:lnTo>
                  <a:pt x="401" y="268"/>
                </a:lnTo>
                <a:cubicBezTo>
                  <a:pt x="402" y="287"/>
                  <a:pt x="403" y="305"/>
                  <a:pt x="403" y="325"/>
                </a:cubicBezTo>
                <a:lnTo>
                  <a:pt x="403" y="325"/>
                </a:lnTo>
                <a:cubicBezTo>
                  <a:pt x="403" y="473"/>
                  <a:pt x="357" y="586"/>
                  <a:pt x="312" y="600"/>
                </a:cubicBezTo>
                <a:lnTo>
                  <a:pt x="312" y="600"/>
                </a:lnTo>
                <a:cubicBezTo>
                  <a:pt x="309" y="600"/>
                  <a:pt x="306" y="600"/>
                  <a:pt x="303" y="600"/>
                </a:cubicBezTo>
                <a:lnTo>
                  <a:pt x="303" y="600"/>
                </a:lnTo>
                <a:cubicBezTo>
                  <a:pt x="287" y="600"/>
                  <a:pt x="271" y="588"/>
                  <a:pt x="256" y="563"/>
                </a:cubicBezTo>
                <a:lnTo>
                  <a:pt x="256" y="563"/>
                </a:lnTo>
                <a:cubicBezTo>
                  <a:pt x="239" y="569"/>
                  <a:pt x="222" y="573"/>
                  <a:pt x="205" y="577"/>
                </a:cubicBezTo>
                <a:lnTo>
                  <a:pt x="205" y="577"/>
                </a:lnTo>
                <a:cubicBezTo>
                  <a:pt x="231" y="624"/>
                  <a:pt x="265" y="651"/>
                  <a:pt x="303" y="651"/>
                </a:cubicBezTo>
                <a:lnTo>
                  <a:pt x="303" y="651"/>
                </a:lnTo>
                <a:cubicBezTo>
                  <a:pt x="308" y="651"/>
                  <a:pt x="313" y="650"/>
                  <a:pt x="317" y="649"/>
                </a:cubicBezTo>
                <a:lnTo>
                  <a:pt x="317" y="649"/>
                </a:lnTo>
                <a:cubicBezTo>
                  <a:pt x="396" y="635"/>
                  <a:pt x="454" y="500"/>
                  <a:pt x="454" y="325"/>
                </a:cubicBezTo>
                <a:lnTo>
                  <a:pt x="454" y="325"/>
                </a:lnTo>
                <a:cubicBezTo>
                  <a:pt x="454" y="320"/>
                  <a:pt x="453" y="315"/>
                  <a:pt x="453" y="309"/>
                </a:cubicBezTo>
                <a:lnTo>
                  <a:pt x="453" y="309"/>
                </a:lnTo>
                <a:cubicBezTo>
                  <a:pt x="476" y="329"/>
                  <a:pt x="496" y="349"/>
                  <a:pt x="512" y="369"/>
                </a:cubicBezTo>
                <a:lnTo>
                  <a:pt x="512" y="369"/>
                </a:lnTo>
                <a:cubicBezTo>
                  <a:pt x="541" y="409"/>
                  <a:pt x="553" y="443"/>
                  <a:pt x="542" y="463"/>
                </a:cubicBezTo>
                <a:lnTo>
                  <a:pt x="542" y="463"/>
                </a:lnTo>
                <a:cubicBezTo>
                  <a:pt x="534" y="476"/>
                  <a:pt x="514" y="484"/>
                  <a:pt x="487" y="485"/>
                </a:cubicBezTo>
                <a:lnTo>
                  <a:pt x="487" y="485"/>
                </a:lnTo>
                <a:cubicBezTo>
                  <a:pt x="482" y="503"/>
                  <a:pt x="478" y="520"/>
                  <a:pt x="473" y="535"/>
                </a:cubicBezTo>
                <a:lnTo>
                  <a:pt x="473" y="535"/>
                </a:lnTo>
                <a:cubicBezTo>
                  <a:pt x="475" y="535"/>
                  <a:pt x="476" y="535"/>
                  <a:pt x="477" y="535"/>
                </a:cubicBezTo>
                <a:lnTo>
                  <a:pt x="477" y="535"/>
                </a:lnTo>
                <a:cubicBezTo>
                  <a:pt x="530" y="535"/>
                  <a:pt x="568" y="520"/>
                  <a:pt x="585" y="488"/>
                </a:cubicBezTo>
                <a:lnTo>
                  <a:pt x="585" y="488"/>
                </a:lnTo>
                <a:cubicBezTo>
                  <a:pt x="607" y="449"/>
                  <a:pt x="596" y="396"/>
                  <a:pt x="552" y="339"/>
                </a:cubicBezTo>
                <a:lnTo>
                  <a:pt x="552" y="339"/>
                </a:lnTo>
                <a:cubicBezTo>
                  <a:pt x="520" y="299"/>
                  <a:pt x="475" y="258"/>
                  <a:pt x="422" y="223"/>
                </a:cubicBezTo>
                <a:close/>
                <a:moveTo>
                  <a:pt x="133" y="116"/>
                </a:moveTo>
                <a:lnTo>
                  <a:pt x="133" y="116"/>
                </a:lnTo>
                <a:cubicBezTo>
                  <a:pt x="79" y="114"/>
                  <a:pt x="39" y="131"/>
                  <a:pt x="21" y="163"/>
                </a:cubicBezTo>
                <a:lnTo>
                  <a:pt x="21" y="163"/>
                </a:lnTo>
                <a:cubicBezTo>
                  <a:pt x="0" y="198"/>
                  <a:pt x="9" y="244"/>
                  <a:pt x="43" y="295"/>
                </a:cubicBezTo>
                <a:lnTo>
                  <a:pt x="43" y="295"/>
                </a:lnTo>
                <a:cubicBezTo>
                  <a:pt x="47" y="299"/>
                  <a:pt x="50" y="304"/>
                  <a:pt x="54" y="310"/>
                </a:cubicBezTo>
                <a:lnTo>
                  <a:pt x="54" y="310"/>
                </a:lnTo>
                <a:cubicBezTo>
                  <a:pt x="94" y="362"/>
                  <a:pt x="156" y="413"/>
                  <a:pt x="228" y="455"/>
                </a:cubicBezTo>
                <a:lnTo>
                  <a:pt x="228" y="455"/>
                </a:lnTo>
                <a:cubicBezTo>
                  <a:pt x="232" y="458"/>
                  <a:pt x="237" y="461"/>
                  <a:pt x="242" y="463"/>
                </a:cubicBezTo>
                <a:lnTo>
                  <a:pt x="242" y="463"/>
                </a:lnTo>
                <a:cubicBezTo>
                  <a:pt x="213" y="473"/>
                  <a:pt x="185" y="480"/>
                  <a:pt x="160" y="483"/>
                </a:cubicBezTo>
                <a:lnTo>
                  <a:pt x="160" y="483"/>
                </a:lnTo>
                <a:cubicBezTo>
                  <a:pt x="111" y="489"/>
                  <a:pt x="75" y="482"/>
                  <a:pt x="64" y="463"/>
                </a:cubicBezTo>
                <a:lnTo>
                  <a:pt x="64" y="463"/>
                </a:lnTo>
                <a:cubicBezTo>
                  <a:pt x="56" y="449"/>
                  <a:pt x="59" y="428"/>
                  <a:pt x="73" y="403"/>
                </a:cubicBezTo>
                <a:lnTo>
                  <a:pt x="73" y="403"/>
                </a:lnTo>
                <a:cubicBezTo>
                  <a:pt x="59" y="391"/>
                  <a:pt x="47" y="379"/>
                  <a:pt x="36" y="367"/>
                </a:cubicBezTo>
                <a:lnTo>
                  <a:pt x="36" y="367"/>
                </a:lnTo>
                <a:cubicBezTo>
                  <a:pt x="8" y="413"/>
                  <a:pt x="2" y="455"/>
                  <a:pt x="21" y="488"/>
                </a:cubicBezTo>
                <a:lnTo>
                  <a:pt x="21" y="488"/>
                </a:lnTo>
                <a:cubicBezTo>
                  <a:pt x="38" y="520"/>
                  <a:pt x="76" y="535"/>
                  <a:pt x="128" y="535"/>
                </a:cubicBezTo>
                <a:lnTo>
                  <a:pt x="128" y="535"/>
                </a:lnTo>
                <a:cubicBezTo>
                  <a:pt x="140" y="535"/>
                  <a:pt x="153" y="535"/>
                  <a:pt x="166" y="533"/>
                </a:cubicBezTo>
                <a:lnTo>
                  <a:pt x="166" y="533"/>
                </a:lnTo>
                <a:cubicBezTo>
                  <a:pt x="174" y="532"/>
                  <a:pt x="181" y="530"/>
                  <a:pt x="189" y="529"/>
                </a:cubicBezTo>
                <a:lnTo>
                  <a:pt x="195" y="528"/>
                </a:lnTo>
                <a:lnTo>
                  <a:pt x="195" y="528"/>
                </a:lnTo>
                <a:cubicBezTo>
                  <a:pt x="195" y="528"/>
                  <a:pt x="195" y="528"/>
                  <a:pt x="196" y="528"/>
                </a:cubicBezTo>
                <a:lnTo>
                  <a:pt x="196" y="528"/>
                </a:lnTo>
                <a:cubicBezTo>
                  <a:pt x="209" y="525"/>
                  <a:pt x="224" y="521"/>
                  <a:pt x="241" y="516"/>
                </a:cubicBezTo>
                <a:lnTo>
                  <a:pt x="257" y="510"/>
                </a:lnTo>
                <a:lnTo>
                  <a:pt x="257" y="510"/>
                </a:lnTo>
                <a:cubicBezTo>
                  <a:pt x="282" y="502"/>
                  <a:pt x="307" y="492"/>
                  <a:pt x="332" y="480"/>
                </a:cubicBezTo>
                <a:lnTo>
                  <a:pt x="332" y="480"/>
                </a:lnTo>
                <a:cubicBezTo>
                  <a:pt x="338" y="461"/>
                  <a:pt x="343" y="440"/>
                  <a:pt x="347" y="416"/>
                </a:cubicBezTo>
                <a:lnTo>
                  <a:pt x="347" y="416"/>
                </a:lnTo>
                <a:cubicBezTo>
                  <a:pt x="332" y="424"/>
                  <a:pt x="317" y="431"/>
                  <a:pt x="303" y="438"/>
                </a:cubicBezTo>
                <a:lnTo>
                  <a:pt x="303" y="438"/>
                </a:lnTo>
                <a:cubicBezTo>
                  <a:pt x="286" y="430"/>
                  <a:pt x="269" y="421"/>
                  <a:pt x="252" y="412"/>
                </a:cubicBezTo>
                <a:lnTo>
                  <a:pt x="252" y="412"/>
                </a:lnTo>
                <a:cubicBezTo>
                  <a:pt x="186" y="373"/>
                  <a:pt x="129" y="326"/>
                  <a:pt x="94" y="280"/>
                </a:cubicBezTo>
                <a:lnTo>
                  <a:pt x="94" y="280"/>
                </a:lnTo>
                <a:cubicBezTo>
                  <a:pt x="64" y="240"/>
                  <a:pt x="53" y="207"/>
                  <a:pt x="64" y="188"/>
                </a:cubicBezTo>
                <a:lnTo>
                  <a:pt x="64" y="188"/>
                </a:lnTo>
                <a:cubicBezTo>
                  <a:pt x="72" y="175"/>
                  <a:pt x="91" y="167"/>
                  <a:pt x="119" y="166"/>
                </a:cubicBezTo>
                <a:lnTo>
                  <a:pt x="119" y="166"/>
                </a:lnTo>
                <a:cubicBezTo>
                  <a:pt x="123" y="148"/>
                  <a:pt x="128" y="131"/>
                  <a:pt x="133" y="116"/>
                </a:cubicBezTo>
                <a:lnTo>
                  <a:pt x="303" y="0"/>
                </a:lnTo>
                <a:lnTo>
                  <a:pt x="303" y="0"/>
                </a:lnTo>
                <a:cubicBezTo>
                  <a:pt x="225" y="0"/>
                  <a:pt x="165" y="114"/>
                  <a:pt x="155" y="273"/>
                </a:cubicBezTo>
                <a:lnTo>
                  <a:pt x="155" y="273"/>
                </a:lnTo>
                <a:cubicBezTo>
                  <a:pt x="168" y="288"/>
                  <a:pt x="185" y="303"/>
                  <a:pt x="203" y="317"/>
                </a:cubicBezTo>
                <a:lnTo>
                  <a:pt x="203" y="317"/>
                </a:lnTo>
                <a:cubicBezTo>
                  <a:pt x="203" y="300"/>
                  <a:pt x="205" y="284"/>
                  <a:pt x="205" y="269"/>
                </a:cubicBezTo>
                <a:lnTo>
                  <a:pt x="205" y="269"/>
                </a:lnTo>
                <a:cubicBezTo>
                  <a:pt x="220" y="259"/>
                  <a:pt x="238" y="246"/>
                  <a:pt x="252" y="238"/>
                </a:cubicBezTo>
                <a:lnTo>
                  <a:pt x="252" y="238"/>
                </a:lnTo>
                <a:cubicBezTo>
                  <a:pt x="320" y="200"/>
                  <a:pt x="388" y="175"/>
                  <a:pt x="446" y="167"/>
                </a:cubicBezTo>
                <a:lnTo>
                  <a:pt x="446" y="167"/>
                </a:lnTo>
                <a:cubicBezTo>
                  <a:pt x="457" y="166"/>
                  <a:pt x="468" y="166"/>
                  <a:pt x="478" y="166"/>
                </a:cubicBezTo>
                <a:lnTo>
                  <a:pt x="478" y="166"/>
                </a:lnTo>
                <a:cubicBezTo>
                  <a:pt x="510" y="166"/>
                  <a:pt x="533" y="173"/>
                  <a:pt x="542" y="188"/>
                </a:cubicBezTo>
                <a:lnTo>
                  <a:pt x="542" y="188"/>
                </a:lnTo>
                <a:cubicBezTo>
                  <a:pt x="550" y="201"/>
                  <a:pt x="547" y="222"/>
                  <a:pt x="533" y="246"/>
                </a:cubicBezTo>
                <a:lnTo>
                  <a:pt x="533" y="246"/>
                </a:lnTo>
                <a:cubicBezTo>
                  <a:pt x="547" y="258"/>
                  <a:pt x="559" y="271"/>
                  <a:pt x="570" y="283"/>
                </a:cubicBezTo>
                <a:lnTo>
                  <a:pt x="570" y="283"/>
                </a:lnTo>
                <a:cubicBezTo>
                  <a:pt x="598" y="236"/>
                  <a:pt x="604" y="195"/>
                  <a:pt x="585" y="163"/>
                </a:cubicBezTo>
                <a:lnTo>
                  <a:pt x="585" y="163"/>
                </a:lnTo>
                <a:cubicBezTo>
                  <a:pt x="563" y="124"/>
                  <a:pt x="512" y="108"/>
                  <a:pt x="439" y="118"/>
                </a:cubicBezTo>
                <a:lnTo>
                  <a:pt x="439" y="118"/>
                </a:lnTo>
                <a:cubicBezTo>
                  <a:pt x="375" y="126"/>
                  <a:pt x="300" y="154"/>
                  <a:pt x="228" y="195"/>
                </a:cubicBezTo>
                <a:lnTo>
                  <a:pt x="228" y="195"/>
                </a:lnTo>
                <a:cubicBezTo>
                  <a:pt x="223" y="198"/>
                  <a:pt x="219" y="201"/>
                  <a:pt x="214" y="204"/>
                </a:cubicBezTo>
                <a:lnTo>
                  <a:pt x="214" y="204"/>
                </a:lnTo>
                <a:cubicBezTo>
                  <a:pt x="232" y="111"/>
                  <a:pt x="269" y="50"/>
                  <a:pt x="303" y="50"/>
                </a:cubicBezTo>
                <a:lnTo>
                  <a:pt x="303" y="50"/>
                </a:lnTo>
                <a:cubicBezTo>
                  <a:pt x="319" y="50"/>
                  <a:pt x="335" y="64"/>
                  <a:pt x="350" y="87"/>
                </a:cubicBezTo>
                <a:lnTo>
                  <a:pt x="350" y="87"/>
                </a:lnTo>
                <a:cubicBezTo>
                  <a:pt x="367" y="81"/>
                  <a:pt x="384" y="77"/>
                  <a:pt x="401" y="74"/>
                </a:cubicBezTo>
                <a:lnTo>
                  <a:pt x="401" y="74"/>
                </a:lnTo>
                <a:cubicBezTo>
                  <a:pt x="375" y="28"/>
                  <a:pt x="341" y="0"/>
                  <a:pt x="303" y="0"/>
                </a:cubicBezTo>
                <a:lnTo>
                  <a:pt x="133" y="1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" name="Freeform 73">
            <a:extLst>
              <a:ext uri="{FF2B5EF4-FFF2-40B4-BE49-F238E27FC236}">
                <a16:creationId xmlns:a16="http://schemas.microsoft.com/office/drawing/2014/main" id="{6E8E2B41-BCE5-BE26-C6DF-A34F2D56F1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01874" y="8487250"/>
            <a:ext cx="406491" cy="545972"/>
          </a:xfrm>
          <a:custGeom>
            <a:avLst/>
            <a:gdLst>
              <a:gd name="T0" fmla="*/ 181 w 451"/>
              <a:gd name="T1" fmla="*/ 476 h 603"/>
              <a:gd name="T2" fmla="*/ 268 w 451"/>
              <a:gd name="T3" fmla="*/ 476 h 603"/>
              <a:gd name="T4" fmla="*/ 268 w 451"/>
              <a:gd name="T5" fmla="*/ 476 h 603"/>
              <a:gd name="T6" fmla="*/ 275 w 451"/>
              <a:gd name="T7" fmla="*/ 479 h 603"/>
              <a:gd name="T8" fmla="*/ 275 w 451"/>
              <a:gd name="T9" fmla="*/ 527 h 603"/>
              <a:gd name="T10" fmla="*/ 175 w 451"/>
              <a:gd name="T11" fmla="*/ 527 h 603"/>
              <a:gd name="T12" fmla="*/ 175 w 451"/>
              <a:gd name="T13" fmla="*/ 479 h 603"/>
              <a:gd name="T14" fmla="*/ 175 w 451"/>
              <a:gd name="T15" fmla="*/ 479 h 603"/>
              <a:gd name="T16" fmla="*/ 181 w 451"/>
              <a:gd name="T17" fmla="*/ 476 h 603"/>
              <a:gd name="T18" fmla="*/ 225 w 451"/>
              <a:gd name="T19" fmla="*/ 50 h 603"/>
              <a:gd name="T20" fmla="*/ 225 w 451"/>
              <a:gd name="T21" fmla="*/ 50 h 603"/>
              <a:gd name="T22" fmla="*/ 401 w 451"/>
              <a:gd name="T23" fmla="*/ 226 h 603"/>
              <a:gd name="T24" fmla="*/ 401 w 451"/>
              <a:gd name="T25" fmla="*/ 226 h 603"/>
              <a:gd name="T26" fmla="*/ 359 w 451"/>
              <a:gd name="T27" fmla="*/ 340 h 603"/>
              <a:gd name="T28" fmla="*/ 359 w 451"/>
              <a:gd name="T29" fmla="*/ 340 h 603"/>
              <a:gd name="T30" fmla="*/ 279 w 451"/>
              <a:gd name="T31" fmla="*/ 426 h 603"/>
              <a:gd name="T32" fmla="*/ 171 w 451"/>
              <a:gd name="T33" fmla="*/ 426 h 603"/>
              <a:gd name="T34" fmla="*/ 171 w 451"/>
              <a:gd name="T35" fmla="*/ 426 h 603"/>
              <a:gd name="T36" fmla="*/ 91 w 451"/>
              <a:gd name="T37" fmla="*/ 340 h 603"/>
              <a:gd name="T38" fmla="*/ 91 w 451"/>
              <a:gd name="T39" fmla="*/ 340 h 603"/>
              <a:gd name="T40" fmla="*/ 49 w 451"/>
              <a:gd name="T41" fmla="*/ 226 h 603"/>
              <a:gd name="T42" fmla="*/ 49 w 451"/>
              <a:gd name="T43" fmla="*/ 226 h 603"/>
              <a:gd name="T44" fmla="*/ 225 w 451"/>
              <a:gd name="T45" fmla="*/ 50 h 603"/>
              <a:gd name="T46" fmla="*/ 225 w 451"/>
              <a:gd name="T47" fmla="*/ 0 h 603"/>
              <a:gd name="T48" fmla="*/ 225 w 451"/>
              <a:gd name="T49" fmla="*/ 0 h 603"/>
              <a:gd name="T50" fmla="*/ 0 w 451"/>
              <a:gd name="T51" fmla="*/ 226 h 603"/>
              <a:gd name="T52" fmla="*/ 0 w 451"/>
              <a:gd name="T53" fmla="*/ 226 h 603"/>
              <a:gd name="T54" fmla="*/ 49 w 451"/>
              <a:gd name="T55" fmla="*/ 368 h 603"/>
              <a:gd name="T56" fmla="*/ 49 w 451"/>
              <a:gd name="T57" fmla="*/ 368 h 603"/>
              <a:gd name="T58" fmla="*/ 124 w 451"/>
              <a:gd name="T59" fmla="*/ 455 h 603"/>
              <a:gd name="T60" fmla="*/ 124 w 451"/>
              <a:gd name="T61" fmla="*/ 527 h 603"/>
              <a:gd name="T62" fmla="*/ 124 w 451"/>
              <a:gd name="T63" fmla="*/ 527 h 603"/>
              <a:gd name="T64" fmla="*/ 175 w 451"/>
              <a:gd name="T65" fmla="*/ 577 h 603"/>
              <a:gd name="T66" fmla="*/ 200 w 451"/>
              <a:gd name="T67" fmla="*/ 602 h 603"/>
              <a:gd name="T68" fmla="*/ 250 w 451"/>
              <a:gd name="T69" fmla="*/ 602 h 603"/>
              <a:gd name="T70" fmla="*/ 275 w 451"/>
              <a:gd name="T71" fmla="*/ 577 h 603"/>
              <a:gd name="T72" fmla="*/ 275 w 451"/>
              <a:gd name="T73" fmla="*/ 577 h 603"/>
              <a:gd name="T74" fmla="*/ 325 w 451"/>
              <a:gd name="T75" fmla="*/ 527 h 603"/>
              <a:gd name="T76" fmla="*/ 325 w 451"/>
              <a:gd name="T77" fmla="*/ 455 h 603"/>
              <a:gd name="T78" fmla="*/ 325 w 451"/>
              <a:gd name="T79" fmla="*/ 455 h 603"/>
              <a:gd name="T80" fmla="*/ 401 w 451"/>
              <a:gd name="T81" fmla="*/ 368 h 603"/>
              <a:gd name="T82" fmla="*/ 401 w 451"/>
              <a:gd name="T83" fmla="*/ 368 h 603"/>
              <a:gd name="T84" fmla="*/ 450 w 451"/>
              <a:gd name="T85" fmla="*/ 226 h 603"/>
              <a:gd name="T86" fmla="*/ 450 w 451"/>
              <a:gd name="T87" fmla="*/ 226 h 603"/>
              <a:gd name="T88" fmla="*/ 225 w 451"/>
              <a:gd name="T89" fmla="*/ 0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51" h="603">
                <a:moveTo>
                  <a:pt x="181" y="476"/>
                </a:moveTo>
                <a:lnTo>
                  <a:pt x="268" y="476"/>
                </a:lnTo>
                <a:lnTo>
                  <a:pt x="268" y="476"/>
                </a:lnTo>
                <a:cubicBezTo>
                  <a:pt x="271" y="478"/>
                  <a:pt x="273" y="479"/>
                  <a:pt x="275" y="479"/>
                </a:cubicBezTo>
                <a:lnTo>
                  <a:pt x="275" y="527"/>
                </a:lnTo>
                <a:lnTo>
                  <a:pt x="175" y="527"/>
                </a:lnTo>
                <a:lnTo>
                  <a:pt x="175" y="479"/>
                </a:lnTo>
                <a:lnTo>
                  <a:pt x="175" y="479"/>
                </a:lnTo>
                <a:cubicBezTo>
                  <a:pt x="177" y="479"/>
                  <a:pt x="179" y="478"/>
                  <a:pt x="181" y="476"/>
                </a:cubicBezTo>
                <a:close/>
                <a:moveTo>
                  <a:pt x="225" y="50"/>
                </a:moveTo>
                <a:lnTo>
                  <a:pt x="225" y="50"/>
                </a:lnTo>
                <a:cubicBezTo>
                  <a:pt x="322" y="50"/>
                  <a:pt x="401" y="128"/>
                  <a:pt x="401" y="226"/>
                </a:cubicBezTo>
                <a:lnTo>
                  <a:pt x="401" y="226"/>
                </a:lnTo>
                <a:cubicBezTo>
                  <a:pt x="401" y="259"/>
                  <a:pt x="384" y="302"/>
                  <a:pt x="359" y="340"/>
                </a:cubicBezTo>
                <a:lnTo>
                  <a:pt x="359" y="340"/>
                </a:lnTo>
                <a:cubicBezTo>
                  <a:pt x="337" y="376"/>
                  <a:pt x="307" y="407"/>
                  <a:pt x="279" y="426"/>
                </a:cubicBezTo>
                <a:lnTo>
                  <a:pt x="171" y="426"/>
                </a:lnTo>
                <a:lnTo>
                  <a:pt x="171" y="426"/>
                </a:lnTo>
                <a:cubicBezTo>
                  <a:pt x="143" y="407"/>
                  <a:pt x="113" y="376"/>
                  <a:pt x="91" y="340"/>
                </a:cubicBezTo>
                <a:lnTo>
                  <a:pt x="91" y="340"/>
                </a:lnTo>
                <a:cubicBezTo>
                  <a:pt x="65" y="302"/>
                  <a:pt x="49" y="259"/>
                  <a:pt x="49" y="226"/>
                </a:cubicBezTo>
                <a:lnTo>
                  <a:pt x="49" y="226"/>
                </a:lnTo>
                <a:cubicBezTo>
                  <a:pt x="49" y="128"/>
                  <a:pt x="128" y="50"/>
                  <a:pt x="225" y="50"/>
                </a:cubicBezTo>
                <a:close/>
                <a:moveTo>
                  <a:pt x="225" y="0"/>
                </a:moveTo>
                <a:lnTo>
                  <a:pt x="225" y="0"/>
                </a:lnTo>
                <a:cubicBezTo>
                  <a:pt x="101" y="0"/>
                  <a:pt x="0" y="101"/>
                  <a:pt x="0" y="226"/>
                </a:cubicBezTo>
                <a:lnTo>
                  <a:pt x="0" y="226"/>
                </a:lnTo>
                <a:cubicBezTo>
                  <a:pt x="0" y="274"/>
                  <a:pt x="21" y="324"/>
                  <a:pt x="49" y="368"/>
                </a:cubicBezTo>
                <a:lnTo>
                  <a:pt x="49" y="368"/>
                </a:lnTo>
                <a:cubicBezTo>
                  <a:pt x="71" y="401"/>
                  <a:pt x="96" y="432"/>
                  <a:pt x="124" y="455"/>
                </a:cubicBezTo>
                <a:lnTo>
                  <a:pt x="124" y="527"/>
                </a:lnTo>
                <a:lnTo>
                  <a:pt x="124" y="527"/>
                </a:lnTo>
                <a:cubicBezTo>
                  <a:pt x="124" y="554"/>
                  <a:pt x="147" y="577"/>
                  <a:pt x="175" y="577"/>
                </a:cubicBezTo>
                <a:lnTo>
                  <a:pt x="200" y="602"/>
                </a:lnTo>
                <a:lnTo>
                  <a:pt x="250" y="602"/>
                </a:lnTo>
                <a:lnTo>
                  <a:pt x="275" y="577"/>
                </a:lnTo>
                <a:lnTo>
                  <a:pt x="275" y="577"/>
                </a:lnTo>
                <a:cubicBezTo>
                  <a:pt x="302" y="577"/>
                  <a:pt x="325" y="554"/>
                  <a:pt x="325" y="527"/>
                </a:cubicBezTo>
                <a:lnTo>
                  <a:pt x="325" y="455"/>
                </a:lnTo>
                <a:lnTo>
                  <a:pt x="325" y="455"/>
                </a:lnTo>
                <a:cubicBezTo>
                  <a:pt x="354" y="432"/>
                  <a:pt x="379" y="401"/>
                  <a:pt x="401" y="368"/>
                </a:cubicBezTo>
                <a:lnTo>
                  <a:pt x="401" y="368"/>
                </a:lnTo>
                <a:cubicBezTo>
                  <a:pt x="430" y="324"/>
                  <a:pt x="450" y="274"/>
                  <a:pt x="450" y="226"/>
                </a:cubicBezTo>
                <a:lnTo>
                  <a:pt x="450" y="226"/>
                </a:lnTo>
                <a:cubicBezTo>
                  <a:pt x="450" y="101"/>
                  <a:pt x="349" y="0"/>
                  <a:pt x="22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3" name="Freeform 74">
            <a:extLst>
              <a:ext uri="{FF2B5EF4-FFF2-40B4-BE49-F238E27FC236}">
                <a16:creationId xmlns:a16="http://schemas.microsoft.com/office/drawing/2014/main" id="{0F898850-801B-E692-7C76-2D3CBE5478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10214" y="10430040"/>
            <a:ext cx="589811" cy="589811"/>
          </a:xfrm>
          <a:custGeom>
            <a:avLst/>
            <a:gdLst>
              <a:gd name="T0" fmla="*/ 301 w 654"/>
              <a:gd name="T1" fmla="*/ 653 h 654"/>
              <a:gd name="T2" fmla="*/ 351 w 654"/>
              <a:gd name="T3" fmla="*/ 653 h 654"/>
              <a:gd name="T4" fmla="*/ 351 w 654"/>
              <a:gd name="T5" fmla="*/ 527 h 654"/>
              <a:gd name="T6" fmla="*/ 301 w 654"/>
              <a:gd name="T7" fmla="*/ 527 h 654"/>
              <a:gd name="T8" fmla="*/ 301 w 654"/>
              <a:gd name="T9" fmla="*/ 653 h 654"/>
              <a:gd name="T10" fmla="*/ 486 w 654"/>
              <a:gd name="T11" fmla="*/ 450 h 654"/>
              <a:gd name="T12" fmla="*/ 450 w 654"/>
              <a:gd name="T13" fmla="*/ 487 h 654"/>
              <a:gd name="T14" fmla="*/ 539 w 654"/>
              <a:gd name="T15" fmla="*/ 575 h 654"/>
              <a:gd name="T16" fmla="*/ 575 w 654"/>
              <a:gd name="T17" fmla="*/ 540 h 654"/>
              <a:gd name="T18" fmla="*/ 486 w 654"/>
              <a:gd name="T19" fmla="*/ 450 h 654"/>
              <a:gd name="T20" fmla="*/ 166 w 654"/>
              <a:gd name="T21" fmla="*/ 450 h 654"/>
              <a:gd name="T22" fmla="*/ 78 w 654"/>
              <a:gd name="T23" fmla="*/ 540 h 654"/>
              <a:gd name="T24" fmla="*/ 113 w 654"/>
              <a:gd name="T25" fmla="*/ 575 h 654"/>
              <a:gd name="T26" fmla="*/ 203 w 654"/>
              <a:gd name="T27" fmla="*/ 487 h 654"/>
              <a:gd name="T28" fmla="*/ 166 w 654"/>
              <a:gd name="T29" fmla="*/ 450 h 654"/>
              <a:gd name="T30" fmla="*/ 527 w 654"/>
              <a:gd name="T31" fmla="*/ 352 h 654"/>
              <a:gd name="T32" fmla="*/ 653 w 654"/>
              <a:gd name="T33" fmla="*/ 352 h 654"/>
              <a:gd name="T34" fmla="*/ 653 w 654"/>
              <a:gd name="T35" fmla="*/ 301 h 654"/>
              <a:gd name="T36" fmla="*/ 527 w 654"/>
              <a:gd name="T37" fmla="*/ 301 h 654"/>
              <a:gd name="T38" fmla="*/ 527 w 654"/>
              <a:gd name="T39" fmla="*/ 352 h 654"/>
              <a:gd name="T40" fmla="*/ 0 w 654"/>
              <a:gd name="T41" fmla="*/ 352 h 654"/>
              <a:gd name="T42" fmla="*/ 126 w 654"/>
              <a:gd name="T43" fmla="*/ 352 h 654"/>
              <a:gd name="T44" fmla="*/ 126 w 654"/>
              <a:gd name="T45" fmla="*/ 301 h 654"/>
              <a:gd name="T46" fmla="*/ 0 w 654"/>
              <a:gd name="T47" fmla="*/ 301 h 654"/>
              <a:gd name="T48" fmla="*/ 0 w 654"/>
              <a:gd name="T49" fmla="*/ 352 h 654"/>
              <a:gd name="T50" fmla="*/ 326 w 654"/>
              <a:gd name="T51" fmla="*/ 201 h 654"/>
              <a:gd name="T52" fmla="*/ 326 w 654"/>
              <a:gd name="T53" fmla="*/ 201 h 654"/>
              <a:gd name="T54" fmla="*/ 452 w 654"/>
              <a:gd name="T55" fmla="*/ 326 h 654"/>
              <a:gd name="T56" fmla="*/ 452 w 654"/>
              <a:gd name="T57" fmla="*/ 326 h 654"/>
              <a:gd name="T58" fmla="*/ 326 w 654"/>
              <a:gd name="T59" fmla="*/ 452 h 654"/>
              <a:gd name="T60" fmla="*/ 326 w 654"/>
              <a:gd name="T61" fmla="*/ 452 h 654"/>
              <a:gd name="T62" fmla="*/ 201 w 654"/>
              <a:gd name="T63" fmla="*/ 326 h 654"/>
              <a:gd name="T64" fmla="*/ 201 w 654"/>
              <a:gd name="T65" fmla="*/ 326 h 654"/>
              <a:gd name="T66" fmla="*/ 326 w 654"/>
              <a:gd name="T67" fmla="*/ 201 h 654"/>
              <a:gd name="T68" fmla="*/ 326 w 654"/>
              <a:gd name="T69" fmla="*/ 150 h 654"/>
              <a:gd name="T70" fmla="*/ 326 w 654"/>
              <a:gd name="T71" fmla="*/ 150 h 654"/>
              <a:gd name="T72" fmla="*/ 150 w 654"/>
              <a:gd name="T73" fmla="*/ 326 h 654"/>
              <a:gd name="T74" fmla="*/ 150 w 654"/>
              <a:gd name="T75" fmla="*/ 326 h 654"/>
              <a:gd name="T76" fmla="*/ 326 w 654"/>
              <a:gd name="T77" fmla="*/ 502 h 654"/>
              <a:gd name="T78" fmla="*/ 326 w 654"/>
              <a:gd name="T79" fmla="*/ 502 h 654"/>
              <a:gd name="T80" fmla="*/ 502 w 654"/>
              <a:gd name="T81" fmla="*/ 326 h 654"/>
              <a:gd name="T82" fmla="*/ 502 w 654"/>
              <a:gd name="T83" fmla="*/ 326 h 654"/>
              <a:gd name="T84" fmla="*/ 326 w 654"/>
              <a:gd name="T85" fmla="*/ 150 h 654"/>
              <a:gd name="T86" fmla="*/ 539 w 654"/>
              <a:gd name="T87" fmla="*/ 78 h 654"/>
              <a:gd name="T88" fmla="*/ 450 w 654"/>
              <a:gd name="T89" fmla="*/ 166 h 654"/>
              <a:gd name="T90" fmla="*/ 486 w 654"/>
              <a:gd name="T91" fmla="*/ 203 h 654"/>
              <a:gd name="T92" fmla="*/ 575 w 654"/>
              <a:gd name="T93" fmla="*/ 113 h 654"/>
              <a:gd name="T94" fmla="*/ 539 w 654"/>
              <a:gd name="T95" fmla="*/ 78 h 654"/>
              <a:gd name="T96" fmla="*/ 113 w 654"/>
              <a:gd name="T97" fmla="*/ 78 h 654"/>
              <a:gd name="T98" fmla="*/ 78 w 654"/>
              <a:gd name="T99" fmla="*/ 113 h 654"/>
              <a:gd name="T100" fmla="*/ 166 w 654"/>
              <a:gd name="T101" fmla="*/ 203 h 654"/>
              <a:gd name="T102" fmla="*/ 203 w 654"/>
              <a:gd name="T103" fmla="*/ 166 h 654"/>
              <a:gd name="T104" fmla="*/ 113 w 654"/>
              <a:gd name="T105" fmla="*/ 78 h 654"/>
              <a:gd name="T106" fmla="*/ 301 w 654"/>
              <a:gd name="T107" fmla="*/ 126 h 654"/>
              <a:gd name="T108" fmla="*/ 351 w 654"/>
              <a:gd name="T109" fmla="*/ 126 h 654"/>
              <a:gd name="T110" fmla="*/ 351 w 654"/>
              <a:gd name="T111" fmla="*/ 0 h 654"/>
              <a:gd name="T112" fmla="*/ 301 w 654"/>
              <a:gd name="T113" fmla="*/ 0 h 654"/>
              <a:gd name="T114" fmla="*/ 301 w 654"/>
              <a:gd name="T115" fmla="*/ 126 h 6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54" h="654">
                <a:moveTo>
                  <a:pt x="301" y="653"/>
                </a:moveTo>
                <a:lnTo>
                  <a:pt x="351" y="653"/>
                </a:lnTo>
                <a:lnTo>
                  <a:pt x="351" y="527"/>
                </a:lnTo>
                <a:lnTo>
                  <a:pt x="301" y="527"/>
                </a:lnTo>
                <a:lnTo>
                  <a:pt x="301" y="653"/>
                </a:lnTo>
                <a:close/>
                <a:moveTo>
                  <a:pt x="486" y="450"/>
                </a:moveTo>
                <a:lnTo>
                  <a:pt x="450" y="487"/>
                </a:lnTo>
                <a:lnTo>
                  <a:pt x="539" y="575"/>
                </a:lnTo>
                <a:lnTo>
                  <a:pt x="575" y="540"/>
                </a:lnTo>
                <a:lnTo>
                  <a:pt x="486" y="450"/>
                </a:lnTo>
                <a:close/>
                <a:moveTo>
                  <a:pt x="166" y="450"/>
                </a:moveTo>
                <a:lnTo>
                  <a:pt x="78" y="540"/>
                </a:lnTo>
                <a:lnTo>
                  <a:pt x="113" y="575"/>
                </a:lnTo>
                <a:lnTo>
                  <a:pt x="203" y="487"/>
                </a:lnTo>
                <a:lnTo>
                  <a:pt x="166" y="450"/>
                </a:lnTo>
                <a:close/>
                <a:moveTo>
                  <a:pt x="527" y="352"/>
                </a:moveTo>
                <a:lnTo>
                  <a:pt x="653" y="352"/>
                </a:lnTo>
                <a:lnTo>
                  <a:pt x="653" y="301"/>
                </a:lnTo>
                <a:lnTo>
                  <a:pt x="527" y="301"/>
                </a:lnTo>
                <a:lnTo>
                  <a:pt x="527" y="352"/>
                </a:lnTo>
                <a:close/>
                <a:moveTo>
                  <a:pt x="0" y="352"/>
                </a:moveTo>
                <a:lnTo>
                  <a:pt x="126" y="352"/>
                </a:lnTo>
                <a:lnTo>
                  <a:pt x="126" y="301"/>
                </a:lnTo>
                <a:lnTo>
                  <a:pt x="0" y="301"/>
                </a:lnTo>
                <a:lnTo>
                  <a:pt x="0" y="352"/>
                </a:lnTo>
                <a:close/>
                <a:moveTo>
                  <a:pt x="326" y="201"/>
                </a:moveTo>
                <a:lnTo>
                  <a:pt x="326" y="201"/>
                </a:lnTo>
                <a:cubicBezTo>
                  <a:pt x="395" y="201"/>
                  <a:pt x="452" y="256"/>
                  <a:pt x="452" y="326"/>
                </a:cubicBezTo>
                <a:lnTo>
                  <a:pt x="452" y="326"/>
                </a:lnTo>
                <a:cubicBezTo>
                  <a:pt x="452" y="395"/>
                  <a:pt x="395" y="452"/>
                  <a:pt x="326" y="452"/>
                </a:cubicBezTo>
                <a:lnTo>
                  <a:pt x="326" y="452"/>
                </a:lnTo>
                <a:cubicBezTo>
                  <a:pt x="256" y="452"/>
                  <a:pt x="201" y="395"/>
                  <a:pt x="201" y="326"/>
                </a:cubicBezTo>
                <a:lnTo>
                  <a:pt x="201" y="326"/>
                </a:lnTo>
                <a:cubicBezTo>
                  <a:pt x="201" y="256"/>
                  <a:pt x="256" y="201"/>
                  <a:pt x="326" y="201"/>
                </a:cubicBezTo>
                <a:close/>
                <a:moveTo>
                  <a:pt x="326" y="150"/>
                </a:moveTo>
                <a:lnTo>
                  <a:pt x="326" y="150"/>
                </a:lnTo>
                <a:cubicBezTo>
                  <a:pt x="230" y="150"/>
                  <a:pt x="150" y="229"/>
                  <a:pt x="150" y="326"/>
                </a:cubicBezTo>
                <a:lnTo>
                  <a:pt x="150" y="326"/>
                </a:lnTo>
                <a:cubicBezTo>
                  <a:pt x="150" y="423"/>
                  <a:pt x="230" y="502"/>
                  <a:pt x="326" y="502"/>
                </a:cubicBezTo>
                <a:lnTo>
                  <a:pt x="326" y="502"/>
                </a:lnTo>
                <a:cubicBezTo>
                  <a:pt x="422" y="502"/>
                  <a:pt x="502" y="423"/>
                  <a:pt x="502" y="326"/>
                </a:cubicBezTo>
                <a:lnTo>
                  <a:pt x="502" y="326"/>
                </a:lnTo>
                <a:cubicBezTo>
                  <a:pt x="502" y="229"/>
                  <a:pt x="422" y="150"/>
                  <a:pt x="326" y="150"/>
                </a:cubicBezTo>
                <a:close/>
                <a:moveTo>
                  <a:pt x="539" y="78"/>
                </a:moveTo>
                <a:lnTo>
                  <a:pt x="450" y="166"/>
                </a:lnTo>
                <a:lnTo>
                  <a:pt x="486" y="203"/>
                </a:lnTo>
                <a:lnTo>
                  <a:pt x="575" y="113"/>
                </a:lnTo>
                <a:lnTo>
                  <a:pt x="539" y="78"/>
                </a:lnTo>
                <a:close/>
                <a:moveTo>
                  <a:pt x="113" y="78"/>
                </a:moveTo>
                <a:lnTo>
                  <a:pt x="78" y="113"/>
                </a:lnTo>
                <a:lnTo>
                  <a:pt x="166" y="203"/>
                </a:lnTo>
                <a:lnTo>
                  <a:pt x="203" y="166"/>
                </a:lnTo>
                <a:lnTo>
                  <a:pt x="113" y="78"/>
                </a:lnTo>
                <a:close/>
                <a:moveTo>
                  <a:pt x="301" y="126"/>
                </a:moveTo>
                <a:lnTo>
                  <a:pt x="351" y="126"/>
                </a:lnTo>
                <a:lnTo>
                  <a:pt x="351" y="0"/>
                </a:lnTo>
                <a:lnTo>
                  <a:pt x="301" y="0"/>
                </a:lnTo>
                <a:lnTo>
                  <a:pt x="301" y="12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4" name="Freeform 75">
            <a:extLst>
              <a:ext uri="{FF2B5EF4-FFF2-40B4-BE49-F238E27FC236}">
                <a16:creationId xmlns:a16="http://schemas.microsoft.com/office/drawing/2014/main" id="{4FA39702-1B36-B15A-B3F5-81F4A14D8A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399" y="7843640"/>
            <a:ext cx="3813842" cy="3813842"/>
          </a:xfrm>
          <a:custGeom>
            <a:avLst/>
            <a:gdLst>
              <a:gd name="T0" fmla="*/ 3372 w 4221"/>
              <a:gd name="T1" fmla="*/ 0 h 4221"/>
              <a:gd name="T2" fmla="*/ 2529 w 4221"/>
              <a:gd name="T3" fmla="*/ 0 h 4221"/>
              <a:gd name="T4" fmla="*/ 1686 w 4221"/>
              <a:gd name="T5" fmla="*/ 0 h 4221"/>
              <a:gd name="T6" fmla="*/ 843 w 4221"/>
              <a:gd name="T7" fmla="*/ 0 h 4221"/>
              <a:gd name="T8" fmla="*/ 760 w 4221"/>
              <a:gd name="T9" fmla="*/ 0 h 4221"/>
              <a:gd name="T10" fmla="*/ 760 w 4221"/>
              <a:gd name="T11" fmla="*/ 0 h 4221"/>
              <a:gd name="T12" fmla="*/ 0 w 4221"/>
              <a:gd name="T13" fmla="*/ 760 h 4221"/>
              <a:gd name="T14" fmla="*/ 0 w 4221"/>
              <a:gd name="T15" fmla="*/ 843 h 4221"/>
              <a:gd name="T16" fmla="*/ 0 w 4221"/>
              <a:gd name="T17" fmla="*/ 1686 h 4221"/>
              <a:gd name="T18" fmla="*/ 0 w 4221"/>
              <a:gd name="T19" fmla="*/ 2529 h 4221"/>
              <a:gd name="T20" fmla="*/ 0 w 4221"/>
              <a:gd name="T21" fmla="*/ 3372 h 4221"/>
              <a:gd name="T22" fmla="*/ 0 w 4221"/>
              <a:gd name="T23" fmla="*/ 3372 h 4221"/>
              <a:gd name="T24" fmla="*/ 918 w 4221"/>
              <a:gd name="T25" fmla="*/ 4115 h 4221"/>
              <a:gd name="T26" fmla="*/ 918 w 4221"/>
              <a:gd name="T27" fmla="*/ 4115 h 4221"/>
              <a:gd name="T28" fmla="*/ 4115 w 4221"/>
              <a:gd name="T29" fmla="*/ 918 h 4221"/>
              <a:gd name="T30" fmla="*/ 4115 w 4221"/>
              <a:gd name="T31" fmla="*/ 918 h 4221"/>
              <a:gd name="T32" fmla="*/ 3372 w 4221"/>
              <a:gd name="T33" fmla="*/ 0 h 4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221" h="4221">
                <a:moveTo>
                  <a:pt x="3372" y="0"/>
                </a:moveTo>
                <a:lnTo>
                  <a:pt x="2529" y="0"/>
                </a:lnTo>
                <a:lnTo>
                  <a:pt x="1686" y="0"/>
                </a:lnTo>
                <a:lnTo>
                  <a:pt x="843" y="0"/>
                </a:lnTo>
                <a:lnTo>
                  <a:pt x="760" y="0"/>
                </a:lnTo>
                <a:lnTo>
                  <a:pt x="760" y="0"/>
                </a:lnTo>
                <a:cubicBezTo>
                  <a:pt x="340" y="0"/>
                  <a:pt x="0" y="340"/>
                  <a:pt x="0" y="760"/>
                </a:cubicBezTo>
                <a:lnTo>
                  <a:pt x="0" y="843"/>
                </a:lnTo>
                <a:lnTo>
                  <a:pt x="0" y="1686"/>
                </a:lnTo>
                <a:lnTo>
                  <a:pt x="0" y="2529"/>
                </a:lnTo>
                <a:lnTo>
                  <a:pt x="0" y="3372"/>
                </a:lnTo>
                <a:lnTo>
                  <a:pt x="0" y="3372"/>
                </a:lnTo>
                <a:cubicBezTo>
                  <a:pt x="0" y="3855"/>
                  <a:pt x="446" y="4220"/>
                  <a:pt x="918" y="4115"/>
                </a:cubicBezTo>
                <a:lnTo>
                  <a:pt x="918" y="4115"/>
                </a:lnTo>
                <a:cubicBezTo>
                  <a:pt x="2511" y="3762"/>
                  <a:pt x="3762" y="2510"/>
                  <a:pt x="4115" y="918"/>
                </a:cubicBezTo>
                <a:lnTo>
                  <a:pt x="4115" y="918"/>
                </a:lnTo>
                <a:cubicBezTo>
                  <a:pt x="4220" y="446"/>
                  <a:pt x="3856" y="0"/>
                  <a:pt x="3372" y="0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5" name="Freeform 76">
            <a:extLst>
              <a:ext uri="{FF2B5EF4-FFF2-40B4-BE49-F238E27FC236}">
                <a16:creationId xmlns:a16="http://schemas.microsoft.com/office/drawing/2014/main" id="{8B6126DB-5660-DE93-963F-E58E9ED32C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5132" y="3878355"/>
            <a:ext cx="3813842" cy="3813845"/>
          </a:xfrm>
          <a:custGeom>
            <a:avLst/>
            <a:gdLst>
              <a:gd name="T0" fmla="*/ 105 w 4222"/>
              <a:gd name="T1" fmla="*/ 3302 h 4220"/>
              <a:gd name="T2" fmla="*/ 105 w 4222"/>
              <a:gd name="T3" fmla="*/ 3302 h 4220"/>
              <a:gd name="T4" fmla="*/ 848 w 4222"/>
              <a:gd name="T5" fmla="*/ 4219 h 4220"/>
              <a:gd name="T6" fmla="*/ 848 w 4222"/>
              <a:gd name="T7" fmla="*/ 4219 h 4220"/>
              <a:gd name="T8" fmla="*/ 1691 w 4222"/>
              <a:gd name="T9" fmla="*/ 4219 h 4220"/>
              <a:gd name="T10" fmla="*/ 2534 w 4222"/>
              <a:gd name="T11" fmla="*/ 4219 h 4220"/>
              <a:gd name="T12" fmla="*/ 3377 w 4222"/>
              <a:gd name="T13" fmla="*/ 4219 h 4220"/>
              <a:gd name="T14" fmla="*/ 3460 w 4222"/>
              <a:gd name="T15" fmla="*/ 4219 h 4220"/>
              <a:gd name="T16" fmla="*/ 3460 w 4222"/>
              <a:gd name="T17" fmla="*/ 4219 h 4220"/>
              <a:gd name="T18" fmla="*/ 4221 w 4222"/>
              <a:gd name="T19" fmla="*/ 3459 h 4220"/>
              <a:gd name="T20" fmla="*/ 4221 w 4222"/>
              <a:gd name="T21" fmla="*/ 3376 h 4220"/>
              <a:gd name="T22" fmla="*/ 4221 w 4222"/>
              <a:gd name="T23" fmla="*/ 2534 h 4220"/>
              <a:gd name="T24" fmla="*/ 4221 w 4222"/>
              <a:gd name="T25" fmla="*/ 1691 h 4220"/>
              <a:gd name="T26" fmla="*/ 4221 w 4222"/>
              <a:gd name="T27" fmla="*/ 848 h 4220"/>
              <a:gd name="T28" fmla="*/ 4221 w 4222"/>
              <a:gd name="T29" fmla="*/ 848 h 4220"/>
              <a:gd name="T30" fmla="*/ 3302 w 4222"/>
              <a:gd name="T31" fmla="*/ 105 h 4220"/>
              <a:gd name="T32" fmla="*/ 3302 w 4222"/>
              <a:gd name="T33" fmla="*/ 105 h 4220"/>
              <a:gd name="T34" fmla="*/ 105 w 4222"/>
              <a:gd name="T35" fmla="*/ 3302 h 4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222" h="4220">
                <a:moveTo>
                  <a:pt x="105" y="3302"/>
                </a:moveTo>
                <a:lnTo>
                  <a:pt x="105" y="3302"/>
                </a:lnTo>
                <a:cubicBezTo>
                  <a:pt x="0" y="3773"/>
                  <a:pt x="364" y="4219"/>
                  <a:pt x="848" y="4219"/>
                </a:cubicBezTo>
                <a:lnTo>
                  <a:pt x="848" y="4219"/>
                </a:lnTo>
                <a:lnTo>
                  <a:pt x="1691" y="4219"/>
                </a:lnTo>
                <a:lnTo>
                  <a:pt x="2534" y="4219"/>
                </a:lnTo>
                <a:lnTo>
                  <a:pt x="3377" y="4219"/>
                </a:lnTo>
                <a:lnTo>
                  <a:pt x="3460" y="4219"/>
                </a:lnTo>
                <a:lnTo>
                  <a:pt x="3460" y="4219"/>
                </a:lnTo>
                <a:cubicBezTo>
                  <a:pt x="3880" y="4219"/>
                  <a:pt x="4221" y="3879"/>
                  <a:pt x="4221" y="3459"/>
                </a:cubicBezTo>
                <a:lnTo>
                  <a:pt x="4221" y="3376"/>
                </a:lnTo>
                <a:lnTo>
                  <a:pt x="4221" y="2534"/>
                </a:lnTo>
                <a:lnTo>
                  <a:pt x="4221" y="1691"/>
                </a:lnTo>
                <a:lnTo>
                  <a:pt x="4221" y="848"/>
                </a:lnTo>
                <a:lnTo>
                  <a:pt x="4221" y="848"/>
                </a:lnTo>
                <a:cubicBezTo>
                  <a:pt x="4221" y="365"/>
                  <a:pt x="3774" y="0"/>
                  <a:pt x="3302" y="105"/>
                </a:cubicBezTo>
                <a:lnTo>
                  <a:pt x="3302" y="105"/>
                </a:lnTo>
                <a:cubicBezTo>
                  <a:pt x="1710" y="458"/>
                  <a:pt x="458" y="1711"/>
                  <a:pt x="105" y="3302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6" name="Freeform 77">
            <a:extLst>
              <a:ext uri="{FF2B5EF4-FFF2-40B4-BE49-F238E27FC236}">
                <a16:creationId xmlns:a16="http://schemas.microsoft.com/office/drawing/2014/main" id="{8C56A5B1-9C6C-3396-68CB-EE712B516B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399" y="3878355"/>
            <a:ext cx="3813842" cy="3813845"/>
          </a:xfrm>
          <a:custGeom>
            <a:avLst/>
            <a:gdLst>
              <a:gd name="T0" fmla="*/ 918 w 4221"/>
              <a:gd name="T1" fmla="*/ 105 h 4220"/>
              <a:gd name="T2" fmla="*/ 918 w 4221"/>
              <a:gd name="T3" fmla="*/ 105 h 4220"/>
              <a:gd name="T4" fmla="*/ 0 w 4221"/>
              <a:gd name="T5" fmla="*/ 848 h 4220"/>
              <a:gd name="T6" fmla="*/ 0 w 4221"/>
              <a:gd name="T7" fmla="*/ 1691 h 4220"/>
              <a:gd name="T8" fmla="*/ 0 w 4221"/>
              <a:gd name="T9" fmla="*/ 2534 h 4220"/>
              <a:gd name="T10" fmla="*/ 0 w 4221"/>
              <a:gd name="T11" fmla="*/ 3376 h 4220"/>
              <a:gd name="T12" fmla="*/ 0 w 4221"/>
              <a:gd name="T13" fmla="*/ 3459 h 4220"/>
              <a:gd name="T14" fmla="*/ 0 w 4221"/>
              <a:gd name="T15" fmla="*/ 3459 h 4220"/>
              <a:gd name="T16" fmla="*/ 760 w 4221"/>
              <a:gd name="T17" fmla="*/ 4219 h 4220"/>
              <a:gd name="T18" fmla="*/ 843 w 4221"/>
              <a:gd name="T19" fmla="*/ 4219 h 4220"/>
              <a:gd name="T20" fmla="*/ 1686 w 4221"/>
              <a:gd name="T21" fmla="*/ 4219 h 4220"/>
              <a:gd name="T22" fmla="*/ 2529 w 4221"/>
              <a:gd name="T23" fmla="*/ 4219 h 4220"/>
              <a:gd name="T24" fmla="*/ 3372 w 4221"/>
              <a:gd name="T25" fmla="*/ 4219 h 4220"/>
              <a:gd name="T26" fmla="*/ 3372 w 4221"/>
              <a:gd name="T27" fmla="*/ 4219 h 4220"/>
              <a:gd name="T28" fmla="*/ 3372 w 4221"/>
              <a:gd name="T29" fmla="*/ 4219 h 4220"/>
              <a:gd name="T30" fmla="*/ 4115 w 4221"/>
              <a:gd name="T31" fmla="*/ 3302 h 4220"/>
              <a:gd name="T32" fmla="*/ 4115 w 4221"/>
              <a:gd name="T33" fmla="*/ 3302 h 4220"/>
              <a:gd name="T34" fmla="*/ 918 w 4221"/>
              <a:gd name="T35" fmla="*/ 105 h 4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221" h="4220">
                <a:moveTo>
                  <a:pt x="918" y="105"/>
                </a:moveTo>
                <a:lnTo>
                  <a:pt x="918" y="105"/>
                </a:lnTo>
                <a:cubicBezTo>
                  <a:pt x="446" y="0"/>
                  <a:pt x="0" y="365"/>
                  <a:pt x="0" y="848"/>
                </a:cubicBezTo>
                <a:lnTo>
                  <a:pt x="0" y="1691"/>
                </a:lnTo>
                <a:lnTo>
                  <a:pt x="0" y="2534"/>
                </a:lnTo>
                <a:lnTo>
                  <a:pt x="0" y="3376"/>
                </a:lnTo>
                <a:lnTo>
                  <a:pt x="0" y="3459"/>
                </a:lnTo>
                <a:lnTo>
                  <a:pt x="0" y="3459"/>
                </a:lnTo>
                <a:cubicBezTo>
                  <a:pt x="0" y="3879"/>
                  <a:pt x="340" y="4219"/>
                  <a:pt x="760" y="4219"/>
                </a:cubicBezTo>
                <a:lnTo>
                  <a:pt x="843" y="4219"/>
                </a:lnTo>
                <a:lnTo>
                  <a:pt x="1686" y="4219"/>
                </a:lnTo>
                <a:lnTo>
                  <a:pt x="2529" y="4219"/>
                </a:lnTo>
                <a:lnTo>
                  <a:pt x="3372" y="4219"/>
                </a:lnTo>
                <a:lnTo>
                  <a:pt x="3372" y="4219"/>
                </a:lnTo>
                <a:lnTo>
                  <a:pt x="3372" y="4219"/>
                </a:lnTo>
                <a:cubicBezTo>
                  <a:pt x="3856" y="4219"/>
                  <a:pt x="4220" y="3773"/>
                  <a:pt x="4115" y="3302"/>
                </a:cubicBezTo>
                <a:lnTo>
                  <a:pt x="4115" y="3302"/>
                </a:lnTo>
                <a:cubicBezTo>
                  <a:pt x="3762" y="1711"/>
                  <a:pt x="2511" y="458"/>
                  <a:pt x="918" y="105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7" name="Freeform 78">
            <a:extLst>
              <a:ext uri="{FF2B5EF4-FFF2-40B4-BE49-F238E27FC236}">
                <a16:creationId xmlns:a16="http://schemas.microsoft.com/office/drawing/2014/main" id="{9C173E11-D11F-6377-3DD9-A2A21E934F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5132" y="7843640"/>
            <a:ext cx="3813842" cy="3813842"/>
          </a:xfrm>
          <a:custGeom>
            <a:avLst/>
            <a:gdLst>
              <a:gd name="T0" fmla="*/ 3377 w 4222"/>
              <a:gd name="T1" fmla="*/ 0 h 4221"/>
              <a:gd name="T2" fmla="*/ 2534 w 4222"/>
              <a:gd name="T3" fmla="*/ 0 h 4221"/>
              <a:gd name="T4" fmla="*/ 1691 w 4222"/>
              <a:gd name="T5" fmla="*/ 0 h 4221"/>
              <a:gd name="T6" fmla="*/ 848 w 4222"/>
              <a:gd name="T7" fmla="*/ 0 h 4221"/>
              <a:gd name="T8" fmla="*/ 848 w 4222"/>
              <a:gd name="T9" fmla="*/ 0 h 4221"/>
              <a:gd name="T10" fmla="*/ 848 w 4222"/>
              <a:gd name="T11" fmla="*/ 0 h 4221"/>
              <a:gd name="T12" fmla="*/ 105 w 4222"/>
              <a:gd name="T13" fmla="*/ 918 h 4221"/>
              <a:gd name="T14" fmla="*/ 105 w 4222"/>
              <a:gd name="T15" fmla="*/ 918 h 4221"/>
              <a:gd name="T16" fmla="*/ 3302 w 4222"/>
              <a:gd name="T17" fmla="*/ 4115 h 4221"/>
              <a:gd name="T18" fmla="*/ 3302 w 4222"/>
              <a:gd name="T19" fmla="*/ 4115 h 4221"/>
              <a:gd name="T20" fmla="*/ 4221 w 4222"/>
              <a:gd name="T21" fmla="*/ 3372 h 4221"/>
              <a:gd name="T22" fmla="*/ 4221 w 4222"/>
              <a:gd name="T23" fmla="*/ 2529 h 4221"/>
              <a:gd name="T24" fmla="*/ 4221 w 4222"/>
              <a:gd name="T25" fmla="*/ 1686 h 4221"/>
              <a:gd name="T26" fmla="*/ 4221 w 4222"/>
              <a:gd name="T27" fmla="*/ 843 h 4221"/>
              <a:gd name="T28" fmla="*/ 4221 w 4222"/>
              <a:gd name="T29" fmla="*/ 760 h 4221"/>
              <a:gd name="T30" fmla="*/ 4221 w 4222"/>
              <a:gd name="T31" fmla="*/ 760 h 4221"/>
              <a:gd name="T32" fmla="*/ 3460 w 4222"/>
              <a:gd name="T33" fmla="*/ 0 h 4221"/>
              <a:gd name="T34" fmla="*/ 3377 w 4222"/>
              <a:gd name="T35" fmla="*/ 0 h 4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222" h="4221">
                <a:moveTo>
                  <a:pt x="3377" y="0"/>
                </a:moveTo>
                <a:lnTo>
                  <a:pt x="2534" y="0"/>
                </a:lnTo>
                <a:lnTo>
                  <a:pt x="1691" y="0"/>
                </a:lnTo>
                <a:lnTo>
                  <a:pt x="848" y="0"/>
                </a:lnTo>
                <a:lnTo>
                  <a:pt x="848" y="0"/>
                </a:lnTo>
                <a:lnTo>
                  <a:pt x="848" y="0"/>
                </a:lnTo>
                <a:cubicBezTo>
                  <a:pt x="364" y="0"/>
                  <a:pt x="0" y="446"/>
                  <a:pt x="105" y="918"/>
                </a:cubicBezTo>
                <a:lnTo>
                  <a:pt x="105" y="918"/>
                </a:lnTo>
                <a:cubicBezTo>
                  <a:pt x="458" y="2510"/>
                  <a:pt x="1710" y="3762"/>
                  <a:pt x="3302" y="4115"/>
                </a:cubicBezTo>
                <a:lnTo>
                  <a:pt x="3302" y="4115"/>
                </a:lnTo>
                <a:cubicBezTo>
                  <a:pt x="3774" y="4220"/>
                  <a:pt x="4221" y="3855"/>
                  <a:pt x="4221" y="3372"/>
                </a:cubicBezTo>
                <a:lnTo>
                  <a:pt x="4221" y="2529"/>
                </a:lnTo>
                <a:lnTo>
                  <a:pt x="4221" y="1686"/>
                </a:lnTo>
                <a:lnTo>
                  <a:pt x="4221" y="843"/>
                </a:lnTo>
                <a:lnTo>
                  <a:pt x="4221" y="760"/>
                </a:lnTo>
                <a:lnTo>
                  <a:pt x="4221" y="760"/>
                </a:lnTo>
                <a:cubicBezTo>
                  <a:pt x="4221" y="340"/>
                  <a:pt x="3880" y="0"/>
                  <a:pt x="3460" y="0"/>
                </a:cubicBezTo>
                <a:lnTo>
                  <a:pt x="3377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8" name="TextBox 431">
            <a:extLst>
              <a:ext uri="{FF2B5EF4-FFF2-40B4-BE49-F238E27FC236}">
                <a16:creationId xmlns:a16="http://schemas.microsoft.com/office/drawing/2014/main" id="{4335F3F3-48EC-5FE3-93EE-A5AF6388A520}"/>
              </a:ext>
            </a:extLst>
          </p:cNvPr>
          <p:cNvSpPr txBox="1"/>
          <p:nvPr/>
        </p:nvSpPr>
        <p:spPr>
          <a:xfrm>
            <a:off x="14332501" y="4202013"/>
            <a:ext cx="6844172" cy="12249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s-SV" sz="3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 function.</a:t>
            </a:r>
          </a:p>
        </p:txBody>
      </p:sp>
      <p:sp>
        <p:nvSpPr>
          <p:cNvPr id="19" name="TextBox 433">
            <a:extLst>
              <a:ext uri="{FF2B5EF4-FFF2-40B4-BE49-F238E27FC236}">
                <a16:creationId xmlns:a16="http://schemas.microsoft.com/office/drawing/2014/main" id="{CC7AF994-64CB-C592-245F-ED85EFE6F37C}"/>
              </a:ext>
            </a:extLst>
          </p:cNvPr>
          <p:cNvSpPr txBox="1"/>
          <p:nvPr/>
        </p:nvSpPr>
        <p:spPr>
          <a:xfrm>
            <a:off x="14332501" y="6166719"/>
            <a:ext cx="6844172" cy="12249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s-SV" sz="3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 function.</a:t>
            </a:r>
          </a:p>
        </p:txBody>
      </p:sp>
      <p:sp>
        <p:nvSpPr>
          <p:cNvPr id="20" name="TextBox 434">
            <a:extLst>
              <a:ext uri="{FF2B5EF4-FFF2-40B4-BE49-F238E27FC236}">
                <a16:creationId xmlns:a16="http://schemas.microsoft.com/office/drawing/2014/main" id="{8169AA88-72C2-714F-AFB7-5DE920830C9E}"/>
              </a:ext>
            </a:extLst>
          </p:cNvPr>
          <p:cNvSpPr txBox="1"/>
          <p:nvPr/>
        </p:nvSpPr>
        <p:spPr>
          <a:xfrm>
            <a:off x="14332501" y="8127441"/>
            <a:ext cx="6844172" cy="12249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s-SV" sz="3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 function.</a:t>
            </a:r>
          </a:p>
        </p:txBody>
      </p:sp>
      <p:sp>
        <p:nvSpPr>
          <p:cNvPr id="21" name="TextBox 435">
            <a:extLst>
              <a:ext uri="{FF2B5EF4-FFF2-40B4-BE49-F238E27FC236}">
                <a16:creationId xmlns:a16="http://schemas.microsoft.com/office/drawing/2014/main" id="{2AF81C4D-E52E-0B37-EEF5-2B57666B4390}"/>
              </a:ext>
            </a:extLst>
          </p:cNvPr>
          <p:cNvSpPr txBox="1"/>
          <p:nvPr/>
        </p:nvSpPr>
        <p:spPr>
          <a:xfrm>
            <a:off x="14332501" y="10092150"/>
            <a:ext cx="6844172" cy="12249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s-SV" sz="3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 function.</a:t>
            </a:r>
          </a:p>
        </p:txBody>
      </p:sp>
      <p:sp>
        <p:nvSpPr>
          <p:cNvPr id="22" name="TextBox 439">
            <a:extLst>
              <a:ext uri="{FF2B5EF4-FFF2-40B4-BE49-F238E27FC236}">
                <a16:creationId xmlns:a16="http://schemas.microsoft.com/office/drawing/2014/main" id="{130F36E4-58C1-4AFC-57C3-4F0646655119}"/>
              </a:ext>
            </a:extLst>
          </p:cNvPr>
          <p:cNvSpPr txBox="1"/>
          <p:nvPr/>
        </p:nvSpPr>
        <p:spPr>
          <a:xfrm>
            <a:off x="4560558" y="5234863"/>
            <a:ext cx="180532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Abel" panose="02000506030000020004" pitchFamily="2" charset="0"/>
              </a:rPr>
              <a:t>01</a:t>
            </a:r>
          </a:p>
        </p:txBody>
      </p:sp>
      <p:sp>
        <p:nvSpPr>
          <p:cNvPr id="23" name="TextBox 440">
            <a:extLst>
              <a:ext uri="{FF2B5EF4-FFF2-40B4-BE49-F238E27FC236}">
                <a16:creationId xmlns:a16="http://schemas.microsoft.com/office/drawing/2014/main" id="{BAF031DB-D8C5-98F5-BBFA-D83DFED55BA3}"/>
              </a:ext>
            </a:extLst>
          </p:cNvPr>
          <p:cNvSpPr txBox="1"/>
          <p:nvPr/>
        </p:nvSpPr>
        <p:spPr>
          <a:xfrm>
            <a:off x="7376314" y="5234863"/>
            <a:ext cx="1767337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Abel" panose="02000506030000020004" pitchFamily="2" charset="0"/>
              </a:rPr>
              <a:t>02</a:t>
            </a:r>
          </a:p>
        </p:txBody>
      </p:sp>
      <p:sp>
        <p:nvSpPr>
          <p:cNvPr id="24" name="TextBox 441">
            <a:extLst>
              <a:ext uri="{FF2B5EF4-FFF2-40B4-BE49-F238E27FC236}">
                <a16:creationId xmlns:a16="http://schemas.microsoft.com/office/drawing/2014/main" id="{6317267C-EA4B-76BB-41A3-58F8E90696B4}"/>
              </a:ext>
            </a:extLst>
          </p:cNvPr>
          <p:cNvSpPr txBox="1"/>
          <p:nvPr/>
        </p:nvSpPr>
        <p:spPr>
          <a:xfrm>
            <a:off x="4562961" y="8563468"/>
            <a:ext cx="1798995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Abel" panose="02000506030000020004" pitchFamily="2" charset="0"/>
              </a:rPr>
              <a:t>03</a:t>
            </a:r>
          </a:p>
        </p:txBody>
      </p:sp>
      <p:sp>
        <p:nvSpPr>
          <p:cNvPr id="25" name="TextBox 442">
            <a:extLst>
              <a:ext uri="{FF2B5EF4-FFF2-40B4-BE49-F238E27FC236}">
                <a16:creationId xmlns:a16="http://schemas.microsoft.com/office/drawing/2014/main" id="{5A185198-E10F-9255-D69D-32D16A66BCAF}"/>
              </a:ext>
            </a:extLst>
          </p:cNvPr>
          <p:cNvSpPr txBox="1"/>
          <p:nvPr/>
        </p:nvSpPr>
        <p:spPr>
          <a:xfrm>
            <a:off x="7370702" y="8563468"/>
            <a:ext cx="1782112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Abel" panose="02000506030000020004" pitchFamily="2" charset="0"/>
              </a:rPr>
              <a:t>04</a:t>
            </a:r>
          </a:p>
        </p:txBody>
      </p:sp>
      <p:sp>
        <p:nvSpPr>
          <p:cNvPr id="26" name="CuadroTexto 3">
            <a:extLst>
              <a:ext uri="{FF2B5EF4-FFF2-40B4-BE49-F238E27FC236}">
                <a16:creationId xmlns:a16="http://schemas.microsoft.com/office/drawing/2014/main" id="{6A8115E2-BF53-03C9-B3DF-6287CD16EC86}"/>
              </a:ext>
            </a:extLst>
          </p:cNvPr>
          <p:cNvSpPr txBox="1"/>
          <p:nvPr/>
        </p:nvSpPr>
        <p:spPr>
          <a:xfrm>
            <a:off x="4873625" y="750959"/>
            <a:ext cx="14630400" cy="15636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15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Infographic Slide</a:t>
            </a:r>
          </a:p>
        </p:txBody>
      </p:sp>
      <p:sp>
        <p:nvSpPr>
          <p:cNvPr id="30" name="CuadroTexto 5">
            <a:extLst>
              <a:ext uri="{FF2B5EF4-FFF2-40B4-BE49-F238E27FC236}">
                <a16:creationId xmlns:a16="http://schemas.microsoft.com/office/drawing/2014/main" id="{17576509-3C92-C41B-8FFE-807458F41550}"/>
              </a:ext>
            </a:extLst>
          </p:cNvPr>
          <p:cNvSpPr txBox="1"/>
          <p:nvPr/>
        </p:nvSpPr>
        <p:spPr>
          <a:xfrm>
            <a:off x="4873625" y="2314657"/>
            <a:ext cx="14630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SV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Write here your subtitle</a:t>
            </a:r>
          </a:p>
        </p:txBody>
      </p:sp>
    </p:spTree>
    <p:extLst>
      <p:ext uri="{BB962C8B-B14F-4D97-AF65-F5344CB8AC3E}">
        <p14:creationId xmlns:p14="http://schemas.microsoft.com/office/powerpoint/2010/main" val="2162313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ángulo redondeado 27">
            <a:extLst>
              <a:ext uri="{FF2B5EF4-FFF2-40B4-BE49-F238E27FC236}">
                <a16:creationId xmlns:a16="http://schemas.microsoft.com/office/drawing/2014/main" id="{B88B1975-EF3B-5AC1-275A-EDF4FE2F8E06}"/>
              </a:ext>
            </a:extLst>
          </p:cNvPr>
          <p:cNvSpPr/>
          <p:nvPr/>
        </p:nvSpPr>
        <p:spPr>
          <a:xfrm rot="2700000">
            <a:off x="-3509796" y="-741417"/>
            <a:ext cx="6577416" cy="6577821"/>
          </a:xfrm>
          <a:prstGeom prst="roundRect">
            <a:avLst>
              <a:gd name="adj" fmla="val 18917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9" name="Gráfico 11">
            <a:extLst>
              <a:ext uri="{FF2B5EF4-FFF2-40B4-BE49-F238E27FC236}">
                <a16:creationId xmlns:a16="http://schemas.microsoft.com/office/drawing/2014/main" id="{D8000345-E7A1-6A81-D1CD-B478F833801F}"/>
              </a:ext>
            </a:extLst>
          </p:cNvPr>
          <p:cNvSpPr/>
          <p:nvPr/>
        </p:nvSpPr>
        <p:spPr>
          <a:xfrm>
            <a:off x="-1111737" y="-2484599"/>
            <a:ext cx="7558971" cy="7559435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1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81D0CF69-68D8-67F9-47A8-15D4DC3C1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5903" y="5381796"/>
            <a:ext cx="3949420" cy="3949499"/>
          </a:xfrm>
          <a:custGeom>
            <a:avLst/>
            <a:gdLst>
              <a:gd name="T0" fmla="*/ 1035142 w 3171"/>
              <a:gd name="T1" fmla="*/ 2029767 h 3169"/>
              <a:gd name="T2" fmla="*/ 1035142 w 3171"/>
              <a:gd name="T3" fmla="*/ 2029767 h 3169"/>
              <a:gd name="T4" fmla="*/ 41144 w 3171"/>
              <a:gd name="T5" fmla="*/ 1034488 h 3169"/>
              <a:gd name="T6" fmla="*/ 41144 w 3171"/>
              <a:gd name="T7" fmla="*/ 1034488 h 3169"/>
              <a:gd name="T8" fmla="*/ 1035142 w 3171"/>
              <a:gd name="T9" fmla="*/ 40517 h 3169"/>
              <a:gd name="T10" fmla="*/ 1035142 w 3171"/>
              <a:gd name="T11" fmla="*/ 40517 h 3169"/>
              <a:gd name="T12" fmla="*/ 1692147 w 3171"/>
              <a:gd name="T13" fmla="*/ 288846 h 3169"/>
              <a:gd name="T14" fmla="*/ 1692147 w 3171"/>
              <a:gd name="T15" fmla="*/ 288846 h 3169"/>
              <a:gd name="T16" fmla="*/ 2020649 w 3171"/>
              <a:gd name="T17" fmla="*/ 901175 h 3169"/>
              <a:gd name="T18" fmla="*/ 2020649 w 3171"/>
              <a:gd name="T19" fmla="*/ 901175 h 3169"/>
              <a:gd name="T20" fmla="*/ 2029793 w 3171"/>
              <a:gd name="T21" fmla="*/ 1034488 h 3169"/>
              <a:gd name="T22" fmla="*/ 2029793 w 3171"/>
              <a:gd name="T23" fmla="*/ 1034488 h 3169"/>
              <a:gd name="T24" fmla="*/ 1035142 w 3171"/>
              <a:gd name="T25" fmla="*/ 2029767 h 3169"/>
              <a:gd name="T26" fmla="*/ 1719577 w 3171"/>
              <a:gd name="T27" fmla="*/ 258132 h 3169"/>
              <a:gd name="T28" fmla="*/ 1719577 w 3171"/>
              <a:gd name="T29" fmla="*/ 258132 h 3169"/>
              <a:gd name="T30" fmla="*/ 1035142 w 3171"/>
              <a:gd name="T31" fmla="*/ 0 h 3169"/>
              <a:gd name="T32" fmla="*/ 1035142 w 3171"/>
              <a:gd name="T33" fmla="*/ 0 h 3169"/>
              <a:gd name="T34" fmla="*/ 0 w 3171"/>
              <a:gd name="T35" fmla="*/ 1034488 h 3169"/>
              <a:gd name="T36" fmla="*/ 0 w 3171"/>
              <a:gd name="T37" fmla="*/ 1034488 h 3169"/>
              <a:gd name="T38" fmla="*/ 1035142 w 3171"/>
              <a:gd name="T39" fmla="*/ 2070284 h 3169"/>
              <a:gd name="T40" fmla="*/ 1035142 w 3171"/>
              <a:gd name="T41" fmla="*/ 2070284 h 3169"/>
              <a:gd name="T42" fmla="*/ 2070284 w 3171"/>
              <a:gd name="T43" fmla="*/ 1034488 h 3169"/>
              <a:gd name="T44" fmla="*/ 2070284 w 3171"/>
              <a:gd name="T45" fmla="*/ 1034488 h 3169"/>
              <a:gd name="T46" fmla="*/ 2061141 w 3171"/>
              <a:gd name="T47" fmla="*/ 895293 h 3169"/>
              <a:gd name="T48" fmla="*/ 2061141 w 3171"/>
              <a:gd name="T49" fmla="*/ 895293 h 3169"/>
              <a:gd name="T50" fmla="*/ 1719577 w 3171"/>
              <a:gd name="T51" fmla="*/ 258132 h 3169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171" h="3169">
                <a:moveTo>
                  <a:pt x="1585" y="3106"/>
                </a:moveTo>
                <a:lnTo>
                  <a:pt x="1585" y="3106"/>
                </a:lnTo>
                <a:cubicBezTo>
                  <a:pt x="746" y="3106"/>
                  <a:pt x="63" y="2423"/>
                  <a:pt x="63" y="1583"/>
                </a:cubicBezTo>
                <a:cubicBezTo>
                  <a:pt x="63" y="745"/>
                  <a:pt x="746" y="62"/>
                  <a:pt x="1585" y="62"/>
                </a:cubicBezTo>
                <a:cubicBezTo>
                  <a:pt x="1956" y="62"/>
                  <a:pt x="2314" y="197"/>
                  <a:pt x="2591" y="442"/>
                </a:cubicBezTo>
                <a:cubicBezTo>
                  <a:pt x="2867" y="685"/>
                  <a:pt x="3046" y="1018"/>
                  <a:pt x="3094" y="1379"/>
                </a:cubicBezTo>
                <a:cubicBezTo>
                  <a:pt x="3103" y="1446"/>
                  <a:pt x="3108" y="1515"/>
                  <a:pt x="3108" y="1583"/>
                </a:cubicBezTo>
                <a:cubicBezTo>
                  <a:pt x="3108" y="2423"/>
                  <a:pt x="2425" y="3106"/>
                  <a:pt x="1585" y="3106"/>
                </a:cubicBezTo>
                <a:close/>
                <a:moveTo>
                  <a:pt x="2633" y="395"/>
                </a:moveTo>
                <a:lnTo>
                  <a:pt x="2633" y="395"/>
                </a:lnTo>
                <a:cubicBezTo>
                  <a:pt x="2343" y="140"/>
                  <a:pt x="1971" y="0"/>
                  <a:pt x="1585" y="0"/>
                </a:cubicBezTo>
                <a:cubicBezTo>
                  <a:pt x="711" y="0"/>
                  <a:pt x="0" y="710"/>
                  <a:pt x="0" y="1583"/>
                </a:cubicBezTo>
                <a:cubicBezTo>
                  <a:pt x="0" y="2457"/>
                  <a:pt x="711" y="3168"/>
                  <a:pt x="1585" y="3168"/>
                </a:cubicBezTo>
                <a:cubicBezTo>
                  <a:pt x="2459" y="3168"/>
                  <a:pt x="3170" y="2457"/>
                  <a:pt x="3170" y="1583"/>
                </a:cubicBezTo>
                <a:cubicBezTo>
                  <a:pt x="3170" y="1512"/>
                  <a:pt x="3166" y="1441"/>
                  <a:pt x="3156" y="1370"/>
                </a:cubicBezTo>
                <a:cubicBezTo>
                  <a:pt x="3105" y="995"/>
                  <a:pt x="2920" y="648"/>
                  <a:pt x="2633" y="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564820E-D320-7DA5-DD9E-D2F97B32EB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1097" y="6667171"/>
            <a:ext cx="4202094" cy="4075839"/>
          </a:xfrm>
          <a:custGeom>
            <a:avLst/>
            <a:gdLst>
              <a:gd name="T0" fmla="*/ 969797 w 3374"/>
              <a:gd name="T1" fmla="*/ 49656 h 3271"/>
              <a:gd name="T2" fmla="*/ 969797 w 3374"/>
              <a:gd name="T3" fmla="*/ 49656 h 3271"/>
              <a:gd name="T4" fmla="*/ 1103674 w 3374"/>
              <a:gd name="T5" fmla="*/ 40509 h 3271"/>
              <a:gd name="T6" fmla="*/ 1103674 w 3374"/>
              <a:gd name="T7" fmla="*/ 40509 h 3271"/>
              <a:gd name="T8" fmla="*/ 1754124 w 3374"/>
              <a:gd name="T9" fmla="*/ 284217 h 3271"/>
              <a:gd name="T10" fmla="*/ 1754124 w 3374"/>
              <a:gd name="T11" fmla="*/ 284217 h 3271"/>
              <a:gd name="T12" fmla="*/ 2087185 w 3374"/>
              <a:gd name="T13" fmla="*/ 902962 h 3271"/>
              <a:gd name="T14" fmla="*/ 2087185 w 3374"/>
              <a:gd name="T15" fmla="*/ 902962 h 3271"/>
              <a:gd name="T16" fmla="*/ 1232980 w 3374"/>
              <a:gd name="T17" fmla="*/ 2020884 h 3271"/>
              <a:gd name="T18" fmla="*/ 1232980 w 3374"/>
              <a:gd name="T19" fmla="*/ 2020884 h 3271"/>
              <a:gd name="T20" fmla="*/ 115592 w 3374"/>
              <a:gd name="T21" fmla="*/ 1166925 h 3271"/>
              <a:gd name="T22" fmla="*/ 115592 w 3374"/>
              <a:gd name="T23" fmla="*/ 1166925 h 3271"/>
              <a:gd name="T24" fmla="*/ 969797 w 3374"/>
              <a:gd name="T25" fmla="*/ 49656 h 3271"/>
              <a:gd name="T26" fmla="*/ 1103674 w 3374"/>
              <a:gd name="T27" fmla="*/ 0 h 3271"/>
              <a:gd name="T28" fmla="*/ 1103674 w 3374"/>
              <a:gd name="T29" fmla="*/ 0 h 3271"/>
              <a:gd name="T30" fmla="*/ 964572 w 3374"/>
              <a:gd name="T31" fmla="*/ 9147 h 3271"/>
              <a:gd name="T32" fmla="*/ 964572 w 3374"/>
              <a:gd name="T33" fmla="*/ 9147 h 3271"/>
              <a:gd name="T34" fmla="*/ 75755 w 3374"/>
              <a:gd name="T35" fmla="*/ 1172152 h 3271"/>
              <a:gd name="T36" fmla="*/ 75755 w 3374"/>
              <a:gd name="T37" fmla="*/ 1172152 h 3271"/>
              <a:gd name="T38" fmla="*/ 1238858 w 3374"/>
              <a:gd name="T39" fmla="*/ 2061393 h 3271"/>
              <a:gd name="T40" fmla="*/ 1238858 w 3374"/>
              <a:gd name="T41" fmla="*/ 2061393 h 3271"/>
              <a:gd name="T42" fmla="*/ 2127675 w 3374"/>
              <a:gd name="T43" fmla="*/ 897735 h 3271"/>
              <a:gd name="T44" fmla="*/ 2127675 w 3374"/>
              <a:gd name="T45" fmla="*/ 897735 h 3271"/>
              <a:gd name="T46" fmla="*/ 1780899 w 3374"/>
              <a:gd name="T47" fmla="*/ 253509 h 3271"/>
              <a:gd name="T48" fmla="*/ 1780899 w 3374"/>
              <a:gd name="T49" fmla="*/ 253509 h 3271"/>
              <a:gd name="T50" fmla="*/ 1103674 w 3374"/>
              <a:gd name="T51" fmla="*/ 0 h 327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374" h="3271">
                <a:moveTo>
                  <a:pt x="1485" y="76"/>
                </a:moveTo>
                <a:lnTo>
                  <a:pt x="1485" y="76"/>
                </a:lnTo>
                <a:cubicBezTo>
                  <a:pt x="1553" y="66"/>
                  <a:pt x="1622" y="62"/>
                  <a:pt x="1690" y="62"/>
                </a:cubicBezTo>
                <a:cubicBezTo>
                  <a:pt x="2055" y="63"/>
                  <a:pt x="2409" y="194"/>
                  <a:pt x="2686" y="435"/>
                </a:cubicBezTo>
                <a:cubicBezTo>
                  <a:pt x="2966" y="678"/>
                  <a:pt x="3147" y="1014"/>
                  <a:pt x="3196" y="1382"/>
                </a:cubicBezTo>
                <a:cubicBezTo>
                  <a:pt x="3307" y="2215"/>
                  <a:pt x="2720" y="2982"/>
                  <a:pt x="1888" y="3093"/>
                </a:cubicBezTo>
                <a:cubicBezTo>
                  <a:pt x="1056" y="3204"/>
                  <a:pt x="289" y="2617"/>
                  <a:pt x="177" y="1786"/>
                </a:cubicBezTo>
                <a:cubicBezTo>
                  <a:pt x="66" y="953"/>
                  <a:pt x="653" y="186"/>
                  <a:pt x="1485" y="76"/>
                </a:cubicBezTo>
                <a:close/>
                <a:moveTo>
                  <a:pt x="1690" y="0"/>
                </a:moveTo>
                <a:lnTo>
                  <a:pt x="1690" y="0"/>
                </a:lnTo>
                <a:cubicBezTo>
                  <a:pt x="1619" y="0"/>
                  <a:pt x="1547" y="4"/>
                  <a:pt x="1477" y="14"/>
                </a:cubicBezTo>
                <a:cubicBezTo>
                  <a:pt x="611" y="129"/>
                  <a:pt x="0" y="927"/>
                  <a:pt x="116" y="1794"/>
                </a:cubicBezTo>
                <a:cubicBezTo>
                  <a:pt x="231" y="2660"/>
                  <a:pt x="1030" y="3270"/>
                  <a:pt x="1897" y="3155"/>
                </a:cubicBezTo>
                <a:cubicBezTo>
                  <a:pt x="2763" y="3039"/>
                  <a:pt x="3373" y="2241"/>
                  <a:pt x="3258" y="1374"/>
                </a:cubicBezTo>
                <a:cubicBezTo>
                  <a:pt x="3206" y="991"/>
                  <a:pt x="3018" y="641"/>
                  <a:pt x="2727" y="388"/>
                </a:cubicBezTo>
                <a:cubicBezTo>
                  <a:pt x="2438" y="139"/>
                  <a:pt x="2070" y="0"/>
                  <a:pt x="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055F198F-D4BB-2828-AC33-7BC0959CE8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2785" y="6271671"/>
            <a:ext cx="4658009" cy="4773455"/>
          </a:xfrm>
          <a:custGeom>
            <a:avLst/>
            <a:gdLst>
              <a:gd name="T0" fmla="*/ 420039 w 3739"/>
              <a:gd name="T1" fmla="*/ 57480 h 3832"/>
              <a:gd name="T2" fmla="*/ 1151024 w 3739"/>
              <a:gd name="T3" fmla="*/ 55520 h 3832"/>
              <a:gd name="T4" fmla="*/ 1151024 w 3739"/>
              <a:gd name="T5" fmla="*/ 55520 h 3832"/>
              <a:gd name="T6" fmla="*/ 1182380 w 3739"/>
              <a:gd name="T7" fmla="*/ 54214 h 3832"/>
              <a:gd name="T8" fmla="*/ 1182380 w 3739"/>
              <a:gd name="T9" fmla="*/ 54214 h 3832"/>
              <a:gd name="T10" fmla="*/ 1958439 w 3739"/>
              <a:gd name="T11" fmla="*/ 345532 h 3832"/>
              <a:gd name="T12" fmla="*/ 1958439 w 3739"/>
              <a:gd name="T13" fmla="*/ 345532 h 3832"/>
              <a:gd name="T14" fmla="*/ 2355614 w 3739"/>
              <a:gd name="T15" fmla="*/ 1082971 h 3832"/>
              <a:gd name="T16" fmla="*/ 2355614 w 3739"/>
              <a:gd name="T17" fmla="*/ 1082971 h 3832"/>
              <a:gd name="T18" fmla="*/ 1336546 w 3739"/>
              <a:gd name="T19" fmla="*/ 2416109 h 3832"/>
              <a:gd name="T20" fmla="*/ 1336546 w 3739"/>
              <a:gd name="T21" fmla="*/ 2416109 h 3832"/>
              <a:gd name="T22" fmla="*/ 3919 w 3739"/>
              <a:gd name="T23" fmla="*/ 1397150 h 3832"/>
              <a:gd name="T24" fmla="*/ 3919 w 3739"/>
              <a:gd name="T25" fmla="*/ 1397150 h 3832"/>
              <a:gd name="T26" fmla="*/ 0 w 3739"/>
              <a:gd name="T27" fmla="*/ 1361225 h 3832"/>
              <a:gd name="T28" fmla="*/ 46381 w 3739"/>
              <a:gd name="T29" fmla="*/ 1354693 h 3832"/>
              <a:gd name="T30" fmla="*/ 46381 w 3739"/>
              <a:gd name="T31" fmla="*/ 1354693 h 3832"/>
              <a:gd name="T32" fmla="*/ 50300 w 3739"/>
              <a:gd name="T33" fmla="*/ 1391271 h 3832"/>
              <a:gd name="T34" fmla="*/ 50300 w 3739"/>
              <a:gd name="T35" fmla="*/ 1391271 h 3832"/>
              <a:gd name="T36" fmla="*/ 1330667 w 3739"/>
              <a:gd name="T37" fmla="*/ 2369733 h 3832"/>
              <a:gd name="T38" fmla="*/ 1330667 w 3739"/>
              <a:gd name="T39" fmla="*/ 2369733 h 3832"/>
              <a:gd name="T40" fmla="*/ 2309887 w 3739"/>
              <a:gd name="T41" fmla="*/ 1089503 h 3832"/>
              <a:gd name="T42" fmla="*/ 2309887 w 3739"/>
              <a:gd name="T43" fmla="*/ 1089503 h 3832"/>
              <a:gd name="T44" fmla="*/ 1928389 w 3739"/>
              <a:gd name="T45" fmla="*/ 380803 h 3832"/>
              <a:gd name="T46" fmla="*/ 1928389 w 3739"/>
              <a:gd name="T47" fmla="*/ 380803 h 3832"/>
              <a:gd name="T48" fmla="*/ 1193485 w 3739"/>
              <a:gd name="T49" fmla="*/ 101243 h 3832"/>
              <a:gd name="T50" fmla="*/ 1193485 w 3739"/>
              <a:gd name="T51" fmla="*/ 101896 h 3832"/>
              <a:gd name="T52" fmla="*/ 1150371 w 3739"/>
              <a:gd name="T53" fmla="*/ 101896 h 3832"/>
              <a:gd name="T54" fmla="*/ 845957 w 3739"/>
              <a:gd name="T55" fmla="*/ 102549 h 3832"/>
              <a:gd name="T56" fmla="*/ 421345 w 3739"/>
              <a:gd name="T57" fmla="*/ 103855 h 3832"/>
              <a:gd name="T58" fmla="*/ 422652 w 3739"/>
              <a:gd name="T59" fmla="*/ 158723 h 3832"/>
              <a:gd name="T60" fmla="*/ 282857 w 3739"/>
              <a:gd name="T61" fmla="*/ 82301 h 3832"/>
              <a:gd name="T62" fmla="*/ 418732 w 3739"/>
              <a:gd name="T63" fmla="*/ 0 h 3832"/>
              <a:gd name="T64" fmla="*/ 420039 w 3739"/>
              <a:gd name="T65" fmla="*/ 57480 h 3832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3739" h="3832">
                <a:moveTo>
                  <a:pt x="643" y="88"/>
                </a:moveTo>
                <a:lnTo>
                  <a:pt x="1762" y="85"/>
                </a:lnTo>
                <a:cubicBezTo>
                  <a:pt x="1777" y="84"/>
                  <a:pt x="1794" y="83"/>
                  <a:pt x="1810" y="83"/>
                </a:cubicBezTo>
                <a:cubicBezTo>
                  <a:pt x="2246" y="84"/>
                  <a:pt x="2668" y="242"/>
                  <a:pt x="2998" y="529"/>
                </a:cubicBezTo>
                <a:cubicBezTo>
                  <a:pt x="3331" y="819"/>
                  <a:pt x="3548" y="1220"/>
                  <a:pt x="3606" y="1658"/>
                </a:cubicBezTo>
                <a:cubicBezTo>
                  <a:pt x="3738" y="2651"/>
                  <a:pt x="3039" y="3567"/>
                  <a:pt x="2046" y="3699"/>
                </a:cubicBezTo>
                <a:cubicBezTo>
                  <a:pt x="1054" y="3831"/>
                  <a:pt x="139" y="3132"/>
                  <a:pt x="6" y="2139"/>
                </a:cubicBezTo>
                <a:cubicBezTo>
                  <a:pt x="4" y="2121"/>
                  <a:pt x="2" y="2102"/>
                  <a:pt x="0" y="2084"/>
                </a:cubicBezTo>
                <a:lnTo>
                  <a:pt x="71" y="2074"/>
                </a:lnTo>
                <a:cubicBezTo>
                  <a:pt x="72" y="2093"/>
                  <a:pt x="74" y="2111"/>
                  <a:pt x="77" y="2130"/>
                </a:cubicBezTo>
                <a:cubicBezTo>
                  <a:pt x="204" y="3083"/>
                  <a:pt x="1083" y="3755"/>
                  <a:pt x="2037" y="3628"/>
                </a:cubicBezTo>
                <a:cubicBezTo>
                  <a:pt x="2991" y="3501"/>
                  <a:pt x="3663" y="2622"/>
                  <a:pt x="3536" y="1668"/>
                </a:cubicBezTo>
                <a:cubicBezTo>
                  <a:pt x="3480" y="1247"/>
                  <a:pt x="3272" y="861"/>
                  <a:pt x="2952" y="583"/>
                </a:cubicBezTo>
                <a:cubicBezTo>
                  <a:pt x="2638" y="312"/>
                  <a:pt x="2239" y="159"/>
                  <a:pt x="1827" y="155"/>
                </a:cubicBezTo>
                <a:lnTo>
                  <a:pt x="1827" y="156"/>
                </a:lnTo>
                <a:lnTo>
                  <a:pt x="1761" y="156"/>
                </a:lnTo>
                <a:lnTo>
                  <a:pt x="1295" y="157"/>
                </a:lnTo>
                <a:lnTo>
                  <a:pt x="645" y="159"/>
                </a:lnTo>
                <a:lnTo>
                  <a:pt x="647" y="243"/>
                </a:lnTo>
                <a:lnTo>
                  <a:pt x="433" y="126"/>
                </a:lnTo>
                <a:lnTo>
                  <a:pt x="641" y="0"/>
                </a:lnTo>
                <a:lnTo>
                  <a:pt x="643" y="88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BABF467-C11E-353A-5FC1-72DAA4A8F4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67837" y="5381796"/>
            <a:ext cx="3949420" cy="3949499"/>
          </a:xfrm>
          <a:custGeom>
            <a:avLst/>
            <a:gdLst>
              <a:gd name="T0" fmla="*/ 1035142 w 3171"/>
              <a:gd name="T1" fmla="*/ 2029767 h 3169"/>
              <a:gd name="T2" fmla="*/ 1035142 w 3171"/>
              <a:gd name="T3" fmla="*/ 2029767 h 3169"/>
              <a:gd name="T4" fmla="*/ 40491 w 3171"/>
              <a:gd name="T5" fmla="*/ 1034488 h 3169"/>
              <a:gd name="T6" fmla="*/ 40491 w 3171"/>
              <a:gd name="T7" fmla="*/ 1034488 h 3169"/>
              <a:gd name="T8" fmla="*/ 1035142 w 3171"/>
              <a:gd name="T9" fmla="*/ 40517 h 3169"/>
              <a:gd name="T10" fmla="*/ 1035142 w 3171"/>
              <a:gd name="T11" fmla="*/ 40517 h 3169"/>
              <a:gd name="T12" fmla="*/ 1692147 w 3171"/>
              <a:gd name="T13" fmla="*/ 288846 h 3169"/>
              <a:gd name="T14" fmla="*/ 1692147 w 3171"/>
              <a:gd name="T15" fmla="*/ 288846 h 3169"/>
              <a:gd name="T16" fmla="*/ 2020649 w 3171"/>
              <a:gd name="T17" fmla="*/ 901175 h 3169"/>
              <a:gd name="T18" fmla="*/ 2020649 w 3171"/>
              <a:gd name="T19" fmla="*/ 901175 h 3169"/>
              <a:gd name="T20" fmla="*/ 2029793 w 3171"/>
              <a:gd name="T21" fmla="*/ 1034488 h 3169"/>
              <a:gd name="T22" fmla="*/ 2029793 w 3171"/>
              <a:gd name="T23" fmla="*/ 1034488 h 3169"/>
              <a:gd name="T24" fmla="*/ 1035142 w 3171"/>
              <a:gd name="T25" fmla="*/ 2029767 h 3169"/>
              <a:gd name="T26" fmla="*/ 1719577 w 3171"/>
              <a:gd name="T27" fmla="*/ 258132 h 3169"/>
              <a:gd name="T28" fmla="*/ 1719577 w 3171"/>
              <a:gd name="T29" fmla="*/ 258132 h 3169"/>
              <a:gd name="T30" fmla="*/ 1035142 w 3171"/>
              <a:gd name="T31" fmla="*/ 0 h 3169"/>
              <a:gd name="T32" fmla="*/ 1035142 w 3171"/>
              <a:gd name="T33" fmla="*/ 0 h 3169"/>
              <a:gd name="T34" fmla="*/ 0 w 3171"/>
              <a:gd name="T35" fmla="*/ 1034488 h 3169"/>
              <a:gd name="T36" fmla="*/ 0 w 3171"/>
              <a:gd name="T37" fmla="*/ 1034488 h 3169"/>
              <a:gd name="T38" fmla="*/ 1035142 w 3171"/>
              <a:gd name="T39" fmla="*/ 2070284 h 3169"/>
              <a:gd name="T40" fmla="*/ 1035142 w 3171"/>
              <a:gd name="T41" fmla="*/ 2070284 h 3169"/>
              <a:gd name="T42" fmla="*/ 2070284 w 3171"/>
              <a:gd name="T43" fmla="*/ 1034488 h 3169"/>
              <a:gd name="T44" fmla="*/ 2070284 w 3171"/>
              <a:gd name="T45" fmla="*/ 1034488 h 3169"/>
              <a:gd name="T46" fmla="*/ 2061141 w 3171"/>
              <a:gd name="T47" fmla="*/ 895293 h 3169"/>
              <a:gd name="T48" fmla="*/ 2061141 w 3171"/>
              <a:gd name="T49" fmla="*/ 895293 h 3169"/>
              <a:gd name="T50" fmla="*/ 1719577 w 3171"/>
              <a:gd name="T51" fmla="*/ 258132 h 3169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171" h="3169">
                <a:moveTo>
                  <a:pt x="1585" y="3106"/>
                </a:moveTo>
                <a:lnTo>
                  <a:pt x="1585" y="3106"/>
                </a:lnTo>
                <a:cubicBezTo>
                  <a:pt x="745" y="3106"/>
                  <a:pt x="62" y="2423"/>
                  <a:pt x="62" y="1583"/>
                </a:cubicBezTo>
                <a:cubicBezTo>
                  <a:pt x="62" y="745"/>
                  <a:pt x="745" y="62"/>
                  <a:pt x="1585" y="62"/>
                </a:cubicBezTo>
                <a:cubicBezTo>
                  <a:pt x="1956" y="62"/>
                  <a:pt x="2313" y="197"/>
                  <a:pt x="2591" y="442"/>
                </a:cubicBezTo>
                <a:cubicBezTo>
                  <a:pt x="2867" y="685"/>
                  <a:pt x="3045" y="1018"/>
                  <a:pt x="3094" y="1379"/>
                </a:cubicBezTo>
                <a:cubicBezTo>
                  <a:pt x="3103" y="1446"/>
                  <a:pt x="3108" y="1515"/>
                  <a:pt x="3108" y="1583"/>
                </a:cubicBezTo>
                <a:cubicBezTo>
                  <a:pt x="3108" y="2423"/>
                  <a:pt x="2424" y="3106"/>
                  <a:pt x="1585" y="3106"/>
                </a:cubicBezTo>
                <a:close/>
                <a:moveTo>
                  <a:pt x="2633" y="395"/>
                </a:moveTo>
                <a:lnTo>
                  <a:pt x="2633" y="395"/>
                </a:lnTo>
                <a:cubicBezTo>
                  <a:pt x="2343" y="140"/>
                  <a:pt x="1971" y="0"/>
                  <a:pt x="1585" y="0"/>
                </a:cubicBezTo>
                <a:cubicBezTo>
                  <a:pt x="711" y="0"/>
                  <a:pt x="0" y="710"/>
                  <a:pt x="0" y="1583"/>
                </a:cubicBezTo>
                <a:cubicBezTo>
                  <a:pt x="0" y="2457"/>
                  <a:pt x="711" y="3168"/>
                  <a:pt x="1585" y="3168"/>
                </a:cubicBezTo>
                <a:cubicBezTo>
                  <a:pt x="2459" y="3168"/>
                  <a:pt x="3170" y="2457"/>
                  <a:pt x="3170" y="1583"/>
                </a:cubicBezTo>
                <a:cubicBezTo>
                  <a:pt x="3170" y="1512"/>
                  <a:pt x="3165" y="1441"/>
                  <a:pt x="3156" y="1370"/>
                </a:cubicBezTo>
                <a:cubicBezTo>
                  <a:pt x="3105" y="995"/>
                  <a:pt x="2919" y="648"/>
                  <a:pt x="2633" y="39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060D9595-8423-7926-D314-F7CA49E91E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83033" y="6667171"/>
            <a:ext cx="4202094" cy="4075839"/>
          </a:xfrm>
          <a:custGeom>
            <a:avLst/>
            <a:gdLst>
              <a:gd name="T0" fmla="*/ 970162 w 3375"/>
              <a:gd name="T1" fmla="*/ 49656 h 3271"/>
              <a:gd name="T2" fmla="*/ 970162 w 3375"/>
              <a:gd name="T3" fmla="*/ 49656 h 3271"/>
              <a:gd name="T4" fmla="*/ 1104000 w 3375"/>
              <a:gd name="T5" fmla="*/ 40509 h 3271"/>
              <a:gd name="T6" fmla="*/ 1104000 w 3375"/>
              <a:gd name="T7" fmla="*/ 40509 h 3271"/>
              <a:gd name="T8" fmla="*/ 1754257 w 3375"/>
              <a:gd name="T9" fmla="*/ 284217 h 3271"/>
              <a:gd name="T10" fmla="*/ 1754257 w 3375"/>
              <a:gd name="T11" fmla="*/ 284217 h 3271"/>
              <a:gd name="T12" fmla="*/ 2086567 w 3375"/>
              <a:gd name="T13" fmla="*/ 902962 h 3271"/>
              <a:gd name="T14" fmla="*/ 2086567 w 3375"/>
              <a:gd name="T15" fmla="*/ 902962 h 3271"/>
              <a:gd name="T16" fmla="*/ 1233268 w 3375"/>
              <a:gd name="T17" fmla="*/ 2020884 h 3271"/>
              <a:gd name="T18" fmla="*/ 1233268 w 3375"/>
              <a:gd name="T19" fmla="*/ 2020884 h 3271"/>
              <a:gd name="T20" fmla="*/ 116211 w 3375"/>
              <a:gd name="T21" fmla="*/ 1166925 h 3271"/>
              <a:gd name="T22" fmla="*/ 116211 w 3375"/>
              <a:gd name="T23" fmla="*/ 1166925 h 3271"/>
              <a:gd name="T24" fmla="*/ 970162 w 3375"/>
              <a:gd name="T25" fmla="*/ 49656 h 3271"/>
              <a:gd name="T26" fmla="*/ 1104000 w 3375"/>
              <a:gd name="T27" fmla="*/ 0 h 3271"/>
              <a:gd name="T28" fmla="*/ 1104000 w 3375"/>
              <a:gd name="T29" fmla="*/ 0 h 3271"/>
              <a:gd name="T30" fmla="*/ 964286 w 3375"/>
              <a:gd name="T31" fmla="*/ 9147 h 3271"/>
              <a:gd name="T32" fmla="*/ 964286 w 3375"/>
              <a:gd name="T33" fmla="*/ 9147 h 3271"/>
              <a:gd name="T34" fmla="*/ 76386 w 3375"/>
              <a:gd name="T35" fmla="*/ 1172152 h 3271"/>
              <a:gd name="T36" fmla="*/ 76386 w 3375"/>
              <a:gd name="T37" fmla="*/ 1172152 h 3271"/>
              <a:gd name="T38" fmla="*/ 1238491 w 3375"/>
              <a:gd name="T39" fmla="*/ 2061393 h 3271"/>
              <a:gd name="T40" fmla="*/ 1238491 w 3375"/>
              <a:gd name="T41" fmla="*/ 2061393 h 3271"/>
              <a:gd name="T42" fmla="*/ 2127044 w 3375"/>
              <a:gd name="T43" fmla="*/ 897735 h 3271"/>
              <a:gd name="T44" fmla="*/ 2127044 w 3375"/>
              <a:gd name="T45" fmla="*/ 897735 h 3271"/>
              <a:gd name="T46" fmla="*/ 1781024 w 3375"/>
              <a:gd name="T47" fmla="*/ 253509 h 3271"/>
              <a:gd name="T48" fmla="*/ 1781024 w 3375"/>
              <a:gd name="T49" fmla="*/ 253509 h 3271"/>
              <a:gd name="T50" fmla="*/ 1104000 w 3375"/>
              <a:gd name="T51" fmla="*/ 0 h 327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375" h="3271">
                <a:moveTo>
                  <a:pt x="1486" y="76"/>
                </a:moveTo>
                <a:lnTo>
                  <a:pt x="1486" y="76"/>
                </a:lnTo>
                <a:cubicBezTo>
                  <a:pt x="1554" y="66"/>
                  <a:pt x="1623" y="62"/>
                  <a:pt x="1691" y="62"/>
                </a:cubicBezTo>
                <a:cubicBezTo>
                  <a:pt x="2056" y="63"/>
                  <a:pt x="2410" y="194"/>
                  <a:pt x="2687" y="435"/>
                </a:cubicBezTo>
                <a:cubicBezTo>
                  <a:pt x="2967" y="678"/>
                  <a:pt x="3148" y="1014"/>
                  <a:pt x="3196" y="1382"/>
                </a:cubicBezTo>
                <a:cubicBezTo>
                  <a:pt x="3308" y="2215"/>
                  <a:pt x="2721" y="2982"/>
                  <a:pt x="1889" y="3093"/>
                </a:cubicBezTo>
                <a:cubicBezTo>
                  <a:pt x="1057" y="3204"/>
                  <a:pt x="289" y="2617"/>
                  <a:pt x="178" y="1786"/>
                </a:cubicBezTo>
                <a:cubicBezTo>
                  <a:pt x="67" y="953"/>
                  <a:pt x="654" y="186"/>
                  <a:pt x="1486" y="76"/>
                </a:cubicBezTo>
                <a:close/>
                <a:moveTo>
                  <a:pt x="1691" y="0"/>
                </a:moveTo>
                <a:lnTo>
                  <a:pt x="1691" y="0"/>
                </a:lnTo>
                <a:cubicBezTo>
                  <a:pt x="1620" y="0"/>
                  <a:pt x="1548" y="4"/>
                  <a:pt x="1477" y="14"/>
                </a:cubicBezTo>
                <a:cubicBezTo>
                  <a:pt x="611" y="129"/>
                  <a:pt x="0" y="927"/>
                  <a:pt x="117" y="1794"/>
                </a:cubicBezTo>
                <a:cubicBezTo>
                  <a:pt x="232" y="2660"/>
                  <a:pt x="1031" y="3270"/>
                  <a:pt x="1897" y="3155"/>
                </a:cubicBezTo>
                <a:cubicBezTo>
                  <a:pt x="2764" y="3039"/>
                  <a:pt x="3374" y="2241"/>
                  <a:pt x="3258" y="1374"/>
                </a:cubicBezTo>
                <a:cubicBezTo>
                  <a:pt x="3207" y="991"/>
                  <a:pt x="3019" y="641"/>
                  <a:pt x="2728" y="388"/>
                </a:cubicBezTo>
                <a:cubicBezTo>
                  <a:pt x="2439" y="139"/>
                  <a:pt x="2071" y="0"/>
                  <a:pt x="1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2F66553A-4B41-DD9A-53DD-565AC48305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34720" y="6271671"/>
            <a:ext cx="4658009" cy="4773455"/>
          </a:xfrm>
          <a:custGeom>
            <a:avLst/>
            <a:gdLst>
              <a:gd name="T0" fmla="*/ 420039 w 3739"/>
              <a:gd name="T1" fmla="*/ 57480 h 3832"/>
              <a:gd name="T2" fmla="*/ 1150371 w 3739"/>
              <a:gd name="T3" fmla="*/ 55520 h 3832"/>
              <a:gd name="T4" fmla="*/ 1150371 w 3739"/>
              <a:gd name="T5" fmla="*/ 55520 h 3832"/>
              <a:gd name="T6" fmla="*/ 1182380 w 3739"/>
              <a:gd name="T7" fmla="*/ 54214 h 3832"/>
              <a:gd name="T8" fmla="*/ 1182380 w 3739"/>
              <a:gd name="T9" fmla="*/ 54214 h 3832"/>
              <a:gd name="T10" fmla="*/ 1958439 w 3739"/>
              <a:gd name="T11" fmla="*/ 345532 h 3832"/>
              <a:gd name="T12" fmla="*/ 1958439 w 3739"/>
              <a:gd name="T13" fmla="*/ 345532 h 3832"/>
              <a:gd name="T14" fmla="*/ 2355614 w 3739"/>
              <a:gd name="T15" fmla="*/ 1082971 h 3832"/>
              <a:gd name="T16" fmla="*/ 2355614 w 3739"/>
              <a:gd name="T17" fmla="*/ 1082971 h 3832"/>
              <a:gd name="T18" fmla="*/ 1336546 w 3739"/>
              <a:gd name="T19" fmla="*/ 2416109 h 3832"/>
              <a:gd name="T20" fmla="*/ 1336546 w 3739"/>
              <a:gd name="T21" fmla="*/ 2416109 h 3832"/>
              <a:gd name="T22" fmla="*/ 3919 w 3739"/>
              <a:gd name="T23" fmla="*/ 1397150 h 3832"/>
              <a:gd name="T24" fmla="*/ 3919 w 3739"/>
              <a:gd name="T25" fmla="*/ 1397150 h 3832"/>
              <a:gd name="T26" fmla="*/ 0 w 3739"/>
              <a:gd name="T27" fmla="*/ 1361225 h 3832"/>
              <a:gd name="T28" fmla="*/ 45727 w 3739"/>
              <a:gd name="T29" fmla="*/ 1354693 h 3832"/>
              <a:gd name="T30" fmla="*/ 45727 w 3739"/>
              <a:gd name="T31" fmla="*/ 1354693 h 3832"/>
              <a:gd name="T32" fmla="*/ 50300 w 3739"/>
              <a:gd name="T33" fmla="*/ 1391271 h 3832"/>
              <a:gd name="T34" fmla="*/ 50300 w 3739"/>
              <a:gd name="T35" fmla="*/ 1391271 h 3832"/>
              <a:gd name="T36" fmla="*/ 1330667 w 3739"/>
              <a:gd name="T37" fmla="*/ 2369733 h 3832"/>
              <a:gd name="T38" fmla="*/ 1330667 w 3739"/>
              <a:gd name="T39" fmla="*/ 2369733 h 3832"/>
              <a:gd name="T40" fmla="*/ 2309233 w 3739"/>
              <a:gd name="T41" fmla="*/ 1089503 h 3832"/>
              <a:gd name="T42" fmla="*/ 2309233 w 3739"/>
              <a:gd name="T43" fmla="*/ 1089503 h 3832"/>
              <a:gd name="T44" fmla="*/ 1927736 w 3739"/>
              <a:gd name="T45" fmla="*/ 380803 h 3832"/>
              <a:gd name="T46" fmla="*/ 1927736 w 3739"/>
              <a:gd name="T47" fmla="*/ 380803 h 3832"/>
              <a:gd name="T48" fmla="*/ 1193485 w 3739"/>
              <a:gd name="T49" fmla="*/ 101243 h 3832"/>
              <a:gd name="T50" fmla="*/ 1193485 w 3739"/>
              <a:gd name="T51" fmla="*/ 101896 h 3832"/>
              <a:gd name="T52" fmla="*/ 1149717 w 3739"/>
              <a:gd name="T53" fmla="*/ 101896 h 3832"/>
              <a:gd name="T54" fmla="*/ 845957 w 3739"/>
              <a:gd name="T55" fmla="*/ 102549 h 3832"/>
              <a:gd name="T56" fmla="*/ 421345 w 3739"/>
              <a:gd name="T57" fmla="*/ 103855 h 3832"/>
              <a:gd name="T58" fmla="*/ 422652 w 3739"/>
              <a:gd name="T59" fmla="*/ 158723 h 3832"/>
              <a:gd name="T60" fmla="*/ 282857 w 3739"/>
              <a:gd name="T61" fmla="*/ 82301 h 3832"/>
              <a:gd name="T62" fmla="*/ 418732 w 3739"/>
              <a:gd name="T63" fmla="*/ 0 h 3832"/>
              <a:gd name="T64" fmla="*/ 420039 w 3739"/>
              <a:gd name="T65" fmla="*/ 57480 h 3832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3739" h="3832">
                <a:moveTo>
                  <a:pt x="643" y="88"/>
                </a:moveTo>
                <a:lnTo>
                  <a:pt x="1761" y="85"/>
                </a:lnTo>
                <a:cubicBezTo>
                  <a:pt x="1778" y="84"/>
                  <a:pt x="1793" y="83"/>
                  <a:pt x="1810" y="83"/>
                </a:cubicBezTo>
                <a:cubicBezTo>
                  <a:pt x="2246" y="84"/>
                  <a:pt x="2667" y="242"/>
                  <a:pt x="2998" y="529"/>
                </a:cubicBezTo>
                <a:cubicBezTo>
                  <a:pt x="3332" y="819"/>
                  <a:pt x="3548" y="1220"/>
                  <a:pt x="3606" y="1658"/>
                </a:cubicBezTo>
                <a:cubicBezTo>
                  <a:pt x="3738" y="2651"/>
                  <a:pt x="3039" y="3567"/>
                  <a:pt x="2046" y="3699"/>
                </a:cubicBezTo>
                <a:cubicBezTo>
                  <a:pt x="1053" y="3831"/>
                  <a:pt x="139" y="3132"/>
                  <a:pt x="6" y="2139"/>
                </a:cubicBezTo>
                <a:cubicBezTo>
                  <a:pt x="3" y="2121"/>
                  <a:pt x="2" y="2102"/>
                  <a:pt x="0" y="2084"/>
                </a:cubicBezTo>
                <a:lnTo>
                  <a:pt x="70" y="2074"/>
                </a:lnTo>
                <a:cubicBezTo>
                  <a:pt x="72" y="2093"/>
                  <a:pt x="75" y="2111"/>
                  <a:pt x="77" y="2130"/>
                </a:cubicBezTo>
                <a:cubicBezTo>
                  <a:pt x="204" y="3083"/>
                  <a:pt x="1083" y="3755"/>
                  <a:pt x="2037" y="3628"/>
                </a:cubicBezTo>
                <a:cubicBezTo>
                  <a:pt x="2990" y="3501"/>
                  <a:pt x="3663" y="2622"/>
                  <a:pt x="3535" y="1668"/>
                </a:cubicBezTo>
                <a:cubicBezTo>
                  <a:pt x="3479" y="1247"/>
                  <a:pt x="3272" y="861"/>
                  <a:pt x="2951" y="583"/>
                </a:cubicBezTo>
                <a:cubicBezTo>
                  <a:pt x="2638" y="312"/>
                  <a:pt x="2239" y="159"/>
                  <a:pt x="1827" y="155"/>
                </a:cubicBezTo>
                <a:lnTo>
                  <a:pt x="1827" y="156"/>
                </a:lnTo>
                <a:lnTo>
                  <a:pt x="1760" y="156"/>
                </a:lnTo>
                <a:lnTo>
                  <a:pt x="1295" y="157"/>
                </a:lnTo>
                <a:lnTo>
                  <a:pt x="645" y="159"/>
                </a:lnTo>
                <a:lnTo>
                  <a:pt x="647" y="243"/>
                </a:lnTo>
                <a:lnTo>
                  <a:pt x="433" y="126"/>
                </a:lnTo>
                <a:lnTo>
                  <a:pt x="641" y="0"/>
                </a:lnTo>
                <a:lnTo>
                  <a:pt x="643" y="88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AE24203B-24EE-193D-CA4C-AFA5C9E74C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0272" y="5096159"/>
            <a:ext cx="4800826" cy="4630636"/>
          </a:xfrm>
          <a:custGeom>
            <a:avLst/>
            <a:gdLst>
              <a:gd name="T0" fmla="*/ 2459918 w 3855"/>
              <a:gd name="T1" fmla="*/ 1781560 h 3718"/>
              <a:gd name="T2" fmla="*/ 2365231 w 3855"/>
              <a:gd name="T3" fmla="*/ 1057312 h 3718"/>
              <a:gd name="T4" fmla="*/ 2365231 w 3855"/>
              <a:gd name="T5" fmla="*/ 1057312 h 3718"/>
              <a:gd name="T6" fmla="*/ 2361313 w 3855"/>
              <a:gd name="T7" fmla="*/ 1025964 h 3718"/>
              <a:gd name="T8" fmla="*/ 2361313 w 3855"/>
              <a:gd name="T9" fmla="*/ 1025964 h 3718"/>
              <a:gd name="T10" fmla="*/ 1969502 w 3855"/>
              <a:gd name="T11" fmla="*/ 295838 h 3718"/>
              <a:gd name="T12" fmla="*/ 1969502 w 3855"/>
              <a:gd name="T13" fmla="*/ 295838 h 3718"/>
              <a:gd name="T14" fmla="*/ 1185881 w 3855"/>
              <a:gd name="T15" fmla="*/ 0 h 3718"/>
              <a:gd name="T16" fmla="*/ 1185881 w 3855"/>
              <a:gd name="T17" fmla="*/ 0 h 3718"/>
              <a:gd name="T18" fmla="*/ 0 w 3855"/>
              <a:gd name="T19" fmla="*/ 1185312 h 3718"/>
              <a:gd name="T20" fmla="*/ 0 w 3855"/>
              <a:gd name="T21" fmla="*/ 1185312 h 3718"/>
              <a:gd name="T22" fmla="*/ 1185881 w 3855"/>
              <a:gd name="T23" fmla="*/ 2371277 h 3718"/>
              <a:gd name="T24" fmla="*/ 1185881 w 3855"/>
              <a:gd name="T25" fmla="*/ 2371277 h 3718"/>
              <a:gd name="T26" fmla="*/ 1187187 w 3855"/>
              <a:gd name="T27" fmla="*/ 2371277 h 3718"/>
              <a:gd name="T28" fmla="*/ 1185881 w 3855"/>
              <a:gd name="T29" fmla="*/ 2427441 h 3718"/>
              <a:gd name="T30" fmla="*/ 1325626 w 3855"/>
              <a:gd name="T31" fmla="*/ 2351685 h 3718"/>
              <a:gd name="T32" fmla="*/ 1189799 w 3855"/>
              <a:gd name="T33" fmla="*/ 2268746 h 3718"/>
              <a:gd name="T34" fmla="*/ 1188493 w 3855"/>
              <a:gd name="T35" fmla="*/ 2324910 h 3718"/>
              <a:gd name="T36" fmla="*/ 1188493 w 3855"/>
              <a:gd name="T37" fmla="*/ 2324910 h 3718"/>
              <a:gd name="T38" fmla="*/ 1185881 w 3855"/>
              <a:gd name="T39" fmla="*/ 2324910 h 3718"/>
              <a:gd name="T40" fmla="*/ 1185881 w 3855"/>
              <a:gd name="T41" fmla="*/ 2324910 h 3718"/>
              <a:gd name="T42" fmla="*/ 46364 w 3855"/>
              <a:gd name="T43" fmla="*/ 1185312 h 3718"/>
              <a:gd name="T44" fmla="*/ 46364 w 3855"/>
              <a:gd name="T45" fmla="*/ 1185312 h 3718"/>
              <a:gd name="T46" fmla="*/ 1185881 w 3855"/>
              <a:gd name="T47" fmla="*/ 46368 h 3718"/>
              <a:gd name="T48" fmla="*/ 1185881 w 3855"/>
              <a:gd name="T49" fmla="*/ 46368 h 3718"/>
              <a:gd name="T50" fmla="*/ 1938810 w 3855"/>
              <a:gd name="T51" fmla="*/ 330451 h 3718"/>
              <a:gd name="T52" fmla="*/ 1938810 w 3855"/>
              <a:gd name="T53" fmla="*/ 330451 h 3718"/>
              <a:gd name="T54" fmla="*/ 2313642 w 3855"/>
              <a:gd name="T55" fmla="*/ 1021393 h 3718"/>
              <a:gd name="T56" fmla="*/ 2312989 w 3855"/>
              <a:gd name="T57" fmla="*/ 1021393 h 3718"/>
              <a:gd name="T58" fmla="*/ 2318867 w 3855"/>
              <a:gd name="T59" fmla="*/ 1063842 h 3718"/>
              <a:gd name="T60" fmla="*/ 2358048 w 3855"/>
              <a:gd name="T61" fmla="*/ 1364905 h 3718"/>
              <a:gd name="T62" fmla="*/ 2413554 w 3855"/>
              <a:gd name="T63" fmla="*/ 1786785 h 3718"/>
              <a:gd name="T64" fmla="*/ 2358701 w 3855"/>
              <a:gd name="T65" fmla="*/ 1792009 h 3718"/>
              <a:gd name="T66" fmla="*/ 2452735 w 3855"/>
              <a:gd name="T67" fmla="*/ 1920663 h 3718"/>
              <a:gd name="T68" fmla="*/ 2516731 w 3855"/>
              <a:gd name="T69" fmla="*/ 1775029 h 3718"/>
              <a:gd name="T70" fmla="*/ 2459918 w 3855"/>
              <a:gd name="T71" fmla="*/ 1781560 h 3718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3855" h="3718">
                <a:moveTo>
                  <a:pt x="3767" y="2728"/>
                </a:moveTo>
                <a:lnTo>
                  <a:pt x="3622" y="1619"/>
                </a:lnTo>
                <a:cubicBezTo>
                  <a:pt x="3620" y="1603"/>
                  <a:pt x="3618" y="1586"/>
                  <a:pt x="3616" y="1571"/>
                </a:cubicBezTo>
                <a:cubicBezTo>
                  <a:pt x="3558" y="1140"/>
                  <a:pt x="3345" y="742"/>
                  <a:pt x="3016" y="453"/>
                </a:cubicBezTo>
                <a:cubicBezTo>
                  <a:pt x="2685" y="161"/>
                  <a:pt x="2258" y="0"/>
                  <a:pt x="1816" y="0"/>
                </a:cubicBezTo>
                <a:cubicBezTo>
                  <a:pt x="815" y="0"/>
                  <a:pt x="0" y="815"/>
                  <a:pt x="0" y="1815"/>
                </a:cubicBezTo>
                <a:cubicBezTo>
                  <a:pt x="0" y="2816"/>
                  <a:pt x="815" y="3631"/>
                  <a:pt x="1816" y="3631"/>
                </a:cubicBezTo>
                <a:cubicBezTo>
                  <a:pt x="1817" y="3631"/>
                  <a:pt x="1818" y="3631"/>
                  <a:pt x="1818" y="3631"/>
                </a:cubicBezTo>
                <a:lnTo>
                  <a:pt x="1816" y="3717"/>
                </a:lnTo>
                <a:lnTo>
                  <a:pt x="2030" y="3601"/>
                </a:lnTo>
                <a:lnTo>
                  <a:pt x="1822" y="3474"/>
                </a:lnTo>
                <a:lnTo>
                  <a:pt x="1820" y="3560"/>
                </a:lnTo>
                <a:cubicBezTo>
                  <a:pt x="1819" y="3560"/>
                  <a:pt x="1818" y="3560"/>
                  <a:pt x="1816" y="3560"/>
                </a:cubicBezTo>
                <a:cubicBezTo>
                  <a:pt x="854" y="3560"/>
                  <a:pt x="71" y="2777"/>
                  <a:pt x="71" y="1815"/>
                </a:cubicBezTo>
                <a:cubicBezTo>
                  <a:pt x="71" y="854"/>
                  <a:pt x="854" y="71"/>
                  <a:pt x="1816" y="71"/>
                </a:cubicBezTo>
                <a:cubicBezTo>
                  <a:pt x="2241" y="71"/>
                  <a:pt x="2651" y="225"/>
                  <a:pt x="2969" y="506"/>
                </a:cubicBezTo>
                <a:cubicBezTo>
                  <a:pt x="3280" y="781"/>
                  <a:pt x="3484" y="1156"/>
                  <a:pt x="3543" y="1564"/>
                </a:cubicBezTo>
                <a:lnTo>
                  <a:pt x="3542" y="1564"/>
                </a:lnTo>
                <a:lnTo>
                  <a:pt x="3551" y="1629"/>
                </a:lnTo>
                <a:lnTo>
                  <a:pt x="3611" y="2090"/>
                </a:lnTo>
                <a:lnTo>
                  <a:pt x="3696" y="2736"/>
                </a:lnTo>
                <a:lnTo>
                  <a:pt x="3612" y="2744"/>
                </a:lnTo>
                <a:lnTo>
                  <a:pt x="3756" y="2941"/>
                </a:lnTo>
                <a:lnTo>
                  <a:pt x="3854" y="2718"/>
                </a:lnTo>
                <a:lnTo>
                  <a:pt x="3767" y="2728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B002BAAB-F6A1-D3AF-0A9B-BE7DEBE52C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82208" y="5096159"/>
            <a:ext cx="4800826" cy="4630636"/>
          </a:xfrm>
          <a:custGeom>
            <a:avLst/>
            <a:gdLst>
              <a:gd name="T0" fmla="*/ 2459265 w 3855"/>
              <a:gd name="T1" fmla="*/ 1781081 h 3719"/>
              <a:gd name="T2" fmla="*/ 2364578 w 3855"/>
              <a:gd name="T3" fmla="*/ 1057027 h 3719"/>
              <a:gd name="T4" fmla="*/ 2364578 w 3855"/>
              <a:gd name="T5" fmla="*/ 1057027 h 3719"/>
              <a:gd name="T6" fmla="*/ 2361313 w 3855"/>
              <a:gd name="T7" fmla="*/ 1025689 h 3719"/>
              <a:gd name="T8" fmla="*/ 2361313 w 3855"/>
              <a:gd name="T9" fmla="*/ 1025689 h 3719"/>
              <a:gd name="T10" fmla="*/ 1969502 w 3855"/>
              <a:gd name="T11" fmla="*/ 295759 h 3719"/>
              <a:gd name="T12" fmla="*/ 1969502 w 3855"/>
              <a:gd name="T13" fmla="*/ 295759 h 3719"/>
              <a:gd name="T14" fmla="*/ 1185881 w 3855"/>
              <a:gd name="T15" fmla="*/ 0 h 3719"/>
              <a:gd name="T16" fmla="*/ 1185881 w 3855"/>
              <a:gd name="T17" fmla="*/ 0 h 3719"/>
              <a:gd name="T18" fmla="*/ 0 w 3855"/>
              <a:gd name="T19" fmla="*/ 1184993 h 3719"/>
              <a:gd name="T20" fmla="*/ 0 w 3855"/>
              <a:gd name="T21" fmla="*/ 1184993 h 3719"/>
              <a:gd name="T22" fmla="*/ 1170208 w 3855"/>
              <a:gd name="T23" fmla="*/ 2369987 h 3719"/>
              <a:gd name="T24" fmla="*/ 1168902 w 3855"/>
              <a:gd name="T25" fmla="*/ 2427441 h 3719"/>
              <a:gd name="T26" fmla="*/ 1308648 w 3855"/>
              <a:gd name="T27" fmla="*/ 2351706 h 3719"/>
              <a:gd name="T28" fmla="*/ 1172820 w 3855"/>
              <a:gd name="T29" fmla="*/ 2268789 h 3719"/>
              <a:gd name="T30" fmla="*/ 1171514 w 3855"/>
              <a:gd name="T31" fmla="*/ 2324285 h 3719"/>
              <a:gd name="T32" fmla="*/ 1171514 w 3855"/>
              <a:gd name="T33" fmla="*/ 2324285 h 3719"/>
              <a:gd name="T34" fmla="*/ 46364 w 3855"/>
              <a:gd name="T35" fmla="*/ 1184993 h 3719"/>
              <a:gd name="T36" fmla="*/ 46364 w 3855"/>
              <a:gd name="T37" fmla="*/ 1184993 h 3719"/>
              <a:gd name="T38" fmla="*/ 1185881 w 3855"/>
              <a:gd name="T39" fmla="*/ 46355 h 3719"/>
              <a:gd name="T40" fmla="*/ 1185881 w 3855"/>
              <a:gd name="T41" fmla="*/ 46355 h 3719"/>
              <a:gd name="T42" fmla="*/ 1938810 w 3855"/>
              <a:gd name="T43" fmla="*/ 330362 h 3719"/>
              <a:gd name="T44" fmla="*/ 1938810 w 3855"/>
              <a:gd name="T45" fmla="*/ 330362 h 3719"/>
              <a:gd name="T46" fmla="*/ 2312989 w 3855"/>
              <a:gd name="T47" fmla="*/ 1021118 h 3719"/>
              <a:gd name="T48" fmla="*/ 2312989 w 3855"/>
              <a:gd name="T49" fmla="*/ 1021118 h 3719"/>
              <a:gd name="T50" fmla="*/ 2318867 w 3855"/>
              <a:gd name="T51" fmla="*/ 1063556 h 3719"/>
              <a:gd name="T52" fmla="*/ 2358048 w 3855"/>
              <a:gd name="T53" fmla="*/ 1364538 h 3719"/>
              <a:gd name="T54" fmla="*/ 2412901 w 3855"/>
              <a:gd name="T55" fmla="*/ 1786304 h 3719"/>
              <a:gd name="T56" fmla="*/ 2358701 w 3855"/>
              <a:gd name="T57" fmla="*/ 1791527 h 3719"/>
              <a:gd name="T58" fmla="*/ 2452082 w 3855"/>
              <a:gd name="T59" fmla="*/ 1920146 h 3719"/>
              <a:gd name="T60" fmla="*/ 2516731 w 3855"/>
              <a:gd name="T61" fmla="*/ 1774552 h 3719"/>
              <a:gd name="T62" fmla="*/ 2459265 w 3855"/>
              <a:gd name="T63" fmla="*/ 1781081 h 371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3855" h="3719">
                <a:moveTo>
                  <a:pt x="3766" y="2728"/>
                </a:moveTo>
                <a:lnTo>
                  <a:pt x="3621" y="1619"/>
                </a:lnTo>
                <a:cubicBezTo>
                  <a:pt x="3620" y="1603"/>
                  <a:pt x="3618" y="1586"/>
                  <a:pt x="3616" y="1571"/>
                </a:cubicBezTo>
                <a:cubicBezTo>
                  <a:pt x="3558" y="1140"/>
                  <a:pt x="3345" y="742"/>
                  <a:pt x="3016" y="453"/>
                </a:cubicBezTo>
                <a:cubicBezTo>
                  <a:pt x="2685" y="161"/>
                  <a:pt x="2259" y="0"/>
                  <a:pt x="1816" y="0"/>
                </a:cubicBezTo>
                <a:cubicBezTo>
                  <a:pt x="815" y="0"/>
                  <a:pt x="0" y="815"/>
                  <a:pt x="0" y="1815"/>
                </a:cubicBezTo>
                <a:cubicBezTo>
                  <a:pt x="0" y="2808"/>
                  <a:pt x="802" y="3618"/>
                  <a:pt x="1792" y="3630"/>
                </a:cubicBezTo>
                <a:lnTo>
                  <a:pt x="1790" y="3718"/>
                </a:lnTo>
                <a:lnTo>
                  <a:pt x="2004" y="3602"/>
                </a:lnTo>
                <a:lnTo>
                  <a:pt x="1796" y="3475"/>
                </a:lnTo>
                <a:lnTo>
                  <a:pt x="1794" y="3560"/>
                </a:lnTo>
                <a:cubicBezTo>
                  <a:pt x="842" y="3547"/>
                  <a:pt x="71" y="2769"/>
                  <a:pt x="71" y="1815"/>
                </a:cubicBezTo>
                <a:cubicBezTo>
                  <a:pt x="71" y="854"/>
                  <a:pt x="854" y="71"/>
                  <a:pt x="1816" y="71"/>
                </a:cubicBezTo>
                <a:cubicBezTo>
                  <a:pt x="2241" y="71"/>
                  <a:pt x="2651" y="225"/>
                  <a:pt x="2969" y="506"/>
                </a:cubicBezTo>
                <a:cubicBezTo>
                  <a:pt x="3280" y="781"/>
                  <a:pt x="3484" y="1156"/>
                  <a:pt x="3542" y="1564"/>
                </a:cubicBezTo>
                <a:lnTo>
                  <a:pt x="3551" y="1629"/>
                </a:lnTo>
                <a:lnTo>
                  <a:pt x="3611" y="2090"/>
                </a:lnTo>
                <a:lnTo>
                  <a:pt x="3695" y="2736"/>
                </a:lnTo>
                <a:lnTo>
                  <a:pt x="3612" y="2744"/>
                </a:lnTo>
                <a:lnTo>
                  <a:pt x="3755" y="2941"/>
                </a:lnTo>
                <a:lnTo>
                  <a:pt x="3854" y="2718"/>
                </a:lnTo>
                <a:lnTo>
                  <a:pt x="3766" y="2728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513A12D7-DC1A-1CA2-F00C-158B94DEC6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49011" y="7232955"/>
            <a:ext cx="670138" cy="587757"/>
          </a:xfrm>
          <a:custGeom>
            <a:avLst/>
            <a:gdLst>
              <a:gd name="T0" fmla="*/ 27535 w 536"/>
              <a:gd name="T1" fmla="*/ 213915 h 474"/>
              <a:gd name="T2" fmla="*/ 323862 w 536"/>
              <a:gd name="T3" fmla="*/ 213915 h 474"/>
              <a:gd name="T4" fmla="*/ 323862 w 536"/>
              <a:gd name="T5" fmla="*/ 280235 h 474"/>
              <a:gd name="T6" fmla="*/ 27535 w 536"/>
              <a:gd name="T7" fmla="*/ 280235 h 474"/>
              <a:gd name="T8" fmla="*/ 27535 w 536"/>
              <a:gd name="T9" fmla="*/ 213915 h 474"/>
              <a:gd name="T10" fmla="*/ 175043 w 536"/>
              <a:gd name="T11" fmla="*/ 146944 h 474"/>
              <a:gd name="T12" fmla="*/ 175043 w 536"/>
              <a:gd name="T13" fmla="*/ 146944 h 474"/>
              <a:gd name="T14" fmla="*/ 161931 w 536"/>
              <a:gd name="T15" fmla="*/ 160598 h 474"/>
              <a:gd name="T16" fmla="*/ 161931 w 536"/>
              <a:gd name="T17" fmla="*/ 160598 h 474"/>
              <a:gd name="T18" fmla="*/ 175043 w 536"/>
              <a:gd name="T19" fmla="*/ 173602 h 474"/>
              <a:gd name="T20" fmla="*/ 175043 w 536"/>
              <a:gd name="T21" fmla="*/ 173602 h 474"/>
              <a:gd name="T22" fmla="*/ 188810 w 536"/>
              <a:gd name="T23" fmla="*/ 160598 h 474"/>
              <a:gd name="T24" fmla="*/ 188810 w 536"/>
              <a:gd name="T25" fmla="*/ 160598 h 474"/>
              <a:gd name="T26" fmla="*/ 175043 w 536"/>
              <a:gd name="T27" fmla="*/ 146944 h 474"/>
              <a:gd name="T28" fmla="*/ 27535 w 536"/>
              <a:gd name="T29" fmla="*/ 66970 h 474"/>
              <a:gd name="T30" fmla="*/ 323862 w 536"/>
              <a:gd name="T31" fmla="*/ 66970 h 474"/>
              <a:gd name="T32" fmla="*/ 323862 w 536"/>
              <a:gd name="T33" fmla="*/ 187257 h 474"/>
              <a:gd name="T34" fmla="*/ 27535 w 536"/>
              <a:gd name="T35" fmla="*/ 187257 h 474"/>
              <a:gd name="T36" fmla="*/ 27535 w 536"/>
              <a:gd name="T37" fmla="*/ 66970 h 474"/>
              <a:gd name="T38" fmla="*/ 175043 w 536"/>
              <a:gd name="T39" fmla="*/ 26658 h 474"/>
              <a:gd name="T40" fmla="*/ 175043 w 536"/>
              <a:gd name="T41" fmla="*/ 26658 h 474"/>
              <a:gd name="T42" fmla="*/ 198644 w 536"/>
              <a:gd name="T43" fmla="*/ 39662 h 474"/>
              <a:gd name="T44" fmla="*/ 152097 w 536"/>
              <a:gd name="T45" fmla="*/ 39662 h 474"/>
              <a:gd name="T46" fmla="*/ 152097 w 536"/>
              <a:gd name="T47" fmla="*/ 39662 h 474"/>
              <a:gd name="T48" fmla="*/ 175043 w 536"/>
              <a:gd name="T49" fmla="*/ 26658 h 474"/>
              <a:gd name="T50" fmla="*/ 175043 w 536"/>
              <a:gd name="T51" fmla="*/ 0 h 474"/>
              <a:gd name="T52" fmla="*/ 175043 w 536"/>
              <a:gd name="T53" fmla="*/ 0 h 474"/>
              <a:gd name="T54" fmla="*/ 123251 w 536"/>
              <a:gd name="T55" fmla="*/ 39662 h 474"/>
              <a:gd name="T56" fmla="*/ 0 w 536"/>
              <a:gd name="T57" fmla="*/ 39662 h 474"/>
              <a:gd name="T58" fmla="*/ 0 w 536"/>
              <a:gd name="T59" fmla="*/ 307543 h 474"/>
              <a:gd name="T60" fmla="*/ 350741 w 536"/>
              <a:gd name="T61" fmla="*/ 307543 h 474"/>
              <a:gd name="T62" fmla="*/ 350741 w 536"/>
              <a:gd name="T63" fmla="*/ 39662 h 474"/>
              <a:gd name="T64" fmla="*/ 227490 w 536"/>
              <a:gd name="T65" fmla="*/ 39662 h 474"/>
              <a:gd name="T66" fmla="*/ 227490 w 536"/>
              <a:gd name="T67" fmla="*/ 39662 h 474"/>
              <a:gd name="T68" fmla="*/ 175043 w 536"/>
              <a:gd name="T69" fmla="*/ 0 h 474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536" h="474">
                <a:moveTo>
                  <a:pt x="42" y="329"/>
                </a:moveTo>
                <a:lnTo>
                  <a:pt x="494" y="329"/>
                </a:lnTo>
                <a:lnTo>
                  <a:pt x="494" y="431"/>
                </a:lnTo>
                <a:lnTo>
                  <a:pt x="42" y="431"/>
                </a:lnTo>
                <a:lnTo>
                  <a:pt x="42" y="329"/>
                </a:lnTo>
                <a:close/>
                <a:moveTo>
                  <a:pt x="267" y="226"/>
                </a:moveTo>
                <a:lnTo>
                  <a:pt x="267" y="226"/>
                </a:lnTo>
                <a:cubicBezTo>
                  <a:pt x="256" y="226"/>
                  <a:pt x="247" y="235"/>
                  <a:pt x="247" y="247"/>
                </a:cubicBezTo>
                <a:cubicBezTo>
                  <a:pt x="247" y="258"/>
                  <a:pt x="256" y="267"/>
                  <a:pt x="267" y="267"/>
                </a:cubicBezTo>
                <a:cubicBezTo>
                  <a:pt x="279" y="267"/>
                  <a:pt x="288" y="258"/>
                  <a:pt x="288" y="247"/>
                </a:cubicBezTo>
                <a:cubicBezTo>
                  <a:pt x="288" y="235"/>
                  <a:pt x="279" y="226"/>
                  <a:pt x="267" y="226"/>
                </a:cubicBezTo>
                <a:close/>
                <a:moveTo>
                  <a:pt x="42" y="103"/>
                </a:moveTo>
                <a:lnTo>
                  <a:pt x="494" y="103"/>
                </a:lnTo>
                <a:lnTo>
                  <a:pt x="494" y="288"/>
                </a:lnTo>
                <a:lnTo>
                  <a:pt x="42" y="288"/>
                </a:lnTo>
                <a:lnTo>
                  <a:pt x="42" y="103"/>
                </a:lnTo>
                <a:close/>
                <a:moveTo>
                  <a:pt x="267" y="41"/>
                </a:moveTo>
                <a:lnTo>
                  <a:pt x="267" y="41"/>
                </a:lnTo>
                <a:cubicBezTo>
                  <a:pt x="284" y="41"/>
                  <a:pt x="296" y="49"/>
                  <a:pt x="303" y="61"/>
                </a:cubicBezTo>
                <a:lnTo>
                  <a:pt x="232" y="61"/>
                </a:lnTo>
                <a:cubicBezTo>
                  <a:pt x="238" y="49"/>
                  <a:pt x="251" y="41"/>
                  <a:pt x="267" y="41"/>
                </a:cubicBezTo>
                <a:close/>
                <a:moveTo>
                  <a:pt x="267" y="0"/>
                </a:moveTo>
                <a:lnTo>
                  <a:pt x="267" y="0"/>
                </a:lnTo>
                <a:cubicBezTo>
                  <a:pt x="229" y="0"/>
                  <a:pt x="197" y="26"/>
                  <a:pt x="188" y="61"/>
                </a:cubicBezTo>
                <a:lnTo>
                  <a:pt x="0" y="61"/>
                </a:lnTo>
                <a:lnTo>
                  <a:pt x="0" y="473"/>
                </a:lnTo>
                <a:lnTo>
                  <a:pt x="535" y="473"/>
                </a:lnTo>
                <a:lnTo>
                  <a:pt x="535" y="61"/>
                </a:lnTo>
                <a:lnTo>
                  <a:pt x="347" y="61"/>
                </a:lnTo>
                <a:cubicBezTo>
                  <a:pt x="337" y="26"/>
                  <a:pt x="306" y="0"/>
                  <a:pt x="2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99DBD95E-42A3-2D10-EEBF-88A02B002A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46724" y="7293379"/>
            <a:ext cx="510841" cy="670152"/>
          </a:xfrm>
          <a:custGeom>
            <a:avLst/>
            <a:gdLst>
              <a:gd name="T0" fmla="*/ 66967 w 412"/>
              <a:gd name="T1" fmla="*/ 270104 h 536"/>
              <a:gd name="T2" fmla="*/ 200250 w 412"/>
              <a:gd name="T3" fmla="*/ 270104 h 536"/>
              <a:gd name="T4" fmla="*/ 200250 w 412"/>
              <a:gd name="T5" fmla="*/ 243224 h 536"/>
              <a:gd name="T6" fmla="*/ 66967 w 412"/>
              <a:gd name="T7" fmla="*/ 243224 h 536"/>
              <a:gd name="T8" fmla="*/ 66967 w 412"/>
              <a:gd name="T9" fmla="*/ 270104 h 536"/>
              <a:gd name="T10" fmla="*/ 66967 w 412"/>
              <a:gd name="T11" fmla="*/ 215690 h 536"/>
              <a:gd name="T12" fmla="*/ 200250 w 412"/>
              <a:gd name="T13" fmla="*/ 215690 h 536"/>
              <a:gd name="T14" fmla="*/ 200250 w 412"/>
              <a:gd name="T15" fmla="*/ 188810 h 536"/>
              <a:gd name="T16" fmla="*/ 66967 w 412"/>
              <a:gd name="T17" fmla="*/ 188810 h 536"/>
              <a:gd name="T18" fmla="*/ 66967 w 412"/>
              <a:gd name="T19" fmla="*/ 215690 h 536"/>
              <a:gd name="T20" fmla="*/ 66967 w 412"/>
              <a:gd name="T21" fmla="*/ 161931 h 536"/>
              <a:gd name="T22" fmla="*/ 200250 w 412"/>
              <a:gd name="T23" fmla="*/ 161931 h 536"/>
              <a:gd name="T24" fmla="*/ 200250 w 412"/>
              <a:gd name="T25" fmla="*/ 135052 h 536"/>
              <a:gd name="T26" fmla="*/ 66967 w 412"/>
              <a:gd name="T27" fmla="*/ 135052 h 536"/>
              <a:gd name="T28" fmla="*/ 66967 w 412"/>
              <a:gd name="T29" fmla="*/ 161931 h 536"/>
              <a:gd name="T30" fmla="*/ 187247 w 412"/>
              <a:gd name="T31" fmla="*/ 46547 h 536"/>
              <a:gd name="T32" fmla="*/ 221705 w 412"/>
              <a:gd name="T33" fmla="*/ 81293 h 536"/>
              <a:gd name="T34" fmla="*/ 187247 w 412"/>
              <a:gd name="T35" fmla="*/ 81293 h 536"/>
              <a:gd name="T36" fmla="*/ 187247 w 412"/>
              <a:gd name="T37" fmla="*/ 46547 h 536"/>
              <a:gd name="T38" fmla="*/ 26657 w 412"/>
              <a:gd name="T39" fmla="*/ 27535 h 536"/>
              <a:gd name="T40" fmla="*/ 160590 w 412"/>
              <a:gd name="T41" fmla="*/ 27535 h 536"/>
              <a:gd name="T42" fmla="*/ 160590 w 412"/>
              <a:gd name="T43" fmla="*/ 108173 h 536"/>
              <a:gd name="T44" fmla="*/ 240560 w 412"/>
              <a:gd name="T45" fmla="*/ 108173 h 536"/>
              <a:gd name="T46" fmla="*/ 240560 w 412"/>
              <a:gd name="T47" fmla="*/ 323862 h 536"/>
              <a:gd name="T48" fmla="*/ 26657 w 412"/>
              <a:gd name="T49" fmla="*/ 323862 h 536"/>
              <a:gd name="T50" fmla="*/ 26657 w 412"/>
              <a:gd name="T51" fmla="*/ 27535 h 536"/>
              <a:gd name="T52" fmla="*/ 0 w 412"/>
              <a:gd name="T53" fmla="*/ 0 h 536"/>
              <a:gd name="T54" fmla="*/ 0 w 412"/>
              <a:gd name="T55" fmla="*/ 350741 h 536"/>
              <a:gd name="T56" fmla="*/ 267217 w 412"/>
              <a:gd name="T57" fmla="*/ 350741 h 536"/>
              <a:gd name="T58" fmla="*/ 267217 w 412"/>
              <a:gd name="T59" fmla="*/ 89160 h 536"/>
              <a:gd name="T60" fmla="*/ 263966 w 412"/>
              <a:gd name="T61" fmla="*/ 85227 h 536"/>
              <a:gd name="T62" fmla="*/ 183346 w 412"/>
              <a:gd name="T63" fmla="*/ 4589 h 536"/>
              <a:gd name="T64" fmla="*/ 178795 w 412"/>
              <a:gd name="T65" fmla="*/ 0 h 536"/>
              <a:gd name="T66" fmla="*/ 0 w 412"/>
              <a:gd name="T67" fmla="*/ 0 h 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12" h="536">
                <a:moveTo>
                  <a:pt x="103" y="412"/>
                </a:moveTo>
                <a:lnTo>
                  <a:pt x="308" y="412"/>
                </a:lnTo>
                <a:lnTo>
                  <a:pt x="308" y="371"/>
                </a:lnTo>
                <a:lnTo>
                  <a:pt x="103" y="371"/>
                </a:lnTo>
                <a:lnTo>
                  <a:pt x="103" y="412"/>
                </a:lnTo>
                <a:close/>
                <a:moveTo>
                  <a:pt x="103" y="329"/>
                </a:moveTo>
                <a:lnTo>
                  <a:pt x="308" y="329"/>
                </a:lnTo>
                <a:lnTo>
                  <a:pt x="308" y="288"/>
                </a:lnTo>
                <a:lnTo>
                  <a:pt x="103" y="288"/>
                </a:lnTo>
                <a:lnTo>
                  <a:pt x="103" y="329"/>
                </a:lnTo>
                <a:close/>
                <a:moveTo>
                  <a:pt x="103" y="247"/>
                </a:moveTo>
                <a:lnTo>
                  <a:pt x="308" y="247"/>
                </a:lnTo>
                <a:lnTo>
                  <a:pt x="308" y="206"/>
                </a:lnTo>
                <a:lnTo>
                  <a:pt x="103" y="206"/>
                </a:lnTo>
                <a:lnTo>
                  <a:pt x="103" y="247"/>
                </a:lnTo>
                <a:close/>
                <a:moveTo>
                  <a:pt x="288" y="71"/>
                </a:moveTo>
                <a:lnTo>
                  <a:pt x="341" y="124"/>
                </a:lnTo>
                <a:lnTo>
                  <a:pt x="288" y="124"/>
                </a:lnTo>
                <a:lnTo>
                  <a:pt x="288" y="71"/>
                </a:lnTo>
                <a:close/>
                <a:moveTo>
                  <a:pt x="41" y="42"/>
                </a:moveTo>
                <a:lnTo>
                  <a:pt x="247" y="42"/>
                </a:lnTo>
                <a:lnTo>
                  <a:pt x="247" y="165"/>
                </a:lnTo>
                <a:lnTo>
                  <a:pt x="370" y="165"/>
                </a:lnTo>
                <a:lnTo>
                  <a:pt x="370" y="494"/>
                </a:lnTo>
                <a:lnTo>
                  <a:pt x="41" y="494"/>
                </a:lnTo>
                <a:lnTo>
                  <a:pt x="41" y="42"/>
                </a:lnTo>
                <a:close/>
                <a:moveTo>
                  <a:pt x="0" y="0"/>
                </a:moveTo>
                <a:lnTo>
                  <a:pt x="0" y="535"/>
                </a:lnTo>
                <a:lnTo>
                  <a:pt x="411" y="535"/>
                </a:lnTo>
                <a:lnTo>
                  <a:pt x="411" y="136"/>
                </a:lnTo>
                <a:lnTo>
                  <a:pt x="406" y="130"/>
                </a:lnTo>
                <a:lnTo>
                  <a:pt x="282" y="7"/>
                </a:lnTo>
                <a:lnTo>
                  <a:pt x="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73F4146E-47C9-CC43-4926-084F188319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59662" y="5920117"/>
            <a:ext cx="565770" cy="708601"/>
          </a:xfrm>
          <a:custGeom>
            <a:avLst/>
            <a:gdLst>
              <a:gd name="T0" fmla="*/ 26851 w 453"/>
              <a:gd name="T1" fmla="*/ 30637 h 570"/>
              <a:gd name="T2" fmla="*/ 134910 w 453"/>
              <a:gd name="T3" fmla="*/ 57363 h 570"/>
              <a:gd name="T4" fmla="*/ 134910 w 453"/>
              <a:gd name="T5" fmla="*/ 172742 h 570"/>
              <a:gd name="T6" fmla="*/ 138184 w 453"/>
              <a:gd name="T7" fmla="*/ 177305 h 570"/>
              <a:gd name="T8" fmla="*/ 161760 w 453"/>
              <a:gd name="T9" fmla="*/ 200120 h 570"/>
              <a:gd name="T10" fmla="*/ 161760 w 453"/>
              <a:gd name="T11" fmla="*/ 338965 h 570"/>
              <a:gd name="T12" fmla="*/ 26851 w 453"/>
              <a:gd name="T13" fmla="*/ 310935 h 570"/>
              <a:gd name="T14" fmla="*/ 26851 w 453"/>
              <a:gd name="T15" fmla="*/ 30637 h 570"/>
              <a:gd name="T16" fmla="*/ 122466 w 453"/>
              <a:gd name="T17" fmla="*/ 26074 h 570"/>
              <a:gd name="T18" fmla="*/ 269164 w 453"/>
              <a:gd name="T19" fmla="*/ 26074 h 570"/>
              <a:gd name="T20" fmla="*/ 269164 w 453"/>
              <a:gd name="T21" fmla="*/ 127764 h 570"/>
              <a:gd name="T22" fmla="*/ 246243 w 453"/>
              <a:gd name="T23" fmla="*/ 150579 h 570"/>
              <a:gd name="T24" fmla="*/ 242313 w 453"/>
              <a:gd name="T25" fmla="*/ 155142 h 570"/>
              <a:gd name="T26" fmla="*/ 242313 w 453"/>
              <a:gd name="T27" fmla="*/ 307676 h 570"/>
              <a:gd name="T28" fmla="*/ 188611 w 453"/>
              <a:gd name="T29" fmla="*/ 307676 h 570"/>
              <a:gd name="T30" fmla="*/ 188611 w 453"/>
              <a:gd name="T31" fmla="*/ 189038 h 570"/>
              <a:gd name="T32" fmla="*/ 184682 w 453"/>
              <a:gd name="T33" fmla="*/ 184475 h 570"/>
              <a:gd name="T34" fmla="*/ 161760 w 453"/>
              <a:gd name="T35" fmla="*/ 161660 h 570"/>
              <a:gd name="T36" fmla="*/ 161760 w 453"/>
              <a:gd name="T37" fmla="*/ 36504 h 570"/>
              <a:gd name="T38" fmla="*/ 122466 w 453"/>
              <a:gd name="T39" fmla="*/ 26074 h 570"/>
              <a:gd name="T40" fmla="*/ 0 w 453"/>
              <a:gd name="T41" fmla="*/ 0 h 570"/>
              <a:gd name="T42" fmla="*/ 0 w 453"/>
              <a:gd name="T43" fmla="*/ 332447 h 570"/>
              <a:gd name="T44" fmla="*/ 10478 w 453"/>
              <a:gd name="T45" fmla="*/ 334402 h 570"/>
              <a:gd name="T46" fmla="*/ 172239 w 453"/>
              <a:gd name="T47" fmla="*/ 368299 h 570"/>
              <a:gd name="T48" fmla="*/ 188611 w 453"/>
              <a:gd name="T49" fmla="*/ 370906 h 570"/>
              <a:gd name="T50" fmla="*/ 188611 w 453"/>
              <a:gd name="T51" fmla="*/ 335054 h 570"/>
              <a:gd name="T52" fmla="*/ 269164 w 453"/>
              <a:gd name="T53" fmla="*/ 335054 h 570"/>
              <a:gd name="T54" fmla="*/ 269164 w 453"/>
              <a:gd name="T55" fmla="*/ 166223 h 570"/>
              <a:gd name="T56" fmla="*/ 292741 w 453"/>
              <a:gd name="T57" fmla="*/ 143408 h 570"/>
              <a:gd name="T58" fmla="*/ 296015 w 453"/>
              <a:gd name="T59" fmla="*/ 139497 h 570"/>
              <a:gd name="T60" fmla="*/ 296015 w 453"/>
              <a:gd name="T61" fmla="*/ 0 h 570"/>
              <a:gd name="T62" fmla="*/ 0 w 453"/>
              <a:gd name="T63" fmla="*/ 0 h 570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53" h="570">
                <a:moveTo>
                  <a:pt x="41" y="47"/>
                </a:moveTo>
                <a:lnTo>
                  <a:pt x="206" y="88"/>
                </a:lnTo>
                <a:lnTo>
                  <a:pt x="206" y="265"/>
                </a:lnTo>
                <a:lnTo>
                  <a:pt x="211" y="272"/>
                </a:lnTo>
                <a:lnTo>
                  <a:pt x="247" y="307"/>
                </a:lnTo>
                <a:lnTo>
                  <a:pt x="247" y="520"/>
                </a:lnTo>
                <a:lnTo>
                  <a:pt x="41" y="477"/>
                </a:lnTo>
                <a:lnTo>
                  <a:pt x="41" y="47"/>
                </a:lnTo>
                <a:close/>
                <a:moveTo>
                  <a:pt x="187" y="40"/>
                </a:moveTo>
                <a:lnTo>
                  <a:pt x="411" y="40"/>
                </a:lnTo>
                <a:lnTo>
                  <a:pt x="411" y="196"/>
                </a:lnTo>
                <a:lnTo>
                  <a:pt x="376" y="231"/>
                </a:lnTo>
                <a:lnTo>
                  <a:pt x="370" y="238"/>
                </a:lnTo>
                <a:lnTo>
                  <a:pt x="370" y="472"/>
                </a:lnTo>
                <a:lnTo>
                  <a:pt x="288" y="472"/>
                </a:lnTo>
                <a:lnTo>
                  <a:pt x="288" y="290"/>
                </a:lnTo>
                <a:lnTo>
                  <a:pt x="282" y="283"/>
                </a:lnTo>
                <a:lnTo>
                  <a:pt x="247" y="248"/>
                </a:lnTo>
                <a:lnTo>
                  <a:pt x="247" y="56"/>
                </a:lnTo>
                <a:lnTo>
                  <a:pt x="187" y="40"/>
                </a:lnTo>
                <a:close/>
                <a:moveTo>
                  <a:pt x="0" y="0"/>
                </a:moveTo>
                <a:lnTo>
                  <a:pt x="0" y="510"/>
                </a:lnTo>
                <a:lnTo>
                  <a:pt x="16" y="513"/>
                </a:lnTo>
                <a:lnTo>
                  <a:pt x="263" y="565"/>
                </a:lnTo>
                <a:lnTo>
                  <a:pt x="288" y="569"/>
                </a:lnTo>
                <a:lnTo>
                  <a:pt x="288" y="514"/>
                </a:lnTo>
                <a:lnTo>
                  <a:pt x="411" y="514"/>
                </a:lnTo>
                <a:lnTo>
                  <a:pt x="411" y="255"/>
                </a:lnTo>
                <a:lnTo>
                  <a:pt x="447" y="220"/>
                </a:lnTo>
                <a:lnTo>
                  <a:pt x="452" y="214"/>
                </a:lnTo>
                <a:lnTo>
                  <a:pt x="452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550C43C9-12DD-C756-CFDA-A153EB1209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7728" y="5975046"/>
            <a:ext cx="565770" cy="631699"/>
          </a:xfrm>
          <a:custGeom>
            <a:avLst/>
            <a:gdLst>
              <a:gd name="T0" fmla="*/ 216647 w 456"/>
              <a:gd name="T1" fmla="*/ 0 h 509"/>
              <a:gd name="T2" fmla="*/ 216647 w 456"/>
              <a:gd name="T3" fmla="*/ 0 h 509"/>
              <a:gd name="T4" fmla="*/ 165250 w 456"/>
              <a:gd name="T5" fmla="*/ 21475 h 509"/>
              <a:gd name="T6" fmla="*/ 39686 w 456"/>
              <a:gd name="T7" fmla="*/ 146420 h 509"/>
              <a:gd name="T8" fmla="*/ 39686 w 456"/>
              <a:gd name="T9" fmla="*/ 146420 h 509"/>
              <a:gd name="T10" fmla="*/ 39686 w 456"/>
              <a:gd name="T11" fmla="*/ 290887 h 509"/>
              <a:gd name="T12" fmla="*/ 39686 w 456"/>
              <a:gd name="T13" fmla="*/ 290887 h 509"/>
              <a:gd name="T14" fmla="*/ 184118 w 456"/>
              <a:gd name="T15" fmla="*/ 290887 h 509"/>
              <a:gd name="T16" fmla="*/ 268044 w 456"/>
              <a:gd name="T17" fmla="*/ 206940 h 509"/>
              <a:gd name="T18" fmla="*/ 249177 w 456"/>
              <a:gd name="T19" fmla="*/ 188719 h 509"/>
              <a:gd name="T20" fmla="*/ 165250 w 456"/>
              <a:gd name="T21" fmla="*/ 272015 h 509"/>
              <a:gd name="T22" fmla="*/ 165250 w 456"/>
              <a:gd name="T23" fmla="*/ 272015 h 509"/>
              <a:gd name="T24" fmla="*/ 59204 w 456"/>
              <a:gd name="T25" fmla="*/ 272015 h 509"/>
              <a:gd name="T26" fmla="*/ 59204 w 456"/>
              <a:gd name="T27" fmla="*/ 272015 h 509"/>
              <a:gd name="T28" fmla="*/ 59204 w 456"/>
              <a:gd name="T29" fmla="*/ 165292 h 509"/>
              <a:gd name="T30" fmla="*/ 184118 w 456"/>
              <a:gd name="T31" fmla="*/ 39696 h 509"/>
              <a:gd name="T32" fmla="*/ 184118 w 456"/>
              <a:gd name="T33" fmla="*/ 39696 h 509"/>
              <a:gd name="T34" fmla="*/ 249177 w 456"/>
              <a:gd name="T35" fmla="*/ 39696 h 509"/>
              <a:gd name="T36" fmla="*/ 249177 w 456"/>
              <a:gd name="T37" fmla="*/ 39696 h 509"/>
              <a:gd name="T38" fmla="*/ 249177 w 456"/>
              <a:gd name="T39" fmla="*/ 104771 h 509"/>
              <a:gd name="T40" fmla="*/ 123613 w 456"/>
              <a:gd name="T41" fmla="*/ 230367 h 509"/>
              <a:gd name="T42" fmla="*/ 123613 w 456"/>
              <a:gd name="T43" fmla="*/ 230367 h 509"/>
              <a:gd name="T44" fmla="*/ 100842 w 456"/>
              <a:gd name="T45" fmla="*/ 230367 h 509"/>
              <a:gd name="T46" fmla="*/ 100842 w 456"/>
              <a:gd name="T47" fmla="*/ 230367 h 509"/>
              <a:gd name="T48" fmla="*/ 100842 w 456"/>
              <a:gd name="T49" fmla="*/ 206940 h 509"/>
              <a:gd name="T50" fmla="*/ 215346 w 456"/>
              <a:gd name="T51" fmla="*/ 92407 h 509"/>
              <a:gd name="T52" fmla="*/ 196479 w 456"/>
              <a:gd name="T53" fmla="*/ 73535 h 509"/>
              <a:gd name="T54" fmla="*/ 81324 w 456"/>
              <a:gd name="T55" fmla="*/ 188719 h 509"/>
              <a:gd name="T56" fmla="*/ 81324 w 456"/>
              <a:gd name="T57" fmla="*/ 188719 h 509"/>
              <a:gd name="T58" fmla="*/ 81324 w 456"/>
              <a:gd name="T59" fmla="*/ 249239 h 509"/>
              <a:gd name="T60" fmla="*/ 81324 w 456"/>
              <a:gd name="T61" fmla="*/ 249239 h 509"/>
              <a:gd name="T62" fmla="*/ 142480 w 456"/>
              <a:gd name="T63" fmla="*/ 249239 h 509"/>
              <a:gd name="T64" fmla="*/ 268044 w 456"/>
              <a:gd name="T65" fmla="*/ 123643 h 509"/>
              <a:gd name="T66" fmla="*/ 268044 w 456"/>
              <a:gd name="T67" fmla="*/ 123643 h 509"/>
              <a:gd name="T68" fmla="*/ 268044 w 456"/>
              <a:gd name="T69" fmla="*/ 21475 h 509"/>
              <a:gd name="T70" fmla="*/ 268044 w 456"/>
              <a:gd name="T71" fmla="*/ 21475 h 509"/>
              <a:gd name="T72" fmla="*/ 216647 w 456"/>
              <a:gd name="T73" fmla="*/ 0 h 509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456" h="509">
                <a:moveTo>
                  <a:pt x="333" y="0"/>
                </a:moveTo>
                <a:lnTo>
                  <a:pt x="333" y="0"/>
                </a:lnTo>
                <a:cubicBezTo>
                  <a:pt x="304" y="0"/>
                  <a:pt x="276" y="11"/>
                  <a:pt x="254" y="33"/>
                </a:cubicBezTo>
                <a:lnTo>
                  <a:pt x="61" y="225"/>
                </a:lnTo>
                <a:cubicBezTo>
                  <a:pt x="0" y="286"/>
                  <a:pt x="0" y="386"/>
                  <a:pt x="61" y="447"/>
                </a:cubicBezTo>
                <a:cubicBezTo>
                  <a:pt x="122" y="508"/>
                  <a:pt x="222" y="508"/>
                  <a:pt x="283" y="447"/>
                </a:cubicBezTo>
                <a:lnTo>
                  <a:pt x="412" y="318"/>
                </a:lnTo>
                <a:lnTo>
                  <a:pt x="383" y="290"/>
                </a:lnTo>
                <a:lnTo>
                  <a:pt x="254" y="418"/>
                </a:lnTo>
                <a:cubicBezTo>
                  <a:pt x="209" y="463"/>
                  <a:pt x="136" y="463"/>
                  <a:pt x="91" y="418"/>
                </a:cubicBezTo>
                <a:cubicBezTo>
                  <a:pt x="45" y="373"/>
                  <a:pt x="45" y="299"/>
                  <a:pt x="91" y="254"/>
                </a:cubicBezTo>
                <a:lnTo>
                  <a:pt x="283" y="61"/>
                </a:lnTo>
                <a:cubicBezTo>
                  <a:pt x="311" y="34"/>
                  <a:pt x="355" y="34"/>
                  <a:pt x="383" y="61"/>
                </a:cubicBezTo>
                <a:cubicBezTo>
                  <a:pt x="411" y="89"/>
                  <a:pt x="411" y="134"/>
                  <a:pt x="383" y="161"/>
                </a:cubicBezTo>
                <a:lnTo>
                  <a:pt x="190" y="354"/>
                </a:lnTo>
                <a:cubicBezTo>
                  <a:pt x="180" y="364"/>
                  <a:pt x="165" y="364"/>
                  <a:pt x="155" y="354"/>
                </a:cubicBezTo>
                <a:cubicBezTo>
                  <a:pt x="144" y="344"/>
                  <a:pt x="144" y="328"/>
                  <a:pt x="155" y="318"/>
                </a:cubicBezTo>
                <a:lnTo>
                  <a:pt x="331" y="142"/>
                </a:lnTo>
                <a:lnTo>
                  <a:pt x="302" y="113"/>
                </a:lnTo>
                <a:lnTo>
                  <a:pt x="125" y="290"/>
                </a:lnTo>
                <a:cubicBezTo>
                  <a:pt x="100" y="315"/>
                  <a:pt x="100" y="357"/>
                  <a:pt x="125" y="383"/>
                </a:cubicBezTo>
                <a:cubicBezTo>
                  <a:pt x="151" y="408"/>
                  <a:pt x="193" y="408"/>
                  <a:pt x="219" y="383"/>
                </a:cubicBezTo>
                <a:lnTo>
                  <a:pt x="412" y="190"/>
                </a:lnTo>
                <a:cubicBezTo>
                  <a:pt x="455" y="147"/>
                  <a:pt x="455" y="76"/>
                  <a:pt x="412" y="33"/>
                </a:cubicBezTo>
                <a:cubicBezTo>
                  <a:pt x="390" y="11"/>
                  <a:pt x="361" y="0"/>
                  <a:pt x="333" y="0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448B0D72-CBB3-A7EE-166C-7D185013EA17}"/>
              </a:ext>
            </a:extLst>
          </p:cNvPr>
          <p:cNvSpPr txBox="1"/>
          <p:nvPr/>
        </p:nvSpPr>
        <p:spPr>
          <a:xfrm>
            <a:off x="3612056" y="6775818"/>
            <a:ext cx="3097115" cy="18158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1491B482-A25E-EF94-5AA0-984C68D7C475}"/>
              </a:ext>
            </a:extLst>
          </p:cNvPr>
          <p:cNvSpPr txBox="1"/>
          <p:nvPr/>
        </p:nvSpPr>
        <p:spPr>
          <a:xfrm>
            <a:off x="3610705" y="10369808"/>
            <a:ext cx="3099816" cy="13206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9600" b="1" dirty="0">
                <a:solidFill>
                  <a:schemeClr val="accent1"/>
                </a:solidFill>
                <a:latin typeface="Abel" panose="02000506030000020004" pitchFamily="2" charset="0"/>
              </a:rPr>
              <a:t>01</a:t>
            </a:r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30CFCFB6-F4CB-F5F5-3B35-F54D8B8C2781}"/>
              </a:ext>
            </a:extLst>
          </p:cNvPr>
          <p:cNvSpPr txBox="1"/>
          <p:nvPr/>
        </p:nvSpPr>
        <p:spPr>
          <a:xfrm>
            <a:off x="3610705" y="11632876"/>
            <a:ext cx="3099816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Abel" panose="02000506030000020004" pitchFamily="2" charset="0"/>
              </a:rPr>
              <a:t>Conception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CDF52BF1-B18A-82E4-CA39-4DE99000B12C}"/>
              </a:ext>
            </a:extLst>
          </p:cNvPr>
          <p:cNvSpPr txBox="1"/>
          <p:nvPr/>
        </p:nvSpPr>
        <p:spPr>
          <a:xfrm>
            <a:off x="8253587" y="8151135"/>
            <a:ext cx="3097115" cy="18158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18" name="TextBox 11">
            <a:extLst>
              <a:ext uri="{FF2B5EF4-FFF2-40B4-BE49-F238E27FC236}">
                <a16:creationId xmlns:a16="http://schemas.microsoft.com/office/drawing/2014/main" id="{3C4A8748-908A-11CA-9EC5-A8E720F5B253}"/>
              </a:ext>
            </a:extLst>
          </p:cNvPr>
          <p:cNvSpPr txBox="1"/>
          <p:nvPr/>
        </p:nvSpPr>
        <p:spPr>
          <a:xfrm>
            <a:off x="8252236" y="4450859"/>
            <a:ext cx="3099816" cy="13206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9600" b="1" dirty="0">
                <a:solidFill>
                  <a:schemeClr val="accent2"/>
                </a:solidFill>
                <a:latin typeface="Abel" panose="02000506030000020004" pitchFamily="2" charset="0"/>
              </a:rPr>
              <a:t>02</a:t>
            </a: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511EB98C-6DA5-DAE2-ECDF-BDE891BEE966}"/>
              </a:ext>
            </a:extLst>
          </p:cNvPr>
          <p:cNvSpPr txBox="1"/>
          <p:nvPr/>
        </p:nvSpPr>
        <p:spPr>
          <a:xfrm>
            <a:off x="8252236" y="3774502"/>
            <a:ext cx="3099816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4400" b="1" dirty="0">
                <a:solidFill>
                  <a:schemeClr val="accent2"/>
                </a:solidFill>
                <a:latin typeface="Abel" panose="02000506030000020004" pitchFamily="2" charset="0"/>
              </a:rPr>
              <a:t>Design</a:t>
            </a:r>
          </a:p>
        </p:txBody>
      </p:sp>
      <p:sp>
        <p:nvSpPr>
          <p:cNvPr id="20" name="TextBox 13">
            <a:extLst>
              <a:ext uri="{FF2B5EF4-FFF2-40B4-BE49-F238E27FC236}">
                <a16:creationId xmlns:a16="http://schemas.microsoft.com/office/drawing/2014/main" id="{2EB1963F-F509-11FA-F492-28E65B01A8A4}"/>
              </a:ext>
            </a:extLst>
          </p:cNvPr>
          <p:cNvSpPr txBox="1"/>
          <p:nvPr/>
        </p:nvSpPr>
        <p:spPr>
          <a:xfrm>
            <a:off x="12993990" y="6775818"/>
            <a:ext cx="3097115" cy="18158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21" name="TextBox 14">
            <a:extLst>
              <a:ext uri="{FF2B5EF4-FFF2-40B4-BE49-F238E27FC236}">
                <a16:creationId xmlns:a16="http://schemas.microsoft.com/office/drawing/2014/main" id="{1A3301D6-EAB7-156C-8E36-B0836AAF012A}"/>
              </a:ext>
            </a:extLst>
          </p:cNvPr>
          <p:cNvSpPr txBox="1"/>
          <p:nvPr/>
        </p:nvSpPr>
        <p:spPr>
          <a:xfrm>
            <a:off x="12992639" y="10369808"/>
            <a:ext cx="3099816" cy="13206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9600" b="1" dirty="0">
                <a:solidFill>
                  <a:schemeClr val="accent3"/>
                </a:solidFill>
                <a:latin typeface="Abel" panose="02000506030000020004" pitchFamily="2" charset="0"/>
              </a:rPr>
              <a:t>03</a:t>
            </a:r>
          </a:p>
        </p:txBody>
      </p:sp>
      <p:sp>
        <p:nvSpPr>
          <p:cNvPr id="22" name="TextBox 15">
            <a:extLst>
              <a:ext uri="{FF2B5EF4-FFF2-40B4-BE49-F238E27FC236}">
                <a16:creationId xmlns:a16="http://schemas.microsoft.com/office/drawing/2014/main" id="{26A83828-6D49-A027-E434-90A04E2C4273}"/>
              </a:ext>
            </a:extLst>
          </p:cNvPr>
          <p:cNvSpPr txBox="1"/>
          <p:nvPr/>
        </p:nvSpPr>
        <p:spPr>
          <a:xfrm>
            <a:off x="12992639" y="11632876"/>
            <a:ext cx="3099816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accent3"/>
                </a:solidFill>
                <a:latin typeface="Abel" panose="02000506030000020004" pitchFamily="2" charset="0"/>
              </a:rPr>
              <a:t>Construction</a:t>
            </a:r>
          </a:p>
        </p:txBody>
      </p:sp>
      <p:sp>
        <p:nvSpPr>
          <p:cNvPr id="23" name="TextBox 16">
            <a:extLst>
              <a:ext uri="{FF2B5EF4-FFF2-40B4-BE49-F238E27FC236}">
                <a16:creationId xmlns:a16="http://schemas.microsoft.com/office/drawing/2014/main" id="{9E337B03-CAA4-C814-D51C-04DAFCC6C339}"/>
              </a:ext>
            </a:extLst>
          </p:cNvPr>
          <p:cNvSpPr txBox="1"/>
          <p:nvPr/>
        </p:nvSpPr>
        <p:spPr>
          <a:xfrm>
            <a:off x="17635523" y="8151135"/>
            <a:ext cx="3097115" cy="18158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24" name="TextBox 17">
            <a:extLst>
              <a:ext uri="{FF2B5EF4-FFF2-40B4-BE49-F238E27FC236}">
                <a16:creationId xmlns:a16="http://schemas.microsoft.com/office/drawing/2014/main" id="{4A1D000F-A792-368F-6C05-2FD8E442CB8B}"/>
              </a:ext>
            </a:extLst>
          </p:cNvPr>
          <p:cNvSpPr txBox="1"/>
          <p:nvPr/>
        </p:nvSpPr>
        <p:spPr>
          <a:xfrm>
            <a:off x="17634172" y="4450859"/>
            <a:ext cx="3099816" cy="13206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9600" b="1" dirty="0">
                <a:solidFill>
                  <a:schemeClr val="accent5"/>
                </a:solidFill>
                <a:latin typeface="Abel" panose="02000506030000020004" pitchFamily="2" charset="0"/>
              </a:rPr>
              <a:t>04</a:t>
            </a:r>
          </a:p>
        </p:txBody>
      </p:sp>
      <p:sp>
        <p:nvSpPr>
          <p:cNvPr id="25" name="TextBox 18">
            <a:extLst>
              <a:ext uri="{FF2B5EF4-FFF2-40B4-BE49-F238E27FC236}">
                <a16:creationId xmlns:a16="http://schemas.microsoft.com/office/drawing/2014/main" id="{F7E8BE1B-31CA-B5A4-5AE5-DB219F4FFB6D}"/>
              </a:ext>
            </a:extLst>
          </p:cNvPr>
          <p:cNvSpPr txBox="1"/>
          <p:nvPr/>
        </p:nvSpPr>
        <p:spPr>
          <a:xfrm>
            <a:off x="17634172" y="3774502"/>
            <a:ext cx="3099816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4400" b="1" dirty="0">
                <a:solidFill>
                  <a:schemeClr val="accent5"/>
                </a:solidFill>
                <a:latin typeface="Abel" panose="02000506030000020004" pitchFamily="2" charset="0"/>
              </a:rPr>
              <a:t>Close-Out</a:t>
            </a: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84A2F94B-6558-0F19-37CA-6EF3AC2C5526}"/>
              </a:ext>
            </a:extLst>
          </p:cNvPr>
          <p:cNvSpPr txBox="1"/>
          <p:nvPr/>
        </p:nvSpPr>
        <p:spPr>
          <a:xfrm>
            <a:off x="4873625" y="750959"/>
            <a:ext cx="14630400" cy="15636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Process Slide</a:t>
            </a:r>
          </a:p>
        </p:txBody>
      </p:sp>
      <p:sp>
        <p:nvSpPr>
          <p:cNvPr id="31" name="CuadroTexto 5">
            <a:extLst>
              <a:ext uri="{FF2B5EF4-FFF2-40B4-BE49-F238E27FC236}">
                <a16:creationId xmlns:a16="http://schemas.microsoft.com/office/drawing/2014/main" id="{6B4C75BE-AE17-C82F-D0BF-86E1A58A640E}"/>
              </a:ext>
            </a:extLst>
          </p:cNvPr>
          <p:cNvSpPr txBox="1"/>
          <p:nvPr/>
        </p:nvSpPr>
        <p:spPr>
          <a:xfrm>
            <a:off x="4873625" y="2314657"/>
            <a:ext cx="14630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SV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Write here your subtitle</a:t>
            </a:r>
          </a:p>
        </p:txBody>
      </p:sp>
    </p:spTree>
    <p:extLst>
      <p:ext uri="{BB962C8B-B14F-4D97-AF65-F5344CB8AC3E}">
        <p14:creationId xmlns:p14="http://schemas.microsoft.com/office/powerpoint/2010/main" val="1648237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ráfico 11">
            <a:extLst>
              <a:ext uri="{FF2B5EF4-FFF2-40B4-BE49-F238E27FC236}">
                <a16:creationId xmlns:a16="http://schemas.microsoft.com/office/drawing/2014/main" id="{29EDF67F-8CBC-A367-B38D-A5C386A22559}"/>
              </a:ext>
            </a:extLst>
          </p:cNvPr>
          <p:cNvSpPr/>
          <p:nvPr/>
        </p:nvSpPr>
        <p:spPr>
          <a:xfrm>
            <a:off x="843764" y="-960860"/>
            <a:ext cx="16282490" cy="16283491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4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218D480-5564-A4E7-8893-8A56B5D820FA}"/>
              </a:ext>
            </a:extLst>
          </p:cNvPr>
          <p:cNvSpPr txBox="1"/>
          <p:nvPr/>
        </p:nvSpPr>
        <p:spPr>
          <a:xfrm>
            <a:off x="16057966" y="1950014"/>
            <a:ext cx="7132320" cy="297947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Modern and traditional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3189C6A-4500-BB93-471C-CBC1AE6C4B90}"/>
              </a:ext>
            </a:extLst>
          </p:cNvPr>
          <p:cNvSpPr txBox="1"/>
          <p:nvPr/>
        </p:nvSpPr>
        <p:spPr>
          <a:xfrm>
            <a:off x="15722751" y="7180886"/>
            <a:ext cx="7132320" cy="536146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</a:lstStyle>
          <a:p>
            <a:pPr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Modern architecture is a style of building that emphasizes function and a streamlined form over ornamentation. This design aesthetic is a departure from more elaborate and decorated homes like Queen Anne, Victorian, or Gothic Revival styles. Modern architecture usually involves sharp, clean lines.</a:t>
            </a:r>
          </a:p>
        </p:txBody>
      </p:sp>
      <p:pic>
        <p:nvPicPr>
          <p:cNvPr id="6" name="Picture 5" descr="A building with many windows&#10;&#10;Description automatically generated">
            <a:extLst>
              <a:ext uri="{FF2B5EF4-FFF2-40B4-BE49-F238E27FC236}">
                <a16:creationId xmlns:a16="http://schemas.microsoft.com/office/drawing/2014/main" id="{9D1FB776-A4CA-9235-8F86-BA7E1C9648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881" b="-10881"/>
          <a:stretch/>
        </p:blipFill>
        <p:spPr>
          <a:xfrm>
            <a:off x="0" y="1286030"/>
            <a:ext cx="12910138" cy="11789712"/>
          </a:xfrm>
          <a:prstGeom prst="flowChartDelay">
            <a:avLst/>
          </a:prstGeom>
        </p:spPr>
      </p:pic>
    </p:spTree>
    <p:extLst>
      <p:ext uri="{BB962C8B-B14F-4D97-AF65-F5344CB8AC3E}">
        <p14:creationId xmlns:p14="http://schemas.microsoft.com/office/powerpoint/2010/main" val="2738056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">
            <a:extLst>
              <a:ext uri="{FF2B5EF4-FFF2-40B4-BE49-F238E27FC236}">
                <a16:creationId xmlns:a16="http://schemas.microsoft.com/office/drawing/2014/main" id="{A587D08A-46FE-B44E-AC09-0A63AE177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5741" y="7593493"/>
            <a:ext cx="4509793" cy="1087623"/>
          </a:xfrm>
          <a:custGeom>
            <a:avLst/>
            <a:gdLst>
              <a:gd name="T0" fmla="*/ 540 w 3620"/>
              <a:gd name="T1" fmla="*/ 0 h 875"/>
              <a:gd name="T2" fmla="*/ 0 w 3620"/>
              <a:gd name="T3" fmla="*/ 0 h 875"/>
              <a:gd name="T4" fmla="*/ 965 w 3620"/>
              <a:gd name="T5" fmla="*/ 874 h 875"/>
              <a:gd name="T6" fmla="*/ 1882 w 3620"/>
              <a:gd name="T7" fmla="*/ 874 h 875"/>
              <a:gd name="T8" fmla="*/ 3118 w 3620"/>
              <a:gd name="T9" fmla="*/ 874 h 875"/>
              <a:gd name="T10" fmla="*/ 3118 w 3620"/>
              <a:gd name="T11" fmla="*/ 874 h 875"/>
              <a:gd name="T12" fmla="*/ 3118 w 3620"/>
              <a:gd name="T13" fmla="*/ 874 h 875"/>
              <a:gd name="T14" fmla="*/ 3619 w 3620"/>
              <a:gd name="T15" fmla="*/ 874 h 875"/>
              <a:gd name="T16" fmla="*/ 2654 w 3620"/>
              <a:gd name="T17" fmla="*/ 0 h 875"/>
              <a:gd name="T18" fmla="*/ 540 w 3620"/>
              <a:gd name="T19" fmla="*/ 0 h 8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0" h="875">
                <a:moveTo>
                  <a:pt x="540" y="0"/>
                </a:moveTo>
                <a:lnTo>
                  <a:pt x="0" y="0"/>
                </a:lnTo>
                <a:lnTo>
                  <a:pt x="965" y="874"/>
                </a:lnTo>
                <a:lnTo>
                  <a:pt x="1882" y="874"/>
                </a:lnTo>
                <a:lnTo>
                  <a:pt x="3118" y="874"/>
                </a:lnTo>
                <a:lnTo>
                  <a:pt x="3118" y="874"/>
                </a:lnTo>
                <a:lnTo>
                  <a:pt x="3118" y="874"/>
                </a:lnTo>
                <a:lnTo>
                  <a:pt x="3619" y="874"/>
                </a:lnTo>
                <a:lnTo>
                  <a:pt x="2654" y="0"/>
                </a:lnTo>
                <a:lnTo>
                  <a:pt x="540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4657893A-4F86-68B6-1C79-87A3A33F4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9319" y="7593493"/>
            <a:ext cx="4509793" cy="1093118"/>
          </a:xfrm>
          <a:custGeom>
            <a:avLst/>
            <a:gdLst>
              <a:gd name="T0" fmla="*/ 2223 w 3619"/>
              <a:gd name="T1" fmla="*/ 0 h 876"/>
              <a:gd name="T2" fmla="*/ 0 w 3619"/>
              <a:gd name="T3" fmla="*/ 0 h 876"/>
              <a:gd name="T4" fmla="*/ 965 w 3619"/>
              <a:gd name="T5" fmla="*/ 874 h 876"/>
              <a:gd name="T6" fmla="*/ 1805 w 3619"/>
              <a:gd name="T7" fmla="*/ 874 h 876"/>
              <a:gd name="T8" fmla="*/ 1805 w 3619"/>
              <a:gd name="T9" fmla="*/ 874 h 876"/>
              <a:gd name="T10" fmla="*/ 1806 w 3619"/>
              <a:gd name="T11" fmla="*/ 875 h 876"/>
              <a:gd name="T12" fmla="*/ 3618 w 3619"/>
              <a:gd name="T13" fmla="*/ 875 h 876"/>
              <a:gd name="T14" fmla="*/ 2654 w 3619"/>
              <a:gd name="T15" fmla="*/ 0 h 876"/>
              <a:gd name="T16" fmla="*/ 2223 w 3619"/>
              <a:gd name="T17" fmla="*/ 0 h 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19" h="876">
                <a:moveTo>
                  <a:pt x="2223" y="0"/>
                </a:moveTo>
                <a:lnTo>
                  <a:pt x="0" y="0"/>
                </a:lnTo>
                <a:lnTo>
                  <a:pt x="965" y="874"/>
                </a:lnTo>
                <a:lnTo>
                  <a:pt x="1805" y="874"/>
                </a:lnTo>
                <a:lnTo>
                  <a:pt x="1805" y="874"/>
                </a:lnTo>
                <a:cubicBezTo>
                  <a:pt x="1805" y="874"/>
                  <a:pt x="1805" y="875"/>
                  <a:pt x="1806" y="875"/>
                </a:cubicBezTo>
                <a:lnTo>
                  <a:pt x="3618" y="875"/>
                </a:lnTo>
                <a:lnTo>
                  <a:pt x="2654" y="0"/>
                </a:lnTo>
                <a:lnTo>
                  <a:pt x="2223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Freeform 5">
            <a:extLst>
              <a:ext uri="{FF2B5EF4-FFF2-40B4-BE49-F238E27FC236}">
                <a16:creationId xmlns:a16="http://schemas.microsoft.com/office/drawing/2014/main" id="{212098CD-2BDC-9A62-F6CE-8F560AFC6B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4716" y="7593493"/>
            <a:ext cx="3740763" cy="1087623"/>
          </a:xfrm>
          <a:custGeom>
            <a:avLst/>
            <a:gdLst>
              <a:gd name="T0" fmla="*/ 410 w 3002"/>
              <a:gd name="T1" fmla="*/ 0 h 875"/>
              <a:gd name="T2" fmla="*/ 410 w 3002"/>
              <a:gd name="T3" fmla="*/ 0 h 875"/>
              <a:gd name="T4" fmla="*/ 0 w 3002"/>
              <a:gd name="T5" fmla="*/ 410 h 875"/>
              <a:gd name="T6" fmla="*/ 0 w 3002"/>
              <a:gd name="T7" fmla="*/ 464 h 875"/>
              <a:gd name="T8" fmla="*/ 0 w 3002"/>
              <a:gd name="T9" fmla="*/ 464 h 875"/>
              <a:gd name="T10" fmla="*/ 410 w 3002"/>
              <a:gd name="T11" fmla="*/ 874 h 875"/>
              <a:gd name="T12" fmla="*/ 1751 w 3002"/>
              <a:gd name="T13" fmla="*/ 874 h 875"/>
              <a:gd name="T14" fmla="*/ 1751 w 3002"/>
              <a:gd name="T15" fmla="*/ 874 h 875"/>
              <a:gd name="T16" fmla="*/ 1752 w 3002"/>
              <a:gd name="T17" fmla="*/ 874 h 875"/>
              <a:gd name="T18" fmla="*/ 3001 w 3002"/>
              <a:gd name="T19" fmla="*/ 874 h 875"/>
              <a:gd name="T20" fmla="*/ 2036 w 3002"/>
              <a:gd name="T21" fmla="*/ 0 h 875"/>
              <a:gd name="T22" fmla="*/ 410 w 3002"/>
              <a:gd name="T23" fmla="*/ 0 h 8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002" h="875">
                <a:moveTo>
                  <a:pt x="410" y="0"/>
                </a:moveTo>
                <a:lnTo>
                  <a:pt x="410" y="0"/>
                </a:lnTo>
                <a:cubicBezTo>
                  <a:pt x="183" y="0"/>
                  <a:pt x="0" y="184"/>
                  <a:pt x="0" y="410"/>
                </a:cubicBezTo>
                <a:lnTo>
                  <a:pt x="0" y="464"/>
                </a:lnTo>
                <a:lnTo>
                  <a:pt x="0" y="464"/>
                </a:lnTo>
                <a:cubicBezTo>
                  <a:pt x="0" y="691"/>
                  <a:pt x="183" y="874"/>
                  <a:pt x="410" y="874"/>
                </a:cubicBezTo>
                <a:lnTo>
                  <a:pt x="1751" y="874"/>
                </a:lnTo>
                <a:lnTo>
                  <a:pt x="1751" y="874"/>
                </a:lnTo>
                <a:cubicBezTo>
                  <a:pt x="1751" y="874"/>
                  <a:pt x="1751" y="874"/>
                  <a:pt x="1752" y="874"/>
                </a:cubicBezTo>
                <a:lnTo>
                  <a:pt x="3001" y="874"/>
                </a:lnTo>
                <a:lnTo>
                  <a:pt x="2036" y="0"/>
                </a:lnTo>
                <a:lnTo>
                  <a:pt x="410" y="0"/>
                </a:lnTo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Freeform 6">
            <a:extLst>
              <a:ext uri="{FF2B5EF4-FFF2-40B4-BE49-F238E27FC236}">
                <a16:creationId xmlns:a16="http://schemas.microsoft.com/office/drawing/2014/main" id="{367FC44B-1700-A783-743C-D1FFD1B9B2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38395" y="7593493"/>
            <a:ext cx="4509790" cy="1093118"/>
          </a:xfrm>
          <a:custGeom>
            <a:avLst/>
            <a:gdLst>
              <a:gd name="T0" fmla="*/ 3618 w 3619"/>
              <a:gd name="T1" fmla="*/ 875 h 876"/>
              <a:gd name="T2" fmla="*/ 2653 w 3619"/>
              <a:gd name="T3" fmla="*/ 0 h 876"/>
              <a:gd name="T4" fmla="*/ 1735 w 3619"/>
              <a:gd name="T5" fmla="*/ 0 h 876"/>
              <a:gd name="T6" fmla="*/ 1735 w 3619"/>
              <a:gd name="T7" fmla="*/ 0 h 876"/>
              <a:gd name="T8" fmla="*/ 1734 w 3619"/>
              <a:gd name="T9" fmla="*/ 0 h 876"/>
              <a:gd name="T10" fmla="*/ 0 w 3619"/>
              <a:gd name="T11" fmla="*/ 0 h 876"/>
              <a:gd name="T12" fmla="*/ 964 w 3619"/>
              <a:gd name="T13" fmla="*/ 875 h 876"/>
              <a:gd name="T14" fmla="*/ 1318 w 3619"/>
              <a:gd name="T15" fmla="*/ 875 h 876"/>
              <a:gd name="T16" fmla="*/ 3618 w 3619"/>
              <a:gd name="T17" fmla="*/ 875 h 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19" h="876">
                <a:moveTo>
                  <a:pt x="3618" y="875"/>
                </a:moveTo>
                <a:lnTo>
                  <a:pt x="2653" y="0"/>
                </a:lnTo>
                <a:lnTo>
                  <a:pt x="1735" y="0"/>
                </a:lnTo>
                <a:lnTo>
                  <a:pt x="1735" y="0"/>
                </a:lnTo>
                <a:cubicBezTo>
                  <a:pt x="1735" y="0"/>
                  <a:pt x="1735" y="0"/>
                  <a:pt x="1734" y="0"/>
                </a:cubicBezTo>
                <a:lnTo>
                  <a:pt x="0" y="0"/>
                </a:lnTo>
                <a:lnTo>
                  <a:pt x="964" y="875"/>
                </a:lnTo>
                <a:lnTo>
                  <a:pt x="1318" y="875"/>
                </a:lnTo>
                <a:lnTo>
                  <a:pt x="3618" y="875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56A28C9F-4C3A-B896-A900-998BE52C0E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31973" y="7593493"/>
            <a:ext cx="4509790" cy="1093118"/>
          </a:xfrm>
          <a:custGeom>
            <a:avLst/>
            <a:gdLst>
              <a:gd name="T0" fmla="*/ 3002 w 3621"/>
              <a:gd name="T1" fmla="*/ 875 h 876"/>
              <a:gd name="T2" fmla="*/ 3620 w 3621"/>
              <a:gd name="T3" fmla="*/ 875 h 876"/>
              <a:gd name="T4" fmla="*/ 2654 w 3621"/>
              <a:gd name="T5" fmla="*/ 0 h 876"/>
              <a:gd name="T6" fmla="*/ 1660 w 3621"/>
              <a:gd name="T7" fmla="*/ 0 h 876"/>
              <a:gd name="T8" fmla="*/ 423 w 3621"/>
              <a:gd name="T9" fmla="*/ 0 h 876"/>
              <a:gd name="T10" fmla="*/ 423 w 3621"/>
              <a:gd name="T11" fmla="*/ 0 h 876"/>
              <a:gd name="T12" fmla="*/ 423 w 3621"/>
              <a:gd name="T13" fmla="*/ 0 h 876"/>
              <a:gd name="T14" fmla="*/ 0 w 3621"/>
              <a:gd name="T15" fmla="*/ 0 h 876"/>
              <a:gd name="T16" fmla="*/ 965 w 3621"/>
              <a:gd name="T17" fmla="*/ 875 h 876"/>
              <a:gd name="T18" fmla="*/ 3002 w 3621"/>
              <a:gd name="T19" fmla="*/ 875 h 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21" h="876">
                <a:moveTo>
                  <a:pt x="3002" y="875"/>
                </a:moveTo>
                <a:lnTo>
                  <a:pt x="3620" y="875"/>
                </a:lnTo>
                <a:lnTo>
                  <a:pt x="2654" y="0"/>
                </a:lnTo>
                <a:lnTo>
                  <a:pt x="1660" y="0"/>
                </a:lnTo>
                <a:lnTo>
                  <a:pt x="423" y="0"/>
                </a:lnTo>
                <a:lnTo>
                  <a:pt x="423" y="0"/>
                </a:lnTo>
                <a:lnTo>
                  <a:pt x="423" y="0"/>
                </a:lnTo>
                <a:lnTo>
                  <a:pt x="0" y="0"/>
                </a:lnTo>
                <a:lnTo>
                  <a:pt x="965" y="875"/>
                </a:lnTo>
                <a:lnTo>
                  <a:pt x="3002" y="875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B0643586-CB2D-1470-CC14-112F4836D2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31042" y="7593493"/>
            <a:ext cx="3641892" cy="1093118"/>
          </a:xfrm>
          <a:custGeom>
            <a:avLst/>
            <a:gdLst>
              <a:gd name="T0" fmla="*/ 2514 w 2925"/>
              <a:gd name="T1" fmla="*/ 875 h 876"/>
              <a:gd name="T2" fmla="*/ 2514 w 2925"/>
              <a:gd name="T3" fmla="*/ 875 h 876"/>
              <a:gd name="T4" fmla="*/ 2924 w 2925"/>
              <a:gd name="T5" fmla="*/ 464 h 876"/>
              <a:gd name="T6" fmla="*/ 2924 w 2925"/>
              <a:gd name="T7" fmla="*/ 410 h 876"/>
              <a:gd name="T8" fmla="*/ 2924 w 2925"/>
              <a:gd name="T9" fmla="*/ 410 h 876"/>
              <a:gd name="T10" fmla="*/ 2514 w 2925"/>
              <a:gd name="T11" fmla="*/ 0 h 876"/>
              <a:gd name="T12" fmla="*/ 1173 w 2925"/>
              <a:gd name="T13" fmla="*/ 0 h 876"/>
              <a:gd name="T14" fmla="*/ 1173 w 2925"/>
              <a:gd name="T15" fmla="*/ 0 h 876"/>
              <a:gd name="T16" fmla="*/ 1172 w 2925"/>
              <a:gd name="T17" fmla="*/ 0 h 876"/>
              <a:gd name="T18" fmla="*/ 0 w 2925"/>
              <a:gd name="T19" fmla="*/ 0 h 876"/>
              <a:gd name="T20" fmla="*/ 966 w 2925"/>
              <a:gd name="T21" fmla="*/ 875 h 876"/>
              <a:gd name="T22" fmla="*/ 2514 w 2925"/>
              <a:gd name="T23" fmla="*/ 875 h 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925" h="876">
                <a:moveTo>
                  <a:pt x="2514" y="875"/>
                </a:moveTo>
                <a:lnTo>
                  <a:pt x="2514" y="875"/>
                </a:lnTo>
                <a:cubicBezTo>
                  <a:pt x="2740" y="875"/>
                  <a:pt x="2924" y="691"/>
                  <a:pt x="2924" y="464"/>
                </a:cubicBezTo>
                <a:lnTo>
                  <a:pt x="2924" y="410"/>
                </a:lnTo>
                <a:lnTo>
                  <a:pt x="2924" y="410"/>
                </a:lnTo>
                <a:cubicBezTo>
                  <a:pt x="2924" y="184"/>
                  <a:pt x="2740" y="0"/>
                  <a:pt x="2514" y="0"/>
                </a:cubicBezTo>
                <a:lnTo>
                  <a:pt x="1173" y="0"/>
                </a:lnTo>
                <a:lnTo>
                  <a:pt x="1173" y="0"/>
                </a:lnTo>
                <a:lnTo>
                  <a:pt x="1172" y="0"/>
                </a:lnTo>
                <a:lnTo>
                  <a:pt x="0" y="0"/>
                </a:lnTo>
                <a:lnTo>
                  <a:pt x="966" y="875"/>
                </a:lnTo>
                <a:lnTo>
                  <a:pt x="2514" y="875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5" name="Freeform 9">
            <a:extLst>
              <a:ext uri="{FF2B5EF4-FFF2-40B4-BE49-F238E27FC236}">
                <a16:creationId xmlns:a16="http://schemas.microsoft.com/office/drawing/2014/main" id="{22A3096A-AA9D-D820-CF47-F69D9969C9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1432" y="5813743"/>
            <a:ext cx="71411" cy="950299"/>
          </a:xfrm>
          <a:custGeom>
            <a:avLst/>
            <a:gdLst>
              <a:gd name="T0" fmla="*/ 58 w 59"/>
              <a:gd name="T1" fmla="*/ 762 h 763"/>
              <a:gd name="T2" fmla="*/ 58 w 59"/>
              <a:gd name="T3" fmla="*/ 29 h 763"/>
              <a:gd name="T4" fmla="*/ 58 w 59"/>
              <a:gd name="T5" fmla="*/ 29 h 763"/>
              <a:gd name="T6" fmla="*/ 29 w 59"/>
              <a:gd name="T7" fmla="*/ 0 h 763"/>
              <a:gd name="T8" fmla="*/ 29 w 59"/>
              <a:gd name="T9" fmla="*/ 0 h 763"/>
              <a:gd name="T10" fmla="*/ 0 w 59"/>
              <a:gd name="T11" fmla="*/ 29 h 763"/>
              <a:gd name="T12" fmla="*/ 0 w 59"/>
              <a:gd name="T13" fmla="*/ 762 h 763"/>
              <a:gd name="T14" fmla="*/ 0 w 59"/>
              <a:gd name="T15" fmla="*/ 762 h 763"/>
              <a:gd name="T16" fmla="*/ 29 w 59"/>
              <a:gd name="T17" fmla="*/ 760 h 763"/>
              <a:gd name="T18" fmla="*/ 29 w 59"/>
              <a:gd name="T19" fmla="*/ 760 h 763"/>
              <a:gd name="T20" fmla="*/ 58 w 59"/>
              <a:gd name="T21" fmla="*/ 762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" h="763">
                <a:moveTo>
                  <a:pt x="58" y="762"/>
                </a:moveTo>
                <a:lnTo>
                  <a:pt x="58" y="29"/>
                </a:lnTo>
                <a:lnTo>
                  <a:pt x="58" y="29"/>
                </a:lnTo>
                <a:cubicBezTo>
                  <a:pt x="58" y="13"/>
                  <a:pt x="46" y="0"/>
                  <a:pt x="29" y="0"/>
                </a:cubicBezTo>
                <a:lnTo>
                  <a:pt x="29" y="0"/>
                </a:lnTo>
                <a:cubicBezTo>
                  <a:pt x="13" y="0"/>
                  <a:pt x="0" y="13"/>
                  <a:pt x="0" y="29"/>
                </a:cubicBezTo>
                <a:lnTo>
                  <a:pt x="0" y="762"/>
                </a:lnTo>
                <a:lnTo>
                  <a:pt x="0" y="762"/>
                </a:lnTo>
                <a:cubicBezTo>
                  <a:pt x="9" y="760"/>
                  <a:pt x="19" y="760"/>
                  <a:pt x="29" y="760"/>
                </a:cubicBezTo>
                <a:lnTo>
                  <a:pt x="29" y="760"/>
                </a:lnTo>
                <a:cubicBezTo>
                  <a:pt x="40" y="760"/>
                  <a:pt x="49" y="760"/>
                  <a:pt x="58" y="762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F2026B2-5B41-8446-DC40-30A5BB00D6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881" y="6758546"/>
            <a:ext cx="384513" cy="379022"/>
          </a:xfrm>
          <a:custGeom>
            <a:avLst/>
            <a:gdLst>
              <a:gd name="T0" fmla="*/ 182 w 307"/>
              <a:gd name="T1" fmla="*/ 2 h 305"/>
              <a:gd name="T2" fmla="*/ 182 w 307"/>
              <a:gd name="T3" fmla="*/ 2 h 305"/>
              <a:gd name="T4" fmla="*/ 153 w 307"/>
              <a:gd name="T5" fmla="*/ 0 h 305"/>
              <a:gd name="T6" fmla="*/ 153 w 307"/>
              <a:gd name="T7" fmla="*/ 0 h 305"/>
              <a:gd name="T8" fmla="*/ 124 w 307"/>
              <a:gd name="T9" fmla="*/ 2 h 305"/>
              <a:gd name="T10" fmla="*/ 124 w 307"/>
              <a:gd name="T11" fmla="*/ 2 h 305"/>
              <a:gd name="T12" fmla="*/ 0 w 307"/>
              <a:gd name="T13" fmla="*/ 152 h 305"/>
              <a:gd name="T14" fmla="*/ 0 w 307"/>
              <a:gd name="T15" fmla="*/ 152 h 305"/>
              <a:gd name="T16" fmla="*/ 153 w 307"/>
              <a:gd name="T17" fmla="*/ 304 h 305"/>
              <a:gd name="T18" fmla="*/ 153 w 307"/>
              <a:gd name="T19" fmla="*/ 304 h 305"/>
              <a:gd name="T20" fmla="*/ 306 w 307"/>
              <a:gd name="T21" fmla="*/ 152 h 305"/>
              <a:gd name="T22" fmla="*/ 306 w 307"/>
              <a:gd name="T23" fmla="*/ 152 h 305"/>
              <a:gd name="T24" fmla="*/ 182 w 307"/>
              <a:gd name="T25" fmla="*/ 2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07" h="305">
                <a:moveTo>
                  <a:pt x="182" y="2"/>
                </a:moveTo>
                <a:lnTo>
                  <a:pt x="182" y="2"/>
                </a:lnTo>
                <a:cubicBezTo>
                  <a:pt x="173" y="0"/>
                  <a:pt x="164" y="0"/>
                  <a:pt x="153" y="0"/>
                </a:cubicBezTo>
                <a:lnTo>
                  <a:pt x="153" y="0"/>
                </a:lnTo>
                <a:cubicBezTo>
                  <a:pt x="143" y="0"/>
                  <a:pt x="133" y="0"/>
                  <a:pt x="124" y="2"/>
                </a:cubicBezTo>
                <a:lnTo>
                  <a:pt x="124" y="2"/>
                </a:lnTo>
                <a:cubicBezTo>
                  <a:pt x="53" y="16"/>
                  <a:pt x="0" y="78"/>
                  <a:pt x="0" y="152"/>
                </a:cubicBezTo>
                <a:lnTo>
                  <a:pt x="0" y="152"/>
                </a:lnTo>
                <a:cubicBezTo>
                  <a:pt x="0" y="236"/>
                  <a:pt x="68" y="304"/>
                  <a:pt x="153" y="304"/>
                </a:cubicBezTo>
                <a:lnTo>
                  <a:pt x="153" y="304"/>
                </a:lnTo>
                <a:cubicBezTo>
                  <a:pt x="237" y="304"/>
                  <a:pt x="306" y="236"/>
                  <a:pt x="306" y="152"/>
                </a:cubicBezTo>
                <a:lnTo>
                  <a:pt x="306" y="152"/>
                </a:lnTo>
                <a:cubicBezTo>
                  <a:pt x="306" y="78"/>
                  <a:pt x="253" y="16"/>
                  <a:pt x="182" y="2"/>
                </a:cubicBezTo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9" name="Freeform 12">
            <a:extLst>
              <a:ext uri="{FF2B5EF4-FFF2-40B4-BE49-F238E27FC236}">
                <a16:creationId xmlns:a16="http://schemas.microsoft.com/office/drawing/2014/main" id="{C8AA1E18-24E1-B4BA-2CD8-E9C4662B5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5361" y="9527045"/>
            <a:ext cx="76903" cy="917340"/>
          </a:xfrm>
          <a:custGeom>
            <a:avLst/>
            <a:gdLst>
              <a:gd name="T0" fmla="*/ 3 w 63"/>
              <a:gd name="T1" fmla="*/ 0 h 736"/>
              <a:gd name="T2" fmla="*/ 0 w 63"/>
              <a:gd name="T3" fmla="*/ 705 h 736"/>
              <a:gd name="T4" fmla="*/ 0 w 63"/>
              <a:gd name="T5" fmla="*/ 705 h 736"/>
              <a:gd name="T6" fmla="*/ 29 w 63"/>
              <a:gd name="T7" fmla="*/ 735 h 736"/>
              <a:gd name="T8" fmla="*/ 29 w 63"/>
              <a:gd name="T9" fmla="*/ 735 h 736"/>
              <a:gd name="T10" fmla="*/ 59 w 63"/>
              <a:gd name="T11" fmla="*/ 705 h 736"/>
              <a:gd name="T12" fmla="*/ 62 w 63"/>
              <a:gd name="T13" fmla="*/ 0 h 736"/>
              <a:gd name="T14" fmla="*/ 62 w 63"/>
              <a:gd name="T15" fmla="*/ 0 h 736"/>
              <a:gd name="T16" fmla="*/ 33 w 63"/>
              <a:gd name="T17" fmla="*/ 3 h 736"/>
              <a:gd name="T18" fmla="*/ 33 w 63"/>
              <a:gd name="T19" fmla="*/ 3 h 736"/>
              <a:gd name="T20" fmla="*/ 3 w 63"/>
              <a:gd name="T21" fmla="*/ 0 h 7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3" h="736">
                <a:moveTo>
                  <a:pt x="3" y="0"/>
                </a:moveTo>
                <a:lnTo>
                  <a:pt x="0" y="705"/>
                </a:lnTo>
                <a:lnTo>
                  <a:pt x="0" y="705"/>
                </a:lnTo>
                <a:cubicBezTo>
                  <a:pt x="0" y="721"/>
                  <a:pt x="13" y="734"/>
                  <a:pt x="29" y="735"/>
                </a:cubicBezTo>
                <a:lnTo>
                  <a:pt x="29" y="735"/>
                </a:lnTo>
                <a:cubicBezTo>
                  <a:pt x="45" y="735"/>
                  <a:pt x="58" y="721"/>
                  <a:pt x="59" y="705"/>
                </a:cubicBezTo>
                <a:lnTo>
                  <a:pt x="62" y="0"/>
                </a:lnTo>
                <a:lnTo>
                  <a:pt x="62" y="0"/>
                </a:lnTo>
                <a:cubicBezTo>
                  <a:pt x="53" y="2"/>
                  <a:pt x="43" y="3"/>
                  <a:pt x="33" y="3"/>
                </a:cubicBezTo>
                <a:lnTo>
                  <a:pt x="33" y="3"/>
                </a:lnTo>
                <a:cubicBezTo>
                  <a:pt x="23" y="3"/>
                  <a:pt x="13" y="2"/>
                  <a:pt x="3" y="0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0" name="Freeform 18">
            <a:extLst>
              <a:ext uri="{FF2B5EF4-FFF2-40B4-BE49-F238E27FC236}">
                <a16:creationId xmlns:a16="http://schemas.microsoft.com/office/drawing/2014/main" id="{948B4D7B-521B-C182-6008-EE3679660A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1556" y="9153515"/>
            <a:ext cx="384513" cy="379022"/>
          </a:xfrm>
          <a:custGeom>
            <a:avLst/>
            <a:gdLst>
              <a:gd name="T0" fmla="*/ 153 w 307"/>
              <a:gd name="T1" fmla="*/ 0 h 306"/>
              <a:gd name="T2" fmla="*/ 153 w 307"/>
              <a:gd name="T3" fmla="*/ 0 h 306"/>
              <a:gd name="T4" fmla="*/ 0 w 307"/>
              <a:gd name="T5" fmla="*/ 152 h 306"/>
              <a:gd name="T6" fmla="*/ 0 w 307"/>
              <a:gd name="T7" fmla="*/ 152 h 306"/>
              <a:gd name="T8" fmla="*/ 123 w 307"/>
              <a:gd name="T9" fmla="*/ 302 h 306"/>
              <a:gd name="T10" fmla="*/ 123 w 307"/>
              <a:gd name="T11" fmla="*/ 302 h 306"/>
              <a:gd name="T12" fmla="*/ 153 w 307"/>
              <a:gd name="T13" fmla="*/ 305 h 306"/>
              <a:gd name="T14" fmla="*/ 153 w 307"/>
              <a:gd name="T15" fmla="*/ 305 h 306"/>
              <a:gd name="T16" fmla="*/ 182 w 307"/>
              <a:gd name="T17" fmla="*/ 302 h 306"/>
              <a:gd name="T18" fmla="*/ 182 w 307"/>
              <a:gd name="T19" fmla="*/ 302 h 306"/>
              <a:gd name="T20" fmla="*/ 306 w 307"/>
              <a:gd name="T21" fmla="*/ 152 h 306"/>
              <a:gd name="T22" fmla="*/ 306 w 307"/>
              <a:gd name="T23" fmla="*/ 152 h 306"/>
              <a:gd name="T24" fmla="*/ 153 w 307"/>
              <a:gd name="T25" fmla="*/ 0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07" h="306">
                <a:moveTo>
                  <a:pt x="153" y="0"/>
                </a:moveTo>
                <a:lnTo>
                  <a:pt x="153" y="0"/>
                </a:lnTo>
                <a:cubicBezTo>
                  <a:pt x="68" y="0"/>
                  <a:pt x="0" y="68"/>
                  <a:pt x="0" y="152"/>
                </a:cubicBezTo>
                <a:lnTo>
                  <a:pt x="0" y="152"/>
                </a:lnTo>
                <a:cubicBezTo>
                  <a:pt x="0" y="227"/>
                  <a:pt x="53" y="289"/>
                  <a:pt x="123" y="302"/>
                </a:cubicBezTo>
                <a:lnTo>
                  <a:pt x="123" y="302"/>
                </a:lnTo>
                <a:cubicBezTo>
                  <a:pt x="133" y="304"/>
                  <a:pt x="143" y="305"/>
                  <a:pt x="153" y="305"/>
                </a:cubicBezTo>
                <a:lnTo>
                  <a:pt x="153" y="305"/>
                </a:lnTo>
                <a:cubicBezTo>
                  <a:pt x="163" y="305"/>
                  <a:pt x="173" y="304"/>
                  <a:pt x="182" y="302"/>
                </a:cubicBezTo>
                <a:lnTo>
                  <a:pt x="182" y="302"/>
                </a:lnTo>
                <a:cubicBezTo>
                  <a:pt x="252" y="289"/>
                  <a:pt x="306" y="226"/>
                  <a:pt x="306" y="152"/>
                </a:cubicBezTo>
                <a:lnTo>
                  <a:pt x="306" y="152"/>
                </a:lnTo>
                <a:cubicBezTo>
                  <a:pt x="306" y="68"/>
                  <a:pt x="237" y="0"/>
                  <a:pt x="153" y="0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3" name="Freeform 10">
            <a:extLst>
              <a:ext uri="{FF2B5EF4-FFF2-40B4-BE49-F238E27FC236}">
                <a16:creationId xmlns:a16="http://schemas.microsoft.com/office/drawing/2014/main" id="{EA7F2A1F-3D27-ECD0-56E8-4110607A68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4782" y="5813743"/>
            <a:ext cx="71411" cy="950299"/>
          </a:xfrm>
          <a:custGeom>
            <a:avLst/>
            <a:gdLst>
              <a:gd name="T0" fmla="*/ 58 w 59"/>
              <a:gd name="T1" fmla="*/ 762 h 763"/>
              <a:gd name="T2" fmla="*/ 58 w 59"/>
              <a:gd name="T3" fmla="*/ 29 h 763"/>
              <a:gd name="T4" fmla="*/ 58 w 59"/>
              <a:gd name="T5" fmla="*/ 29 h 763"/>
              <a:gd name="T6" fmla="*/ 29 w 59"/>
              <a:gd name="T7" fmla="*/ 0 h 763"/>
              <a:gd name="T8" fmla="*/ 29 w 59"/>
              <a:gd name="T9" fmla="*/ 0 h 763"/>
              <a:gd name="T10" fmla="*/ 0 w 59"/>
              <a:gd name="T11" fmla="*/ 29 h 763"/>
              <a:gd name="T12" fmla="*/ 0 w 59"/>
              <a:gd name="T13" fmla="*/ 762 h 763"/>
              <a:gd name="T14" fmla="*/ 0 w 59"/>
              <a:gd name="T15" fmla="*/ 762 h 763"/>
              <a:gd name="T16" fmla="*/ 29 w 59"/>
              <a:gd name="T17" fmla="*/ 760 h 763"/>
              <a:gd name="T18" fmla="*/ 29 w 59"/>
              <a:gd name="T19" fmla="*/ 760 h 763"/>
              <a:gd name="T20" fmla="*/ 58 w 59"/>
              <a:gd name="T21" fmla="*/ 762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" h="763">
                <a:moveTo>
                  <a:pt x="58" y="762"/>
                </a:moveTo>
                <a:lnTo>
                  <a:pt x="58" y="29"/>
                </a:lnTo>
                <a:lnTo>
                  <a:pt x="58" y="29"/>
                </a:lnTo>
                <a:cubicBezTo>
                  <a:pt x="58" y="13"/>
                  <a:pt x="45" y="0"/>
                  <a:pt x="29" y="0"/>
                </a:cubicBezTo>
                <a:lnTo>
                  <a:pt x="29" y="0"/>
                </a:lnTo>
                <a:cubicBezTo>
                  <a:pt x="13" y="0"/>
                  <a:pt x="0" y="13"/>
                  <a:pt x="0" y="29"/>
                </a:cubicBezTo>
                <a:lnTo>
                  <a:pt x="0" y="762"/>
                </a:lnTo>
                <a:lnTo>
                  <a:pt x="0" y="762"/>
                </a:lnTo>
                <a:cubicBezTo>
                  <a:pt x="9" y="760"/>
                  <a:pt x="19" y="760"/>
                  <a:pt x="29" y="760"/>
                </a:cubicBezTo>
                <a:lnTo>
                  <a:pt x="29" y="760"/>
                </a:lnTo>
                <a:cubicBezTo>
                  <a:pt x="39" y="760"/>
                  <a:pt x="49" y="760"/>
                  <a:pt x="58" y="762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4" name="Freeform 16">
            <a:extLst>
              <a:ext uri="{FF2B5EF4-FFF2-40B4-BE49-F238E27FC236}">
                <a16:creationId xmlns:a16="http://schemas.microsoft.com/office/drawing/2014/main" id="{E27BA93B-7AA8-C157-DFD2-C4369BD6CB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8231" y="6758546"/>
            <a:ext cx="384513" cy="379022"/>
          </a:xfrm>
          <a:custGeom>
            <a:avLst/>
            <a:gdLst>
              <a:gd name="T0" fmla="*/ 182 w 307"/>
              <a:gd name="T1" fmla="*/ 2 h 305"/>
              <a:gd name="T2" fmla="*/ 182 w 307"/>
              <a:gd name="T3" fmla="*/ 2 h 305"/>
              <a:gd name="T4" fmla="*/ 153 w 307"/>
              <a:gd name="T5" fmla="*/ 0 h 305"/>
              <a:gd name="T6" fmla="*/ 153 w 307"/>
              <a:gd name="T7" fmla="*/ 0 h 305"/>
              <a:gd name="T8" fmla="*/ 124 w 307"/>
              <a:gd name="T9" fmla="*/ 2 h 305"/>
              <a:gd name="T10" fmla="*/ 124 w 307"/>
              <a:gd name="T11" fmla="*/ 2 h 305"/>
              <a:gd name="T12" fmla="*/ 0 w 307"/>
              <a:gd name="T13" fmla="*/ 152 h 305"/>
              <a:gd name="T14" fmla="*/ 0 w 307"/>
              <a:gd name="T15" fmla="*/ 152 h 305"/>
              <a:gd name="T16" fmla="*/ 153 w 307"/>
              <a:gd name="T17" fmla="*/ 304 h 305"/>
              <a:gd name="T18" fmla="*/ 153 w 307"/>
              <a:gd name="T19" fmla="*/ 304 h 305"/>
              <a:gd name="T20" fmla="*/ 306 w 307"/>
              <a:gd name="T21" fmla="*/ 152 h 305"/>
              <a:gd name="T22" fmla="*/ 306 w 307"/>
              <a:gd name="T23" fmla="*/ 152 h 305"/>
              <a:gd name="T24" fmla="*/ 182 w 307"/>
              <a:gd name="T25" fmla="*/ 2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07" h="305">
                <a:moveTo>
                  <a:pt x="182" y="2"/>
                </a:moveTo>
                <a:lnTo>
                  <a:pt x="182" y="2"/>
                </a:lnTo>
                <a:cubicBezTo>
                  <a:pt x="173" y="0"/>
                  <a:pt x="163" y="0"/>
                  <a:pt x="153" y="0"/>
                </a:cubicBezTo>
                <a:lnTo>
                  <a:pt x="153" y="0"/>
                </a:lnTo>
                <a:cubicBezTo>
                  <a:pt x="143" y="0"/>
                  <a:pt x="133" y="0"/>
                  <a:pt x="124" y="2"/>
                </a:cubicBezTo>
                <a:lnTo>
                  <a:pt x="124" y="2"/>
                </a:lnTo>
                <a:cubicBezTo>
                  <a:pt x="53" y="16"/>
                  <a:pt x="0" y="78"/>
                  <a:pt x="0" y="152"/>
                </a:cubicBezTo>
                <a:lnTo>
                  <a:pt x="0" y="152"/>
                </a:lnTo>
                <a:cubicBezTo>
                  <a:pt x="0" y="236"/>
                  <a:pt x="69" y="304"/>
                  <a:pt x="153" y="304"/>
                </a:cubicBezTo>
                <a:lnTo>
                  <a:pt x="153" y="304"/>
                </a:lnTo>
                <a:cubicBezTo>
                  <a:pt x="237" y="304"/>
                  <a:pt x="306" y="236"/>
                  <a:pt x="306" y="152"/>
                </a:cubicBezTo>
                <a:lnTo>
                  <a:pt x="306" y="152"/>
                </a:lnTo>
                <a:cubicBezTo>
                  <a:pt x="306" y="78"/>
                  <a:pt x="253" y="16"/>
                  <a:pt x="182" y="2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7" name="Freeform 13">
            <a:extLst>
              <a:ext uri="{FF2B5EF4-FFF2-40B4-BE49-F238E27FC236}">
                <a16:creationId xmlns:a16="http://schemas.microsoft.com/office/drawing/2014/main" id="{BE2E9FE8-3FA1-4C89-C849-6E9254908D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58711" y="9527045"/>
            <a:ext cx="76903" cy="955790"/>
          </a:xfrm>
          <a:custGeom>
            <a:avLst/>
            <a:gdLst>
              <a:gd name="T0" fmla="*/ 3 w 63"/>
              <a:gd name="T1" fmla="*/ 0 h 766"/>
              <a:gd name="T2" fmla="*/ 0 w 63"/>
              <a:gd name="T3" fmla="*/ 735 h 766"/>
              <a:gd name="T4" fmla="*/ 0 w 63"/>
              <a:gd name="T5" fmla="*/ 735 h 766"/>
              <a:gd name="T6" fmla="*/ 29 w 63"/>
              <a:gd name="T7" fmla="*/ 765 h 766"/>
              <a:gd name="T8" fmla="*/ 29 w 63"/>
              <a:gd name="T9" fmla="*/ 765 h 766"/>
              <a:gd name="T10" fmla="*/ 59 w 63"/>
              <a:gd name="T11" fmla="*/ 735 h 766"/>
              <a:gd name="T12" fmla="*/ 62 w 63"/>
              <a:gd name="T13" fmla="*/ 4 h 766"/>
              <a:gd name="T14" fmla="*/ 62 w 63"/>
              <a:gd name="T15" fmla="*/ 4 h 766"/>
              <a:gd name="T16" fmla="*/ 43 w 63"/>
              <a:gd name="T17" fmla="*/ 5 h 766"/>
              <a:gd name="T18" fmla="*/ 43 w 63"/>
              <a:gd name="T19" fmla="*/ 5 h 766"/>
              <a:gd name="T20" fmla="*/ 3 w 63"/>
              <a:gd name="T21" fmla="*/ 0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3" h="766">
                <a:moveTo>
                  <a:pt x="3" y="0"/>
                </a:moveTo>
                <a:lnTo>
                  <a:pt x="0" y="735"/>
                </a:lnTo>
                <a:lnTo>
                  <a:pt x="0" y="735"/>
                </a:lnTo>
                <a:cubicBezTo>
                  <a:pt x="0" y="751"/>
                  <a:pt x="13" y="765"/>
                  <a:pt x="29" y="765"/>
                </a:cubicBezTo>
                <a:lnTo>
                  <a:pt x="29" y="765"/>
                </a:lnTo>
                <a:cubicBezTo>
                  <a:pt x="45" y="765"/>
                  <a:pt x="59" y="752"/>
                  <a:pt x="59" y="735"/>
                </a:cubicBezTo>
                <a:lnTo>
                  <a:pt x="62" y="4"/>
                </a:lnTo>
                <a:lnTo>
                  <a:pt x="62" y="4"/>
                </a:lnTo>
                <a:cubicBezTo>
                  <a:pt x="56" y="5"/>
                  <a:pt x="49" y="5"/>
                  <a:pt x="43" y="5"/>
                </a:cubicBezTo>
                <a:lnTo>
                  <a:pt x="43" y="5"/>
                </a:lnTo>
                <a:cubicBezTo>
                  <a:pt x="29" y="5"/>
                  <a:pt x="16" y="4"/>
                  <a:pt x="3" y="0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73588E72-E8D6-85C0-FCFC-C4F65B27F1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07651" y="9153515"/>
            <a:ext cx="379022" cy="379022"/>
          </a:xfrm>
          <a:custGeom>
            <a:avLst/>
            <a:gdLst>
              <a:gd name="T0" fmla="*/ 153 w 306"/>
              <a:gd name="T1" fmla="*/ 0 h 306"/>
              <a:gd name="T2" fmla="*/ 153 w 306"/>
              <a:gd name="T3" fmla="*/ 0 h 306"/>
              <a:gd name="T4" fmla="*/ 0 w 306"/>
              <a:gd name="T5" fmla="*/ 152 h 306"/>
              <a:gd name="T6" fmla="*/ 0 w 306"/>
              <a:gd name="T7" fmla="*/ 152 h 306"/>
              <a:gd name="T8" fmla="*/ 113 w 306"/>
              <a:gd name="T9" fmla="*/ 300 h 306"/>
              <a:gd name="T10" fmla="*/ 113 w 306"/>
              <a:gd name="T11" fmla="*/ 300 h 306"/>
              <a:gd name="T12" fmla="*/ 153 w 306"/>
              <a:gd name="T13" fmla="*/ 305 h 306"/>
              <a:gd name="T14" fmla="*/ 153 w 306"/>
              <a:gd name="T15" fmla="*/ 305 h 306"/>
              <a:gd name="T16" fmla="*/ 172 w 306"/>
              <a:gd name="T17" fmla="*/ 304 h 306"/>
              <a:gd name="T18" fmla="*/ 172 w 306"/>
              <a:gd name="T19" fmla="*/ 304 h 306"/>
              <a:gd name="T20" fmla="*/ 305 w 306"/>
              <a:gd name="T21" fmla="*/ 152 h 306"/>
              <a:gd name="T22" fmla="*/ 305 w 306"/>
              <a:gd name="T23" fmla="*/ 152 h 306"/>
              <a:gd name="T24" fmla="*/ 153 w 306"/>
              <a:gd name="T25" fmla="*/ 0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06" h="306">
                <a:moveTo>
                  <a:pt x="153" y="0"/>
                </a:moveTo>
                <a:lnTo>
                  <a:pt x="153" y="0"/>
                </a:lnTo>
                <a:cubicBezTo>
                  <a:pt x="68" y="0"/>
                  <a:pt x="0" y="68"/>
                  <a:pt x="0" y="152"/>
                </a:cubicBezTo>
                <a:lnTo>
                  <a:pt x="0" y="152"/>
                </a:lnTo>
                <a:cubicBezTo>
                  <a:pt x="0" y="223"/>
                  <a:pt x="48" y="283"/>
                  <a:pt x="113" y="300"/>
                </a:cubicBezTo>
                <a:lnTo>
                  <a:pt x="113" y="300"/>
                </a:lnTo>
                <a:cubicBezTo>
                  <a:pt x="126" y="304"/>
                  <a:pt x="139" y="305"/>
                  <a:pt x="153" y="305"/>
                </a:cubicBezTo>
                <a:lnTo>
                  <a:pt x="153" y="305"/>
                </a:lnTo>
                <a:cubicBezTo>
                  <a:pt x="159" y="305"/>
                  <a:pt x="166" y="305"/>
                  <a:pt x="172" y="304"/>
                </a:cubicBezTo>
                <a:lnTo>
                  <a:pt x="172" y="304"/>
                </a:lnTo>
                <a:cubicBezTo>
                  <a:pt x="247" y="294"/>
                  <a:pt x="305" y="230"/>
                  <a:pt x="305" y="152"/>
                </a:cubicBezTo>
                <a:lnTo>
                  <a:pt x="305" y="152"/>
                </a:lnTo>
                <a:cubicBezTo>
                  <a:pt x="305" y="68"/>
                  <a:pt x="237" y="0"/>
                  <a:pt x="153" y="0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1" name="Freeform 11">
            <a:extLst>
              <a:ext uri="{FF2B5EF4-FFF2-40B4-BE49-F238E27FC236}">
                <a16:creationId xmlns:a16="http://schemas.microsoft.com/office/drawing/2014/main" id="{ADCBEFBB-37D9-04C2-9B09-BC8DC0F1D0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5386" y="5813743"/>
            <a:ext cx="76903" cy="950299"/>
          </a:xfrm>
          <a:custGeom>
            <a:avLst/>
            <a:gdLst>
              <a:gd name="T0" fmla="*/ 59 w 60"/>
              <a:gd name="T1" fmla="*/ 762 h 763"/>
              <a:gd name="T2" fmla="*/ 59 w 60"/>
              <a:gd name="T3" fmla="*/ 29 h 763"/>
              <a:gd name="T4" fmla="*/ 59 w 60"/>
              <a:gd name="T5" fmla="*/ 29 h 763"/>
              <a:gd name="T6" fmla="*/ 29 w 60"/>
              <a:gd name="T7" fmla="*/ 0 h 763"/>
              <a:gd name="T8" fmla="*/ 29 w 60"/>
              <a:gd name="T9" fmla="*/ 0 h 763"/>
              <a:gd name="T10" fmla="*/ 0 w 60"/>
              <a:gd name="T11" fmla="*/ 29 h 763"/>
              <a:gd name="T12" fmla="*/ 0 w 60"/>
              <a:gd name="T13" fmla="*/ 762 h 763"/>
              <a:gd name="T14" fmla="*/ 0 w 60"/>
              <a:gd name="T15" fmla="*/ 762 h 763"/>
              <a:gd name="T16" fmla="*/ 29 w 60"/>
              <a:gd name="T17" fmla="*/ 760 h 763"/>
              <a:gd name="T18" fmla="*/ 29 w 60"/>
              <a:gd name="T19" fmla="*/ 760 h 763"/>
              <a:gd name="T20" fmla="*/ 59 w 60"/>
              <a:gd name="T21" fmla="*/ 762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0" h="763">
                <a:moveTo>
                  <a:pt x="59" y="762"/>
                </a:moveTo>
                <a:lnTo>
                  <a:pt x="59" y="29"/>
                </a:lnTo>
                <a:lnTo>
                  <a:pt x="59" y="29"/>
                </a:lnTo>
                <a:cubicBezTo>
                  <a:pt x="59" y="13"/>
                  <a:pt x="45" y="0"/>
                  <a:pt x="29" y="0"/>
                </a:cubicBezTo>
                <a:lnTo>
                  <a:pt x="29" y="0"/>
                </a:lnTo>
                <a:cubicBezTo>
                  <a:pt x="13" y="0"/>
                  <a:pt x="0" y="13"/>
                  <a:pt x="0" y="29"/>
                </a:cubicBezTo>
                <a:lnTo>
                  <a:pt x="0" y="762"/>
                </a:lnTo>
                <a:lnTo>
                  <a:pt x="0" y="762"/>
                </a:lnTo>
                <a:cubicBezTo>
                  <a:pt x="9" y="760"/>
                  <a:pt x="19" y="760"/>
                  <a:pt x="29" y="760"/>
                </a:cubicBezTo>
                <a:lnTo>
                  <a:pt x="29" y="760"/>
                </a:lnTo>
                <a:cubicBezTo>
                  <a:pt x="39" y="760"/>
                  <a:pt x="49" y="760"/>
                  <a:pt x="59" y="762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2" name="Freeform 17">
            <a:extLst>
              <a:ext uri="{FF2B5EF4-FFF2-40B4-BE49-F238E27FC236}">
                <a16:creationId xmlns:a16="http://schemas.microsoft.com/office/drawing/2014/main" id="{4AA2EFFA-84E2-766C-7FF9-04FBFAF864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21581" y="6758546"/>
            <a:ext cx="384513" cy="379022"/>
          </a:xfrm>
          <a:custGeom>
            <a:avLst/>
            <a:gdLst>
              <a:gd name="T0" fmla="*/ 183 w 307"/>
              <a:gd name="T1" fmla="*/ 2 h 305"/>
              <a:gd name="T2" fmla="*/ 183 w 307"/>
              <a:gd name="T3" fmla="*/ 2 h 305"/>
              <a:gd name="T4" fmla="*/ 153 w 307"/>
              <a:gd name="T5" fmla="*/ 0 h 305"/>
              <a:gd name="T6" fmla="*/ 153 w 307"/>
              <a:gd name="T7" fmla="*/ 0 h 305"/>
              <a:gd name="T8" fmla="*/ 124 w 307"/>
              <a:gd name="T9" fmla="*/ 2 h 305"/>
              <a:gd name="T10" fmla="*/ 124 w 307"/>
              <a:gd name="T11" fmla="*/ 2 h 305"/>
              <a:gd name="T12" fmla="*/ 0 w 307"/>
              <a:gd name="T13" fmla="*/ 152 h 305"/>
              <a:gd name="T14" fmla="*/ 0 w 307"/>
              <a:gd name="T15" fmla="*/ 152 h 305"/>
              <a:gd name="T16" fmla="*/ 153 w 307"/>
              <a:gd name="T17" fmla="*/ 304 h 305"/>
              <a:gd name="T18" fmla="*/ 153 w 307"/>
              <a:gd name="T19" fmla="*/ 304 h 305"/>
              <a:gd name="T20" fmla="*/ 306 w 307"/>
              <a:gd name="T21" fmla="*/ 152 h 305"/>
              <a:gd name="T22" fmla="*/ 306 w 307"/>
              <a:gd name="T23" fmla="*/ 152 h 305"/>
              <a:gd name="T24" fmla="*/ 183 w 307"/>
              <a:gd name="T25" fmla="*/ 2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07" h="305">
                <a:moveTo>
                  <a:pt x="183" y="2"/>
                </a:moveTo>
                <a:lnTo>
                  <a:pt x="183" y="2"/>
                </a:lnTo>
                <a:cubicBezTo>
                  <a:pt x="173" y="0"/>
                  <a:pt x="163" y="0"/>
                  <a:pt x="153" y="0"/>
                </a:cubicBezTo>
                <a:lnTo>
                  <a:pt x="153" y="0"/>
                </a:lnTo>
                <a:cubicBezTo>
                  <a:pt x="143" y="0"/>
                  <a:pt x="133" y="0"/>
                  <a:pt x="124" y="2"/>
                </a:cubicBezTo>
                <a:lnTo>
                  <a:pt x="124" y="2"/>
                </a:lnTo>
                <a:cubicBezTo>
                  <a:pt x="53" y="16"/>
                  <a:pt x="0" y="78"/>
                  <a:pt x="0" y="152"/>
                </a:cubicBezTo>
                <a:lnTo>
                  <a:pt x="0" y="152"/>
                </a:lnTo>
                <a:cubicBezTo>
                  <a:pt x="0" y="236"/>
                  <a:pt x="69" y="304"/>
                  <a:pt x="153" y="304"/>
                </a:cubicBezTo>
                <a:lnTo>
                  <a:pt x="153" y="304"/>
                </a:lnTo>
                <a:cubicBezTo>
                  <a:pt x="237" y="304"/>
                  <a:pt x="306" y="236"/>
                  <a:pt x="306" y="152"/>
                </a:cubicBezTo>
                <a:lnTo>
                  <a:pt x="306" y="152"/>
                </a:lnTo>
                <a:cubicBezTo>
                  <a:pt x="306" y="78"/>
                  <a:pt x="253" y="16"/>
                  <a:pt x="183" y="2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5" name="Freeform 14">
            <a:extLst>
              <a:ext uri="{FF2B5EF4-FFF2-40B4-BE49-F238E27FC236}">
                <a16:creationId xmlns:a16="http://schemas.microsoft.com/office/drawing/2014/main" id="{6C298FAA-34A3-66CC-4FEE-E30E567A43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92062" y="9527042"/>
            <a:ext cx="76903" cy="988748"/>
          </a:xfrm>
          <a:custGeom>
            <a:avLst/>
            <a:gdLst>
              <a:gd name="T0" fmla="*/ 4 w 63"/>
              <a:gd name="T1" fmla="*/ 0 h 792"/>
              <a:gd name="T2" fmla="*/ 0 w 63"/>
              <a:gd name="T3" fmla="*/ 762 h 792"/>
              <a:gd name="T4" fmla="*/ 0 w 63"/>
              <a:gd name="T5" fmla="*/ 762 h 792"/>
              <a:gd name="T6" fmla="*/ 29 w 63"/>
              <a:gd name="T7" fmla="*/ 791 h 792"/>
              <a:gd name="T8" fmla="*/ 29 w 63"/>
              <a:gd name="T9" fmla="*/ 791 h 792"/>
              <a:gd name="T10" fmla="*/ 59 w 63"/>
              <a:gd name="T11" fmla="*/ 762 h 792"/>
              <a:gd name="T12" fmla="*/ 62 w 63"/>
              <a:gd name="T13" fmla="*/ 0 h 792"/>
              <a:gd name="T14" fmla="*/ 62 w 63"/>
              <a:gd name="T15" fmla="*/ 0 h 792"/>
              <a:gd name="T16" fmla="*/ 33 w 63"/>
              <a:gd name="T17" fmla="*/ 3 h 792"/>
              <a:gd name="T18" fmla="*/ 33 w 63"/>
              <a:gd name="T19" fmla="*/ 3 h 792"/>
              <a:gd name="T20" fmla="*/ 4 w 63"/>
              <a:gd name="T21" fmla="*/ 0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3" h="792">
                <a:moveTo>
                  <a:pt x="4" y="0"/>
                </a:moveTo>
                <a:lnTo>
                  <a:pt x="0" y="762"/>
                </a:lnTo>
                <a:lnTo>
                  <a:pt x="0" y="762"/>
                </a:lnTo>
                <a:cubicBezTo>
                  <a:pt x="0" y="778"/>
                  <a:pt x="13" y="791"/>
                  <a:pt x="29" y="791"/>
                </a:cubicBezTo>
                <a:lnTo>
                  <a:pt x="29" y="791"/>
                </a:lnTo>
                <a:cubicBezTo>
                  <a:pt x="45" y="791"/>
                  <a:pt x="59" y="778"/>
                  <a:pt x="59" y="762"/>
                </a:cubicBezTo>
                <a:lnTo>
                  <a:pt x="62" y="0"/>
                </a:lnTo>
                <a:lnTo>
                  <a:pt x="62" y="0"/>
                </a:lnTo>
                <a:cubicBezTo>
                  <a:pt x="53" y="2"/>
                  <a:pt x="43" y="3"/>
                  <a:pt x="33" y="3"/>
                </a:cubicBezTo>
                <a:lnTo>
                  <a:pt x="33" y="3"/>
                </a:lnTo>
                <a:cubicBezTo>
                  <a:pt x="22" y="3"/>
                  <a:pt x="13" y="2"/>
                  <a:pt x="4" y="0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6" name="Freeform 20">
            <a:extLst>
              <a:ext uri="{FF2B5EF4-FFF2-40B4-BE49-F238E27FC236}">
                <a16:creationId xmlns:a16="http://schemas.microsoft.com/office/drawing/2014/main" id="{4D44F9DD-A362-ABF0-B67C-32ADC367B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38257" y="9153515"/>
            <a:ext cx="384513" cy="379022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599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5D31B6E1-1FB3-027F-5CC9-63F7A7E579BB}"/>
              </a:ext>
            </a:extLst>
          </p:cNvPr>
          <p:cNvSpPr txBox="1"/>
          <p:nvPr/>
        </p:nvSpPr>
        <p:spPr>
          <a:xfrm>
            <a:off x="1768045" y="3343253"/>
            <a:ext cx="375818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Abel" panose="02000506030000020004" pitchFamily="2" charset="0"/>
              </a:rPr>
              <a:t>2001</a:t>
            </a:r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E5B8658C-C0BD-4326-37E8-E2E2BDA386B2}"/>
              </a:ext>
            </a:extLst>
          </p:cNvPr>
          <p:cNvSpPr txBox="1"/>
          <p:nvPr/>
        </p:nvSpPr>
        <p:spPr>
          <a:xfrm>
            <a:off x="1768045" y="4259323"/>
            <a:ext cx="3758184" cy="12249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1828F3E1-AC12-684C-0CC7-3AC82B23BE66}"/>
              </a:ext>
            </a:extLst>
          </p:cNvPr>
          <p:cNvSpPr txBox="1"/>
          <p:nvPr/>
        </p:nvSpPr>
        <p:spPr>
          <a:xfrm>
            <a:off x="5184720" y="10751806"/>
            <a:ext cx="375818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Abel" panose="02000506030000020004" pitchFamily="2" charset="0"/>
              </a:rPr>
              <a:t>2002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36991780-9824-EFC7-D29A-43A02FDDDD7D}"/>
              </a:ext>
            </a:extLst>
          </p:cNvPr>
          <p:cNvSpPr txBox="1"/>
          <p:nvPr/>
        </p:nvSpPr>
        <p:spPr>
          <a:xfrm>
            <a:off x="5184720" y="11653128"/>
            <a:ext cx="3758184" cy="12249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25" name="TextBox 9">
            <a:extLst>
              <a:ext uri="{FF2B5EF4-FFF2-40B4-BE49-F238E27FC236}">
                <a16:creationId xmlns:a16="http://schemas.microsoft.com/office/drawing/2014/main" id="{567E25D0-E0C0-BCED-D836-DBC2C9876F3D}"/>
              </a:ext>
            </a:extLst>
          </p:cNvPr>
          <p:cNvSpPr txBox="1"/>
          <p:nvPr/>
        </p:nvSpPr>
        <p:spPr>
          <a:xfrm>
            <a:off x="8601395" y="3343253"/>
            <a:ext cx="375818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4400" b="1" dirty="0">
                <a:solidFill>
                  <a:schemeClr val="accent2"/>
                </a:solidFill>
                <a:latin typeface="Abel" panose="02000506030000020004" pitchFamily="2" charset="0"/>
              </a:rPr>
              <a:t>2003</a:t>
            </a:r>
          </a:p>
        </p:txBody>
      </p:sp>
      <p:sp>
        <p:nvSpPr>
          <p:cNvPr id="26" name="TextBox 10">
            <a:extLst>
              <a:ext uri="{FF2B5EF4-FFF2-40B4-BE49-F238E27FC236}">
                <a16:creationId xmlns:a16="http://schemas.microsoft.com/office/drawing/2014/main" id="{0BB9D12C-232F-64D8-FE1B-8313EEACE22D}"/>
              </a:ext>
            </a:extLst>
          </p:cNvPr>
          <p:cNvSpPr txBox="1"/>
          <p:nvPr/>
        </p:nvSpPr>
        <p:spPr>
          <a:xfrm>
            <a:off x="8601395" y="4259323"/>
            <a:ext cx="3758184" cy="12249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29" name="TextBox 11">
            <a:extLst>
              <a:ext uri="{FF2B5EF4-FFF2-40B4-BE49-F238E27FC236}">
                <a16:creationId xmlns:a16="http://schemas.microsoft.com/office/drawing/2014/main" id="{17D227C3-D4F5-2936-96B8-E93A2CE53C71}"/>
              </a:ext>
            </a:extLst>
          </p:cNvPr>
          <p:cNvSpPr txBox="1"/>
          <p:nvPr/>
        </p:nvSpPr>
        <p:spPr>
          <a:xfrm>
            <a:off x="12018070" y="10751806"/>
            <a:ext cx="375818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4400" b="1" dirty="0">
                <a:solidFill>
                  <a:schemeClr val="accent5"/>
                </a:solidFill>
                <a:latin typeface="Abel" panose="02000506030000020004" pitchFamily="2" charset="0"/>
              </a:rPr>
              <a:t>2004</a:t>
            </a:r>
          </a:p>
        </p:txBody>
      </p:sp>
      <p:sp>
        <p:nvSpPr>
          <p:cNvPr id="30" name="TextBox 12">
            <a:extLst>
              <a:ext uri="{FF2B5EF4-FFF2-40B4-BE49-F238E27FC236}">
                <a16:creationId xmlns:a16="http://schemas.microsoft.com/office/drawing/2014/main" id="{5F07CA66-7521-C221-9525-48923DD4FF95}"/>
              </a:ext>
            </a:extLst>
          </p:cNvPr>
          <p:cNvSpPr txBox="1"/>
          <p:nvPr/>
        </p:nvSpPr>
        <p:spPr>
          <a:xfrm>
            <a:off x="12018070" y="11653128"/>
            <a:ext cx="3758184" cy="12249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33" name="TextBox 13">
            <a:extLst>
              <a:ext uri="{FF2B5EF4-FFF2-40B4-BE49-F238E27FC236}">
                <a16:creationId xmlns:a16="http://schemas.microsoft.com/office/drawing/2014/main" id="{5A749E45-AB82-BE3C-EA50-606A8F2D2421}"/>
              </a:ext>
            </a:extLst>
          </p:cNvPr>
          <p:cNvSpPr txBox="1"/>
          <p:nvPr/>
        </p:nvSpPr>
        <p:spPr>
          <a:xfrm>
            <a:off x="15434745" y="3343253"/>
            <a:ext cx="375818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4400" b="1" dirty="0">
                <a:solidFill>
                  <a:schemeClr val="accent4"/>
                </a:solidFill>
                <a:latin typeface="Abel" panose="02000506030000020004" pitchFamily="2" charset="0"/>
              </a:rPr>
              <a:t>2005</a:t>
            </a:r>
          </a:p>
        </p:txBody>
      </p:sp>
      <p:sp>
        <p:nvSpPr>
          <p:cNvPr id="34" name="TextBox 14">
            <a:extLst>
              <a:ext uri="{FF2B5EF4-FFF2-40B4-BE49-F238E27FC236}">
                <a16:creationId xmlns:a16="http://schemas.microsoft.com/office/drawing/2014/main" id="{0490081D-000A-CB49-9073-788C828CEF56}"/>
              </a:ext>
            </a:extLst>
          </p:cNvPr>
          <p:cNvSpPr txBox="1"/>
          <p:nvPr/>
        </p:nvSpPr>
        <p:spPr>
          <a:xfrm>
            <a:off x="15434745" y="4259323"/>
            <a:ext cx="3758184" cy="12249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37" name="TextBox 15">
            <a:extLst>
              <a:ext uri="{FF2B5EF4-FFF2-40B4-BE49-F238E27FC236}">
                <a16:creationId xmlns:a16="http://schemas.microsoft.com/office/drawing/2014/main" id="{02F41578-39FE-6685-CBD6-D9BF09F32305}"/>
              </a:ext>
            </a:extLst>
          </p:cNvPr>
          <p:cNvSpPr txBox="1"/>
          <p:nvPr/>
        </p:nvSpPr>
        <p:spPr>
          <a:xfrm>
            <a:off x="18851421" y="10751806"/>
            <a:ext cx="375818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4400" b="1" dirty="0">
                <a:solidFill>
                  <a:schemeClr val="accent3"/>
                </a:solidFill>
                <a:latin typeface="Abel" panose="02000506030000020004" pitchFamily="2" charset="0"/>
              </a:rPr>
              <a:t>2006</a:t>
            </a:r>
          </a:p>
        </p:txBody>
      </p:sp>
      <p:sp>
        <p:nvSpPr>
          <p:cNvPr id="38" name="TextBox 16">
            <a:extLst>
              <a:ext uri="{FF2B5EF4-FFF2-40B4-BE49-F238E27FC236}">
                <a16:creationId xmlns:a16="http://schemas.microsoft.com/office/drawing/2014/main" id="{9178A47B-B8D7-853C-17D5-E85E98343978}"/>
              </a:ext>
            </a:extLst>
          </p:cNvPr>
          <p:cNvSpPr txBox="1"/>
          <p:nvPr/>
        </p:nvSpPr>
        <p:spPr>
          <a:xfrm>
            <a:off x="18851421" y="11653128"/>
            <a:ext cx="3758184" cy="12249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8" name="CuadroTexto 3">
            <a:extLst>
              <a:ext uri="{FF2B5EF4-FFF2-40B4-BE49-F238E27FC236}">
                <a16:creationId xmlns:a16="http://schemas.microsoft.com/office/drawing/2014/main" id="{D8D60DB3-11D9-E2B8-D9DB-A78E99EE8826}"/>
              </a:ext>
            </a:extLst>
          </p:cNvPr>
          <p:cNvSpPr txBox="1"/>
          <p:nvPr/>
        </p:nvSpPr>
        <p:spPr>
          <a:xfrm>
            <a:off x="4873625" y="750959"/>
            <a:ext cx="14630400" cy="15636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Timeline Slide</a:t>
            </a:r>
          </a:p>
        </p:txBody>
      </p:sp>
      <p:sp>
        <p:nvSpPr>
          <p:cNvPr id="9" name="CuadroTexto 5">
            <a:extLst>
              <a:ext uri="{FF2B5EF4-FFF2-40B4-BE49-F238E27FC236}">
                <a16:creationId xmlns:a16="http://schemas.microsoft.com/office/drawing/2014/main" id="{A77ED9D4-6761-4940-D685-B657780AEB11}"/>
              </a:ext>
            </a:extLst>
          </p:cNvPr>
          <p:cNvSpPr txBox="1"/>
          <p:nvPr/>
        </p:nvSpPr>
        <p:spPr>
          <a:xfrm>
            <a:off x="4873625" y="2314657"/>
            <a:ext cx="14630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SV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Write here your subtitle</a:t>
            </a:r>
          </a:p>
        </p:txBody>
      </p:sp>
    </p:spTree>
    <p:extLst>
      <p:ext uri="{BB962C8B-B14F-4D97-AF65-F5344CB8AC3E}">
        <p14:creationId xmlns:p14="http://schemas.microsoft.com/office/powerpoint/2010/main" val="4108321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4F54A8F0-6316-96A0-B488-7392513E4C09}"/>
              </a:ext>
            </a:extLst>
          </p:cNvPr>
          <p:cNvGrpSpPr/>
          <p:nvPr/>
        </p:nvGrpSpPr>
        <p:grpSpPr>
          <a:xfrm>
            <a:off x="7498972" y="3319323"/>
            <a:ext cx="6134093" cy="9805864"/>
            <a:chOff x="9239119" y="3820409"/>
            <a:chExt cx="5432512" cy="8684328"/>
          </a:xfrm>
          <a:solidFill>
            <a:schemeClr val="accent1">
              <a:alpha val="50000"/>
            </a:schemeClr>
          </a:solidFill>
        </p:grpSpPr>
        <p:sp>
          <p:nvSpPr>
            <p:cNvPr id="3" name="Freeform 1148">
              <a:extLst>
                <a:ext uri="{FF2B5EF4-FFF2-40B4-BE49-F238E27FC236}">
                  <a16:creationId xmlns:a16="http://schemas.microsoft.com/office/drawing/2014/main" id="{B086DDBA-6300-DE27-79C5-3A5AC0C0BD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0369" y="9258414"/>
              <a:ext cx="10986" cy="27463"/>
            </a:xfrm>
            <a:custGeom>
              <a:avLst/>
              <a:gdLst>
                <a:gd name="T0" fmla="*/ 5 w 8"/>
                <a:gd name="T1" fmla="*/ 4 h 24"/>
                <a:gd name="T2" fmla="*/ 4 w 8"/>
                <a:gd name="T3" fmla="*/ 5 h 24"/>
                <a:gd name="T4" fmla="*/ 2 w 8"/>
                <a:gd name="T5" fmla="*/ 3 h 24"/>
                <a:gd name="T6" fmla="*/ 1 w 8"/>
                <a:gd name="T7" fmla="*/ 1 h 24"/>
                <a:gd name="T8" fmla="*/ 1 w 8"/>
                <a:gd name="T9" fmla="*/ 0 h 24"/>
                <a:gd name="T10" fmla="*/ 2 w 8"/>
                <a:gd name="T11" fmla="*/ 0 h 24"/>
                <a:gd name="T12" fmla="*/ 2 w 8"/>
                <a:gd name="T13" fmla="*/ 0 h 24"/>
                <a:gd name="T14" fmla="*/ 4 w 8"/>
                <a:gd name="T15" fmla="*/ 1 h 24"/>
                <a:gd name="T16" fmla="*/ 5 w 8"/>
                <a:gd name="T17" fmla="*/ 1 h 24"/>
                <a:gd name="T18" fmla="*/ 5 w 8"/>
                <a:gd name="T19" fmla="*/ 4 h 24"/>
                <a:gd name="T20" fmla="*/ 6 w 8"/>
                <a:gd name="T21" fmla="*/ 21 h 24"/>
                <a:gd name="T22" fmla="*/ 5 w 8"/>
                <a:gd name="T23" fmla="*/ 23 h 24"/>
                <a:gd name="T24" fmla="*/ 1 w 8"/>
                <a:gd name="T25" fmla="*/ 22 h 24"/>
                <a:gd name="T26" fmla="*/ 0 w 8"/>
                <a:gd name="T27" fmla="*/ 21 h 24"/>
                <a:gd name="T28" fmla="*/ 0 w 8"/>
                <a:gd name="T29" fmla="*/ 19 h 24"/>
                <a:gd name="T30" fmla="*/ 2 w 8"/>
                <a:gd name="T31" fmla="*/ 17 h 24"/>
                <a:gd name="T32" fmla="*/ 5 w 8"/>
                <a:gd name="T33" fmla="*/ 18 h 24"/>
                <a:gd name="T34" fmla="*/ 6 w 8"/>
                <a:gd name="T35" fmla="*/ 19 h 24"/>
                <a:gd name="T36" fmla="*/ 7 w 8"/>
                <a:gd name="T37" fmla="*/ 19 h 24"/>
                <a:gd name="T38" fmla="*/ 7 w 8"/>
                <a:gd name="T39" fmla="*/ 20 h 24"/>
                <a:gd name="T40" fmla="*/ 7 w 8"/>
                <a:gd name="T41" fmla="*/ 21 h 24"/>
                <a:gd name="T42" fmla="*/ 6 w 8"/>
                <a:gd name="T43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24">
                  <a:moveTo>
                    <a:pt x="5" y="4"/>
                  </a:moveTo>
                  <a:lnTo>
                    <a:pt x="4" y="5"/>
                  </a:lnTo>
                  <a:lnTo>
                    <a:pt x="2" y="3"/>
                  </a:lnTo>
                  <a:lnTo>
                    <a:pt x="1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1"/>
                  </a:lnTo>
                  <a:lnTo>
                    <a:pt x="5" y="1"/>
                  </a:lnTo>
                  <a:lnTo>
                    <a:pt x="5" y="4"/>
                  </a:lnTo>
                  <a:close/>
                  <a:moveTo>
                    <a:pt x="6" y="21"/>
                  </a:moveTo>
                  <a:lnTo>
                    <a:pt x="5" y="23"/>
                  </a:lnTo>
                  <a:lnTo>
                    <a:pt x="1" y="22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2" y="17"/>
                  </a:lnTo>
                  <a:lnTo>
                    <a:pt x="5" y="18"/>
                  </a:lnTo>
                  <a:lnTo>
                    <a:pt x="6" y="19"/>
                  </a:lnTo>
                  <a:lnTo>
                    <a:pt x="7" y="19"/>
                  </a:lnTo>
                  <a:lnTo>
                    <a:pt x="7" y="20"/>
                  </a:lnTo>
                  <a:lnTo>
                    <a:pt x="7" y="21"/>
                  </a:lnTo>
                  <a:lnTo>
                    <a:pt x="6" y="21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" name="Freeform 1149">
              <a:extLst>
                <a:ext uri="{FF2B5EF4-FFF2-40B4-BE49-F238E27FC236}">
                  <a16:creationId xmlns:a16="http://schemas.microsoft.com/office/drawing/2014/main" id="{054D4B26-7302-73A8-24EA-BDBFF6186C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0369" y="9258414"/>
              <a:ext cx="5495" cy="5491"/>
            </a:xfrm>
            <a:custGeom>
              <a:avLst/>
              <a:gdLst>
                <a:gd name="T0" fmla="*/ 4 w 5"/>
                <a:gd name="T1" fmla="*/ 4 h 6"/>
                <a:gd name="T2" fmla="*/ 3 w 5"/>
                <a:gd name="T3" fmla="*/ 5 h 6"/>
                <a:gd name="T4" fmla="*/ 1 w 5"/>
                <a:gd name="T5" fmla="*/ 3 h 6"/>
                <a:gd name="T6" fmla="*/ 0 w 5"/>
                <a:gd name="T7" fmla="*/ 1 h 6"/>
                <a:gd name="T8" fmla="*/ 0 w 5"/>
                <a:gd name="T9" fmla="*/ 0 h 6"/>
                <a:gd name="T10" fmla="*/ 1 w 5"/>
                <a:gd name="T11" fmla="*/ 0 h 6"/>
                <a:gd name="T12" fmla="*/ 1 w 5"/>
                <a:gd name="T13" fmla="*/ 0 h 6"/>
                <a:gd name="T14" fmla="*/ 3 w 5"/>
                <a:gd name="T15" fmla="*/ 1 h 6"/>
                <a:gd name="T16" fmla="*/ 4 w 5"/>
                <a:gd name="T17" fmla="*/ 1 h 6"/>
                <a:gd name="T18" fmla="*/ 4 w 5"/>
                <a:gd name="T1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6">
                  <a:moveTo>
                    <a:pt x="4" y="4"/>
                  </a:moveTo>
                  <a:lnTo>
                    <a:pt x="3" y="5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4" y="1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" name="Freeform 1150">
              <a:extLst>
                <a:ext uri="{FF2B5EF4-FFF2-40B4-BE49-F238E27FC236}">
                  <a16:creationId xmlns:a16="http://schemas.microsoft.com/office/drawing/2014/main" id="{3E5C5E94-DC29-48C5-669A-72DC6B70D8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0369" y="9280386"/>
              <a:ext cx="10986" cy="10986"/>
            </a:xfrm>
            <a:custGeom>
              <a:avLst/>
              <a:gdLst>
                <a:gd name="T0" fmla="*/ 6 w 8"/>
                <a:gd name="T1" fmla="*/ 4 h 7"/>
                <a:gd name="T2" fmla="*/ 5 w 8"/>
                <a:gd name="T3" fmla="*/ 6 h 7"/>
                <a:gd name="T4" fmla="*/ 1 w 8"/>
                <a:gd name="T5" fmla="*/ 5 h 7"/>
                <a:gd name="T6" fmla="*/ 0 w 8"/>
                <a:gd name="T7" fmla="*/ 4 h 7"/>
                <a:gd name="T8" fmla="*/ 0 w 8"/>
                <a:gd name="T9" fmla="*/ 2 h 7"/>
                <a:gd name="T10" fmla="*/ 2 w 8"/>
                <a:gd name="T11" fmla="*/ 0 h 7"/>
                <a:gd name="T12" fmla="*/ 5 w 8"/>
                <a:gd name="T13" fmla="*/ 1 h 7"/>
                <a:gd name="T14" fmla="*/ 6 w 8"/>
                <a:gd name="T15" fmla="*/ 2 h 7"/>
                <a:gd name="T16" fmla="*/ 7 w 8"/>
                <a:gd name="T17" fmla="*/ 2 h 7"/>
                <a:gd name="T18" fmla="*/ 7 w 8"/>
                <a:gd name="T19" fmla="*/ 3 h 7"/>
                <a:gd name="T20" fmla="*/ 7 w 8"/>
                <a:gd name="T21" fmla="*/ 4 h 7"/>
                <a:gd name="T22" fmla="*/ 6 w 8"/>
                <a:gd name="T2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7">
                  <a:moveTo>
                    <a:pt x="6" y="4"/>
                  </a:moveTo>
                  <a:lnTo>
                    <a:pt x="5" y="6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5" y="1"/>
                  </a:lnTo>
                  <a:lnTo>
                    <a:pt x="6" y="2"/>
                  </a:lnTo>
                  <a:lnTo>
                    <a:pt x="7" y="2"/>
                  </a:lnTo>
                  <a:lnTo>
                    <a:pt x="7" y="3"/>
                  </a:lnTo>
                  <a:lnTo>
                    <a:pt x="7" y="4"/>
                  </a:lnTo>
                  <a:lnTo>
                    <a:pt x="6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" name="Freeform 1153">
              <a:extLst>
                <a:ext uri="{FF2B5EF4-FFF2-40B4-BE49-F238E27FC236}">
                  <a16:creationId xmlns:a16="http://schemas.microsoft.com/office/drawing/2014/main" id="{1C1A0863-1B83-DA58-1784-12C84B152B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5443" y="10785450"/>
              <a:ext cx="758025" cy="1664358"/>
            </a:xfrm>
            <a:custGeom>
              <a:avLst/>
              <a:gdLst>
                <a:gd name="T0" fmla="*/ 269 w 610"/>
                <a:gd name="T1" fmla="*/ 1324 h 1336"/>
                <a:gd name="T2" fmla="*/ 163 w 610"/>
                <a:gd name="T3" fmla="*/ 1235 h 1336"/>
                <a:gd name="T4" fmla="*/ 205 w 610"/>
                <a:gd name="T5" fmla="*/ 1293 h 1336"/>
                <a:gd name="T6" fmla="*/ 227 w 610"/>
                <a:gd name="T7" fmla="*/ 1333 h 1336"/>
                <a:gd name="T8" fmla="*/ 353 w 610"/>
                <a:gd name="T9" fmla="*/ 617 h 1336"/>
                <a:gd name="T10" fmla="*/ 369 w 610"/>
                <a:gd name="T11" fmla="*/ 52 h 1336"/>
                <a:gd name="T12" fmla="*/ 463 w 610"/>
                <a:gd name="T13" fmla="*/ 103 h 1336"/>
                <a:gd name="T14" fmla="*/ 480 w 610"/>
                <a:gd name="T15" fmla="*/ 139 h 1336"/>
                <a:gd name="T16" fmla="*/ 466 w 610"/>
                <a:gd name="T17" fmla="*/ 167 h 1336"/>
                <a:gd name="T18" fmla="*/ 513 w 610"/>
                <a:gd name="T19" fmla="*/ 191 h 1336"/>
                <a:gd name="T20" fmla="*/ 551 w 610"/>
                <a:gd name="T21" fmla="*/ 179 h 1336"/>
                <a:gd name="T22" fmla="*/ 579 w 610"/>
                <a:gd name="T23" fmla="*/ 126 h 1336"/>
                <a:gd name="T24" fmla="*/ 609 w 610"/>
                <a:gd name="T25" fmla="*/ 148 h 1336"/>
                <a:gd name="T26" fmla="*/ 589 w 610"/>
                <a:gd name="T27" fmla="*/ 189 h 1336"/>
                <a:gd name="T28" fmla="*/ 561 w 610"/>
                <a:gd name="T29" fmla="*/ 205 h 1336"/>
                <a:gd name="T30" fmla="*/ 538 w 610"/>
                <a:gd name="T31" fmla="*/ 225 h 1336"/>
                <a:gd name="T32" fmla="*/ 494 w 610"/>
                <a:gd name="T33" fmla="*/ 279 h 1336"/>
                <a:gd name="T34" fmla="*/ 476 w 610"/>
                <a:gd name="T35" fmla="*/ 328 h 1336"/>
                <a:gd name="T36" fmla="*/ 469 w 610"/>
                <a:gd name="T37" fmla="*/ 369 h 1336"/>
                <a:gd name="T38" fmla="*/ 462 w 610"/>
                <a:gd name="T39" fmla="*/ 438 h 1336"/>
                <a:gd name="T40" fmla="*/ 517 w 610"/>
                <a:gd name="T41" fmla="*/ 524 h 1336"/>
                <a:gd name="T42" fmla="*/ 352 w 610"/>
                <a:gd name="T43" fmla="*/ 608 h 1336"/>
                <a:gd name="T44" fmla="*/ 344 w 610"/>
                <a:gd name="T45" fmla="*/ 649 h 1336"/>
                <a:gd name="T46" fmla="*/ 268 w 610"/>
                <a:gd name="T47" fmla="*/ 680 h 1336"/>
                <a:gd name="T48" fmla="*/ 277 w 610"/>
                <a:gd name="T49" fmla="*/ 743 h 1336"/>
                <a:gd name="T50" fmla="*/ 305 w 610"/>
                <a:gd name="T51" fmla="*/ 754 h 1336"/>
                <a:gd name="T52" fmla="*/ 283 w 610"/>
                <a:gd name="T53" fmla="*/ 771 h 1336"/>
                <a:gd name="T54" fmla="*/ 244 w 610"/>
                <a:gd name="T55" fmla="*/ 852 h 1336"/>
                <a:gd name="T56" fmla="*/ 184 w 610"/>
                <a:gd name="T57" fmla="*/ 916 h 1336"/>
                <a:gd name="T58" fmla="*/ 236 w 610"/>
                <a:gd name="T59" fmla="*/ 983 h 1336"/>
                <a:gd name="T60" fmla="*/ 173 w 610"/>
                <a:gd name="T61" fmla="*/ 1082 h 1336"/>
                <a:gd name="T62" fmla="*/ 156 w 610"/>
                <a:gd name="T63" fmla="*/ 1093 h 1336"/>
                <a:gd name="T64" fmla="*/ 138 w 610"/>
                <a:gd name="T65" fmla="*/ 1157 h 1336"/>
                <a:gd name="T66" fmla="*/ 142 w 610"/>
                <a:gd name="T67" fmla="*/ 1190 h 1336"/>
                <a:gd name="T68" fmla="*/ 37 w 610"/>
                <a:gd name="T69" fmla="*/ 1154 h 1336"/>
                <a:gd name="T70" fmla="*/ 15 w 610"/>
                <a:gd name="T71" fmla="*/ 1120 h 1336"/>
                <a:gd name="T72" fmla="*/ 14 w 610"/>
                <a:gd name="T73" fmla="*/ 1051 h 1336"/>
                <a:gd name="T74" fmla="*/ 36 w 610"/>
                <a:gd name="T75" fmla="*/ 991 h 1336"/>
                <a:gd name="T76" fmla="*/ 53 w 610"/>
                <a:gd name="T77" fmla="*/ 936 h 1336"/>
                <a:gd name="T78" fmla="*/ 63 w 610"/>
                <a:gd name="T79" fmla="*/ 879 h 1336"/>
                <a:gd name="T80" fmla="*/ 71 w 610"/>
                <a:gd name="T81" fmla="*/ 847 h 1336"/>
                <a:gd name="T82" fmla="*/ 57 w 610"/>
                <a:gd name="T83" fmla="*/ 800 h 1336"/>
                <a:gd name="T84" fmla="*/ 47 w 610"/>
                <a:gd name="T85" fmla="*/ 751 h 1336"/>
                <a:gd name="T86" fmla="*/ 52 w 610"/>
                <a:gd name="T87" fmla="*/ 702 h 1336"/>
                <a:gd name="T88" fmla="*/ 58 w 610"/>
                <a:gd name="T89" fmla="*/ 651 h 1336"/>
                <a:gd name="T90" fmla="*/ 67 w 610"/>
                <a:gd name="T91" fmla="*/ 608 h 1336"/>
                <a:gd name="T92" fmla="*/ 74 w 610"/>
                <a:gd name="T93" fmla="*/ 555 h 1336"/>
                <a:gd name="T94" fmla="*/ 85 w 610"/>
                <a:gd name="T95" fmla="*/ 512 h 1336"/>
                <a:gd name="T96" fmla="*/ 93 w 610"/>
                <a:gd name="T97" fmla="*/ 468 h 1336"/>
                <a:gd name="T98" fmla="*/ 114 w 610"/>
                <a:gd name="T99" fmla="*/ 430 h 1336"/>
                <a:gd name="T100" fmla="*/ 109 w 610"/>
                <a:gd name="T101" fmla="*/ 381 h 1336"/>
                <a:gd name="T102" fmla="*/ 93 w 610"/>
                <a:gd name="T103" fmla="*/ 337 h 1336"/>
                <a:gd name="T104" fmla="*/ 104 w 610"/>
                <a:gd name="T105" fmla="*/ 293 h 1336"/>
                <a:gd name="T106" fmla="*/ 112 w 610"/>
                <a:gd name="T107" fmla="*/ 248 h 1336"/>
                <a:gd name="T108" fmla="*/ 140 w 610"/>
                <a:gd name="T109" fmla="*/ 189 h 1336"/>
                <a:gd name="T110" fmla="*/ 153 w 610"/>
                <a:gd name="T111" fmla="*/ 154 h 1336"/>
                <a:gd name="T112" fmla="*/ 154 w 610"/>
                <a:gd name="T113" fmla="*/ 103 h 1336"/>
                <a:gd name="T114" fmla="*/ 201 w 610"/>
                <a:gd name="T115" fmla="*/ 40 h 1336"/>
                <a:gd name="T116" fmla="*/ 227 w 610"/>
                <a:gd name="T117" fmla="*/ 0 h 1336"/>
                <a:gd name="T118" fmla="*/ 282 w 610"/>
                <a:gd name="T119" fmla="*/ 31 h 1336"/>
                <a:gd name="T120" fmla="*/ 331 w 610"/>
                <a:gd name="T121" fmla="*/ 12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10" h="1336">
                  <a:moveTo>
                    <a:pt x="276" y="1319"/>
                  </a:moveTo>
                  <a:lnTo>
                    <a:pt x="279" y="1320"/>
                  </a:lnTo>
                  <a:lnTo>
                    <a:pt x="286" y="1319"/>
                  </a:lnTo>
                  <a:lnTo>
                    <a:pt x="290" y="1319"/>
                  </a:lnTo>
                  <a:lnTo>
                    <a:pt x="292" y="1320"/>
                  </a:lnTo>
                  <a:lnTo>
                    <a:pt x="292" y="1320"/>
                  </a:lnTo>
                  <a:lnTo>
                    <a:pt x="296" y="1319"/>
                  </a:lnTo>
                  <a:lnTo>
                    <a:pt x="299" y="1320"/>
                  </a:lnTo>
                  <a:lnTo>
                    <a:pt x="298" y="1321"/>
                  </a:lnTo>
                  <a:lnTo>
                    <a:pt x="294" y="1324"/>
                  </a:lnTo>
                  <a:lnTo>
                    <a:pt x="292" y="1323"/>
                  </a:lnTo>
                  <a:lnTo>
                    <a:pt x="283" y="1323"/>
                  </a:lnTo>
                  <a:lnTo>
                    <a:pt x="279" y="1326"/>
                  </a:lnTo>
                  <a:lnTo>
                    <a:pt x="277" y="1326"/>
                  </a:lnTo>
                  <a:lnTo>
                    <a:pt x="273" y="1329"/>
                  </a:lnTo>
                  <a:lnTo>
                    <a:pt x="271" y="1327"/>
                  </a:lnTo>
                  <a:lnTo>
                    <a:pt x="269" y="1324"/>
                  </a:lnTo>
                  <a:lnTo>
                    <a:pt x="272" y="1322"/>
                  </a:lnTo>
                  <a:lnTo>
                    <a:pt x="274" y="1322"/>
                  </a:lnTo>
                  <a:lnTo>
                    <a:pt x="275" y="1321"/>
                  </a:lnTo>
                  <a:lnTo>
                    <a:pt x="276" y="1319"/>
                  </a:lnTo>
                  <a:close/>
                  <a:moveTo>
                    <a:pt x="151" y="1326"/>
                  </a:moveTo>
                  <a:lnTo>
                    <a:pt x="151" y="1314"/>
                  </a:lnTo>
                  <a:lnTo>
                    <a:pt x="151" y="1298"/>
                  </a:lnTo>
                  <a:lnTo>
                    <a:pt x="151" y="1284"/>
                  </a:lnTo>
                  <a:lnTo>
                    <a:pt x="151" y="1271"/>
                  </a:lnTo>
                  <a:lnTo>
                    <a:pt x="151" y="1257"/>
                  </a:lnTo>
                  <a:lnTo>
                    <a:pt x="151" y="1242"/>
                  </a:lnTo>
                  <a:lnTo>
                    <a:pt x="151" y="1228"/>
                  </a:lnTo>
                  <a:lnTo>
                    <a:pt x="151" y="1213"/>
                  </a:lnTo>
                  <a:lnTo>
                    <a:pt x="153" y="1215"/>
                  </a:lnTo>
                  <a:lnTo>
                    <a:pt x="160" y="1225"/>
                  </a:lnTo>
                  <a:lnTo>
                    <a:pt x="162" y="1229"/>
                  </a:lnTo>
                  <a:lnTo>
                    <a:pt x="163" y="1235"/>
                  </a:lnTo>
                  <a:lnTo>
                    <a:pt x="161" y="1231"/>
                  </a:lnTo>
                  <a:lnTo>
                    <a:pt x="158" y="1233"/>
                  </a:lnTo>
                  <a:lnTo>
                    <a:pt x="156" y="1236"/>
                  </a:lnTo>
                  <a:lnTo>
                    <a:pt x="154" y="1239"/>
                  </a:lnTo>
                  <a:lnTo>
                    <a:pt x="154" y="1241"/>
                  </a:lnTo>
                  <a:lnTo>
                    <a:pt x="156" y="1243"/>
                  </a:lnTo>
                  <a:lnTo>
                    <a:pt x="159" y="1245"/>
                  </a:lnTo>
                  <a:lnTo>
                    <a:pt x="166" y="1246"/>
                  </a:lnTo>
                  <a:lnTo>
                    <a:pt x="166" y="1246"/>
                  </a:lnTo>
                  <a:lnTo>
                    <a:pt x="170" y="1259"/>
                  </a:lnTo>
                  <a:lnTo>
                    <a:pt x="172" y="1261"/>
                  </a:lnTo>
                  <a:lnTo>
                    <a:pt x="175" y="1264"/>
                  </a:lnTo>
                  <a:lnTo>
                    <a:pt x="180" y="1271"/>
                  </a:lnTo>
                  <a:lnTo>
                    <a:pt x="186" y="1277"/>
                  </a:lnTo>
                  <a:lnTo>
                    <a:pt x="192" y="1284"/>
                  </a:lnTo>
                  <a:lnTo>
                    <a:pt x="199" y="1289"/>
                  </a:lnTo>
                  <a:lnTo>
                    <a:pt x="205" y="1293"/>
                  </a:lnTo>
                  <a:lnTo>
                    <a:pt x="211" y="1298"/>
                  </a:lnTo>
                  <a:lnTo>
                    <a:pt x="217" y="1304"/>
                  </a:lnTo>
                  <a:lnTo>
                    <a:pt x="225" y="1309"/>
                  </a:lnTo>
                  <a:lnTo>
                    <a:pt x="232" y="1313"/>
                  </a:lnTo>
                  <a:lnTo>
                    <a:pt x="240" y="1315"/>
                  </a:lnTo>
                  <a:lnTo>
                    <a:pt x="251" y="1315"/>
                  </a:lnTo>
                  <a:lnTo>
                    <a:pt x="255" y="1315"/>
                  </a:lnTo>
                  <a:lnTo>
                    <a:pt x="257" y="1317"/>
                  </a:lnTo>
                  <a:lnTo>
                    <a:pt x="255" y="1323"/>
                  </a:lnTo>
                  <a:lnTo>
                    <a:pt x="252" y="1328"/>
                  </a:lnTo>
                  <a:lnTo>
                    <a:pt x="248" y="1329"/>
                  </a:lnTo>
                  <a:lnTo>
                    <a:pt x="244" y="1330"/>
                  </a:lnTo>
                  <a:lnTo>
                    <a:pt x="240" y="1330"/>
                  </a:lnTo>
                  <a:lnTo>
                    <a:pt x="236" y="1329"/>
                  </a:lnTo>
                  <a:lnTo>
                    <a:pt x="233" y="1329"/>
                  </a:lnTo>
                  <a:lnTo>
                    <a:pt x="230" y="1332"/>
                  </a:lnTo>
                  <a:lnTo>
                    <a:pt x="227" y="1333"/>
                  </a:lnTo>
                  <a:lnTo>
                    <a:pt x="223" y="1333"/>
                  </a:lnTo>
                  <a:lnTo>
                    <a:pt x="219" y="1334"/>
                  </a:lnTo>
                  <a:lnTo>
                    <a:pt x="216" y="1335"/>
                  </a:lnTo>
                  <a:lnTo>
                    <a:pt x="213" y="1335"/>
                  </a:lnTo>
                  <a:lnTo>
                    <a:pt x="203" y="1330"/>
                  </a:lnTo>
                  <a:lnTo>
                    <a:pt x="197" y="1329"/>
                  </a:lnTo>
                  <a:lnTo>
                    <a:pt x="177" y="1327"/>
                  </a:lnTo>
                  <a:lnTo>
                    <a:pt x="170" y="1326"/>
                  </a:lnTo>
                  <a:lnTo>
                    <a:pt x="164" y="1324"/>
                  </a:lnTo>
                  <a:lnTo>
                    <a:pt x="161" y="1324"/>
                  </a:lnTo>
                  <a:lnTo>
                    <a:pt x="156" y="1325"/>
                  </a:lnTo>
                  <a:lnTo>
                    <a:pt x="151" y="1325"/>
                  </a:lnTo>
                  <a:lnTo>
                    <a:pt x="151" y="1326"/>
                  </a:lnTo>
                  <a:close/>
                  <a:moveTo>
                    <a:pt x="358" y="617"/>
                  </a:moveTo>
                  <a:lnTo>
                    <a:pt x="358" y="620"/>
                  </a:lnTo>
                  <a:lnTo>
                    <a:pt x="356" y="620"/>
                  </a:lnTo>
                  <a:lnTo>
                    <a:pt x="353" y="617"/>
                  </a:lnTo>
                  <a:lnTo>
                    <a:pt x="351" y="615"/>
                  </a:lnTo>
                  <a:lnTo>
                    <a:pt x="351" y="615"/>
                  </a:lnTo>
                  <a:lnTo>
                    <a:pt x="355" y="616"/>
                  </a:lnTo>
                  <a:lnTo>
                    <a:pt x="357" y="616"/>
                  </a:lnTo>
                  <a:lnTo>
                    <a:pt x="358" y="617"/>
                  </a:lnTo>
                  <a:close/>
                  <a:moveTo>
                    <a:pt x="334" y="14"/>
                  </a:moveTo>
                  <a:lnTo>
                    <a:pt x="335" y="16"/>
                  </a:lnTo>
                  <a:lnTo>
                    <a:pt x="335" y="16"/>
                  </a:lnTo>
                  <a:lnTo>
                    <a:pt x="337" y="18"/>
                  </a:lnTo>
                  <a:lnTo>
                    <a:pt x="343" y="21"/>
                  </a:lnTo>
                  <a:lnTo>
                    <a:pt x="348" y="27"/>
                  </a:lnTo>
                  <a:lnTo>
                    <a:pt x="352" y="35"/>
                  </a:lnTo>
                  <a:lnTo>
                    <a:pt x="356" y="42"/>
                  </a:lnTo>
                  <a:lnTo>
                    <a:pt x="360" y="46"/>
                  </a:lnTo>
                  <a:lnTo>
                    <a:pt x="364" y="49"/>
                  </a:lnTo>
                  <a:lnTo>
                    <a:pt x="367" y="51"/>
                  </a:lnTo>
                  <a:lnTo>
                    <a:pt x="369" y="52"/>
                  </a:lnTo>
                  <a:lnTo>
                    <a:pt x="369" y="53"/>
                  </a:lnTo>
                  <a:lnTo>
                    <a:pt x="372" y="55"/>
                  </a:lnTo>
                  <a:lnTo>
                    <a:pt x="378" y="59"/>
                  </a:lnTo>
                  <a:lnTo>
                    <a:pt x="382" y="62"/>
                  </a:lnTo>
                  <a:lnTo>
                    <a:pt x="384" y="65"/>
                  </a:lnTo>
                  <a:lnTo>
                    <a:pt x="389" y="68"/>
                  </a:lnTo>
                  <a:lnTo>
                    <a:pt x="400" y="72"/>
                  </a:lnTo>
                  <a:lnTo>
                    <a:pt x="407" y="73"/>
                  </a:lnTo>
                  <a:lnTo>
                    <a:pt x="412" y="73"/>
                  </a:lnTo>
                  <a:lnTo>
                    <a:pt x="419" y="76"/>
                  </a:lnTo>
                  <a:lnTo>
                    <a:pt x="427" y="82"/>
                  </a:lnTo>
                  <a:lnTo>
                    <a:pt x="433" y="86"/>
                  </a:lnTo>
                  <a:lnTo>
                    <a:pt x="435" y="88"/>
                  </a:lnTo>
                  <a:lnTo>
                    <a:pt x="440" y="92"/>
                  </a:lnTo>
                  <a:lnTo>
                    <a:pt x="454" y="99"/>
                  </a:lnTo>
                  <a:lnTo>
                    <a:pt x="460" y="101"/>
                  </a:lnTo>
                  <a:lnTo>
                    <a:pt x="463" y="103"/>
                  </a:lnTo>
                  <a:lnTo>
                    <a:pt x="465" y="105"/>
                  </a:lnTo>
                  <a:lnTo>
                    <a:pt x="467" y="105"/>
                  </a:lnTo>
                  <a:lnTo>
                    <a:pt x="469" y="105"/>
                  </a:lnTo>
                  <a:lnTo>
                    <a:pt x="472" y="105"/>
                  </a:lnTo>
                  <a:lnTo>
                    <a:pt x="477" y="108"/>
                  </a:lnTo>
                  <a:lnTo>
                    <a:pt x="482" y="111"/>
                  </a:lnTo>
                  <a:lnTo>
                    <a:pt x="487" y="117"/>
                  </a:lnTo>
                  <a:lnTo>
                    <a:pt x="489" y="120"/>
                  </a:lnTo>
                  <a:lnTo>
                    <a:pt x="490" y="122"/>
                  </a:lnTo>
                  <a:lnTo>
                    <a:pt x="490" y="125"/>
                  </a:lnTo>
                  <a:lnTo>
                    <a:pt x="488" y="126"/>
                  </a:lnTo>
                  <a:lnTo>
                    <a:pt x="485" y="129"/>
                  </a:lnTo>
                  <a:lnTo>
                    <a:pt x="484" y="130"/>
                  </a:lnTo>
                  <a:lnTo>
                    <a:pt x="483" y="131"/>
                  </a:lnTo>
                  <a:lnTo>
                    <a:pt x="483" y="133"/>
                  </a:lnTo>
                  <a:lnTo>
                    <a:pt x="481" y="137"/>
                  </a:lnTo>
                  <a:lnTo>
                    <a:pt x="480" y="139"/>
                  </a:lnTo>
                  <a:lnTo>
                    <a:pt x="480" y="140"/>
                  </a:lnTo>
                  <a:lnTo>
                    <a:pt x="478" y="142"/>
                  </a:lnTo>
                  <a:lnTo>
                    <a:pt x="474" y="145"/>
                  </a:lnTo>
                  <a:lnTo>
                    <a:pt x="473" y="146"/>
                  </a:lnTo>
                  <a:lnTo>
                    <a:pt x="472" y="148"/>
                  </a:lnTo>
                  <a:lnTo>
                    <a:pt x="472" y="149"/>
                  </a:lnTo>
                  <a:lnTo>
                    <a:pt x="472" y="149"/>
                  </a:lnTo>
                  <a:lnTo>
                    <a:pt x="471" y="150"/>
                  </a:lnTo>
                  <a:lnTo>
                    <a:pt x="470" y="153"/>
                  </a:lnTo>
                  <a:lnTo>
                    <a:pt x="470" y="156"/>
                  </a:lnTo>
                  <a:lnTo>
                    <a:pt x="471" y="160"/>
                  </a:lnTo>
                  <a:lnTo>
                    <a:pt x="471" y="161"/>
                  </a:lnTo>
                  <a:lnTo>
                    <a:pt x="469" y="162"/>
                  </a:lnTo>
                  <a:lnTo>
                    <a:pt x="469" y="163"/>
                  </a:lnTo>
                  <a:lnTo>
                    <a:pt x="469" y="165"/>
                  </a:lnTo>
                  <a:lnTo>
                    <a:pt x="468" y="166"/>
                  </a:lnTo>
                  <a:lnTo>
                    <a:pt x="466" y="167"/>
                  </a:lnTo>
                  <a:lnTo>
                    <a:pt x="466" y="168"/>
                  </a:lnTo>
                  <a:lnTo>
                    <a:pt x="466" y="169"/>
                  </a:lnTo>
                  <a:lnTo>
                    <a:pt x="465" y="170"/>
                  </a:lnTo>
                  <a:lnTo>
                    <a:pt x="463" y="172"/>
                  </a:lnTo>
                  <a:lnTo>
                    <a:pt x="461" y="173"/>
                  </a:lnTo>
                  <a:lnTo>
                    <a:pt x="461" y="175"/>
                  </a:lnTo>
                  <a:lnTo>
                    <a:pt x="460" y="177"/>
                  </a:lnTo>
                  <a:lnTo>
                    <a:pt x="457" y="178"/>
                  </a:lnTo>
                  <a:lnTo>
                    <a:pt x="457" y="181"/>
                  </a:lnTo>
                  <a:lnTo>
                    <a:pt x="458" y="185"/>
                  </a:lnTo>
                  <a:lnTo>
                    <a:pt x="471" y="183"/>
                  </a:lnTo>
                  <a:lnTo>
                    <a:pt x="482" y="185"/>
                  </a:lnTo>
                  <a:lnTo>
                    <a:pt x="495" y="189"/>
                  </a:lnTo>
                  <a:lnTo>
                    <a:pt x="504" y="190"/>
                  </a:lnTo>
                  <a:lnTo>
                    <a:pt x="508" y="189"/>
                  </a:lnTo>
                  <a:lnTo>
                    <a:pt x="511" y="189"/>
                  </a:lnTo>
                  <a:lnTo>
                    <a:pt x="513" y="191"/>
                  </a:lnTo>
                  <a:lnTo>
                    <a:pt x="515" y="191"/>
                  </a:lnTo>
                  <a:lnTo>
                    <a:pt x="519" y="190"/>
                  </a:lnTo>
                  <a:lnTo>
                    <a:pt x="522" y="191"/>
                  </a:lnTo>
                  <a:lnTo>
                    <a:pt x="524" y="193"/>
                  </a:lnTo>
                  <a:lnTo>
                    <a:pt x="526" y="192"/>
                  </a:lnTo>
                  <a:lnTo>
                    <a:pt x="528" y="189"/>
                  </a:lnTo>
                  <a:lnTo>
                    <a:pt x="530" y="187"/>
                  </a:lnTo>
                  <a:lnTo>
                    <a:pt x="533" y="185"/>
                  </a:lnTo>
                  <a:lnTo>
                    <a:pt x="535" y="185"/>
                  </a:lnTo>
                  <a:lnTo>
                    <a:pt x="539" y="185"/>
                  </a:lnTo>
                  <a:lnTo>
                    <a:pt x="542" y="186"/>
                  </a:lnTo>
                  <a:lnTo>
                    <a:pt x="544" y="188"/>
                  </a:lnTo>
                  <a:lnTo>
                    <a:pt x="546" y="188"/>
                  </a:lnTo>
                  <a:lnTo>
                    <a:pt x="549" y="186"/>
                  </a:lnTo>
                  <a:lnTo>
                    <a:pt x="550" y="184"/>
                  </a:lnTo>
                  <a:lnTo>
                    <a:pt x="550" y="181"/>
                  </a:lnTo>
                  <a:lnTo>
                    <a:pt x="551" y="179"/>
                  </a:lnTo>
                  <a:lnTo>
                    <a:pt x="552" y="178"/>
                  </a:lnTo>
                  <a:lnTo>
                    <a:pt x="555" y="177"/>
                  </a:lnTo>
                  <a:lnTo>
                    <a:pt x="555" y="175"/>
                  </a:lnTo>
                  <a:lnTo>
                    <a:pt x="557" y="173"/>
                  </a:lnTo>
                  <a:lnTo>
                    <a:pt x="562" y="173"/>
                  </a:lnTo>
                  <a:lnTo>
                    <a:pt x="563" y="172"/>
                  </a:lnTo>
                  <a:lnTo>
                    <a:pt x="564" y="170"/>
                  </a:lnTo>
                  <a:lnTo>
                    <a:pt x="565" y="169"/>
                  </a:lnTo>
                  <a:lnTo>
                    <a:pt x="568" y="167"/>
                  </a:lnTo>
                  <a:lnTo>
                    <a:pt x="569" y="166"/>
                  </a:lnTo>
                  <a:lnTo>
                    <a:pt x="570" y="164"/>
                  </a:lnTo>
                  <a:lnTo>
                    <a:pt x="572" y="162"/>
                  </a:lnTo>
                  <a:lnTo>
                    <a:pt x="573" y="162"/>
                  </a:lnTo>
                  <a:lnTo>
                    <a:pt x="575" y="158"/>
                  </a:lnTo>
                  <a:lnTo>
                    <a:pt x="578" y="151"/>
                  </a:lnTo>
                  <a:lnTo>
                    <a:pt x="579" y="140"/>
                  </a:lnTo>
                  <a:lnTo>
                    <a:pt x="579" y="126"/>
                  </a:lnTo>
                  <a:lnTo>
                    <a:pt x="582" y="126"/>
                  </a:lnTo>
                  <a:lnTo>
                    <a:pt x="583" y="127"/>
                  </a:lnTo>
                  <a:lnTo>
                    <a:pt x="585" y="128"/>
                  </a:lnTo>
                  <a:lnTo>
                    <a:pt x="587" y="126"/>
                  </a:lnTo>
                  <a:lnTo>
                    <a:pt x="589" y="126"/>
                  </a:lnTo>
                  <a:lnTo>
                    <a:pt x="591" y="126"/>
                  </a:lnTo>
                  <a:lnTo>
                    <a:pt x="592" y="124"/>
                  </a:lnTo>
                  <a:lnTo>
                    <a:pt x="594" y="124"/>
                  </a:lnTo>
                  <a:lnTo>
                    <a:pt x="595" y="125"/>
                  </a:lnTo>
                  <a:lnTo>
                    <a:pt x="596" y="126"/>
                  </a:lnTo>
                  <a:lnTo>
                    <a:pt x="598" y="126"/>
                  </a:lnTo>
                  <a:lnTo>
                    <a:pt x="600" y="128"/>
                  </a:lnTo>
                  <a:lnTo>
                    <a:pt x="602" y="129"/>
                  </a:lnTo>
                  <a:lnTo>
                    <a:pt x="603" y="132"/>
                  </a:lnTo>
                  <a:lnTo>
                    <a:pt x="604" y="139"/>
                  </a:lnTo>
                  <a:lnTo>
                    <a:pt x="607" y="143"/>
                  </a:lnTo>
                  <a:lnTo>
                    <a:pt x="609" y="148"/>
                  </a:lnTo>
                  <a:lnTo>
                    <a:pt x="609" y="150"/>
                  </a:lnTo>
                  <a:lnTo>
                    <a:pt x="608" y="152"/>
                  </a:lnTo>
                  <a:lnTo>
                    <a:pt x="607" y="155"/>
                  </a:lnTo>
                  <a:lnTo>
                    <a:pt x="607" y="162"/>
                  </a:lnTo>
                  <a:lnTo>
                    <a:pt x="607" y="166"/>
                  </a:lnTo>
                  <a:lnTo>
                    <a:pt x="607" y="167"/>
                  </a:lnTo>
                  <a:lnTo>
                    <a:pt x="607" y="170"/>
                  </a:lnTo>
                  <a:lnTo>
                    <a:pt x="606" y="173"/>
                  </a:lnTo>
                  <a:lnTo>
                    <a:pt x="603" y="178"/>
                  </a:lnTo>
                  <a:lnTo>
                    <a:pt x="601" y="180"/>
                  </a:lnTo>
                  <a:lnTo>
                    <a:pt x="600" y="180"/>
                  </a:lnTo>
                  <a:lnTo>
                    <a:pt x="597" y="183"/>
                  </a:lnTo>
                  <a:lnTo>
                    <a:pt x="596" y="183"/>
                  </a:lnTo>
                  <a:lnTo>
                    <a:pt x="594" y="183"/>
                  </a:lnTo>
                  <a:lnTo>
                    <a:pt x="592" y="184"/>
                  </a:lnTo>
                  <a:lnTo>
                    <a:pt x="591" y="187"/>
                  </a:lnTo>
                  <a:lnTo>
                    <a:pt x="589" y="189"/>
                  </a:lnTo>
                  <a:lnTo>
                    <a:pt x="585" y="189"/>
                  </a:lnTo>
                  <a:lnTo>
                    <a:pt x="584" y="190"/>
                  </a:lnTo>
                  <a:lnTo>
                    <a:pt x="581" y="189"/>
                  </a:lnTo>
                  <a:lnTo>
                    <a:pt x="579" y="191"/>
                  </a:lnTo>
                  <a:lnTo>
                    <a:pt x="578" y="192"/>
                  </a:lnTo>
                  <a:lnTo>
                    <a:pt x="576" y="193"/>
                  </a:lnTo>
                  <a:lnTo>
                    <a:pt x="575" y="192"/>
                  </a:lnTo>
                  <a:lnTo>
                    <a:pt x="573" y="193"/>
                  </a:lnTo>
                  <a:lnTo>
                    <a:pt x="572" y="195"/>
                  </a:lnTo>
                  <a:lnTo>
                    <a:pt x="571" y="197"/>
                  </a:lnTo>
                  <a:lnTo>
                    <a:pt x="571" y="198"/>
                  </a:lnTo>
                  <a:lnTo>
                    <a:pt x="569" y="200"/>
                  </a:lnTo>
                  <a:lnTo>
                    <a:pt x="567" y="201"/>
                  </a:lnTo>
                  <a:lnTo>
                    <a:pt x="566" y="202"/>
                  </a:lnTo>
                  <a:lnTo>
                    <a:pt x="566" y="203"/>
                  </a:lnTo>
                  <a:lnTo>
                    <a:pt x="565" y="204"/>
                  </a:lnTo>
                  <a:lnTo>
                    <a:pt x="561" y="205"/>
                  </a:lnTo>
                  <a:lnTo>
                    <a:pt x="557" y="207"/>
                  </a:lnTo>
                  <a:lnTo>
                    <a:pt x="556" y="209"/>
                  </a:lnTo>
                  <a:lnTo>
                    <a:pt x="553" y="211"/>
                  </a:lnTo>
                  <a:lnTo>
                    <a:pt x="550" y="213"/>
                  </a:lnTo>
                  <a:lnTo>
                    <a:pt x="546" y="216"/>
                  </a:lnTo>
                  <a:lnTo>
                    <a:pt x="545" y="218"/>
                  </a:lnTo>
                  <a:lnTo>
                    <a:pt x="547" y="219"/>
                  </a:lnTo>
                  <a:lnTo>
                    <a:pt x="548" y="220"/>
                  </a:lnTo>
                  <a:lnTo>
                    <a:pt x="547" y="222"/>
                  </a:lnTo>
                  <a:lnTo>
                    <a:pt x="546" y="222"/>
                  </a:lnTo>
                  <a:lnTo>
                    <a:pt x="544" y="220"/>
                  </a:lnTo>
                  <a:lnTo>
                    <a:pt x="542" y="220"/>
                  </a:lnTo>
                  <a:lnTo>
                    <a:pt x="541" y="221"/>
                  </a:lnTo>
                  <a:lnTo>
                    <a:pt x="540" y="222"/>
                  </a:lnTo>
                  <a:lnTo>
                    <a:pt x="540" y="224"/>
                  </a:lnTo>
                  <a:lnTo>
                    <a:pt x="540" y="225"/>
                  </a:lnTo>
                  <a:lnTo>
                    <a:pt x="538" y="225"/>
                  </a:lnTo>
                  <a:lnTo>
                    <a:pt x="537" y="227"/>
                  </a:lnTo>
                  <a:lnTo>
                    <a:pt x="537" y="229"/>
                  </a:lnTo>
                  <a:lnTo>
                    <a:pt x="534" y="231"/>
                  </a:lnTo>
                  <a:lnTo>
                    <a:pt x="531" y="234"/>
                  </a:lnTo>
                  <a:lnTo>
                    <a:pt x="528" y="238"/>
                  </a:lnTo>
                  <a:lnTo>
                    <a:pt x="526" y="243"/>
                  </a:lnTo>
                  <a:lnTo>
                    <a:pt x="523" y="246"/>
                  </a:lnTo>
                  <a:lnTo>
                    <a:pt x="520" y="248"/>
                  </a:lnTo>
                  <a:lnTo>
                    <a:pt x="518" y="250"/>
                  </a:lnTo>
                  <a:lnTo>
                    <a:pt x="517" y="253"/>
                  </a:lnTo>
                  <a:lnTo>
                    <a:pt x="514" y="258"/>
                  </a:lnTo>
                  <a:lnTo>
                    <a:pt x="509" y="264"/>
                  </a:lnTo>
                  <a:lnTo>
                    <a:pt x="504" y="268"/>
                  </a:lnTo>
                  <a:lnTo>
                    <a:pt x="500" y="270"/>
                  </a:lnTo>
                  <a:lnTo>
                    <a:pt x="498" y="273"/>
                  </a:lnTo>
                  <a:lnTo>
                    <a:pt x="497" y="276"/>
                  </a:lnTo>
                  <a:lnTo>
                    <a:pt x="494" y="279"/>
                  </a:lnTo>
                  <a:lnTo>
                    <a:pt x="490" y="283"/>
                  </a:lnTo>
                  <a:lnTo>
                    <a:pt x="488" y="285"/>
                  </a:lnTo>
                  <a:lnTo>
                    <a:pt x="487" y="286"/>
                  </a:lnTo>
                  <a:lnTo>
                    <a:pt x="487" y="288"/>
                  </a:lnTo>
                  <a:lnTo>
                    <a:pt x="485" y="292"/>
                  </a:lnTo>
                  <a:lnTo>
                    <a:pt x="482" y="295"/>
                  </a:lnTo>
                  <a:lnTo>
                    <a:pt x="481" y="299"/>
                  </a:lnTo>
                  <a:lnTo>
                    <a:pt x="482" y="303"/>
                  </a:lnTo>
                  <a:lnTo>
                    <a:pt x="482" y="308"/>
                  </a:lnTo>
                  <a:lnTo>
                    <a:pt x="482" y="311"/>
                  </a:lnTo>
                  <a:lnTo>
                    <a:pt x="480" y="311"/>
                  </a:lnTo>
                  <a:lnTo>
                    <a:pt x="479" y="312"/>
                  </a:lnTo>
                  <a:lnTo>
                    <a:pt x="481" y="314"/>
                  </a:lnTo>
                  <a:lnTo>
                    <a:pt x="481" y="317"/>
                  </a:lnTo>
                  <a:lnTo>
                    <a:pt x="480" y="320"/>
                  </a:lnTo>
                  <a:lnTo>
                    <a:pt x="478" y="324"/>
                  </a:lnTo>
                  <a:lnTo>
                    <a:pt x="476" y="328"/>
                  </a:lnTo>
                  <a:lnTo>
                    <a:pt x="475" y="331"/>
                  </a:lnTo>
                  <a:lnTo>
                    <a:pt x="476" y="333"/>
                  </a:lnTo>
                  <a:lnTo>
                    <a:pt x="477" y="334"/>
                  </a:lnTo>
                  <a:lnTo>
                    <a:pt x="477" y="335"/>
                  </a:lnTo>
                  <a:lnTo>
                    <a:pt x="476" y="338"/>
                  </a:lnTo>
                  <a:lnTo>
                    <a:pt x="475" y="340"/>
                  </a:lnTo>
                  <a:lnTo>
                    <a:pt x="473" y="343"/>
                  </a:lnTo>
                  <a:lnTo>
                    <a:pt x="471" y="345"/>
                  </a:lnTo>
                  <a:lnTo>
                    <a:pt x="471" y="346"/>
                  </a:lnTo>
                  <a:lnTo>
                    <a:pt x="471" y="348"/>
                  </a:lnTo>
                  <a:lnTo>
                    <a:pt x="471" y="351"/>
                  </a:lnTo>
                  <a:lnTo>
                    <a:pt x="471" y="353"/>
                  </a:lnTo>
                  <a:lnTo>
                    <a:pt x="471" y="356"/>
                  </a:lnTo>
                  <a:lnTo>
                    <a:pt x="472" y="358"/>
                  </a:lnTo>
                  <a:lnTo>
                    <a:pt x="472" y="361"/>
                  </a:lnTo>
                  <a:lnTo>
                    <a:pt x="470" y="366"/>
                  </a:lnTo>
                  <a:lnTo>
                    <a:pt x="469" y="369"/>
                  </a:lnTo>
                  <a:lnTo>
                    <a:pt x="471" y="384"/>
                  </a:lnTo>
                  <a:lnTo>
                    <a:pt x="470" y="386"/>
                  </a:lnTo>
                  <a:lnTo>
                    <a:pt x="469" y="388"/>
                  </a:lnTo>
                  <a:lnTo>
                    <a:pt x="467" y="388"/>
                  </a:lnTo>
                  <a:lnTo>
                    <a:pt x="465" y="387"/>
                  </a:lnTo>
                  <a:lnTo>
                    <a:pt x="463" y="389"/>
                  </a:lnTo>
                  <a:lnTo>
                    <a:pt x="462" y="396"/>
                  </a:lnTo>
                  <a:lnTo>
                    <a:pt x="460" y="409"/>
                  </a:lnTo>
                  <a:lnTo>
                    <a:pt x="460" y="413"/>
                  </a:lnTo>
                  <a:lnTo>
                    <a:pt x="462" y="418"/>
                  </a:lnTo>
                  <a:lnTo>
                    <a:pt x="463" y="421"/>
                  </a:lnTo>
                  <a:lnTo>
                    <a:pt x="464" y="424"/>
                  </a:lnTo>
                  <a:lnTo>
                    <a:pt x="465" y="428"/>
                  </a:lnTo>
                  <a:lnTo>
                    <a:pt x="463" y="431"/>
                  </a:lnTo>
                  <a:lnTo>
                    <a:pt x="461" y="431"/>
                  </a:lnTo>
                  <a:lnTo>
                    <a:pt x="460" y="432"/>
                  </a:lnTo>
                  <a:lnTo>
                    <a:pt x="462" y="438"/>
                  </a:lnTo>
                  <a:lnTo>
                    <a:pt x="463" y="441"/>
                  </a:lnTo>
                  <a:lnTo>
                    <a:pt x="468" y="447"/>
                  </a:lnTo>
                  <a:lnTo>
                    <a:pt x="483" y="455"/>
                  </a:lnTo>
                  <a:lnTo>
                    <a:pt x="490" y="459"/>
                  </a:lnTo>
                  <a:lnTo>
                    <a:pt x="498" y="466"/>
                  </a:lnTo>
                  <a:lnTo>
                    <a:pt x="502" y="472"/>
                  </a:lnTo>
                  <a:lnTo>
                    <a:pt x="502" y="477"/>
                  </a:lnTo>
                  <a:lnTo>
                    <a:pt x="496" y="485"/>
                  </a:lnTo>
                  <a:lnTo>
                    <a:pt x="495" y="492"/>
                  </a:lnTo>
                  <a:lnTo>
                    <a:pt x="496" y="497"/>
                  </a:lnTo>
                  <a:lnTo>
                    <a:pt x="499" y="501"/>
                  </a:lnTo>
                  <a:lnTo>
                    <a:pt x="504" y="507"/>
                  </a:lnTo>
                  <a:lnTo>
                    <a:pt x="509" y="509"/>
                  </a:lnTo>
                  <a:lnTo>
                    <a:pt x="515" y="509"/>
                  </a:lnTo>
                  <a:lnTo>
                    <a:pt x="515" y="511"/>
                  </a:lnTo>
                  <a:lnTo>
                    <a:pt x="516" y="512"/>
                  </a:lnTo>
                  <a:lnTo>
                    <a:pt x="517" y="524"/>
                  </a:lnTo>
                  <a:lnTo>
                    <a:pt x="517" y="528"/>
                  </a:lnTo>
                  <a:lnTo>
                    <a:pt x="515" y="532"/>
                  </a:lnTo>
                  <a:lnTo>
                    <a:pt x="504" y="551"/>
                  </a:lnTo>
                  <a:lnTo>
                    <a:pt x="494" y="563"/>
                  </a:lnTo>
                  <a:lnTo>
                    <a:pt x="492" y="569"/>
                  </a:lnTo>
                  <a:lnTo>
                    <a:pt x="490" y="575"/>
                  </a:lnTo>
                  <a:lnTo>
                    <a:pt x="487" y="579"/>
                  </a:lnTo>
                  <a:lnTo>
                    <a:pt x="471" y="589"/>
                  </a:lnTo>
                  <a:lnTo>
                    <a:pt x="446" y="599"/>
                  </a:lnTo>
                  <a:lnTo>
                    <a:pt x="425" y="603"/>
                  </a:lnTo>
                  <a:lnTo>
                    <a:pt x="420" y="605"/>
                  </a:lnTo>
                  <a:lnTo>
                    <a:pt x="388" y="610"/>
                  </a:lnTo>
                  <a:lnTo>
                    <a:pt x="381" y="611"/>
                  </a:lnTo>
                  <a:lnTo>
                    <a:pt x="373" y="610"/>
                  </a:lnTo>
                  <a:lnTo>
                    <a:pt x="366" y="611"/>
                  </a:lnTo>
                  <a:lnTo>
                    <a:pt x="359" y="610"/>
                  </a:lnTo>
                  <a:lnTo>
                    <a:pt x="352" y="608"/>
                  </a:lnTo>
                  <a:lnTo>
                    <a:pt x="348" y="604"/>
                  </a:lnTo>
                  <a:lnTo>
                    <a:pt x="343" y="603"/>
                  </a:lnTo>
                  <a:lnTo>
                    <a:pt x="343" y="605"/>
                  </a:lnTo>
                  <a:lnTo>
                    <a:pt x="345" y="611"/>
                  </a:lnTo>
                  <a:lnTo>
                    <a:pt x="343" y="617"/>
                  </a:lnTo>
                  <a:lnTo>
                    <a:pt x="345" y="621"/>
                  </a:lnTo>
                  <a:lnTo>
                    <a:pt x="348" y="621"/>
                  </a:lnTo>
                  <a:lnTo>
                    <a:pt x="350" y="623"/>
                  </a:lnTo>
                  <a:lnTo>
                    <a:pt x="353" y="626"/>
                  </a:lnTo>
                  <a:lnTo>
                    <a:pt x="348" y="626"/>
                  </a:lnTo>
                  <a:lnTo>
                    <a:pt x="350" y="628"/>
                  </a:lnTo>
                  <a:lnTo>
                    <a:pt x="351" y="629"/>
                  </a:lnTo>
                  <a:lnTo>
                    <a:pt x="351" y="633"/>
                  </a:lnTo>
                  <a:lnTo>
                    <a:pt x="350" y="644"/>
                  </a:lnTo>
                  <a:lnTo>
                    <a:pt x="346" y="646"/>
                  </a:lnTo>
                  <a:lnTo>
                    <a:pt x="345" y="646"/>
                  </a:lnTo>
                  <a:lnTo>
                    <a:pt x="344" y="649"/>
                  </a:lnTo>
                  <a:lnTo>
                    <a:pt x="342" y="658"/>
                  </a:lnTo>
                  <a:lnTo>
                    <a:pt x="341" y="665"/>
                  </a:lnTo>
                  <a:lnTo>
                    <a:pt x="342" y="669"/>
                  </a:lnTo>
                  <a:lnTo>
                    <a:pt x="346" y="678"/>
                  </a:lnTo>
                  <a:lnTo>
                    <a:pt x="345" y="683"/>
                  </a:lnTo>
                  <a:lnTo>
                    <a:pt x="342" y="686"/>
                  </a:lnTo>
                  <a:lnTo>
                    <a:pt x="329" y="693"/>
                  </a:lnTo>
                  <a:lnTo>
                    <a:pt x="325" y="695"/>
                  </a:lnTo>
                  <a:lnTo>
                    <a:pt x="317" y="697"/>
                  </a:lnTo>
                  <a:lnTo>
                    <a:pt x="304" y="697"/>
                  </a:lnTo>
                  <a:lnTo>
                    <a:pt x="300" y="696"/>
                  </a:lnTo>
                  <a:lnTo>
                    <a:pt x="289" y="691"/>
                  </a:lnTo>
                  <a:lnTo>
                    <a:pt x="281" y="687"/>
                  </a:lnTo>
                  <a:lnTo>
                    <a:pt x="274" y="685"/>
                  </a:lnTo>
                  <a:lnTo>
                    <a:pt x="267" y="683"/>
                  </a:lnTo>
                  <a:lnTo>
                    <a:pt x="268" y="682"/>
                  </a:lnTo>
                  <a:lnTo>
                    <a:pt x="268" y="680"/>
                  </a:lnTo>
                  <a:lnTo>
                    <a:pt x="266" y="680"/>
                  </a:lnTo>
                  <a:lnTo>
                    <a:pt x="264" y="680"/>
                  </a:lnTo>
                  <a:lnTo>
                    <a:pt x="260" y="683"/>
                  </a:lnTo>
                  <a:lnTo>
                    <a:pt x="258" y="686"/>
                  </a:lnTo>
                  <a:lnTo>
                    <a:pt x="258" y="689"/>
                  </a:lnTo>
                  <a:lnTo>
                    <a:pt x="258" y="695"/>
                  </a:lnTo>
                  <a:lnTo>
                    <a:pt x="258" y="700"/>
                  </a:lnTo>
                  <a:lnTo>
                    <a:pt x="262" y="713"/>
                  </a:lnTo>
                  <a:lnTo>
                    <a:pt x="262" y="721"/>
                  </a:lnTo>
                  <a:lnTo>
                    <a:pt x="260" y="730"/>
                  </a:lnTo>
                  <a:lnTo>
                    <a:pt x="263" y="736"/>
                  </a:lnTo>
                  <a:lnTo>
                    <a:pt x="265" y="738"/>
                  </a:lnTo>
                  <a:lnTo>
                    <a:pt x="271" y="741"/>
                  </a:lnTo>
                  <a:lnTo>
                    <a:pt x="274" y="742"/>
                  </a:lnTo>
                  <a:lnTo>
                    <a:pt x="276" y="742"/>
                  </a:lnTo>
                  <a:lnTo>
                    <a:pt x="277" y="742"/>
                  </a:lnTo>
                  <a:lnTo>
                    <a:pt x="277" y="743"/>
                  </a:lnTo>
                  <a:lnTo>
                    <a:pt x="276" y="746"/>
                  </a:lnTo>
                  <a:lnTo>
                    <a:pt x="276" y="748"/>
                  </a:lnTo>
                  <a:lnTo>
                    <a:pt x="280" y="749"/>
                  </a:lnTo>
                  <a:lnTo>
                    <a:pt x="285" y="748"/>
                  </a:lnTo>
                  <a:lnTo>
                    <a:pt x="290" y="748"/>
                  </a:lnTo>
                  <a:lnTo>
                    <a:pt x="291" y="746"/>
                  </a:lnTo>
                  <a:lnTo>
                    <a:pt x="291" y="742"/>
                  </a:lnTo>
                  <a:lnTo>
                    <a:pt x="285" y="742"/>
                  </a:lnTo>
                  <a:lnTo>
                    <a:pt x="286" y="741"/>
                  </a:lnTo>
                  <a:lnTo>
                    <a:pt x="290" y="738"/>
                  </a:lnTo>
                  <a:lnTo>
                    <a:pt x="296" y="736"/>
                  </a:lnTo>
                  <a:lnTo>
                    <a:pt x="299" y="736"/>
                  </a:lnTo>
                  <a:lnTo>
                    <a:pt x="301" y="737"/>
                  </a:lnTo>
                  <a:lnTo>
                    <a:pt x="303" y="739"/>
                  </a:lnTo>
                  <a:lnTo>
                    <a:pt x="304" y="743"/>
                  </a:lnTo>
                  <a:lnTo>
                    <a:pt x="305" y="748"/>
                  </a:lnTo>
                  <a:lnTo>
                    <a:pt x="305" y="754"/>
                  </a:lnTo>
                  <a:lnTo>
                    <a:pt x="304" y="760"/>
                  </a:lnTo>
                  <a:lnTo>
                    <a:pt x="304" y="762"/>
                  </a:lnTo>
                  <a:lnTo>
                    <a:pt x="303" y="764"/>
                  </a:lnTo>
                  <a:lnTo>
                    <a:pt x="292" y="767"/>
                  </a:lnTo>
                  <a:lnTo>
                    <a:pt x="289" y="767"/>
                  </a:lnTo>
                  <a:lnTo>
                    <a:pt x="286" y="762"/>
                  </a:lnTo>
                  <a:lnTo>
                    <a:pt x="285" y="758"/>
                  </a:lnTo>
                  <a:lnTo>
                    <a:pt x="283" y="755"/>
                  </a:lnTo>
                  <a:lnTo>
                    <a:pt x="278" y="753"/>
                  </a:lnTo>
                  <a:lnTo>
                    <a:pt x="273" y="753"/>
                  </a:lnTo>
                  <a:lnTo>
                    <a:pt x="268" y="758"/>
                  </a:lnTo>
                  <a:lnTo>
                    <a:pt x="263" y="759"/>
                  </a:lnTo>
                  <a:lnTo>
                    <a:pt x="262" y="762"/>
                  </a:lnTo>
                  <a:lnTo>
                    <a:pt x="274" y="769"/>
                  </a:lnTo>
                  <a:lnTo>
                    <a:pt x="279" y="770"/>
                  </a:lnTo>
                  <a:lnTo>
                    <a:pt x="281" y="770"/>
                  </a:lnTo>
                  <a:lnTo>
                    <a:pt x="283" y="771"/>
                  </a:lnTo>
                  <a:lnTo>
                    <a:pt x="281" y="773"/>
                  </a:lnTo>
                  <a:lnTo>
                    <a:pt x="280" y="775"/>
                  </a:lnTo>
                  <a:lnTo>
                    <a:pt x="271" y="778"/>
                  </a:lnTo>
                  <a:lnTo>
                    <a:pt x="267" y="780"/>
                  </a:lnTo>
                  <a:lnTo>
                    <a:pt x="263" y="785"/>
                  </a:lnTo>
                  <a:lnTo>
                    <a:pt x="257" y="794"/>
                  </a:lnTo>
                  <a:lnTo>
                    <a:pt x="255" y="797"/>
                  </a:lnTo>
                  <a:lnTo>
                    <a:pt x="253" y="799"/>
                  </a:lnTo>
                  <a:lnTo>
                    <a:pt x="253" y="806"/>
                  </a:lnTo>
                  <a:lnTo>
                    <a:pt x="255" y="817"/>
                  </a:lnTo>
                  <a:lnTo>
                    <a:pt x="253" y="821"/>
                  </a:lnTo>
                  <a:lnTo>
                    <a:pt x="254" y="827"/>
                  </a:lnTo>
                  <a:lnTo>
                    <a:pt x="253" y="830"/>
                  </a:lnTo>
                  <a:lnTo>
                    <a:pt x="251" y="835"/>
                  </a:lnTo>
                  <a:lnTo>
                    <a:pt x="242" y="843"/>
                  </a:lnTo>
                  <a:lnTo>
                    <a:pt x="241" y="849"/>
                  </a:lnTo>
                  <a:lnTo>
                    <a:pt x="244" y="852"/>
                  </a:lnTo>
                  <a:lnTo>
                    <a:pt x="244" y="855"/>
                  </a:lnTo>
                  <a:lnTo>
                    <a:pt x="242" y="858"/>
                  </a:lnTo>
                  <a:lnTo>
                    <a:pt x="239" y="858"/>
                  </a:lnTo>
                  <a:lnTo>
                    <a:pt x="226" y="856"/>
                  </a:lnTo>
                  <a:lnTo>
                    <a:pt x="221" y="858"/>
                  </a:lnTo>
                  <a:lnTo>
                    <a:pt x="217" y="862"/>
                  </a:lnTo>
                  <a:lnTo>
                    <a:pt x="216" y="864"/>
                  </a:lnTo>
                  <a:lnTo>
                    <a:pt x="214" y="865"/>
                  </a:lnTo>
                  <a:lnTo>
                    <a:pt x="205" y="867"/>
                  </a:lnTo>
                  <a:lnTo>
                    <a:pt x="203" y="868"/>
                  </a:lnTo>
                  <a:lnTo>
                    <a:pt x="193" y="882"/>
                  </a:lnTo>
                  <a:lnTo>
                    <a:pt x="189" y="891"/>
                  </a:lnTo>
                  <a:lnTo>
                    <a:pt x="184" y="899"/>
                  </a:lnTo>
                  <a:lnTo>
                    <a:pt x="183" y="903"/>
                  </a:lnTo>
                  <a:lnTo>
                    <a:pt x="183" y="908"/>
                  </a:lnTo>
                  <a:lnTo>
                    <a:pt x="183" y="913"/>
                  </a:lnTo>
                  <a:lnTo>
                    <a:pt x="184" y="916"/>
                  </a:lnTo>
                  <a:lnTo>
                    <a:pt x="186" y="920"/>
                  </a:lnTo>
                  <a:lnTo>
                    <a:pt x="189" y="925"/>
                  </a:lnTo>
                  <a:lnTo>
                    <a:pt x="208" y="945"/>
                  </a:lnTo>
                  <a:lnTo>
                    <a:pt x="212" y="947"/>
                  </a:lnTo>
                  <a:lnTo>
                    <a:pt x="231" y="949"/>
                  </a:lnTo>
                  <a:lnTo>
                    <a:pt x="236" y="952"/>
                  </a:lnTo>
                  <a:lnTo>
                    <a:pt x="239" y="956"/>
                  </a:lnTo>
                  <a:lnTo>
                    <a:pt x="240" y="961"/>
                  </a:lnTo>
                  <a:lnTo>
                    <a:pt x="238" y="970"/>
                  </a:lnTo>
                  <a:lnTo>
                    <a:pt x="238" y="974"/>
                  </a:lnTo>
                  <a:lnTo>
                    <a:pt x="235" y="977"/>
                  </a:lnTo>
                  <a:lnTo>
                    <a:pt x="230" y="980"/>
                  </a:lnTo>
                  <a:lnTo>
                    <a:pt x="225" y="983"/>
                  </a:lnTo>
                  <a:lnTo>
                    <a:pt x="227" y="984"/>
                  </a:lnTo>
                  <a:lnTo>
                    <a:pt x="229" y="983"/>
                  </a:lnTo>
                  <a:lnTo>
                    <a:pt x="234" y="983"/>
                  </a:lnTo>
                  <a:lnTo>
                    <a:pt x="236" y="983"/>
                  </a:lnTo>
                  <a:lnTo>
                    <a:pt x="238" y="988"/>
                  </a:lnTo>
                  <a:lnTo>
                    <a:pt x="235" y="989"/>
                  </a:lnTo>
                  <a:lnTo>
                    <a:pt x="233" y="991"/>
                  </a:lnTo>
                  <a:lnTo>
                    <a:pt x="231" y="994"/>
                  </a:lnTo>
                  <a:lnTo>
                    <a:pt x="220" y="1006"/>
                  </a:lnTo>
                  <a:lnTo>
                    <a:pt x="213" y="1010"/>
                  </a:lnTo>
                  <a:lnTo>
                    <a:pt x="208" y="1014"/>
                  </a:lnTo>
                  <a:lnTo>
                    <a:pt x="200" y="1019"/>
                  </a:lnTo>
                  <a:lnTo>
                    <a:pt x="197" y="1022"/>
                  </a:lnTo>
                  <a:lnTo>
                    <a:pt x="193" y="1028"/>
                  </a:lnTo>
                  <a:lnTo>
                    <a:pt x="187" y="1034"/>
                  </a:lnTo>
                  <a:lnTo>
                    <a:pt x="180" y="1047"/>
                  </a:lnTo>
                  <a:lnTo>
                    <a:pt x="180" y="1051"/>
                  </a:lnTo>
                  <a:lnTo>
                    <a:pt x="181" y="1052"/>
                  </a:lnTo>
                  <a:lnTo>
                    <a:pt x="177" y="1076"/>
                  </a:lnTo>
                  <a:lnTo>
                    <a:pt x="176" y="1079"/>
                  </a:lnTo>
                  <a:lnTo>
                    <a:pt x="173" y="1082"/>
                  </a:lnTo>
                  <a:lnTo>
                    <a:pt x="166" y="1087"/>
                  </a:lnTo>
                  <a:lnTo>
                    <a:pt x="162" y="1088"/>
                  </a:lnTo>
                  <a:lnTo>
                    <a:pt x="158" y="1085"/>
                  </a:lnTo>
                  <a:lnTo>
                    <a:pt x="156" y="1082"/>
                  </a:lnTo>
                  <a:lnTo>
                    <a:pt x="153" y="1077"/>
                  </a:lnTo>
                  <a:lnTo>
                    <a:pt x="150" y="1071"/>
                  </a:lnTo>
                  <a:lnTo>
                    <a:pt x="150" y="1073"/>
                  </a:lnTo>
                  <a:lnTo>
                    <a:pt x="151" y="1077"/>
                  </a:lnTo>
                  <a:lnTo>
                    <a:pt x="150" y="1080"/>
                  </a:lnTo>
                  <a:lnTo>
                    <a:pt x="143" y="1082"/>
                  </a:lnTo>
                  <a:lnTo>
                    <a:pt x="140" y="1083"/>
                  </a:lnTo>
                  <a:lnTo>
                    <a:pt x="148" y="1082"/>
                  </a:lnTo>
                  <a:lnTo>
                    <a:pt x="152" y="1083"/>
                  </a:lnTo>
                  <a:lnTo>
                    <a:pt x="154" y="1085"/>
                  </a:lnTo>
                  <a:lnTo>
                    <a:pt x="156" y="1087"/>
                  </a:lnTo>
                  <a:lnTo>
                    <a:pt x="158" y="1091"/>
                  </a:lnTo>
                  <a:lnTo>
                    <a:pt x="156" y="1093"/>
                  </a:lnTo>
                  <a:lnTo>
                    <a:pt x="153" y="1094"/>
                  </a:lnTo>
                  <a:lnTo>
                    <a:pt x="148" y="1096"/>
                  </a:lnTo>
                  <a:lnTo>
                    <a:pt x="142" y="1101"/>
                  </a:lnTo>
                  <a:lnTo>
                    <a:pt x="138" y="1107"/>
                  </a:lnTo>
                  <a:lnTo>
                    <a:pt x="137" y="1111"/>
                  </a:lnTo>
                  <a:lnTo>
                    <a:pt x="136" y="1119"/>
                  </a:lnTo>
                  <a:lnTo>
                    <a:pt x="136" y="1124"/>
                  </a:lnTo>
                  <a:lnTo>
                    <a:pt x="133" y="1129"/>
                  </a:lnTo>
                  <a:lnTo>
                    <a:pt x="129" y="1132"/>
                  </a:lnTo>
                  <a:lnTo>
                    <a:pt x="129" y="1133"/>
                  </a:lnTo>
                  <a:lnTo>
                    <a:pt x="132" y="1131"/>
                  </a:lnTo>
                  <a:lnTo>
                    <a:pt x="134" y="1131"/>
                  </a:lnTo>
                  <a:lnTo>
                    <a:pt x="136" y="1135"/>
                  </a:lnTo>
                  <a:lnTo>
                    <a:pt x="138" y="1146"/>
                  </a:lnTo>
                  <a:lnTo>
                    <a:pt x="139" y="1153"/>
                  </a:lnTo>
                  <a:lnTo>
                    <a:pt x="139" y="1155"/>
                  </a:lnTo>
                  <a:lnTo>
                    <a:pt x="138" y="1157"/>
                  </a:lnTo>
                  <a:lnTo>
                    <a:pt x="133" y="1159"/>
                  </a:lnTo>
                  <a:lnTo>
                    <a:pt x="129" y="1158"/>
                  </a:lnTo>
                  <a:lnTo>
                    <a:pt x="126" y="1159"/>
                  </a:lnTo>
                  <a:lnTo>
                    <a:pt x="127" y="1161"/>
                  </a:lnTo>
                  <a:lnTo>
                    <a:pt x="131" y="1161"/>
                  </a:lnTo>
                  <a:lnTo>
                    <a:pt x="134" y="1164"/>
                  </a:lnTo>
                  <a:lnTo>
                    <a:pt x="139" y="1162"/>
                  </a:lnTo>
                  <a:lnTo>
                    <a:pt x="141" y="1164"/>
                  </a:lnTo>
                  <a:lnTo>
                    <a:pt x="142" y="1166"/>
                  </a:lnTo>
                  <a:lnTo>
                    <a:pt x="150" y="1181"/>
                  </a:lnTo>
                  <a:lnTo>
                    <a:pt x="156" y="1190"/>
                  </a:lnTo>
                  <a:lnTo>
                    <a:pt x="159" y="1195"/>
                  </a:lnTo>
                  <a:lnTo>
                    <a:pt x="157" y="1198"/>
                  </a:lnTo>
                  <a:lnTo>
                    <a:pt x="156" y="1195"/>
                  </a:lnTo>
                  <a:lnTo>
                    <a:pt x="153" y="1194"/>
                  </a:lnTo>
                  <a:lnTo>
                    <a:pt x="149" y="1193"/>
                  </a:lnTo>
                  <a:lnTo>
                    <a:pt x="142" y="1190"/>
                  </a:lnTo>
                  <a:lnTo>
                    <a:pt x="134" y="1187"/>
                  </a:lnTo>
                  <a:lnTo>
                    <a:pt x="125" y="1187"/>
                  </a:lnTo>
                  <a:lnTo>
                    <a:pt x="119" y="1184"/>
                  </a:lnTo>
                  <a:lnTo>
                    <a:pt x="110" y="1181"/>
                  </a:lnTo>
                  <a:lnTo>
                    <a:pt x="95" y="1180"/>
                  </a:lnTo>
                  <a:lnTo>
                    <a:pt x="80" y="1180"/>
                  </a:lnTo>
                  <a:lnTo>
                    <a:pt x="67" y="1179"/>
                  </a:lnTo>
                  <a:lnTo>
                    <a:pt x="57" y="1179"/>
                  </a:lnTo>
                  <a:lnTo>
                    <a:pt x="51" y="1179"/>
                  </a:lnTo>
                  <a:lnTo>
                    <a:pt x="49" y="1178"/>
                  </a:lnTo>
                  <a:lnTo>
                    <a:pt x="50" y="1174"/>
                  </a:lnTo>
                  <a:lnTo>
                    <a:pt x="47" y="1171"/>
                  </a:lnTo>
                  <a:lnTo>
                    <a:pt x="44" y="1167"/>
                  </a:lnTo>
                  <a:lnTo>
                    <a:pt x="40" y="1165"/>
                  </a:lnTo>
                  <a:lnTo>
                    <a:pt x="38" y="1161"/>
                  </a:lnTo>
                  <a:lnTo>
                    <a:pt x="36" y="1157"/>
                  </a:lnTo>
                  <a:lnTo>
                    <a:pt x="37" y="1154"/>
                  </a:lnTo>
                  <a:lnTo>
                    <a:pt x="39" y="1146"/>
                  </a:lnTo>
                  <a:lnTo>
                    <a:pt x="39" y="1142"/>
                  </a:lnTo>
                  <a:lnTo>
                    <a:pt x="37" y="1139"/>
                  </a:lnTo>
                  <a:lnTo>
                    <a:pt x="36" y="1135"/>
                  </a:lnTo>
                  <a:lnTo>
                    <a:pt x="37" y="1134"/>
                  </a:lnTo>
                  <a:lnTo>
                    <a:pt x="39" y="1132"/>
                  </a:lnTo>
                  <a:lnTo>
                    <a:pt x="40" y="1127"/>
                  </a:lnTo>
                  <a:lnTo>
                    <a:pt x="39" y="1121"/>
                  </a:lnTo>
                  <a:lnTo>
                    <a:pt x="38" y="1116"/>
                  </a:lnTo>
                  <a:lnTo>
                    <a:pt x="36" y="1114"/>
                  </a:lnTo>
                  <a:lnTo>
                    <a:pt x="34" y="1112"/>
                  </a:lnTo>
                  <a:lnTo>
                    <a:pt x="33" y="1112"/>
                  </a:lnTo>
                  <a:lnTo>
                    <a:pt x="29" y="1114"/>
                  </a:lnTo>
                  <a:lnTo>
                    <a:pt x="23" y="1114"/>
                  </a:lnTo>
                  <a:lnTo>
                    <a:pt x="22" y="1114"/>
                  </a:lnTo>
                  <a:lnTo>
                    <a:pt x="19" y="1116"/>
                  </a:lnTo>
                  <a:lnTo>
                    <a:pt x="15" y="1120"/>
                  </a:lnTo>
                  <a:lnTo>
                    <a:pt x="13" y="1118"/>
                  </a:lnTo>
                  <a:lnTo>
                    <a:pt x="12" y="1115"/>
                  </a:lnTo>
                  <a:lnTo>
                    <a:pt x="11" y="1112"/>
                  </a:lnTo>
                  <a:lnTo>
                    <a:pt x="10" y="1110"/>
                  </a:lnTo>
                  <a:lnTo>
                    <a:pt x="10" y="1105"/>
                  </a:lnTo>
                  <a:lnTo>
                    <a:pt x="8" y="1101"/>
                  </a:lnTo>
                  <a:lnTo>
                    <a:pt x="6" y="1094"/>
                  </a:lnTo>
                  <a:lnTo>
                    <a:pt x="2" y="1089"/>
                  </a:lnTo>
                  <a:lnTo>
                    <a:pt x="2" y="1085"/>
                  </a:lnTo>
                  <a:lnTo>
                    <a:pt x="1" y="1079"/>
                  </a:lnTo>
                  <a:lnTo>
                    <a:pt x="4" y="1073"/>
                  </a:lnTo>
                  <a:lnTo>
                    <a:pt x="2" y="1069"/>
                  </a:lnTo>
                  <a:lnTo>
                    <a:pt x="0" y="1063"/>
                  </a:lnTo>
                  <a:lnTo>
                    <a:pt x="1" y="1058"/>
                  </a:lnTo>
                  <a:lnTo>
                    <a:pt x="3" y="1055"/>
                  </a:lnTo>
                  <a:lnTo>
                    <a:pt x="4" y="1051"/>
                  </a:lnTo>
                  <a:lnTo>
                    <a:pt x="14" y="1051"/>
                  </a:lnTo>
                  <a:lnTo>
                    <a:pt x="13" y="1045"/>
                  </a:lnTo>
                  <a:lnTo>
                    <a:pt x="15" y="1041"/>
                  </a:lnTo>
                  <a:lnTo>
                    <a:pt x="17" y="1037"/>
                  </a:lnTo>
                  <a:lnTo>
                    <a:pt x="18" y="1035"/>
                  </a:lnTo>
                  <a:lnTo>
                    <a:pt x="22" y="1033"/>
                  </a:lnTo>
                  <a:lnTo>
                    <a:pt x="26" y="1031"/>
                  </a:lnTo>
                  <a:lnTo>
                    <a:pt x="28" y="1029"/>
                  </a:lnTo>
                  <a:lnTo>
                    <a:pt x="30" y="1027"/>
                  </a:lnTo>
                  <a:lnTo>
                    <a:pt x="30" y="1024"/>
                  </a:lnTo>
                  <a:lnTo>
                    <a:pt x="30" y="1020"/>
                  </a:lnTo>
                  <a:lnTo>
                    <a:pt x="30" y="1014"/>
                  </a:lnTo>
                  <a:lnTo>
                    <a:pt x="30" y="1012"/>
                  </a:lnTo>
                  <a:lnTo>
                    <a:pt x="33" y="1010"/>
                  </a:lnTo>
                  <a:lnTo>
                    <a:pt x="38" y="1007"/>
                  </a:lnTo>
                  <a:lnTo>
                    <a:pt x="40" y="1000"/>
                  </a:lnTo>
                  <a:lnTo>
                    <a:pt x="38" y="995"/>
                  </a:lnTo>
                  <a:lnTo>
                    <a:pt x="36" y="991"/>
                  </a:lnTo>
                  <a:lnTo>
                    <a:pt x="33" y="989"/>
                  </a:lnTo>
                  <a:lnTo>
                    <a:pt x="32" y="984"/>
                  </a:lnTo>
                  <a:lnTo>
                    <a:pt x="34" y="980"/>
                  </a:lnTo>
                  <a:lnTo>
                    <a:pt x="36" y="976"/>
                  </a:lnTo>
                  <a:lnTo>
                    <a:pt x="38" y="971"/>
                  </a:lnTo>
                  <a:lnTo>
                    <a:pt x="38" y="967"/>
                  </a:lnTo>
                  <a:lnTo>
                    <a:pt x="40" y="965"/>
                  </a:lnTo>
                  <a:lnTo>
                    <a:pt x="45" y="961"/>
                  </a:lnTo>
                  <a:lnTo>
                    <a:pt x="47" y="956"/>
                  </a:lnTo>
                  <a:lnTo>
                    <a:pt x="49" y="954"/>
                  </a:lnTo>
                  <a:lnTo>
                    <a:pt x="51" y="954"/>
                  </a:lnTo>
                  <a:lnTo>
                    <a:pt x="51" y="951"/>
                  </a:lnTo>
                  <a:lnTo>
                    <a:pt x="50" y="949"/>
                  </a:lnTo>
                  <a:lnTo>
                    <a:pt x="49" y="946"/>
                  </a:lnTo>
                  <a:lnTo>
                    <a:pt x="50" y="942"/>
                  </a:lnTo>
                  <a:lnTo>
                    <a:pt x="50" y="937"/>
                  </a:lnTo>
                  <a:lnTo>
                    <a:pt x="53" y="936"/>
                  </a:lnTo>
                  <a:lnTo>
                    <a:pt x="57" y="932"/>
                  </a:lnTo>
                  <a:lnTo>
                    <a:pt x="57" y="929"/>
                  </a:lnTo>
                  <a:lnTo>
                    <a:pt x="58" y="926"/>
                  </a:lnTo>
                  <a:lnTo>
                    <a:pt x="57" y="920"/>
                  </a:lnTo>
                  <a:lnTo>
                    <a:pt x="56" y="915"/>
                  </a:lnTo>
                  <a:lnTo>
                    <a:pt x="55" y="913"/>
                  </a:lnTo>
                  <a:lnTo>
                    <a:pt x="54" y="910"/>
                  </a:lnTo>
                  <a:lnTo>
                    <a:pt x="52" y="908"/>
                  </a:lnTo>
                  <a:lnTo>
                    <a:pt x="54" y="905"/>
                  </a:lnTo>
                  <a:lnTo>
                    <a:pt x="58" y="903"/>
                  </a:lnTo>
                  <a:lnTo>
                    <a:pt x="60" y="899"/>
                  </a:lnTo>
                  <a:lnTo>
                    <a:pt x="58" y="895"/>
                  </a:lnTo>
                  <a:lnTo>
                    <a:pt x="56" y="894"/>
                  </a:lnTo>
                  <a:lnTo>
                    <a:pt x="56" y="888"/>
                  </a:lnTo>
                  <a:lnTo>
                    <a:pt x="56" y="882"/>
                  </a:lnTo>
                  <a:lnTo>
                    <a:pt x="58" y="880"/>
                  </a:lnTo>
                  <a:lnTo>
                    <a:pt x="63" y="879"/>
                  </a:lnTo>
                  <a:lnTo>
                    <a:pt x="64" y="876"/>
                  </a:lnTo>
                  <a:lnTo>
                    <a:pt x="68" y="872"/>
                  </a:lnTo>
                  <a:lnTo>
                    <a:pt x="68" y="867"/>
                  </a:lnTo>
                  <a:lnTo>
                    <a:pt x="65" y="864"/>
                  </a:lnTo>
                  <a:lnTo>
                    <a:pt x="63" y="860"/>
                  </a:lnTo>
                  <a:lnTo>
                    <a:pt x="61" y="857"/>
                  </a:lnTo>
                  <a:lnTo>
                    <a:pt x="54" y="854"/>
                  </a:lnTo>
                  <a:lnTo>
                    <a:pt x="47" y="853"/>
                  </a:lnTo>
                  <a:lnTo>
                    <a:pt x="46" y="849"/>
                  </a:lnTo>
                  <a:lnTo>
                    <a:pt x="46" y="847"/>
                  </a:lnTo>
                  <a:lnTo>
                    <a:pt x="49" y="848"/>
                  </a:lnTo>
                  <a:lnTo>
                    <a:pt x="55" y="847"/>
                  </a:lnTo>
                  <a:lnTo>
                    <a:pt x="59" y="847"/>
                  </a:lnTo>
                  <a:lnTo>
                    <a:pt x="62" y="847"/>
                  </a:lnTo>
                  <a:lnTo>
                    <a:pt x="65" y="846"/>
                  </a:lnTo>
                  <a:lnTo>
                    <a:pt x="68" y="848"/>
                  </a:lnTo>
                  <a:lnTo>
                    <a:pt x="71" y="847"/>
                  </a:lnTo>
                  <a:lnTo>
                    <a:pt x="72" y="841"/>
                  </a:lnTo>
                  <a:lnTo>
                    <a:pt x="74" y="838"/>
                  </a:lnTo>
                  <a:lnTo>
                    <a:pt x="74" y="836"/>
                  </a:lnTo>
                  <a:lnTo>
                    <a:pt x="73" y="833"/>
                  </a:lnTo>
                  <a:lnTo>
                    <a:pt x="69" y="833"/>
                  </a:lnTo>
                  <a:lnTo>
                    <a:pt x="54" y="831"/>
                  </a:lnTo>
                  <a:lnTo>
                    <a:pt x="54" y="828"/>
                  </a:lnTo>
                  <a:lnTo>
                    <a:pt x="54" y="825"/>
                  </a:lnTo>
                  <a:lnTo>
                    <a:pt x="54" y="821"/>
                  </a:lnTo>
                  <a:lnTo>
                    <a:pt x="54" y="819"/>
                  </a:lnTo>
                  <a:lnTo>
                    <a:pt x="56" y="817"/>
                  </a:lnTo>
                  <a:lnTo>
                    <a:pt x="57" y="814"/>
                  </a:lnTo>
                  <a:lnTo>
                    <a:pt x="58" y="811"/>
                  </a:lnTo>
                  <a:lnTo>
                    <a:pt x="57" y="808"/>
                  </a:lnTo>
                  <a:lnTo>
                    <a:pt x="55" y="804"/>
                  </a:lnTo>
                  <a:lnTo>
                    <a:pt x="56" y="802"/>
                  </a:lnTo>
                  <a:lnTo>
                    <a:pt x="57" y="800"/>
                  </a:lnTo>
                  <a:lnTo>
                    <a:pt x="56" y="797"/>
                  </a:lnTo>
                  <a:lnTo>
                    <a:pt x="54" y="795"/>
                  </a:lnTo>
                  <a:lnTo>
                    <a:pt x="51" y="791"/>
                  </a:lnTo>
                  <a:lnTo>
                    <a:pt x="51" y="787"/>
                  </a:lnTo>
                  <a:lnTo>
                    <a:pt x="54" y="786"/>
                  </a:lnTo>
                  <a:lnTo>
                    <a:pt x="56" y="785"/>
                  </a:lnTo>
                  <a:lnTo>
                    <a:pt x="56" y="783"/>
                  </a:lnTo>
                  <a:lnTo>
                    <a:pt x="55" y="780"/>
                  </a:lnTo>
                  <a:lnTo>
                    <a:pt x="51" y="778"/>
                  </a:lnTo>
                  <a:lnTo>
                    <a:pt x="47" y="776"/>
                  </a:lnTo>
                  <a:lnTo>
                    <a:pt x="45" y="775"/>
                  </a:lnTo>
                  <a:lnTo>
                    <a:pt x="44" y="772"/>
                  </a:lnTo>
                  <a:lnTo>
                    <a:pt x="45" y="763"/>
                  </a:lnTo>
                  <a:lnTo>
                    <a:pt x="44" y="758"/>
                  </a:lnTo>
                  <a:lnTo>
                    <a:pt x="44" y="755"/>
                  </a:lnTo>
                  <a:lnTo>
                    <a:pt x="45" y="753"/>
                  </a:lnTo>
                  <a:lnTo>
                    <a:pt x="47" y="751"/>
                  </a:lnTo>
                  <a:lnTo>
                    <a:pt x="46" y="746"/>
                  </a:lnTo>
                  <a:lnTo>
                    <a:pt x="44" y="743"/>
                  </a:lnTo>
                  <a:lnTo>
                    <a:pt x="45" y="742"/>
                  </a:lnTo>
                  <a:lnTo>
                    <a:pt x="46" y="740"/>
                  </a:lnTo>
                  <a:lnTo>
                    <a:pt x="47" y="737"/>
                  </a:lnTo>
                  <a:lnTo>
                    <a:pt x="49" y="737"/>
                  </a:lnTo>
                  <a:lnTo>
                    <a:pt x="50" y="738"/>
                  </a:lnTo>
                  <a:lnTo>
                    <a:pt x="52" y="737"/>
                  </a:lnTo>
                  <a:lnTo>
                    <a:pt x="56" y="736"/>
                  </a:lnTo>
                  <a:lnTo>
                    <a:pt x="56" y="733"/>
                  </a:lnTo>
                  <a:lnTo>
                    <a:pt x="56" y="730"/>
                  </a:lnTo>
                  <a:lnTo>
                    <a:pt x="53" y="722"/>
                  </a:lnTo>
                  <a:lnTo>
                    <a:pt x="51" y="717"/>
                  </a:lnTo>
                  <a:lnTo>
                    <a:pt x="51" y="715"/>
                  </a:lnTo>
                  <a:lnTo>
                    <a:pt x="52" y="713"/>
                  </a:lnTo>
                  <a:lnTo>
                    <a:pt x="52" y="706"/>
                  </a:lnTo>
                  <a:lnTo>
                    <a:pt x="52" y="702"/>
                  </a:lnTo>
                  <a:lnTo>
                    <a:pt x="52" y="690"/>
                  </a:lnTo>
                  <a:lnTo>
                    <a:pt x="52" y="686"/>
                  </a:lnTo>
                  <a:lnTo>
                    <a:pt x="50" y="682"/>
                  </a:lnTo>
                  <a:lnTo>
                    <a:pt x="51" y="678"/>
                  </a:lnTo>
                  <a:lnTo>
                    <a:pt x="52" y="675"/>
                  </a:lnTo>
                  <a:lnTo>
                    <a:pt x="53" y="671"/>
                  </a:lnTo>
                  <a:lnTo>
                    <a:pt x="54" y="668"/>
                  </a:lnTo>
                  <a:lnTo>
                    <a:pt x="56" y="666"/>
                  </a:lnTo>
                  <a:lnTo>
                    <a:pt x="57" y="666"/>
                  </a:lnTo>
                  <a:lnTo>
                    <a:pt x="58" y="664"/>
                  </a:lnTo>
                  <a:lnTo>
                    <a:pt x="57" y="662"/>
                  </a:lnTo>
                  <a:lnTo>
                    <a:pt x="54" y="660"/>
                  </a:lnTo>
                  <a:lnTo>
                    <a:pt x="54" y="657"/>
                  </a:lnTo>
                  <a:lnTo>
                    <a:pt x="54" y="655"/>
                  </a:lnTo>
                  <a:lnTo>
                    <a:pt x="56" y="654"/>
                  </a:lnTo>
                  <a:lnTo>
                    <a:pt x="57" y="654"/>
                  </a:lnTo>
                  <a:lnTo>
                    <a:pt x="58" y="651"/>
                  </a:lnTo>
                  <a:lnTo>
                    <a:pt x="59" y="647"/>
                  </a:lnTo>
                  <a:lnTo>
                    <a:pt x="59" y="646"/>
                  </a:lnTo>
                  <a:lnTo>
                    <a:pt x="58" y="644"/>
                  </a:lnTo>
                  <a:lnTo>
                    <a:pt x="57" y="639"/>
                  </a:lnTo>
                  <a:lnTo>
                    <a:pt x="57" y="636"/>
                  </a:lnTo>
                  <a:lnTo>
                    <a:pt x="58" y="634"/>
                  </a:lnTo>
                  <a:lnTo>
                    <a:pt x="59" y="634"/>
                  </a:lnTo>
                  <a:lnTo>
                    <a:pt x="61" y="635"/>
                  </a:lnTo>
                  <a:lnTo>
                    <a:pt x="62" y="634"/>
                  </a:lnTo>
                  <a:lnTo>
                    <a:pt x="63" y="633"/>
                  </a:lnTo>
                  <a:lnTo>
                    <a:pt x="63" y="632"/>
                  </a:lnTo>
                  <a:lnTo>
                    <a:pt x="63" y="630"/>
                  </a:lnTo>
                  <a:lnTo>
                    <a:pt x="64" y="627"/>
                  </a:lnTo>
                  <a:lnTo>
                    <a:pt x="66" y="622"/>
                  </a:lnTo>
                  <a:lnTo>
                    <a:pt x="67" y="619"/>
                  </a:lnTo>
                  <a:lnTo>
                    <a:pt x="66" y="611"/>
                  </a:lnTo>
                  <a:lnTo>
                    <a:pt x="67" y="608"/>
                  </a:lnTo>
                  <a:lnTo>
                    <a:pt x="68" y="606"/>
                  </a:lnTo>
                  <a:lnTo>
                    <a:pt x="70" y="605"/>
                  </a:lnTo>
                  <a:lnTo>
                    <a:pt x="73" y="603"/>
                  </a:lnTo>
                  <a:lnTo>
                    <a:pt x="76" y="602"/>
                  </a:lnTo>
                  <a:lnTo>
                    <a:pt x="80" y="601"/>
                  </a:lnTo>
                  <a:lnTo>
                    <a:pt x="82" y="599"/>
                  </a:lnTo>
                  <a:lnTo>
                    <a:pt x="83" y="595"/>
                  </a:lnTo>
                  <a:lnTo>
                    <a:pt x="84" y="593"/>
                  </a:lnTo>
                  <a:lnTo>
                    <a:pt x="82" y="591"/>
                  </a:lnTo>
                  <a:lnTo>
                    <a:pt x="80" y="589"/>
                  </a:lnTo>
                  <a:lnTo>
                    <a:pt x="79" y="584"/>
                  </a:lnTo>
                  <a:lnTo>
                    <a:pt x="78" y="580"/>
                  </a:lnTo>
                  <a:lnTo>
                    <a:pt x="78" y="574"/>
                  </a:lnTo>
                  <a:lnTo>
                    <a:pt x="75" y="569"/>
                  </a:lnTo>
                  <a:lnTo>
                    <a:pt x="74" y="563"/>
                  </a:lnTo>
                  <a:lnTo>
                    <a:pt x="73" y="558"/>
                  </a:lnTo>
                  <a:lnTo>
                    <a:pt x="74" y="555"/>
                  </a:lnTo>
                  <a:lnTo>
                    <a:pt x="75" y="551"/>
                  </a:lnTo>
                  <a:lnTo>
                    <a:pt x="74" y="549"/>
                  </a:lnTo>
                  <a:lnTo>
                    <a:pt x="73" y="545"/>
                  </a:lnTo>
                  <a:lnTo>
                    <a:pt x="74" y="542"/>
                  </a:lnTo>
                  <a:lnTo>
                    <a:pt x="75" y="538"/>
                  </a:lnTo>
                  <a:lnTo>
                    <a:pt x="75" y="536"/>
                  </a:lnTo>
                  <a:lnTo>
                    <a:pt x="74" y="531"/>
                  </a:lnTo>
                  <a:lnTo>
                    <a:pt x="73" y="528"/>
                  </a:lnTo>
                  <a:lnTo>
                    <a:pt x="74" y="524"/>
                  </a:lnTo>
                  <a:lnTo>
                    <a:pt x="75" y="522"/>
                  </a:lnTo>
                  <a:lnTo>
                    <a:pt x="77" y="520"/>
                  </a:lnTo>
                  <a:lnTo>
                    <a:pt x="77" y="518"/>
                  </a:lnTo>
                  <a:lnTo>
                    <a:pt x="77" y="515"/>
                  </a:lnTo>
                  <a:lnTo>
                    <a:pt x="79" y="514"/>
                  </a:lnTo>
                  <a:lnTo>
                    <a:pt x="82" y="512"/>
                  </a:lnTo>
                  <a:lnTo>
                    <a:pt x="84" y="512"/>
                  </a:lnTo>
                  <a:lnTo>
                    <a:pt x="85" y="512"/>
                  </a:lnTo>
                  <a:lnTo>
                    <a:pt x="86" y="511"/>
                  </a:lnTo>
                  <a:lnTo>
                    <a:pt x="87" y="509"/>
                  </a:lnTo>
                  <a:lnTo>
                    <a:pt x="87" y="507"/>
                  </a:lnTo>
                  <a:lnTo>
                    <a:pt x="90" y="504"/>
                  </a:lnTo>
                  <a:lnTo>
                    <a:pt x="92" y="501"/>
                  </a:lnTo>
                  <a:lnTo>
                    <a:pt x="95" y="501"/>
                  </a:lnTo>
                  <a:lnTo>
                    <a:pt x="97" y="498"/>
                  </a:lnTo>
                  <a:lnTo>
                    <a:pt x="97" y="495"/>
                  </a:lnTo>
                  <a:lnTo>
                    <a:pt x="96" y="491"/>
                  </a:lnTo>
                  <a:lnTo>
                    <a:pt x="98" y="487"/>
                  </a:lnTo>
                  <a:lnTo>
                    <a:pt x="96" y="481"/>
                  </a:lnTo>
                  <a:lnTo>
                    <a:pt x="96" y="478"/>
                  </a:lnTo>
                  <a:lnTo>
                    <a:pt x="95" y="476"/>
                  </a:lnTo>
                  <a:lnTo>
                    <a:pt x="96" y="472"/>
                  </a:lnTo>
                  <a:lnTo>
                    <a:pt x="95" y="471"/>
                  </a:lnTo>
                  <a:lnTo>
                    <a:pt x="93" y="470"/>
                  </a:lnTo>
                  <a:lnTo>
                    <a:pt x="93" y="468"/>
                  </a:lnTo>
                  <a:lnTo>
                    <a:pt x="93" y="466"/>
                  </a:lnTo>
                  <a:lnTo>
                    <a:pt x="95" y="466"/>
                  </a:lnTo>
                  <a:lnTo>
                    <a:pt x="98" y="464"/>
                  </a:lnTo>
                  <a:lnTo>
                    <a:pt x="99" y="455"/>
                  </a:lnTo>
                  <a:lnTo>
                    <a:pt x="100" y="453"/>
                  </a:lnTo>
                  <a:lnTo>
                    <a:pt x="101" y="450"/>
                  </a:lnTo>
                  <a:lnTo>
                    <a:pt x="101" y="449"/>
                  </a:lnTo>
                  <a:lnTo>
                    <a:pt x="102" y="446"/>
                  </a:lnTo>
                  <a:lnTo>
                    <a:pt x="103" y="443"/>
                  </a:lnTo>
                  <a:lnTo>
                    <a:pt x="105" y="439"/>
                  </a:lnTo>
                  <a:lnTo>
                    <a:pt x="106" y="438"/>
                  </a:lnTo>
                  <a:lnTo>
                    <a:pt x="107" y="435"/>
                  </a:lnTo>
                  <a:lnTo>
                    <a:pt x="108" y="433"/>
                  </a:lnTo>
                  <a:lnTo>
                    <a:pt x="109" y="432"/>
                  </a:lnTo>
                  <a:lnTo>
                    <a:pt x="111" y="432"/>
                  </a:lnTo>
                  <a:lnTo>
                    <a:pt x="113" y="431"/>
                  </a:lnTo>
                  <a:lnTo>
                    <a:pt x="114" y="430"/>
                  </a:lnTo>
                  <a:lnTo>
                    <a:pt x="114" y="428"/>
                  </a:lnTo>
                  <a:lnTo>
                    <a:pt x="114" y="425"/>
                  </a:lnTo>
                  <a:lnTo>
                    <a:pt x="113" y="419"/>
                  </a:lnTo>
                  <a:lnTo>
                    <a:pt x="113" y="411"/>
                  </a:lnTo>
                  <a:lnTo>
                    <a:pt x="113" y="407"/>
                  </a:lnTo>
                  <a:lnTo>
                    <a:pt x="114" y="402"/>
                  </a:lnTo>
                  <a:lnTo>
                    <a:pt x="115" y="400"/>
                  </a:lnTo>
                  <a:lnTo>
                    <a:pt x="115" y="397"/>
                  </a:lnTo>
                  <a:lnTo>
                    <a:pt x="115" y="396"/>
                  </a:lnTo>
                  <a:lnTo>
                    <a:pt x="112" y="394"/>
                  </a:lnTo>
                  <a:lnTo>
                    <a:pt x="110" y="395"/>
                  </a:lnTo>
                  <a:lnTo>
                    <a:pt x="109" y="395"/>
                  </a:lnTo>
                  <a:lnTo>
                    <a:pt x="107" y="392"/>
                  </a:lnTo>
                  <a:lnTo>
                    <a:pt x="106" y="389"/>
                  </a:lnTo>
                  <a:lnTo>
                    <a:pt x="107" y="386"/>
                  </a:lnTo>
                  <a:lnTo>
                    <a:pt x="108" y="384"/>
                  </a:lnTo>
                  <a:lnTo>
                    <a:pt x="109" y="381"/>
                  </a:lnTo>
                  <a:lnTo>
                    <a:pt x="108" y="380"/>
                  </a:lnTo>
                  <a:lnTo>
                    <a:pt x="106" y="378"/>
                  </a:lnTo>
                  <a:lnTo>
                    <a:pt x="104" y="372"/>
                  </a:lnTo>
                  <a:lnTo>
                    <a:pt x="104" y="366"/>
                  </a:lnTo>
                  <a:lnTo>
                    <a:pt x="103" y="364"/>
                  </a:lnTo>
                  <a:lnTo>
                    <a:pt x="101" y="360"/>
                  </a:lnTo>
                  <a:lnTo>
                    <a:pt x="99" y="359"/>
                  </a:lnTo>
                  <a:lnTo>
                    <a:pt x="99" y="355"/>
                  </a:lnTo>
                  <a:lnTo>
                    <a:pt x="98" y="352"/>
                  </a:lnTo>
                  <a:lnTo>
                    <a:pt x="98" y="350"/>
                  </a:lnTo>
                  <a:lnTo>
                    <a:pt x="101" y="350"/>
                  </a:lnTo>
                  <a:lnTo>
                    <a:pt x="102" y="347"/>
                  </a:lnTo>
                  <a:lnTo>
                    <a:pt x="101" y="346"/>
                  </a:lnTo>
                  <a:lnTo>
                    <a:pt x="99" y="345"/>
                  </a:lnTo>
                  <a:lnTo>
                    <a:pt x="98" y="345"/>
                  </a:lnTo>
                  <a:lnTo>
                    <a:pt x="96" y="344"/>
                  </a:lnTo>
                  <a:lnTo>
                    <a:pt x="93" y="337"/>
                  </a:lnTo>
                  <a:lnTo>
                    <a:pt x="91" y="334"/>
                  </a:lnTo>
                  <a:lnTo>
                    <a:pt x="92" y="328"/>
                  </a:lnTo>
                  <a:lnTo>
                    <a:pt x="93" y="324"/>
                  </a:lnTo>
                  <a:lnTo>
                    <a:pt x="93" y="321"/>
                  </a:lnTo>
                  <a:lnTo>
                    <a:pt x="93" y="318"/>
                  </a:lnTo>
                  <a:lnTo>
                    <a:pt x="95" y="317"/>
                  </a:lnTo>
                  <a:lnTo>
                    <a:pt x="96" y="318"/>
                  </a:lnTo>
                  <a:lnTo>
                    <a:pt x="98" y="318"/>
                  </a:lnTo>
                  <a:lnTo>
                    <a:pt x="99" y="316"/>
                  </a:lnTo>
                  <a:lnTo>
                    <a:pt x="100" y="314"/>
                  </a:lnTo>
                  <a:lnTo>
                    <a:pt x="100" y="313"/>
                  </a:lnTo>
                  <a:lnTo>
                    <a:pt x="99" y="312"/>
                  </a:lnTo>
                  <a:lnTo>
                    <a:pt x="99" y="310"/>
                  </a:lnTo>
                  <a:lnTo>
                    <a:pt x="99" y="307"/>
                  </a:lnTo>
                  <a:lnTo>
                    <a:pt x="101" y="302"/>
                  </a:lnTo>
                  <a:lnTo>
                    <a:pt x="104" y="296"/>
                  </a:lnTo>
                  <a:lnTo>
                    <a:pt x="104" y="293"/>
                  </a:lnTo>
                  <a:lnTo>
                    <a:pt x="104" y="292"/>
                  </a:lnTo>
                  <a:lnTo>
                    <a:pt x="105" y="290"/>
                  </a:lnTo>
                  <a:lnTo>
                    <a:pt x="106" y="292"/>
                  </a:lnTo>
                  <a:lnTo>
                    <a:pt x="110" y="290"/>
                  </a:lnTo>
                  <a:lnTo>
                    <a:pt x="112" y="288"/>
                  </a:lnTo>
                  <a:lnTo>
                    <a:pt x="113" y="285"/>
                  </a:lnTo>
                  <a:lnTo>
                    <a:pt x="114" y="284"/>
                  </a:lnTo>
                  <a:lnTo>
                    <a:pt x="114" y="282"/>
                  </a:lnTo>
                  <a:lnTo>
                    <a:pt x="112" y="282"/>
                  </a:lnTo>
                  <a:lnTo>
                    <a:pt x="110" y="281"/>
                  </a:lnTo>
                  <a:lnTo>
                    <a:pt x="111" y="279"/>
                  </a:lnTo>
                  <a:lnTo>
                    <a:pt x="112" y="273"/>
                  </a:lnTo>
                  <a:lnTo>
                    <a:pt x="112" y="270"/>
                  </a:lnTo>
                  <a:lnTo>
                    <a:pt x="110" y="262"/>
                  </a:lnTo>
                  <a:lnTo>
                    <a:pt x="109" y="254"/>
                  </a:lnTo>
                  <a:lnTo>
                    <a:pt x="110" y="252"/>
                  </a:lnTo>
                  <a:lnTo>
                    <a:pt x="112" y="248"/>
                  </a:lnTo>
                  <a:lnTo>
                    <a:pt x="115" y="246"/>
                  </a:lnTo>
                  <a:lnTo>
                    <a:pt x="115" y="244"/>
                  </a:lnTo>
                  <a:lnTo>
                    <a:pt x="117" y="235"/>
                  </a:lnTo>
                  <a:lnTo>
                    <a:pt x="118" y="230"/>
                  </a:lnTo>
                  <a:lnTo>
                    <a:pt x="119" y="228"/>
                  </a:lnTo>
                  <a:lnTo>
                    <a:pt x="120" y="222"/>
                  </a:lnTo>
                  <a:lnTo>
                    <a:pt x="124" y="218"/>
                  </a:lnTo>
                  <a:lnTo>
                    <a:pt x="125" y="215"/>
                  </a:lnTo>
                  <a:lnTo>
                    <a:pt x="126" y="215"/>
                  </a:lnTo>
                  <a:lnTo>
                    <a:pt x="127" y="214"/>
                  </a:lnTo>
                  <a:lnTo>
                    <a:pt x="129" y="211"/>
                  </a:lnTo>
                  <a:lnTo>
                    <a:pt x="132" y="207"/>
                  </a:lnTo>
                  <a:lnTo>
                    <a:pt x="135" y="206"/>
                  </a:lnTo>
                  <a:lnTo>
                    <a:pt x="136" y="203"/>
                  </a:lnTo>
                  <a:lnTo>
                    <a:pt x="136" y="199"/>
                  </a:lnTo>
                  <a:lnTo>
                    <a:pt x="138" y="194"/>
                  </a:lnTo>
                  <a:lnTo>
                    <a:pt x="140" y="189"/>
                  </a:lnTo>
                  <a:lnTo>
                    <a:pt x="142" y="188"/>
                  </a:lnTo>
                  <a:lnTo>
                    <a:pt x="144" y="183"/>
                  </a:lnTo>
                  <a:lnTo>
                    <a:pt x="145" y="179"/>
                  </a:lnTo>
                  <a:lnTo>
                    <a:pt x="147" y="178"/>
                  </a:lnTo>
                  <a:lnTo>
                    <a:pt x="149" y="178"/>
                  </a:lnTo>
                  <a:lnTo>
                    <a:pt x="151" y="179"/>
                  </a:lnTo>
                  <a:lnTo>
                    <a:pt x="153" y="179"/>
                  </a:lnTo>
                  <a:lnTo>
                    <a:pt x="154" y="177"/>
                  </a:lnTo>
                  <a:lnTo>
                    <a:pt x="158" y="176"/>
                  </a:lnTo>
                  <a:lnTo>
                    <a:pt x="160" y="175"/>
                  </a:lnTo>
                  <a:lnTo>
                    <a:pt x="161" y="173"/>
                  </a:lnTo>
                  <a:lnTo>
                    <a:pt x="161" y="170"/>
                  </a:lnTo>
                  <a:lnTo>
                    <a:pt x="159" y="167"/>
                  </a:lnTo>
                  <a:lnTo>
                    <a:pt x="156" y="163"/>
                  </a:lnTo>
                  <a:lnTo>
                    <a:pt x="153" y="157"/>
                  </a:lnTo>
                  <a:lnTo>
                    <a:pt x="153" y="156"/>
                  </a:lnTo>
                  <a:lnTo>
                    <a:pt x="153" y="154"/>
                  </a:lnTo>
                  <a:lnTo>
                    <a:pt x="153" y="152"/>
                  </a:lnTo>
                  <a:lnTo>
                    <a:pt x="154" y="150"/>
                  </a:lnTo>
                  <a:lnTo>
                    <a:pt x="158" y="145"/>
                  </a:lnTo>
                  <a:lnTo>
                    <a:pt x="158" y="142"/>
                  </a:lnTo>
                  <a:lnTo>
                    <a:pt x="155" y="131"/>
                  </a:lnTo>
                  <a:lnTo>
                    <a:pt x="154" y="128"/>
                  </a:lnTo>
                  <a:lnTo>
                    <a:pt x="152" y="123"/>
                  </a:lnTo>
                  <a:lnTo>
                    <a:pt x="153" y="120"/>
                  </a:lnTo>
                  <a:lnTo>
                    <a:pt x="154" y="114"/>
                  </a:lnTo>
                  <a:lnTo>
                    <a:pt x="155" y="112"/>
                  </a:lnTo>
                  <a:lnTo>
                    <a:pt x="158" y="111"/>
                  </a:lnTo>
                  <a:lnTo>
                    <a:pt x="159" y="110"/>
                  </a:lnTo>
                  <a:lnTo>
                    <a:pt x="159" y="109"/>
                  </a:lnTo>
                  <a:lnTo>
                    <a:pt x="158" y="108"/>
                  </a:lnTo>
                  <a:lnTo>
                    <a:pt x="157" y="106"/>
                  </a:lnTo>
                  <a:lnTo>
                    <a:pt x="156" y="104"/>
                  </a:lnTo>
                  <a:lnTo>
                    <a:pt x="154" y="103"/>
                  </a:lnTo>
                  <a:lnTo>
                    <a:pt x="153" y="101"/>
                  </a:lnTo>
                  <a:lnTo>
                    <a:pt x="153" y="98"/>
                  </a:lnTo>
                  <a:lnTo>
                    <a:pt x="155" y="94"/>
                  </a:lnTo>
                  <a:lnTo>
                    <a:pt x="157" y="93"/>
                  </a:lnTo>
                  <a:lnTo>
                    <a:pt x="158" y="91"/>
                  </a:lnTo>
                  <a:lnTo>
                    <a:pt x="159" y="90"/>
                  </a:lnTo>
                  <a:lnTo>
                    <a:pt x="161" y="88"/>
                  </a:lnTo>
                  <a:lnTo>
                    <a:pt x="163" y="86"/>
                  </a:lnTo>
                  <a:lnTo>
                    <a:pt x="169" y="83"/>
                  </a:lnTo>
                  <a:lnTo>
                    <a:pt x="174" y="81"/>
                  </a:lnTo>
                  <a:lnTo>
                    <a:pt x="184" y="77"/>
                  </a:lnTo>
                  <a:lnTo>
                    <a:pt x="190" y="74"/>
                  </a:lnTo>
                  <a:lnTo>
                    <a:pt x="191" y="72"/>
                  </a:lnTo>
                  <a:lnTo>
                    <a:pt x="191" y="71"/>
                  </a:lnTo>
                  <a:lnTo>
                    <a:pt x="194" y="61"/>
                  </a:lnTo>
                  <a:lnTo>
                    <a:pt x="199" y="48"/>
                  </a:lnTo>
                  <a:lnTo>
                    <a:pt x="201" y="40"/>
                  </a:lnTo>
                  <a:lnTo>
                    <a:pt x="195" y="34"/>
                  </a:lnTo>
                  <a:lnTo>
                    <a:pt x="196" y="32"/>
                  </a:lnTo>
                  <a:lnTo>
                    <a:pt x="199" y="29"/>
                  </a:lnTo>
                  <a:lnTo>
                    <a:pt x="200" y="25"/>
                  </a:lnTo>
                  <a:lnTo>
                    <a:pt x="201" y="24"/>
                  </a:lnTo>
                  <a:lnTo>
                    <a:pt x="207" y="21"/>
                  </a:lnTo>
                  <a:lnTo>
                    <a:pt x="208" y="18"/>
                  </a:lnTo>
                  <a:lnTo>
                    <a:pt x="209" y="16"/>
                  </a:lnTo>
                  <a:lnTo>
                    <a:pt x="210" y="14"/>
                  </a:lnTo>
                  <a:lnTo>
                    <a:pt x="212" y="14"/>
                  </a:lnTo>
                  <a:lnTo>
                    <a:pt x="216" y="12"/>
                  </a:lnTo>
                  <a:lnTo>
                    <a:pt x="221" y="11"/>
                  </a:lnTo>
                  <a:lnTo>
                    <a:pt x="222" y="8"/>
                  </a:lnTo>
                  <a:lnTo>
                    <a:pt x="223" y="5"/>
                  </a:lnTo>
                  <a:lnTo>
                    <a:pt x="224" y="1"/>
                  </a:lnTo>
                  <a:lnTo>
                    <a:pt x="225" y="0"/>
                  </a:lnTo>
                  <a:lnTo>
                    <a:pt x="227" y="0"/>
                  </a:lnTo>
                  <a:lnTo>
                    <a:pt x="229" y="2"/>
                  </a:lnTo>
                  <a:lnTo>
                    <a:pt x="230" y="3"/>
                  </a:lnTo>
                  <a:lnTo>
                    <a:pt x="236" y="8"/>
                  </a:lnTo>
                  <a:lnTo>
                    <a:pt x="239" y="10"/>
                  </a:lnTo>
                  <a:lnTo>
                    <a:pt x="241" y="10"/>
                  </a:lnTo>
                  <a:lnTo>
                    <a:pt x="246" y="10"/>
                  </a:lnTo>
                  <a:lnTo>
                    <a:pt x="247" y="10"/>
                  </a:lnTo>
                  <a:lnTo>
                    <a:pt x="260" y="10"/>
                  </a:lnTo>
                  <a:lnTo>
                    <a:pt x="263" y="10"/>
                  </a:lnTo>
                  <a:lnTo>
                    <a:pt x="267" y="12"/>
                  </a:lnTo>
                  <a:lnTo>
                    <a:pt x="269" y="13"/>
                  </a:lnTo>
                  <a:lnTo>
                    <a:pt x="271" y="13"/>
                  </a:lnTo>
                  <a:lnTo>
                    <a:pt x="274" y="14"/>
                  </a:lnTo>
                  <a:lnTo>
                    <a:pt x="277" y="19"/>
                  </a:lnTo>
                  <a:lnTo>
                    <a:pt x="278" y="23"/>
                  </a:lnTo>
                  <a:lnTo>
                    <a:pt x="279" y="26"/>
                  </a:lnTo>
                  <a:lnTo>
                    <a:pt x="282" y="31"/>
                  </a:lnTo>
                  <a:lnTo>
                    <a:pt x="283" y="34"/>
                  </a:lnTo>
                  <a:lnTo>
                    <a:pt x="283" y="33"/>
                  </a:lnTo>
                  <a:lnTo>
                    <a:pt x="285" y="27"/>
                  </a:lnTo>
                  <a:lnTo>
                    <a:pt x="287" y="23"/>
                  </a:lnTo>
                  <a:lnTo>
                    <a:pt x="289" y="19"/>
                  </a:lnTo>
                  <a:lnTo>
                    <a:pt x="293" y="9"/>
                  </a:lnTo>
                  <a:lnTo>
                    <a:pt x="295" y="8"/>
                  </a:lnTo>
                  <a:lnTo>
                    <a:pt x="297" y="7"/>
                  </a:lnTo>
                  <a:lnTo>
                    <a:pt x="298" y="7"/>
                  </a:lnTo>
                  <a:lnTo>
                    <a:pt x="300" y="8"/>
                  </a:lnTo>
                  <a:lnTo>
                    <a:pt x="301" y="8"/>
                  </a:lnTo>
                  <a:lnTo>
                    <a:pt x="303" y="7"/>
                  </a:lnTo>
                  <a:lnTo>
                    <a:pt x="315" y="7"/>
                  </a:lnTo>
                  <a:lnTo>
                    <a:pt x="328" y="7"/>
                  </a:lnTo>
                  <a:lnTo>
                    <a:pt x="329" y="7"/>
                  </a:lnTo>
                  <a:lnTo>
                    <a:pt x="329" y="8"/>
                  </a:lnTo>
                  <a:lnTo>
                    <a:pt x="331" y="12"/>
                  </a:lnTo>
                  <a:lnTo>
                    <a:pt x="334" y="1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" name="Freeform 1154">
              <a:extLst>
                <a:ext uri="{FF2B5EF4-FFF2-40B4-BE49-F238E27FC236}">
                  <a16:creationId xmlns:a16="http://schemas.microsoft.com/office/drawing/2014/main" id="{872DC6A4-A46C-7331-E206-AABE5188A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10510" y="12427836"/>
              <a:ext cx="38452" cy="10986"/>
            </a:xfrm>
            <a:custGeom>
              <a:avLst/>
              <a:gdLst>
                <a:gd name="T0" fmla="*/ 7 w 31"/>
                <a:gd name="T1" fmla="*/ 0 h 11"/>
                <a:gd name="T2" fmla="*/ 10 w 31"/>
                <a:gd name="T3" fmla="*/ 1 h 11"/>
                <a:gd name="T4" fmla="*/ 17 w 31"/>
                <a:gd name="T5" fmla="*/ 0 h 11"/>
                <a:gd name="T6" fmla="*/ 21 w 31"/>
                <a:gd name="T7" fmla="*/ 0 h 11"/>
                <a:gd name="T8" fmla="*/ 23 w 31"/>
                <a:gd name="T9" fmla="*/ 1 h 11"/>
                <a:gd name="T10" fmla="*/ 23 w 31"/>
                <a:gd name="T11" fmla="*/ 1 h 11"/>
                <a:gd name="T12" fmla="*/ 27 w 31"/>
                <a:gd name="T13" fmla="*/ 0 h 11"/>
                <a:gd name="T14" fmla="*/ 30 w 31"/>
                <a:gd name="T15" fmla="*/ 1 h 11"/>
                <a:gd name="T16" fmla="*/ 29 w 31"/>
                <a:gd name="T17" fmla="*/ 2 h 11"/>
                <a:gd name="T18" fmla="*/ 25 w 31"/>
                <a:gd name="T19" fmla="*/ 5 h 11"/>
                <a:gd name="T20" fmla="*/ 23 w 31"/>
                <a:gd name="T21" fmla="*/ 4 h 11"/>
                <a:gd name="T22" fmla="*/ 14 w 31"/>
                <a:gd name="T23" fmla="*/ 4 h 11"/>
                <a:gd name="T24" fmla="*/ 10 w 31"/>
                <a:gd name="T25" fmla="*/ 7 h 11"/>
                <a:gd name="T26" fmla="*/ 8 w 31"/>
                <a:gd name="T27" fmla="*/ 7 h 11"/>
                <a:gd name="T28" fmla="*/ 4 w 31"/>
                <a:gd name="T29" fmla="*/ 10 h 11"/>
                <a:gd name="T30" fmla="*/ 2 w 31"/>
                <a:gd name="T31" fmla="*/ 8 h 11"/>
                <a:gd name="T32" fmla="*/ 0 w 31"/>
                <a:gd name="T33" fmla="*/ 5 h 11"/>
                <a:gd name="T34" fmla="*/ 3 w 31"/>
                <a:gd name="T35" fmla="*/ 3 h 11"/>
                <a:gd name="T36" fmla="*/ 5 w 31"/>
                <a:gd name="T37" fmla="*/ 3 h 11"/>
                <a:gd name="T38" fmla="*/ 6 w 31"/>
                <a:gd name="T39" fmla="*/ 2 h 11"/>
                <a:gd name="T40" fmla="*/ 7 w 31"/>
                <a:gd name="T4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" h="11">
                  <a:moveTo>
                    <a:pt x="7" y="0"/>
                  </a:moveTo>
                  <a:lnTo>
                    <a:pt x="10" y="1"/>
                  </a:lnTo>
                  <a:lnTo>
                    <a:pt x="17" y="0"/>
                  </a:lnTo>
                  <a:lnTo>
                    <a:pt x="21" y="0"/>
                  </a:lnTo>
                  <a:lnTo>
                    <a:pt x="23" y="1"/>
                  </a:lnTo>
                  <a:lnTo>
                    <a:pt x="23" y="1"/>
                  </a:lnTo>
                  <a:lnTo>
                    <a:pt x="27" y="0"/>
                  </a:lnTo>
                  <a:lnTo>
                    <a:pt x="30" y="1"/>
                  </a:lnTo>
                  <a:lnTo>
                    <a:pt x="29" y="2"/>
                  </a:lnTo>
                  <a:lnTo>
                    <a:pt x="25" y="5"/>
                  </a:lnTo>
                  <a:lnTo>
                    <a:pt x="23" y="4"/>
                  </a:lnTo>
                  <a:lnTo>
                    <a:pt x="14" y="4"/>
                  </a:lnTo>
                  <a:lnTo>
                    <a:pt x="10" y="7"/>
                  </a:lnTo>
                  <a:lnTo>
                    <a:pt x="8" y="7"/>
                  </a:lnTo>
                  <a:lnTo>
                    <a:pt x="4" y="10"/>
                  </a:lnTo>
                  <a:lnTo>
                    <a:pt x="2" y="8"/>
                  </a:lnTo>
                  <a:lnTo>
                    <a:pt x="0" y="5"/>
                  </a:lnTo>
                  <a:lnTo>
                    <a:pt x="3" y="3"/>
                  </a:lnTo>
                  <a:lnTo>
                    <a:pt x="5" y="3"/>
                  </a:lnTo>
                  <a:lnTo>
                    <a:pt x="6" y="2"/>
                  </a:lnTo>
                  <a:lnTo>
                    <a:pt x="7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" name="Freeform 1156">
              <a:extLst>
                <a:ext uri="{FF2B5EF4-FFF2-40B4-BE49-F238E27FC236}">
                  <a16:creationId xmlns:a16="http://schemas.microsoft.com/office/drawing/2014/main" id="{A67CC304-4202-85F3-D1E6-9905A61D3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14878" y="11548967"/>
              <a:ext cx="10986" cy="5495"/>
            </a:xfrm>
            <a:custGeom>
              <a:avLst/>
              <a:gdLst>
                <a:gd name="T0" fmla="*/ 7 w 8"/>
                <a:gd name="T1" fmla="*/ 2 h 6"/>
                <a:gd name="T2" fmla="*/ 7 w 8"/>
                <a:gd name="T3" fmla="*/ 5 h 6"/>
                <a:gd name="T4" fmla="*/ 5 w 8"/>
                <a:gd name="T5" fmla="*/ 5 h 6"/>
                <a:gd name="T6" fmla="*/ 2 w 8"/>
                <a:gd name="T7" fmla="*/ 2 h 6"/>
                <a:gd name="T8" fmla="*/ 0 w 8"/>
                <a:gd name="T9" fmla="*/ 0 h 6"/>
                <a:gd name="T10" fmla="*/ 0 w 8"/>
                <a:gd name="T11" fmla="*/ 0 h 6"/>
                <a:gd name="T12" fmla="*/ 4 w 8"/>
                <a:gd name="T13" fmla="*/ 1 h 6"/>
                <a:gd name="T14" fmla="*/ 6 w 8"/>
                <a:gd name="T15" fmla="*/ 1 h 6"/>
                <a:gd name="T16" fmla="*/ 7 w 8"/>
                <a:gd name="T1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6">
                  <a:moveTo>
                    <a:pt x="7" y="2"/>
                  </a:moveTo>
                  <a:lnTo>
                    <a:pt x="7" y="5"/>
                  </a:lnTo>
                  <a:lnTo>
                    <a:pt x="5" y="5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"/>
                  </a:lnTo>
                  <a:lnTo>
                    <a:pt x="6" y="1"/>
                  </a:lnTo>
                  <a:lnTo>
                    <a:pt x="7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" name="Freeform 1158">
              <a:extLst>
                <a:ext uri="{FF2B5EF4-FFF2-40B4-BE49-F238E27FC236}">
                  <a16:creationId xmlns:a16="http://schemas.microsoft.com/office/drawing/2014/main" id="{C9319A01-0293-F41B-3B3B-84FDB59A47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07273" y="9456160"/>
              <a:ext cx="10986" cy="10986"/>
            </a:xfrm>
            <a:custGeom>
              <a:avLst/>
              <a:gdLst>
                <a:gd name="T0" fmla="*/ 5 w 7"/>
                <a:gd name="T1" fmla="*/ 5 h 7"/>
                <a:gd name="T2" fmla="*/ 6 w 7"/>
                <a:gd name="T3" fmla="*/ 6 h 7"/>
                <a:gd name="T4" fmla="*/ 4 w 7"/>
                <a:gd name="T5" fmla="*/ 6 h 7"/>
                <a:gd name="T6" fmla="*/ 2 w 7"/>
                <a:gd name="T7" fmla="*/ 4 h 7"/>
                <a:gd name="T8" fmla="*/ 0 w 7"/>
                <a:gd name="T9" fmla="*/ 3 h 7"/>
                <a:gd name="T10" fmla="*/ 1 w 7"/>
                <a:gd name="T11" fmla="*/ 1 h 7"/>
                <a:gd name="T12" fmla="*/ 2 w 7"/>
                <a:gd name="T13" fmla="*/ 0 h 7"/>
                <a:gd name="T14" fmla="*/ 3 w 7"/>
                <a:gd name="T15" fmla="*/ 2 h 7"/>
                <a:gd name="T16" fmla="*/ 5 w 7"/>
                <a:gd name="T17" fmla="*/ 4 h 7"/>
                <a:gd name="T18" fmla="*/ 5 w 7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5" y="5"/>
                  </a:moveTo>
                  <a:lnTo>
                    <a:pt x="6" y="6"/>
                  </a:lnTo>
                  <a:lnTo>
                    <a:pt x="4" y="6"/>
                  </a:lnTo>
                  <a:lnTo>
                    <a:pt x="2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2"/>
                  </a:lnTo>
                  <a:lnTo>
                    <a:pt x="5" y="4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" name="Freeform 1159">
              <a:extLst>
                <a:ext uri="{FF2B5EF4-FFF2-40B4-BE49-F238E27FC236}">
                  <a16:creationId xmlns:a16="http://schemas.microsoft.com/office/drawing/2014/main" id="{031EEA03-0222-91BC-18E6-340436A931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07273" y="9456160"/>
              <a:ext cx="10986" cy="10986"/>
            </a:xfrm>
            <a:custGeom>
              <a:avLst/>
              <a:gdLst>
                <a:gd name="T0" fmla="*/ 5 w 7"/>
                <a:gd name="T1" fmla="*/ 5 h 7"/>
                <a:gd name="T2" fmla="*/ 6 w 7"/>
                <a:gd name="T3" fmla="*/ 6 h 7"/>
                <a:gd name="T4" fmla="*/ 4 w 7"/>
                <a:gd name="T5" fmla="*/ 6 h 7"/>
                <a:gd name="T6" fmla="*/ 2 w 7"/>
                <a:gd name="T7" fmla="*/ 4 h 7"/>
                <a:gd name="T8" fmla="*/ 0 w 7"/>
                <a:gd name="T9" fmla="*/ 3 h 7"/>
                <a:gd name="T10" fmla="*/ 1 w 7"/>
                <a:gd name="T11" fmla="*/ 1 h 7"/>
                <a:gd name="T12" fmla="*/ 2 w 7"/>
                <a:gd name="T13" fmla="*/ 0 h 7"/>
                <a:gd name="T14" fmla="*/ 3 w 7"/>
                <a:gd name="T15" fmla="*/ 2 h 7"/>
                <a:gd name="T16" fmla="*/ 5 w 7"/>
                <a:gd name="T17" fmla="*/ 4 h 7"/>
                <a:gd name="T18" fmla="*/ 5 w 7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5" y="5"/>
                  </a:moveTo>
                  <a:lnTo>
                    <a:pt x="6" y="6"/>
                  </a:lnTo>
                  <a:lnTo>
                    <a:pt x="4" y="6"/>
                  </a:lnTo>
                  <a:lnTo>
                    <a:pt x="2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2"/>
                  </a:lnTo>
                  <a:lnTo>
                    <a:pt x="5" y="4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" name="Freeform 1160">
              <a:extLst>
                <a:ext uri="{FF2B5EF4-FFF2-40B4-BE49-F238E27FC236}">
                  <a16:creationId xmlns:a16="http://schemas.microsoft.com/office/drawing/2014/main" id="{4F641E29-A6B8-91C0-82DC-42A8A4A7A3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8256" y="9428694"/>
              <a:ext cx="10986" cy="10986"/>
            </a:xfrm>
            <a:custGeom>
              <a:avLst/>
              <a:gdLst>
                <a:gd name="T0" fmla="*/ 5 w 8"/>
                <a:gd name="T1" fmla="*/ 7 h 9"/>
                <a:gd name="T2" fmla="*/ 4 w 8"/>
                <a:gd name="T3" fmla="*/ 8 h 9"/>
                <a:gd name="T4" fmla="*/ 1 w 8"/>
                <a:gd name="T5" fmla="*/ 7 h 9"/>
                <a:gd name="T6" fmla="*/ 0 w 8"/>
                <a:gd name="T7" fmla="*/ 6 h 9"/>
                <a:gd name="T8" fmla="*/ 0 w 8"/>
                <a:gd name="T9" fmla="*/ 1 h 9"/>
                <a:gd name="T10" fmla="*/ 2 w 8"/>
                <a:gd name="T11" fmla="*/ 0 h 9"/>
                <a:gd name="T12" fmla="*/ 5 w 8"/>
                <a:gd name="T13" fmla="*/ 4 h 9"/>
                <a:gd name="T14" fmla="*/ 7 w 8"/>
                <a:gd name="T15" fmla="*/ 6 h 9"/>
                <a:gd name="T16" fmla="*/ 5 w 8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5" y="7"/>
                  </a:moveTo>
                  <a:lnTo>
                    <a:pt x="4" y="8"/>
                  </a:lnTo>
                  <a:lnTo>
                    <a:pt x="1" y="7"/>
                  </a:lnTo>
                  <a:lnTo>
                    <a:pt x="0" y="6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4"/>
                  </a:lnTo>
                  <a:lnTo>
                    <a:pt x="7" y="6"/>
                  </a:lnTo>
                  <a:lnTo>
                    <a:pt x="5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2" name="Freeform 1161">
              <a:extLst>
                <a:ext uri="{FF2B5EF4-FFF2-40B4-BE49-F238E27FC236}">
                  <a16:creationId xmlns:a16="http://schemas.microsoft.com/office/drawing/2014/main" id="{EF6FCFF9-5B51-AC2A-1C50-004B336FA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8256" y="9428694"/>
              <a:ext cx="10986" cy="10986"/>
            </a:xfrm>
            <a:custGeom>
              <a:avLst/>
              <a:gdLst>
                <a:gd name="T0" fmla="*/ 5 w 8"/>
                <a:gd name="T1" fmla="*/ 7 h 9"/>
                <a:gd name="T2" fmla="*/ 4 w 8"/>
                <a:gd name="T3" fmla="*/ 8 h 9"/>
                <a:gd name="T4" fmla="*/ 1 w 8"/>
                <a:gd name="T5" fmla="*/ 7 h 9"/>
                <a:gd name="T6" fmla="*/ 0 w 8"/>
                <a:gd name="T7" fmla="*/ 6 h 9"/>
                <a:gd name="T8" fmla="*/ 0 w 8"/>
                <a:gd name="T9" fmla="*/ 1 h 9"/>
                <a:gd name="T10" fmla="*/ 2 w 8"/>
                <a:gd name="T11" fmla="*/ 0 h 9"/>
                <a:gd name="T12" fmla="*/ 5 w 8"/>
                <a:gd name="T13" fmla="*/ 4 h 9"/>
                <a:gd name="T14" fmla="*/ 7 w 8"/>
                <a:gd name="T15" fmla="*/ 6 h 9"/>
                <a:gd name="T16" fmla="*/ 5 w 8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5" y="7"/>
                  </a:moveTo>
                  <a:lnTo>
                    <a:pt x="4" y="8"/>
                  </a:lnTo>
                  <a:lnTo>
                    <a:pt x="1" y="7"/>
                  </a:lnTo>
                  <a:lnTo>
                    <a:pt x="0" y="6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4"/>
                  </a:lnTo>
                  <a:lnTo>
                    <a:pt x="7" y="6"/>
                  </a:lnTo>
                  <a:lnTo>
                    <a:pt x="5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3" name="Freeform 1162">
              <a:extLst>
                <a:ext uri="{FF2B5EF4-FFF2-40B4-BE49-F238E27FC236}">
                  <a16:creationId xmlns:a16="http://schemas.microsoft.com/office/drawing/2014/main" id="{8F723C5C-0ED7-D9DB-A859-6F081C3B07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1920" y="9247428"/>
              <a:ext cx="5491" cy="5491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1 h 2"/>
                <a:gd name="T4" fmla="*/ 0 w 3"/>
                <a:gd name="T5" fmla="*/ 1 h 2"/>
                <a:gd name="T6" fmla="*/ 0 w 3"/>
                <a:gd name="T7" fmla="*/ 1 h 2"/>
                <a:gd name="T8" fmla="*/ 0 w 3"/>
                <a:gd name="T9" fmla="*/ 0 h 2"/>
                <a:gd name="T10" fmla="*/ 0 w 3"/>
                <a:gd name="T11" fmla="*/ 0 h 2"/>
                <a:gd name="T12" fmla="*/ 0 w 3"/>
                <a:gd name="T13" fmla="*/ 0 h 2"/>
                <a:gd name="T14" fmla="*/ 2 w 3"/>
                <a:gd name="T15" fmla="*/ 0 h 2"/>
                <a:gd name="T16" fmla="*/ 2 w 3"/>
                <a:gd name="T1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4" name="Freeform 1163">
              <a:extLst>
                <a:ext uri="{FF2B5EF4-FFF2-40B4-BE49-F238E27FC236}">
                  <a16:creationId xmlns:a16="http://schemas.microsoft.com/office/drawing/2014/main" id="{326EAF70-DF78-FBC7-457A-3DF26A817F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1920" y="9247428"/>
              <a:ext cx="5491" cy="5491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1 h 2"/>
                <a:gd name="T4" fmla="*/ 0 w 3"/>
                <a:gd name="T5" fmla="*/ 1 h 2"/>
                <a:gd name="T6" fmla="*/ 0 w 3"/>
                <a:gd name="T7" fmla="*/ 1 h 2"/>
                <a:gd name="T8" fmla="*/ 0 w 3"/>
                <a:gd name="T9" fmla="*/ 0 h 2"/>
                <a:gd name="T10" fmla="*/ 0 w 3"/>
                <a:gd name="T11" fmla="*/ 0 h 2"/>
                <a:gd name="T12" fmla="*/ 0 w 3"/>
                <a:gd name="T13" fmla="*/ 0 h 2"/>
                <a:gd name="T14" fmla="*/ 2 w 3"/>
                <a:gd name="T15" fmla="*/ 0 h 2"/>
                <a:gd name="T16" fmla="*/ 2 w 3"/>
                <a:gd name="T1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5" name="Freeform 1164">
              <a:extLst>
                <a:ext uri="{FF2B5EF4-FFF2-40B4-BE49-F238E27FC236}">
                  <a16:creationId xmlns:a16="http://schemas.microsoft.com/office/drawing/2014/main" id="{04890C4A-A034-196F-DC4A-993D422FE6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23751" y="10307563"/>
              <a:ext cx="466901" cy="521831"/>
            </a:xfrm>
            <a:custGeom>
              <a:avLst/>
              <a:gdLst>
                <a:gd name="T0" fmla="*/ 323 w 373"/>
                <a:gd name="T1" fmla="*/ 302 h 420"/>
                <a:gd name="T2" fmla="*/ 242 w 373"/>
                <a:gd name="T3" fmla="*/ 313 h 420"/>
                <a:gd name="T4" fmla="*/ 226 w 373"/>
                <a:gd name="T5" fmla="*/ 360 h 420"/>
                <a:gd name="T6" fmla="*/ 211 w 373"/>
                <a:gd name="T7" fmla="*/ 395 h 420"/>
                <a:gd name="T8" fmla="*/ 180 w 373"/>
                <a:gd name="T9" fmla="*/ 391 h 420"/>
                <a:gd name="T10" fmla="*/ 165 w 373"/>
                <a:gd name="T11" fmla="*/ 410 h 420"/>
                <a:gd name="T12" fmla="*/ 154 w 373"/>
                <a:gd name="T13" fmla="*/ 397 h 420"/>
                <a:gd name="T14" fmla="*/ 126 w 373"/>
                <a:gd name="T15" fmla="*/ 393 h 420"/>
                <a:gd name="T16" fmla="*/ 105 w 373"/>
                <a:gd name="T17" fmla="*/ 383 h 420"/>
                <a:gd name="T18" fmla="*/ 90 w 373"/>
                <a:gd name="T19" fmla="*/ 397 h 420"/>
                <a:gd name="T20" fmla="*/ 76 w 373"/>
                <a:gd name="T21" fmla="*/ 415 h 420"/>
                <a:gd name="T22" fmla="*/ 54 w 373"/>
                <a:gd name="T23" fmla="*/ 417 h 420"/>
                <a:gd name="T24" fmla="*/ 52 w 373"/>
                <a:gd name="T25" fmla="*/ 397 h 420"/>
                <a:gd name="T26" fmla="*/ 45 w 373"/>
                <a:gd name="T27" fmla="*/ 367 h 420"/>
                <a:gd name="T28" fmla="*/ 33 w 373"/>
                <a:gd name="T29" fmla="*/ 348 h 420"/>
                <a:gd name="T30" fmla="*/ 27 w 373"/>
                <a:gd name="T31" fmla="*/ 337 h 420"/>
                <a:gd name="T32" fmla="*/ 28 w 373"/>
                <a:gd name="T33" fmla="*/ 327 h 420"/>
                <a:gd name="T34" fmla="*/ 33 w 373"/>
                <a:gd name="T35" fmla="*/ 311 h 420"/>
                <a:gd name="T36" fmla="*/ 30 w 373"/>
                <a:gd name="T37" fmla="*/ 300 h 420"/>
                <a:gd name="T38" fmla="*/ 19 w 373"/>
                <a:gd name="T39" fmla="*/ 281 h 420"/>
                <a:gd name="T40" fmla="*/ 16 w 373"/>
                <a:gd name="T41" fmla="*/ 264 h 420"/>
                <a:gd name="T42" fmla="*/ 5 w 373"/>
                <a:gd name="T43" fmla="*/ 245 h 420"/>
                <a:gd name="T44" fmla="*/ 1 w 373"/>
                <a:gd name="T45" fmla="*/ 235 h 420"/>
                <a:gd name="T46" fmla="*/ 16 w 373"/>
                <a:gd name="T47" fmla="*/ 219 h 420"/>
                <a:gd name="T48" fmla="*/ 24 w 373"/>
                <a:gd name="T49" fmla="*/ 208 h 420"/>
                <a:gd name="T50" fmla="*/ 14 w 373"/>
                <a:gd name="T51" fmla="*/ 202 h 420"/>
                <a:gd name="T52" fmla="*/ 14 w 373"/>
                <a:gd name="T53" fmla="*/ 172 h 420"/>
                <a:gd name="T54" fmla="*/ 13 w 373"/>
                <a:gd name="T55" fmla="*/ 153 h 420"/>
                <a:gd name="T56" fmla="*/ 21 w 373"/>
                <a:gd name="T57" fmla="*/ 141 h 420"/>
                <a:gd name="T58" fmla="*/ 18 w 373"/>
                <a:gd name="T59" fmla="*/ 124 h 420"/>
                <a:gd name="T60" fmla="*/ 22 w 373"/>
                <a:gd name="T61" fmla="*/ 97 h 420"/>
                <a:gd name="T62" fmla="*/ 25 w 373"/>
                <a:gd name="T63" fmla="*/ 80 h 420"/>
                <a:gd name="T64" fmla="*/ 2 w 373"/>
                <a:gd name="T65" fmla="*/ 39 h 420"/>
                <a:gd name="T66" fmla="*/ 28 w 373"/>
                <a:gd name="T67" fmla="*/ 45 h 420"/>
                <a:gd name="T68" fmla="*/ 46 w 373"/>
                <a:gd name="T69" fmla="*/ 34 h 420"/>
                <a:gd name="T70" fmla="*/ 63 w 373"/>
                <a:gd name="T71" fmla="*/ 26 h 420"/>
                <a:gd name="T72" fmla="*/ 94 w 373"/>
                <a:gd name="T73" fmla="*/ 7 h 420"/>
                <a:gd name="T74" fmla="*/ 125 w 373"/>
                <a:gd name="T75" fmla="*/ 4 h 420"/>
                <a:gd name="T76" fmla="*/ 132 w 373"/>
                <a:gd name="T77" fmla="*/ 10 h 420"/>
                <a:gd name="T78" fmla="*/ 130 w 373"/>
                <a:gd name="T79" fmla="*/ 32 h 420"/>
                <a:gd name="T80" fmla="*/ 132 w 373"/>
                <a:gd name="T81" fmla="*/ 51 h 420"/>
                <a:gd name="T82" fmla="*/ 137 w 373"/>
                <a:gd name="T83" fmla="*/ 64 h 420"/>
                <a:gd name="T84" fmla="*/ 142 w 373"/>
                <a:gd name="T85" fmla="*/ 69 h 420"/>
                <a:gd name="T86" fmla="*/ 157 w 373"/>
                <a:gd name="T87" fmla="*/ 79 h 420"/>
                <a:gd name="T88" fmla="*/ 183 w 373"/>
                <a:gd name="T89" fmla="*/ 87 h 420"/>
                <a:gd name="T90" fmla="*/ 200 w 373"/>
                <a:gd name="T91" fmla="*/ 92 h 420"/>
                <a:gd name="T92" fmla="*/ 213 w 373"/>
                <a:gd name="T93" fmla="*/ 103 h 420"/>
                <a:gd name="T94" fmla="*/ 236 w 373"/>
                <a:gd name="T95" fmla="*/ 115 h 420"/>
                <a:gd name="T96" fmla="*/ 263 w 373"/>
                <a:gd name="T97" fmla="*/ 118 h 420"/>
                <a:gd name="T98" fmla="*/ 283 w 373"/>
                <a:gd name="T99" fmla="*/ 135 h 420"/>
                <a:gd name="T100" fmla="*/ 285 w 373"/>
                <a:gd name="T101" fmla="*/ 152 h 420"/>
                <a:gd name="T102" fmla="*/ 288 w 373"/>
                <a:gd name="T103" fmla="*/ 180 h 420"/>
                <a:gd name="T104" fmla="*/ 327 w 373"/>
                <a:gd name="T105" fmla="*/ 207 h 420"/>
                <a:gd name="T106" fmla="*/ 346 w 373"/>
                <a:gd name="T107" fmla="*/ 210 h 420"/>
                <a:gd name="T108" fmla="*/ 346 w 373"/>
                <a:gd name="T109" fmla="*/ 238 h 420"/>
                <a:gd name="T110" fmla="*/ 367 w 373"/>
                <a:gd name="T111" fmla="*/ 259 h 420"/>
                <a:gd name="T112" fmla="*/ 367 w 373"/>
                <a:gd name="T113" fmla="*/ 276 h 420"/>
                <a:gd name="T114" fmla="*/ 362 w 373"/>
                <a:gd name="T115" fmla="*/ 295 h 420"/>
                <a:gd name="T116" fmla="*/ 360 w 373"/>
                <a:gd name="T117" fmla="*/ 325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3" h="420">
                  <a:moveTo>
                    <a:pt x="351" y="330"/>
                  </a:moveTo>
                  <a:lnTo>
                    <a:pt x="352" y="325"/>
                  </a:lnTo>
                  <a:lnTo>
                    <a:pt x="351" y="320"/>
                  </a:lnTo>
                  <a:lnTo>
                    <a:pt x="351" y="319"/>
                  </a:lnTo>
                  <a:lnTo>
                    <a:pt x="342" y="313"/>
                  </a:lnTo>
                  <a:lnTo>
                    <a:pt x="333" y="308"/>
                  </a:lnTo>
                  <a:lnTo>
                    <a:pt x="323" y="302"/>
                  </a:lnTo>
                  <a:lnTo>
                    <a:pt x="309" y="302"/>
                  </a:lnTo>
                  <a:lnTo>
                    <a:pt x="295" y="302"/>
                  </a:lnTo>
                  <a:lnTo>
                    <a:pt x="282" y="305"/>
                  </a:lnTo>
                  <a:lnTo>
                    <a:pt x="268" y="308"/>
                  </a:lnTo>
                  <a:lnTo>
                    <a:pt x="262" y="309"/>
                  </a:lnTo>
                  <a:lnTo>
                    <a:pt x="249" y="312"/>
                  </a:lnTo>
                  <a:lnTo>
                    <a:pt x="242" y="313"/>
                  </a:lnTo>
                  <a:lnTo>
                    <a:pt x="239" y="319"/>
                  </a:lnTo>
                  <a:lnTo>
                    <a:pt x="237" y="327"/>
                  </a:lnTo>
                  <a:lnTo>
                    <a:pt x="234" y="331"/>
                  </a:lnTo>
                  <a:lnTo>
                    <a:pt x="230" y="336"/>
                  </a:lnTo>
                  <a:lnTo>
                    <a:pt x="226" y="343"/>
                  </a:lnTo>
                  <a:lnTo>
                    <a:pt x="226" y="352"/>
                  </a:lnTo>
                  <a:lnTo>
                    <a:pt x="226" y="360"/>
                  </a:lnTo>
                  <a:lnTo>
                    <a:pt x="222" y="371"/>
                  </a:lnTo>
                  <a:lnTo>
                    <a:pt x="219" y="380"/>
                  </a:lnTo>
                  <a:lnTo>
                    <a:pt x="217" y="390"/>
                  </a:lnTo>
                  <a:lnTo>
                    <a:pt x="215" y="396"/>
                  </a:lnTo>
                  <a:lnTo>
                    <a:pt x="214" y="397"/>
                  </a:lnTo>
                  <a:lnTo>
                    <a:pt x="214" y="397"/>
                  </a:lnTo>
                  <a:lnTo>
                    <a:pt x="211" y="395"/>
                  </a:lnTo>
                  <a:lnTo>
                    <a:pt x="209" y="391"/>
                  </a:lnTo>
                  <a:lnTo>
                    <a:pt x="209" y="390"/>
                  </a:lnTo>
                  <a:lnTo>
                    <a:pt x="208" y="390"/>
                  </a:lnTo>
                  <a:lnTo>
                    <a:pt x="195" y="390"/>
                  </a:lnTo>
                  <a:lnTo>
                    <a:pt x="183" y="390"/>
                  </a:lnTo>
                  <a:lnTo>
                    <a:pt x="182" y="391"/>
                  </a:lnTo>
                  <a:lnTo>
                    <a:pt x="180" y="391"/>
                  </a:lnTo>
                  <a:lnTo>
                    <a:pt x="178" y="390"/>
                  </a:lnTo>
                  <a:lnTo>
                    <a:pt x="177" y="390"/>
                  </a:lnTo>
                  <a:lnTo>
                    <a:pt x="175" y="391"/>
                  </a:lnTo>
                  <a:lnTo>
                    <a:pt x="174" y="393"/>
                  </a:lnTo>
                  <a:lnTo>
                    <a:pt x="169" y="402"/>
                  </a:lnTo>
                  <a:lnTo>
                    <a:pt x="167" y="406"/>
                  </a:lnTo>
                  <a:lnTo>
                    <a:pt x="165" y="410"/>
                  </a:lnTo>
                  <a:lnTo>
                    <a:pt x="163" y="416"/>
                  </a:lnTo>
                  <a:lnTo>
                    <a:pt x="163" y="417"/>
                  </a:lnTo>
                  <a:lnTo>
                    <a:pt x="162" y="415"/>
                  </a:lnTo>
                  <a:lnTo>
                    <a:pt x="159" y="409"/>
                  </a:lnTo>
                  <a:lnTo>
                    <a:pt x="158" y="406"/>
                  </a:lnTo>
                  <a:lnTo>
                    <a:pt x="157" y="402"/>
                  </a:lnTo>
                  <a:lnTo>
                    <a:pt x="154" y="397"/>
                  </a:lnTo>
                  <a:lnTo>
                    <a:pt x="151" y="396"/>
                  </a:lnTo>
                  <a:lnTo>
                    <a:pt x="149" y="396"/>
                  </a:lnTo>
                  <a:lnTo>
                    <a:pt x="147" y="395"/>
                  </a:lnTo>
                  <a:lnTo>
                    <a:pt x="143" y="394"/>
                  </a:lnTo>
                  <a:lnTo>
                    <a:pt x="140" y="393"/>
                  </a:lnTo>
                  <a:lnTo>
                    <a:pt x="127" y="393"/>
                  </a:lnTo>
                  <a:lnTo>
                    <a:pt x="126" y="393"/>
                  </a:lnTo>
                  <a:lnTo>
                    <a:pt x="121" y="394"/>
                  </a:lnTo>
                  <a:lnTo>
                    <a:pt x="119" y="393"/>
                  </a:lnTo>
                  <a:lnTo>
                    <a:pt x="116" y="391"/>
                  </a:lnTo>
                  <a:lnTo>
                    <a:pt x="110" y="386"/>
                  </a:lnTo>
                  <a:lnTo>
                    <a:pt x="109" y="385"/>
                  </a:lnTo>
                  <a:lnTo>
                    <a:pt x="107" y="383"/>
                  </a:lnTo>
                  <a:lnTo>
                    <a:pt x="105" y="383"/>
                  </a:lnTo>
                  <a:lnTo>
                    <a:pt x="104" y="385"/>
                  </a:lnTo>
                  <a:lnTo>
                    <a:pt x="103" y="388"/>
                  </a:lnTo>
                  <a:lnTo>
                    <a:pt x="102" y="391"/>
                  </a:lnTo>
                  <a:lnTo>
                    <a:pt x="101" y="394"/>
                  </a:lnTo>
                  <a:lnTo>
                    <a:pt x="96" y="395"/>
                  </a:lnTo>
                  <a:lnTo>
                    <a:pt x="92" y="397"/>
                  </a:lnTo>
                  <a:lnTo>
                    <a:pt x="90" y="397"/>
                  </a:lnTo>
                  <a:lnTo>
                    <a:pt x="89" y="399"/>
                  </a:lnTo>
                  <a:lnTo>
                    <a:pt x="88" y="401"/>
                  </a:lnTo>
                  <a:lnTo>
                    <a:pt x="87" y="404"/>
                  </a:lnTo>
                  <a:lnTo>
                    <a:pt x="81" y="407"/>
                  </a:lnTo>
                  <a:lnTo>
                    <a:pt x="80" y="408"/>
                  </a:lnTo>
                  <a:lnTo>
                    <a:pt x="80" y="412"/>
                  </a:lnTo>
                  <a:lnTo>
                    <a:pt x="76" y="415"/>
                  </a:lnTo>
                  <a:lnTo>
                    <a:pt x="75" y="417"/>
                  </a:lnTo>
                  <a:lnTo>
                    <a:pt x="70" y="418"/>
                  </a:lnTo>
                  <a:lnTo>
                    <a:pt x="63" y="419"/>
                  </a:lnTo>
                  <a:lnTo>
                    <a:pt x="59" y="419"/>
                  </a:lnTo>
                  <a:lnTo>
                    <a:pt x="57" y="419"/>
                  </a:lnTo>
                  <a:lnTo>
                    <a:pt x="56" y="418"/>
                  </a:lnTo>
                  <a:lnTo>
                    <a:pt x="54" y="417"/>
                  </a:lnTo>
                  <a:lnTo>
                    <a:pt x="54" y="416"/>
                  </a:lnTo>
                  <a:lnTo>
                    <a:pt x="54" y="414"/>
                  </a:lnTo>
                  <a:lnTo>
                    <a:pt x="55" y="411"/>
                  </a:lnTo>
                  <a:lnTo>
                    <a:pt x="54" y="406"/>
                  </a:lnTo>
                  <a:lnTo>
                    <a:pt x="52" y="401"/>
                  </a:lnTo>
                  <a:lnTo>
                    <a:pt x="52" y="399"/>
                  </a:lnTo>
                  <a:lnTo>
                    <a:pt x="52" y="397"/>
                  </a:lnTo>
                  <a:lnTo>
                    <a:pt x="51" y="392"/>
                  </a:lnTo>
                  <a:lnTo>
                    <a:pt x="48" y="390"/>
                  </a:lnTo>
                  <a:lnTo>
                    <a:pt x="47" y="385"/>
                  </a:lnTo>
                  <a:lnTo>
                    <a:pt x="47" y="382"/>
                  </a:lnTo>
                  <a:lnTo>
                    <a:pt x="45" y="377"/>
                  </a:lnTo>
                  <a:lnTo>
                    <a:pt x="44" y="372"/>
                  </a:lnTo>
                  <a:lnTo>
                    <a:pt x="45" y="367"/>
                  </a:lnTo>
                  <a:lnTo>
                    <a:pt x="41" y="361"/>
                  </a:lnTo>
                  <a:lnTo>
                    <a:pt x="38" y="355"/>
                  </a:lnTo>
                  <a:lnTo>
                    <a:pt x="34" y="355"/>
                  </a:lnTo>
                  <a:lnTo>
                    <a:pt x="33" y="354"/>
                  </a:lnTo>
                  <a:lnTo>
                    <a:pt x="33" y="352"/>
                  </a:lnTo>
                  <a:lnTo>
                    <a:pt x="33" y="350"/>
                  </a:lnTo>
                  <a:lnTo>
                    <a:pt x="33" y="348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5" y="345"/>
                  </a:lnTo>
                  <a:lnTo>
                    <a:pt x="30" y="341"/>
                  </a:lnTo>
                  <a:lnTo>
                    <a:pt x="28" y="339"/>
                  </a:lnTo>
                  <a:lnTo>
                    <a:pt x="27" y="338"/>
                  </a:lnTo>
                  <a:lnTo>
                    <a:pt x="27" y="337"/>
                  </a:lnTo>
                  <a:lnTo>
                    <a:pt x="29" y="336"/>
                  </a:lnTo>
                  <a:lnTo>
                    <a:pt x="30" y="335"/>
                  </a:lnTo>
                  <a:lnTo>
                    <a:pt x="28" y="332"/>
                  </a:lnTo>
                  <a:lnTo>
                    <a:pt x="28" y="330"/>
                  </a:lnTo>
                  <a:lnTo>
                    <a:pt x="27" y="328"/>
                  </a:lnTo>
                  <a:lnTo>
                    <a:pt x="28" y="328"/>
                  </a:lnTo>
                  <a:lnTo>
                    <a:pt x="28" y="327"/>
                  </a:lnTo>
                  <a:lnTo>
                    <a:pt x="32" y="327"/>
                  </a:lnTo>
                  <a:lnTo>
                    <a:pt x="33" y="323"/>
                  </a:lnTo>
                  <a:lnTo>
                    <a:pt x="33" y="322"/>
                  </a:lnTo>
                  <a:lnTo>
                    <a:pt x="33" y="320"/>
                  </a:lnTo>
                  <a:lnTo>
                    <a:pt x="30" y="316"/>
                  </a:lnTo>
                  <a:lnTo>
                    <a:pt x="29" y="315"/>
                  </a:lnTo>
                  <a:lnTo>
                    <a:pt x="33" y="311"/>
                  </a:lnTo>
                  <a:lnTo>
                    <a:pt x="36" y="307"/>
                  </a:lnTo>
                  <a:lnTo>
                    <a:pt x="36" y="306"/>
                  </a:lnTo>
                  <a:lnTo>
                    <a:pt x="36" y="306"/>
                  </a:lnTo>
                  <a:lnTo>
                    <a:pt x="36" y="305"/>
                  </a:lnTo>
                  <a:lnTo>
                    <a:pt x="34" y="303"/>
                  </a:lnTo>
                  <a:lnTo>
                    <a:pt x="31" y="302"/>
                  </a:lnTo>
                  <a:lnTo>
                    <a:pt x="30" y="300"/>
                  </a:lnTo>
                  <a:lnTo>
                    <a:pt x="27" y="298"/>
                  </a:lnTo>
                  <a:lnTo>
                    <a:pt x="24" y="295"/>
                  </a:lnTo>
                  <a:lnTo>
                    <a:pt x="22" y="293"/>
                  </a:lnTo>
                  <a:lnTo>
                    <a:pt x="21" y="292"/>
                  </a:lnTo>
                  <a:lnTo>
                    <a:pt x="21" y="290"/>
                  </a:lnTo>
                  <a:lnTo>
                    <a:pt x="20" y="287"/>
                  </a:lnTo>
                  <a:lnTo>
                    <a:pt x="19" y="281"/>
                  </a:lnTo>
                  <a:lnTo>
                    <a:pt x="18" y="278"/>
                  </a:lnTo>
                  <a:lnTo>
                    <a:pt x="18" y="275"/>
                  </a:lnTo>
                  <a:lnTo>
                    <a:pt x="17" y="272"/>
                  </a:lnTo>
                  <a:lnTo>
                    <a:pt x="17" y="270"/>
                  </a:lnTo>
                  <a:lnTo>
                    <a:pt x="16" y="267"/>
                  </a:lnTo>
                  <a:lnTo>
                    <a:pt x="16" y="265"/>
                  </a:lnTo>
                  <a:lnTo>
                    <a:pt x="16" y="264"/>
                  </a:lnTo>
                  <a:lnTo>
                    <a:pt x="17" y="263"/>
                  </a:lnTo>
                  <a:lnTo>
                    <a:pt x="17" y="262"/>
                  </a:lnTo>
                  <a:lnTo>
                    <a:pt x="11" y="259"/>
                  </a:lnTo>
                  <a:lnTo>
                    <a:pt x="11" y="259"/>
                  </a:lnTo>
                  <a:lnTo>
                    <a:pt x="9" y="253"/>
                  </a:lnTo>
                  <a:lnTo>
                    <a:pt x="5" y="248"/>
                  </a:lnTo>
                  <a:lnTo>
                    <a:pt x="5" y="245"/>
                  </a:lnTo>
                  <a:lnTo>
                    <a:pt x="5" y="245"/>
                  </a:lnTo>
                  <a:lnTo>
                    <a:pt x="5" y="243"/>
                  </a:lnTo>
                  <a:lnTo>
                    <a:pt x="4" y="241"/>
                  </a:lnTo>
                  <a:lnTo>
                    <a:pt x="3" y="239"/>
                  </a:lnTo>
                  <a:lnTo>
                    <a:pt x="1" y="238"/>
                  </a:lnTo>
                  <a:lnTo>
                    <a:pt x="0" y="237"/>
                  </a:lnTo>
                  <a:lnTo>
                    <a:pt x="1" y="235"/>
                  </a:lnTo>
                  <a:lnTo>
                    <a:pt x="5" y="232"/>
                  </a:lnTo>
                  <a:lnTo>
                    <a:pt x="6" y="232"/>
                  </a:lnTo>
                  <a:lnTo>
                    <a:pt x="7" y="230"/>
                  </a:lnTo>
                  <a:lnTo>
                    <a:pt x="8" y="229"/>
                  </a:lnTo>
                  <a:lnTo>
                    <a:pt x="12" y="224"/>
                  </a:lnTo>
                  <a:lnTo>
                    <a:pt x="14" y="221"/>
                  </a:lnTo>
                  <a:lnTo>
                    <a:pt x="16" y="219"/>
                  </a:lnTo>
                  <a:lnTo>
                    <a:pt x="18" y="218"/>
                  </a:lnTo>
                  <a:lnTo>
                    <a:pt x="19" y="217"/>
                  </a:lnTo>
                  <a:lnTo>
                    <a:pt x="18" y="214"/>
                  </a:lnTo>
                  <a:lnTo>
                    <a:pt x="19" y="212"/>
                  </a:lnTo>
                  <a:lnTo>
                    <a:pt x="20" y="211"/>
                  </a:lnTo>
                  <a:lnTo>
                    <a:pt x="22" y="209"/>
                  </a:lnTo>
                  <a:lnTo>
                    <a:pt x="24" y="208"/>
                  </a:lnTo>
                  <a:lnTo>
                    <a:pt x="25" y="208"/>
                  </a:lnTo>
                  <a:lnTo>
                    <a:pt x="25" y="207"/>
                  </a:lnTo>
                  <a:lnTo>
                    <a:pt x="23" y="205"/>
                  </a:lnTo>
                  <a:lnTo>
                    <a:pt x="18" y="204"/>
                  </a:lnTo>
                  <a:lnTo>
                    <a:pt x="16" y="204"/>
                  </a:lnTo>
                  <a:lnTo>
                    <a:pt x="14" y="203"/>
                  </a:lnTo>
                  <a:lnTo>
                    <a:pt x="14" y="202"/>
                  </a:lnTo>
                  <a:lnTo>
                    <a:pt x="8" y="189"/>
                  </a:lnTo>
                  <a:lnTo>
                    <a:pt x="7" y="186"/>
                  </a:lnTo>
                  <a:lnTo>
                    <a:pt x="7" y="185"/>
                  </a:lnTo>
                  <a:lnTo>
                    <a:pt x="11" y="178"/>
                  </a:lnTo>
                  <a:lnTo>
                    <a:pt x="12" y="176"/>
                  </a:lnTo>
                  <a:lnTo>
                    <a:pt x="15" y="173"/>
                  </a:lnTo>
                  <a:lnTo>
                    <a:pt x="14" y="172"/>
                  </a:lnTo>
                  <a:lnTo>
                    <a:pt x="10" y="167"/>
                  </a:lnTo>
                  <a:lnTo>
                    <a:pt x="9" y="165"/>
                  </a:lnTo>
                  <a:lnTo>
                    <a:pt x="9" y="162"/>
                  </a:lnTo>
                  <a:lnTo>
                    <a:pt x="9" y="159"/>
                  </a:lnTo>
                  <a:lnTo>
                    <a:pt x="12" y="157"/>
                  </a:lnTo>
                  <a:lnTo>
                    <a:pt x="12" y="155"/>
                  </a:lnTo>
                  <a:lnTo>
                    <a:pt x="13" y="153"/>
                  </a:lnTo>
                  <a:lnTo>
                    <a:pt x="14" y="152"/>
                  </a:lnTo>
                  <a:lnTo>
                    <a:pt x="15" y="150"/>
                  </a:lnTo>
                  <a:lnTo>
                    <a:pt x="16" y="149"/>
                  </a:lnTo>
                  <a:lnTo>
                    <a:pt x="18" y="147"/>
                  </a:lnTo>
                  <a:lnTo>
                    <a:pt x="20" y="146"/>
                  </a:lnTo>
                  <a:lnTo>
                    <a:pt x="20" y="142"/>
                  </a:lnTo>
                  <a:lnTo>
                    <a:pt x="21" y="141"/>
                  </a:lnTo>
                  <a:lnTo>
                    <a:pt x="23" y="140"/>
                  </a:lnTo>
                  <a:lnTo>
                    <a:pt x="24" y="139"/>
                  </a:lnTo>
                  <a:lnTo>
                    <a:pt x="23" y="137"/>
                  </a:lnTo>
                  <a:lnTo>
                    <a:pt x="22" y="135"/>
                  </a:lnTo>
                  <a:lnTo>
                    <a:pt x="21" y="133"/>
                  </a:lnTo>
                  <a:lnTo>
                    <a:pt x="19" y="127"/>
                  </a:lnTo>
                  <a:lnTo>
                    <a:pt x="18" y="124"/>
                  </a:lnTo>
                  <a:lnTo>
                    <a:pt x="18" y="123"/>
                  </a:lnTo>
                  <a:lnTo>
                    <a:pt x="20" y="121"/>
                  </a:lnTo>
                  <a:lnTo>
                    <a:pt x="20" y="118"/>
                  </a:lnTo>
                  <a:lnTo>
                    <a:pt x="21" y="115"/>
                  </a:lnTo>
                  <a:lnTo>
                    <a:pt x="20" y="102"/>
                  </a:lnTo>
                  <a:lnTo>
                    <a:pt x="20" y="99"/>
                  </a:lnTo>
                  <a:lnTo>
                    <a:pt x="22" y="97"/>
                  </a:lnTo>
                  <a:lnTo>
                    <a:pt x="24" y="95"/>
                  </a:lnTo>
                  <a:lnTo>
                    <a:pt x="26" y="94"/>
                  </a:lnTo>
                  <a:lnTo>
                    <a:pt x="27" y="93"/>
                  </a:lnTo>
                  <a:lnTo>
                    <a:pt x="27" y="91"/>
                  </a:lnTo>
                  <a:lnTo>
                    <a:pt x="28" y="89"/>
                  </a:lnTo>
                  <a:lnTo>
                    <a:pt x="30" y="87"/>
                  </a:lnTo>
                  <a:lnTo>
                    <a:pt x="25" y="80"/>
                  </a:lnTo>
                  <a:lnTo>
                    <a:pt x="22" y="74"/>
                  </a:lnTo>
                  <a:lnTo>
                    <a:pt x="18" y="68"/>
                  </a:lnTo>
                  <a:lnTo>
                    <a:pt x="15" y="61"/>
                  </a:lnTo>
                  <a:lnTo>
                    <a:pt x="12" y="56"/>
                  </a:lnTo>
                  <a:lnTo>
                    <a:pt x="9" y="51"/>
                  </a:lnTo>
                  <a:lnTo>
                    <a:pt x="6" y="46"/>
                  </a:lnTo>
                  <a:lnTo>
                    <a:pt x="2" y="39"/>
                  </a:lnTo>
                  <a:lnTo>
                    <a:pt x="6" y="39"/>
                  </a:lnTo>
                  <a:lnTo>
                    <a:pt x="13" y="39"/>
                  </a:lnTo>
                  <a:lnTo>
                    <a:pt x="20" y="40"/>
                  </a:lnTo>
                  <a:lnTo>
                    <a:pt x="25" y="41"/>
                  </a:lnTo>
                  <a:lnTo>
                    <a:pt x="27" y="42"/>
                  </a:lnTo>
                  <a:lnTo>
                    <a:pt x="27" y="44"/>
                  </a:lnTo>
                  <a:lnTo>
                    <a:pt x="28" y="45"/>
                  </a:lnTo>
                  <a:lnTo>
                    <a:pt x="30" y="44"/>
                  </a:lnTo>
                  <a:lnTo>
                    <a:pt x="31" y="44"/>
                  </a:lnTo>
                  <a:lnTo>
                    <a:pt x="35" y="42"/>
                  </a:lnTo>
                  <a:lnTo>
                    <a:pt x="38" y="41"/>
                  </a:lnTo>
                  <a:lnTo>
                    <a:pt x="41" y="40"/>
                  </a:lnTo>
                  <a:lnTo>
                    <a:pt x="42" y="39"/>
                  </a:lnTo>
                  <a:lnTo>
                    <a:pt x="46" y="34"/>
                  </a:lnTo>
                  <a:lnTo>
                    <a:pt x="48" y="32"/>
                  </a:lnTo>
                  <a:lnTo>
                    <a:pt x="51" y="31"/>
                  </a:lnTo>
                  <a:lnTo>
                    <a:pt x="56" y="30"/>
                  </a:lnTo>
                  <a:lnTo>
                    <a:pt x="57" y="31"/>
                  </a:lnTo>
                  <a:lnTo>
                    <a:pt x="59" y="31"/>
                  </a:lnTo>
                  <a:lnTo>
                    <a:pt x="61" y="28"/>
                  </a:lnTo>
                  <a:lnTo>
                    <a:pt x="63" y="26"/>
                  </a:lnTo>
                  <a:lnTo>
                    <a:pt x="69" y="22"/>
                  </a:lnTo>
                  <a:lnTo>
                    <a:pt x="71" y="21"/>
                  </a:lnTo>
                  <a:lnTo>
                    <a:pt x="72" y="20"/>
                  </a:lnTo>
                  <a:lnTo>
                    <a:pt x="75" y="20"/>
                  </a:lnTo>
                  <a:lnTo>
                    <a:pt x="78" y="18"/>
                  </a:lnTo>
                  <a:lnTo>
                    <a:pt x="90" y="9"/>
                  </a:lnTo>
                  <a:lnTo>
                    <a:pt x="94" y="7"/>
                  </a:lnTo>
                  <a:lnTo>
                    <a:pt x="97" y="6"/>
                  </a:lnTo>
                  <a:lnTo>
                    <a:pt x="99" y="5"/>
                  </a:lnTo>
                  <a:lnTo>
                    <a:pt x="104" y="4"/>
                  </a:lnTo>
                  <a:lnTo>
                    <a:pt x="114" y="3"/>
                  </a:lnTo>
                  <a:lnTo>
                    <a:pt x="121" y="2"/>
                  </a:lnTo>
                  <a:lnTo>
                    <a:pt x="123" y="4"/>
                  </a:lnTo>
                  <a:lnTo>
                    <a:pt x="125" y="4"/>
                  </a:lnTo>
                  <a:lnTo>
                    <a:pt x="127" y="2"/>
                  </a:lnTo>
                  <a:lnTo>
                    <a:pt x="129" y="0"/>
                  </a:lnTo>
                  <a:lnTo>
                    <a:pt x="131" y="1"/>
                  </a:lnTo>
                  <a:lnTo>
                    <a:pt x="132" y="3"/>
                  </a:lnTo>
                  <a:lnTo>
                    <a:pt x="133" y="6"/>
                  </a:lnTo>
                  <a:lnTo>
                    <a:pt x="132" y="8"/>
                  </a:lnTo>
                  <a:lnTo>
                    <a:pt x="132" y="10"/>
                  </a:lnTo>
                  <a:lnTo>
                    <a:pt x="133" y="14"/>
                  </a:lnTo>
                  <a:lnTo>
                    <a:pt x="133" y="18"/>
                  </a:lnTo>
                  <a:lnTo>
                    <a:pt x="131" y="22"/>
                  </a:lnTo>
                  <a:lnTo>
                    <a:pt x="129" y="24"/>
                  </a:lnTo>
                  <a:lnTo>
                    <a:pt x="129" y="26"/>
                  </a:lnTo>
                  <a:lnTo>
                    <a:pt x="129" y="28"/>
                  </a:lnTo>
                  <a:lnTo>
                    <a:pt x="130" y="32"/>
                  </a:lnTo>
                  <a:lnTo>
                    <a:pt x="132" y="37"/>
                  </a:lnTo>
                  <a:lnTo>
                    <a:pt x="132" y="41"/>
                  </a:lnTo>
                  <a:lnTo>
                    <a:pt x="131" y="44"/>
                  </a:lnTo>
                  <a:lnTo>
                    <a:pt x="131" y="46"/>
                  </a:lnTo>
                  <a:lnTo>
                    <a:pt x="131" y="48"/>
                  </a:lnTo>
                  <a:lnTo>
                    <a:pt x="131" y="50"/>
                  </a:lnTo>
                  <a:lnTo>
                    <a:pt x="132" y="51"/>
                  </a:lnTo>
                  <a:lnTo>
                    <a:pt x="132" y="52"/>
                  </a:lnTo>
                  <a:lnTo>
                    <a:pt x="132" y="54"/>
                  </a:lnTo>
                  <a:lnTo>
                    <a:pt x="133" y="56"/>
                  </a:lnTo>
                  <a:lnTo>
                    <a:pt x="136" y="59"/>
                  </a:lnTo>
                  <a:lnTo>
                    <a:pt x="137" y="61"/>
                  </a:lnTo>
                  <a:lnTo>
                    <a:pt x="137" y="63"/>
                  </a:lnTo>
                  <a:lnTo>
                    <a:pt x="137" y="64"/>
                  </a:lnTo>
                  <a:lnTo>
                    <a:pt x="137" y="64"/>
                  </a:lnTo>
                  <a:lnTo>
                    <a:pt x="138" y="64"/>
                  </a:lnTo>
                  <a:lnTo>
                    <a:pt x="139" y="63"/>
                  </a:lnTo>
                  <a:lnTo>
                    <a:pt x="140" y="63"/>
                  </a:lnTo>
                  <a:lnTo>
                    <a:pt x="142" y="67"/>
                  </a:lnTo>
                  <a:lnTo>
                    <a:pt x="142" y="67"/>
                  </a:lnTo>
                  <a:lnTo>
                    <a:pt x="142" y="69"/>
                  </a:lnTo>
                  <a:lnTo>
                    <a:pt x="143" y="71"/>
                  </a:lnTo>
                  <a:lnTo>
                    <a:pt x="145" y="72"/>
                  </a:lnTo>
                  <a:lnTo>
                    <a:pt x="148" y="73"/>
                  </a:lnTo>
                  <a:lnTo>
                    <a:pt x="149" y="73"/>
                  </a:lnTo>
                  <a:lnTo>
                    <a:pt x="152" y="76"/>
                  </a:lnTo>
                  <a:lnTo>
                    <a:pt x="154" y="78"/>
                  </a:lnTo>
                  <a:lnTo>
                    <a:pt x="157" y="79"/>
                  </a:lnTo>
                  <a:lnTo>
                    <a:pt x="158" y="82"/>
                  </a:lnTo>
                  <a:lnTo>
                    <a:pt x="160" y="86"/>
                  </a:lnTo>
                  <a:lnTo>
                    <a:pt x="165" y="87"/>
                  </a:lnTo>
                  <a:lnTo>
                    <a:pt x="171" y="87"/>
                  </a:lnTo>
                  <a:lnTo>
                    <a:pt x="174" y="88"/>
                  </a:lnTo>
                  <a:lnTo>
                    <a:pt x="179" y="86"/>
                  </a:lnTo>
                  <a:lnTo>
                    <a:pt x="183" y="87"/>
                  </a:lnTo>
                  <a:lnTo>
                    <a:pt x="185" y="88"/>
                  </a:lnTo>
                  <a:lnTo>
                    <a:pt x="187" y="89"/>
                  </a:lnTo>
                  <a:lnTo>
                    <a:pt x="189" y="91"/>
                  </a:lnTo>
                  <a:lnTo>
                    <a:pt x="193" y="93"/>
                  </a:lnTo>
                  <a:lnTo>
                    <a:pt x="196" y="94"/>
                  </a:lnTo>
                  <a:lnTo>
                    <a:pt x="198" y="92"/>
                  </a:lnTo>
                  <a:lnTo>
                    <a:pt x="200" y="92"/>
                  </a:lnTo>
                  <a:lnTo>
                    <a:pt x="201" y="92"/>
                  </a:lnTo>
                  <a:lnTo>
                    <a:pt x="202" y="95"/>
                  </a:lnTo>
                  <a:lnTo>
                    <a:pt x="203" y="97"/>
                  </a:lnTo>
                  <a:lnTo>
                    <a:pt x="205" y="98"/>
                  </a:lnTo>
                  <a:lnTo>
                    <a:pt x="209" y="102"/>
                  </a:lnTo>
                  <a:lnTo>
                    <a:pt x="211" y="103"/>
                  </a:lnTo>
                  <a:lnTo>
                    <a:pt x="213" y="103"/>
                  </a:lnTo>
                  <a:lnTo>
                    <a:pt x="218" y="104"/>
                  </a:lnTo>
                  <a:lnTo>
                    <a:pt x="223" y="107"/>
                  </a:lnTo>
                  <a:lnTo>
                    <a:pt x="226" y="107"/>
                  </a:lnTo>
                  <a:lnTo>
                    <a:pt x="229" y="107"/>
                  </a:lnTo>
                  <a:lnTo>
                    <a:pt x="230" y="108"/>
                  </a:lnTo>
                  <a:lnTo>
                    <a:pt x="231" y="110"/>
                  </a:lnTo>
                  <a:lnTo>
                    <a:pt x="236" y="115"/>
                  </a:lnTo>
                  <a:lnTo>
                    <a:pt x="238" y="117"/>
                  </a:lnTo>
                  <a:lnTo>
                    <a:pt x="241" y="119"/>
                  </a:lnTo>
                  <a:lnTo>
                    <a:pt x="247" y="119"/>
                  </a:lnTo>
                  <a:lnTo>
                    <a:pt x="249" y="120"/>
                  </a:lnTo>
                  <a:lnTo>
                    <a:pt x="252" y="119"/>
                  </a:lnTo>
                  <a:lnTo>
                    <a:pt x="261" y="119"/>
                  </a:lnTo>
                  <a:lnTo>
                    <a:pt x="263" y="118"/>
                  </a:lnTo>
                  <a:lnTo>
                    <a:pt x="268" y="120"/>
                  </a:lnTo>
                  <a:lnTo>
                    <a:pt x="273" y="124"/>
                  </a:lnTo>
                  <a:lnTo>
                    <a:pt x="277" y="126"/>
                  </a:lnTo>
                  <a:lnTo>
                    <a:pt x="280" y="127"/>
                  </a:lnTo>
                  <a:lnTo>
                    <a:pt x="281" y="130"/>
                  </a:lnTo>
                  <a:lnTo>
                    <a:pt x="282" y="132"/>
                  </a:lnTo>
                  <a:lnTo>
                    <a:pt x="283" y="135"/>
                  </a:lnTo>
                  <a:lnTo>
                    <a:pt x="282" y="137"/>
                  </a:lnTo>
                  <a:lnTo>
                    <a:pt x="281" y="138"/>
                  </a:lnTo>
                  <a:lnTo>
                    <a:pt x="281" y="140"/>
                  </a:lnTo>
                  <a:lnTo>
                    <a:pt x="281" y="142"/>
                  </a:lnTo>
                  <a:lnTo>
                    <a:pt x="283" y="144"/>
                  </a:lnTo>
                  <a:lnTo>
                    <a:pt x="284" y="147"/>
                  </a:lnTo>
                  <a:lnTo>
                    <a:pt x="285" y="152"/>
                  </a:lnTo>
                  <a:lnTo>
                    <a:pt x="286" y="154"/>
                  </a:lnTo>
                  <a:lnTo>
                    <a:pt x="287" y="168"/>
                  </a:lnTo>
                  <a:lnTo>
                    <a:pt x="283" y="168"/>
                  </a:lnTo>
                  <a:lnTo>
                    <a:pt x="277" y="169"/>
                  </a:lnTo>
                  <a:lnTo>
                    <a:pt x="279" y="170"/>
                  </a:lnTo>
                  <a:lnTo>
                    <a:pt x="283" y="176"/>
                  </a:lnTo>
                  <a:lnTo>
                    <a:pt x="288" y="180"/>
                  </a:lnTo>
                  <a:lnTo>
                    <a:pt x="288" y="189"/>
                  </a:lnTo>
                  <a:lnTo>
                    <a:pt x="289" y="194"/>
                  </a:lnTo>
                  <a:lnTo>
                    <a:pt x="289" y="201"/>
                  </a:lnTo>
                  <a:lnTo>
                    <a:pt x="290" y="205"/>
                  </a:lnTo>
                  <a:lnTo>
                    <a:pt x="300" y="206"/>
                  </a:lnTo>
                  <a:lnTo>
                    <a:pt x="313" y="206"/>
                  </a:lnTo>
                  <a:lnTo>
                    <a:pt x="327" y="207"/>
                  </a:lnTo>
                  <a:lnTo>
                    <a:pt x="340" y="207"/>
                  </a:lnTo>
                  <a:lnTo>
                    <a:pt x="341" y="207"/>
                  </a:lnTo>
                  <a:lnTo>
                    <a:pt x="343" y="207"/>
                  </a:lnTo>
                  <a:lnTo>
                    <a:pt x="345" y="206"/>
                  </a:lnTo>
                  <a:lnTo>
                    <a:pt x="346" y="206"/>
                  </a:lnTo>
                  <a:lnTo>
                    <a:pt x="346" y="208"/>
                  </a:lnTo>
                  <a:lnTo>
                    <a:pt x="346" y="210"/>
                  </a:lnTo>
                  <a:lnTo>
                    <a:pt x="346" y="213"/>
                  </a:lnTo>
                  <a:lnTo>
                    <a:pt x="342" y="218"/>
                  </a:lnTo>
                  <a:lnTo>
                    <a:pt x="341" y="219"/>
                  </a:lnTo>
                  <a:lnTo>
                    <a:pt x="342" y="226"/>
                  </a:lnTo>
                  <a:lnTo>
                    <a:pt x="343" y="231"/>
                  </a:lnTo>
                  <a:lnTo>
                    <a:pt x="345" y="236"/>
                  </a:lnTo>
                  <a:lnTo>
                    <a:pt x="346" y="238"/>
                  </a:lnTo>
                  <a:lnTo>
                    <a:pt x="350" y="240"/>
                  </a:lnTo>
                  <a:lnTo>
                    <a:pt x="357" y="245"/>
                  </a:lnTo>
                  <a:lnTo>
                    <a:pt x="359" y="246"/>
                  </a:lnTo>
                  <a:lnTo>
                    <a:pt x="362" y="245"/>
                  </a:lnTo>
                  <a:lnTo>
                    <a:pt x="363" y="247"/>
                  </a:lnTo>
                  <a:lnTo>
                    <a:pt x="363" y="250"/>
                  </a:lnTo>
                  <a:lnTo>
                    <a:pt x="367" y="259"/>
                  </a:lnTo>
                  <a:lnTo>
                    <a:pt x="369" y="264"/>
                  </a:lnTo>
                  <a:lnTo>
                    <a:pt x="370" y="267"/>
                  </a:lnTo>
                  <a:lnTo>
                    <a:pt x="372" y="267"/>
                  </a:lnTo>
                  <a:lnTo>
                    <a:pt x="372" y="268"/>
                  </a:lnTo>
                  <a:lnTo>
                    <a:pt x="370" y="268"/>
                  </a:lnTo>
                  <a:lnTo>
                    <a:pt x="370" y="270"/>
                  </a:lnTo>
                  <a:lnTo>
                    <a:pt x="367" y="276"/>
                  </a:lnTo>
                  <a:lnTo>
                    <a:pt x="365" y="284"/>
                  </a:lnTo>
                  <a:lnTo>
                    <a:pt x="363" y="290"/>
                  </a:lnTo>
                  <a:lnTo>
                    <a:pt x="365" y="290"/>
                  </a:lnTo>
                  <a:lnTo>
                    <a:pt x="365" y="292"/>
                  </a:lnTo>
                  <a:lnTo>
                    <a:pt x="365" y="294"/>
                  </a:lnTo>
                  <a:lnTo>
                    <a:pt x="363" y="294"/>
                  </a:lnTo>
                  <a:lnTo>
                    <a:pt x="362" y="295"/>
                  </a:lnTo>
                  <a:lnTo>
                    <a:pt x="361" y="300"/>
                  </a:lnTo>
                  <a:lnTo>
                    <a:pt x="357" y="306"/>
                  </a:lnTo>
                  <a:lnTo>
                    <a:pt x="354" y="313"/>
                  </a:lnTo>
                  <a:lnTo>
                    <a:pt x="352" y="317"/>
                  </a:lnTo>
                  <a:lnTo>
                    <a:pt x="356" y="319"/>
                  </a:lnTo>
                  <a:lnTo>
                    <a:pt x="361" y="324"/>
                  </a:lnTo>
                  <a:lnTo>
                    <a:pt x="360" y="325"/>
                  </a:lnTo>
                  <a:lnTo>
                    <a:pt x="357" y="326"/>
                  </a:lnTo>
                  <a:lnTo>
                    <a:pt x="356" y="327"/>
                  </a:lnTo>
                  <a:lnTo>
                    <a:pt x="354" y="328"/>
                  </a:lnTo>
                  <a:lnTo>
                    <a:pt x="354" y="330"/>
                  </a:lnTo>
                  <a:lnTo>
                    <a:pt x="351" y="33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6" name="Freeform 1166">
              <a:extLst>
                <a:ext uri="{FF2B5EF4-FFF2-40B4-BE49-F238E27FC236}">
                  <a16:creationId xmlns:a16="http://schemas.microsoft.com/office/drawing/2014/main" id="{594A6662-3374-E21D-669C-1DEEB95BB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3189" y="9258414"/>
              <a:ext cx="208732" cy="219717"/>
            </a:xfrm>
            <a:custGeom>
              <a:avLst/>
              <a:gdLst>
                <a:gd name="T0" fmla="*/ 157 w 167"/>
                <a:gd name="T1" fmla="*/ 0 h 178"/>
                <a:gd name="T2" fmla="*/ 157 w 167"/>
                <a:gd name="T3" fmla="*/ 1 h 178"/>
                <a:gd name="T4" fmla="*/ 157 w 167"/>
                <a:gd name="T5" fmla="*/ 0 h 178"/>
                <a:gd name="T6" fmla="*/ 166 w 167"/>
                <a:gd name="T7" fmla="*/ 5 h 178"/>
                <a:gd name="T8" fmla="*/ 166 w 167"/>
                <a:gd name="T9" fmla="*/ 5 h 178"/>
                <a:gd name="T10" fmla="*/ 165 w 167"/>
                <a:gd name="T11" fmla="*/ 5 h 178"/>
                <a:gd name="T12" fmla="*/ 164 w 167"/>
                <a:gd name="T13" fmla="*/ 5 h 178"/>
                <a:gd name="T14" fmla="*/ 164 w 167"/>
                <a:gd name="T15" fmla="*/ 3 h 178"/>
                <a:gd name="T16" fmla="*/ 165 w 167"/>
                <a:gd name="T17" fmla="*/ 4 h 178"/>
                <a:gd name="T18" fmla="*/ 166 w 167"/>
                <a:gd name="T19" fmla="*/ 4 h 178"/>
                <a:gd name="T20" fmla="*/ 166 w 167"/>
                <a:gd name="T21" fmla="*/ 4 h 178"/>
                <a:gd name="T22" fmla="*/ 166 w 167"/>
                <a:gd name="T23" fmla="*/ 5 h 178"/>
                <a:gd name="T24" fmla="*/ 5 w 167"/>
                <a:gd name="T25" fmla="*/ 173 h 178"/>
                <a:gd name="T26" fmla="*/ 4 w 167"/>
                <a:gd name="T27" fmla="*/ 177 h 178"/>
                <a:gd name="T28" fmla="*/ 3 w 167"/>
                <a:gd name="T29" fmla="*/ 174 h 178"/>
                <a:gd name="T30" fmla="*/ 3 w 167"/>
                <a:gd name="T31" fmla="*/ 172 h 178"/>
                <a:gd name="T32" fmla="*/ 2 w 167"/>
                <a:gd name="T33" fmla="*/ 171 h 178"/>
                <a:gd name="T34" fmla="*/ 1 w 167"/>
                <a:gd name="T35" fmla="*/ 170 h 178"/>
                <a:gd name="T36" fmla="*/ 0 w 167"/>
                <a:gd name="T37" fmla="*/ 169 h 178"/>
                <a:gd name="T38" fmla="*/ 0 w 167"/>
                <a:gd name="T39" fmla="*/ 168 h 178"/>
                <a:gd name="T40" fmla="*/ 5 w 167"/>
                <a:gd name="T41" fmla="*/ 170 h 178"/>
                <a:gd name="T42" fmla="*/ 5 w 167"/>
                <a:gd name="T43" fmla="*/ 17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7" h="178">
                  <a:moveTo>
                    <a:pt x="157" y="0"/>
                  </a:moveTo>
                  <a:lnTo>
                    <a:pt x="157" y="1"/>
                  </a:lnTo>
                  <a:lnTo>
                    <a:pt x="157" y="0"/>
                  </a:lnTo>
                  <a:close/>
                  <a:moveTo>
                    <a:pt x="166" y="5"/>
                  </a:moveTo>
                  <a:lnTo>
                    <a:pt x="166" y="5"/>
                  </a:lnTo>
                  <a:lnTo>
                    <a:pt x="165" y="5"/>
                  </a:lnTo>
                  <a:lnTo>
                    <a:pt x="164" y="5"/>
                  </a:lnTo>
                  <a:lnTo>
                    <a:pt x="164" y="3"/>
                  </a:lnTo>
                  <a:lnTo>
                    <a:pt x="165" y="4"/>
                  </a:lnTo>
                  <a:lnTo>
                    <a:pt x="166" y="4"/>
                  </a:lnTo>
                  <a:lnTo>
                    <a:pt x="166" y="4"/>
                  </a:lnTo>
                  <a:lnTo>
                    <a:pt x="166" y="5"/>
                  </a:lnTo>
                  <a:close/>
                  <a:moveTo>
                    <a:pt x="5" y="173"/>
                  </a:moveTo>
                  <a:lnTo>
                    <a:pt x="4" y="177"/>
                  </a:lnTo>
                  <a:lnTo>
                    <a:pt x="3" y="174"/>
                  </a:lnTo>
                  <a:lnTo>
                    <a:pt x="3" y="172"/>
                  </a:lnTo>
                  <a:lnTo>
                    <a:pt x="2" y="171"/>
                  </a:lnTo>
                  <a:lnTo>
                    <a:pt x="1" y="170"/>
                  </a:lnTo>
                  <a:lnTo>
                    <a:pt x="0" y="169"/>
                  </a:lnTo>
                  <a:lnTo>
                    <a:pt x="0" y="168"/>
                  </a:lnTo>
                  <a:lnTo>
                    <a:pt x="5" y="170"/>
                  </a:lnTo>
                  <a:lnTo>
                    <a:pt x="5" y="173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7" name="Freeform 1167">
              <a:extLst>
                <a:ext uri="{FF2B5EF4-FFF2-40B4-BE49-F238E27FC236}">
                  <a16:creationId xmlns:a16="http://schemas.microsoft.com/office/drawing/2014/main" id="{6ACAB925-4A7F-980E-523B-213E37B959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0934" y="9258414"/>
              <a:ext cx="5491" cy="5491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lnTo>
                    <a:pt x="0" y="1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8" name="Freeform 1168">
              <a:extLst>
                <a:ext uri="{FF2B5EF4-FFF2-40B4-BE49-F238E27FC236}">
                  <a16:creationId xmlns:a16="http://schemas.microsoft.com/office/drawing/2014/main" id="{FE1D92F9-F114-4D5E-15FD-11BD89BDE0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6426" y="9263906"/>
              <a:ext cx="5495" cy="5495"/>
            </a:xfrm>
            <a:custGeom>
              <a:avLst/>
              <a:gdLst>
                <a:gd name="T0" fmla="*/ 2 w 3"/>
                <a:gd name="T1" fmla="*/ 2 h 3"/>
                <a:gd name="T2" fmla="*/ 2 w 3"/>
                <a:gd name="T3" fmla="*/ 2 h 3"/>
                <a:gd name="T4" fmla="*/ 1 w 3"/>
                <a:gd name="T5" fmla="*/ 2 h 3"/>
                <a:gd name="T6" fmla="*/ 0 w 3"/>
                <a:gd name="T7" fmla="*/ 2 h 3"/>
                <a:gd name="T8" fmla="*/ 0 w 3"/>
                <a:gd name="T9" fmla="*/ 0 h 3"/>
                <a:gd name="T10" fmla="*/ 1 w 3"/>
                <a:gd name="T11" fmla="*/ 1 h 3"/>
                <a:gd name="T12" fmla="*/ 2 w 3"/>
                <a:gd name="T13" fmla="*/ 1 h 3"/>
                <a:gd name="T14" fmla="*/ 2 w 3"/>
                <a:gd name="T15" fmla="*/ 1 h 3"/>
                <a:gd name="T16" fmla="*/ 2 w 3"/>
                <a:gd name="T1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lnTo>
                    <a:pt x="2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9" name="Freeform 1169">
              <a:extLst>
                <a:ext uri="{FF2B5EF4-FFF2-40B4-BE49-F238E27FC236}">
                  <a16:creationId xmlns:a16="http://schemas.microsoft.com/office/drawing/2014/main" id="{21837060-3997-9355-2448-71A5DFC801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3189" y="9467146"/>
              <a:ext cx="5491" cy="10986"/>
            </a:xfrm>
            <a:custGeom>
              <a:avLst/>
              <a:gdLst>
                <a:gd name="T0" fmla="*/ 5 w 6"/>
                <a:gd name="T1" fmla="*/ 5 h 10"/>
                <a:gd name="T2" fmla="*/ 4 w 6"/>
                <a:gd name="T3" fmla="*/ 9 h 10"/>
                <a:gd name="T4" fmla="*/ 3 w 6"/>
                <a:gd name="T5" fmla="*/ 6 h 10"/>
                <a:gd name="T6" fmla="*/ 3 w 6"/>
                <a:gd name="T7" fmla="*/ 4 h 10"/>
                <a:gd name="T8" fmla="*/ 2 w 6"/>
                <a:gd name="T9" fmla="*/ 3 h 10"/>
                <a:gd name="T10" fmla="*/ 1 w 6"/>
                <a:gd name="T11" fmla="*/ 2 h 10"/>
                <a:gd name="T12" fmla="*/ 0 w 6"/>
                <a:gd name="T13" fmla="*/ 1 h 10"/>
                <a:gd name="T14" fmla="*/ 0 w 6"/>
                <a:gd name="T15" fmla="*/ 0 h 10"/>
                <a:gd name="T16" fmla="*/ 5 w 6"/>
                <a:gd name="T17" fmla="*/ 2 h 10"/>
                <a:gd name="T18" fmla="*/ 5 w 6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10">
                  <a:moveTo>
                    <a:pt x="5" y="5"/>
                  </a:moveTo>
                  <a:lnTo>
                    <a:pt x="4" y="9"/>
                  </a:lnTo>
                  <a:lnTo>
                    <a:pt x="3" y="6"/>
                  </a:lnTo>
                  <a:lnTo>
                    <a:pt x="3" y="4"/>
                  </a:lnTo>
                  <a:lnTo>
                    <a:pt x="2" y="3"/>
                  </a:lnTo>
                  <a:lnTo>
                    <a:pt x="1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5" y="2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0" name="Freeform 1170">
              <a:extLst>
                <a:ext uri="{FF2B5EF4-FFF2-40B4-BE49-F238E27FC236}">
                  <a16:creationId xmlns:a16="http://schemas.microsoft.com/office/drawing/2014/main" id="{53B5000B-7155-8DA6-E401-0E1FAAF06A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58962" y="9736298"/>
              <a:ext cx="1494079" cy="1559994"/>
            </a:xfrm>
            <a:custGeom>
              <a:avLst/>
              <a:gdLst>
                <a:gd name="T0" fmla="*/ 913 w 1199"/>
                <a:gd name="T1" fmla="*/ 883 h 1252"/>
                <a:gd name="T2" fmla="*/ 898 w 1199"/>
                <a:gd name="T3" fmla="*/ 253 h 1252"/>
                <a:gd name="T4" fmla="*/ 683 w 1199"/>
                <a:gd name="T5" fmla="*/ 202 h 1252"/>
                <a:gd name="T6" fmla="*/ 766 w 1199"/>
                <a:gd name="T7" fmla="*/ 206 h 1252"/>
                <a:gd name="T8" fmla="*/ 714 w 1199"/>
                <a:gd name="T9" fmla="*/ 196 h 1252"/>
                <a:gd name="T10" fmla="*/ 742 w 1199"/>
                <a:gd name="T11" fmla="*/ 165 h 1252"/>
                <a:gd name="T12" fmla="*/ 720 w 1199"/>
                <a:gd name="T13" fmla="*/ 144 h 1252"/>
                <a:gd name="T14" fmla="*/ 538 w 1199"/>
                <a:gd name="T15" fmla="*/ 102 h 1252"/>
                <a:gd name="T16" fmla="*/ 580 w 1199"/>
                <a:gd name="T17" fmla="*/ 82 h 1252"/>
                <a:gd name="T18" fmla="*/ 628 w 1199"/>
                <a:gd name="T19" fmla="*/ 92 h 1252"/>
                <a:gd name="T20" fmla="*/ 673 w 1199"/>
                <a:gd name="T21" fmla="*/ 47 h 1252"/>
                <a:gd name="T22" fmla="*/ 732 w 1199"/>
                <a:gd name="T23" fmla="*/ 108 h 1252"/>
                <a:gd name="T24" fmla="*/ 665 w 1199"/>
                <a:gd name="T25" fmla="*/ 202 h 1252"/>
                <a:gd name="T26" fmla="*/ 733 w 1199"/>
                <a:gd name="T27" fmla="*/ 216 h 1252"/>
                <a:gd name="T28" fmla="*/ 785 w 1199"/>
                <a:gd name="T29" fmla="*/ 189 h 1252"/>
                <a:gd name="T30" fmla="*/ 837 w 1199"/>
                <a:gd name="T31" fmla="*/ 190 h 1252"/>
                <a:gd name="T32" fmla="*/ 899 w 1199"/>
                <a:gd name="T33" fmla="*/ 225 h 1252"/>
                <a:gd name="T34" fmla="*/ 909 w 1199"/>
                <a:gd name="T35" fmla="*/ 244 h 1252"/>
                <a:gd name="T36" fmla="*/ 1069 w 1199"/>
                <a:gd name="T37" fmla="*/ 263 h 1252"/>
                <a:gd name="T38" fmla="*/ 1198 w 1199"/>
                <a:gd name="T39" fmla="*/ 386 h 1252"/>
                <a:gd name="T40" fmla="*/ 1120 w 1199"/>
                <a:gd name="T41" fmla="*/ 509 h 1252"/>
                <a:gd name="T42" fmla="*/ 1068 w 1199"/>
                <a:gd name="T43" fmla="*/ 576 h 1252"/>
                <a:gd name="T44" fmla="*/ 1048 w 1199"/>
                <a:gd name="T45" fmla="*/ 758 h 1252"/>
                <a:gd name="T46" fmla="*/ 960 w 1199"/>
                <a:gd name="T47" fmla="*/ 877 h 1252"/>
                <a:gd name="T48" fmla="*/ 896 w 1199"/>
                <a:gd name="T49" fmla="*/ 885 h 1252"/>
                <a:gd name="T50" fmla="*/ 786 w 1199"/>
                <a:gd name="T51" fmla="*/ 956 h 1252"/>
                <a:gd name="T52" fmla="*/ 776 w 1199"/>
                <a:gd name="T53" fmla="*/ 1022 h 1252"/>
                <a:gd name="T54" fmla="*/ 678 w 1199"/>
                <a:gd name="T55" fmla="*/ 1181 h 1252"/>
                <a:gd name="T56" fmla="*/ 698 w 1199"/>
                <a:gd name="T57" fmla="*/ 1130 h 1252"/>
                <a:gd name="T58" fmla="*/ 630 w 1199"/>
                <a:gd name="T59" fmla="*/ 1251 h 1252"/>
                <a:gd name="T60" fmla="*/ 595 w 1199"/>
                <a:gd name="T61" fmla="*/ 1172 h 1252"/>
                <a:gd name="T62" fmla="*/ 528 w 1199"/>
                <a:gd name="T63" fmla="*/ 1123 h 1252"/>
                <a:gd name="T64" fmla="*/ 552 w 1199"/>
                <a:gd name="T65" fmla="*/ 1063 h 1252"/>
                <a:gd name="T66" fmla="*/ 596 w 1199"/>
                <a:gd name="T67" fmla="*/ 1028 h 1252"/>
                <a:gd name="T68" fmla="*/ 603 w 1199"/>
                <a:gd name="T69" fmla="*/ 964 h 1252"/>
                <a:gd name="T70" fmla="*/ 569 w 1199"/>
                <a:gd name="T71" fmla="*/ 912 h 1252"/>
                <a:gd name="T72" fmla="*/ 544 w 1199"/>
                <a:gd name="T73" fmla="*/ 855 h 1252"/>
                <a:gd name="T74" fmla="*/ 491 w 1199"/>
                <a:gd name="T75" fmla="*/ 843 h 1252"/>
                <a:gd name="T76" fmla="*/ 487 w 1199"/>
                <a:gd name="T77" fmla="*/ 793 h 1252"/>
                <a:gd name="T78" fmla="*/ 499 w 1199"/>
                <a:gd name="T79" fmla="*/ 715 h 1252"/>
                <a:gd name="T80" fmla="*/ 411 w 1199"/>
                <a:gd name="T81" fmla="*/ 626 h 1252"/>
                <a:gd name="T82" fmla="*/ 358 w 1199"/>
                <a:gd name="T83" fmla="*/ 563 h 1252"/>
                <a:gd name="T84" fmla="*/ 275 w 1199"/>
                <a:gd name="T85" fmla="*/ 527 h 1252"/>
                <a:gd name="T86" fmla="*/ 264 w 1199"/>
                <a:gd name="T87" fmla="*/ 464 h 1252"/>
                <a:gd name="T88" fmla="*/ 171 w 1199"/>
                <a:gd name="T89" fmla="*/ 497 h 1252"/>
                <a:gd name="T90" fmla="*/ 103 w 1199"/>
                <a:gd name="T91" fmla="*/ 458 h 1252"/>
                <a:gd name="T92" fmla="*/ 35 w 1199"/>
                <a:gd name="T93" fmla="*/ 448 h 1252"/>
                <a:gd name="T94" fmla="*/ 5 w 1199"/>
                <a:gd name="T95" fmla="*/ 396 h 1252"/>
                <a:gd name="T96" fmla="*/ 24 w 1199"/>
                <a:gd name="T97" fmla="*/ 351 h 1252"/>
                <a:gd name="T98" fmla="*/ 94 w 1199"/>
                <a:gd name="T99" fmla="*/ 291 h 1252"/>
                <a:gd name="T100" fmla="*/ 138 w 1199"/>
                <a:gd name="T101" fmla="*/ 194 h 1252"/>
                <a:gd name="T102" fmla="*/ 127 w 1199"/>
                <a:gd name="T103" fmla="*/ 142 h 1252"/>
                <a:gd name="T104" fmla="*/ 140 w 1199"/>
                <a:gd name="T105" fmla="*/ 129 h 1252"/>
                <a:gd name="T106" fmla="*/ 176 w 1199"/>
                <a:gd name="T107" fmla="*/ 101 h 1252"/>
                <a:gd name="T108" fmla="*/ 242 w 1199"/>
                <a:gd name="T109" fmla="*/ 137 h 1252"/>
                <a:gd name="T110" fmla="*/ 304 w 1199"/>
                <a:gd name="T111" fmla="*/ 103 h 1252"/>
                <a:gd name="T112" fmla="*/ 280 w 1199"/>
                <a:gd name="T113" fmla="*/ 31 h 1252"/>
                <a:gd name="T114" fmla="*/ 350 w 1199"/>
                <a:gd name="T115" fmla="*/ 36 h 1252"/>
                <a:gd name="T116" fmla="*/ 417 w 1199"/>
                <a:gd name="T117" fmla="*/ 2 h 1252"/>
                <a:gd name="T118" fmla="*/ 441 w 1199"/>
                <a:gd name="T119" fmla="*/ 41 h 1252"/>
                <a:gd name="T120" fmla="*/ 447 w 1199"/>
                <a:gd name="T121" fmla="*/ 114 h 1252"/>
                <a:gd name="T122" fmla="*/ 489 w 1199"/>
                <a:gd name="T123" fmla="*/ 113 h 1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99" h="1252">
                  <a:moveTo>
                    <a:pt x="779" y="1040"/>
                  </a:moveTo>
                  <a:lnTo>
                    <a:pt x="777" y="1041"/>
                  </a:lnTo>
                  <a:lnTo>
                    <a:pt x="777" y="1033"/>
                  </a:lnTo>
                  <a:lnTo>
                    <a:pt x="779" y="1030"/>
                  </a:lnTo>
                  <a:lnTo>
                    <a:pt x="780" y="1028"/>
                  </a:lnTo>
                  <a:lnTo>
                    <a:pt x="782" y="1027"/>
                  </a:lnTo>
                  <a:lnTo>
                    <a:pt x="782" y="1028"/>
                  </a:lnTo>
                  <a:lnTo>
                    <a:pt x="782" y="1033"/>
                  </a:lnTo>
                  <a:lnTo>
                    <a:pt x="779" y="1037"/>
                  </a:lnTo>
                  <a:lnTo>
                    <a:pt x="779" y="1040"/>
                  </a:lnTo>
                  <a:close/>
                  <a:moveTo>
                    <a:pt x="776" y="993"/>
                  </a:moveTo>
                  <a:lnTo>
                    <a:pt x="776" y="993"/>
                  </a:lnTo>
                  <a:lnTo>
                    <a:pt x="774" y="989"/>
                  </a:lnTo>
                  <a:lnTo>
                    <a:pt x="777" y="985"/>
                  </a:lnTo>
                  <a:lnTo>
                    <a:pt x="779" y="987"/>
                  </a:lnTo>
                  <a:lnTo>
                    <a:pt x="778" y="990"/>
                  </a:lnTo>
                  <a:lnTo>
                    <a:pt x="777" y="992"/>
                  </a:lnTo>
                  <a:lnTo>
                    <a:pt x="776" y="993"/>
                  </a:lnTo>
                  <a:close/>
                  <a:moveTo>
                    <a:pt x="878" y="909"/>
                  </a:moveTo>
                  <a:lnTo>
                    <a:pt x="878" y="910"/>
                  </a:lnTo>
                  <a:lnTo>
                    <a:pt x="877" y="909"/>
                  </a:lnTo>
                  <a:lnTo>
                    <a:pt x="873" y="910"/>
                  </a:lnTo>
                  <a:lnTo>
                    <a:pt x="872" y="909"/>
                  </a:lnTo>
                  <a:lnTo>
                    <a:pt x="877" y="903"/>
                  </a:lnTo>
                  <a:lnTo>
                    <a:pt x="878" y="904"/>
                  </a:lnTo>
                  <a:lnTo>
                    <a:pt x="878" y="905"/>
                  </a:lnTo>
                  <a:lnTo>
                    <a:pt x="879" y="906"/>
                  </a:lnTo>
                  <a:lnTo>
                    <a:pt x="878" y="907"/>
                  </a:lnTo>
                  <a:lnTo>
                    <a:pt x="878" y="909"/>
                  </a:lnTo>
                  <a:close/>
                  <a:moveTo>
                    <a:pt x="913" y="883"/>
                  </a:moveTo>
                  <a:lnTo>
                    <a:pt x="913" y="885"/>
                  </a:lnTo>
                  <a:lnTo>
                    <a:pt x="912" y="884"/>
                  </a:lnTo>
                  <a:lnTo>
                    <a:pt x="909" y="885"/>
                  </a:lnTo>
                  <a:lnTo>
                    <a:pt x="907" y="886"/>
                  </a:lnTo>
                  <a:lnTo>
                    <a:pt x="905" y="885"/>
                  </a:lnTo>
                  <a:lnTo>
                    <a:pt x="908" y="883"/>
                  </a:lnTo>
                  <a:lnTo>
                    <a:pt x="909" y="881"/>
                  </a:lnTo>
                  <a:lnTo>
                    <a:pt x="909" y="881"/>
                  </a:lnTo>
                  <a:lnTo>
                    <a:pt x="911" y="883"/>
                  </a:lnTo>
                  <a:lnTo>
                    <a:pt x="913" y="883"/>
                  </a:lnTo>
                  <a:close/>
                  <a:moveTo>
                    <a:pt x="1072" y="573"/>
                  </a:moveTo>
                  <a:lnTo>
                    <a:pt x="1071" y="575"/>
                  </a:lnTo>
                  <a:lnTo>
                    <a:pt x="1070" y="575"/>
                  </a:lnTo>
                  <a:lnTo>
                    <a:pt x="1070" y="574"/>
                  </a:lnTo>
                  <a:lnTo>
                    <a:pt x="1068" y="573"/>
                  </a:lnTo>
                  <a:lnTo>
                    <a:pt x="1069" y="571"/>
                  </a:lnTo>
                  <a:lnTo>
                    <a:pt x="1070" y="571"/>
                  </a:lnTo>
                  <a:lnTo>
                    <a:pt x="1072" y="571"/>
                  </a:lnTo>
                  <a:lnTo>
                    <a:pt x="1072" y="573"/>
                  </a:lnTo>
                  <a:close/>
                  <a:moveTo>
                    <a:pt x="1077" y="562"/>
                  </a:moveTo>
                  <a:lnTo>
                    <a:pt x="1076" y="563"/>
                  </a:lnTo>
                  <a:lnTo>
                    <a:pt x="1076" y="560"/>
                  </a:lnTo>
                  <a:lnTo>
                    <a:pt x="1079" y="558"/>
                  </a:lnTo>
                  <a:lnTo>
                    <a:pt x="1080" y="555"/>
                  </a:lnTo>
                  <a:lnTo>
                    <a:pt x="1081" y="556"/>
                  </a:lnTo>
                  <a:lnTo>
                    <a:pt x="1081" y="558"/>
                  </a:lnTo>
                  <a:lnTo>
                    <a:pt x="1081" y="559"/>
                  </a:lnTo>
                  <a:lnTo>
                    <a:pt x="1077" y="562"/>
                  </a:lnTo>
                  <a:close/>
                  <a:moveTo>
                    <a:pt x="901" y="250"/>
                  </a:moveTo>
                  <a:lnTo>
                    <a:pt x="898" y="253"/>
                  </a:lnTo>
                  <a:lnTo>
                    <a:pt x="899" y="249"/>
                  </a:lnTo>
                  <a:lnTo>
                    <a:pt x="899" y="247"/>
                  </a:lnTo>
                  <a:lnTo>
                    <a:pt x="899" y="245"/>
                  </a:lnTo>
                  <a:lnTo>
                    <a:pt x="901" y="243"/>
                  </a:lnTo>
                  <a:lnTo>
                    <a:pt x="902" y="243"/>
                  </a:lnTo>
                  <a:lnTo>
                    <a:pt x="902" y="245"/>
                  </a:lnTo>
                  <a:lnTo>
                    <a:pt x="902" y="246"/>
                  </a:lnTo>
                  <a:lnTo>
                    <a:pt x="901" y="250"/>
                  </a:lnTo>
                  <a:close/>
                  <a:moveTo>
                    <a:pt x="889" y="200"/>
                  </a:moveTo>
                  <a:lnTo>
                    <a:pt x="888" y="202"/>
                  </a:lnTo>
                  <a:lnTo>
                    <a:pt x="887" y="203"/>
                  </a:lnTo>
                  <a:lnTo>
                    <a:pt x="885" y="202"/>
                  </a:lnTo>
                  <a:lnTo>
                    <a:pt x="886" y="202"/>
                  </a:lnTo>
                  <a:lnTo>
                    <a:pt x="886" y="202"/>
                  </a:lnTo>
                  <a:lnTo>
                    <a:pt x="886" y="199"/>
                  </a:lnTo>
                  <a:lnTo>
                    <a:pt x="889" y="199"/>
                  </a:lnTo>
                  <a:lnTo>
                    <a:pt x="889" y="200"/>
                  </a:lnTo>
                  <a:close/>
                  <a:moveTo>
                    <a:pt x="677" y="204"/>
                  </a:moveTo>
                  <a:lnTo>
                    <a:pt x="673" y="205"/>
                  </a:lnTo>
                  <a:lnTo>
                    <a:pt x="678" y="197"/>
                  </a:lnTo>
                  <a:lnTo>
                    <a:pt x="682" y="194"/>
                  </a:lnTo>
                  <a:lnTo>
                    <a:pt x="682" y="186"/>
                  </a:lnTo>
                  <a:lnTo>
                    <a:pt x="686" y="180"/>
                  </a:lnTo>
                  <a:lnTo>
                    <a:pt x="689" y="178"/>
                  </a:lnTo>
                  <a:lnTo>
                    <a:pt x="695" y="177"/>
                  </a:lnTo>
                  <a:lnTo>
                    <a:pt x="697" y="181"/>
                  </a:lnTo>
                  <a:lnTo>
                    <a:pt x="694" y="192"/>
                  </a:lnTo>
                  <a:lnTo>
                    <a:pt x="693" y="192"/>
                  </a:lnTo>
                  <a:lnTo>
                    <a:pt x="688" y="197"/>
                  </a:lnTo>
                  <a:lnTo>
                    <a:pt x="683" y="202"/>
                  </a:lnTo>
                  <a:lnTo>
                    <a:pt x="677" y="204"/>
                  </a:lnTo>
                  <a:close/>
                  <a:moveTo>
                    <a:pt x="745" y="167"/>
                  </a:moveTo>
                  <a:lnTo>
                    <a:pt x="747" y="167"/>
                  </a:lnTo>
                  <a:lnTo>
                    <a:pt x="751" y="167"/>
                  </a:lnTo>
                  <a:lnTo>
                    <a:pt x="754" y="166"/>
                  </a:lnTo>
                  <a:lnTo>
                    <a:pt x="757" y="166"/>
                  </a:lnTo>
                  <a:lnTo>
                    <a:pt x="760" y="166"/>
                  </a:lnTo>
                  <a:lnTo>
                    <a:pt x="770" y="167"/>
                  </a:lnTo>
                  <a:lnTo>
                    <a:pt x="776" y="167"/>
                  </a:lnTo>
                  <a:lnTo>
                    <a:pt x="779" y="168"/>
                  </a:lnTo>
                  <a:lnTo>
                    <a:pt x="781" y="168"/>
                  </a:lnTo>
                  <a:lnTo>
                    <a:pt x="782" y="170"/>
                  </a:lnTo>
                  <a:lnTo>
                    <a:pt x="782" y="171"/>
                  </a:lnTo>
                  <a:lnTo>
                    <a:pt x="781" y="174"/>
                  </a:lnTo>
                  <a:lnTo>
                    <a:pt x="780" y="177"/>
                  </a:lnTo>
                  <a:lnTo>
                    <a:pt x="779" y="181"/>
                  </a:lnTo>
                  <a:lnTo>
                    <a:pt x="778" y="181"/>
                  </a:lnTo>
                  <a:lnTo>
                    <a:pt x="777" y="181"/>
                  </a:lnTo>
                  <a:lnTo>
                    <a:pt x="777" y="185"/>
                  </a:lnTo>
                  <a:lnTo>
                    <a:pt x="777" y="186"/>
                  </a:lnTo>
                  <a:lnTo>
                    <a:pt x="777" y="187"/>
                  </a:lnTo>
                  <a:lnTo>
                    <a:pt x="775" y="191"/>
                  </a:lnTo>
                  <a:lnTo>
                    <a:pt x="773" y="194"/>
                  </a:lnTo>
                  <a:lnTo>
                    <a:pt x="772" y="195"/>
                  </a:lnTo>
                  <a:lnTo>
                    <a:pt x="770" y="196"/>
                  </a:lnTo>
                  <a:lnTo>
                    <a:pt x="768" y="198"/>
                  </a:lnTo>
                  <a:lnTo>
                    <a:pt x="769" y="199"/>
                  </a:lnTo>
                  <a:lnTo>
                    <a:pt x="769" y="201"/>
                  </a:lnTo>
                  <a:lnTo>
                    <a:pt x="769" y="203"/>
                  </a:lnTo>
                  <a:lnTo>
                    <a:pt x="766" y="206"/>
                  </a:lnTo>
                  <a:lnTo>
                    <a:pt x="764" y="207"/>
                  </a:lnTo>
                  <a:lnTo>
                    <a:pt x="762" y="207"/>
                  </a:lnTo>
                  <a:lnTo>
                    <a:pt x="761" y="207"/>
                  </a:lnTo>
                  <a:lnTo>
                    <a:pt x="758" y="203"/>
                  </a:lnTo>
                  <a:lnTo>
                    <a:pt x="758" y="206"/>
                  </a:lnTo>
                  <a:lnTo>
                    <a:pt x="757" y="208"/>
                  </a:lnTo>
                  <a:lnTo>
                    <a:pt x="757" y="209"/>
                  </a:lnTo>
                  <a:lnTo>
                    <a:pt x="753" y="209"/>
                  </a:lnTo>
                  <a:lnTo>
                    <a:pt x="751" y="208"/>
                  </a:lnTo>
                  <a:lnTo>
                    <a:pt x="748" y="207"/>
                  </a:lnTo>
                  <a:lnTo>
                    <a:pt x="747" y="210"/>
                  </a:lnTo>
                  <a:lnTo>
                    <a:pt x="746" y="213"/>
                  </a:lnTo>
                  <a:lnTo>
                    <a:pt x="744" y="213"/>
                  </a:lnTo>
                  <a:lnTo>
                    <a:pt x="741" y="214"/>
                  </a:lnTo>
                  <a:lnTo>
                    <a:pt x="739" y="215"/>
                  </a:lnTo>
                  <a:lnTo>
                    <a:pt x="736" y="214"/>
                  </a:lnTo>
                  <a:lnTo>
                    <a:pt x="733" y="213"/>
                  </a:lnTo>
                  <a:lnTo>
                    <a:pt x="731" y="213"/>
                  </a:lnTo>
                  <a:lnTo>
                    <a:pt x="730" y="214"/>
                  </a:lnTo>
                  <a:lnTo>
                    <a:pt x="722" y="214"/>
                  </a:lnTo>
                  <a:lnTo>
                    <a:pt x="719" y="215"/>
                  </a:lnTo>
                  <a:lnTo>
                    <a:pt x="718" y="215"/>
                  </a:lnTo>
                  <a:lnTo>
                    <a:pt x="714" y="212"/>
                  </a:lnTo>
                  <a:lnTo>
                    <a:pt x="714" y="210"/>
                  </a:lnTo>
                  <a:lnTo>
                    <a:pt x="713" y="207"/>
                  </a:lnTo>
                  <a:lnTo>
                    <a:pt x="711" y="202"/>
                  </a:lnTo>
                  <a:lnTo>
                    <a:pt x="710" y="198"/>
                  </a:lnTo>
                  <a:lnTo>
                    <a:pt x="711" y="195"/>
                  </a:lnTo>
                  <a:lnTo>
                    <a:pt x="713" y="195"/>
                  </a:lnTo>
                  <a:lnTo>
                    <a:pt x="714" y="196"/>
                  </a:lnTo>
                  <a:lnTo>
                    <a:pt x="715" y="196"/>
                  </a:lnTo>
                  <a:lnTo>
                    <a:pt x="715" y="194"/>
                  </a:lnTo>
                  <a:lnTo>
                    <a:pt x="715" y="193"/>
                  </a:lnTo>
                  <a:lnTo>
                    <a:pt x="711" y="193"/>
                  </a:lnTo>
                  <a:lnTo>
                    <a:pt x="709" y="191"/>
                  </a:lnTo>
                  <a:lnTo>
                    <a:pt x="708" y="188"/>
                  </a:lnTo>
                  <a:lnTo>
                    <a:pt x="709" y="181"/>
                  </a:lnTo>
                  <a:lnTo>
                    <a:pt x="710" y="180"/>
                  </a:lnTo>
                  <a:lnTo>
                    <a:pt x="711" y="178"/>
                  </a:lnTo>
                  <a:lnTo>
                    <a:pt x="711" y="177"/>
                  </a:lnTo>
                  <a:lnTo>
                    <a:pt x="711" y="175"/>
                  </a:lnTo>
                  <a:lnTo>
                    <a:pt x="712" y="172"/>
                  </a:lnTo>
                  <a:lnTo>
                    <a:pt x="713" y="168"/>
                  </a:lnTo>
                  <a:lnTo>
                    <a:pt x="719" y="166"/>
                  </a:lnTo>
                  <a:lnTo>
                    <a:pt x="725" y="164"/>
                  </a:lnTo>
                  <a:lnTo>
                    <a:pt x="745" y="167"/>
                  </a:lnTo>
                  <a:close/>
                  <a:moveTo>
                    <a:pt x="713" y="164"/>
                  </a:moveTo>
                  <a:lnTo>
                    <a:pt x="705" y="170"/>
                  </a:lnTo>
                  <a:lnTo>
                    <a:pt x="701" y="168"/>
                  </a:lnTo>
                  <a:lnTo>
                    <a:pt x="701" y="167"/>
                  </a:lnTo>
                  <a:lnTo>
                    <a:pt x="701" y="166"/>
                  </a:lnTo>
                  <a:lnTo>
                    <a:pt x="701" y="166"/>
                  </a:lnTo>
                  <a:lnTo>
                    <a:pt x="703" y="163"/>
                  </a:lnTo>
                  <a:lnTo>
                    <a:pt x="707" y="162"/>
                  </a:lnTo>
                  <a:lnTo>
                    <a:pt x="710" y="162"/>
                  </a:lnTo>
                  <a:lnTo>
                    <a:pt x="713" y="162"/>
                  </a:lnTo>
                  <a:lnTo>
                    <a:pt x="713" y="163"/>
                  </a:lnTo>
                  <a:lnTo>
                    <a:pt x="713" y="164"/>
                  </a:lnTo>
                  <a:close/>
                  <a:moveTo>
                    <a:pt x="750" y="163"/>
                  </a:moveTo>
                  <a:lnTo>
                    <a:pt x="742" y="165"/>
                  </a:lnTo>
                  <a:lnTo>
                    <a:pt x="738" y="163"/>
                  </a:lnTo>
                  <a:lnTo>
                    <a:pt x="739" y="162"/>
                  </a:lnTo>
                  <a:lnTo>
                    <a:pt x="742" y="160"/>
                  </a:lnTo>
                  <a:lnTo>
                    <a:pt x="745" y="159"/>
                  </a:lnTo>
                  <a:lnTo>
                    <a:pt x="748" y="158"/>
                  </a:lnTo>
                  <a:lnTo>
                    <a:pt x="751" y="159"/>
                  </a:lnTo>
                  <a:lnTo>
                    <a:pt x="752" y="161"/>
                  </a:lnTo>
                  <a:lnTo>
                    <a:pt x="752" y="162"/>
                  </a:lnTo>
                  <a:lnTo>
                    <a:pt x="750" y="163"/>
                  </a:lnTo>
                  <a:close/>
                  <a:moveTo>
                    <a:pt x="741" y="153"/>
                  </a:moveTo>
                  <a:lnTo>
                    <a:pt x="742" y="154"/>
                  </a:lnTo>
                  <a:lnTo>
                    <a:pt x="738" y="161"/>
                  </a:lnTo>
                  <a:lnTo>
                    <a:pt x="735" y="161"/>
                  </a:lnTo>
                  <a:lnTo>
                    <a:pt x="733" y="161"/>
                  </a:lnTo>
                  <a:lnTo>
                    <a:pt x="730" y="159"/>
                  </a:lnTo>
                  <a:lnTo>
                    <a:pt x="724" y="159"/>
                  </a:lnTo>
                  <a:lnTo>
                    <a:pt x="722" y="159"/>
                  </a:lnTo>
                  <a:lnTo>
                    <a:pt x="722" y="156"/>
                  </a:lnTo>
                  <a:lnTo>
                    <a:pt x="725" y="153"/>
                  </a:lnTo>
                  <a:lnTo>
                    <a:pt x="729" y="154"/>
                  </a:lnTo>
                  <a:lnTo>
                    <a:pt x="736" y="151"/>
                  </a:lnTo>
                  <a:lnTo>
                    <a:pt x="741" y="153"/>
                  </a:lnTo>
                  <a:close/>
                  <a:moveTo>
                    <a:pt x="720" y="156"/>
                  </a:moveTo>
                  <a:lnTo>
                    <a:pt x="719" y="161"/>
                  </a:lnTo>
                  <a:lnTo>
                    <a:pt x="714" y="159"/>
                  </a:lnTo>
                  <a:lnTo>
                    <a:pt x="714" y="155"/>
                  </a:lnTo>
                  <a:lnTo>
                    <a:pt x="717" y="153"/>
                  </a:lnTo>
                  <a:lnTo>
                    <a:pt x="719" y="151"/>
                  </a:lnTo>
                  <a:lnTo>
                    <a:pt x="720" y="148"/>
                  </a:lnTo>
                  <a:lnTo>
                    <a:pt x="720" y="144"/>
                  </a:lnTo>
                  <a:lnTo>
                    <a:pt x="721" y="143"/>
                  </a:lnTo>
                  <a:lnTo>
                    <a:pt x="722" y="143"/>
                  </a:lnTo>
                  <a:lnTo>
                    <a:pt x="722" y="143"/>
                  </a:lnTo>
                  <a:lnTo>
                    <a:pt x="722" y="149"/>
                  </a:lnTo>
                  <a:lnTo>
                    <a:pt x="723" y="153"/>
                  </a:lnTo>
                  <a:lnTo>
                    <a:pt x="720" y="156"/>
                  </a:lnTo>
                  <a:close/>
                  <a:moveTo>
                    <a:pt x="729" y="148"/>
                  </a:moveTo>
                  <a:lnTo>
                    <a:pt x="725" y="150"/>
                  </a:lnTo>
                  <a:lnTo>
                    <a:pt x="724" y="148"/>
                  </a:lnTo>
                  <a:lnTo>
                    <a:pt x="724" y="145"/>
                  </a:lnTo>
                  <a:lnTo>
                    <a:pt x="725" y="143"/>
                  </a:lnTo>
                  <a:lnTo>
                    <a:pt x="730" y="142"/>
                  </a:lnTo>
                  <a:lnTo>
                    <a:pt x="730" y="142"/>
                  </a:lnTo>
                  <a:lnTo>
                    <a:pt x="731" y="141"/>
                  </a:lnTo>
                  <a:lnTo>
                    <a:pt x="732" y="142"/>
                  </a:lnTo>
                  <a:lnTo>
                    <a:pt x="732" y="145"/>
                  </a:lnTo>
                  <a:lnTo>
                    <a:pt x="729" y="148"/>
                  </a:lnTo>
                  <a:close/>
                  <a:moveTo>
                    <a:pt x="724" y="102"/>
                  </a:moveTo>
                  <a:lnTo>
                    <a:pt x="721" y="103"/>
                  </a:lnTo>
                  <a:lnTo>
                    <a:pt x="719" y="103"/>
                  </a:lnTo>
                  <a:lnTo>
                    <a:pt x="718" y="99"/>
                  </a:lnTo>
                  <a:lnTo>
                    <a:pt x="718" y="96"/>
                  </a:lnTo>
                  <a:lnTo>
                    <a:pt x="720" y="94"/>
                  </a:lnTo>
                  <a:lnTo>
                    <a:pt x="722" y="95"/>
                  </a:lnTo>
                  <a:lnTo>
                    <a:pt x="722" y="95"/>
                  </a:lnTo>
                  <a:lnTo>
                    <a:pt x="724" y="101"/>
                  </a:lnTo>
                  <a:lnTo>
                    <a:pt x="724" y="102"/>
                  </a:lnTo>
                  <a:close/>
                  <a:moveTo>
                    <a:pt x="535" y="101"/>
                  </a:moveTo>
                  <a:lnTo>
                    <a:pt x="536" y="102"/>
                  </a:lnTo>
                  <a:lnTo>
                    <a:pt x="538" y="102"/>
                  </a:lnTo>
                  <a:lnTo>
                    <a:pt x="543" y="103"/>
                  </a:lnTo>
                  <a:lnTo>
                    <a:pt x="549" y="104"/>
                  </a:lnTo>
                  <a:lnTo>
                    <a:pt x="551" y="104"/>
                  </a:lnTo>
                  <a:lnTo>
                    <a:pt x="552" y="103"/>
                  </a:lnTo>
                  <a:lnTo>
                    <a:pt x="552" y="101"/>
                  </a:lnTo>
                  <a:lnTo>
                    <a:pt x="552" y="99"/>
                  </a:lnTo>
                  <a:lnTo>
                    <a:pt x="551" y="97"/>
                  </a:lnTo>
                  <a:lnTo>
                    <a:pt x="549" y="95"/>
                  </a:lnTo>
                  <a:lnTo>
                    <a:pt x="547" y="93"/>
                  </a:lnTo>
                  <a:lnTo>
                    <a:pt x="545" y="92"/>
                  </a:lnTo>
                  <a:lnTo>
                    <a:pt x="546" y="91"/>
                  </a:lnTo>
                  <a:lnTo>
                    <a:pt x="547" y="89"/>
                  </a:lnTo>
                  <a:lnTo>
                    <a:pt x="548" y="88"/>
                  </a:lnTo>
                  <a:lnTo>
                    <a:pt x="549" y="88"/>
                  </a:lnTo>
                  <a:lnTo>
                    <a:pt x="550" y="85"/>
                  </a:lnTo>
                  <a:lnTo>
                    <a:pt x="551" y="84"/>
                  </a:lnTo>
                  <a:lnTo>
                    <a:pt x="551" y="84"/>
                  </a:lnTo>
                  <a:lnTo>
                    <a:pt x="552" y="84"/>
                  </a:lnTo>
                  <a:lnTo>
                    <a:pt x="553" y="85"/>
                  </a:lnTo>
                  <a:lnTo>
                    <a:pt x="558" y="87"/>
                  </a:lnTo>
                  <a:lnTo>
                    <a:pt x="560" y="87"/>
                  </a:lnTo>
                  <a:lnTo>
                    <a:pt x="568" y="87"/>
                  </a:lnTo>
                  <a:lnTo>
                    <a:pt x="569" y="85"/>
                  </a:lnTo>
                  <a:lnTo>
                    <a:pt x="571" y="85"/>
                  </a:lnTo>
                  <a:lnTo>
                    <a:pt x="574" y="83"/>
                  </a:lnTo>
                  <a:lnTo>
                    <a:pt x="575" y="83"/>
                  </a:lnTo>
                  <a:lnTo>
                    <a:pt x="577" y="83"/>
                  </a:lnTo>
                  <a:lnTo>
                    <a:pt x="578" y="83"/>
                  </a:lnTo>
                  <a:lnTo>
                    <a:pt x="580" y="82"/>
                  </a:lnTo>
                  <a:lnTo>
                    <a:pt x="580" y="82"/>
                  </a:lnTo>
                  <a:lnTo>
                    <a:pt x="581" y="83"/>
                  </a:lnTo>
                  <a:lnTo>
                    <a:pt x="582" y="85"/>
                  </a:lnTo>
                  <a:lnTo>
                    <a:pt x="584" y="86"/>
                  </a:lnTo>
                  <a:lnTo>
                    <a:pt x="585" y="87"/>
                  </a:lnTo>
                  <a:lnTo>
                    <a:pt x="587" y="86"/>
                  </a:lnTo>
                  <a:lnTo>
                    <a:pt x="588" y="87"/>
                  </a:lnTo>
                  <a:lnTo>
                    <a:pt x="589" y="88"/>
                  </a:lnTo>
                  <a:lnTo>
                    <a:pt x="590" y="89"/>
                  </a:lnTo>
                  <a:lnTo>
                    <a:pt x="590" y="90"/>
                  </a:lnTo>
                  <a:lnTo>
                    <a:pt x="592" y="90"/>
                  </a:lnTo>
                  <a:lnTo>
                    <a:pt x="593" y="90"/>
                  </a:lnTo>
                  <a:lnTo>
                    <a:pt x="594" y="91"/>
                  </a:lnTo>
                  <a:lnTo>
                    <a:pt x="595" y="92"/>
                  </a:lnTo>
                  <a:lnTo>
                    <a:pt x="598" y="93"/>
                  </a:lnTo>
                  <a:lnTo>
                    <a:pt x="602" y="95"/>
                  </a:lnTo>
                  <a:lnTo>
                    <a:pt x="604" y="95"/>
                  </a:lnTo>
                  <a:lnTo>
                    <a:pt x="606" y="96"/>
                  </a:lnTo>
                  <a:lnTo>
                    <a:pt x="607" y="96"/>
                  </a:lnTo>
                  <a:lnTo>
                    <a:pt x="608" y="95"/>
                  </a:lnTo>
                  <a:lnTo>
                    <a:pt x="612" y="93"/>
                  </a:lnTo>
                  <a:lnTo>
                    <a:pt x="615" y="92"/>
                  </a:lnTo>
                  <a:lnTo>
                    <a:pt x="616" y="90"/>
                  </a:lnTo>
                  <a:lnTo>
                    <a:pt x="617" y="89"/>
                  </a:lnTo>
                  <a:lnTo>
                    <a:pt x="618" y="89"/>
                  </a:lnTo>
                  <a:lnTo>
                    <a:pt x="619" y="90"/>
                  </a:lnTo>
                  <a:lnTo>
                    <a:pt x="619" y="90"/>
                  </a:lnTo>
                  <a:lnTo>
                    <a:pt x="620" y="91"/>
                  </a:lnTo>
                  <a:lnTo>
                    <a:pt x="624" y="92"/>
                  </a:lnTo>
                  <a:lnTo>
                    <a:pt x="626" y="92"/>
                  </a:lnTo>
                  <a:lnTo>
                    <a:pt x="628" y="92"/>
                  </a:lnTo>
                  <a:lnTo>
                    <a:pt x="630" y="90"/>
                  </a:lnTo>
                  <a:lnTo>
                    <a:pt x="631" y="90"/>
                  </a:lnTo>
                  <a:lnTo>
                    <a:pt x="632" y="91"/>
                  </a:lnTo>
                  <a:lnTo>
                    <a:pt x="634" y="93"/>
                  </a:lnTo>
                  <a:lnTo>
                    <a:pt x="634" y="93"/>
                  </a:lnTo>
                  <a:lnTo>
                    <a:pt x="636" y="93"/>
                  </a:lnTo>
                  <a:lnTo>
                    <a:pt x="638" y="93"/>
                  </a:lnTo>
                  <a:lnTo>
                    <a:pt x="641" y="94"/>
                  </a:lnTo>
                  <a:lnTo>
                    <a:pt x="642" y="94"/>
                  </a:lnTo>
                  <a:lnTo>
                    <a:pt x="644" y="93"/>
                  </a:lnTo>
                  <a:lnTo>
                    <a:pt x="645" y="92"/>
                  </a:lnTo>
                  <a:lnTo>
                    <a:pt x="648" y="90"/>
                  </a:lnTo>
                  <a:lnTo>
                    <a:pt x="650" y="88"/>
                  </a:lnTo>
                  <a:lnTo>
                    <a:pt x="652" y="87"/>
                  </a:lnTo>
                  <a:lnTo>
                    <a:pt x="654" y="83"/>
                  </a:lnTo>
                  <a:lnTo>
                    <a:pt x="654" y="82"/>
                  </a:lnTo>
                  <a:lnTo>
                    <a:pt x="655" y="80"/>
                  </a:lnTo>
                  <a:lnTo>
                    <a:pt x="658" y="74"/>
                  </a:lnTo>
                  <a:lnTo>
                    <a:pt x="659" y="72"/>
                  </a:lnTo>
                  <a:lnTo>
                    <a:pt x="660" y="70"/>
                  </a:lnTo>
                  <a:lnTo>
                    <a:pt x="661" y="68"/>
                  </a:lnTo>
                  <a:lnTo>
                    <a:pt x="661" y="66"/>
                  </a:lnTo>
                  <a:lnTo>
                    <a:pt x="662" y="64"/>
                  </a:lnTo>
                  <a:lnTo>
                    <a:pt x="664" y="62"/>
                  </a:lnTo>
                  <a:lnTo>
                    <a:pt x="665" y="61"/>
                  </a:lnTo>
                  <a:lnTo>
                    <a:pt x="667" y="58"/>
                  </a:lnTo>
                  <a:lnTo>
                    <a:pt x="669" y="55"/>
                  </a:lnTo>
                  <a:lnTo>
                    <a:pt x="672" y="50"/>
                  </a:lnTo>
                  <a:lnTo>
                    <a:pt x="672" y="48"/>
                  </a:lnTo>
                  <a:lnTo>
                    <a:pt x="673" y="47"/>
                  </a:lnTo>
                  <a:lnTo>
                    <a:pt x="674" y="46"/>
                  </a:lnTo>
                  <a:lnTo>
                    <a:pt x="675" y="44"/>
                  </a:lnTo>
                  <a:lnTo>
                    <a:pt x="677" y="42"/>
                  </a:lnTo>
                  <a:lnTo>
                    <a:pt x="678" y="41"/>
                  </a:lnTo>
                  <a:lnTo>
                    <a:pt x="679" y="39"/>
                  </a:lnTo>
                  <a:lnTo>
                    <a:pt x="682" y="38"/>
                  </a:lnTo>
                  <a:lnTo>
                    <a:pt x="683" y="37"/>
                  </a:lnTo>
                  <a:lnTo>
                    <a:pt x="685" y="31"/>
                  </a:lnTo>
                  <a:lnTo>
                    <a:pt x="686" y="30"/>
                  </a:lnTo>
                  <a:lnTo>
                    <a:pt x="688" y="29"/>
                  </a:lnTo>
                  <a:lnTo>
                    <a:pt x="692" y="32"/>
                  </a:lnTo>
                  <a:lnTo>
                    <a:pt x="695" y="36"/>
                  </a:lnTo>
                  <a:lnTo>
                    <a:pt x="700" y="49"/>
                  </a:lnTo>
                  <a:lnTo>
                    <a:pt x="701" y="61"/>
                  </a:lnTo>
                  <a:lnTo>
                    <a:pt x="703" y="67"/>
                  </a:lnTo>
                  <a:lnTo>
                    <a:pt x="708" y="80"/>
                  </a:lnTo>
                  <a:lnTo>
                    <a:pt x="708" y="82"/>
                  </a:lnTo>
                  <a:lnTo>
                    <a:pt x="709" y="85"/>
                  </a:lnTo>
                  <a:lnTo>
                    <a:pt x="710" y="88"/>
                  </a:lnTo>
                  <a:lnTo>
                    <a:pt x="712" y="93"/>
                  </a:lnTo>
                  <a:lnTo>
                    <a:pt x="713" y="94"/>
                  </a:lnTo>
                  <a:lnTo>
                    <a:pt x="711" y="96"/>
                  </a:lnTo>
                  <a:lnTo>
                    <a:pt x="713" y="96"/>
                  </a:lnTo>
                  <a:lnTo>
                    <a:pt x="714" y="96"/>
                  </a:lnTo>
                  <a:lnTo>
                    <a:pt x="716" y="100"/>
                  </a:lnTo>
                  <a:lnTo>
                    <a:pt x="717" y="102"/>
                  </a:lnTo>
                  <a:lnTo>
                    <a:pt x="719" y="105"/>
                  </a:lnTo>
                  <a:lnTo>
                    <a:pt x="724" y="106"/>
                  </a:lnTo>
                  <a:lnTo>
                    <a:pt x="727" y="106"/>
                  </a:lnTo>
                  <a:lnTo>
                    <a:pt x="732" y="108"/>
                  </a:lnTo>
                  <a:lnTo>
                    <a:pt x="735" y="110"/>
                  </a:lnTo>
                  <a:lnTo>
                    <a:pt x="736" y="117"/>
                  </a:lnTo>
                  <a:lnTo>
                    <a:pt x="736" y="122"/>
                  </a:lnTo>
                  <a:lnTo>
                    <a:pt x="736" y="125"/>
                  </a:lnTo>
                  <a:lnTo>
                    <a:pt x="735" y="126"/>
                  </a:lnTo>
                  <a:lnTo>
                    <a:pt x="732" y="129"/>
                  </a:lnTo>
                  <a:lnTo>
                    <a:pt x="731" y="129"/>
                  </a:lnTo>
                  <a:lnTo>
                    <a:pt x="724" y="135"/>
                  </a:lnTo>
                  <a:lnTo>
                    <a:pt x="722" y="138"/>
                  </a:lnTo>
                  <a:lnTo>
                    <a:pt x="719" y="141"/>
                  </a:lnTo>
                  <a:lnTo>
                    <a:pt x="715" y="148"/>
                  </a:lnTo>
                  <a:lnTo>
                    <a:pt x="710" y="154"/>
                  </a:lnTo>
                  <a:lnTo>
                    <a:pt x="708" y="155"/>
                  </a:lnTo>
                  <a:lnTo>
                    <a:pt x="705" y="156"/>
                  </a:lnTo>
                  <a:lnTo>
                    <a:pt x="703" y="156"/>
                  </a:lnTo>
                  <a:lnTo>
                    <a:pt x="699" y="161"/>
                  </a:lnTo>
                  <a:lnTo>
                    <a:pt x="694" y="163"/>
                  </a:lnTo>
                  <a:lnTo>
                    <a:pt x="693" y="166"/>
                  </a:lnTo>
                  <a:lnTo>
                    <a:pt x="690" y="172"/>
                  </a:lnTo>
                  <a:lnTo>
                    <a:pt x="688" y="176"/>
                  </a:lnTo>
                  <a:lnTo>
                    <a:pt x="686" y="177"/>
                  </a:lnTo>
                  <a:lnTo>
                    <a:pt x="681" y="184"/>
                  </a:lnTo>
                  <a:lnTo>
                    <a:pt x="680" y="186"/>
                  </a:lnTo>
                  <a:lnTo>
                    <a:pt x="680" y="191"/>
                  </a:lnTo>
                  <a:lnTo>
                    <a:pt x="677" y="194"/>
                  </a:lnTo>
                  <a:lnTo>
                    <a:pt x="674" y="196"/>
                  </a:lnTo>
                  <a:lnTo>
                    <a:pt x="674" y="200"/>
                  </a:lnTo>
                  <a:lnTo>
                    <a:pt x="672" y="202"/>
                  </a:lnTo>
                  <a:lnTo>
                    <a:pt x="671" y="203"/>
                  </a:lnTo>
                  <a:lnTo>
                    <a:pt x="665" y="202"/>
                  </a:lnTo>
                  <a:lnTo>
                    <a:pt x="655" y="207"/>
                  </a:lnTo>
                  <a:lnTo>
                    <a:pt x="651" y="208"/>
                  </a:lnTo>
                  <a:lnTo>
                    <a:pt x="662" y="208"/>
                  </a:lnTo>
                  <a:lnTo>
                    <a:pt x="666" y="210"/>
                  </a:lnTo>
                  <a:lnTo>
                    <a:pt x="673" y="209"/>
                  </a:lnTo>
                  <a:lnTo>
                    <a:pt x="683" y="203"/>
                  </a:lnTo>
                  <a:lnTo>
                    <a:pt x="686" y="202"/>
                  </a:lnTo>
                  <a:lnTo>
                    <a:pt x="693" y="198"/>
                  </a:lnTo>
                  <a:lnTo>
                    <a:pt x="696" y="195"/>
                  </a:lnTo>
                  <a:lnTo>
                    <a:pt x="701" y="192"/>
                  </a:lnTo>
                  <a:lnTo>
                    <a:pt x="703" y="191"/>
                  </a:lnTo>
                  <a:lnTo>
                    <a:pt x="706" y="189"/>
                  </a:lnTo>
                  <a:lnTo>
                    <a:pt x="707" y="191"/>
                  </a:lnTo>
                  <a:lnTo>
                    <a:pt x="707" y="192"/>
                  </a:lnTo>
                  <a:lnTo>
                    <a:pt x="705" y="194"/>
                  </a:lnTo>
                  <a:lnTo>
                    <a:pt x="705" y="196"/>
                  </a:lnTo>
                  <a:lnTo>
                    <a:pt x="707" y="198"/>
                  </a:lnTo>
                  <a:lnTo>
                    <a:pt x="708" y="200"/>
                  </a:lnTo>
                  <a:lnTo>
                    <a:pt x="708" y="202"/>
                  </a:lnTo>
                  <a:lnTo>
                    <a:pt x="709" y="206"/>
                  </a:lnTo>
                  <a:lnTo>
                    <a:pt x="712" y="210"/>
                  </a:lnTo>
                  <a:lnTo>
                    <a:pt x="713" y="212"/>
                  </a:lnTo>
                  <a:lnTo>
                    <a:pt x="712" y="214"/>
                  </a:lnTo>
                  <a:lnTo>
                    <a:pt x="713" y="216"/>
                  </a:lnTo>
                  <a:lnTo>
                    <a:pt x="715" y="217"/>
                  </a:lnTo>
                  <a:lnTo>
                    <a:pt x="721" y="222"/>
                  </a:lnTo>
                  <a:lnTo>
                    <a:pt x="725" y="219"/>
                  </a:lnTo>
                  <a:lnTo>
                    <a:pt x="728" y="218"/>
                  </a:lnTo>
                  <a:lnTo>
                    <a:pt x="729" y="217"/>
                  </a:lnTo>
                  <a:lnTo>
                    <a:pt x="733" y="216"/>
                  </a:lnTo>
                  <a:lnTo>
                    <a:pt x="736" y="218"/>
                  </a:lnTo>
                  <a:lnTo>
                    <a:pt x="741" y="219"/>
                  </a:lnTo>
                  <a:lnTo>
                    <a:pt x="746" y="217"/>
                  </a:lnTo>
                  <a:lnTo>
                    <a:pt x="754" y="213"/>
                  </a:lnTo>
                  <a:lnTo>
                    <a:pt x="751" y="220"/>
                  </a:lnTo>
                  <a:lnTo>
                    <a:pt x="749" y="227"/>
                  </a:lnTo>
                  <a:lnTo>
                    <a:pt x="748" y="230"/>
                  </a:lnTo>
                  <a:lnTo>
                    <a:pt x="747" y="237"/>
                  </a:lnTo>
                  <a:lnTo>
                    <a:pt x="745" y="239"/>
                  </a:lnTo>
                  <a:lnTo>
                    <a:pt x="745" y="241"/>
                  </a:lnTo>
                  <a:lnTo>
                    <a:pt x="746" y="240"/>
                  </a:lnTo>
                  <a:lnTo>
                    <a:pt x="747" y="239"/>
                  </a:lnTo>
                  <a:lnTo>
                    <a:pt x="749" y="236"/>
                  </a:lnTo>
                  <a:lnTo>
                    <a:pt x="751" y="231"/>
                  </a:lnTo>
                  <a:lnTo>
                    <a:pt x="757" y="219"/>
                  </a:lnTo>
                  <a:lnTo>
                    <a:pt x="759" y="218"/>
                  </a:lnTo>
                  <a:lnTo>
                    <a:pt x="764" y="216"/>
                  </a:lnTo>
                  <a:lnTo>
                    <a:pt x="773" y="206"/>
                  </a:lnTo>
                  <a:lnTo>
                    <a:pt x="776" y="206"/>
                  </a:lnTo>
                  <a:lnTo>
                    <a:pt x="778" y="208"/>
                  </a:lnTo>
                  <a:lnTo>
                    <a:pt x="780" y="209"/>
                  </a:lnTo>
                  <a:lnTo>
                    <a:pt x="781" y="207"/>
                  </a:lnTo>
                  <a:lnTo>
                    <a:pt x="784" y="205"/>
                  </a:lnTo>
                  <a:lnTo>
                    <a:pt x="781" y="204"/>
                  </a:lnTo>
                  <a:lnTo>
                    <a:pt x="780" y="203"/>
                  </a:lnTo>
                  <a:lnTo>
                    <a:pt x="780" y="201"/>
                  </a:lnTo>
                  <a:lnTo>
                    <a:pt x="782" y="198"/>
                  </a:lnTo>
                  <a:lnTo>
                    <a:pt x="781" y="196"/>
                  </a:lnTo>
                  <a:lnTo>
                    <a:pt x="785" y="192"/>
                  </a:lnTo>
                  <a:lnTo>
                    <a:pt x="785" y="189"/>
                  </a:lnTo>
                  <a:lnTo>
                    <a:pt x="786" y="187"/>
                  </a:lnTo>
                  <a:lnTo>
                    <a:pt x="788" y="186"/>
                  </a:lnTo>
                  <a:lnTo>
                    <a:pt x="790" y="184"/>
                  </a:lnTo>
                  <a:lnTo>
                    <a:pt x="791" y="183"/>
                  </a:lnTo>
                  <a:lnTo>
                    <a:pt x="792" y="182"/>
                  </a:lnTo>
                  <a:lnTo>
                    <a:pt x="793" y="182"/>
                  </a:lnTo>
                  <a:lnTo>
                    <a:pt x="795" y="184"/>
                  </a:lnTo>
                  <a:lnTo>
                    <a:pt x="798" y="181"/>
                  </a:lnTo>
                  <a:lnTo>
                    <a:pt x="800" y="181"/>
                  </a:lnTo>
                  <a:lnTo>
                    <a:pt x="801" y="181"/>
                  </a:lnTo>
                  <a:lnTo>
                    <a:pt x="803" y="182"/>
                  </a:lnTo>
                  <a:lnTo>
                    <a:pt x="804" y="183"/>
                  </a:lnTo>
                  <a:lnTo>
                    <a:pt x="805" y="183"/>
                  </a:lnTo>
                  <a:lnTo>
                    <a:pt x="808" y="181"/>
                  </a:lnTo>
                  <a:lnTo>
                    <a:pt x="810" y="183"/>
                  </a:lnTo>
                  <a:lnTo>
                    <a:pt x="812" y="184"/>
                  </a:lnTo>
                  <a:lnTo>
                    <a:pt x="812" y="183"/>
                  </a:lnTo>
                  <a:lnTo>
                    <a:pt x="810" y="181"/>
                  </a:lnTo>
                  <a:lnTo>
                    <a:pt x="811" y="180"/>
                  </a:lnTo>
                  <a:lnTo>
                    <a:pt x="813" y="180"/>
                  </a:lnTo>
                  <a:lnTo>
                    <a:pt x="816" y="180"/>
                  </a:lnTo>
                  <a:lnTo>
                    <a:pt x="818" y="181"/>
                  </a:lnTo>
                  <a:lnTo>
                    <a:pt x="821" y="183"/>
                  </a:lnTo>
                  <a:lnTo>
                    <a:pt x="824" y="183"/>
                  </a:lnTo>
                  <a:lnTo>
                    <a:pt x="826" y="183"/>
                  </a:lnTo>
                  <a:lnTo>
                    <a:pt x="828" y="184"/>
                  </a:lnTo>
                  <a:lnTo>
                    <a:pt x="831" y="184"/>
                  </a:lnTo>
                  <a:lnTo>
                    <a:pt x="832" y="186"/>
                  </a:lnTo>
                  <a:lnTo>
                    <a:pt x="836" y="188"/>
                  </a:lnTo>
                  <a:lnTo>
                    <a:pt x="837" y="190"/>
                  </a:lnTo>
                  <a:lnTo>
                    <a:pt x="840" y="191"/>
                  </a:lnTo>
                  <a:lnTo>
                    <a:pt x="842" y="192"/>
                  </a:lnTo>
                  <a:lnTo>
                    <a:pt x="845" y="192"/>
                  </a:lnTo>
                  <a:lnTo>
                    <a:pt x="848" y="192"/>
                  </a:lnTo>
                  <a:lnTo>
                    <a:pt x="849" y="194"/>
                  </a:lnTo>
                  <a:lnTo>
                    <a:pt x="851" y="194"/>
                  </a:lnTo>
                  <a:lnTo>
                    <a:pt x="854" y="194"/>
                  </a:lnTo>
                  <a:lnTo>
                    <a:pt x="856" y="197"/>
                  </a:lnTo>
                  <a:lnTo>
                    <a:pt x="862" y="198"/>
                  </a:lnTo>
                  <a:lnTo>
                    <a:pt x="866" y="202"/>
                  </a:lnTo>
                  <a:lnTo>
                    <a:pt x="869" y="201"/>
                  </a:lnTo>
                  <a:lnTo>
                    <a:pt x="872" y="202"/>
                  </a:lnTo>
                  <a:lnTo>
                    <a:pt x="875" y="208"/>
                  </a:lnTo>
                  <a:lnTo>
                    <a:pt x="876" y="213"/>
                  </a:lnTo>
                  <a:lnTo>
                    <a:pt x="877" y="212"/>
                  </a:lnTo>
                  <a:lnTo>
                    <a:pt x="879" y="210"/>
                  </a:lnTo>
                  <a:lnTo>
                    <a:pt x="880" y="207"/>
                  </a:lnTo>
                  <a:lnTo>
                    <a:pt x="884" y="205"/>
                  </a:lnTo>
                  <a:lnTo>
                    <a:pt x="885" y="207"/>
                  </a:lnTo>
                  <a:lnTo>
                    <a:pt x="888" y="209"/>
                  </a:lnTo>
                  <a:lnTo>
                    <a:pt x="891" y="211"/>
                  </a:lnTo>
                  <a:lnTo>
                    <a:pt x="892" y="213"/>
                  </a:lnTo>
                  <a:lnTo>
                    <a:pt x="894" y="213"/>
                  </a:lnTo>
                  <a:lnTo>
                    <a:pt x="893" y="215"/>
                  </a:lnTo>
                  <a:lnTo>
                    <a:pt x="894" y="215"/>
                  </a:lnTo>
                  <a:lnTo>
                    <a:pt x="897" y="214"/>
                  </a:lnTo>
                  <a:lnTo>
                    <a:pt x="899" y="216"/>
                  </a:lnTo>
                  <a:lnTo>
                    <a:pt x="900" y="219"/>
                  </a:lnTo>
                  <a:lnTo>
                    <a:pt x="900" y="223"/>
                  </a:lnTo>
                  <a:lnTo>
                    <a:pt x="899" y="225"/>
                  </a:lnTo>
                  <a:lnTo>
                    <a:pt x="898" y="226"/>
                  </a:lnTo>
                  <a:lnTo>
                    <a:pt x="896" y="228"/>
                  </a:lnTo>
                  <a:lnTo>
                    <a:pt x="895" y="229"/>
                  </a:lnTo>
                  <a:lnTo>
                    <a:pt x="894" y="229"/>
                  </a:lnTo>
                  <a:lnTo>
                    <a:pt x="895" y="231"/>
                  </a:lnTo>
                  <a:lnTo>
                    <a:pt x="896" y="233"/>
                  </a:lnTo>
                  <a:lnTo>
                    <a:pt x="899" y="229"/>
                  </a:lnTo>
                  <a:lnTo>
                    <a:pt x="900" y="227"/>
                  </a:lnTo>
                  <a:lnTo>
                    <a:pt x="903" y="226"/>
                  </a:lnTo>
                  <a:lnTo>
                    <a:pt x="905" y="230"/>
                  </a:lnTo>
                  <a:lnTo>
                    <a:pt x="905" y="232"/>
                  </a:lnTo>
                  <a:lnTo>
                    <a:pt x="900" y="233"/>
                  </a:lnTo>
                  <a:lnTo>
                    <a:pt x="900" y="236"/>
                  </a:lnTo>
                  <a:lnTo>
                    <a:pt x="899" y="237"/>
                  </a:lnTo>
                  <a:lnTo>
                    <a:pt x="899" y="239"/>
                  </a:lnTo>
                  <a:lnTo>
                    <a:pt x="898" y="242"/>
                  </a:lnTo>
                  <a:lnTo>
                    <a:pt x="897" y="244"/>
                  </a:lnTo>
                  <a:lnTo>
                    <a:pt x="894" y="256"/>
                  </a:lnTo>
                  <a:lnTo>
                    <a:pt x="894" y="258"/>
                  </a:lnTo>
                  <a:lnTo>
                    <a:pt x="897" y="256"/>
                  </a:lnTo>
                  <a:lnTo>
                    <a:pt x="903" y="250"/>
                  </a:lnTo>
                  <a:lnTo>
                    <a:pt x="905" y="244"/>
                  </a:lnTo>
                  <a:lnTo>
                    <a:pt x="907" y="238"/>
                  </a:lnTo>
                  <a:lnTo>
                    <a:pt x="909" y="236"/>
                  </a:lnTo>
                  <a:lnTo>
                    <a:pt x="911" y="236"/>
                  </a:lnTo>
                  <a:lnTo>
                    <a:pt x="913" y="236"/>
                  </a:lnTo>
                  <a:lnTo>
                    <a:pt x="913" y="238"/>
                  </a:lnTo>
                  <a:lnTo>
                    <a:pt x="913" y="239"/>
                  </a:lnTo>
                  <a:lnTo>
                    <a:pt x="911" y="243"/>
                  </a:lnTo>
                  <a:lnTo>
                    <a:pt x="909" y="244"/>
                  </a:lnTo>
                  <a:lnTo>
                    <a:pt x="911" y="246"/>
                  </a:lnTo>
                  <a:lnTo>
                    <a:pt x="916" y="241"/>
                  </a:lnTo>
                  <a:lnTo>
                    <a:pt x="919" y="239"/>
                  </a:lnTo>
                  <a:lnTo>
                    <a:pt x="920" y="239"/>
                  </a:lnTo>
                  <a:lnTo>
                    <a:pt x="925" y="237"/>
                  </a:lnTo>
                  <a:lnTo>
                    <a:pt x="933" y="236"/>
                  </a:lnTo>
                  <a:lnTo>
                    <a:pt x="934" y="234"/>
                  </a:lnTo>
                  <a:lnTo>
                    <a:pt x="935" y="233"/>
                  </a:lnTo>
                  <a:lnTo>
                    <a:pt x="940" y="233"/>
                  </a:lnTo>
                  <a:lnTo>
                    <a:pt x="949" y="235"/>
                  </a:lnTo>
                  <a:lnTo>
                    <a:pt x="952" y="237"/>
                  </a:lnTo>
                  <a:lnTo>
                    <a:pt x="957" y="239"/>
                  </a:lnTo>
                  <a:lnTo>
                    <a:pt x="960" y="241"/>
                  </a:lnTo>
                  <a:lnTo>
                    <a:pt x="970" y="245"/>
                  </a:lnTo>
                  <a:lnTo>
                    <a:pt x="977" y="246"/>
                  </a:lnTo>
                  <a:lnTo>
                    <a:pt x="982" y="244"/>
                  </a:lnTo>
                  <a:lnTo>
                    <a:pt x="986" y="246"/>
                  </a:lnTo>
                  <a:lnTo>
                    <a:pt x="988" y="248"/>
                  </a:lnTo>
                  <a:lnTo>
                    <a:pt x="993" y="249"/>
                  </a:lnTo>
                  <a:lnTo>
                    <a:pt x="999" y="250"/>
                  </a:lnTo>
                  <a:lnTo>
                    <a:pt x="1003" y="248"/>
                  </a:lnTo>
                  <a:lnTo>
                    <a:pt x="1012" y="247"/>
                  </a:lnTo>
                  <a:lnTo>
                    <a:pt x="1024" y="246"/>
                  </a:lnTo>
                  <a:lnTo>
                    <a:pt x="1032" y="246"/>
                  </a:lnTo>
                  <a:lnTo>
                    <a:pt x="1040" y="247"/>
                  </a:lnTo>
                  <a:lnTo>
                    <a:pt x="1046" y="251"/>
                  </a:lnTo>
                  <a:lnTo>
                    <a:pt x="1051" y="254"/>
                  </a:lnTo>
                  <a:lnTo>
                    <a:pt x="1054" y="255"/>
                  </a:lnTo>
                  <a:lnTo>
                    <a:pt x="1059" y="258"/>
                  </a:lnTo>
                  <a:lnTo>
                    <a:pt x="1069" y="263"/>
                  </a:lnTo>
                  <a:lnTo>
                    <a:pt x="1073" y="267"/>
                  </a:lnTo>
                  <a:lnTo>
                    <a:pt x="1079" y="271"/>
                  </a:lnTo>
                  <a:lnTo>
                    <a:pt x="1086" y="273"/>
                  </a:lnTo>
                  <a:lnTo>
                    <a:pt x="1089" y="278"/>
                  </a:lnTo>
                  <a:lnTo>
                    <a:pt x="1092" y="281"/>
                  </a:lnTo>
                  <a:lnTo>
                    <a:pt x="1098" y="288"/>
                  </a:lnTo>
                  <a:lnTo>
                    <a:pt x="1107" y="294"/>
                  </a:lnTo>
                  <a:lnTo>
                    <a:pt x="1111" y="300"/>
                  </a:lnTo>
                  <a:lnTo>
                    <a:pt x="1121" y="304"/>
                  </a:lnTo>
                  <a:lnTo>
                    <a:pt x="1125" y="310"/>
                  </a:lnTo>
                  <a:lnTo>
                    <a:pt x="1132" y="310"/>
                  </a:lnTo>
                  <a:lnTo>
                    <a:pt x="1135" y="312"/>
                  </a:lnTo>
                  <a:lnTo>
                    <a:pt x="1138" y="314"/>
                  </a:lnTo>
                  <a:lnTo>
                    <a:pt x="1143" y="315"/>
                  </a:lnTo>
                  <a:lnTo>
                    <a:pt x="1149" y="315"/>
                  </a:lnTo>
                  <a:lnTo>
                    <a:pt x="1156" y="315"/>
                  </a:lnTo>
                  <a:lnTo>
                    <a:pt x="1161" y="314"/>
                  </a:lnTo>
                  <a:lnTo>
                    <a:pt x="1175" y="317"/>
                  </a:lnTo>
                  <a:lnTo>
                    <a:pt x="1177" y="318"/>
                  </a:lnTo>
                  <a:lnTo>
                    <a:pt x="1180" y="320"/>
                  </a:lnTo>
                  <a:lnTo>
                    <a:pt x="1185" y="330"/>
                  </a:lnTo>
                  <a:lnTo>
                    <a:pt x="1187" y="340"/>
                  </a:lnTo>
                  <a:lnTo>
                    <a:pt x="1189" y="348"/>
                  </a:lnTo>
                  <a:lnTo>
                    <a:pt x="1192" y="355"/>
                  </a:lnTo>
                  <a:lnTo>
                    <a:pt x="1194" y="367"/>
                  </a:lnTo>
                  <a:lnTo>
                    <a:pt x="1195" y="371"/>
                  </a:lnTo>
                  <a:lnTo>
                    <a:pt x="1196" y="374"/>
                  </a:lnTo>
                  <a:lnTo>
                    <a:pt x="1197" y="374"/>
                  </a:lnTo>
                  <a:lnTo>
                    <a:pt x="1198" y="383"/>
                  </a:lnTo>
                  <a:lnTo>
                    <a:pt x="1198" y="386"/>
                  </a:lnTo>
                  <a:lnTo>
                    <a:pt x="1196" y="390"/>
                  </a:lnTo>
                  <a:lnTo>
                    <a:pt x="1196" y="392"/>
                  </a:lnTo>
                  <a:lnTo>
                    <a:pt x="1196" y="393"/>
                  </a:lnTo>
                  <a:lnTo>
                    <a:pt x="1196" y="395"/>
                  </a:lnTo>
                  <a:lnTo>
                    <a:pt x="1196" y="397"/>
                  </a:lnTo>
                  <a:lnTo>
                    <a:pt x="1197" y="400"/>
                  </a:lnTo>
                  <a:lnTo>
                    <a:pt x="1197" y="403"/>
                  </a:lnTo>
                  <a:lnTo>
                    <a:pt x="1195" y="407"/>
                  </a:lnTo>
                  <a:lnTo>
                    <a:pt x="1193" y="417"/>
                  </a:lnTo>
                  <a:lnTo>
                    <a:pt x="1187" y="433"/>
                  </a:lnTo>
                  <a:lnTo>
                    <a:pt x="1181" y="442"/>
                  </a:lnTo>
                  <a:lnTo>
                    <a:pt x="1174" y="452"/>
                  </a:lnTo>
                  <a:lnTo>
                    <a:pt x="1168" y="456"/>
                  </a:lnTo>
                  <a:lnTo>
                    <a:pt x="1166" y="457"/>
                  </a:lnTo>
                  <a:lnTo>
                    <a:pt x="1165" y="456"/>
                  </a:lnTo>
                  <a:lnTo>
                    <a:pt x="1166" y="458"/>
                  </a:lnTo>
                  <a:lnTo>
                    <a:pt x="1165" y="461"/>
                  </a:lnTo>
                  <a:lnTo>
                    <a:pt x="1160" y="468"/>
                  </a:lnTo>
                  <a:lnTo>
                    <a:pt x="1154" y="472"/>
                  </a:lnTo>
                  <a:lnTo>
                    <a:pt x="1149" y="480"/>
                  </a:lnTo>
                  <a:lnTo>
                    <a:pt x="1149" y="481"/>
                  </a:lnTo>
                  <a:lnTo>
                    <a:pt x="1142" y="484"/>
                  </a:lnTo>
                  <a:lnTo>
                    <a:pt x="1138" y="487"/>
                  </a:lnTo>
                  <a:lnTo>
                    <a:pt x="1133" y="491"/>
                  </a:lnTo>
                  <a:lnTo>
                    <a:pt x="1128" y="498"/>
                  </a:lnTo>
                  <a:lnTo>
                    <a:pt x="1127" y="500"/>
                  </a:lnTo>
                  <a:lnTo>
                    <a:pt x="1125" y="499"/>
                  </a:lnTo>
                  <a:lnTo>
                    <a:pt x="1125" y="502"/>
                  </a:lnTo>
                  <a:lnTo>
                    <a:pt x="1121" y="508"/>
                  </a:lnTo>
                  <a:lnTo>
                    <a:pt x="1120" y="509"/>
                  </a:lnTo>
                  <a:lnTo>
                    <a:pt x="1120" y="507"/>
                  </a:lnTo>
                  <a:lnTo>
                    <a:pt x="1120" y="506"/>
                  </a:lnTo>
                  <a:lnTo>
                    <a:pt x="1120" y="505"/>
                  </a:lnTo>
                  <a:lnTo>
                    <a:pt x="1120" y="503"/>
                  </a:lnTo>
                  <a:lnTo>
                    <a:pt x="1119" y="504"/>
                  </a:lnTo>
                  <a:lnTo>
                    <a:pt x="1118" y="508"/>
                  </a:lnTo>
                  <a:lnTo>
                    <a:pt x="1118" y="512"/>
                  </a:lnTo>
                  <a:lnTo>
                    <a:pt x="1116" y="517"/>
                  </a:lnTo>
                  <a:lnTo>
                    <a:pt x="1109" y="530"/>
                  </a:lnTo>
                  <a:lnTo>
                    <a:pt x="1102" y="542"/>
                  </a:lnTo>
                  <a:lnTo>
                    <a:pt x="1099" y="546"/>
                  </a:lnTo>
                  <a:lnTo>
                    <a:pt x="1092" y="554"/>
                  </a:lnTo>
                  <a:lnTo>
                    <a:pt x="1087" y="558"/>
                  </a:lnTo>
                  <a:lnTo>
                    <a:pt x="1086" y="558"/>
                  </a:lnTo>
                  <a:lnTo>
                    <a:pt x="1084" y="558"/>
                  </a:lnTo>
                  <a:lnTo>
                    <a:pt x="1084" y="551"/>
                  </a:lnTo>
                  <a:lnTo>
                    <a:pt x="1080" y="548"/>
                  </a:lnTo>
                  <a:lnTo>
                    <a:pt x="1079" y="547"/>
                  </a:lnTo>
                  <a:lnTo>
                    <a:pt x="1077" y="551"/>
                  </a:lnTo>
                  <a:lnTo>
                    <a:pt x="1076" y="552"/>
                  </a:lnTo>
                  <a:lnTo>
                    <a:pt x="1074" y="552"/>
                  </a:lnTo>
                  <a:lnTo>
                    <a:pt x="1076" y="554"/>
                  </a:lnTo>
                  <a:lnTo>
                    <a:pt x="1076" y="556"/>
                  </a:lnTo>
                  <a:lnTo>
                    <a:pt x="1075" y="560"/>
                  </a:lnTo>
                  <a:lnTo>
                    <a:pt x="1075" y="563"/>
                  </a:lnTo>
                  <a:lnTo>
                    <a:pt x="1070" y="567"/>
                  </a:lnTo>
                  <a:lnTo>
                    <a:pt x="1068" y="570"/>
                  </a:lnTo>
                  <a:lnTo>
                    <a:pt x="1067" y="573"/>
                  </a:lnTo>
                  <a:lnTo>
                    <a:pt x="1067" y="577"/>
                  </a:lnTo>
                  <a:lnTo>
                    <a:pt x="1068" y="576"/>
                  </a:lnTo>
                  <a:lnTo>
                    <a:pt x="1069" y="577"/>
                  </a:lnTo>
                  <a:lnTo>
                    <a:pt x="1070" y="578"/>
                  </a:lnTo>
                  <a:lnTo>
                    <a:pt x="1069" y="580"/>
                  </a:lnTo>
                  <a:lnTo>
                    <a:pt x="1068" y="582"/>
                  </a:lnTo>
                  <a:lnTo>
                    <a:pt x="1068" y="590"/>
                  </a:lnTo>
                  <a:lnTo>
                    <a:pt x="1068" y="591"/>
                  </a:lnTo>
                  <a:lnTo>
                    <a:pt x="1069" y="593"/>
                  </a:lnTo>
                  <a:lnTo>
                    <a:pt x="1070" y="590"/>
                  </a:lnTo>
                  <a:lnTo>
                    <a:pt x="1071" y="591"/>
                  </a:lnTo>
                  <a:lnTo>
                    <a:pt x="1067" y="611"/>
                  </a:lnTo>
                  <a:lnTo>
                    <a:pt x="1069" y="619"/>
                  </a:lnTo>
                  <a:lnTo>
                    <a:pt x="1070" y="629"/>
                  </a:lnTo>
                  <a:lnTo>
                    <a:pt x="1071" y="639"/>
                  </a:lnTo>
                  <a:lnTo>
                    <a:pt x="1073" y="648"/>
                  </a:lnTo>
                  <a:lnTo>
                    <a:pt x="1073" y="649"/>
                  </a:lnTo>
                  <a:lnTo>
                    <a:pt x="1070" y="659"/>
                  </a:lnTo>
                  <a:lnTo>
                    <a:pt x="1067" y="669"/>
                  </a:lnTo>
                  <a:lnTo>
                    <a:pt x="1066" y="677"/>
                  </a:lnTo>
                  <a:lnTo>
                    <a:pt x="1064" y="686"/>
                  </a:lnTo>
                  <a:lnTo>
                    <a:pt x="1063" y="690"/>
                  </a:lnTo>
                  <a:lnTo>
                    <a:pt x="1063" y="695"/>
                  </a:lnTo>
                  <a:lnTo>
                    <a:pt x="1064" y="705"/>
                  </a:lnTo>
                  <a:lnTo>
                    <a:pt x="1065" y="707"/>
                  </a:lnTo>
                  <a:lnTo>
                    <a:pt x="1061" y="712"/>
                  </a:lnTo>
                  <a:lnTo>
                    <a:pt x="1057" y="714"/>
                  </a:lnTo>
                  <a:lnTo>
                    <a:pt x="1055" y="716"/>
                  </a:lnTo>
                  <a:lnTo>
                    <a:pt x="1050" y="724"/>
                  </a:lnTo>
                  <a:lnTo>
                    <a:pt x="1046" y="737"/>
                  </a:lnTo>
                  <a:lnTo>
                    <a:pt x="1046" y="743"/>
                  </a:lnTo>
                  <a:lnTo>
                    <a:pt x="1048" y="758"/>
                  </a:lnTo>
                  <a:lnTo>
                    <a:pt x="1047" y="763"/>
                  </a:lnTo>
                  <a:lnTo>
                    <a:pt x="1045" y="767"/>
                  </a:lnTo>
                  <a:lnTo>
                    <a:pt x="1044" y="769"/>
                  </a:lnTo>
                  <a:lnTo>
                    <a:pt x="1039" y="772"/>
                  </a:lnTo>
                  <a:lnTo>
                    <a:pt x="1034" y="779"/>
                  </a:lnTo>
                  <a:lnTo>
                    <a:pt x="1033" y="787"/>
                  </a:lnTo>
                  <a:lnTo>
                    <a:pt x="1029" y="790"/>
                  </a:lnTo>
                  <a:lnTo>
                    <a:pt x="1029" y="795"/>
                  </a:lnTo>
                  <a:lnTo>
                    <a:pt x="1027" y="799"/>
                  </a:lnTo>
                  <a:lnTo>
                    <a:pt x="1021" y="806"/>
                  </a:lnTo>
                  <a:lnTo>
                    <a:pt x="1017" y="808"/>
                  </a:lnTo>
                  <a:lnTo>
                    <a:pt x="1015" y="810"/>
                  </a:lnTo>
                  <a:lnTo>
                    <a:pt x="1014" y="814"/>
                  </a:lnTo>
                  <a:lnTo>
                    <a:pt x="1010" y="821"/>
                  </a:lnTo>
                  <a:lnTo>
                    <a:pt x="1007" y="830"/>
                  </a:lnTo>
                  <a:lnTo>
                    <a:pt x="1007" y="833"/>
                  </a:lnTo>
                  <a:lnTo>
                    <a:pt x="1007" y="833"/>
                  </a:lnTo>
                  <a:lnTo>
                    <a:pt x="1009" y="843"/>
                  </a:lnTo>
                  <a:lnTo>
                    <a:pt x="1008" y="846"/>
                  </a:lnTo>
                  <a:lnTo>
                    <a:pt x="1004" y="849"/>
                  </a:lnTo>
                  <a:lnTo>
                    <a:pt x="990" y="854"/>
                  </a:lnTo>
                  <a:lnTo>
                    <a:pt x="987" y="856"/>
                  </a:lnTo>
                  <a:lnTo>
                    <a:pt x="978" y="865"/>
                  </a:lnTo>
                  <a:lnTo>
                    <a:pt x="978" y="867"/>
                  </a:lnTo>
                  <a:lnTo>
                    <a:pt x="978" y="870"/>
                  </a:lnTo>
                  <a:lnTo>
                    <a:pt x="979" y="872"/>
                  </a:lnTo>
                  <a:lnTo>
                    <a:pt x="978" y="874"/>
                  </a:lnTo>
                  <a:lnTo>
                    <a:pt x="976" y="877"/>
                  </a:lnTo>
                  <a:lnTo>
                    <a:pt x="974" y="877"/>
                  </a:lnTo>
                  <a:lnTo>
                    <a:pt x="960" y="877"/>
                  </a:lnTo>
                  <a:lnTo>
                    <a:pt x="952" y="878"/>
                  </a:lnTo>
                  <a:lnTo>
                    <a:pt x="949" y="878"/>
                  </a:lnTo>
                  <a:lnTo>
                    <a:pt x="947" y="877"/>
                  </a:lnTo>
                  <a:lnTo>
                    <a:pt x="944" y="875"/>
                  </a:lnTo>
                  <a:lnTo>
                    <a:pt x="944" y="874"/>
                  </a:lnTo>
                  <a:lnTo>
                    <a:pt x="945" y="871"/>
                  </a:lnTo>
                  <a:lnTo>
                    <a:pt x="944" y="869"/>
                  </a:lnTo>
                  <a:lnTo>
                    <a:pt x="942" y="869"/>
                  </a:lnTo>
                  <a:lnTo>
                    <a:pt x="940" y="870"/>
                  </a:lnTo>
                  <a:lnTo>
                    <a:pt x="940" y="872"/>
                  </a:lnTo>
                  <a:lnTo>
                    <a:pt x="940" y="873"/>
                  </a:lnTo>
                  <a:lnTo>
                    <a:pt x="941" y="875"/>
                  </a:lnTo>
                  <a:lnTo>
                    <a:pt x="941" y="877"/>
                  </a:lnTo>
                  <a:lnTo>
                    <a:pt x="940" y="879"/>
                  </a:lnTo>
                  <a:lnTo>
                    <a:pt x="936" y="879"/>
                  </a:lnTo>
                  <a:lnTo>
                    <a:pt x="931" y="880"/>
                  </a:lnTo>
                  <a:lnTo>
                    <a:pt x="925" y="881"/>
                  </a:lnTo>
                  <a:lnTo>
                    <a:pt x="920" y="882"/>
                  </a:lnTo>
                  <a:lnTo>
                    <a:pt x="918" y="880"/>
                  </a:lnTo>
                  <a:lnTo>
                    <a:pt x="920" y="880"/>
                  </a:lnTo>
                  <a:lnTo>
                    <a:pt x="923" y="880"/>
                  </a:lnTo>
                  <a:lnTo>
                    <a:pt x="927" y="879"/>
                  </a:lnTo>
                  <a:lnTo>
                    <a:pt x="925" y="877"/>
                  </a:lnTo>
                  <a:lnTo>
                    <a:pt x="920" y="875"/>
                  </a:lnTo>
                  <a:lnTo>
                    <a:pt x="915" y="877"/>
                  </a:lnTo>
                  <a:lnTo>
                    <a:pt x="912" y="879"/>
                  </a:lnTo>
                  <a:lnTo>
                    <a:pt x="905" y="879"/>
                  </a:lnTo>
                  <a:lnTo>
                    <a:pt x="897" y="880"/>
                  </a:lnTo>
                  <a:lnTo>
                    <a:pt x="895" y="882"/>
                  </a:lnTo>
                  <a:lnTo>
                    <a:pt x="896" y="885"/>
                  </a:lnTo>
                  <a:lnTo>
                    <a:pt x="897" y="886"/>
                  </a:lnTo>
                  <a:lnTo>
                    <a:pt x="899" y="888"/>
                  </a:lnTo>
                  <a:lnTo>
                    <a:pt x="898" y="889"/>
                  </a:lnTo>
                  <a:lnTo>
                    <a:pt x="896" y="890"/>
                  </a:lnTo>
                  <a:lnTo>
                    <a:pt x="888" y="891"/>
                  </a:lnTo>
                  <a:lnTo>
                    <a:pt x="879" y="898"/>
                  </a:lnTo>
                  <a:lnTo>
                    <a:pt x="876" y="899"/>
                  </a:lnTo>
                  <a:lnTo>
                    <a:pt x="873" y="901"/>
                  </a:lnTo>
                  <a:lnTo>
                    <a:pt x="873" y="904"/>
                  </a:lnTo>
                  <a:lnTo>
                    <a:pt x="872" y="905"/>
                  </a:lnTo>
                  <a:lnTo>
                    <a:pt x="870" y="905"/>
                  </a:lnTo>
                  <a:lnTo>
                    <a:pt x="866" y="904"/>
                  </a:lnTo>
                  <a:lnTo>
                    <a:pt x="860" y="904"/>
                  </a:lnTo>
                  <a:lnTo>
                    <a:pt x="856" y="905"/>
                  </a:lnTo>
                  <a:lnTo>
                    <a:pt x="836" y="916"/>
                  </a:lnTo>
                  <a:lnTo>
                    <a:pt x="829" y="920"/>
                  </a:lnTo>
                  <a:lnTo>
                    <a:pt x="821" y="928"/>
                  </a:lnTo>
                  <a:lnTo>
                    <a:pt x="807" y="938"/>
                  </a:lnTo>
                  <a:lnTo>
                    <a:pt x="799" y="944"/>
                  </a:lnTo>
                  <a:lnTo>
                    <a:pt x="798" y="945"/>
                  </a:lnTo>
                  <a:lnTo>
                    <a:pt x="797" y="945"/>
                  </a:lnTo>
                  <a:lnTo>
                    <a:pt x="794" y="946"/>
                  </a:lnTo>
                  <a:lnTo>
                    <a:pt x="796" y="948"/>
                  </a:lnTo>
                  <a:lnTo>
                    <a:pt x="797" y="948"/>
                  </a:lnTo>
                  <a:lnTo>
                    <a:pt x="797" y="951"/>
                  </a:lnTo>
                  <a:lnTo>
                    <a:pt x="793" y="953"/>
                  </a:lnTo>
                  <a:lnTo>
                    <a:pt x="788" y="959"/>
                  </a:lnTo>
                  <a:lnTo>
                    <a:pt x="787" y="959"/>
                  </a:lnTo>
                  <a:lnTo>
                    <a:pt x="788" y="956"/>
                  </a:lnTo>
                  <a:lnTo>
                    <a:pt x="786" y="956"/>
                  </a:lnTo>
                  <a:lnTo>
                    <a:pt x="782" y="954"/>
                  </a:lnTo>
                  <a:lnTo>
                    <a:pt x="781" y="956"/>
                  </a:lnTo>
                  <a:lnTo>
                    <a:pt x="781" y="959"/>
                  </a:lnTo>
                  <a:lnTo>
                    <a:pt x="780" y="960"/>
                  </a:lnTo>
                  <a:lnTo>
                    <a:pt x="777" y="961"/>
                  </a:lnTo>
                  <a:lnTo>
                    <a:pt x="774" y="960"/>
                  </a:lnTo>
                  <a:lnTo>
                    <a:pt x="772" y="957"/>
                  </a:lnTo>
                  <a:lnTo>
                    <a:pt x="773" y="962"/>
                  </a:lnTo>
                  <a:lnTo>
                    <a:pt x="779" y="963"/>
                  </a:lnTo>
                  <a:lnTo>
                    <a:pt x="781" y="964"/>
                  </a:lnTo>
                  <a:lnTo>
                    <a:pt x="782" y="965"/>
                  </a:lnTo>
                  <a:lnTo>
                    <a:pt x="777" y="973"/>
                  </a:lnTo>
                  <a:lnTo>
                    <a:pt x="774" y="974"/>
                  </a:lnTo>
                  <a:lnTo>
                    <a:pt x="774" y="975"/>
                  </a:lnTo>
                  <a:lnTo>
                    <a:pt x="776" y="975"/>
                  </a:lnTo>
                  <a:lnTo>
                    <a:pt x="777" y="977"/>
                  </a:lnTo>
                  <a:lnTo>
                    <a:pt x="776" y="985"/>
                  </a:lnTo>
                  <a:lnTo>
                    <a:pt x="774" y="987"/>
                  </a:lnTo>
                  <a:lnTo>
                    <a:pt x="773" y="987"/>
                  </a:lnTo>
                  <a:lnTo>
                    <a:pt x="771" y="988"/>
                  </a:lnTo>
                  <a:lnTo>
                    <a:pt x="773" y="991"/>
                  </a:lnTo>
                  <a:lnTo>
                    <a:pt x="774" y="993"/>
                  </a:lnTo>
                  <a:lnTo>
                    <a:pt x="774" y="996"/>
                  </a:lnTo>
                  <a:lnTo>
                    <a:pt x="774" y="1000"/>
                  </a:lnTo>
                  <a:lnTo>
                    <a:pt x="774" y="1003"/>
                  </a:lnTo>
                  <a:lnTo>
                    <a:pt x="776" y="1009"/>
                  </a:lnTo>
                  <a:lnTo>
                    <a:pt x="776" y="1015"/>
                  </a:lnTo>
                  <a:lnTo>
                    <a:pt x="777" y="1017"/>
                  </a:lnTo>
                  <a:lnTo>
                    <a:pt x="777" y="1020"/>
                  </a:lnTo>
                  <a:lnTo>
                    <a:pt x="776" y="1022"/>
                  </a:lnTo>
                  <a:lnTo>
                    <a:pt x="777" y="1026"/>
                  </a:lnTo>
                  <a:lnTo>
                    <a:pt x="774" y="1032"/>
                  </a:lnTo>
                  <a:lnTo>
                    <a:pt x="776" y="1041"/>
                  </a:lnTo>
                  <a:lnTo>
                    <a:pt x="775" y="1050"/>
                  </a:lnTo>
                  <a:lnTo>
                    <a:pt x="774" y="1055"/>
                  </a:lnTo>
                  <a:lnTo>
                    <a:pt x="773" y="1058"/>
                  </a:lnTo>
                  <a:lnTo>
                    <a:pt x="770" y="1063"/>
                  </a:lnTo>
                  <a:lnTo>
                    <a:pt x="770" y="1067"/>
                  </a:lnTo>
                  <a:lnTo>
                    <a:pt x="763" y="1071"/>
                  </a:lnTo>
                  <a:lnTo>
                    <a:pt x="755" y="1077"/>
                  </a:lnTo>
                  <a:lnTo>
                    <a:pt x="749" y="1085"/>
                  </a:lnTo>
                  <a:lnTo>
                    <a:pt x="741" y="1094"/>
                  </a:lnTo>
                  <a:lnTo>
                    <a:pt x="732" y="1110"/>
                  </a:lnTo>
                  <a:lnTo>
                    <a:pt x="724" y="1132"/>
                  </a:lnTo>
                  <a:lnTo>
                    <a:pt x="714" y="1148"/>
                  </a:lnTo>
                  <a:lnTo>
                    <a:pt x="710" y="1155"/>
                  </a:lnTo>
                  <a:lnTo>
                    <a:pt x="705" y="1161"/>
                  </a:lnTo>
                  <a:lnTo>
                    <a:pt x="698" y="1169"/>
                  </a:lnTo>
                  <a:lnTo>
                    <a:pt x="689" y="1177"/>
                  </a:lnTo>
                  <a:lnTo>
                    <a:pt x="678" y="1184"/>
                  </a:lnTo>
                  <a:lnTo>
                    <a:pt x="675" y="1187"/>
                  </a:lnTo>
                  <a:lnTo>
                    <a:pt x="671" y="1192"/>
                  </a:lnTo>
                  <a:lnTo>
                    <a:pt x="670" y="1190"/>
                  </a:lnTo>
                  <a:lnTo>
                    <a:pt x="671" y="1187"/>
                  </a:lnTo>
                  <a:lnTo>
                    <a:pt x="671" y="1185"/>
                  </a:lnTo>
                  <a:lnTo>
                    <a:pt x="670" y="1182"/>
                  </a:lnTo>
                  <a:lnTo>
                    <a:pt x="672" y="1181"/>
                  </a:lnTo>
                  <a:lnTo>
                    <a:pt x="675" y="1183"/>
                  </a:lnTo>
                  <a:lnTo>
                    <a:pt x="677" y="1182"/>
                  </a:lnTo>
                  <a:lnTo>
                    <a:pt x="678" y="1181"/>
                  </a:lnTo>
                  <a:lnTo>
                    <a:pt x="682" y="1179"/>
                  </a:lnTo>
                  <a:lnTo>
                    <a:pt x="689" y="1172"/>
                  </a:lnTo>
                  <a:lnTo>
                    <a:pt x="694" y="1169"/>
                  </a:lnTo>
                  <a:lnTo>
                    <a:pt x="697" y="1164"/>
                  </a:lnTo>
                  <a:lnTo>
                    <a:pt x="698" y="1162"/>
                  </a:lnTo>
                  <a:lnTo>
                    <a:pt x="697" y="1156"/>
                  </a:lnTo>
                  <a:lnTo>
                    <a:pt x="699" y="1155"/>
                  </a:lnTo>
                  <a:lnTo>
                    <a:pt x="703" y="1156"/>
                  </a:lnTo>
                  <a:lnTo>
                    <a:pt x="704" y="1154"/>
                  </a:lnTo>
                  <a:lnTo>
                    <a:pt x="703" y="1152"/>
                  </a:lnTo>
                  <a:lnTo>
                    <a:pt x="704" y="1149"/>
                  </a:lnTo>
                  <a:lnTo>
                    <a:pt x="710" y="1145"/>
                  </a:lnTo>
                  <a:lnTo>
                    <a:pt x="712" y="1142"/>
                  </a:lnTo>
                  <a:lnTo>
                    <a:pt x="711" y="1132"/>
                  </a:lnTo>
                  <a:lnTo>
                    <a:pt x="712" y="1131"/>
                  </a:lnTo>
                  <a:lnTo>
                    <a:pt x="714" y="1133"/>
                  </a:lnTo>
                  <a:lnTo>
                    <a:pt x="715" y="1132"/>
                  </a:lnTo>
                  <a:lnTo>
                    <a:pt x="716" y="1128"/>
                  </a:lnTo>
                  <a:lnTo>
                    <a:pt x="716" y="1126"/>
                  </a:lnTo>
                  <a:lnTo>
                    <a:pt x="713" y="1125"/>
                  </a:lnTo>
                  <a:lnTo>
                    <a:pt x="705" y="1130"/>
                  </a:lnTo>
                  <a:lnTo>
                    <a:pt x="701" y="1130"/>
                  </a:lnTo>
                  <a:lnTo>
                    <a:pt x="701" y="1126"/>
                  </a:lnTo>
                  <a:lnTo>
                    <a:pt x="697" y="1124"/>
                  </a:lnTo>
                  <a:lnTo>
                    <a:pt x="695" y="1121"/>
                  </a:lnTo>
                  <a:lnTo>
                    <a:pt x="695" y="1119"/>
                  </a:lnTo>
                  <a:lnTo>
                    <a:pt x="694" y="1118"/>
                  </a:lnTo>
                  <a:lnTo>
                    <a:pt x="694" y="1122"/>
                  </a:lnTo>
                  <a:lnTo>
                    <a:pt x="694" y="1126"/>
                  </a:lnTo>
                  <a:lnTo>
                    <a:pt x="698" y="1130"/>
                  </a:lnTo>
                  <a:lnTo>
                    <a:pt x="697" y="1131"/>
                  </a:lnTo>
                  <a:lnTo>
                    <a:pt x="695" y="1134"/>
                  </a:lnTo>
                  <a:lnTo>
                    <a:pt x="694" y="1138"/>
                  </a:lnTo>
                  <a:lnTo>
                    <a:pt x="694" y="1143"/>
                  </a:lnTo>
                  <a:lnTo>
                    <a:pt x="693" y="1142"/>
                  </a:lnTo>
                  <a:lnTo>
                    <a:pt x="692" y="1140"/>
                  </a:lnTo>
                  <a:lnTo>
                    <a:pt x="691" y="1146"/>
                  </a:lnTo>
                  <a:lnTo>
                    <a:pt x="689" y="1149"/>
                  </a:lnTo>
                  <a:lnTo>
                    <a:pt x="688" y="1151"/>
                  </a:lnTo>
                  <a:lnTo>
                    <a:pt x="688" y="1154"/>
                  </a:lnTo>
                  <a:lnTo>
                    <a:pt x="687" y="1156"/>
                  </a:lnTo>
                  <a:lnTo>
                    <a:pt x="681" y="1161"/>
                  </a:lnTo>
                  <a:lnTo>
                    <a:pt x="674" y="1164"/>
                  </a:lnTo>
                  <a:lnTo>
                    <a:pt x="673" y="1166"/>
                  </a:lnTo>
                  <a:lnTo>
                    <a:pt x="672" y="1170"/>
                  </a:lnTo>
                  <a:lnTo>
                    <a:pt x="671" y="1173"/>
                  </a:lnTo>
                  <a:lnTo>
                    <a:pt x="669" y="1177"/>
                  </a:lnTo>
                  <a:lnTo>
                    <a:pt x="666" y="1184"/>
                  </a:lnTo>
                  <a:lnTo>
                    <a:pt x="666" y="1187"/>
                  </a:lnTo>
                  <a:lnTo>
                    <a:pt x="667" y="1191"/>
                  </a:lnTo>
                  <a:lnTo>
                    <a:pt x="668" y="1194"/>
                  </a:lnTo>
                  <a:lnTo>
                    <a:pt x="666" y="1196"/>
                  </a:lnTo>
                  <a:lnTo>
                    <a:pt x="664" y="1200"/>
                  </a:lnTo>
                  <a:lnTo>
                    <a:pt x="661" y="1204"/>
                  </a:lnTo>
                  <a:lnTo>
                    <a:pt x="656" y="1219"/>
                  </a:lnTo>
                  <a:lnTo>
                    <a:pt x="652" y="1229"/>
                  </a:lnTo>
                  <a:lnTo>
                    <a:pt x="648" y="1234"/>
                  </a:lnTo>
                  <a:lnTo>
                    <a:pt x="644" y="1239"/>
                  </a:lnTo>
                  <a:lnTo>
                    <a:pt x="630" y="1251"/>
                  </a:lnTo>
                  <a:lnTo>
                    <a:pt x="630" y="1251"/>
                  </a:lnTo>
                  <a:lnTo>
                    <a:pt x="627" y="1250"/>
                  </a:lnTo>
                  <a:lnTo>
                    <a:pt x="626" y="1248"/>
                  </a:lnTo>
                  <a:lnTo>
                    <a:pt x="625" y="1248"/>
                  </a:lnTo>
                  <a:lnTo>
                    <a:pt x="625" y="1247"/>
                  </a:lnTo>
                  <a:lnTo>
                    <a:pt x="625" y="1242"/>
                  </a:lnTo>
                  <a:lnTo>
                    <a:pt x="625" y="1230"/>
                  </a:lnTo>
                  <a:lnTo>
                    <a:pt x="626" y="1228"/>
                  </a:lnTo>
                  <a:lnTo>
                    <a:pt x="626" y="1226"/>
                  </a:lnTo>
                  <a:lnTo>
                    <a:pt x="630" y="1224"/>
                  </a:lnTo>
                  <a:lnTo>
                    <a:pt x="632" y="1221"/>
                  </a:lnTo>
                  <a:lnTo>
                    <a:pt x="635" y="1217"/>
                  </a:lnTo>
                  <a:lnTo>
                    <a:pt x="637" y="1214"/>
                  </a:lnTo>
                  <a:lnTo>
                    <a:pt x="637" y="1213"/>
                  </a:lnTo>
                  <a:lnTo>
                    <a:pt x="634" y="1211"/>
                  </a:lnTo>
                  <a:lnTo>
                    <a:pt x="630" y="1209"/>
                  </a:lnTo>
                  <a:lnTo>
                    <a:pt x="626" y="1206"/>
                  </a:lnTo>
                  <a:lnTo>
                    <a:pt x="623" y="1202"/>
                  </a:lnTo>
                  <a:lnTo>
                    <a:pt x="621" y="1198"/>
                  </a:lnTo>
                  <a:lnTo>
                    <a:pt x="620" y="1195"/>
                  </a:lnTo>
                  <a:lnTo>
                    <a:pt x="619" y="1191"/>
                  </a:lnTo>
                  <a:lnTo>
                    <a:pt x="619" y="1190"/>
                  </a:lnTo>
                  <a:lnTo>
                    <a:pt x="617" y="1189"/>
                  </a:lnTo>
                  <a:lnTo>
                    <a:pt x="615" y="1187"/>
                  </a:lnTo>
                  <a:lnTo>
                    <a:pt x="614" y="1186"/>
                  </a:lnTo>
                  <a:lnTo>
                    <a:pt x="611" y="1185"/>
                  </a:lnTo>
                  <a:lnTo>
                    <a:pt x="608" y="1184"/>
                  </a:lnTo>
                  <a:lnTo>
                    <a:pt x="604" y="1183"/>
                  </a:lnTo>
                  <a:lnTo>
                    <a:pt x="599" y="1179"/>
                  </a:lnTo>
                  <a:lnTo>
                    <a:pt x="596" y="1174"/>
                  </a:lnTo>
                  <a:lnTo>
                    <a:pt x="595" y="1172"/>
                  </a:lnTo>
                  <a:lnTo>
                    <a:pt x="593" y="1170"/>
                  </a:lnTo>
                  <a:lnTo>
                    <a:pt x="584" y="1166"/>
                  </a:lnTo>
                  <a:lnTo>
                    <a:pt x="579" y="1162"/>
                  </a:lnTo>
                  <a:lnTo>
                    <a:pt x="577" y="1163"/>
                  </a:lnTo>
                  <a:lnTo>
                    <a:pt x="575" y="1162"/>
                  </a:lnTo>
                  <a:lnTo>
                    <a:pt x="573" y="1160"/>
                  </a:lnTo>
                  <a:lnTo>
                    <a:pt x="572" y="1159"/>
                  </a:lnTo>
                  <a:lnTo>
                    <a:pt x="571" y="1157"/>
                  </a:lnTo>
                  <a:lnTo>
                    <a:pt x="569" y="1156"/>
                  </a:lnTo>
                  <a:lnTo>
                    <a:pt x="569" y="1154"/>
                  </a:lnTo>
                  <a:lnTo>
                    <a:pt x="567" y="1151"/>
                  </a:lnTo>
                  <a:lnTo>
                    <a:pt x="563" y="1148"/>
                  </a:lnTo>
                  <a:lnTo>
                    <a:pt x="562" y="1147"/>
                  </a:lnTo>
                  <a:lnTo>
                    <a:pt x="561" y="1147"/>
                  </a:lnTo>
                  <a:lnTo>
                    <a:pt x="560" y="1148"/>
                  </a:lnTo>
                  <a:lnTo>
                    <a:pt x="560" y="1150"/>
                  </a:lnTo>
                  <a:lnTo>
                    <a:pt x="558" y="1150"/>
                  </a:lnTo>
                  <a:lnTo>
                    <a:pt x="557" y="1152"/>
                  </a:lnTo>
                  <a:lnTo>
                    <a:pt x="556" y="1153"/>
                  </a:lnTo>
                  <a:lnTo>
                    <a:pt x="554" y="1155"/>
                  </a:lnTo>
                  <a:lnTo>
                    <a:pt x="551" y="1155"/>
                  </a:lnTo>
                  <a:lnTo>
                    <a:pt x="549" y="1155"/>
                  </a:lnTo>
                  <a:lnTo>
                    <a:pt x="549" y="1155"/>
                  </a:lnTo>
                  <a:lnTo>
                    <a:pt x="549" y="1152"/>
                  </a:lnTo>
                  <a:lnTo>
                    <a:pt x="550" y="1146"/>
                  </a:lnTo>
                  <a:lnTo>
                    <a:pt x="548" y="1144"/>
                  </a:lnTo>
                  <a:lnTo>
                    <a:pt x="546" y="1142"/>
                  </a:lnTo>
                  <a:lnTo>
                    <a:pt x="545" y="1139"/>
                  </a:lnTo>
                  <a:lnTo>
                    <a:pt x="537" y="1132"/>
                  </a:lnTo>
                  <a:lnTo>
                    <a:pt x="528" y="1123"/>
                  </a:lnTo>
                  <a:lnTo>
                    <a:pt x="524" y="1121"/>
                  </a:lnTo>
                  <a:lnTo>
                    <a:pt x="521" y="1120"/>
                  </a:lnTo>
                  <a:lnTo>
                    <a:pt x="518" y="1121"/>
                  </a:lnTo>
                  <a:lnTo>
                    <a:pt x="516" y="1122"/>
                  </a:lnTo>
                  <a:lnTo>
                    <a:pt x="513" y="1126"/>
                  </a:lnTo>
                  <a:lnTo>
                    <a:pt x="512" y="1127"/>
                  </a:lnTo>
                  <a:lnTo>
                    <a:pt x="507" y="1127"/>
                  </a:lnTo>
                  <a:lnTo>
                    <a:pt x="502" y="1126"/>
                  </a:lnTo>
                  <a:lnTo>
                    <a:pt x="500" y="1123"/>
                  </a:lnTo>
                  <a:lnTo>
                    <a:pt x="502" y="1122"/>
                  </a:lnTo>
                  <a:lnTo>
                    <a:pt x="506" y="1118"/>
                  </a:lnTo>
                  <a:lnTo>
                    <a:pt x="510" y="1115"/>
                  </a:lnTo>
                  <a:lnTo>
                    <a:pt x="510" y="1111"/>
                  </a:lnTo>
                  <a:lnTo>
                    <a:pt x="512" y="1109"/>
                  </a:lnTo>
                  <a:lnTo>
                    <a:pt x="516" y="1107"/>
                  </a:lnTo>
                  <a:lnTo>
                    <a:pt x="521" y="1103"/>
                  </a:lnTo>
                  <a:lnTo>
                    <a:pt x="526" y="1096"/>
                  </a:lnTo>
                  <a:lnTo>
                    <a:pt x="529" y="1092"/>
                  </a:lnTo>
                  <a:lnTo>
                    <a:pt x="530" y="1089"/>
                  </a:lnTo>
                  <a:lnTo>
                    <a:pt x="532" y="1087"/>
                  </a:lnTo>
                  <a:lnTo>
                    <a:pt x="535" y="1085"/>
                  </a:lnTo>
                  <a:lnTo>
                    <a:pt x="538" y="1082"/>
                  </a:lnTo>
                  <a:lnTo>
                    <a:pt x="540" y="1077"/>
                  </a:lnTo>
                  <a:lnTo>
                    <a:pt x="543" y="1073"/>
                  </a:lnTo>
                  <a:lnTo>
                    <a:pt x="546" y="1070"/>
                  </a:lnTo>
                  <a:lnTo>
                    <a:pt x="549" y="1068"/>
                  </a:lnTo>
                  <a:lnTo>
                    <a:pt x="549" y="1065"/>
                  </a:lnTo>
                  <a:lnTo>
                    <a:pt x="550" y="1064"/>
                  </a:lnTo>
                  <a:lnTo>
                    <a:pt x="552" y="1064"/>
                  </a:lnTo>
                  <a:lnTo>
                    <a:pt x="552" y="1063"/>
                  </a:lnTo>
                  <a:lnTo>
                    <a:pt x="552" y="1061"/>
                  </a:lnTo>
                  <a:lnTo>
                    <a:pt x="553" y="1060"/>
                  </a:lnTo>
                  <a:lnTo>
                    <a:pt x="554" y="1059"/>
                  </a:lnTo>
                  <a:lnTo>
                    <a:pt x="556" y="1059"/>
                  </a:lnTo>
                  <a:lnTo>
                    <a:pt x="558" y="1061"/>
                  </a:lnTo>
                  <a:lnTo>
                    <a:pt x="559" y="1060"/>
                  </a:lnTo>
                  <a:lnTo>
                    <a:pt x="560" y="1059"/>
                  </a:lnTo>
                  <a:lnTo>
                    <a:pt x="559" y="1058"/>
                  </a:lnTo>
                  <a:lnTo>
                    <a:pt x="557" y="1056"/>
                  </a:lnTo>
                  <a:lnTo>
                    <a:pt x="558" y="1054"/>
                  </a:lnTo>
                  <a:lnTo>
                    <a:pt x="562" y="1052"/>
                  </a:lnTo>
                  <a:lnTo>
                    <a:pt x="566" y="1050"/>
                  </a:lnTo>
                  <a:lnTo>
                    <a:pt x="568" y="1048"/>
                  </a:lnTo>
                  <a:lnTo>
                    <a:pt x="569" y="1046"/>
                  </a:lnTo>
                  <a:lnTo>
                    <a:pt x="573" y="1044"/>
                  </a:lnTo>
                  <a:lnTo>
                    <a:pt x="577" y="1042"/>
                  </a:lnTo>
                  <a:lnTo>
                    <a:pt x="578" y="1042"/>
                  </a:lnTo>
                  <a:lnTo>
                    <a:pt x="578" y="1040"/>
                  </a:lnTo>
                  <a:lnTo>
                    <a:pt x="579" y="1040"/>
                  </a:lnTo>
                  <a:lnTo>
                    <a:pt x="582" y="1039"/>
                  </a:lnTo>
                  <a:lnTo>
                    <a:pt x="583" y="1037"/>
                  </a:lnTo>
                  <a:lnTo>
                    <a:pt x="583" y="1035"/>
                  </a:lnTo>
                  <a:lnTo>
                    <a:pt x="584" y="1033"/>
                  </a:lnTo>
                  <a:lnTo>
                    <a:pt x="585" y="1032"/>
                  </a:lnTo>
                  <a:lnTo>
                    <a:pt x="587" y="1031"/>
                  </a:lnTo>
                  <a:lnTo>
                    <a:pt x="589" y="1031"/>
                  </a:lnTo>
                  <a:lnTo>
                    <a:pt x="590" y="1031"/>
                  </a:lnTo>
                  <a:lnTo>
                    <a:pt x="592" y="1029"/>
                  </a:lnTo>
                  <a:lnTo>
                    <a:pt x="594" y="1028"/>
                  </a:lnTo>
                  <a:lnTo>
                    <a:pt x="596" y="1028"/>
                  </a:lnTo>
                  <a:lnTo>
                    <a:pt x="597" y="1028"/>
                  </a:lnTo>
                  <a:lnTo>
                    <a:pt x="601" y="1027"/>
                  </a:lnTo>
                  <a:lnTo>
                    <a:pt x="603" y="1026"/>
                  </a:lnTo>
                  <a:lnTo>
                    <a:pt x="604" y="1023"/>
                  </a:lnTo>
                  <a:lnTo>
                    <a:pt x="606" y="1022"/>
                  </a:lnTo>
                  <a:lnTo>
                    <a:pt x="608" y="1022"/>
                  </a:lnTo>
                  <a:lnTo>
                    <a:pt x="610" y="1021"/>
                  </a:lnTo>
                  <a:lnTo>
                    <a:pt x="613" y="1019"/>
                  </a:lnTo>
                  <a:lnTo>
                    <a:pt x="614" y="1019"/>
                  </a:lnTo>
                  <a:lnTo>
                    <a:pt x="616" y="1017"/>
                  </a:lnTo>
                  <a:lnTo>
                    <a:pt x="619" y="1012"/>
                  </a:lnTo>
                  <a:lnTo>
                    <a:pt x="620" y="1009"/>
                  </a:lnTo>
                  <a:lnTo>
                    <a:pt x="619" y="1006"/>
                  </a:lnTo>
                  <a:lnTo>
                    <a:pt x="619" y="1005"/>
                  </a:lnTo>
                  <a:lnTo>
                    <a:pt x="619" y="1001"/>
                  </a:lnTo>
                  <a:lnTo>
                    <a:pt x="620" y="994"/>
                  </a:lnTo>
                  <a:lnTo>
                    <a:pt x="620" y="991"/>
                  </a:lnTo>
                  <a:lnTo>
                    <a:pt x="621" y="989"/>
                  </a:lnTo>
                  <a:lnTo>
                    <a:pt x="621" y="987"/>
                  </a:lnTo>
                  <a:lnTo>
                    <a:pt x="619" y="982"/>
                  </a:lnTo>
                  <a:lnTo>
                    <a:pt x="616" y="978"/>
                  </a:lnTo>
                  <a:lnTo>
                    <a:pt x="615" y="970"/>
                  </a:lnTo>
                  <a:lnTo>
                    <a:pt x="614" y="968"/>
                  </a:lnTo>
                  <a:lnTo>
                    <a:pt x="612" y="967"/>
                  </a:lnTo>
                  <a:lnTo>
                    <a:pt x="610" y="965"/>
                  </a:lnTo>
                  <a:lnTo>
                    <a:pt x="608" y="965"/>
                  </a:lnTo>
                  <a:lnTo>
                    <a:pt x="608" y="964"/>
                  </a:lnTo>
                  <a:lnTo>
                    <a:pt x="606" y="963"/>
                  </a:lnTo>
                  <a:lnTo>
                    <a:pt x="604" y="963"/>
                  </a:lnTo>
                  <a:lnTo>
                    <a:pt x="603" y="964"/>
                  </a:lnTo>
                  <a:lnTo>
                    <a:pt x="601" y="965"/>
                  </a:lnTo>
                  <a:lnTo>
                    <a:pt x="599" y="965"/>
                  </a:lnTo>
                  <a:lnTo>
                    <a:pt x="597" y="966"/>
                  </a:lnTo>
                  <a:lnTo>
                    <a:pt x="596" y="966"/>
                  </a:lnTo>
                  <a:lnTo>
                    <a:pt x="595" y="965"/>
                  </a:lnTo>
                  <a:lnTo>
                    <a:pt x="592" y="965"/>
                  </a:lnTo>
                  <a:lnTo>
                    <a:pt x="592" y="960"/>
                  </a:lnTo>
                  <a:lnTo>
                    <a:pt x="596" y="953"/>
                  </a:lnTo>
                  <a:lnTo>
                    <a:pt x="598" y="949"/>
                  </a:lnTo>
                  <a:lnTo>
                    <a:pt x="597" y="948"/>
                  </a:lnTo>
                  <a:lnTo>
                    <a:pt x="598" y="941"/>
                  </a:lnTo>
                  <a:lnTo>
                    <a:pt x="601" y="929"/>
                  </a:lnTo>
                  <a:lnTo>
                    <a:pt x="603" y="922"/>
                  </a:lnTo>
                  <a:lnTo>
                    <a:pt x="601" y="918"/>
                  </a:lnTo>
                  <a:lnTo>
                    <a:pt x="601" y="916"/>
                  </a:lnTo>
                  <a:lnTo>
                    <a:pt x="603" y="914"/>
                  </a:lnTo>
                  <a:lnTo>
                    <a:pt x="604" y="914"/>
                  </a:lnTo>
                  <a:lnTo>
                    <a:pt x="599" y="911"/>
                  </a:lnTo>
                  <a:lnTo>
                    <a:pt x="598" y="909"/>
                  </a:lnTo>
                  <a:lnTo>
                    <a:pt x="595" y="907"/>
                  </a:lnTo>
                  <a:lnTo>
                    <a:pt x="591" y="905"/>
                  </a:lnTo>
                  <a:lnTo>
                    <a:pt x="590" y="906"/>
                  </a:lnTo>
                  <a:lnTo>
                    <a:pt x="589" y="907"/>
                  </a:lnTo>
                  <a:lnTo>
                    <a:pt x="586" y="908"/>
                  </a:lnTo>
                  <a:lnTo>
                    <a:pt x="582" y="910"/>
                  </a:lnTo>
                  <a:lnTo>
                    <a:pt x="581" y="911"/>
                  </a:lnTo>
                  <a:lnTo>
                    <a:pt x="578" y="912"/>
                  </a:lnTo>
                  <a:lnTo>
                    <a:pt x="574" y="912"/>
                  </a:lnTo>
                  <a:lnTo>
                    <a:pt x="571" y="912"/>
                  </a:lnTo>
                  <a:lnTo>
                    <a:pt x="569" y="912"/>
                  </a:lnTo>
                  <a:lnTo>
                    <a:pt x="568" y="910"/>
                  </a:lnTo>
                  <a:lnTo>
                    <a:pt x="567" y="907"/>
                  </a:lnTo>
                  <a:lnTo>
                    <a:pt x="567" y="905"/>
                  </a:lnTo>
                  <a:lnTo>
                    <a:pt x="567" y="901"/>
                  </a:lnTo>
                  <a:lnTo>
                    <a:pt x="564" y="899"/>
                  </a:lnTo>
                  <a:lnTo>
                    <a:pt x="564" y="898"/>
                  </a:lnTo>
                  <a:lnTo>
                    <a:pt x="564" y="896"/>
                  </a:lnTo>
                  <a:lnTo>
                    <a:pt x="564" y="894"/>
                  </a:lnTo>
                  <a:lnTo>
                    <a:pt x="564" y="893"/>
                  </a:lnTo>
                  <a:lnTo>
                    <a:pt x="564" y="891"/>
                  </a:lnTo>
                  <a:lnTo>
                    <a:pt x="563" y="890"/>
                  </a:lnTo>
                  <a:lnTo>
                    <a:pt x="563" y="887"/>
                  </a:lnTo>
                  <a:lnTo>
                    <a:pt x="563" y="884"/>
                  </a:lnTo>
                  <a:lnTo>
                    <a:pt x="562" y="881"/>
                  </a:lnTo>
                  <a:lnTo>
                    <a:pt x="562" y="880"/>
                  </a:lnTo>
                  <a:lnTo>
                    <a:pt x="562" y="877"/>
                  </a:lnTo>
                  <a:lnTo>
                    <a:pt x="560" y="875"/>
                  </a:lnTo>
                  <a:lnTo>
                    <a:pt x="560" y="873"/>
                  </a:lnTo>
                  <a:lnTo>
                    <a:pt x="561" y="870"/>
                  </a:lnTo>
                  <a:lnTo>
                    <a:pt x="562" y="868"/>
                  </a:lnTo>
                  <a:lnTo>
                    <a:pt x="560" y="866"/>
                  </a:lnTo>
                  <a:lnTo>
                    <a:pt x="558" y="865"/>
                  </a:lnTo>
                  <a:lnTo>
                    <a:pt x="557" y="863"/>
                  </a:lnTo>
                  <a:lnTo>
                    <a:pt x="557" y="859"/>
                  </a:lnTo>
                  <a:lnTo>
                    <a:pt x="556" y="857"/>
                  </a:lnTo>
                  <a:lnTo>
                    <a:pt x="554" y="856"/>
                  </a:lnTo>
                  <a:lnTo>
                    <a:pt x="552" y="856"/>
                  </a:lnTo>
                  <a:lnTo>
                    <a:pt x="550" y="855"/>
                  </a:lnTo>
                  <a:lnTo>
                    <a:pt x="547" y="855"/>
                  </a:lnTo>
                  <a:lnTo>
                    <a:pt x="544" y="855"/>
                  </a:lnTo>
                  <a:lnTo>
                    <a:pt x="542" y="855"/>
                  </a:lnTo>
                  <a:lnTo>
                    <a:pt x="541" y="853"/>
                  </a:lnTo>
                  <a:lnTo>
                    <a:pt x="539" y="852"/>
                  </a:lnTo>
                  <a:lnTo>
                    <a:pt x="538" y="849"/>
                  </a:lnTo>
                  <a:lnTo>
                    <a:pt x="536" y="849"/>
                  </a:lnTo>
                  <a:lnTo>
                    <a:pt x="533" y="849"/>
                  </a:lnTo>
                  <a:lnTo>
                    <a:pt x="533" y="851"/>
                  </a:lnTo>
                  <a:lnTo>
                    <a:pt x="532" y="852"/>
                  </a:lnTo>
                  <a:lnTo>
                    <a:pt x="530" y="853"/>
                  </a:lnTo>
                  <a:lnTo>
                    <a:pt x="528" y="853"/>
                  </a:lnTo>
                  <a:lnTo>
                    <a:pt x="526" y="855"/>
                  </a:lnTo>
                  <a:lnTo>
                    <a:pt x="524" y="855"/>
                  </a:lnTo>
                  <a:lnTo>
                    <a:pt x="521" y="855"/>
                  </a:lnTo>
                  <a:lnTo>
                    <a:pt x="518" y="854"/>
                  </a:lnTo>
                  <a:lnTo>
                    <a:pt x="515" y="853"/>
                  </a:lnTo>
                  <a:lnTo>
                    <a:pt x="512" y="852"/>
                  </a:lnTo>
                  <a:lnTo>
                    <a:pt x="509" y="853"/>
                  </a:lnTo>
                  <a:lnTo>
                    <a:pt x="507" y="852"/>
                  </a:lnTo>
                  <a:lnTo>
                    <a:pt x="505" y="852"/>
                  </a:lnTo>
                  <a:lnTo>
                    <a:pt x="502" y="852"/>
                  </a:lnTo>
                  <a:lnTo>
                    <a:pt x="500" y="850"/>
                  </a:lnTo>
                  <a:lnTo>
                    <a:pt x="497" y="849"/>
                  </a:lnTo>
                  <a:lnTo>
                    <a:pt x="495" y="849"/>
                  </a:lnTo>
                  <a:lnTo>
                    <a:pt x="494" y="851"/>
                  </a:lnTo>
                  <a:lnTo>
                    <a:pt x="493" y="851"/>
                  </a:lnTo>
                  <a:lnTo>
                    <a:pt x="490" y="849"/>
                  </a:lnTo>
                  <a:lnTo>
                    <a:pt x="489" y="847"/>
                  </a:lnTo>
                  <a:lnTo>
                    <a:pt x="489" y="846"/>
                  </a:lnTo>
                  <a:lnTo>
                    <a:pt x="490" y="845"/>
                  </a:lnTo>
                  <a:lnTo>
                    <a:pt x="491" y="843"/>
                  </a:lnTo>
                  <a:lnTo>
                    <a:pt x="490" y="841"/>
                  </a:lnTo>
                  <a:lnTo>
                    <a:pt x="491" y="839"/>
                  </a:lnTo>
                  <a:lnTo>
                    <a:pt x="491" y="838"/>
                  </a:lnTo>
                  <a:lnTo>
                    <a:pt x="491" y="836"/>
                  </a:lnTo>
                  <a:lnTo>
                    <a:pt x="491" y="834"/>
                  </a:lnTo>
                  <a:lnTo>
                    <a:pt x="491" y="833"/>
                  </a:lnTo>
                  <a:lnTo>
                    <a:pt x="491" y="831"/>
                  </a:lnTo>
                  <a:lnTo>
                    <a:pt x="490" y="829"/>
                  </a:lnTo>
                  <a:lnTo>
                    <a:pt x="491" y="827"/>
                  </a:lnTo>
                  <a:lnTo>
                    <a:pt x="493" y="825"/>
                  </a:lnTo>
                  <a:lnTo>
                    <a:pt x="492" y="823"/>
                  </a:lnTo>
                  <a:lnTo>
                    <a:pt x="492" y="822"/>
                  </a:lnTo>
                  <a:lnTo>
                    <a:pt x="493" y="820"/>
                  </a:lnTo>
                  <a:lnTo>
                    <a:pt x="494" y="817"/>
                  </a:lnTo>
                  <a:lnTo>
                    <a:pt x="494" y="813"/>
                  </a:lnTo>
                  <a:lnTo>
                    <a:pt x="493" y="811"/>
                  </a:lnTo>
                  <a:lnTo>
                    <a:pt x="492" y="810"/>
                  </a:lnTo>
                  <a:lnTo>
                    <a:pt x="492" y="809"/>
                  </a:lnTo>
                  <a:lnTo>
                    <a:pt x="492" y="808"/>
                  </a:lnTo>
                  <a:lnTo>
                    <a:pt x="492" y="807"/>
                  </a:lnTo>
                  <a:lnTo>
                    <a:pt x="491" y="806"/>
                  </a:lnTo>
                  <a:lnTo>
                    <a:pt x="492" y="805"/>
                  </a:lnTo>
                  <a:lnTo>
                    <a:pt x="491" y="803"/>
                  </a:lnTo>
                  <a:lnTo>
                    <a:pt x="490" y="803"/>
                  </a:lnTo>
                  <a:lnTo>
                    <a:pt x="489" y="802"/>
                  </a:lnTo>
                  <a:lnTo>
                    <a:pt x="489" y="800"/>
                  </a:lnTo>
                  <a:lnTo>
                    <a:pt x="488" y="798"/>
                  </a:lnTo>
                  <a:lnTo>
                    <a:pt x="489" y="796"/>
                  </a:lnTo>
                  <a:lnTo>
                    <a:pt x="488" y="794"/>
                  </a:lnTo>
                  <a:lnTo>
                    <a:pt x="487" y="793"/>
                  </a:lnTo>
                  <a:lnTo>
                    <a:pt x="486" y="792"/>
                  </a:lnTo>
                  <a:lnTo>
                    <a:pt x="484" y="790"/>
                  </a:lnTo>
                  <a:lnTo>
                    <a:pt x="484" y="789"/>
                  </a:lnTo>
                  <a:lnTo>
                    <a:pt x="484" y="786"/>
                  </a:lnTo>
                  <a:lnTo>
                    <a:pt x="486" y="786"/>
                  </a:lnTo>
                  <a:lnTo>
                    <a:pt x="486" y="784"/>
                  </a:lnTo>
                  <a:lnTo>
                    <a:pt x="488" y="783"/>
                  </a:lnTo>
                  <a:lnTo>
                    <a:pt x="490" y="782"/>
                  </a:lnTo>
                  <a:lnTo>
                    <a:pt x="492" y="781"/>
                  </a:lnTo>
                  <a:lnTo>
                    <a:pt x="493" y="780"/>
                  </a:lnTo>
                  <a:lnTo>
                    <a:pt x="488" y="775"/>
                  </a:lnTo>
                  <a:lnTo>
                    <a:pt x="484" y="773"/>
                  </a:lnTo>
                  <a:lnTo>
                    <a:pt x="486" y="769"/>
                  </a:lnTo>
                  <a:lnTo>
                    <a:pt x="489" y="762"/>
                  </a:lnTo>
                  <a:lnTo>
                    <a:pt x="493" y="756"/>
                  </a:lnTo>
                  <a:lnTo>
                    <a:pt x="495" y="751"/>
                  </a:lnTo>
                  <a:lnTo>
                    <a:pt x="495" y="750"/>
                  </a:lnTo>
                  <a:lnTo>
                    <a:pt x="497" y="750"/>
                  </a:lnTo>
                  <a:lnTo>
                    <a:pt x="497" y="748"/>
                  </a:lnTo>
                  <a:lnTo>
                    <a:pt x="497" y="746"/>
                  </a:lnTo>
                  <a:lnTo>
                    <a:pt x="495" y="746"/>
                  </a:lnTo>
                  <a:lnTo>
                    <a:pt x="497" y="740"/>
                  </a:lnTo>
                  <a:lnTo>
                    <a:pt x="500" y="732"/>
                  </a:lnTo>
                  <a:lnTo>
                    <a:pt x="502" y="726"/>
                  </a:lnTo>
                  <a:lnTo>
                    <a:pt x="502" y="724"/>
                  </a:lnTo>
                  <a:lnTo>
                    <a:pt x="504" y="724"/>
                  </a:lnTo>
                  <a:lnTo>
                    <a:pt x="504" y="723"/>
                  </a:lnTo>
                  <a:lnTo>
                    <a:pt x="502" y="723"/>
                  </a:lnTo>
                  <a:lnTo>
                    <a:pt x="501" y="720"/>
                  </a:lnTo>
                  <a:lnTo>
                    <a:pt x="499" y="715"/>
                  </a:lnTo>
                  <a:lnTo>
                    <a:pt x="495" y="706"/>
                  </a:lnTo>
                  <a:lnTo>
                    <a:pt x="495" y="703"/>
                  </a:lnTo>
                  <a:lnTo>
                    <a:pt x="494" y="701"/>
                  </a:lnTo>
                  <a:lnTo>
                    <a:pt x="491" y="702"/>
                  </a:lnTo>
                  <a:lnTo>
                    <a:pt x="489" y="701"/>
                  </a:lnTo>
                  <a:lnTo>
                    <a:pt x="482" y="696"/>
                  </a:lnTo>
                  <a:lnTo>
                    <a:pt x="478" y="693"/>
                  </a:lnTo>
                  <a:lnTo>
                    <a:pt x="477" y="692"/>
                  </a:lnTo>
                  <a:lnTo>
                    <a:pt x="476" y="687"/>
                  </a:lnTo>
                  <a:lnTo>
                    <a:pt x="475" y="682"/>
                  </a:lnTo>
                  <a:lnTo>
                    <a:pt x="474" y="675"/>
                  </a:lnTo>
                  <a:lnTo>
                    <a:pt x="474" y="674"/>
                  </a:lnTo>
                  <a:lnTo>
                    <a:pt x="478" y="668"/>
                  </a:lnTo>
                  <a:lnTo>
                    <a:pt x="478" y="666"/>
                  </a:lnTo>
                  <a:lnTo>
                    <a:pt x="478" y="664"/>
                  </a:lnTo>
                  <a:lnTo>
                    <a:pt x="478" y="662"/>
                  </a:lnTo>
                  <a:lnTo>
                    <a:pt x="477" y="662"/>
                  </a:lnTo>
                  <a:lnTo>
                    <a:pt x="476" y="663"/>
                  </a:lnTo>
                  <a:lnTo>
                    <a:pt x="473" y="663"/>
                  </a:lnTo>
                  <a:lnTo>
                    <a:pt x="472" y="663"/>
                  </a:lnTo>
                  <a:lnTo>
                    <a:pt x="459" y="663"/>
                  </a:lnTo>
                  <a:lnTo>
                    <a:pt x="445" y="662"/>
                  </a:lnTo>
                  <a:lnTo>
                    <a:pt x="432" y="662"/>
                  </a:lnTo>
                  <a:lnTo>
                    <a:pt x="422" y="661"/>
                  </a:lnTo>
                  <a:lnTo>
                    <a:pt x="421" y="657"/>
                  </a:lnTo>
                  <a:lnTo>
                    <a:pt x="421" y="650"/>
                  </a:lnTo>
                  <a:lnTo>
                    <a:pt x="421" y="644"/>
                  </a:lnTo>
                  <a:lnTo>
                    <a:pt x="420" y="636"/>
                  </a:lnTo>
                  <a:lnTo>
                    <a:pt x="416" y="632"/>
                  </a:lnTo>
                  <a:lnTo>
                    <a:pt x="411" y="626"/>
                  </a:lnTo>
                  <a:lnTo>
                    <a:pt x="410" y="624"/>
                  </a:lnTo>
                  <a:lnTo>
                    <a:pt x="415" y="624"/>
                  </a:lnTo>
                  <a:lnTo>
                    <a:pt x="419" y="624"/>
                  </a:lnTo>
                  <a:lnTo>
                    <a:pt x="418" y="610"/>
                  </a:lnTo>
                  <a:lnTo>
                    <a:pt x="417" y="608"/>
                  </a:lnTo>
                  <a:lnTo>
                    <a:pt x="416" y="603"/>
                  </a:lnTo>
                  <a:lnTo>
                    <a:pt x="415" y="600"/>
                  </a:lnTo>
                  <a:lnTo>
                    <a:pt x="414" y="598"/>
                  </a:lnTo>
                  <a:lnTo>
                    <a:pt x="413" y="596"/>
                  </a:lnTo>
                  <a:lnTo>
                    <a:pt x="414" y="594"/>
                  </a:lnTo>
                  <a:lnTo>
                    <a:pt x="414" y="593"/>
                  </a:lnTo>
                  <a:lnTo>
                    <a:pt x="415" y="591"/>
                  </a:lnTo>
                  <a:lnTo>
                    <a:pt x="415" y="588"/>
                  </a:lnTo>
                  <a:lnTo>
                    <a:pt x="414" y="586"/>
                  </a:lnTo>
                  <a:lnTo>
                    <a:pt x="412" y="583"/>
                  </a:lnTo>
                  <a:lnTo>
                    <a:pt x="409" y="582"/>
                  </a:lnTo>
                  <a:lnTo>
                    <a:pt x="406" y="580"/>
                  </a:lnTo>
                  <a:lnTo>
                    <a:pt x="400" y="576"/>
                  </a:lnTo>
                  <a:lnTo>
                    <a:pt x="395" y="574"/>
                  </a:lnTo>
                  <a:lnTo>
                    <a:pt x="393" y="574"/>
                  </a:lnTo>
                  <a:lnTo>
                    <a:pt x="384" y="575"/>
                  </a:lnTo>
                  <a:lnTo>
                    <a:pt x="381" y="576"/>
                  </a:lnTo>
                  <a:lnTo>
                    <a:pt x="379" y="575"/>
                  </a:lnTo>
                  <a:lnTo>
                    <a:pt x="373" y="575"/>
                  </a:lnTo>
                  <a:lnTo>
                    <a:pt x="370" y="573"/>
                  </a:lnTo>
                  <a:lnTo>
                    <a:pt x="368" y="571"/>
                  </a:lnTo>
                  <a:lnTo>
                    <a:pt x="363" y="566"/>
                  </a:lnTo>
                  <a:lnTo>
                    <a:pt x="363" y="564"/>
                  </a:lnTo>
                  <a:lnTo>
                    <a:pt x="361" y="563"/>
                  </a:lnTo>
                  <a:lnTo>
                    <a:pt x="358" y="563"/>
                  </a:lnTo>
                  <a:lnTo>
                    <a:pt x="355" y="563"/>
                  </a:lnTo>
                  <a:lnTo>
                    <a:pt x="350" y="560"/>
                  </a:lnTo>
                  <a:lnTo>
                    <a:pt x="345" y="559"/>
                  </a:lnTo>
                  <a:lnTo>
                    <a:pt x="343" y="559"/>
                  </a:lnTo>
                  <a:lnTo>
                    <a:pt x="341" y="558"/>
                  </a:lnTo>
                  <a:lnTo>
                    <a:pt x="337" y="554"/>
                  </a:lnTo>
                  <a:lnTo>
                    <a:pt x="335" y="553"/>
                  </a:lnTo>
                  <a:lnTo>
                    <a:pt x="335" y="551"/>
                  </a:lnTo>
                  <a:lnTo>
                    <a:pt x="333" y="548"/>
                  </a:lnTo>
                  <a:lnTo>
                    <a:pt x="332" y="548"/>
                  </a:lnTo>
                  <a:lnTo>
                    <a:pt x="330" y="548"/>
                  </a:lnTo>
                  <a:lnTo>
                    <a:pt x="328" y="550"/>
                  </a:lnTo>
                  <a:lnTo>
                    <a:pt x="325" y="549"/>
                  </a:lnTo>
                  <a:lnTo>
                    <a:pt x="321" y="547"/>
                  </a:lnTo>
                  <a:lnTo>
                    <a:pt x="319" y="545"/>
                  </a:lnTo>
                  <a:lnTo>
                    <a:pt x="317" y="544"/>
                  </a:lnTo>
                  <a:lnTo>
                    <a:pt x="315" y="542"/>
                  </a:lnTo>
                  <a:lnTo>
                    <a:pt x="311" y="542"/>
                  </a:lnTo>
                  <a:lnTo>
                    <a:pt x="307" y="544"/>
                  </a:lnTo>
                  <a:lnTo>
                    <a:pt x="304" y="543"/>
                  </a:lnTo>
                  <a:lnTo>
                    <a:pt x="297" y="543"/>
                  </a:lnTo>
                  <a:lnTo>
                    <a:pt x="292" y="542"/>
                  </a:lnTo>
                  <a:lnTo>
                    <a:pt x="291" y="538"/>
                  </a:lnTo>
                  <a:lnTo>
                    <a:pt x="289" y="535"/>
                  </a:lnTo>
                  <a:lnTo>
                    <a:pt x="286" y="534"/>
                  </a:lnTo>
                  <a:lnTo>
                    <a:pt x="284" y="532"/>
                  </a:lnTo>
                  <a:lnTo>
                    <a:pt x="281" y="529"/>
                  </a:lnTo>
                  <a:lnTo>
                    <a:pt x="280" y="529"/>
                  </a:lnTo>
                  <a:lnTo>
                    <a:pt x="277" y="528"/>
                  </a:lnTo>
                  <a:lnTo>
                    <a:pt x="275" y="527"/>
                  </a:lnTo>
                  <a:lnTo>
                    <a:pt x="275" y="525"/>
                  </a:lnTo>
                  <a:lnTo>
                    <a:pt x="274" y="523"/>
                  </a:lnTo>
                  <a:lnTo>
                    <a:pt x="274" y="523"/>
                  </a:lnTo>
                  <a:lnTo>
                    <a:pt x="272" y="519"/>
                  </a:lnTo>
                  <a:lnTo>
                    <a:pt x="271" y="519"/>
                  </a:lnTo>
                  <a:lnTo>
                    <a:pt x="270" y="520"/>
                  </a:lnTo>
                  <a:lnTo>
                    <a:pt x="270" y="520"/>
                  </a:lnTo>
                  <a:lnTo>
                    <a:pt x="269" y="519"/>
                  </a:lnTo>
                  <a:lnTo>
                    <a:pt x="269" y="518"/>
                  </a:lnTo>
                  <a:lnTo>
                    <a:pt x="269" y="517"/>
                  </a:lnTo>
                  <a:lnTo>
                    <a:pt x="268" y="515"/>
                  </a:lnTo>
                  <a:lnTo>
                    <a:pt x="266" y="512"/>
                  </a:lnTo>
                  <a:lnTo>
                    <a:pt x="265" y="510"/>
                  </a:lnTo>
                  <a:lnTo>
                    <a:pt x="264" y="508"/>
                  </a:lnTo>
                  <a:lnTo>
                    <a:pt x="264" y="506"/>
                  </a:lnTo>
                  <a:lnTo>
                    <a:pt x="263" y="506"/>
                  </a:lnTo>
                  <a:lnTo>
                    <a:pt x="263" y="504"/>
                  </a:lnTo>
                  <a:lnTo>
                    <a:pt x="263" y="502"/>
                  </a:lnTo>
                  <a:lnTo>
                    <a:pt x="263" y="500"/>
                  </a:lnTo>
                  <a:lnTo>
                    <a:pt x="265" y="497"/>
                  </a:lnTo>
                  <a:lnTo>
                    <a:pt x="264" y="493"/>
                  </a:lnTo>
                  <a:lnTo>
                    <a:pt x="263" y="488"/>
                  </a:lnTo>
                  <a:lnTo>
                    <a:pt x="261" y="484"/>
                  </a:lnTo>
                  <a:lnTo>
                    <a:pt x="261" y="482"/>
                  </a:lnTo>
                  <a:lnTo>
                    <a:pt x="261" y="480"/>
                  </a:lnTo>
                  <a:lnTo>
                    <a:pt x="263" y="478"/>
                  </a:lnTo>
                  <a:lnTo>
                    <a:pt x="265" y="474"/>
                  </a:lnTo>
                  <a:lnTo>
                    <a:pt x="265" y="470"/>
                  </a:lnTo>
                  <a:lnTo>
                    <a:pt x="265" y="466"/>
                  </a:lnTo>
                  <a:lnTo>
                    <a:pt x="264" y="464"/>
                  </a:lnTo>
                  <a:lnTo>
                    <a:pt x="265" y="462"/>
                  </a:lnTo>
                  <a:lnTo>
                    <a:pt x="264" y="459"/>
                  </a:lnTo>
                  <a:lnTo>
                    <a:pt x="263" y="456"/>
                  </a:lnTo>
                  <a:lnTo>
                    <a:pt x="261" y="456"/>
                  </a:lnTo>
                  <a:lnTo>
                    <a:pt x="259" y="457"/>
                  </a:lnTo>
                  <a:lnTo>
                    <a:pt x="258" y="460"/>
                  </a:lnTo>
                  <a:lnTo>
                    <a:pt x="255" y="460"/>
                  </a:lnTo>
                  <a:lnTo>
                    <a:pt x="253" y="458"/>
                  </a:lnTo>
                  <a:lnTo>
                    <a:pt x="247" y="459"/>
                  </a:lnTo>
                  <a:lnTo>
                    <a:pt x="236" y="460"/>
                  </a:lnTo>
                  <a:lnTo>
                    <a:pt x="232" y="461"/>
                  </a:lnTo>
                  <a:lnTo>
                    <a:pt x="229" y="462"/>
                  </a:lnTo>
                  <a:lnTo>
                    <a:pt x="226" y="463"/>
                  </a:lnTo>
                  <a:lnTo>
                    <a:pt x="222" y="465"/>
                  </a:lnTo>
                  <a:lnTo>
                    <a:pt x="210" y="474"/>
                  </a:lnTo>
                  <a:lnTo>
                    <a:pt x="207" y="476"/>
                  </a:lnTo>
                  <a:lnTo>
                    <a:pt x="205" y="476"/>
                  </a:lnTo>
                  <a:lnTo>
                    <a:pt x="203" y="477"/>
                  </a:lnTo>
                  <a:lnTo>
                    <a:pt x="201" y="478"/>
                  </a:lnTo>
                  <a:lnTo>
                    <a:pt x="196" y="482"/>
                  </a:lnTo>
                  <a:lnTo>
                    <a:pt x="193" y="484"/>
                  </a:lnTo>
                  <a:lnTo>
                    <a:pt x="191" y="487"/>
                  </a:lnTo>
                  <a:lnTo>
                    <a:pt x="190" y="487"/>
                  </a:lnTo>
                  <a:lnTo>
                    <a:pt x="188" y="486"/>
                  </a:lnTo>
                  <a:lnTo>
                    <a:pt x="183" y="487"/>
                  </a:lnTo>
                  <a:lnTo>
                    <a:pt x="180" y="487"/>
                  </a:lnTo>
                  <a:lnTo>
                    <a:pt x="178" y="490"/>
                  </a:lnTo>
                  <a:lnTo>
                    <a:pt x="174" y="495"/>
                  </a:lnTo>
                  <a:lnTo>
                    <a:pt x="173" y="496"/>
                  </a:lnTo>
                  <a:lnTo>
                    <a:pt x="171" y="497"/>
                  </a:lnTo>
                  <a:lnTo>
                    <a:pt x="168" y="498"/>
                  </a:lnTo>
                  <a:lnTo>
                    <a:pt x="164" y="500"/>
                  </a:lnTo>
                  <a:lnTo>
                    <a:pt x="162" y="500"/>
                  </a:lnTo>
                  <a:lnTo>
                    <a:pt x="160" y="501"/>
                  </a:lnTo>
                  <a:lnTo>
                    <a:pt x="159" y="500"/>
                  </a:lnTo>
                  <a:lnTo>
                    <a:pt x="159" y="498"/>
                  </a:lnTo>
                  <a:lnTo>
                    <a:pt x="157" y="497"/>
                  </a:lnTo>
                  <a:lnTo>
                    <a:pt x="152" y="496"/>
                  </a:lnTo>
                  <a:lnTo>
                    <a:pt x="145" y="495"/>
                  </a:lnTo>
                  <a:lnTo>
                    <a:pt x="138" y="495"/>
                  </a:lnTo>
                  <a:lnTo>
                    <a:pt x="135" y="495"/>
                  </a:lnTo>
                  <a:lnTo>
                    <a:pt x="132" y="495"/>
                  </a:lnTo>
                  <a:lnTo>
                    <a:pt x="127" y="495"/>
                  </a:lnTo>
                  <a:lnTo>
                    <a:pt x="123" y="495"/>
                  </a:lnTo>
                  <a:lnTo>
                    <a:pt x="119" y="496"/>
                  </a:lnTo>
                  <a:lnTo>
                    <a:pt x="115" y="498"/>
                  </a:lnTo>
                  <a:lnTo>
                    <a:pt x="113" y="499"/>
                  </a:lnTo>
                  <a:lnTo>
                    <a:pt x="111" y="499"/>
                  </a:lnTo>
                  <a:lnTo>
                    <a:pt x="110" y="498"/>
                  </a:lnTo>
                  <a:lnTo>
                    <a:pt x="108" y="497"/>
                  </a:lnTo>
                  <a:lnTo>
                    <a:pt x="105" y="495"/>
                  </a:lnTo>
                  <a:lnTo>
                    <a:pt x="103" y="496"/>
                  </a:lnTo>
                  <a:lnTo>
                    <a:pt x="102" y="497"/>
                  </a:lnTo>
                  <a:lnTo>
                    <a:pt x="102" y="491"/>
                  </a:lnTo>
                  <a:lnTo>
                    <a:pt x="102" y="484"/>
                  </a:lnTo>
                  <a:lnTo>
                    <a:pt x="102" y="477"/>
                  </a:lnTo>
                  <a:lnTo>
                    <a:pt x="102" y="471"/>
                  </a:lnTo>
                  <a:lnTo>
                    <a:pt x="102" y="465"/>
                  </a:lnTo>
                  <a:lnTo>
                    <a:pt x="102" y="460"/>
                  </a:lnTo>
                  <a:lnTo>
                    <a:pt x="103" y="458"/>
                  </a:lnTo>
                  <a:lnTo>
                    <a:pt x="104" y="456"/>
                  </a:lnTo>
                  <a:lnTo>
                    <a:pt x="103" y="454"/>
                  </a:lnTo>
                  <a:lnTo>
                    <a:pt x="103" y="452"/>
                  </a:lnTo>
                  <a:lnTo>
                    <a:pt x="104" y="450"/>
                  </a:lnTo>
                  <a:lnTo>
                    <a:pt x="105" y="449"/>
                  </a:lnTo>
                  <a:lnTo>
                    <a:pt x="103" y="449"/>
                  </a:lnTo>
                  <a:lnTo>
                    <a:pt x="102" y="450"/>
                  </a:lnTo>
                  <a:lnTo>
                    <a:pt x="101" y="451"/>
                  </a:lnTo>
                  <a:lnTo>
                    <a:pt x="98" y="452"/>
                  </a:lnTo>
                  <a:lnTo>
                    <a:pt x="97" y="454"/>
                  </a:lnTo>
                  <a:lnTo>
                    <a:pt x="95" y="455"/>
                  </a:lnTo>
                  <a:lnTo>
                    <a:pt x="92" y="458"/>
                  </a:lnTo>
                  <a:lnTo>
                    <a:pt x="90" y="460"/>
                  </a:lnTo>
                  <a:lnTo>
                    <a:pt x="87" y="461"/>
                  </a:lnTo>
                  <a:lnTo>
                    <a:pt x="84" y="465"/>
                  </a:lnTo>
                  <a:lnTo>
                    <a:pt x="81" y="465"/>
                  </a:lnTo>
                  <a:lnTo>
                    <a:pt x="72" y="466"/>
                  </a:lnTo>
                  <a:lnTo>
                    <a:pt x="64" y="466"/>
                  </a:lnTo>
                  <a:lnTo>
                    <a:pt x="56" y="466"/>
                  </a:lnTo>
                  <a:lnTo>
                    <a:pt x="55" y="466"/>
                  </a:lnTo>
                  <a:lnTo>
                    <a:pt x="55" y="463"/>
                  </a:lnTo>
                  <a:lnTo>
                    <a:pt x="55" y="461"/>
                  </a:lnTo>
                  <a:lnTo>
                    <a:pt x="53" y="459"/>
                  </a:lnTo>
                  <a:lnTo>
                    <a:pt x="52" y="456"/>
                  </a:lnTo>
                  <a:lnTo>
                    <a:pt x="52" y="454"/>
                  </a:lnTo>
                  <a:lnTo>
                    <a:pt x="51" y="452"/>
                  </a:lnTo>
                  <a:lnTo>
                    <a:pt x="49" y="450"/>
                  </a:lnTo>
                  <a:lnTo>
                    <a:pt x="47" y="450"/>
                  </a:lnTo>
                  <a:lnTo>
                    <a:pt x="42" y="449"/>
                  </a:lnTo>
                  <a:lnTo>
                    <a:pt x="35" y="448"/>
                  </a:lnTo>
                  <a:lnTo>
                    <a:pt x="29" y="448"/>
                  </a:lnTo>
                  <a:lnTo>
                    <a:pt x="23" y="448"/>
                  </a:lnTo>
                  <a:lnTo>
                    <a:pt x="27" y="443"/>
                  </a:lnTo>
                  <a:lnTo>
                    <a:pt x="31" y="439"/>
                  </a:lnTo>
                  <a:lnTo>
                    <a:pt x="31" y="435"/>
                  </a:lnTo>
                  <a:lnTo>
                    <a:pt x="28" y="432"/>
                  </a:lnTo>
                  <a:lnTo>
                    <a:pt x="26" y="429"/>
                  </a:lnTo>
                  <a:lnTo>
                    <a:pt x="24" y="427"/>
                  </a:lnTo>
                  <a:lnTo>
                    <a:pt x="21" y="424"/>
                  </a:lnTo>
                  <a:lnTo>
                    <a:pt x="19" y="422"/>
                  </a:lnTo>
                  <a:lnTo>
                    <a:pt x="19" y="420"/>
                  </a:lnTo>
                  <a:lnTo>
                    <a:pt x="19" y="419"/>
                  </a:lnTo>
                  <a:lnTo>
                    <a:pt x="18" y="418"/>
                  </a:lnTo>
                  <a:lnTo>
                    <a:pt x="17" y="417"/>
                  </a:lnTo>
                  <a:lnTo>
                    <a:pt x="15" y="416"/>
                  </a:lnTo>
                  <a:lnTo>
                    <a:pt x="13" y="415"/>
                  </a:lnTo>
                  <a:lnTo>
                    <a:pt x="13" y="413"/>
                  </a:lnTo>
                  <a:lnTo>
                    <a:pt x="12" y="412"/>
                  </a:lnTo>
                  <a:lnTo>
                    <a:pt x="11" y="410"/>
                  </a:lnTo>
                  <a:lnTo>
                    <a:pt x="11" y="409"/>
                  </a:lnTo>
                  <a:lnTo>
                    <a:pt x="11" y="406"/>
                  </a:lnTo>
                  <a:lnTo>
                    <a:pt x="9" y="404"/>
                  </a:lnTo>
                  <a:lnTo>
                    <a:pt x="8" y="404"/>
                  </a:lnTo>
                  <a:lnTo>
                    <a:pt x="6" y="402"/>
                  </a:lnTo>
                  <a:lnTo>
                    <a:pt x="6" y="401"/>
                  </a:lnTo>
                  <a:lnTo>
                    <a:pt x="7" y="400"/>
                  </a:lnTo>
                  <a:lnTo>
                    <a:pt x="8" y="399"/>
                  </a:lnTo>
                  <a:lnTo>
                    <a:pt x="8" y="397"/>
                  </a:lnTo>
                  <a:lnTo>
                    <a:pt x="6" y="397"/>
                  </a:lnTo>
                  <a:lnTo>
                    <a:pt x="5" y="396"/>
                  </a:lnTo>
                  <a:lnTo>
                    <a:pt x="3" y="393"/>
                  </a:lnTo>
                  <a:lnTo>
                    <a:pt x="1" y="392"/>
                  </a:lnTo>
                  <a:lnTo>
                    <a:pt x="0" y="392"/>
                  </a:lnTo>
                  <a:lnTo>
                    <a:pt x="0" y="391"/>
                  </a:lnTo>
                  <a:lnTo>
                    <a:pt x="0" y="390"/>
                  </a:lnTo>
                  <a:lnTo>
                    <a:pt x="1" y="389"/>
                  </a:lnTo>
                  <a:lnTo>
                    <a:pt x="1" y="387"/>
                  </a:lnTo>
                  <a:lnTo>
                    <a:pt x="1" y="386"/>
                  </a:lnTo>
                  <a:lnTo>
                    <a:pt x="1" y="385"/>
                  </a:lnTo>
                  <a:lnTo>
                    <a:pt x="1" y="385"/>
                  </a:lnTo>
                  <a:lnTo>
                    <a:pt x="3" y="385"/>
                  </a:lnTo>
                  <a:lnTo>
                    <a:pt x="4" y="385"/>
                  </a:lnTo>
                  <a:lnTo>
                    <a:pt x="6" y="384"/>
                  </a:lnTo>
                  <a:lnTo>
                    <a:pt x="7" y="384"/>
                  </a:lnTo>
                  <a:lnTo>
                    <a:pt x="8" y="383"/>
                  </a:lnTo>
                  <a:lnTo>
                    <a:pt x="8" y="381"/>
                  </a:lnTo>
                  <a:lnTo>
                    <a:pt x="7" y="379"/>
                  </a:lnTo>
                  <a:lnTo>
                    <a:pt x="6" y="378"/>
                  </a:lnTo>
                  <a:lnTo>
                    <a:pt x="6" y="376"/>
                  </a:lnTo>
                  <a:lnTo>
                    <a:pt x="6" y="373"/>
                  </a:lnTo>
                  <a:lnTo>
                    <a:pt x="7" y="371"/>
                  </a:lnTo>
                  <a:lnTo>
                    <a:pt x="9" y="369"/>
                  </a:lnTo>
                  <a:lnTo>
                    <a:pt x="15" y="364"/>
                  </a:lnTo>
                  <a:lnTo>
                    <a:pt x="20" y="361"/>
                  </a:lnTo>
                  <a:lnTo>
                    <a:pt x="23" y="360"/>
                  </a:lnTo>
                  <a:lnTo>
                    <a:pt x="24" y="359"/>
                  </a:lnTo>
                  <a:lnTo>
                    <a:pt x="26" y="357"/>
                  </a:lnTo>
                  <a:lnTo>
                    <a:pt x="26" y="355"/>
                  </a:lnTo>
                  <a:lnTo>
                    <a:pt x="26" y="353"/>
                  </a:lnTo>
                  <a:lnTo>
                    <a:pt x="24" y="351"/>
                  </a:lnTo>
                  <a:lnTo>
                    <a:pt x="23" y="348"/>
                  </a:lnTo>
                  <a:lnTo>
                    <a:pt x="23" y="346"/>
                  </a:lnTo>
                  <a:lnTo>
                    <a:pt x="23" y="344"/>
                  </a:lnTo>
                  <a:lnTo>
                    <a:pt x="25" y="341"/>
                  </a:lnTo>
                  <a:lnTo>
                    <a:pt x="28" y="337"/>
                  </a:lnTo>
                  <a:lnTo>
                    <a:pt x="31" y="332"/>
                  </a:lnTo>
                  <a:lnTo>
                    <a:pt x="31" y="330"/>
                  </a:lnTo>
                  <a:lnTo>
                    <a:pt x="31" y="328"/>
                  </a:lnTo>
                  <a:lnTo>
                    <a:pt x="33" y="322"/>
                  </a:lnTo>
                  <a:lnTo>
                    <a:pt x="33" y="318"/>
                  </a:lnTo>
                  <a:lnTo>
                    <a:pt x="33" y="317"/>
                  </a:lnTo>
                  <a:lnTo>
                    <a:pt x="33" y="317"/>
                  </a:lnTo>
                  <a:lnTo>
                    <a:pt x="35" y="315"/>
                  </a:lnTo>
                  <a:lnTo>
                    <a:pt x="39" y="315"/>
                  </a:lnTo>
                  <a:lnTo>
                    <a:pt x="42" y="313"/>
                  </a:lnTo>
                  <a:lnTo>
                    <a:pt x="46" y="309"/>
                  </a:lnTo>
                  <a:lnTo>
                    <a:pt x="50" y="306"/>
                  </a:lnTo>
                  <a:lnTo>
                    <a:pt x="53" y="305"/>
                  </a:lnTo>
                  <a:lnTo>
                    <a:pt x="58" y="302"/>
                  </a:lnTo>
                  <a:lnTo>
                    <a:pt x="61" y="299"/>
                  </a:lnTo>
                  <a:lnTo>
                    <a:pt x="63" y="299"/>
                  </a:lnTo>
                  <a:lnTo>
                    <a:pt x="66" y="298"/>
                  </a:lnTo>
                  <a:lnTo>
                    <a:pt x="70" y="297"/>
                  </a:lnTo>
                  <a:lnTo>
                    <a:pt x="75" y="296"/>
                  </a:lnTo>
                  <a:lnTo>
                    <a:pt x="78" y="295"/>
                  </a:lnTo>
                  <a:lnTo>
                    <a:pt x="81" y="295"/>
                  </a:lnTo>
                  <a:lnTo>
                    <a:pt x="84" y="294"/>
                  </a:lnTo>
                  <a:lnTo>
                    <a:pt x="87" y="294"/>
                  </a:lnTo>
                  <a:lnTo>
                    <a:pt x="92" y="293"/>
                  </a:lnTo>
                  <a:lnTo>
                    <a:pt x="94" y="291"/>
                  </a:lnTo>
                  <a:lnTo>
                    <a:pt x="95" y="289"/>
                  </a:lnTo>
                  <a:lnTo>
                    <a:pt x="97" y="287"/>
                  </a:lnTo>
                  <a:lnTo>
                    <a:pt x="100" y="287"/>
                  </a:lnTo>
                  <a:lnTo>
                    <a:pt x="102" y="287"/>
                  </a:lnTo>
                  <a:lnTo>
                    <a:pt x="105" y="287"/>
                  </a:lnTo>
                  <a:lnTo>
                    <a:pt x="110" y="287"/>
                  </a:lnTo>
                  <a:lnTo>
                    <a:pt x="111" y="288"/>
                  </a:lnTo>
                  <a:lnTo>
                    <a:pt x="112" y="290"/>
                  </a:lnTo>
                  <a:lnTo>
                    <a:pt x="115" y="291"/>
                  </a:lnTo>
                  <a:lnTo>
                    <a:pt x="116" y="291"/>
                  </a:lnTo>
                  <a:lnTo>
                    <a:pt x="118" y="291"/>
                  </a:lnTo>
                  <a:lnTo>
                    <a:pt x="120" y="292"/>
                  </a:lnTo>
                  <a:lnTo>
                    <a:pt x="122" y="292"/>
                  </a:lnTo>
                  <a:lnTo>
                    <a:pt x="122" y="291"/>
                  </a:lnTo>
                  <a:lnTo>
                    <a:pt x="122" y="289"/>
                  </a:lnTo>
                  <a:lnTo>
                    <a:pt x="123" y="288"/>
                  </a:lnTo>
                  <a:lnTo>
                    <a:pt x="124" y="282"/>
                  </a:lnTo>
                  <a:lnTo>
                    <a:pt x="126" y="272"/>
                  </a:lnTo>
                  <a:lnTo>
                    <a:pt x="128" y="262"/>
                  </a:lnTo>
                  <a:lnTo>
                    <a:pt x="130" y="252"/>
                  </a:lnTo>
                  <a:lnTo>
                    <a:pt x="132" y="241"/>
                  </a:lnTo>
                  <a:lnTo>
                    <a:pt x="134" y="231"/>
                  </a:lnTo>
                  <a:lnTo>
                    <a:pt x="135" y="222"/>
                  </a:lnTo>
                  <a:lnTo>
                    <a:pt x="137" y="214"/>
                  </a:lnTo>
                  <a:lnTo>
                    <a:pt x="138" y="209"/>
                  </a:lnTo>
                  <a:lnTo>
                    <a:pt x="139" y="203"/>
                  </a:lnTo>
                  <a:lnTo>
                    <a:pt x="139" y="198"/>
                  </a:lnTo>
                  <a:lnTo>
                    <a:pt x="140" y="197"/>
                  </a:lnTo>
                  <a:lnTo>
                    <a:pt x="139" y="196"/>
                  </a:lnTo>
                  <a:lnTo>
                    <a:pt x="138" y="194"/>
                  </a:lnTo>
                  <a:lnTo>
                    <a:pt x="138" y="193"/>
                  </a:lnTo>
                  <a:lnTo>
                    <a:pt x="139" y="192"/>
                  </a:lnTo>
                  <a:lnTo>
                    <a:pt x="138" y="191"/>
                  </a:lnTo>
                  <a:lnTo>
                    <a:pt x="137" y="190"/>
                  </a:lnTo>
                  <a:lnTo>
                    <a:pt x="137" y="189"/>
                  </a:lnTo>
                  <a:lnTo>
                    <a:pt x="136" y="188"/>
                  </a:lnTo>
                  <a:lnTo>
                    <a:pt x="135" y="187"/>
                  </a:lnTo>
                  <a:lnTo>
                    <a:pt x="135" y="186"/>
                  </a:lnTo>
                  <a:lnTo>
                    <a:pt x="135" y="184"/>
                  </a:lnTo>
                  <a:lnTo>
                    <a:pt x="133" y="184"/>
                  </a:lnTo>
                  <a:lnTo>
                    <a:pt x="133" y="183"/>
                  </a:lnTo>
                  <a:lnTo>
                    <a:pt x="134" y="181"/>
                  </a:lnTo>
                  <a:lnTo>
                    <a:pt x="134" y="180"/>
                  </a:lnTo>
                  <a:lnTo>
                    <a:pt x="134" y="179"/>
                  </a:lnTo>
                  <a:lnTo>
                    <a:pt x="133" y="177"/>
                  </a:lnTo>
                  <a:lnTo>
                    <a:pt x="133" y="176"/>
                  </a:lnTo>
                  <a:lnTo>
                    <a:pt x="132" y="175"/>
                  </a:lnTo>
                  <a:lnTo>
                    <a:pt x="129" y="174"/>
                  </a:lnTo>
                  <a:lnTo>
                    <a:pt x="127" y="172"/>
                  </a:lnTo>
                  <a:lnTo>
                    <a:pt x="124" y="170"/>
                  </a:lnTo>
                  <a:lnTo>
                    <a:pt x="121" y="167"/>
                  </a:lnTo>
                  <a:lnTo>
                    <a:pt x="119" y="165"/>
                  </a:lnTo>
                  <a:lnTo>
                    <a:pt x="119" y="160"/>
                  </a:lnTo>
                  <a:lnTo>
                    <a:pt x="119" y="155"/>
                  </a:lnTo>
                  <a:lnTo>
                    <a:pt x="120" y="147"/>
                  </a:lnTo>
                  <a:lnTo>
                    <a:pt x="120" y="143"/>
                  </a:lnTo>
                  <a:lnTo>
                    <a:pt x="122" y="143"/>
                  </a:lnTo>
                  <a:lnTo>
                    <a:pt x="124" y="142"/>
                  </a:lnTo>
                  <a:lnTo>
                    <a:pt x="126" y="142"/>
                  </a:lnTo>
                  <a:lnTo>
                    <a:pt x="127" y="142"/>
                  </a:lnTo>
                  <a:lnTo>
                    <a:pt x="129" y="142"/>
                  </a:lnTo>
                  <a:lnTo>
                    <a:pt x="131" y="141"/>
                  </a:lnTo>
                  <a:lnTo>
                    <a:pt x="132" y="140"/>
                  </a:lnTo>
                  <a:lnTo>
                    <a:pt x="133" y="140"/>
                  </a:lnTo>
                  <a:lnTo>
                    <a:pt x="134" y="140"/>
                  </a:lnTo>
                  <a:lnTo>
                    <a:pt x="135" y="139"/>
                  </a:lnTo>
                  <a:lnTo>
                    <a:pt x="136" y="139"/>
                  </a:lnTo>
                  <a:lnTo>
                    <a:pt x="138" y="139"/>
                  </a:lnTo>
                  <a:lnTo>
                    <a:pt x="139" y="139"/>
                  </a:lnTo>
                  <a:lnTo>
                    <a:pt x="140" y="140"/>
                  </a:lnTo>
                  <a:lnTo>
                    <a:pt x="141" y="140"/>
                  </a:lnTo>
                  <a:lnTo>
                    <a:pt x="142" y="140"/>
                  </a:lnTo>
                  <a:lnTo>
                    <a:pt x="143" y="140"/>
                  </a:lnTo>
                  <a:lnTo>
                    <a:pt x="144" y="142"/>
                  </a:lnTo>
                  <a:lnTo>
                    <a:pt x="144" y="142"/>
                  </a:lnTo>
                  <a:lnTo>
                    <a:pt x="146" y="141"/>
                  </a:lnTo>
                  <a:lnTo>
                    <a:pt x="147" y="141"/>
                  </a:lnTo>
                  <a:lnTo>
                    <a:pt x="148" y="141"/>
                  </a:lnTo>
                  <a:lnTo>
                    <a:pt x="148" y="140"/>
                  </a:lnTo>
                  <a:lnTo>
                    <a:pt x="148" y="140"/>
                  </a:lnTo>
                  <a:lnTo>
                    <a:pt x="147" y="139"/>
                  </a:lnTo>
                  <a:lnTo>
                    <a:pt x="147" y="137"/>
                  </a:lnTo>
                  <a:lnTo>
                    <a:pt x="148" y="136"/>
                  </a:lnTo>
                  <a:lnTo>
                    <a:pt x="148" y="134"/>
                  </a:lnTo>
                  <a:lnTo>
                    <a:pt x="146" y="133"/>
                  </a:lnTo>
                  <a:lnTo>
                    <a:pt x="146" y="131"/>
                  </a:lnTo>
                  <a:lnTo>
                    <a:pt x="144" y="129"/>
                  </a:lnTo>
                  <a:lnTo>
                    <a:pt x="143" y="129"/>
                  </a:lnTo>
                  <a:lnTo>
                    <a:pt x="141" y="128"/>
                  </a:lnTo>
                  <a:lnTo>
                    <a:pt x="140" y="129"/>
                  </a:lnTo>
                  <a:lnTo>
                    <a:pt x="139" y="129"/>
                  </a:lnTo>
                  <a:lnTo>
                    <a:pt x="138" y="128"/>
                  </a:lnTo>
                  <a:lnTo>
                    <a:pt x="137" y="128"/>
                  </a:lnTo>
                  <a:lnTo>
                    <a:pt x="135" y="128"/>
                  </a:lnTo>
                  <a:lnTo>
                    <a:pt x="133" y="128"/>
                  </a:lnTo>
                  <a:lnTo>
                    <a:pt x="131" y="128"/>
                  </a:lnTo>
                  <a:lnTo>
                    <a:pt x="129" y="128"/>
                  </a:lnTo>
                  <a:lnTo>
                    <a:pt x="128" y="128"/>
                  </a:lnTo>
                  <a:lnTo>
                    <a:pt x="126" y="128"/>
                  </a:lnTo>
                  <a:lnTo>
                    <a:pt x="126" y="121"/>
                  </a:lnTo>
                  <a:lnTo>
                    <a:pt x="126" y="114"/>
                  </a:lnTo>
                  <a:lnTo>
                    <a:pt x="126" y="109"/>
                  </a:lnTo>
                  <a:lnTo>
                    <a:pt x="128" y="109"/>
                  </a:lnTo>
                  <a:lnTo>
                    <a:pt x="130" y="108"/>
                  </a:lnTo>
                  <a:lnTo>
                    <a:pt x="132" y="107"/>
                  </a:lnTo>
                  <a:lnTo>
                    <a:pt x="135" y="107"/>
                  </a:lnTo>
                  <a:lnTo>
                    <a:pt x="136" y="107"/>
                  </a:lnTo>
                  <a:lnTo>
                    <a:pt x="138" y="107"/>
                  </a:lnTo>
                  <a:lnTo>
                    <a:pt x="140" y="108"/>
                  </a:lnTo>
                  <a:lnTo>
                    <a:pt x="143" y="108"/>
                  </a:lnTo>
                  <a:lnTo>
                    <a:pt x="149" y="108"/>
                  </a:lnTo>
                  <a:lnTo>
                    <a:pt x="155" y="108"/>
                  </a:lnTo>
                  <a:lnTo>
                    <a:pt x="162" y="108"/>
                  </a:lnTo>
                  <a:lnTo>
                    <a:pt x="170" y="108"/>
                  </a:lnTo>
                  <a:lnTo>
                    <a:pt x="176" y="108"/>
                  </a:lnTo>
                  <a:lnTo>
                    <a:pt x="178" y="108"/>
                  </a:lnTo>
                  <a:lnTo>
                    <a:pt x="176" y="107"/>
                  </a:lnTo>
                  <a:lnTo>
                    <a:pt x="175" y="104"/>
                  </a:lnTo>
                  <a:lnTo>
                    <a:pt x="176" y="103"/>
                  </a:lnTo>
                  <a:lnTo>
                    <a:pt x="176" y="101"/>
                  </a:lnTo>
                  <a:lnTo>
                    <a:pt x="177" y="100"/>
                  </a:lnTo>
                  <a:lnTo>
                    <a:pt x="179" y="101"/>
                  </a:lnTo>
                  <a:lnTo>
                    <a:pt x="180" y="104"/>
                  </a:lnTo>
                  <a:lnTo>
                    <a:pt x="182" y="106"/>
                  </a:lnTo>
                  <a:lnTo>
                    <a:pt x="183" y="107"/>
                  </a:lnTo>
                  <a:lnTo>
                    <a:pt x="185" y="107"/>
                  </a:lnTo>
                  <a:lnTo>
                    <a:pt x="187" y="107"/>
                  </a:lnTo>
                  <a:lnTo>
                    <a:pt x="189" y="106"/>
                  </a:lnTo>
                  <a:lnTo>
                    <a:pt x="191" y="102"/>
                  </a:lnTo>
                  <a:lnTo>
                    <a:pt x="195" y="99"/>
                  </a:lnTo>
                  <a:lnTo>
                    <a:pt x="196" y="98"/>
                  </a:lnTo>
                  <a:lnTo>
                    <a:pt x="198" y="96"/>
                  </a:lnTo>
                  <a:lnTo>
                    <a:pt x="200" y="96"/>
                  </a:lnTo>
                  <a:lnTo>
                    <a:pt x="201" y="96"/>
                  </a:lnTo>
                  <a:lnTo>
                    <a:pt x="202" y="97"/>
                  </a:lnTo>
                  <a:lnTo>
                    <a:pt x="204" y="99"/>
                  </a:lnTo>
                  <a:lnTo>
                    <a:pt x="207" y="104"/>
                  </a:lnTo>
                  <a:lnTo>
                    <a:pt x="210" y="109"/>
                  </a:lnTo>
                  <a:lnTo>
                    <a:pt x="211" y="111"/>
                  </a:lnTo>
                  <a:lnTo>
                    <a:pt x="211" y="118"/>
                  </a:lnTo>
                  <a:lnTo>
                    <a:pt x="211" y="124"/>
                  </a:lnTo>
                  <a:lnTo>
                    <a:pt x="211" y="124"/>
                  </a:lnTo>
                  <a:lnTo>
                    <a:pt x="211" y="124"/>
                  </a:lnTo>
                  <a:lnTo>
                    <a:pt x="217" y="123"/>
                  </a:lnTo>
                  <a:lnTo>
                    <a:pt x="225" y="130"/>
                  </a:lnTo>
                  <a:lnTo>
                    <a:pt x="231" y="135"/>
                  </a:lnTo>
                  <a:lnTo>
                    <a:pt x="233" y="137"/>
                  </a:lnTo>
                  <a:lnTo>
                    <a:pt x="235" y="137"/>
                  </a:lnTo>
                  <a:lnTo>
                    <a:pt x="238" y="137"/>
                  </a:lnTo>
                  <a:lnTo>
                    <a:pt x="242" y="137"/>
                  </a:lnTo>
                  <a:lnTo>
                    <a:pt x="244" y="136"/>
                  </a:lnTo>
                  <a:lnTo>
                    <a:pt x="246" y="134"/>
                  </a:lnTo>
                  <a:lnTo>
                    <a:pt x="250" y="132"/>
                  </a:lnTo>
                  <a:lnTo>
                    <a:pt x="253" y="131"/>
                  </a:lnTo>
                  <a:lnTo>
                    <a:pt x="254" y="131"/>
                  </a:lnTo>
                  <a:lnTo>
                    <a:pt x="255" y="131"/>
                  </a:lnTo>
                  <a:lnTo>
                    <a:pt x="257" y="133"/>
                  </a:lnTo>
                  <a:lnTo>
                    <a:pt x="259" y="135"/>
                  </a:lnTo>
                  <a:lnTo>
                    <a:pt x="258" y="138"/>
                  </a:lnTo>
                  <a:lnTo>
                    <a:pt x="258" y="140"/>
                  </a:lnTo>
                  <a:lnTo>
                    <a:pt x="260" y="139"/>
                  </a:lnTo>
                  <a:lnTo>
                    <a:pt x="262" y="136"/>
                  </a:lnTo>
                  <a:lnTo>
                    <a:pt x="264" y="134"/>
                  </a:lnTo>
                  <a:lnTo>
                    <a:pt x="267" y="132"/>
                  </a:lnTo>
                  <a:lnTo>
                    <a:pt x="269" y="129"/>
                  </a:lnTo>
                  <a:lnTo>
                    <a:pt x="272" y="127"/>
                  </a:lnTo>
                  <a:lnTo>
                    <a:pt x="274" y="125"/>
                  </a:lnTo>
                  <a:lnTo>
                    <a:pt x="277" y="123"/>
                  </a:lnTo>
                  <a:lnTo>
                    <a:pt x="280" y="122"/>
                  </a:lnTo>
                  <a:lnTo>
                    <a:pt x="283" y="123"/>
                  </a:lnTo>
                  <a:lnTo>
                    <a:pt x="285" y="121"/>
                  </a:lnTo>
                  <a:lnTo>
                    <a:pt x="288" y="119"/>
                  </a:lnTo>
                  <a:lnTo>
                    <a:pt x="289" y="117"/>
                  </a:lnTo>
                  <a:lnTo>
                    <a:pt x="290" y="116"/>
                  </a:lnTo>
                  <a:lnTo>
                    <a:pt x="293" y="116"/>
                  </a:lnTo>
                  <a:lnTo>
                    <a:pt x="296" y="116"/>
                  </a:lnTo>
                  <a:lnTo>
                    <a:pt x="299" y="114"/>
                  </a:lnTo>
                  <a:lnTo>
                    <a:pt x="302" y="111"/>
                  </a:lnTo>
                  <a:lnTo>
                    <a:pt x="303" y="107"/>
                  </a:lnTo>
                  <a:lnTo>
                    <a:pt x="304" y="103"/>
                  </a:lnTo>
                  <a:lnTo>
                    <a:pt x="305" y="102"/>
                  </a:lnTo>
                  <a:lnTo>
                    <a:pt x="306" y="101"/>
                  </a:lnTo>
                  <a:lnTo>
                    <a:pt x="307" y="101"/>
                  </a:lnTo>
                  <a:lnTo>
                    <a:pt x="310" y="101"/>
                  </a:lnTo>
                  <a:lnTo>
                    <a:pt x="315" y="98"/>
                  </a:lnTo>
                  <a:lnTo>
                    <a:pt x="318" y="96"/>
                  </a:lnTo>
                  <a:lnTo>
                    <a:pt x="322" y="96"/>
                  </a:lnTo>
                  <a:lnTo>
                    <a:pt x="322" y="95"/>
                  </a:lnTo>
                  <a:lnTo>
                    <a:pt x="324" y="93"/>
                  </a:lnTo>
                  <a:lnTo>
                    <a:pt x="324" y="90"/>
                  </a:lnTo>
                  <a:lnTo>
                    <a:pt x="324" y="87"/>
                  </a:lnTo>
                  <a:lnTo>
                    <a:pt x="318" y="87"/>
                  </a:lnTo>
                  <a:lnTo>
                    <a:pt x="314" y="87"/>
                  </a:lnTo>
                  <a:lnTo>
                    <a:pt x="308" y="86"/>
                  </a:lnTo>
                  <a:lnTo>
                    <a:pt x="305" y="85"/>
                  </a:lnTo>
                  <a:lnTo>
                    <a:pt x="304" y="84"/>
                  </a:lnTo>
                  <a:lnTo>
                    <a:pt x="304" y="83"/>
                  </a:lnTo>
                  <a:lnTo>
                    <a:pt x="304" y="82"/>
                  </a:lnTo>
                  <a:lnTo>
                    <a:pt x="305" y="79"/>
                  </a:lnTo>
                  <a:lnTo>
                    <a:pt x="304" y="76"/>
                  </a:lnTo>
                  <a:lnTo>
                    <a:pt x="301" y="69"/>
                  </a:lnTo>
                  <a:lnTo>
                    <a:pt x="299" y="63"/>
                  </a:lnTo>
                  <a:lnTo>
                    <a:pt x="298" y="59"/>
                  </a:lnTo>
                  <a:lnTo>
                    <a:pt x="298" y="54"/>
                  </a:lnTo>
                  <a:lnTo>
                    <a:pt x="299" y="52"/>
                  </a:lnTo>
                  <a:lnTo>
                    <a:pt x="297" y="49"/>
                  </a:lnTo>
                  <a:lnTo>
                    <a:pt x="288" y="42"/>
                  </a:lnTo>
                  <a:lnTo>
                    <a:pt x="285" y="38"/>
                  </a:lnTo>
                  <a:lnTo>
                    <a:pt x="284" y="36"/>
                  </a:lnTo>
                  <a:lnTo>
                    <a:pt x="280" y="31"/>
                  </a:lnTo>
                  <a:lnTo>
                    <a:pt x="281" y="30"/>
                  </a:lnTo>
                  <a:lnTo>
                    <a:pt x="283" y="30"/>
                  </a:lnTo>
                  <a:lnTo>
                    <a:pt x="285" y="31"/>
                  </a:lnTo>
                  <a:lnTo>
                    <a:pt x="286" y="34"/>
                  </a:lnTo>
                  <a:lnTo>
                    <a:pt x="288" y="35"/>
                  </a:lnTo>
                  <a:lnTo>
                    <a:pt x="289" y="35"/>
                  </a:lnTo>
                  <a:lnTo>
                    <a:pt x="297" y="35"/>
                  </a:lnTo>
                  <a:lnTo>
                    <a:pt x="299" y="35"/>
                  </a:lnTo>
                  <a:lnTo>
                    <a:pt x="300" y="36"/>
                  </a:lnTo>
                  <a:lnTo>
                    <a:pt x="302" y="37"/>
                  </a:lnTo>
                  <a:lnTo>
                    <a:pt x="303" y="40"/>
                  </a:lnTo>
                  <a:lnTo>
                    <a:pt x="305" y="41"/>
                  </a:lnTo>
                  <a:lnTo>
                    <a:pt x="308" y="41"/>
                  </a:lnTo>
                  <a:lnTo>
                    <a:pt x="313" y="41"/>
                  </a:lnTo>
                  <a:lnTo>
                    <a:pt x="316" y="41"/>
                  </a:lnTo>
                  <a:lnTo>
                    <a:pt x="317" y="41"/>
                  </a:lnTo>
                  <a:lnTo>
                    <a:pt x="319" y="42"/>
                  </a:lnTo>
                  <a:lnTo>
                    <a:pt x="324" y="41"/>
                  </a:lnTo>
                  <a:lnTo>
                    <a:pt x="326" y="41"/>
                  </a:lnTo>
                  <a:lnTo>
                    <a:pt x="327" y="41"/>
                  </a:lnTo>
                  <a:lnTo>
                    <a:pt x="332" y="46"/>
                  </a:lnTo>
                  <a:lnTo>
                    <a:pt x="335" y="49"/>
                  </a:lnTo>
                  <a:lnTo>
                    <a:pt x="337" y="51"/>
                  </a:lnTo>
                  <a:lnTo>
                    <a:pt x="340" y="51"/>
                  </a:lnTo>
                  <a:lnTo>
                    <a:pt x="343" y="49"/>
                  </a:lnTo>
                  <a:lnTo>
                    <a:pt x="344" y="41"/>
                  </a:lnTo>
                  <a:lnTo>
                    <a:pt x="344" y="38"/>
                  </a:lnTo>
                  <a:lnTo>
                    <a:pt x="346" y="38"/>
                  </a:lnTo>
                  <a:lnTo>
                    <a:pt x="348" y="38"/>
                  </a:lnTo>
                  <a:lnTo>
                    <a:pt x="350" y="36"/>
                  </a:lnTo>
                  <a:lnTo>
                    <a:pt x="352" y="35"/>
                  </a:lnTo>
                  <a:lnTo>
                    <a:pt x="354" y="34"/>
                  </a:lnTo>
                  <a:lnTo>
                    <a:pt x="362" y="36"/>
                  </a:lnTo>
                  <a:lnTo>
                    <a:pt x="364" y="35"/>
                  </a:lnTo>
                  <a:lnTo>
                    <a:pt x="372" y="33"/>
                  </a:lnTo>
                  <a:lnTo>
                    <a:pt x="380" y="30"/>
                  </a:lnTo>
                  <a:lnTo>
                    <a:pt x="382" y="27"/>
                  </a:lnTo>
                  <a:lnTo>
                    <a:pt x="385" y="25"/>
                  </a:lnTo>
                  <a:lnTo>
                    <a:pt x="389" y="23"/>
                  </a:lnTo>
                  <a:lnTo>
                    <a:pt x="390" y="24"/>
                  </a:lnTo>
                  <a:lnTo>
                    <a:pt x="394" y="24"/>
                  </a:lnTo>
                  <a:lnTo>
                    <a:pt x="396" y="23"/>
                  </a:lnTo>
                  <a:lnTo>
                    <a:pt x="397" y="23"/>
                  </a:lnTo>
                  <a:lnTo>
                    <a:pt x="398" y="21"/>
                  </a:lnTo>
                  <a:lnTo>
                    <a:pt x="400" y="18"/>
                  </a:lnTo>
                  <a:lnTo>
                    <a:pt x="402" y="17"/>
                  </a:lnTo>
                  <a:lnTo>
                    <a:pt x="405" y="15"/>
                  </a:lnTo>
                  <a:lnTo>
                    <a:pt x="407" y="14"/>
                  </a:lnTo>
                  <a:lnTo>
                    <a:pt x="408" y="12"/>
                  </a:lnTo>
                  <a:lnTo>
                    <a:pt x="409" y="10"/>
                  </a:lnTo>
                  <a:lnTo>
                    <a:pt x="409" y="8"/>
                  </a:lnTo>
                  <a:lnTo>
                    <a:pt x="408" y="6"/>
                  </a:lnTo>
                  <a:lnTo>
                    <a:pt x="407" y="3"/>
                  </a:lnTo>
                  <a:lnTo>
                    <a:pt x="406" y="3"/>
                  </a:lnTo>
                  <a:lnTo>
                    <a:pt x="405" y="2"/>
                  </a:lnTo>
                  <a:lnTo>
                    <a:pt x="407" y="2"/>
                  </a:lnTo>
                  <a:lnTo>
                    <a:pt x="410" y="3"/>
                  </a:lnTo>
                  <a:lnTo>
                    <a:pt x="414" y="3"/>
                  </a:lnTo>
                  <a:lnTo>
                    <a:pt x="415" y="2"/>
                  </a:lnTo>
                  <a:lnTo>
                    <a:pt x="417" y="2"/>
                  </a:lnTo>
                  <a:lnTo>
                    <a:pt x="420" y="0"/>
                  </a:lnTo>
                  <a:lnTo>
                    <a:pt x="422" y="1"/>
                  </a:lnTo>
                  <a:lnTo>
                    <a:pt x="423" y="1"/>
                  </a:lnTo>
                  <a:lnTo>
                    <a:pt x="425" y="3"/>
                  </a:lnTo>
                  <a:lnTo>
                    <a:pt x="425" y="4"/>
                  </a:lnTo>
                  <a:lnTo>
                    <a:pt x="428" y="6"/>
                  </a:lnTo>
                  <a:lnTo>
                    <a:pt x="428" y="9"/>
                  </a:lnTo>
                  <a:lnTo>
                    <a:pt x="427" y="11"/>
                  </a:lnTo>
                  <a:lnTo>
                    <a:pt x="426" y="14"/>
                  </a:lnTo>
                  <a:lnTo>
                    <a:pt x="426" y="16"/>
                  </a:lnTo>
                  <a:lnTo>
                    <a:pt x="425" y="19"/>
                  </a:lnTo>
                  <a:lnTo>
                    <a:pt x="424" y="20"/>
                  </a:lnTo>
                  <a:lnTo>
                    <a:pt x="423" y="22"/>
                  </a:lnTo>
                  <a:lnTo>
                    <a:pt x="423" y="23"/>
                  </a:lnTo>
                  <a:lnTo>
                    <a:pt x="424" y="24"/>
                  </a:lnTo>
                  <a:lnTo>
                    <a:pt x="426" y="24"/>
                  </a:lnTo>
                  <a:lnTo>
                    <a:pt x="429" y="24"/>
                  </a:lnTo>
                  <a:lnTo>
                    <a:pt x="431" y="24"/>
                  </a:lnTo>
                  <a:lnTo>
                    <a:pt x="432" y="24"/>
                  </a:lnTo>
                  <a:lnTo>
                    <a:pt x="436" y="26"/>
                  </a:lnTo>
                  <a:lnTo>
                    <a:pt x="437" y="27"/>
                  </a:lnTo>
                  <a:lnTo>
                    <a:pt x="437" y="28"/>
                  </a:lnTo>
                  <a:lnTo>
                    <a:pt x="436" y="30"/>
                  </a:lnTo>
                  <a:lnTo>
                    <a:pt x="436" y="32"/>
                  </a:lnTo>
                  <a:lnTo>
                    <a:pt x="436" y="33"/>
                  </a:lnTo>
                  <a:lnTo>
                    <a:pt x="437" y="34"/>
                  </a:lnTo>
                  <a:lnTo>
                    <a:pt x="439" y="38"/>
                  </a:lnTo>
                  <a:lnTo>
                    <a:pt x="441" y="40"/>
                  </a:lnTo>
                  <a:lnTo>
                    <a:pt x="441" y="40"/>
                  </a:lnTo>
                  <a:lnTo>
                    <a:pt x="441" y="41"/>
                  </a:lnTo>
                  <a:lnTo>
                    <a:pt x="441" y="42"/>
                  </a:lnTo>
                  <a:lnTo>
                    <a:pt x="440" y="44"/>
                  </a:lnTo>
                  <a:lnTo>
                    <a:pt x="437" y="46"/>
                  </a:lnTo>
                  <a:lnTo>
                    <a:pt x="437" y="48"/>
                  </a:lnTo>
                  <a:lnTo>
                    <a:pt x="436" y="49"/>
                  </a:lnTo>
                  <a:lnTo>
                    <a:pt x="432" y="52"/>
                  </a:lnTo>
                  <a:lnTo>
                    <a:pt x="432" y="55"/>
                  </a:lnTo>
                  <a:lnTo>
                    <a:pt x="432" y="57"/>
                  </a:lnTo>
                  <a:lnTo>
                    <a:pt x="432" y="58"/>
                  </a:lnTo>
                  <a:lnTo>
                    <a:pt x="431" y="61"/>
                  </a:lnTo>
                  <a:lnTo>
                    <a:pt x="430" y="66"/>
                  </a:lnTo>
                  <a:lnTo>
                    <a:pt x="428" y="70"/>
                  </a:lnTo>
                  <a:lnTo>
                    <a:pt x="428" y="76"/>
                  </a:lnTo>
                  <a:lnTo>
                    <a:pt x="428" y="79"/>
                  </a:lnTo>
                  <a:lnTo>
                    <a:pt x="429" y="82"/>
                  </a:lnTo>
                  <a:lnTo>
                    <a:pt x="431" y="88"/>
                  </a:lnTo>
                  <a:lnTo>
                    <a:pt x="432" y="90"/>
                  </a:lnTo>
                  <a:lnTo>
                    <a:pt x="435" y="92"/>
                  </a:lnTo>
                  <a:lnTo>
                    <a:pt x="436" y="96"/>
                  </a:lnTo>
                  <a:lnTo>
                    <a:pt x="435" y="101"/>
                  </a:lnTo>
                  <a:lnTo>
                    <a:pt x="435" y="103"/>
                  </a:lnTo>
                  <a:lnTo>
                    <a:pt x="436" y="104"/>
                  </a:lnTo>
                  <a:lnTo>
                    <a:pt x="437" y="104"/>
                  </a:lnTo>
                  <a:lnTo>
                    <a:pt x="437" y="104"/>
                  </a:lnTo>
                  <a:lnTo>
                    <a:pt x="438" y="106"/>
                  </a:lnTo>
                  <a:lnTo>
                    <a:pt x="437" y="107"/>
                  </a:lnTo>
                  <a:lnTo>
                    <a:pt x="440" y="109"/>
                  </a:lnTo>
                  <a:lnTo>
                    <a:pt x="442" y="109"/>
                  </a:lnTo>
                  <a:lnTo>
                    <a:pt x="443" y="111"/>
                  </a:lnTo>
                  <a:lnTo>
                    <a:pt x="447" y="114"/>
                  </a:lnTo>
                  <a:lnTo>
                    <a:pt x="448" y="115"/>
                  </a:lnTo>
                  <a:lnTo>
                    <a:pt x="448" y="116"/>
                  </a:lnTo>
                  <a:lnTo>
                    <a:pt x="451" y="118"/>
                  </a:lnTo>
                  <a:lnTo>
                    <a:pt x="455" y="120"/>
                  </a:lnTo>
                  <a:lnTo>
                    <a:pt x="459" y="121"/>
                  </a:lnTo>
                  <a:lnTo>
                    <a:pt x="461" y="123"/>
                  </a:lnTo>
                  <a:lnTo>
                    <a:pt x="463" y="124"/>
                  </a:lnTo>
                  <a:lnTo>
                    <a:pt x="464" y="124"/>
                  </a:lnTo>
                  <a:lnTo>
                    <a:pt x="464" y="124"/>
                  </a:lnTo>
                  <a:lnTo>
                    <a:pt x="466" y="123"/>
                  </a:lnTo>
                  <a:lnTo>
                    <a:pt x="468" y="121"/>
                  </a:lnTo>
                  <a:lnTo>
                    <a:pt x="470" y="121"/>
                  </a:lnTo>
                  <a:lnTo>
                    <a:pt x="473" y="121"/>
                  </a:lnTo>
                  <a:lnTo>
                    <a:pt x="473" y="121"/>
                  </a:lnTo>
                  <a:lnTo>
                    <a:pt x="473" y="120"/>
                  </a:lnTo>
                  <a:lnTo>
                    <a:pt x="473" y="116"/>
                  </a:lnTo>
                  <a:lnTo>
                    <a:pt x="474" y="116"/>
                  </a:lnTo>
                  <a:lnTo>
                    <a:pt x="477" y="115"/>
                  </a:lnTo>
                  <a:lnTo>
                    <a:pt x="477" y="114"/>
                  </a:lnTo>
                  <a:lnTo>
                    <a:pt x="478" y="113"/>
                  </a:lnTo>
                  <a:lnTo>
                    <a:pt x="478" y="112"/>
                  </a:lnTo>
                  <a:lnTo>
                    <a:pt x="479" y="112"/>
                  </a:lnTo>
                  <a:lnTo>
                    <a:pt x="480" y="113"/>
                  </a:lnTo>
                  <a:lnTo>
                    <a:pt x="481" y="113"/>
                  </a:lnTo>
                  <a:lnTo>
                    <a:pt x="483" y="114"/>
                  </a:lnTo>
                  <a:lnTo>
                    <a:pt x="484" y="114"/>
                  </a:lnTo>
                  <a:lnTo>
                    <a:pt x="486" y="115"/>
                  </a:lnTo>
                  <a:lnTo>
                    <a:pt x="488" y="114"/>
                  </a:lnTo>
                  <a:lnTo>
                    <a:pt x="488" y="114"/>
                  </a:lnTo>
                  <a:lnTo>
                    <a:pt x="489" y="113"/>
                  </a:lnTo>
                  <a:lnTo>
                    <a:pt x="489" y="110"/>
                  </a:lnTo>
                  <a:lnTo>
                    <a:pt x="490" y="110"/>
                  </a:lnTo>
                  <a:lnTo>
                    <a:pt x="493" y="110"/>
                  </a:lnTo>
                  <a:lnTo>
                    <a:pt x="495" y="109"/>
                  </a:lnTo>
                  <a:lnTo>
                    <a:pt x="498" y="109"/>
                  </a:lnTo>
                  <a:lnTo>
                    <a:pt x="501" y="109"/>
                  </a:lnTo>
                  <a:lnTo>
                    <a:pt x="503" y="108"/>
                  </a:lnTo>
                  <a:lnTo>
                    <a:pt x="504" y="107"/>
                  </a:lnTo>
                  <a:lnTo>
                    <a:pt x="506" y="103"/>
                  </a:lnTo>
                  <a:lnTo>
                    <a:pt x="508" y="101"/>
                  </a:lnTo>
                  <a:lnTo>
                    <a:pt x="510" y="101"/>
                  </a:lnTo>
                  <a:lnTo>
                    <a:pt x="511" y="101"/>
                  </a:lnTo>
                  <a:lnTo>
                    <a:pt x="513" y="100"/>
                  </a:lnTo>
                  <a:lnTo>
                    <a:pt x="516" y="99"/>
                  </a:lnTo>
                  <a:lnTo>
                    <a:pt x="516" y="99"/>
                  </a:lnTo>
                  <a:lnTo>
                    <a:pt x="518" y="102"/>
                  </a:lnTo>
                  <a:lnTo>
                    <a:pt x="519" y="102"/>
                  </a:lnTo>
                  <a:lnTo>
                    <a:pt x="520" y="103"/>
                  </a:lnTo>
                  <a:lnTo>
                    <a:pt x="524" y="103"/>
                  </a:lnTo>
                  <a:lnTo>
                    <a:pt x="527" y="103"/>
                  </a:lnTo>
                  <a:lnTo>
                    <a:pt x="528" y="103"/>
                  </a:lnTo>
                  <a:lnTo>
                    <a:pt x="531" y="102"/>
                  </a:lnTo>
                  <a:lnTo>
                    <a:pt x="533" y="103"/>
                  </a:lnTo>
                  <a:lnTo>
                    <a:pt x="534" y="102"/>
                  </a:lnTo>
                  <a:lnTo>
                    <a:pt x="535" y="101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1" name="Freeform 1171">
              <a:extLst>
                <a:ext uri="{FF2B5EF4-FFF2-40B4-BE49-F238E27FC236}">
                  <a16:creationId xmlns:a16="http://schemas.microsoft.com/office/drawing/2014/main" id="{72CE0EC1-D5CE-033D-4314-B6564B8467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25719" y="11016154"/>
              <a:ext cx="5495" cy="16477"/>
            </a:xfrm>
            <a:custGeom>
              <a:avLst/>
              <a:gdLst>
                <a:gd name="T0" fmla="*/ 2 w 6"/>
                <a:gd name="T1" fmla="*/ 13 h 15"/>
                <a:gd name="T2" fmla="*/ 0 w 6"/>
                <a:gd name="T3" fmla="*/ 14 h 15"/>
                <a:gd name="T4" fmla="*/ 0 w 6"/>
                <a:gd name="T5" fmla="*/ 6 h 15"/>
                <a:gd name="T6" fmla="*/ 2 w 6"/>
                <a:gd name="T7" fmla="*/ 3 h 15"/>
                <a:gd name="T8" fmla="*/ 3 w 6"/>
                <a:gd name="T9" fmla="*/ 1 h 15"/>
                <a:gd name="T10" fmla="*/ 5 w 6"/>
                <a:gd name="T11" fmla="*/ 0 h 15"/>
                <a:gd name="T12" fmla="*/ 5 w 6"/>
                <a:gd name="T13" fmla="*/ 1 h 15"/>
                <a:gd name="T14" fmla="*/ 5 w 6"/>
                <a:gd name="T15" fmla="*/ 6 h 15"/>
                <a:gd name="T16" fmla="*/ 2 w 6"/>
                <a:gd name="T17" fmla="*/ 10 h 15"/>
                <a:gd name="T18" fmla="*/ 2 w 6"/>
                <a:gd name="T1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15">
                  <a:moveTo>
                    <a:pt x="2" y="13"/>
                  </a:moveTo>
                  <a:lnTo>
                    <a:pt x="0" y="14"/>
                  </a:lnTo>
                  <a:lnTo>
                    <a:pt x="0" y="6"/>
                  </a:lnTo>
                  <a:lnTo>
                    <a:pt x="2" y="3"/>
                  </a:lnTo>
                  <a:lnTo>
                    <a:pt x="3" y="1"/>
                  </a:lnTo>
                  <a:lnTo>
                    <a:pt x="5" y="0"/>
                  </a:lnTo>
                  <a:lnTo>
                    <a:pt x="5" y="1"/>
                  </a:lnTo>
                  <a:lnTo>
                    <a:pt x="5" y="6"/>
                  </a:lnTo>
                  <a:lnTo>
                    <a:pt x="2" y="10"/>
                  </a:lnTo>
                  <a:lnTo>
                    <a:pt x="2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2" name="Freeform 1172">
              <a:extLst>
                <a:ext uri="{FF2B5EF4-FFF2-40B4-BE49-F238E27FC236}">
                  <a16:creationId xmlns:a16="http://schemas.microsoft.com/office/drawing/2014/main" id="{C9168B49-E465-0239-AB8F-A3606EAACD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25719" y="10966715"/>
              <a:ext cx="5495" cy="10986"/>
            </a:xfrm>
            <a:custGeom>
              <a:avLst/>
              <a:gdLst>
                <a:gd name="T0" fmla="*/ 2 w 6"/>
                <a:gd name="T1" fmla="*/ 8 h 9"/>
                <a:gd name="T2" fmla="*/ 2 w 6"/>
                <a:gd name="T3" fmla="*/ 8 h 9"/>
                <a:gd name="T4" fmla="*/ 0 w 6"/>
                <a:gd name="T5" fmla="*/ 4 h 9"/>
                <a:gd name="T6" fmla="*/ 3 w 6"/>
                <a:gd name="T7" fmla="*/ 0 h 9"/>
                <a:gd name="T8" fmla="*/ 5 w 6"/>
                <a:gd name="T9" fmla="*/ 2 h 9"/>
                <a:gd name="T10" fmla="*/ 4 w 6"/>
                <a:gd name="T11" fmla="*/ 5 h 9"/>
                <a:gd name="T12" fmla="*/ 3 w 6"/>
                <a:gd name="T13" fmla="*/ 7 h 9"/>
                <a:gd name="T14" fmla="*/ 2 w 6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9">
                  <a:moveTo>
                    <a:pt x="2" y="8"/>
                  </a:moveTo>
                  <a:lnTo>
                    <a:pt x="2" y="8"/>
                  </a:lnTo>
                  <a:lnTo>
                    <a:pt x="0" y="4"/>
                  </a:lnTo>
                  <a:lnTo>
                    <a:pt x="3" y="0"/>
                  </a:lnTo>
                  <a:lnTo>
                    <a:pt x="5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2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3" name="Freeform 1173">
              <a:extLst>
                <a:ext uri="{FF2B5EF4-FFF2-40B4-BE49-F238E27FC236}">
                  <a16:creationId xmlns:a16="http://schemas.microsoft.com/office/drawing/2014/main" id="{51CF4457-A5B3-F12D-BB03-9B8A59E749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46564" y="10862351"/>
              <a:ext cx="10986" cy="10986"/>
            </a:xfrm>
            <a:custGeom>
              <a:avLst/>
              <a:gdLst>
                <a:gd name="T0" fmla="*/ 6 w 8"/>
                <a:gd name="T1" fmla="*/ 6 h 8"/>
                <a:gd name="T2" fmla="*/ 6 w 8"/>
                <a:gd name="T3" fmla="*/ 7 h 8"/>
                <a:gd name="T4" fmla="*/ 5 w 8"/>
                <a:gd name="T5" fmla="*/ 6 h 8"/>
                <a:gd name="T6" fmla="*/ 1 w 8"/>
                <a:gd name="T7" fmla="*/ 7 h 8"/>
                <a:gd name="T8" fmla="*/ 0 w 8"/>
                <a:gd name="T9" fmla="*/ 6 h 8"/>
                <a:gd name="T10" fmla="*/ 5 w 8"/>
                <a:gd name="T11" fmla="*/ 0 h 8"/>
                <a:gd name="T12" fmla="*/ 6 w 8"/>
                <a:gd name="T13" fmla="*/ 1 h 8"/>
                <a:gd name="T14" fmla="*/ 6 w 8"/>
                <a:gd name="T15" fmla="*/ 2 h 8"/>
                <a:gd name="T16" fmla="*/ 7 w 8"/>
                <a:gd name="T17" fmla="*/ 3 h 8"/>
                <a:gd name="T18" fmla="*/ 6 w 8"/>
                <a:gd name="T19" fmla="*/ 4 h 8"/>
                <a:gd name="T20" fmla="*/ 6 w 8"/>
                <a:gd name="T2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8">
                  <a:moveTo>
                    <a:pt x="6" y="6"/>
                  </a:moveTo>
                  <a:lnTo>
                    <a:pt x="6" y="7"/>
                  </a:lnTo>
                  <a:lnTo>
                    <a:pt x="5" y="6"/>
                  </a:lnTo>
                  <a:lnTo>
                    <a:pt x="1" y="7"/>
                  </a:lnTo>
                  <a:lnTo>
                    <a:pt x="0" y="6"/>
                  </a:lnTo>
                  <a:lnTo>
                    <a:pt x="5" y="0"/>
                  </a:lnTo>
                  <a:lnTo>
                    <a:pt x="6" y="1"/>
                  </a:lnTo>
                  <a:lnTo>
                    <a:pt x="6" y="2"/>
                  </a:lnTo>
                  <a:lnTo>
                    <a:pt x="7" y="3"/>
                  </a:lnTo>
                  <a:lnTo>
                    <a:pt x="6" y="4"/>
                  </a:lnTo>
                  <a:lnTo>
                    <a:pt x="6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4" name="Freeform 1174">
              <a:extLst>
                <a:ext uri="{FF2B5EF4-FFF2-40B4-BE49-F238E27FC236}">
                  <a16:creationId xmlns:a16="http://schemas.microsoft.com/office/drawing/2014/main" id="{46485884-785B-C1D1-E438-AB85B7BA94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90507" y="10834885"/>
              <a:ext cx="10986" cy="5495"/>
            </a:xfrm>
            <a:custGeom>
              <a:avLst/>
              <a:gdLst>
                <a:gd name="T0" fmla="*/ 8 w 9"/>
                <a:gd name="T1" fmla="*/ 2 h 6"/>
                <a:gd name="T2" fmla="*/ 8 w 9"/>
                <a:gd name="T3" fmla="*/ 4 h 6"/>
                <a:gd name="T4" fmla="*/ 7 w 9"/>
                <a:gd name="T5" fmla="*/ 3 h 6"/>
                <a:gd name="T6" fmla="*/ 4 w 9"/>
                <a:gd name="T7" fmla="*/ 4 h 6"/>
                <a:gd name="T8" fmla="*/ 2 w 9"/>
                <a:gd name="T9" fmla="*/ 5 h 6"/>
                <a:gd name="T10" fmla="*/ 0 w 9"/>
                <a:gd name="T11" fmla="*/ 4 h 6"/>
                <a:gd name="T12" fmla="*/ 3 w 9"/>
                <a:gd name="T13" fmla="*/ 2 h 6"/>
                <a:gd name="T14" fmla="*/ 4 w 9"/>
                <a:gd name="T15" fmla="*/ 0 h 6"/>
                <a:gd name="T16" fmla="*/ 4 w 9"/>
                <a:gd name="T17" fmla="*/ 0 h 6"/>
                <a:gd name="T18" fmla="*/ 6 w 9"/>
                <a:gd name="T19" fmla="*/ 2 h 6"/>
                <a:gd name="T20" fmla="*/ 8 w 9"/>
                <a:gd name="T2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6">
                  <a:moveTo>
                    <a:pt x="8" y="2"/>
                  </a:moveTo>
                  <a:lnTo>
                    <a:pt x="8" y="4"/>
                  </a:lnTo>
                  <a:lnTo>
                    <a:pt x="7" y="3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4"/>
                  </a:lnTo>
                  <a:lnTo>
                    <a:pt x="3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8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5" name="Freeform 1175">
              <a:extLst>
                <a:ext uri="{FF2B5EF4-FFF2-40B4-BE49-F238E27FC236}">
                  <a16:creationId xmlns:a16="http://schemas.microsoft.com/office/drawing/2014/main" id="{C585F3C3-E567-6748-9559-4250974716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88253" y="10450380"/>
              <a:ext cx="5495" cy="5495"/>
            </a:xfrm>
            <a:custGeom>
              <a:avLst/>
              <a:gdLst>
                <a:gd name="T0" fmla="*/ 4 w 5"/>
                <a:gd name="T1" fmla="*/ 2 h 5"/>
                <a:gd name="T2" fmla="*/ 3 w 5"/>
                <a:gd name="T3" fmla="*/ 4 h 5"/>
                <a:gd name="T4" fmla="*/ 2 w 5"/>
                <a:gd name="T5" fmla="*/ 4 h 5"/>
                <a:gd name="T6" fmla="*/ 2 w 5"/>
                <a:gd name="T7" fmla="*/ 3 h 5"/>
                <a:gd name="T8" fmla="*/ 0 w 5"/>
                <a:gd name="T9" fmla="*/ 2 h 5"/>
                <a:gd name="T10" fmla="*/ 1 w 5"/>
                <a:gd name="T11" fmla="*/ 0 h 5"/>
                <a:gd name="T12" fmla="*/ 2 w 5"/>
                <a:gd name="T13" fmla="*/ 0 h 5"/>
                <a:gd name="T14" fmla="*/ 4 w 5"/>
                <a:gd name="T15" fmla="*/ 0 h 5"/>
                <a:gd name="T16" fmla="*/ 4 w 5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4" y="2"/>
                  </a:moveTo>
                  <a:lnTo>
                    <a:pt x="3" y="4"/>
                  </a:lnTo>
                  <a:lnTo>
                    <a:pt x="2" y="4"/>
                  </a:lnTo>
                  <a:lnTo>
                    <a:pt x="2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6" name="Freeform 1176">
              <a:extLst>
                <a:ext uri="{FF2B5EF4-FFF2-40B4-BE49-F238E27FC236}">
                  <a16:creationId xmlns:a16="http://schemas.microsoft.com/office/drawing/2014/main" id="{5C972017-EC48-3A90-636C-4EABEA96B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99239" y="10428408"/>
              <a:ext cx="5495" cy="10986"/>
            </a:xfrm>
            <a:custGeom>
              <a:avLst/>
              <a:gdLst>
                <a:gd name="T0" fmla="*/ 1 w 6"/>
                <a:gd name="T1" fmla="*/ 7 h 9"/>
                <a:gd name="T2" fmla="*/ 0 w 6"/>
                <a:gd name="T3" fmla="*/ 8 h 9"/>
                <a:gd name="T4" fmla="*/ 0 w 6"/>
                <a:gd name="T5" fmla="*/ 5 h 9"/>
                <a:gd name="T6" fmla="*/ 3 w 6"/>
                <a:gd name="T7" fmla="*/ 3 h 9"/>
                <a:gd name="T8" fmla="*/ 4 w 6"/>
                <a:gd name="T9" fmla="*/ 0 h 9"/>
                <a:gd name="T10" fmla="*/ 5 w 6"/>
                <a:gd name="T11" fmla="*/ 1 h 9"/>
                <a:gd name="T12" fmla="*/ 5 w 6"/>
                <a:gd name="T13" fmla="*/ 3 h 9"/>
                <a:gd name="T14" fmla="*/ 5 w 6"/>
                <a:gd name="T15" fmla="*/ 4 h 9"/>
                <a:gd name="T16" fmla="*/ 1 w 6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9">
                  <a:moveTo>
                    <a:pt x="1" y="7"/>
                  </a:moveTo>
                  <a:lnTo>
                    <a:pt x="0" y="8"/>
                  </a:lnTo>
                  <a:lnTo>
                    <a:pt x="0" y="5"/>
                  </a:lnTo>
                  <a:lnTo>
                    <a:pt x="3" y="3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3"/>
                  </a:lnTo>
                  <a:lnTo>
                    <a:pt x="5" y="4"/>
                  </a:lnTo>
                  <a:lnTo>
                    <a:pt x="1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7" name="Freeform 1177">
              <a:extLst>
                <a:ext uri="{FF2B5EF4-FFF2-40B4-BE49-F238E27FC236}">
                  <a16:creationId xmlns:a16="http://schemas.microsoft.com/office/drawing/2014/main" id="{0EC52AE9-FBC9-CD70-350A-0440BA950E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79521" y="10038411"/>
              <a:ext cx="5495" cy="10986"/>
            </a:xfrm>
            <a:custGeom>
              <a:avLst/>
              <a:gdLst>
                <a:gd name="T0" fmla="*/ 3 w 5"/>
                <a:gd name="T1" fmla="*/ 7 h 11"/>
                <a:gd name="T2" fmla="*/ 0 w 5"/>
                <a:gd name="T3" fmla="*/ 10 h 11"/>
                <a:gd name="T4" fmla="*/ 1 w 5"/>
                <a:gd name="T5" fmla="*/ 6 h 11"/>
                <a:gd name="T6" fmla="*/ 1 w 5"/>
                <a:gd name="T7" fmla="*/ 4 h 11"/>
                <a:gd name="T8" fmla="*/ 1 w 5"/>
                <a:gd name="T9" fmla="*/ 2 h 11"/>
                <a:gd name="T10" fmla="*/ 3 w 5"/>
                <a:gd name="T11" fmla="*/ 0 h 11"/>
                <a:gd name="T12" fmla="*/ 4 w 5"/>
                <a:gd name="T13" fmla="*/ 0 h 11"/>
                <a:gd name="T14" fmla="*/ 4 w 5"/>
                <a:gd name="T15" fmla="*/ 2 h 11"/>
                <a:gd name="T16" fmla="*/ 4 w 5"/>
                <a:gd name="T17" fmla="*/ 3 h 11"/>
                <a:gd name="T18" fmla="*/ 3 w 5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1">
                  <a:moveTo>
                    <a:pt x="3" y="7"/>
                  </a:moveTo>
                  <a:lnTo>
                    <a:pt x="0" y="10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2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3"/>
                  </a:lnTo>
                  <a:lnTo>
                    <a:pt x="3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8" name="Freeform 1178">
              <a:extLst>
                <a:ext uri="{FF2B5EF4-FFF2-40B4-BE49-F238E27FC236}">
                  <a16:creationId xmlns:a16="http://schemas.microsoft.com/office/drawing/2014/main" id="{14BFED99-3B40-193D-07DE-A5FE5EF32D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63044" y="9983482"/>
              <a:ext cx="5491" cy="5491"/>
            </a:xfrm>
            <a:custGeom>
              <a:avLst/>
              <a:gdLst>
                <a:gd name="T0" fmla="*/ 4 w 5"/>
                <a:gd name="T1" fmla="*/ 1 h 5"/>
                <a:gd name="T2" fmla="*/ 3 w 5"/>
                <a:gd name="T3" fmla="*/ 3 h 5"/>
                <a:gd name="T4" fmla="*/ 2 w 5"/>
                <a:gd name="T5" fmla="*/ 4 h 5"/>
                <a:gd name="T6" fmla="*/ 0 w 5"/>
                <a:gd name="T7" fmla="*/ 3 h 5"/>
                <a:gd name="T8" fmla="*/ 1 w 5"/>
                <a:gd name="T9" fmla="*/ 3 h 5"/>
                <a:gd name="T10" fmla="*/ 1 w 5"/>
                <a:gd name="T11" fmla="*/ 3 h 5"/>
                <a:gd name="T12" fmla="*/ 1 w 5"/>
                <a:gd name="T13" fmla="*/ 0 h 5"/>
                <a:gd name="T14" fmla="*/ 4 w 5"/>
                <a:gd name="T15" fmla="*/ 0 h 5"/>
                <a:gd name="T16" fmla="*/ 4 w 5"/>
                <a:gd name="T1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4" y="1"/>
                  </a:moveTo>
                  <a:lnTo>
                    <a:pt x="3" y="3"/>
                  </a:lnTo>
                  <a:lnTo>
                    <a:pt x="2" y="4"/>
                  </a:lnTo>
                  <a:lnTo>
                    <a:pt x="0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0"/>
                  </a:lnTo>
                  <a:lnTo>
                    <a:pt x="4" y="0"/>
                  </a:lnTo>
                  <a:lnTo>
                    <a:pt x="4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29" name="Freeform 1179">
              <a:extLst>
                <a:ext uri="{FF2B5EF4-FFF2-40B4-BE49-F238E27FC236}">
                  <a16:creationId xmlns:a16="http://schemas.microsoft.com/office/drawing/2014/main" id="{7CEA11CD-85AA-4C7B-DF9E-A163656A84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9383" y="9956015"/>
              <a:ext cx="32958" cy="38452"/>
            </a:xfrm>
            <a:custGeom>
              <a:avLst/>
              <a:gdLst>
                <a:gd name="T0" fmla="*/ 4 w 25"/>
                <a:gd name="T1" fmla="*/ 27 h 29"/>
                <a:gd name="T2" fmla="*/ 0 w 25"/>
                <a:gd name="T3" fmla="*/ 28 h 29"/>
                <a:gd name="T4" fmla="*/ 5 w 25"/>
                <a:gd name="T5" fmla="*/ 20 h 29"/>
                <a:gd name="T6" fmla="*/ 9 w 25"/>
                <a:gd name="T7" fmla="*/ 17 h 29"/>
                <a:gd name="T8" fmla="*/ 9 w 25"/>
                <a:gd name="T9" fmla="*/ 9 h 29"/>
                <a:gd name="T10" fmla="*/ 13 w 25"/>
                <a:gd name="T11" fmla="*/ 3 h 29"/>
                <a:gd name="T12" fmla="*/ 16 w 25"/>
                <a:gd name="T13" fmla="*/ 1 h 29"/>
                <a:gd name="T14" fmla="*/ 22 w 25"/>
                <a:gd name="T15" fmla="*/ 0 h 29"/>
                <a:gd name="T16" fmla="*/ 24 w 25"/>
                <a:gd name="T17" fmla="*/ 4 h 29"/>
                <a:gd name="T18" fmla="*/ 21 w 25"/>
                <a:gd name="T19" fmla="*/ 15 h 29"/>
                <a:gd name="T20" fmla="*/ 20 w 25"/>
                <a:gd name="T21" fmla="*/ 15 h 29"/>
                <a:gd name="T22" fmla="*/ 15 w 25"/>
                <a:gd name="T23" fmla="*/ 20 h 29"/>
                <a:gd name="T24" fmla="*/ 10 w 25"/>
                <a:gd name="T25" fmla="*/ 25 h 29"/>
                <a:gd name="T26" fmla="*/ 4 w 25"/>
                <a:gd name="T27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29">
                  <a:moveTo>
                    <a:pt x="4" y="27"/>
                  </a:moveTo>
                  <a:lnTo>
                    <a:pt x="0" y="28"/>
                  </a:lnTo>
                  <a:lnTo>
                    <a:pt x="5" y="20"/>
                  </a:lnTo>
                  <a:lnTo>
                    <a:pt x="9" y="17"/>
                  </a:lnTo>
                  <a:lnTo>
                    <a:pt x="9" y="9"/>
                  </a:lnTo>
                  <a:lnTo>
                    <a:pt x="13" y="3"/>
                  </a:lnTo>
                  <a:lnTo>
                    <a:pt x="16" y="1"/>
                  </a:lnTo>
                  <a:lnTo>
                    <a:pt x="22" y="0"/>
                  </a:lnTo>
                  <a:lnTo>
                    <a:pt x="24" y="4"/>
                  </a:lnTo>
                  <a:lnTo>
                    <a:pt x="21" y="15"/>
                  </a:lnTo>
                  <a:lnTo>
                    <a:pt x="20" y="15"/>
                  </a:lnTo>
                  <a:lnTo>
                    <a:pt x="15" y="20"/>
                  </a:lnTo>
                  <a:lnTo>
                    <a:pt x="10" y="25"/>
                  </a:lnTo>
                  <a:lnTo>
                    <a:pt x="4" y="2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0" name="Freeform 1181">
              <a:extLst>
                <a:ext uri="{FF2B5EF4-FFF2-40B4-BE49-F238E27FC236}">
                  <a16:creationId xmlns:a16="http://schemas.microsoft.com/office/drawing/2014/main" id="{3640B1D7-1444-3A9D-5270-5E640912FC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32341" y="9939538"/>
              <a:ext cx="16477" cy="10986"/>
            </a:xfrm>
            <a:custGeom>
              <a:avLst/>
              <a:gdLst>
                <a:gd name="T0" fmla="*/ 12 w 13"/>
                <a:gd name="T1" fmla="*/ 2 h 9"/>
                <a:gd name="T2" fmla="*/ 4 w 13"/>
                <a:gd name="T3" fmla="*/ 8 h 9"/>
                <a:gd name="T4" fmla="*/ 0 w 13"/>
                <a:gd name="T5" fmla="*/ 6 h 9"/>
                <a:gd name="T6" fmla="*/ 0 w 13"/>
                <a:gd name="T7" fmla="*/ 5 h 9"/>
                <a:gd name="T8" fmla="*/ 0 w 13"/>
                <a:gd name="T9" fmla="*/ 4 h 9"/>
                <a:gd name="T10" fmla="*/ 0 w 13"/>
                <a:gd name="T11" fmla="*/ 4 h 9"/>
                <a:gd name="T12" fmla="*/ 2 w 13"/>
                <a:gd name="T13" fmla="*/ 1 h 9"/>
                <a:gd name="T14" fmla="*/ 6 w 13"/>
                <a:gd name="T15" fmla="*/ 0 h 9"/>
                <a:gd name="T16" fmla="*/ 9 w 13"/>
                <a:gd name="T17" fmla="*/ 0 h 9"/>
                <a:gd name="T18" fmla="*/ 12 w 13"/>
                <a:gd name="T19" fmla="*/ 0 h 9"/>
                <a:gd name="T20" fmla="*/ 12 w 13"/>
                <a:gd name="T21" fmla="*/ 1 h 9"/>
                <a:gd name="T22" fmla="*/ 12 w 13"/>
                <a:gd name="T2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9">
                  <a:moveTo>
                    <a:pt x="12" y="2"/>
                  </a:moveTo>
                  <a:lnTo>
                    <a:pt x="4" y="8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1"/>
                  </a:lnTo>
                  <a:lnTo>
                    <a:pt x="6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2" y="1"/>
                  </a:lnTo>
                  <a:lnTo>
                    <a:pt x="1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1" name="Freeform 1182">
              <a:extLst>
                <a:ext uri="{FF2B5EF4-FFF2-40B4-BE49-F238E27FC236}">
                  <a16:creationId xmlns:a16="http://schemas.microsoft.com/office/drawing/2014/main" id="{3E99B71C-F48A-34D1-9BCF-FFB184C88F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81776" y="9934044"/>
              <a:ext cx="16481" cy="10986"/>
            </a:xfrm>
            <a:custGeom>
              <a:avLst/>
              <a:gdLst>
                <a:gd name="T0" fmla="*/ 12 w 15"/>
                <a:gd name="T1" fmla="*/ 5 h 8"/>
                <a:gd name="T2" fmla="*/ 4 w 15"/>
                <a:gd name="T3" fmla="*/ 7 h 8"/>
                <a:gd name="T4" fmla="*/ 0 w 15"/>
                <a:gd name="T5" fmla="*/ 5 h 8"/>
                <a:gd name="T6" fmla="*/ 1 w 15"/>
                <a:gd name="T7" fmla="*/ 4 h 8"/>
                <a:gd name="T8" fmla="*/ 4 w 15"/>
                <a:gd name="T9" fmla="*/ 2 h 8"/>
                <a:gd name="T10" fmla="*/ 7 w 15"/>
                <a:gd name="T11" fmla="*/ 1 h 8"/>
                <a:gd name="T12" fmla="*/ 10 w 15"/>
                <a:gd name="T13" fmla="*/ 0 h 8"/>
                <a:gd name="T14" fmla="*/ 13 w 15"/>
                <a:gd name="T15" fmla="*/ 1 h 8"/>
                <a:gd name="T16" fmla="*/ 14 w 15"/>
                <a:gd name="T17" fmla="*/ 3 h 8"/>
                <a:gd name="T18" fmla="*/ 14 w 15"/>
                <a:gd name="T19" fmla="*/ 4 h 8"/>
                <a:gd name="T20" fmla="*/ 12 w 15"/>
                <a:gd name="T2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8">
                  <a:moveTo>
                    <a:pt x="12" y="5"/>
                  </a:moveTo>
                  <a:lnTo>
                    <a:pt x="4" y="7"/>
                  </a:lnTo>
                  <a:lnTo>
                    <a:pt x="0" y="5"/>
                  </a:lnTo>
                  <a:lnTo>
                    <a:pt x="1" y="4"/>
                  </a:lnTo>
                  <a:lnTo>
                    <a:pt x="4" y="2"/>
                  </a:lnTo>
                  <a:lnTo>
                    <a:pt x="7" y="1"/>
                  </a:lnTo>
                  <a:lnTo>
                    <a:pt x="10" y="0"/>
                  </a:lnTo>
                  <a:lnTo>
                    <a:pt x="13" y="1"/>
                  </a:lnTo>
                  <a:lnTo>
                    <a:pt x="14" y="3"/>
                  </a:lnTo>
                  <a:lnTo>
                    <a:pt x="14" y="4"/>
                  </a:lnTo>
                  <a:lnTo>
                    <a:pt x="1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2" name="Freeform 1183">
              <a:extLst>
                <a:ext uri="{FF2B5EF4-FFF2-40B4-BE49-F238E27FC236}">
                  <a16:creationId xmlns:a16="http://schemas.microsoft.com/office/drawing/2014/main" id="{BE12A580-833C-F3F5-275E-92D89C532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59804" y="9923058"/>
              <a:ext cx="27466" cy="10986"/>
            </a:xfrm>
            <a:custGeom>
              <a:avLst/>
              <a:gdLst>
                <a:gd name="T0" fmla="*/ 19 w 21"/>
                <a:gd name="T1" fmla="*/ 2 h 11"/>
                <a:gd name="T2" fmla="*/ 20 w 21"/>
                <a:gd name="T3" fmla="*/ 3 h 11"/>
                <a:gd name="T4" fmla="*/ 16 w 21"/>
                <a:gd name="T5" fmla="*/ 10 h 11"/>
                <a:gd name="T6" fmla="*/ 13 w 21"/>
                <a:gd name="T7" fmla="*/ 10 h 11"/>
                <a:gd name="T8" fmla="*/ 11 w 21"/>
                <a:gd name="T9" fmla="*/ 10 h 11"/>
                <a:gd name="T10" fmla="*/ 8 w 21"/>
                <a:gd name="T11" fmla="*/ 8 h 11"/>
                <a:gd name="T12" fmla="*/ 2 w 21"/>
                <a:gd name="T13" fmla="*/ 8 h 11"/>
                <a:gd name="T14" fmla="*/ 0 w 21"/>
                <a:gd name="T15" fmla="*/ 8 h 11"/>
                <a:gd name="T16" fmla="*/ 0 w 21"/>
                <a:gd name="T17" fmla="*/ 5 h 11"/>
                <a:gd name="T18" fmla="*/ 3 w 21"/>
                <a:gd name="T19" fmla="*/ 2 h 11"/>
                <a:gd name="T20" fmla="*/ 7 w 21"/>
                <a:gd name="T21" fmla="*/ 3 h 11"/>
                <a:gd name="T22" fmla="*/ 14 w 21"/>
                <a:gd name="T23" fmla="*/ 0 h 11"/>
                <a:gd name="T24" fmla="*/ 19 w 21"/>
                <a:gd name="T25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11">
                  <a:moveTo>
                    <a:pt x="19" y="2"/>
                  </a:moveTo>
                  <a:lnTo>
                    <a:pt x="20" y="3"/>
                  </a:lnTo>
                  <a:lnTo>
                    <a:pt x="16" y="10"/>
                  </a:lnTo>
                  <a:lnTo>
                    <a:pt x="13" y="10"/>
                  </a:lnTo>
                  <a:lnTo>
                    <a:pt x="11" y="10"/>
                  </a:lnTo>
                  <a:lnTo>
                    <a:pt x="8" y="8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5"/>
                  </a:lnTo>
                  <a:lnTo>
                    <a:pt x="3" y="2"/>
                  </a:lnTo>
                  <a:lnTo>
                    <a:pt x="7" y="3"/>
                  </a:lnTo>
                  <a:lnTo>
                    <a:pt x="14" y="0"/>
                  </a:lnTo>
                  <a:lnTo>
                    <a:pt x="19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3" name="Freeform 1184">
              <a:extLst>
                <a:ext uri="{FF2B5EF4-FFF2-40B4-BE49-F238E27FC236}">
                  <a16:creationId xmlns:a16="http://schemas.microsoft.com/office/drawing/2014/main" id="{8BD51D9E-2D3D-95F1-B0E2-495F45705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48818" y="9917567"/>
              <a:ext cx="10986" cy="21972"/>
            </a:xfrm>
            <a:custGeom>
              <a:avLst/>
              <a:gdLst>
                <a:gd name="T0" fmla="*/ 6 w 10"/>
                <a:gd name="T1" fmla="*/ 13 h 19"/>
                <a:gd name="T2" fmla="*/ 5 w 10"/>
                <a:gd name="T3" fmla="*/ 18 h 19"/>
                <a:gd name="T4" fmla="*/ 0 w 10"/>
                <a:gd name="T5" fmla="*/ 16 h 19"/>
                <a:gd name="T6" fmla="*/ 0 w 10"/>
                <a:gd name="T7" fmla="*/ 12 h 19"/>
                <a:gd name="T8" fmla="*/ 3 w 10"/>
                <a:gd name="T9" fmla="*/ 10 h 19"/>
                <a:gd name="T10" fmla="*/ 5 w 10"/>
                <a:gd name="T11" fmla="*/ 8 h 19"/>
                <a:gd name="T12" fmla="*/ 6 w 10"/>
                <a:gd name="T13" fmla="*/ 5 h 19"/>
                <a:gd name="T14" fmla="*/ 6 w 10"/>
                <a:gd name="T15" fmla="*/ 1 h 19"/>
                <a:gd name="T16" fmla="*/ 7 w 10"/>
                <a:gd name="T17" fmla="*/ 0 h 19"/>
                <a:gd name="T18" fmla="*/ 8 w 10"/>
                <a:gd name="T19" fmla="*/ 0 h 19"/>
                <a:gd name="T20" fmla="*/ 8 w 10"/>
                <a:gd name="T21" fmla="*/ 0 h 19"/>
                <a:gd name="T22" fmla="*/ 8 w 10"/>
                <a:gd name="T23" fmla="*/ 6 h 19"/>
                <a:gd name="T24" fmla="*/ 9 w 10"/>
                <a:gd name="T25" fmla="*/ 10 h 19"/>
                <a:gd name="T26" fmla="*/ 6 w 10"/>
                <a:gd name="T27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9">
                  <a:moveTo>
                    <a:pt x="6" y="13"/>
                  </a:moveTo>
                  <a:lnTo>
                    <a:pt x="5" y="18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3" y="10"/>
                  </a:lnTo>
                  <a:lnTo>
                    <a:pt x="5" y="8"/>
                  </a:lnTo>
                  <a:lnTo>
                    <a:pt x="6" y="5"/>
                  </a:lnTo>
                  <a:lnTo>
                    <a:pt x="6" y="1"/>
                  </a:lnTo>
                  <a:lnTo>
                    <a:pt x="7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6"/>
                  </a:lnTo>
                  <a:lnTo>
                    <a:pt x="9" y="10"/>
                  </a:lnTo>
                  <a:lnTo>
                    <a:pt x="6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4" name="Freeform 1185">
              <a:extLst>
                <a:ext uri="{FF2B5EF4-FFF2-40B4-BE49-F238E27FC236}">
                  <a16:creationId xmlns:a16="http://schemas.microsoft.com/office/drawing/2014/main" id="{D7D570A5-657A-8E1E-D886-B56DF6FCD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59804" y="9912072"/>
              <a:ext cx="10986" cy="10986"/>
            </a:xfrm>
            <a:custGeom>
              <a:avLst/>
              <a:gdLst>
                <a:gd name="T0" fmla="*/ 5 w 9"/>
                <a:gd name="T1" fmla="*/ 7 h 10"/>
                <a:gd name="T2" fmla="*/ 1 w 9"/>
                <a:gd name="T3" fmla="*/ 9 h 10"/>
                <a:gd name="T4" fmla="*/ 0 w 9"/>
                <a:gd name="T5" fmla="*/ 7 h 10"/>
                <a:gd name="T6" fmla="*/ 0 w 9"/>
                <a:gd name="T7" fmla="*/ 4 h 10"/>
                <a:gd name="T8" fmla="*/ 1 w 9"/>
                <a:gd name="T9" fmla="*/ 2 h 10"/>
                <a:gd name="T10" fmla="*/ 6 w 9"/>
                <a:gd name="T11" fmla="*/ 1 h 10"/>
                <a:gd name="T12" fmla="*/ 6 w 9"/>
                <a:gd name="T13" fmla="*/ 1 h 10"/>
                <a:gd name="T14" fmla="*/ 7 w 9"/>
                <a:gd name="T15" fmla="*/ 0 h 10"/>
                <a:gd name="T16" fmla="*/ 8 w 9"/>
                <a:gd name="T17" fmla="*/ 1 h 10"/>
                <a:gd name="T18" fmla="*/ 8 w 9"/>
                <a:gd name="T19" fmla="*/ 4 h 10"/>
                <a:gd name="T20" fmla="*/ 5 w 9"/>
                <a:gd name="T2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0">
                  <a:moveTo>
                    <a:pt x="5" y="7"/>
                  </a:moveTo>
                  <a:lnTo>
                    <a:pt x="1" y="9"/>
                  </a:lnTo>
                  <a:lnTo>
                    <a:pt x="0" y="7"/>
                  </a:lnTo>
                  <a:lnTo>
                    <a:pt x="0" y="4"/>
                  </a:lnTo>
                  <a:lnTo>
                    <a:pt x="1" y="2"/>
                  </a:lnTo>
                  <a:lnTo>
                    <a:pt x="6" y="1"/>
                  </a:lnTo>
                  <a:lnTo>
                    <a:pt x="6" y="1"/>
                  </a:lnTo>
                  <a:lnTo>
                    <a:pt x="7" y="0"/>
                  </a:lnTo>
                  <a:lnTo>
                    <a:pt x="8" y="1"/>
                  </a:lnTo>
                  <a:lnTo>
                    <a:pt x="8" y="4"/>
                  </a:lnTo>
                  <a:lnTo>
                    <a:pt x="5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5" name="Freeform 1186">
              <a:extLst>
                <a:ext uri="{FF2B5EF4-FFF2-40B4-BE49-F238E27FC236}">
                  <a16:creationId xmlns:a16="http://schemas.microsoft.com/office/drawing/2014/main" id="{5D73837D-8D57-3E11-AFCF-83A2CA61A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54313" y="9857143"/>
              <a:ext cx="10986" cy="10986"/>
            </a:xfrm>
            <a:custGeom>
              <a:avLst/>
              <a:gdLst>
                <a:gd name="T0" fmla="*/ 6 w 7"/>
                <a:gd name="T1" fmla="*/ 8 h 10"/>
                <a:gd name="T2" fmla="*/ 3 w 7"/>
                <a:gd name="T3" fmla="*/ 9 h 10"/>
                <a:gd name="T4" fmla="*/ 1 w 7"/>
                <a:gd name="T5" fmla="*/ 9 h 10"/>
                <a:gd name="T6" fmla="*/ 0 w 7"/>
                <a:gd name="T7" fmla="*/ 5 h 10"/>
                <a:gd name="T8" fmla="*/ 0 w 7"/>
                <a:gd name="T9" fmla="*/ 2 h 10"/>
                <a:gd name="T10" fmla="*/ 2 w 7"/>
                <a:gd name="T11" fmla="*/ 0 h 10"/>
                <a:gd name="T12" fmla="*/ 4 w 7"/>
                <a:gd name="T13" fmla="*/ 1 h 10"/>
                <a:gd name="T14" fmla="*/ 4 w 7"/>
                <a:gd name="T15" fmla="*/ 1 h 10"/>
                <a:gd name="T16" fmla="*/ 6 w 7"/>
                <a:gd name="T17" fmla="*/ 7 h 10"/>
                <a:gd name="T18" fmla="*/ 6 w 7"/>
                <a:gd name="T1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0">
                  <a:moveTo>
                    <a:pt x="6" y="8"/>
                  </a:moveTo>
                  <a:lnTo>
                    <a:pt x="3" y="9"/>
                  </a:lnTo>
                  <a:lnTo>
                    <a:pt x="1" y="9"/>
                  </a:lnTo>
                  <a:lnTo>
                    <a:pt x="0" y="5"/>
                  </a:lnTo>
                  <a:lnTo>
                    <a:pt x="0" y="2"/>
                  </a:lnTo>
                  <a:lnTo>
                    <a:pt x="2" y="0"/>
                  </a:lnTo>
                  <a:lnTo>
                    <a:pt x="4" y="1"/>
                  </a:lnTo>
                  <a:lnTo>
                    <a:pt x="4" y="1"/>
                  </a:lnTo>
                  <a:lnTo>
                    <a:pt x="6" y="7"/>
                  </a:lnTo>
                  <a:lnTo>
                    <a:pt x="6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6" name="Freeform 1204">
              <a:extLst>
                <a:ext uri="{FF2B5EF4-FFF2-40B4-BE49-F238E27FC236}">
                  <a16:creationId xmlns:a16="http://schemas.microsoft.com/office/drawing/2014/main" id="{BD598A8F-7BED-0830-63BE-73F6510E14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2206" y="9225457"/>
              <a:ext cx="54929" cy="104364"/>
            </a:xfrm>
            <a:custGeom>
              <a:avLst/>
              <a:gdLst>
                <a:gd name="T0" fmla="*/ 39 w 44"/>
                <a:gd name="T1" fmla="*/ 38 h 83"/>
                <a:gd name="T2" fmla="*/ 40 w 44"/>
                <a:gd name="T3" fmla="*/ 34 h 83"/>
                <a:gd name="T4" fmla="*/ 42 w 44"/>
                <a:gd name="T5" fmla="*/ 32 h 83"/>
                <a:gd name="T6" fmla="*/ 43 w 44"/>
                <a:gd name="T7" fmla="*/ 30 h 83"/>
                <a:gd name="T8" fmla="*/ 42 w 44"/>
                <a:gd name="T9" fmla="*/ 34 h 83"/>
                <a:gd name="T10" fmla="*/ 37 w 44"/>
                <a:gd name="T11" fmla="*/ 19 h 83"/>
                <a:gd name="T12" fmla="*/ 39 w 44"/>
                <a:gd name="T13" fmla="*/ 16 h 83"/>
                <a:gd name="T14" fmla="*/ 42 w 44"/>
                <a:gd name="T15" fmla="*/ 11 h 83"/>
                <a:gd name="T16" fmla="*/ 39 w 44"/>
                <a:gd name="T17" fmla="*/ 18 h 83"/>
                <a:gd name="T18" fmla="*/ 26 w 44"/>
                <a:gd name="T19" fmla="*/ 4 h 83"/>
                <a:gd name="T20" fmla="*/ 29 w 44"/>
                <a:gd name="T21" fmla="*/ 4 h 83"/>
                <a:gd name="T22" fmla="*/ 34 w 44"/>
                <a:gd name="T23" fmla="*/ 8 h 83"/>
                <a:gd name="T24" fmla="*/ 31 w 44"/>
                <a:gd name="T25" fmla="*/ 21 h 83"/>
                <a:gd name="T26" fmla="*/ 29 w 44"/>
                <a:gd name="T27" fmla="*/ 28 h 83"/>
                <a:gd name="T28" fmla="*/ 29 w 44"/>
                <a:gd name="T29" fmla="*/ 35 h 83"/>
                <a:gd name="T30" fmla="*/ 28 w 44"/>
                <a:gd name="T31" fmla="*/ 41 h 83"/>
                <a:gd name="T32" fmla="*/ 28 w 44"/>
                <a:gd name="T33" fmla="*/ 59 h 83"/>
                <a:gd name="T34" fmla="*/ 23 w 44"/>
                <a:gd name="T35" fmla="*/ 65 h 83"/>
                <a:gd name="T36" fmla="*/ 16 w 44"/>
                <a:gd name="T37" fmla="*/ 71 h 83"/>
                <a:gd name="T38" fmla="*/ 9 w 44"/>
                <a:gd name="T39" fmla="*/ 80 h 83"/>
                <a:gd name="T40" fmla="*/ 9 w 44"/>
                <a:gd name="T41" fmla="*/ 82 h 83"/>
                <a:gd name="T42" fmla="*/ 0 w 44"/>
                <a:gd name="T43" fmla="*/ 82 h 83"/>
                <a:gd name="T44" fmla="*/ 0 w 44"/>
                <a:gd name="T45" fmla="*/ 74 h 83"/>
                <a:gd name="T46" fmla="*/ 0 w 44"/>
                <a:gd name="T47" fmla="*/ 54 h 83"/>
                <a:gd name="T48" fmla="*/ 1 w 44"/>
                <a:gd name="T49" fmla="*/ 38 h 83"/>
                <a:gd name="T50" fmla="*/ 1 w 44"/>
                <a:gd name="T51" fmla="*/ 21 h 83"/>
                <a:gd name="T52" fmla="*/ 2 w 44"/>
                <a:gd name="T53" fmla="*/ 16 h 83"/>
                <a:gd name="T54" fmla="*/ 8 w 44"/>
                <a:gd name="T55" fmla="*/ 17 h 83"/>
                <a:gd name="T56" fmla="*/ 11 w 44"/>
                <a:gd name="T57" fmla="*/ 17 h 83"/>
                <a:gd name="T58" fmla="*/ 14 w 44"/>
                <a:gd name="T59" fmla="*/ 13 h 83"/>
                <a:gd name="T60" fmla="*/ 21 w 44"/>
                <a:gd name="T61" fmla="*/ 1 h 83"/>
                <a:gd name="T62" fmla="*/ 26 w 44"/>
                <a:gd name="T63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83">
                  <a:moveTo>
                    <a:pt x="42" y="34"/>
                  </a:moveTo>
                  <a:lnTo>
                    <a:pt x="39" y="38"/>
                  </a:lnTo>
                  <a:lnTo>
                    <a:pt x="39" y="37"/>
                  </a:lnTo>
                  <a:lnTo>
                    <a:pt x="40" y="34"/>
                  </a:lnTo>
                  <a:lnTo>
                    <a:pt x="42" y="33"/>
                  </a:lnTo>
                  <a:lnTo>
                    <a:pt x="42" y="32"/>
                  </a:lnTo>
                  <a:lnTo>
                    <a:pt x="42" y="30"/>
                  </a:lnTo>
                  <a:lnTo>
                    <a:pt x="43" y="30"/>
                  </a:lnTo>
                  <a:lnTo>
                    <a:pt x="43" y="32"/>
                  </a:lnTo>
                  <a:lnTo>
                    <a:pt x="42" y="34"/>
                  </a:lnTo>
                  <a:close/>
                  <a:moveTo>
                    <a:pt x="39" y="18"/>
                  </a:moveTo>
                  <a:lnTo>
                    <a:pt x="37" y="19"/>
                  </a:lnTo>
                  <a:lnTo>
                    <a:pt x="39" y="17"/>
                  </a:lnTo>
                  <a:lnTo>
                    <a:pt x="39" y="16"/>
                  </a:lnTo>
                  <a:lnTo>
                    <a:pt x="41" y="11"/>
                  </a:lnTo>
                  <a:lnTo>
                    <a:pt x="42" y="11"/>
                  </a:lnTo>
                  <a:lnTo>
                    <a:pt x="42" y="11"/>
                  </a:lnTo>
                  <a:lnTo>
                    <a:pt x="39" y="18"/>
                  </a:lnTo>
                  <a:close/>
                  <a:moveTo>
                    <a:pt x="28" y="0"/>
                  </a:moveTo>
                  <a:lnTo>
                    <a:pt x="26" y="4"/>
                  </a:lnTo>
                  <a:lnTo>
                    <a:pt x="28" y="5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4" y="8"/>
                  </a:lnTo>
                  <a:lnTo>
                    <a:pt x="34" y="11"/>
                  </a:lnTo>
                  <a:lnTo>
                    <a:pt x="31" y="21"/>
                  </a:lnTo>
                  <a:lnTo>
                    <a:pt x="30" y="24"/>
                  </a:lnTo>
                  <a:lnTo>
                    <a:pt x="29" y="28"/>
                  </a:lnTo>
                  <a:lnTo>
                    <a:pt x="31" y="31"/>
                  </a:lnTo>
                  <a:lnTo>
                    <a:pt x="29" y="35"/>
                  </a:lnTo>
                  <a:lnTo>
                    <a:pt x="28" y="38"/>
                  </a:lnTo>
                  <a:lnTo>
                    <a:pt x="28" y="41"/>
                  </a:lnTo>
                  <a:lnTo>
                    <a:pt x="29" y="49"/>
                  </a:lnTo>
                  <a:lnTo>
                    <a:pt x="28" y="59"/>
                  </a:lnTo>
                  <a:lnTo>
                    <a:pt x="25" y="63"/>
                  </a:lnTo>
                  <a:lnTo>
                    <a:pt x="23" y="65"/>
                  </a:lnTo>
                  <a:lnTo>
                    <a:pt x="20" y="70"/>
                  </a:lnTo>
                  <a:lnTo>
                    <a:pt x="16" y="71"/>
                  </a:lnTo>
                  <a:lnTo>
                    <a:pt x="10" y="79"/>
                  </a:lnTo>
                  <a:lnTo>
                    <a:pt x="9" y="80"/>
                  </a:lnTo>
                  <a:lnTo>
                    <a:pt x="10" y="82"/>
                  </a:lnTo>
                  <a:lnTo>
                    <a:pt x="9" y="82"/>
                  </a:lnTo>
                  <a:lnTo>
                    <a:pt x="3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74"/>
                  </a:lnTo>
                  <a:lnTo>
                    <a:pt x="0" y="62"/>
                  </a:lnTo>
                  <a:lnTo>
                    <a:pt x="0" y="54"/>
                  </a:lnTo>
                  <a:lnTo>
                    <a:pt x="1" y="44"/>
                  </a:lnTo>
                  <a:lnTo>
                    <a:pt x="1" y="38"/>
                  </a:lnTo>
                  <a:lnTo>
                    <a:pt x="1" y="29"/>
                  </a:lnTo>
                  <a:lnTo>
                    <a:pt x="1" y="21"/>
                  </a:lnTo>
                  <a:lnTo>
                    <a:pt x="1" y="19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8" y="17"/>
                  </a:lnTo>
                  <a:lnTo>
                    <a:pt x="10" y="18"/>
                  </a:lnTo>
                  <a:lnTo>
                    <a:pt x="11" y="17"/>
                  </a:lnTo>
                  <a:lnTo>
                    <a:pt x="12" y="16"/>
                  </a:lnTo>
                  <a:lnTo>
                    <a:pt x="14" y="13"/>
                  </a:lnTo>
                  <a:lnTo>
                    <a:pt x="19" y="6"/>
                  </a:lnTo>
                  <a:lnTo>
                    <a:pt x="21" y="1"/>
                  </a:lnTo>
                  <a:lnTo>
                    <a:pt x="23" y="0"/>
                  </a:lnTo>
                  <a:lnTo>
                    <a:pt x="26" y="0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7" name="Freeform 1205">
              <a:extLst>
                <a:ext uri="{FF2B5EF4-FFF2-40B4-BE49-F238E27FC236}">
                  <a16:creationId xmlns:a16="http://schemas.microsoft.com/office/drawing/2014/main" id="{8A6E9FCF-1F71-65E4-0F4D-F328896669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6149" y="9263906"/>
              <a:ext cx="5491" cy="10986"/>
            </a:xfrm>
            <a:custGeom>
              <a:avLst/>
              <a:gdLst>
                <a:gd name="T0" fmla="*/ 3 w 5"/>
                <a:gd name="T1" fmla="*/ 4 h 9"/>
                <a:gd name="T2" fmla="*/ 0 w 5"/>
                <a:gd name="T3" fmla="*/ 8 h 9"/>
                <a:gd name="T4" fmla="*/ 0 w 5"/>
                <a:gd name="T5" fmla="*/ 7 h 9"/>
                <a:gd name="T6" fmla="*/ 1 w 5"/>
                <a:gd name="T7" fmla="*/ 4 h 9"/>
                <a:gd name="T8" fmla="*/ 3 w 5"/>
                <a:gd name="T9" fmla="*/ 3 h 9"/>
                <a:gd name="T10" fmla="*/ 3 w 5"/>
                <a:gd name="T11" fmla="*/ 2 h 9"/>
                <a:gd name="T12" fmla="*/ 3 w 5"/>
                <a:gd name="T13" fmla="*/ 0 h 9"/>
                <a:gd name="T14" fmla="*/ 4 w 5"/>
                <a:gd name="T15" fmla="*/ 0 h 9"/>
                <a:gd name="T16" fmla="*/ 4 w 5"/>
                <a:gd name="T17" fmla="*/ 2 h 9"/>
                <a:gd name="T18" fmla="*/ 3 w 5"/>
                <a:gd name="T1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9">
                  <a:moveTo>
                    <a:pt x="3" y="4"/>
                  </a:moveTo>
                  <a:lnTo>
                    <a:pt x="0" y="8"/>
                  </a:lnTo>
                  <a:lnTo>
                    <a:pt x="0" y="7"/>
                  </a:lnTo>
                  <a:lnTo>
                    <a:pt x="1" y="4"/>
                  </a:lnTo>
                  <a:lnTo>
                    <a:pt x="3" y="3"/>
                  </a:lnTo>
                  <a:lnTo>
                    <a:pt x="3" y="2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8" name="Freeform 1206">
              <a:extLst>
                <a:ext uri="{FF2B5EF4-FFF2-40B4-BE49-F238E27FC236}">
                  <a16:creationId xmlns:a16="http://schemas.microsoft.com/office/drawing/2014/main" id="{E62AED4B-6D54-CF7B-4305-8AE1E5431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6149" y="9241934"/>
              <a:ext cx="5491" cy="10986"/>
            </a:xfrm>
            <a:custGeom>
              <a:avLst/>
              <a:gdLst>
                <a:gd name="T0" fmla="*/ 2 w 6"/>
                <a:gd name="T1" fmla="*/ 7 h 9"/>
                <a:gd name="T2" fmla="*/ 0 w 6"/>
                <a:gd name="T3" fmla="*/ 8 h 9"/>
                <a:gd name="T4" fmla="*/ 2 w 6"/>
                <a:gd name="T5" fmla="*/ 6 h 9"/>
                <a:gd name="T6" fmla="*/ 2 w 6"/>
                <a:gd name="T7" fmla="*/ 5 h 9"/>
                <a:gd name="T8" fmla="*/ 4 w 6"/>
                <a:gd name="T9" fmla="*/ 0 h 9"/>
                <a:gd name="T10" fmla="*/ 5 w 6"/>
                <a:gd name="T11" fmla="*/ 0 h 9"/>
                <a:gd name="T12" fmla="*/ 5 w 6"/>
                <a:gd name="T13" fmla="*/ 0 h 9"/>
                <a:gd name="T14" fmla="*/ 2 w 6"/>
                <a:gd name="T15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9">
                  <a:moveTo>
                    <a:pt x="2" y="7"/>
                  </a:moveTo>
                  <a:lnTo>
                    <a:pt x="0" y="8"/>
                  </a:lnTo>
                  <a:lnTo>
                    <a:pt x="2" y="6"/>
                  </a:lnTo>
                  <a:lnTo>
                    <a:pt x="2" y="5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9" name="Freeform 1361">
              <a:extLst>
                <a:ext uri="{FF2B5EF4-FFF2-40B4-BE49-F238E27FC236}">
                  <a16:creationId xmlns:a16="http://schemas.microsoft.com/office/drawing/2014/main" id="{F472CB8A-96B0-2531-49DA-18A3A0E95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93047" y="10609676"/>
              <a:ext cx="357043" cy="1895061"/>
            </a:xfrm>
            <a:custGeom>
              <a:avLst/>
              <a:gdLst>
                <a:gd name="T0" fmla="*/ 278 w 285"/>
                <a:gd name="T1" fmla="*/ 1486 h 1521"/>
                <a:gd name="T2" fmla="*/ 259 w 285"/>
                <a:gd name="T3" fmla="*/ 1471 h 1521"/>
                <a:gd name="T4" fmla="*/ 209 w 285"/>
                <a:gd name="T5" fmla="*/ 1496 h 1521"/>
                <a:gd name="T6" fmla="*/ 177 w 285"/>
                <a:gd name="T7" fmla="*/ 1475 h 1521"/>
                <a:gd name="T8" fmla="*/ 132 w 285"/>
                <a:gd name="T9" fmla="*/ 1468 h 1521"/>
                <a:gd name="T10" fmla="*/ 127 w 285"/>
                <a:gd name="T11" fmla="*/ 1417 h 1521"/>
                <a:gd name="T12" fmla="*/ 81 w 285"/>
                <a:gd name="T13" fmla="*/ 1413 h 1521"/>
                <a:gd name="T14" fmla="*/ 44 w 285"/>
                <a:gd name="T15" fmla="*/ 1365 h 1521"/>
                <a:gd name="T16" fmla="*/ 38 w 285"/>
                <a:gd name="T17" fmla="*/ 1360 h 1521"/>
                <a:gd name="T18" fmla="*/ 116 w 285"/>
                <a:gd name="T19" fmla="*/ 1447 h 1521"/>
                <a:gd name="T20" fmla="*/ 153 w 285"/>
                <a:gd name="T21" fmla="*/ 1406 h 1521"/>
                <a:gd name="T22" fmla="*/ 170 w 285"/>
                <a:gd name="T23" fmla="*/ 1407 h 1521"/>
                <a:gd name="T24" fmla="*/ 172 w 285"/>
                <a:gd name="T25" fmla="*/ 1357 h 1521"/>
                <a:gd name="T26" fmla="*/ 29 w 285"/>
                <a:gd name="T27" fmla="*/ 1311 h 1521"/>
                <a:gd name="T28" fmla="*/ 20 w 285"/>
                <a:gd name="T29" fmla="*/ 1284 h 1521"/>
                <a:gd name="T30" fmla="*/ 18 w 285"/>
                <a:gd name="T31" fmla="*/ 1224 h 1521"/>
                <a:gd name="T32" fmla="*/ 38 w 285"/>
                <a:gd name="T33" fmla="*/ 1206 h 1521"/>
                <a:gd name="T34" fmla="*/ 4 w 285"/>
                <a:gd name="T35" fmla="*/ 1207 h 1521"/>
                <a:gd name="T36" fmla="*/ 6 w 285"/>
                <a:gd name="T37" fmla="*/ 1139 h 1521"/>
                <a:gd name="T38" fmla="*/ 30 w 285"/>
                <a:gd name="T39" fmla="*/ 1138 h 1521"/>
                <a:gd name="T40" fmla="*/ 43 w 285"/>
                <a:gd name="T41" fmla="*/ 1007 h 1521"/>
                <a:gd name="T42" fmla="*/ 76 w 285"/>
                <a:gd name="T43" fmla="*/ 989 h 1521"/>
                <a:gd name="T44" fmla="*/ 60 w 285"/>
                <a:gd name="T45" fmla="*/ 1002 h 1521"/>
                <a:gd name="T46" fmla="*/ 58 w 285"/>
                <a:gd name="T47" fmla="*/ 945 h 1521"/>
                <a:gd name="T48" fmla="*/ 46 w 285"/>
                <a:gd name="T49" fmla="*/ 905 h 1521"/>
                <a:gd name="T50" fmla="*/ 65 w 285"/>
                <a:gd name="T51" fmla="*/ 900 h 1521"/>
                <a:gd name="T52" fmla="*/ 224 w 285"/>
                <a:gd name="T53" fmla="*/ 248 h 1521"/>
                <a:gd name="T54" fmla="*/ 201 w 285"/>
                <a:gd name="T55" fmla="*/ 341 h 1521"/>
                <a:gd name="T56" fmla="*/ 169 w 285"/>
                <a:gd name="T57" fmla="*/ 434 h 1521"/>
                <a:gd name="T58" fmla="*/ 173 w 285"/>
                <a:gd name="T59" fmla="*/ 518 h 1521"/>
                <a:gd name="T60" fmla="*/ 163 w 285"/>
                <a:gd name="T61" fmla="*/ 602 h 1521"/>
                <a:gd name="T62" fmla="*/ 140 w 285"/>
                <a:gd name="T63" fmla="*/ 676 h 1521"/>
                <a:gd name="T64" fmla="*/ 124 w 285"/>
                <a:gd name="T65" fmla="*/ 772 h 1521"/>
                <a:gd name="T66" fmla="*/ 121 w 285"/>
                <a:gd name="T67" fmla="*/ 874 h 1521"/>
                <a:gd name="T68" fmla="*/ 121 w 285"/>
                <a:gd name="T69" fmla="*/ 955 h 1521"/>
                <a:gd name="T70" fmla="*/ 121 w 285"/>
                <a:gd name="T71" fmla="*/ 1032 h 1521"/>
                <a:gd name="T72" fmla="*/ 105 w 285"/>
                <a:gd name="T73" fmla="*/ 1138 h 1521"/>
                <a:gd name="T74" fmla="*/ 80 w 285"/>
                <a:gd name="T75" fmla="*/ 1258 h 1521"/>
                <a:gd name="T76" fmla="*/ 190 w 285"/>
                <a:gd name="T77" fmla="*/ 1325 h 1521"/>
                <a:gd name="T78" fmla="*/ 108 w 285"/>
                <a:gd name="T79" fmla="*/ 1401 h 1521"/>
                <a:gd name="T80" fmla="*/ 82 w 285"/>
                <a:gd name="T81" fmla="*/ 1377 h 1521"/>
                <a:gd name="T82" fmla="*/ 81 w 285"/>
                <a:gd name="T83" fmla="*/ 1371 h 1521"/>
                <a:gd name="T84" fmla="*/ 58 w 285"/>
                <a:gd name="T85" fmla="*/ 1330 h 1521"/>
                <a:gd name="T86" fmla="*/ 94 w 285"/>
                <a:gd name="T87" fmla="*/ 1315 h 1521"/>
                <a:gd name="T88" fmla="*/ 54 w 285"/>
                <a:gd name="T89" fmla="*/ 1282 h 1521"/>
                <a:gd name="T90" fmla="*/ 62 w 285"/>
                <a:gd name="T91" fmla="*/ 1248 h 1521"/>
                <a:gd name="T92" fmla="*/ 56 w 285"/>
                <a:gd name="T93" fmla="*/ 1198 h 1521"/>
                <a:gd name="T94" fmla="*/ 42 w 285"/>
                <a:gd name="T95" fmla="*/ 1151 h 1521"/>
                <a:gd name="T96" fmla="*/ 36 w 285"/>
                <a:gd name="T97" fmla="*/ 1108 h 1521"/>
                <a:gd name="T98" fmla="*/ 12 w 285"/>
                <a:gd name="T99" fmla="*/ 1067 h 1521"/>
                <a:gd name="T100" fmla="*/ 48 w 285"/>
                <a:gd name="T101" fmla="*/ 1017 h 1521"/>
                <a:gd name="T102" fmla="*/ 61 w 285"/>
                <a:gd name="T103" fmla="*/ 1057 h 1521"/>
                <a:gd name="T104" fmla="*/ 75 w 285"/>
                <a:gd name="T105" fmla="*/ 960 h 1521"/>
                <a:gd name="T106" fmla="*/ 89 w 285"/>
                <a:gd name="T107" fmla="*/ 863 h 1521"/>
                <a:gd name="T108" fmla="*/ 60 w 285"/>
                <a:gd name="T109" fmla="*/ 799 h 1521"/>
                <a:gd name="T110" fmla="*/ 94 w 285"/>
                <a:gd name="T111" fmla="*/ 618 h 1521"/>
                <a:gd name="T112" fmla="*/ 132 w 285"/>
                <a:gd name="T113" fmla="*/ 421 h 1521"/>
                <a:gd name="T114" fmla="*/ 161 w 285"/>
                <a:gd name="T115" fmla="*/ 253 h 1521"/>
                <a:gd name="T116" fmla="*/ 169 w 285"/>
                <a:gd name="T117" fmla="*/ 70 h 1521"/>
                <a:gd name="T118" fmla="*/ 202 w 285"/>
                <a:gd name="T119" fmla="*/ 27 h 1521"/>
                <a:gd name="T120" fmla="*/ 212 w 285"/>
                <a:gd name="T121" fmla="*/ 93 h 1521"/>
                <a:gd name="T122" fmla="*/ 255 w 285"/>
                <a:gd name="T123" fmla="*/ 173 h 1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5" h="1521">
                  <a:moveTo>
                    <a:pt x="249" y="1520"/>
                  </a:moveTo>
                  <a:lnTo>
                    <a:pt x="248" y="1520"/>
                  </a:lnTo>
                  <a:lnTo>
                    <a:pt x="244" y="1519"/>
                  </a:lnTo>
                  <a:lnTo>
                    <a:pt x="241" y="1519"/>
                  </a:lnTo>
                  <a:lnTo>
                    <a:pt x="240" y="1518"/>
                  </a:lnTo>
                  <a:lnTo>
                    <a:pt x="240" y="1518"/>
                  </a:lnTo>
                  <a:lnTo>
                    <a:pt x="241" y="1516"/>
                  </a:lnTo>
                  <a:lnTo>
                    <a:pt x="243" y="1516"/>
                  </a:lnTo>
                  <a:lnTo>
                    <a:pt x="249" y="1516"/>
                  </a:lnTo>
                  <a:lnTo>
                    <a:pt x="250" y="1517"/>
                  </a:lnTo>
                  <a:lnTo>
                    <a:pt x="251" y="1518"/>
                  </a:lnTo>
                  <a:lnTo>
                    <a:pt x="249" y="1519"/>
                  </a:lnTo>
                  <a:lnTo>
                    <a:pt x="249" y="1520"/>
                  </a:lnTo>
                  <a:close/>
                  <a:moveTo>
                    <a:pt x="257" y="1514"/>
                  </a:moveTo>
                  <a:lnTo>
                    <a:pt x="256" y="1514"/>
                  </a:lnTo>
                  <a:lnTo>
                    <a:pt x="255" y="1513"/>
                  </a:lnTo>
                  <a:lnTo>
                    <a:pt x="254" y="1513"/>
                  </a:lnTo>
                  <a:lnTo>
                    <a:pt x="249" y="1511"/>
                  </a:lnTo>
                  <a:lnTo>
                    <a:pt x="249" y="1510"/>
                  </a:lnTo>
                  <a:lnTo>
                    <a:pt x="249" y="1508"/>
                  </a:lnTo>
                  <a:lnTo>
                    <a:pt x="251" y="1508"/>
                  </a:lnTo>
                  <a:lnTo>
                    <a:pt x="253" y="1506"/>
                  </a:lnTo>
                  <a:lnTo>
                    <a:pt x="254" y="1503"/>
                  </a:lnTo>
                  <a:lnTo>
                    <a:pt x="255" y="1503"/>
                  </a:lnTo>
                  <a:lnTo>
                    <a:pt x="255" y="1505"/>
                  </a:lnTo>
                  <a:lnTo>
                    <a:pt x="257" y="1509"/>
                  </a:lnTo>
                  <a:lnTo>
                    <a:pt x="258" y="1512"/>
                  </a:lnTo>
                  <a:lnTo>
                    <a:pt x="258" y="1513"/>
                  </a:lnTo>
                  <a:lnTo>
                    <a:pt x="257" y="1514"/>
                  </a:lnTo>
                  <a:close/>
                  <a:moveTo>
                    <a:pt x="282" y="1484"/>
                  </a:moveTo>
                  <a:lnTo>
                    <a:pt x="280" y="1486"/>
                  </a:lnTo>
                  <a:lnTo>
                    <a:pt x="278" y="1486"/>
                  </a:lnTo>
                  <a:lnTo>
                    <a:pt x="278" y="1486"/>
                  </a:lnTo>
                  <a:lnTo>
                    <a:pt x="278" y="1484"/>
                  </a:lnTo>
                  <a:lnTo>
                    <a:pt x="278" y="1483"/>
                  </a:lnTo>
                  <a:lnTo>
                    <a:pt x="278" y="1482"/>
                  </a:lnTo>
                  <a:lnTo>
                    <a:pt x="280" y="1481"/>
                  </a:lnTo>
                  <a:lnTo>
                    <a:pt x="281" y="1481"/>
                  </a:lnTo>
                  <a:lnTo>
                    <a:pt x="284" y="1482"/>
                  </a:lnTo>
                  <a:lnTo>
                    <a:pt x="282" y="1484"/>
                  </a:lnTo>
                  <a:close/>
                  <a:moveTo>
                    <a:pt x="264" y="1480"/>
                  </a:moveTo>
                  <a:lnTo>
                    <a:pt x="263" y="1482"/>
                  </a:lnTo>
                  <a:lnTo>
                    <a:pt x="261" y="1485"/>
                  </a:lnTo>
                  <a:lnTo>
                    <a:pt x="258" y="1487"/>
                  </a:lnTo>
                  <a:lnTo>
                    <a:pt x="255" y="1488"/>
                  </a:lnTo>
                  <a:lnTo>
                    <a:pt x="254" y="1486"/>
                  </a:lnTo>
                  <a:lnTo>
                    <a:pt x="253" y="1484"/>
                  </a:lnTo>
                  <a:lnTo>
                    <a:pt x="253" y="1483"/>
                  </a:lnTo>
                  <a:lnTo>
                    <a:pt x="252" y="1481"/>
                  </a:lnTo>
                  <a:lnTo>
                    <a:pt x="251" y="1481"/>
                  </a:lnTo>
                  <a:lnTo>
                    <a:pt x="250" y="1481"/>
                  </a:lnTo>
                  <a:lnTo>
                    <a:pt x="248" y="1482"/>
                  </a:lnTo>
                  <a:lnTo>
                    <a:pt x="245" y="1485"/>
                  </a:lnTo>
                  <a:lnTo>
                    <a:pt x="244" y="1486"/>
                  </a:lnTo>
                  <a:lnTo>
                    <a:pt x="243" y="1486"/>
                  </a:lnTo>
                  <a:lnTo>
                    <a:pt x="233" y="1484"/>
                  </a:lnTo>
                  <a:lnTo>
                    <a:pt x="232" y="1483"/>
                  </a:lnTo>
                  <a:lnTo>
                    <a:pt x="232" y="1481"/>
                  </a:lnTo>
                  <a:lnTo>
                    <a:pt x="231" y="1476"/>
                  </a:lnTo>
                  <a:lnTo>
                    <a:pt x="226" y="1471"/>
                  </a:lnTo>
                  <a:lnTo>
                    <a:pt x="232" y="1468"/>
                  </a:lnTo>
                  <a:lnTo>
                    <a:pt x="240" y="1468"/>
                  </a:lnTo>
                  <a:lnTo>
                    <a:pt x="253" y="1471"/>
                  </a:lnTo>
                  <a:lnTo>
                    <a:pt x="259" y="1471"/>
                  </a:lnTo>
                  <a:lnTo>
                    <a:pt x="263" y="1475"/>
                  </a:lnTo>
                  <a:lnTo>
                    <a:pt x="264" y="1478"/>
                  </a:lnTo>
                  <a:lnTo>
                    <a:pt x="264" y="1480"/>
                  </a:lnTo>
                  <a:close/>
                  <a:moveTo>
                    <a:pt x="184" y="1467"/>
                  </a:moveTo>
                  <a:lnTo>
                    <a:pt x="208" y="1473"/>
                  </a:lnTo>
                  <a:lnTo>
                    <a:pt x="216" y="1470"/>
                  </a:lnTo>
                  <a:lnTo>
                    <a:pt x="221" y="1470"/>
                  </a:lnTo>
                  <a:lnTo>
                    <a:pt x="223" y="1474"/>
                  </a:lnTo>
                  <a:lnTo>
                    <a:pt x="217" y="1479"/>
                  </a:lnTo>
                  <a:lnTo>
                    <a:pt x="217" y="1480"/>
                  </a:lnTo>
                  <a:lnTo>
                    <a:pt x="218" y="1481"/>
                  </a:lnTo>
                  <a:lnTo>
                    <a:pt x="224" y="1482"/>
                  </a:lnTo>
                  <a:lnTo>
                    <a:pt x="226" y="1484"/>
                  </a:lnTo>
                  <a:lnTo>
                    <a:pt x="227" y="1486"/>
                  </a:lnTo>
                  <a:lnTo>
                    <a:pt x="226" y="1488"/>
                  </a:lnTo>
                  <a:lnTo>
                    <a:pt x="226" y="1490"/>
                  </a:lnTo>
                  <a:lnTo>
                    <a:pt x="226" y="1491"/>
                  </a:lnTo>
                  <a:lnTo>
                    <a:pt x="231" y="1495"/>
                  </a:lnTo>
                  <a:lnTo>
                    <a:pt x="233" y="1497"/>
                  </a:lnTo>
                  <a:lnTo>
                    <a:pt x="233" y="1500"/>
                  </a:lnTo>
                  <a:lnTo>
                    <a:pt x="234" y="1503"/>
                  </a:lnTo>
                  <a:lnTo>
                    <a:pt x="234" y="1506"/>
                  </a:lnTo>
                  <a:lnTo>
                    <a:pt x="233" y="1507"/>
                  </a:lnTo>
                  <a:lnTo>
                    <a:pt x="231" y="1506"/>
                  </a:lnTo>
                  <a:lnTo>
                    <a:pt x="229" y="1504"/>
                  </a:lnTo>
                  <a:lnTo>
                    <a:pt x="227" y="1500"/>
                  </a:lnTo>
                  <a:lnTo>
                    <a:pt x="225" y="1499"/>
                  </a:lnTo>
                  <a:lnTo>
                    <a:pt x="221" y="1498"/>
                  </a:lnTo>
                  <a:lnTo>
                    <a:pt x="218" y="1496"/>
                  </a:lnTo>
                  <a:lnTo>
                    <a:pt x="215" y="1496"/>
                  </a:lnTo>
                  <a:lnTo>
                    <a:pt x="212" y="1495"/>
                  </a:lnTo>
                  <a:lnTo>
                    <a:pt x="209" y="1496"/>
                  </a:lnTo>
                  <a:lnTo>
                    <a:pt x="208" y="1495"/>
                  </a:lnTo>
                  <a:lnTo>
                    <a:pt x="207" y="1492"/>
                  </a:lnTo>
                  <a:lnTo>
                    <a:pt x="207" y="1490"/>
                  </a:lnTo>
                  <a:lnTo>
                    <a:pt x="208" y="1486"/>
                  </a:lnTo>
                  <a:lnTo>
                    <a:pt x="208" y="1485"/>
                  </a:lnTo>
                  <a:lnTo>
                    <a:pt x="208" y="1484"/>
                  </a:lnTo>
                  <a:lnTo>
                    <a:pt x="205" y="1486"/>
                  </a:lnTo>
                  <a:lnTo>
                    <a:pt x="203" y="1485"/>
                  </a:lnTo>
                  <a:lnTo>
                    <a:pt x="201" y="1481"/>
                  </a:lnTo>
                  <a:lnTo>
                    <a:pt x="199" y="1481"/>
                  </a:lnTo>
                  <a:lnTo>
                    <a:pt x="196" y="1481"/>
                  </a:lnTo>
                  <a:lnTo>
                    <a:pt x="194" y="1486"/>
                  </a:lnTo>
                  <a:lnTo>
                    <a:pt x="194" y="1488"/>
                  </a:lnTo>
                  <a:lnTo>
                    <a:pt x="196" y="1492"/>
                  </a:lnTo>
                  <a:lnTo>
                    <a:pt x="199" y="1497"/>
                  </a:lnTo>
                  <a:lnTo>
                    <a:pt x="197" y="1497"/>
                  </a:lnTo>
                  <a:lnTo>
                    <a:pt x="192" y="1495"/>
                  </a:lnTo>
                  <a:lnTo>
                    <a:pt x="191" y="1495"/>
                  </a:lnTo>
                  <a:lnTo>
                    <a:pt x="190" y="1492"/>
                  </a:lnTo>
                  <a:lnTo>
                    <a:pt x="186" y="1490"/>
                  </a:lnTo>
                  <a:lnTo>
                    <a:pt x="185" y="1489"/>
                  </a:lnTo>
                  <a:lnTo>
                    <a:pt x="185" y="1488"/>
                  </a:lnTo>
                  <a:lnTo>
                    <a:pt x="185" y="1484"/>
                  </a:lnTo>
                  <a:lnTo>
                    <a:pt x="184" y="1484"/>
                  </a:lnTo>
                  <a:lnTo>
                    <a:pt x="180" y="1484"/>
                  </a:lnTo>
                  <a:lnTo>
                    <a:pt x="179" y="1484"/>
                  </a:lnTo>
                  <a:lnTo>
                    <a:pt x="179" y="1482"/>
                  </a:lnTo>
                  <a:lnTo>
                    <a:pt x="178" y="1481"/>
                  </a:lnTo>
                  <a:lnTo>
                    <a:pt x="175" y="1479"/>
                  </a:lnTo>
                  <a:lnTo>
                    <a:pt x="175" y="1479"/>
                  </a:lnTo>
                  <a:lnTo>
                    <a:pt x="176" y="1478"/>
                  </a:lnTo>
                  <a:lnTo>
                    <a:pt x="177" y="1475"/>
                  </a:lnTo>
                  <a:lnTo>
                    <a:pt x="178" y="1466"/>
                  </a:lnTo>
                  <a:lnTo>
                    <a:pt x="184" y="1467"/>
                  </a:lnTo>
                  <a:close/>
                  <a:moveTo>
                    <a:pt x="144" y="1465"/>
                  </a:moveTo>
                  <a:lnTo>
                    <a:pt x="145" y="1468"/>
                  </a:lnTo>
                  <a:lnTo>
                    <a:pt x="146" y="1469"/>
                  </a:lnTo>
                  <a:lnTo>
                    <a:pt x="150" y="1471"/>
                  </a:lnTo>
                  <a:lnTo>
                    <a:pt x="151" y="1469"/>
                  </a:lnTo>
                  <a:lnTo>
                    <a:pt x="156" y="1469"/>
                  </a:lnTo>
                  <a:lnTo>
                    <a:pt x="158" y="1468"/>
                  </a:lnTo>
                  <a:lnTo>
                    <a:pt x="162" y="1467"/>
                  </a:lnTo>
                  <a:lnTo>
                    <a:pt x="166" y="1475"/>
                  </a:lnTo>
                  <a:lnTo>
                    <a:pt x="165" y="1478"/>
                  </a:lnTo>
                  <a:lnTo>
                    <a:pt x="162" y="1481"/>
                  </a:lnTo>
                  <a:lnTo>
                    <a:pt x="160" y="1481"/>
                  </a:lnTo>
                  <a:lnTo>
                    <a:pt x="158" y="1481"/>
                  </a:lnTo>
                  <a:lnTo>
                    <a:pt x="158" y="1479"/>
                  </a:lnTo>
                  <a:lnTo>
                    <a:pt x="158" y="1478"/>
                  </a:lnTo>
                  <a:lnTo>
                    <a:pt x="156" y="1477"/>
                  </a:lnTo>
                  <a:lnTo>
                    <a:pt x="155" y="1477"/>
                  </a:lnTo>
                  <a:lnTo>
                    <a:pt x="153" y="1478"/>
                  </a:lnTo>
                  <a:lnTo>
                    <a:pt x="151" y="1478"/>
                  </a:lnTo>
                  <a:lnTo>
                    <a:pt x="150" y="1476"/>
                  </a:lnTo>
                  <a:lnTo>
                    <a:pt x="145" y="1475"/>
                  </a:lnTo>
                  <a:lnTo>
                    <a:pt x="145" y="1474"/>
                  </a:lnTo>
                  <a:lnTo>
                    <a:pt x="145" y="1472"/>
                  </a:lnTo>
                  <a:lnTo>
                    <a:pt x="144" y="1472"/>
                  </a:lnTo>
                  <a:lnTo>
                    <a:pt x="140" y="1468"/>
                  </a:lnTo>
                  <a:lnTo>
                    <a:pt x="138" y="1466"/>
                  </a:lnTo>
                  <a:lnTo>
                    <a:pt x="136" y="1466"/>
                  </a:lnTo>
                  <a:lnTo>
                    <a:pt x="134" y="1466"/>
                  </a:lnTo>
                  <a:lnTo>
                    <a:pt x="134" y="1467"/>
                  </a:lnTo>
                  <a:lnTo>
                    <a:pt x="132" y="1468"/>
                  </a:lnTo>
                  <a:lnTo>
                    <a:pt x="132" y="1468"/>
                  </a:lnTo>
                  <a:lnTo>
                    <a:pt x="131" y="1467"/>
                  </a:lnTo>
                  <a:lnTo>
                    <a:pt x="131" y="1466"/>
                  </a:lnTo>
                  <a:lnTo>
                    <a:pt x="132" y="1464"/>
                  </a:lnTo>
                  <a:lnTo>
                    <a:pt x="133" y="1463"/>
                  </a:lnTo>
                  <a:lnTo>
                    <a:pt x="138" y="1464"/>
                  </a:lnTo>
                  <a:lnTo>
                    <a:pt x="141" y="1465"/>
                  </a:lnTo>
                  <a:lnTo>
                    <a:pt x="144" y="1465"/>
                  </a:lnTo>
                  <a:close/>
                  <a:moveTo>
                    <a:pt x="132" y="1421"/>
                  </a:moveTo>
                  <a:lnTo>
                    <a:pt x="139" y="1425"/>
                  </a:lnTo>
                  <a:lnTo>
                    <a:pt x="143" y="1425"/>
                  </a:lnTo>
                  <a:lnTo>
                    <a:pt x="143" y="1427"/>
                  </a:lnTo>
                  <a:lnTo>
                    <a:pt x="144" y="1432"/>
                  </a:lnTo>
                  <a:lnTo>
                    <a:pt x="143" y="1434"/>
                  </a:lnTo>
                  <a:lnTo>
                    <a:pt x="141" y="1436"/>
                  </a:lnTo>
                  <a:lnTo>
                    <a:pt x="140" y="1438"/>
                  </a:lnTo>
                  <a:lnTo>
                    <a:pt x="139" y="1438"/>
                  </a:lnTo>
                  <a:lnTo>
                    <a:pt x="134" y="1436"/>
                  </a:lnTo>
                  <a:lnTo>
                    <a:pt x="129" y="1431"/>
                  </a:lnTo>
                  <a:lnTo>
                    <a:pt x="127" y="1432"/>
                  </a:lnTo>
                  <a:lnTo>
                    <a:pt x="123" y="1431"/>
                  </a:lnTo>
                  <a:lnTo>
                    <a:pt x="121" y="1431"/>
                  </a:lnTo>
                  <a:lnTo>
                    <a:pt x="119" y="1434"/>
                  </a:lnTo>
                  <a:lnTo>
                    <a:pt x="115" y="1435"/>
                  </a:lnTo>
                  <a:lnTo>
                    <a:pt x="114" y="1430"/>
                  </a:lnTo>
                  <a:lnTo>
                    <a:pt x="111" y="1426"/>
                  </a:lnTo>
                  <a:lnTo>
                    <a:pt x="107" y="1422"/>
                  </a:lnTo>
                  <a:lnTo>
                    <a:pt x="109" y="1416"/>
                  </a:lnTo>
                  <a:lnTo>
                    <a:pt x="111" y="1415"/>
                  </a:lnTo>
                  <a:lnTo>
                    <a:pt x="114" y="1414"/>
                  </a:lnTo>
                  <a:lnTo>
                    <a:pt x="122" y="1415"/>
                  </a:lnTo>
                  <a:lnTo>
                    <a:pt x="127" y="1417"/>
                  </a:lnTo>
                  <a:lnTo>
                    <a:pt x="132" y="1421"/>
                  </a:lnTo>
                  <a:close/>
                  <a:moveTo>
                    <a:pt x="85" y="1393"/>
                  </a:moveTo>
                  <a:lnTo>
                    <a:pt x="86" y="1397"/>
                  </a:lnTo>
                  <a:lnTo>
                    <a:pt x="86" y="1398"/>
                  </a:lnTo>
                  <a:lnTo>
                    <a:pt x="88" y="1397"/>
                  </a:lnTo>
                  <a:lnTo>
                    <a:pt x="92" y="1396"/>
                  </a:lnTo>
                  <a:lnTo>
                    <a:pt x="98" y="1398"/>
                  </a:lnTo>
                  <a:lnTo>
                    <a:pt x="99" y="1399"/>
                  </a:lnTo>
                  <a:lnTo>
                    <a:pt x="102" y="1403"/>
                  </a:lnTo>
                  <a:lnTo>
                    <a:pt x="104" y="1405"/>
                  </a:lnTo>
                  <a:lnTo>
                    <a:pt x="107" y="1409"/>
                  </a:lnTo>
                  <a:lnTo>
                    <a:pt x="104" y="1412"/>
                  </a:lnTo>
                  <a:lnTo>
                    <a:pt x="102" y="1416"/>
                  </a:lnTo>
                  <a:lnTo>
                    <a:pt x="102" y="1419"/>
                  </a:lnTo>
                  <a:lnTo>
                    <a:pt x="101" y="1420"/>
                  </a:lnTo>
                  <a:lnTo>
                    <a:pt x="99" y="1421"/>
                  </a:lnTo>
                  <a:lnTo>
                    <a:pt x="96" y="1423"/>
                  </a:lnTo>
                  <a:lnTo>
                    <a:pt x="93" y="1423"/>
                  </a:lnTo>
                  <a:lnTo>
                    <a:pt x="89" y="1425"/>
                  </a:lnTo>
                  <a:lnTo>
                    <a:pt x="87" y="1426"/>
                  </a:lnTo>
                  <a:lnTo>
                    <a:pt x="87" y="1426"/>
                  </a:lnTo>
                  <a:lnTo>
                    <a:pt x="86" y="1425"/>
                  </a:lnTo>
                  <a:lnTo>
                    <a:pt x="84" y="1424"/>
                  </a:lnTo>
                  <a:lnTo>
                    <a:pt x="84" y="1423"/>
                  </a:lnTo>
                  <a:lnTo>
                    <a:pt x="86" y="1421"/>
                  </a:lnTo>
                  <a:lnTo>
                    <a:pt x="89" y="1417"/>
                  </a:lnTo>
                  <a:lnTo>
                    <a:pt x="90" y="1412"/>
                  </a:lnTo>
                  <a:lnTo>
                    <a:pt x="87" y="1412"/>
                  </a:lnTo>
                  <a:lnTo>
                    <a:pt x="85" y="1412"/>
                  </a:lnTo>
                  <a:lnTo>
                    <a:pt x="83" y="1412"/>
                  </a:lnTo>
                  <a:lnTo>
                    <a:pt x="81" y="1410"/>
                  </a:lnTo>
                  <a:lnTo>
                    <a:pt x="81" y="1413"/>
                  </a:lnTo>
                  <a:lnTo>
                    <a:pt x="80" y="1415"/>
                  </a:lnTo>
                  <a:lnTo>
                    <a:pt x="81" y="1419"/>
                  </a:lnTo>
                  <a:lnTo>
                    <a:pt x="80" y="1419"/>
                  </a:lnTo>
                  <a:lnTo>
                    <a:pt x="79" y="1420"/>
                  </a:lnTo>
                  <a:lnTo>
                    <a:pt x="76" y="1419"/>
                  </a:lnTo>
                  <a:lnTo>
                    <a:pt x="73" y="1416"/>
                  </a:lnTo>
                  <a:lnTo>
                    <a:pt x="73" y="1415"/>
                  </a:lnTo>
                  <a:lnTo>
                    <a:pt x="74" y="1411"/>
                  </a:lnTo>
                  <a:lnTo>
                    <a:pt x="74" y="1409"/>
                  </a:lnTo>
                  <a:lnTo>
                    <a:pt x="73" y="1406"/>
                  </a:lnTo>
                  <a:lnTo>
                    <a:pt x="73" y="1405"/>
                  </a:lnTo>
                  <a:lnTo>
                    <a:pt x="71" y="1405"/>
                  </a:lnTo>
                  <a:lnTo>
                    <a:pt x="69" y="1406"/>
                  </a:lnTo>
                  <a:lnTo>
                    <a:pt x="65" y="1401"/>
                  </a:lnTo>
                  <a:lnTo>
                    <a:pt x="63" y="1397"/>
                  </a:lnTo>
                  <a:lnTo>
                    <a:pt x="57" y="1396"/>
                  </a:lnTo>
                  <a:lnTo>
                    <a:pt x="62" y="1390"/>
                  </a:lnTo>
                  <a:lnTo>
                    <a:pt x="69" y="1389"/>
                  </a:lnTo>
                  <a:lnTo>
                    <a:pt x="71" y="1392"/>
                  </a:lnTo>
                  <a:lnTo>
                    <a:pt x="79" y="1394"/>
                  </a:lnTo>
                  <a:lnTo>
                    <a:pt x="79" y="1391"/>
                  </a:lnTo>
                  <a:lnTo>
                    <a:pt x="79" y="1390"/>
                  </a:lnTo>
                  <a:lnTo>
                    <a:pt x="81" y="1388"/>
                  </a:lnTo>
                  <a:lnTo>
                    <a:pt x="81" y="1388"/>
                  </a:lnTo>
                  <a:lnTo>
                    <a:pt x="82" y="1389"/>
                  </a:lnTo>
                  <a:lnTo>
                    <a:pt x="84" y="1390"/>
                  </a:lnTo>
                  <a:lnTo>
                    <a:pt x="84" y="1391"/>
                  </a:lnTo>
                  <a:lnTo>
                    <a:pt x="85" y="1393"/>
                  </a:lnTo>
                  <a:close/>
                  <a:moveTo>
                    <a:pt x="40" y="1364"/>
                  </a:moveTo>
                  <a:lnTo>
                    <a:pt x="41" y="1364"/>
                  </a:lnTo>
                  <a:lnTo>
                    <a:pt x="42" y="1364"/>
                  </a:lnTo>
                  <a:lnTo>
                    <a:pt x="44" y="1365"/>
                  </a:lnTo>
                  <a:lnTo>
                    <a:pt x="50" y="1367"/>
                  </a:lnTo>
                  <a:lnTo>
                    <a:pt x="56" y="1369"/>
                  </a:lnTo>
                  <a:lnTo>
                    <a:pt x="59" y="1371"/>
                  </a:lnTo>
                  <a:lnTo>
                    <a:pt x="63" y="1372"/>
                  </a:lnTo>
                  <a:lnTo>
                    <a:pt x="66" y="1374"/>
                  </a:lnTo>
                  <a:lnTo>
                    <a:pt x="67" y="1375"/>
                  </a:lnTo>
                  <a:lnTo>
                    <a:pt x="69" y="1375"/>
                  </a:lnTo>
                  <a:lnTo>
                    <a:pt x="73" y="1380"/>
                  </a:lnTo>
                  <a:lnTo>
                    <a:pt x="73" y="1381"/>
                  </a:lnTo>
                  <a:lnTo>
                    <a:pt x="78" y="1385"/>
                  </a:lnTo>
                  <a:lnTo>
                    <a:pt x="79" y="1386"/>
                  </a:lnTo>
                  <a:lnTo>
                    <a:pt x="76" y="1387"/>
                  </a:lnTo>
                  <a:lnTo>
                    <a:pt x="70" y="1384"/>
                  </a:lnTo>
                  <a:lnTo>
                    <a:pt x="67" y="1384"/>
                  </a:lnTo>
                  <a:lnTo>
                    <a:pt x="65" y="1384"/>
                  </a:lnTo>
                  <a:lnTo>
                    <a:pt x="65" y="1384"/>
                  </a:lnTo>
                  <a:lnTo>
                    <a:pt x="65" y="1381"/>
                  </a:lnTo>
                  <a:lnTo>
                    <a:pt x="64" y="1380"/>
                  </a:lnTo>
                  <a:lnTo>
                    <a:pt x="59" y="1374"/>
                  </a:lnTo>
                  <a:lnTo>
                    <a:pt x="56" y="1373"/>
                  </a:lnTo>
                  <a:lnTo>
                    <a:pt x="53" y="1372"/>
                  </a:lnTo>
                  <a:lnTo>
                    <a:pt x="48" y="1373"/>
                  </a:lnTo>
                  <a:lnTo>
                    <a:pt x="45" y="1372"/>
                  </a:lnTo>
                  <a:lnTo>
                    <a:pt x="44" y="1372"/>
                  </a:lnTo>
                  <a:lnTo>
                    <a:pt x="40" y="1368"/>
                  </a:lnTo>
                  <a:lnTo>
                    <a:pt x="35" y="1364"/>
                  </a:lnTo>
                  <a:lnTo>
                    <a:pt x="33" y="1360"/>
                  </a:lnTo>
                  <a:lnTo>
                    <a:pt x="30" y="1357"/>
                  </a:lnTo>
                  <a:lnTo>
                    <a:pt x="30" y="1356"/>
                  </a:lnTo>
                  <a:lnTo>
                    <a:pt x="32" y="1355"/>
                  </a:lnTo>
                  <a:lnTo>
                    <a:pt x="35" y="1357"/>
                  </a:lnTo>
                  <a:lnTo>
                    <a:pt x="38" y="1360"/>
                  </a:lnTo>
                  <a:lnTo>
                    <a:pt x="39" y="1361"/>
                  </a:lnTo>
                  <a:lnTo>
                    <a:pt x="40" y="1364"/>
                  </a:lnTo>
                  <a:close/>
                  <a:moveTo>
                    <a:pt x="216" y="1351"/>
                  </a:moveTo>
                  <a:lnTo>
                    <a:pt x="216" y="1366"/>
                  </a:lnTo>
                  <a:lnTo>
                    <a:pt x="216" y="1380"/>
                  </a:lnTo>
                  <a:lnTo>
                    <a:pt x="216" y="1395"/>
                  </a:lnTo>
                  <a:lnTo>
                    <a:pt x="216" y="1409"/>
                  </a:lnTo>
                  <a:lnTo>
                    <a:pt x="216" y="1422"/>
                  </a:lnTo>
                  <a:lnTo>
                    <a:pt x="216" y="1436"/>
                  </a:lnTo>
                  <a:lnTo>
                    <a:pt x="216" y="1452"/>
                  </a:lnTo>
                  <a:lnTo>
                    <a:pt x="216" y="1464"/>
                  </a:lnTo>
                  <a:lnTo>
                    <a:pt x="211" y="1464"/>
                  </a:lnTo>
                  <a:lnTo>
                    <a:pt x="210" y="1466"/>
                  </a:lnTo>
                  <a:lnTo>
                    <a:pt x="202" y="1467"/>
                  </a:lnTo>
                  <a:lnTo>
                    <a:pt x="190" y="1464"/>
                  </a:lnTo>
                  <a:lnTo>
                    <a:pt x="187" y="1462"/>
                  </a:lnTo>
                  <a:lnTo>
                    <a:pt x="183" y="1457"/>
                  </a:lnTo>
                  <a:lnTo>
                    <a:pt x="181" y="1458"/>
                  </a:lnTo>
                  <a:lnTo>
                    <a:pt x="177" y="1461"/>
                  </a:lnTo>
                  <a:lnTo>
                    <a:pt x="174" y="1462"/>
                  </a:lnTo>
                  <a:lnTo>
                    <a:pt x="171" y="1462"/>
                  </a:lnTo>
                  <a:lnTo>
                    <a:pt x="168" y="1460"/>
                  </a:lnTo>
                  <a:lnTo>
                    <a:pt x="166" y="1459"/>
                  </a:lnTo>
                  <a:lnTo>
                    <a:pt x="166" y="1459"/>
                  </a:lnTo>
                  <a:lnTo>
                    <a:pt x="160" y="1462"/>
                  </a:lnTo>
                  <a:lnTo>
                    <a:pt x="152" y="1459"/>
                  </a:lnTo>
                  <a:lnTo>
                    <a:pt x="146" y="1457"/>
                  </a:lnTo>
                  <a:lnTo>
                    <a:pt x="137" y="1456"/>
                  </a:lnTo>
                  <a:lnTo>
                    <a:pt x="130" y="1452"/>
                  </a:lnTo>
                  <a:lnTo>
                    <a:pt x="119" y="1452"/>
                  </a:lnTo>
                  <a:lnTo>
                    <a:pt x="116" y="1451"/>
                  </a:lnTo>
                  <a:lnTo>
                    <a:pt x="116" y="1447"/>
                  </a:lnTo>
                  <a:lnTo>
                    <a:pt x="116" y="1445"/>
                  </a:lnTo>
                  <a:lnTo>
                    <a:pt x="119" y="1444"/>
                  </a:lnTo>
                  <a:lnTo>
                    <a:pt x="119" y="1442"/>
                  </a:lnTo>
                  <a:lnTo>
                    <a:pt x="122" y="1442"/>
                  </a:lnTo>
                  <a:lnTo>
                    <a:pt x="125" y="1445"/>
                  </a:lnTo>
                  <a:lnTo>
                    <a:pt x="127" y="1445"/>
                  </a:lnTo>
                  <a:lnTo>
                    <a:pt x="128" y="1443"/>
                  </a:lnTo>
                  <a:lnTo>
                    <a:pt x="132" y="1440"/>
                  </a:lnTo>
                  <a:lnTo>
                    <a:pt x="133" y="1440"/>
                  </a:lnTo>
                  <a:lnTo>
                    <a:pt x="139" y="1443"/>
                  </a:lnTo>
                  <a:lnTo>
                    <a:pt x="141" y="1442"/>
                  </a:lnTo>
                  <a:lnTo>
                    <a:pt x="145" y="1441"/>
                  </a:lnTo>
                  <a:lnTo>
                    <a:pt x="145" y="1440"/>
                  </a:lnTo>
                  <a:lnTo>
                    <a:pt x="146" y="1438"/>
                  </a:lnTo>
                  <a:lnTo>
                    <a:pt x="147" y="1437"/>
                  </a:lnTo>
                  <a:lnTo>
                    <a:pt x="150" y="1436"/>
                  </a:lnTo>
                  <a:lnTo>
                    <a:pt x="153" y="1437"/>
                  </a:lnTo>
                  <a:lnTo>
                    <a:pt x="153" y="1441"/>
                  </a:lnTo>
                  <a:lnTo>
                    <a:pt x="153" y="1445"/>
                  </a:lnTo>
                  <a:lnTo>
                    <a:pt x="157" y="1446"/>
                  </a:lnTo>
                  <a:lnTo>
                    <a:pt x="162" y="1445"/>
                  </a:lnTo>
                  <a:lnTo>
                    <a:pt x="165" y="1447"/>
                  </a:lnTo>
                  <a:lnTo>
                    <a:pt x="166" y="1445"/>
                  </a:lnTo>
                  <a:lnTo>
                    <a:pt x="160" y="1438"/>
                  </a:lnTo>
                  <a:lnTo>
                    <a:pt x="158" y="1435"/>
                  </a:lnTo>
                  <a:lnTo>
                    <a:pt x="155" y="1433"/>
                  </a:lnTo>
                  <a:lnTo>
                    <a:pt x="151" y="1432"/>
                  </a:lnTo>
                  <a:lnTo>
                    <a:pt x="148" y="1425"/>
                  </a:lnTo>
                  <a:lnTo>
                    <a:pt x="149" y="1419"/>
                  </a:lnTo>
                  <a:lnTo>
                    <a:pt x="148" y="1414"/>
                  </a:lnTo>
                  <a:lnTo>
                    <a:pt x="155" y="1410"/>
                  </a:lnTo>
                  <a:lnTo>
                    <a:pt x="153" y="1406"/>
                  </a:lnTo>
                  <a:lnTo>
                    <a:pt x="155" y="1401"/>
                  </a:lnTo>
                  <a:lnTo>
                    <a:pt x="158" y="1400"/>
                  </a:lnTo>
                  <a:lnTo>
                    <a:pt x="161" y="1414"/>
                  </a:lnTo>
                  <a:lnTo>
                    <a:pt x="163" y="1419"/>
                  </a:lnTo>
                  <a:lnTo>
                    <a:pt x="160" y="1420"/>
                  </a:lnTo>
                  <a:lnTo>
                    <a:pt x="155" y="1420"/>
                  </a:lnTo>
                  <a:lnTo>
                    <a:pt x="158" y="1426"/>
                  </a:lnTo>
                  <a:lnTo>
                    <a:pt x="163" y="1429"/>
                  </a:lnTo>
                  <a:lnTo>
                    <a:pt x="167" y="1434"/>
                  </a:lnTo>
                  <a:lnTo>
                    <a:pt x="167" y="1437"/>
                  </a:lnTo>
                  <a:lnTo>
                    <a:pt x="169" y="1439"/>
                  </a:lnTo>
                  <a:lnTo>
                    <a:pt x="175" y="1439"/>
                  </a:lnTo>
                  <a:lnTo>
                    <a:pt x="179" y="1438"/>
                  </a:lnTo>
                  <a:lnTo>
                    <a:pt x="180" y="1436"/>
                  </a:lnTo>
                  <a:lnTo>
                    <a:pt x="182" y="1436"/>
                  </a:lnTo>
                  <a:lnTo>
                    <a:pt x="186" y="1438"/>
                  </a:lnTo>
                  <a:lnTo>
                    <a:pt x="192" y="1440"/>
                  </a:lnTo>
                  <a:lnTo>
                    <a:pt x="194" y="1442"/>
                  </a:lnTo>
                  <a:lnTo>
                    <a:pt x="195" y="1445"/>
                  </a:lnTo>
                  <a:lnTo>
                    <a:pt x="195" y="1448"/>
                  </a:lnTo>
                  <a:lnTo>
                    <a:pt x="196" y="1449"/>
                  </a:lnTo>
                  <a:lnTo>
                    <a:pt x="197" y="1448"/>
                  </a:lnTo>
                  <a:lnTo>
                    <a:pt x="200" y="1445"/>
                  </a:lnTo>
                  <a:lnTo>
                    <a:pt x="201" y="1443"/>
                  </a:lnTo>
                  <a:lnTo>
                    <a:pt x="203" y="1443"/>
                  </a:lnTo>
                  <a:lnTo>
                    <a:pt x="203" y="1442"/>
                  </a:lnTo>
                  <a:lnTo>
                    <a:pt x="203" y="1440"/>
                  </a:lnTo>
                  <a:lnTo>
                    <a:pt x="199" y="1438"/>
                  </a:lnTo>
                  <a:lnTo>
                    <a:pt x="175" y="1425"/>
                  </a:lnTo>
                  <a:lnTo>
                    <a:pt x="172" y="1420"/>
                  </a:lnTo>
                  <a:lnTo>
                    <a:pt x="170" y="1414"/>
                  </a:lnTo>
                  <a:lnTo>
                    <a:pt x="170" y="1407"/>
                  </a:lnTo>
                  <a:lnTo>
                    <a:pt x="172" y="1405"/>
                  </a:lnTo>
                  <a:lnTo>
                    <a:pt x="176" y="1403"/>
                  </a:lnTo>
                  <a:lnTo>
                    <a:pt x="184" y="1399"/>
                  </a:lnTo>
                  <a:lnTo>
                    <a:pt x="193" y="1393"/>
                  </a:lnTo>
                  <a:lnTo>
                    <a:pt x="194" y="1393"/>
                  </a:lnTo>
                  <a:lnTo>
                    <a:pt x="194" y="1389"/>
                  </a:lnTo>
                  <a:lnTo>
                    <a:pt x="193" y="1387"/>
                  </a:lnTo>
                  <a:lnTo>
                    <a:pt x="190" y="1385"/>
                  </a:lnTo>
                  <a:lnTo>
                    <a:pt x="186" y="1385"/>
                  </a:lnTo>
                  <a:lnTo>
                    <a:pt x="182" y="1385"/>
                  </a:lnTo>
                  <a:lnTo>
                    <a:pt x="179" y="1386"/>
                  </a:lnTo>
                  <a:lnTo>
                    <a:pt x="172" y="1390"/>
                  </a:lnTo>
                  <a:lnTo>
                    <a:pt x="168" y="1389"/>
                  </a:lnTo>
                  <a:lnTo>
                    <a:pt x="164" y="1387"/>
                  </a:lnTo>
                  <a:lnTo>
                    <a:pt x="162" y="1384"/>
                  </a:lnTo>
                  <a:lnTo>
                    <a:pt x="160" y="1379"/>
                  </a:lnTo>
                  <a:lnTo>
                    <a:pt x="160" y="1375"/>
                  </a:lnTo>
                  <a:lnTo>
                    <a:pt x="161" y="1373"/>
                  </a:lnTo>
                  <a:lnTo>
                    <a:pt x="163" y="1369"/>
                  </a:lnTo>
                  <a:lnTo>
                    <a:pt x="164" y="1368"/>
                  </a:lnTo>
                  <a:lnTo>
                    <a:pt x="167" y="1368"/>
                  </a:lnTo>
                  <a:lnTo>
                    <a:pt x="169" y="1368"/>
                  </a:lnTo>
                  <a:lnTo>
                    <a:pt x="169" y="1367"/>
                  </a:lnTo>
                  <a:lnTo>
                    <a:pt x="171" y="1365"/>
                  </a:lnTo>
                  <a:lnTo>
                    <a:pt x="170" y="1364"/>
                  </a:lnTo>
                  <a:lnTo>
                    <a:pt x="169" y="1363"/>
                  </a:lnTo>
                  <a:lnTo>
                    <a:pt x="166" y="1361"/>
                  </a:lnTo>
                  <a:lnTo>
                    <a:pt x="165" y="1359"/>
                  </a:lnTo>
                  <a:lnTo>
                    <a:pt x="163" y="1356"/>
                  </a:lnTo>
                  <a:lnTo>
                    <a:pt x="164" y="1355"/>
                  </a:lnTo>
                  <a:lnTo>
                    <a:pt x="169" y="1354"/>
                  </a:lnTo>
                  <a:lnTo>
                    <a:pt x="172" y="1357"/>
                  </a:lnTo>
                  <a:lnTo>
                    <a:pt x="175" y="1359"/>
                  </a:lnTo>
                  <a:lnTo>
                    <a:pt x="177" y="1359"/>
                  </a:lnTo>
                  <a:lnTo>
                    <a:pt x="178" y="1358"/>
                  </a:lnTo>
                  <a:lnTo>
                    <a:pt x="181" y="1355"/>
                  </a:lnTo>
                  <a:lnTo>
                    <a:pt x="185" y="1351"/>
                  </a:lnTo>
                  <a:lnTo>
                    <a:pt x="188" y="1346"/>
                  </a:lnTo>
                  <a:lnTo>
                    <a:pt x="190" y="1343"/>
                  </a:lnTo>
                  <a:lnTo>
                    <a:pt x="192" y="1342"/>
                  </a:lnTo>
                  <a:lnTo>
                    <a:pt x="200" y="1351"/>
                  </a:lnTo>
                  <a:lnTo>
                    <a:pt x="202" y="1352"/>
                  </a:lnTo>
                  <a:lnTo>
                    <a:pt x="212" y="1347"/>
                  </a:lnTo>
                  <a:lnTo>
                    <a:pt x="212" y="1347"/>
                  </a:lnTo>
                  <a:lnTo>
                    <a:pt x="215" y="1349"/>
                  </a:lnTo>
                  <a:lnTo>
                    <a:pt x="216" y="1351"/>
                  </a:lnTo>
                  <a:close/>
                  <a:moveTo>
                    <a:pt x="48" y="1315"/>
                  </a:moveTo>
                  <a:lnTo>
                    <a:pt x="47" y="1315"/>
                  </a:lnTo>
                  <a:lnTo>
                    <a:pt x="43" y="1314"/>
                  </a:lnTo>
                  <a:lnTo>
                    <a:pt x="42" y="1313"/>
                  </a:lnTo>
                  <a:lnTo>
                    <a:pt x="39" y="1310"/>
                  </a:lnTo>
                  <a:lnTo>
                    <a:pt x="39" y="1308"/>
                  </a:lnTo>
                  <a:lnTo>
                    <a:pt x="38" y="1305"/>
                  </a:lnTo>
                  <a:lnTo>
                    <a:pt x="38" y="1305"/>
                  </a:lnTo>
                  <a:lnTo>
                    <a:pt x="41" y="1306"/>
                  </a:lnTo>
                  <a:lnTo>
                    <a:pt x="42" y="1306"/>
                  </a:lnTo>
                  <a:lnTo>
                    <a:pt x="44" y="1309"/>
                  </a:lnTo>
                  <a:lnTo>
                    <a:pt x="48" y="1311"/>
                  </a:lnTo>
                  <a:lnTo>
                    <a:pt x="49" y="1312"/>
                  </a:lnTo>
                  <a:lnTo>
                    <a:pt x="48" y="1314"/>
                  </a:lnTo>
                  <a:lnTo>
                    <a:pt x="48" y="1315"/>
                  </a:lnTo>
                  <a:close/>
                  <a:moveTo>
                    <a:pt x="27" y="1300"/>
                  </a:moveTo>
                  <a:lnTo>
                    <a:pt x="28" y="1310"/>
                  </a:lnTo>
                  <a:lnTo>
                    <a:pt x="29" y="1311"/>
                  </a:lnTo>
                  <a:lnTo>
                    <a:pt x="32" y="1311"/>
                  </a:lnTo>
                  <a:lnTo>
                    <a:pt x="36" y="1316"/>
                  </a:lnTo>
                  <a:lnTo>
                    <a:pt x="36" y="1317"/>
                  </a:lnTo>
                  <a:lnTo>
                    <a:pt x="32" y="1326"/>
                  </a:lnTo>
                  <a:lnTo>
                    <a:pt x="31" y="1332"/>
                  </a:lnTo>
                  <a:lnTo>
                    <a:pt x="26" y="1332"/>
                  </a:lnTo>
                  <a:lnTo>
                    <a:pt x="24" y="1325"/>
                  </a:lnTo>
                  <a:lnTo>
                    <a:pt x="21" y="1320"/>
                  </a:lnTo>
                  <a:lnTo>
                    <a:pt x="20" y="1313"/>
                  </a:lnTo>
                  <a:lnTo>
                    <a:pt x="18" y="1308"/>
                  </a:lnTo>
                  <a:lnTo>
                    <a:pt x="21" y="1305"/>
                  </a:lnTo>
                  <a:lnTo>
                    <a:pt x="24" y="1305"/>
                  </a:lnTo>
                  <a:lnTo>
                    <a:pt x="24" y="1301"/>
                  </a:lnTo>
                  <a:lnTo>
                    <a:pt x="27" y="1300"/>
                  </a:lnTo>
                  <a:close/>
                  <a:moveTo>
                    <a:pt x="35" y="1283"/>
                  </a:moveTo>
                  <a:lnTo>
                    <a:pt x="35" y="1286"/>
                  </a:lnTo>
                  <a:lnTo>
                    <a:pt x="34" y="1288"/>
                  </a:lnTo>
                  <a:lnTo>
                    <a:pt x="33" y="1288"/>
                  </a:lnTo>
                  <a:lnTo>
                    <a:pt x="31" y="1287"/>
                  </a:lnTo>
                  <a:lnTo>
                    <a:pt x="30" y="1287"/>
                  </a:lnTo>
                  <a:lnTo>
                    <a:pt x="28" y="1289"/>
                  </a:lnTo>
                  <a:lnTo>
                    <a:pt x="26" y="1290"/>
                  </a:lnTo>
                  <a:lnTo>
                    <a:pt x="24" y="1290"/>
                  </a:lnTo>
                  <a:lnTo>
                    <a:pt x="20" y="1288"/>
                  </a:lnTo>
                  <a:lnTo>
                    <a:pt x="17" y="1294"/>
                  </a:lnTo>
                  <a:lnTo>
                    <a:pt x="16" y="1297"/>
                  </a:lnTo>
                  <a:lnTo>
                    <a:pt x="13" y="1300"/>
                  </a:lnTo>
                  <a:lnTo>
                    <a:pt x="12" y="1296"/>
                  </a:lnTo>
                  <a:lnTo>
                    <a:pt x="14" y="1291"/>
                  </a:lnTo>
                  <a:lnTo>
                    <a:pt x="15" y="1288"/>
                  </a:lnTo>
                  <a:lnTo>
                    <a:pt x="17" y="1283"/>
                  </a:lnTo>
                  <a:lnTo>
                    <a:pt x="20" y="1284"/>
                  </a:lnTo>
                  <a:lnTo>
                    <a:pt x="25" y="1283"/>
                  </a:lnTo>
                  <a:lnTo>
                    <a:pt x="30" y="1279"/>
                  </a:lnTo>
                  <a:lnTo>
                    <a:pt x="34" y="1279"/>
                  </a:lnTo>
                  <a:lnTo>
                    <a:pt x="35" y="1281"/>
                  </a:lnTo>
                  <a:lnTo>
                    <a:pt x="35" y="1283"/>
                  </a:lnTo>
                  <a:close/>
                  <a:moveTo>
                    <a:pt x="12" y="1253"/>
                  </a:moveTo>
                  <a:lnTo>
                    <a:pt x="12" y="1258"/>
                  </a:lnTo>
                  <a:lnTo>
                    <a:pt x="9" y="1258"/>
                  </a:lnTo>
                  <a:lnTo>
                    <a:pt x="8" y="1256"/>
                  </a:lnTo>
                  <a:lnTo>
                    <a:pt x="8" y="1254"/>
                  </a:lnTo>
                  <a:lnTo>
                    <a:pt x="7" y="1252"/>
                  </a:lnTo>
                  <a:lnTo>
                    <a:pt x="8" y="1249"/>
                  </a:lnTo>
                  <a:lnTo>
                    <a:pt x="8" y="1247"/>
                  </a:lnTo>
                  <a:lnTo>
                    <a:pt x="8" y="1244"/>
                  </a:lnTo>
                  <a:lnTo>
                    <a:pt x="12" y="1244"/>
                  </a:lnTo>
                  <a:lnTo>
                    <a:pt x="17" y="1245"/>
                  </a:lnTo>
                  <a:lnTo>
                    <a:pt x="18" y="1245"/>
                  </a:lnTo>
                  <a:lnTo>
                    <a:pt x="17" y="1248"/>
                  </a:lnTo>
                  <a:lnTo>
                    <a:pt x="15" y="1249"/>
                  </a:lnTo>
                  <a:lnTo>
                    <a:pt x="13" y="1249"/>
                  </a:lnTo>
                  <a:lnTo>
                    <a:pt x="12" y="1253"/>
                  </a:lnTo>
                  <a:close/>
                  <a:moveTo>
                    <a:pt x="20" y="1235"/>
                  </a:moveTo>
                  <a:lnTo>
                    <a:pt x="14" y="1239"/>
                  </a:lnTo>
                  <a:lnTo>
                    <a:pt x="12" y="1237"/>
                  </a:lnTo>
                  <a:lnTo>
                    <a:pt x="8" y="1237"/>
                  </a:lnTo>
                  <a:lnTo>
                    <a:pt x="9" y="1233"/>
                  </a:lnTo>
                  <a:lnTo>
                    <a:pt x="10" y="1230"/>
                  </a:lnTo>
                  <a:lnTo>
                    <a:pt x="10" y="1229"/>
                  </a:lnTo>
                  <a:lnTo>
                    <a:pt x="10" y="1226"/>
                  </a:lnTo>
                  <a:lnTo>
                    <a:pt x="12" y="1221"/>
                  </a:lnTo>
                  <a:lnTo>
                    <a:pt x="15" y="1223"/>
                  </a:lnTo>
                  <a:lnTo>
                    <a:pt x="18" y="1224"/>
                  </a:lnTo>
                  <a:lnTo>
                    <a:pt x="21" y="1225"/>
                  </a:lnTo>
                  <a:lnTo>
                    <a:pt x="25" y="1226"/>
                  </a:lnTo>
                  <a:lnTo>
                    <a:pt x="27" y="1231"/>
                  </a:lnTo>
                  <a:lnTo>
                    <a:pt x="23" y="1232"/>
                  </a:lnTo>
                  <a:lnTo>
                    <a:pt x="20" y="1235"/>
                  </a:lnTo>
                  <a:close/>
                  <a:moveTo>
                    <a:pt x="18" y="1167"/>
                  </a:moveTo>
                  <a:lnTo>
                    <a:pt x="18" y="1170"/>
                  </a:lnTo>
                  <a:lnTo>
                    <a:pt x="13" y="1178"/>
                  </a:lnTo>
                  <a:lnTo>
                    <a:pt x="10" y="1182"/>
                  </a:lnTo>
                  <a:lnTo>
                    <a:pt x="6" y="1185"/>
                  </a:lnTo>
                  <a:lnTo>
                    <a:pt x="4" y="1185"/>
                  </a:lnTo>
                  <a:lnTo>
                    <a:pt x="2" y="1183"/>
                  </a:lnTo>
                  <a:lnTo>
                    <a:pt x="4" y="1180"/>
                  </a:lnTo>
                  <a:lnTo>
                    <a:pt x="7" y="1178"/>
                  </a:lnTo>
                  <a:lnTo>
                    <a:pt x="6" y="1174"/>
                  </a:lnTo>
                  <a:lnTo>
                    <a:pt x="5" y="1174"/>
                  </a:lnTo>
                  <a:lnTo>
                    <a:pt x="4" y="1173"/>
                  </a:lnTo>
                  <a:lnTo>
                    <a:pt x="2" y="1171"/>
                  </a:lnTo>
                  <a:lnTo>
                    <a:pt x="2" y="1169"/>
                  </a:lnTo>
                  <a:lnTo>
                    <a:pt x="4" y="1168"/>
                  </a:lnTo>
                  <a:lnTo>
                    <a:pt x="6" y="1167"/>
                  </a:lnTo>
                  <a:lnTo>
                    <a:pt x="7" y="1167"/>
                  </a:lnTo>
                  <a:lnTo>
                    <a:pt x="13" y="1165"/>
                  </a:lnTo>
                  <a:lnTo>
                    <a:pt x="14" y="1164"/>
                  </a:lnTo>
                  <a:lnTo>
                    <a:pt x="18" y="1163"/>
                  </a:lnTo>
                  <a:lnTo>
                    <a:pt x="18" y="1167"/>
                  </a:lnTo>
                  <a:close/>
                  <a:moveTo>
                    <a:pt x="38" y="1181"/>
                  </a:moveTo>
                  <a:lnTo>
                    <a:pt x="38" y="1188"/>
                  </a:lnTo>
                  <a:lnTo>
                    <a:pt x="37" y="1195"/>
                  </a:lnTo>
                  <a:lnTo>
                    <a:pt x="36" y="1203"/>
                  </a:lnTo>
                  <a:lnTo>
                    <a:pt x="37" y="1205"/>
                  </a:lnTo>
                  <a:lnTo>
                    <a:pt x="38" y="1206"/>
                  </a:lnTo>
                  <a:lnTo>
                    <a:pt x="38" y="1206"/>
                  </a:lnTo>
                  <a:lnTo>
                    <a:pt x="38" y="1211"/>
                  </a:lnTo>
                  <a:lnTo>
                    <a:pt x="37" y="1214"/>
                  </a:lnTo>
                  <a:lnTo>
                    <a:pt x="35" y="1217"/>
                  </a:lnTo>
                  <a:lnTo>
                    <a:pt x="35" y="1221"/>
                  </a:lnTo>
                  <a:lnTo>
                    <a:pt x="34" y="1221"/>
                  </a:lnTo>
                  <a:lnTo>
                    <a:pt x="30" y="1222"/>
                  </a:lnTo>
                  <a:lnTo>
                    <a:pt x="29" y="1221"/>
                  </a:lnTo>
                  <a:lnTo>
                    <a:pt x="27" y="1218"/>
                  </a:lnTo>
                  <a:lnTo>
                    <a:pt x="27" y="1215"/>
                  </a:lnTo>
                  <a:lnTo>
                    <a:pt x="27" y="1212"/>
                  </a:lnTo>
                  <a:lnTo>
                    <a:pt x="25" y="1208"/>
                  </a:lnTo>
                  <a:lnTo>
                    <a:pt x="25" y="1207"/>
                  </a:lnTo>
                  <a:lnTo>
                    <a:pt x="25" y="1204"/>
                  </a:lnTo>
                  <a:lnTo>
                    <a:pt x="27" y="1202"/>
                  </a:lnTo>
                  <a:lnTo>
                    <a:pt x="27" y="1198"/>
                  </a:lnTo>
                  <a:lnTo>
                    <a:pt x="28" y="1197"/>
                  </a:lnTo>
                  <a:lnTo>
                    <a:pt x="30" y="1195"/>
                  </a:lnTo>
                  <a:lnTo>
                    <a:pt x="30" y="1195"/>
                  </a:lnTo>
                  <a:lnTo>
                    <a:pt x="30" y="1194"/>
                  </a:lnTo>
                  <a:lnTo>
                    <a:pt x="29" y="1194"/>
                  </a:lnTo>
                  <a:lnTo>
                    <a:pt x="23" y="1199"/>
                  </a:lnTo>
                  <a:lnTo>
                    <a:pt x="22" y="1201"/>
                  </a:lnTo>
                  <a:lnTo>
                    <a:pt x="22" y="1202"/>
                  </a:lnTo>
                  <a:lnTo>
                    <a:pt x="22" y="1209"/>
                  </a:lnTo>
                  <a:lnTo>
                    <a:pt x="21" y="1214"/>
                  </a:lnTo>
                  <a:lnTo>
                    <a:pt x="19" y="1214"/>
                  </a:lnTo>
                  <a:lnTo>
                    <a:pt x="17" y="1214"/>
                  </a:lnTo>
                  <a:lnTo>
                    <a:pt x="12" y="1214"/>
                  </a:lnTo>
                  <a:lnTo>
                    <a:pt x="8" y="1210"/>
                  </a:lnTo>
                  <a:lnTo>
                    <a:pt x="5" y="1211"/>
                  </a:lnTo>
                  <a:lnTo>
                    <a:pt x="4" y="1207"/>
                  </a:lnTo>
                  <a:lnTo>
                    <a:pt x="6" y="1203"/>
                  </a:lnTo>
                  <a:lnTo>
                    <a:pt x="12" y="1204"/>
                  </a:lnTo>
                  <a:lnTo>
                    <a:pt x="12" y="1197"/>
                  </a:lnTo>
                  <a:lnTo>
                    <a:pt x="10" y="1196"/>
                  </a:lnTo>
                  <a:lnTo>
                    <a:pt x="8" y="1193"/>
                  </a:lnTo>
                  <a:lnTo>
                    <a:pt x="7" y="1191"/>
                  </a:lnTo>
                  <a:lnTo>
                    <a:pt x="8" y="1189"/>
                  </a:lnTo>
                  <a:lnTo>
                    <a:pt x="12" y="1187"/>
                  </a:lnTo>
                  <a:lnTo>
                    <a:pt x="13" y="1187"/>
                  </a:lnTo>
                  <a:lnTo>
                    <a:pt x="15" y="1188"/>
                  </a:lnTo>
                  <a:lnTo>
                    <a:pt x="19" y="1187"/>
                  </a:lnTo>
                  <a:lnTo>
                    <a:pt x="19" y="1183"/>
                  </a:lnTo>
                  <a:lnTo>
                    <a:pt x="15" y="1181"/>
                  </a:lnTo>
                  <a:lnTo>
                    <a:pt x="16" y="1178"/>
                  </a:lnTo>
                  <a:lnTo>
                    <a:pt x="21" y="1175"/>
                  </a:lnTo>
                  <a:lnTo>
                    <a:pt x="23" y="1173"/>
                  </a:lnTo>
                  <a:lnTo>
                    <a:pt x="23" y="1169"/>
                  </a:lnTo>
                  <a:lnTo>
                    <a:pt x="22" y="1166"/>
                  </a:lnTo>
                  <a:lnTo>
                    <a:pt x="23" y="1165"/>
                  </a:lnTo>
                  <a:lnTo>
                    <a:pt x="25" y="1162"/>
                  </a:lnTo>
                  <a:lnTo>
                    <a:pt x="28" y="1160"/>
                  </a:lnTo>
                  <a:lnTo>
                    <a:pt x="29" y="1161"/>
                  </a:lnTo>
                  <a:lnTo>
                    <a:pt x="32" y="1163"/>
                  </a:lnTo>
                  <a:lnTo>
                    <a:pt x="35" y="1163"/>
                  </a:lnTo>
                  <a:lnTo>
                    <a:pt x="35" y="1163"/>
                  </a:lnTo>
                  <a:lnTo>
                    <a:pt x="36" y="1165"/>
                  </a:lnTo>
                  <a:lnTo>
                    <a:pt x="38" y="1181"/>
                  </a:lnTo>
                  <a:close/>
                  <a:moveTo>
                    <a:pt x="6" y="1163"/>
                  </a:moveTo>
                  <a:lnTo>
                    <a:pt x="2" y="1163"/>
                  </a:lnTo>
                  <a:lnTo>
                    <a:pt x="2" y="1155"/>
                  </a:lnTo>
                  <a:lnTo>
                    <a:pt x="6" y="1143"/>
                  </a:lnTo>
                  <a:lnTo>
                    <a:pt x="6" y="1139"/>
                  </a:lnTo>
                  <a:lnTo>
                    <a:pt x="5" y="1135"/>
                  </a:lnTo>
                  <a:lnTo>
                    <a:pt x="4" y="1132"/>
                  </a:lnTo>
                  <a:lnTo>
                    <a:pt x="4" y="1132"/>
                  </a:lnTo>
                  <a:lnTo>
                    <a:pt x="10" y="1129"/>
                  </a:lnTo>
                  <a:lnTo>
                    <a:pt x="11" y="1132"/>
                  </a:lnTo>
                  <a:lnTo>
                    <a:pt x="13" y="1138"/>
                  </a:lnTo>
                  <a:lnTo>
                    <a:pt x="17" y="1148"/>
                  </a:lnTo>
                  <a:lnTo>
                    <a:pt x="17" y="1157"/>
                  </a:lnTo>
                  <a:lnTo>
                    <a:pt x="14" y="1159"/>
                  </a:lnTo>
                  <a:lnTo>
                    <a:pt x="8" y="1161"/>
                  </a:lnTo>
                  <a:lnTo>
                    <a:pt x="6" y="1163"/>
                  </a:lnTo>
                  <a:close/>
                  <a:moveTo>
                    <a:pt x="35" y="1155"/>
                  </a:moveTo>
                  <a:lnTo>
                    <a:pt x="34" y="1156"/>
                  </a:lnTo>
                  <a:lnTo>
                    <a:pt x="30" y="1155"/>
                  </a:lnTo>
                  <a:lnTo>
                    <a:pt x="24" y="1157"/>
                  </a:lnTo>
                  <a:lnTo>
                    <a:pt x="21" y="1152"/>
                  </a:lnTo>
                  <a:lnTo>
                    <a:pt x="20" y="1146"/>
                  </a:lnTo>
                  <a:lnTo>
                    <a:pt x="19" y="1144"/>
                  </a:lnTo>
                  <a:lnTo>
                    <a:pt x="18" y="1141"/>
                  </a:lnTo>
                  <a:lnTo>
                    <a:pt x="17" y="1138"/>
                  </a:lnTo>
                  <a:lnTo>
                    <a:pt x="15" y="1135"/>
                  </a:lnTo>
                  <a:lnTo>
                    <a:pt x="14" y="1130"/>
                  </a:lnTo>
                  <a:lnTo>
                    <a:pt x="14" y="1129"/>
                  </a:lnTo>
                  <a:lnTo>
                    <a:pt x="15" y="1127"/>
                  </a:lnTo>
                  <a:lnTo>
                    <a:pt x="23" y="1125"/>
                  </a:lnTo>
                  <a:lnTo>
                    <a:pt x="25" y="1121"/>
                  </a:lnTo>
                  <a:lnTo>
                    <a:pt x="27" y="1121"/>
                  </a:lnTo>
                  <a:lnTo>
                    <a:pt x="26" y="1129"/>
                  </a:lnTo>
                  <a:lnTo>
                    <a:pt x="27" y="1132"/>
                  </a:lnTo>
                  <a:lnTo>
                    <a:pt x="30" y="1134"/>
                  </a:lnTo>
                  <a:lnTo>
                    <a:pt x="30" y="1135"/>
                  </a:lnTo>
                  <a:lnTo>
                    <a:pt x="30" y="1138"/>
                  </a:lnTo>
                  <a:lnTo>
                    <a:pt x="32" y="1142"/>
                  </a:lnTo>
                  <a:lnTo>
                    <a:pt x="34" y="1144"/>
                  </a:lnTo>
                  <a:lnTo>
                    <a:pt x="34" y="1145"/>
                  </a:lnTo>
                  <a:lnTo>
                    <a:pt x="34" y="1146"/>
                  </a:lnTo>
                  <a:lnTo>
                    <a:pt x="34" y="1148"/>
                  </a:lnTo>
                  <a:lnTo>
                    <a:pt x="35" y="1155"/>
                  </a:lnTo>
                  <a:close/>
                  <a:moveTo>
                    <a:pt x="18" y="1121"/>
                  </a:moveTo>
                  <a:lnTo>
                    <a:pt x="16" y="1121"/>
                  </a:lnTo>
                  <a:lnTo>
                    <a:pt x="16" y="1120"/>
                  </a:lnTo>
                  <a:lnTo>
                    <a:pt x="13" y="1117"/>
                  </a:lnTo>
                  <a:lnTo>
                    <a:pt x="15" y="1116"/>
                  </a:lnTo>
                  <a:lnTo>
                    <a:pt x="19" y="1114"/>
                  </a:lnTo>
                  <a:lnTo>
                    <a:pt x="21" y="1115"/>
                  </a:lnTo>
                  <a:lnTo>
                    <a:pt x="24" y="1116"/>
                  </a:lnTo>
                  <a:lnTo>
                    <a:pt x="24" y="1117"/>
                  </a:lnTo>
                  <a:lnTo>
                    <a:pt x="20" y="1119"/>
                  </a:lnTo>
                  <a:lnTo>
                    <a:pt x="19" y="1120"/>
                  </a:lnTo>
                  <a:lnTo>
                    <a:pt x="18" y="1121"/>
                  </a:lnTo>
                  <a:close/>
                  <a:moveTo>
                    <a:pt x="43" y="1025"/>
                  </a:moveTo>
                  <a:lnTo>
                    <a:pt x="41" y="1027"/>
                  </a:lnTo>
                  <a:lnTo>
                    <a:pt x="38" y="1028"/>
                  </a:lnTo>
                  <a:lnTo>
                    <a:pt x="35" y="1026"/>
                  </a:lnTo>
                  <a:lnTo>
                    <a:pt x="32" y="1027"/>
                  </a:lnTo>
                  <a:lnTo>
                    <a:pt x="31" y="1024"/>
                  </a:lnTo>
                  <a:lnTo>
                    <a:pt x="32" y="1022"/>
                  </a:lnTo>
                  <a:lnTo>
                    <a:pt x="35" y="1018"/>
                  </a:lnTo>
                  <a:lnTo>
                    <a:pt x="37" y="1013"/>
                  </a:lnTo>
                  <a:lnTo>
                    <a:pt x="37" y="1007"/>
                  </a:lnTo>
                  <a:lnTo>
                    <a:pt x="38" y="1006"/>
                  </a:lnTo>
                  <a:lnTo>
                    <a:pt x="39" y="1004"/>
                  </a:lnTo>
                  <a:lnTo>
                    <a:pt x="43" y="1002"/>
                  </a:lnTo>
                  <a:lnTo>
                    <a:pt x="43" y="1007"/>
                  </a:lnTo>
                  <a:lnTo>
                    <a:pt x="43" y="1015"/>
                  </a:lnTo>
                  <a:lnTo>
                    <a:pt x="45" y="1020"/>
                  </a:lnTo>
                  <a:lnTo>
                    <a:pt x="45" y="1022"/>
                  </a:lnTo>
                  <a:lnTo>
                    <a:pt x="45" y="1023"/>
                  </a:lnTo>
                  <a:lnTo>
                    <a:pt x="43" y="1025"/>
                  </a:lnTo>
                  <a:close/>
                  <a:moveTo>
                    <a:pt x="20" y="990"/>
                  </a:moveTo>
                  <a:lnTo>
                    <a:pt x="19" y="991"/>
                  </a:lnTo>
                  <a:lnTo>
                    <a:pt x="18" y="991"/>
                  </a:lnTo>
                  <a:lnTo>
                    <a:pt x="18" y="990"/>
                  </a:lnTo>
                  <a:lnTo>
                    <a:pt x="17" y="987"/>
                  </a:lnTo>
                  <a:lnTo>
                    <a:pt x="18" y="987"/>
                  </a:lnTo>
                  <a:lnTo>
                    <a:pt x="19" y="987"/>
                  </a:lnTo>
                  <a:lnTo>
                    <a:pt x="20" y="988"/>
                  </a:lnTo>
                  <a:lnTo>
                    <a:pt x="21" y="990"/>
                  </a:lnTo>
                  <a:lnTo>
                    <a:pt x="20" y="990"/>
                  </a:lnTo>
                  <a:close/>
                  <a:moveTo>
                    <a:pt x="64" y="987"/>
                  </a:moveTo>
                  <a:lnTo>
                    <a:pt x="62" y="988"/>
                  </a:lnTo>
                  <a:lnTo>
                    <a:pt x="62" y="988"/>
                  </a:lnTo>
                  <a:lnTo>
                    <a:pt x="60" y="987"/>
                  </a:lnTo>
                  <a:lnTo>
                    <a:pt x="60" y="985"/>
                  </a:lnTo>
                  <a:lnTo>
                    <a:pt x="58" y="982"/>
                  </a:lnTo>
                  <a:lnTo>
                    <a:pt x="58" y="981"/>
                  </a:lnTo>
                  <a:lnTo>
                    <a:pt x="58" y="979"/>
                  </a:lnTo>
                  <a:lnTo>
                    <a:pt x="59" y="976"/>
                  </a:lnTo>
                  <a:lnTo>
                    <a:pt x="60" y="976"/>
                  </a:lnTo>
                  <a:lnTo>
                    <a:pt x="62" y="976"/>
                  </a:lnTo>
                  <a:lnTo>
                    <a:pt x="63" y="979"/>
                  </a:lnTo>
                  <a:lnTo>
                    <a:pt x="64" y="982"/>
                  </a:lnTo>
                  <a:lnTo>
                    <a:pt x="64" y="985"/>
                  </a:lnTo>
                  <a:lnTo>
                    <a:pt x="64" y="987"/>
                  </a:lnTo>
                  <a:close/>
                  <a:moveTo>
                    <a:pt x="83" y="986"/>
                  </a:moveTo>
                  <a:lnTo>
                    <a:pt x="76" y="989"/>
                  </a:lnTo>
                  <a:lnTo>
                    <a:pt x="72" y="988"/>
                  </a:lnTo>
                  <a:lnTo>
                    <a:pt x="71" y="985"/>
                  </a:lnTo>
                  <a:lnTo>
                    <a:pt x="70" y="984"/>
                  </a:lnTo>
                  <a:lnTo>
                    <a:pt x="69" y="980"/>
                  </a:lnTo>
                  <a:lnTo>
                    <a:pt x="70" y="978"/>
                  </a:lnTo>
                  <a:lnTo>
                    <a:pt x="73" y="975"/>
                  </a:lnTo>
                  <a:lnTo>
                    <a:pt x="74" y="973"/>
                  </a:lnTo>
                  <a:lnTo>
                    <a:pt x="75" y="971"/>
                  </a:lnTo>
                  <a:lnTo>
                    <a:pt x="75" y="970"/>
                  </a:lnTo>
                  <a:lnTo>
                    <a:pt x="75" y="967"/>
                  </a:lnTo>
                  <a:lnTo>
                    <a:pt x="76" y="966"/>
                  </a:lnTo>
                  <a:lnTo>
                    <a:pt x="82" y="969"/>
                  </a:lnTo>
                  <a:lnTo>
                    <a:pt x="87" y="972"/>
                  </a:lnTo>
                  <a:lnTo>
                    <a:pt x="90" y="974"/>
                  </a:lnTo>
                  <a:lnTo>
                    <a:pt x="90" y="976"/>
                  </a:lnTo>
                  <a:lnTo>
                    <a:pt x="87" y="980"/>
                  </a:lnTo>
                  <a:lnTo>
                    <a:pt x="86" y="983"/>
                  </a:lnTo>
                  <a:lnTo>
                    <a:pt x="83" y="986"/>
                  </a:lnTo>
                  <a:close/>
                  <a:moveTo>
                    <a:pt x="60" y="970"/>
                  </a:moveTo>
                  <a:lnTo>
                    <a:pt x="59" y="971"/>
                  </a:lnTo>
                  <a:lnTo>
                    <a:pt x="56" y="971"/>
                  </a:lnTo>
                  <a:lnTo>
                    <a:pt x="53" y="974"/>
                  </a:lnTo>
                  <a:lnTo>
                    <a:pt x="53" y="976"/>
                  </a:lnTo>
                  <a:lnTo>
                    <a:pt x="52" y="978"/>
                  </a:lnTo>
                  <a:lnTo>
                    <a:pt x="54" y="981"/>
                  </a:lnTo>
                  <a:lnTo>
                    <a:pt x="56" y="984"/>
                  </a:lnTo>
                  <a:lnTo>
                    <a:pt x="58" y="989"/>
                  </a:lnTo>
                  <a:lnTo>
                    <a:pt x="59" y="993"/>
                  </a:lnTo>
                  <a:lnTo>
                    <a:pt x="59" y="995"/>
                  </a:lnTo>
                  <a:lnTo>
                    <a:pt x="59" y="996"/>
                  </a:lnTo>
                  <a:lnTo>
                    <a:pt x="60" y="1000"/>
                  </a:lnTo>
                  <a:lnTo>
                    <a:pt x="60" y="1002"/>
                  </a:lnTo>
                  <a:lnTo>
                    <a:pt x="60" y="1004"/>
                  </a:lnTo>
                  <a:lnTo>
                    <a:pt x="60" y="1007"/>
                  </a:lnTo>
                  <a:lnTo>
                    <a:pt x="59" y="1007"/>
                  </a:lnTo>
                  <a:lnTo>
                    <a:pt x="58" y="1007"/>
                  </a:lnTo>
                  <a:lnTo>
                    <a:pt x="58" y="1009"/>
                  </a:lnTo>
                  <a:lnTo>
                    <a:pt x="57" y="1010"/>
                  </a:lnTo>
                  <a:lnTo>
                    <a:pt x="52" y="1010"/>
                  </a:lnTo>
                  <a:lnTo>
                    <a:pt x="49" y="1009"/>
                  </a:lnTo>
                  <a:lnTo>
                    <a:pt x="49" y="1004"/>
                  </a:lnTo>
                  <a:lnTo>
                    <a:pt x="46" y="1001"/>
                  </a:lnTo>
                  <a:lnTo>
                    <a:pt x="44" y="998"/>
                  </a:lnTo>
                  <a:lnTo>
                    <a:pt x="42" y="991"/>
                  </a:lnTo>
                  <a:lnTo>
                    <a:pt x="40" y="990"/>
                  </a:lnTo>
                  <a:lnTo>
                    <a:pt x="37" y="984"/>
                  </a:lnTo>
                  <a:lnTo>
                    <a:pt x="34" y="980"/>
                  </a:lnTo>
                  <a:lnTo>
                    <a:pt x="37" y="978"/>
                  </a:lnTo>
                  <a:lnTo>
                    <a:pt x="37" y="973"/>
                  </a:lnTo>
                  <a:lnTo>
                    <a:pt x="39" y="971"/>
                  </a:lnTo>
                  <a:lnTo>
                    <a:pt x="43" y="970"/>
                  </a:lnTo>
                  <a:lnTo>
                    <a:pt x="46" y="971"/>
                  </a:lnTo>
                  <a:lnTo>
                    <a:pt x="48" y="970"/>
                  </a:lnTo>
                  <a:lnTo>
                    <a:pt x="49" y="969"/>
                  </a:lnTo>
                  <a:lnTo>
                    <a:pt x="49" y="964"/>
                  </a:lnTo>
                  <a:lnTo>
                    <a:pt x="49" y="960"/>
                  </a:lnTo>
                  <a:lnTo>
                    <a:pt x="53" y="959"/>
                  </a:lnTo>
                  <a:lnTo>
                    <a:pt x="55" y="959"/>
                  </a:lnTo>
                  <a:lnTo>
                    <a:pt x="56" y="960"/>
                  </a:lnTo>
                  <a:lnTo>
                    <a:pt x="58" y="962"/>
                  </a:lnTo>
                  <a:lnTo>
                    <a:pt x="61" y="964"/>
                  </a:lnTo>
                  <a:lnTo>
                    <a:pt x="61" y="966"/>
                  </a:lnTo>
                  <a:lnTo>
                    <a:pt x="60" y="970"/>
                  </a:lnTo>
                  <a:close/>
                  <a:moveTo>
                    <a:pt x="58" y="945"/>
                  </a:moveTo>
                  <a:lnTo>
                    <a:pt x="59" y="948"/>
                  </a:lnTo>
                  <a:lnTo>
                    <a:pt x="58" y="948"/>
                  </a:lnTo>
                  <a:lnTo>
                    <a:pt x="55" y="948"/>
                  </a:lnTo>
                  <a:lnTo>
                    <a:pt x="54" y="949"/>
                  </a:lnTo>
                  <a:lnTo>
                    <a:pt x="54" y="949"/>
                  </a:lnTo>
                  <a:lnTo>
                    <a:pt x="48" y="948"/>
                  </a:lnTo>
                  <a:lnTo>
                    <a:pt x="48" y="947"/>
                  </a:lnTo>
                  <a:lnTo>
                    <a:pt x="48" y="945"/>
                  </a:lnTo>
                  <a:lnTo>
                    <a:pt x="53" y="944"/>
                  </a:lnTo>
                  <a:lnTo>
                    <a:pt x="57" y="943"/>
                  </a:lnTo>
                  <a:lnTo>
                    <a:pt x="57" y="944"/>
                  </a:lnTo>
                  <a:lnTo>
                    <a:pt x="58" y="945"/>
                  </a:lnTo>
                  <a:close/>
                  <a:moveTo>
                    <a:pt x="32" y="936"/>
                  </a:moveTo>
                  <a:lnTo>
                    <a:pt x="27" y="937"/>
                  </a:lnTo>
                  <a:lnTo>
                    <a:pt x="26" y="935"/>
                  </a:lnTo>
                  <a:lnTo>
                    <a:pt x="26" y="935"/>
                  </a:lnTo>
                  <a:lnTo>
                    <a:pt x="27" y="933"/>
                  </a:lnTo>
                  <a:lnTo>
                    <a:pt x="29" y="933"/>
                  </a:lnTo>
                  <a:lnTo>
                    <a:pt x="31" y="933"/>
                  </a:lnTo>
                  <a:lnTo>
                    <a:pt x="32" y="935"/>
                  </a:lnTo>
                  <a:lnTo>
                    <a:pt x="32" y="936"/>
                  </a:lnTo>
                  <a:close/>
                  <a:moveTo>
                    <a:pt x="59" y="925"/>
                  </a:moveTo>
                  <a:lnTo>
                    <a:pt x="57" y="926"/>
                  </a:lnTo>
                  <a:lnTo>
                    <a:pt x="54" y="926"/>
                  </a:lnTo>
                  <a:lnTo>
                    <a:pt x="53" y="926"/>
                  </a:lnTo>
                  <a:lnTo>
                    <a:pt x="49" y="926"/>
                  </a:lnTo>
                  <a:lnTo>
                    <a:pt x="45" y="924"/>
                  </a:lnTo>
                  <a:lnTo>
                    <a:pt x="42" y="921"/>
                  </a:lnTo>
                  <a:lnTo>
                    <a:pt x="40" y="920"/>
                  </a:lnTo>
                  <a:lnTo>
                    <a:pt x="41" y="918"/>
                  </a:lnTo>
                  <a:lnTo>
                    <a:pt x="43" y="914"/>
                  </a:lnTo>
                  <a:lnTo>
                    <a:pt x="46" y="905"/>
                  </a:lnTo>
                  <a:lnTo>
                    <a:pt x="48" y="894"/>
                  </a:lnTo>
                  <a:lnTo>
                    <a:pt x="46" y="889"/>
                  </a:lnTo>
                  <a:lnTo>
                    <a:pt x="46" y="887"/>
                  </a:lnTo>
                  <a:lnTo>
                    <a:pt x="47" y="885"/>
                  </a:lnTo>
                  <a:lnTo>
                    <a:pt x="47" y="883"/>
                  </a:lnTo>
                  <a:lnTo>
                    <a:pt x="47" y="880"/>
                  </a:lnTo>
                  <a:lnTo>
                    <a:pt x="47" y="878"/>
                  </a:lnTo>
                  <a:lnTo>
                    <a:pt x="50" y="874"/>
                  </a:lnTo>
                  <a:lnTo>
                    <a:pt x="50" y="872"/>
                  </a:lnTo>
                  <a:lnTo>
                    <a:pt x="51" y="869"/>
                  </a:lnTo>
                  <a:lnTo>
                    <a:pt x="51" y="865"/>
                  </a:lnTo>
                  <a:lnTo>
                    <a:pt x="51" y="863"/>
                  </a:lnTo>
                  <a:lnTo>
                    <a:pt x="50" y="862"/>
                  </a:lnTo>
                  <a:lnTo>
                    <a:pt x="51" y="861"/>
                  </a:lnTo>
                  <a:lnTo>
                    <a:pt x="60" y="864"/>
                  </a:lnTo>
                  <a:lnTo>
                    <a:pt x="66" y="865"/>
                  </a:lnTo>
                  <a:lnTo>
                    <a:pt x="67" y="869"/>
                  </a:lnTo>
                  <a:lnTo>
                    <a:pt x="68" y="871"/>
                  </a:lnTo>
                  <a:lnTo>
                    <a:pt x="69" y="876"/>
                  </a:lnTo>
                  <a:lnTo>
                    <a:pt x="70" y="877"/>
                  </a:lnTo>
                  <a:lnTo>
                    <a:pt x="69" y="881"/>
                  </a:lnTo>
                  <a:lnTo>
                    <a:pt x="66" y="882"/>
                  </a:lnTo>
                  <a:lnTo>
                    <a:pt x="66" y="885"/>
                  </a:lnTo>
                  <a:lnTo>
                    <a:pt x="69" y="888"/>
                  </a:lnTo>
                  <a:lnTo>
                    <a:pt x="66" y="889"/>
                  </a:lnTo>
                  <a:lnTo>
                    <a:pt x="64" y="890"/>
                  </a:lnTo>
                  <a:lnTo>
                    <a:pt x="63" y="891"/>
                  </a:lnTo>
                  <a:lnTo>
                    <a:pt x="61" y="892"/>
                  </a:lnTo>
                  <a:lnTo>
                    <a:pt x="59" y="893"/>
                  </a:lnTo>
                  <a:lnTo>
                    <a:pt x="59" y="895"/>
                  </a:lnTo>
                  <a:lnTo>
                    <a:pt x="62" y="898"/>
                  </a:lnTo>
                  <a:lnTo>
                    <a:pt x="65" y="900"/>
                  </a:lnTo>
                  <a:lnTo>
                    <a:pt x="67" y="904"/>
                  </a:lnTo>
                  <a:lnTo>
                    <a:pt x="70" y="908"/>
                  </a:lnTo>
                  <a:lnTo>
                    <a:pt x="69" y="910"/>
                  </a:lnTo>
                  <a:lnTo>
                    <a:pt x="66" y="914"/>
                  </a:lnTo>
                  <a:lnTo>
                    <a:pt x="63" y="916"/>
                  </a:lnTo>
                  <a:lnTo>
                    <a:pt x="60" y="917"/>
                  </a:lnTo>
                  <a:lnTo>
                    <a:pt x="60" y="922"/>
                  </a:lnTo>
                  <a:lnTo>
                    <a:pt x="59" y="925"/>
                  </a:lnTo>
                  <a:close/>
                  <a:moveTo>
                    <a:pt x="260" y="172"/>
                  </a:moveTo>
                  <a:lnTo>
                    <a:pt x="266" y="178"/>
                  </a:lnTo>
                  <a:lnTo>
                    <a:pt x="264" y="186"/>
                  </a:lnTo>
                  <a:lnTo>
                    <a:pt x="259" y="199"/>
                  </a:lnTo>
                  <a:lnTo>
                    <a:pt x="256" y="209"/>
                  </a:lnTo>
                  <a:lnTo>
                    <a:pt x="256" y="210"/>
                  </a:lnTo>
                  <a:lnTo>
                    <a:pt x="255" y="212"/>
                  </a:lnTo>
                  <a:lnTo>
                    <a:pt x="249" y="215"/>
                  </a:lnTo>
                  <a:lnTo>
                    <a:pt x="239" y="219"/>
                  </a:lnTo>
                  <a:lnTo>
                    <a:pt x="234" y="221"/>
                  </a:lnTo>
                  <a:lnTo>
                    <a:pt x="228" y="224"/>
                  </a:lnTo>
                  <a:lnTo>
                    <a:pt x="226" y="226"/>
                  </a:lnTo>
                  <a:lnTo>
                    <a:pt x="225" y="228"/>
                  </a:lnTo>
                  <a:lnTo>
                    <a:pt x="223" y="229"/>
                  </a:lnTo>
                  <a:lnTo>
                    <a:pt x="222" y="231"/>
                  </a:lnTo>
                  <a:lnTo>
                    <a:pt x="220" y="232"/>
                  </a:lnTo>
                  <a:lnTo>
                    <a:pt x="218" y="236"/>
                  </a:lnTo>
                  <a:lnTo>
                    <a:pt x="218" y="239"/>
                  </a:lnTo>
                  <a:lnTo>
                    <a:pt x="219" y="241"/>
                  </a:lnTo>
                  <a:lnTo>
                    <a:pt x="221" y="242"/>
                  </a:lnTo>
                  <a:lnTo>
                    <a:pt x="222" y="244"/>
                  </a:lnTo>
                  <a:lnTo>
                    <a:pt x="223" y="246"/>
                  </a:lnTo>
                  <a:lnTo>
                    <a:pt x="224" y="247"/>
                  </a:lnTo>
                  <a:lnTo>
                    <a:pt x="224" y="248"/>
                  </a:lnTo>
                  <a:lnTo>
                    <a:pt x="223" y="249"/>
                  </a:lnTo>
                  <a:lnTo>
                    <a:pt x="221" y="250"/>
                  </a:lnTo>
                  <a:lnTo>
                    <a:pt x="219" y="252"/>
                  </a:lnTo>
                  <a:lnTo>
                    <a:pt x="218" y="258"/>
                  </a:lnTo>
                  <a:lnTo>
                    <a:pt x="217" y="261"/>
                  </a:lnTo>
                  <a:lnTo>
                    <a:pt x="219" y="266"/>
                  </a:lnTo>
                  <a:lnTo>
                    <a:pt x="220" y="269"/>
                  </a:lnTo>
                  <a:lnTo>
                    <a:pt x="223" y="280"/>
                  </a:lnTo>
                  <a:lnTo>
                    <a:pt x="223" y="283"/>
                  </a:lnTo>
                  <a:lnTo>
                    <a:pt x="219" y="288"/>
                  </a:lnTo>
                  <a:lnTo>
                    <a:pt x="218" y="290"/>
                  </a:lnTo>
                  <a:lnTo>
                    <a:pt x="218" y="293"/>
                  </a:lnTo>
                  <a:lnTo>
                    <a:pt x="218" y="294"/>
                  </a:lnTo>
                  <a:lnTo>
                    <a:pt x="218" y="295"/>
                  </a:lnTo>
                  <a:lnTo>
                    <a:pt x="221" y="301"/>
                  </a:lnTo>
                  <a:lnTo>
                    <a:pt x="224" y="305"/>
                  </a:lnTo>
                  <a:lnTo>
                    <a:pt x="226" y="308"/>
                  </a:lnTo>
                  <a:lnTo>
                    <a:pt x="226" y="311"/>
                  </a:lnTo>
                  <a:lnTo>
                    <a:pt x="225" y="313"/>
                  </a:lnTo>
                  <a:lnTo>
                    <a:pt x="223" y="314"/>
                  </a:lnTo>
                  <a:lnTo>
                    <a:pt x="219" y="315"/>
                  </a:lnTo>
                  <a:lnTo>
                    <a:pt x="218" y="317"/>
                  </a:lnTo>
                  <a:lnTo>
                    <a:pt x="216" y="317"/>
                  </a:lnTo>
                  <a:lnTo>
                    <a:pt x="214" y="316"/>
                  </a:lnTo>
                  <a:lnTo>
                    <a:pt x="212" y="316"/>
                  </a:lnTo>
                  <a:lnTo>
                    <a:pt x="210" y="317"/>
                  </a:lnTo>
                  <a:lnTo>
                    <a:pt x="209" y="321"/>
                  </a:lnTo>
                  <a:lnTo>
                    <a:pt x="207" y="326"/>
                  </a:lnTo>
                  <a:lnTo>
                    <a:pt x="205" y="327"/>
                  </a:lnTo>
                  <a:lnTo>
                    <a:pt x="203" y="332"/>
                  </a:lnTo>
                  <a:lnTo>
                    <a:pt x="201" y="338"/>
                  </a:lnTo>
                  <a:lnTo>
                    <a:pt x="201" y="341"/>
                  </a:lnTo>
                  <a:lnTo>
                    <a:pt x="200" y="344"/>
                  </a:lnTo>
                  <a:lnTo>
                    <a:pt x="197" y="345"/>
                  </a:lnTo>
                  <a:lnTo>
                    <a:pt x="194" y="349"/>
                  </a:lnTo>
                  <a:lnTo>
                    <a:pt x="192" y="352"/>
                  </a:lnTo>
                  <a:lnTo>
                    <a:pt x="192" y="353"/>
                  </a:lnTo>
                  <a:lnTo>
                    <a:pt x="190" y="353"/>
                  </a:lnTo>
                  <a:lnTo>
                    <a:pt x="189" y="356"/>
                  </a:lnTo>
                  <a:lnTo>
                    <a:pt x="185" y="360"/>
                  </a:lnTo>
                  <a:lnTo>
                    <a:pt x="184" y="366"/>
                  </a:lnTo>
                  <a:lnTo>
                    <a:pt x="183" y="368"/>
                  </a:lnTo>
                  <a:lnTo>
                    <a:pt x="182" y="373"/>
                  </a:lnTo>
                  <a:lnTo>
                    <a:pt x="180" y="382"/>
                  </a:lnTo>
                  <a:lnTo>
                    <a:pt x="180" y="384"/>
                  </a:lnTo>
                  <a:lnTo>
                    <a:pt x="177" y="386"/>
                  </a:lnTo>
                  <a:lnTo>
                    <a:pt x="175" y="390"/>
                  </a:lnTo>
                  <a:lnTo>
                    <a:pt x="174" y="392"/>
                  </a:lnTo>
                  <a:lnTo>
                    <a:pt x="175" y="400"/>
                  </a:lnTo>
                  <a:lnTo>
                    <a:pt x="177" y="408"/>
                  </a:lnTo>
                  <a:lnTo>
                    <a:pt x="177" y="412"/>
                  </a:lnTo>
                  <a:lnTo>
                    <a:pt x="176" y="417"/>
                  </a:lnTo>
                  <a:lnTo>
                    <a:pt x="175" y="419"/>
                  </a:lnTo>
                  <a:lnTo>
                    <a:pt x="177" y="420"/>
                  </a:lnTo>
                  <a:lnTo>
                    <a:pt x="179" y="420"/>
                  </a:lnTo>
                  <a:lnTo>
                    <a:pt x="179" y="422"/>
                  </a:lnTo>
                  <a:lnTo>
                    <a:pt x="178" y="423"/>
                  </a:lnTo>
                  <a:lnTo>
                    <a:pt x="177" y="426"/>
                  </a:lnTo>
                  <a:lnTo>
                    <a:pt x="176" y="428"/>
                  </a:lnTo>
                  <a:lnTo>
                    <a:pt x="171" y="430"/>
                  </a:lnTo>
                  <a:lnTo>
                    <a:pt x="170" y="429"/>
                  </a:lnTo>
                  <a:lnTo>
                    <a:pt x="169" y="430"/>
                  </a:lnTo>
                  <a:lnTo>
                    <a:pt x="169" y="431"/>
                  </a:lnTo>
                  <a:lnTo>
                    <a:pt x="169" y="434"/>
                  </a:lnTo>
                  <a:lnTo>
                    <a:pt x="166" y="440"/>
                  </a:lnTo>
                  <a:lnTo>
                    <a:pt x="164" y="445"/>
                  </a:lnTo>
                  <a:lnTo>
                    <a:pt x="164" y="448"/>
                  </a:lnTo>
                  <a:lnTo>
                    <a:pt x="164" y="450"/>
                  </a:lnTo>
                  <a:lnTo>
                    <a:pt x="165" y="451"/>
                  </a:lnTo>
                  <a:lnTo>
                    <a:pt x="165" y="452"/>
                  </a:lnTo>
                  <a:lnTo>
                    <a:pt x="164" y="454"/>
                  </a:lnTo>
                  <a:lnTo>
                    <a:pt x="163" y="456"/>
                  </a:lnTo>
                  <a:lnTo>
                    <a:pt x="161" y="456"/>
                  </a:lnTo>
                  <a:lnTo>
                    <a:pt x="160" y="455"/>
                  </a:lnTo>
                  <a:lnTo>
                    <a:pt x="158" y="456"/>
                  </a:lnTo>
                  <a:lnTo>
                    <a:pt x="158" y="459"/>
                  </a:lnTo>
                  <a:lnTo>
                    <a:pt x="158" y="462"/>
                  </a:lnTo>
                  <a:lnTo>
                    <a:pt x="157" y="466"/>
                  </a:lnTo>
                  <a:lnTo>
                    <a:pt x="156" y="472"/>
                  </a:lnTo>
                  <a:lnTo>
                    <a:pt x="158" y="475"/>
                  </a:lnTo>
                  <a:lnTo>
                    <a:pt x="161" y="482"/>
                  </a:lnTo>
                  <a:lnTo>
                    <a:pt x="163" y="483"/>
                  </a:lnTo>
                  <a:lnTo>
                    <a:pt x="164" y="483"/>
                  </a:lnTo>
                  <a:lnTo>
                    <a:pt x="166" y="484"/>
                  </a:lnTo>
                  <a:lnTo>
                    <a:pt x="167" y="485"/>
                  </a:lnTo>
                  <a:lnTo>
                    <a:pt x="166" y="488"/>
                  </a:lnTo>
                  <a:lnTo>
                    <a:pt x="164" y="488"/>
                  </a:lnTo>
                  <a:lnTo>
                    <a:pt x="163" y="490"/>
                  </a:lnTo>
                  <a:lnTo>
                    <a:pt x="164" y="493"/>
                  </a:lnTo>
                  <a:lnTo>
                    <a:pt x="164" y="497"/>
                  </a:lnTo>
                  <a:lnTo>
                    <a:pt x="166" y="498"/>
                  </a:lnTo>
                  <a:lnTo>
                    <a:pt x="168" y="502"/>
                  </a:lnTo>
                  <a:lnTo>
                    <a:pt x="169" y="504"/>
                  </a:lnTo>
                  <a:lnTo>
                    <a:pt x="169" y="510"/>
                  </a:lnTo>
                  <a:lnTo>
                    <a:pt x="171" y="516"/>
                  </a:lnTo>
                  <a:lnTo>
                    <a:pt x="173" y="518"/>
                  </a:lnTo>
                  <a:lnTo>
                    <a:pt x="174" y="519"/>
                  </a:lnTo>
                  <a:lnTo>
                    <a:pt x="173" y="522"/>
                  </a:lnTo>
                  <a:lnTo>
                    <a:pt x="172" y="524"/>
                  </a:lnTo>
                  <a:lnTo>
                    <a:pt x="171" y="528"/>
                  </a:lnTo>
                  <a:lnTo>
                    <a:pt x="172" y="530"/>
                  </a:lnTo>
                  <a:lnTo>
                    <a:pt x="174" y="533"/>
                  </a:lnTo>
                  <a:lnTo>
                    <a:pt x="175" y="534"/>
                  </a:lnTo>
                  <a:lnTo>
                    <a:pt x="178" y="532"/>
                  </a:lnTo>
                  <a:lnTo>
                    <a:pt x="180" y="534"/>
                  </a:lnTo>
                  <a:lnTo>
                    <a:pt x="180" y="535"/>
                  </a:lnTo>
                  <a:lnTo>
                    <a:pt x="180" y="538"/>
                  </a:lnTo>
                  <a:lnTo>
                    <a:pt x="179" y="540"/>
                  </a:lnTo>
                  <a:lnTo>
                    <a:pt x="178" y="545"/>
                  </a:lnTo>
                  <a:lnTo>
                    <a:pt x="178" y="549"/>
                  </a:lnTo>
                  <a:lnTo>
                    <a:pt x="178" y="557"/>
                  </a:lnTo>
                  <a:lnTo>
                    <a:pt x="179" y="563"/>
                  </a:lnTo>
                  <a:lnTo>
                    <a:pt x="179" y="566"/>
                  </a:lnTo>
                  <a:lnTo>
                    <a:pt x="179" y="568"/>
                  </a:lnTo>
                  <a:lnTo>
                    <a:pt x="178" y="569"/>
                  </a:lnTo>
                  <a:lnTo>
                    <a:pt x="176" y="570"/>
                  </a:lnTo>
                  <a:lnTo>
                    <a:pt x="174" y="570"/>
                  </a:lnTo>
                  <a:lnTo>
                    <a:pt x="173" y="571"/>
                  </a:lnTo>
                  <a:lnTo>
                    <a:pt x="172" y="573"/>
                  </a:lnTo>
                  <a:lnTo>
                    <a:pt x="171" y="576"/>
                  </a:lnTo>
                  <a:lnTo>
                    <a:pt x="170" y="577"/>
                  </a:lnTo>
                  <a:lnTo>
                    <a:pt x="168" y="581"/>
                  </a:lnTo>
                  <a:lnTo>
                    <a:pt x="167" y="584"/>
                  </a:lnTo>
                  <a:lnTo>
                    <a:pt x="166" y="587"/>
                  </a:lnTo>
                  <a:lnTo>
                    <a:pt x="166" y="588"/>
                  </a:lnTo>
                  <a:lnTo>
                    <a:pt x="165" y="591"/>
                  </a:lnTo>
                  <a:lnTo>
                    <a:pt x="164" y="593"/>
                  </a:lnTo>
                  <a:lnTo>
                    <a:pt x="163" y="602"/>
                  </a:lnTo>
                  <a:lnTo>
                    <a:pt x="160" y="604"/>
                  </a:lnTo>
                  <a:lnTo>
                    <a:pt x="158" y="604"/>
                  </a:lnTo>
                  <a:lnTo>
                    <a:pt x="158" y="606"/>
                  </a:lnTo>
                  <a:lnTo>
                    <a:pt x="158" y="608"/>
                  </a:lnTo>
                  <a:lnTo>
                    <a:pt x="160" y="609"/>
                  </a:lnTo>
                  <a:lnTo>
                    <a:pt x="161" y="610"/>
                  </a:lnTo>
                  <a:lnTo>
                    <a:pt x="161" y="614"/>
                  </a:lnTo>
                  <a:lnTo>
                    <a:pt x="162" y="616"/>
                  </a:lnTo>
                  <a:lnTo>
                    <a:pt x="161" y="619"/>
                  </a:lnTo>
                  <a:lnTo>
                    <a:pt x="163" y="625"/>
                  </a:lnTo>
                  <a:lnTo>
                    <a:pt x="162" y="629"/>
                  </a:lnTo>
                  <a:lnTo>
                    <a:pt x="162" y="633"/>
                  </a:lnTo>
                  <a:lnTo>
                    <a:pt x="162" y="636"/>
                  </a:lnTo>
                  <a:lnTo>
                    <a:pt x="161" y="639"/>
                  </a:lnTo>
                  <a:lnTo>
                    <a:pt x="157" y="639"/>
                  </a:lnTo>
                  <a:lnTo>
                    <a:pt x="155" y="642"/>
                  </a:lnTo>
                  <a:lnTo>
                    <a:pt x="152" y="645"/>
                  </a:lnTo>
                  <a:lnTo>
                    <a:pt x="152" y="647"/>
                  </a:lnTo>
                  <a:lnTo>
                    <a:pt x="151" y="649"/>
                  </a:lnTo>
                  <a:lnTo>
                    <a:pt x="150" y="650"/>
                  </a:lnTo>
                  <a:lnTo>
                    <a:pt x="149" y="650"/>
                  </a:lnTo>
                  <a:lnTo>
                    <a:pt x="147" y="650"/>
                  </a:lnTo>
                  <a:lnTo>
                    <a:pt x="144" y="652"/>
                  </a:lnTo>
                  <a:lnTo>
                    <a:pt x="142" y="653"/>
                  </a:lnTo>
                  <a:lnTo>
                    <a:pt x="142" y="656"/>
                  </a:lnTo>
                  <a:lnTo>
                    <a:pt x="142" y="658"/>
                  </a:lnTo>
                  <a:lnTo>
                    <a:pt x="140" y="660"/>
                  </a:lnTo>
                  <a:lnTo>
                    <a:pt x="139" y="662"/>
                  </a:lnTo>
                  <a:lnTo>
                    <a:pt x="138" y="666"/>
                  </a:lnTo>
                  <a:lnTo>
                    <a:pt x="139" y="669"/>
                  </a:lnTo>
                  <a:lnTo>
                    <a:pt x="140" y="674"/>
                  </a:lnTo>
                  <a:lnTo>
                    <a:pt x="140" y="676"/>
                  </a:lnTo>
                  <a:lnTo>
                    <a:pt x="139" y="680"/>
                  </a:lnTo>
                  <a:lnTo>
                    <a:pt x="138" y="683"/>
                  </a:lnTo>
                  <a:lnTo>
                    <a:pt x="139" y="687"/>
                  </a:lnTo>
                  <a:lnTo>
                    <a:pt x="140" y="689"/>
                  </a:lnTo>
                  <a:lnTo>
                    <a:pt x="139" y="693"/>
                  </a:lnTo>
                  <a:lnTo>
                    <a:pt x="138" y="696"/>
                  </a:lnTo>
                  <a:lnTo>
                    <a:pt x="139" y="701"/>
                  </a:lnTo>
                  <a:lnTo>
                    <a:pt x="141" y="707"/>
                  </a:lnTo>
                  <a:lnTo>
                    <a:pt x="143" y="712"/>
                  </a:lnTo>
                  <a:lnTo>
                    <a:pt x="143" y="718"/>
                  </a:lnTo>
                  <a:lnTo>
                    <a:pt x="144" y="722"/>
                  </a:lnTo>
                  <a:lnTo>
                    <a:pt x="145" y="727"/>
                  </a:lnTo>
                  <a:lnTo>
                    <a:pt x="147" y="729"/>
                  </a:lnTo>
                  <a:lnTo>
                    <a:pt x="149" y="731"/>
                  </a:lnTo>
                  <a:lnTo>
                    <a:pt x="148" y="733"/>
                  </a:lnTo>
                  <a:lnTo>
                    <a:pt x="147" y="737"/>
                  </a:lnTo>
                  <a:lnTo>
                    <a:pt x="145" y="739"/>
                  </a:lnTo>
                  <a:lnTo>
                    <a:pt x="141" y="740"/>
                  </a:lnTo>
                  <a:lnTo>
                    <a:pt x="138" y="741"/>
                  </a:lnTo>
                  <a:lnTo>
                    <a:pt x="135" y="743"/>
                  </a:lnTo>
                  <a:lnTo>
                    <a:pt x="133" y="744"/>
                  </a:lnTo>
                  <a:lnTo>
                    <a:pt x="132" y="746"/>
                  </a:lnTo>
                  <a:lnTo>
                    <a:pt x="131" y="749"/>
                  </a:lnTo>
                  <a:lnTo>
                    <a:pt x="132" y="757"/>
                  </a:lnTo>
                  <a:lnTo>
                    <a:pt x="131" y="760"/>
                  </a:lnTo>
                  <a:lnTo>
                    <a:pt x="129" y="765"/>
                  </a:lnTo>
                  <a:lnTo>
                    <a:pt x="128" y="768"/>
                  </a:lnTo>
                  <a:lnTo>
                    <a:pt x="128" y="770"/>
                  </a:lnTo>
                  <a:lnTo>
                    <a:pt x="128" y="771"/>
                  </a:lnTo>
                  <a:lnTo>
                    <a:pt x="127" y="772"/>
                  </a:lnTo>
                  <a:lnTo>
                    <a:pt x="126" y="773"/>
                  </a:lnTo>
                  <a:lnTo>
                    <a:pt x="124" y="772"/>
                  </a:lnTo>
                  <a:lnTo>
                    <a:pt x="123" y="772"/>
                  </a:lnTo>
                  <a:lnTo>
                    <a:pt x="122" y="774"/>
                  </a:lnTo>
                  <a:lnTo>
                    <a:pt x="123" y="777"/>
                  </a:lnTo>
                  <a:lnTo>
                    <a:pt x="123" y="782"/>
                  </a:lnTo>
                  <a:lnTo>
                    <a:pt x="124" y="784"/>
                  </a:lnTo>
                  <a:lnTo>
                    <a:pt x="124" y="785"/>
                  </a:lnTo>
                  <a:lnTo>
                    <a:pt x="123" y="789"/>
                  </a:lnTo>
                  <a:lnTo>
                    <a:pt x="122" y="792"/>
                  </a:lnTo>
                  <a:lnTo>
                    <a:pt x="121" y="792"/>
                  </a:lnTo>
                  <a:lnTo>
                    <a:pt x="119" y="793"/>
                  </a:lnTo>
                  <a:lnTo>
                    <a:pt x="119" y="795"/>
                  </a:lnTo>
                  <a:lnTo>
                    <a:pt x="119" y="798"/>
                  </a:lnTo>
                  <a:lnTo>
                    <a:pt x="122" y="800"/>
                  </a:lnTo>
                  <a:lnTo>
                    <a:pt x="123" y="802"/>
                  </a:lnTo>
                  <a:lnTo>
                    <a:pt x="122" y="804"/>
                  </a:lnTo>
                  <a:lnTo>
                    <a:pt x="121" y="804"/>
                  </a:lnTo>
                  <a:lnTo>
                    <a:pt x="119" y="806"/>
                  </a:lnTo>
                  <a:lnTo>
                    <a:pt x="118" y="809"/>
                  </a:lnTo>
                  <a:lnTo>
                    <a:pt x="117" y="813"/>
                  </a:lnTo>
                  <a:lnTo>
                    <a:pt x="116" y="816"/>
                  </a:lnTo>
                  <a:lnTo>
                    <a:pt x="115" y="820"/>
                  </a:lnTo>
                  <a:lnTo>
                    <a:pt x="117" y="824"/>
                  </a:lnTo>
                  <a:lnTo>
                    <a:pt x="117" y="828"/>
                  </a:lnTo>
                  <a:lnTo>
                    <a:pt x="117" y="840"/>
                  </a:lnTo>
                  <a:lnTo>
                    <a:pt x="117" y="844"/>
                  </a:lnTo>
                  <a:lnTo>
                    <a:pt x="117" y="851"/>
                  </a:lnTo>
                  <a:lnTo>
                    <a:pt x="117" y="853"/>
                  </a:lnTo>
                  <a:lnTo>
                    <a:pt x="116" y="855"/>
                  </a:lnTo>
                  <a:lnTo>
                    <a:pt x="118" y="860"/>
                  </a:lnTo>
                  <a:lnTo>
                    <a:pt x="121" y="868"/>
                  </a:lnTo>
                  <a:lnTo>
                    <a:pt x="121" y="871"/>
                  </a:lnTo>
                  <a:lnTo>
                    <a:pt x="121" y="874"/>
                  </a:lnTo>
                  <a:lnTo>
                    <a:pt x="117" y="875"/>
                  </a:lnTo>
                  <a:lnTo>
                    <a:pt x="115" y="876"/>
                  </a:lnTo>
                  <a:lnTo>
                    <a:pt x="114" y="875"/>
                  </a:lnTo>
                  <a:lnTo>
                    <a:pt x="112" y="875"/>
                  </a:lnTo>
                  <a:lnTo>
                    <a:pt x="111" y="878"/>
                  </a:lnTo>
                  <a:lnTo>
                    <a:pt x="110" y="880"/>
                  </a:lnTo>
                  <a:lnTo>
                    <a:pt x="109" y="881"/>
                  </a:lnTo>
                  <a:lnTo>
                    <a:pt x="111" y="884"/>
                  </a:lnTo>
                  <a:lnTo>
                    <a:pt x="112" y="889"/>
                  </a:lnTo>
                  <a:lnTo>
                    <a:pt x="110" y="891"/>
                  </a:lnTo>
                  <a:lnTo>
                    <a:pt x="109" y="893"/>
                  </a:lnTo>
                  <a:lnTo>
                    <a:pt x="109" y="896"/>
                  </a:lnTo>
                  <a:lnTo>
                    <a:pt x="110" y="901"/>
                  </a:lnTo>
                  <a:lnTo>
                    <a:pt x="109" y="910"/>
                  </a:lnTo>
                  <a:lnTo>
                    <a:pt x="110" y="913"/>
                  </a:lnTo>
                  <a:lnTo>
                    <a:pt x="112" y="914"/>
                  </a:lnTo>
                  <a:lnTo>
                    <a:pt x="116" y="916"/>
                  </a:lnTo>
                  <a:lnTo>
                    <a:pt x="120" y="918"/>
                  </a:lnTo>
                  <a:lnTo>
                    <a:pt x="121" y="921"/>
                  </a:lnTo>
                  <a:lnTo>
                    <a:pt x="121" y="923"/>
                  </a:lnTo>
                  <a:lnTo>
                    <a:pt x="119" y="924"/>
                  </a:lnTo>
                  <a:lnTo>
                    <a:pt x="116" y="925"/>
                  </a:lnTo>
                  <a:lnTo>
                    <a:pt x="116" y="929"/>
                  </a:lnTo>
                  <a:lnTo>
                    <a:pt x="119" y="933"/>
                  </a:lnTo>
                  <a:lnTo>
                    <a:pt x="121" y="935"/>
                  </a:lnTo>
                  <a:lnTo>
                    <a:pt x="122" y="938"/>
                  </a:lnTo>
                  <a:lnTo>
                    <a:pt x="122" y="940"/>
                  </a:lnTo>
                  <a:lnTo>
                    <a:pt x="120" y="942"/>
                  </a:lnTo>
                  <a:lnTo>
                    <a:pt x="122" y="946"/>
                  </a:lnTo>
                  <a:lnTo>
                    <a:pt x="123" y="949"/>
                  </a:lnTo>
                  <a:lnTo>
                    <a:pt x="122" y="952"/>
                  </a:lnTo>
                  <a:lnTo>
                    <a:pt x="121" y="955"/>
                  </a:lnTo>
                  <a:lnTo>
                    <a:pt x="119" y="957"/>
                  </a:lnTo>
                  <a:lnTo>
                    <a:pt x="119" y="959"/>
                  </a:lnTo>
                  <a:lnTo>
                    <a:pt x="119" y="963"/>
                  </a:lnTo>
                  <a:lnTo>
                    <a:pt x="119" y="966"/>
                  </a:lnTo>
                  <a:lnTo>
                    <a:pt x="119" y="969"/>
                  </a:lnTo>
                  <a:lnTo>
                    <a:pt x="134" y="971"/>
                  </a:lnTo>
                  <a:lnTo>
                    <a:pt x="138" y="971"/>
                  </a:lnTo>
                  <a:lnTo>
                    <a:pt x="139" y="974"/>
                  </a:lnTo>
                  <a:lnTo>
                    <a:pt x="139" y="976"/>
                  </a:lnTo>
                  <a:lnTo>
                    <a:pt x="137" y="979"/>
                  </a:lnTo>
                  <a:lnTo>
                    <a:pt x="136" y="985"/>
                  </a:lnTo>
                  <a:lnTo>
                    <a:pt x="133" y="986"/>
                  </a:lnTo>
                  <a:lnTo>
                    <a:pt x="130" y="984"/>
                  </a:lnTo>
                  <a:lnTo>
                    <a:pt x="127" y="985"/>
                  </a:lnTo>
                  <a:lnTo>
                    <a:pt x="124" y="985"/>
                  </a:lnTo>
                  <a:lnTo>
                    <a:pt x="120" y="985"/>
                  </a:lnTo>
                  <a:lnTo>
                    <a:pt x="115" y="986"/>
                  </a:lnTo>
                  <a:lnTo>
                    <a:pt x="111" y="985"/>
                  </a:lnTo>
                  <a:lnTo>
                    <a:pt x="111" y="987"/>
                  </a:lnTo>
                  <a:lnTo>
                    <a:pt x="112" y="991"/>
                  </a:lnTo>
                  <a:lnTo>
                    <a:pt x="119" y="992"/>
                  </a:lnTo>
                  <a:lnTo>
                    <a:pt x="126" y="995"/>
                  </a:lnTo>
                  <a:lnTo>
                    <a:pt x="128" y="998"/>
                  </a:lnTo>
                  <a:lnTo>
                    <a:pt x="130" y="1002"/>
                  </a:lnTo>
                  <a:lnTo>
                    <a:pt x="133" y="1005"/>
                  </a:lnTo>
                  <a:lnTo>
                    <a:pt x="133" y="1009"/>
                  </a:lnTo>
                  <a:lnTo>
                    <a:pt x="129" y="1014"/>
                  </a:lnTo>
                  <a:lnTo>
                    <a:pt x="128" y="1017"/>
                  </a:lnTo>
                  <a:lnTo>
                    <a:pt x="123" y="1018"/>
                  </a:lnTo>
                  <a:lnTo>
                    <a:pt x="121" y="1020"/>
                  </a:lnTo>
                  <a:lnTo>
                    <a:pt x="121" y="1026"/>
                  </a:lnTo>
                  <a:lnTo>
                    <a:pt x="121" y="1032"/>
                  </a:lnTo>
                  <a:lnTo>
                    <a:pt x="123" y="1033"/>
                  </a:lnTo>
                  <a:lnTo>
                    <a:pt x="125" y="1037"/>
                  </a:lnTo>
                  <a:lnTo>
                    <a:pt x="123" y="1041"/>
                  </a:lnTo>
                  <a:lnTo>
                    <a:pt x="119" y="1043"/>
                  </a:lnTo>
                  <a:lnTo>
                    <a:pt x="117" y="1046"/>
                  </a:lnTo>
                  <a:lnTo>
                    <a:pt x="119" y="1048"/>
                  </a:lnTo>
                  <a:lnTo>
                    <a:pt x="121" y="1051"/>
                  </a:lnTo>
                  <a:lnTo>
                    <a:pt x="121" y="1053"/>
                  </a:lnTo>
                  <a:lnTo>
                    <a:pt x="122" y="1058"/>
                  </a:lnTo>
                  <a:lnTo>
                    <a:pt x="123" y="1064"/>
                  </a:lnTo>
                  <a:lnTo>
                    <a:pt x="122" y="1067"/>
                  </a:lnTo>
                  <a:lnTo>
                    <a:pt x="122" y="1070"/>
                  </a:lnTo>
                  <a:lnTo>
                    <a:pt x="118" y="1074"/>
                  </a:lnTo>
                  <a:lnTo>
                    <a:pt x="115" y="1075"/>
                  </a:lnTo>
                  <a:lnTo>
                    <a:pt x="115" y="1080"/>
                  </a:lnTo>
                  <a:lnTo>
                    <a:pt x="114" y="1084"/>
                  </a:lnTo>
                  <a:lnTo>
                    <a:pt x="115" y="1087"/>
                  </a:lnTo>
                  <a:lnTo>
                    <a:pt x="116" y="1089"/>
                  </a:lnTo>
                  <a:lnTo>
                    <a:pt x="116" y="1092"/>
                  </a:lnTo>
                  <a:lnTo>
                    <a:pt x="114" y="1092"/>
                  </a:lnTo>
                  <a:lnTo>
                    <a:pt x="112" y="1094"/>
                  </a:lnTo>
                  <a:lnTo>
                    <a:pt x="110" y="1099"/>
                  </a:lnTo>
                  <a:lnTo>
                    <a:pt x="105" y="1103"/>
                  </a:lnTo>
                  <a:lnTo>
                    <a:pt x="103" y="1105"/>
                  </a:lnTo>
                  <a:lnTo>
                    <a:pt x="103" y="1109"/>
                  </a:lnTo>
                  <a:lnTo>
                    <a:pt x="101" y="1114"/>
                  </a:lnTo>
                  <a:lnTo>
                    <a:pt x="99" y="1118"/>
                  </a:lnTo>
                  <a:lnTo>
                    <a:pt x="98" y="1122"/>
                  </a:lnTo>
                  <a:lnTo>
                    <a:pt x="98" y="1127"/>
                  </a:lnTo>
                  <a:lnTo>
                    <a:pt x="101" y="1128"/>
                  </a:lnTo>
                  <a:lnTo>
                    <a:pt x="103" y="1133"/>
                  </a:lnTo>
                  <a:lnTo>
                    <a:pt x="105" y="1138"/>
                  </a:lnTo>
                  <a:lnTo>
                    <a:pt x="103" y="1145"/>
                  </a:lnTo>
                  <a:lnTo>
                    <a:pt x="98" y="1148"/>
                  </a:lnTo>
                  <a:lnTo>
                    <a:pt x="95" y="1150"/>
                  </a:lnTo>
                  <a:lnTo>
                    <a:pt x="95" y="1152"/>
                  </a:lnTo>
                  <a:lnTo>
                    <a:pt x="95" y="1158"/>
                  </a:lnTo>
                  <a:lnTo>
                    <a:pt x="95" y="1162"/>
                  </a:lnTo>
                  <a:lnTo>
                    <a:pt x="95" y="1165"/>
                  </a:lnTo>
                  <a:lnTo>
                    <a:pt x="93" y="1167"/>
                  </a:lnTo>
                  <a:lnTo>
                    <a:pt x="91" y="1169"/>
                  </a:lnTo>
                  <a:lnTo>
                    <a:pt x="87" y="1171"/>
                  </a:lnTo>
                  <a:lnTo>
                    <a:pt x="83" y="1173"/>
                  </a:lnTo>
                  <a:lnTo>
                    <a:pt x="82" y="1175"/>
                  </a:lnTo>
                  <a:lnTo>
                    <a:pt x="80" y="1179"/>
                  </a:lnTo>
                  <a:lnTo>
                    <a:pt x="78" y="1183"/>
                  </a:lnTo>
                  <a:lnTo>
                    <a:pt x="79" y="1188"/>
                  </a:lnTo>
                  <a:lnTo>
                    <a:pt x="69" y="1189"/>
                  </a:lnTo>
                  <a:lnTo>
                    <a:pt x="68" y="1193"/>
                  </a:lnTo>
                  <a:lnTo>
                    <a:pt x="66" y="1196"/>
                  </a:lnTo>
                  <a:lnTo>
                    <a:pt x="65" y="1201"/>
                  </a:lnTo>
                  <a:lnTo>
                    <a:pt x="67" y="1207"/>
                  </a:lnTo>
                  <a:lnTo>
                    <a:pt x="69" y="1211"/>
                  </a:lnTo>
                  <a:lnTo>
                    <a:pt x="66" y="1217"/>
                  </a:lnTo>
                  <a:lnTo>
                    <a:pt x="67" y="1223"/>
                  </a:lnTo>
                  <a:lnTo>
                    <a:pt x="67" y="1227"/>
                  </a:lnTo>
                  <a:lnTo>
                    <a:pt x="71" y="1232"/>
                  </a:lnTo>
                  <a:lnTo>
                    <a:pt x="73" y="1239"/>
                  </a:lnTo>
                  <a:lnTo>
                    <a:pt x="75" y="1243"/>
                  </a:lnTo>
                  <a:lnTo>
                    <a:pt x="75" y="1248"/>
                  </a:lnTo>
                  <a:lnTo>
                    <a:pt x="76" y="1250"/>
                  </a:lnTo>
                  <a:lnTo>
                    <a:pt x="77" y="1253"/>
                  </a:lnTo>
                  <a:lnTo>
                    <a:pt x="78" y="1256"/>
                  </a:lnTo>
                  <a:lnTo>
                    <a:pt x="80" y="1258"/>
                  </a:lnTo>
                  <a:lnTo>
                    <a:pt x="84" y="1254"/>
                  </a:lnTo>
                  <a:lnTo>
                    <a:pt x="87" y="1252"/>
                  </a:lnTo>
                  <a:lnTo>
                    <a:pt x="88" y="1252"/>
                  </a:lnTo>
                  <a:lnTo>
                    <a:pt x="94" y="1252"/>
                  </a:lnTo>
                  <a:lnTo>
                    <a:pt x="98" y="1250"/>
                  </a:lnTo>
                  <a:lnTo>
                    <a:pt x="99" y="1250"/>
                  </a:lnTo>
                  <a:lnTo>
                    <a:pt x="101" y="1252"/>
                  </a:lnTo>
                  <a:lnTo>
                    <a:pt x="103" y="1254"/>
                  </a:lnTo>
                  <a:lnTo>
                    <a:pt x="104" y="1259"/>
                  </a:lnTo>
                  <a:lnTo>
                    <a:pt x="105" y="1265"/>
                  </a:lnTo>
                  <a:lnTo>
                    <a:pt x="104" y="1270"/>
                  </a:lnTo>
                  <a:lnTo>
                    <a:pt x="102" y="1272"/>
                  </a:lnTo>
                  <a:lnTo>
                    <a:pt x="102" y="1273"/>
                  </a:lnTo>
                  <a:lnTo>
                    <a:pt x="102" y="1277"/>
                  </a:lnTo>
                  <a:lnTo>
                    <a:pt x="104" y="1280"/>
                  </a:lnTo>
                  <a:lnTo>
                    <a:pt x="104" y="1284"/>
                  </a:lnTo>
                  <a:lnTo>
                    <a:pt x="102" y="1292"/>
                  </a:lnTo>
                  <a:lnTo>
                    <a:pt x="101" y="1295"/>
                  </a:lnTo>
                  <a:lnTo>
                    <a:pt x="103" y="1299"/>
                  </a:lnTo>
                  <a:lnTo>
                    <a:pt x="105" y="1303"/>
                  </a:lnTo>
                  <a:lnTo>
                    <a:pt x="109" y="1305"/>
                  </a:lnTo>
                  <a:lnTo>
                    <a:pt x="112" y="1309"/>
                  </a:lnTo>
                  <a:lnTo>
                    <a:pt x="115" y="1312"/>
                  </a:lnTo>
                  <a:lnTo>
                    <a:pt x="114" y="1316"/>
                  </a:lnTo>
                  <a:lnTo>
                    <a:pt x="116" y="1317"/>
                  </a:lnTo>
                  <a:lnTo>
                    <a:pt x="122" y="1317"/>
                  </a:lnTo>
                  <a:lnTo>
                    <a:pt x="132" y="1317"/>
                  </a:lnTo>
                  <a:lnTo>
                    <a:pt x="145" y="1318"/>
                  </a:lnTo>
                  <a:lnTo>
                    <a:pt x="160" y="1318"/>
                  </a:lnTo>
                  <a:lnTo>
                    <a:pt x="175" y="1319"/>
                  </a:lnTo>
                  <a:lnTo>
                    <a:pt x="184" y="1322"/>
                  </a:lnTo>
                  <a:lnTo>
                    <a:pt x="190" y="1325"/>
                  </a:lnTo>
                  <a:lnTo>
                    <a:pt x="199" y="1325"/>
                  </a:lnTo>
                  <a:lnTo>
                    <a:pt x="207" y="1328"/>
                  </a:lnTo>
                  <a:lnTo>
                    <a:pt x="214" y="1331"/>
                  </a:lnTo>
                  <a:lnTo>
                    <a:pt x="218" y="1332"/>
                  </a:lnTo>
                  <a:lnTo>
                    <a:pt x="221" y="1332"/>
                  </a:lnTo>
                  <a:lnTo>
                    <a:pt x="222" y="1336"/>
                  </a:lnTo>
                  <a:lnTo>
                    <a:pt x="205" y="1331"/>
                  </a:lnTo>
                  <a:lnTo>
                    <a:pt x="201" y="1328"/>
                  </a:lnTo>
                  <a:lnTo>
                    <a:pt x="197" y="1328"/>
                  </a:lnTo>
                  <a:lnTo>
                    <a:pt x="191" y="1332"/>
                  </a:lnTo>
                  <a:lnTo>
                    <a:pt x="188" y="1339"/>
                  </a:lnTo>
                  <a:lnTo>
                    <a:pt x="186" y="1341"/>
                  </a:lnTo>
                  <a:lnTo>
                    <a:pt x="181" y="1343"/>
                  </a:lnTo>
                  <a:lnTo>
                    <a:pt x="177" y="1344"/>
                  </a:lnTo>
                  <a:lnTo>
                    <a:pt x="163" y="1351"/>
                  </a:lnTo>
                  <a:lnTo>
                    <a:pt x="157" y="1352"/>
                  </a:lnTo>
                  <a:lnTo>
                    <a:pt x="153" y="1354"/>
                  </a:lnTo>
                  <a:lnTo>
                    <a:pt x="150" y="1357"/>
                  </a:lnTo>
                  <a:lnTo>
                    <a:pt x="149" y="1363"/>
                  </a:lnTo>
                  <a:lnTo>
                    <a:pt x="149" y="1367"/>
                  </a:lnTo>
                  <a:lnTo>
                    <a:pt x="145" y="1380"/>
                  </a:lnTo>
                  <a:lnTo>
                    <a:pt x="144" y="1387"/>
                  </a:lnTo>
                  <a:lnTo>
                    <a:pt x="144" y="1391"/>
                  </a:lnTo>
                  <a:lnTo>
                    <a:pt x="145" y="1397"/>
                  </a:lnTo>
                  <a:lnTo>
                    <a:pt x="144" y="1408"/>
                  </a:lnTo>
                  <a:lnTo>
                    <a:pt x="141" y="1410"/>
                  </a:lnTo>
                  <a:lnTo>
                    <a:pt x="135" y="1414"/>
                  </a:lnTo>
                  <a:lnTo>
                    <a:pt x="130" y="1411"/>
                  </a:lnTo>
                  <a:lnTo>
                    <a:pt x="123" y="1409"/>
                  </a:lnTo>
                  <a:lnTo>
                    <a:pt x="117" y="1405"/>
                  </a:lnTo>
                  <a:lnTo>
                    <a:pt x="110" y="1402"/>
                  </a:lnTo>
                  <a:lnTo>
                    <a:pt x="108" y="1401"/>
                  </a:lnTo>
                  <a:lnTo>
                    <a:pt x="102" y="1392"/>
                  </a:lnTo>
                  <a:lnTo>
                    <a:pt x="101" y="1390"/>
                  </a:lnTo>
                  <a:lnTo>
                    <a:pt x="101" y="1386"/>
                  </a:lnTo>
                  <a:lnTo>
                    <a:pt x="104" y="1381"/>
                  </a:lnTo>
                  <a:lnTo>
                    <a:pt x="106" y="1380"/>
                  </a:lnTo>
                  <a:lnTo>
                    <a:pt x="111" y="1381"/>
                  </a:lnTo>
                  <a:lnTo>
                    <a:pt x="115" y="1380"/>
                  </a:lnTo>
                  <a:lnTo>
                    <a:pt x="118" y="1383"/>
                  </a:lnTo>
                  <a:lnTo>
                    <a:pt x="119" y="1388"/>
                  </a:lnTo>
                  <a:lnTo>
                    <a:pt x="117" y="1391"/>
                  </a:lnTo>
                  <a:lnTo>
                    <a:pt x="116" y="1393"/>
                  </a:lnTo>
                  <a:lnTo>
                    <a:pt x="117" y="1395"/>
                  </a:lnTo>
                  <a:lnTo>
                    <a:pt x="120" y="1393"/>
                  </a:lnTo>
                  <a:lnTo>
                    <a:pt x="121" y="1380"/>
                  </a:lnTo>
                  <a:lnTo>
                    <a:pt x="132" y="1374"/>
                  </a:lnTo>
                  <a:lnTo>
                    <a:pt x="135" y="1370"/>
                  </a:lnTo>
                  <a:lnTo>
                    <a:pt x="138" y="1364"/>
                  </a:lnTo>
                  <a:lnTo>
                    <a:pt x="139" y="1363"/>
                  </a:lnTo>
                  <a:lnTo>
                    <a:pt x="139" y="1360"/>
                  </a:lnTo>
                  <a:lnTo>
                    <a:pt x="137" y="1358"/>
                  </a:lnTo>
                  <a:lnTo>
                    <a:pt x="132" y="1356"/>
                  </a:lnTo>
                  <a:lnTo>
                    <a:pt x="116" y="1368"/>
                  </a:lnTo>
                  <a:lnTo>
                    <a:pt x="109" y="1371"/>
                  </a:lnTo>
                  <a:lnTo>
                    <a:pt x="105" y="1375"/>
                  </a:lnTo>
                  <a:lnTo>
                    <a:pt x="99" y="1381"/>
                  </a:lnTo>
                  <a:lnTo>
                    <a:pt x="98" y="1383"/>
                  </a:lnTo>
                  <a:lnTo>
                    <a:pt x="97" y="1387"/>
                  </a:lnTo>
                  <a:lnTo>
                    <a:pt x="97" y="1391"/>
                  </a:lnTo>
                  <a:lnTo>
                    <a:pt x="91" y="1390"/>
                  </a:lnTo>
                  <a:lnTo>
                    <a:pt x="82" y="1383"/>
                  </a:lnTo>
                  <a:lnTo>
                    <a:pt x="81" y="1380"/>
                  </a:lnTo>
                  <a:lnTo>
                    <a:pt x="82" y="1377"/>
                  </a:lnTo>
                  <a:lnTo>
                    <a:pt x="86" y="1374"/>
                  </a:lnTo>
                  <a:lnTo>
                    <a:pt x="86" y="1365"/>
                  </a:lnTo>
                  <a:lnTo>
                    <a:pt x="86" y="1362"/>
                  </a:lnTo>
                  <a:lnTo>
                    <a:pt x="88" y="1359"/>
                  </a:lnTo>
                  <a:lnTo>
                    <a:pt x="91" y="1356"/>
                  </a:lnTo>
                  <a:lnTo>
                    <a:pt x="93" y="1356"/>
                  </a:lnTo>
                  <a:lnTo>
                    <a:pt x="94" y="1357"/>
                  </a:lnTo>
                  <a:lnTo>
                    <a:pt x="94" y="1359"/>
                  </a:lnTo>
                  <a:lnTo>
                    <a:pt x="100" y="1358"/>
                  </a:lnTo>
                  <a:lnTo>
                    <a:pt x="110" y="1351"/>
                  </a:lnTo>
                  <a:lnTo>
                    <a:pt x="114" y="1351"/>
                  </a:lnTo>
                  <a:lnTo>
                    <a:pt x="120" y="1352"/>
                  </a:lnTo>
                  <a:lnTo>
                    <a:pt x="126" y="1351"/>
                  </a:lnTo>
                  <a:lnTo>
                    <a:pt x="127" y="1350"/>
                  </a:lnTo>
                  <a:lnTo>
                    <a:pt x="128" y="1348"/>
                  </a:lnTo>
                  <a:lnTo>
                    <a:pt x="123" y="1346"/>
                  </a:lnTo>
                  <a:lnTo>
                    <a:pt x="119" y="1345"/>
                  </a:lnTo>
                  <a:lnTo>
                    <a:pt x="106" y="1344"/>
                  </a:lnTo>
                  <a:lnTo>
                    <a:pt x="104" y="1345"/>
                  </a:lnTo>
                  <a:lnTo>
                    <a:pt x="100" y="1349"/>
                  </a:lnTo>
                  <a:lnTo>
                    <a:pt x="99" y="1348"/>
                  </a:lnTo>
                  <a:lnTo>
                    <a:pt x="98" y="1346"/>
                  </a:lnTo>
                  <a:lnTo>
                    <a:pt x="93" y="1345"/>
                  </a:lnTo>
                  <a:lnTo>
                    <a:pt x="92" y="1345"/>
                  </a:lnTo>
                  <a:lnTo>
                    <a:pt x="90" y="1347"/>
                  </a:lnTo>
                  <a:lnTo>
                    <a:pt x="90" y="1350"/>
                  </a:lnTo>
                  <a:lnTo>
                    <a:pt x="88" y="1354"/>
                  </a:lnTo>
                  <a:lnTo>
                    <a:pt x="85" y="1357"/>
                  </a:lnTo>
                  <a:lnTo>
                    <a:pt x="82" y="1363"/>
                  </a:lnTo>
                  <a:lnTo>
                    <a:pt x="82" y="1367"/>
                  </a:lnTo>
                  <a:lnTo>
                    <a:pt x="82" y="1369"/>
                  </a:lnTo>
                  <a:lnTo>
                    <a:pt x="81" y="1371"/>
                  </a:lnTo>
                  <a:lnTo>
                    <a:pt x="79" y="1372"/>
                  </a:lnTo>
                  <a:lnTo>
                    <a:pt x="73" y="1371"/>
                  </a:lnTo>
                  <a:lnTo>
                    <a:pt x="69" y="1367"/>
                  </a:lnTo>
                  <a:lnTo>
                    <a:pt x="67" y="1363"/>
                  </a:lnTo>
                  <a:lnTo>
                    <a:pt x="63" y="1360"/>
                  </a:lnTo>
                  <a:lnTo>
                    <a:pt x="72" y="1356"/>
                  </a:lnTo>
                  <a:lnTo>
                    <a:pt x="75" y="1354"/>
                  </a:lnTo>
                  <a:lnTo>
                    <a:pt x="78" y="1348"/>
                  </a:lnTo>
                  <a:lnTo>
                    <a:pt x="81" y="1345"/>
                  </a:lnTo>
                  <a:lnTo>
                    <a:pt x="79" y="1343"/>
                  </a:lnTo>
                  <a:lnTo>
                    <a:pt x="77" y="1343"/>
                  </a:lnTo>
                  <a:lnTo>
                    <a:pt x="77" y="1346"/>
                  </a:lnTo>
                  <a:lnTo>
                    <a:pt x="75" y="1349"/>
                  </a:lnTo>
                  <a:lnTo>
                    <a:pt x="71" y="1347"/>
                  </a:lnTo>
                  <a:lnTo>
                    <a:pt x="65" y="1352"/>
                  </a:lnTo>
                  <a:lnTo>
                    <a:pt x="61" y="1351"/>
                  </a:lnTo>
                  <a:lnTo>
                    <a:pt x="55" y="1352"/>
                  </a:lnTo>
                  <a:lnTo>
                    <a:pt x="52" y="1350"/>
                  </a:lnTo>
                  <a:lnTo>
                    <a:pt x="51" y="1347"/>
                  </a:lnTo>
                  <a:lnTo>
                    <a:pt x="52" y="1344"/>
                  </a:lnTo>
                  <a:lnTo>
                    <a:pt x="51" y="1338"/>
                  </a:lnTo>
                  <a:lnTo>
                    <a:pt x="49" y="1336"/>
                  </a:lnTo>
                  <a:lnTo>
                    <a:pt x="48" y="1337"/>
                  </a:lnTo>
                  <a:lnTo>
                    <a:pt x="47" y="1334"/>
                  </a:lnTo>
                  <a:lnTo>
                    <a:pt x="45" y="1328"/>
                  </a:lnTo>
                  <a:lnTo>
                    <a:pt x="44" y="1327"/>
                  </a:lnTo>
                  <a:lnTo>
                    <a:pt x="43" y="1324"/>
                  </a:lnTo>
                  <a:lnTo>
                    <a:pt x="44" y="1323"/>
                  </a:lnTo>
                  <a:lnTo>
                    <a:pt x="46" y="1324"/>
                  </a:lnTo>
                  <a:lnTo>
                    <a:pt x="48" y="1325"/>
                  </a:lnTo>
                  <a:lnTo>
                    <a:pt x="51" y="1326"/>
                  </a:lnTo>
                  <a:lnTo>
                    <a:pt x="58" y="1330"/>
                  </a:lnTo>
                  <a:lnTo>
                    <a:pt x="60" y="1328"/>
                  </a:lnTo>
                  <a:lnTo>
                    <a:pt x="61" y="1328"/>
                  </a:lnTo>
                  <a:lnTo>
                    <a:pt x="62" y="1325"/>
                  </a:lnTo>
                  <a:lnTo>
                    <a:pt x="62" y="1322"/>
                  </a:lnTo>
                  <a:lnTo>
                    <a:pt x="63" y="1322"/>
                  </a:lnTo>
                  <a:lnTo>
                    <a:pt x="66" y="1325"/>
                  </a:lnTo>
                  <a:lnTo>
                    <a:pt x="69" y="1325"/>
                  </a:lnTo>
                  <a:lnTo>
                    <a:pt x="73" y="1326"/>
                  </a:lnTo>
                  <a:lnTo>
                    <a:pt x="75" y="1326"/>
                  </a:lnTo>
                  <a:lnTo>
                    <a:pt x="79" y="1324"/>
                  </a:lnTo>
                  <a:lnTo>
                    <a:pt x="84" y="1321"/>
                  </a:lnTo>
                  <a:lnTo>
                    <a:pt x="87" y="1316"/>
                  </a:lnTo>
                  <a:lnTo>
                    <a:pt x="89" y="1316"/>
                  </a:lnTo>
                  <a:lnTo>
                    <a:pt x="91" y="1316"/>
                  </a:lnTo>
                  <a:lnTo>
                    <a:pt x="92" y="1317"/>
                  </a:lnTo>
                  <a:lnTo>
                    <a:pt x="92" y="1320"/>
                  </a:lnTo>
                  <a:lnTo>
                    <a:pt x="93" y="1323"/>
                  </a:lnTo>
                  <a:lnTo>
                    <a:pt x="95" y="1325"/>
                  </a:lnTo>
                  <a:lnTo>
                    <a:pt x="96" y="1328"/>
                  </a:lnTo>
                  <a:lnTo>
                    <a:pt x="95" y="1330"/>
                  </a:lnTo>
                  <a:lnTo>
                    <a:pt x="92" y="1335"/>
                  </a:lnTo>
                  <a:lnTo>
                    <a:pt x="92" y="1336"/>
                  </a:lnTo>
                  <a:lnTo>
                    <a:pt x="93" y="1337"/>
                  </a:lnTo>
                  <a:lnTo>
                    <a:pt x="94" y="1336"/>
                  </a:lnTo>
                  <a:lnTo>
                    <a:pt x="96" y="1335"/>
                  </a:lnTo>
                  <a:lnTo>
                    <a:pt x="97" y="1332"/>
                  </a:lnTo>
                  <a:lnTo>
                    <a:pt x="97" y="1331"/>
                  </a:lnTo>
                  <a:lnTo>
                    <a:pt x="97" y="1328"/>
                  </a:lnTo>
                  <a:lnTo>
                    <a:pt x="97" y="1327"/>
                  </a:lnTo>
                  <a:lnTo>
                    <a:pt x="95" y="1320"/>
                  </a:lnTo>
                  <a:lnTo>
                    <a:pt x="94" y="1318"/>
                  </a:lnTo>
                  <a:lnTo>
                    <a:pt x="94" y="1315"/>
                  </a:lnTo>
                  <a:lnTo>
                    <a:pt x="97" y="1312"/>
                  </a:lnTo>
                  <a:lnTo>
                    <a:pt x="98" y="1310"/>
                  </a:lnTo>
                  <a:lnTo>
                    <a:pt x="98" y="1306"/>
                  </a:lnTo>
                  <a:lnTo>
                    <a:pt x="97" y="1304"/>
                  </a:lnTo>
                  <a:lnTo>
                    <a:pt x="90" y="1297"/>
                  </a:lnTo>
                  <a:lnTo>
                    <a:pt x="79" y="1291"/>
                  </a:lnTo>
                  <a:lnTo>
                    <a:pt x="77" y="1291"/>
                  </a:lnTo>
                  <a:lnTo>
                    <a:pt x="77" y="1293"/>
                  </a:lnTo>
                  <a:lnTo>
                    <a:pt x="77" y="1293"/>
                  </a:lnTo>
                  <a:lnTo>
                    <a:pt x="79" y="1294"/>
                  </a:lnTo>
                  <a:lnTo>
                    <a:pt x="89" y="1299"/>
                  </a:lnTo>
                  <a:lnTo>
                    <a:pt x="92" y="1302"/>
                  </a:lnTo>
                  <a:lnTo>
                    <a:pt x="93" y="1303"/>
                  </a:lnTo>
                  <a:lnTo>
                    <a:pt x="95" y="1305"/>
                  </a:lnTo>
                  <a:lnTo>
                    <a:pt x="95" y="1308"/>
                  </a:lnTo>
                  <a:lnTo>
                    <a:pt x="85" y="1311"/>
                  </a:lnTo>
                  <a:lnTo>
                    <a:pt x="77" y="1317"/>
                  </a:lnTo>
                  <a:lnTo>
                    <a:pt x="71" y="1321"/>
                  </a:lnTo>
                  <a:lnTo>
                    <a:pt x="67" y="1320"/>
                  </a:lnTo>
                  <a:lnTo>
                    <a:pt x="65" y="1316"/>
                  </a:lnTo>
                  <a:lnTo>
                    <a:pt x="63" y="1311"/>
                  </a:lnTo>
                  <a:lnTo>
                    <a:pt x="60" y="1308"/>
                  </a:lnTo>
                  <a:lnTo>
                    <a:pt x="58" y="1308"/>
                  </a:lnTo>
                  <a:lnTo>
                    <a:pt x="57" y="1308"/>
                  </a:lnTo>
                  <a:lnTo>
                    <a:pt x="56" y="1306"/>
                  </a:lnTo>
                  <a:lnTo>
                    <a:pt x="53" y="1307"/>
                  </a:lnTo>
                  <a:lnTo>
                    <a:pt x="48" y="1304"/>
                  </a:lnTo>
                  <a:lnTo>
                    <a:pt x="46" y="1302"/>
                  </a:lnTo>
                  <a:lnTo>
                    <a:pt x="50" y="1297"/>
                  </a:lnTo>
                  <a:lnTo>
                    <a:pt x="54" y="1299"/>
                  </a:lnTo>
                  <a:lnTo>
                    <a:pt x="56" y="1285"/>
                  </a:lnTo>
                  <a:lnTo>
                    <a:pt x="54" y="1282"/>
                  </a:lnTo>
                  <a:lnTo>
                    <a:pt x="48" y="1278"/>
                  </a:lnTo>
                  <a:lnTo>
                    <a:pt x="46" y="1279"/>
                  </a:lnTo>
                  <a:lnTo>
                    <a:pt x="42" y="1278"/>
                  </a:lnTo>
                  <a:lnTo>
                    <a:pt x="40" y="1277"/>
                  </a:lnTo>
                  <a:lnTo>
                    <a:pt x="37" y="1276"/>
                  </a:lnTo>
                  <a:lnTo>
                    <a:pt x="34" y="1275"/>
                  </a:lnTo>
                  <a:lnTo>
                    <a:pt x="31" y="1273"/>
                  </a:lnTo>
                  <a:lnTo>
                    <a:pt x="27" y="1272"/>
                  </a:lnTo>
                  <a:lnTo>
                    <a:pt x="22" y="1263"/>
                  </a:lnTo>
                  <a:lnTo>
                    <a:pt x="20" y="1259"/>
                  </a:lnTo>
                  <a:lnTo>
                    <a:pt x="19" y="1253"/>
                  </a:lnTo>
                  <a:lnTo>
                    <a:pt x="27" y="1253"/>
                  </a:lnTo>
                  <a:lnTo>
                    <a:pt x="31" y="1253"/>
                  </a:lnTo>
                  <a:lnTo>
                    <a:pt x="32" y="1251"/>
                  </a:lnTo>
                  <a:lnTo>
                    <a:pt x="30" y="1247"/>
                  </a:lnTo>
                  <a:lnTo>
                    <a:pt x="29" y="1243"/>
                  </a:lnTo>
                  <a:lnTo>
                    <a:pt x="30" y="1241"/>
                  </a:lnTo>
                  <a:lnTo>
                    <a:pt x="32" y="1238"/>
                  </a:lnTo>
                  <a:lnTo>
                    <a:pt x="35" y="1239"/>
                  </a:lnTo>
                  <a:lnTo>
                    <a:pt x="41" y="1244"/>
                  </a:lnTo>
                  <a:lnTo>
                    <a:pt x="42" y="1248"/>
                  </a:lnTo>
                  <a:lnTo>
                    <a:pt x="46" y="1258"/>
                  </a:lnTo>
                  <a:lnTo>
                    <a:pt x="48" y="1259"/>
                  </a:lnTo>
                  <a:lnTo>
                    <a:pt x="48" y="1260"/>
                  </a:lnTo>
                  <a:lnTo>
                    <a:pt x="57" y="1266"/>
                  </a:lnTo>
                  <a:lnTo>
                    <a:pt x="58" y="1266"/>
                  </a:lnTo>
                  <a:lnTo>
                    <a:pt x="58" y="1261"/>
                  </a:lnTo>
                  <a:lnTo>
                    <a:pt x="60" y="1254"/>
                  </a:lnTo>
                  <a:lnTo>
                    <a:pt x="62" y="1252"/>
                  </a:lnTo>
                  <a:lnTo>
                    <a:pt x="64" y="1252"/>
                  </a:lnTo>
                  <a:lnTo>
                    <a:pt x="64" y="1251"/>
                  </a:lnTo>
                  <a:lnTo>
                    <a:pt x="62" y="1248"/>
                  </a:lnTo>
                  <a:lnTo>
                    <a:pt x="63" y="1245"/>
                  </a:lnTo>
                  <a:lnTo>
                    <a:pt x="62" y="1244"/>
                  </a:lnTo>
                  <a:lnTo>
                    <a:pt x="60" y="1247"/>
                  </a:lnTo>
                  <a:lnTo>
                    <a:pt x="56" y="1258"/>
                  </a:lnTo>
                  <a:lnTo>
                    <a:pt x="53" y="1261"/>
                  </a:lnTo>
                  <a:lnTo>
                    <a:pt x="49" y="1255"/>
                  </a:lnTo>
                  <a:lnTo>
                    <a:pt x="47" y="1252"/>
                  </a:lnTo>
                  <a:lnTo>
                    <a:pt x="46" y="1250"/>
                  </a:lnTo>
                  <a:lnTo>
                    <a:pt x="46" y="1244"/>
                  </a:lnTo>
                  <a:lnTo>
                    <a:pt x="54" y="1245"/>
                  </a:lnTo>
                  <a:lnTo>
                    <a:pt x="51" y="1243"/>
                  </a:lnTo>
                  <a:lnTo>
                    <a:pt x="43" y="1240"/>
                  </a:lnTo>
                  <a:lnTo>
                    <a:pt x="41" y="1238"/>
                  </a:lnTo>
                  <a:lnTo>
                    <a:pt x="39" y="1237"/>
                  </a:lnTo>
                  <a:lnTo>
                    <a:pt x="37" y="1234"/>
                  </a:lnTo>
                  <a:lnTo>
                    <a:pt x="33" y="1230"/>
                  </a:lnTo>
                  <a:lnTo>
                    <a:pt x="39" y="1224"/>
                  </a:lnTo>
                  <a:lnTo>
                    <a:pt x="42" y="1220"/>
                  </a:lnTo>
                  <a:lnTo>
                    <a:pt x="52" y="1222"/>
                  </a:lnTo>
                  <a:lnTo>
                    <a:pt x="54" y="1221"/>
                  </a:lnTo>
                  <a:lnTo>
                    <a:pt x="52" y="1218"/>
                  </a:lnTo>
                  <a:lnTo>
                    <a:pt x="50" y="1218"/>
                  </a:lnTo>
                  <a:lnTo>
                    <a:pt x="47" y="1217"/>
                  </a:lnTo>
                  <a:lnTo>
                    <a:pt x="42" y="1210"/>
                  </a:lnTo>
                  <a:lnTo>
                    <a:pt x="43" y="1208"/>
                  </a:lnTo>
                  <a:lnTo>
                    <a:pt x="43" y="1202"/>
                  </a:lnTo>
                  <a:lnTo>
                    <a:pt x="45" y="1201"/>
                  </a:lnTo>
                  <a:lnTo>
                    <a:pt x="49" y="1200"/>
                  </a:lnTo>
                  <a:lnTo>
                    <a:pt x="54" y="1202"/>
                  </a:lnTo>
                  <a:lnTo>
                    <a:pt x="56" y="1203"/>
                  </a:lnTo>
                  <a:lnTo>
                    <a:pt x="58" y="1202"/>
                  </a:lnTo>
                  <a:lnTo>
                    <a:pt x="56" y="1198"/>
                  </a:lnTo>
                  <a:lnTo>
                    <a:pt x="53" y="1197"/>
                  </a:lnTo>
                  <a:lnTo>
                    <a:pt x="49" y="1194"/>
                  </a:lnTo>
                  <a:lnTo>
                    <a:pt x="49" y="1191"/>
                  </a:lnTo>
                  <a:lnTo>
                    <a:pt x="51" y="1189"/>
                  </a:lnTo>
                  <a:lnTo>
                    <a:pt x="51" y="1185"/>
                  </a:lnTo>
                  <a:lnTo>
                    <a:pt x="52" y="1181"/>
                  </a:lnTo>
                  <a:lnTo>
                    <a:pt x="52" y="1178"/>
                  </a:lnTo>
                  <a:lnTo>
                    <a:pt x="53" y="1177"/>
                  </a:lnTo>
                  <a:lnTo>
                    <a:pt x="54" y="1176"/>
                  </a:lnTo>
                  <a:lnTo>
                    <a:pt x="54" y="1175"/>
                  </a:lnTo>
                  <a:lnTo>
                    <a:pt x="51" y="1175"/>
                  </a:lnTo>
                  <a:lnTo>
                    <a:pt x="50" y="1179"/>
                  </a:lnTo>
                  <a:lnTo>
                    <a:pt x="50" y="1183"/>
                  </a:lnTo>
                  <a:lnTo>
                    <a:pt x="48" y="1185"/>
                  </a:lnTo>
                  <a:lnTo>
                    <a:pt x="47" y="1189"/>
                  </a:lnTo>
                  <a:lnTo>
                    <a:pt x="46" y="1193"/>
                  </a:lnTo>
                  <a:lnTo>
                    <a:pt x="45" y="1198"/>
                  </a:lnTo>
                  <a:lnTo>
                    <a:pt x="43" y="1196"/>
                  </a:lnTo>
                  <a:lnTo>
                    <a:pt x="42" y="1194"/>
                  </a:lnTo>
                  <a:lnTo>
                    <a:pt x="41" y="1193"/>
                  </a:lnTo>
                  <a:lnTo>
                    <a:pt x="42" y="1190"/>
                  </a:lnTo>
                  <a:lnTo>
                    <a:pt x="40" y="1176"/>
                  </a:lnTo>
                  <a:lnTo>
                    <a:pt x="40" y="1165"/>
                  </a:lnTo>
                  <a:lnTo>
                    <a:pt x="42" y="1155"/>
                  </a:lnTo>
                  <a:lnTo>
                    <a:pt x="45" y="1152"/>
                  </a:lnTo>
                  <a:lnTo>
                    <a:pt x="47" y="1151"/>
                  </a:lnTo>
                  <a:lnTo>
                    <a:pt x="48" y="1151"/>
                  </a:lnTo>
                  <a:lnTo>
                    <a:pt x="51" y="1151"/>
                  </a:lnTo>
                  <a:lnTo>
                    <a:pt x="52" y="1150"/>
                  </a:lnTo>
                  <a:lnTo>
                    <a:pt x="47" y="1148"/>
                  </a:lnTo>
                  <a:lnTo>
                    <a:pt x="44" y="1149"/>
                  </a:lnTo>
                  <a:lnTo>
                    <a:pt x="42" y="1151"/>
                  </a:lnTo>
                  <a:lnTo>
                    <a:pt x="38" y="1149"/>
                  </a:lnTo>
                  <a:lnTo>
                    <a:pt x="37" y="1144"/>
                  </a:lnTo>
                  <a:lnTo>
                    <a:pt x="35" y="1141"/>
                  </a:lnTo>
                  <a:lnTo>
                    <a:pt x="34" y="1135"/>
                  </a:lnTo>
                  <a:lnTo>
                    <a:pt x="34" y="1128"/>
                  </a:lnTo>
                  <a:lnTo>
                    <a:pt x="40" y="1128"/>
                  </a:lnTo>
                  <a:lnTo>
                    <a:pt x="45" y="1130"/>
                  </a:lnTo>
                  <a:lnTo>
                    <a:pt x="57" y="1130"/>
                  </a:lnTo>
                  <a:lnTo>
                    <a:pt x="66" y="1137"/>
                  </a:lnTo>
                  <a:lnTo>
                    <a:pt x="71" y="1136"/>
                  </a:lnTo>
                  <a:lnTo>
                    <a:pt x="71" y="1135"/>
                  </a:lnTo>
                  <a:lnTo>
                    <a:pt x="67" y="1133"/>
                  </a:lnTo>
                  <a:lnTo>
                    <a:pt x="65" y="1129"/>
                  </a:lnTo>
                  <a:lnTo>
                    <a:pt x="64" y="1128"/>
                  </a:lnTo>
                  <a:lnTo>
                    <a:pt x="64" y="1126"/>
                  </a:lnTo>
                  <a:lnTo>
                    <a:pt x="64" y="1122"/>
                  </a:lnTo>
                  <a:lnTo>
                    <a:pt x="61" y="1113"/>
                  </a:lnTo>
                  <a:lnTo>
                    <a:pt x="60" y="1113"/>
                  </a:lnTo>
                  <a:lnTo>
                    <a:pt x="59" y="1116"/>
                  </a:lnTo>
                  <a:lnTo>
                    <a:pt x="57" y="1122"/>
                  </a:lnTo>
                  <a:lnTo>
                    <a:pt x="54" y="1125"/>
                  </a:lnTo>
                  <a:lnTo>
                    <a:pt x="49" y="1126"/>
                  </a:lnTo>
                  <a:lnTo>
                    <a:pt x="45" y="1127"/>
                  </a:lnTo>
                  <a:lnTo>
                    <a:pt x="42" y="1126"/>
                  </a:lnTo>
                  <a:lnTo>
                    <a:pt x="40" y="1123"/>
                  </a:lnTo>
                  <a:lnTo>
                    <a:pt x="41" y="1120"/>
                  </a:lnTo>
                  <a:lnTo>
                    <a:pt x="39" y="1119"/>
                  </a:lnTo>
                  <a:lnTo>
                    <a:pt x="35" y="1117"/>
                  </a:lnTo>
                  <a:lnTo>
                    <a:pt x="34" y="1117"/>
                  </a:lnTo>
                  <a:lnTo>
                    <a:pt x="32" y="1115"/>
                  </a:lnTo>
                  <a:lnTo>
                    <a:pt x="34" y="1111"/>
                  </a:lnTo>
                  <a:lnTo>
                    <a:pt x="36" y="1108"/>
                  </a:lnTo>
                  <a:lnTo>
                    <a:pt x="38" y="1109"/>
                  </a:lnTo>
                  <a:lnTo>
                    <a:pt x="40" y="1110"/>
                  </a:lnTo>
                  <a:lnTo>
                    <a:pt x="42" y="1113"/>
                  </a:lnTo>
                  <a:lnTo>
                    <a:pt x="45" y="1113"/>
                  </a:lnTo>
                  <a:lnTo>
                    <a:pt x="48" y="1111"/>
                  </a:lnTo>
                  <a:lnTo>
                    <a:pt x="48" y="1110"/>
                  </a:lnTo>
                  <a:lnTo>
                    <a:pt x="46" y="1108"/>
                  </a:lnTo>
                  <a:lnTo>
                    <a:pt x="45" y="1108"/>
                  </a:lnTo>
                  <a:lnTo>
                    <a:pt x="42" y="1106"/>
                  </a:lnTo>
                  <a:lnTo>
                    <a:pt x="37" y="1102"/>
                  </a:lnTo>
                  <a:lnTo>
                    <a:pt x="40" y="1097"/>
                  </a:lnTo>
                  <a:lnTo>
                    <a:pt x="46" y="1092"/>
                  </a:lnTo>
                  <a:lnTo>
                    <a:pt x="48" y="1091"/>
                  </a:lnTo>
                  <a:lnTo>
                    <a:pt x="46" y="1086"/>
                  </a:lnTo>
                  <a:lnTo>
                    <a:pt x="48" y="1081"/>
                  </a:lnTo>
                  <a:lnTo>
                    <a:pt x="46" y="1078"/>
                  </a:lnTo>
                  <a:lnTo>
                    <a:pt x="43" y="1074"/>
                  </a:lnTo>
                  <a:lnTo>
                    <a:pt x="38" y="1072"/>
                  </a:lnTo>
                  <a:lnTo>
                    <a:pt x="37" y="1074"/>
                  </a:lnTo>
                  <a:lnTo>
                    <a:pt x="37" y="1075"/>
                  </a:lnTo>
                  <a:lnTo>
                    <a:pt x="38" y="1076"/>
                  </a:lnTo>
                  <a:lnTo>
                    <a:pt x="37" y="1078"/>
                  </a:lnTo>
                  <a:lnTo>
                    <a:pt x="37" y="1078"/>
                  </a:lnTo>
                  <a:lnTo>
                    <a:pt x="31" y="1076"/>
                  </a:lnTo>
                  <a:lnTo>
                    <a:pt x="27" y="1074"/>
                  </a:lnTo>
                  <a:lnTo>
                    <a:pt x="21" y="1071"/>
                  </a:lnTo>
                  <a:lnTo>
                    <a:pt x="21" y="1069"/>
                  </a:lnTo>
                  <a:lnTo>
                    <a:pt x="20" y="1066"/>
                  </a:lnTo>
                  <a:lnTo>
                    <a:pt x="22" y="1061"/>
                  </a:lnTo>
                  <a:lnTo>
                    <a:pt x="21" y="1061"/>
                  </a:lnTo>
                  <a:lnTo>
                    <a:pt x="17" y="1065"/>
                  </a:lnTo>
                  <a:lnTo>
                    <a:pt x="12" y="1067"/>
                  </a:lnTo>
                  <a:lnTo>
                    <a:pt x="7" y="1068"/>
                  </a:lnTo>
                  <a:lnTo>
                    <a:pt x="5" y="1069"/>
                  </a:lnTo>
                  <a:lnTo>
                    <a:pt x="4" y="1071"/>
                  </a:lnTo>
                  <a:lnTo>
                    <a:pt x="6" y="1072"/>
                  </a:lnTo>
                  <a:lnTo>
                    <a:pt x="8" y="1072"/>
                  </a:lnTo>
                  <a:lnTo>
                    <a:pt x="10" y="1076"/>
                  </a:lnTo>
                  <a:lnTo>
                    <a:pt x="9" y="1078"/>
                  </a:lnTo>
                  <a:lnTo>
                    <a:pt x="8" y="1080"/>
                  </a:lnTo>
                  <a:lnTo>
                    <a:pt x="7" y="1080"/>
                  </a:lnTo>
                  <a:lnTo>
                    <a:pt x="2" y="1076"/>
                  </a:lnTo>
                  <a:lnTo>
                    <a:pt x="0" y="1073"/>
                  </a:lnTo>
                  <a:lnTo>
                    <a:pt x="0" y="1070"/>
                  </a:lnTo>
                  <a:lnTo>
                    <a:pt x="2" y="1065"/>
                  </a:lnTo>
                  <a:lnTo>
                    <a:pt x="8" y="1060"/>
                  </a:lnTo>
                  <a:lnTo>
                    <a:pt x="10" y="1058"/>
                  </a:lnTo>
                  <a:lnTo>
                    <a:pt x="14" y="1055"/>
                  </a:lnTo>
                  <a:lnTo>
                    <a:pt x="19" y="1049"/>
                  </a:lnTo>
                  <a:lnTo>
                    <a:pt x="24" y="1045"/>
                  </a:lnTo>
                  <a:lnTo>
                    <a:pt x="22" y="1043"/>
                  </a:lnTo>
                  <a:lnTo>
                    <a:pt x="19" y="1039"/>
                  </a:lnTo>
                  <a:lnTo>
                    <a:pt x="19" y="1033"/>
                  </a:lnTo>
                  <a:lnTo>
                    <a:pt x="29" y="1031"/>
                  </a:lnTo>
                  <a:lnTo>
                    <a:pt x="33" y="1032"/>
                  </a:lnTo>
                  <a:lnTo>
                    <a:pt x="38" y="1032"/>
                  </a:lnTo>
                  <a:lnTo>
                    <a:pt x="41" y="1031"/>
                  </a:lnTo>
                  <a:lnTo>
                    <a:pt x="43" y="1030"/>
                  </a:lnTo>
                  <a:lnTo>
                    <a:pt x="48" y="1028"/>
                  </a:lnTo>
                  <a:lnTo>
                    <a:pt x="49" y="1026"/>
                  </a:lnTo>
                  <a:lnTo>
                    <a:pt x="49" y="1024"/>
                  </a:lnTo>
                  <a:lnTo>
                    <a:pt x="49" y="1023"/>
                  </a:lnTo>
                  <a:lnTo>
                    <a:pt x="49" y="1022"/>
                  </a:lnTo>
                  <a:lnTo>
                    <a:pt x="48" y="1017"/>
                  </a:lnTo>
                  <a:lnTo>
                    <a:pt x="49" y="1015"/>
                  </a:lnTo>
                  <a:lnTo>
                    <a:pt x="51" y="1013"/>
                  </a:lnTo>
                  <a:lnTo>
                    <a:pt x="54" y="1013"/>
                  </a:lnTo>
                  <a:lnTo>
                    <a:pt x="54" y="1013"/>
                  </a:lnTo>
                  <a:lnTo>
                    <a:pt x="58" y="1015"/>
                  </a:lnTo>
                  <a:lnTo>
                    <a:pt x="57" y="1017"/>
                  </a:lnTo>
                  <a:lnTo>
                    <a:pt x="56" y="1020"/>
                  </a:lnTo>
                  <a:lnTo>
                    <a:pt x="53" y="1031"/>
                  </a:lnTo>
                  <a:lnTo>
                    <a:pt x="52" y="1034"/>
                  </a:lnTo>
                  <a:lnTo>
                    <a:pt x="50" y="1036"/>
                  </a:lnTo>
                  <a:lnTo>
                    <a:pt x="51" y="1041"/>
                  </a:lnTo>
                  <a:lnTo>
                    <a:pt x="49" y="1045"/>
                  </a:lnTo>
                  <a:lnTo>
                    <a:pt x="42" y="1048"/>
                  </a:lnTo>
                  <a:lnTo>
                    <a:pt x="40" y="1048"/>
                  </a:lnTo>
                  <a:lnTo>
                    <a:pt x="41" y="1050"/>
                  </a:lnTo>
                  <a:lnTo>
                    <a:pt x="46" y="1049"/>
                  </a:lnTo>
                  <a:lnTo>
                    <a:pt x="49" y="1048"/>
                  </a:lnTo>
                  <a:lnTo>
                    <a:pt x="53" y="1045"/>
                  </a:lnTo>
                  <a:lnTo>
                    <a:pt x="54" y="1041"/>
                  </a:lnTo>
                  <a:lnTo>
                    <a:pt x="56" y="1032"/>
                  </a:lnTo>
                  <a:lnTo>
                    <a:pt x="58" y="1031"/>
                  </a:lnTo>
                  <a:lnTo>
                    <a:pt x="60" y="1031"/>
                  </a:lnTo>
                  <a:lnTo>
                    <a:pt x="62" y="1033"/>
                  </a:lnTo>
                  <a:lnTo>
                    <a:pt x="61" y="1037"/>
                  </a:lnTo>
                  <a:lnTo>
                    <a:pt x="61" y="1042"/>
                  </a:lnTo>
                  <a:lnTo>
                    <a:pt x="58" y="1055"/>
                  </a:lnTo>
                  <a:lnTo>
                    <a:pt x="54" y="1061"/>
                  </a:lnTo>
                  <a:lnTo>
                    <a:pt x="54" y="1063"/>
                  </a:lnTo>
                  <a:lnTo>
                    <a:pt x="54" y="1064"/>
                  </a:lnTo>
                  <a:lnTo>
                    <a:pt x="57" y="1064"/>
                  </a:lnTo>
                  <a:lnTo>
                    <a:pt x="59" y="1061"/>
                  </a:lnTo>
                  <a:lnTo>
                    <a:pt x="61" y="1057"/>
                  </a:lnTo>
                  <a:lnTo>
                    <a:pt x="62" y="1052"/>
                  </a:lnTo>
                  <a:lnTo>
                    <a:pt x="62" y="1048"/>
                  </a:lnTo>
                  <a:lnTo>
                    <a:pt x="63" y="1046"/>
                  </a:lnTo>
                  <a:lnTo>
                    <a:pt x="64" y="1038"/>
                  </a:lnTo>
                  <a:lnTo>
                    <a:pt x="65" y="1034"/>
                  </a:lnTo>
                  <a:lnTo>
                    <a:pt x="65" y="1029"/>
                  </a:lnTo>
                  <a:lnTo>
                    <a:pt x="62" y="1027"/>
                  </a:lnTo>
                  <a:lnTo>
                    <a:pt x="60" y="1026"/>
                  </a:lnTo>
                  <a:lnTo>
                    <a:pt x="59" y="1022"/>
                  </a:lnTo>
                  <a:lnTo>
                    <a:pt x="60" y="1016"/>
                  </a:lnTo>
                  <a:lnTo>
                    <a:pt x="66" y="1016"/>
                  </a:lnTo>
                  <a:lnTo>
                    <a:pt x="71" y="1012"/>
                  </a:lnTo>
                  <a:lnTo>
                    <a:pt x="75" y="1010"/>
                  </a:lnTo>
                  <a:lnTo>
                    <a:pt x="76" y="1011"/>
                  </a:lnTo>
                  <a:lnTo>
                    <a:pt x="83" y="1015"/>
                  </a:lnTo>
                  <a:lnTo>
                    <a:pt x="85" y="1015"/>
                  </a:lnTo>
                  <a:lnTo>
                    <a:pt x="84" y="1013"/>
                  </a:lnTo>
                  <a:lnTo>
                    <a:pt x="84" y="1012"/>
                  </a:lnTo>
                  <a:lnTo>
                    <a:pt x="81" y="1011"/>
                  </a:lnTo>
                  <a:lnTo>
                    <a:pt x="76" y="1006"/>
                  </a:lnTo>
                  <a:lnTo>
                    <a:pt x="69" y="1006"/>
                  </a:lnTo>
                  <a:lnTo>
                    <a:pt x="70" y="1000"/>
                  </a:lnTo>
                  <a:lnTo>
                    <a:pt x="71" y="994"/>
                  </a:lnTo>
                  <a:lnTo>
                    <a:pt x="75" y="994"/>
                  </a:lnTo>
                  <a:lnTo>
                    <a:pt x="80" y="991"/>
                  </a:lnTo>
                  <a:lnTo>
                    <a:pt x="90" y="984"/>
                  </a:lnTo>
                  <a:lnTo>
                    <a:pt x="92" y="978"/>
                  </a:lnTo>
                  <a:lnTo>
                    <a:pt x="93" y="971"/>
                  </a:lnTo>
                  <a:lnTo>
                    <a:pt x="88" y="970"/>
                  </a:lnTo>
                  <a:lnTo>
                    <a:pt x="82" y="965"/>
                  </a:lnTo>
                  <a:lnTo>
                    <a:pt x="78" y="963"/>
                  </a:lnTo>
                  <a:lnTo>
                    <a:pt x="75" y="960"/>
                  </a:lnTo>
                  <a:lnTo>
                    <a:pt x="75" y="955"/>
                  </a:lnTo>
                  <a:lnTo>
                    <a:pt x="76" y="948"/>
                  </a:lnTo>
                  <a:lnTo>
                    <a:pt x="81" y="947"/>
                  </a:lnTo>
                  <a:lnTo>
                    <a:pt x="83" y="937"/>
                  </a:lnTo>
                  <a:lnTo>
                    <a:pt x="79" y="930"/>
                  </a:lnTo>
                  <a:lnTo>
                    <a:pt x="81" y="924"/>
                  </a:lnTo>
                  <a:lnTo>
                    <a:pt x="84" y="919"/>
                  </a:lnTo>
                  <a:lnTo>
                    <a:pt x="86" y="916"/>
                  </a:lnTo>
                  <a:lnTo>
                    <a:pt x="86" y="913"/>
                  </a:lnTo>
                  <a:lnTo>
                    <a:pt x="90" y="912"/>
                  </a:lnTo>
                  <a:lnTo>
                    <a:pt x="90" y="910"/>
                  </a:lnTo>
                  <a:lnTo>
                    <a:pt x="90" y="907"/>
                  </a:lnTo>
                  <a:lnTo>
                    <a:pt x="87" y="902"/>
                  </a:lnTo>
                  <a:lnTo>
                    <a:pt x="87" y="897"/>
                  </a:lnTo>
                  <a:lnTo>
                    <a:pt x="90" y="890"/>
                  </a:lnTo>
                  <a:lnTo>
                    <a:pt x="93" y="891"/>
                  </a:lnTo>
                  <a:lnTo>
                    <a:pt x="94" y="890"/>
                  </a:lnTo>
                  <a:lnTo>
                    <a:pt x="92" y="886"/>
                  </a:lnTo>
                  <a:lnTo>
                    <a:pt x="89" y="881"/>
                  </a:lnTo>
                  <a:lnTo>
                    <a:pt x="90" y="880"/>
                  </a:lnTo>
                  <a:lnTo>
                    <a:pt x="92" y="879"/>
                  </a:lnTo>
                  <a:lnTo>
                    <a:pt x="94" y="877"/>
                  </a:lnTo>
                  <a:lnTo>
                    <a:pt x="97" y="880"/>
                  </a:lnTo>
                  <a:lnTo>
                    <a:pt x="100" y="887"/>
                  </a:lnTo>
                  <a:lnTo>
                    <a:pt x="101" y="885"/>
                  </a:lnTo>
                  <a:lnTo>
                    <a:pt x="99" y="878"/>
                  </a:lnTo>
                  <a:lnTo>
                    <a:pt x="98" y="869"/>
                  </a:lnTo>
                  <a:lnTo>
                    <a:pt x="94" y="870"/>
                  </a:lnTo>
                  <a:lnTo>
                    <a:pt x="90" y="869"/>
                  </a:lnTo>
                  <a:lnTo>
                    <a:pt x="89" y="868"/>
                  </a:lnTo>
                  <a:lnTo>
                    <a:pt x="88" y="866"/>
                  </a:lnTo>
                  <a:lnTo>
                    <a:pt x="89" y="863"/>
                  </a:lnTo>
                  <a:lnTo>
                    <a:pt x="90" y="861"/>
                  </a:lnTo>
                  <a:lnTo>
                    <a:pt x="93" y="859"/>
                  </a:lnTo>
                  <a:lnTo>
                    <a:pt x="98" y="858"/>
                  </a:lnTo>
                  <a:lnTo>
                    <a:pt x="102" y="855"/>
                  </a:lnTo>
                  <a:lnTo>
                    <a:pt x="103" y="848"/>
                  </a:lnTo>
                  <a:lnTo>
                    <a:pt x="102" y="849"/>
                  </a:lnTo>
                  <a:lnTo>
                    <a:pt x="100" y="855"/>
                  </a:lnTo>
                  <a:lnTo>
                    <a:pt x="97" y="856"/>
                  </a:lnTo>
                  <a:lnTo>
                    <a:pt x="95" y="856"/>
                  </a:lnTo>
                  <a:lnTo>
                    <a:pt x="93" y="855"/>
                  </a:lnTo>
                  <a:lnTo>
                    <a:pt x="88" y="850"/>
                  </a:lnTo>
                  <a:lnTo>
                    <a:pt x="86" y="850"/>
                  </a:lnTo>
                  <a:lnTo>
                    <a:pt x="84" y="849"/>
                  </a:lnTo>
                  <a:lnTo>
                    <a:pt x="82" y="850"/>
                  </a:lnTo>
                  <a:lnTo>
                    <a:pt x="77" y="859"/>
                  </a:lnTo>
                  <a:lnTo>
                    <a:pt x="75" y="860"/>
                  </a:lnTo>
                  <a:lnTo>
                    <a:pt x="66" y="861"/>
                  </a:lnTo>
                  <a:lnTo>
                    <a:pt x="64" y="860"/>
                  </a:lnTo>
                  <a:lnTo>
                    <a:pt x="60" y="859"/>
                  </a:lnTo>
                  <a:lnTo>
                    <a:pt x="60" y="856"/>
                  </a:lnTo>
                  <a:lnTo>
                    <a:pt x="62" y="855"/>
                  </a:lnTo>
                  <a:lnTo>
                    <a:pt x="64" y="853"/>
                  </a:lnTo>
                  <a:lnTo>
                    <a:pt x="64" y="852"/>
                  </a:lnTo>
                  <a:lnTo>
                    <a:pt x="61" y="851"/>
                  </a:lnTo>
                  <a:lnTo>
                    <a:pt x="58" y="850"/>
                  </a:lnTo>
                  <a:lnTo>
                    <a:pt x="57" y="847"/>
                  </a:lnTo>
                  <a:lnTo>
                    <a:pt x="56" y="841"/>
                  </a:lnTo>
                  <a:lnTo>
                    <a:pt x="53" y="833"/>
                  </a:lnTo>
                  <a:lnTo>
                    <a:pt x="53" y="828"/>
                  </a:lnTo>
                  <a:lnTo>
                    <a:pt x="54" y="823"/>
                  </a:lnTo>
                  <a:lnTo>
                    <a:pt x="59" y="807"/>
                  </a:lnTo>
                  <a:lnTo>
                    <a:pt x="60" y="799"/>
                  </a:lnTo>
                  <a:lnTo>
                    <a:pt x="62" y="792"/>
                  </a:lnTo>
                  <a:lnTo>
                    <a:pt x="62" y="787"/>
                  </a:lnTo>
                  <a:lnTo>
                    <a:pt x="68" y="782"/>
                  </a:lnTo>
                  <a:lnTo>
                    <a:pt x="70" y="780"/>
                  </a:lnTo>
                  <a:lnTo>
                    <a:pt x="75" y="765"/>
                  </a:lnTo>
                  <a:lnTo>
                    <a:pt x="76" y="758"/>
                  </a:lnTo>
                  <a:lnTo>
                    <a:pt x="68" y="734"/>
                  </a:lnTo>
                  <a:lnTo>
                    <a:pt x="66" y="730"/>
                  </a:lnTo>
                  <a:lnTo>
                    <a:pt x="66" y="724"/>
                  </a:lnTo>
                  <a:lnTo>
                    <a:pt x="69" y="715"/>
                  </a:lnTo>
                  <a:lnTo>
                    <a:pt x="69" y="712"/>
                  </a:lnTo>
                  <a:lnTo>
                    <a:pt x="67" y="707"/>
                  </a:lnTo>
                  <a:lnTo>
                    <a:pt x="62" y="699"/>
                  </a:lnTo>
                  <a:lnTo>
                    <a:pt x="62" y="694"/>
                  </a:lnTo>
                  <a:lnTo>
                    <a:pt x="64" y="690"/>
                  </a:lnTo>
                  <a:lnTo>
                    <a:pt x="62" y="685"/>
                  </a:lnTo>
                  <a:lnTo>
                    <a:pt x="64" y="681"/>
                  </a:lnTo>
                  <a:lnTo>
                    <a:pt x="64" y="679"/>
                  </a:lnTo>
                  <a:lnTo>
                    <a:pt x="71" y="680"/>
                  </a:lnTo>
                  <a:lnTo>
                    <a:pt x="75" y="680"/>
                  </a:lnTo>
                  <a:lnTo>
                    <a:pt x="76" y="678"/>
                  </a:lnTo>
                  <a:lnTo>
                    <a:pt x="77" y="674"/>
                  </a:lnTo>
                  <a:lnTo>
                    <a:pt x="78" y="667"/>
                  </a:lnTo>
                  <a:lnTo>
                    <a:pt x="78" y="664"/>
                  </a:lnTo>
                  <a:lnTo>
                    <a:pt x="79" y="660"/>
                  </a:lnTo>
                  <a:lnTo>
                    <a:pt x="82" y="658"/>
                  </a:lnTo>
                  <a:lnTo>
                    <a:pt x="84" y="654"/>
                  </a:lnTo>
                  <a:lnTo>
                    <a:pt x="87" y="649"/>
                  </a:lnTo>
                  <a:lnTo>
                    <a:pt x="89" y="633"/>
                  </a:lnTo>
                  <a:lnTo>
                    <a:pt x="92" y="629"/>
                  </a:lnTo>
                  <a:lnTo>
                    <a:pt x="95" y="625"/>
                  </a:lnTo>
                  <a:lnTo>
                    <a:pt x="94" y="618"/>
                  </a:lnTo>
                  <a:lnTo>
                    <a:pt x="96" y="615"/>
                  </a:lnTo>
                  <a:lnTo>
                    <a:pt x="98" y="613"/>
                  </a:lnTo>
                  <a:lnTo>
                    <a:pt x="100" y="609"/>
                  </a:lnTo>
                  <a:lnTo>
                    <a:pt x="101" y="605"/>
                  </a:lnTo>
                  <a:lnTo>
                    <a:pt x="106" y="600"/>
                  </a:lnTo>
                  <a:lnTo>
                    <a:pt x="108" y="593"/>
                  </a:lnTo>
                  <a:lnTo>
                    <a:pt x="112" y="582"/>
                  </a:lnTo>
                  <a:lnTo>
                    <a:pt x="112" y="575"/>
                  </a:lnTo>
                  <a:lnTo>
                    <a:pt x="114" y="570"/>
                  </a:lnTo>
                  <a:lnTo>
                    <a:pt x="113" y="565"/>
                  </a:lnTo>
                  <a:lnTo>
                    <a:pt x="116" y="560"/>
                  </a:lnTo>
                  <a:lnTo>
                    <a:pt x="118" y="555"/>
                  </a:lnTo>
                  <a:lnTo>
                    <a:pt x="119" y="553"/>
                  </a:lnTo>
                  <a:lnTo>
                    <a:pt x="123" y="547"/>
                  </a:lnTo>
                  <a:lnTo>
                    <a:pt x="125" y="542"/>
                  </a:lnTo>
                  <a:lnTo>
                    <a:pt x="123" y="538"/>
                  </a:lnTo>
                  <a:lnTo>
                    <a:pt x="123" y="534"/>
                  </a:lnTo>
                  <a:lnTo>
                    <a:pt x="121" y="526"/>
                  </a:lnTo>
                  <a:lnTo>
                    <a:pt x="125" y="524"/>
                  </a:lnTo>
                  <a:lnTo>
                    <a:pt x="126" y="522"/>
                  </a:lnTo>
                  <a:lnTo>
                    <a:pt x="130" y="511"/>
                  </a:lnTo>
                  <a:lnTo>
                    <a:pt x="129" y="506"/>
                  </a:lnTo>
                  <a:lnTo>
                    <a:pt x="131" y="500"/>
                  </a:lnTo>
                  <a:lnTo>
                    <a:pt x="128" y="494"/>
                  </a:lnTo>
                  <a:lnTo>
                    <a:pt x="128" y="480"/>
                  </a:lnTo>
                  <a:lnTo>
                    <a:pt x="126" y="469"/>
                  </a:lnTo>
                  <a:lnTo>
                    <a:pt x="123" y="457"/>
                  </a:lnTo>
                  <a:lnTo>
                    <a:pt x="124" y="451"/>
                  </a:lnTo>
                  <a:lnTo>
                    <a:pt x="122" y="442"/>
                  </a:lnTo>
                  <a:lnTo>
                    <a:pt x="122" y="438"/>
                  </a:lnTo>
                  <a:lnTo>
                    <a:pt x="123" y="428"/>
                  </a:lnTo>
                  <a:lnTo>
                    <a:pt x="132" y="421"/>
                  </a:lnTo>
                  <a:lnTo>
                    <a:pt x="133" y="414"/>
                  </a:lnTo>
                  <a:lnTo>
                    <a:pt x="134" y="404"/>
                  </a:lnTo>
                  <a:lnTo>
                    <a:pt x="134" y="397"/>
                  </a:lnTo>
                  <a:lnTo>
                    <a:pt x="133" y="393"/>
                  </a:lnTo>
                  <a:lnTo>
                    <a:pt x="129" y="388"/>
                  </a:lnTo>
                  <a:lnTo>
                    <a:pt x="128" y="378"/>
                  </a:lnTo>
                  <a:lnTo>
                    <a:pt x="129" y="376"/>
                  </a:lnTo>
                  <a:lnTo>
                    <a:pt x="132" y="373"/>
                  </a:lnTo>
                  <a:lnTo>
                    <a:pt x="134" y="370"/>
                  </a:lnTo>
                  <a:lnTo>
                    <a:pt x="136" y="364"/>
                  </a:lnTo>
                  <a:lnTo>
                    <a:pt x="138" y="359"/>
                  </a:lnTo>
                  <a:lnTo>
                    <a:pt x="139" y="349"/>
                  </a:lnTo>
                  <a:lnTo>
                    <a:pt x="141" y="340"/>
                  </a:lnTo>
                  <a:lnTo>
                    <a:pt x="142" y="337"/>
                  </a:lnTo>
                  <a:lnTo>
                    <a:pt x="145" y="333"/>
                  </a:lnTo>
                  <a:lnTo>
                    <a:pt x="146" y="332"/>
                  </a:lnTo>
                  <a:lnTo>
                    <a:pt x="147" y="329"/>
                  </a:lnTo>
                  <a:lnTo>
                    <a:pt x="147" y="323"/>
                  </a:lnTo>
                  <a:lnTo>
                    <a:pt x="147" y="318"/>
                  </a:lnTo>
                  <a:lnTo>
                    <a:pt x="150" y="310"/>
                  </a:lnTo>
                  <a:lnTo>
                    <a:pt x="150" y="307"/>
                  </a:lnTo>
                  <a:lnTo>
                    <a:pt x="153" y="298"/>
                  </a:lnTo>
                  <a:lnTo>
                    <a:pt x="153" y="293"/>
                  </a:lnTo>
                  <a:lnTo>
                    <a:pt x="155" y="289"/>
                  </a:lnTo>
                  <a:lnTo>
                    <a:pt x="154" y="286"/>
                  </a:lnTo>
                  <a:lnTo>
                    <a:pt x="155" y="278"/>
                  </a:lnTo>
                  <a:lnTo>
                    <a:pt x="153" y="274"/>
                  </a:lnTo>
                  <a:lnTo>
                    <a:pt x="153" y="271"/>
                  </a:lnTo>
                  <a:lnTo>
                    <a:pt x="155" y="263"/>
                  </a:lnTo>
                  <a:lnTo>
                    <a:pt x="156" y="261"/>
                  </a:lnTo>
                  <a:lnTo>
                    <a:pt x="160" y="257"/>
                  </a:lnTo>
                  <a:lnTo>
                    <a:pt x="161" y="253"/>
                  </a:lnTo>
                  <a:lnTo>
                    <a:pt x="161" y="250"/>
                  </a:lnTo>
                  <a:lnTo>
                    <a:pt x="157" y="237"/>
                  </a:lnTo>
                  <a:lnTo>
                    <a:pt x="157" y="232"/>
                  </a:lnTo>
                  <a:lnTo>
                    <a:pt x="158" y="222"/>
                  </a:lnTo>
                  <a:lnTo>
                    <a:pt x="159" y="215"/>
                  </a:lnTo>
                  <a:lnTo>
                    <a:pt x="158" y="210"/>
                  </a:lnTo>
                  <a:lnTo>
                    <a:pt x="159" y="207"/>
                  </a:lnTo>
                  <a:lnTo>
                    <a:pt x="160" y="204"/>
                  </a:lnTo>
                  <a:lnTo>
                    <a:pt x="162" y="200"/>
                  </a:lnTo>
                  <a:lnTo>
                    <a:pt x="163" y="197"/>
                  </a:lnTo>
                  <a:lnTo>
                    <a:pt x="161" y="195"/>
                  </a:lnTo>
                  <a:lnTo>
                    <a:pt x="159" y="194"/>
                  </a:lnTo>
                  <a:lnTo>
                    <a:pt x="156" y="190"/>
                  </a:lnTo>
                  <a:lnTo>
                    <a:pt x="156" y="186"/>
                  </a:lnTo>
                  <a:lnTo>
                    <a:pt x="157" y="184"/>
                  </a:lnTo>
                  <a:lnTo>
                    <a:pt x="157" y="179"/>
                  </a:lnTo>
                  <a:lnTo>
                    <a:pt x="161" y="179"/>
                  </a:lnTo>
                  <a:lnTo>
                    <a:pt x="163" y="177"/>
                  </a:lnTo>
                  <a:lnTo>
                    <a:pt x="164" y="173"/>
                  </a:lnTo>
                  <a:lnTo>
                    <a:pt x="166" y="163"/>
                  </a:lnTo>
                  <a:lnTo>
                    <a:pt x="168" y="151"/>
                  </a:lnTo>
                  <a:lnTo>
                    <a:pt x="169" y="144"/>
                  </a:lnTo>
                  <a:lnTo>
                    <a:pt x="170" y="140"/>
                  </a:lnTo>
                  <a:lnTo>
                    <a:pt x="171" y="133"/>
                  </a:lnTo>
                  <a:lnTo>
                    <a:pt x="172" y="128"/>
                  </a:lnTo>
                  <a:lnTo>
                    <a:pt x="172" y="124"/>
                  </a:lnTo>
                  <a:lnTo>
                    <a:pt x="172" y="121"/>
                  </a:lnTo>
                  <a:lnTo>
                    <a:pt x="168" y="104"/>
                  </a:lnTo>
                  <a:lnTo>
                    <a:pt x="169" y="97"/>
                  </a:lnTo>
                  <a:lnTo>
                    <a:pt x="170" y="87"/>
                  </a:lnTo>
                  <a:lnTo>
                    <a:pt x="170" y="74"/>
                  </a:lnTo>
                  <a:lnTo>
                    <a:pt x="169" y="70"/>
                  </a:lnTo>
                  <a:lnTo>
                    <a:pt x="168" y="68"/>
                  </a:lnTo>
                  <a:lnTo>
                    <a:pt x="168" y="63"/>
                  </a:lnTo>
                  <a:lnTo>
                    <a:pt x="166" y="56"/>
                  </a:lnTo>
                  <a:lnTo>
                    <a:pt x="164" y="42"/>
                  </a:lnTo>
                  <a:lnTo>
                    <a:pt x="164" y="35"/>
                  </a:lnTo>
                  <a:lnTo>
                    <a:pt x="163" y="28"/>
                  </a:lnTo>
                  <a:lnTo>
                    <a:pt x="161" y="26"/>
                  </a:lnTo>
                  <a:lnTo>
                    <a:pt x="163" y="26"/>
                  </a:lnTo>
                  <a:lnTo>
                    <a:pt x="166" y="26"/>
                  </a:lnTo>
                  <a:lnTo>
                    <a:pt x="169" y="26"/>
                  </a:lnTo>
                  <a:lnTo>
                    <a:pt x="172" y="25"/>
                  </a:lnTo>
                  <a:lnTo>
                    <a:pt x="177" y="22"/>
                  </a:lnTo>
                  <a:lnTo>
                    <a:pt x="179" y="19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9" y="6"/>
                  </a:lnTo>
                  <a:lnTo>
                    <a:pt x="180" y="5"/>
                  </a:lnTo>
                  <a:lnTo>
                    <a:pt x="184" y="5"/>
                  </a:lnTo>
                  <a:lnTo>
                    <a:pt x="187" y="2"/>
                  </a:lnTo>
                  <a:lnTo>
                    <a:pt x="190" y="0"/>
                  </a:lnTo>
                  <a:lnTo>
                    <a:pt x="190" y="3"/>
                  </a:lnTo>
                  <a:lnTo>
                    <a:pt x="194" y="8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202" y="17"/>
                  </a:lnTo>
                  <a:lnTo>
                    <a:pt x="202" y="18"/>
                  </a:lnTo>
                  <a:lnTo>
                    <a:pt x="201" y="19"/>
                  </a:lnTo>
                  <a:lnTo>
                    <a:pt x="201" y="20"/>
                  </a:lnTo>
                  <a:lnTo>
                    <a:pt x="201" y="22"/>
                  </a:lnTo>
                  <a:lnTo>
                    <a:pt x="202" y="25"/>
                  </a:lnTo>
                  <a:lnTo>
                    <a:pt x="202" y="27"/>
                  </a:lnTo>
                  <a:lnTo>
                    <a:pt x="203" y="30"/>
                  </a:lnTo>
                  <a:lnTo>
                    <a:pt x="203" y="33"/>
                  </a:lnTo>
                  <a:lnTo>
                    <a:pt x="204" y="36"/>
                  </a:lnTo>
                  <a:lnTo>
                    <a:pt x="205" y="42"/>
                  </a:lnTo>
                  <a:lnTo>
                    <a:pt x="206" y="45"/>
                  </a:lnTo>
                  <a:lnTo>
                    <a:pt x="206" y="47"/>
                  </a:lnTo>
                  <a:lnTo>
                    <a:pt x="207" y="48"/>
                  </a:lnTo>
                  <a:lnTo>
                    <a:pt x="209" y="50"/>
                  </a:lnTo>
                  <a:lnTo>
                    <a:pt x="212" y="53"/>
                  </a:lnTo>
                  <a:lnTo>
                    <a:pt x="215" y="55"/>
                  </a:lnTo>
                  <a:lnTo>
                    <a:pt x="216" y="57"/>
                  </a:lnTo>
                  <a:lnTo>
                    <a:pt x="219" y="58"/>
                  </a:lnTo>
                  <a:lnTo>
                    <a:pt x="221" y="59"/>
                  </a:lnTo>
                  <a:lnTo>
                    <a:pt x="221" y="61"/>
                  </a:lnTo>
                  <a:lnTo>
                    <a:pt x="221" y="61"/>
                  </a:lnTo>
                  <a:lnTo>
                    <a:pt x="221" y="62"/>
                  </a:lnTo>
                  <a:lnTo>
                    <a:pt x="218" y="66"/>
                  </a:lnTo>
                  <a:lnTo>
                    <a:pt x="214" y="70"/>
                  </a:lnTo>
                  <a:lnTo>
                    <a:pt x="214" y="71"/>
                  </a:lnTo>
                  <a:lnTo>
                    <a:pt x="218" y="75"/>
                  </a:lnTo>
                  <a:lnTo>
                    <a:pt x="218" y="77"/>
                  </a:lnTo>
                  <a:lnTo>
                    <a:pt x="218" y="78"/>
                  </a:lnTo>
                  <a:lnTo>
                    <a:pt x="217" y="81"/>
                  </a:lnTo>
                  <a:lnTo>
                    <a:pt x="213" y="82"/>
                  </a:lnTo>
                  <a:lnTo>
                    <a:pt x="212" y="83"/>
                  </a:lnTo>
                  <a:lnTo>
                    <a:pt x="212" y="83"/>
                  </a:lnTo>
                  <a:lnTo>
                    <a:pt x="213" y="85"/>
                  </a:lnTo>
                  <a:lnTo>
                    <a:pt x="213" y="87"/>
                  </a:lnTo>
                  <a:lnTo>
                    <a:pt x="215" y="89"/>
                  </a:lnTo>
                  <a:lnTo>
                    <a:pt x="214" y="91"/>
                  </a:lnTo>
                  <a:lnTo>
                    <a:pt x="212" y="92"/>
                  </a:lnTo>
                  <a:lnTo>
                    <a:pt x="212" y="93"/>
                  </a:lnTo>
                  <a:lnTo>
                    <a:pt x="213" y="94"/>
                  </a:lnTo>
                  <a:lnTo>
                    <a:pt x="214" y="96"/>
                  </a:lnTo>
                  <a:lnTo>
                    <a:pt x="220" y="99"/>
                  </a:lnTo>
                  <a:lnTo>
                    <a:pt x="221" y="100"/>
                  </a:lnTo>
                  <a:lnTo>
                    <a:pt x="221" y="100"/>
                  </a:lnTo>
                  <a:lnTo>
                    <a:pt x="218" y="103"/>
                  </a:lnTo>
                  <a:lnTo>
                    <a:pt x="218" y="105"/>
                  </a:lnTo>
                  <a:lnTo>
                    <a:pt x="218" y="107"/>
                  </a:lnTo>
                  <a:lnTo>
                    <a:pt x="218" y="109"/>
                  </a:lnTo>
                  <a:lnTo>
                    <a:pt x="219" y="110"/>
                  </a:lnTo>
                  <a:lnTo>
                    <a:pt x="223" y="110"/>
                  </a:lnTo>
                  <a:lnTo>
                    <a:pt x="226" y="116"/>
                  </a:lnTo>
                  <a:lnTo>
                    <a:pt x="229" y="122"/>
                  </a:lnTo>
                  <a:lnTo>
                    <a:pt x="229" y="127"/>
                  </a:lnTo>
                  <a:lnTo>
                    <a:pt x="230" y="132"/>
                  </a:lnTo>
                  <a:lnTo>
                    <a:pt x="232" y="137"/>
                  </a:lnTo>
                  <a:lnTo>
                    <a:pt x="232" y="140"/>
                  </a:lnTo>
                  <a:lnTo>
                    <a:pt x="233" y="145"/>
                  </a:lnTo>
                  <a:lnTo>
                    <a:pt x="236" y="147"/>
                  </a:lnTo>
                  <a:lnTo>
                    <a:pt x="237" y="151"/>
                  </a:lnTo>
                  <a:lnTo>
                    <a:pt x="237" y="154"/>
                  </a:lnTo>
                  <a:lnTo>
                    <a:pt x="237" y="156"/>
                  </a:lnTo>
                  <a:lnTo>
                    <a:pt x="239" y="161"/>
                  </a:lnTo>
                  <a:lnTo>
                    <a:pt x="240" y="165"/>
                  </a:lnTo>
                  <a:lnTo>
                    <a:pt x="239" y="169"/>
                  </a:lnTo>
                  <a:lnTo>
                    <a:pt x="239" y="171"/>
                  </a:lnTo>
                  <a:lnTo>
                    <a:pt x="239" y="172"/>
                  </a:lnTo>
                  <a:lnTo>
                    <a:pt x="241" y="173"/>
                  </a:lnTo>
                  <a:lnTo>
                    <a:pt x="242" y="174"/>
                  </a:lnTo>
                  <a:lnTo>
                    <a:pt x="244" y="174"/>
                  </a:lnTo>
                  <a:lnTo>
                    <a:pt x="248" y="174"/>
                  </a:lnTo>
                  <a:lnTo>
                    <a:pt x="255" y="173"/>
                  </a:lnTo>
                  <a:lnTo>
                    <a:pt x="260" y="17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0" name="Freeform 1362">
              <a:extLst>
                <a:ext uri="{FF2B5EF4-FFF2-40B4-BE49-F238E27FC236}">
                  <a16:creationId xmlns:a16="http://schemas.microsoft.com/office/drawing/2014/main" id="{1D1C3546-41A8-10F5-2B4F-4B048DDC05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5160" y="12499246"/>
              <a:ext cx="16477" cy="5491"/>
            </a:xfrm>
            <a:custGeom>
              <a:avLst/>
              <a:gdLst>
                <a:gd name="T0" fmla="*/ 9 w 12"/>
                <a:gd name="T1" fmla="*/ 4 h 5"/>
                <a:gd name="T2" fmla="*/ 8 w 12"/>
                <a:gd name="T3" fmla="*/ 4 h 5"/>
                <a:gd name="T4" fmla="*/ 4 w 12"/>
                <a:gd name="T5" fmla="*/ 3 h 5"/>
                <a:gd name="T6" fmla="*/ 1 w 12"/>
                <a:gd name="T7" fmla="*/ 3 h 5"/>
                <a:gd name="T8" fmla="*/ 0 w 12"/>
                <a:gd name="T9" fmla="*/ 2 h 5"/>
                <a:gd name="T10" fmla="*/ 0 w 12"/>
                <a:gd name="T11" fmla="*/ 2 h 5"/>
                <a:gd name="T12" fmla="*/ 1 w 12"/>
                <a:gd name="T13" fmla="*/ 0 h 5"/>
                <a:gd name="T14" fmla="*/ 3 w 12"/>
                <a:gd name="T15" fmla="*/ 0 h 5"/>
                <a:gd name="T16" fmla="*/ 9 w 12"/>
                <a:gd name="T17" fmla="*/ 0 h 5"/>
                <a:gd name="T18" fmla="*/ 10 w 12"/>
                <a:gd name="T19" fmla="*/ 1 h 5"/>
                <a:gd name="T20" fmla="*/ 11 w 12"/>
                <a:gd name="T21" fmla="*/ 2 h 5"/>
                <a:gd name="T22" fmla="*/ 9 w 12"/>
                <a:gd name="T23" fmla="*/ 3 h 5"/>
                <a:gd name="T24" fmla="*/ 9 w 12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5">
                  <a:moveTo>
                    <a:pt x="9" y="4"/>
                  </a:moveTo>
                  <a:lnTo>
                    <a:pt x="8" y="4"/>
                  </a:lnTo>
                  <a:lnTo>
                    <a:pt x="4" y="3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9" y="0"/>
                  </a:lnTo>
                  <a:lnTo>
                    <a:pt x="10" y="1"/>
                  </a:lnTo>
                  <a:lnTo>
                    <a:pt x="11" y="2"/>
                  </a:lnTo>
                  <a:lnTo>
                    <a:pt x="9" y="3"/>
                  </a:lnTo>
                  <a:lnTo>
                    <a:pt x="9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1" name="Freeform 1363">
              <a:extLst>
                <a:ext uri="{FF2B5EF4-FFF2-40B4-BE49-F238E27FC236}">
                  <a16:creationId xmlns:a16="http://schemas.microsoft.com/office/drawing/2014/main" id="{E062F7E3-52C9-B0EF-DBF8-DA83ACB54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146" y="12482766"/>
              <a:ext cx="10986" cy="16481"/>
            </a:xfrm>
            <a:custGeom>
              <a:avLst/>
              <a:gdLst>
                <a:gd name="T0" fmla="*/ 8 w 10"/>
                <a:gd name="T1" fmla="*/ 11 h 12"/>
                <a:gd name="T2" fmla="*/ 7 w 10"/>
                <a:gd name="T3" fmla="*/ 11 h 12"/>
                <a:gd name="T4" fmla="*/ 6 w 10"/>
                <a:gd name="T5" fmla="*/ 10 h 12"/>
                <a:gd name="T6" fmla="*/ 5 w 10"/>
                <a:gd name="T7" fmla="*/ 10 h 12"/>
                <a:gd name="T8" fmla="*/ 0 w 10"/>
                <a:gd name="T9" fmla="*/ 8 h 12"/>
                <a:gd name="T10" fmla="*/ 0 w 10"/>
                <a:gd name="T11" fmla="*/ 7 h 12"/>
                <a:gd name="T12" fmla="*/ 0 w 10"/>
                <a:gd name="T13" fmla="*/ 5 h 12"/>
                <a:gd name="T14" fmla="*/ 2 w 10"/>
                <a:gd name="T15" fmla="*/ 5 h 12"/>
                <a:gd name="T16" fmla="*/ 4 w 10"/>
                <a:gd name="T17" fmla="*/ 3 h 12"/>
                <a:gd name="T18" fmla="*/ 5 w 10"/>
                <a:gd name="T19" fmla="*/ 0 h 12"/>
                <a:gd name="T20" fmla="*/ 6 w 10"/>
                <a:gd name="T21" fmla="*/ 0 h 12"/>
                <a:gd name="T22" fmla="*/ 6 w 10"/>
                <a:gd name="T23" fmla="*/ 2 h 12"/>
                <a:gd name="T24" fmla="*/ 8 w 10"/>
                <a:gd name="T25" fmla="*/ 6 h 12"/>
                <a:gd name="T26" fmla="*/ 9 w 10"/>
                <a:gd name="T27" fmla="*/ 9 h 12"/>
                <a:gd name="T28" fmla="*/ 9 w 10"/>
                <a:gd name="T29" fmla="*/ 10 h 12"/>
                <a:gd name="T30" fmla="*/ 8 w 10"/>
                <a:gd name="T31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" h="12">
                  <a:moveTo>
                    <a:pt x="8" y="11"/>
                  </a:moveTo>
                  <a:lnTo>
                    <a:pt x="7" y="11"/>
                  </a:lnTo>
                  <a:lnTo>
                    <a:pt x="6" y="10"/>
                  </a:lnTo>
                  <a:lnTo>
                    <a:pt x="5" y="10"/>
                  </a:lnTo>
                  <a:lnTo>
                    <a:pt x="0" y="8"/>
                  </a:lnTo>
                  <a:lnTo>
                    <a:pt x="0" y="7"/>
                  </a:lnTo>
                  <a:lnTo>
                    <a:pt x="0" y="5"/>
                  </a:lnTo>
                  <a:lnTo>
                    <a:pt x="2" y="5"/>
                  </a:lnTo>
                  <a:lnTo>
                    <a:pt x="4" y="3"/>
                  </a:lnTo>
                  <a:lnTo>
                    <a:pt x="5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8" y="6"/>
                  </a:lnTo>
                  <a:lnTo>
                    <a:pt x="9" y="9"/>
                  </a:lnTo>
                  <a:lnTo>
                    <a:pt x="9" y="10"/>
                  </a:lnTo>
                  <a:lnTo>
                    <a:pt x="8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2" name="Freeform 1364">
              <a:extLst>
                <a:ext uri="{FF2B5EF4-FFF2-40B4-BE49-F238E27FC236}">
                  <a16:creationId xmlns:a16="http://schemas.microsoft.com/office/drawing/2014/main" id="{6122AAED-E57C-D233-221E-94559242C4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39104" y="12455303"/>
              <a:ext cx="10986" cy="5491"/>
            </a:xfrm>
            <a:custGeom>
              <a:avLst/>
              <a:gdLst>
                <a:gd name="T0" fmla="*/ 4 w 7"/>
                <a:gd name="T1" fmla="*/ 3 h 6"/>
                <a:gd name="T2" fmla="*/ 2 w 7"/>
                <a:gd name="T3" fmla="*/ 5 h 6"/>
                <a:gd name="T4" fmla="*/ 0 w 7"/>
                <a:gd name="T5" fmla="*/ 5 h 6"/>
                <a:gd name="T6" fmla="*/ 0 w 7"/>
                <a:gd name="T7" fmla="*/ 5 h 6"/>
                <a:gd name="T8" fmla="*/ 0 w 7"/>
                <a:gd name="T9" fmla="*/ 3 h 6"/>
                <a:gd name="T10" fmla="*/ 0 w 7"/>
                <a:gd name="T11" fmla="*/ 2 h 6"/>
                <a:gd name="T12" fmla="*/ 0 w 7"/>
                <a:gd name="T13" fmla="*/ 1 h 6"/>
                <a:gd name="T14" fmla="*/ 2 w 7"/>
                <a:gd name="T15" fmla="*/ 0 h 6"/>
                <a:gd name="T16" fmla="*/ 3 w 7"/>
                <a:gd name="T17" fmla="*/ 0 h 6"/>
                <a:gd name="T18" fmla="*/ 6 w 7"/>
                <a:gd name="T19" fmla="*/ 1 h 6"/>
                <a:gd name="T20" fmla="*/ 4 w 7"/>
                <a:gd name="T2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6">
                  <a:moveTo>
                    <a:pt x="4" y="3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3" name="Freeform 1365">
              <a:extLst>
                <a:ext uri="{FF2B5EF4-FFF2-40B4-BE49-F238E27FC236}">
                  <a16:creationId xmlns:a16="http://schemas.microsoft.com/office/drawing/2014/main" id="{42B87564-8927-B939-FBB1-EEA160B0CB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8680" y="12438822"/>
              <a:ext cx="49438" cy="27466"/>
            </a:xfrm>
            <a:custGeom>
              <a:avLst/>
              <a:gdLst>
                <a:gd name="T0" fmla="*/ 38 w 39"/>
                <a:gd name="T1" fmla="*/ 12 h 21"/>
                <a:gd name="T2" fmla="*/ 37 w 39"/>
                <a:gd name="T3" fmla="*/ 14 h 21"/>
                <a:gd name="T4" fmla="*/ 35 w 39"/>
                <a:gd name="T5" fmla="*/ 17 h 21"/>
                <a:gd name="T6" fmla="*/ 32 w 39"/>
                <a:gd name="T7" fmla="*/ 19 h 21"/>
                <a:gd name="T8" fmla="*/ 29 w 39"/>
                <a:gd name="T9" fmla="*/ 20 h 21"/>
                <a:gd name="T10" fmla="*/ 28 w 39"/>
                <a:gd name="T11" fmla="*/ 18 h 21"/>
                <a:gd name="T12" fmla="*/ 27 w 39"/>
                <a:gd name="T13" fmla="*/ 16 h 21"/>
                <a:gd name="T14" fmla="*/ 27 w 39"/>
                <a:gd name="T15" fmla="*/ 15 h 21"/>
                <a:gd name="T16" fmla="*/ 26 w 39"/>
                <a:gd name="T17" fmla="*/ 13 h 21"/>
                <a:gd name="T18" fmla="*/ 25 w 39"/>
                <a:gd name="T19" fmla="*/ 13 h 21"/>
                <a:gd name="T20" fmla="*/ 24 w 39"/>
                <a:gd name="T21" fmla="*/ 13 h 21"/>
                <a:gd name="T22" fmla="*/ 22 w 39"/>
                <a:gd name="T23" fmla="*/ 14 h 21"/>
                <a:gd name="T24" fmla="*/ 19 w 39"/>
                <a:gd name="T25" fmla="*/ 17 h 21"/>
                <a:gd name="T26" fmla="*/ 18 w 39"/>
                <a:gd name="T27" fmla="*/ 18 h 21"/>
                <a:gd name="T28" fmla="*/ 17 w 39"/>
                <a:gd name="T29" fmla="*/ 18 h 21"/>
                <a:gd name="T30" fmla="*/ 7 w 39"/>
                <a:gd name="T31" fmla="*/ 16 h 21"/>
                <a:gd name="T32" fmla="*/ 6 w 39"/>
                <a:gd name="T33" fmla="*/ 15 h 21"/>
                <a:gd name="T34" fmla="*/ 6 w 39"/>
                <a:gd name="T35" fmla="*/ 13 h 21"/>
                <a:gd name="T36" fmla="*/ 5 w 39"/>
                <a:gd name="T37" fmla="*/ 8 h 21"/>
                <a:gd name="T38" fmla="*/ 0 w 39"/>
                <a:gd name="T39" fmla="*/ 3 h 21"/>
                <a:gd name="T40" fmla="*/ 6 w 39"/>
                <a:gd name="T41" fmla="*/ 0 h 21"/>
                <a:gd name="T42" fmla="*/ 14 w 39"/>
                <a:gd name="T43" fmla="*/ 0 h 21"/>
                <a:gd name="T44" fmla="*/ 27 w 39"/>
                <a:gd name="T45" fmla="*/ 3 h 21"/>
                <a:gd name="T46" fmla="*/ 33 w 39"/>
                <a:gd name="T47" fmla="*/ 3 h 21"/>
                <a:gd name="T48" fmla="*/ 37 w 39"/>
                <a:gd name="T49" fmla="*/ 7 h 21"/>
                <a:gd name="T50" fmla="*/ 38 w 39"/>
                <a:gd name="T51" fmla="*/ 10 h 21"/>
                <a:gd name="T52" fmla="*/ 38 w 39"/>
                <a:gd name="T5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9" h="21">
                  <a:moveTo>
                    <a:pt x="38" y="12"/>
                  </a:moveTo>
                  <a:lnTo>
                    <a:pt x="37" y="14"/>
                  </a:lnTo>
                  <a:lnTo>
                    <a:pt x="35" y="17"/>
                  </a:lnTo>
                  <a:lnTo>
                    <a:pt x="32" y="19"/>
                  </a:lnTo>
                  <a:lnTo>
                    <a:pt x="29" y="20"/>
                  </a:lnTo>
                  <a:lnTo>
                    <a:pt x="28" y="18"/>
                  </a:lnTo>
                  <a:lnTo>
                    <a:pt x="27" y="16"/>
                  </a:lnTo>
                  <a:lnTo>
                    <a:pt x="27" y="15"/>
                  </a:lnTo>
                  <a:lnTo>
                    <a:pt x="26" y="13"/>
                  </a:lnTo>
                  <a:lnTo>
                    <a:pt x="25" y="13"/>
                  </a:lnTo>
                  <a:lnTo>
                    <a:pt x="24" y="13"/>
                  </a:lnTo>
                  <a:lnTo>
                    <a:pt x="22" y="14"/>
                  </a:lnTo>
                  <a:lnTo>
                    <a:pt x="19" y="17"/>
                  </a:lnTo>
                  <a:lnTo>
                    <a:pt x="18" y="18"/>
                  </a:lnTo>
                  <a:lnTo>
                    <a:pt x="17" y="18"/>
                  </a:lnTo>
                  <a:lnTo>
                    <a:pt x="7" y="16"/>
                  </a:lnTo>
                  <a:lnTo>
                    <a:pt x="6" y="15"/>
                  </a:lnTo>
                  <a:lnTo>
                    <a:pt x="6" y="13"/>
                  </a:lnTo>
                  <a:lnTo>
                    <a:pt x="5" y="8"/>
                  </a:lnTo>
                  <a:lnTo>
                    <a:pt x="0" y="3"/>
                  </a:lnTo>
                  <a:lnTo>
                    <a:pt x="6" y="0"/>
                  </a:lnTo>
                  <a:lnTo>
                    <a:pt x="14" y="0"/>
                  </a:lnTo>
                  <a:lnTo>
                    <a:pt x="27" y="3"/>
                  </a:lnTo>
                  <a:lnTo>
                    <a:pt x="33" y="3"/>
                  </a:lnTo>
                  <a:lnTo>
                    <a:pt x="37" y="7"/>
                  </a:lnTo>
                  <a:lnTo>
                    <a:pt x="38" y="10"/>
                  </a:lnTo>
                  <a:lnTo>
                    <a:pt x="38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4" name="Freeform 1367">
              <a:extLst>
                <a:ext uri="{FF2B5EF4-FFF2-40B4-BE49-F238E27FC236}">
                  <a16:creationId xmlns:a16="http://schemas.microsoft.com/office/drawing/2014/main" id="{95E90410-18B9-6302-AA37-3088F12DC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57835" y="12433331"/>
              <a:ext cx="43943" cy="21972"/>
            </a:xfrm>
            <a:custGeom>
              <a:avLst/>
              <a:gdLst>
                <a:gd name="T0" fmla="*/ 13 w 36"/>
                <a:gd name="T1" fmla="*/ 2 h 19"/>
                <a:gd name="T2" fmla="*/ 14 w 36"/>
                <a:gd name="T3" fmla="*/ 5 h 19"/>
                <a:gd name="T4" fmla="*/ 15 w 36"/>
                <a:gd name="T5" fmla="*/ 6 h 19"/>
                <a:gd name="T6" fmla="*/ 19 w 36"/>
                <a:gd name="T7" fmla="*/ 8 h 19"/>
                <a:gd name="T8" fmla="*/ 20 w 36"/>
                <a:gd name="T9" fmla="*/ 6 h 19"/>
                <a:gd name="T10" fmla="*/ 25 w 36"/>
                <a:gd name="T11" fmla="*/ 6 h 19"/>
                <a:gd name="T12" fmla="*/ 27 w 36"/>
                <a:gd name="T13" fmla="*/ 5 h 19"/>
                <a:gd name="T14" fmla="*/ 31 w 36"/>
                <a:gd name="T15" fmla="*/ 4 h 19"/>
                <a:gd name="T16" fmla="*/ 35 w 36"/>
                <a:gd name="T17" fmla="*/ 12 h 19"/>
                <a:gd name="T18" fmla="*/ 34 w 36"/>
                <a:gd name="T19" fmla="*/ 15 h 19"/>
                <a:gd name="T20" fmla="*/ 31 w 36"/>
                <a:gd name="T21" fmla="*/ 18 h 19"/>
                <a:gd name="T22" fmla="*/ 29 w 36"/>
                <a:gd name="T23" fmla="*/ 18 h 19"/>
                <a:gd name="T24" fmla="*/ 27 w 36"/>
                <a:gd name="T25" fmla="*/ 18 h 19"/>
                <a:gd name="T26" fmla="*/ 27 w 36"/>
                <a:gd name="T27" fmla="*/ 16 h 19"/>
                <a:gd name="T28" fmla="*/ 27 w 36"/>
                <a:gd name="T29" fmla="*/ 15 h 19"/>
                <a:gd name="T30" fmla="*/ 25 w 36"/>
                <a:gd name="T31" fmla="*/ 14 h 19"/>
                <a:gd name="T32" fmla="*/ 24 w 36"/>
                <a:gd name="T33" fmla="*/ 14 h 19"/>
                <a:gd name="T34" fmla="*/ 22 w 36"/>
                <a:gd name="T35" fmla="*/ 15 h 19"/>
                <a:gd name="T36" fmla="*/ 20 w 36"/>
                <a:gd name="T37" fmla="*/ 15 h 19"/>
                <a:gd name="T38" fmla="*/ 19 w 36"/>
                <a:gd name="T39" fmla="*/ 13 h 19"/>
                <a:gd name="T40" fmla="*/ 14 w 36"/>
                <a:gd name="T41" fmla="*/ 12 h 19"/>
                <a:gd name="T42" fmla="*/ 14 w 36"/>
                <a:gd name="T43" fmla="*/ 11 h 19"/>
                <a:gd name="T44" fmla="*/ 14 w 36"/>
                <a:gd name="T45" fmla="*/ 9 h 19"/>
                <a:gd name="T46" fmla="*/ 13 w 36"/>
                <a:gd name="T47" fmla="*/ 9 h 19"/>
                <a:gd name="T48" fmla="*/ 9 w 36"/>
                <a:gd name="T49" fmla="*/ 5 h 19"/>
                <a:gd name="T50" fmla="*/ 7 w 36"/>
                <a:gd name="T51" fmla="*/ 3 h 19"/>
                <a:gd name="T52" fmla="*/ 5 w 36"/>
                <a:gd name="T53" fmla="*/ 3 h 19"/>
                <a:gd name="T54" fmla="*/ 3 w 36"/>
                <a:gd name="T55" fmla="*/ 3 h 19"/>
                <a:gd name="T56" fmla="*/ 3 w 36"/>
                <a:gd name="T57" fmla="*/ 4 h 19"/>
                <a:gd name="T58" fmla="*/ 1 w 36"/>
                <a:gd name="T59" fmla="*/ 5 h 19"/>
                <a:gd name="T60" fmla="*/ 1 w 36"/>
                <a:gd name="T61" fmla="*/ 5 h 19"/>
                <a:gd name="T62" fmla="*/ 0 w 36"/>
                <a:gd name="T63" fmla="*/ 4 h 19"/>
                <a:gd name="T64" fmla="*/ 0 w 36"/>
                <a:gd name="T65" fmla="*/ 3 h 19"/>
                <a:gd name="T66" fmla="*/ 1 w 36"/>
                <a:gd name="T67" fmla="*/ 1 h 19"/>
                <a:gd name="T68" fmla="*/ 2 w 36"/>
                <a:gd name="T69" fmla="*/ 0 h 19"/>
                <a:gd name="T70" fmla="*/ 7 w 36"/>
                <a:gd name="T71" fmla="*/ 1 h 19"/>
                <a:gd name="T72" fmla="*/ 10 w 36"/>
                <a:gd name="T73" fmla="*/ 2 h 19"/>
                <a:gd name="T74" fmla="*/ 13 w 36"/>
                <a:gd name="T75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" h="19">
                  <a:moveTo>
                    <a:pt x="13" y="2"/>
                  </a:moveTo>
                  <a:lnTo>
                    <a:pt x="14" y="5"/>
                  </a:lnTo>
                  <a:lnTo>
                    <a:pt x="15" y="6"/>
                  </a:lnTo>
                  <a:lnTo>
                    <a:pt x="19" y="8"/>
                  </a:lnTo>
                  <a:lnTo>
                    <a:pt x="20" y="6"/>
                  </a:lnTo>
                  <a:lnTo>
                    <a:pt x="25" y="6"/>
                  </a:lnTo>
                  <a:lnTo>
                    <a:pt x="27" y="5"/>
                  </a:lnTo>
                  <a:lnTo>
                    <a:pt x="31" y="4"/>
                  </a:lnTo>
                  <a:lnTo>
                    <a:pt x="35" y="12"/>
                  </a:lnTo>
                  <a:lnTo>
                    <a:pt x="34" y="15"/>
                  </a:lnTo>
                  <a:lnTo>
                    <a:pt x="31" y="18"/>
                  </a:lnTo>
                  <a:lnTo>
                    <a:pt x="29" y="18"/>
                  </a:lnTo>
                  <a:lnTo>
                    <a:pt x="27" y="18"/>
                  </a:lnTo>
                  <a:lnTo>
                    <a:pt x="27" y="16"/>
                  </a:lnTo>
                  <a:lnTo>
                    <a:pt x="27" y="15"/>
                  </a:lnTo>
                  <a:lnTo>
                    <a:pt x="25" y="14"/>
                  </a:lnTo>
                  <a:lnTo>
                    <a:pt x="24" y="14"/>
                  </a:lnTo>
                  <a:lnTo>
                    <a:pt x="22" y="15"/>
                  </a:lnTo>
                  <a:lnTo>
                    <a:pt x="20" y="15"/>
                  </a:lnTo>
                  <a:lnTo>
                    <a:pt x="19" y="13"/>
                  </a:lnTo>
                  <a:lnTo>
                    <a:pt x="14" y="12"/>
                  </a:lnTo>
                  <a:lnTo>
                    <a:pt x="14" y="11"/>
                  </a:lnTo>
                  <a:lnTo>
                    <a:pt x="14" y="9"/>
                  </a:lnTo>
                  <a:lnTo>
                    <a:pt x="13" y="9"/>
                  </a:lnTo>
                  <a:lnTo>
                    <a:pt x="9" y="5"/>
                  </a:lnTo>
                  <a:lnTo>
                    <a:pt x="7" y="3"/>
                  </a:lnTo>
                  <a:lnTo>
                    <a:pt x="5" y="3"/>
                  </a:lnTo>
                  <a:lnTo>
                    <a:pt x="3" y="3"/>
                  </a:lnTo>
                  <a:lnTo>
                    <a:pt x="3" y="4"/>
                  </a:lnTo>
                  <a:lnTo>
                    <a:pt x="1" y="5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0"/>
                  </a:lnTo>
                  <a:lnTo>
                    <a:pt x="7" y="1"/>
                  </a:lnTo>
                  <a:lnTo>
                    <a:pt x="10" y="2"/>
                  </a:lnTo>
                  <a:lnTo>
                    <a:pt x="1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5" name="Freeform 1368">
              <a:extLst>
                <a:ext uri="{FF2B5EF4-FFF2-40B4-BE49-F238E27FC236}">
                  <a16:creationId xmlns:a16="http://schemas.microsoft.com/office/drawing/2014/main" id="{589A3F89-8935-2AD6-721B-9AA7F222DF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30372" y="12372907"/>
              <a:ext cx="49435" cy="32958"/>
            </a:xfrm>
            <a:custGeom>
              <a:avLst/>
              <a:gdLst>
                <a:gd name="T0" fmla="*/ 25 w 38"/>
                <a:gd name="T1" fmla="*/ 7 h 25"/>
                <a:gd name="T2" fmla="*/ 32 w 38"/>
                <a:gd name="T3" fmla="*/ 11 h 25"/>
                <a:gd name="T4" fmla="*/ 36 w 38"/>
                <a:gd name="T5" fmla="*/ 11 h 25"/>
                <a:gd name="T6" fmla="*/ 36 w 38"/>
                <a:gd name="T7" fmla="*/ 13 h 25"/>
                <a:gd name="T8" fmla="*/ 37 w 38"/>
                <a:gd name="T9" fmla="*/ 18 h 25"/>
                <a:gd name="T10" fmla="*/ 36 w 38"/>
                <a:gd name="T11" fmla="*/ 20 h 25"/>
                <a:gd name="T12" fmla="*/ 34 w 38"/>
                <a:gd name="T13" fmla="*/ 22 h 25"/>
                <a:gd name="T14" fmla="*/ 33 w 38"/>
                <a:gd name="T15" fmla="*/ 24 h 25"/>
                <a:gd name="T16" fmla="*/ 32 w 38"/>
                <a:gd name="T17" fmla="*/ 24 h 25"/>
                <a:gd name="T18" fmla="*/ 27 w 38"/>
                <a:gd name="T19" fmla="*/ 22 h 25"/>
                <a:gd name="T20" fmla="*/ 22 w 38"/>
                <a:gd name="T21" fmla="*/ 17 h 25"/>
                <a:gd name="T22" fmla="*/ 20 w 38"/>
                <a:gd name="T23" fmla="*/ 18 h 25"/>
                <a:gd name="T24" fmla="*/ 16 w 38"/>
                <a:gd name="T25" fmla="*/ 17 h 25"/>
                <a:gd name="T26" fmla="*/ 14 w 38"/>
                <a:gd name="T27" fmla="*/ 17 h 25"/>
                <a:gd name="T28" fmla="*/ 12 w 38"/>
                <a:gd name="T29" fmla="*/ 20 h 25"/>
                <a:gd name="T30" fmla="*/ 8 w 38"/>
                <a:gd name="T31" fmla="*/ 21 h 25"/>
                <a:gd name="T32" fmla="*/ 7 w 38"/>
                <a:gd name="T33" fmla="*/ 16 h 25"/>
                <a:gd name="T34" fmla="*/ 4 w 38"/>
                <a:gd name="T35" fmla="*/ 12 h 25"/>
                <a:gd name="T36" fmla="*/ 0 w 38"/>
                <a:gd name="T37" fmla="*/ 8 h 25"/>
                <a:gd name="T38" fmla="*/ 2 w 38"/>
                <a:gd name="T39" fmla="*/ 2 h 25"/>
                <a:gd name="T40" fmla="*/ 4 w 38"/>
                <a:gd name="T41" fmla="*/ 1 h 25"/>
                <a:gd name="T42" fmla="*/ 7 w 38"/>
                <a:gd name="T43" fmla="*/ 0 h 25"/>
                <a:gd name="T44" fmla="*/ 15 w 38"/>
                <a:gd name="T45" fmla="*/ 1 h 25"/>
                <a:gd name="T46" fmla="*/ 20 w 38"/>
                <a:gd name="T47" fmla="*/ 3 h 25"/>
                <a:gd name="T48" fmla="*/ 25 w 38"/>
                <a:gd name="T4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8" h="25">
                  <a:moveTo>
                    <a:pt x="25" y="7"/>
                  </a:moveTo>
                  <a:lnTo>
                    <a:pt x="32" y="11"/>
                  </a:lnTo>
                  <a:lnTo>
                    <a:pt x="36" y="11"/>
                  </a:lnTo>
                  <a:lnTo>
                    <a:pt x="36" y="13"/>
                  </a:lnTo>
                  <a:lnTo>
                    <a:pt x="37" y="18"/>
                  </a:lnTo>
                  <a:lnTo>
                    <a:pt x="36" y="20"/>
                  </a:lnTo>
                  <a:lnTo>
                    <a:pt x="34" y="22"/>
                  </a:lnTo>
                  <a:lnTo>
                    <a:pt x="33" y="24"/>
                  </a:lnTo>
                  <a:lnTo>
                    <a:pt x="32" y="24"/>
                  </a:lnTo>
                  <a:lnTo>
                    <a:pt x="27" y="22"/>
                  </a:lnTo>
                  <a:lnTo>
                    <a:pt x="22" y="17"/>
                  </a:lnTo>
                  <a:lnTo>
                    <a:pt x="20" y="18"/>
                  </a:lnTo>
                  <a:lnTo>
                    <a:pt x="16" y="17"/>
                  </a:lnTo>
                  <a:lnTo>
                    <a:pt x="14" y="17"/>
                  </a:lnTo>
                  <a:lnTo>
                    <a:pt x="12" y="20"/>
                  </a:lnTo>
                  <a:lnTo>
                    <a:pt x="8" y="21"/>
                  </a:lnTo>
                  <a:lnTo>
                    <a:pt x="7" y="16"/>
                  </a:lnTo>
                  <a:lnTo>
                    <a:pt x="4" y="12"/>
                  </a:lnTo>
                  <a:lnTo>
                    <a:pt x="0" y="8"/>
                  </a:lnTo>
                  <a:lnTo>
                    <a:pt x="2" y="2"/>
                  </a:lnTo>
                  <a:lnTo>
                    <a:pt x="4" y="1"/>
                  </a:lnTo>
                  <a:lnTo>
                    <a:pt x="7" y="0"/>
                  </a:lnTo>
                  <a:lnTo>
                    <a:pt x="15" y="1"/>
                  </a:lnTo>
                  <a:lnTo>
                    <a:pt x="20" y="3"/>
                  </a:lnTo>
                  <a:lnTo>
                    <a:pt x="25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6" name="Freeform 1370">
              <a:extLst>
                <a:ext uri="{FF2B5EF4-FFF2-40B4-BE49-F238E27FC236}">
                  <a16:creationId xmlns:a16="http://schemas.microsoft.com/office/drawing/2014/main" id="{CED991A0-7E35-349C-B045-F412EAA5F1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31500" y="12296006"/>
              <a:ext cx="60421" cy="38452"/>
            </a:xfrm>
            <a:custGeom>
              <a:avLst/>
              <a:gdLst>
                <a:gd name="T0" fmla="*/ 10 w 50"/>
                <a:gd name="T1" fmla="*/ 9 h 33"/>
                <a:gd name="T2" fmla="*/ 11 w 50"/>
                <a:gd name="T3" fmla="*/ 9 h 33"/>
                <a:gd name="T4" fmla="*/ 12 w 50"/>
                <a:gd name="T5" fmla="*/ 9 h 33"/>
                <a:gd name="T6" fmla="*/ 14 w 50"/>
                <a:gd name="T7" fmla="*/ 10 h 33"/>
                <a:gd name="T8" fmla="*/ 20 w 50"/>
                <a:gd name="T9" fmla="*/ 12 h 33"/>
                <a:gd name="T10" fmla="*/ 26 w 50"/>
                <a:gd name="T11" fmla="*/ 14 h 33"/>
                <a:gd name="T12" fmla="*/ 29 w 50"/>
                <a:gd name="T13" fmla="*/ 16 h 33"/>
                <a:gd name="T14" fmla="*/ 33 w 50"/>
                <a:gd name="T15" fmla="*/ 17 h 33"/>
                <a:gd name="T16" fmla="*/ 36 w 50"/>
                <a:gd name="T17" fmla="*/ 19 h 33"/>
                <a:gd name="T18" fmla="*/ 37 w 50"/>
                <a:gd name="T19" fmla="*/ 20 h 33"/>
                <a:gd name="T20" fmla="*/ 39 w 50"/>
                <a:gd name="T21" fmla="*/ 20 h 33"/>
                <a:gd name="T22" fmla="*/ 43 w 50"/>
                <a:gd name="T23" fmla="*/ 25 h 33"/>
                <a:gd name="T24" fmla="*/ 43 w 50"/>
                <a:gd name="T25" fmla="*/ 26 h 33"/>
                <a:gd name="T26" fmla="*/ 48 w 50"/>
                <a:gd name="T27" fmla="*/ 30 h 33"/>
                <a:gd name="T28" fmla="*/ 49 w 50"/>
                <a:gd name="T29" fmla="*/ 31 h 33"/>
                <a:gd name="T30" fmla="*/ 46 w 50"/>
                <a:gd name="T31" fmla="*/ 32 h 33"/>
                <a:gd name="T32" fmla="*/ 40 w 50"/>
                <a:gd name="T33" fmla="*/ 29 h 33"/>
                <a:gd name="T34" fmla="*/ 37 w 50"/>
                <a:gd name="T35" fmla="*/ 29 h 33"/>
                <a:gd name="T36" fmla="*/ 35 w 50"/>
                <a:gd name="T37" fmla="*/ 29 h 33"/>
                <a:gd name="T38" fmla="*/ 35 w 50"/>
                <a:gd name="T39" fmla="*/ 29 h 33"/>
                <a:gd name="T40" fmla="*/ 35 w 50"/>
                <a:gd name="T41" fmla="*/ 26 h 33"/>
                <a:gd name="T42" fmla="*/ 34 w 50"/>
                <a:gd name="T43" fmla="*/ 25 h 33"/>
                <a:gd name="T44" fmla="*/ 29 w 50"/>
                <a:gd name="T45" fmla="*/ 19 h 33"/>
                <a:gd name="T46" fmla="*/ 26 w 50"/>
                <a:gd name="T47" fmla="*/ 18 h 33"/>
                <a:gd name="T48" fmla="*/ 23 w 50"/>
                <a:gd name="T49" fmla="*/ 17 h 33"/>
                <a:gd name="T50" fmla="*/ 18 w 50"/>
                <a:gd name="T51" fmla="*/ 18 h 33"/>
                <a:gd name="T52" fmla="*/ 15 w 50"/>
                <a:gd name="T53" fmla="*/ 17 h 33"/>
                <a:gd name="T54" fmla="*/ 14 w 50"/>
                <a:gd name="T55" fmla="*/ 17 h 33"/>
                <a:gd name="T56" fmla="*/ 10 w 50"/>
                <a:gd name="T57" fmla="*/ 13 h 33"/>
                <a:gd name="T58" fmla="*/ 5 w 50"/>
                <a:gd name="T59" fmla="*/ 9 h 33"/>
                <a:gd name="T60" fmla="*/ 3 w 50"/>
                <a:gd name="T61" fmla="*/ 5 h 33"/>
                <a:gd name="T62" fmla="*/ 0 w 50"/>
                <a:gd name="T63" fmla="*/ 2 h 33"/>
                <a:gd name="T64" fmla="*/ 0 w 50"/>
                <a:gd name="T65" fmla="*/ 1 h 33"/>
                <a:gd name="T66" fmla="*/ 2 w 50"/>
                <a:gd name="T67" fmla="*/ 0 h 33"/>
                <a:gd name="T68" fmla="*/ 5 w 50"/>
                <a:gd name="T69" fmla="*/ 2 h 33"/>
                <a:gd name="T70" fmla="*/ 8 w 50"/>
                <a:gd name="T71" fmla="*/ 5 h 33"/>
                <a:gd name="T72" fmla="*/ 9 w 50"/>
                <a:gd name="T73" fmla="*/ 6 h 33"/>
                <a:gd name="T74" fmla="*/ 10 w 50"/>
                <a:gd name="T75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0" h="33">
                  <a:moveTo>
                    <a:pt x="10" y="9"/>
                  </a:moveTo>
                  <a:lnTo>
                    <a:pt x="11" y="9"/>
                  </a:lnTo>
                  <a:lnTo>
                    <a:pt x="12" y="9"/>
                  </a:lnTo>
                  <a:lnTo>
                    <a:pt x="14" y="10"/>
                  </a:lnTo>
                  <a:lnTo>
                    <a:pt x="20" y="12"/>
                  </a:lnTo>
                  <a:lnTo>
                    <a:pt x="26" y="14"/>
                  </a:lnTo>
                  <a:lnTo>
                    <a:pt x="29" y="16"/>
                  </a:lnTo>
                  <a:lnTo>
                    <a:pt x="33" y="17"/>
                  </a:lnTo>
                  <a:lnTo>
                    <a:pt x="36" y="19"/>
                  </a:lnTo>
                  <a:lnTo>
                    <a:pt x="37" y="20"/>
                  </a:lnTo>
                  <a:lnTo>
                    <a:pt x="39" y="20"/>
                  </a:lnTo>
                  <a:lnTo>
                    <a:pt x="43" y="25"/>
                  </a:lnTo>
                  <a:lnTo>
                    <a:pt x="43" y="26"/>
                  </a:lnTo>
                  <a:lnTo>
                    <a:pt x="48" y="30"/>
                  </a:lnTo>
                  <a:lnTo>
                    <a:pt x="49" y="31"/>
                  </a:lnTo>
                  <a:lnTo>
                    <a:pt x="46" y="32"/>
                  </a:lnTo>
                  <a:lnTo>
                    <a:pt x="40" y="29"/>
                  </a:lnTo>
                  <a:lnTo>
                    <a:pt x="37" y="29"/>
                  </a:lnTo>
                  <a:lnTo>
                    <a:pt x="35" y="29"/>
                  </a:lnTo>
                  <a:lnTo>
                    <a:pt x="35" y="29"/>
                  </a:lnTo>
                  <a:lnTo>
                    <a:pt x="35" y="26"/>
                  </a:lnTo>
                  <a:lnTo>
                    <a:pt x="34" y="25"/>
                  </a:lnTo>
                  <a:lnTo>
                    <a:pt x="29" y="19"/>
                  </a:lnTo>
                  <a:lnTo>
                    <a:pt x="26" y="18"/>
                  </a:lnTo>
                  <a:lnTo>
                    <a:pt x="23" y="17"/>
                  </a:lnTo>
                  <a:lnTo>
                    <a:pt x="18" y="18"/>
                  </a:lnTo>
                  <a:lnTo>
                    <a:pt x="15" y="17"/>
                  </a:lnTo>
                  <a:lnTo>
                    <a:pt x="14" y="17"/>
                  </a:lnTo>
                  <a:lnTo>
                    <a:pt x="10" y="13"/>
                  </a:lnTo>
                  <a:lnTo>
                    <a:pt x="5" y="9"/>
                  </a:lnTo>
                  <a:lnTo>
                    <a:pt x="3" y="5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2"/>
                  </a:lnTo>
                  <a:lnTo>
                    <a:pt x="8" y="5"/>
                  </a:lnTo>
                  <a:lnTo>
                    <a:pt x="9" y="6"/>
                  </a:lnTo>
                  <a:lnTo>
                    <a:pt x="10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7" name="Freeform 1372">
              <a:extLst>
                <a:ext uri="{FF2B5EF4-FFF2-40B4-BE49-F238E27FC236}">
                  <a16:creationId xmlns:a16="http://schemas.microsoft.com/office/drawing/2014/main" id="{591FF1BA-5595-11E3-D56F-ABE3DBD1CA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42485" y="12235585"/>
              <a:ext cx="16477" cy="10986"/>
            </a:xfrm>
            <a:custGeom>
              <a:avLst/>
              <a:gdLst>
                <a:gd name="T0" fmla="*/ 10 w 12"/>
                <a:gd name="T1" fmla="*/ 10 h 11"/>
                <a:gd name="T2" fmla="*/ 9 w 12"/>
                <a:gd name="T3" fmla="*/ 10 h 11"/>
                <a:gd name="T4" fmla="*/ 5 w 12"/>
                <a:gd name="T5" fmla="*/ 9 h 11"/>
                <a:gd name="T6" fmla="*/ 4 w 12"/>
                <a:gd name="T7" fmla="*/ 8 h 11"/>
                <a:gd name="T8" fmla="*/ 1 w 12"/>
                <a:gd name="T9" fmla="*/ 5 h 11"/>
                <a:gd name="T10" fmla="*/ 1 w 12"/>
                <a:gd name="T11" fmla="*/ 3 h 11"/>
                <a:gd name="T12" fmla="*/ 0 w 12"/>
                <a:gd name="T13" fmla="*/ 0 h 11"/>
                <a:gd name="T14" fmla="*/ 0 w 12"/>
                <a:gd name="T15" fmla="*/ 0 h 11"/>
                <a:gd name="T16" fmla="*/ 3 w 12"/>
                <a:gd name="T17" fmla="*/ 1 h 11"/>
                <a:gd name="T18" fmla="*/ 4 w 12"/>
                <a:gd name="T19" fmla="*/ 1 h 11"/>
                <a:gd name="T20" fmla="*/ 6 w 12"/>
                <a:gd name="T21" fmla="*/ 4 h 11"/>
                <a:gd name="T22" fmla="*/ 10 w 12"/>
                <a:gd name="T23" fmla="*/ 6 h 11"/>
                <a:gd name="T24" fmla="*/ 11 w 12"/>
                <a:gd name="T25" fmla="*/ 7 h 11"/>
                <a:gd name="T26" fmla="*/ 10 w 12"/>
                <a:gd name="T27" fmla="*/ 9 h 11"/>
                <a:gd name="T28" fmla="*/ 10 w 12"/>
                <a:gd name="T2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11">
                  <a:moveTo>
                    <a:pt x="10" y="10"/>
                  </a:moveTo>
                  <a:lnTo>
                    <a:pt x="9" y="10"/>
                  </a:lnTo>
                  <a:lnTo>
                    <a:pt x="5" y="9"/>
                  </a:lnTo>
                  <a:lnTo>
                    <a:pt x="4" y="8"/>
                  </a:lnTo>
                  <a:lnTo>
                    <a:pt x="1" y="5"/>
                  </a:lnTo>
                  <a:lnTo>
                    <a:pt x="1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1"/>
                  </a:lnTo>
                  <a:lnTo>
                    <a:pt x="4" y="1"/>
                  </a:lnTo>
                  <a:lnTo>
                    <a:pt x="6" y="4"/>
                  </a:lnTo>
                  <a:lnTo>
                    <a:pt x="10" y="6"/>
                  </a:lnTo>
                  <a:lnTo>
                    <a:pt x="11" y="7"/>
                  </a:lnTo>
                  <a:lnTo>
                    <a:pt x="10" y="9"/>
                  </a:lnTo>
                  <a:lnTo>
                    <a:pt x="10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8" name="Freeform 1374">
              <a:extLst>
                <a:ext uri="{FF2B5EF4-FFF2-40B4-BE49-F238E27FC236}">
                  <a16:creationId xmlns:a16="http://schemas.microsoft.com/office/drawing/2014/main" id="{BF174F8A-3463-81E8-64B1-CEAADFB2A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09528" y="12202628"/>
              <a:ext cx="27463" cy="27463"/>
            </a:xfrm>
            <a:custGeom>
              <a:avLst/>
              <a:gdLst>
                <a:gd name="T0" fmla="*/ 23 w 24"/>
                <a:gd name="T1" fmla="*/ 4 h 22"/>
                <a:gd name="T2" fmla="*/ 23 w 24"/>
                <a:gd name="T3" fmla="*/ 7 h 22"/>
                <a:gd name="T4" fmla="*/ 22 w 24"/>
                <a:gd name="T5" fmla="*/ 9 h 22"/>
                <a:gd name="T6" fmla="*/ 21 w 24"/>
                <a:gd name="T7" fmla="*/ 9 h 22"/>
                <a:gd name="T8" fmla="*/ 19 w 24"/>
                <a:gd name="T9" fmla="*/ 8 h 22"/>
                <a:gd name="T10" fmla="*/ 18 w 24"/>
                <a:gd name="T11" fmla="*/ 8 h 22"/>
                <a:gd name="T12" fmla="*/ 16 w 24"/>
                <a:gd name="T13" fmla="*/ 10 h 22"/>
                <a:gd name="T14" fmla="*/ 14 w 24"/>
                <a:gd name="T15" fmla="*/ 11 h 22"/>
                <a:gd name="T16" fmla="*/ 12 w 24"/>
                <a:gd name="T17" fmla="*/ 11 h 22"/>
                <a:gd name="T18" fmla="*/ 8 w 24"/>
                <a:gd name="T19" fmla="*/ 9 h 22"/>
                <a:gd name="T20" fmla="*/ 5 w 24"/>
                <a:gd name="T21" fmla="*/ 15 h 22"/>
                <a:gd name="T22" fmla="*/ 4 w 24"/>
                <a:gd name="T23" fmla="*/ 18 h 22"/>
                <a:gd name="T24" fmla="*/ 1 w 24"/>
                <a:gd name="T25" fmla="*/ 21 h 22"/>
                <a:gd name="T26" fmla="*/ 0 w 24"/>
                <a:gd name="T27" fmla="*/ 17 h 22"/>
                <a:gd name="T28" fmla="*/ 2 w 24"/>
                <a:gd name="T29" fmla="*/ 12 h 22"/>
                <a:gd name="T30" fmla="*/ 3 w 24"/>
                <a:gd name="T31" fmla="*/ 9 h 22"/>
                <a:gd name="T32" fmla="*/ 5 w 24"/>
                <a:gd name="T33" fmla="*/ 4 h 22"/>
                <a:gd name="T34" fmla="*/ 8 w 24"/>
                <a:gd name="T35" fmla="*/ 5 h 22"/>
                <a:gd name="T36" fmla="*/ 13 w 24"/>
                <a:gd name="T37" fmla="*/ 4 h 22"/>
                <a:gd name="T38" fmla="*/ 18 w 24"/>
                <a:gd name="T39" fmla="*/ 0 h 22"/>
                <a:gd name="T40" fmla="*/ 22 w 24"/>
                <a:gd name="T41" fmla="*/ 0 h 22"/>
                <a:gd name="T42" fmla="*/ 23 w 24"/>
                <a:gd name="T43" fmla="*/ 2 h 22"/>
                <a:gd name="T44" fmla="*/ 23 w 24"/>
                <a:gd name="T45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" h="22">
                  <a:moveTo>
                    <a:pt x="23" y="4"/>
                  </a:moveTo>
                  <a:lnTo>
                    <a:pt x="23" y="7"/>
                  </a:lnTo>
                  <a:lnTo>
                    <a:pt x="22" y="9"/>
                  </a:lnTo>
                  <a:lnTo>
                    <a:pt x="21" y="9"/>
                  </a:lnTo>
                  <a:lnTo>
                    <a:pt x="19" y="8"/>
                  </a:lnTo>
                  <a:lnTo>
                    <a:pt x="18" y="8"/>
                  </a:lnTo>
                  <a:lnTo>
                    <a:pt x="16" y="10"/>
                  </a:lnTo>
                  <a:lnTo>
                    <a:pt x="14" y="11"/>
                  </a:lnTo>
                  <a:lnTo>
                    <a:pt x="12" y="11"/>
                  </a:lnTo>
                  <a:lnTo>
                    <a:pt x="8" y="9"/>
                  </a:lnTo>
                  <a:lnTo>
                    <a:pt x="5" y="15"/>
                  </a:lnTo>
                  <a:lnTo>
                    <a:pt x="4" y="18"/>
                  </a:lnTo>
                  <a:lnTo>
                    <a:pt x="1" y="21"/>
                  </a:lnTo>
                  <a:lnTo>
                    <a:pt x="0" y="17"/>
                  </a:lnTo>
                  <a:lnTo>
                    <a:pt x="2" y="12"/>
                  </a:lnTo>
                  <a:lnTo>
                    <a:pt x="3" y="9"/>
                  </a:lnTo>
                  <a:lnTo>
                    <a:pt x="5" y="4"/>
                  </a:lnTo>
                  <a:lnTo>
                    <a:pt x="8" y="5"/>
                  </a:lnTo>
                  <a:lnTo>
                    <a:pt x="13" y="4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3" y="2"/>
                  </a:lnTo>
                  <a:lnTo>
                    <a:pt x="2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9" name="Freeform 1375">
              <a:extLst>
                <a:ext uri="{FF2B5EF4-FFF2-40B4-BE49-F238E27FC236}">
                  <a16:creationId xmlns:a16="http://schemas.microsoft.com/office/drawing/2014/main" id="{F2FEFC7D-0A7D-2E39-A489-92E18302D8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04033" y="12158684"/>
              <a:ext cx="16481" cy="16477"/>
            </a:xfrm>
            <a:custGeom>
              <a:avLst/>
              <a:gdLst>
                <a:gd name="T0" fmla="*/ 5 w 12"/>
                <a:gd name="T1" fmla="*/ 9 h 15"/>
                <a:gd name="T2" fmla="*/ 5 w 12"/>
                <a:gd name="T3" fmla="*/ 14 h 15"/>
                <a:gd name="T4" fmla="*/ 2 w 12"/>
                <a:gd name="T5" fmla="*/ 14 h 15"/>
                <a:gd name="T6" fmla="*/ 1 w 12"/>
                <a:gd name="T7" fmla="*/ 12 h 15"/>
                <a:gd name="T8" fmla="*/ 1 w 12"/>
                <a:gd name="T9" fmla="*/ 10 h 15"/>
                <a:gd name="T10" fmla="*/ 0 w 12"/>
                <a:gd name="T11" fmla="*/ 8 h 15"/>
                <a:gd name="T12" fmla="*/ 1 w 12"/>
                <a:gd name="T13" fmla="*/ 5 h 15"/>
                <a:gd name="T14" fmla="*/ 1 w 12"/>
                <a:gd name="T15" fmla="*/ 3 h 15"/>
                <a:gd name="T16" fmla="*/ 1 w 12"/>
                <a:gd name="T17" fmla="*/ 0 h 15"/>
                <a:gd name="T18" fmla="*/ 5 w 12"/>
                <a:gd name="T19" fmla="*/ 0 h 15"/>
                <a:gd name="T20" fmla="*/ 10 w 12"/>
                <a:gd name="T21" fmla="*/ 1 h 15"/>
                <a:gd name="T22" fmla="*/ 11 w 12"/>
                <a:gd name="T23" fmla="*/ 1 h 15"/>
                <a:gd name="T24" fmla="*/ 10 w 12"/>
                <a:gd name="T25" fmla="*/ 4 h 15"/>
                <a:gd name="T26" fmla="*/ 8 w 12"/>
                <a:gd name="T27" fmla="*/ 5 h 15"/>
                <a:gd name="T28" fmla="*/ 6 w 12"/>
                <a:gd name="T29" fmla="*/ 5 h 15"/>
                <a:gd name="T30" fmla="*/ 5 w 12"/>
                <a:gd name="T31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" h="15">
                  <a:moveTo>
                    <a:pt x="5" y="9"/>
                  </a:moveTo>
                  <a:lnTo>
                    <a:pt x="5" y="14"/>
                  </a:lnTo>
                  <a:lnTo>
                    <a:pt x="2" y="14"/>
                  </a:lnTo>
                  <a:lnTo>
                    <a:pt x="1" y="12"/>
                  </a:lnTo>
                  <a:lnTo>
                    <a:pt x="1" y="10"/>
                  </a:lnTo>
                  <a:lnTo>
                    <a:pt x="0" y="8"/>
                  </a:lnTo>
                  <a:lnTo>
                    <a:pt x="1" y="5"/>
                  </a:lnTo>
                  <a:lnTo>
                    <a:pt x="1" y="3"/>
                  </a:lnTo>
                  <a:lnTo>
                    <a:pt x="1" y="0"/>
                  </a:lnTo>
                  <a:lnTo>
                    <a:pt x="5" y="0"/>
                  </a:lnTo>
                  <a:lnTo>
                    <a:pt x="10" y="1"/>
                  </a:lnTo>
                  <a:lnTo>
                    <a:pt x="11" y="1"/>
                  </a:lnTo>
                  <a:lnTo>
                    <a:pt x="10" y="4"/>
                  </a:lnTo>
                  <a:lnTo>
                    <a:pt x="8" y="5"/>
                  </a:lnTo>
                  <a:lnTo>
                    <a:pt x="6" y="5"/>
                  </a:lnTo>
                  <a:lnTo>
                    <a:pt x="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0" name="Freeform 1376">
              <a:extLst>
                <a:ext uri="{FF2B5EF4-FFF2-40B4-BE49-F238E27FC236}">
                  <a16:creationId xmlns:a16="http://schemas.microsoft.com/office/drawing/2014/main" id="{8C859CD8-AC7D-3D5D-FF08-CB6281711E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04033" y="12131218"/>
              <a:ext cx="27466" cy="21972"/>
            </a:xfrm>
            <a:custGeom>
              <a:avLst/>
              <a:gdLst>
                <a:gd name="T0" fmla="*/ 12 w 20"/>
                <a:gd name="T1" fmla="*/ 14 h 19"/>
                <a:gd name="T2" fmla="*/ 6 w 20"/>
                <a:gd name="T3" fmla="*/ 18 h 19"/>
                <a:gd name="T4" fmla="*/ 4 w 20"/>
                <a:gd name="T5" fmla="*/ 16 h 19"/>
                <a:gd name="T6" fmla="*/ 0 w 20"/>
                <a:gd name="T7" fmla="*/ 16 h 19"/>
                <a:gd name="T8" fmla="*/ 1 w 20"/>
                <a:gd name="T9" fmla="*/ 12 h 19"/>
                <a:gd name="T10" fmla="*/ 2 w 20"/>
                <a:gd name="T11" fmla="*/ 9 h 19"/>
                <a:gd name="T12" fmla="*/ 2 w 20"/>
                <a:gd name="T13" fmla="*/ 8 h 19"/>
                <a:gd name="T14" fmla="*/ 2 w 20"/>
                <a:gd name="T15" fmla="*/ 5 h 19"/>
                <a:gd name="T16" fmla="*/ 4 w 20"/>
                <a:gd name="T17" fmla="*/ 0 h 19"/>
                <a:gd name="T18" fmla="*/ 7 w 20"/>
                <a:gd name="T19" fmla="*/ 2 h 19"/>
                <a:gd name="T20" fmla="*/ 10 w 20"/>
                <a:gd name="T21" fmla="*/ 3 h 19"/>
                <a:gd name="T22" fmla="*/ 13 w 20"/>
                <a:gd name="T23" fmla="*/ 4 h 19"/>
                <a:gd name="T24" fmla="*/ 17 w 20"/>
                <a:gd name="T25" fmla="*/ 5 h 19"/>
                <a:gd name="T26" fmla="*/ 19 w 20"/>
                <a:gd name="T27" fmla="*/ 10 h 19"/>
                <a:gd name="T28" fmla="*/ 15 w 20"/>
                <a:gd name="T29" fmla="*/ 11 h 19"/>
                <a:gd name="T30" fmla="*/ 12 w 20"/>
                <a:gd name="T31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9">
                  <a:moveTo>
                    <a:pt x="12" y="14"/>
                  </a:moveTo>
                  <a:lnTo>
                    <a:pt x="6" y="18"/>
                  </a:lnTo>
                  <a:lnTo>
                    <a:pt x="4" y="16"/>
                  </a:lnTo>
                  <a:lnTo>
                    <a:pt x="0" y="16"/>
                  </a:lnTo>
                  <a:lnTo>
                    <a:pt x="1" y="12"/>
                  </a:lnTo>
                  <a:lnTo>
                    <a:pt x="2" y="9"/>
                  </a:lnTo>
                  <a:lnTo>
                    <a:pt x="2" y="8"/>
                  </a:lnTo>
                  <a:lnTo>
                    <a:pt x="2" y="5"/>
                  </a:lnTo>
                  <a:lnTo>
                    <a:pt x="4" y="0"/>
                  </a:lnTo>
                  <a:lnTo>
                    <a:pt x="7" y="2"/>
                  </a:lnTo>
                  <a:lnTo>
                    <a:pt x="10" y="3"/>
                  </a:lnTo>
                  <a:lnTo>
                    <a:pt x="13" y="4"/>
                  </a:lnTo>
                  <a:lnTo>
                    <a:pt x="17" y="5"/>
                  </a:lnTo>
                  <a:lnTo>
                    <a:pt x="19" y="10"/>
                  </a:lnTo>
                  <a:lnTo>
                    <a:pt x="15" y="11"/>
                  </a:lnTo>
                  <a:lnTo>
                    <a:pt x="12" y="1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1" name="Freeform 1377">
              <a:extLst>
                <a:ext uri="{FF2B5EF4-FFF2-40B4-BE49-F238E27FC236}">
                  <a16:creationId xmlns:a16="http://schemas.microsoft.com/office/drawing/2014/main" id="{260FC9F9-8988-C679-92FA-132C220BC2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98542" y="12059811"/>
              <a:ext cx="21972" cy="27463"/>
            </a:xfrm>
            <a:custGeom>
              <a:avLst/>
              <a:gdLst>
                <a:gd name="T0" fmla="*/ 16 w 17"/>
                <a:gd name="T1" fmla="*/ 4 h 23"/>
                <a:gd name="T2" fmla="*/ 16 w 17"/>
                <a:gd name="T3" fmla="*/ 7 h 23"/>
                <a:gd name="T4" fmla="*/ 11 w 17"/>
                <a:gd name="T5" fmla="*/ 15 h 23"/>
                <a:gd name="T6" fmla="*/ 8 w 17"/>
                <a:gd name="T7" fmla="*/ 19 h 23"/>
                <a:gd name="T8" fmla="*/ 4 w 17"/>
                <a:gd name="T9" fmla="*/ 22 h 23"/>
                <a:gd name="T10" fmla="*/ 2 w 17"/>
                <a:gd name="T11" fmla="*/ 22 h 23"/>
                <a:gd name="T12" fmla="*/ 0 w 17"/>
                <a:gd name="T13" fmla="*/ 20 h 23"/>
                <a:gd name="T14" fmla="*/ 2 w 17"/>
                <a:gd name="T15" fmla="*/ 17 h 23"/>
                <a:gd name="T16" fmla="*/ 5 w 17"/>
                <a:gd name="T17" fmla="*/ 15 h 23"/>
                <a:gd name="T18" fmla="*/ 4 w 17"/>
                <a:gd name="T19" fmla="*/ 11 h 23"/>
                <a:gd name="T20" fmla="*/ 3 w 17"/>
                <a:gd name="T21" fmla="*/ 11 h 23"/>
                <a:gd name="T22" fmla="*/ 2 w 17"/>
                <a:gd name="T23" fmla="*/ 10 h 23"/>
                <a:gd name="T24" fmla="*/ 0 w 17"/>
                <a:gd name="T25" fmla="*/ 8 h 23"/>
                <a:gd name="T26" fmla="*/ 0 w 17"/>
                <a:gd name="T27" fmla="*/ 6 h 23"/>
                <a:gd name="T28" fmla="*/ 2 w 17"/>
                <a:gd name="T29" fmla="*/ 5 h 23"/>
                <a:gd name="T30" fmla="*/ 4 w 17"/>
                <a:gd name="T31" fmla="*/ 4 h 23"/>
                <a:gd name="T32" fmla="*/ 5 w 17"/>
                <a:gd name="T33" fmla="*/ 4 h 23"/>
                <a:gd name="T34" fmla="*/ 11 w 17"/>
                <a:gd name="T35" fmla="*/ 2 h 23"/>
                <a:gd name="T36" fmla="*/ 12 w 17"/>
                <a:gd name="T37" fmla="*/ 1 h 23"/>
                <a:gd name="T38" fmla="*/ 16 w 17"/>
                <a:gd name="T39" fmla="*/ 0 h 23"/>
                <a:gd name="T40" fmla="*/ 16 w 17"/>
                <a:gd name="T41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23">
                  <a:moveTo>
                    <a:pt x="16" y="4"/>
                  </a:moveTo>
                  <a:lnTo>
                    <a:pt x="16" y="7"/>
                  </a:lnTo>
                  <a:lnTo>
                    <a:pt x="11" y="15"/>
                  </a:lnTo>
                  <a:lnTo>
                    <a:pt x="8" y="19"/>
                  </a:lnTo>
                  <a:lnTo>
                    <a:pt x="4" y="22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2" y="17"/>
                  </a:lnTo>
                  <a:lnTo>
                    <a:pt x="5" y="15"/>
                  </a:lnTo>
                  <a:lnTo>
                    <a:pt x="4" y="11"/>
                  </a:lnTo>
                  <a:lnTo>
                    <a:pt x="3" y="11"/>
                  </a:lnTo>
                  <a:lnTo>
                    <a:pt x="2" y="10"/>
                  </a:lnTo>
                  <a:lnTo>
                    <a:pt x="0" y="8"/>
                  </a:lnTo>
                  <a:lnTo>
                    <a:pt x="0" y="6"/>
                  </a:lnTo>
                  <a:lnTo>
                    <a:pt x="2" y="5"/>
                  </a:lnTo>
                  <a:lnTo>
                    <a:pt x="4" y="4"/>
                  </a:lnTo>
                  <a:lnTo>
                    <a:pt x="5" y="4"/>
                  </a:lnTo>
                  <a:lnTo>
                    <a:pt x="11" y="2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16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2" name="Freeform 1381">
              <a:extLst>
                <a:ext uri="{FF2B5EF4-FFF2-40B4-BE49-F238E27FC236}">
                  <a16:creationId xmlns:a16="http://schemas.microsoft.com/office/drawing/2014/main" id="{B0FD1BD5-7779-5C70-6107-EC5131423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09528" y="11999387"/>
              <a:ext cx="16477" cy="10986"/>
            </a:xfrm>
            <a:custGeom>
              <a:avLst/>
              <a:gdLst>
                <a:gd name="T0" fmla="*/ 5 w 12"/>
                <a:gd name="T1" fmla="*/ 7 h 8"/>
                <a:gd name="T2" fmla="*/ 3 w 12"/>
                <a:gd name="T3" fmla="*/ 7 h 8"/>
                <a:gd name="T4" fmla="*/ 3 w 12"/>
                <a:gd name="T5" fmla="*/ 6 h 8"/>
                <a:gd name="T6" fmla="*/ 0 w 12"/>
                <a:gd name="T7" fmla="*/ 3 h 8"/>
                <a:gd name="T8" fmla="*/ 2 w 12"/>
                <a:gd name="T9" fmla="*/ 2 h 8"/>
                <a:gd name="T10" fmla="*/ 6 w 12"/>
                <a:gd name="T11" fmla="*/ 0 h 8"/>
                <a:gd name="T12" fmla="*/ 8 w 12"/>
                <a:gd name="T13" fmla="*/ 1 h 8"/>
                <a:gd name="T14" fmla="*/ 11 w 12"/>
                <a:gd name="T15" fmla="*/ 2 h 8"/>
                <a:gd name="T16" fmla="*/ 11 w 12"/>
                <a:gd name="T17" fmla="*/ 3 h 8"/>
                <a:gd name="T18" fmla="*/ 7 w 12"/>
                <a:gd name="T19" fmla="*/ 5 h 8"/>
                <a:gd name="T20" fmla="*/ 6 w 12"/>
                <a:gd name="T21" fmla="*/ 6 h 8"/>
                <a:gd name="T22" fmla="*/ 5 w 12"/>
                <a:gd name="T2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8">
                  <a:moveTo>
                    <a:pt x="5" y="7"/>
                  </a:moveTo>
                  <a:lnTo>
                    <a:pt x="3" y="7"/>
                  </a:lnTo>
                  <a:lnTo>
                    <a:pt x="3" y="6"/>
                  </a:lnTo>
                  <a:lnTo>
                    <a:pt x="0" y="3"/>
                  </a:lnTo>
                  <a:lnTo>
                    <a:pt x="2" y="2"/>
                  </a:lnTo>
                  <a:lnTo>
                    <a:pt x="6" y="0"/>
                  </a:lnTo>
                  <a:lnTo>
                    <a:pt x="8" y="1"/>
                  </a:lnTo>
                  <a:lnTo>
                    <a:pt x="11" y="2"/>
                  </a:lnTo>
                  <a:lnTo>
                    <a:pt x="11" y="3"/>
                  </a:lnTo>
                  <a:lnTo>
                    <a:pt x="7" y="5"/>
                  </a:lnTo>
                  <a:lnTo>
                    <a:pt x="6" y="6"/>
                  </a:lnTo>
                  <a:lnTo>
                    <a:pt x="5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3" name="Freeform 1382">
              <a:extLst>
                <a:ext uri="{FF2B5EF4-FFF2-40B4-BE49-F238E27FC236}">
                  <a16:creationId xmlns:a16="http://schemas.microsoft.com/office/drawing/2014/main" id="{E098B95C-E954-4413-5DBC-EEB83DAA97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31500" y="11856571"/>
              <a:ext cx="16477" cy="32958"/>
            </a:xfrm>
            <a:custGeom>
              <a:avLst/>
              <a:gdLst>
                <a:gd name="T0" fmla="*/ 12 w 15"/>
                <a:gd name="T1" fmla="*/ 23 h 27"/>
                <a:gd name="T2" fmla="*/ 10 w 15"/>
                <a:gd name="T3" fmla="*/ 25 h 27"/>
                <a:gd name="T4" fmla="*/ 7 w 15"/>
                <a:gd name="T5" fmla="*/ 26 h 27"/>
                <a:gd name="T6" fmla="*/ 4 w 15"/>
                <a:gd name="T7" fmla="*/ 24 h 27"/>
                <a:gd name="T8" fmla="*/ 1 w 15"/>
                <a:gd name="T9" fmla="*/ 25 h 27"/>
                <a:gd name="T10" fmla="*/ 0 w 15"/>
                <a:gd name="T11" fmla="*/ 22 h 27"/>
                <a:gd name="T12" fmla="*/ 1 w 15"/>
                <a:gd name="T13" fmla="*/ 20 h 27"/>
                <a:gd name="T14" fmla="*/ 4 w 15"/>
                <a:gd name="T15" fmla="*/ 16 h 27"/>
                <a:gd name="T16" fmla="*/ 6 w 15"/>
                <a:gd name="T17" fmla="*/ 11 h 27"/>
                <a:gd name="T18" fmla="*/ 6 w 15"/>
                <a:gd name="T19" fmla="*/ 5 h 27"/>
                <a:gd name="T20" fmla="*/ 7 w 15"/>
                <a:gd name="T21" fmla="*/ 4 h 27"/>
                <a:gd name="T22" fmla="*/ 8 w 15"/>
                <a:gd name="T23" fmla="*/ 2 h 27"/>
                <a:gd name="T24" fmla="*/ 12 w 15"/>
                <a:gd name="T25" fmla="*/ 0 h 27"/>
                <a:gd name="T26" fmla="*/ 12 w 15"/>
                <a:gd name="T27" fmla="*/ 5 h 27"/>
                <a:gd name="T28" fmla="*/ 12 w 15"/>
                <a:gd name="T29" fmla="*/ 13 h 27"/>
                <a:gd name="T30" fmla="*/ 14 w 15"/>
                <a:gd name="T31" fmla="*/ 18 h 27"/>
                <a:gd name="T32" fmla="*/ 14 w 15"/>
                <a:gd name="T33" fmla="*/ 20 h 27"/>
                <a:gd name="T34" fmla="*/ 14 w 15"/>
                <a:gd name="T35" fmla="*/ 21 h 27"/>
                <a:gd name="T36" fmla="*/ 12 w 15"/>
                <a:gd name="T37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27">
                  <a:moveTo>
                    <a:pt x="12" y="23"/>
                  </a:moveTo>
                  <a:lnTo>
                    <a:pt x="10" y="25"/>
                  </a:lnTo>
                  <a:lnTo>
                    <a:pt x="7" y="26"/>
                  </a:lnTo>
                  <a:lnTo>
                    <a:pt x="4" y="24"/>
                  </a:lnTo>
                  <a:lnTo>
                    <a:pt x="1" y="25"/>
                  </a:lnTo>
                  <a:lnTo>
                    <a:pt x="0" y="22"/>
                  </a:lnTo>
                  <a:lnTo>
                    <a:pt x="1" y="20"/>
                  </a:lnTo>
                  <a:lnTo>
                    <a:pt x="4" y="16"/>
                  </a:lnTo>
                  <a:lnTo>
                    <a:pt x="6" y="11"/>
                  </a:lnTo>
                  <a:lnTo>
                    <a:pt x="6" y="5"/>
                  </a:lnTo>
                  <a:lnTo>
                    <a:pt x="7" y="4"/>
                  </a:lnTo>
                  <a:lnTo>
                    <a:pt x="8" y="2"/>
                  </a:lnTo>
                  <a:lnTo>
                    <a:pt x="12" y="0"/>
                  </a:lnTo>
                  <a:lnTo>
                    <a:pt x="12" y="5"/>
                  </a:lnTo>
                  <a:lnTo>
                    <a:pt x="12" y="13"/>
                  </a:lnTo>
                  <a:lnTo>
                    <a:pt x="14" y="18"/>
                  </a:lnTo>
                  <a:lnTo>
                    <a:pt x="14" y="20"/>
                  </a:lnTo>
                  <a:lnTo>
                    <a:pt x="14" y="21"/>
                  </a:lnTo>
                  <a:lnTo>
                    <a:pt x="12" y="2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4" name="Freeform 1383">
              <a:extLst>
                <a:ext uri="{FF2B5EF4-FFF2-40B4-BE49-F238E27FC236}">
                  <a16:creationId xmlns:a16="http://schemas.microsoft.com/office/drawing/2014/main" id="{48E3795F-1904-F326-E840-2CCF01580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15019" y="11840094"/>
              <a:ext cx="5495" cy="5491"/>
            </a:xfrm>
            <a:custGeom>
              <a:avLst/>
              <a:gdLst>
                <a:gd name="T0" fmla="*/ 3 w 5"/>
                <a:gd name="T1" fmla="*/ 3 h 5"/>
                <a:gd name="T2" fmla="*/ 2 w 5"/>
                <a:gd name="T3" fmla="*/ 4 h 5"/>
                <a:gd name="T4" fmla="*/ 1 w 5"/>
                <a:gd name="T5" fmla="*/ 4 h 5"/>
                <a:gd name="T6" fmla="*/ 1 w 5"/>
                <a:gd name="T7" fmla="*/ 3 h 5"/>
                <a:gd name="T8" fmla="*/ 0 w 5"/>
                <a:gd name="T9" fmla="*/ 0 h 5"/>
                <a:gd name="T10" fmla="*/ 1 w 5"/>
                <a:gd name="T11" fmla="*/ 0 h 5"/>
                <a:gd name="T12" fmla="*/ 2 w 5"/>
                <a:gd name="T13" fmla="*/ 0 h 5"/>
                <a:gd name="T14" fmla="*/ 3 w 5"/>
                <a:gd name="T15" fmla="*/ 1 h 5"/>
                <a:gd name="T16" fmla="*/ 4 w 5"/>
                <a:gd name="T17" fmla="*/ 3 h 5"/>
                <a:gd name="T18" fmla="*/ 3 w 5"/>
                <a:gd name="T1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5">
                  <a:moveTo>
                    <a:pt x="3" y="3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1" y="3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4" y="3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5" name="Freeform 1384">
              <a:extLst>
                <a:ext uri="{FF2B5EF4-FFF2-40B4-BE49-F238E27FC236}">
                  <a16:creationId xmlns:a16="http://schemas.microsoft.com/office/drawing/2014/main" id="{A1204C71-26A1-804B-1A22-A6208C992C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64457" y="11829108"/>
              <a:ext cx="10986" cy="16477"/>
            </a:xfrm>
            <a:custGeom>
              <a:avLst/>
              <a:gdLst>
                <a:gd name="T0" fmla="*/ 6 w 7"/>
                <a:gd name="T1" fmla="*/ 11 h 13"/>
                <a:gd name="T2" fmla="*/ 4 w 7"/>
                <a:gd name="T3" fmla="*/ 12 h 13"/>
                <a:gd name="T4" fmla="*/ 4 w 7"/>
                <a:gd name="T5" fmla="*/ 12 h 13"/>
                <a:gd name="T6" fmla="*/ 2 w 7"/>
                <a:gd name="T7" fmla="*/ 11 h 13"/>
                <a:gd name="T8" fmla="*/ 2 w 7"/>
                <a:gd name="T9" fmla="*/ 9 h 13"/>
                <a:gd name="T10" fmla="*/ 0 w 7"/>
                <a:gd name="T11" fmla="*/ 6 h 13"/>
                <a:gd name="T12" fmla="*/ 0 w 7"/>
                <a:gd name="T13" fmla="*/ 5 h 13"/>
                <a:gd name="T14" fmla="*/ 0 w 7"/>
                <a:gd name="T15" fmla="*/ 3 h 13"/>
                <a:gd name="T16" fmla="*/ 1 w 7"/>
                <a:gd name="T17" fmla="*/ 0 h 13"/>
                <a:gd name="T18" fmla="*/ 2 w 7"/>
                <a:gd name="T19" fmla="*/ 0 h 13"/>
                <a:gd name="T20" fmla="*/ 4 w 7"/>
                <a:gd name="T21" fmla="*/ 0 h 13"/>
                <a:gd name="T22" fmla="*/ 5 w 7"/>
                <a:gd name="T23" fmla="*/ 3 h 13"/>
                <a:gd name="T24" fmla="*/ 6 w 7"/>
                <a:gd name="T25" fmla="*/ 6 h 13"/>
                <a:gd name="T26" fmla="*/ 6 w 7"/>
                <a:gd name="T27" fmla="*/ 9 h 13"/>
                <a:gd name="T28" fmla="*/ 6 w 7"/>
                <a:gd name="T2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13">
                  <a:moveTo>
                    <a:pt x="6" y="11"/>
                  </a:moveTo>
                  <a:lnTo>
                    <a:pt x="4" y="12"/>
                  </a:lnTo>
                  <a:lnTo>
                    <a:pt x="4" y="12"/>
                  </a:lnTo>
                  <a:lnTo>
                    <a:pt x="2" y="11"/>
                  </a:lnTo>
                  <a:lnTo>
                    <a:pt x="2" y="9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5" y="3"/>
                  </a:lnTo>
                  <a:lnTo>
                    <a:pt x="6" y="6"/>
                  </a:lnTo>
                  <a:lnTo>
                    <a:pt x="6" y="9"/>
                  </a:lnTo>
                  <a:lnTo>
                    <a:pt x="6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6" name="Freeform 1387">
              <a:extLst>
                <a:ext uri="{FF2B5EF4-FFF2-40B4-BE49-F238E27FC236}">
                  <a16:creationId xmlns:a16="http://schemas.microsoft.com/office/drawing/2014/main" id="{685099FF-2A85-7BDF-C543-C338242BE5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53471" y="11785165"/>
              <a:ext cx="16477" cy="10986"/>
            </a:xfrm>
            <a:custGeom>
              <a:avLst/>
              <a:gdLst>
                <a:gd name="T0" fmla="*/ 10 w 12"/>
                <a:gd name="T1" fmla="*/ 2 h 7"/>
                <a:gd name="T2" fmla="*/ 11 w 12"/>
                <a:gd name="T3" fmla="*/ 5 h 7"/>
                <a:gd name="T4" fmla="*/ 10 w 12"/>
                <a:gd name="T5" fmla="*/ 5 h 7"/>
                <a:gd name="T6" fmla="*/ 7 w 12"/>
                <a:gd name="T7" fmla="*/ 5 h 7"/>
                <a:gd name="T8" fmla="*/ 6 w 12"/>
                <a:gd name="T9" fmla="*/ 6 h 7"/>
                <a:gd name="T10" fmla="*/ 6 w 12"/>
                <a:gd name="T11" fmla="*/ 6 h 7"/>
                <a:gd name="T12" fmla="*/ 0 w 12"/>
                <a:gd name="T13" fmla="*/ 5 h 7"/>
                <a:gd name="T14" fmla="*/ 0 w 12"/>
                <a:gd name="T15" fmla="*/ 4 h 7"/>
                <a:gd name="T16" fmla="*/ 0 w 12"/>
                <a:gd name="T17" fmla="*/ 2 h 7"/>
                <a:gd name="T18" fmla="*/ 5 w 12"/>
                <a:gd name="T19" fmla="*/ 1 h 7"/>
                <a:gd name="T20" fmla="*/ 9 w 12"/>
                <a:gd name="T21" fmla="*/ 0 h 7"/>
                <a:gd name="T22" fmla="*/ 9 w 12"/>
                <a:gd name="T23" fmla="*/ 1 h 7"/>
                <a:gd name="T24" fmla="*/ 10 w 12"/>
                <a:gd name="T2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7">
                  <a:moveTo>
                    <a:pt x="10" y="2"/>
                  </a:moveTo>
                  <a:lnTo>
                    <a:pt x="11" y="5"/>
                  </a:lnTo>
                  <a:lnTo>
                    <a:pt x="10" y="5"/>
                  </a:lnTo>
                  <a:lnTo>
                    <a:pt x="7" y="5"/>
                  </a:lnTo>
                  <a:lnTo>
                    <a:pt x="6" y="6"/>
                  </a:lnTo>
                  <a:lnTo>
                    <a:pt x="6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5" y="1"/>
                  </a:lnTo>
                  <a:lnTo>
                    <a:pt x="9" y="0"/>
                  </a:lnTo>
                  <a:lnTo>
                    <a:pt x="9" y="1"/>
                  </a:lnTo>
                  <a:lnTo>
                    <a:pt x="10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7" name="Freeform 1388">
              <a:extLst>
                <a:ext uri="{FF2B5EF4-FFF2-40B4-BE49-F238E27FC236}">
                  <a16:creationId xmlns:a16="http://schemas.microsoft.com/office/drawing/2014/main" id="{84B51EF8-A403-213F-1BCA-C101538F56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26005" y="11774179"/>
              <a:ext cx="10986" cy="5491"/>
            </a:xfrm>
            <a:custGeom>
              <a:avLst/>
              <a:gdLst>
                <a:gd name="T0" fmla="*/ 6 w 7"/>
                <a:gd name="T1" fmla="*/ 3 h 5"/>
                <a:gd name="T2" fmla="*/ 1 w 7"/>
                <a:gd name="T3" fmla="*/ 4 h 5"/>
                <a:gd name="T4" fmla="*/ 0 w 7"/>
                <a:gd name="T5" fmla="*/ 2 h 5"/>
                <a:gd name="T6" fmla="*/ 0 w 7"/>
                <a:gd name="T7" fmla="*/ 2 h 5"/>
                <a:gd name="T8" fmla="*/ 1 w 7"/>
                <a:gd name="T9" fmla="*/ 0 h 5"/>
                <a:gd name="T10" fmla="*/ 3 w 7"/>
                <a:gd name="T11" fmla="*/ 0 h 5"/>
                <a:gd name="T12" fmla="*/ 5 w 7"/>
                <a:gd name="T13" fmla="*/ 0 h 5"/>
                <a:gd name="T14" fmla="*/ 6 w 7"/>
                <a:gd name="T15" fmla="*/ 2 h 5"/>
                <a:gd name="T16" fmla="*/ 6 w 7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5">
                  <a:moveTo>
                    <a:pt x="6" y="3"/>
                  </a:moveTo>
                  <a:lnTo>
                    <a:pt x="1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2"/>
                  </a:lnTo>
                  <a:lnTo>
                    <a:pt x="6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8" name="Freeform 1391">
              <a:extLst>
                <a:ext uri="{FF2B5EF4-FFF2-40B4-BE49-F238E27FC236}">
                  <a16:creationId xmlns:a16="http://schemas.microsoft.com/office/drawing/2014/main" id="{25C89715-FA62-51B2-4E43-9145B0F9B2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66711" y="9461651"/>
              <a:ext cx="466898" cy="637180"/>
            </a:xfrm>
            <a:custGeom>
              <a:avLst/>
              <a:gdLst>
                <a:gd name="T0" fmla="*/ 235 w 373"/>
                <a:gd name="T1" fmla="*/ 18 h 510"/>
                <a:gd name="T2" fmla="*/ 194 w 373"/>
                <a:gd name="T3" fmla="*/ 49 h 510"/>
                <a:gd name="T4" fmla="*/ 174 w 373"/>
                <a:gd name="T5" fmla="*/ 99 h 510"/>
                <a:gd name="T6" fmla="*/ 191 w 373"/>
                <a:gd name="T7" fmla="*/ 103 h 510"/>
                <a:gd name="T8" fmla="*/ 201 w 373"/>
                <a:gd name="T9" fmla="*/ 143 h 510"/>
                <a:gd name="T10" fmla="*/ 215 w 373"/>
                <a:gd name="T11" fmla="*/ 167 h 510"/>
                <a:gd name="T12" fmla="*/ 257 w 373"/>
                <a:gd name="T13" fmla="*/ 165 h 510"/>
                <a:gd name="T14" fmla="*/ 289 w 373"/>
                <a:gd name="T15" fmla="*/ 188 h 510"/>
                <a:gd name="T16" fmla="*/ 323 w 373"/>
                <a:gd name="T17" fmla="*/ 193 h 510"/>
                <a:gd name="T18" fmla="*/ 351 w 373"/>
                <a:gd name="T19" fmla="*/ 203 h 510"/>
                <a:gd name="T20" fmla="*/ 344 w 373"/>
                <a:gd name="T21" fmla="*/ 245 h 510"/>
                <a:gd name="T22" fmla="*/ 359 w 373"/>
                <a:gd name="T23" fmla="*/ 277 h 510"/>
                <a:gd name="T24" fmla="*/ 349 w 373"/>
                <a:gd name="T25" fmla="*/ 296 h 510"/>
                <a:gd name="T26" fmla="*/ 362 w 373"/>
                <a:gd name="T27" fmla="*/ 312 h 510"/>
                <a:gd name="T28" fmla="*/ 370 w 373"/>
                <a:gd name="T29" fmla="*/ 336 h 510"/>
                <a:gd name="T30" fmla="*/ 362 w 373"/>
                <a:gd name="T31" fmla="*/ 324 h 510"/>
                <a:gd name="T32" fmla="*/ 342 w 373"/>
                <a:gd name="T33" fmla="*/ 327 h 510"/>
                <a:gd name="T34" fmla="*/ 331 w 373"/>
                <a:gd name="T35" fmla="*/ 327 h 510"/>
                <a:gd name="T36" fmla="*/ 290 w 373"/>
                <a:gd name="T37" fmla="*/ 327 h 510"/>
                <a:gd name="T38" fmla="*/ 284 w 373"/>
                <a:gd name="T39" fmla="*/ 348 h 510"/>
                <a:gd name="T40" fmla="*/ 299 w 373"/>
                <a:gd name="T41" fmla="*/ 349 h 510"/>
                <a:gd name="T42" fmla="*/ 302 w 373"/>
                <a:gd name="T43" fmla="*/ 361 h 510"/>
                <a:gd name="T44" fmla="*/ 291 w 373"/>
                <a:gd name="T45" fmla="*/ 359 h 510"/>
                <a:gd name="T46" fmla="*/ 277 w 373"/>
                <a:gd name="T47" fmla="*/ 363 h 510"/>
                <a:gd name="T48" fmla="*/ 287 w 373"/>
                <a:gd name="T49" fmla="*/ 395 h 510"/>
                <a:gd name="T50" fmla="*/ 290 w 373"/>
                <a:gd name="T51" fmla="*/ 407 h 510"/>
                <a:gd name="T52" fmla="*/ 294 w 373"/>
                <a:gd name="T53" fmla="*/ 418 h 510"/>
                <a:gd name="T54" fmla="*/ 279 w 373"/>
                <a:gd name="T55" fmla="*/ 502 h 510"/>
                <a:gd name="T56" fmla="*/ 265 w 373"/>
                <a:gd name="T57" fmla="*/ 497 h 510"/>
                <a:gd name="T58" fmla="*/ 274 w 373"/>
                <a:gd name="T59" fmla="*/ 464 h 510"/>
                <a:gd name="T60" fmla="*/ 259 w 373"/>
                <a:gd name="T61" fmla="*/ 454 h 510"/>
                <a:gd name="T62" fmla="*/ 232 w 373"/>
                <a:gd name="T63" fmla="*/ 450 h 510"/>
                <a:gd name="T64" fmla="*/ 211 w 373"/>
                <a:gd name="T65" fmla="*/ 453 h 510"/>
                <a:gd name="T66" fmla="*/ 188 w 373"/>
                <a:gd name="T67" fmla="*/ 454 h 510"/>
                <a:gd name="T68" fmla="*/ 179 w 373"/>
                <a:gd name="T69" fmla="*/ 436 h 510"/>
                <a:gd name="T70" fmla="*/ 166 w 373"/>
                <a:gd name="T71" fmla="*/ 420 h 510"/>
                <a:gd name="T72" fmla="*/ 145 w 373"/>
                <a:gd name="T73" fmla="*/ 409 h 510"/>
                <a:gd name="T74" fmla="*/ 133 w 373"/>
                <a:gd name="T75" fmla="*/ 391 h 510"/>
                <a:gd name="T76" fmla="*/ 118 w 373"/>
                <a:gd name="T77" fmla="*/ 382 h 510"/>
                <a:gd name="T78" fmla="*/ 85 w 373"/>
                <a:gd name="T79" fmla="*/ 367 h 510"/>
                <a:gd name="T80" fmla="*/ 71 w 373"/>
                <a:gd name="T81" fmla="*/ 373 h 510"/>
                <a:gd name="T82" fmla="*/ 48 w 373"/>
                <a:gd name="T83" fmla="*/ 361 h 510"/>
                <a:gd name="T84" fmla="*/ 22 w 373"/>
                <a:gd name="T85" fmla="*/ 349 h 510"/>
                <a:gd name="T86" fmla="*/ 8 w 373"/>
                <a:gd name="T87" fmla="*/ 324 h 510"/>
                <a:gd name="T88" fmla="*/ 23 w 373"/>
                <a:gd name="T89" fmla="*/ 304 h 510"/>
                <a:gd name="T90" fmla="*/ 39 w 373"/>
                <a:gd name="T91" fmla="*/ 296 h 510"/>
                <a:gd name="T92" fmla="*/ 52 w 373"/>
                <a:gd name="T93" fmla="*/ 279 h 510"/>
                <a:gd name="T94" fmla="*/ 52 w 373"/>
                <a:gd name="T95" fmla="*/ 261 h 510"/>
                <a:gd name="T96" fmla="*/ 52 w 373"/>
                <a:gd name="T97" fmla="*/ 244 h 510"/>
                <a:gd name="T98" fmla="*/ 52 w 373"/>
                <a:gd name="T99" fmla="*/ 208 h 510"/>
                <a:gd name="T100" fmla="*/ 46 w 373"/>
                <a:gd name="T101" fmla="*/ 177 h 510"/>
                <a:gd name="T102" fmla="*/ 39 w 373"/>
                <a:gd name="T103" fmla="*/ 146 h 510"/>
                <a:gd name="T104" fmla="*/ 52 w 373"/>
                <a:gd name="T105" fmla="*/ 142 h 510"/>
                <a:gd name="T106" fmla="*/ 49 w 373"/>
                <a:gd name="T107" fmla="*/ 119 h 510"/>
                <a:gd name="T108" fmla="*/ 66 w 373"/>
                <a:gd name="T109" fmla="*/ 135 h 510"/>
                <a:gd name="T110" fmla="*/ 65 w 373"/>
                <a:gd name="T111" fmla="*/ 119 h 510"/>
                <a:gd name="T112" fmla="*/ 105 w 373"/>
                <a:gd name="T113" fmla="*/ 89 h 510"/>
                <a:gd name="T114" fmla="*/ 103 w 373"/>
                <a:gd name="T115" fmla="*/ 69 h 510"/>
                <a:gd name="T116" fmla="*/ 144 w 373"/>
                <a:gd name="T117" fmla="*/ 44 h 510"/>
                <a:gd name="T118" fmla="*/ 148 w 373"/>
                <a:gd name="T119" fmla="*/ 36 h 510"/>
                <a:gd name="T120" fmla="*/ 210 w 373"/>
                <a:gd name="T121" fmla="*/ 11 h 510"/>
                <a:gd name="T122" fmla="*/ 241 w 373"/>
                <a:gd name="T123" fmla="*/ 8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73" h="510">
                  <a:moveTo>
                    <a:pt x="29" y="303"/>
                  </a:moveTo>
                  <a:lnTo>
                    <a:pt x="27" y="304"/>
                  </a:lnTo>
                  <a:lnTo>
                    <a:pt x="26" y="303"/>
                  </a:lnTo>
                  <a:lnTo>
                    <a:pt x="25" y="301"/>
                  </a:lnTo>
                  <a:lnTo>
                    <a:pt x="27" y="300"/>
                  </a:lnTo>
                  <a:lnTo>
                    <a:pt x="28" y="301"/>
                  </a:lnTo>
                  <a:lnTo>
                    <a:pt x="28" y="302"/>
                  </a:lnTo>
                  <a:lnTo>
                    <a:pt x="29" y="303"/>
                  </a:lnTo>
                  <a:close/>
                  <a:moveTo>
                    <a:pt x="236" y="17"/>
                  </a:moveTo>
                  <a:lnTo>
                    <a:pt x="235" y="18"/>
                  </a:lnTo>
                  <a:lnTo>
                    <a:pt x="234" y="19"/>
                  </a:lnTo>
                  <a:lnTo>
                    <a:pt x="230" y="20"/>
                  </a:lnTo>
                  <a:lnTo>
                    <a:pt x="224" y="21"/>
                  </a:lnTo>
                  <a:lnTo>
                    <a:pt x="217" y="24"/>
                  </a:lnTo>
                  <a:lnTo>
                    <a:pt x="215" y="26"/>
                  </a:lnTo>
                  <a:lnTo>
                    <a:pt x="208" y="38"/>
                  </a:lnTo>
                  <a:lnTo>
                    <a:pt x="202" y="41"/>
                  </a:lnTo>
                  <a:lnTo>
                    <a:pt x="199" y="42"/>
                  </a:lnTo>
                  <a:lnTo>
                    <a:pt x="198" y="45"/>
                  </a:lnTo>
                  <a:lnTo>
                    <a:pt x="194" y="49"/>
                  </a:lnTo>
                  <a:lnTo>
                    <a:pt x="192" y="53"/>
                  </a:lnTo>
                  <a:lnTo>
                    <a:pt x="189" y="60"/>
                  </a:lnTo>
                  <a:lnTo>
                    <a:pt x="186" y="69"/>
                  </a:lnTo>
                  <a:lnTo>
                    <a:pt x="186" y="74"/>
                  </a:lnTo>
                  <a:lnTo>
                    <a:pt x="184" y="82"/>
                  </a:lnTo>
                  <a:lnTo>
                    <a:pt x="183" y="85"/>
                  </a:lnTo>
                  <a:lnTo>
                    <a:pt x="180" y="89"/>
                  </a:lnTo>
                  <a:lnTo>
                    <a:pt x="178" y="93"/>
                  </a:lnTo>
                  <a:lnTo>
                    <a:pt x="176" y="96"/>
                  </a:lnTo>
                  <a:lnTo>
                    <a:pt x="174" y="99"/>
                  </a:lnTo>
                  <a:lnTo>
                    <a:pt x="173" y="100"/>
                  </a:lnTo>
                  <a:lnTo>
                    <a:pt x="175" y="101"/>
                  </a:lnTo>
                  <a:lnTo>
                    <a:pt x="179" y="100"/>
                  </a:lnTo>
                  <a:lnTo>
                    <a:pt x="181" y="99"/>
                  </a:lnTo>
                  <a:lnTo>
                    <a:pt x="183" y="98"/>
                  </a:lnTo>
                  <a:lnTo>
                    <a:pt x="184" y="99"/>
                  </a:lnTo>
                  <a:lnTo>
                    <a:pt x="186" y="102"/>
                  </a:lnTo>
                  <a:lnTo>
                    <a:pt x="188" y="102"/>
                  </a:lnTo>
                  <a:lnTo>
                    <a:pt x="189" y="102"/>
                  </a:lnTo>
                  <a:lnTo>
                    <a:pt x="191" y="103"/>
                  </a:lnTo>
                  <a:lnTo>
                    <a:pt x="193" y="111"/>
                  </a:lnTo>
                  <a:lnTo>
                    <a:pt x="195" y="118"/>
                  </a:lnTo>
                  <a:lnTo>
                    <a:pt x="199" y="122"/>
                  </a:lnTo>
                  <a:lnTo>
                    <a:pt x="203" y="125"/>
                  </a:lnTo>
                  <a:lnTo>
                    <a:pt x="203" y="128"/>
                  </a:lnTo>
                  <a:lnTo>
                    <a:pt x="204" y="132"/>
                  </a:lnTo>
                  <a:lnTo>
                    <a:pt x="205" y="134"/>
                  </a:lnTo>
                  <a:lnTo>
                    <a:pt x="203" y="135"/>
                  </a:lnTo>
                  <a:lnTo>
                    <a:pt x="202" y="138"/>
                  </a:lnTo>
                  <a:lnTo>
                    <a:pt x="201" y="143"/>
                  </a:lnTo>
                  <a:lnTo>
                    <a:pt x="201" y="144"/>
                  </a:lnTo>
                  <a:lnTo>
                    <a:pt x="200" y="149"/>
                  </a:lnTo>
                  <a:lnTo>
                    <a:pt x="201" y="151"/>
                  </a:lnTo>
                  <a:lnTo>
                    <a:pt x="202" y="154"/>
                  </a:lnTo>
                  <a:lnTo>
                    <a:pt x="203" y="155"/>
                  </a:lnTo>
                  <a:lnTo>
                    <a:pt x="207" y="156"/>
                  </a:lnTo>
                  <a:lnTo>
                    <a:pt x="209" y="156"/>
                  </a:lnTo>
                  <a:lnTo>
                    <a:pt x="211" y="160"/>
                  </a:lnTo>
                  <a:lnTo>
                    <a:pt x="213" y="164"/>
                  </a:lnTo>
                  <a:lnTo>
                    <a:pt x="215" y="167"/>
                  </a:lnTo>
                  <a:lnTo>
                    <a:pt x="219" y="168"/>
                  </a:lnTo>
                  <a:lnTo>
                    <a:pt x="221" y="167"/>
                  </a:lnTo>
                  <a:lnTo>
                    <a:pt x="227" y="167"/>
                  </a:lnTo>
                  <a:lnTo>
                    <a:pt x="232" y="167"/>
                  </a:lnTo>
                  <a:lnTo>
                    <a:pt x="240" y="168"/>
                  </a:lnTo>
                  <a:lnTo>
                    <a:pt x="242" y="168"/>
                  </a:lnTo>
                  <a:lnTo>
                    <a:pt x="246" y="168"/>
                  </a:lnTo>
                  <a:lnTo>
                    <a:pt x="252" y="165"/>
                  </a:lnTo>
                  <a:lnTo>
                    <a:pt x="254" y="165"/>
                  </a:lnTo>
                  <a:lnTo>
                    <a:pt x="257" y="165"/>
                  </a:lnTo>
                  <a:lnTo>
                    <a:pt x="260" y="166"/>
                  </a:lnTo>
                  <a:lnTo>
                    <a:pt x="262" y="167"/>
                  </a:lnTo>
                  <a:lnTo>
                    <a:pt x="265" y="168"/>
                  </a:lnTo>
                  <a:lnTo>
                    <a:pt x="268" y="169"/>
                  </a:lnTo>
                  <a:lnTo>
                    <a:pt x="271" y="169"/>
                  </a:lnTo>
                  <a:lnTo>
                    <a:pt x="273" y="169"/>
                  </a:lnTo>
                  <a:lnTo>
                    <a:pt x="274" y="169"/>
                  </a:lnTo>
                  <a:lnTo>
                    <a:pt x="279" y="176"/>
                  </a:lnTo>
                  <a:lnTo>
                    <a:pt x="284" y="183"/>
                  </a:lnTo>
                  <a:lnTo>
                    <a:pt x="289" y="188"/>
                  </a:lnTo>
                  <a:lnTo>
                    <a:pt x="293" y="194"/>
                  </a:lnTo>
                  <a:lnTo>
                    <a:pt x="294" y="194"/>
                  </a:lnTo>
                  <a:lnTo>
                    <a:pt x="296" y="193"/>
                  </a:lnTo>
                  <a:lnTo>
                    <a:pt x="298" y="193"/>
                  </a:lnTo>
                  <a:lnTo>
                    <a:pt x="299" y="195"/>
                  </a:lnTo>
                  <a:lnTo>
                    <a:pt x="301" y="195"/>
                  </a:lnTo>
                  <a:lnTo>
                    <a:pt x="304" y="192"/>
                  </a:lnTo>
                  <a:lnTo>
                    <a:pt x="309" y="192"/>
                  </a:lnTo>
                  <a:lnTo>
                    <a:pt x="315" y="193"/>
                  </a:lnTo>
                  <a:lnTo>
                    <a:pt x="323" y="193"/>
                  </a:lnTo>
                  <a:lnTo>
                    <a:pt x="333" y="192"/>
                  </a:lnTo>
                  <a:lnTo>
                    <a:pt x="339" y="190"/>
                  </a:lnTo>
                  <a:lnTo>
                    <a:pt x="342" y="189"/>
                  </a:lnTo>
                  <a:lnTo>
                    <a:pt x="346" y="189"/>
                  </a:lnTo>
                  <a:lnTo>
                    <a:pt x="351" y="190"/>
                  </a:lnTo>
                  <a:lnTo>
                    <a:pt x="353" y="192"/>
                  </a:lnTo>
                  <a:lnTo>
                    <a:pt x="354" y="194"/>
                  </a:lnTo>
                  <a:lnTo>
                    <a:pt x="355" y="197"/>
                  </a:lnTo>
                  <a:lnTo>
                    <a:pt x="354" y="200"/>
                  </a:lnTo>
                  <a:lnTo>
                    <a:pt x="351" y="203"/>
                  </a:lnTo>
                  <a:lnTo>
                    <a:pt x="349" y="207"/>
                  </a:lnTo>
                  <a:lnTo>
                    <a:pt x="349" y="211"/>
                  </a:lnTo>
                  <a:lnTo>
                    <a:pt x="347" y="215"/>
                  </a:lnTo>
                  <a:lnTo>
                    <a:pt x="344" y="217"/>
                  </a:lnTo>
                  <a:lnTo>
                    <a:pt x="343" y="220"/>
                  </a:lnTo>
                  <a:lnTo>
                    <a:pt x="344" y="225"/>
                  </a:lnTo>
                  <a:lnTo>
                    <a:pt x="344" y="231"/>
                  </a:lnTo>
                  <a:lnTo>
                    <a:pt x="342" y="239"/>
                  </a:lnTo>
                  <a:lnTo>
                    <a:pt x="342" y="244"/>
                  </a:lnTo>
                  <a:lnTo>
                    <a:pt x="344" y="245"/>
                  </a:lnTo>
                  <a:lnTo>
                    <a:pt x="344" y="247"/>
                  </a:lnTo>
                  <a:lnTo>
                    <a:pt x="344" y="250"/>
                  </a:lnTo>
                  <a:lnTo>
                    <a:pt x="344" y="253"/>
                  </a:lnTo>
                  <a:lnTo>
                    <a:pt x="346" y="256"/>
                  </a:lnTo>
                  <a:lnTo>
                    <a:pt x="348" y="263"/>
                  </a:lnTo>
                  <a:lnTo>
                    <a:pt x="350" y="266"/>
                  </a:lnTo>
                  <a:lnTo>
                    <a:pt x="351" y="267"/>
                  </a:lnTo>
                  <a:lnTo>
                    <a:pt x="353" y="268"/>
                  </a:lnTo>
                  <a:lnTo>
                    <a:pt x="357" y="275"/>
                  </a:lnTo>
                  <a:lnTo>
                    <a:pt x="359" y="277"/>
                  </a:lnTo>
                  <a:lnTo>
                    <a:pt x="358" y="278"/>
                  </a:lnTo>
                  <a:lnTo>
                    <a:pt x="358" y="279"/>
                  </a:lnTo>
                  <a:lnTo>
                    <a:pt x="357" y="280"/>
                  </a:lnTo>
                  <a:lnTo>
                    <a:pt x="353" y="283"/>
                  </a:lnTo>
                  <a:lnTo>
                    <a:pt x="343" y="292"/>
                  </a:lnTo>
                  <a:lnTo>
                    <a:pt x="342" y="294"/>
                  </a:lnTo>
                  <a:lnTo>
                    <a:pt x="342" y="296"/>
                  </a:lnTo>
                  <a:lnTo>
                    <a:pt x="345" y="294"/>
                  </a:lnTo>
                  <a:lnTo>
                    <a:pt x="348" y="296"/>
                  </a:lnTo>
                  <a:lnTo>
                    <a:pt x="349" y="296"/>
                  </a:lnTo>
                  <a:lnTo>
                    <a:pt x="350" y="296"/>
                  </a:lnTo>
                  <a:lnTo>
                    <a:pt x="351" y="299"/>
                  </a:lnTo>
                  <a:lnTo>
                    <a:pt x="352" y="299"/>
                  </a:lnTo>
                  <a:lnTo>
                    <a:pt x="353" y="300"/>
                  </a:lnTo>
                  <a:lnTo>
                    <a:pt x="356" y="303"/>
                  </a:lnTo>
                  <a:lnTo>
                    <a:pt x="359" y="305"/>
                  </a:lnTo>
                  <a:lnTo>
                    <a:pt x="361" y="307"/>
                  </a:lnTo>
                  <a:lnTo>
                    <a:pt x="362" y="308"/>
                  </a:lnTo>
                  <a:lnTo>
                    <a:pt x="362" y="310"/>
                  </a:lnTo>
                  <a:lnTo>
                    <a:pt x="362" y="312"/>
                  </a:lnTo>
                  <a:lnTo>
                    <a:pt x="363" y="315"/>
                  </a:lnTo>
                  <a:lnTo>
                    <a:pt x="364" y="316"/>
                  </a:lnTo>
                  <a:lnTo>
                    <a:pt x="365" y="318"/>
                  </a:lnTo>
                  <a:lnTo>
                    <a:pt x="364" y="320"/>
                  </a:lnTo>
                  <a:lnTo>
                    <a:pt x="366" y="321"/>
                  </a:lnTo>
                  <a:lnTo>
                    <a:pt x="367" y="325"/>
                  </a:lnTo>
                  <a:lnTo>
                    <a:pt x="368" y="329"/>
                  </a:lnTo>
                  <a:lnTo>
                    <a:pt x="368" y="332"/>
                  </a:lnTo>
                  <a:lnTo>
                    <a:pt x="370" y="333"/>
                  </a:lnTo>
                  <a:lnTo>
                    <a:pt x="370" y="336"/>
                  </a:lnTo>
                  <a:lnTo>
                    <a:pt x="372" y="339"/>
                  </a:lnTo>
                  <a:lnTo>
                    <a:pt x="372" y="341"/>
                  </a:lnTo>
                  <a:lnTo>
                    <a:pt x="372" y="343"/>
                  </a:lnTo>
                  <a:lnTo>
                    <a:pt x="366" y="344"/>
                  </a:lnTo>
                  <a:lnTo>
                    <a:pt x="366" y="344"/>
                  </a:lnTo>
                  <a:lnTo>
                    <a:pt x="366" y="344"/>
                  </a:lnTo>
                  <a:lnTo>
                    <a:pt x="366" y="338"/>
                  </a:lnTo>
                  <a:lnTo>
                    <a:pt x="366" y="332"/>
                  </a:lnTo>
                  <a:lnTo>
                    <a:pt x="365" y="329"/>
                  </a:lnTo>
                  <a:lnTo>
                    <a:pt x="362" y="324"/>
                  </a:lnTo>
                  <a:lnTo>
                    <a:pt x="358" y="319"/>
                  </a:lnTo>
                  <a:lnTo>
                    <a:pt x="357" y="317"/>
                  </a:lnTo>
                  <a:lnTo>
                    <a:pt x="356" y="316"/>
                  </a:lnTo>
                  <a:lnTo>
                    <a:pt x="355" y="316"/>
                  </a:lnTo>
                  <a:lnTo>
                    <a:pt x="353" y="316"/>
                  </a:lnTo>
                  <a:lnTo>
                    <a:pt x="351" y="318"/>
                  </a:lnTo>
                  <a:lnTo>
                    <a:pt x="350" y="319"/>
                  </a:lnTo>
                  <a:lnTo>
                    <a:pt x="346" y="322"/>
                  </a:lnTo>
                  <a:lnTo>
                    <a:pt x="344" y="326"/>
                  </a:lnTo>
                  <a:lnTo>
                    <a:pt x="342" y="327"/>
                  </a:lnTo>
                  <a:lnTo>
                    <a:pt x="340" y="327"/>
                  </a:lnTo>
                  <a:lnTo>
                    <a:pt x="338" y="327"/>
                  </a:lnTo>
                  <a:lnTo>
                    <a:pt x="337" y="326"/>
                  </a:lnTo>
                  <a:lnTo>
                    <a:pt x="335" y="324"/>
                  </a:lnTo>
                  <a:lnTo>
                    <a:pt x="334" y="321"/>
                  </a:lnTo>
                  <a:lnTo>
                    <a:pt x="332" y="320"/>
                  </a:lnTo>
                  <a:lnTo>
                    <a:pt x="331" y="321"/>
                  </a:lnTo>
                  <a:lnTo>
                    <a:pt x="331" y="323"/>
                  </a:lnTo>
                  <a:lnTo>
                    <a:pt x="330" y="324"/>
                  </a:lnTo>
                  <a:lnTo>
                    <a:pt x="331" y="327"/>
                  </a:lnTo>
                  <a:lnTo>
                    <a:pt x="333" y="328"/>
                  </a:lnTo>
                  <a:lnTo>
                    <a:pt x="331" y="328"/>
                  </a:lnTo>
                  <a:lnTo>
                    <a:pt x="324" y="328"/>
                  </a:lnTo>
                  <a:lnTo>
                    <a:pt x="317" y="328"/>
                  </a:lnTo>
                  <a:lnTo>
                    <a:pt x="310" y="328"/>
                  </a:lnTo>
                  <a:lnTo>
                    <a:pt x="303" y="328"/>
                  </a:lnTo>
                  <a:lnTo>
                    <a:pt x="298" y="328"/>
                  </a:lnTo>
                  <a:lnTo>
                    <a:pt x="295" y="328"/>
                  </a:lnTo>
                  <a:lnTo>
                    <a:pt x="293" y="327"/>
                  </a:lnTo>
                  <a:lnTo>
                    <a:pt x="290" y="327"/>
                  </a:lnTo>
                  <a:lnTo>
                    <a:pt x="289" y="327"/>
                  </a:lnTo>
                  <a:lnTo>
                    <a:pt x="287" y="327"/>
                  </a:lnTo>
                  <a:lnTo>
                    <a:pt x="285" y="328"/>
                  </a:lnTo>
                  <a:lnTo>
                    <a:pt x="283" y="329"/>
                  </a:lnTo>
                  <a:lnTo>
                    <a:pt x="281" y="329"/>
                  </a:lnTo>
                  <a:lnTo>
                    <a:pt x="281" y="334"/>
                  </a:lnTo>
                  <a:lnTo>
                    <a:pt x="281" y="341"/>
                  </a:lnTo>
                  <a:lnTo>
                    <a:pt x="281" y="348"/>
                  </a:lnTo>
                  <a:lnTo>
                    <a:pt x="283" y="348"/>
                  </a:lnTo>
                  <a:lnTo>
                    <a:pt x="284" y="348"/>
                  </a:lnTo>
                  <a:lnTo>
                    <a:pt x="286" y="348"/>
                  </a:lnTo>
                  <a:lnTo>
                    <a:pt x="288" y="348"/>
                  </a:lnTo>
                  <a:lnTo>
                    <a:pt x="290" y="348"/>
                  </a:lnTo>
                  <a:lnTo>
                    <a:pt x="292" y="348"/>
                  </a:lnTo>
                  <a:lnTo>
                    <a:pt x="293" y="348"/>
                  </a:lnTo>
                  <a:lnTo>
                    <a:pt x="293" y="349"/>
                  </a:lnTo>
                  <a:lnTo>
                    <a:pt x="294" y="349"/>
                  </a:lnTo>
                  <a:lnTo>
                    <a:pt x="296" y="348"/>
                  </a:lnTo>
                  <a:lnTo>
                    <a:pt x="298" y="349"/>
                  </a:lnTo>
                  <a:lnTo>
                    <a:pt x="299" y="349"/>
                  </a:lnTo>
                  <a:lnTo>
                    <a:pt x="300" y="351"/>
                  </a:lnTo>
                  <a:lnTo>
                    <a:pt x="301" y="353"/>
                  </a:lnTo>
                  <a:lnTo>
                    <a:pt x="302" y="354"/>
                  </a:lnTo>
                  <a:lnTo>
                    <a:pt x="302" y="356"/>
                  </a:lnTo>
                  <a:lnTo>
                    <a:pt x="302" y="357"/>
                  </a:lnTo>
                  <a:lnTo>
                    <a:pt x="302" y="359"/>
                  </a:lnTo>
                  <a:lnTo>
                    <a:pt x="302" y="360"/>
                  </a:lnTo>
                  <a:lnTo>
                    <a:pt x="303" y="360"/>
                  </a:lnTo>
                  <a:lnTo>
                    <a:pt x="303" y="361"/>
                  </a:lnTo>
                  <a:lnTo>
                    <a:pt x="302" y="361"/>
                  </a:lnTo>
                  <a:lnTo>
                    <a:pt x="301" y="362"/>
                  </a:lnTo>
                  <a:lnTo>
                    <a:pt x="299" y="362"/>
                  </a:lnTo>
                  <a:lnTo>
                    <a:pt x="298" y="362"/>
                  </a:lnTo>
                  <a:lnTo>
                    <a:pt x="298" y="360"/>
                  </a:lnTo>
                  <a:lnTo>
                    <a:pt x="297" y="360"/>
                  </a:lnTo>
                  <a:lnTo>
                    <a:pt x="296" y="361"/>
                  </a:lnTo>
                  <a:lnTo>
                    <a:pt x="295" y="360"/>
                  </a:lnTo>
                  <a:lnTo>
                    <a:pt x="294" y="359"/>
                  </a:lnTo>
                  <a:lnTo>
                    <a:pt x="293" y="359"/>
                  </a:lnTo>
                  <a:lnTo>
                    <a:pt x="291" y="359"/>
                  </a:lnTo>
                  <a:lnTo>
                    <a:pt x="290" y="359"/>
                  </a:lnTo>
                  <a:lnTo>
                    <a:pt x="288" y="360"/>
                  </a:lnTo>
                  <a:lnTo>
                    <a:pt x="288" y="360"/>
                  </a:lnTo>
                  <a:lnTo>
                    <a:pt x="287" y="360"/>
                  </a:lnTo>
                  <a:lnTo>
                    <a:pt x="286" y="361"/>
                  </a:lnTo>
                  <a:lnTo>
                    <a:pt x="284" y="362"/>
                  </a:lnTo>
                  <a:lnTo>
                    <a:pt x="282" y="362"/>
                  </a:lnTo>
                  <a:lnTo>
                    <a:pt x="281" y="362"/>
                  </a:lnTo>
                  <a:lnTo>
                    <a:pt x="279" y="363"/>
                  </a:lnTo>
                  <a:lnTo>
                    <a:pt x="277" y="363"/>
                  </a:lnTo>
                  <a:lnTo>
                    <a:pt x="275" y="363"/>
                  </a:lnTo>
                  <a:lnTo>
                    <a:pt x="275" y="367"/>
                  </a:lnTo>
                  <a:lnTo>
                    <a:pt x="274" y="375"/>
                  </a:lnTo>
                  <a:lnTo>
                    <a:pt x="274" y="380"/>
                  </a:lnTo>
                  <a:lnTo>
                    <a:pt x="274" y="385"/>
                  </a:lnTo>
                  <a:lnTo>
                    <a:pt x="275" y="387"/>
                  </a:lnTo>
                  <a:lnTo>
                    <a:pt x="279" y="390"/>
                  </a:lnTo>
                  <a:lnTo>
                    <a:pt x="282" y="392"/>
                  </a:lnTo>
                  <a:lnTo>
                    <a:pt x="284" y="394"/>
                  </a:lnTo>
                  <a:lnTo>
                    <a:pt x="287" y="395"/>
                  </a:lnTo>
                  <a:lnTo>
                    <a:pt x="288" y="396"/>
                  </a:lnTo>
                  <a:lnTo>
                    <a:pt x="288" y="397"/>
                  </a:lnTo>
                  <a:lnTo>
                    <a:pt x="288" y="399"/>
                  </a:lnTo>
                  <a:lnTo>
                    <a:pt x="289" y="400"/>
                  </a:lnTo>
                  <a:lnTo>
                    <a:pt x="288" y="401"/>
                  </a:lnTo>
                  <a:lnTo>
                    <a:pt x="288" y="403"/>
                  </a:lnTo>
                  <a:lnTo>
                    <a:pt x="288" y="404"/>
                  </a:lnTo>
                  <a:lnTo>
                    <a:pt x="289" y="404"/>
                  </a:lnTo>
                  <a:lnTo>
                    <a:pt x="290" y="406"/>
                  </a:lnTo>
                  <a:lnTo>
                    <a:pt x="290" y="407"/>
                  </a:lnTo>
                  <a:lnTo>
                    <a:pt x="290" y="408"/>
                  </a:lnTo>
                  <a:lnTo>
                    <a:pt x="292" y="409"/>
                  </a:lnTo>
                  <a:lnTo>
                    <a:pt x="292" y="410"/>
                  </a:lnTo>
                  <a:lnTo>
                    <a:pt x="293" y="411"/>
                  </a:lnTo>
                  <a:lnTo>
                    <a:pt x="293" y="412"/>
                  </a:lnTo>
                  <a:lnTo>
                    <a:pt x="293" y="413"/>
                  </a:lnTo>
                  <a:lnTo>
                    <a:pt x="293" y="414"/>
                  </a:lnTo>
                  <a:lnTo>
                    <a:pt x="294" y="416"/>
                  </a:lnTo>
                  <a:lnTo>
                    <a:pt x="294" y="417"/>
                  </a:lnTo>
                  <a:lnTo>
                    <a:pt x="294" y="418"/>
                  </a:lnTo>
                  <a:lnTo>
                    <a:pt x="294" y="423"/>
                  </a:lnTo>
                  <a:lnTo>
                    <a:pt x="293" y="429"/>
                  </a:lnTo>
                  <a:lnTo>
                    <a:pt x="292" y="434"/>
                  </a:lnTo>
                  <a:lnTo>
                    <a:pt x="290" y="442"/>
                  </a:lnTo>
                  <a:lnTo>
                    <a:pt x="288" y="451"/>
                  </a:lnTo>
                  <a:lnTo>
                    <a:pt x="287" y="461"/>
                  </a:lnTo>
                  <a:lnTo>
                    <a:pt x="285" y="472"/>
                  </a:lnTo>
                  <a:lnTo>
                    <a:pt x="283" y="483"/>
                  </a:lnTo>
                  <a:lnTo>
                    <a:pt x="281" y="492"/>
                  </a:lnTo>
                  <a:lnTo>
                    <a:pt x="279" y="502"/>
                  </a:lnTo>
                  <a:lnTo>
                    <a:pt x="278" y="508"/>
                  </a:lnTo>
                  <a:lnTo>
                    <a:pt x="277" y="509"/>
                  </a:lnTo>
                  <a:lnTo>
                    <a:pt x="276" y="507"/>
                  </a:lnTo>
                  <a:lnTo>
                    <a:pt x="274" y="505"/>
                  </a:lnTo>
                  <a:lnTo>
                    <a:pt x="271" y="503"/>
                  </a:lnTo>
                  <a:lnTo>
                    <a:pt x="271" y="502"/>
                  </a:lnTo>
                  <a:lnTo>
                    <a:pt x="269" y="498"/>
                  </a:lnTo>
                  <a:lnTo>
                    <a:pt x="268" y="497"/>
                  </a:lnTo>
                  <a:lnTo>
                    <a:pt x="266" y="496"/>
                  </a:lnTo>
                  <a:lnTo>
                    <a:pt x="265" y="497"/>
                  </a:lnTo>
                  <a:lnTo>
                    <a:pt x="263" y="497"/>
                  </a:lnTo>
                  <a:lnTo>
                    <a:pt x="262" y="498"/>
                  </a:lnTo>
                  <a:lnTo>
                    <a:pt x="260" y="498"/>
                  </a:lnTo>
                  <a:lnTo>
                    <a:pt x="255" y="496"/>
                  </a:lnTo>
                  <a:lnTo>
                    <a:pt x="254" y="496"/>
                  </a:lnTo>
                  <a:lnTo>
                    <a:pt x="257" y="490"/>
                  </a:lnTo>
                  <a:lnTo>
                    <a:pt x="264" y="480"/>
                  </a:lnTo>
                  <a:lnTo>
                    <a:pt x="268" y="474"/>
                  </a:lnTo>
                  <a:lnTo>
                    <a:pt x="272" y="467"/>
                  </a:lnTo>
                  <a:lnTo>
                    <a:pt x="274" y="464"/>
                  </a:lnTo>
                  <a:lnTo>
                    <a:pt x="274" y="464"/>
                  </a:lnTo>
                  <a:lnTo>
                    <a:pt x="274" y="463"/>
                  </a:lnTo>
                  <a:lnTo>
                    <a:pt x="274" y="461"/>
                  </a:lnTo>
                  <a:lnTo>
                    <a:pt x="271" y="461"/>
                  </a:lnTo>
                  <a:lnTo>
                    <a:pt x="269" y="459"/>
                  </a:lnTo>
                  <a:lnTo>
                    <a:pt x="268" y="458"/>
                  </a:lnTo>
                  <a:lnTo>
                    <a:pt x="265" y="458"/>
                  </a:lnTo>
                  <a:lnTo>
                    <a:pt x="264" y="456"/>
                  </a:lnTo>
                  <a:lnTo>
                    <a:pt x="261" y="455"/>
                  </a:lnTo>
                  <a:lnTo>
                    <a:pt x="259" y="454"/>
                  </a:lnTo>
                  <a:lnTo>
                    <a:pt x="257" y="453"/>
                  </a:lnTo>
                  <a:lnTo>
                    <a:pt x="255" y="451"/>
                  </a:lnTo>
                  <a:lnTo>
                    <a:pt x="249" y="448"/>
                  </a:lnTo>
                  <a:lnTo>
                    <a:pt x="247" y="448"/>
                  </a:lnTo>
                  <a:lnTo>
                    <a:pt x="245" y="448"/>
                  </a:lnTo>
                  <a:lnTo>
                    <a:pt x="242" y="449"/>
                  </a:lnTo>
                  <a:lnTo>
                    <a:pt x="240" y="451"/>
                  </a:lnTo>
                  <a:lnTo>
                    <a:pt x="236" y="451"/>
                  </a:lnTo>
                  <a:lnTo>
                    <a:pt x="234" y="451"/>
                  </a:lnTo>
                  <a:lnTo>
                    <a:pt x="232" y="450"/>
                  </a:lnTo>
                  <a:lnTo>
                    <a:pt x="231" y="450"/>
                  </a:lnTo>
                  <a:lnTo>
                    <a:pt x="229" y="448"/>
                  </a:lnTo>
                  <a:lnTo>
                    <a:pt x="225" y="446"/>
                  </a:lnTo>
                  <a:lnTo>
                    <a:pt x="223" y="446"/>
                  </a:lnTo>
                  <a:lnTo>
                    <a:pt x="221" y="446"/>
                  </a:lnTo>
                  <a:lnTo>
                    <a:pt x="219" y="449"/>
                  </a:lnTo>
                  <a:lnTo>
                    <a:pt x="218" y="450"/>
                  </a:lnTo>
                  <a:lnTo>
                    <a:pt x="216" y="451"/>
                  </a:lnTo>
                  <a:lnTo>
                    <a:pt x="214" y="451"/>
                  </a:lnTo>
                  <a:lnTo>
                    <a:pt x="211" y="453"/>
                  </a:lnTo>
                  <a:lnTo>
                    <a:pt x="209" y="453"/>
                  </a:lnTo>
                  <a:lnTo>
                    <a:pt x="206" y="454"/>
                  </a:lnTo>
                  <a:lnTo>
                    <a:pt x="203" y="455"/>
                  </a:lnTo>
                  <a:lnTo>
                    <a:pt x="200" y="453"/>
                  </a:lnTo>
                  <a:lnTo>
                    <a:pt x="197" y="452"/>
                  </a:lnTo>
                  <a:lnTo>
                    <a:pt x="196" y="452"/>
                  </a:lnTo>
                  <a:lnTo>
                    <a:pt x="195" y="452"/>
                  </a:lnTo>
                  <a:lnTo>
                    <a:pt x="194" y="453"/>
                  </a:lnTo>
                  <a:lnTo>
                    <a:pt x="190" y="453"/>
                  </a:lnTo>
                  <a:lnTo>
                    <a:pt x="188" y="454"/>
                  </a:lnTo>
                  <a:lnTo>
                    <a:pt x="186" y="453"/>
                  </a:lnTo>
                  <a:lnTo>
                    <a:pt x="185" y="451"/>
                  </a:lnTo>
                  <a:lnTo>
                    <a:pt x="183" y="451"/>
                  </a:lnTo>
                  <a:lnTo>
                    <a:pt x="180" y="450"/>
                  </a:lnTo>
                  <a:lnTo>
                    <a:pt x="179" y="448"/>
                  </a:lnTo>
                  <a:lnTo>
                    <a:pt x="180" y="446"/>
                  </a:lnTo>
                  <a:lnTo>
                    <a:pt x="181" y="444"/>
                  </a:lnTo>
                  <a:lnTo>
                    <a:pt x="180" y="441"/>
                  </a:lnTo>
                  <a:lnTo>
                    <a:pt x="179" y="438"/>
                  </a:lnTo>
                  <a:lnTo>
                    <a:pt x="179" y="436"/>
                  </a:lnTo>
                  <a:lnTo>
                    <a:pt x="178" y="435"/>
                  </a:lnTo>
                  <a:lnTo>
                    <a:pt x="177" y="434"/>
                  </a:lnTo>
                  <a:lnTo>
                    <a:pt x="174" y="435"/>
                  </a:lnTo>
                  <a:lnTo>
                    <a:pt x="172" y="433"/>
                  </a:lnTo>
                  <a:lnTo>
                    <a:pt x="170" y="432"/>
                  </a:lnTo>
                  <a:lnTo>
                    <a:pt x="168" y="430"/>
                  </a:lnTo>
                  <a:lnTo>
                    <a:pt x="170" y="427"/>
                  </a:lnTo>
                  <a:lnTo>
                    <a:pt x="168" y="425"/>
                  </a:lnTo>
                  <a:lnTo>
                    <a:pt x="167" y="423"/>
                  </a:lnTo>
                  <a:lnTo>
                    <a:pt x="166" y="420"/>
                  </a:lnTo>
                  <a:lnTo>
                    <a:pt x="164" y="418"/>
                  </a:lnTo>
                  <a:lnTo>
                    <a:pt x="162" y="417"/>
                  </a:lnTo>
                  <a:lnTo>
                    <a:pt x="160" y="417"/>
                  </a:lnTo>
                  <a:lnTo>
                    <a:pt x="158" y="417"/>
                  </a:lnTo>
                  <a:lnTo>
                    <a:pt x="156" y="415"/>
                  </a:lnTo>
                  <a:lnTo>
                    <a:pt x="155" y="414"/>
                  </a:lnTo>
                  <a:lnTo>
                    <a:pt x="153" y="412"/>
                  </a:lnTo>
                  <a:lnTo>
                    <a:pt x="148" y="411"/>
                  </a:lnTo>
                  <a:lnTo>
                    <a:pt x="147" y="410"/>
                  </a:lnTo>
                  <a:lnTo>
                    <a:pt x="145" y="409"/>
                  </a:lnTo>
                  <a:lnTo>
                    <a:pt x="144" y="406"/>
                  </a:lnTo>
                  <a:lnTo>
                    <a:pt x="144" y="405"/>
                  </a:lnTo>
                  <a:lnTo>
                    <a:pt x="144" y="404"/>
                  </a:lnTo>
                  <a:lnTo>
                    <a:pt x="143" y="401"/>
                  </a:lnTo>
                  <a:lnTo>
                    <a:pt x="142" y="398"/>
                  </a:lnTo>
                  <a:lnTo>
                    <a:pt x="140" y="397"/>
                  </a:lnTo>
                  <a:lnTo>
                    <a:pt x="139" y="395"/>
                  </a:lnTo>
                  <a:lnTo>
                    <a:pt x="137" y="393"/>
                  </a:lnTo>
                  <a:lnTo>
                    <a:pt x="136" y="392"/>
                  </a:lnTo>
                  <a:lnTo>
                    <a:pt x="133" y="391"/>
                  </a:lnTo>
                  <a:lnTo>
                    <a:pt x="131" y="390"/>
                  </a:lnTo>
                  <a:lnTo>
                    <a:pt x="130" y="388"/>
                  </a:lnTo>
                  <a:lnTo>
                    <a:pt x="129" y="387"/>
                  </a:lnTo>
                  <a:lnTo>
                    <a:pt x="129" y="387"/>
                  </a:lnTo>
                  <a:lnTo>
                    <a:pt x="127" y="387"/>
                  </a:lnTo>
                  <a:lnTo>
                    <a:pt x="125" y="386"/>
                  </a:lnTo>
                  <a:lnTo>
                    <a:pt x="123" y="386"/>
                  </a:lnTo>
                  <a:lnTo>
                    <a:pt x="122" y="384"/>
                  </a:lnTo>
                  <a:lnTo>
                    <a:pt x="120" y="382"/>
                  </a:lnTo>
                  <a:lnTo>
                    <a:pt x="118" y="382"/>
                  </a:lnTo>
                  <a:lnTo>
                    <a:pt x="116" y="382"/>
                  </a:lnTo>
                  <a:lnTo>
                    <a:pt x="115" y="383"/>
                  </a:lnTo>
                  <a:lnTo>
                    <a:pt x="109" y="382"/>
                  </a:lnTo>
                  <a:lnTo>
                    <a:pt x="105" y="379"/>
                  </a:lnTo>
                  <a:lnTo>
                    <a:pt x="100" y="377"/>
                  </a:lnTo>
                  <a:lnTo>
                    <a:pt x="97" y="376"/>
                  </a:lnTo>
                  <a:lnTo>
                    <a:pt x="94" y="373"/>
                  </a:lnTo>
                  <a:lnTo>
                    <a:pt x="92" y="371"/>
                  </a:lnTo>
                  <a:lnTo>
                    <a:pt x="91" y="370"/>
                  </a:lnTo>
                  <a:lnTo>
                    <a:pt x="85" y="367"/>
                  </a:lnTo>
                  <a:lnTo>
                    <a:pt x="84" y="367"/>
                  </a:lnTo>
                  <a:lnTo>
                    <a:pt x="81" y="368"/>
                  </a:lnTo>
                  <a:lnTo>
                    <a:pt x="80" y="369"/>
                  </a:lnTo>
                  <a:lnTo>
                    <a:pt x="80" y="371"/>
                  </a:lnTo>
                  <a:lnTo>
                    <a:pt x="80" y="373"/>
                  </a:lnTo>
                  <a:lnTo>
                    <a:pt x="78" y="373"/>
                  </a:lnTo>
                  <a:lnTo>
                    <a:pt x="74" y="373"/>
                  </a:lnTo>
                  <a:lnTo>
                    <a:pt x="73" y="373"/>
                  </a:lnTo>
                  <a:lnTo>
                    <a:pt x="71" y="372"/>
                  </a:lnTo>
                  <a:lnTo>
                    <a:pt x="71" y="373"/>
                  </a:lnTo>
                  <a:lnTo>
                    <a:pt x="69" y="373"/>
                  </a:lnTo>
                  <a:lnTo>
                    <a:pt x="68" y="373"/>
                  </a:lnTo>
                  <a:lnTo>
                    <a:pt x="65" y="373"/>
                  </a:lnTo>
                  <a:lnTo>
                    <a:pt x="62" y="371"/>
                  </a:lnTo>
                  <a:lnTo>
                    <a:pt x="59" y="370"/>
                  </a:lnTo>
                  <a:lnTo>
                    <a:pt x="57" y="370"/>
                  </a:lnTo>
                  <a:lnTo>
                    <a:pt x="53" y="370"/>
                  </a:lnTo>
                  <a:lnTo>
                    <a:pt x="51" y="368"/>
                  </a:lnTo>
                  <a:lnTo>
                    <a:pt x="49" y="368"/>
                  </a:lnTo>
                  <a:lnTo>
                    <a:pt x="48" y="361"/>
                  </a:lnTo>
                  <a:lnTo>
                    <a:pt x="47" y="361"/>
                  </a:lnTo>
                  <a:lnTo>
                    <a:pt x="46" y="360"/>
                  </a:lnTo>
                  <a:lnTo>
                    <a:pt x="44" y="360"/>
                  </a:lnTo>
                  <a:lnTo>
                    <a:pt x="43" y="359"/>
                  </a:lnTo>
                  <a:lnTo>
                    <a:pt x="42" y="357"/>
                  </a:lnTo>
                  <a:lnTo>
                    <a:pt x="41" y="355"/>
                  </a:lnTo>
                  <a:lnTo>
                    <a:pt x="37" y="355"/>
                  </a:lnTo>
                  <a:lnTo>
                    <a:pt x="31" y="353"/>
                  </a:lnTo>
                  <a:lnTo>
                    <a:pt x="27" y="351"/>
                  </a:lnTo>
                  <a:lnTo>
                    <a:pt x="22" y="349"/>
                  </a:lnTo>
                  <a:lnTo>
                    <a:pt x="16" y="344"/>
                  </a:lnTo>
                  <a:lnTo>
                    <a:pt x="14" y="343"/>
                  </a:lnTo>
                  <a:lnTo>
                    <a:pt x="11" y="341"/>
                  </a:lnTo>
                  <a:lnTo>
                    <a:pt x="10" y="339"/>
                  </a:lnTo>
                  <a:lnTo>
                    <a:pt x="6" y="337"/>
                  </a:lnTo>
                  <a:lnTo>
                    <a:pt x="6" y="336"/>
                  </a:lnTo>
                  <a:lnTo>
                    <a:pt x="5" y="334"/>
                  </a:lnTo>
                  <a:lnTo>
                    <a:pt x="0" y="331"/>
                  </a:lnTo>
                  <a:lnTo>
                    <a:pt x="3" y="327"/>
                  </a:lnTo>
                  <a:lnTo>
                    <a:pt x="8" y="324"/>
                  </a:lnTo>
                  <a:lnTo>
                    <a:pt x="14" y="327"/>
                  </a:lnTo>
                  <a:lnTo>
                    <a:pt x="15" y="322"/>
                  </a:lnTo>
                  <a:lnTo>
                    <a:pt x="13" y="318"/>
                  </a:lnTo>
                  <a:lnTo>
                    <a:pt x="13" y="310"/>
                  </a:lnTo>
                  <a:lnTo>
                    <a:pt x="14" y="309"/>
                  </a:lnTo>
                  <a:lnTo>
                    <a:pt x="16" y="307"/>
                  </a:lnTo>
                  <a:lnTo>
                    <a:pt x="18" y="305"/>
                  </a:lnTo>
                  <a:lnTo>
                    <a:pt x="19" y="305"/>
                  </a:lnTo>
                  <a:lnTo>
                    <a:pt x="21" y="306"/>
                  </a:lnTo>
                  <a:lnTo>
                    <a:pt x="23" y="304"/>
                  </a:lnTo>
                  <a:lnTo>
                    <a:pt x="29" y="305"/>
                  </a:lnTo>
                  <a:lnTo>
                    <a:pt x="30" y="304"/>
                  </a:lnTo>
                  <a:lnTo>
                    <a:pt x="31" y="303"/>
                  </a:lnTo>
                  <a:lnTo>
                    <a:pt x="32" y="302"/>
                  </a:lnTo>
                  <a:lnTo>
                    <a:pt x="34" y="301"/>
                  </a:lnTo>
                  <a:lnTo>
                    <a:pt x="35" y="299"/>
                  </a:lnTo>
                  <a:lnTo>
                    <a:pt x="36" y="297"/>
                  </a:lnTo>
                  <a:lnTo>
                    <a:pt x="38" y="298"/>
                  </a:lnTo>
                  <a:lnTo>
                    <a:pt x="38" y="297"/>
                  </a:lnTo>
                  <a:lnTo>
                    <a:pt x="39" y="296"/>
                  </a:lnTo>
                  <a:lnTo>
                    <a:pt x="42" y="293"/>
                  </a:lnTo>
                  <a:lnTo>
                    <a:pt x="42" y="292"/>
                  </a:lnTo>
                  <a:lnTo>
                    <a:pt x="41" y="289"/>
                  </a:lnTo>
                  <a:lnTo>
                    <a:pt x="41" y="288"/>
                  </a:lnTo>
                  <a:lnTo>
                    <a:pt x="43" y="288"/>
                  </a:lnTo>
                  <a:lnTo>
                    <a:pt x="46" y="287"/>
                  </a:lnTo>
                  <a:lnTo>
                    <a:pt x="47" y="285"/>
                  </a:lnTo>
                  <a:lnTo>
                    <a:pt x="48" y="282"/>
                  </a:lnTo>
                  <a:lnTo>
                    <a:pt x="50" y="279"/>
                  </a:lnTo>
                  <a:lnTo>
                    <a:pt x="52" y="279"/>
                  </a:lnTo>
                  <a:lnTo>
                    <a:pt x="52" y="275"/>
                  </a:lnTo>
                  <a:lnTo>
                    <a:pt x="55" y="272"/>
                  </a:lnTo>
                  <a:lnTo>
                    <a:pt x="60" y="261"/>
                  </a:lnTo>
                  <a:lnTo>
                    <a:pt x="58" y="262"/>
                  </a:lnTo>
                  <a:lnTo>
                    <a:pt x="57" y="263"/>
                  </a:lnTo>
                  <a:lnTo>
                    <a:pt x="56" y="263"/>
                  </a:lnTo>
                  <a:lnTo>
                    <a:pt x="54" y="262"/>
                  </a:lnTo>
                  <a:lnTo>
                    <a:pt x="55" y="258"/>
                  </a:lnTo>
                  <a:lnTo>
                    <a:pt x="54" y="257"/>
                  </a:lnTo>
                  <a:lnTo>
                    <a:pt x="52" y="261"/>
                  </a:lnTo>
                  <a:lnTo>
                    <a:pt x="49" y="257"/>
                  </a:lnTo>
                  <a:lnTo>
                    <a:pt x="49" y="255"/>
                  </a:lnTo>
                  <a:lnTo>
                    <a:pt x="50" y="253"/>
                  </a:lnTo>
                  <a:lnTo>
                    <a:pt x="50" y="251"/>
                  </a:lnTo>
                  <a:lnTo>
                    <a:pt x="47" y="253"/>
                  </a:lnTo>
                  <a:lnTo>
                    <a:pt x="47" y="251"/>
                  </a:lnTo>
                  <a:lnTo>
                    <a:pt x="49" y="250"/>
                  </a:lnTo>
                  <a:lnTo>
                    <a:pt x="50" y="249"/>
                  </a:lnTo>
                  <a:lnTo>
                    <a:pt x="52" y="247"/>
                  </a:lnTo>
                  <a:lnTo>
                    <a:pt x="52" y="244"/>
                  </a:lnTo>
                  <a:lnTo>
                    <a:pt x="53" y="241"/>
                  </a:lnTo>
                  <a:lnTo>
                    <a:pt x="53" y="237"/>
                  </a:lnTo>
                  <a:lnTo>
                    <a:pt x="53" y="235"/>
                  </a:lnTo>
                  <a:lnTo>
                    <a:pt x="52" y="233"/>
                  </a:lnTo>
                  <a:lnTo>
                    <a:pt x="51" y="226"/>
                  </a:lnTo>
                  <a:lnTo>
                    <a:pt x="52" y="222"/>
                  </a:lnTo>
                  <a:lnTo>
                    <a:pt x="51" y="219"/>
                  </a:lnTo>
                  <a:lnTo>
                    <a:pt x="50" y="216"/>
                  </a:lnTo>
                  <a:lnTo>
                    <a:pt x="46" y="212"/>
                  </a:lnTo>
                  <a:lnTo>
                    <a:pt x="52" y="208"/>
                  </a:lnTo>
                  <a:lnTo>
                    <a:pt x="55" y="204"/>
                  </a:lnTo>
                  <a:lnTo>
                    <a:pt x="52" y="198"/>
                  </a:lnTo>
                  <a:lnTo>
                    <a:pt x="48" y="193"/>
                  </a:lnTo>
                  <a:lnTo>
                    <a:pt x="48" y="189"/>
                  </a:lnTo>
                  <a:lnTo>
                    <a:pt x="49" y="190"/>
                  </a:lnTo>
                  <a:lnTo>
                    <a:pt x="51" y="190"/>
                  </a:lnTo>
                  <a:lnTo>
                    <a:pt x="52" y="182"/>
                  </a:lnTo>
                  <a:lnTo>
                    <a:pt x="51" y="181"/>
                  </a:lnTo>
                  <a:lnTo>
                    <a:pt x="49" y="177"/>
                  </a:lnTo>
                  <a:lnTo>
                    <a:pt x="46" y="177"/>
                  </a:lnTo>
                  <a:lnTo>
                    <a:pt x="44" y="173"/>
                  </a:lnTo>
                  <a:lnTo>
                    <a:pt x="43" y="171"/>
                  </a:lnTo>
                  <a:lnTo>
                    <a:pt x="41" y="168"/>
                  </a:lnTo>
                  <a:lnTo>
                    <a:pt x="38" y="163"/>
                  </a:lnTo>
                  <a:lnTo>
                    <a:pt x="35" y="160"/>
                  </a:lnTo>
                  <a:lnTo>
                    <a:pt x="37" y="154"/>
                  </a:lnTo>
                  <a:lnTo>
                    <a:pt x="39" y="152"/>
                  </a:lnTo>
                  <a:lnTo>
                    <a:pt x="40" y="151"/>
                  </a:lnTo>
                  <a:lnTo>
                    <a:pt x="39" y="147"/>
                  </a:lnTo>
                  <a:lnTo>
                    <a:pt x="39" y="146"/>
                  </a:lnTo>
                  <a:lnTo>
                    <a:pt x="40" y="146"/>
                  </a:lnTo>
                  <a:lnTo>
                    <a:pt x="40" y="146"/>
                  </a:lnTo>
                  <a:lnTo>
                    <a:pt x="41" y="146"/>
                  </a:lnTo>
                  <a:lnTo>
                    <a:pt x="43" y="148"/>
                  </a:lnTo>
                  <a:lnTo>
                    <a:pt x="44" y="150"/>
                  </a:lnTo>
                  <a:lnTo>
                    <a:pt x="45" y="151"/>
                  </a:lnTo>
                  <a:lnTo>
                    <a:pt x="46" y="150"/>
                  </a:lnTo>
                  <a:lnTo>
                    <a:pt x="52" y="146"/>
                  </a:lnTo>
                  <a:lnTo>
                    <a:pt x="51" y="145"/>
                  </a:lnTo>
                  <a:lnTo>
                    <a:pt x="52" y="142"/>
                  </a:lnTo>
                  <a:lnTo>
                    <a:pt x="53" y="140"/>
                  </a:lnTo>
                  <a:lnTo>
                    <a:pt x="56" y="139"/>
                  </a:lnTo>
                  <a:lnTo>
                    <a:pt x="57" y="138"/>
                  </a:lnTo>
                  <a:lnTo>
                    <a:pt x="56" y="136"/>
                  </a:lnTo>
                  <a:lnTo>
                    <a:pt x="53" y="131"/>
                  </a:lnTo>
                  <a:lnTo>
                    <a:pt x="52" y="129"/>
                  </a:lnTo>
                  <a:lnTo>
                    <a:pt x="51" y="126"/>
                  </a:lnTo>
                  <a:lnTo>
                    <a:pt x="50" y="124"/>
                  </a:lnTo>
                  <a:lnTo>
                    <a:pt x="48" y="121"/>
                  </a:lnTo>
                  <a:lnTo>
                    <a:pt x="49" y="119"/>
                  </a:lnTo>
                  <a:lnTo>
                    <a:pt x="51" y="117"/>
                  </a:lnTo>
                  <a:lnTo>
                    <a:pt x="51" y="116"/>
                  </a:lnTo>
                  <a:lnTo>
                    <a:pt x="52" y="117"/>
                  </a:lnTo>
                  <a:lnTo>
                    <a:pt x="54" y="122"/>
                  </a:lnTo>
                  <a:lnTo>
                    <a:pt x="58" y="124"/>
                  </a:lnTo>
                  <a:lnTo>
                    <a:pt x="63" y="129"/>
                  </a:lnTo>
                  <a:lnTo>
                    <a:pt x="64" y="132"/>
                  </a:lnTo>
                  <a:lnTo>
                    <a:pt x="66" y="133"/>
                  </a:lnTo>
                  <a:lnTo>
                    <a:pt x="67" y="134"/>
                  </a:lnTo>
                  <a:lnTo>
                    <a:pt x="66" y="135"/>
                  </a:lnTo>
                  <a:lnTo>
                    <a:pt x="65" y="136"/>
                  </a:lnTo>
                  <a:lnTo>
                    <a:pt x="64" y="138"/>
                  </a:lnTo>
                  <a:lnTo>
                    <a:pt x="66" y="138"/>
                  </a:lnTo>
                  <a:lnTo>
                    <a:pt x="66" y="139"/>
                  </a:lnTo>
                  <a:lnTo>
                    <a:pt x="69" y="139"/>
                  </a:lnTo>
                  <a:lnTo>
                    <a:pt x="70" y="136"/>
                  </a:lnTo>
                  <a:lnTo>
                    <a:pt x="69" y="128"/>
                  </a:lnTo>
                  <a:lnTo>
                    <a:pt x="68" y="123"/>
                  </a:lnTo>
                  <a:lnTo>
                    <a:pt x="66" y="121"/>
                  </a:lnTo>
                  <a:lnTo>
                    <a:pt x="65" y="119"/>
                  </a:lnTo>
                  <a:lnTo>
                    <a:pt x="66" y="118"/>
                  </a:lnTo>
                  <a:lnTo>
                    <a:pt x="68" y="117"/>
                  </a:lnTo>
                  <a:lnTo>
                    <a:pt x="72" y="115"/>
                  </a:lnTo>
                  <a:lnTo>
                    <a:pt x="85" y="107"/>
                  </a:lnTo>
                  <a:lnTo>
                    <a:pt x="89" y="98"/>
                  </a:lnTo>
                  <a:lnTo>
                    <a:pt x="92" y="95"/>
                  </a:lnTo>
                  <a:lnTo>
                    <a:pt x="96" y="93"/>
                  </a:lnTo>
                  <a:lnTo>
                    <a:pt x="101" y="93"/>
                  </a:lnTo>
                  <a:lnTo>
                    <a:pt x="104" y="92"/>
                  </a:lnTo>
                  <a:lnTo>
                    <a:pt x="105" y="89"/>
                  </a:lnTo>
                  <a:lnTo>
                    <a:pt x="104" y="86"/>
                  </a:lnTo>
                  <a:lnTo>
                    <a:pt x="103" y="83"/>
                  </a:lnTo>
                  <a:lnTo>
                    <a:pt x="104" y="80"/>
                  </a:lnTo>
                  <a:lnTo>
                    <a:pt x="106" y="76"/>
                  </a:lnTo>
                  <a:lnTo>
                    <a:pt x="106" y="71"/>
                  </a:lnTo>
                  <a:lnTo>
                    <a:pt x="108" y="69"/>
                  </a:lnTo>
                  <a:lnTo>
                    <a:pt x="107" y="68"/>
                  </a:lnTo>
                  <a:lnTo>
                    <a:pt x="104" y="70"/>
                  </a:lnTo>
                  <a:lnTo>
                    <a:pt x="102" y="71"/>
                  </a:lnTo>
                  <a:lnTo>
                    <a:pt x="103" y="69"/>
                  </a:lnTo>
                  <a:lnTo>
                    <a:pt x="107" y="65"/>
                  </a:lnTo>
                  <a:lnTo>
                    <a:pt x="109" y="59"/>
                  </a:lnTo>
                  <a:lnTo>
                    <a:pt x="110" y="56"/>
                  </a:lnTo>
                  <a:lnTo>
                    <a:pt x="115" y="53"/>
                  </a:lnTo>
                  <a:lnTo>
                    <a:pt x="116" y="51"/>
                  </a:lnTo>
                  <a:lnTo>
                    <a:pt x="120" y="49"/>
                  </a:lnTo>
                  <a:lnTo>
                    <a:pt x="126" y="42"/>
                  </a:lnTo>
                  <a:lnTo>
                    <a:pt x="128" y="41"/>
                  </a:lnTo>
                  <a:lnTo>
                    <a:pt x="140" y="45"/>
                  </a:lnTo>
                  <a:lnTo>
                    <a:pt x="144" y="44"/>
                  </a:lnTo>
                  <a:lnTo>
                    <a:pt x="144" y="45"/>
                  </a:lnTo>
                  <a:lnTo>
                    <a:pt x="142" y="45"/>
                  </a:lnTo>
                  <a:lnTo>
                    <a:pt x="139" y="47"/>
                  </a:lnTo>
                  <a:lnTo>
                    <a:pt x="139" y="49"/>
                  </a:lnTo>
                  <a:lnTo>
                    <a:pt x="140" y="51"/>
                  </a:lnTo>
                  <a:lnTo>
                    <a:pt x="142" y="52"/>
                  </a:lnTo>
                  <a:lnTo>
                    <a:pt x="144" y="50"/>
                  </a:lnTo>
                  <a:lnTo>
                    <a:pt x="145" y="46"/>
                  </a:lnTo>
                  <a:lnTo>
                    <a:pt x="148" y="41"/>
                  </a:lnTo>
                  <a:lnTo>
                    <a:pt x="148" y="36"/>
                  </a:lnTo>
                  <a:lnTo>
                    <a:pt x="150" y="34"/>
                  </a:lnTo>
                  <a:lnTo>
                    <a:pt x="153" y="34"/>
                  </a:lnTo>
                  <a:lnTo>
                    <a:pt x="157" y="35"/>
                  </a:lnTo>
                  <a:lnTo>
                    <a:pt x="161" y="36"/>
                  </a:lnTo>
                  <a:lnTo>
                    <a:pt x="164" y="36"/>
                  </a:lnTo>
                  <a:lnTo>
                    <a:pt x="175" y="35"/>
                  </a:lnTo>
                  <a:lnTo>
                    <a:pt x="193" y="22"/>
                  </a:lnTo>
                  <a:lnTo>
                    <a:pt x="202" y="20"/>
                  </a:lnTo>
                  <a:lnTo>
                    <a:pt x="207" y="17"/>
                  </a:lnTo>
                  <a:lnTo>
                    <a:pt x="210" y="11"/>
                  </a:lnTo>
                  <a:lnTo>
                    <a:pt x="211" y="8"/>
                  </a:lnTo>
                  <a:lnTo>
                    <a:pt x="214" y="6"/>
                  </a:lnTo>
                  <a:lnTo>
                    <a:pt x="216" y="6"/>
                  </a:lnTo>
                  <a:lnTo>
                    <a:pt x="218" y="5"/>
                  </a:lnTo>
                  <a:lnTo>
                    <a:pt x="218" y="4"/>
                  </a:lnTo>
                  <a:lnTo>
                    <a:pt x="224" y="0"/>
                  </a:lnTo>
                  <a:lnTo>
                    <a:pt x="228" y="0"/>
                  </a:lnTo>
                  <a:lnTo>
                    <a:pt x="231" y="0"/>
                  </a:lnTo>
                  <a:lnTo>
                    <a:pt x="238" y="3"/>
                  </a:lnTo>
                  <a:lnTo>
                    <a:pt x="241" y="8"/>
                  </a:lnTo>
                  <a:lnTo>
                    <a:pt x="242" y="12"/>
                  </a:lnTo>
                  <a:lnTo>
                    <a:pt x="237" y="16"/>
                  </a:lnTo>
                  <a:lnTo>
                    <a:pt x="236" y="1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9" name="Freeform 1392">
              <a:extLst>
                <a:ext uri="{FF2B5EF4-FFF2-40B4-BE49-F238E27FC236}">
                  <a16:creationId xmlns:a16="http://schemas.microsoft.com/office/drawing/2014/main" id="{C7BE12FA-579A-581D-3ED6-73DA375187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99669" y="9835171"/>
              <a:ext cx="5491" cy="5495"/>
            </a:xfrm>
            <a:custGeom>
              <a:avLst/>
              <a:gdLst>
                <a:gd name="T0" fmla="*/ 4 w 5"/>
                <a:gd name="T1" fmla="*/ 3 h 5"/>
                <a:gd name="T2" fmla="*/ 2 w 5"/>
                <a:gd name="T3" fmla="*/ 4 h 5"/>
                <a:gd name="T4" fmla="*/ 1 w 5"/>
                <a:gd name="T5" fmla="*/ 3 h 5"/>
                <a:gd name="T6" fmla="*/ 0 w 5"/>
                <a:gd name="T7" fmla="*/ 1 h 5"/>
                <a:gd name="T8" fmla="*/ 2 w 5"/>
                <a:gd name="T9" fmla="*/ 0 h 5"/>
                <a:gd name="T10" fmla="*/ 3 w 5"/>
                <a:gd name="T11" fmla="*/ 1 h 5"/>
                <a:gd name="T12" fmla="*/ 3 w 5"/>
                <a:gd name="T13" fmla="*/ 2 h 5"/>
                <a:gd name="T14" fmla="*/ 4 w 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4" y="3"/>
                  </a:moveTo>
                  <a:lnTo>
                    <a:pt x="2" y="4"/>
                  </a:lnTo>
                  <a:lnTo>
                    <a:pt x="1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0" name="Freeform 1394">
              <a:extLst>
                <a:ext uri="{FF2B5EF4-FFF2-40B4-BE49-F238E27FC236}">
                  <a16:creationId xmlns:a16="http://schemas.microsoft.com/office/drawing/2014/main" id="{60D63E6E-F75B-1389-B1E6-7C84B9096F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08542" y="9511089"/>
              <a:ext cx="126339" cy="120845"/>
            </a:xfrm>
            <a:custGeom>
              <a:avLst/>
              <a:gdLst>
                <a:gd name="T0" fmla="*/ 71 w 103"/>
                <a:gd name="T1" fmla="*/ 11 h 97"/>
                <a:gd name="T2" fmla="*/ 78 w 103"/>
                <a:gd name="T3" fmla="*/ 27 h 97"/>
                <a:gd name="T4" fmla="*/ 93 w 103"/>
                <a:gd name="T5" fmla="*/ 43 h 97"/>
                <a:gd name="T6" fmla="*/ 101 w 103"/>
                <a:gd name="T7" fmla="*/ 48 h 97"/>
                <a:gd name="T8" fmla="*/ 101 w 103"/>
                <a:gd name="T9" fmla="*/ 50 h 97"/>
                <a:gd name="T10" fmla="*/ 97 w 103"/>
                <a:gd name="T11" fmla="*/ 50 h 97"/>
                <a:gd name="T12" fmla="*/ 93 w 103"/>
                <a:gd name="T13" fmla="*/ 51 h 97"/>
                <a:gd name="T14" fmla="*/ 90 w 103"/>
                <a:gd name="T15" fmla="*/ 53 h 97"/>
                <a:gd name="T16" fmla="*/ 92 w 103"/>
                <a:gd name="T17" fmla="*/ 65 h 97"/>
                <a:gd name="T18" fmla="*/ 97 w 103"/>
                <a:gd name="T19" fmla="*/ 69 h 97"/>
                <a:gd name="T20" fmla="*/ 92 w 103"/>
                <a:gd name="T21" fmla="*/ 73 h 97"/>
                <a:gd name="T22" fmla="*/ 94 w 103"/>
                <a:gd name="T23" fmla="*/ 80 h 97"/>
                <a:gd name="T24" fmla="*/ 89 w 103"/>
                <a:gd name="T25" fmla="*/ 86 h 97"/>
                <a:gd name="T26" fmla="*/ 90 w 103"/>
                <a:gd name="T27" fmla="*/ 90 h 97"/>
                <a:gd name="T28" fmla="*/ 92 w 103"/>
                <a:gd name="T29" fmla="*/ 96 h 97"/>
                <a:gd name="T30" fmla="*/ 85 w 103"/>
                <a:gd name="T31" fmla="*/ 87 h 97"/>
                <a:gd name="T32" fmla="*/ 80 w 103"/>
                <a:gd name="T33" fmla="*/ 77 h 97"/>
                <a:gd name="T34" fmla="*/ 76 w 103"/>
                <a:gd name="T35" fmla="*/ 79 h 97"/>
                <a:gd name="T36" fmla="*/ 80 w 103"/>
                <a:gd name="T37" fmla="*/ 85 h 97"/>
                <a:gd name="T38" fmla="*/ 72 w 103"/>
                <a:gd name="T39" fmla="*/ 84 h 97"/>
                <a:gd name="T40" fmla="*/ 69 w 103"/>
                <a:gd name="T41" fmla="*/ 76 h 97"/>
                <a:gd name="T42" fmla="*/ 70 w 103"/>
                <a:gd name="T43" fmla="*/ 66 h 97"/>
                <a:gd name="T44" fmla="*/ 55 w 103"/>
                <a:gd name="T45" fmla="*/ 55 h 97"/>
                <a:gd name="T46" fmla="*/ 40 w 103"/>
                <a:gd name="T47" fmla="*/ 49 h 97"/>
                <a:gd name="T48" fmla="*/ 38 w 103"/>
                <a:gd name="T49" fmla="*/ 43 h 97"/>
                <a:gd name="T50" fmla="*/ 22 w 103"/>
                <a:gd name="T51" fmla="*/ 30 h 97"/>
                <a:gd name="T52" fmla="*/ 21 w 103"/>
                <a:gd name="T53" fmla="*/ 33 h 97"/>
                <a:gd name="T54" fmla="*/ 31 w 103"/>
                <a:gd name="T55" fmla="*/ 40 h 97"/>
                <a:gd name="T56" fmla="*/ 26 w 103"/>
                <a:gd name="T57" fmla="*/ 46 h 97"/>
                <a:gd name="T58" fmla="*/ 23 w 103"/>
                <a:gd name="T59" fmla="*/ 48 h 97"/>
                <a:gd name="T60" fmla="*/ 7 w 103"/>
                <a:gd name="T61" fmla="*/ 38 h 97"/>
                <a:gd name="T62" fmla="*/ 3 w 103"/>
                <a:gd name="T63" fmla="*/ 24 h 97"/>
                <a:gd name="T64" fmla="*/ 7 w 103"/>
                <a:gd name="T65" fmla="*/ 15 h 97"/>
                <a:gd name="T66" fmla="*/ 3 w 103"/>
                <a:gd name="T67" fmla="*/ 10 h 97"/>
                <a:gd name="T68" fmla="*/ 5 w 103"/>
                <a:gd name="T69" fmla="*/ 6 h 97"/>
                <a:gd name="T70" fmla="*/ 5 w 103"/>
                <a:gd name="T71" fmla="*/ 3 h 97"/>
                <a:gd name="T72" fmla="*/ 8 w 103"/>
                <a:gd name="T73" fmla="*/ 0 h 97"/>
                <a:gd name="T74" fmla="*/ 12 w 103"/>
                <a:gd name="T75" fmla="*/ 0 h 97"/>
                <a:gd name="T76" fmla="*/ 31 w 103"/>
                <a:gd name="T77" fmla="*/ 7 h 97"/>
                <a:gd name="T78" fmla="*/ 39 w 103"/>
                <a:gd name="T79" fmla="*/ 4 h 97"/>
                <a:gd name="T80" fmla="*/ 48 w 103"/>
                <a:gd name="T81" fmla="*/ 6 h 97"/>
                <a:gd name="T82" fmla="*/ 53 w 103"/>
                <a:gd name="T83" fmla="*/ 11 h 97"/>
                <a:gd name="T84" fmla="*/ 61 w 103"/>
                <a:gd name="T85" fmla="*/ 14 h 97"/>
                <a:gd name="T86" fmla="*/ 69 w 103"/>
                <a:gd name="T87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3" h="97">
                  <a:moveTo>
                    <a:pt x="69" y="8"/>
                  </a:moveTo>
                  <a:lnTo>
                    <a:pt x="70" y="9"/>
                  </a:lnTo>
                  <a:lnTo>
                    <a:pt x="71" y="11"/>
                  </a:lnTo>
                  <a:lnTo>
                    <a:pt x="72" y="14"/>
                  </a:lnTo>
                  <a:lnTo>
                    <a:pt x="75" y="22"/>
                  </a:lnTo>
                  <a:lnTo>
                    <a:pt x="78" y="27"/>
                  </a:lnTo>
                  <a:lnTo>
                    <a:pt x="85" y="35"/>
                  </a:lnTo>
                  <a:lnTo>
                    <a:pt x="88" y="37"/>
                  </a:lnTo>
                  <a:lnTo>
                    <a:pt x="93" y="43"/>
                  </a:lnTo>
                  <a:lnTo>
                    <a:pt x="95" y="44"/>
                  </a:lnTo>
                  <a:lnTo>
                    <a:pt x="96" y="46"/>
                  </a:lnTo>
                  <a:lnTo>
                    <a:pt x="101" y="48"/>
                  </a:lnTo>
                  <a:lnTo>
                    <a:pt x="102" y="49"/>
                  </a:lnTo>
                  <a:lnTo>
                    <a:pt x="102" y="50"/>
                  </a:lnTo>
                  <a:lnTo>
                    <a:pt x="101" y="50"/>
                  </a:lnTo>
                  <a:lnTo>
                    <a:pt x="101" y="51"/>
                  </a:lnTo>
                  <a:lnTo>
                    <a:pt x="100" y="52"/>
                  </a:lnTo>
                  <a:lnTo>
                    <a:pt x="97" y="50"/>
                  </a:lnTo>
                  <a:lnTo>
                    <a:pt x="95" y="49"/>
                  </a:lnTo>
                  <a:lnTo>
                    <a:pt x="94" y="49"/>
                  </a:lnTo>
                  <a:lnTo>
                    <a:pt x="93" y="51"/>
                  </a:lnTo>
                  <a:lnTo>
                    <a:pt x="92" y="52"/>
                  </a:lnTo>
                  <a:lnTo>
                    <a:pt x="91" y="52"/>
                  </a:lnTo>
                  <a:lnTo>
                    <a:pt x="90" y="53"/>
                  </a:lnTo>
                  <a:lnTo>
                    <a:pt x="90" y="60"/>
                  </a:lnTo>
                  <a:lnTo>
                    <a:pt x="90" y="65"/>
                  </a:lnTo>
                  <a:lnTo>
                    <a:pt x="92" y="65"/>
                  </a:lnTo>
                  <a:lnTo>
                    <a:pt x="95" y="68"/>
                  </a:lnTo>
                  <a:lnTo>
                    <a:pt x="97" y="68"/>
                  </a:lnTo>
                  <a:lnTo>
                    <a:pt x="97" y="69"/>
                  </a:lnTo>
                  <a:lnTo>
                    <a:pt x="97" y="70"/>
                  </a:lnTo>
                  <a:lnTo>
                    <a:pt x="95" y="71"/>
                  </a:lnTo>
                  <a:lnTo>
                    <a:pt x="92" y="73"/>
                  </a:lnTo>
                  <a:lnTo>
                    <a:pt x="92" y="75"/>
                  </a:lnTo>
                  <a:lnTo>
                    <a:pt x="94" y="78"/>
                  </a:lnTo>
                  <a:lnTo>
                    <a:pt x="94" y="80"/>
                  </a:lnTo>
                  <a:lnTo>
                    <a:pt x="94" y="83"/>
                  </a:lnTo>
                  <a:lnTo>
                    <a:pt x="93" y="84"/>
                  </a:lnTo>
                  <a:lnTo>
                    <a:pt x="89" y="86"/>
                  </a:lnTo>
                  <a:lnTo>
                    <a:pt x="88" y="87"/>
                  </a:lnTo>
                  <a:lnTo>
                    <a:pt x="88" y="88"/>
                  </a:lnTo>
                  <a:lnTo>
                    <a:pt x="90" y="90"/>
                  </a:lnTo>
                  <a:lnTo>
                    <a:pt x="92" y="91"/>
                  </a:lnTo>
                  <a:lnTo>
                    <a:pt x="92" y="94"/>
                  </a:lnTo>
                  <a:lnTo>
                    <a:pt x="92" y="96"/>
                  </a:lnTo>
                  <a:lnTo>
                    <a:pt x="90" y="92"/>
                  </a:lnTo>
                  <a:lnTo>
                    <a:pt x="88" y="89"/>
                  </a:lnTo>
                  <a:lnTo>
                    <a:pt x="85" y="87"/>
                  </a:lnTo>
                  <a:lnTo>
                    <a:pt x="85" y="82"/>
                  </a:lnTo>
                  <a:lnTo>
                    <a:pt x="84" y="80"/>
                  </a:lnTo>
                  <a:lnTo>
                    <a:pt x="80" y="77"/>
                  </a:lnTo>
                  <a:lnTo>
                    <a:pt x="77" y="76"/>
                  </a:lnTo>
                  <a:lnTo>
                    <a:pt x="75" y="76"/>
                  </a:lnTo>
                  <a:lnTo>
                    <a:pt x="76" y="79"/>
                  </a:lnTo>
                  <a:lnTo>
                    <a:pt x="80" y="82"/>
                  </a:lnTo>
                  <a:lnTo>
                    <a:pt x="80" y="84"/>
                  </a:lnTo>
                  <a:lnTo>
                    <a:pt x="80" y="85"/>
                  </a:lnTo>
                  <a:lnTo>
                    <a:pt x="78" y="85"/>
                  </a:lnTo>
                  <a:lnTo>
                    <a:pt x="75" y="84"/>
                  </a:lnTo>
                  <a:lnTo>
                    <a:pt x="72" y="84"/>
                  </a:lnTo>
                  <a:lnTo>
                    <a:pt x="70" y="83"/>
                  </a:lnTo>
                  <a:lnTo>
                    <a:pt x="67" y="79"/>
                  </a:lnTo>
                  <a:lnTo>
                    <a:pt x="69" y="76"/>
                  </a:lnTo>
                  <a:lnTo>
                    <a:pt x="70" y="73"/>
                  </a:lnTo>
                  <a:lnTo>
                    <a:pt x="70" y="68"/>
                  </a:lnTo>
                  <a:lnTo>
                    <a:pt x="70" y="66"/>
                  </a:lnTo>
                  <a:lnTo>
                    <a:pt x="67" y="62"/>
                  </a:lnTo>
                  <a:lnTo>
                    <a:pt x="62" y="58"/>
                  </a:lnTo>
                  <a:lnTo>
                    <a:pt x="55" y="55"/>
                  </a:lnTo>
                  <a:lnTo>
                    <a:pt x="51" y="53"/>
                  </a:lnTo>
                  <a:lnTo>
                    <a:pt x="43" y="51"/>
                  </a:lnTo>
                  <a:lnTo>
                    <a:pt x="40" y="49"/>
                  </a:lnTo>
                  <a:lnTo>
                    <a:pt x="38" y="47"/>
                  </a:lnTo>
                  <a:lnTo>
                    <a:pt x="38" y="45"/>
                  </a:lnTo>
                  <a:lnTo>
                    <a:pt x="38" y="43"/>
                  </a:lnTo>
                  <a:lnTo>
                    <a:pt x="37" y="39"/>
                  </a:lnTo>
                  <a:lnTo>
                    <a:pt x="27" y="33"/>
                  </a:lnTo>
                  <a:lnTo>
                    <a:pt x="22" y="30"/>
                  </a:lnTo>
                  <a:lnTo>
                    <a:pt x="21" y="28"/>
                  </a:lnTo>
                  <a:lnTo>
                    <a:pt x="20" y="28"/>
                  </a:lnTo>
                  <a:lnTo>
                    <a:pt x="21" y="33"/>
                  </a:lnTo>
                  <a:lnTo>
                    <a:pt x="23" y="36"/>
                  </a:lnTo>
                  <a:lnTo>
                    <a:pt x="29" y="38"/>
                  </a:lnTo>
                  <a:lnTo>
                    <a:pt x="31" y="40"/>
                  </a:lnTo>
                  <a:lnTo>
                    <a:pt x="31" y="42"/>
                  </a:lnTo>
                  <a:lnTo>
                    <a:pt x="27" y="45"/>
                  </a:lnTo>
                  <a:lnTo>
                    <a:pt x="26" y="46"/>
                  </a:lnTo>
                  <a:lnTo>
                    <a:pt x="26" y="49"/>
                  </a:lnTo>
                  <a:lnTo>
                    <a:pt x="25" y="49"/>
                  </a:lnTo>
                  <a:lnTo>
                    <a:pt x="23" y="48"/>
                  </a:lnTo>
                  <a:lnTo>
                    <a:pt x="18" y="42"/>
                  </a:lnTo>
                  <a:lnTo>
                    <a:pt x="9" y="39"/>
                  </a:lnTo>
                  <a:lnTo>
                    <a:pt x="7" y="38"/>
                  </a:lnTo>
                  <a:lnTo>
                    <a:pt x="4" y="32"/>
                  </a:lnTo>
                  <a:lnTo>
                    <a:pt x="2" y="27"/>
                  </a:lnTo>
                  <a:lnTo>
                    <a:pt x="3" y="24"/>
                  </a:lnTo>
                  <a:lnTo>
                    <a:pt x="6" y="19"/>
                  </a:lnTo>
                  <a:lnTo>
                    <a:pt x="7" y="17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6" y="12"/>
                  </a:lnTo>
                  <a:lnTo>
                    <a:pt x="3" y="10"/>
                  </a:lnTo>
                  <a:lnTo>
                    <a:pt x="0" y="8"/>
                  </a:lnTo>
                  <a:lnTo>
                    <a:pt x="1" y="8"/>
                  </a:lnTo>
                  <a:lnTo>
                    <a:pt x="5" y="6"/>
                  </a:lnTo>
                  <a:lnTo>
                    <a:pt x="5" y="4"/>
                  </a:lnTo>
                  <a:lnTo>
                    <a:pt x="5" y="3"/>
                  </a:lnTo>
                  <a:lnTo>
                    <a:pt x="5" y="3"/>
                  </a:lnTo>
                  <a:lnTo>
                    <a:pt x="6" y="3"/>
                  </a:lnTo>
                  <a:lnTo>
                    <a:pt x="7" y="2"/>
                  </a:lnTo>
                  <a:lnTo>
                    <a:pt x="8" y="0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6" y="2"/>
                  </a:lnTo>
                  <a:lnTo>
                    <a:pt x="23" y="4"/>
                  </a:lnTo>
                  <a:lnTo>
                    <a:pt x="31" y="7"/>
                  </a:lnTo>
                  <a:lnTo>
                    <a:pt x="34" y="5"/>
                  </a:lnTo>
                  <a:lnTo>
                    <a:pt x="37" y="4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6"/>
                  </a:lnTo>
                  <a:lnTo>
                    <a:pt x="48" y="6"/>
                  </a:lnTo>
                  <a:lnTo>
                    <a:pt x="51" y="8"/>
                  </a:lnTo>
                  <a:lnTo>
                    <a:pt x="52" y="10"/>
                  </a:lnTo>
                  <a:lnTo>
                    <a:pt x="53" y="11"/>
                  </a:lnTo>
                  <a:lnTo>
                    <a:pt x="53" y="12"/>
                  </a:lnTo>
                  <a:lnTo>
                    <a:pt x="56" y="13"/>
                  </a:lnTo>
                  <a:lnTo>
                    <a:pt x="61" y="14"/>
                  </a:lnTo>
                  <a:lnTo>
                    <a:pt x="64" y="13"/>
                  </a:lnTo>
                  <a:lnTo>
                    <a:pt x="67" y="12"/>
                  </a:lnTo>
                  <a:lnTo>
                    <a:pt x="69" y="10"/>
                  </a:lnTo>
                  <a:lnTo>
                    <a:pt x="69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1" name="Freeform 1404">
              <a:extLst>
                <a:ext uri="{FF2B5EF4-FFF2-40B4-BE49-F238E27FC236}">
                  <a16:creationId xmlns:a16="http://schemas.microsoft.com/office/drawing/2014/main" id="{56EB2E30-FECC-3EDF-AA6D-9A8A0C60B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5722" y="9467146"/>
              <a:ext cx="16481" cy="10986"/>
            </a:xfrm>
            <a:custGeom>
              <a:avLst/>
              <a:gdLst>
                <a:gd name="T0" fmla="*/ 13 w 14"/>
                <a:gd name="T1" fmla="*/ 9 h 11"/>
                <a:gd name="T2" fmla="*/ 11 w 14"/>
                <a:gd name="T3" fmla="*/ 10 h 11"/>
                <a:gd name="T4" fmla="*/ 5 w 14"/>
                <a:gd name="T5" fmla="*/ 7 h 11"/>
                <a:gd name="T6" fmla="*/ 1 w 14"/>
                <a:gd name="T7" fmla="*/ 2 h 11"/>
                <a:gd name="T8" fmla="*/ 0 w 14"/>
                <a:gd name="T9" fmla="*/ 0 h 11"/>
                <a:gd name="T10" fmla="*/ 1 w 14"/>
                <a:gd name="T11" fmla="*/ 0 h 11"/>
                <a:gd name="T12" fmla="*/ 3 w 14"/>
                <a:gd name="T13" fmla="*/ 1 h 11"/>
                <a:gd name="T14" fmla="*/ 5 w 14"/>
                <a:gd name="T15" fmla="*/ 4 h 11"/>
                <a:gd name="T16" fmla="*/ 10 w 14"/>
                <a:gd name="T17" fmla="*/ 6 h 11"/>
                <a:gd name="T18" fmla="*/ 13 w 14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1">
                  <a:moveTo>
                    <a:pt x="13" y="9"/>
                  </a:moveTo>
                  <a:lnTo>
                    <a:pt x="11" y="10"/>
                  </a:lnTo>
                  <a:lnTo>
                    <a:pt x="5" y="7"/>
                  </a:ln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5" y="4"/>
                  </a:lnTo>
                  <a:lnTo>
                    <a:pt x="10" y="6"/>
                  </a:lnTo>
                  <a:lnTo>
                    <a:pt x="13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2" name="Freeform 1405">
              <a:extLst>
                <a:ext uri="{FF2B5EF4-FFF2-40B4-BE49-F238E27FC236}">
                  <a16:creationId xmlns:a16="http://schemas.microsoft.com/office/drawing/2014/main" id="{0DF5E608-1E21-EBAF-6747-A0782F838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5722" y="9467146"/>
              <a:ext cx="16481" cy="10986"/>
            </a:xfrm>
            <a:custGeom>
              <a:avLst/>
              <a:gdLst>
                <a:gd name="T0" fmla="*/ 13 w 14"/>
                <a:gd name="T1" fmla="*/ 9 h 11"/>
                <a:gd name="T2" fmla="*/ 11 w 14"/>
                <a:gd name="T3" fmla="*/ 10 h 11"/>
                <a:gd name="T4" fmla="*/ 5 w 14"/>
                <a:gd name="T5" fmla="*/ 7 h 11"/>
                <a:gd name="T6" fmla="*/ 1 w 14"/>
                <a:gd name="T7" fmla="*/ 2 h 11"/>
                <a:gd name="T8" fmla="*/ 0 w 14"/>
                <a:gd name="T9" fmla="*/ 0 h 11"/>
                <a:gd name="T10" fmla="*/ 1 w 14"/>
                <a:gd name="T11" fmla="*/ 0 h 11"/>
                <a:gd name="T12" fmla="*/ 3 w 14"/>
                <a:gd name="T13" fmla="*/ 1 h 11"/>
                <a:gd name="T14" fmla="*/ 5 w 14"/>
                <a:gd name="T15" fmla="*/ 4 h 11"/>
                <a:gd name="T16" fmla="*/ 10 w 14"/>
                <a:gd name="T17" fmla="*/ 6 h 11"/>
                <a:gd name="T18" fmla="*/ 13 w 14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1">
                  <a:moveTo>
                    <a:pt x="13" y="9"/>
                  </a:moveTo>
                  <a:lnTo>
                    <a:pt x="11" y="10"/>
                  </a:lnTo>
                  <a:lnTo>
                    <a:pt x="5" y="7"/>
                  </a:ln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5" y="4"/>
                  </a:lnTo>
                  <a:lnTo>
                    <a:pt x="10" y="6"/>
                  </a:lnTo>
                  <a:lnTo>
                    <a:pt x="13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3" name="Freeform 1406">
              <a:extLst>
                <a:ext uri="{FF2B5EF4-FFF2-40B4-BE49-F238E27FC236}">
                  <a16:creationId xmlns:a16="http://schemas.microsoft.com/office/drawing/2014/main" id="{B04FF1A4-B451-24DF-DEEF-45DC84F16B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36850" y="9340807"/>
              <a:ext cx="10986" cy="16481"/>
            </a:xfrm>
            <a:custGeom>
              <a:avLst/>
              <a:gdLst>
                <a:gd name="T0" fmla="*/ 6 w 8"/>
                <a:gd name="T1" fmla="*/ 11 h 13"/>
                <a:gd name="T2" fmla="*/ 3 w 8"/>
                <a:gd name="T3" fmla="*/ 12 h 13"/>
                <a:gd name="T4" fmla="*/ 2 w 8"/>
                <a:gd name="T5" fmla="*/ 7 h 13"/>
                <a:gd name="T6" fmla="*/ 0 w 8"/>
                <a:gd name="T7" fmla="*/ 3 h 13"/>
                <a:gd name="T8" fmla="*/ 0 w 8"/>
                <a:gd name="T9" fmla="*/ 0 h 13"/>
                <a:gd name="T10" fmla="*/ 0 w 8"/>
                <a:gd name="T11" fmla="*/ 0 h 13"/>
                <a:gd name="T12" fmla="*/ 5 w 8"/>
                <a:gd name="T13" fmla="*/ 1 h 13"/>
                <a:gd name="T14" fmla="*/ 7 w 8"/>
                <a:gd name="T15" fmla="*/ 3 h 13"/>
                <a:gd name="T16" fmla="*/ 7 w 8"/>
                <a:gd name="T17" fmla="*/ 8 h 13"/>
                <a:gd name="T18" fmla="*/ 6 w 8"/>
                <a:gd name="T1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3">
                  <a:moveTo>
                    <a:pt x="6" y="11"/>
                  </a:moveTo>
                  <a:lnTo>
                    <a:pt x="3" y="12"/>
                  </a:lnTo>
                  <a:lnTo>
                    <a:pt x="2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5" y="1"/>
                  </a:lnTo>
                  <a:lnTo>
                    <a:pt x="7" y="3"/>
                  </a:lnTo>
                  <a:lnTo>
                    <a:pt x="7" y="8"/>
                  </a:lnTo>
                  <a:lnTo>
                    <a:pt x="6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4" name="Freeform 1407">
              <a:extLst>
                <a:ext uri="{FF2B5EF4-FFF2-40B4-BE49-F238E27FC236}">
                  <a16:creationId xmlns:a16="http://schemas.microsoft.com/office/drawing/2014/main" id="{C26705A8-52B1-2E3B-717C-EE4E259361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36850" y="9340807"/>
              <a:ext cx="10986" cy="16481"/>
            </a:xfrm>
            <a:custGeom>
              <a:avLst/>
              <a:gdLst>
                <a:gd name="T0" fmla="*/ 6 w 8"/>
                <a:gd name="T1" fmla="*/ 11 h 13"/>
                <a:gd name="T2" fmla="*/ 3 w 8"/>
                <a:gd name="T3" fmla="*/ 12 h 13"/>
                <a:gd name="T4" fmla="*/ 2 w 8"/>
                <a:gd name="T5" fmla="*/ 7 h 13"/>
                <a:gd name="T6" fmla="*/ 0 w 8"/>
                <a:gd name="T7" fmla="*/ 3 h 13"/>
                <a:gd name="T8" fmla="*/ 0 w 8"/>
                <a:gd name="T9" fmla="*/ 0 h 13"/>
                <a:gd name="T10" fmla="*/ 0 w 8"/>
                <a:gd name="T11" fmla="*/ 0 h 13"/>
                <a:gd name="T12" fmla="*/ 5 w 8"/>
                <a:gd name="T13" fmla="*/ 1 h 13"/>
                <a:gd name="T14" fmla="*/ 7 w 8"/>
                <a:gd name="T15" fmla="*/ 3 h 13"/>
                <a:gd name="T16" fmla="*/ 7 w 8"/>
                <a:gd name="T17" fmla="*/ 8 h 13"/>
                <a:gd name="T18" fmla="*/ 6 w 8"/>
                <a:gd name="T1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3">
                  <a:moveTo>
                    <a:pt x="6" y="11"/>
                  </a:moveTo>
                  <a:lnTo>
                    <a:pt x="3" y="12"/>
                  </a:lnTo>
                  <a:lnTo>
                    <a:pt x="2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5" y="1"/>
                  </a:lnTo>
                  <a:lnTo>
                    <a:pt x="7" y="3"/>
                  </a:lnTo>
                  <a:lnTo>
                    <a:pt x="7" y="8"/>
                  </a:lnTo>
                  <a:lnTo>
                    <a:pt x="6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5" name="Freeform 1408">
              <a:extLst>
                <a:ext uri="{FF2B5EF4-FFF2-40B4-BE49-F238E27FC236}">
                  <a16:creationId xmlns:a16="http://schemas.microsoft.com/office/drawing/2014/main" id="{66EA07A7-0B43-994E-C9BB-39030FEA1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35864" y="9170527"/>
              <a:ext cx="142816" cy="93378"/>
            </a:xfrm>
            <a:custGeom>
              <a:avLst/>
              <a:gdLst>
                <a:gd name="T0" fmla="*/ 8 w 113"/>
                <a:gd name="T1" fmla="*/ 55 h 74"/>
                <a:gd name="T2" fmla="*/ 8 w 113"/>
                <a:gd name="T3" fmla="*/ 51 h 74"/>
                <a:gd name="T4" fmla="*/ 2 w 113"/>
                <a:gd name="T5" fmla="*/ 45 h 74"/>
                <a:gd name="T6" fmla="*/ 1 w 113"/>
                <a:gd name="T7" fmla="*/ 42 h 74"/>
                <a:gd name="T8" fmla="*/ 6 w 113"/>
                <a:gd name="T9" fmla="*/ 41 h 74"/>
                <a:gd name="T10" fmla="*/ 9 w 113"/>
                <a:gd name="T11" fmla="*/ 36 h 74"/>
                <a:gd name="T12" fmla="*/ 7 w 113"/>
                <a:gd name="T13" fmla="*/ 32 h 74"/>
                <a:gd name="T14" fmla="*/ 8 w 113"/>
                <a:gd name="T15" fmla="*/ 28 h 74"/>
                <a:gd name="T16" fmla="*/ 11 w 113"/>
                <a:gd name="T17" fmla="*/ 24 h 74"/>
                <a:gd name="T18" fmla="*/ 8 w 113"/>
                <a:gd name="T19" fmla="*/ 20 h 74"/>
                <a:gd name="T20" fmla="*/ 9 w 113"/>
                <a:gd name="T21" fmla="*/ 16 h 74"/>
                <a:gd name="T22" fmla="*/ 8 w 113"/>
                <a:gd name="T23" fmla="*/ 7 h 74"/>
                <a:gd name="T24" fmla="*/ 9 w 113"/>
                <a:gd name="T25" fmla="*/ 6 h 74"/>
                <a:gd name="T26" fmla="*/ 10 w 113"/>
                <a:gd name="T27" fmla="*/ 2 h 74"/>
                <a:gd name="T28" fmla="*/ 14 w 113"/>
                <a:gd name="T29" fmla="*/ 0 h 74"/>
                <a:gd name="T30" fmla="*/ 22 w 113"/>
                <a:gd name="T31" fmla="*/ 2 h 74"/>
                <a:gd name="T32" fmla="*/ 28 w 113"/>
                <a:gd name="T33" fmla="*/ 0 h 74"/>
                <a:gd name="T34" fmla="*/ 36 w 113"/>
                <a:gd name="T35" fmla="*/ 1 h 74"/>
                <a:gd name="T36" fmla="*/ 40 w 113"/>
                <a:gd name="T37" fmla="*/ 4 h 74"/>
                <a:gd name="T38" fmla="*/ 47 w 113"/>
                <a:gd name="T39" fmla="*/ 4 h 74"/>
                <a:gd name="T40" fmla="*/ 52 w 113"/>
                <a:gd name="T41" fmla="*/ 8 h 74"/>
                <a:gd name="T42" fmla="*/ 58 w 113"/>
                <a:gd name="T43" fmla="*/ 9 h 74"/>
                <a:gd name="T44" fmla="*/ 63 w 113"/>
                <a:gd name="T45" fmla="*/ 8 h 74"/>
                <a:gd name="T46" fmla="*/ 65 w 113"/>
                <a:gd name="T47" fmla="*/ 14 h 74"/>
                <a:gd name="T48" fmla="*/ 69 w 113"/>
                <a:gd name="T49" fmla="*/ 20 h 74"/>
                <a:gd name="T50" fmla="*/ 85 w 113"/>
                <a:gd name="T51" fmla="*/ 21 h 74"/>
                <a:gd name="T52" fmla="*/ 82 w 113"/>
                <a:gd name="T53" fmla="*/ 23 h 74"/>
                <a:gd name="T54" fmla="*/ 73 w 113"/>
                <a:gd name="T55" fmla="*/ 22 h 74"/>
                <a:gd name="T56" fmla="*/ 73 w 113"/>
                <a:gd name="T57" fmla="*/ 26 h 74"/>
                <a:gd name="T58" fmla="*/ 80 w 113"/>
                <a:gd name="T59" fmla="*/ 27 h 74"/>
                <a:gd name="T60" fmla="*/ 87 w 113"/>
                <a:gd name="T61" fmla="*/ 29 h 74"/>
                <a:gd name="T62" fmla="*/ 95 w 113"/>
                <a:gd name="T63" fmla="*/ 30 h 74"/>
                <a:gd name="T64" fmla="*/ 109 w 113"/>
                <a:gd name="T65" fmla="*/ 38 h 74"/>
                <a:gd name="T66" fmla="*/ 112 w 113"/>
                <a:gd name="T67" fmla="*/ 42 h 74"/>
                <a:gd name="T68" fmla="*/ 109 w 113"/>
                <a:gd name="T69" fmla="*/ 48 h 74"/>
                <a:gd name="T70" fmla="*/ 105 w 113"/>
                <a:gd name="T71" fmla="*/ 50 h 74"/>
                <a:gd name="T72" fmla="*/ 102 w 113"/>
                <a:gd name="T73" fmla="*/ 54 h 74"/>
                <a:gd name="T74" fmla="*/ 100 w 113"/>
                <a:gd name="T75" fmla="*/ 54 h 74"/>
                <a:gd name="T76" fmla="*/ 97 w 113"/>
                <a:gd name="T77" fmla="*/ 51 h 74"/>
                <a:gd name="T78" fmla="*/ 90 w 113"/>
                <a:gd name="T79" fmla="*/ 49 h 74"/>
                <a:gd name="T80" fmla="*/ 80 w 113"/>
                <a:gd name="T81" fmla="*/ 48 h 74"/>
                <a:gd name="T82" fmla="*/ 72 w 113"/>
                <a:gd name="T83" fmla="*/ 48 h 74"/>
                <a:gd name="T84" fmla="*/ 65 w 113"/>
                <a:gd name="T85" fmla="*/ 48 h 74"/>
                <a:gd name="T86" fmla="*/ 59 w 113"/>
                <a:gd name="T87" fmla="*/ 51 h 74"/>
                <a:gd name="T88" fmla="*/ 56 w 113"/>
                <a:gd name="T89" fmla="*/ 54 h 74"/>
                <a:gd name="T90" fmla="*/ 44 w 113"/>
                <a:gd name="T91" fmla="*/ 53 h 74"/>
                <a:gd name="T92" fmla="*/ 38 w 113"/>
                <a:gd name="T93" fmla="*/ 51 h 74"/>
                <a:gd name="T94" fmla="*/ 30 w 113"/>
                <a:gd name="T95" fmla="*/ 52 h 74"/>
                <a:gd name="T96" fmla="*/ 28 w 113"/>
                <a:gd name="T97" fmla="*/ 54 h 74"/>
                <a:gd name="T98" fmla="*/ 27 w 113"/>
                <a:gd name="T99" fmla="*/ 59 h 74"/>
                <a:gd name="T100" fmla="*/ 20 w 113"/>
                <a:gd name="T101" fmla="*/ 72 h 74"/>
                <a:gd name="T102" fmla="*/ 17 w 113"/>
                <a:gd name="T103" fmla="*/ 73 h 74"/>
                <a:gd name="T104" fmla="*/ 14 w 113"/>
                <a:gd name="T105" fmla="*/ 69 h 74"/>
                <a:gd name="T106" fmla="*/ 10 w 113"/>
                <a:gd name="T107" fmla="*/ 67 h 74"/>
                <a:gd name="T108" fmla="*/ 10 w 113"/>
                <a:gd name="T109" fmla="*/ 63 h 74"/>
                <a:gd name="T110" fmla="*/ 8 w 113"/>
                <a:gd name="T111" fmla="*/ 6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" h="74">
                  <a:moveTo>
                    <a:pt x="8" y="61"/>
                  </a:moveTo>
                  <a:lnTo>
                    <a:pt x="8" y="55"/>
                  </a:lnTo>
                  <a:lnTo>
                    <a:pt x="9" y="53"/>
                  </a:lnTo>
                  <a:lnTo>
                    <a:pt x="8" y="51"/>
                  </a:lnTo>
                  <a:lnTo>
                    <a:pt x="4" y="48"/>
                  </a:lnTo>
                  <a:lnTo>
                    <a:pt x="2" y="45"/>
                  </a:lnTo>
                  <a:lnTo>
                    <a:pt x="0" y="42"/>
                  </a:lnTo>
                  <a:lnTo>
                    <a:pt x="1" y="42"/>
                  </a:lnTo>
                  <a:lnTo>
                    <a:pt x="4" y="42"/>
                  </a:lnTo>
                  <a:lnTo>
                    <a:pt x="6" y="41"/>
                  </a:lnTo>
                  <a:lnTo>
                    <a:pt x="8" y="38"/>
                  </a:lnTo>
                  <a:lnTo>
                    <a:pt x="9" y="36"/>
                  </a:lnTo>
                  <a:lnTo>
                    <a:pt x="9" y="34"/>
                  </a:lnTo>
                  <a:lnTo>
                    <a:pt x="7" y="32"/>
                  </a:lnTo>
                  <a:lnTo>
                    <a:pt x="6" y="30"/>
                  </a:lnTo>
                  <a:lnTo>
                    <a:pt x="8" y="28"/>
                  </a:lnTo>
                  <a:lnTo>
                    <a:pt x="11" y="25"/>
                  </a:lnTo>
                  <a:lnTo>
                    <a:pt x="11" y="24"/>
                  </a:lnTo>
                  <a:lnTo>
                    <a:pt x="11" y="23"/>
                  </a:lnTo>
                  <a:lnTo>
                    <a:pt x="8" y="20"/>
                  </a:lnTo>
                  <a:lnTo>
                    <a:pt x="8" y="19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8" y="7"/>
                  </a:lnTo>
                  <a:lnTo>
                    <a:pt x="7" y="6"/>
                  </a:lnTo>
                  <a:lnTo>
                    <a:pt x="9" y="6"/>
                  </a:lnTo>
                  <a:lnTo>
                    <a:pt x="9" y="4"/>
                  </a:lnTo>
                  <a:lnTo>
                    <a:pt x="10" y="2"/>
                  </a:lnTo>
                  <a:lnTo>
                    <a:pt x="12" y="1"/>
                  </a:lnTo>
                  <a:lnTo>
                    <a:pt x="14" y="0"/>
                  </a:lnTo>
                  <a:lnTo>
                    <a:pt x="17" y="0"/>
                  </a:lnTo>
                  <a:lnTo>
                    <a:pt x="22" y="2"/>
                  </a:lnTo>
                  <a:lnTo>
                    <a:pt x="24" y="2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6" y="1"/>
                  </a:lnTo>
                  <a:lnTo>
                    <a:pt x="37" y="2"/>
                  </a:lnTo>
                  <a:lnTo>
                    <a:pt x="40" y="4"/>
                  </a:lnTo>
                  <a:lnTo>
                    <a:pt x="42" y="4"/>
                  </a:lnTo>
                  <a:lnTo>
                    <a:pt x="47" y="4"/>
                  </a:lnTo>
                  <a:lnTo>
                    <a:pt x="48" y="5"/>
                  </a:lnTo>
                  <a:lnTo>
                    <a:pt x="52" y="8"/>
                  </a:lnTo>
                  <a:lnTo>
                    <a:pt x="56" y="9"/>
                  </a:lnTo>
                  <a:lnTo>
                    <a:pt x="58" y="9"/>
                  </a:lnTo>
                  <a:lnTo>
                    <a:pt x="61" y="8"/>
                  </a:lnTo>
                  <a:lnTo>
                    <a:pt x="63" y="8"/>
                  </a:lnTo>
                  <a:lnTo>
                    <a:pt x="65" y="10"/>
                  </a:lnTo>
                  <a:lnTo>
                    <a:pt x="65" y="14"/>
                  </a:lnTo>
                  <a:lnTo>
                    <a:pt x="67" y="18"/>
                  </a:lnTo>
                  <a:lnTo>
                    <a:pt x="69" y="20"/>
                  </a:lnTo>
                  <a:lnTo>
                    <a:pt x="82" y="19"/>
                  </a:lnTo>
                  <a:lnTo>
                    <a:pt x="85" y="21"/>
                  </a:lnTo>
                  <a:lnTo>
                    <a:pt x="84" y="22"/>
                  </a:lnTo>
                  <a:lnTo>
                    <a:pt x="82" y="23"/>
                  </a:lnTo>
                  <a:lnTo>
                    <a:pt x="76" y="22"/>
                  </a:lnTo>
                  <a:lnTo>
                    <a:pt x="73" y="22"/>
                  </a:lnTo>
                  <a:lnTo>
                    <a:pt x="73" y="24"/>
                  </a:lnTo>
                  <a:lnTo>
                    <a:pt x="73" y="26"/>
                  </a:lnTo>
                  <a:lnTo>
                    <a:pt x="77" y="26"/>
                  </a:lnTo>
                  <a:lnTo>
                    <a:pt x="80" y="27"/>
                  </a:lnTo>
                  <a:lnTo>
                    <a:pt x="83" y="28"/>
                  </a:lnTo>
                  <a:lnTo>
                    <a:pt x="87" y="29"/>
                  </a:lnTo>
                  <a:lnTo>
                    <a:pt x="91" y="29"/>
                  </a:lnTo>
                  <a:lnTo>
                    <a:pt x="95" y="30"/>
                  </a:lnTo>
                  <a:lnTo>
                    <a:pt x="102" y="32"/>
                  </a:lnTo>
                  <a:lnTo>
                    <a:pt x="109" y="38"/>
                  </a:lnTo>
                  <a:lnTo>
                    <a:pt x="111" y="40"/>
                  </a:lnTo>
                  <a:lnTo>
                    <a:pt x="112" y="42"/>
                  </a:lnTo>
                  <a:lnTo>
                    <a:pt x="111" y="45"/>
                  </a:lnTo>
                  <a:lnTo>
                    <a:pt x="109" y="48"/>
                  </a:lnTo>
                  <a:lnTo>
                    <a:pt x="108" y="49"/>
                  </a:lnTo>
                  <a:lnTo>
                    <a:pt x="105" y="50"/>
                  </a:lnTo>
                  <a:lnTo>
                    <a:pt x="104" y="52"/>
                  </a:lnTo>
                  <a:lnTo>
                    <a:pt x="102" y="54"/>
                  </a:lnTo>
                  <a:lnTo>
                    <a:pt x="102" y="54"/>
                  </a:lnTo>
                  <a:lnTo>
                    <a:pt x="100" y="54"/>
                  </a:lnTo>
                  <a:lnTo>
                    <a:pt x="99" y="53"/>
                  </a:lnTo>
                  <a:lnTo>
                    <a:pt x="97" y="51"/>
                  </a:lnTo>
                  <a:lnTo>
                    <a:pt x="94" y="48"/>
                  </a:lnTo>
                  <a:lnTo>
                    <a:pt x="90" y="49"/>
                  </a:lnTo>
                  <a:lnTo>
                    <a:pt x="84" y="48"/>
                  </a:lnTo>
                  <a:lnTo>
                    <a:pt x="80" y="48"/>
                  </a:lnTo>
                  <a:lnTo>
                    <a:pt x="76" y="48"/>
                  </a:lnTo>
                  <a:lnTo>
                    <a:pt x="72" y="48"/>
                  </a:lnTo>
                  <a:lnTo>
                    <a:pt x="68" y="47"/>
                  </a:lnTo>
                  <a:lnTo>
                    <a:pt x="65" y="48"/>
                  </a:lnTo>
                  <a:lnTo>
                    <a:pt x="61" y="49"/>
                  </a:lnTo>
                  <a:lnTo>
                    <a:pt x="59" y="51"/>
                  </a:lnTo>
                  <a:lnTo>
                    <a:pt x="57" y="52"/>
                  </a:lnTo>
                  <a:lnTo>
                    <a:pt x="56" y="54"/>
                  </a:lnTo>
                  <a:lnTo>
                    <a:pt x="47" y="54"/>
                  </a:lnTo>
                  <a:lnTo>
                    <a:pt x="44" y="53"/>
                  </a:lnTo>
                  <a:lnTo>
                    <a:pt x="42" y="51"/>
                  </a:lnTo>
                  <a:lnTo>
                    <a:pt x="38" y="51"/>
                  </a:lnTo>
                  <a:lnTo>
                    <a:pt x="33" y="52"/>
                  </a:lnTo>
                  <a:lnTo>
                    <a:pt x="30" y="52"/>
                  </a:lnTo>
                  <a:lnTo>
                    <a:pt x="29" y="54"/>
                  </a:lnTo>
                  <a:lnTo>
                    <a:pt x="28" y="54"/>
                  </a:lnTo>
                  <a:lnTo>
                    <a:pt x="28" y="57"/>
                  </a:lnTo>
                  <a:lnTo>
                    <a:pt x="27" y="59"/>
                  </a:lnTo>
                  <a:lnTo>
                    <a:pt x="23" y="67"/>
                  </a:lnTo>
                  <a:lnTo>
                    <a:pt x="20" y="72"/>
                  </a:lnTo>
                  <a:lnTo>
                    <a:pt x="19" y="73"/>
                  </a:lnTo>
                  <a:lnTo>
                    <a:pt x="17" y="73"/>
                  </a:lnTo>
                  <a:lnTo>
                    <a:pt x="15" y="70"/>
                  </a:lnTo>
                  <a:lnTo>
                    <a:pt x="14" y="69"/>
                  </a:lnTo>
                  <a:lnTo>
                    <a:pt x="12" y="69"/>
                  </a:lnTo>
                  <a:lnTo>
                    <a:pt x="10" y="67"/>
                  </a:lnTo>
                  <a:lnTo>
                    <a:pt x="11" y="65"/>
                  </a:lnTo>
                  <a:lnTo>
                    <a:pt x="10" y="63"/>
                  </a:lnTo>
                  <a:lnTo>
                    <a:pt x="9" y="61"/>
                  </a:lnTo>
                  <a:lnTo>
                    <a:pt x="8" y="6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6" name="Freeform 1410">
              <a:extLst>
                <a:ext uri="{FF2B5EF4-FFF2-40B4-BE49-F238E27FC236}">
                  <a16:creationId xmlns:a16="http://schemas.microsoft.com/office/drawing/2014/main" id="{9206DB74-754D-1807-B3DC-1036A95D87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4" y="9884609"/>
              <a:ext cx="626195" cy="247180"/>
            </a:xfrm>
            <a:custGeom>
              <a:avLst/>
              <a:gdLst>
                <a:gd name="T0" fmla="*/ 347 w 501"/>
                <a:gd name="T1" fmla="*/ 130 h 197"/>
                <a:gd name="T2" fmla="*/ 355 w 501"/>
                <a:gd name="T3" fmla="*/ 130 h 197"/>
                <a:gd name="T4" fmla="*/ 33 w 501"/>
                <a:gd name="T5" fmla="*/ 84 h 197"/>
                <a:gd name="T6" fmla="*/ 67 w 501"/>
                <a:gd name="T7" fmla="*/ 72 h 197"/>
                <a:gd name="T8" fmla="*/ 64 w 501"/>
                <a:gd name="T9" fmla="*/ 68 h 197"/>
                <a:gd name="T10" fmla="*/ 71 w 501"/>
                <a:gd name="T11" fmla="*/ 68 h 197"/>
                <a:gd name="T12" fmla="*/ 33 w 501"/>
                <a:gd name="T13" fmla="*/ 62 h 197"/>
                <a:gd name="T14" fmla="*/ 39 w 501"/>
                <a:gd name="T15" fmla="*/ 67 h 197"/>
                <a:gd name="T16" fmla="*/ 0 w 501"/>
                <a:gd name="T17" fmla="*/ 54 h 197"/>
                <a:gd name="T18" fmla="*/ 32 w 501"/>
                <a:gd name="T19" fmla="*/ 54 h 197"/>
                <a:gd name="T20" fmla="*/ 28 w 501"/>
                <a:gd name="T21" fmla="*/ 50 h 197"/>
                <a:gd name="T22" fmla="*/ 19 w 501"/>
                <a:gd name="T23" fmla="*/ 57 h 197"/>
                <a:gd name="T24" fmla="*/ 21 w 501"/>
                <a:gd name="T25" fmla="*/ 73 h 197"/>
                <a:gd name="T26" fmla="*/ 6 w 501"/>
                <a:gd name="T27" fmla="*/ 69 h 197"/>
                <a:gd name="T28" fmla="*/ 8 w 501"/>
                <a:gd name="T29" fmla="*/ 53 h 197"/>
                <a:gd name="T30" fmla="*/ 4 w 501"/>
                <a:gd name="T31" fmla="*/ 43 h 197"/>
                <a:gd name="T32" fmla="*/ 386 w 501"/>
                <a:gd name="T33" fmla="*/ 7 h 197"/>
                <a:gd name="T34" fmla="*/ 497 w 501"/>
                <a:gd name="T35" fmla="*/ 49 h 197"/>
                <a:gd name="T36" fmla="*/ 490 w 501"/>
                <a:gd name="T37" fmla="*/ 51 h 197"/>
                <a:gd name="T38" fmla="*/ 499 w 501"/>
                <a:gd name="T39" fmla="*/ 62 h 197"/>
                <a:gd name="T40" fmla="*/ 497 w 501"/>
                <a:gd name="T41" fmla="*/ 74 h 197"/>
                <a:gd name="T42" fmla="*/ 490 w 501"/>
                <a:gd name="T43" fmla="*/ 91 h 197"/>
                <a:gd name="T44" fmla="*/ 466 w 501"/>
                <a:gd name="T45" fmla="*/ 115 h 197"/>
                <a:gd name="T46" fmla="*/ 431 w 501"/>
                <a:gd name="T47" fmla="*/ 131 h 197"/>
                <a:gd name="T48" fmla="*/ 410 w 501"/>
                <a:gd name="T49" fmla="*/ 146 h 197"/>
                <a:gd name="T50" fmla="*/ 409 w 501"/>
                <a:gd name="T51" fmla="*/ 150 h 197"/>
                <a:gd name="T52" fmla="*/ 405 w 501"/>
                <a:gd name="T53" fmla="*/ 149 h 197"/>
                <a:gd name="T54" fmla="*/ 401 w 501"/>
                <a:gd name="T55" fmla="*/ 163 h 197"/>
                <a:gd name="T56" fmla="*/ 395 w 501"/>
                <a:gd name="T57" fmla="*/ 176 h 197"/>
                <a:gd name="T58" fmla="*/ 393 w 501"/>
                <a:gd name="T59" fmla="*/ 184 h 197"/>
                <a:gd name="T60" fmla="*/ 386 w 501"/>
                <a:gd name="T61" fmla="*/ 193 h 197"/>
                <a:gd name="T62" fmla="*/ 375 w 501"/>
                <a:gd name="T63" fmla="*/ 194 h 197"/>
                <a:gd name="T64" fmla="*/ 366 w 501"/>
                <a:gd name="T65" fmla="*/ 180 h 197"/>
                <a:gd name="T66" fmla="*/ 350 w 501"/>
                <a:gd name="T67" fmla="*/ 175 h 197"/>
                <a:gd name="T68" fmla="*/ 340 w 501"/>
                <a:gd name="T69" fmla="*/ 179 h 197"/>
                <a:gd name="T70" fmla="*/ 340 w 501"/>
                <a:gd name="T71" fmla="*/ 170 h 197"/>
                <a:gd name="T72" fmla="*/ 346 w 501"/>
                <a:gd name="T73" fmla="*/ 165 h 197"/>
                <a:gd name="T74" fmla="*/ 348 w 501"/>
                <a:gd name="T75" fmla="*/ 157 h 197"/>
                <a:gd name="T76" fmla="*/ 346 w 501"/>
                <a:gd name="T77" fmla="*/ 150 h 197"/>
                <a:gd name="T78" fmla="*/ 351 w 501"/>
                <a:gd name="T79" fmla="*/ 144 h 197"/>
                <a:gd name="T80" fmla="*/ 362 w 501"/>
                <a:gd name="T81" fmla="*/ 120 h 197"/>
                <a:gd name="T82" fmla="*/ 358 w 501"/>
                <a:gd name="T83" fmla="*/ 118 h 197"/>
                <a:gd name="T84" fmla="*/ 351 w 501"/>
                <a:gd name="T85" fmla="*/ 121 h 197"/>
                <a:gd name="T86" fmla="*/ 334 w 501"/>
                <a:gd name="T87" fmla="*/ 117 h 197"/>
                <a:gd name="T88" fmla="*/ 331 w 501"/>
                <a:gd name="T89" fmla="*/ 108 h 197"/>
                <a:gd name="T90" fmla="*/ 327 w 501"/>
                <a:gd name="T91" fmla="*/ 77 h 197"/>
                <a:gd name="T92" fmla="*/ 343 w 501"/>
                <a:gd name="T93" fmla="*/ 64 h 197"/>
                <a:gd name="T94" fmla="*/ 348 w 501"/>
                <a:gd name="T95" fmla="*/ 47 h 197"/>
                <a:gd name="T96" fmla="*/ 354 w 501"/>
                <a:gd name="T97" fmla="*/ 19 h 197"/>
                <a:gd name="T98" fmla="*/ 378 w 501"/>
                <a:gd name="T99" fmla="*/ 11 h 197"/>
                <a:gd name="T100" fmla="*/ 395 w 501"/>
                <a:gd name="T101" fmla="*/ 5 h 197"/>
                <a:gd name="T102" fmla="*/ 421 w 501"/>
                <a:gd name="T103" fmla="*/ 19 h 197"/>
                <a:gd name="T104" fmla="*/ 431 w 501"/>
                <a:gd name="T105" fmla="*/ 24 h 197"/>
                <a:gd name="T106" fmla="*/ 443 w 501"/>
                <a:gd name="T107" fmla="*/ 34 h 197"/>
                <a:gd name="T108" fmla="*/ 455 w 501"/>
                <a:gd name="T109" fmla="*/ 36 h 197"/>
                <a:gd name="T110" fmla="*/ 464 w 501"/>
                <a:gd name="T111" fmla="*/ 33 h 197"/>
                <a:gd name="T112" fmla="*/ 478 w 501"/>
                <a:gd name="T113" fmla="*/ 3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01" h="197">
                  <a:moveTo>
                    <a:pt x="351" y="135"/>
                  </a:moveTo>
                  <a:lnTo>
                    <a:pt x="350" y="136"/>
                  </a:lnTo>
                  <a:lnTo>
                    <a:pt x="347" y="136"/>
                  </a:lnTo>
                  <a:lnTo>
                    <a:pt x="346" y="136"/>
                  </a:lnTo>
                  <a:lnTo>
                    <a:pt x="346" y="134"/>
                  </a:lnTo>
                  <a:lnTo>
                    <a:pt x="347" y="130"/>
                  </a:lnTo>
                  <a:lnTo>
                    <a:pt x="348" y="128"/>
                  </a:lnTo>
                  <a:lnTo>
                    <a:pt x="350" y="127"/>
                  </a:lnTo>
                  <a:lnTo>
                    <a:pt x="352" y="125"/>
                  </a:lnTo>
                  <a:lnTo>
                    <a:pt x="355" y="126"/>
                  </a:lnTo>
                  <a:lnTo>
                    <a:pt x="357" y="127"/>
                  </a:lnTo>
                  <a:lnTo>
                    <a:pt x="355" y="130"/>
                  </a:lnTo>
                  <a:lnTo>
                    <a:pt x="353" y="131"/>
                  </a:lnTo>
                  <a:lnTo>
                    <a:pt x="352" y="131"/>
                  </a:lnTo>
                  <a:lnTo>
                    <a:pt x="351" y="135"/>
                  </a:lnTo>
                  <a:close/>
                  <a:moveTo>
                    <a:pt x="36" y="85"/>
                  </a:moveTo>
                  <a:lnTo>
                    <a:pt x="35" y="86"/>
                  </a:lnTo>
                  <a:lnTo>
                    <a:pt x="33" y="84"/>
                  </a:lnTo>
                  <a:lnTo>
                    <a:pt x="35" y="81"/>
                  </a:lnTo>
                  <a:lnTo>
                    <a:pt x="36" y="82"/>
                  </a:lnTo>
                  <a:lnTo>
                    <a:pt x="37" y="83"/>
                  </a:lnTo>
                  <a:lnTo>
                    <a:pt x="38" y="84"/>
                  </a:lnTo>
                  <a:lnTo>
                    <a:pt x="36" y="85"/>
                  </a:lnTo>
                  <a:close/>
                  <a:moveTo>
                    <a:pt x="67" y="72"/>
                  </a:moveTo>
                  <a:lnTo>
                    <a:pt x="63" y="73"/>
                  </a:lnTo>
                  <a:lnTo>
                    <a:pt x="62" y="73"/>
                  </a:lnTo>
                  <a:lnTo>
                    <a:pt x="61" y="72"/>
                  </a:lnTo>
                  <a:lnTo>
                    <a:pt x="61" y="71"/>
                  </a:lnTo>
                  <a:lnTo>
                    <a:pt x="63" y="70"/>
                  </a:lnTo>
                  <a:lnTo>
                    <a:pt x="64" y="68"/>
                  </a:lnTo>
                  <a:lnTo>
                    <a:pt x="66" y="67"/>
                  </a:lnTo>
                  <a:lnTo>
                    <a:pt x="70" y="65"/>
                  </a:lnTo>
                  <a:lnTo>
                    <a:pt x="71" y="65"/>
                  </a:lnTo>
                  <a:lnTo>
                    <a:pt x="71" y="66"/>
                  </a:lnTo>
                  <a:lnTo>
                    <a:pt x="72" y="67"/>
                  </a:lnTo>
                  <a:lnTo>
                    <a:pt x="71" y="68"/>
                  </a:lnTo>
                  <a:lnTo>
                    <a:pt x="69" y="70"/>
                  </a:lnTo>
                  <a:lnTo>
                    <a:pt x="67" y="72"/>
                  </a:lnTo>
                  <a:close/>
                  <a:moveTo>
                    <a:pt x="39" y="68"/>
                  </a:moveTo>
                  <a:lnTo>
                    <a:pt x="37" y="68"/>
                  </a:lnTo>
                  <a:lnTo>
                    <a:pt x="32" y="65"/>
                  </a:lnTo>
                  <a:lnTo>
                    <a:pt x="33" y="62"/>
                  </a:lnTo>
                  <a:lnTo>
                    <a:pt x="35" y="61"/>
                  </a:lnTo>
                  <a:lnTo>
                    <a:pt x="41" y="59"/>
                  </a:lnTo>
                  <a:lnTo>
                    <a:pt x="43" y="61"/>
                  </a:lnTo>
                  <a:lnTo>
                    <a:pt x="43" y="65"/>
                  </a:lnTo>
                  <a:lnTo>
                    <a:pt x="41" y="67"/>
                  </a:lnTo>
                  <a:lnTo>
                    <a:pt x="39" y="67"/>
                  </a:lnTo>
                  <a:lnTo>
                    <a:pt x="39" y="68"/>
                  </a:lnTo>
                  <a:close/>
                  <a:moveTo>
                    <a:pt x="6" y="59"/>
                  </a:moveTo>
                  <a:lnTo>
                    <a:pt x="3" y="59"/>
                  </a:lnTo>
                  <a:lnTo>
                    <a:pt x="1" y="58"/>
                  </a:lnTo>
                  <a:lnTo>
                    <a:pt x="0" y="56"/>
                  </a:lnTo>
                  <a:lnTo>
                    <a:pt x="0" y="54"/>
                  </a:lnTo>
                  <a:lnTo>
                    <a:pt x="0" y="53"/>
                  </a:lnTo>
                  <a:lnTo>
                    <a:pt x="5" y="52"/>
                  </a:lnTo>
                  <a:lnTo>
                    <a:pt x="7" y="54"/>
                  </a:lnTo>
                  <a:lnTo>
                    <a:pt x="7" y="57"/>
                  </a:lnTo>
                  <a:lnTo>
                    <a:pt x="6" y="59"/>
                  </a:lnTo>
                  <a:close/>
                  <a:moveTo>
                    <a:pt x="32" y="54"/>
                  </a:moveTo>
                  <a:lnTo>
                    <a:pt x="30" y="56"/>
                  </a:lnTo>
                  <a:lnTo>
                    <a:pt x="24" y="54"/>
                  </a:lnTo>
                  <a:lnTo>
                    <a:pt x="22" y="52"/>
                  </a:lnTo>
                  <a:lnTo>
                    <a:pt x="23" y="50"/>
                  </a:lnTo>
                  <a:lnTo>
                    <a:pt x="25" y="50"/>
                  </a:lnTo>
                  <a:lnTo>
                    <a:pt x="28" y="50"/>
                  </a:lnTo>
                  <a:lnTo>
                    <a:pt x="32" y="53"/>
                  </a:lnTo>
                  <a:lnTo>
                    <a:pt x="32" y="54"/>
                  </a:lnTo>
                  <a:close/>
                  <a:moveTo>
                    <a:pt x="10" y="44"/>
                  </a:moveTo>
                  <a:lnTo>
                    <a:pt x="12" y="46"/>
                  </a:lnTo>
                  <a:lnTo>
                    <a:pt x="13" y="51"/>
                  </a:lnTo>
                  <a:lnTo>
                    <a:pt x="19" y="57"/>
                  </a:lnTo>
                  <a:lnTo>
                    <a:pt x="20" y="61"/>
                  </a:lnTo>
                  <a:lnTo>
                    <a:pt x="19" y="62"/>
                  </a:lnTo>
                  <a:lnTo>
                    <a:pt x="20" y="62"/>
                  </a:lnTo>
                  <a:lnTo>
                    <a:pt x="22" y="65"/>
                  </a:lnTo>
                  <a:lnTo>
                    <a:pt x="24" y="67"/>
                  </a:lnTo>
                  <a:lnTo>
                    <a:pt x="21" y="73"/>
                  </a:lnTo>
                  <a:lnTo>
                    <a:pt x="14" y="75"/>
                  </a:lnTo>
                  <a:lnTo>
                    <a:pt x="8" y="75"/>
                  </a:lnTo>
                  <a:lnTo>
                    <a:pt x="7" y="75"/>
                  </a:lnTo>
                  <a:lnTo>
                    <a:pt x="5" y="73"/>
                  </a:lnTo>
                  <a:lnTo>
                    <a:pt x="5" y="71"/>
                  </a:lnTo>
                  <a:lnTo>
                    <a:pt x="6" y="69"/>
                  </a:lnTo>
                  <a:lnTo>
                    <a:pt x="9" y="66"/>
                  </a:lnTo>
                  <a:lnTo>
                    <a:pt x="14" y="64"/>
                  </a:lnTo>
                  <a:lnTo>
                    <a:pt x="14" y="62"/>
                  </a:lnTo>
                  <a:lnTo>
                    <a:pt x="12" y="60"/>
                  </a:lnTo>
                  <a:lnTo>
                    <a:pt x="11" y="56"/>
                  </a:lnTo>
                  <a:lnTo>
                    <a:pt x="8" y="53"/>
                  </a:lnTo>
                  <a:lnTo>
                    <a:pt x="6" y="45"/>
                  </a:lnTo>
                  <a:lnTo>
                    <a:pt x="5" y="45"/>
                  </a:lnTo>
                  <a:lnTo>
                    <a:pt x="2" y="46"/>
                  </a:lnTo>
                  <a:lnTo>
                    <a:pt x="1" y="45"/>
                  </a:lnTo>
                  <a:lnTo>
                    <a:pt x="1" y="45"/>
                  </a:lnTo>
                  <a:lnTo>
                    <a:pt x="4" y="43"/>
                  </a:lnTo>
                  <a:lnTo>
                    <a:pt x="5" y="41"/>
                  </a:lnTo>
                  <a:lnTo>
                    <a:pt x="8" y="41"/>
                  </a:lnTo>
                  <a:lnTo>
                    <a:pt x="10" y="41"/>
                  </a:lnTo>
                  <a:lnTo>
                    <a:pt x="10" y="44"/>
                  </a:lnTo>
                  <a:close/>
                  <a:moveTo>
                    <a:pt x="388" y="7"/>
                  </a:moveTo>
                  <a:lnTo>
                    <a:pt x="386" y="7"/>
                  </a:lnTo>
                  <a:lnTo>
                    <a:pt x="385" y="5"/>
                  </a:lnTo>
                  <a:lnTo>
                    <a:pt x="388" y="4"/>
                  </a:lnTo>
                  <a:lnTo>
                    <a:pt x="388" y="3"/>
                  </a:lnTo>
                  <a:lnTo>
                    <a:pt x="388" y="7"/>
                  </a:lnTo>
                  <a:close/>
                  <a:moveTo>
                    <a:pt x="499" y="47"/>
                  </a:moveTo>
                  <a:lnTo>
                    <a:pt x="497" y="49"/>
                  </a:lnTo>
                  <a:lnTo>
                    <a:pt x="496" y="49"/>
                  </a:lnTo>
                  <a:lnTo>
                    <a:pt x="493" y="50"/>
                  </a:lnTo>
                  <a:lnTo>
                    <a:pt x="490" y="48"/>
                  </a:lnTo>
                  <a:lnTo>
                    <a:pt x="488" y="48"/>
                  </a:lnTo>
                  <a:lnTo>
                    <a:pt x="488" y="50"/>
                  </a:lnTo>
                  <a:lnTo>
                    <a:pt x="490" y="51"/>
                  </a:lnTo>
                  <a:lnTo>
                    <a:pt x="493" y="52"/>
                  </a:lnTo>
                  <a:lnTo>
                    <a:pt x="493" y="54"/>
                  </a:lnTo>
                  <a:lnTo>
                    <a:pt x="494" y="57"/>
                  </a:lnTo>
                  <a:lnTo>
                    <a:pt x="498" y="60"/>
                  </a:lnTo>
                  <a:lnTo>
                    <a:pt x="499" y="61"/>
                  </a:lnTo>
                  <a:lnTo>
                    <a:pt x="499" y="62"/>
                  </a:lnTo>
                  <a:lnTo>
                    <a:pt x="499" y="64"/>
                  </a:lnTo>
                  <a:lnTo>
                    <a:pt x="499" y="66"/>
                  </a:lnTo>
                  <a:lnTo>
                    <a:pt x="500" y="73"/>
                  </a:lnTo>
                  <a:lnTo>
                    <a:pt x="499" y="74"/>
                  </a:lnTo>
                  <a:lnTo>
                    <a:pt x="498" y="74"/>
                  </a:lnTo>
                  <a:lnTo>
                    <a:pt x="497" y="74"/>
                  </a:lnTo>
                  <a:lnTo>
                    <a:pt x="496" y="73"/>
                  </a:lnTo>
                  <a:lnTo>
                    <a:pt x="495" y="73"/>
                  </a:lnTo>
                  <a:lnTo>
                    <a:pt x="494" y="74"/>
                  </a:lnTo>
                  <a:lnTo>
                    <a:pt x="494" y="77"/>
                  </a:lnTo>
                  <a:lnTo>
                    <a:pt x="492" y="84"/>
                  </a:lnTo>
                  <a:lnTo>
                    <a:pt x="490" y="91"/>
                  </a:lnTo>
                  <a:lnTo>
                    <a:pt x="488" y="93"/>
                  </a:lnTo>
                  <a:lnTo>
                    <a:pt x="485" y="97"/>
                  </a:lnTo>
                  <a:lnTo>
                    <a:pt x="481" y="102"/>
                  </a:lnTo>
                  <a:lnTo>
                    <a:pt x="474" y="109"/>
                  </a:lnTo>
                  <a:lnTo>
                    <a:pt x="469" y="113"/>
                  </a:lnTo>
                  <a:lnTo>
                    <a:pt x="466" y="115"/>
                  </a:lnTo>
                  <a:lnTo>
                    <a:pt x="461" y="119"/>
                  </a:lnTo>
                  <a:lnTo>
                    <a:pt x="456" y="122"/>
                  </a:lnTo>
                  <a:lnTo>
                    <a:pt x="450" y="125"/>
                  </a:lnTo>
                  <a:lnTo>
                    <a:pt x="441" y="128"/>
                  </a:lnTo>
                  <a:lnTo>
                    <a:pt x="435" y="130"/>
                  </a:lnTo>
                  <a:lnTo>
                    <a:pt x="431" y="131"/>
                  </a:lnTo>
                  <a:lnTo>
                    <a:pt x="426" y="133"/>
                  </a:lnTo>
                  <a:lnTo>
                    <a:pt x="420" y="135"/>
                  </a:lnTo>
                  <a:lnTo>
                    <a:pt x="418" y="137"/>
                  </a:lnTo>
                  <a:lnTo>
                    <a:pt x="414" y="142"/>
                  </a:lnTo>
                  <a:lnTo>
                    <a:pt x="412" y="144"/>
                  </a:lnTo>
                  <a:lnTo>
                    <a:pt x="410" y="146"/>
                  </a:lnTo>
                  <a:lnTo>
                    <a:pt x="410" y="147"/>
                  </a:lnTo>
                  <a:lnTo>
                    <a:pt x="410" y="148"/>
                  </a:lnTo>
                  <a:lnTo>
                    <a:pt x="411" y="149"/>
                  </a:lnTo>
                  <a:lnTo>
                    <a:pt x="411" y="150"/>
                  </a:lnTo>
                  <a:lnTo>
                    <a:pt x="410" y="150"/>
                  </a:lnTo>
                  <a:lnTo>
                    <a:pt x="409" y="150"/>
                  </a:lnTo>
                  <a:lnTo>
                    <a:pt x="408" y="150"/>
                  </a:lnTo>
                  <a:lnTo>
                    <a:pt x="408" y="149"/>
                  </a:lnTo>
                  <a:lnTo>
                    <a:pt x="407" y="148"/>
                  </a:lnTo>
                  <a:lnTo>
                    <a:pt x="406" y="147"/>
                  </a:lnTo>
                  <a:lnTo>
                    <a:pt x="405" y="148"/>
                  </a:lnTo>
                  <a:lnTo>
                    <a:pt x="405" y="149"/>
                  </a:lnTo>
                  <a:lnTo>
                    <a:pt x="404" y="154"/>
                  </a:lnTo>
                  <a:lnTo>
                    <a:pt x="403" y="156"/>
                  </a:lnTo>
                  <a:lnTo>
                    <a:pt x="403" y="157"/>
                  </a:lnTo>
                  <a:lnTo>
                    <a:pt x="403" y="160"/>
                  </a:lnTo>
                  <a:lnTo>
                    <a:pt x="401" y="161"/>
                  </a:lnTo>
                  <a:lnTo>
                    <a:pt x="401" y="163"/>
                  </a:lnTo>
                  <a:lnTo>
                    <a:pt x="400" y="165"/>
                  </a:lnTo>
                  <a:lnTo>
                    <a:pt x="399" y="166"/>
                  </a:lnTo>
                  <a:lnTo>
                    <a:pt x="398" y="167"/>
                  </a:lnTo>
                  <a:lnTo>
                    <a:pt x="397" y="171"/>
                  </a:lnTo>
                  <a:lnTo>
                    <a:pt x="396" y="174"/>
                  </a:lnTo>
                  <a:lnTo>
                    <a:pt x="395" y="176"/>
                  </a:lnTo>
                  <a:lnTo>
                    <a:pt x="395" y="178"/>
                  </a:lnTo>
                  <a:lnTo>
                    <a:pt x="395" y="179"/>
                  </a:lnTo>
                  <a:lnTo>
                    <a:pt x="396" y="180"/>
                  </a:lnTo>
                  <a:lnTo>
                    <a:pt x="395" y="182"/>
                  </a:lnTo>
                  <a:lnTo>
                    <a:pt x="395" y="183"/>
                  </a:lnTo>
                  <a:lnTo>
                    <a:pt x="393" y="184"/>
                  </a:lnTo>
                  <a:lnTo>
                    <a:pt x="389" y="186"/>
                  </a:lnTo>
                  <a:lnTo>
                    <a:pt x="388" y="188"/>
                  </a:lnTo>
                  <a:lnTo>
                    <a:pt x="388" y="190"/>
                  </a:lnTo>
                  <a:lnTo>
                    <a:pt x="388" y="191"/>
                  </a:lnTo>
                  <a:lnTo>
                    <a:pt x="388" y="192"/>
                  </a:lnTo>
                  <a:lnTo>
                    <a:pt x="386" y="193"/>
                  </a:lnTo>
                  <a:lnTo>
                    <a:pt x="385" y="194"/>
                  </a:lnTo>
                  <a:lnTo>
                    <a:pt x="384" y="196"/>
                  </a:lnTo>
                  <a:lnTo>
                    <a:pt x="383" y="196"/>
                  </a:lnTo>
                  <a:lnTo>
                    <a:pt x="379" y="195"/>
                  </a:lnTo>
                  <a:lnTo>
                    <a:pt x="377" y="195"/>
                  </a:lnTo>
                  <a:lnTo>
                    <a:pt x="375" y="194"/>
                  </a:lnTo>
                  <a:lnTo>
                    <a:pt x="373" y="192"/>
                  </a:lnTo>
                  <a:lnTo>
                    <a:pt x="372" y="190"/>
                  </a:lnTo>
                  <a:lnTo>
                    <a:pt x="370" y="186"/>
                  </a:lnTo>
                  <a:lnTo>
                    <a:pt x="370" y="183"/>
                  </a:lnTo>
                  <a:lnTo>
                    <a:pt x="368" y="182"/>
                  </a:lnTo>
                  <a:lnTo>
                    <a:pt x="366" y="180"/>
                  </a:lnTo>
                  <a:lnTo>
                    <a:pt x="364" y="180"/>
                  </a:lnTo>
                  <a:lnTo>
                    <a:pt x="361" y="180"/>
                  </a:lnTo>
                  <a:lnTo>
                    <a:pt x="359" y="180"/>
                  </a:lnTo>
                  <a:lnTo>
                    <a:pt x="356" y="178"/>
                  </a:lnTo>
                  <a:lnTo>
                    <a:pt x="353" y="176"/>
                  </a:lnTo>
                  <a:lnTo>
                    <a:pt x="350" y="175"/>
                  </a:lnTo>
                  <a:lnTo>
                    <a:pt x="349" y="175"/>
                  </a:lnTo>
                  <a:lnTo>
                    <a:pt x="348" y="177"/>
                  </a:lnTo>
                  <a:lnTo>
                    <a:pt x="346" y="178"/>
                  </a:lnTo>
                  <a:lnTo>
                    <a:pt x="343" y="180"/>
                  </a:lnTo>
                  <a:lnTo>
                    <a:pt x="342" y="180"/>
                  </a:lnTo>
                  <a:lnTo>
                    <a:pt x="340" y="179"/>
                  </a:lnTo>
                  <a:lnTo>
                    <a:pt x="340" y="178"/>
                  </a:lnTo>
                  <a:lnTo>
                    <a:pt x="341" y="176"/>
                  </a:lnTo>
                  <a:lnTo>
                    <a:pt x="344" y="172"/>
                  </a:lnTo>
                  <a:lnTo>
                    <a:pt x="341" y="172"/>
                  </a:lnTo>
                  <a:lnTo>
                    <a:pt x="340" y="171"/>
                  </a:lnTo>
                  <a:lnTo>
                    <a:pt x="340" y="170"/>
                  </a:lnTo>
                  <a:lnTo>
                    <a:pt x="339" y="168"/>
                  </a:lnTo>
                  <a:lnTo>
                    <a:pt x="340" y="166"/>
                  </a:lnTo>
                  <a:lnTo>
                    <a:pt x="342" y="166"/>
                  </a:lnTo>
                  <a:lnTo>
                    <a:pt x="344" y="166"/>
                  </a:lnTo>
                  <a:lnTo>
                    <a:pt x="345" y="166"/>
                  </a:lnTo>
                  <a:lnTo>
                    <a:pt x="346" y="165"/>
                  </a:lnTo>
                  <a:lnTo>
                    <a:pt x="348" y="164"/>
                  </a:lnTo>
                  <a:lnTo>
                    <a:pt x="349" y="163"/>
                  </a:lnTo>
                  <a:lnTo>
                    <a:pt x="349" y="162"/>
                  </a:lnTo>
                  <a:lnTo>
                    <a:pt x="348" y="160"/>
                  </a:lnTo>
                  <a:lnTo>
                    <a:pt x="348" y="158"/>
                  </a:lnTo>
                  <a:lnTo>
                    <a:pt x="348" y="157"/>
                  </a:lnTo>
                  <a:lnTo>
                    <a:pt x="348" y="155"/>
                  </a:lnTo>
                  <a:lnTo>
                    <a:pt x="348" y="154"/>
                  </a:lnTo>
                  <a:lnTo>
                    <a:pt x="347" y="154"/>
                  </a:lnTo>
                  <a:lnTo>
                    <a:pt x="347" y="152"/>
                  </a:lnTo>
                  <a:lnTo>
                    <a:pt x="346" y="150"/>
                  </a:lnTo>
                  <a:lnTo>
                    <a:pt x="346" y="150"/>
                  </a:lnTo>
                  <a:lnTo>
                    <a:pt x="346" y="149"/>
                  </a:lnTo>
                  <a:lnTo>
                    <a:pt x="345" y="148"/>
                  </a:lnTo>
                  <a:lnTo>
                    <a:pt x="345" y="147"/>
                  </a:lnTo>
                  <a:lnTo>
                    <a:pt x="345" y="147"/>
                  </a:lnTo>
                  <a:lnTo>
                    <a:pt x="350" y="145"/>
                  </a:lnTo>
                  <a:lnTo>
                    <a:pt x="351" y="144"/>
                  </a:lnTo>
                  <a:lnTo>
                    <a:pt x="354" y="143"/>
                  </a:lnTo>
                  <a:lnTo>
                    <a:pt x="356" y="141"/>
                  </a:lnTo>
                  <a:lnTo>
                    <a:pt x="357" y="138"/>
                  </a:lnTo>
                  <a:lnTo>
                    <a:pt x="360" y="129"/>
                  </a:lnTo>
                  <a:lnTo>
                    <a:pt x="363" y="123"/>
                  </a:lnTo>
                  <a:lnTo>
                    <a:pt x="362" y="120"/>
                  </a:lnTo>
                  <a:lnTo>
                    <a:pt x="360" y="116"/>
                  </a:lnTo>
                  <a:lnTo>
                    <a:pt x="359" y="110"/>
                  </a:lnTo>
                  <a:lnTo>
                    <a:pt x="360" y="109"/>
                  </a:lnTo>
                  <a:lnTo>
                    <a:pt x="359" y="107"/>
                  </a:lnTo>
                  <a:lnTo>
                    <a:pt x="358" y="109"/>
                  </a:lnTo>
                  <a:lnTo>
                    <a:pt x="358" y="118"/>
                  </a:lnTo>
                  <a:lnTo>
                    <a:pt x="357" y="122"/>
                  </a:lnTo>
                  <a:lnTo>
                    <a:pt x="355" y="123"/>
                  </a:lnTo>
                  <a:lnTo>
                    <a:pt x="354" y="122"/>
                  </a:lnTo>
                  <a:lnTo>
                    <a:pt x="355" y="116"/>
                  </a:lnTo>
                  <a:lnTo>
                    <a:pt x="353" y="117"/>
                  </a:lnTo>
                  <a:lnTo>
                    <a:pt x="351" y="121"/>
                  </a:lnTo>
                  <a:lnTo>
                    <a:pt x="347" y="124"/>
                  </a:lnTo>
                  <a:lnTo>
                    <a:pt x="347" y="125"/>
                  </a:lnTo>
                  <a:lnTo>
                    <a:pt x="346" y="127"/>
                  </a:lnTo>
                  <a:lnTo>
                    <a:pt x="343" y="125"/>
                  </a:lnTo>
                  <a:lnTo>
                    <a:pt x="341" y="124"/>
                  </a:lnTo>
                  <a:lnTo>
                    <a:pt x="334" y="117"/>
                  </a:lnTo>
                  <a:lnTo>
                    <a:pt x="329" y="115"/>
                  </a:lnTo>
                  <a:lnTo>
                    <a:pt x="326" y="113"/>
                  </a:lnTo>
                  <a:lnTo>
                    <a:pt x="326" y="113"/>
                  </a:lnTo>
                  <a:lnTo>
                    <a:pt x="325" y="111"/>
                  </a:lnTo>
                  <a:lnTo>
                    <a:pt x="328" y="109"/>
                  </a:lnTo>
                  <a:lnTo>
                    <a:pt x="331" y="108"/>
                  </a:lnTo>
                  <a:lnTo>
                    <a:pt x="331" y="103"/>
                  </a:lnTo>
                  <a:lnTo>
                    <a:pt x="331" y="100"/>
                  </a:lnTo>
                  <a:lnTo>
                    <a:pt x="329" y="94"/>
                  </a:lnTo>
                  <a:lnTo>
                    <a:pt x="330" y="86"/>
                  </a:lnTo>
                  <a:lnTo>
                    <a:pt x="329" y="84"/>
                  </a:lnTo>
                  <a:lnTo>
                    <a:pt x="327" y="77"/>
                  </a:lnTo>
                  <a:lnTo>
                    <a:pt x="329" y="74"/>
                  </a:lnTo>
                  <a:lnTo>
                    <a:pt x="336" y="71"/>
                  </a:lnTo>
                  <a:lnTo>
                    <a:pt x="338" y="70"/>
                  </a:lnTo>
                  <a:lnTo>
                    <a:pt x="339" y="65"/>
                  </a:lnTo>
                  <a:lnTo>
                    <a:pt x="341" y="62"/>
                  </a:lnTo>
                  <a:lnTo>
                    <a:pt x="343" y="64"/>
                  </a:lnTo>
                  <a:lnTo>
                    <a:pt x="346" y="64"/>
                  </a:lnTo>
                  <a:lnTo>
                    <a:pt x="343" y="62"/>
                  </a:lnTo>
                  <a:lnTo>
                    <a:pt x="340" y="57"/>
                  </a:lnTo>
                  <a:lnTo>
                    <a:pt x="340" y="56"/>
                  </a:lnTo>
                  <a:lnTo>
                    <a:pt x="345" y="50"/>
                  </a:lnTo>
                  <a:lnTo>
                    <a:pt x="348" y="47"/>
                  </a:lnTo>
                  <a:lnTo>
                    <a:pt x="351" y="45"/>
                  </a:lnTo>
                  <a:lnTo>
                    <a:pt x="353" y="40"/>
                  </a:lnTo>
                  <a:lnTo>
                    <a:pt x="354" y="32"/>
                  </a:lnTo>
                  <a:lnTo>
                    <a:pt x="353" y="26"/>
                  </a:lnTo>
                  <a:lnTo>
                    <a:pt x="352" y="21"/>
                  </a:lnTo>
                  <a:lnTo>
                    <a:pt x="354" y="19"/>
                  </a:lnTo>
                  <a:lnTo>
                    <a:pt x="357" y="18"/>
                  </a:lnTo>
                  <a:lnTo>
                    <a:pt x="361" y="17"/>
                  </a:lnTo>
                  <a:lnTo>
                    <a:pt x="362" y="15"/>
                  </a:lnTo>
                  <a:lnTo>
                    <a:pt x="367" y="15"/>
                  </a:lnTo>
                  <a:lnTo>
                    <a:pt x="371" y="12"/>
                  </a:lnTo>
                  <a:lnTo>
                    <a:pt x="378" y="11"/>
                  </a:lnTo>
                  <a:lnTo>
                    <a:pt x="388" y="8"/>
                  </a:lnTo>
                  <a:lnTo>
                    <a:pt x="390" y="5"/>
                  </a:lnTo>
                  <a:lnTo>
                    <a:pt x="389" y="0"/>
                  </a:lnTo>
                  <a:lnTo>
                    <a:pt x="390" y="1"/>
                  </a:lnTo>
                  <a:lnTo>
                    <a:pt x="393" y="3"/>
                  </a:lnTo>
                  <a:lnTo>
                    <a:pt x="395" y="5"/>
                  </a:lnTo>
                  <a:lnTo>
                    <a:pt x="398" y="7"/>
                  </a:lnTo>
                  <a:lnTo>
                    <a:pt x="400" y="8"/>
                  </a:lnTo>
                  <a:lnTo>
                    <a:pt x="406" y="13"/>
                  </a:lnTo>
                  <a:lnTo>
                    <a:pt x="410" y="15"/>
                  </a:lnTo>
                  <a:lnTo>
                    <a:pt x="414" y="17"/>
                  </a:lnTo>
                  <a:lnTo>
                    <a:pt x="421" y="19"/>
                  </a:lnTo>
                  <a:lnTo>
                    <a:pt x="425" y="19"/>
                  </a:lnTo>
                  <a:lnTo>
                    <a:pt x="426" y="21"/>
                  </a:lnTo>
                  <a:lnTo>
                    <a:pt x="427" y="23"/>
                  </a:lnTo>
                  <a:lnTo>
                    <a:pt x="428" y="24"/>
                  </a:lnTo>
                  <a:lnTo>
                    <a:pt x="430" y="24"/>
                  </a:lnTo>
                  <a:lnTo>
                    <a:pt x="431" y="24"/>
                  </a:lnTo>
                  <a:lnTo>
                    <a:pt x="432" y="25"/>
                  </a:lnTo>
                  <a:lnTo>
                    <a:pt x="433" y="32"/>
                  </a:lnTo>
                  <a:lnTo>
                    <a:pt x="434" y="32"/>
                  </a:lnTo>
                  <a:lnTo>
                    <a:pt x="437" y="34"/>
                  </a:lnTo>
                  <a:lnTo>
                    <a:pt x="441" y="34"/>
                  </a:lnTo>
                  <a:lnTo>
                    <a:pt x="443" y="34"/>
                  </a:lnTo>
                  <a:lnTo>
                    <a:pt x="446" y="35"/>
                  </a:lnTo>
                  <a:lnTo>
                    <a:pt x="448" y="36"/>
                  </a:lnTo>
                  <a:lnTo>
                    <a:pt x="452" y="37"/>
                  </a:lnTo>
                  <a:lnTo>
                    <a:pt x="453" y="37"/>
                  </a:lnTo>
                  <a:lnTo>
                    <a:pt x="454" y="37"/>
                  </a:lnTo>
                  <a:lnTo>
                    <a:pt x="455" y="36"/>
                  </a:lnTo>
                  <a:lnTo>
                    <a:pt x="456" y="36"/>
                  </a:lnTo>
                  <a:lnTo>
                    <a:pt x="458" y="37"/>
                  </a:lnTo>
                  <a:lnTo>
                    <a:pt x="462" y="37"/>
                  </a:lnTo>
                  <a:lnTo>
                    <a:pt x="464" y="37"/>
                  </a:lnTo>
                  <a:lnTo>
                    <a:pt x="464" y="35"/>
                  </a:lnTo>
                  <a:lnTo>
                    <a:pt x="464" y="33"/>
                  </a:lnTo>
                  <a:lnTo>
                    <a:pt x="465" y="32"/>
                  </a:lnTo>
                  <a:lnTo>
                    <a:pt x="468" y="30"/>
                  </a:lnTo>
                  <a:lnTo>
                    <a:pt x="469" y="31"/>
                  </a:lnTo>
                  <a:lnTo>
                    <a:pt x="475" y="34"/>
                  </a:lnTo>
                  <a:lnTo>
                    <a:pt x="476" y="35"/>
                  </a:lnTo>
                  <a:lnTo>
                    <a:pt x="478" y="37"/>
                  </a:lnTo>
                  <a:lnTo>
                    <a:pt x="481" y="40"/>
                  </a:lnTo>
                  <a:lnTo>
                    <a:pt x="483" y="41"/>
                  </a:lnTo>
                  <a:lnTo>
                    <a:pt x="488" y="43"/>
                  </a:lnTo>
                  <a:lnTo>
                    <a:pt x="493" y="46"/>
                  </a:lnTo>
                  <a:lnTo>
                    <a:pt x="499" y="4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7" name="Freeform 1411">
              <a:extLst>
                <a:ext uri="{FF2B5EF4-FFF2-40B4-BE49-F238E27FC236}">
                  <a16:creationId xmlns:a16="http://schemas.microsoft.com/office/drawing/2014/main" id="{F93087E0-B7D2-F40A-E5DA-A7EC3C7529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22768" y="10038411"/>
              <a:ext cx="16477" cy="16477"/>
            </a:xfrm>
            <a:custGeom>
              <a:avLst/>
              <a:gdLst>
                <a:gd name="T0" fmla="*/ 5 w 12"/>
                <a:gd name="T1" fmla="*/ 10 h 12"/>
                <a:gd name="T2" fmla="*/ 4 w 12"/>
                <a:gd name="T3" fmla="*/ 11 h 12"/>
                <a:gd name="T4" fmla="*/ 1 w 12"/>
                <a:gd name="T5" fmla="*/ 11 h 12"/>
                <a:gd name="T6" fmla="*/ 0 w 12"/>
                <a:gd name="T7" fmla="*/ 11 h 12"/>
                <a:gd name="T8" fmla="*/ 0 w 12"/>
                <a:gd name="T9" fmla="*/ 9 h 12"/>
                <a:gd name="T10" fmla="*/ 1 w 12"/>
                <a:gd name="T11" fmla="*/ 5 h 12"/>
                <a:gd name="T12" fmla="*/ 2 w 12"/>
                <a:gd name="T13" fmla="*/ 3 h 12"/>
                <a:gd name="T14" fmla="*/ 4 w 12"/>
                <a:gd name="T15" fmla="*/ 2 h 12"/>
                <a:gd name="T16" fmla="*/ 6 w 12"/>
                <a:gd name="T17" fmla="*/ 0 h 12"/>
                <a:gd name="T18" fmla="*/ 9 w 12"/>
                <a:gd name="T19" fmla="*/ 1 h 12"/>
                <a:gd name="T20" fmla="*/ 11 w 12"/>
                <a:gd name="T21" fmla="*/ 2 h 12"/>
                <a:gd name="T22" fmla="*/ 9 w 12"/>
                <a:gd name="T23" fmla="*/ 5 h 12"/>
                <a:gd name="T24" fmla="*/ 7 w 12"/>
                <a:gd name="T25" fmla="*/ 6 h 12"/>
                <a:gd name="T26" fmla="*/ 6 w 12"/>
                <a:gd name="T27" fmla="*/ 6 h 12"/>
                <a:gd name="T28" fmla="*/ 5 w 12"/>
                <a:gd name="T2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12">
                  <a:moveTo>
                    <a:pt x="5" y="10"/>
                  </a:moveTo>
                  <a:lnTo>
                    <a:pt x="4" y="11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1" y="5"/>
                  </a:lnTo>
                  <a:lnTo>
                    <a:pt x="2" y="3"/>
                  </a:lnTo>
                  <a:lnTo>
                    <a:pt x="4" y="2"/>
                  </a:lnTo>
                  <a:lnTo>
                    <a:pt x="6" y="0"/>
                  </a:lnTo>
                  <a:lnTo>
                    <a:pt x="9" y="1"/>
                  </a:lnTo>
                  <a:lnTo>
                    <a:pt x="11" y="2"/>
                  </a:lnTo>
                  <a:lnTo>
                    <a:pt x="9" y="5"/>
                  </a:lnTo>
                  <a:lnTo>
                    <a:pt x="7" y="6"/>
                  </a:lnTo>
                  <a:lnTo>
                    <a:pt x="6" y="6"/>
                  </a:lnTo>
                  <a:lnTo>
                    <a:pt x="5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8" name="Freeform 1412">
              <a:extLst>
                <a:ext uri="{FF2B5EF4-FFF2-40B4-BE49-F238E27FC236}">
                  <a16:creationId xmlns:a16="http://schemas.microsoft.com/office/drawing/2014/main" id="{E75F5CBD-EA34-80C0-4331-392328E28A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32768" y="9983482"/>
              <a:ext cx="5495" cy="5491"/>
            </a:xfrm>
            <a:custGeom>
              <a:avLst/>
              <a:gdLst>
                <a:gd name="T0" fmla="*/ 3 w 6"/>
                <a:gd name="T1" fmla="*/ 4 h 6"/>
                <a:gd name="T2" fmla="*/ 2 w 6"/>
                <a:gd name="T3" fmla="*/ 5 h 6"/>
                <a:gd name="T4" fmla="*/ 0 w 6"/>
                <a:gd name="T5" fmla="*/ 3 h 6"/>
                <a:gd name="T6" fmla="*/ 2 w 6"/>
                <a:gd name="T7" fmla="*/ 0 h 6"/>
                <a:gd name="T8" fmla="*/ 3 w 6"/>
                <a:gd name="T9" fmla="*/ 1 h 6"/>
                <a:gd name="T10" fmla="*/ 4 w 6"/>
                <a:gd name="T11" fmla="*/ 2 h 6"/>
                <a:gd name="T12" fmla="*/ 5 w 6"/>
                <a:gd name="T13" fmla="*/ 3 h 6"/>
                <a:gd name="T14" fmla="*/ 3 w 6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3" y="4"/>
                  </a:moveTo>
                  <a:lnTo>
                    <a:pt x="2" y="5"/>
                  </a:lnTo>
                  <a:lnTo>
                    <a:pt x="0" y="3"/>
                  </a:lnTo>
                  <a:lnTo>
                    <a:pt x="2" y="0"/>
                  </a:lnTo>
                  <a:lnTo>
                    <a:pt x="3" y="1"/>
                  </a:lnTo>
                  <a:lnTo>
                    <a:pt x="4" y="2"/>
                  </a:lnTo>
                  <a:lnTo>
                    <a:pt x="5" y="3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69" name="Freeform 1413">
              <a:extLst>
                <a:ext uri="{FF2B5EF4-FFF2-40B4-BE49-F238E27FC236}">
                  <a16:creationId xmlns:a16="http://schemas.microsoft.com/office/drawing/2014/main" id="{06C1382E-381D-45CD-E596-5DE6AB1E52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65725" y="9961510"/>
              <a:ext cx="16481" cy="10986"/>
            </a:xfrm>
            <a:custGeom>
              <a:avLst/>
              <a:gdLst>
                <a:gd name="T0" fmla="*/ 6 w 12"/>
                <a:gd name="T1" fmla="*/ 7 h 9"/>
                <a:gd name="T2" fmla="*/ 2 w 12"/>
                <a:gd name="T3" fmla="*/ 8 h 9"/>
                <a:gd name="T4" fmla="*/ 1 w 12"/>
                <a:gd name="T5" fmla="*/ 8 h 9"/>
                <a:gd name="T6" fmla="*/ 0 w 12"/>
                <a:gd name="T7" fmla="*/ 7 h 9"/>
                <a:gd name="T8" fmla="*/ 0 w 12"/>
                <a:gd name="T9" fmla="*/ 6 h 9"/>
                <a:gd name="T10" fmla="*/ 2 w 12"/>
                <a:gd name="T11" fmla="*/ 5 h 9"/>
                <a:gd name="T12" fmla="*/ 3 w 12"/>
                <a:gd name="T13" fmla="*/ 3 h 9"/>
                <a:gd name="T14" fmla="*/ 5 w 12"/>
                <a:gd name="T15" fmla="*/ 2 h 9"/>
                <a:gd name="T16" fmla="*/ 9 w 12"/>
                <a:gd name="T17" fmla="*/ 0 h 9"/>
                <a:gd name="T18" fmla="*/ 10 w 12"/>
                <a:gd name="T19" fmla="*/ 0 h 9"/>
                <a:gd name="T20" fmla="*/ 10 w 12"/>
                <a:gd name="T21" fmla="*/ 1 h 9"/>
                <a:gd name="T22" fmla="*/ 11 w 12"/>
                <a:gd name="T23" fmla="*/ 2 h 9"/>
                <a:gd name="T24" fmla="*/ 10 w 12"/>
                <a:gd name="T25" fmla="*/ 3 h 9"/>
                <a:gd name="T26" fmla="*/ 8 w 12"/>
                <a:gd name="T27" fmla="*/ 5 h 9"/>
                <a:gd name="T28" fmla="*/ 6 w 12"/>
                <a:gd name="T2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9">
                  <a:moveTo>
                    <a:pt x="6" y="7"/>
                  </a:moveTo>
                  <a:lnTo>
                    <a:pt x="2" y="8"/>
                  </a:lnTo>
                  <a:lnTo>
                    <a:pt x="1" y="8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5"/>
                  </a:lnTo>
                  <a:lnTo>
                    <a:pt x="3" y="3"/>
                  </a:lnTo>
                  <a:lnTo>
                    <a:pt x="5" y="2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0" y="1"/>
                  </a:lnTo>
                  <a:lnTo>
                    <a:pt x="11" y="2"/>
                  </a:lnTo>
                  <a:lnTo>
                    <a:pt x="10" y="3"/>
                  </a:lnTo>
                  <a:lnTo>
                    <a:pt x="8" y="5"/>
                  </a:lnTo>
                  <a:lnTo>
                    <a:pt x="6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0" name="Freeform 1414">
              <a:extLst>
                <a:ext uri="{FF2B5EF4-FFF2-40B4-BE49-F238E27FC236}">
                  <a16:creationId xmlns:a16="http://schemas.microsoft.com/office/drawing/2014/main" id="{B1B8401E-38E1-0183-6875-5C918F0365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27277" y="9956015"/>
              <a:ext cx="16477" cy="10986"/>
            </a:xfrm>
            <a:custGeom>
              <a:avLst/>
              <a:gdLst>
                <a:gd name="T0" fmla="*/ 7 w 12"/>
                <a:gd name="T1" fmla="*/ 9 h 10"/>
                <a:gd name="T2" fmla="*/ 5 w 12"/>
                <a:gd name="T3" fmla="*/ 9 h 10"/>
                <a:gd name="T4" fmla="*/ 0 w 12"/>
                <a:gd name="T5" fmla="*/ 6 h 10"/>
                <a:gd name="T6" fmla="*/ 1 w 12"/>
                <a:gd name="T7" fmla="*/ 3 h 10"/>
                <a:gd name="T8" fmla="*/ 3 w 12"/>
                <a:gd name="T9" fmla="*/ 2 h 10"/>
                <a:gd name="T10" fmla="*/ 9 w 12"/>
                <a:gd name="T11" fmla="*/ 0 h 10"/>
                <a:gd name="T12" fmla="*/ 11 w 12"/>
                <a:gd name="T13" fmla="*/ 2 h 10"/>
                <a:gd name="T14" fmla="*/ 11 w 12"/>
                <a:gd name="T15" fmla="*/ 6 h 10"/>
                <a:gd name="T16" fmla="*/ 9 w 12"/>
                <a:gd name="T17" fmla="*/ 8 h 10"/>
                <a:gd name="T18" fmla="*/ 7 w 12"/>
                <a:gd name="T19" fmla="*/ 8 h 10"/>
                <a:gd name="T20" fmla="*/ 7 w 12"/>
                <a:gd name="T21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10">
                  <a:moveTo>
                    <a:pt x="7" y="9"/>
                  </a:moveTo>
                  <a:lnTo>
                    <a:pt x="5" y="9"/>
                  </a:lnTo>
                  <a:lnTo>
                    <a:pt x="0" y="6"/>
                  </a:lnTo>
                  <a:lnTo>
                    <a:pt x="1" y="3"/>
                  </a:lnTo>
                  <a:lnTo>
                    <a:pt x="3" y="2"/>
                  </a:lnTo>
                  <a:lnTo>
                    <a:pt x="9" y="0"/>
                  </a:lnTo>
                  <a:lnTo>
                    <a:pt x="11" y="2"/>
                  </a:lnTo>
                  <a:lnTo>
                    <a:pt x="11" y="6"/>
                  </a:lnTo>
                  <a:lnTo>
                    <a:pt x="9" y="8"/>
                  </a:lnTo>
                  <a:lnTo>
                    <a:pt x="7" y="8"/>
                  </a:lnTo>
                  <a:lnTo>
                    <a:pt x="7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1" name="Freeform 1415">
              <a:extLst>
                <a:ext uri="{FF2B5EF4-FFF2-40B4-BE49-F238E27FC236}">
                  <a16:creationId xmlns:a16="http://schemas.microsoft.com/office/drawing/2014/main" id="{4DAD6CF0-8EEF-4800-9F7F-B3F915716C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4" y="9945030"/>
              <a:ext cx="10986" cy="10986"/>
            </a:xfrm>
            <a:custGeom>
              <a:avLst/>
              <a:gdLst>
                <a:gd name="T0" fmla="*/ 6 w 8"/>
                <a:gd name="T1" fmla="*/ 7 h 8"/>
                <a:gd name="T2" fmla="*/ 3 w 8"/>
                <a:gd name="T3" fmla="*/ 7 h 8"/>
                <a:gd name="T4" fmla="*/ 1 w 8"/>
                <a:gd name="T5" fmla="*/ 6 h 8"/>
                <a:gd name="T6" fmla="*/ 0 w 8"/>
                <a:gd name="T7" fmla="*/ 4 h 8"/>
                <a:gd name="T8" fmla="*/ 0 w 8"/>
                <a:gd name="T9" fmla="*/ 2 h 8"/>
                <a:gd name="T10" fmla="*/ 0 w 8"/>
                <a:gd name="T11" fmla="*/ 1 h 8"/>
                <a:gd name="T12" fmla="*/ 5 w 8"/>
                <a:gd name="T13" fmla="*/ 0 h 8"/>
                <a:gd name="T14" fmla="*/ 7 w 8"/>
                <a:gd name="T15" fmla="*/ 2 h 8"/>
                <a:gd name="T16" fmla="*/ 7 w 8"/>
                <a:gd name="T17" fmla="*/ 5 h 8"/>
                <a:gd name="T18" fmla="*/ 6 w 8"/>
                <a:gd name="T1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lnTo>
                    <a:pt x="3" y="7"/>
                  </a:lnTo>
                  <a:lnTo>
                    <a:pt x="1" y="6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5" y="0"/>
                  </a:lnTo>
                  <a:lnTo>
                    <a:pt x="7" y="2"/>
                  </a:lnTo>
                  <a:lnTo>
                    <a:pt x="7" y="5"/>
                  </a:lnTo>
                  <a:lnTo>
                    <a:pt x="6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2" name="Freeform 1416">
              <a:extLst>
                <a:ext uri="{FF2B5EF4-FFF2-40B4-BE49-F238E27FC236}">
                  <a16:creationId xmlns:a16="http://schemas.microsoft.com/office/drawing/2014/main" id="{F7884496-5F7C-7763-5DE0-3AF5EE059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16291" y="9945030"/>
              <a:ext cx="10986" cy="10986"/>
            </a:xfrm>
            <a:custGeom>
              <a:avLst/>
              <a:gdLst>
                <a:gd name="T0" fmla="*/ 10 w 11"/>
                <a:gd name="T1" fmla="*/ 4 h 7"/>
                <a:gd name="T2" fmla="*/ 8 w 11"/>
                <a:gd name="T3" fmla="*/ 6 h 7"/>
                <a:gd name="T4" fmla="*/ 2 w 11"/>
                <a:gd name="T5" fmla="*/ 4 h 7"/>
                <a:gd name="T6" fmla="*/ 0 w 11"/>
                <a:gd name="T7" fmla="*/ 2 h 7"/>
                <a:gd name="T8" fmla="*/ 1 w 11"/>
                <a:gd name="T9" fmla="*/ 0 h 7"/>
                <a:gd name="T10" fmla="*/ 3 w 11"/>
                <a:gd name="T11" fmla="*/ 0 h 7"/>
                <a:gd name="T12" fmla="*/ 6 w 11"/>
                <a:gd name="T13" fmla="*/ 0 h 7"/>
                <a:gd name="T14" fmla="*/ 10 w 11"/>
                <a:gd name="T15" fmla="*/ 3 h 7"/>
                <a:gd name="T16" fmla="*/ 10 w 11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7">
                  <a:moveTo>
                    <a:pt x="10" y="4"/>
                  </a:moveTo>
                  <a:lnTo>
                    <a:pt x="8" y="6"/>
                  </a:lnTo>
                  <a:lnTo>
                    <a:pt x="2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0" y="3"/>
                  </a:lnTo>
                  <a:lnTo>
                    <a:pt x="10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3" name="Freeform 1417">
              <a:extLst>
                <a:ext uri="{FF2B5EF4-FFF2-40B4-BE49-F238E27FC236}">
                  <a16:creationId xmlns:a16="http://schemas.microsoft.com/office/drawing/2014/main" id="{72FA7BB8-2940-952B-7207-CB1BD2901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4" y="9934044"/>
              <a:ext cx="27466" cy="43943"/>
            </a:xfrm>
            <a:custGeom>
              <a:avLst/>
              <a:gdLst>
                <a:gd name="T0" fmla="*/ 9 w 24"/>
                <a:gd name="T1" fmla="*/ 3 h 35"/>
                <a:gd name="T2" fmla="*/ 11 w 24"/>
                <a:gd name="T3" fmla="*/ 5 h 35"/>
                <a:gd name="T4" fmla="*/ 12 w 24"/>
                <a:gd name="T5" fmla="*/ 10 h 35"/>
                <a:gd name="T6" fmla="*/ 18 w 24"/>
                <a:gd name="T7" fmla="*/ 16 h 35"/>
                <a:gd name="T8" fmla="*/ 19 w 24"/>
                <a:gd name="T9" fmla="*/ 20 h 35"/>
                <a:gd name="T10" fmla="*/ 18 w 24"/>
                <a:gd name="T11" fmla="*/ 21 h 35"/>
                <a:gd name="T12" fmla="*/ 19 w 24"/>
                <a:gd name="T13" fmla="*/ 21 h 35"/>
                <a:gd name="T14" fmla="*/ 21 w 24"/>
                <a:gd name="T15" fmla="*/ 24 h 35"/>
                <a:gd name="T16" fmla="*/ 23 w 24"/>
                <a:gd name="T17" fmla="*/ 26 h 35"/>
                <a:gd name="T18" fmla="*/ 20 w 24"/>
                <a:gd name="T19" fmla="*/ 32 h 35"/>
                <a:gd name="T20" fmla="*/ 13 w 24"/>
                <a:gd name="T21" fmla="*/ 34 h 35"/>
                <a:gd name="T22" fmla="*/ 7 w 24"/>
                <a:gd name="T23" fmla="*/ 34 h 35"/>
                <a:gd name="T24" fmla="*/ 6 w 24"/>
                <a:gd name="T25" fmla="*/ 34 h 35"/>
                <a:gd name="T26" fmla="*/ 4 w 24"/>
                <a:gd name="T27" fmla="*/ 32 h 35"/>
                <a:gd name="T28" fmla="*/ 4 w 24"/>
                <a:gd name="T29" fmla="*/ 30 h 35"/>
                <a:gd name="T30" fmla="*/ 5 w 24"/>
                <a:gd name="T31" fmla="*/ 28 h 35"/>
                <a:gd name="T32" fmla="*/ 8 w 24"/>
                <a:gd name="T33" fmla="*/ 25 h 35"/>
                <a:gd name="T34" fmla="*/ 13 w 24"/>
                <a:gd name="T35" fmla="*/ 23 h 35"/>
                <a:gd name="T36" fmla="*/ 13 w 24"/>
                <a:gd name="T37" fmla="*/ 21 h 35"/>
                <a:gd name="T38" fmla="*/ 11 w 24"/>
                <a:gd name="T39" fmla="*/ 19 h 35"/>
                <a:gd name="T40" fmla="*/ 10 w 24"/>
                <a:gd name="T41" fmla="*/ 15 h 35"/>
                <a:gd name="T42" fmla="*/ 7 w 24"/>
                <a:gd name="T43" fmla="*/ 12 h 35"/>
                <a:gd name="T44" fmla="*/ 5 w 24"/>
                <a:gd name="T45" fmla="*/ 4 h 35"/>
                <a:gd name="T46" fmla="*/ 4 w 24"/>
                <a:gd name="T47" fmla="*/ 4 h 35"/>
                <a:gd name="T48" fmla="*/ 1 w 24"/>
                <a:gd name="T49" fmla="*/ 5 h 35"/>
                <a:gd name="T50" fmla="*/ 0 w 24"/>
                <a:gd name="T51" fmla="*/ 4 h 35"/>
                <a:gd name="T52" fmla="*/ 0 w 24"/>
                <a:gd name="T53" fmla="*/ 4 h 35"/>
                <a:gd name="T54" fmla="*/ 3 w 24"/>
                <a:gd name="T55" fmla="*/ 2 h 35"/>
                <a:gd name="T56" fmla="*/ 4 w 24"/>
                <a:gd name="T57" fmla="*/ 0 h 35"/>
                <a:gd name="T58" fmla="*/ 7 w 24"/>
                <a:gd name="T59" fmla="*/ 0 h 35"/>
                <a:gd name="T60" fmla="*/ 9 w 24"/>
                <a:gd name="T61" fmla="*/ 0 h 35"/>
                <a:gd name="T62" fmla="*/ 9 w 24"/>
                <a:gd name="T63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35">
                  <a:moveTo>
                    <a:pt x="9" y="3"/>
                  </a:moveTo>
                  <a:lnTo>
                    <a:pt x="11" y="5"/>
                  </a:lnTo>
                  <a:lnTo>
                    <a:pt x="12" y="10"/>
                  </a:lnTo>
                  <a:lnTo>
                    <a:pt x="18" y="16"/>
                  </a:lnTo>
                  <a:lnTo>
                    <a:pt x="19" y="20"/>
                  </a:lnTo>
                  <a:lnTo>
                    <a:pt x="18" y="21"/>
                  </a:lnTo>
                  <a:lnTo>
                    <a:pt x="19" y="21"/>
                  </a:lnTo>
                  <a:lnTo>
                    <a:pt x="21" y="24"/>
                  </a:lnTo>
                  <a:lnTo>
                    <a:pt x="23" y="26"/>
                  </a:lnTo>
                  <a:lnTo>
                    <a:pt x="20" y="32"/>
                  </a:lnTo>
                  <a:lnTo>
                    <a:pt x="13" y="34"/>
                  </a:lnTo>
                  <a:lnTo>
                    <a:pt x="7" y="34"/>
                  </a:lnTo>
                  <a:lnTo>
                    <a:pt x="6" y="34"/>
                  </a:lnTo>
                  <a:lnTo>
                    <a:pt x="4" y="32"/>
                  </a:lnTo>
                  <a:lnTo>
                    <a:pt x="4" y="30"/>
                  </a:lnTo>
                  <a:lnTo>
                    <a:pt x="5" y="28"/>
                  </a:lnTo>
                  <a:lnTo>
                    <a:pt x="8" y="25"/>
                  </a:lnTo>
                  <a:lnTo>
                    <a:pt x="13" y="23"/>
                  </a:lnTo>
                  <a:lnTo>
                    <a:pt x="13" y="21"/>
                  </a:lnTo>
                  <a:lnTo>
                    <a:pt x="11" y="19"/>
                  </a:lnTo>
                  <a:lnTo>
                    <a:pt x="10" y="15"/>
                  </a:lnTo>
                  <a:lnTo>
                    <a:pt x="7" y="12"/>
                  </a:lnTo>
                  <a:lnTo>
                    <a:pt x="5" y="4"/>
                  </a:lnTo>
                  <a:lnTo>
                    <a:pt x="4" y="4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3" y="2"/>
                  </a:lnTo>
                  <a:lnTo>
                    <a:pt x="4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4" name="Freeform 1418">
              <a:extLst>
                <a:ext uri="{FF2B5EF4-FFF2-40B4-BE49-F238E27FC236}">
                  <a16:creationId xmlns:a16="http://schemas.microsoft.com/office/drawing/2014/main" id="{311690CA-435F-17D6-E3CC-E07AE4E8C4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66711" y="9884609"/>
              <a:ext cx="5491" cy="5491"/>
            </a:xfrm>
            <a:custGeom>
              <a:avLst/>
              <a:gdLst>
                <a:gd name="T0" fmla="*/ 3 w 4"/>
                <a:gd name="T1" fmla="*/ 4 h 5"/>
                <a:gd name="T2" fmla="*/ 1 w 4"/>
                <a:gd name="T3" fmla="*/ 4 h 5"/>
                <a:gd name="T4" fmla="*/ 0 w 4"/>
                <a:gd name="T5" fmla="*/ 2 h 5"/>
                <a:gd name="T6" fmla="*/ 3 w 4"/>
                <a:gd name="T7" fmla="*/ 1 h 5"/>
                <a:gd name="T8" fmla="*/ 3 w 4"/>
                <a:gd name="T9" fmla="*/ 0 h 5"/>
                <a:gd name="T10" fmla="*/ 3 w 4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lnTo>
                    <a:pt x="1" y="4"/>
                  </a:lnTo>
                  <a:lnTo>
                    <a:pt x="0" y="2"/>
                  </a:lnTo>
                  <a:lnTo>
                    <a:pt x="3" y="1"/>
                  </a:lnTo>
                  <a:lnTo>
                    <a:pt x="3" y="0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5" name="Freeform 1420">
              <a:extLst>
                <a:ext uri="{FF2B5EF4-FFF2-40B4-BE49-F238E27FC236}">
                  <a16:creationId xmlns:a16="http://schemas.microsoft.com/office/drawing/2014/main" id="{98276B55-7E27-332B-505C-670227B7C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5864" y="9472637"/>
              <a:ext cx="5491" cy="10986"/>
            </a:xfrm>
            <a:custGeom>
              <a:avLst/>
              <a:gdLst>
                <a:gd name="T0" fmla="*/ 2 w 6"/>
                <a:gd name="T1" fmla="*/ 7 h 8"/>
                <a:gd name="T2" fmla="*/ 0 w 6"/>
                <a:gd name="T3" fmla="*/ 7 h 8"/>
                <a:gd name="T4" fmla="*/ 1 w 6"/>
                <a:gd name="T5" fmla="*/ 6 h 8"/>
                <a:gd name="T6" fmla="*/ 1 w 6"/>
                <a:gd name="T7" fmla="*/ 4 h 8"/>
                <a:gd name="T8" fmla="*/ 2 w 6"/>
                <a:gd name="T9" fmla="*/ 2 h 8"/>
                <a:gd name="T10" fmla="*/ 3 w 6"/>
                <a:gd name="T11" fmla="*/ 0 h 8"/>
                <a:gd name="T12" fmla="*/ 5 w 6"/>
                <a:gd name="T13" fmla="*/ 0 h 8"/>
                <a:gd name="T14" fmla="*/ 5 w 6"/>
                <a:gd name="T15" fmla="*/ 6 h 8"/>
                <a:gd name="T16" fmla="*/ 2 w 6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8">
                  <a:moveTo>
                    <a:pt x="2" y="7"/>
                  </a:moveTo>
                  <a:lnTo>
                    <a:pt x="0" y="7"/>
                  </a:lnTo>
                  <a:lnTo>
                    <a:pt x="1" y="6"/>
                  </a:lnTo>
                  <a:lnTo>
                    <a:pt x="1" y="4"/>
                  </a:lnTo>
                  <a:lnTo>
                    <a:pt x="2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6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6" name="Freeform 1421">
              <a:extLst>
                <a:ext uri="{FF2B5EF4-FFF2-40B4-BE49-F238E27FC236}">
                  <a16:creationId xmlns:a16="http://schemas.microsoft.com/office/drawing/2014/main" id="{688DF9BD-0A30-0785-0949-F499F5525C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5864" y="9472637"/>
              <a:ext cx="5491" cy="10986"/>
            </a:xfrm>
            <a:custGeom>
              <a:avLst/>
              <a:gdLst>
                <a:gd name="T0" fmla="*/ 2 w 6"/>
                <a:gd name="T1" fmla="*/ 7 h 8"/>
                <a:gd name="T2" fmla="*/ 0 w 6"/>
                <a:gd name="T3" fmla="*/ 7 h 8"/>
                <a:gd name="T4" fmla="*/ 1 w 6"/>
                <a:gd name="T5" fmla="*/ 6 h 8"/>
                <a:gd name="T6" fmla="*/ 1 w 6"/>
                <a:gd name="T7" fmla="*/ 4 h 8"/>
                <a:gd name="T8" fmla="*/ 2 w 6"/>
                <a:gd name="T9" fmla="*/ 2 h 8"/>
                <a:gd name="T10" fmla="*/ 3 w 6"/>
                <a:gd name="T11" fmla="*/ 0 h 8"/>
                <a:gd name="T12" fmla="*/ 5 w 6"/>
                <a:gd name="T13" fmla="*/ 0 h 8"/>
                <a:gd name="T14" fmla="*/ 5 w 6"/>
                <a:gd name="T15" fmla="*/ 6 h 8"/>
                <a:gd name="T16" fmla="*/ 2 w 6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8">
                  <a:moveTo>
                    <a:pt x="2" y="7"/>
                  </a:moveTo>
                  <a:lnTo>
                    <a:pt x="0" y="7"/>
                  </a:lnTo>
                  <a:lnTo>
                    <a:pt x="1" y="6"/>
                  </a:lnTo>
                  <a:lnTo>
                    <a:pt x="1" y="4"/>
                  </a:lnTo>
                  <a:lnTo>
                    <a:pt x="2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6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7" name="Freeform 1422">
              <a:extLst>
                <a:ext uri="{FF2B5EF4-FFF2-40B4-BE49-F238E27FC236}">
                  <a16:creationId xmlns:a16="http://schemas.microsoft.com/office/drawing/2014/main" id="{2032E9D8-CBBD-EB9E-9F4A-A2A58200C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00511" y="9719821"/>
              <a:ext cx="115350" cy="142816"/>
            </a:xfrm>
            <a:custGeom>
              <a:avLst/>
              <a:gdLst>
                <a:gd name="T0" fmla="*/ 90 w 92"/>
                <a:gd name="T1" fmla="*/ 54 h 113"/>
                <a:gd name="T2" fmla="*/ 86 w 92"/>
                <a:gd name="T3" fmla="*/ 57 h 113"/>
                <a:gd name="T4" fmla="*/ 83 w 92"/>
                <a:gd name="T5" fmla="*/ 60 h 113"/>
                <a:gd name="T6" fmla="*/ 81 w 92"/>
                <a:gd name="T7" fmla="*/ 63 h 113"/>
                <a:gd name="T8" fmla="*/ 80 w 92"/>
                <a:gd name="T9" fmla="*/ 66 h 113"/>
                <a:gd name="T10" fmla="*/ 75 w 92"/>
                <a:gd name="T11" fmla="*/ 74 h 113"/>
                <a:gd name="T12" fmla="*/ 72 w 92"/>
                <a:gd name="T13" fmla="*/ 78 h 113"/>
                <a:gd name="T14" fmla="*/ 69 w 92"/>
                <a:gd name="T15" fmla="*/ 82 h 113"/>
                <a:gd name="T16" fmla="*/ 68 w 92"/>
                <a:gd name="T17" fmla="*/ 86 h 113"/>
                <a:gd name="T18" fmla="*/ 66 w 92"/>
                <a:gd name="T19" fmla="*/ 90 h 113"/>
                <a:gd name="T20" fmla="*/ 62 w 92"/>
                <a:gd name="T21" fmla="*/ 98 h 113"/>
                <a:gd name="T22" fmla="*/ 60 w 92"/>
                <a:gd name="T23" fmla="*/ 103 h 113"/>
                <a:gd name="T24" fmla="*/ 56 w 92"/>
                <a:gd name="T25" fmla="*/ 106 h 113"/>
                <a:gd name="T26" fmla="*/ 52 w 92"/>
                <a:gd name="T27" fmla="*/ 109 h 113"/>
                <a:gd name="T28" fmla="*/ 49 w 92"/>
                <a:gd name="T29" fmla="*/ 110 h 113"/>
                <a:gd name="T30" fmla="*/ 44 w 92"/>
                <a:gd name="T31" fmla="*/ 109 h 113"/>
                <a:gd name="T32" fmla="*/ 42 w 92"/>
                <a:gd name="T33" fmla="*/ 109 h 113"/>
                <a:gd name="T34" fmla="*/ 39 w 92"/>
                <a:gd name="T35" fmla="*/ 106 h 113"/>
                <a:gd name="T36" fmla="*/ 36 w 92"/>
                <a:gd name="T37" fmla="*/ 108 h 113"/>
                <a:gd name="T38" fmla="*/ 32 w 92"/>
                <a:gd name="T39" fmla="*/ 108 h 113"/>
                <a:gd name="T40" fmla="*/ 27 w 92"/>
                <a:gd name="T41" fmla="*/ 106 h 113"/>
                <a:gd name="T42" fmla="*/ 26 w 92"/>
                <a:gd name="T43" fmla="*/ 105 h 113"/>
                <a:gd name="T44" fmla="*/ 24 w 92"/>
                <a:gd name="T45" fmla="*/ 106 h 113"/>
                <a:gd name="T46" fmla="*/ 20 w 92"/>
                <a:gd name="T47" fmla="*/ 109 h 113"/>
                <a:gd name="T48" fmla="*/ 15 w 92"/>
                <a:gd name="T49" fmla="*/ 112 h 113"/>
                <a:gd name="T50" fmla="*/ 12 w 92"/>
                <a:gd name="T51" fmla="*/ 111 h 113"/>
                <a:gd name="T52" fmla="*/ 6 w 92"/>
                <a:gd name="T53" fmla="*/ 109 h 113"/>
                <a:gd name="T54" fmla="*/ 2 w 92"/>
                <a:gd name="T55" fmla="*/ 107 h 113"/>
                <a:gd name="T56" fmla="*/ 0 w 92"/>
                <a:gd name="T57" fmla="*/ 106 h 113"/>
                <a:gd name="T58" fmla="*/ 1 w 92"/>
                <a:gd name="T59" fmla="*/ 105 h 113"/>
                <a:gd name="T60" fmla="*/ 4 w 92"/>
                <a:gd name="T61" fmla="*/ 103 h 113"/>
                <a:gd name="T62" fmla="*/ 11 w 92"/>
                <a:gd name="T63" fmla="*/ 94 h 113"/>
                <a:gd name="T64" fmla="*/ 13 w 92"/>
                <a:gd name="T65" fmla="*/ 89 h 113"/>
                <a:gd name="T66" fmla="*/ 12 w 92"/>
                <a:gd name="T67" fmla="*/ 81 h 113"/>
                <a:gd name="T68" fmla="*/ 17 w 92"/>
                <a:gd name="T69" fmla="*/ 74 h 113"/>
                <a:gd name="T70" fmla="*/ 18 w 92"/>
                <a:gd name="T71" fmla="*/ 69 h 113"/>
                <a:gd name="T72" fmla="*/ 18 w 92"/>
                <a:gd name="T73" fmla="*/ 67 h 113"/>
                <a:gd name="T74" fmla="*/ 16 w 92"/>
                <a:gd name="T75" fmla="*/ 64 h 113"/>
                <a:gd name="T76" fmla="*/ 12 w 92"/>
                <a:gd name="T77" fmla="*/ 60 h 113"/>
                <a:gd name="T78" fmla="*/ 8 w 92"/>
                <a:gd name="T79" fmla="*/ 53 h 113"/>
                <a:gd name="T80" fmla="*/ 7 w 92"/>
                <a:gd name="T81" fmla="*/ 50 h 113"/>
                <a:gd name="T82" fmla="*/ 7 w 92"/>
                <a:gd name="T83" fmla="*/ 47 h 113"/>
                <a:gd name="T84" fmla="*/ 5 w 92"/>
                <a:gd name="T85" fmla="*/ 42 h 113"/>
                <a:gd name="T86" fmla="*/ 6 w 92"/>
                <a:gd name="T87" fmla="*/ 37 h 113"/>
                <a:gd name="T88" fmla="*/ 4 w 92"/>
                <a:gd name="T89" fmla="*/ 32 h 113"/>
                <a:gd name="T90" fmla="*/ 4 w 92"/>
                <a:gd name="T91" fmla="*/ 27 h 113"/>
                <a:gd name="T92" fmla="*/ 5 w 92"/>
                <a:gd name="T93" fmla="*/ 24 h 113"/>
                <a:gd name="T94" fmla="*/ 11 w 92"/>
                <a:gd name="T95" fmla="*/ 16 h 113"/>
                <a:gd name="T96" fmla="*/ 16 w 92"/>
                <a:gd name="T97" fmla="*/ 12 h 113"/>
                <a:gd name="T98" fmla="*/ 21 w 92"/>
                <a:gd name="T99" fmla="*/ 1 h 113"/>
                <a:gd name="T100" fmla="*/ 35 w 92"/>
                <a:gd name="T101" fmla="*/ 7 h 113"/>
                <a:gd name="T102" fmla="*/ 52 w 92"/>
                <a:gd name="T103" fmla="*/ 11 h 113"/>
                <a:gd name="T104" fmla="*/ 66 w 92"/>
                <a:gd name="T105" fmla="*/ 24 h 113"/>
                <a:gd name="T106" fmla="*/ 71 w 92"/>
                <a:gd name="T107" fmla="*/ 28 h 113"/>
                <a:gd name="T108" fmla="*/ 73 w 92"/>
                <a:gd name="T109" fmla="*/ 29 h 113"/>
                <a:gd name="T110" fmla="*/ 80 w 92"/>
                <a:gd name="T111" fmla="*/ 35 h 113"/>
                <a:gd name="T112" fmla="*/ 80 w 92"/>
                <a:gd name="T113" fmla="*/ 42 h 113"/>
                <a:gd name="T114" fmla="*/ 80 w 92"/>
                <a:gd name="T115" fmla="*/ 45 h 113"/>
                <a:gd name="T116" fmla="*/ 82 w 92"/>
                <a:gd name="T117" fmla="*/ 41 h 113"/>
                <a:gd name="T118" fmla="*/ 83 w 92"/>
                <a:gd name="T119" fmla="*/ 35 h 113"/>
                <a:gd name="T120" fmla="*/ 86 w 92"/>
                <a:gd name="T121" fmla="*/ 38 h 113"/>
                <a:gd name="T122" fmla="*/ 90 w 92"/>
                <a:gd name="T123" fmla="*/ 48 h 113"/>
                <a:gd name="T124" fmla="*/ 90 w 92"/>
                <a:gd name="T125" fmla="*/ 5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2" h="113">
                  <a:moveTo>
                    <a:pt x="91" y="53"/>
                  </a:moveTo>
                  <a:lnTo>
                    <a:pt x="90" y="54"/>
                  </a:lnTo>
                  <a:lnTo>
                    <a:pt x="87" y="55"/>
                  </a:lnTo>
                  <a:lnTo>
                    <a:pt x="86" y="57"/>
                  </a:lnTo>
                  <a:lnTo>
                    <a:pt x="85" y="59"/>
                  </a:lnTo>
                  <a:lnTo>
                    <a:pt x="83" y="60"/>
                  </a:lnTo>
                  <a:lnTo>
                    <a:pt x="82" y="62"/>
                  </a:lnTo>
                  <a:lnTo>
                    <a:pt x="81" y="63"/>
                  </a:lnTo>
                  <a:lnTo>
                    <a:pt x="80" y="64"/>
                  </a:lnTo>
                  <a:lnTo>
                    <a:pt x="80" y="66"/>
                  </a:lnTo>
                  <a:lnTo>
                    <a:pt x="77" y="71"/>
                  </a:lnTo>
                  <a:lnTo>
                    <a:pt x="75" y="74"/>
                  </a:lnTo>
                  <a:lnTo>
                    <a:pt x="73" y="77"/>
                  </a:lnTo>
                  <a:lnTo>
                    <a:pt x="72" y="78"/>
                  </a:lnTo>
                  <a:lnTo>
                    <a:pt x="70" y="80"/>
                  </a:lnTo>
                  <a:lnTo>
                    <a:pt x="69" y="82"/>
                  </a:lnTo>
                  <a:lnTo>
                    <a:pt x="69" y="84"/>
                  </a:lnTo>
                  <a:lnTo>
                    <a:pt x="68" y="86"/>
                  </a:lnTo>
                  <a:lnTo>
                    <a:pt x="67" y="88"/>
                  </a:lnTo>
                  <a:lnTo>
                    <a:pt x="66" y="90"/>
                  </a:lnTo>
                  <a:lnTo>
                    <a:pt x="63" y="96"/>
                  </a:lnTo>
                  <a:lnTo>
                    <a:pt x="62" y="98"/>
                  </a:lnTo>
                  <a:lnTo>
                    <a:pt x="62" y="99"/>
                  </a:lnTo>
                  <a:lnTo>
                    <a:pt x="60" y="103"/>
                  </a:lnTo>
                  <a:lnTo>
                    <a:pt x="58" y="104"/>
                  </a:lnTo>
                  <a:lnTo>
                    <a:pt x="56" y="106"/>
                  </a:lnTo>
                  <a:lnTo>
                    <a:pt x="53" y="108"/>
                  </a:lnTo>
                  <a:lnTo>
                    <a:pt x="52" y="109"/>
                  </a:lnTo>
                  <a:lnTo>
                    <a:pt x="50" y="110"/>
                  </a:lnTo>
                  <a:lnTo>
                    <a:pt x="49" y="110"/>
                  </a:lnTo>
                  <a:lnTo>
                    <a:pt x="46" y="109"/>
                  </a:lnTo>
                  <a:lnTo>
                    <a:pt x="44" y="109"/>
                  </a:lnTo>
                  <a:lnTo>
                    <a:pt x="42" y="109"/>
                  </a:lnTo>
                  <a:lnTo>
                    <a:pt x="42" y="109"/>
                  </a:lnTo>
                  <a:lnTo>
                    <a:pt x="40" y="107"/>
                  </a:lnTo>
                  <a:lnTo>
                    <a:pt x="39" y="106"/>
                  </a:lnTo>
                  <a:lnTo>
                    <a:pt x="38" y="106"/>
                  </a:lnTo>
                  <a:lnTo>
                    <a:pt x="36" y="108"/>
                  </a:lnTo>
                  <a:lnTo>
                    <a:pt x="34" y="108"/>
                  </a:lnTo>
                  <a:lnTo>
                    <a:pt x="32" y="108"/>
                  </a:lnTo>
                  <a:lnTo>
                    <a:pt x="28" y="107"/>
                  </a:lnTo>
                  <a:lnTo>
                    <a:pt x="27" y="106"/>
                  </a:lnTo>
                  <a:lnTo>
                    <a:pt x="27" y="106"/>
                  </a:lnTo>
                  <a:lnTo>
                    <a:pt x="26" y="105"/>
                  </a:lnTo>
                  <a:lnTo>
                    <a:pt x="25" y="105"/>
                  </a:lnTo>
                  <a:lnTo>
                    <a:pt x="24" y="106"/>
                  </a:lnTo>
                  <a:lnTo>
                    <a:pt x="23" y="108"/>
                  </a:lnTo>
                  <a:lnTo>
                    <a:pt x="20" y="109"/>
                  </a:lnTo>
                  <a:lnTo>
                    <a:pt x="16" y="111"/>
                  </a:lnTo>
                  <a:lnTo>
                    <a:pt x="15" y="112"/>
                  </a:lnTo>
                  <a:lnTo>
                    <a:pt x="14" y="112"/>
                  </a:lnTo>
                  <a:lnTo>
                    <a:pt x="12" y="111"/>
                  </a:lnTo>
                  <a:lnTo>
                    <a:pt x="10" y="111"/>
                  </a:lnTo>
                  <a:lnTo>
                    <a:pt x="6" y="109"/>
                  </a:lnTo>
                  <a:lnTo>
                    <a:pt x="3" y="108"/>
                  </a:lnTo>
                  <a:lnTo>
                    <a:pt x="2" y="107"/>
                  </a:lnTo>
                  <a:lnTo>
                    <a:pt x="1" y="106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1" y="105"/>
                  </a:lnTo>
                  <a:lnTo>
                    <a:pt x="3" y="105"/>
                  </a:lnTo>
                  <a:lnTo>
                    <a:pt x="4" y="103"/>
                  </a:lnTo>
                  <a:lnTo>
                    <a:pt x="6" y="102"/>
                  </a:lnTo>
                  <a:lnTo>
                    <a:pt x="11" y="94"/>
                  </a:lnTo>
                  <a:lnTo>
                    <a:pt x="13" y="91"/>
                  </a:lnTo>
                  <a:lnTo>
                    <a:pt x="13" y="89"/>
                  </a:lnTo>
                  <a:lnTo>
                    <a:pt x="14" y="86"/>
                  </a:lnTo>
                  <a:lnTo>
                    <a:pt x="12" y="81"/>
                  </a:lnTo>
                  <a:lnTo>
                    <a:pt x="13" y="80"/>
                  </a:lnTo>
                  <a:lnTo>
                    <a:pt x="17" y="74"/>
                  </a:lnTo>
                  <a:lnTo>
                    <a:pt x="18" y="71"/>
                  </a:lnTo>
                  <a:lnTo>
                    <a:pt x="18" y="69"/>
                  </a:lnTo>
                  <a:lnTo>
                    <a:pt x="19" y="67"/>
                  </a:lnTo>
                  <a:lnTo>
                    <a:pt x="18" y="67"/>
                  </a:lnTo>
                  <a:lnTo>
                    <a:pt x="18" y="66"/>
                  </a:lnTo>
                  <a:lnTo>
                    <a:pt x="16" y="64"/>
                  </a:lnTo>
                  <a:lnTo>
                    <a:pt x="16" y="62"/>
                  </a:lnTo>
                  <a:lnTo>
                    <a:pt x="12" y="60"/>
                  </a:lnTo>
                  <a:lnTo>
                    <a:pt x="11" y="58"/>
                  </a:lnTo>
                  <a:lnTo>
                    <a:pt x="8" y="53"/>
                  </a:lnTo>
                  <a:lnTo>
                    <a:pt x="8" y="51"/>
                  </a:lnTo>
                  <a:lnTo>
                    <a:pt x="7" y="50"/>
                  </a:lnTo>
                  <a:lnTo>
                    <a:pt x="6" y="49"/>
                  </a:lnTo>
                  <a:lnTo>
                    <a:pt x="7" y="47"/>
                  </a:lnTo>
                  <a:lnTo>
                    <a:pt x="6" y="45"/>
                  </a:lnTo>
                  <a:lnTo>
                    <a:pt x="5" y="42"/>
                  </a:lnTo>
                  <a:lnTo>
                    <a:pt x="5" y="40"/>
                  </a:lnTo>
                  <a:lnTo>
                    <a:pt x="6" y="37"/>
                  </a:lnTo>
                  <a:lnTo>
                    <a:pt x="5" y="34"/>
                  </a:lnTo>
                  <a:lnTo>
                    <a:pt x="4" y="32"/>
                  </a:lnTo>
                  <a:lnTo>
                    <a:pt x="4" y="29"/>
                  </a:lnTo>
                  <a:lnTo>
                    <a:pt x="4" y="27"/>
                  </a:lnTo>
                  <a:lnTo>
                    <a:pt x="5" y="26"/>
                  </a:lnTo>
                  <a:lnTo>
                    <a:pt x="5" y="24"/>
                  </a:lnTo>
                  <a:lnTo>
                    <a:pt x="9" y="19"/>
                  </a:lnTo>
                  <a:lnTo>
                    <a:pt x="11" y="16"/>
                  </a:lnTo>
                  <a:lnTo>
                    <a:pt x="14" y="13"/>
                  </a:lnTo>
                  <a:lnTo>
                    <a:pt x="16" y="12"/>
                  </a:lnTo>
                  <a:lnTo>
                    <a:pt x="19" y="4"/>
                  </a:lnTo>
                  <a:lnTo>
                    <a:pt x="21" y="1"/>
                  </a:lnTo>
                  <a:lnTo>
                    <a:pt x="23" y="0"/>
                  </a:lnTo>
                  <a:lnTo>
                    <a:pt x="35" y="7"/>
                  </a:lnTo>
                  <a:lnTo>
                    <a:pt x="41" y="8"/>
                  </a:lnTo>
                  <a:lnTo>
                    <a:pt x="52" y="11"/>
                  </a:lnTo>
                  <a:lnTo>
                    <a:pt x="56" y="16"/>
                  </a:lnTo>
                  <a:lnTo>
                    <a:pt x="66" y="24"/>
                  </a:lnTo>
                  <a:lnTo>
                    <a:pt x="71" y="26"/>
                  </a:lnTo>
                  <a:lnTo>
                    <a:pt x="71" y="28"/>
                  </a:lnTo>
                  <a:lnTo>
                    <a:pt x="70" y="32"/>
                  </a:lnTo>
                  <a:lnTo>
                    <a:pt x="73" y="29"/>
                  </a:lnTo>
                  <a:lnTo>
                    <a:pt x="78" y="33"/>
                  </a:lnTo>
                  <a:lnTo>
                    <a:pt x="80" y="35"/>
                  </a:lnTo>
                  <a:lnTo>
                    <a:pt x="81" y="39"/>
                  </a:lnTo>
                  <a:lnTo>
                    <a:pt x="80" y="42"/>
                  </a:lnTo>
                  <a:lnTo>
                    <a:pt x="80" y="43"/>
                  </a:lnTo>
                  <a:lnTo>
                    <a:pt x="80" y="45"/>
                  </a:lnTo>
                  <a:lnTo>
                    <a:pt x="81" y="43"/>
                  </a:lnTo>
                  <a:lnTo>
                    <a:pt x="82" y="41"/>
                  </a:lnTo>
                  <a:lnTo>
                    <a:pt x="82" y="39"/>
                  </a:lnTo>
                  <a:lnTo>
                    <a:pt x="83" y="35"/>
                  </a:lnTo>
                  <a:lnTo>
                    <a:pt x="85" y="35"/>
                  </a:lnTo>
                  <a:lnTo>
                    <a:pt x="86" y="38"/>
                  </a:lnTo>
                  <a:lnTo>
                    <a:pt x="89" y="46"/>
                  </a:lnTo>
                  <a:lnTo>
                    <a:pt x="90" y="48"/>
                  </a:lnTo>
                  <a:lnTo>
                    <a:pt x="91" y="51"/>
                  </a:lnTo>
                  <a:lnTo>
                    <a:pt x="90" y="52"/>
                  </a:lnTo>
                  <a:lnTo>
                    <a:pt x="91" y="5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8" name="Freeform 1424">
              <a:extLst>
                <a:ext uri="{FF2B5EF4-FFF2-40B4-BE49-F238E27FC236}">
                  <a16:creationId xmlns:a16="http://schemas.microsoft.com/office/drawing/2014/main" id="{BFD989C1-A881-11F0-5D4C-51B155A887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5864" y="9302358"/>
              <a:ext cx="21972" cy="27463"/>
            </a:xfrm>
            <a:custGeom>
              <a:avLst/>
              <a:gdLst>
                <a:gd name="T0" fmla="*/ 17 w 19"/>
                <a:gd name="T1" fmla="*/ 19 h 21"/>
                <a:gd name="T2" fmla="*/ 15 w 19"/>
                <a:gd name="T3" fmla="*/ 20 h 21"/>
                <a:gd name="T4" fmla="*/ 14 w 19"/>
                <a:gd name="T5" fmla="*/ 19 h 21"/>
                <a:gd name="T6" fmla="*/ 14 w 19"/>
                <a:gd name="T7" fmla="*/ 17 h 21"/>
                <a:gd name="T8" fmla="*/ 16 w 19"/>
                <a:gd name="T9" fmla="*/ 16 h 21"/>
                <a:gd name="T10" fmla="*/ 16 w 19"/>
                <a:gd name="T11" fmla="*/ 16 h 21"/>
                <a:gd name="T12" fmla="*/ 17 w 19"/>
                <a:gd name="T13" fmla="*/ 17 h 21"/>
                <a:gd name="T14" fmla="*/ 17 w 19"/>
                <a:gd name="T15" fmla="*/ 19 h 21"/>
                <a:gd name="T16" fmla="*/ 6 w 19"/>
                <a:gd name="T17" fmla="*/ 16 h 21"/>
                <a:gd name="T18" fmla="*/ 3 w 19"/>
                <a:gd name="T19" fmla="*/ 17 h 21"/>
                <a:gd name="T20" fmla="*/ 2 w 19"/>
                <a:gd name="T21" fmla="*/ 17 h 21"/>
                <a:gd name="T22" fmla="*/ 0 w 19"/>
                <a:gd name="T23" fmla="*/ 14 h 21"/>
                <a:gd name="T24" fmla="*/ 0 w 19"/>
                <a:gd name="T25" fmla="*/ 6 h 21"/>
                <a:gd name="T26" fmla="*/ 0 w 19"/>
                <a:gd name="T27" fmla="*/ 5 h 21"/>
                <a:gd name="T28" fmla="*/ 1 w 19"/>
                <a:gd name="T29" fmla="*/ 5 h 21"/>
                <a:gd name="T30" fmla="*/ 4 w 19"/>
                <a:gd name="T31" fmla="*/ 6 h 21"/>
                <a:gd name="T32" fmla="*/ 6 w 19"/>
                <a:gd name="T33" fmla="*/ 6 h 21"/>
                <a:gd name="T34" fmla="*/ 7 w 19"/>
                <a:gd name="T35" fmla="*/ 8 h 21"/>
                <a:gd name="T36" fmla="*/ 6 w 19"/>
                <a:gd name="T37" fmla="*/ 9 h 21"/>
                <a:gd name="T38" fmla="*/ 6 w 19"/>
                <a:gd name="T39" fmla="*/ 15 h 21"/>
                <a:gd name="T40" fmla="*/ 6 w 19"/>
                <a:gd name="T41" fmla="*/ 16 h 21"/>
                <a:gd name="T42" fmla="*/ 14 w 19"/>
                <a:gd name="T43" fmla="*/ 9 h 21"/>
                <a:gd name="T44" fmla="*/ 10 w 19"/>
                <a:gd name="T45" fmla="*/ 9 h 21"/>
                <a:gd name="T46" fmla="*/ 7 w 19"/>
                <a:gd name="T47" fmla="*/ 9 h 21"/>
                <a:gd name="T48" fmla="*/ 7 w 19"/>
                <a:gd name="T49" fmla="*/ 6 h 21"/>
                <a:gd name="T50" fmla="*/ 8 w 19"/>
                <a:gd name="T51" fmla="*/ 5 h 21"/>
                <a:gd name="T52" fmla="*/ 7 w 19"/>
                <a:gd name="T53" fmla="*/ 2 h 21"/>
                <a:gd name="T54" fmla="*/ 8 w 19"/>
                <a:gd name="T55" fmla="*/ 1 h 21"/>
                <a:gd name="T56" fmla="*/ 9 w 19"/>
                <a:gd name="T57" fmla="*/ 0 h 21"/>
                <a:gd name="T58" fmla="*/ 11 w 19"/>
                <a:gd name="T59" fmla="*/ 1 h 21"/>
                <a:gd name="T60" fmla="*/ 12 w 19"/>
                <a:gd name="T61" fmla="*/ 3 h 21"/>
                <a:gd name="T62" fmla="*/ 13 w 19"/>
                <a:gd name="T63" fmla="*/ 5 h 21"/>
                <a:gd name="T64" fmla="*/ 18 w 19"/>
                <a:gd name="T65" fmla="*/ 8 h 21"/>
                <a:gd name="T66" fmla="*/ 14 w 19"/>
                <a:gd name="T67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" h="21">
                  <a:moveTo>
                    <a:pt x="17" y="19"/>
                  </a:moveTo>
                  <a:lnTo>
                    <a:pt x="15" y="20"/>
                  </a:lnTo>
                  <a:lnTo>
                    <a:pt x="14" y="19"/>
                  </a:lnTo>
                  <a:lnTo>
                    <a:pt x="14" y="17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7" y="17"/>
                  </a:lnTo>
                  <a:lnTo>
                    <a:pt x="17" y="19"/>
                  </a:lnTo>
                  <a:close/>
                  <a:moveTo>
                    <a:pt x="6" y="16"/>
                  </a:moveTo>
                  <a:lnTo>
                    <a:pt x="3" y="17"/>
                  </a:lnTo>
                  <a:lnTo>
                    <a:pt x="2" y="17"/>
                  </a:lnTo>
                  <a:lnTo>
                    <a:pt x="0" y="14"/>
                  </a:lnTo>
                  <a:lnTo>
                    <a:pt x="0" y="6"/>
                  </a:lnTo>
                  <a:lnTo>
                    <a:pt x="0" y="5"/>
                  </a:lnTo>
                  <a:lnTo>
                    <a:pt x="1" y="5"/>
                  </a:lnTo>
                  <a:lnTo>
                    <a:pt x="4" y="6"/>
                  </a:lnTo>
                  <a:lnTo>
                    <a:pt x="6" y="6"/>
                  </a:lnTo>
                  <a:lnTo>
                    <a:pt x="7" y="8"/>
                  </a:lnTo>
                  <a:lnTo>
                    <a:pt x="6" y="9"/>
                  </a:lnTo>
                  <a:lnTo>
                    <a:pt x="6" y="15"/>
                  </a:lnTo>
                  <a:lnTo>
                    <a:pt x="6" y="16"/>
                  </a:lnTo>
                  <a:close/>
                  <a:moveTo>
                    <a:pt x="14" y="9"/>
                  </a:moveTo>
                  <a:lnTo>
                    <a:pt x="10" y="9"/>
                  </a:lnTo>
                  <a:lnTo>
                    <a:pt x="7" y="9"/>
                  </a:lnTo>
                  <a:lnTo>
                    <a:pt x="7" y="6"/>
                  </a:lnTo>
                  <a:lnTo>
                    <a:pt x="8" y="5"/>
                  </a:lnTo>
                  <a:lnTo>
                    <a:pt x="7" y="2"/>
                  </a:lnTo>
                  <a:lnTo>
                    <a:pt x="8" y="1"/>
                  </a:lnTo>
                  <a:lnTo>
                    <a:pt x="9" y="0"/>
                  </a:lnTo>
                  <a:lnTo>
                    <a:pt x="11" y="1"/>
                  </a:lnTo>
                  <a:lnTo>
                    <a:pt x="12" y="3"/>
                  </a:lnTo>
                  <a:lnTo>
                    <a:pt x="13" y="5"/>
                  </a:lnTo>
                  <a:lnTo>
                    <a:pt x="18" y="8"/>
                  </a:lnTo>
                  <a:lnTo>
                    <a:pt x="14" y="9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9" name="Freeform 1425">
              <a:extLst>
                <a:ext uri="{FF2B5EF4-FFF2-40B4-BE49-F238E27FC236}">
                  <a16:creationId xmlns:a16="http://schemas.microsoft.com/office/drawing/2014/main" id="{F1915A5A-3639-96B6-80C0-BF589E233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2341" y="9324330"/>
              <a:ext cx="5495" cy="5491"/>
            </a:xfrm>
            <a:custGeom>
              <a:avLst/>
              <a:gdLst>
                <a:gd name="T0" fmla="*/ 3 w 4"/>
                <a:gd name="T1" fmla="*/ 3 h 5"/>
                <a:gd name="T2" fmla="*/ 1 w 4"/>
                <a:gd name="T3" fmla="*/ 4 h 5"/>
                <a:gd name="T4" fmla="*/ 0 w 4"/>
                <a:gd name="T5" fmla="*/ 3 h 5"/>
                <a:gd name="T6" fmla="*/ 0 w 4"/>
                <a:gd name="T7" fmla="*/ 1 h 5"/>
                <a:gd name="T8" fmla="*/ 2 w 4"/>
                <a:gd name="T9" fmla="*/ 0 h 5"/>
                <a:gd name="T10" fmla="*/ 2 w 4"/>
                <a:gd name="T11" fmla="*/ 0 h 5"/>
                <a:gd name="T12" fmla="*/ 3 w 4"/>
                <a:gd name="T13" fmla="*/ 1 h 5"/>
                <a:gd name="T14" fmla="*/ 3 w 4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3" y="3"/>
                  </a:moveTo>
                  <a:lnTo>
                    <a:pt x="1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0" name="Freeform 1426">
              <a:extLst>
                <a:ext uri="{FF2B5EF4-FFF2-40B4-BE49-F238E27FC236}">
                  <a16:creationId xmlns:a16="http://schemas.microsoft.com/office/drawing/2014/main" id="{649FD836-7BE8-2417-9657-E30B436C5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5864" y="9307849"/>
              <a:ext cx="10986" cy="16481"/>
            </a:xfrm>
            <a:custGeom>
              <a:avLst/>
              <a:gdLst>
                <a:gd name="T0" fmla="*/ 6 w 8"/>
                <a:gd name="T1" fmla="*/ 11 h 13"/>
                <a:gd name="T2" fmla="*/ 3 w 8"/>
                <a:gd name="T3" fmla="*/ 12 h 13"/>
                <a:gd name="T4" fmla="*/ 2 w 8"/>
                <a:gd name="T5" fmla="*/ 12 h 13"/>
                <a:gd name="T6" fmla="*/ 0 w 8"/>
                <a:gd name="T7" fmla="*/ 9 h 13"/>
                <a:gd name="T8" fmla="*/ 0 w 8"/>
                <a:gd name="T9" fmla="*/ 1 h 13"/>
                <a:gd name="T10" fmla="*/ 0 w 8"/>
                <a:gd name="T11" fmla="*/ 0 h 13"/>
                <a:gd name="T12" fmla="*/ 1 w 8"/>
                <a:gd name="T13" fmla="*/ 0 h 13"/>
                <a:gd name="T14" fmla="*/ 4 w 8"/>
                <a:gd name="T15" fmla="*/ 1 h 13"/>
                <a:gd name="T16" fmla="*/ 6 w 8"/>
                <a:gd name="T17" fmla="*/ 1 h 13"/>
                <a:gd name="T18" fmla="*/ 7 w 8"/>
                <a:gd name="T19" fmla="*/ 3 h 13"/>
                <a:gd name="T20" fmla="*/ 6 w 8"/>
                <a:gd name="T21" fmla="*/ 4 h 13"/>
                <a:gd name="T22" fmla="*/ 6 w 8"/>
                <a:gd name="T23" fmla="*/ 10 h 13"/>
                <a:gd name="T24" fmla="*/ 6 w 8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13">
                  <a:moveTo>
                    <a:pt x="6" y="11"/>
                  </a:moveTo>
                  <a:lnTo>
                    <a:pt x="3" y="12"/>
                  </a:lnTo>
                  <a:lnTo>
                    <a:pt x="2" y="12"/>
                  </a:lnTo>
                  <a:lnTo>
                    <a:pt x="0" y="9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4" y="1"/>
                  </a:lnTo>
                  <a:lnTo>
                    <a:pt x="6" y="1"/>
                  </a:lnTo>
                  <a:lnTo>
                    <a:pt x="7" y="3"/>
                  </a:lnTo>
                  <a:lnTo>
                    <a:pt x="6" y="4"/>
                  </a:lnTo>
                  <a:lnTo>
                    <a:pt x="6" y="10"/>
                  </a:lnTo>
                  <a:lnTo>
                    <a:pt x="6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1" name="Freeform 1427">
              <a:extLst>
                <a:ext uri="{FF2B5EF4-FFF2-40B4-BE49-F238E27FC236}">
                  <a16:creationId xmlns:a16="http://schemas.microsoft.com/office/drawing/2014/main" id="{F7366F6F-C5A6-B7D9-BDD3-276BEF02C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31355" y="9302358"/>
              <a:ext cx="16481" cy="10986"/>
            </a:xfrm>
            <a:custGeom>
              <a:avLst/>
              <a:gdLst>
                <a:gd name="T0" fmla="*/ 7 w 12"/>
                <a:gd name="T1" fmla="*/ 9 h 10"/>
                <a:gd name="T2" fmla="*/ 3 w 12"/>
                <a:gd name="T3" fmla="*/ 9 h 10"/>
                <a:gd name="T4" fmla="*/ 0 w 12"/>
                <a:gd name="T5" fmla="*/ 9 h 10"/>
                <a:gd name="T6" fmla="*/ 0 w 12"/>
                <a:gd name="T7" fmla="*/ 6 h 10"/>
                <a:gd name="T8" fmla="*/ 1 w 12"/>
                <a:gd name="T9" fmla="*/ 5 h 10"/>
                <a:gd name="T10" fmla="*/ 0 w 12"/>
                <a:gd name="T11" fmla="*/ 2 h 10"/>
                <a:gd name="T12" fmla="*/ 1 w 12"/>
                <a:gd name="T13" fmla="*/ 1 h 10"/>
                <a:gd name="T14" fmla="*/ 2 w 12"/>
                <a:gd name="T15" fmla="*/ 0 h 10"/>
                <a:gd name="T16" fmla="*/ 4 w 12"/>
                <a:gd name="T17" fmla="*/ 1 h 10"/>
                <a:gd name="T18" fmla="*/ 5 w 12"/>
                <a:gd name="T19" fmla="*/ 3 h 10"/>
                <a:gd name="T20" fmla="*/ 6 w 12"/>
                <a:gd name="T21" fmla="*/ 5 h 10"/>
                <a:gd name="T22" fmla="*/ 11 w 12"/>
                <a:gd name="T23" fmla="*/ 8 h 10"/>
                <a:gd name="T24" fmla="*/ 7 w 12"/>
                <a:gd name="T2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0">
                  <a:moveTo>
                    <a:pt x="7" y="9"/>
                  </a:moveTo>
                  <a:lnTo>
                    <a:pt x="3" y="9"/>
                  </a:lnTo>
                  <a:lnTo>
                    <a:pt x="0" y="9"/>
                  </a:lnTo>
                  <a:lnTo>
                    <a:pt x="0" y="6"/>
                  </a:lnTo>
                  <a:lnTo>
                    <a:pt x="1" y="5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4" y="1"/>
                  </a:lnTo>
                  <a:lnTo>
                    <a:pt x="5" y="3"/>
                  </a:lnTo>
                  <a:lnTo>
                    <a:pt x="6" y="5"/>
                  </a:lnTo>
                  <a:lnTo>
                    <a:pt x="11" y="8"/>
                  </a:lnTo>
                  <a:lnTo>
                    <a:pt x="7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2" name="Freeform 1428">
              <a:extLst>
                <a:ext uri="{FF2B5EF4-FFF2-40B4-BE49-F238E27FC236}">
                  <a16:creationId xmlns:a16="http://schemas.microsoft.com/office/drawing/2014/main" id="{218ECF79-4801-5E46-6DD6-93478F38F6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6853" y="9252920"/>
              <a:ext cx="153802" cy="159297"/>
            </a:xfrm>
            <a:custGeom>
              <a:avLst/>
              <a:gdLst>
                <a:gd name="T0" fmla="*/ 92 w 122"/>
                <a:gd name="T1" fmla="*/ 8 h 130"/>
                <a:gd name="T2" fmla="*/ 92 w 122"/>
                <a:gd name="T3" fmla="*/ 23 h 130"/>
                <a:gd name="T4" fmla="*/ 91 w 122"/>
                <a:gd name="T5" fmla="*/ 41 h 130"/>
                <a:gd name="T6" fmla="*/ 91 w 122"/>
                <a:gd name="T7" fmla="*/ 61 h 130"/>
                <a:gd name="T8" fmla="*/ 94 w 122"/>
                <a:gd name="T9" fmla="*/ 61 h 130"/>
                <a:gd name="T10" fmla="*/ 101 w 122"/>
                <a:gd name="T11" fmla="*/ 61 h 130"/>
                <a:gd name="T12" fmla="*/ 104 w 122"/>
                <a:gd name="T13" fmla="*/ 63 h 130"/>
                <a:gd name="T14" fmla="*/ 109 w 122"/>
                <a:gd name="T15" fmla="*/ 66 h 130"/>
                <a:gd name="T16" fmla="*/ 111 w 122"/>
                <a:gd name="T17" fmla="*/ 61 h 130"/>
                <a:gd name="T18" fmla="*/ 110 w 122"/>
                <a:gd name="T19" fmla="*/ 59 h 130"/>
                <a:gd name="T20" fmla="*/ 120 w 122"/>
                <a:gd name="T21" fmla="*/ 68 h 130"/>
                <a:gd name="T22" fmla="*/ 112 w 122"/>
                <a:gd name="T23" fmla="*/ 74 h 130"/>
                <a:gd name="T24" fmla="*/ 103 w 122"/>
                <a:gd name="T25" fmla="*/ 81 h 130"/>
                <a:gd name="T26" fmla="*/ 98 w 122"/>
                <a:gd name="T27" fmla="*/ 85 h 130"/>
                <a:gd name="T28" fmla="*/ 92 w 122"/>
                <a:gd name="T29" fmla="*/ 88 h 130"/>
                <a:gd name="T30" fmla="*/ 91 w 122"/>
                <a:gd name="T31" fmla="*/ 94 h 130"/>
                <a:gd name="T32" fmla="*/ 92 w 122"/>
                <a:gd name="T33" fmla="*/ 100 h 130"/>
                <a:gd name="T34" fmla="*/ 89 w 122"/>
                <a:gd name="T35" fmla="*/ 104 h 130"/>
                <a:gd name="T36" fmla="*/ 86 w 122"/>
                <a:gd name="T37" fmla="*/ 108 h 130"/>
                <a:gd name="T38" fmla="*/ 85 w 122"/>
                <a:gd name="T39" fmla="*/ 107 h 130"/>
                <a:gd name="T40" fmla="*/ 81 w 122"/>
                <a:gd name="T41" fmla="*/ 108 h 130"/>
                <a:gd name="T42" fmla="*/ 80 w 122"/>
                <a:gd name="T43" fmla="*/ 110 h 130"/>
                <a:gd name="T44" fmla="*/ 81 w 122"/>
                <a:gd name="T45" fmla="*/ 113 h 130"/>
                <a:gd name="T46" fmla="*/ 77 w 122"/>
                <a:gd name="T47" fmla="*/ 115 h 130"/>
                <a:gd name="T48" fmla="*/ 75 w 122"/>
                <a:gd name="T49" fmla="*/ 119 h 130"/>
                <a:gd name="T50" fmla="*/ 71 w 122"/>
                <a:gd name="T51" fmla="*/ 120 h 130"/>
                <a:gd name="T52" fmla="*/ 69 w 122"/>
                <a:gd name="T53" fmla="*/ 121 h 130"/>
                <a:gd name="T54" fmla="*/ 64 w 122"/>
                <a:gd name="T55" fmla="*/ 126 h 130"/>
                <a:gd name="T56" fmla="*/ 64 w 122"/>
                <a:gd name="T57" fmla="*/ 129 h 130"/>
                <a:gd name="T58" fmla="*/ 48 w 122"/>
                <a:gd name="T59" fmla="*/ 123 h 130"/>
                <a:gd name="T60" fmla="*/ 26 w 122"/>
                <a:gd name="T61" fmla="*/ 121 h 130"/>
                <a:gd name="T62" fmla="*/ 13 w 122"/>
                <a:gd name="T63" fmla="*/ 114 h 130"/>
                <a:gd name="T64" fmla="*/ 0 w 122"/>
                <a:gd name="T65" fmla="*/ 103 h 130"/>
                <a:gd name="T66" fmla="*/ 2 w 122"/>
                <a:gd name="T67" fmla="*/ 99 h 130"/>
                <a:gd name="T68" fmla="*/ 1 w 122"/>
                <a:gd name="T69" fmla="*/ 96 h 130"/>
                <a:gd name="T70" fmla="*/ 2 w 122"/>
                <a:gd name="T71" fmla="*/ 91 h 130"/>
                <a:gd name="T72" fmla="*/ 4 w 122"/>
                <a:gd name="T73" fmla="*/ 89 h 130"/>
                <a:gd name="T74" fmla="*/ 0 w 122"/>
                <a:gd name="T75" fmla="*/ 82 h 130"/>
                <a:gd name="T76" fmla="*/ 1 w 122"/>
                <a:gd name="T77" fmla="*/ 80 h 130"/>
                <a:gd name="T78" fmla="*/ 8 w 122"/>
                <a:gd name="T79" fmla="*/ 68 h 130"/>
                <a:gd name="T80" fmla="*/ 15 w 122"/>
                <a:gd name="T81" fmla="*/ 56 h 130"/>
                <a:gd name="T82" fmla="*/ 29 w 122"/>
                <a:gd name="T83" fmla="*/ 56 h 130"/>
                <a:gd name="T84" fmla="*/ 45 w 122"/>
                <a:gd name="T85" fmla="*/ 56 h 130"/>
                <a:gd name="T86" fmla="*/ 53 w 122"/>
                <a:gd name="T87" fmla="*/ 56 h 130"/>
                <a:gd name="T88" fmla="*/ 53 w 122"/>
                <a:gd name="T89" fmla="*/ 50 h 130"/>
                <a:gd name="T90" fmla="*/ 54 w 122"/>
                <a:gd name="T91" fmla="*/ 46 h 130"/>
                <a:gd name="T92" fmla="*/ 50 w 122"/>
                <a:gd name="T93" fmla="*/ 43 h 130"/>
                <a:gd name="T94" fmla="*/ 48 w 122"/>
                <a:gd name="T95" fmla="*/ 40 h 130"/>
                <a:gd name="T96" fmla="*/ 45 w 122"/>
                <a:gd name="T97" fmla="*/ 36 h 130"/>
                <a:gd name="T98" fmla="*/ 37 w 122"/>
                <a:gd name="T99" fmla="*/ 31 h 130"/>
                <a:gd name="T100" fmla="*/ 29 w 122"/>
                <a:gd name="T101" fmla="*/ 23 h 130"/>
                <a:gd name="T102" fmla="*/ 25 w 122"/>
                <a:gd name="T103" fmla="*/ 18 h 130"/>
                <a:gd name="T104" fmla="*/ 30 w 122"/>
                <a:gd name="T105" fmla="*/ 18 h 130"/>
                <a:gd name="T106" fmla="*/ 37 w 122"/>
                <a:gd name="T107" fmla="*/ 12 h 130"/>
                <a:gd name="T108" fmla="*/ 37 w 122"/>
                <a:gd name="T109" fmla="*/ 0 h 130"/>
                <a:gd name="T110" fmla="*/ 61 w 122"/>
                <a:gd name="T111" fmla="*/ 0 h 130"/>
                <a:gd name="T112" fmla="*/ 86 w 122"/>
                <a:gd name="T113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2" h="130">
                  <a:moveTo>
                    <a:pt x="92" y="0"/>
                  </a:moveTo>
                  <a:lnTo>
                    <a:pt x="92" y="8"/>
                  </a:lnTo>
                  <a:lnTo>
                    <a:pt x="92" y="17"/>
                  </a:lnTo>
                  <a:lnTo>
                    <a:pt x="92" y="23"/>
                  </a:lnTo>
                  <a:lnTo>
                    <a:pt x="91" y="33"/>
                  </a:lnTo>
                  <a:lnTo>
                    <a:pt x="91" y="41"/>
                  </a:lnTo>
                  <a:lnTo>
                    <a:pt x="91" y="53"/>
                  </a:lnTo>
                  <a:lnTo>
                    <a:pt x="91" y="61"/>
                  </a:lnTo>
                  <a:lnTo>
                    <a:pt x="91" y="61"/>
                  </a:lnTo>
                  <a:lnTo>
                    <a:pt x="94" y="61"/>
                  </a:lnTo>
                  <a:lnTo>
                    <a:pt x="100" y="61"/>
                  </a:lnTo>
                  <a:lnTo>
                    <a:pt x="101" y="61"/>
                  </a:lnTo>
                  <a:lnTo>
                    <a:pt x="102" y="62"/>
                  </a:lnTo>
                  <a:lnTo>
                    <a:pt x="104" y="63"/>
                  </a:lnTo>
                  <a:lnTo>
                    <a:pt x="106" y="64"/>
                  </a:lnTo>
                  <a:lnTo>
                    <a:pt x="109" y="66"/>
                  </a:lnTo>
                  <a:lnTo>
                    <a:pt x="112" y="63"/>
                  </a:lnTo>
                  <a:lnTo>
                    <a:pt x="111" y="61"/>
                  </a:lnTo>
                  <a:lnTo>
                    <a:pt x="110" y="60"/>
                  </a:lnTo>
                  <a:lnTo>
                    <a:pt x="110" y="59"/>
                  </a:lnTo>
                  <a:lnTo>
                    <a:pt x="121" y="67"/>
                  </a:lnTo>
                  <a:lnTo>
                    <a:pt x="120" y="68"/>
                  </a:lnTo>
                  <a:lnTo>
                    <a:pt x="117" y="70"/>
                  </a:lnTo>
                  <a:lnTo>
                    <a:pt x="112" y="74"/>
                  </a:lnTo>
                  <a:lnTo>
                    <a:pt x="107" y="79"/>
                  </a:lnTo>
                  <a:lnTo>
                    <a:pt x="103" y="81"/>
                  </a:lnTo>
                  <a:lnTo>
                    <a:pt x="98" y="85"/>
                  </a:lnTo>
                  <a:lnTo>
                    <a:pt x="98" y="85"/>
                  </a:lnTo>
                  <a:lnTo>
                    <a:pt x="93" y="87"/>
                  </a:lnTo>
                  <a:lnTo>
                    <a:pt x="92" y="88"/>
                  </a:lnTo>
                  <a:lnTo>
                    <a:pt x="91" y="93"/>
                  </a:lnTo>
                  <a:lnTo>
                    <a:pt x="91" y="94"/>
                  </a:lnTo>
                  <a:lnTo>
                    <a:pt x="92" y="96"/>
                  </a:lnTo>
                  <a:lnTo>
                    <a:pt x="92" y="100"/>
                  </a:lnTo>
                  <a:lnTo>
                    <a:pt x="92" y="102"/>
                  </a:lnTo>
                  <a:lnTo>
                    <a:pt x="89" y="104"/>
                  </a:lnTo>
                  <a:lnTo>
                    <a:pt x="87" y="107"/>
                  </a:lnTo>
                  <a:lnTo>
                    <a:pt x="86" y="108"/>
                  </a:lnTo>
                  <a:lnTo>
                    <a:pt x="86" y="108"/>
                  </a:lnTo>
                  <a:lnTo>
                    <a:pt x="85" y="107"/>
                  </a:lnTo>
                  <a:lnTo>
                    <a:pt x="82" y="108"/>
                  </a:lnTo>
                  <a:lnTo>
                    <a:pt x="81" y="108"/>
                  </a:lnTo>
                  <a:lnTo>
                    <a:pt x="80" y="109"/>
                  </a:lnTo>
                  <a:lnTo>
                    <a:pt x="80" y="110"/>
                  </a:lnTo>
                  <a:lnTo>
                    <a:pt x="81" y="112"/>
                  </a:lnTo>
                  <a:lnTo>
                    <a:pt x="81" y="113"/>
                  </a:lnTo>
                  <a:lnTo>
                    <a:pt x="80" y="114"/>
                  </a:lnTo>
                  <a:lnTo>
                    <a:pt x="77" y="115"/>
                  </a:lnTo>
                  <a:lnTo>
                    <a:pt x="76" y="116"/>
                  </a:lnTo>
                  <a:lnTo>
                    <a:pt x="75" y="119"/>
                  </a:lnTo>
                  <a:lnTo>
                    <a:pt x="73" y="120"/>
                  </a:lnTo>
                  <a:lnTo>
                    <a:pt x="71" y="120"/>
                  </a:lnTo>
                  <a:lnTo>
                    <a:pt x="71" y="120"/>
                  </a:lnTo>
                  <a:lnTo>
                    <a:pt x="69" y="121"/>
                  </a:lnTo>
                  <a:lnTo>
                    <a:pt x="65" y="124"/>
                  </a:lnTo>
                  <a:lnTo>
                    <a:pt x="64" y="126"/>
                  </a:lnTo>
                  <a:lnTo>
                    <a:pt x="64" y="128"/>
                  </a:lnTo>
                  <a:lnTo>
                    <a:pt x="64" y="129"/>
                  </a:lnTo>
                  <a:lnTo>
                    <a:pt x="53" y="124"/>
                  </a:lnTo>
                  <a:lnTo>
                    <a:pt x="48" y="123"/>
                  </a:lnTo>
                  <a:lnTo>
                    <a:pt x="32" y="123"/>
                  </a:lnTo>
                  <a:lnTo>
                    <a:pt x="26" y="121"/>
                  </a:lnTo>
                  <a:lnTo>
                    <a:pt x="18" y="118"/>
                  </a:lnTo>
                  <a:lnTo>
                    <a:pt x="13" y="114"/>
                  </a:lnTo>
                  <a:lnTo>
                    <a:pt x="0" y="104"/>
                  </a:lnTo>
                  <a:lnTo>
                    <a:pt x="0" y="103"/>
                  </a:lnTo>
                  <a:lnTo>
                    <a:pt x="1" y="101"/>
                  </a:lnTo>
                  <a:lnTo>
                    <a:pt x="2" y="99"/>
                  </a:lnTo>
                  <a:lnTo>
                    <a:pt x="2" y="97"/>
                  </a:lnTo>
                  <a:lnTo>
                    <a:pt x="1" y="96"/>
                  </a:lnTo>
                  <a:lnTo>
                    <a:pt x="2" y="93"/>
                  </a:lnTo>
                  <a:lnTo>
                    <a:pt x="2" y="91"/>
                  </a:lnTo>
                  <a:lnTo>
                    <a:pt x="2" y="89"/>
                  </a:lnTo>
                  <a:lnTo>
                    <a:pt x="4" y="89"/>
                  </a:lnTo>
                  <a:lnTo>
                    <a:pt x="5" y="87"/>
                  </a:lnTo>
                  <a:lnTo>
                    <a:pt x="0" y="82"/>
                  </a:lnTo>
                  <a:lnTo>
                    <a:pt x="0" y="81"/>
                  </a:lnTo>
                  <a:lnTo>
                    <a:pt x="1" y="80"/>
                  </a:lnTo>
                  <a:lnTo>
                    <a:pt x="4" y="74"/>
                  </a:lnTo>
                  <a:lnTo>
                    <a:pt x="8" y="68"/>
                  </a:lnTo>
                  <a:lnTo>
                    <a:pt x="13" y="60"/>
                  </a:lnTo>
                  <a:lnTo>
                    <a:pt x="15" y="56"/>
                  </a:lnTo>
                  <a:lnTo>
                    <a:pt x="24" y="56"/>
                  </a:lnTo>
                  <a:lnTo>
                    <a:pt x="29" y="56"/>
                  </a:lnTo>
                  <a:lnTo>
                    <a:pt x="37" y="56"/>
                  </a:lnTo>
                  <a:lnTo>
                    <a:pt x="45" y="56"/>
                  </a:lnTo>
                  <a:lnTo>
                    <a:pt x="51" y="56"/>
                  </a:lnTo>
                  <a:lnTo>
                    <a:pt x="53" y="56"/>
                  </a:lnTo>
                  <a:lnTo>
                    <a:pt x="53" y="53"/>
                  </a:lnTo>
                  <a:lnTo>
                    <a:pt x="53" y="50"/>
                  </a:lnTo>
                  <a:lnTo>
                    <a:pt x="54" y="47"/>
                  </a:lnTo>
                  <a:lnTo>
                    <a:pt x="54" y="46"/>
                  </a:lnTo>
                  <a:lnTo>
                    <a:pt x="53" y="44"/>
                  </a:lnTo>
                  <a:lnTo>
                    <a:pt x="50" y="43"/>
                  </a:lnTo>
                  <a:lnTo>
                    <a:pt x="48" y="42"/>
                  </a:lnTo>
                  <a:lnTo>
                    <a:pt x="48" y="40"/>
                  </a:lnTo>
                  <a:lnTo>
                    <a:pt x="46" y="38"/>
                  </a:lnTo>
                  <a:lnTo>
                    <a:pt x="45" y="36"/>
                  </a:lnTo>
                  <a:lnTo>
                    <a:pt x="42" y="33"/>
                  </a:lnTo>
                  <a:lnTo>
                    <a:pt x="37" y="31"/>
                  </a:lnTo>
                  <a:lnTo>
                    <a:pt x="33" y="27"/>
                  </a:lnTo>
                  <a:lnTo>
                    <a:pt x="29" y="23"/>
                  </a:lnTo>
                  <a:lnTo>
                    <a:pt x="28" y="20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30" y="18"/>
                  </a:lnTo>
                  <a:lnTo>
                    <a:pt x="37" y="18"/>
                  </a:lnTo>
                  <a:lnTo>
                    <a:pt x="37" y="12"/>
                  </a:lnTo>
                  <a:lnTo>
                    <a:pt x="37" y="6"/>
                  </a:lnTo>
                  <a:lnTo>
                    <a:pt x="37" y="0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5" y="0"/>
                  </a:lnTo>
                  <a:lnTo>
                    <a:pt x="86" y="0"/>
                  </a:lnTo>
                  <a:lnTo>
                    <a:pt x="9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3" name="Freeform 1430">
              <a:extLst>
                <a:ext uri="{FF2B5EF4-FFF2-40B4-BE49-F238E27FC236}">
                  <a16:creationId xmlns:a16="http://schemas.microsoft.com/office/drawing/2014/main" id="{7B40EE72-2529-57F6-320B-3DBD8EF76E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2341" y="9615453"/>
              <a:ext cx="186760" cy="280141"/>
            </a:xfrm>
            <a:custGeom>
              <a:avLst/>
              <a:gdLst>
                <a:gd name="T0" fmla="*/ 124 w 151"/>
                <a:gd name="T1" fmla="*/ 99 h 225"/>
                <a:gd name="T2" fmla="*/ 127 w 151"/>
                <a:gd name="T3" fmla="*/ 102 h 225"/>
                <a:gd name="T4" fmla="*/ 124 w 151"/>
                <a:gd name="T5" fmla="*/ 108 h 225"/>
                <a:gd name="T6" fmla="*/ 111 w 151"/>
                <a:gd name="T7" fmla="*/ 110 h 225"/>
                <a:gd name="T8" fmla="*/ 106 w 151"/>
                <a:gd name="T9" fmla="*/ 115 h 225"/>
                <a:gd name="T10" fmla="*/ 106 w 151"/>
                <a:gd name="T11" fmla="*/ 125 h 225"/>
                <a:gd name="T12" fmla="*/ 103 w 151"/>
                <a:gd name="T13" fmla="*/ 139 h 225"/>
                <a:gd name="T14" fmla="*/ 114 w 151"/>
                <a:gd name="T15" fmla="*/ 153 h 225"/>
                <a:gd name="T16" fmla="*/ 119 w 151"/>
                <a:gd name="T17" fmla="*/ 158 h 225"/>
                <a:gd name="T18" fmla="*/ 125 w 151"/>
                <a:gd name="T19" fmla="*/ 163 h 225"/>
                <a:gd name="T20" fmla="*/ 127 w 151"/>
                <a:gd name="T21" fmla="*/ 170 h 225"/>
                <a:gd name="T22" fmla="*/ 130 w 151"/>
                <a:gd name="T23" fmla="*/ 176 h 225"/>
                <a:gd name="T24" fmla="*/ 133 w 151"/>
                <a:gd name="T25" fmla="*/ 181 h 225"/>
                <a:gd name="T26" fmla="*/ 136 w 151"/>
                <a:gd name="T27" fmla="*/ 188 h 225"/>
                <a:gd name="T28" fmla="*/ 143 w 151"/>
                <a:gd name="T29" fmla="*/ 199 h 225"/>
                <a:gd name="T30" fmla="*/ 148 w 151"/>
                <a:gd name="T31" fmla="*/ 202 h 225"/>
                <a:gd name="T32" fmla="*/ 139 w 151"/>
                <a:gd name="T33" fmla="*/ 203 h 225"/>
                <a:gd name="T34" fmla="*/ 130 w 151"/>
                <a:gd name="T35" fmla="*/ 199 h 225"/>
                <a:gd name="T36" fmla="*/ 121 w 151"/>
                <a:gd name="T37" fmla="*/ 203 h 225"/>
                <a:gd name="T38" fmla="*/ 110 w 151"/>
                <a:gd name="T39" fmla="*/ 209 h 225"/>
                <a:gd name="T40" fmla="*/ 103 w 151"/>
                <a:gd name="T41" fmla="*/ 214 h 225"/>
                <a:gd name="T42" fmla="*/ 96 w 151"/>
                <a:gd name="T43" fmla="*/ 213 h 225"/>
                <a:gd name="T44" fmla="*/ 92 w 151"/>
                <a:gd name="T45" fmla="*/ 214 h 225"/>
                <a:gd name="T46" fmla="*/ 88 w 151"/>
                <a:gd name="T47" fmla="*/ 221 h 225"/>
                <a:gd name="T48" fmla="*/ 79 w 151"/>
                <a:gd name="T49" fmla="*/ 224 h 225"/>
                <a:gd name="T50" fmla="*/ 69 w 151"/>
                <a:gd name="T51" fmla="*/ 220 h 225"/>
                <a:gd name="T52" fmla="*/ 58 w 151"/>
                <a:gd name="T53" fmla="*/ 211 h 225"/>
                <a:gd name="T54" fmla="*/ 52 w 151"/>
                <a:gd name="T55" fmla="*/ 204 h 225"/>
                <a:gd name="T56" fmla="*/ 50 w 151"/>
                <a:gd name="T57" fmla="*/ 196 h 225"/>
                <a:gd name="T58" fmla="*/ 43 w 151"/>
                <a:gd name="T59" fmla="*/ 179 h 225"/>
                <a:gd name="T60" fmla="*/ 47 w 151"/>
                <a:gd name="T61" fmla="*/ 158 h 225"/>
                <a:gd name="T62" fmla="*/ 52 w 151"/>
                <a:gd name="T63" fmla="*/ 148 h 225"/>
                <a:gd name="T64" fmla="*/ 56 w 151"/>
                <a:gd name="T65" fmla="*/ 140 h 225"/>
                <a:gd name="T66" fmla="*/ 50 w 151"/>
                <a:gd name="T67" fmla="*/ 132 h 225"/>
                <a:gd name="T68" fmla="*/ 47 w 151"/>
                <a:gd name="T69" fmla="*/ 124 h 225"/>
                <a:gd name="T70" fmla="*/ 38 w 151"/>
                <a:gd name="T71" fmla="*/ 123 h 225"/>
                <a:gd name="T72" fmla="*/ 41 w 151"/>
                <a:gd name="T73" fmla="*/ 114 h 225"/>
                <a:gd name="T74" fmla="*/ 39 w 151"/>
                <a:gd name="T75" fmla="*/ 103 h 225"/>
                <a:gd name="T76" fmla="*/ 30 w 151"/>
                <a:gd name="T77" fmla="*/ 102 h 225"/>
                <a:gd name="T78" fmla="*/ 13 w 151"/>
                <a:gd name="T79" fmla="*/ 95 h 225"/>
                <a:gd name="T80" fmla="*/ 5 w 151"/>
                <a:gd name="T81" fmla="*/ 74 h 225"/>
                <a:gd name="T82" fmla="*/ 6 w 151"/>
                <a:gd name="T83" fmla="*/ 62 h 225"/>
                <a:gd name="T84" fmla="*/ 11 w 151"/>
                <a:gd name="T85" fmla="*/ 56 h 225"/>
                <a:gd name="T86" fmla="*/ 20 w 151"/>
                <a:gd name="T87" fmla="*/ 55 h 225"/>
                <a:gd name="T88" fmla="*/ 32 w 151"/>
                <a:gd name="T89" fmla="*/ 45 h 225"/>
                <a:gd name="T90" fmla="*/ 26 w 151"/>
                <a:gd name="T91" fmla="*/ 43 h 225"/>
                <a:gd name="T92" fmla="*/ 23 w 151"/>
                <a:gd name="T93" fmla="*/ 36 h 225"/>
                <a:gd name="T94" fmla="*/ 25 w 151"/>
                <a:gd name="T95" fmla="*/ 24 h 225"/>
                <a:gd name="T96" fmla="*/ 36 w 151"/>
                <a:gd name="T97" fmla="*/ 17 h 225"/>
                <a:gd name="T98" fmla="*/ 47 w 151"/>
                <a:gd name="T99" fmla="*/ 8 h 225"/>
                <a:gd name="T100" fmla="*/ 50 w 151"/>
                <a:gd name="T101" fmla="*/ 6 h 225"/>
                <a:gd name="T102" fmla="*/ 67 w 151"/>
                <a:gd name="T103" fmla="*/ 15 h 225"/>
                <a:gd name="T104" fmla="*/ 88 w 151"/>
                <a:gd name="T105" fmla="*/ 37 h 225"/>
                <a:gd name="T106" fmla="*/ 83 w 151"/>
                <a:gd name="T107" fmla="*/ 66 h 225"/>
                <a:gd name="T108" fmla="*/ 94 w 151"/>
                <a:gd name="T109" fmla="*/ 51 h 225"/>
                <a:gd name="T110" fmla="*/ 115 w 151"/>
                <a:gd name="T111" fmla="*/ 64 h 225"/>
                <a:gd name="T112" fmla="*/ 129 w 151"/>
                <a:gd name="T113" fmla="*/ 81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1" h="225">
                  <a:moveTo>
                    <a:pt x="128" y="92"/>
                  </a:moveTo>
                  <a:lnTo>
                    <a:pt x="126" y="94"/>
                  </a:lnTo>
                  <a:lnTo>
                    <a:pt x="126" y="95"/>
                  </a:lnTo>
                  <a:lnTo>
                    <a:pt x="125" y="97"/>
                  </a:lnTo>
                  <a:lnTo>
                    <a:pt x="124" y="99"/>
                  </a:lnTo>
                  <a:lnTo>
                    <a:pt x="125" y="101"/>
                  </a:lnTo>
                  <a:lnTo>
                    <a:pt x="127" y="101"/>
                  </a:lnTo>
                  <a:lnTo>
                    <a:pt x="127" y="102"/>
                  </a:lnTo>
                  <a:lnTo>
                    <a:pt x="127" y="102"/>
                  </a:lnTo>
                  <a:lnTo>
                    <a:pt x="127" y="102"/>
                  </a:lnTo>
                  <a:lnTo>
                    <a:pt x="127" y="103"/>
                  </a:lnTo>
                  <a:lnTo>
                    <a:pt x="126" y="103"/>
                  </a:lnTo>
                  <a:lnTo>
                    <a:pt x="125" y="105"/>
                  </a:lnTo>
                  <a:lnTo>
                    <a:pt x="125" y="107"/>
                  </a:lnTo>
                  <a:lnTo>
                    <a:pt x="124" y="108"/>
                  </a:lnTo>
                  <a:lnTo>
                    <a:pt x="121" y="108"/>
                  </a:lnTo>
                  <a:lnTo>
                    <a:pt x="117" y="108"/>
                  </a:lnTo>
                  <a:lnTo>
                    <a:pt x="114" y="108"/>
                  </a:lnTo>
                  <a:lnTo>
                    <a:pt x="112" y="109"/>
                  </a:lnTo>
                  <a:lnTo>
                    <a:pt x="111" y="110"/>
                  </a:lnTo>
                  <a:lnTo>
                    <a:pt x="109" y="111"/>
                  </a:lnTo>
                  <a:lnTo>
                    <a:pt x="108" y="111"/>
                  </a:lnTo>
                  <a:lnTo>
                    <a:pt x="107" y="112"/>
                  </a:lnTo>
                  <a:lnTo>
                    <a:pt x="106" y="114"/>
                  </a:lnTo>
                  <a:lnTo>
                    <a:pt x="106" y="115"/>
                  </a:lnTo>
                  <a:lnTo>
                    <a:pt x="108" y="117"/>
                  </a:lnTo>
                  <a:lnTo>
                    <a:pt x="108" y="119"/>
                  </a:lnTo>
                  <a:lnTo>
                    <a:pt x="108" y="121"/>
                  </a:lnTo>
                  <a:lnTo>
                    <a:pt x="106" y="124"/>
                  </a:lnTo>
                  <a:lnTo>
                    <a:pt x="106" y="125"/>
                  </a:lnTo>
                  <a:lnTo>
                    <a:pt x="105" y="129"/>
                  </a:lnTo>
                  <a:lnTo>
                    <a:pt x="103" y="131"/>
                  </a:lnTo>
                  <a:lnTo>
                    <a:pt x="102" y="133"/>
                  </a:lnTo>
                  <a:lnTo>
                    <a:pt x="102" y="136"/>
                  </a:lnTo>
                  <a:lnTo>
                    <a:pt x="103" y="139"/>
                  </a:lnTo>
                  <a:lnTo>
                    <a:pt x="106" y="143"/>
                  </a:lnTo>
                  <a:lnTo>
                    <a:pt x="108" y="146"/>
                  </a:lnTo>
                  <a:lnTo>
                    <a:pt x="109" y="149"/>
                  </a:lnTo>
                  <a:lnTo>
                    <a:pt x="112" y="152"/>
                  </a:lnTo>
                  <a:lnTo>
                    <a:pt x="114" y="153"/>
                  </a:lnTo>
                  <a:lnTo>
                    <a:pt x="114" y="157"/>
                  </a:lnTo>
                  <a:lnTo>
                    <a:pt x="114" y="157"/>
                  </a:lnTo>
                  <a:lnTo>
                    <a:pt x="115" y="158"/>
                  </a:lnTo>
                  <a:lnTo>
                    <a:pt x="117" y="158"/>
                  </a:lnTo>
                  <a:lnTo>
                    <a:pt x="119" y="158"/>
                  </a:lnTo>
                  <a:lnTo>
                    <a:pt x="120" y="158"/>
                  </a:lnTo>
                  <a:lnTo>
                    <a:pt x="121" y="158"/>
                  </a:lnTo>
                  <a:lnTo>
                    <a:pt x="125" y="158"/>
                  </a:lnTo>
                  <a:lnTo>
                    <a:pt x="125" y="158"/>
                  </a:lnTo>
                  <a:lnTo>
                    <a:pt x="125" y="163"/>
                  </a:lnTo>
                  <a:lnTo>
                    <a:pt x="125" y="165"/>
                  </a:lnTo>
                  <a:lnTo>
                    <a:pt x="126" y="165"/>
                  </a:lnTo>
                  <a:lnTo>
                    <a:pt x="127" y="166"/>
                  </a:lnTo>
                  <a:lnTo>
                    <a:pt x="127" y="167"/>
                  </a:lnTo>
                  <a:lnTo>
                    <a:pt x="127" y="170"/>
                  </a:lnTo>
                  <a:lnTo>
                    <a:pt x="127" y="171"/>
                  </a:lnTo>
                  <a:lnTo>
                    <a:pt x="127" y="173"/>
                  </a:lnTo>
                  <a:lnTo>
                    <a:pt x="127" y="174"/>
                  </a:lnTo>
                  <a:lnTo>
                    <a:pt x="129" y="174"/>
                  </a:lnTo>
                  <a:lnTo>
                    <a:pt x="130" y="176"/>
                  </a:lnTo>
                  <a:lnTo>
                    <a:pt x="131" y="176"/>
                  </a:lnTo>
                  <a:lnTo>
                    <a:pt x="131" y="177"/>
                  </a:lnTo>
                  <a:lnTo>
                    <a:pt x="132" y="179"/>
                  </a:lnTo>
                  <a:lnTo>
                    <a:pt x="132" y="181"/>
                  </a:lnTo>
                  <a:lnTo>
                    <a:pt x="133" y="181"/>
                  </a:lnTo>
                  <a:lnTo>
                    <a:pt x="133" y="181"/>
                  </a:lnTo>
                  <a:lnTo>
                    <a:pt x="134" y="183"/>
                  </a:lnTo>
                  <a:lnTo>
                    <a:pt x="134" y="184"/>
                  </a:lnTo>
                  <a:lnTo>
                    <a:pt x="136" y="186"/>
                  </a:lnTo>
                  <a:lnTo>
                    <a:pt x="136" y="188"/>
                  </a:lnTo>
                  <a:lnTo>
                    <a:pt x="137" y="190"/>
                  </a:lnTo>
                  <a:lnTo>
                    <a:pt x="139" y="192"/>
                  </a:lnTo>
                  <a:lnTo>
                    <a:pt x="139" y="193"/>
                  </a:lnTo>
                  <a:lnTo>
                    <a:pt x="141" y="196"/>
                  </a:lnTo>
                  <a:lnTo>
                    <a:pt x="143" y="199"/>
                  </a:lnTo>
                  <a:lnTo>
                    <a:pt x="145" y="199"/>
                  </a:lnTo>
                  <a:lnTo>
                    <a:pt x="147" y="199"/>
                  </a:lnTo>
                  <a:lnTo>
                    <a:pt x="148" y="201"/>
                  </a:lnTo>
                  <a:lnTo>
                    <a:pt x="150" y="201"/>
                  </a:lnTo>
                  <a:lnTo>
                    <a:pt x="148" y="202"/>
                  </a:lnTo>
                  <a:lnTo>
                    <a:pt x="147" y="203"/>
                  </a:lnTo>
                  <a:lnTo>
                    <a:pt x="146" y="202"/>
                  </a:lnTo>
                  <a:lnTo>
                    <a:pt x="143" y="203"/>
                  </a:lnTo>
                  <a:lnTo>
                    <a:pt x="141" y="203"/>
                  </a:lnTo>
                  <a:lnTo>
                    <a:pt x="139" y="203"/>
                  </a:lnTo>
                  <a:lnTo>
                    <a:pt x="135" y="203"/>
                  </a:lnTo>
                  <a:lnTo>
                    <a:pt x="134" y="202"/>
                  </a:lnTo>
                  <a:lnTo>
                    <a:pt x="132" y="202"/>
                  </a:lnTo>
                  <a:lnTo>
                    <a:pt x="131" y="199"/>
                  </a:lnTo>
                  <a:lnTo>
                    <a:pt x="130" y="199"/>
                  </a:lnTo>
                  <a:lnTo>
                    <a:pt x="128" y="200"/>
                  </a:lnTo>
                  <a:lnTo>
                    <a:pt x="126" y="201"/>
                  </a:lnTo>
                  <a:lnTo>
                    <a:pt x="124" y="201"/>
                  </a:lnTo>
                  <a:lnTo>
                    <a:pt x="123" y="201"/>
                  </a:lnTo>
                  <a:lnTo>
                    <a:pt x="121" y="203"/>
                  </a:lnTo>
                  <a:lnTo>
                    <a:pt x="119" y="207"/>
                  </a:lnTo>
                  <a:lnTo>
                    <a:pt x="117" y="208"/>
                  </a:lnTo>
                  <a:lnTo>
                    <a:pt x="116" y="209"/>
                  </a:lnTo>
                  <a:lnTo>
                    <a:pt x="113" y="209"/>
                  </a:lnTo>
                  <a:lnTo>
                    <a:pt x="110" y="209"/>
                  </a:lnTo>
                  <a:lnTo>
                    <a:pt x="108" y="210"/>
                  </a:lnTo>
                  <a:lnTo>
                    <a:pt x="105" y="210"/>
                  </a:lnTo>
                  <a:lnTo>
                    <a:pt x="104" y="210"/>
                  </a:lnTo>
                  <a:lnTo>
                    <a:pt x="104" y="213"/>
                  </a:lnTo>
                  <a:lnTo>
                    <a:pt x="103" y="214"/>
                  </a:lnTo>
                  <a:lnTo>
                    <a:pt x="103" y="214"/>
                  </a:lnTo>
                  <a:lnTo>
                    <a:pt x="101" y="215"/>
                  </a:lnTo>
                  <a:lnTo>
                    <a:pt x="99" y="215"/>
                  </a:lnTo>
                  <a:lnTo>
                    <a:pt x="98" y="214"/>
                  </a:lnTo>
                  <a:lnTo>
                    <a:pt x="96" y="213"/>
                  </a:lnTo>
                  <a:lnTo>
                    <a:pt x="95" y="213"/>
                  </a:lnTo>
                  <a:lnTo>
                    <a:pt x="94" y="212"/>
                  </a:lnTo>
                  <a:lnTo>
                    <a:pt x="93" y="212"/>
                  </a:lnTo>
                  <a:lnTo>
                    <a:pt x="92" y="214"/>
                  </a:lnTo>
                  <a:lnTo>
                    <a:pt x="92" y="214"/>
                  </a:lnTo>
                  <a:lnTo>
                    <a:pt x="92" y="215"/>
                  </a:lnTo>
                  <a:lnTo>
                    <a:pt x="89" y="216"/>
                  </a:lnTo>
                  <a:lnTo>
                    <a:pt x="88" y="216"/>
                  </a:lnTo>
                  <a:lnTo>
                    <a:pt x="88" y="220"/>
                  </a:lnTo>
                  <a:lnTo>
                    <a:pt x="88" y="221"/>
                  </a:lnTo>
                  <a:lnTo>
                    <a:pt x="88" y="221"/>
                  </a:lnTo>
                  <a:lnTo>
                    <a:pt x="85" y="221"/>
                  </a:lnTo>
                  <a:lnTo>
                    <a:pt x="82" y="221"/>
                  </a:lnTo>
                  <a:lnTo>
                    <a:pt x="81" y="223"/>
                  </a:lnTo>
                  <a:lnTo>
                    <a:pt x="79" y="224"/>
                  </a:lnTo>
                  <a:lnTo>
                    <a:pt x="78" y="224"/>
                  </a:lnTo>
                  <a:lnTo>
                    <a:pt x="77" y="224"/>
                  </a:lnTo>
                  <a:lnTo>
                    <a:pt x="76" y="223"/>
                  </a:lnTo>
                  <a:lnTo>
                    <a:pt x="74" y="221"/>
                  </a:lnTo>
                  <a:lnTo>
                    <a:pt x="69" y="220"/>
                  </a:lnTo>
                  <a:lnTo>
                    <a:pt x="66" y="219"/>
                  </a:lnTo>
                  <a:lnTo>
                    <a:pt x="63" y="216"/>
                  </a:lnTo>
                  <a:lnTo>
                    <a:pt x="62" y="215"/>
                  </a:lnTo>
                  <a:lnTo>
                    <a:pt x="61" y="214"/>
                  </a:lnTo>
                  <a:lnTo>
                    <a:pt x="58" y="211"/>
                  </a:lnTo>
                  <a:lnTo>
                    <a:pt x="57" y="209"/>
                  </a:lnTo>
                  <a:lnTo>
                    <a:pt x="55" y="209"/>
                  </a:lnTo>
                  <a:lnTo>
                    <a:pt x="52" y="207"/>
                  </a:lnTo>
                  <a:lnTo>
                    <a:pt x="52" y="206"/>
                  </a:lnTo>
                  <a:lnTo>
                    <a:pt x="52" y="204"/>
                  </a:lnTo>
                  <a:lnTo>
                    <a:pt x="51" y="204"/>
                  </a:lnTo>
                  <a:lnTo>
                    <a:pt x="50" y="204"/>
                  </a:lnTo>
                  <a:lnTo>
                    <a:pt x="50" y="203"/>
                  </a:lnTo>
                  <a:lnTo>
                    <a:pt x="50" y="201"/>
                  </a:lnTo>
                  <a:lnTo>
                    <a:pt x="50" y="196"/>
                  </a:lnTo>
                  <a:lnTo>
                    <a:pt x="50" y="192"/>
                  </a:lnTo>
                  <a:lnTo>
                    <a:pt x="47" y="190"/>
                  </a:lnTo>
                  <a:lnTo>
                    <a:pt x="46" y="188"/>
                  </a:lnTo>
                  <a:lnTo>
                    <a:pt x="43" y="182"/>
                  </a:lnTo>
                  <a:lnTo>
                    <a:pt x="43" y="179"/>
                  </a:lnTo>
                  <a:lnTo>
                    <a:pt x="43" y="176"/>
                  </a:lnTo>
                  <a:lnTo>
                    <a:pt x="43" y="170"/>
                  </a:lnTo>
                  <a:lnTo>
                    <a:pt x="44" y="166"/>
                  </a:lnTo>
                  <a:lnTo>
                    <a:pt x="46" y="161"/>
                  </a:lnTo>
                  <a:lnTo>
                    <a:pt x="47" y="158"/>
                  </a:lnTo>
                  <a:lnTo>
                    <a:pt x="47" y="157"/>
                  </a:lnTo>
                  <a:lnTo>
                    <a:pt x="47" y="155"/>
                  </a:lnTo>
                  <a:lnTo>
                    <a:pt x="47" y="152"/>
                  </a:lnTo>
                  <a:lnTo>
                    <a:pt x="51" y="149"/>
                  </a:lnTo>
                  <a:lnTo>
                    <a:pt x="52" y="148"/>
                  </a:lnTo>
                  <a:lnTo>
                    <a:pt x="52" y="146"/>
                  </a:lnTo>
                  <a:lnTo>
                    <a:pt x="54" y="144"/>
                  </a:lnTo>
                  <a:lnTo>
                    <a:pt x="56" y="142"/>
                  </a:lnTo>
                  <a:lnTo>
                    <a:pt x="56" y="141"/>
                  </a:lnTo>
                  <a:lnTo>
                    <a:pt x="56" y="140"/>
                  </a:lnTo>
                  <a:lnTo>
                    <a:pt x="55" y="140"/>
                  </a:lnTo>
                  <a:lnTo>
                    <a:pt x="54" y="138"/>
                  </a:lnTo>
                  <a:lnTo>
                    <a:pt x="52" y="134"/>
                  </a:lnTo>
                  <a:lnTo>
                    <a:pt x="51" y="133"/>
                  </a:lnTo>
                  <a:lnTo>
                    <a:pt x="50" y="132"/>
                  </a:lnTo>
                  <a:lnTo>
                    <a:pt x="51" y="130"/>
                  </a:lnTo>
                  <a:lnTo>
                    <a:pt x="51" y="128"/>
                  </a:lnTo>
                  <a:lnTo>
                    <a:pt x="51" y="127"/>
                  </a:lnTo>
                  <a:lnTo>
                    <a:pt x="50" y="126"/>
                  </a:lnTo>
                  <a:lnTo>
                    <a:pt x="47" y="124"/>
                  </a:lnTo>
                  <a:lnTo>
                    <a:pt x="45" y="124"/>
                  </a:lnTo>
                  <a:lnTo>
                    <a:pt x="43" y="124"/>
                  </a:lnTo>
                  <a:lnTo>
                    <a:pt x="41" y="124"/>
                  </a:lnTo>
                  <a:lnTo>
                    <a:pt x="39" y="124"/>
                  </a:lnTo>
                  <a:lnTo>
                    <a:pt x="38" y="123"/>
                  </a:lnTo>
                  <a:lnTo>
                    <a:pt x="38" y="122"/>
                  </a:lnTo>
                  <a:lnTo>
                    <a:pt x="38" y="120"/>
                  </a:lnTo>
                  <a:lnTo>
                    <a:pt x="40" y="119"/>
                  </a:lnTo>
                  <a:lnTo>
                    <a:pt x="41" y="116"/>
                  </a:lnTo>
                  <a:lnTo>
                    <a:pt x="41" y="114"/>
                  </a:lnTo>
                  <a:lnTo>
                    <a:pt x="42" y="111"/>
                  </a:lnTo>
                  <a:lnTo>
                    <a:pt x="42" y="109"/>
                  </a:lnTo>
                  <a:lnTo>
                    <a:pt x="43" y="106"/>
                  </a:lnTo>
                  <a:lnTo>
                    <a:pt x="40" y="104"/>
                  </a:lnTo>
                  <a:lnTo>
                    <a:pt x="39" y="103"/>
                  </a:lnTo>
                  <a:lnTo>
                    <a:pt x="38" y="101"/>
                  </a:lnTo>
                  <a:lnTo>
                    <a:pt x="36" y="101"/>
                  </a:lnTo>
                  <a:lnTo>
                    <a:pt x="35" y="100"/>
                  </a:lnTo>
                  <a:lnTo>
                    <a:pt x="32" y="102"/>
                  </a:lnTo>
                  <a:lnTo>
                    <a:pt x="30" y="102"/>
                  </a:lnTo>
                  <a:lnTo>
                    <a:pt x="28" y="103"/>
                  </a:lnTo>
                  <a:lnTo>
                    <a:pt x="25" y="103"/>
                  </a:lnTo>
                  <a:lnTo>
                    <a:pt x="22" y="102"/>
                  </a:lnTo>
                  <a:lnTo>
                    <a:pt x="19" y="102"/>
                  </a:lnTo>
                  <a:lnTo>
                    <a:pt x="13" y="95"/>
                  </a:lnTo>
                  <a:lnTo>
                    <a:pt x="6" y="88"/>
                  </a:lnTo>
                  <a:lnTo>
                    <a:pt x="0" y="81"/>
                  </a:lnTo>
                  <a:lnTo>
                    <a:pt x="0" y="79"/>
                  </a:lnTo>
                  <a:lnTo>
                    <a:pt x="2" y="77"/>
                  </a:lnTo>
                  <a:lnTo>
                    <a:pt x="5" y="74"/>
                  </a:lnTo>
                  <a:lnTo>
                    <a:pt x="6" y="73"/>
                  </a:lnTo>
                  <a:lnTo>
                    <a:pt x="8" y="72"/>
                  </a:lnTo>
                  <a:lnTo>
                    <a:pt x="7" y="66"/>
                  </a:lnTo>
                  <a:lnTo>
                    <a:pt x="7" y="64"/>
                  </a:lnTo>
                  <a:lnTo>
                    <a:pt x="6" y="62"/>
                  </a:lnTo>
                  <a:lnTo>
                    <a:pt x="5" y="60"/>
                  </a:lnTo>
                  <a:lnTo>
                    <a:pt x="6" y="58"/>
                  </a:lnTo>
                  <a:lnTo>
                    <a:pt x="7" y="57"/>
                  </a:lnTo>
                  <a:lnTo>
                    <a:pt x="8" y="56"/>
                  </a:lnTo>
                  <a:lnTo>
                    <a:pt x="11" y="56"/>
                  </a:lnTo>
                  <a:lnTo>
                    <a:pt x="13" y="56"/>
                  </a:lnTo>
                  <a:lnTo>
                    <a:pt x="15" y="55"/>
                  </a:lnTo>
                  <a:lnTo>
                    <a:pt x="16" y="54"/>
                  </a:lnTo>
                  <a:lnTo>
                    <a:pt x="17" y="54"/>
                  </a:lnTo>
                  <a:lnTo>
                    <a:pt x="20" y="55"/>
                  </a:lnTo>
                  <a:lnTo>
                    <a:pt x="22" y="53"/>
                  </a:lnTo>
                  <a:lnTo>
                    <a:pt x="24" y="51"/>
                  </a:lnTo>
                  <a:lnTo>
                    <a:pt x="30" y="49"/>
                  </a:lnTo>
                  <a:lnTo>
                    <a:pt x="32" y="47"/>
                  </a:lnTo>
                  <a:lnTo>
                    <a:pt x="32" y="45"/>
                  </a:lnTo>
                  <a:lnTo>
                    <a:pt x="32" y="43"/>
                  </a:lnTo>
                  <a:lnTo>
                    <a:pt x="32" y="43"/>
                  </a:lnTo>
                  <a:lnTo>
                    <a:pt x="30" y="42"/>
                  </a:lnTo>
                  <a:lnTo>
                    <a:pt x="28" y="42"/>
                  </a:lnTo>
                  <a:lnTo>
                    <a:pt x="26" y="43"/>
                  </a:lnTo>
                  <a:lnTo>
                    <a:pt x="24" y="43"/>
                  </a:lnTo>
                  <a:lnTo>
                    <a:pt x="23" y="41"/>
                  </a:lnTo>
                  <a:lnTo>
                    <a:pt x="23" y="40"/>
                  </a:lnTo>
                  <a:lnTo>
                    <a:pt x="24" y="37"/>
                  </a:lnTo>
                  <a:lnTo>
                    <a:pt x="23" y="36"/>
                  </a:lnTo>
                  <a:lnTo>
                    <a:pt x="20" y="32"/>
                  </a:lnTo>
                  <a:lnTo>
                    <a:pt x="20" y="31"/>
                  </a:lnTo>
                  <a:lnTo>
                    <a:pt x="22" y="29"/>
                  </a:lnTo>
                  <a:lnTo>
                    <a:pt x="24" y="27"/>
                  </a:lnTo>
                  <a:lnTo>
                    <a:pt x="25" y="24"/>
                  </a:lnTo>
                  <a:lnTo>
                    <a:pt x="27" y="23"/>
                  </a:lnTo>
                  <a:lnTo>
                    <a:pt x="30" y="22"/>
                  </a:lnTo>
                  <a:lnTo>
                    <a:pt x="32" y="21"/>
                  </a:lnTo>
                  <a:lnTo>
                    <a:pt x="33" y="19"/>
                  </a:lnTo>
                  <a:lnTo>
                    <a:pt x="36" y="17"/>
                  </a:lnTo>
                  <a:lnTo>
                    <a:pt x="41" y="15"/>
                  </a:lnTo>
                  <a:lnTo>
                    <a:pt x="43" y="12"/>
                  </a:lnTo>
                  <a:lnTo>
                    <a:pt x="43" y="11"/>
                  </a:lnTo>
                  <a:lnTo>
                    <a:pt x="47" y="9"/>
                  </a:lnTo>
                  <a:lnTo>
                    <a:pt x="47" y="8"/>
                  </a:lnTo>
                  <a:lnTo>
                    <a:pt x="47" y="8"/>
                  </a:lnTo>
                  <a:lnTo>
                    <a:pt x="41" y="0"/>
                  </a:lnTo>
                  <a:lnTo>
                    <a:pt x="43" y="1"/>
                  </a:lnTo>
                  <a:lnTo>
                    <a:pt x="47" y="5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50" y="5"/>
                  </a:lnTo>
                  <a:lnTo>
                    <a:pt x="52" y="5"/>
                  </a:lnTo>
                  <a:lnTo>
                    <a:pt x="58" y="9"/>
                  </a:lnTo>
                  <a:lnTo>
                    <a:pt x="67" y="15"/>
                  </a:lnTo>
                  <a:lnTo>
                    <a:pt x="79" y="25"/>
                  </a:lnTo>
                  <a:lnTo>
                    <a:pt x="82" y="29"/>
                  </a:lnTo>
                  <a:lnTo>
                    <a:pt x="84" y="31"/>
                  </a:lnTo>
                  <a:lnTo>
                    <a:pt x="88" y="35"/>
                  </a:lnTo>
                  <a:lnTo>
                    <a:pt x="88" y="37"/>
                  </a:lnTo>
                  <a:lnTo>
                    <a:pt x="88" y="46"/>
                  </a:lnTo>
                  <a:lnTo>
                    <a:pt x="85" y="52"/>
                  </a:lnTo>
                  <a:lnTo>
                    <a:pt x="85" y="56"/>
                  </a:lnTo>
                  <a:lnTo>
                    <a:pt x="85" y="62"/>
                  </a:lnTo>
                  <a:lnTo>
                    <a:pt x="83" y="66"/>
                  </a:lnTo>
                  <a:lnTo>
                    <a:pt x="85" y="64"/>
                  </a:lnTo>
                  <a:lnTo>
                    <a:pt x="86" y="59"/>
                  </a:lnTo>
                  <a:lnTo>
                    <a:pt x="88" y="56"/>
                  </a:lnTo>
                  <a:lnTo>
                    <a:pt x="91" y="52"/>
                  </a:lnTo>
                  <a:lnTo>
                    <a:pt x="94" y="51"/>
                  </a:lnTo>
                  <a:lnTo>
                    <a:pt x="98" y="53"/>
                  </a:lnTo>
                  <a:lnTo>
                    <a:pt x="101" y="53"/>
                  </a:lnTo>
                  <a:lnTo>
                    <a:pt x="104" y="54"/>
                  </a:lnTo>
                  <a:lnTo>
                    <a:pt x="110" y="60"/>
                  </a:lnTo>
                  <a:lnTo>
                    <a:pt x="115" y="64"/>
                  </a:lnTo>
                  <a:lnTo>
                    <a:pt x="117" y="68"/>
                  </a:lnTo>
                  <a:lnTo>
                    <a:pt x="123" y="70"/>
                  </a:lnTo>
                  <a:lnTo>
                    <a:pt x="127" y="72"/>
                  </a:lnTo>
                  <a:lnTo>
                    <a:pt x="128" y="75"/>
                  </a:lnTo>
                  <a:lnTo>
                    <a:pt x="129" y="81"/>
                  </a:lnTo>
                  <a:lnTo>
                    <a:pt x="127" y="91"/>
                  </a:lnTo>
                  <a:lnTo>
                    <a:pt x="128" y="9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4" name="Freeform 1432">
              <a:extLst>
                <a:ext uri="{FF2B5EF4-FFF2-40B4-BE49-F238E27FC236}">
                  <a16:creationId xmlns:a16="http://schemas.microsoft.com/office/drawing/2014/main" id="{36A8DBF2-D29A-48D2-D174-AF7DE057FA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71220" y="9302358"/>
              <a:ext cx="236195" cy="137322"/>
            </a:xfrm>
            <a:custGeom>
              <a:avLst/>
              <a:gdLst>
                <a:gd name="T0" fmla="*/ 177 w 191"/>
                <a:gd name="T1" fmla="*/ 51 h 112"/>
                <a:gd name="T2" fmla="*/ 168 w 191"/>
                <a:gd name="T3" fmla="*/ 54 h 112"/>
                <a:gd name="T4" fmla="*/ 161 w 191"/>
                <a:gd name="T5" fmla="*/ 55 h 112"/>
                <a:gd name="T6" fmla="*/ 157 w 191"/>
                <a:gd name="T7" fmla="*/ 55 h 112"/>
                <a:gd name="T8" fmla="*/ 154 w 191"/>
                <a:gd name="T9" fmla="*/ 57 h 112"/>
                <a:gd name="T10" fmla="*/ 144 w 191"/>
                <a:gd name="T11" fmla="*/ 58 h 112"/>
                <a:gd name="T12" fmla="*/ 134 w 191"/>
                <a:gd name="T13" fmla="*/ 55 h 112"/>
                <a:gd name="T14" fmla="*/ 132 w 191"/>
                <a:gd name="T15" fmla="*/ 61 h 112"/>
                <a:gd name="T16" fmla="*/ 128 w 191"/>
                <a:gd name="T17" fmla="*/ 67 h 112"/>
                <a:gd name="T18" fmla="*/ 122 w 191"/>
                <a:gd name="T19" fmla="*/ 72 h 112"/>
                <a:gd name="T20" fmla="*/ 111 w 191"/>
                <a:gd name="T21" fmla="*/ 81 h 112"/>
                <a:gd name="T22" fmla="*/ 110 w 191"/>
                <a:gd name="T23" fmla="*/ 84 h 112"/>
                <a:gd name="T24" fmla="*/ 99 w 191"/>
                <a:gd name="T25" fmla="*/ 79 h 112"/>
                <a:gd name="T26" fmla="*/ 85 w 191"/>
                <a:gd name="T27" fmla="*/ 86 h 112"/>
                <a:gd name="T28" fmla="*/ 80 w 191"/>
                <a:gd name="T29" fmla="*/ 90 h 112"/>
                <a:gd name="T30" fmla="*/ 79 w 191"/>
                <a:gd name="T31" fmla="*/ 101 h 112"/>
                <a:gd name="T32" fmla="*/ 75 w 191"/>
                <a:gd name="T33" fmla="*/ 107 h 112"/>
                <a:gd name="T34" fmla="*/ 63 w 191"/>
                <a:gd name="T35" fmla="*/ 111 h 112"/>
                <a:gd name="T36" fmla="*/ 58 w 191"/>
                <a:gd name="T37" fmla="*/ 101 h 112"/>
                <a:gd name="T38" fmla="*/ 51 w 191"/>
                <a:gd name="T39" fmla="*/ 99 h 112"/>
                <a:gd name="T40" fmla="*/ 50 w 191"/>
                <a:gd name="T41" fmla="*/ 95 h 112"/>
                <a:gd name="T42" fmla="*/ 50 w 191"/>
                <a:gd name="T43" fmla="*/ 90 h 112"/>
                <a:gd name="T44" fmla="*/ 46 w 191"/>
                <a:gd name="T45" fmla="*/ 82 h 112"/>
                <a:gd name="T46" fmla="*/ 38 w 191"/>
                <a:gd name="T47" fmla="*/ 79 h 112"/>
                <a:gd name="T48" fmla="*/ 27 w 191"/>
                <a:gd name="T49" fmla="*/ 84 h 112"/>
                <a:gd name="T50" fmla="*/ 24 w 191"/>
                <a:gd name="T51" fmla="*/ 79 h 112"/>
                <a:gd name="T52" fmla="*/ 16 w 191"/>
                <a:gd name="T53" fmla="*/ 75 h 112"/>
                <a:gd name="T54" fmla="*/ 10 w 191"/>
                <a:gd name="T55" fmla="*/ 69 h 112"/>
                <a:gd name="T56" fmla="*/ 0 w 191"/>
                <a:gd name="T57" fmla="*/ 66 h 112"/>
                <a:gd name="T58" fmla="*/ 6 w 191"/>
                <a:gd name="T59" fmla="*/ 58 h 112"/>
                <a:gd name="T60" fmla="*/ 6 w 191"/>
                <a:gd name="T61" fmla="*/ 46 h 112"/>
                <a:gd name="T62" fmla="*/ 17 w 191"/>
                <a:gd name="T63" fmla="*/ 39 h 112"/>
                <a:gd name="T64" fmla="*/ 34 w 191"/>
                <a:gd name="T65" fmla="*/ 26 h 112"/>
                <a:gd name="T66" fmla="*/ 42 w 191"/>
                <a:gd name="T67" fmla="*/ 23 h 112"/>
                <a:gd name="T68" fmla="*/ 54 w 191"/>
                <a:gd name="T69" fmla="*/ 19 h 112"/>
                <a:gd name="T70" fmla="*/ 64 w 191"/>
                <a:gd name="T71" fmla="*/ 21 h 112"/>
                <a:gd name="T72" fmla="*/ 93 w 191"/>
                <a:gd name="T73" fmla="*/ 23 h 112"/>
                <a:gd name="T74" fmla="*/ 105 w 191"/>
                <a:gd name="T75" fmla="*/ 16 h 112"/>
                <a:gd name="T76" fmla="*/ 129 w 191"/>
                <a:gd name="T77" fmla="*/ 19 h 112"/>
                <a:gd name="T78" fmla="*/ 148 w 191"/>
                <a:gd name="T79" fmla="*/ 22 h 112"/>
                <a:gd name="T80" fmla="*/ 149 w 191"/>
                <a:gd name="T81" fmla="*/ 21 h 112"/>
                <a:gd name="T82" fmla="*/ 172 w 191"/>
                <a:gd name="T83" fmla="*/ 34 h 112"/>
                <a:gd name="T84" fmla="*/ 161 w 191"/>
                <a:gd name="T85" fmla="*/ 34 h 112"/>
                <a:gd name="T86" fmla="*/ 167 w 191"/>
                <a:gd name="T87" fmla="*/ 35 h 112"/>
                <a:gd name="T88" fmla="*/ 173 w 191"/>
                <a:gd name="T89" fmla="*/ 41 h 112"/>
                <a:gd name="T90" fmla="*/ 180 w 191"/>
                <a:gd name="T91" fmla="*/ 41 h 112"/>
                <a:gd name="T92" fmla="*/ 184 w 191"/>
                <a:gd name="T93" fmla="*/ 40 h 112"/>
                <a:gd name="T94" fmla="*/ 90 w 191"/>
                <a:gd name="T95" fmla="*/ 4 h 112"/>
                <a:gd name="T96" fmla="*/ 90 w 191"/>
                <a:gd name="T97" fmla="*/ 3 h 112"/>
                <a:gd name="T98" fmla="*/ 107 w 191"/>
                <a:gd name="T99" fmla="*/ 2 h 112"/>
                <a:gd name="T100" fmla="*/ 107 w 191"/>
                <a:gd name="T101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1" h="112">
                  <a:moveTo>
                    <a:pt x="190" y="48"/>
                  </a:moveTo>
                  <a:lnTo>
                    <a:pt x="183" y="47"/>
                  </a:lnTo>
                  <a:lnTo>
                    <a:pt x="179" y="48"/>
                  </a:lnTo>
                  <a:lnTo>
                    <a:pt x="177" y="51"/>
                  </a:lnTo>
                  <a:lnTo>
                    <a:pt x="176" y="52"/>
                  </a:lnTo>
                  <a:lnTo>
                    <a:pt x="174" y="51"/>
                  </a:lnTo>
                  <a:lnTo>
                    <a:pt x="172" y="52"/>
                  </a:lnTo>
                  <a:lnTo>
                    <a:pt x="168" y="54"/>
                  </a:lnTo>
                  <a:lnTo>
                    <a:pt x="165" y="55"/>
                  </a:lnTo>
                  <a:lnTo>
                    <a:pt x="162" y="54"/>
                  </a:lnTo>
                  <a:lnTo>
                    <a:pt x="162" y="55"/>
                  </a:lnTo>
                  <a:lnTo>
                    <a:pt x="161" y="55"/>
                  </a:lnTo>
                  <a:lnTo>
                    <a:pt x="161" y="56"/>
                  </a:lnTo>
                  <a:lnTo>
                    <a:pt x="160" y="57"/>
                  </a:lnTo>
                  <a:lnTo>
                    <a:pt x="159" y="56"/>
                  </a:lnTo>
                  <a:lnTo>
                    <a:pt x="157" y="55"/>
                  </a:lnTo>
                  <a:lnTo>
                    <a:pt x="156" y="56"/>
                  </a:lnTo>
                  <a:lnTo>
                    <a:pt x="156" y="57"/>
                  </a:lnTo>
                  <a:lnTo>
                    <a:pt x="156" y="57"/>
                  </a:lnTo>
                  <a:lnTo>
                    <a:pt x="154" y="57"/>
                  </a:lnTo>
                  <a:lnTo>
                    <a:pt x="153" y="57"/>
                  </a:lnTo>
                  <a:lnTo>
                    <a:pt x="151" y="58"/>
                  </a:lnTo>
                  <a:lnTo>
                    <a:pt x="148" y="59"/>
                  </a:lnTo>
                  <a:lnTo>
                    <a:pt x="144" y="58"/>
                  </a:lnTo>
                  <a:lnTo>
                    <a:pt x="142" y="57"/>
                  </a:lnTo>
                  <a:lnTo>
                    <a:pt x="140" y="54"/>
                  </a:lnTo>
                  <a:lnTo>
                    <a:pt x="138" y="54"/>
                  </a:lnTo>
                  <a:lnTo>
                    <a:pt x="134" y="55"/>
                  </a:lnTo>
                  <a:lnTo>
                    <a:pt x="133" y="57"/>
                  </a:lnTo>
                  <a:lnTo>
                    <a:pt x="132" y="58"/>
                  </a:lnTo>
                  <a:lnTo>
                    <a:pt x="133" y="60"/>
                  </a:lnTo>
                  <a:lnTo>
                    <a:pt x="132" y="61"/>
                  </a:lnTo>
                  <a:lnTo>
                    <a:pt x="131" y="61"/>
                  </a:lnTo>
                  <a:lnTo>
                    <a:pt x="129" y="63"/>
                  </a:lnTo>
                  <a:lnTo>
                    <a:pt x="128" y="65"/>
                  </a:lnTo>
                  <a:lnTo>
                    <a:pt x="128" y="67"/>
                  </a:lnTo>
                  <a:lnTo>
                    <a:pt x="128" y="68"/>
                  </a:lnTo>
                  <a:lnTo>
                    <a:pt x="127" y="69"/>
                  </a:lnTo>
                  <a:lnTo>
                    <a:pt x="125" y="69"/>
                  </a:lnTo>
                  <a:lnTo>
                    <a:pt x="122" y="72"/>
                  </a:lnTo>
                  <a:lnTo>
                    <a:pt x="120" y="76"/>
                  </a:lnTo>
                  <a:lnTo>
                    <a:pt x="116" y="78"/>
                  </a:lnTo>
                  <a:lnTo>
                    <a:pt x="113" y="79"/>
                  </a:lnTo>
                  <a:lnTo>
                    <a:pt x="111" y="81"/>
                  </a:lnTo>
                  <a:lnTo>
                    <a:pt x="111" y="83"/>
                  </a:lnTo>
                  <a:lnTo>
                    <a:pt x="111" y="84"/>
                  </a:lnTo>
                  <a:lnTo>
                    <a:pt x="111" y="84"/>
                  </a:lnTo>
                  <a:lnTo>
                    <a:pt x="110" y="84"/>
                  </a:lnTo>
                  <a:lnTo>
                    <a:pt x="104" y="80"/>
                  </a:lnTo>
                  <a:lnTo>
                    <a:pt x="102" y="78"/>
                  </a:lnTo>
                  <a:lnTo>
                    <a:pt x="100" y="78"/>
                  </a:lnTo>
                  <a:lnTo>
                    <a:pt x="99" y="79"/>
                  </a:lnTo>
                  <a:lnTo>
                    <a:pt x="96" y="82"/>
                  </a:lnTo>
                  <a:lnTo>
                    <a:pt x="93" y="86"/>
                  </a:lnTo>
                  <a:lnTo>
                    <a:pt x="92" y="86"/>
                  </a:lnTo>
                  <a:lnTo>
                    <a:pt x="85" y="86"/>
                  </a:lnTo>
                  <a:lnTo>
                    <a:pt x="81" y="86"/>
                  </a:lnTo>
                  <a:lnTo>
                    <a:pt x="80" y="86"/>
                  </a:lnTo>
                  <a:lnTo>
                    <a:pt x="80" y="89"/>
                  </a:lnTo>
                  <a:lnTo>
                    <a:pt x="80" y="90"/>
                  </a:lnTo>
                  <a:lnTo>
                    <a:pt x="81" y="97"/>
                  </a:lnTo>
                  <a:lnTo>
                    <a:pt x="81" y="101"/>
                  </a:lnTo>
                  <a:lnTo>
                    <a:pt x="81" y="101"/>
                  </a:lnTo>
                  <a:lnTo>
                    <a:pt x="79" y="101"/>
                  </a:lnTo>
                  <a:lnTo>
                    <a:pt x="77" y="102"/>
                  </a:lnTo>
                  <a:lnTo>
                    <a:pt x="75" y="103"/>
                  </a:lnTo>
                  <a:lnTo>
                    <a:pt x="75" y="104"/>
                  </a:lnTo>
                  <a:lnTo>
                    <a:pt x="75" y="107"/>
                  </a:lnTo>
                  <a:lnTo>
                    <a:pt x="74" y="109"/>
                  </a:lnTo>
                  <a:lnTo>
                    <a:pt x="72" y="110"/>
                  </a:lnTo>
                  <a:lnTo>
                    <a:pt x="71" y="110"/>
                  </a:lnTo>
                  <a:lnTo>
                    <a:pt x="63" y="111"/>
                  </a:lnTo>
                  <a:lnTo>
                    <a:pt x="63" y="107"/>
                  </a:lnTo>
                  <a:lnTo>
                    <a:pt x="60" y="106"/>
                  </a:lnTo>
                  <a:lnTo>
                    <a:pt x="59" y="104"/>
                  </a:lnTo>
                  <a:lnTo>
                    <a:pt x="58" y="101"/>
                  </a:lnTo>
                  <a:lnTo>
                    <a:pt x="58" y="101"/>
                  </a:lnTo>
                  <a:lnTo>
                    <a:pt x="58" y="99"/>
                  </a:lnTo>
                  <a:lnTo>
                    <a:pt x="54" y="98"/>
                  </a:lnTo>
                  <a:lnTo>
                    <a:pt x="51" y="99"/>
                  </a:lnTo>
                  <a:lnTo>
                    <a:pt x="49" y="98"/>
                  </a:lnTo>
                  <a:lnTo>
                    <a:pt x="48" y="97"/>
                  </a:lnTo>
                  <a:lnTo>
                    <a:pt x="50" y="96"/>
                  </a:lnTo>
                  <a:lnTo>
                    <a:pt x="50" y="95"/>
                  </a:lnTo>
                  <a:lnTo>
                    <a:pt x="50" y="95"/>
                  </a:lnTo>
                  <a:lnTo>
                    <a:pt x="48" y="94"/>
                  </a:lnTo>
                  <a:lnTo>
                    <a:pt x="49" y="92"/>
                  </a:lnTo>
                  <a:lnTo>
                    <a:pt x="50" y="90"/>
                  </a:lnTo>
                  <a:lnTo>
                    <a:pt x="51" y="85"/>
                  </a:lnTo>
                  <a:lnTo>
                    <a:pt x="50" y="84"/>
                  </a:lnTo>
                  <a:lnTo>
                    <a:pt x="48" y="82"/>
                  </a:lnTo>
                  <a:lnTo>
                    <a:pt x="46" y="82"/>
                  </a:lnTo>
                  <a:lnTo>
                    <a:pt x="42" y="83"/>
                  </a:lnTo>
                  <a:lnTo>
                    <a:pt x="41" y="82"/>
                  </a:lnTo>
                  <a:lnTo>
                    <a:pt x="40" y="80"/>
                  </a:lnTo>
                  <a:lnTo>
                    <a:pt x="38" y="79"/>
                  </a:lnTo>
                  <a:lnTo>
                    <a:pt x="34" y="80"/>
                  </a:lnTo>
                  <a:lnTo>
                    <a:pt x="30" y="83"/>
                  </a:lnTo>
                  <a:lnTo>
                    <a:pt x="28" y="84"/>
                  </a:lnTo>
                  <a:lnTo>
                    <a:pt x="27" y="84"/>
                  </a:lnTo>
                  <a:lnTo>
                    <a:pt x="27" y="82"/>
                  </a:lnTo>
                  <a:lnTo>
                    <a:pt x="27" y="80"/>
                  </a:lnTo>
                  <a:lnTo>
                    <a:pt x="27" y="80"/>
                  </a:lnTo>
                  <a:lnTo>
                    <a:pt x="24" y="79"/>
                  </a:lnTo>
                  <a:lnTo>
                    <a:pt x="22" y="79"/>
                  </a:lnTo>
                  <a:lnTo>
                    <a:pt x="20" y="78"/>
                  </a:lnTo>
                  <a:lnTo>
                    <a:pt x="19" y="77"/>
                  </a:lnTo>
                  <a:lnTo>
                    <a:pt x="16" y="75"/>
                  </a:lnTo>
                  <a:lnTo>
                    <a:pt x="16" y="74"/>
                  </a:lnTo>
                  <a:lnTo>
                    <a:pt x="12" y="71"/>
                  </a:lnTo>
                  <a:lnTo>
                    <a:pt x="11" y="69"/>
                  </a:lnTo>
                  <a:lnTo>
                    <a:pt x="10" y="69"/>
                  </a:lnTo>
                  <a:lnTo>
                    <a:pt x="8" y="67"/>
                  </a:lnTo>
                  <a:lnTo>
                    <a:pt x="6" y="68"/>
                  </a:lnTo>
                  <a:lnTo>
                    <a:pt x="1" y="66"/>
                  </a:lnTo>
                  <a:lnTo>
                    <a:pt x="0" y="66"/>
                  </a:lnTo>
                  <a:lnTo>
                    <a:pt x="1" y="65"/>
                  </a:lnTo>
                  <a:lnTo>
                    <a:pt x="3" y="62"/>
                  </a:lnTo>
                  <a:lnTo>
                    <a:pt x="6" y="60"/>
                  </a:lnTo>
                  <a:lnTo>
                    <a:pt x="6" y="58"/>
                  </a:lnTo>
                  <a:lnTo>
                    <a:pt x="6" y="54"/>
                  </a:lnTo>
                  <a:lnTo>
                    <a:pt x="5" y="52"/>
                  </a:lnTo>
                  <a:lnTo>
                    <a:pt x="5" y="51"/>
                  </a:lnTo>
                  <a:lnTo>
                    <a:pt x="6" y="46"/>
                  </a:lnTo>
                  <a:lnTo>
                    <a:pt x="7" y="45"/>
                  </a:lnTo>
                  <a:lnTo>
                    <a:pt x="12" y="43"/>
                  </a:lnTo>
                  <a:lnTo>
                    <a:pt x="12" y="43"/>
                  </a:lnTo>
                  <a:lnTo>
                    <a:pt x="17" y="39"/>
                  </a:lnTo>
                  <a:lnTo>
                    <a:pt x="21" y="37"/>
                  </a:lnTo>
                  <a:lnTo>
                    <a:pt x="26" y="32"/>
                  </a:lnTo>
                  <a:lnTo>
                    <a:pt x="31" y="28"/>
                  </a:lnTo>
                  <a:lnTo>
                    <a:pt x="34" y="26"/>
                  </a:lnTo>
                  <a:lnTo>
                    <a:pt x="35" y="25"/>
                  </a:lnTo>
                  <a:lnTo>
                    <a:pt x="38" y="26"/>
                  </a:lnTo>
                  <a:lnTo>
                    <a:pt x="41" y="24"/>
                  </a:lnTo>
                  <a:lnTo>
                    <a:pt x="42" y="23"/>
                  </a:lnTo>
                  <a:lnTo>
                    <a:pt x="45" y="21"/>
                  </a:lnTo>
                  <a:lnTo>
                    <a:pt x="46" y="20"/>
                  </a:lnTo>
                  <a:lnTo>
                    <a:pt x="51" y="19"/>
                  </a:lnTo>
                  <a:lnTo>
                    <a:pt x="54" y="19"/>
                  </a:lnTo>
                  <a:lnTo>
                    <a:pt x="56" y="21"/>
                  </a:lnTo>
                  <a:lnTo>
                    <a:pt x="58" y="22"/>
                  </a:lnTo>
                  <a:lnTo>
                    <a:pt x="61" y="22"/>
                  </a:lnTo>
                  <a:lnTo>
                    <a:pt x="64" y="21"/>
                  </a:lnTo>
                  <a:lnTo>
                    <a:pt x="75" y="24"/>
                  </a:lnTo>
                  <a:lnTo>
                    <a:pt x="80" y="22"/>
                  </a:lnTo>
                  <a:lnTo>
                    <a:pt x="89" y="22"/>
                  </a:lnTo>
                  <a:lnTo>
                    <a:pt x="93" y="23"/>
                  </a:lnTo>
                  <a:lnTo>
                    <a:pt x="98" y="20"/>
                  </a:lnTo>
                  <a:lnTo>
                    <a:pt x="101" y="19"/>
                  </a:lnTo>
                  <a:lnTo>
                    <a:pt x="105" y="17"/>
                  </a:lnTo>
                  <a:lnTo>
                    <a:pt x="105" y="16"/>
                  </a:lnTo>
                  <a:lnTo>
                    <a:pt x="104" y="15"/>
                  </a:lnTo>
                  <a:lnTo>
                    <a:pt x="110" y="16"/>
                  </a:lnTo>
                  <a:lnTo>
                    <a:pt x="119" y="19"/>
                  </a:lnTo>
                  <a:lnTo>
                    <a:pt x="129" y="19"/>
                  </a:lnTo>
                  <a:lnTo>
                    <a:pt x="132" y="17"/>
                  </a:lnTo>
                  <a:lnTo>
                    <a:pt x="135" y="16"/>
                  </a:lnTo>
                  <a:lnTo>
                    <a:pt x="144" y="20"/>
                  </a:lnTo>
                  <a:lnTo>
                    <a:pt x="148" y="22"/>
                  </a:lnTo>
                  <a:lnTo>
                    <a:pt x="149" y="22"/>
                  </a:lnTo>
                  <a:lnTo>
                    <a:pt x="151" y="22"/>
                  </a:lnTo>
                  <a:lnTo>
                    <a:pt x="151" y="21"/>
                  </a:lnTo>
                  <a:lnTo>
                    <a:pt x="149" y="21"/>
                  </a:lnTo>
                  <a:lnTo>
                    <a:pt x="149" y="20"/>
                  </a:lnTo>
                  <a:lnTo>
                    <a:pt x="156" y="22"/>
                  </a:lnTo>
                  <a:lnTo>
                    <a:pt x="172" y="34"/>
                  </a:lnTo>
                  <a:lnTo>
                    <a:pt x="172" y="34"/>
                  </a:lnTo>
                  <a:lnTo>
                    <a:pt x="165" y="31"/>
                  </a:lnTo>
                  <a:lnTo>
                    <a:pt x="162" y="32"/>
                  </a:lnTo>
                  <a:lnTo>
                    <a:pt x="161" y="32"/>
                  </a:lnTo>
                  <a:lnTo>
                    <a:pt x="161" y="34"/>
                  </a:lnTo>
                  <a:lnTo>
                    <a:pt x="162" y="34"/>
                  </a:lnTo>
                  <a:lnTo>
                    <a:pt x="163" y="35"/>
                  </a:lnTo>
                  <a:lnTo>
                    <a:pt x="164" y="34"/>
                  </a:lnTo>
                  <a:lnTo>
                    <a:pt x="167" y="35"/>
                  </a:lnTo>
                  <a:lnTo>
                    <a:pt x="168" y="37"/>
                  </a:lnTo>
                  <a:lnTo>
                    <a:pt x="170" y="38"/>
                  </a:lnTo>
                  <a:lnTo>
                    <a:pt x="172" y="41"/>
                  </a:lnTo>
                  <a:lnTo>
                    <a:pt x="173" y="41"/>
                  </a:lnTo>
                  <a:lnTo>
                    <a:pt x="174" y="39"/>
                  </a:lnTo>
                  <a:lnTo>
                    <a:pt x="177" y="39"/>
                  </a:lnTo>
                  <a:lnTo>
                    <a:pt x="179" y="41"/>
                  </a:lnTo>
                  <a:lnTo>
                    <a:pt x="180" y="41"/>
                  </a:lnTo>
                  <a:lnTo>
                    <a:pt x="178" y="38"/>
                  </a:lnTo>
                  <a:lnTo>
                    <a:pt x="174" y="36"/>
                  </a:lnTo>
                  <a:lnTo>
                    <a:pt x="175" y="36"/>
                  </a:lnTo>
                  <a:lnTo>
                    <a:pt x="184" y="40"/>
                  </a:lnTo>
                  <a:lnTo>
                    <a:pt x="186" y="45"/>
                  </a:lnTo>
                  <a:lnTo>
                    <a:pt x="188" y="46"/>
                  </a:lnTo>
                  <a:lnTo>
                    <a:pt x="190" y="48"/>
                  </a:lnTo>
                  <a:close/>
                  <a:moveTo>
                    <a:pt x="90" y="4"/>
                  </a:moveTo>
                  <a:lnTo>
                    <a:pt x="85" y="6"/>
                  </a:lnTo>
                  <a:lnTo>
                    <a:pt x="84" y="6"/>
                  </a:lnTo>
                  <a:lnTo>
                    <a:pt x="86" y="5"/>
                  </a:lnTo>
                  <a:lnTo>
                    <a:pt x="90" y="3"/>
                  </a:lnTo>
                  <a:lnTo>
                    <a:pt x="93" y="2"/>
                  </a:lnTo>
                  <a:lnTo>
                    <a:pt x="96" y="2"/>
                  </a:lnTo>
                  <a:lnTo>
                    <a:pt x="90" y="4"/>
                  </a:lnTo>
                  <a:close/>
                  <a:moveTo>
                    <a:pt x="107" y="2"/>
                  </a:moveTo>
                  <a:lnTo>
                    <a:pt x="105" y="4"/>
                  </a:lnTo>
                  <a:lnTo>
                    <a:pt x="104" y="2"/>
                  </a:lnTo>
                  <a:lnTo>
                    <a:pt x="105" y="1"/>
                  </a:lnTo>
                  <a:lnTo>
                    <a:pt x="107" y="0"/>
                  </a:lnTo>
                  <a:lnTo>
                    <a:pt x="109" y="0"/>
                  </a:lnTo>
                  <a:lnTo>
                    <a:pt x="108" y="0"/>
                  </a:lnTo>
                  <a:lnTo>
                    <a:pt x="107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5" name="Freeform 1434">
              <a:extLst>
                <a:ext uri="{FF2B5EF4-FFF2-40B4-BE49-F238E27FC236}">
                  <a16:creationId xmlns:a16="http://schemas.microsoft.com/office/drawing/2014/main" id="{7A6A8DCE-1267-5A18-1FCD-1E12CDB86D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81079" y="9307849"/>
              <a:ext cx="16477" cy="5495"/>
            </a:xfrm>
            <a:custGeom>
              <a:avLst/>
              <a:gdLst>
                <a:gd name="T0" fmla="*/ 6 w 13"/>
                <a:gd name="T1" fmla="*/ 2 h 5"/>
                <a:gd name="T2" fmla="*/ 1 w 13"/>
                <a:gd name="T3" fmla="*/ 4 h 5"/>
                <a:gd name="T4" fmla="*/ 0 w 13"/>
                <a:gd name="T5" fmla="*/ 4 h 5"/>
                <a:gd name="T6" fmla="*/ 2 w 13"/>
                <a:gd name="T7" fmla="*/ 3 h 5"/>
                <a:gd name="T8" fmla="*/ 6 w 13"/>
                <a:gd name="T9" fmla="*/ 1 h 5"/>
                <a:gd name="T10" fmla="*/ 9 w 13"/>
                <a:gd name="T11" fmla="*/ 0 h 5"/>
                <a:gd name="T12" fmla="*/ 12 w 13"/>
                <a:gd name="T13" fmla="*/ 0 h 5"/>
                <a:gd name="T14" fmla="*/ 6 w 13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5">
                  <a:moveTo>
                    <a:pt x="6" y="2"/>
                  </a:moveTo>
                  <a:lnTo>
                    <a:pt x="1" y="4"/>
                  </a:lnTo>
                  <a:lnTo>
                    <a:pt x="0" y="4"/>
                  </a:lnTo>
                  <a:lnTo>
                    <a:pt x="2" y="3"/>
                  </a:lnTo>
                  <a:lnTo>
                    <a:pt x="6" y="1"/>
                  </a:lnTo>
                  <a:lnTo>
                    <a:pt x="9" y="0"/>
                  </a:lnTo>
                  <a:lnTo>
                    <a:pt x="12" y="0"/>
                  </a:lnTo>
                  <a:lnTo>
                    <a:pt x="6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6" name="Freeform 1435">
              <a:extLst>
                <a:ext uri="{FF2B5EF4-FFF2-40B4-BE49-F238E27FC236}">
                  <a16:creationId xmlns:a16="http://schemas.microsoft.com/office/drawing/2014/main" id="{91CA0586-58A6-4E36-2B54-0A9F1ACFB2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03051" y="9302358"/>
              <a:ext cx="5491" cy="5491"/>
            </a:xfrm>
            <a:custGeom>
              <a:avLst/>
              <a:gdLst>
                <a:gd name="T0" fmla="*/ 3 w 6"/>
                <a:gd name="T1" fmla="*/ 2 h 5"/>
                <a:gd name="T2" fmla="*/ 1 w 6"/>
                <a:gd name="T3" fmla="*/ 4 h 5"/>
                <a:gd name="T4" fmla="*/ 0 w 6"/>
                <a:gd name="T5" fmla="*/ 2 h 5"/>
                <a:gd name="T6" fmla="*/ 1 w 6"/>
                <a:gd name="T7" fmla="*/ 1 h 5"/>
                <a:gd name="T8" fmla="*/ 3 w 6"/>
                <a:gd name="T9" fmla="*/ 0 h 5"/>
                <a:gd name="T10" fmla="*/ 5 w 6"/>
                <a:gd name="T11" fmla="*/ 0 h 5"/>
                <a:gd name="T12" fmla="*/ 4 w 6"/>
                <a:gd name="T13" fmla="*/ 0 h 5"/>
                <a:gd name="T14" fmla="*/ 3 w 6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5">
                  <a:moveTo>
                    <a:pt x="3" y="2"/>
                  </a:moveTo>
                  <a:lnTo>
                    <a:pt x="1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7" name="Freeform 1440">
              <a:extLst>
                <a:ext uri="{FF2B5EF4-FFF2-40B4-BE49-F238E27FC236}">
                  <a16:creationId xmlns:a16="http://schemas.microsoft.com/office/drawing/2014/main" id="{2232E163-0EA2-8530-733C-8903AFAED3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94174" y="9225457"/>
              <a:ext cx="82396" cy="32958"/>
            </a:xfrm>
            <a:custGeom>
              <a:avLst/>
              <a:gdLst>
                <a:gd name="T0" fmla="*/ 33 w 67"/>
                <a:gd name="T1" fmla="*/ 2 h 27"/>
                <a:gd name="T2" fmla="*/ 37 w 67"/>
                <a:gd name="T3" fmla="*/ 3 h 27"/>
                <a:gd name="T4" fmla="*/ 41 w 67"/>
                <a:gd name="T5" fmla="*/ 4 h 27"/>
                <a:gd name="T6" fmla="*/ 42 w 67"/>
                <a:gd name="T7" fmla="*/ 4 h 27"/>
                <a:gd name="T8" fmla="*/ 44 w 67"/>
                <a:gd name="T9" fmla="*/ 4 h 27"/>
                <a:gd name="T10" fmla="*/ 48 w 67"/>
                <a:gd name="T11" fmla="*/ 7 h 27"/>
                <a:gd name="T12" fmla="*/ 50 w 67"/>
                <a:gd name="T13" fmla="*/ 8 h 27"/>
                <a:gd name="T14" fmla="*/ 61 w 67"/>
                <a:gd name="T15" fmla="*/ 12 h 27"/>
                <a:gd name="T16" fmla="*/ 65 w 67"/>
                <a:gd name="T17" fmla="*/ 17 h 27"/>
                <a:gd name="T18" fmla="*/ 66 w 67"/>
                <a:gd name="T19" fmla="*/ 19 h 27"/>
                <a:gd name="T20" fmla="*/ 63 w 67"/>
                <a:gd name="T21" fmla="*/ 20 h 27"/>
                <a:gd name="T22" fmla="*/ 59 w 67"/>
                <a:gd name="T23" fmla="*/ 21 h 27"/>
                <a:gd name="T24" fmla="*/ 56 w 67"/>
                <a:gd name="T25" fmla="*/ 21 h 27"/>
                <a:gd name="T26" fmla="*/ 53 w 67"/>
                <a:gd name="T27" fmla="*/ 20 h 27"/>
                <a:gd name="T28" fmla="*/ 52 w 67"/>
                <a:gd name="T29" fmla="*/ 18 h 27"/>
                <a:gd name="T30" fmla="*/ 48 w 67"/>
                <a:gd name="T31" fmla="*/ 18 h 27"/>
                <a:gd name="T32" fmla="*/ 49 w 67"/>
                <a:gd name="T33" fmla="*/ 18 h 27"/>
                <a:gd name="T34" fmla="*/ 48 w 67"/>
                <a:gd name="T35" fmla="*/ 17 h 27"/>
                <a:gd name="T36" fmla="*/ 46 w 67"/>
                <a:gd name="T37" fmla="*/ 17 h 27"/>
                <a:gd name="T38" fmla="*/ 45 w 67"/>
                <a:gd name="T39" fmla="*/ 20 h 27"/>
                <a:gd name="T40" fmla="*/ 43 w 67"/>
                <a:gd name="T41" fmla="*/ 22 h 27"/>
                <a:gd name="T42" fmla="*/ 41 w 67"/>
                <a:gd name="T43" fmla="*/ 21 h 27"/>
                <a:gd name="T44" fmla="*/ 39 w 67"/>
                <a:gd name="T45" fmla="*/ 20 h 27"/>
                <a:gd name="T46" fmla="*/ 37 w 67"/>
                <a:gd name="T47" fmla="*/ 20 h 27"/>
                <a:gd name="T48" fmla="*/ 36 w 67"/>
                <a:gd name="T49" fmla="*/ 22 h 27"/>
                <a:gd name="T50" fmla="*/ 35 w 67"/>
                <a:gd name="T51" fmla="*/ 26 h 27"/>
                <a:gd name="T52" fmla="*/ 32 w 67"/>
                <a:gd name="T53" fmla="*/ 23 h 27"/>
                <a:gd name="T54" fmla="*/ 30 w 67"/>
                <a:gd name="T55" fmla="*/ 22 h 27"/>
                <a:gd name="T56" fmla="*/ 27 w 67"/>
                <a:gd name="T57" fmla="*/ 21 h 27"/>
                <a:gd name="T58" fmla="*/ 21 w 67"/>
                <a:gd name="T59" fmla="*/ 21 h 27"/>
                <a:gd name="T60" fmla="*/ 18 w 67"/>
                <a:gd name="T61" fmla="*/ 20 h 27"/>
                <a:gd name="T62" fmla="*/ 15 w 67"/>
                <a:gd name="T63" fmla="*/ 17 h 27"/>
                <a:gd name="T64" fmla="*/ 14 w 67"/>
                <a:gd name="T65" fmla="*/ 16 h 27"/>
                <a:gd name="T66" fmla="*/ 12 w 67"/>
                <a:gd name="T67" fmla="*/ 15 h 27"/>
                <a:gd name="T68" fmla="*/ 9 w 67"/>
                <a:gd name="T69" fmla="*/ 11 h 27"/>
                <a:gd name="T70" fmla="*/ 9 w 67"/>
                <a:gd name="T71" fmla="*/ 11 h 27"/>
                <a:gd name="T72" fmla="*/ 2 w 67"/>
                <a:gd name="T73" fmla="*/ 9 h 27"/>
                <a:gd name="T74" fmla="*/ 0 w 67"/>
                <a:gd name="T75" fmla="*/ 7 h 27"/>
                <a:gd name="T76" fmla="*/ 1 w 67"/>
                <a:gd name="T77" fmla="*/ 5 h 27"/>
                <a:gd name="T78" fmla="*/ 3 w 67"/>
                <a:gd name="T79" fmla="*/ 3 h 27"/>
                <a:gd name="T80" fmla="*/ 4 w 67"/>
                <a:gd name="T81" fmla="*/ 2 h 27"/>
                <a:gd name="T82" fmla="*/ 8 w 67"/>
                <a:gd name="T83" fmla="*/ 2 h 27"/>
                <a:gd name="T84" fmla="*/ 12 w 67"/>
                <a:gd name="T85" fmla="*/ 1 h 27"/>
                <a:gd name="T86" fmla="*/ 13 w 67"/>
                <a:gd name="T87" fmla="*/ 0 h 27"/>
                <a:gd name="T88" fmla="*/ 15 w 67"/>
                <a:gd name="T89" fmla="*/ 0 h 27"/>
                <a:gd name="T90" fmla="*/ 28 w 67"/>
                <a:gd name="T91" fmla="*/ 1 h 27"/>
                <a:gd name="T92" fmla="*/ 31 w 67"/>
                <a:gd name="T93" fmla="*/ 1 h 27"/>
                <a:gd name="T94" fmla="*/ 33 w 67"/>
                <a:gd name="T9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7" h="27">
                  <a:moveTo>
                    <a:pt x="33" y="2"/>
                  </a:moveTo>
                  <a:lnTo>
                    <a:pt x="37" y="3"/>
                  </a:lnTo>
                  <a:lnTo>
                    <a:pt x="41" y="4"/>
                  </a:lnTo>
                  <a:lnTo>
                    <a:pt x="42" y="4"/>
                  </a:lnTo>
                  <a:lnTo>
                    <a:pt x="44" y="4"/>
                  </a:lnTo>
                  <a:lnTo>
                    <a:pt x="48" y="7"/>
                  </a:lnTo>
                  <a:lnTo>
                    <a:pt x="50" y="8"/>
                  </a:lnTo>
                  <a:lnTo>
                    <a:pt x="61" y="12"/>
                  </a:lnTo>
                  <a:lnTo>
                    <a:pt x="65" y="17"/>
                  </a:lnTo>
                  <a:lnTo>
                    <a:pt x="66" y="19"/>
                  </a:lnTo>
                  <a:lnTo>
                    <a:pt x="63" y="20"/>
                  </a:lnTo>
                  <a:lnTo>
                    <a:pt x="59" y="21"/>
                  </a:lnTo>
                  <a:lnTo>
                    <a:pt x="56" y="21"/>
                  </a:lnTo>
                  <a:lnTo>
                    <a:pt x="53" y="20"/>
                  </a:lnTo>
                  <a:lnTo>
                    <a:pt x="52" y="18"/>
                  </a:lnTo>
                  <a:lnTo>
                    <a:pt x="48" y="18"/>
                  </a:lnTo>
                  <a:lnTo>
                    <a:pt x="49" y="18"/>
                  </a:lnTo>
                  <a:lnTo>
                    <a:pt x="48" y="17"/>
                  </a:lnTo>
                  <a:lnTo>
                    <a:pt x="46" y="17"/>
                  </a:lnTo>
                  <a:lnTo>
                    <a:pt x="45" y="20"/>
                  </a:lnTo>
                  <a:lnTo>
                    <a:pt x="43" y="22"/>
                  </a:lnTo>
                  <a:lnTo>
                    <a:pt x="41" y="21"/>
                  </a:lnTo>
                  <a:lnTo>
                    <a:pt x="39" y="20"/>
                  </a:lnTo>
                  <a:lnTo>
                    <a:pt x="37" y="20"/>
                  </a:lnTo>
                  <a:lnTo>
                    <a:pt x="36" y="22"/>
                  </a:lnTo>
                  <a:lnTo>
                    <a:pt x="35" y="26"/>
                  </a:lnTo>
                  <a:lnTo>
                    <a:pt x="32" y="23"/>
                  </a:lnTo>
                  <a:lnTo>
                    <a:pt x="30" y="22"/>
                  </a:lnTo>
                  <a:lnTo>
                    <a:pt x="27" y="21"/>
                  </a:lnTo>
                  <a:lnTo>
                    <a:pt x="21" y="21"/>
                  </a:lnTo>
                  <a:lnTo>
                    <a:pt x="18" y="20"/>
                  </a:lnTo>
                  <a:lnTo>
                    <a:pt x="15" y="17"/>
                  </a:lnTo>
                  <a:lnTo>
                    <a:pt x="14" y="16"/>
                  </a:lnTo>
                  <a:lnTo>
                    <a:pt x="12" y="15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2" y="9"/>
                  </a:lnTo>
                  <a:lnTo>
                    <a:pt x="0" y="7"/>
                  </a:lnTo>
                  <a:lnTo>
                    <a:pt x="1" y="5"/>
                  </a:lnTo>
                  <a:lnTo>
                    <a:pt x="3" y="3"/>
                  </a:lnTo>
                  <a:lnTo>
                    <a:pt x="4" y="2"/>
                  </a:lnTo>
                  <a:lnTo>
                    <a:pt x="8" y="2"/>
                  </a:lnTo>
                  <a:lnTo>
                    <a:pt x="12" y="1"/>
                  </a:lnTo>
                  <a:lnTo>
                    <a:pt x="13" y="0"/>
                  </a:lnTo>
                  <a:lnTo>
                    <a:pt x="15" y="0"/>
                  </a:lnTo>
                  <a:lnTo>
                    <a:pt x="28" y="1"/>
                  </a:lnTo>
                  <a:lnTo>
                    <a:pt x="31" y="1"/>
                  </a:lnTo>
                  <a:lnTo>
                    <a:pt x="3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8" name="Freeform 1442">
              <a:extLst>
                <a:ext uri="{FF2B5EF4-FFF2-40B4-BE49-F238E27FC236}">
                  <a16:creationId xmlns:a16="http://schemas.microsoft.com/office/drawing/2014/main" id="{33011968-4E5D-27E2-1DC6-79E53E8210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1920" y="9269400"/>
              <a:ext cx="10986" cy="10986"/>
            </a:xfrm>
            <a:custGeom>
              <a:avLst/>
              <a:gdLst>
                <a:gd name="T0" fmla="*/ 10 w 11"/>
                <a:gd name="T1" fmla="*/ 8 h 10"/>
                <a:gd name="T2" fmla="*/ 8 w 11"/>
                <a:gd name="T3" fmla="*/ 9 h 10"/>
                <a:gd name="T4" fmla="*/ 7 w 11"/>
                <a:gd name="T5" fmla="*/ 8 h 10"/>
                <a:gd name="T6" fmla="*/ 8 w 11"/>
                <a:gd name="T7" fmla="*/ 6 h 10"/>
                <a:gd name="T8" fmla="*/ 9 w 11"/>
                <a:gd name="T9" fmla="*/ 6 h 10"/>
                <a:gd name="T10" fmla="*/ 10 w 11"/>
                <a:gd name="T11" fmla="*/ 7 h 10"/>
                <a:gd name="T12" fmla="*/ 10 w 11"/>
                <a:gd name="T13" fmla="*/ 8 h 10"/>
                <a:gd name="T14" fmla="*/ 7 w 11"/>
                <a:gd name="T15" fmla="*/ 4 h 10"/>
                <a:gd name="T16" fmla="*/ 6 w 11"/>
                <a:gd name="T17" fmla="*/ 5 h 10"/>
                <a:gd name="T18" fmla="*/ 4 w 11"/>
                <a:gd name="T19" fmla="*/ 3 h 10"/>
                <a:gd name="T20" fmla="*/ 3 w 11"/>
                <a:gd name="T21" fmla="*/ 3 h 10"/>
                <a:gd name="T22" fmla="*/ 0 w 11"/>
                <a:gd name="T23" fmla="*/ 2 h 10"/>
                <a:gd name="T24" fmla="*/ 0 w 11"/>
                <a:gd name="T25" fmla="*/ 2 h 10"/>
                <a:gd name="T26" fmla="*/ 0 w 11"/>
                <a:gd name="T27" fmla="*/ 1 h 10"/>
                <a:gd name="T28" fmla="*/ 1 w 11"/>
                <a:gd name="T29" fmla="*/ 0 h 10"/>
                <a:gd name="T30" fmla="*/ 2 w 11"/>
                <a:gd name="T31" fmla="*/ 0 h 10"/>
                <a:gd name="T32" fmla="*/ 4 w 11"/>
                <a:gd name="T33" fmla="*/ 1 h 10"/>
                <a:gd name="T34" fmla="*/ 6 w 11"/>
                <a:gd name="T35" fmla="*/ 3 h 10"/>
                <a:gd name="T36" fmla="*/ 6 w 11"/>
                <a:gd name="T37" fmla="*/ 4 h 10"/>
                <a:gd name="T38" fmla="*/ 7 w 11"/>
                <a:gd name="T3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" h="10">
                  <a:moveTo>
                    <a:pt x="10" y="8"/>
                  </a:moveTo>
                  <a:lnTo>
                    <a:pt x="8" y="9"/>
                  </a:lnTo>
                  <a:lnTo>
                    <a:pt x="7" y="8"/>
                  </a:lnTo>
                  <a:lnTo>
                    <a:pt x="8" y="6"/>
                  </a:lnTo>
                  <a:lnTo>
                    <a:pt x="9" y="6"/>
                  </a:lnTo>
                  <a:lnTo>
                    <a:pt x="10" y="7"/>
                  </a:lnTo>
                  <a:lnTo>
                    <a:pt x="10" y="8"/>
                  </a:lnTo>
                  <a:close/>
                  <a:moveTo>
                    <a:pt x="7" y="4"/>
                  </a:moveTo>
                  <a:lnTo>
                    <a:pt x="6" y="5"/>
                  </a:lnTo>
                  <a:lnTo>
                    <a:pt x="4" y="3"/>
                  </a:lnTo>
                  <a:lnTo>
                    <a:pt x="3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1"/>
                  </a:lnTo>
                  <a:lnTo>
                    <a:pt x="6" y="3"/>
                  </a:lnTo>
                  <a:lnTo>
                    <a:pt x="6" y="4"/>
                  </a:lnTo>
                  <a:lnTo>
                    <a:pt x="7" y="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89" name="Freeform 1443">
              <a:extLst>
                <a:ext uri="{FF2B5EF4-FFF2-40B4-BE49-F238E27FC236}">
                  <a16:creationId xmlns:a16="http://schemas.microsoft.com/office/drawing/2014/main" id="{4838C60A-D33C-735B-A7E9-81E900DE58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92906" y="9274891"/>
              <a:ext cx="5491" cy="5495"/>
            </a:xfrm>
            <a:custGeom>
              <a:avLst/>
              <a:gdLst>
                <a:gd name="T0" fmla="*/ 3 w 4"/>
                <a:gd name="T1" fmla="*/ 2 h 4"/>
                <a:gd name="T2" fmla="*/ 1 w 4"/>
                <a:gd name="T3" fmla="*/ 3 h 4"/>
                <a:gd name="T4" fmla="*/ 0 w 4"/>
                <a:gd name="T5" fmla="*/ 2 h 4"/>
                <a:gd name="T6" fmla="*/ 1 w 4"/>
                <a:gd name="T7" fmla="*/ 0 h 4"/>
                <a:gd name="T8" fmla="*/ 2 w 4"/>
                <a:gd name="T9" fmla="*/ 0 h 4"/>
                <a:gd name="T10" fmla="*/ 3 w 4"/>
                <a:gd name="T11" fmla="*/ 1 h 4"/>
                <a:gd name="T12" fmla="*/ 3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3" y="2"/>
                  </a:moveTo>
                  <a:lnTo>
                    <a:pt x="1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0" name="Freeform 1444">
              <a:extLst>
                <a:ext uri="{FF2B5EF4-FFF2-40B4-BE49-F238E27FC236}">
                  <a16:creationId xmlns:a16="http://schemas.microsoft.com/office/drawing/2014/main" id="{B8A38DAF-E02A-B06C-8D59-BCA5EFC0E9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1920" y="9269400"/>
              <a:ext cx="10986" cy="5491"/>
            </a:xfrm>
            <a:custGeom>
              <a:avLst/>
              <a:gdLst>
                <a:gd name="T0" fmla="*/ 7 w 8"/>
                <a:gd name="T1" fmla="*/ 4 h 6"/>
                <a:gd name="T2" fmla="*/ 6 w 8"/>
                <a:gd name="T3" fmla="*/ 5 h 6"/>
                <a:gd name="T4" fmla="*/ 4 w 8"/>
                <a:gd name="T5" fmla="*/ 3 h 6"/>
                <a:gd name="T6" fmla="*/ 3 w 8"/>
                <a:gd name="T7" fmla="*/ 3 h 6"/>
                <a:gd name="T8" fmla="*/ 0 w 8"/>
                <a:gd name="T9" fmla="*/ 2 h 6"/>
                <a:gd name="T10" fmla="*/ 0 w 8"/>
                <a:gd name="T11" fmla="*/ 2 h 6"/>
                <a:gd name="T12" fmla="*/ 0 w 8"/>
                <a:gd name="T13" fmla="*/ 1 h 6"/>
                <a:gd name="T14" fmla="*/ 1 w 8"/>
                <a:gd name="T15" fmla="*/ 0 h 6"/>
                <a:gd name="T16" fmla="*/ 2 w 8"/>
                <a:gd name="T17" fmla="*/ 0 h 6"/>
                <a:gd name="T18" fmla="*/ 4 w 8"/>
                <a:gd name="T19" fmla="*/ 1 h 6"/>
                <a:gd name="T20" fmla="*/ 6 w 8"/>
                <a:gd name="T21" fmla="*/ 3 h 6"/>
                <a:gd name="T22" fmla="*/ 6 w 8"/>
                <a:gd name="T23" fmla="*/ 4 h 6"/>
                <a:gd name="T24" fmla="*/ 7 w 8"/>
                <a:gd name="T2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6">
                  <a:moveTo>
                    <a:pt x="7" y="4"/>
                  </a:moveTo>
                  <a:lnTo>
                    <a:pt x="6" y="5"/>
                  </a:lnTo>
                  <a:lnTo>
                    <a:pt x="4" y="3"/>
                  </a:lnTo>
                  <a:lnTo>
                    <a:pt x="3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1"/>
                  </a:lnTo>
                  <a:lnTo>
                    <a:pt x="6" y="3"/>
                  </a:lnTo>
                  <a:lnTo>
                    <a:pt x="6" y="4"/>
                  </a:lnTo>
                  <a:lnTo>
                    <a:pt x="7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1" name="Freeform 1449">
              <a:extLst>
                <a:ext uri="{FF2B5EF4-FFF2-40B4-BE49-F238E27FC236}">
                  <a16:creationId xmlns:a16="http://schemas.microsoft.com/office/drawing/2014/main" id="{2F3E7A92-1CD2-1094-2A25-6D6185B5A9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53327" y="9401231"/>
              <a:ext cx="5495" cy="16477"/>
            </a:xfrm>
            <a:custGeom>
              <a:avLst/>
              <a:gdLst>
                <a:gd name="T0" fmla="*/ 5 w 6"/>
                <a:gd name="T1" fmla="*/ 9 h 13"/>
                <a:gd name="T2" fmla="*/ 3 w 6"/>
                <a:gd name="T3" fmla="*/ 12 h 13"/>
                <a:gd name="T4" fmla="*/ 0 w 6"/>
                <a:gd name="T5" fmla="*/ 10 h 13"/>
                <a:gd name="T6" fmla="*/ 0 w 6"/>
                <a:gd name="T7" fmla="*/ 7 h 13"/>
                <a:gd name="T8" fmla="*/ 0 w 6"/>
                <a:gd name="T9" fmla="*/ 6 h 13"/>
                <a:gd name="T10" fmla="*/ 2 w 6"/>
                <a:gd name="T11" fmla="*/ 3 h 13"/>
                <a:gd name="T12" fmla="*/ 3 w 6"/>
                <a:gd name="T13" fmla="*/ 1 h 13"/>
                <a:gd name="T14" fmla="*/ 5 w 6"/>
                <a:gd name="T15" fmla="*/ 0 h 13"/>
                <a:gd name="T16" fmla="*/ 5 w 6"/>
                <a:gd name="T17" fmla="*/ 3 h 13"/>
                <a:gd name="T18" fmla="*/ 5 w 6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13">
                  <a:moveTo>
                    <a:pt x="5" y="9"/>
                  </a:moveTo>
                  <a:lnTo>
                    <a:pt x="3" y="12"/>
                  </a:lnTo>
                  <a:lnTo>
                    <a:pt x="0" y="10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3"/>
                  </a:lnTo>
                  <a:lnTo>
                    <a:pt x="3" y="1"/>
                  </a:lnTo>
                  <a:lnTo>
                    <a:pt x="5" y="0"/>
                  </a:lnTo>
                  <a:lnTo>
                    <a:pt x="5" y="3"/>
                  </a:lnTo>
                  <a:lnTo>
                    <a:pt x="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2" name="Freeform 1450">
              <a:extLst>
                <a:ext uri="{FF2B5EF4-FFF2-40B4-BE49-F238E27FC236}">
                  <a16:creationId xmlns:a16="http://schemas.microsoft.com/office/drawing/2014/main" id="{53B331B1-8B90-0624-B49E-091F35877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53327" y="9401231"/>
              <a:ext cx="5495" cy="16477"/>
            </a:xfrm>
            <a:custGeom>
              <a:avLst/>
              <a:gdLst>
                <a:gd name="T0" fmla="*/ 5 w 6"/>
                <a:gd name="T1" fmla="*/ 9 h 13"/>
                <a:gd name="T2" fmla="*/ 3 w 6"/>
                <a:gd name="T3" fmla="*/ 12 h 13"/>
                <a:gd name="T4" fmla="*/ 0 w 6"/>
                <a:gd name="T5" fmla="*/ 10 h 13"/>
                <a:gd name="T6" fmla="*/ 0 w 6"/>
                <a:gd name="T7" fmla="*/ 7 h 13"/>
                <a:gd name="T8" fmla="*/ 0 w 6"/>
                <a:gd name="T9" fmla="*/ 6 h 13"/>
                <a:gd name="T10" fmla="*/ 2 w 6"/>
                <a:gd name="T11" fmla="*/ 3 h 13"/>
                <a:gd name="T12" fmla="*/ 3 w 6"/>
                <a:gd name="T13" fmla="*/ 1 h 13"/>
                <a:gd name="T14" fmla="*/ 5 w 6"/>
                <a:gd name="T15" fmla="*/ 0 h 13"/>
                <a:gd name="T16" fmla="*/ 5 w 6"/>
                <a:gd name="T17" fmla="*/ 3 h 13"/>
                <a:gd name="T18" fmla="*/ 5 w 6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13">
                  <a:moveTo>
                    <a:pt x="5" y="9"/>
                  </a:moveTo>
                  <a:lnTo>
                    <a:pt x="3" y="12"/>
                  </a:lnTo>
                  <a:lnTo>
                    <a:pt x="0" y="10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3"/>
                  </a:lnTo>
                  <a:lnTo>
                    <a:pt x="3" y="1"/>
                  </a:lnTo>
                  <a:lnTo>
                    <a:pt x="5" y="0"/>
                  </a:lnTo>
                  <a:lnTo>
                    <a:pt x="5" y="3"/>
                  </a:lnTo>
                  <a:lnTo>
                    <a:pt x="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3" name="Freeform 1451">
              <a:extLst>
                <a:ext uri="{FF2B5EF4-FFF2-40B4-BE49-F238E27FC236}">
                  <a16:creationId xmlns:a16="http://schemas.microsoft.com/office/drawing/2014/main" id="{85566827-0A0C-9A5B-C324-D3CB08DB91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6426" y="9241934"/>
              <a:ext cx="5495" cy="5495"/>
            </a:xfrm>
            <a:custGeom>
              <a:avLst/>
              <a:gdLst>
                <a:gd name="T0" fmla="*/ 3 w 4"/>
                <a:gd name="T1" fmla="*/ 1 h 2"/>
                <a:gd name="T2" fmla="*/ 0 w 4"/>
                <a:gd name="T3" fmla="*/ 1 h 2"/>
                <a:gd name="T4" fmla="*/ 0 w 4"/>
                <a:gd name="T5" fmla="*/ 1 h 2"/>
                <a:gd name="T6" fmla="*/ 1 w 4"/>
                <a:gd name="T7" fmla="*/ 0 h 2"/>
                <a:gd name="T8" fmla="*/ 3 w 4"/>
                <a:gd name="T9" fmla="*/ 0 h 2"/>
                <a:gd name="T10" fmla="*/ 3 w 4"/>
                <a:gd name="T11" fmla="*/ 0 h 2"/>
                <a:gd name="T12" fmla="*/ 3 w 4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4" name="Freeform 1452">
              <a:extLst>
                <a:ext uri="{FF2B5EF4-FFF2-40B4-BE49-F238E27FC236}">
                  <a16:creationId xmlns:a16="http://schemas.microsoft.com/office/drawing/2014/main" id="{207353D1-562E-3F6C-2B62-C4B45F700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6426" y="9241934"/>
              <a:ext cx="5495" cy="5495"/>
            </a:xfrm>
            <a:custGeom>
              <a:avLst/>
              <a:gdLst>
                <a:gd name="T0" fmla="*/ 3 w 4"/>
                <a:gd name="T1" fmla="*/ 1 h 2"/>
                <a:gd name="T2" fmla="*/ 0 w 4"/>
                <a:gd name="T3" fmla="*/ 1 h 2"/>
                <a:gd name="T4" fmla="*/ 0 w 4"/>
                <a:gd name="T5" fmla="*/ 1 h 2"/>
                <a:gd name="T6" fmla="*/ 1 w 4"/>
                <a:gd name="T7" fmla="*/ 0 h 2"/>
                <a:gd name="T8" fmla="*/ 3 w 4"/>
                <a:gd name="T9" fmla="*/ 0 h 2"/>
                <a:gd name="T10" fmla="*/ 3 w 4"/>
                <a:gd name="T11" fmla="*/ 0 h 2"/>
                <a:gd name="T12" fmla="*/ 3 w 4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3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5" name="Freeform 1453">
              <a:extLst>
                <a:ext uri="{FF2B5EF4-FFF2-40B4-BE49-F238E27FC236}">
                  <a16:creationId xmlns:a16="http://schemas.microsoft.com/office/drawing/2014/main" id="{FDF0B07C-2A1F-7C25-91AC-905E904F86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7835" y="9368273"/>
              <a:ext cx="16477" cy="16477"/>
            </a:xfrm>
            <a:custGeom>
              <a:avLst/>
              <a:gdLst>
                <a:gd name="T0" fmla="*/ 12 w 13"/>
                <a:gd name="T1" fmla="*/ 11 h 15"/>
                <a:gd name="T2" fmla="*/ 12 w 13"/>
                <a:gd name="T3" fmla="*/ 13 h 15"/>
                <a:gd name="T4" fmla="*/ 11 w 13"/>
                <a:gd name="T5" fmla="*/ 14 h 15"/>
                <a:gd name="T6" fmla="*/ 10 w 13"/>
                <a:gd name="T7" fmla="*/ 12 h 15"/>
                <a:gd name="T8" fmla="*/ 5 w 13"/>
                <a:gd name="T9" fmla="*/ 13 h 15"/>
                <a:gd name="T10" fmla="*/ 4 w 13"/>
                <a:gd name="T11" fmla="*/ 11 h 15"/>
                <a:gd name="T12" fmla="*/ 4 w 13"/>
                <a:gd name="T13" fmla="*/ 10 h 15"/>
                <a:gd name="T14" fmla="*/ 6 w 13"/>
                <a:gd name="T15" fmla="*/ 8 h 15"/>
                <a:gd name="T16" fmla="*/ 3 w 13"/>
                <a:gd name="T17" fmla="*/ 8 h 15"/>
                <a:gd name="T18" fmla="*/ 2 w 13"/>
                <a:gd name="T19" fmla="*/ 6 h 15"/>
                <a:gd name="T20" fmla="*/ 0 w 13"/>
                <a:gd name="T21" fmla="*/ 2 h 15"/>
                <a:gd name="T22" fmla="*/ 0 w 13"/>
                <a:gd name="T23" fmla="*/ 0 h 15"/>
                <a:gd name="T24" fmla="*/ 1 w 13"/>
                <a:gd name="T25" fmla="*/ 0 h 15"/>
                <a:gd name="T26" fmla="*/ 3 w 13"/>
                <a:gd name="T27" fmla="*/ 0 h 15"/>
                <a:gd name="T28" fmla="*/ 6 w 13"/>
                <a:gd name="T29" fmla="*/ 1 h 15"/>
                <a:gd name="T30" fmla="*/ 8 w 13"/>
                <a:gd name="T31" fmla="*/ 3 h 15"/>
                <a:gd name="T32" fmla="*/ 9 w 13"/>
                <a:gd name="T33" fmla="*/ 3 h 15"/>
                <a:gd name="T34" fmla="*/ 9 w 13"/>
                <a:gd name="T35" fmla="*/ 4 h 15"/>
                <a:gd name="T36" fmla="*/ 9 w 13"/>
                <a:gd name="T37" fmla="*/ 5 h 15"/>
                <a:gd name="T38" fmla="*/ 10 w 13"/>
                <a:gd name="T39" fmla="*/ 6 h 15"/>
                <a:gd name="T40" fmla="*/ 11 w 13"/>
                <a:gd name="T41" fmla="*/ 8 h 15"/>
                <a:gd name="T42" fmla="*/ 12 w 13"/>
                <a:gd name="T43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" h="15">
                  <a:moveTo>
                    <a:pt x="12" y="11"/>
                  </a:moveTo>
                  <a:lnTo>
                    <a:pt x="12" y="13"/>
                  </a:lnTo>
                  <a:lnTo>
                    <a:pt x="11" y="14"/>
                  </a:lnTo>
                  <a:lnTo>
                    <a:pt x="10" y="12"/>
                  </a:lnTo>
                  <a:lnTo>
                    <a:pt x="5" y="13"/>
                  </a:lnTo>
                  <a:lnTo>
                    <a:pt x="4" y="11"/>
                  </a:lnTo>
                  <a:lnTo>
                    <a:pt x="4" y="10"/>
                  </a:lnTo>
                  <a:lnTo>
                    <a:pt x="6" y="8"/>
                  </a:lnTo>
                  <a:lnTo>
                    <a:pt x="3" y="8"/>
                  </a:lnTo>
                  <a:lnTo>
                    <a:pt x="2" y="6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8" y="3"/>
                  </a:lnTo>
                  <a:lnTo>
                    <a:pt x="9" y="3"/>
                  </a:lnTo>
                  <a:lnTo>
                    <a:pt x="9" y="4"/>
                  </a:lnTo>
                  <a:lnTo>
                    <a:pt x="9" y="5"/>
                  </a:lnTo>
                  <a:lnTo>
                    <a:pt x="10" y="6"/>
                  </a:lnTo>
                  <a:lnTo>
                    <a:pt x="11" y="8"/>
                  </a:lnTo>
                  <a:lnTo>
                    <a:pt x="12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6" name="Freeform 1454">
              <a:extLst>
                <a:ext uri="{FF2B5EF4-FFF2-40B4-BE49-F238E27FC236}">
                  <a16:creationId xmlns:a16="http://schemas.microsoft.com/office/drawing/2014/main" id="{632A2447-EF31-4BDB-F4ED-7C659A0EC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7835" y="9368273"/>
              <a:ext cx="16477" cy="16477"/>
            </a:xfrm>
            <a:custGeom>
              <a:avLst/>
              <a:gdLst>
                <a:gd name="T0" fmla="*/ 12 w 13"/>
                <a:gd name="T1" fmla="*/ 11 h 15"/>
                <a:gd name="T2" fmla="*/ 12 w 13"/>
                <a:gd name="T3" fmla="*/ 13 h 15"/>
                <a:gd name="T4" fmla="*/ 11 w 13"/>
                <a:gd name="T5" fmla="*/ 14 h 15"/>
                <a:gd name="T6" fmla="*/ 10 w 13"/>
                <a:gd name="T7" fmla="*/ 12 h 15"/>
                <a:gd name="T8" fmla="*/ 5 w 13"/>
                <a:gd name="T9" fmla="*/ 13 h 15"/>
                <a:gd name="T10" fmla="*/ 4 w 13"/>
                <a:gd name="T11" fmla="*/ 11 h 15"/>
                <a:gd name="T12" fmla="*/ 4 w 13"/>
                <a:gd name="T13" fmla="*/ 10 h 15"/>
                <a:gd name="T14" fmla="*/ 6 w 13"/>
                <a:gd name="T15" fmla="*/ 8 h 15"/>
                <a:gd name="T16" fmla="*/ 3 w 13"/>
                <a:gd name="T17" fmla="*/ 8 h 15"/>
                <a:gd name="T18" fmla="*/ 2 w 13"/>
                <a:gd name="T19" fmla="*/ 6 h 15"/>
                <a:gd name="T20" fmla="*/ 0 w 13"/>
                <a:gd name="T21" fmla="*/ 2 h 15"/>
                <a:gd name="T22" fmla="*/ 0 w 13"/>
                <a:gd name="T23" fmla="*/ 0 h 15"/>
                <a:gd name="T24" fmla="*/ 1 w 13"/>
                <a:gd name="T25" fmla="*/ 0 h 15"/>
                <a:gd name="T26" fmla="*/ 3 w 13"/>
                <a:gd name="T27" fmla="*/ 0 h 15"/>
                <a:gd name="T28" fmla="*/ 6 w 13"/>
                <a:gd name="T29" fmla="*/ 1 h 15"/>
                <a:gd name="T30" fmla="*/ 8 w 13"/>
                <a:gd name="T31" fmla="*/ 3 h 15"/>
                <a:gd name="T32" fmla="*/ 9 w 13"/>
                <a:gd name="T33" fmla="*/ 3 h 15"/>
                <a:gd name="T34" fmla="*/ 9 w 13"/>
                <a:gd name="T35" fmla="*/ 4 h 15"/>
                <a:gd name="T36" fmla="*/ 9 w 13"/>
                <a:gd name="T37" fmla="*/ 5 h 15"/>
                <a:gd name="T38" fmla="*/ 10 w 13"/>
                <a:gd name="T39" fmla="*/ 6 h 15"/>
                <a:gd name="T40" fmla="*/ 11 w 13"/>
                <a:gd name="T41" fmla="*/ 8 h 15"/>
                <a:gd name="T42" fmla="*/ 12 w 13"/>
                <a:gd name="T43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" h="15">
                  <a:moveTo>
                    <a:pt x="12" y="11"/>
                  </a:moveTo>
                  <a:lnTo>
                    <a:pt x="12" y="13"/>
                  </a:lnTo>
                  <a:lnTo>
                    <a:pt x="11" y="14"/>
                  </a:lnTo>
                  <a:lnTo>
                    <a:pt x="10" y="12"/>
                  </a:lnTo>
                  <a:lnTo>
                    <a:pt x="5" y="13"/>
                  </a:lnTo>
                  <a:lnTo>
                    <a:pt x="4" y="11"/>
                  </a:lnTo>
                  <a:lnTo>
                    <a:pt x="4" y="10"/>
                  </a:lnTo>
                  <a:lnTo>
                    <a:pt x="6" y="8"/>
                  </a:lnTo>
                  <a:lnTo>
                    <a:pt x="3" y="8"/>
                  </a:lnTo>
                  <a:lnTo>
                    <a:pt x="2" y="6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8" y="3"/>
                  </a:lnTo>
                  <a:lnTo>
                    <a:pt x="9" y="3"/>
                  </a:lnTo>
                  <a:lnTo>
                    <a:pt x="9" y="4"/>
                  </a:lnTo>
                  <a:lnTo>
                    <a:pt x="9" y="5"/>
                  </a:lnTo>
                  <a:lnTo>
                    <a:pt x="10" y="6"/>
                  </a:lnTo>
                  <a:lnTo>
                    <a:pt x="11" y="8"/>
                  </a:lnTo>
                  <a:lnTo>
                    <a:pt x="12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7" name="Freeform 1455">
              <a:extLst>
                <a:ext uri="{FF2B5EF4-FFF2-40B4-BE49-F238E27FC236}">
                  <a16:creationId xmlns:a16="http://schemas.microsoft.com/office/drawing/2014/main" id="{9B78F263-D66A-34CA-79BD-3690691A43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09383" y="9291372"/>
              <a:ext cx="5495" cy="5491"/>
            </a:xfrm>
            <a:custGeom>
              <a:avLst/>
              <a:gdLst>
                <a:gd name="T0" fmla="*/ 3 w 4"/>
                <a:gd name="T1" fmla="*/ 1 h 4"/>
                <a:gd name="T2" fmla="*/ 3 w 4"/>
                <a:gd name="T3" fmla="*/ 3 h 4"/>
                <a:gd name="T4" fmla="*/ 0 w 4"/>
                <a:gd name="T5" fmla="*/ 3 h 4"/>
                <a:gd name="T6" fmla="*/ 0 w 4"/>
                <a:gd name="T7" fmla="*/ 1 h 4"/>
                <a:gd name="T8" fmla="*/ 1 w 4"/>
                <a:gd name="T9" fmla="*/ 0 h 4"/>
                <a:gd name="T10" fmla="*/ 2 w 4"/>
                <a:gd name="T11" fmla="*/ 0 h 4"/>
                <a:gd name="T12" fmla="*/ 3 w 4"/>
                <a:gd name="T1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8" name="Freeform 1456">
              <a:extLst>
                <a:ext uri="{FF2B5EF4-FFF2-40B4-BE49-F238E27FC236}">
                  <a16:creationId xmlns:a16="http://schemas.microsoft.com/office/drawing/2014/main" id="{B244FF5E-78DA-0518-D0FF-5FE9D3FBE4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09383" y="9291372"/>
              <a:ext cx="5495" cy="5491"/>
            </a:xfrm>
            <a:custGeom>
              <a:avLst/>
              <a:gdLst>
                <a:gd name="T0" fmla="*/ 3 w 4"/>
                <a:gd name="T1" fmla="*/ 1 h 4"/>
                <a:gd name="T2" fmla="*/ 3 w 4"/>
                <a:gd name="T3" fmla="*/ 3 h 4"/>
                <a:gd name="T4" fmla="*/ 0 w 4"/>
                <a:gd name="T5" fmla="*/ 3 h 4"/>
                <a:gd name="T6" fmla="*/ 0 w 4"/>
                <a:gd name="T7" fmla="*/ 1 h 4"/>
                <a:gd name="T8" fmla="*/ 1 w 4"/>
                <a:gd name="T9" fmla="*/ 0 h 4"/>
                <a:gd name="T10" fmla="*/ 2 w 4"/>
                <a:gd name="T11" fmla="*/ 0 h 4"/>
                <a:gd name="T12" fmla="*/ 3 w 4"/>
                <a:gd name="T1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99" name="Freeform 1457">
              <a:extLst>
                <a:ext uri="{FF2B5EF4-FFF2-40B4-BE49-F238E27FC236}">
                  <a16:creationId xmlns:a16="http://schemas.microsoft.com/office/drawing/2014/main" id="{244274B6-7DD7-434C-BE0A-95741459C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72633" y="8626725"/>
              <a:ext cx="1208446" cy="758025"/>
            </a:xfrm>
            <a:custGeom>
              <a:avLst/>
              <a:gdLst>
                <a:gd name="T0" fmla="*/ 960 w 969"/>
                <a:gd name="T1" fmla="*/ 424 h 608"/>
                <a:gd name="T2" fmla="*/ 967 w 969"/>
                <a:gd name="T3" fmla="*/ 392 h 608"/>
                <a:gd name="T4" fmla="*/ 263 w 969"/>
                <a:gd name="T5" fmla="*/ 296 h 608"/>
                <a:gd name="T6" fmla="*/ 238 w 969"/>
                <a:gd name="T7" fmla="*/ 267 h 608"/>
                <a:gd name="T8" fmla="*/ 193 w 969"/>
                <a:gd name="T9" fmla="*/ 282 h 608"/>
                <a:gd name="T10" fmla="*/ 95 w 969"/>
                <a:gd name="T11" fmla="*/ 154 h 608"/>
                <a:gd name="T12" fmla="*/ 187 w 969"/>
                <a:gd name="T13" fmla="*/ 140 h 608"/>
                <a:gd name="T14" fmla="*/ 147 w 969"/>
                <a:gd name="T15" fmla="*/ 112 h 608"/>
                <a:gd name="T16" fmla="*/ 649 w 969"/>
                <a:gd name="T17" fmla="*/ 236 h 608"/>
                <a:gd name="T18" fmla="*/ 628 w 969"/>
                <a:gd name="T19" fmla="*/ 352 h 608"/>
                <a:gd name="T20" fmla="*/ 631 w 969"/>
                <a:gd name="T21" fmla="*/ 367 h 608"/>
                <a:gd name="T22" fmla="*/ 681 w 969"/>
                <a:gd name="T23" fmla="*/ 459 h 608"/>
                <a:gd name="T24" fmla="*/ 715 w 969"/>
                <a:gd name="T25" fmla="*/ 479 h 608"/>
                <a:gd name="T26" fmla="*/ 792 w 969"/>
                <a:gd name="T27" fmla="*/ 476 h 608"/>
                <a:gd name="T28" fmla="*/ 827 w 969"/>
                <a:gd name="T29" fmla="*/ 473 h 608"/>
                <a:gd name="T30" fmla="*/ 852 w 969"/>
                <a:gd name="T31" fmla="*/ 432 h 608"/>
                <a:gd name="T32" fmla="*/ 923 w 969"/>
                <a:gd name="T33" fmla="*/ 382 h 608"/>
                <a:gd name="T34" fmla="*/ 947 w 969"/>
                <a:gd name="T35" fmla="*/ 382 h 608"/>
                <a:gd name="T36" fmla="*/ 944 w 969"/>
                <a:gd name="T37" fmla="*/ 430 h 608"/>
                <a:gd name="T38" fmla="*/ 943 w 969"/>
                <a:gd name="T39" fmla="*/ 452 h 608"/>
                <a:gd name="T40" fmla="*/ 929 w 969"/>
                <a:gd name="T41" fmla="*/ 484 h 608"/>
                <a:gd name="T42" fmla="*/ 903 w 969"/>
                <a:gd name="T43" fmla="*/ 499 h 608"/>
                <a:gd name="T44" fmla="*/ 830 w 969"/>
                <a:gd name="T45" fmla="*/ 521 h 608"/>
                <a:gd name="T46" fmla="*/ 853 w 969"/>
                <a:gd name="T47" fmla="*/ 553 h 608"/>
                <a:gd name="T48" fmla="*/ 804 w 969"/>
                <a:gd name="T49" fmla="*/ 592 h 608"/>
                <a:gd name="T50" fmla="*/ 760 w 969"/>
                <a:gd name="T51" fmla="*/ 569 h 608"/>
                <a:gd name="T52" fmla="*/ 725 w 969"/>
                <a:gd name="T53" fmla="*/ 555 h 608"/>
                <a:gd name="T54" fmla="*/ 721 w 969"/>
                <a:gd name="T55" fmla="*/ 555 h 608"/>
                <a:gd name="T56" fmla="*/ 582 w 969"/>
                <a:gd name="T57" fmla="*/ 540 h 608"/>
                <a:gd name="T58" fmla="*/ 484 w 969"/>
                <a:gd name="T59" fmla="*/ 497 h 608"/>
                <a:gd name="T60" fmla="*/ 393 w 969"/>
                <a:gd name="T61" fmla="*/ 431 h 608"/>
                <a:gd name="T62" fmla="*/ 400 w 969"/>
                <a:gd name="T63" fmla="*/ 400 h 608"/>
                <a:gd name="T64" fmla="*/ 356 w 969"/>
                <a:gd name="T65" fmla="*/ 315 h 608"/>
                <a:gd name="T66" fmla="*/ 317 w 969"/>
                <a:gd name="T67" fmla="*/ 276 h 608"/>
                <a:gd name="T68" fmla="*/ 290 w 969"/>
                <a:gd name="T69" fmla="*/ 251 h 608"/>
                <a:gd name="T70" fmla="*/ 279 w 969"/>
                <a:gd name="T71" fmla="*/ 227 h 608"/>
                <a:gd name="T72" fmla="*/ 258 w 969"/>
                <a:gd name="T73" fmla="*/ 198 h 608"/>
                <a:gd name="T74" fmla="*/ 211 w 969"/>
                <a:gd name="T75" fmla="*/ 153 h 608"/>
                <a:gd name="T76" fmla="*/ 178 w 969"/>
                <a:gd name="T77" fmla="*/ 107 h 608"/>
                <a:gd name="T78" fmla="*/ 162 w 969"/>
                <a:gd name="T79" fmla="*/ 54 h 608"/>
                <a:gd name="T80" fmla="*/ 113 w 969"/>
                <a:gd name="T81" fmla="*/ 34 h 608"/>
                <a:gd name="T82" fmla="*/ 122 w 969"/>
                <a:gd name="T83" fmla="*/ 101 h 608"/>
                <a:gd name="T84" fmla="*/ 164 w 969"/>
                <a:gd name="T85" fmla="*/ 150 h 608"/>
                <a:gd name="T86" fmla="*/ 195 w 969"/>
                <a:gd name="T87" fmla="*/ 200 h 608"/>
                <a:gd name="T88" fmla="*/ 213 w 969"/>
                <a:gd name="T89" fmla="*/ 226 h 608"/>
                <a:gd name="T90" fmla="*/ 244 w 969"/>
                <a:gd name="T91" fmla="*/ 296 h 608"/>
                <a:gd name="T92" fmla="*/ 272 w 969"/>
                <a:gd name="T93" fmla="*/ 315 h 608"/>
                <a:gd name="T94" fmla="*/ 233 w 969"/>
                <a:gd name="T95" fmla="*/ 306 h 608"/>
                <a:gd name="T96" fmla="*/ 193 w 969"/>
                <a:gd name="T97" fmla="*/ 249 h 608"/>
                <a:gd name="T98" fmla="*/ 144 w 969"/>
                <a:gd name="T99" fmla="*/ 208 h 608"/>
                <a:gd name="T100" fmla="*/ 102 w 969"/>
                <a:gd name="T101" fmla="*/ 172 h 608"/>
                <a:gd name="T102" fmla="*/ 126 w 969"/>
                <a:gd name="T103" fmla="*/ 169 h 608"/>
                <a:gd name="T104" fmla="*/ 79 w 969"/>
                <a:gd name="T105" fmla="*/ 94 h 608"/>
                <a:gd name="T106" fmla="*/ 51 w 969"/>
                <a:gd name="T107" fmla="*/ 35 h 608"/>
                <a:gd name="T108" fmla="*/ 109 w 969"/>
                <a:gd name="T109" fmla="*/ 0 h 608"/>
                <a:gd name="T110" fmla="*/ 279 w 969"/>
                <a:gd name="T111" fmla="*/ 50 h 608"/>
                <a:gd name="T112" fmla="*/ 365 w 969"/>
                <a:gd name="T113" fmla="*/ 34 h 608"/>
                <a:gd name="T114" fmla="*/ 424 w 969"/>
                <a:gd name="T115" fmla="*/ 108 h 608"/>
                <a:gd name="T116" fmla="*/ 474 w 969"/>
                <a:gd name="T117" fmla="*/ 121 h 608"/>
                <a:gd name="T118" fmla="*/ 518 w 969"/>
                <a:gd name="T119" fmla="*/ 105 h 608"/>
                <a:gd name="T120" fmla="*/ 555 w 969"/>
                <a:gd name="T121" fmla="*/ 158 h 608"/>
                <a:gd name="T122" fmla="*/ 583 w 969"/>
                <a:gd name="T123" fmla="*/ 205 h 608"/>
                <a:gd name="T124" fmla="*/ 640 w 969"/>
                <a:gd name="T125" fmla="*/ 238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69" h="608">
                  <a:moveTo>
                    <a:pt x="816" y="476"/>
                  </a:moveTo>
                  <a:lnTo>
                    <a:pt x="813" y="476"/>
                  </a:lnTo>
                  <a:lnTo>
                    <a:pt x="813" y="476"/>
                  </a:lnTo>
                  <a:lnTo>
                    <a:pt x="819" y="473"/>
                  </a:lnTo>
                  <a:lnTo>
                    <a:pt x="820" y="473"/>
                  </a:lnTo>
                  <a:lnTo>
                    <a:pt x="821" y="473"/>
                  </a:lnTo>
                  <a:lnTo>
                    <a:pt x="818" y="474"/>
                  </a:lnTo>
                  <a:lnTo>
                    <a:pt x="816" y="476"/>
                  </a:lnTo>
                  <a:close/>
                  <a:moveTo>
                    <a:pt x="228" y="474"/>
                  </a:moveTo>
                  <a:lnTo>
                    <a:pt x="227" y="474"/>
                  </a:lnTo>
                  <a:lnTo>
                    <a:pt x="224" y="473"/>
                  </a:lnTo>
                  <a:lnTo>
                    <a:pt x="225" y="471"/>
                  </a:lnTo>
                  <a:lnTo>
                    <a:pt x="226" y="469"/>
                  </a:lnTo>
                  <a:lnTo>
                    <a:pt x="227" y="472"/>
                  </a:lnTo>
                  <a:lnTo>
                    <a:pt x="228" y="474"/>
                  </a:lnTo>
                  <a:close/>
                  <a:moveTo>
                    <a:pt x="960" y="424"/>
                  </a:moveTo>
                  <a:lnTo>
                    <a:pt x="959" y="424"/>
                  </a:lnTo>
                  <a:lnTo>
                    <a:pt x="958" y="421"/>
                  </a:lnTo>
                  <a:lnTo>
                    <a:pt x="960" y="418"/>
                  </a:lnTo>
                  <a:lnTo>
                    <a:pt x="961" y="415"/>
                  </a:lnTo>
                  <a:lnTo>
                    <a:pt x="964" y="415"/>
                  </a:lnTo>
                  <a:lnTo>
                    <a:pt x="966" y="415"/>
                  </a:lnTo>
                  <a:lnTo>
                    <a:pt x="966" y="415"/>
                  </a:lnTo>
                  <a:lnTo>
                    <a:pt x="965" y="418"/>
                  </a:lnTo>
                  <a:lnTo>
                    <a:pt x="960" y="424"/>
                  </a:lnTo>
                  <a:close/>
                  <a:moveTo>
                    <a:pt x="967" y="393"/>
                  </a:moveTo>
                  <a:lnTo>
                    <a:pt x="968" y="394"/>
                  </a:lnTo>
                  <a:lnTo>
                    <a:pt x="967" y="394"/>
                  </a:lnTo>
                  <a:lnTo>
                    <a:pt x="967" y="393"/>
                  </a:lnTo>
                  <a:lnTo>
                    <a:pt x="966" y="392"/>
                  </a:lnTo>
                  <a:lnTo>
                    <a:pt x="967" y="392"/>
                  </a:lnTo>
                  <a:lnTo>
                    <a:pt x="967" y="392"/>
                  </a:lnTo>
                  <a:lnTo>
                    <a:pt x="967" y="393"/>
                  </a:lnTo>
                  <a:close/>
                  <a:moveTo>
                    <a:pt x="363" y="381"/>
                  </a:moveTo>
                  <a:lnTo>
                    <a:pt x="363" y="383"/>
                  </a:lnTo>
                  <a:lnTo>
                    <a:pt x="360" y="383"/>
                  </a:lnTo>
                  <a:lnTo>
                    <a:pt x="359" y="381"/>
                  </a:lnTo>
                  <a:lnTo>
                    <a:pt x="359" y="378"/>
                  </a:lnTo>
                  <a:lnTo>
                    <a:pt x="361" y="377"/>
                  </a:lnTo>
                  <a:lnTo>
                    <a:pt x="363" y="378"/>
                  </a:lnTo>
                  <a:lnTo>
                    <a:pt x="363" y="380"/>
                  </a:lnTo>
                  <a:lnTo>
                    <a:pt x="363" y="381"/>
                  </a:lnTo>
                  <a:close/>
                  <a:moveTo>
                    <a:pt x="262" y="297"/>
                  </a:moveTo>
                  <a:lnTo>
                    <a:pt x="262" y="297"/>
                  </a:lnTo>
                  <a:lnTo>
                    <a:pt x="260" y="295"/>
                  </a:lnTo>
                  <a:lnTo>
                    <a:pt x="260" y="291"/>
                  </a:lnTo>
                  <a:lnTo>
                    <a:pt x="260" y="290"/>
                  </a:lnTo>
                  <a:lnTo>
                    <a:pt x="263" y="296"/>
                  </a:lnTo>
                  <a:lnTo>
                    <a:pt x="263" y="296"/>
                  </a:lnTo>
                  <a:lnTo>
                    <a:pt x="262" y="297"/>
                  </a:lnTo>
                  <a:close/>
                  <a:moveTo>
                    <a:pt x="205" y="289"/>
                  </a:moveTo>
                  <a:lnTo>
                    <a:pt x="204" y="290"/>
                  </a:lnTo>
                  <a:lnTo>
                    <a:pt x="195" y="284"/>
                  </a:lnTo>
                  <a:lnTo>
                    <a:pt x="197" y="284"/>
                  </a:lnTo>
                  <a:lnTo>
                    <a:pt x="200" y="284"/>
                  </a:lnTo>
                  <a:lnTo>
                    <a:pt x="205" y="289"/>
                  </a:lnTo>
                  <a:close/>
                  <a:moveTo>
                    <a:pt x="239" y="268"/>
                  </a:moveTo>
                  <a:lnTo>
                    <a:pt x="240" y="272"/>
                  </a:lnTo>
                  <a:lnTo>
                    <a:pt x="238" y="271"/>
                  </a:lnTo>
                  <a:lnTo>
                    <a:pt x="237" y="269"/>
                  </a:lnTo>
                  <a:lnTo>
                    <a:pt x="235" y="267"/>
                  </a:lnTo>
                  <a:lnTo>
                    <a:pt x="235" y="266"/>
                  </a:lnTo>
                  <a:lnTo>
                    <a:pt x="235" y="266"/>
                  </a:lnTo>
                  <a:lnTo>
                    <a:pt x="238" y="267"/>
                  </a:lnTo>
                  <a:lnTo>
                    <a:pt x="239" y="268"/>
                  </a:lnTo>
                  <a:close/>
                  <a:moveTo>
                    <a:pt x="194" y="284"/>
                  </a:moveTo>
                  <a:lnTo>
                    <a:pt x="193" y="284"/>
                  </a:lnTo>
                  <a:lnTo>
                    <a:pt x="190" y="280"/>
                  </a:lnTo>
                  <a:lnTo>
                    <a:pt x="190" y="278"/>
                  </a:lnTo>
                  <a:lnTo>
                    <a:pt x="189" y="276"/>
                  </a:lnTo>
                  <a:lnTo>
                    <a:pt x="186" y="276"/>
                  </a:lnTo>
                  <a:lnTo>
                    <a:pt x="188" y="270"/>
                  </a:lnTo>
                  <a:lnTo>
                    <a:pt x="191" y="259"/>
                  </a:lnTo>
                  <a:lnTo>
                    <a:pt x="191" y="261"/>
                  </a:lnTo>
                  <a:lnTo>
                    <a:pt x="189" y="273"/>
                  </a:lnTo>
                  <a:lnTo>
                    <a:pt x="189" y="274"/>
                  </a:lnTo>
                  <a:lnTo>
                    <a:pt x="190" y="275"/>
                  </a:lnTo>
                  <a:lnTo>
                    <a:pt x="191" y="278"/>
                  </a:lnTo>
                  <a:lnTo>
                    <a:pt x="191" y="280"/>
                  </a:lnTo>
                  <a:lnTo>
                    <a:pt x="193" y="282"/>
                  </a:lnTo>
                  <a:lnTo>
                    <a:pt x="194" y="284"/>
                  </a:lnTo>
                  <a:close/>
                  <a:moveTo>
                    <a:pt x="223" y="234"/>
                  </a:moveTo>
                  <a:lnTo>
                    <a:pt x="223" y="235"/>
                  </a:lnTo>
                  <a:lnTo>
                    <a:pt x="223" y="236"/>
                  </a:lnTo>
                  <a:lnTo>
                    <a:pt x="222" y="235"/>
                  </a:lnTo>
                  <a:lnTo>
                    <a:pt x="219" y="240"/>
                  </a:lnTo>
                  <a:lnTo>
                    <a:pt x="219" y="240"/>
                  </a:lnTo>
                  <a:lnTo>
                    <a:pt x="220" y="233"/>
                  </a:lnTo>
                  <a:lnTo>
                    <a:pt x="222" y="232"/>
                  </a:lnTo>
                  <a:lnTo>
                    <a:pt x="223" y="232"/>
                  </a:lnTo>
                  <a:lnTo>
                    <a:pt x="223" y="234"/>
                  </a:lnTo>
                  <a:close/>
                  <a:moveTo>
                    <a:pt x="98" y="164"/>
                  </a:moveTo>
                  <a:lnTo>
                    <a:pt x="98" y="165"/>
                  </a:lnTo>
                  <a:lnTo>
                    <a:pt x="93" y="163"/>
                  </a:lnTo>
                  <a:lnTo>
                    <a:pt x="96" y="159"/>
                  </a:lnTo>
                  <a:lnTo>
                    <a:pt x="95" y="154"/>
                  </a:lnTo>
                  <a:lnTo>
                    <a:pt x="96" y="154"/>
                  </a:lnTo>
                  <a:lnTo>
                    <a:pt x="98" y="155"/>
                  </a:lnTo>
                  <a:lnTo>
                    <a:pt x="99" y="161"/>
                  </a:lnTo>
                  <a:lnTo>
                    <a:pt x="98" y="164"/>
                  </a:lnTo>
                  <a:close/>
                  <a:moveTo>
                    <a:pt x="4" y="134"/>
                  </a:moveTo>
                  <a:lnTo>
                    <a:pt x="3" y="136"/>
                  </a:lnTo>
                  <a:lnTo>
                    <a:pt x="0" y="128"/>
                  </a:lnTo>
                  <a:lnTo>
                    <a:pt x="0" y="126"/>
                  </a:lnTo>
                  <a:lnTo>
                    <a:pt x="0" y="125"/>
                  </a:lnTo>
                  <a:lnTo>
                    <a:pt x="2" y="126"/>
                  </a:lnTo>
                  <a:lnTo>
                    <a:pt x="2" y="128"/>
                  </a:lnTo>
                  <a:lnTo>
                    <a:pt x="3" y="129"/>
                  </a:lnTo>
                  <a:lnTo>
                    <a:pt x="4" y="131"/>
                  </a:lnTo>
                  <a:lnTo>
                    <a:pt x="4" y="134"/>
                  </a:lnTo>
                  <a:close/>
                  <a:moveTo>
                    <a:pt x="189" y="132"/>
                  </a:moveTo>
                  <a:lnTo>
                    <a:pt x="187" y="140"/>
                  </a:lnTo>
                  <a:lnTo>
                    <a:pt x="185" y="140"/>
                  </a:lnTo>
                  <a:lnTo>
                    <a:pt x="180" y="137"/>
                  </a:lnTo>
                  <a:lnTo>
                    <a:pt x="179" y="136"/>
                  </a:lnTo>
                  <a:lnTo>
                    <a:pt x="181" y="126"/>
                  </a:lnTo>
                  <a:lnTo>
                    <a:pt x="182" y="125"/>
                  </a:lnTo>
                  <a:lnTo>
                    <a:pt x="186" y="123"/>
                  </a:lnTo>
                  <a:lnTo>
                    <a:pt x="187" y="125"/>
                  </a:lnTo>
                  <a:lnTo>
                    <a:pt x="188" y="128"/>
                  </a:lnTo>
                  <a:lnTo>
                    <a:pt x="189" y="132"/>
                  </a:lnTo>
                  <a:close/>
                  <a:moveTo>
                    <a:pt x="160" y="130"/>
                  </a:moveTo>
                  <a:lnTo>
                    <a:pt x="159" y="131"/>
                  </a:lnTo>
                  <a:lnTo>
                    <a:pt x="157" y="129"/>
                  </a:lnTo>
                  <a:lnTo>
                    <a:pt x="150" y="122"/>
                  </a:lnTo>
                  <a:lnTo>
                    <a:pt x="147" y="118"/>
                  </a:lnTo>
                  <a:lnTo>
                    <a:pt x="147" y="116"/>
                  </a:lnTo>
                  <a:lnTo>
                    <a:pt x="147" y="112"/>
                  </a:lnTo>
                  <a:lnTo>
                    <a:pt x="149" y="112"/>
                  </a:lnTo>
                  <a:lnTo>
                    <a:pt x="152" y="115"/>
                  </a:lnTo>
                  <a:lnTo>
                    <a:pt x="153" y="117"/>
                  </a:lnTo>
                  <a:lnTo>
                    <a:pt x="153" y="120"/>
                  </a:lnTo>
                  <a:lnTo>
                    <a:pt x="158" y="122"/>
                  </a:lnTo>
                  <a:lnTo>
                    <a:pt x="159" y="128"/>
                  </a:lnTo>
                  <a:lnTo>
                    <a:pt x="160" y="130"/>
                  </a:lnTo>
                  <a:close/>
                  <a:moveTo>
                    <a:pt x="113" y="37"/>
                  </a:moveTo>
                  <a:lnTo>
                    <a:pt x="112" y="37"/>
                  </a:lnTo>
                  <a:lnTo>
                    <a:pt x="110" y="35"/>
                  </a:lnTo>
                  <a:lnTo>
                    <a:pt x="110" y="33"/>
                  </a:lnTo>
                  <a:lnTo>
                    <a:pt x="111" y="33"/>
                  </a:lnTo>
                  <a:lnTo>
                    <a:pt x="112" y="35"/>
                  </a:lnTo>
                  <a:lnTo>
                    <a:pt x="113" y="36"/>
                  </a:lnTo>
                  <a:lnTo>
                    <a:pt x="113" y="37"/>
                  </a:lnTo>
                  <a:close/>
                  <a:moveTo>
                    <a:pt x="649" y="236"/>
                  </a:moveTo>
                  <a:lnTo>
                    <a:pt x="649" y="243"/>
                  </a:lnTo>
                  <a:lnTo>
                    <a:pt x="647" y="249"/>
                  </a:lnTo>
                  <a:lnTo>
                    <a:pt x="641" y="261"/>
                  </a:lnTo>
                  <a:lnTo>
                    <a:pt x="638" y="268"/>
                  </a:lnTo>
                  <a:lnTo>
                    <a:pt x="634" y="289"/>
                  </a:lnTo>
                  <a:lnTo>
                    <a:pt x="632" y="303"/>
                  </a:lnTo>
                  <a:lnTo>
                    <a:pt x="632" y="309"/>
                  </a:lnTo>
                  <a:lnTo>
                    <a:pt x="631" y="310"/>
                  </a:lnTo>
                  <a:lnTo>
                    <a:pt x="632" y="311"/>
                  </a:lnTo>
                  <a:lnTo>
                    <a:pt x="630" y="325"/>
                  </a:lnTo>
                  <a:lnTo>
                    <a:pt x="631" y="337"/>
                  </a:lnTo>
                  <a:lnTo>
                    <a:pt x="631" y="339"/>
                  </a:lnTo>
                  <a:lnTo>
                    <a:pt x="629" y="342"/>
                  </a:lnTo>
                  <a:lnTo>
                    <a:pt x="628" y="347"/>
                  </a:lnTo>
                  <a:lnTo>
                    <a:pt x="628" y="350"/>
                  </a:lnTo>
                  <a:lnTo>
                    <a:pt x="628" y="352"/>
                  </a:lnTo>
                  <a:lnTo>
                    <a:pt x="630" y="359"/>
                  </a:lnTo>
                  <a:lnTo>
                    <a:pt x="630" y="364"/>
                  </a:lnTo>
                  <a:lnTo>
                    <a:pt x="636" y="374"/>
                  </a:lnTo>
                  <a:lnTo>
                    <a:pt x="639" y="378"/>
                  </a:lnTo>
                  <a:lnTo>
                    <a:pt x="643" y="381"/>
                  </a:lnTo>
                  <a:lnTo>
                    <a:pt x="645" y="382"/>
                  </a:lnTo>
                  <a:lnTo>
                    <a:pt x="644" y="386"/>
                  </a:lnTo>
                  <a:lnTo>
                    <a:pt x="642" y="389"/>
                  </a:lnTo>
                  <a:lnTo>
                    <a:pt x="641" y="392"/>
                  </a:lnTo>
                  <a:lnTo>
                    <a:pt x="641" y="389"/>
                  </a:lnTo>
                  <a:lnTo>
                    <a:pt x="641" y="386"/>
                  </a:lnTo>
                  <a:lnTo>
                    <a:pt x="642" y="384"/>
                  </a:lnTo>
                  <a:lnTo>
                    <a:pt x="642" y="382"/>
                  </a:lnTo>
                  <a:lnTo>
                    <a:pt x="640" y="381"/>
                  </a:lnTo>
                  <a:lnTo>
                    <a:pt x="636" y="376"/>
                  </a:lnTo>
                  <a:lnTo>
                    <a:pt x="631" y="367"/>
                  </a:lnTo>
                  <a:lnTo>
                    <a:pt x="635" y="381"/>
                  </a:lnTo>
                  <a:lnTo>
                    <a:pt x="636" y="383"/>
                  </a:lnTo>
                  <a:lnTo>
                    <a:pt x="636" y="384"/>
                  </a:lnTo>
                  <a:lnTo>
                    <a:pt x="638" y="385"/>
                  </a:lnTo>
                  <a:lnTo>
                    <a:pt x="638" y="386"/>
                  </a:lnTo>
                  <a:lnTo>
                    <a:pt x="638" y="388"/>
                  </a:lnTo>
                  <a:lnTo>
                    <a:pt x="643" y="397"/>
                  </a:lnTo>
                  <a:lnTo>
                    <a:pt x="648" y="407"/>
                  </a:lnTo>
                  <a:lnTo>
                    <a:pt x="648" y="410"/>
                  </a:lnTo>
                  <a:lnTo>
                    <a:pt x="650" y="413"/>
                  </a:lnTo>
                  <a:lnTo>
                    <a:pt x="663" y="427"/>
                  </a:lnTo>
                  <a:lnTo>
                    <a:pt x="671" y="437"/>
                  </a:lnTo>
                  <a:lnTo>
                    <a:pt x="673" y="447"/>
                  </a:lnTo>
                  <a:lnTo>
                    <a:pt x="675" y="450"/>
                  </a:lnTo>
                  <a:lnTo>
                    <a:pt x="676" y="454"/>
                  </a:lnTo>
                  <a:lnTo>
                    <a:pt x="681" y="459"/>
                  </a:lnTo>
                  <a:lnTo>
                    <a:pt x="682" y="462"/>
                  </a:lnTo>
                  <a:lnTo>
                    <a:pt x="685" y="463"/>
                  </a:lnTo>
                  <a:lnTo>
                    <a:pt x="687" y="469"/>
                  </a:lnTo>
                  <a:lnTo>
                    <a:pt x="692" y="471"/>
                  </a:lnTo>
                  <a:lnTo>
                    <a:pt x="690" y="472"/>
                  </a:lnTo>
                  <a:lnTo>
                    <a:pt x="687" y="470"/>
                  </a:lnTo>
                  <a:lnTo>
                    <a:pt x="687" y="471"/>
                  </a:lnTo>
                  <a:lnTo>
                    <a:pt x="690" y="473"/>
                  </a:lnTo>
                  <a:lnTo>
                    <a:pt x="696" y="475"/>
                  </a:lnTo>
                  <a:lnTo>
                    <a:pt x="697" y="475"/>
                  </a:lnTo>
                  <a:lnTo>
                    <a:pt x="695" y="474"/>
                  </a:lnTo>
                  <a:lnTo>
                    <a:pt x="693" y="473"/>
                  </a:lnTo>
                  <a:lnTo>
                    <a:pt x="694" y="473"/>
                  </a:lnTo>
                  <a:lnTo>
                    <a:pt x="698" y="474"/>
                  </a:lnTo>
                  <a:lnTo>
                    <a:pt x="709" y="475"/>
                  </a:lnTo>
                  <a:lnTo>
                    <a:pt x="715" y="479"/>
                  </a:lnTo>
                  <a:lnTo>
                    <a:pt x="721" y="481"/>
                  </a:lnTo>
                  <a:lnTo>
                    <a:pt x="725" y="486"/>
                  </a:lnTo>
                  <a:lnTo>
                    <a:pt x="729" y="492"/>
                  </a:lnTo>
                  <a:lnTo>
                    <a:pt x="731" y="492"/>
                  </a:lnTo>
                  <a:lnTo>
                    <a:pt x="734" y="492"/>
                  </a:lnTo>
                  <a:lnTo>
                    <a:pt x="740" y="491"/>
                  </a:lnTo>
                  <a:lnTo>
                    <a:pt x="750" y="488"/>
                  </a:lnTo>
                  <a:lnTo>
                    <a:pt x="753" y="486"/>
                  </a:lnTo>
                  <a:lnTo>
                    <a:pt x="760" y="484"/>
                  </a:lnTo>
                  <a:lnTo>
                    <a:pt x="769" y="483"/>
                  </a:lnTo>
                  <a:lnTo>
                    <a:pt x="772" y="484"/>
                  </a:lnTo>
                  <a:lnTo>
                    <a:pt x="779" y="482"/>
                  </a:lnTo>
                  <a:lnTo>
                    <a:pt x="783" y="481"/>
                  </a:lnTo>
                  <a:lnTo>
                    <a:pt x="784" y="479"/>
                  </a:lnTo>
                  <a:lnTo>
                    <a:pt x="785" y="478"/>
                  </a:lnTo>
                  <a:lnTo>
                    <a:pt x="792" y="476"/>
                  </a:lnTo>
                  <a:lnTo>
                    <a:pt x="793" y="476"/>
                  </a:lnTo>
                  <a:lnTo>
                    <a:pt x="800" y="476"/>
                  </a:lnTo>
                  <a:lnTo>
                    <a:pt x="803" y="475"/>
                  </a:lnTo>
                  <a:lnTo>
                    <a:pt x="808" y="474"/>
                  </a:lnTo>
                  <a:lnTo>
                    <a:pt x="810" y="477"/>
                  </a:lnTo>
                  <a:lnTo>
                    <a:pt x="810" y="478"/>
                  </a:lnTo>
                  <a:lnTo>
                    <a:pt x="808" y="479"/>
                  </a:lnTo>
                  <a:lnTo>
                    <a:pt x="810" y="481"/>
                  </a:lnTo>
                  <a:lnTo>
                    <a:pt x="813" y="482"/>
                  </a:lnTo>
                  <a:lnTo>
                    <a:pt x="819" y="483"/>
                  </a:lnTo>
                  <a:lnTo>
                    <a:pt x="821" y="483"/>
                  </a:lnTo>
                  <a:lnTo>
                    <a:pt x="824" y="480"/>
                  </a:lnTo>
                  <a:lnTo>
                    <a:pt x="828" y="477"/>
                  </a:lnTo>
                  <a:lnTo>
                    <a:pt x="828" y="474"/>
                  </a:lnTo>
                  <a:lnTo>
                    <a:pt x="828" y="473"/>
                  </a:lnTo>
                  <a:lnTo>
                    <a:pt x="827" y="473"/>
                  </a:lnTo>
                  <a:lnTo>
                    <a:pt x="826" y="471"/>
                  </a:lnTo>
                  <a:lnTo>
                    <a:pt x="827" y="469"/>
                  </a:lnTo>
                  <a:lnTo>
                    <a:pt x="827" y="468"/>
                  </a:lnTo>
                  <a:lnTo>
                    <a:pt x="824" y="471"/>
                  </a:lnTo>
                  <a:lnTo>
                    <a:pt x="823" y="471"/>
                  </a:lnTo>
                  <a:lnTo>
                    <a:pt x="824" y="469"/>
                  </a:lnTo>
                  <a:lnTo>
                    <a:pt x="824" y="469"/>
                  </a:lnTo>
                  <a:lnTo>
                    <a:pt x="832" y="464"/>
                  </a:lnTo>
                  <a:lnTo>
                    <a:pt x="835" y="462"/>
                  </a:lnTo>
                  <a:lnTo>
                    <a:pt x="838" y="460"/>
                  </a:lnTo>
                  <a:lnTo>
                    <a:pt x="844" y="454"/>
                  </a:lnTo>
                  <a:lnTo>
                    <a:pt x="846" y="442"/>
                  </a:lnTo>
                  <a:lnTo>
                    <a:pt x="847" y="440"/>
                  </a:lnTo>
                  <a:lnTo>
                    <a:pt x="851" y="436"/>
                  </a:lnTo>
                  <a:lnTo>
                    <a:pt x="852" y="435"/>
                  </a:lnTo>
                  <a:lnTo>
                    <a:pt x="852" y="432"/>
                  </a:lnTo>
                  <a:lnTo>
                    <a:pt x="852" y="426"/>
                  </a:lnTo>
                  <a:lnTo>
                    <a:pt x="853" y="421"/>
                  </a:lnTo>
                  <a:lnTo>
                    <a:pt x="852" y="415"/>
                  </a:lnTo>
                  <a:lnTo>
                    <a:pt x="853" y="410"/>
                  </a:lnTo>
                  <a:lnTo>
                    <a:pt x="854" y="408"/>
                  </a:lnTo>
                  <a:lnTo>
                    <a:pt x="856" y="400"/>
                  </a:lnTo>
                  <a:lnTo>
                    <a:pt x="861" y="397"/>
                  </a:lnTo>
                  <a:lnTo>
                    <a:pt x="870" y="393"/>
                  </a:lnTo>
                  <a:lnTo>
                    <a:pt x="872" y="392"/>
                  </a:lnTo>
                  <a:lnTo>
                    <a:pt x="901" y="387"/>
                  </a:lnTo>
                  <a:lnTo>
                    <a:pt x="905" y="386"/>
                  </a:lnTo>
                  <a:lnTo>
                    <a:pt x="910" y="383"/>
                  </a:lnTo>
                  <a:lnTo>
                    <a:pt x="914" y="382"/>
                  </a:lnTo>
                  <a:lnTo>
                    <a:pt x="920" y="382"/>
                  </a:lnTo>
                  <a:lnTo>
                    <a:pt x="922" y="382"/>
                  </a:lnTo>
                  <a:lnTo>
                    <a:pt x="923" y="382"/>
                  </a:lnTo>
                  <a:lnTo>
                    <a:pt x="923" y="381"/>
                  </a:lnTo>
                  <a:lnTo>
                    <a:pt x="924" y="381"/>
                  </a:lnTo>
                  <a:lnTo>
                    <a:pt x="928" y="381"/>
                  </a:lnTo>
                  <a:lnTo>
                    <a:pt x="935" y="383"/>
                  </a:lnTo>
                  <a:lnTo>
                    <a:pt x="938" y="383"/>
                  </a:lnTo>
                  <a:lnTo>
                    <a:pt x="944" y="385"/>
                  </a:lnTo>
                  <a:lnTo>
                    <a:pt x="951" y="386"/>
                  </a:lnTo>
                  <a:lnTo>
                    <a:pt x="952" y="386"/>
                  </a:lnTo>
                  <a:lnTo>
                    <a:pt x="953" y="385"/>
                  </a:lnTo>
                  <a:lnTo>
                    <a:pt x="954" y="384"/>
                  </a:lnTo>
                  <a:lnTo>
                    <a:pt x="953" y="383"/>
                  </a:lnTo>
                  <a:lnTo>
                    <a:pt x="952" y="383"/>
                  </a:lnTo>
                  <a:lnTo>
                    <a:pt x="951" y="383"/>
                  </a:lnTo>
                  <a:lnTo>
                    <a:pt x="950" y="383"/>
                  </a:lnTo>
                  <a:lnTo>
                    <a:pt x="947" y="383"/>
                  </a:lnTo>
                  <a:lnTo>
                    <a:pt x="947" y="382"/>
                  </a:lnTo>
                  <a:lnTo>
                    <a:pt x="950" y="382"/>
                  </a:lnTo>
                  <a:lnTo>
                    <a:pt x="952" y="382"/>
                  </a:lnTo>
                  <a:lnTo>
                    <a:pt x="955" y="380"/>
                  </a:lnTo>
                  <a:lnTo>
                    <a:pt x="958" y="382"/>
                  </a:lnTo>
                  <a:lnTo>
                    <a:pt x="961" y="386"/>
                  </a:lnTo>
                  <a:lnTo>
                    <a:pt x="964" y="387"/>
                  </a:lnTo>
                  <a:lnTo>
                    <a:pt x="965" y="393"/>
                  </a:lnTo>
                  <a:lnTo>
                    <a:pt x="965" y="394"/>
                  </a:lnTo>
                  <a:lnTo>
                    <a:pt x="966" y="395"/>
                  </a:lnTo>
                  <a:lnTo>
                    <a:pt x="965" y="400"/>
                  </a:lnTo>
                  <a:lnTo>
                    <a:pt x="963" y="405"/>
                  </a:lnTo>
                  <a:lnTo>
                    <a:pt x="961" y="408"/>
                  </a:lnTo>
                  <a:lnTo>
                    <a:pt x="956" y="413"/>
                  </a:lnTo>
                  <a:lnTo>
                    <a:pt x="952" y="417"/>
                  </a:lnTo>
                  <a:lnTo>
                    <a:pt x="945" y="425"/>
                  </a:lnTo>
                  <a:lnTo>
                    <a:pt x="944" y="430"/>
                  </a:lnTo>
                  <a:lnTo>
                    <a:pt x="944" y="434"/>
                  </a:lnTo>
                  <a:lnTo>
                    <a:pt x="945" y="436"/>
                  </a:lnTo>
                  <a:lnTo>
                    <a:pt x="945" y="438"/>
                  </a:lnTo>
                  <a:lnTo>
                    <a:pt x="944" y="439"/>
                  </a:lnTo>
                  <a:lnTo>
                    <a:pt x="943" y="439"/>
                  </a:lnTo>
                  <a:lnTo>
                    <a:pt x="941" y="440"/>
                  </a:lnTo>
                  <a:lnTo>
                    <a:pt x="938" y="445"/>
                  </a:lnTo>
                  <a:lnTo>
                    <a:pt x="938" y="446"/>
                  </a:lnTo>
                  <a:lnTo>
                    <a:pt x="939" y="447"/>
                  </a:lnTo>
                  <a:lnTo>
                    <a:pt x="941" y="447"/>
                  </a:lnTo>
                  <a:lnTo>
                    <a:pt x="943" y="447"/>
                  </a:lnTo>
                  <a:lnTo>
                    <a:pt x="944" y="446"/>
                  </a:lnTo>
                  <a:lnTo>
                    <a:pt x="945" y="447"/>
                  </a:lnTo>
                  <a:lnTo>
                    <a:pt x="945" y="449"/>
                  </a:lnTo>
                  <a:lnTo>
                    <a:pt x="944" y="451"/>
                  </a:lnTo>
                  <a:lnTo>
                    <a:pt x="943" y="452"/>
                  </a:lnTo>
                  <a:lnTo>
                    <a:pt x="941" y="452"/>
                  </a:lnTo>
                  <a:lnTo>
                    <a:pt x="939" y="453"/>
                  </a:lnTo>
                  <a:lnTo>
                    <a:pt x="938" y="454"/>
                  </a:lnTo>
                  <a:lnTo>
                    <a:pt x="939" y="457"/>
                  </a:lnTo>
                  <a:lnTo>
                    <a:pt x="939" y="457"/>
                  </a:lnTo>
                  <a:lnTo>
                    <a:pt x="942" y="455"/>
                  </a:lnTo>
                  <a:lnTo>
                    <a:pt x="943" y="456"/>
                  </a:lnTo>
                  <a:lnTo>
                    <a:pt x="943" y="456"/>
                  </a:lnTo>
                  <a:lnTo>
                    <a:pt x="941" y="464"/>
                  </a:lnTo>
                  <a:lnTo>
                    <a:pt x="939" y="472"/>
                  </a:lnTo>
                  <a:lnTo>
                    <a:pt x="936" y="476"/>
                  </a:lnTo>
                  <a:lnTo>
                    <a:pt x="935" y="483"/>
                  </a:lnTo>
                  <a:lnTo>
                    <a:pt x="934" y="486"/>
                  </a:lnTo>
                  <a:lnTo>
                    <a:pt x="933" y="489"/>
                  </a:lnTo>
                  <a:lnTo>
                    <a:pt x="932" y="488"/>
                  </a:lnTo>
                  <a:lnTo>
                    <a:pt x="929" y="484"/>
                  </a:lnTo>
                  <a:lnTo>
                    <a:pt x="927" y="482"/>
                  </a:lnTo>
                  <a:lnTo>
                    <a:pt x="927" y="481"/>
                  </a:lnTo>
                  <a:lnTo>
                    <a:pt x="928" y="474"/>
                  </a:lnTo>
                  <a:lnTo>
                    <a:pt x="927" y="471"/>
                  </a:lnTo>
                  <a:lnTo>
                    <a:pt x="926" y="471"/>
                  </a:lnTo>
                  <a:lnTo>
                    <a:pt x="924" y="473"/>
                  </a:lnTo>
                  <a:lnTo>
                    <a:pt x="922" y="474"/>
                  </a:lnTo>
                  <a:lnTo>
                    <a:pt x="922" y="477"/>
                  </a:lnTo>
                  <a:lnTo>
                    <a:pt x="920" y="481"/>
                  </a:lnTo>
                  <a:lnTo>
                    <a:pt x="919" y="482"/>
                  </a:lnTo>
                  <a:lnTo>
                    <a:pt x="917" y="482"/>
                  </a:lnTo>
                  <a:lnTo>
                    <a:pt x="914" y="482"/>
                  </a:lnTo>
                  <a:lnTo>
                    <a:pt x="912" y="483"/>
                  </a:lnTo>
                  <a:lnTo>
                    <a:pt x="910" y="488"/>
                  </a:lnTo>
                  <a:lnTo>
                    <a:pt x="905" y="495"/>
                  </a:lnTo>
                  <a:lnTo>
                    <a:pt x="903" y="499"/>
                  </a:lnTo>
                  <a:lnTo>
                    <a:pt x="902" y="499"/>
                  </a:lnTo>
                  <a:lnTo>
                    <a:pt x="900" y="500"/>
                  </a:lnTo>
                  <a:lnTo>
                    <a:pt x="899" y="499"/>
                  </a:lnTo>
                  <a:lnTo>
                    <a:pt x="896" y="498"/>
                  </a:lnTo>
                  <a:lnTo>
                    <a:pt x="893" y="498"/>
                  </a:lnTo>
                  <a:lnTo>
                    <a:pt x="892" y="501"/>
                  </a:lnTo>
                  <a:lnTo>
                    <a:pt x="892" y="503"/>
                  </a:lnTo>
                  <a:lnTo>
                    <a:pt x="886" y="503"/>
                  </a:lnTo>
                  <a:lnTo>
                    <a:pt x="875" y="503"/>
                  </a:lnTo>
                  <a:lnTo>
                    <a:pt x="861" y="503"/>
                  </a:lnTo>
                  <a:lnTo>
                    <a:pt x="848" y="503"/>
                  </a:lnTo>
                  <a:lnTo>
                    <a:pt x="837" y="503"/>
                  </a:lnTo>
                  <a:lnTo>
                    <a:pt x="837" y="510"/>
                  </a:lnTo>
                  <a:lnTo>
                    <a:pt x="837" y="515"/>
                  </a:lnTo>
                  <a:lnTo>
                    <a:pt x="837" y="521"/>
                  </a:lnTo>
                  <a:lnTo>
                    <a:pt x="830" y="521"/>
                  </a:lnTo>
                  <a:lnTo>
                    <a:pt x="825" y="521"/>
                  </a:lnTo>
                  <a:lnTo>
                    <a:pt x="825" y="522"/>
                  </a:lnTo>
                  <a:lnTo>
                    <a:pt x="827" y="523"/>
                  </a:lnTo>
                  <a:lnTo>
                    <a:pt x="829" y="526"/>
                  </a:lnTo>
                  <a:lnTo>
                    <a:pt x="833" y="530"/>
                  </a:lnTo>
                  <a:lnTo>
                    <a:pt x="837" y="534"/>
                  </a:lnTo>
                  <a:lnTo>
                    <a:pt x="842" y="536"/>
                  </a:lnTo>
                  <a:lnTo>
                    <a:pt x="845" y="539"/>
                  </a:lnTo>
                  <a:lnTo>
                    <a:pt x="846" y="541"/>
                  </a:lnTo>
                  <a:lnTo>
                    <a:pt x="848" y="543"/>
                  </a:lnTo>
                  <a:lnTo>
                    <a:pt x="848" y="545"/>
                  </a:lnTo>
                  <a:lnTo>
                    <a:pt x="850" y="546"/>
                  </a:lnTo>
                  <a:lnTo>
                    <a:pt x="853" y="547"/>
                  </a:lnTo>
                  <a:lnTo>
                    <a:pt x="854" y="549"/>
                  </a:lnTo>
                  <a:lnTo>
                    <a:pt x="854" y="550"/>
                  </a:lnTo>
                  <a:lnTo>
                    <a:pt x="853" y="553"/>
                  </a:lnTo>
                  <a:lnTo>
                    <a:pt x="853" y="556"/>
                  </a:lnTo>
                  <a:lnTo>
                    <a:pt x="853" y="559"/>
                  </a:lnTo>
                  <a:lnTo>
                    <a:pt x="851" y="559"/>
                  </a:lnTo>
                  <a:lnTo>
                    <a:pt x="845" y="559"/>
                  </a:lnTo>
                  <a:lnTo>
                    <a:pt x="837" y="559"/>
                  </a:lnTo>
                  <a:lnTo>
                    <a:pt x="829" y="559"/>
                  </a:lnTo>
                  <a:lnTo>
                    <a:pt x="824" y="559"/>
                  </a:lnTo>
                  <a:lnTo>
                    <a:pt x="815" y="559"/>
                  </a:lnTo>
                  <a:lnTo>
                    <a:pt x="812" y="563"/>
                  </a:lnTo>
                  <a:lnTo>
                    <a:pt x="808" y="571"/>
                  </a:lnTo>
                  <a:lnTo>
                    <a:pt x="804" y="577"/>
                  </a:lnTo>
                  <a:lnTo>
                    <a:pt x="801" y="583"/>
                  </a:lnTo>
                  <a:lnTo>
                    <a:pt x="800" y="584"/>
                  </a:lnTo>
                  <a:lnTo>
                    <a:pt x="800" y="585"/>
                  </a:lnTo>
                  <a:lnTo>
                    <a:pt x="805" y="590"/>
                  </a:lnTo>
                  <a:lnTo>
                    <a:pt x="804" y="592"/>
                  </a:lnTo>
                  <a:lnTo>
                    <a:pt x="802" y="592"/>
                  </a:lnTo>
                  <a:lnTo>
                    <a:pt x="802" y="594"/>
                  </a:lnTo>
                  <a:lnTo>
                    <a:pt x="802" y="596"/>
                  </a:lnTo>
                  <a:lnTo>
                    <a:pt x="801" y="599"/>
                  </a:lnTo>
                  <a:lnTo>
                    <a:pt x="802" y="600"/>
                  </a:lnTo>
                  <a:lnTo>
                    <a:pt x="802" y="602"/>
                  </a:lnTo>
                  <a:lnTo>
                    <a:pt x="801" y="604"/>
                  </a:lnTo>
                  <a:lnTo>
                    <a:pt x="800" y="606"/>
                  </a:lnTo>
                  <a:lnTo>
                    <a:pt x="800" y="607"/>
                  </a:lnTo>
                  <a:lnTo>
                    <a:pt x="799" y="606"/>
                  </a:lnTo>
                  <a:lnTo>
                    <a:pt x="791" y="597"/>
                  </a:lnTo>
                  <a:lnTo>
                    <a:pt x="782" y="588"/>
                  </a:lnTo>
                  <a:lnTo>
                    <a:pt x="779" y="585"/>
                  </a:lnTo>
                  <a:lnTo>
                    <a:pt x="775" y="583"/>
                  </a:lnTo>
                  <a:lnTo>
                    <a:pt x="771" y="578"/>
                  </a:lnTo>
                  <a:lnTo>
                    <a:pt x="760" y="569"/>
                  </a:lnTo>
                  <a:lnTo>
                    <a:pt x="754" y="564"/>
                  </a:lnTo>
                  <a:lnTo>
                    <a:pt x="748" y="560"/>
                  </a:lnTo>
                  <a:lnTo>
                    <a:pt x="743" y="556"/>
                  </a:lnTo>
                  <a:lnTo>
                    <a:pt x="738" y="555"/>
                  </a:lnTo>
                  <a:lnTo>
                    <a:pt x="736" y="553"/>
                  </a:lnTo>
                  <a:lnTo>
                    <a:pt x="734" y="552"/>
                  </a:lnTo>
                  <a:lnTo>
                    <a:pt x="733" y="552"/>
                  </a:lnTo>
                  <a:lnTo>
                    <a:pt x="732" y="554"/>
                  </a:lnTo>
                  <a:lnTo>
                    <a:pt x="734" y="555"/>
                  </a:lnTo>
                  <a:lnTo>
                    <a:pt x="736" y="556"/>
                  </a:lnTo>
                  <a:lnTo>
                    <a:pt x="738" y="556"/>
                  </a:lnTo>
                  <a:lnTo>
                    <a:pt x="740" y="556"/>
                  </a:lnTo>
                  <a:lnTo>
                    <a:pt x="745" y="559"/>
                  </a:lnTo>
                  <a:lnTo>
                    <a:pt x="745" y="561"/>
                  </a:lnTo>
                  <a:lnTo>
                    <a:pt x="731" y="555"/>
                  </a:lnTo>
                  <a:lnTo>
                    <a:pt x="725" y="555"/>
                  </a:lnTo>
                  <a:lnTo>
                    <a:pt x="725" y="554"/>
                  </a:lnTo>
                  <a:lnTo>
                    <a:pt x="727" y="551"/>
                  </a:lnTo>
                  <a:lnTo>
                    <a:pt x="727" y="550"/>
                  </a:lnTo>
                  <a:lnTo>
                    <a:pt x="726" y="550"/>
                  </a:lnTo>
                  <a:lnTo>
                    <a:pt x="723" y="552"/>
                  </a:lnTo>
                  <a:lnTo>
                    <a:pt x="721" y="552"/>
                  </a:lnTo>
                  <a:lnTo>
                    <a:pt x="721" y="551"/>
                  </a:lnTo>
                  <a:lnTo>
                    <a:pt x="721" y="550"/>
                  </a:lnTo>
                  <a:lnTo>
                    <a:pt x="719" y="548"/>
                  </a:lnTo>
                  <a:lnTo>
                    <a:pt x="718" y="548"/>
                  </a:lnTo>
                  <a:lnTo>
                    <a:pt x="717" y="549"/>
                  </a:lnTo>
                  <a:lnTo>
                    <a:pt x="714" y="551"/>
                  </a:lnTo>
                  <a:lnTo>
                    <a:pt x="714" y="552"/>
                  </a:lnTo>
                  <a:lnTo>
                    <a:pt x="720" y="553"/>
                  </a:lnTo>
                  <a:lnTo>
                    <a:pt x="721" y="554"/>
                  </a:lnTo>
                  <a:lnTo>
                    <a:pt x="721" y="555"/>
                  </a:lnTo>
                  <a:lnTo>
                    <a:pt x="716" y="555"/>
                  </a:lnTo>
                  <a:lnTo>
                    <a:pt x="711" y="556"/>
                  </a:lnTo>
                  <a:lnTo>
                    <a:pt x="701" y="562"/>
                  </a:lnTo>
                  <a:lnTo>
                    <a:pt x="692" y="564"/>
                  </a:lnTo>
                  <a:lnTo>
                    <a:pt x="678" y="571"/>
                  </a:lnTo>
                  <a:lnTo>
                    <a:pt x="672" y="571"/>
                  </a:lnTo>
                  <a:lnTo>
                    <a:pt x="669" y="572"/>
                  </a:lnTo>
                  <a:lnTo>
                    <a:pt x="660" y="570"/>
                  </a:lnTo>
                  <a:lnTo>
                    <a:pt x="648" y="564"/>
                  </a:lnTo>
                  <a:lnTo>
                    <a:pt x="631" y="562"/>
                  </a:lnTo>
                  <a:lnTo>
                    <a:pt x="619" y="555"/>
                  </a:lnTo>
                  <a:lnTo>
                    <a:pt x="607" y="551"/>
                  </a:lnTo>
                  <a:lnTo>
                    <a:pt x="600" y="544"/>
                  </a:lnTo>
                  <a:lnTo>
                    <a:pt x="595" y="544"/>
                  </a:lnTo>
                  <a:lnTo>
                    <a:pt x="593" y="543"/>
                  </a:lnTo>
                  <a:lnTo>
                    <a:pt x="582" y="540"/>
                  </a:lnTo>
                  <a:lnTo>
                    <a:pt x="572" y="538"/>
                  </a:lnTo>
                  <a:lnTo>
                    <a:pt x="561" y="532"/>
                  </a:lnTo>
                  <a:lnTo>
                    <a:pt x="554" y="530"/>
                  </a:lnTo>
                  <a:lnTo>
                    <a:pt x="549" y="528"/>
                  </a:lnTo>
                  <a:lnTo>
                    <a:pt x="536" y="523"/>
                  </a:lnTo>
                  <a:lnTo>
                    <a:pt x="531" y="521"/>
                  </a:lnTo>
                  <a:lnTo>
                    <a:pt x="527" y="517"/>
                  </a:lnTo>
                  <a:lnTo>
                    <a:pt x="520" y="513"/>
                  </a:lnTo>
                  <a:lnTo>
                    <a:pt x="517" y="510"/>
                  </a:lnTo>
                  <a:lnTo>
                    <a:pt x="513" y="509"/>
                  </a:lnTo>
                  <a:lnTo>
                    <a:pt x="508" y="503"/>
                  </a:lnTo>
                  <a:lnTo>
                    <a:pt x="506" y="500"/>
                  </a:lnTo>
                  <a:lnTo>
                    <a:pt x="504" y="499"/>
                  </a:lnTo>
                  <a:lnTo>
                    <a:pt x="501" y="498"/>
                  </a:lnTo>
                  <a:lnTo>
                    <a:pt x="495" y="499"/>
                  </a:lnTo>
                  <a:lnTo>
                    <a:pt x="484" y="497"/>
                  </a:lnTo>
                  <a:lnTo>
                    <a:pt x="480" y="495"/>
                  </a:lnTo>
                  <a:lnTo>
                    <a:pt x="470" y="492"/>
                  </a:lnTo>
                  <a:lnTo>
                    <a:pt x="457" y="487"/>
                  </a:lnTo>
                  <a:lnTo>
                    <a:pt x="452" y="482"/>
                  </a:lnTo>
                  <a:lnTo>
                    <a:pt x="449" y="477"/>
                  </a:lnTo>
                  <a:lnTo>
                    <a:pt x="443" y="471"/>
                  </a:lnTo>
                  <a:lnTo>
                    <a:pt x="438" y="468"/>
                  </a:lnTo>
                  <a:lnTo>
                    <a:pt x="432" y="465"/>
                  </a:lnTo>
                  <a:lnTo>
                    <a:pt x="427" y="463"/>
                  </a:lnTo>
                  <a:lnTo>
                    <a:pt x="421" y="460"/>
                  </a:lnTo>
                  <a:lnTo>
                    <a:pt x="411" y="456"/>
                  </a:lnTo>
                  <a:lnTo>
                    <a:pt x="408" y="451"/>
                  </a:lnTo>
                  <a:lnTo>
                    <a:pt x="406" y="447"/>
                  </a:lnTo>
                  <a:lnTo>
                    <a:pt x="400" y="443"/>
                  </a:lnTo>
                  <a:lnTo>
                    <a:pt x="394" y="434"/>
                  </a:lnTo>
                  <a:lnTo>
                    <a:pt x="393" y="431"/>
                  </a:lnTo>
                  <a:lnTo>
                    <a:pt x="392" y="426"/>
                  </a:lnTo>
                  <a:lnTo>
                    <a:pt x="391" y="423"/>
                  </a:lnTo>
                  <a:lnTo>
                    <a:pt x="389" y="421"/>
                  </a:lnTo>
                  <a:lnTo>
                    <a:pt x="389" y="419"/>
                  </a:lnTo>
                  <a:lnTo>
                    <a:pt x="393" y="417"/>
                  </a:lnTo>
                  <a:lnTo>
                    <a:pt x="398" y="416"/>
                  </a:lnTo>
                  <a:lnTo>
                    <a:pt x="402" y="415"/>
                  </a:lnTo>
                  <a:lnTo>
                    <a:pt x="402" y="413"/>
                  </a:lnTo>
                  <a:lnTo>
                    <a:pt x="402" y="411"/>
                  </a:lnTo>
                  <a:lnTo>
                    <a:pt x="399" y="409"/>
                  </a:lnTo>
                  <a:lnTo>
                    <a:pt x="397" y="408"/>
                  </a:lnTo>
                  <a:lnTo>
                    <a:pt x="394" y="408"/>
                  </a:lnTo>
                  <a:lnTo>
                    <a:pt x="394" y="407"/>
                  </a:lnTo>
                  <a:lnTo>
                    <a:pt x="395" y="406"/>
                  </a:lnTo>
                  <a:lnTo>
                    <a:pt x="397" y="403"/>
                  </a:lnTo>
                  <a:lnTo>
                    <a:pt x="400" y="400"/>
                  </a:lnTo>
                  <a:lnTo>
                    <a:pt x="402" y="397"/>
                  </a:lnTo>
                  <a:lnTo>
                    <a:pt x="402" y="393"/>
                  </a:lnTo>
                  <a:lnTo>
                    <a:pt x="402" y="388"/>
                  </a:lnTo>
                  <a:lnTo>
                    <a:pt x="403" y="384"/>
                  </a:lnTo>
                  <a:lnTo>
                    <a:pt x="396" y="381"/>
                  </a:lnTo>
                  <a:lnTo>
                    <a:pt x="395" y="379"/>
                  </a:lnTo>
                  <a:lnTo>
                    <a:pt x="393" y="374"/>
                  </a:lnTo>
                  <a:lnTo>
                    <a:pt x="389" y="369"/>
                  </a:lnTo>
                  <a:lnTo>
                    <a:pt x="389" y="358"/>
                  </a:lnTo>
                  <a:lnTo>
                    <a:pt x="385" y="347"/>
                  </a:lnTo>
                  <a:lnTo>
                    <a:pt x="380" y="342"/>
                  </a:lnTo>
                  <a:lnTo>
                    <a:pt x="378" y="341"/>
                  </a:lnTo>
                  <a:lnTo>
                    <a:pt x="372" y="333"/>
                  </a:lnTo>
                  <a:lnTo>
                    <a:pt x="366" y="329"/>
                  </a:lnTo>
                  <a:lnTo>
                    <a:pt x="361" y="320"/>
                  </a:lnTo>
                  <a:lnTo>
                    <a:pt x="356" y="315"/>
                  </a:lnTo>
                  <a:lnTo>
                    <a:pt x="350" y="306"/>
                  </a:lnTo>
                  <a:lnTo>
                    <a:pt x="345" y="301"/>
                  </a:lnTo>
                  <a:lnTo>
                    <a:pt x="325" y="286"/>
                  </a:lnTo>
                  <a:lnTo>
                    <a:pt x="326" y="286"/>
                  </a:lnTo>
                  <a:lnTo>
                    <a:pt x="332" y="290"/>
                  </a:lnTo>
                  <a:lnTo>
                    <a:pt x="333" y="290"/>
                  </a:lnTo>
                  <a:lnTo>
                    <a:pt x="333" y="288"/>
                  </a:lnTo>
                  <a:lnTo>
                    <a:pt x="332" y="285"/>
                  </a:lnTo>
                  <a:lnTo>
                    <a:pt x="331" y="285"/>
                  </a:lnTo>
                  <a:lnTo>
                    <a:pt x="330" y="285"/>
                  </a:lnTo>
                  <a:lnTo>
                    <a:pt x="328" y="285"/>
                  </a:lnTo>
                  <a:lnTo>
                    <a:pt x="326" y="284"/>
                  </a:lnTo>
                  <a:lnTo>
                    <a:pt x="323" y="284"/>
                  </a:lnTo>
                  <a:lnTo>
                    <a:pt x="319" y="282"/>
                  </a:lnTo>
                  <a:lnTo>
                    <a:pt x="317" y="279"/>
                  </a:lnTo>
                  <a:lnTo>
                    <a:pt x="317" y="276"/>
                  </a:lnTo>
                  <a:lnTo>
                    <a:pt x="311" y="269"/>
                  </a:lnTo>
                  <a:lnTo>
                    <a:pt x="309" y="266"/>
                  </a:lnTo>
                  <a:lnTo>
                    <a:pt x="310" y="266"/>
                  </a:lnTo>
                  <a:lnTo>
                    <a:pt x="312" y="268"/>
                  </a:lnTo>
                  <a:lnTo>
                    <a:pt x="313" y="268"/>
                  </a:lnTo>
                  <a:lnTo>
                    <a:pt x="315" y="268"/>
                  </a:lnTo>
                  <a:lnTo>
                    <a:pt x="317" y="267"/>
                  </a:lnTo>
                  <a:lnTo>
                    <a:pt x="316" y="267"/>
                  </a:lnTo>
                  <a:lnTo>
                    <a:pt x="315" y="265"/>
                  </a:lnTo>
                  <a:lnTo>
                    <a:pt x="306" y="262"/>
                  </a:lnTo>
                  <a:lnTo>
                    <a:pt x="303" y="260"/>
                  </a:lnTo>
                  <a:lnTo>
                    <a:pt x="296" y="256"/>
                  </a:lnTo>
                  <a:lnTo>
                    <a:pt x="295" y="254"/>
                  </a:lnTo>
                  <a:lnTo>
                    <a:pt x="293" y="251"/>
                  </a:lnTo>
                  <a:lnTo>
                    <a:pt x="291" y="251"/>
                  </a:lnTo>
                  <a:lnTo>
                    <a:pt x="290" y="251"/>
                  </a:lnTo>
                  <a:lnTo>
                    <a:pt x="286" y="252"/>
                  </a:lnTo>
                  <a:lnTo>
                    <a:pt x="285" y="251"/>
                  </a:lnTo>
                  <a:lnTo>
                    <a:pt x="285" y="250"/>
                  </a:lnTo>
                  <a:lnTo>
                    <a:pt x="288" y="249"/>
                  </a:lnTo>
                  <a:lnTo>
                    <a:pt x="290" y="245"/>
                  </a:lnTo>
                  <a:lnTo>
                    <a:pt x="290" y="244"/>
                  </a:lnTo>
                  <a:lnTo>
                    <a:pt x="289" y="245"/>
                  </a:lnTo>
                  <a:lnTo>
                    <a:pt x="287" y="247"/>
                  </a:lnTo>
                  <a:lnTo>
                    <a:pt x="284" y="248"/>
                  </a:lnTo>
                  <a:lnTo>
                    <a:pt x="281" y="249"/>
                  </a:lnTo>
                  <a:lnTo>
                    <a:pt x="279" y="248"/>
                  </a:lnTo>
                  <a:lnTo>
                    <a:pt x="278" y="248"/>
                  </a:lnTo>
                  <a:lnTo>
                    <a:pt x="275" y="244"/>
                  </a:lnTo>
                  <a:lnTo>
                    <a:pt x="274" y="233"/>
                  </a:lnTo>
                  <a:lnTo>
                    <a:pt x="276" y="230"/>
                  </a:lnTo>
                  <a:lnTo>
                    <a:pt x="279" y="227"/>
                  </a:lnTo>
                  <a:lnTo>
                    <a:pt x="280" y="224"/>
                  </a:lnTo>
                  <a:lnTo>
                    <a:pt x="282" y="226"/>
                  </a:lnTo>
                  <a:lnTo>
                    <a:pt x="284" y="226"/>
                  </a:lnTo>
                  <a:lnTo>
                    <a:pt x="282" y="224"/>
                  </a:lnTo>
                  <a:lnTo>
                    <a:pt x="280" y="223"/>
                  </a:lnTo>
                  <a:lnTo>
                    <a:pt x="279" y="221"/>
                  </a:lnTo>
                  <a:lnTo>
                    <a:pt x="279" y="219"/>
                  </a:lnTo>
                  <a:lnTo>
                    <a:pt x="279" y="217"/>
                  </a:lnTo>
                  <a:lnTo>
                    <a:pt x="272" y="211"/>
                  </a:lnTo>
                  <a:lnTo>
                    <a:pt x="267" y="211"/>
                  </a:lnTo>
                  <a:lnTo>
                    <a:pt x="264" y="211"/>
                  </a:lnTo>
                  <a:lnTo>
                    <a:pt x="262" y="209"/>
                  </a:lnTo>
                  <a:lnTo>
                    <a:pt x="260" y="205"/>
                  </a:lnTo>
                  <a:lnTo>
                    <a:pt x="259" y="202"/>
                  </a:lnTo>
                  <a:lnTo>
                    <a:pt x="259" y="200"/>
                  </a:lnTo>
                  <a:lnTo>
                    <a:pt x="258" y="198"/>
                  </a:lnTo>
                  <a:lnTo>
                    <a:pt x="248" y="196"/>
                  </a:lnTo>
                  <a:lnTo>
                    <a:pt x="245" y="193"/>
                  </a:lnTo>
                  <a:lnTo>
                    <a:pt x="242" y="190"/>
                  </a:lnTo>
                  <a:lnTo>
                    <a:pt x="240" y="188"/>
                  </a:lnTo>
                  <a:lnTo>
                    <a:pt x="239" y="186"/>
                  </a:lnTo>
                  <a:lnTo>
                    <a:pt x="238" y="182"/>
                  </a:lnTo>
                  <a:lnTo>
                    <a:pt x="238" y="178"/>
                  </a:lnTo>
                  <a:lnTo>
                    <a:pt x="239" y="174"/>
                  </a:lnTo>
                  <a:lnTo>
                    <a:pt x="240" y="171"/>
                  </a:lnTo>
                  <a:lnTo>
                    <a:pt x="233" y="169"/>
                  </a:lnTo>
                  <a:lnTo>
                    <a:pt x="230" y="169"/>
                  </a:lnTo>
                  <a:lnTo>
                    <a:pt x="228" y="170"/>
                  </a:lnTo>
                  <a:lnTo>
                    <a:pt x="226" y="169"/>
                  </a:lnTo>
                  <a:lnTo>
                    <a:pt x="222" y="168"/>
                  </a:lnTo>
                  <a:lnTo>
                    <a:pt x="217" y="163"/>
                  </a:lnTo>
                  <a:lnTo>
                    <a:pt x="211" y="153"/>
                  </a:lnTo>
                  <a:lnTo>
                    <a:pt x="205" y="150"/>
                  </a:lnTo>
                  <a:lnTo>
                    <a:pt x="203" y="147"/>
                  </a:lnTo>
                  <a:lnTo>
                    <a:pt x="200" y="144"/>
                  </a:lnTo>
                  <a:lnTo>
                    <a:pt x="198" y="141"/>
                  </a:lnTo>
                  <a:lnTo>
                    <a:pt x="198" y="139"/>
                  </a:lnTo>
                  <a:lnTo>
                    <a:pt x="197" y="138"/>
                  </a:lnTo>
                  <a:lnTo>
                    <a:pt x="194" y="136"/>
                  </a:lnTo>
                  <a:lnTo>
                    <a:pt x="191" y="131"/>
                  </a:lnTo>
                  <a:lnTo>
                    <a:pt x="189" y="128"/>
                  </a:lnTo>
                  <a:lnTo>
                    <a:pt x="188" y="123"/>
                  </a:lnTo>
                  <a:lnTo>
                    <a:pt x="186" y="121"/>
                  </a:lnTo>
                  <a:lnTo>
                    <a:pt x="184" y="120"/>
                  </a:lnTo>
                  <a:lnTo>
                    <a:pt x="183" y="117"/>
                  </a:lnTo>
                  <a:lnTo>
                    <a:pt x="183" y="116"/>
                  </a:lnTo>
                  <a:lnTo>
                    <a:pt x="183" y="114"/>
                  </a:lnTo>
                  <a:lnTo>
                    <a:pt x="178" y="107"/>
                  </a:lnTo>
                  <a:lnTo>
                    <a:pt x="175" y="101"/>
                  </a:lnTo>
                  <a:lnTo>
                    <a:pt x="174" y="100"/>
                  </a:lnTo>
                  <a:lnTo>
                    <a:pt x="173" y="98"/>
                  </a:lnTo>
                  <a:lnTo>
                    <a:pt x="172" y="93"/>
                  </a:lnTo>
                  <a:lnTo>
                    <a:pt x="170" y="87"/>
                  </a:lnTo>
                  <a:lnTo>
                    <a:pt x="166" y="79"/>
                  </a:lnTo>
                  <a:lnTo>
                    <a:pt x="163" y="74"/>
                  </a:lnTo>
                  <a:lnTo>
                    <a:pt x="161" y="69"/>
                  </a:lnTo>
                  <a:lnTo>
                    <a:pt x="162" y="64"/>
                  </a:lnTo>
                  <a:lnTo>
                    <a:pt x="161" y="61"/>
                  </a:lnTo>
                  <a:lnTo>
                    <a:pt x="161" y="60"/>
                  </a:lnTo>
                  <a:lnTo>
                    <a:pt x="161" y="59"/>
                  </a:lnTo>
                  <a:lnTo>
                    <a:pt x="163" y="60"/>
                  </a:lnTo>
                  <a:lnTo>
                    <a:pt x="163" y="59"/>
                  </a:lnTo>
                  <a:lnTo>
                    <a:pt x="163" y="55"/>
                  </a:lnTo>
                  <a:lnTo>
                    <a:pt x="162" y="54"/>
                  </a:lnTo>
                  <a:lnTo>
                    <a:pt x="159" y="54"/>
                  </a:lnTo>
                  <a:lnTo>
                    <a:pt x="158" y="52"/>
                  </a:lnTo>
                  <a:lnTo>
                    <a:pt x="150" y="51"/>
                  </a:lnTo>
                  <a:lnTo>
                    <a:pt x="145" y="49"/>
                  </a:lnTo>
                  <a:lnTo>
                    <a:pt x="145" y="45"/>
                  </a:lnTo>
                  <a:lnTo>
                    <a:pt x="144" y="43"/>
                  </a:lnTo>
                  <a:lnTo>
                    <a:pt x="142" y="42"/>
                  </a:lnTo>
                  <a:lnTo>
                    <a:pt x="136" y="39"/>
                  </a:lnTo>
                  <a:lnTo>
                    <a:pt x="135" y="41"/>
                  </a:lnTo>
                  <a:lnTo>
                    <a:pt x="134" y="43"/>
                  </a:lnTo>
                  <a:lnTo>
                    <a:pt x="132" y="44"/>
                  </a:lnTo>
                  <a:lnTo>
                    <a:pt x="129" y="44"/>
                  </a:lnTo>
                  <a:lnTo>
                    <a:pt x="126" y="42"/>
                  </a:lnTo>
                  <a:lnTo>
                    <a:pt x="117" y="35"/>
                  </a:lnTo>
                  <a:lnTo>
                    <a:pt x="115" y="35"/>
                  </a:lnTo>
                  <a:lnTo>
                    <a:pt x="113" y="34"/>
                  </a:lnTo>
                  <a:lnTo>
                    <a:pt x="112" y="33"/>
                  </a:lnTo>
                  <a:lnTo>
                    <a:pt x="106" y="30"/>
                  </a:lnTo>
                  <a:lnTo>
                    <a:pt x="107" y="32"/>
                  </a:lnTo>
                  <a:lnTo>
                    <a:pt x="109" y="33"/>
                  </a:lnTo>
                  <a:lnTo>
                    <a:pt x="110" y="38"/>
                  </a:lnTo>
                  <a:lnTo>
                    <a:pt x="108" y="43"/>
                  </a:lnTo>
                  <a:lnTo>
                    <a:pt x="107" y="56"/>
                  </a:lnTo>
                  <a:lnTo>
                    <a:pt x="108" y="59"/>
                  </a:lnTo>
                  <a:lnTo>
                    <a:pt x="111" y="63"/>
                  </a:lnTo>
                  <a:lnTo>
                    <a:pt x="112" y="70"/>
                  </a:lnTo>
                  <a:lnTo>
                    <a:pt x="113" y="75"/>
                  </a:lnTo>
                  <a:lnTo>
                    <a:pt x="115" y="79"/>
                  </a:lnTo>
                  <a:lnTo>
                    <a:pt x="114" y="89"/>
                  </a:lnTo>
                  <a:lnTo>
                    <a:pt x="115" y="91"/>
                  </a:lnTo>
                  <a:lnTo>
                    <a:pt x="117" y="96"/>
                  </a:lnTo>
                  <a:lnTo>
                    <a:pt x="122" y="101"/>
                  </a:lnTo>
                  <a:lnTo>
                    <a:pt x="123" y="103"/>
                  </a:lnTo>
                  <a:lnTo>
                    <a:pt x="129" y="106"/>
                  </a:lnTo>
                  <a:lnTo>
                    <a:pt x="132" y="111"/>
                  </a:lnTo>
                  <a:lnTo>
                    <a:pt x="139" y="117"/>
                  </a:lnTo>
                  <a:lnTo>
                    <a:pt x="142" y="119"/>
                  </a:lnTo>
                  <a:lnTo>
                    <a:pt x="148" y="128"/>
                  </a:lnTo>
                  <a:lnTo>
                    <a:pt x="148" y="131"/>
                  </a:lnTo>
                  <a:lnTo>
                    <a:pt x="150" y="135"/>
                  </a:lnTo>
                  <a:lnTo>
                    <a:pt x="153" y="134"/>
                  </a:lnTo>
                  <a:lnTo>
                    <a:pt x="154" y="136"/>
                  </a:lnTo>
                  <a:lnTo>
                    <a:pt x="154" y="137"/>
                  </a:lnTo>
                  <a:lnTo>
                    <a:pt x="155" y="139"/>
                  </a:lnTo>
                  <a:lnTo>
                    <a:pt x="157" y="138"/>
                  </a:lnTo>
                  <a:lnTo>
                    <a:pt x="158" y="139"/>
                  </a:lnTo>
                  <a:lnTo>
                    <a:pt x="162" y="149"/>
                  </a:lnTo>
                  <a:lnTo>
                    <a:pt x="164" y="150"/>
                  </a:lnTo>
                  <a:lnTo>
                    <a:pt x="166" y="151"/>
                  </a:lnTo>
                  <a:lnTo>
                    <a:pt x="169" y="152"/>
                  </a:lnTo>
                  <a:lnTo>
                    <a:pt x="169" y="154"/>
                  </a:lnTo>
                  <a:lnTo>
                    <a:pt x="169" y="157"/>
                  </a:lnTo>
                  <a:lnTo>
                    <a:pt x="171" y="159"/>
                  </a:lnTo>
                  <a:lnTo>
                    <a:pt x="170" y="164"/>
                  </a:lnTo>
                  <a:lnTo>
                    <a:pt x="172" y="167"/>
                  </a:lnTo>
                  <a:lnTo>
                    <a:pt x="172" y="170"/>
                  </a:lnTo>
                  <a:lnTo>
                    <a:pt x="173" y="173"/>
                  </a:lnTo>
                  <a:lnTo>
                    <a:pt x="178" y="178"/>
                  </a:lnTo>
                  <a:lnTo>
                    <a:pt x="185" y="183"/>
                  </a:lnTo>
                  <a:lnTo>
                    <a:pt x="186" y="189"/>
                  </a:lnTo>
                  <a:lnTo>
                    <a:pt x="189" y="194"/>
                  </a:lnTo>
                  <a:lnTo>
                    <a:pt x="192" y="196"/>
                  </a:lnTo>
                  <a:lnTo>
                    <a:pt x="195" y="198"/>
                  </a:lnTo>
                  <a:lnTo>
                    <a:pt x="195" y="200"/>
                  </a:lnTo>
                  <a:lnTo>
                    <a:pt x="195" y="202"/>
                  </a:lnTo>
                  <a:lnTo>
                    <a:pt x="199" y="206"/>
                  </a:lnTo>
                  <a:lnTo>
                    <a:pt x="199" y="212"/>
                  </a:lnTo>
                  <a:lnTo>
                    <a:pt x="203" y="216"/>
                  </a:lnTo>
                  <a:lnTo>
                    <a:pt x="204" y="216"/>
                  </a:lnTo>
                  <a:lnTo>
                    <a:pt x="205" y="215"/>
                  </a:lnTo>
                  <a:lnTo>
                    <a:pt x="202" y="211"/>
                  </a:lnTo>
                  <a:lnTo>
                    <a:pt x="201" y="209"/>
                  </a:lnTo>
                  <a:lnTo>
                    <a:pt x="200" y="205"/>
                  </a:lnTo>
                  <a:lnTo>
                    <a:pt x="202" y="205"/>
                  </a:lnTo>
                  <a:lnTo>
                    <a:pt x="208" y="211"/>
                  </a:lnTo>
                  <a:lnTo>
                    <a:pt x="209" y="215"/>
                  </a:lnTo>
                  <a:lnTo>
                    <a:pt x="211" y="217"/>
                  </a:lnTo>
                  <a:lnTo>
                    <a:pt x="211" y="221"/>
                  </a:lnTo>
                  <a:lnTo>
                    <a:pt x="213" y="223"/>
                  </a:lnTo>
                  <a:lnTo>
                    <a:pt x="213" y="226"/>
                  </a:lnTo>
                  <a:lnTo>
                    <a:pt x="216" y="230"/>
                  </a:lnTo>
                  <a:lnTo>
                    <a:pt x="216" y="237"/>
                  </a:lnTo>
                  <a:lnTo>
                    <a:pt x="217" y="242"/>
                  </a:lnTo>
                  <a:lnTo>
                    <a:pt x="221" y="249"/>
                  </a:lnTo>
                  <a:lnTo>
                    <a:pt x="225" y="251"/>
                  </a:lnTo>
                  <a:lnTo>
                    <a:pt x="226" y="254"/>
                  </a:lnTo>
                  <a:lnTo>
                    <a:pt x="229" y="264"/>
                  </a:lnTo>
                  <a:lnTo>
                    <a:pt x="233" y="269"/>
                  </a:lnTo>
                  <a:lnTo>
                    <a:pt x="235" y="273"/>
                  </a:lnTo>
                  <a:lnTo>
                    <a:pt x="236" y="276"/>
                  </a:lnTo>
                  <a:lnTo>
                    <a:pt x="234" y="279"/>
                  </a:lnTo>
                  <a:lnTo>
                    <a:pt x="234" y="282"/>
                  </a:lnTo>
                  <a:lnTo>
                    <a:pt x="237" y="290"/>
                  </a:lnTo>
                  <a:lnTo>
                    <a:pt x="239" y="295"/>
                  </a:lnTo>
                  <a:lnTo>
                    <a:pt x="243" y="296"/>
                  </a:lnTo>
                  <a:lnTo>
                    <a:pt x="244" y="296"/>
                  </a:lnTo>
                  <a:lnTo>
                    <a:pt x="244" y="298"/>
                  </a:lnTo>
                  <a:lnTo>
                    <a:pt x="245" y="299"/>
                  </a:lnTo>
                  <a:lnTo>
                    <a:pt x="246" y="297"/>
                  </a:lnTo>
                  <a:lnTo>
                    <a:pt x="248" y="295"/>
                  </a:lnTo>
                  <a:lnTo>
                    <a:pt x="246" y="293"/>
                  </a:lnTo>
                  <a:lnTo>
                    <a:pt x="246" y="292"/>
                  </a:lnTo>
                  <a:lnTo>
                    <a:pt x="247" y="291"/>
                  </a:lnTo>
                  <a:lnTo>
                    <a:pt x="248" y="290"/>
                  </a:lnTo>
                  <a:lnTo>
                    <a:pt x="255" y="296"/>
                  </a:lnTo>
                  <a:lnTo>
                    <a:pt x="257" y="298"/>
                  </a:lnTo>
                  <a:lnTo>
                    <a:pt x="260" y="301"/>
                  </a:lnTo>
                  <a:lnTo>
                    <a:pt x="262" y="304"/>
                  </a:lnTo>
                  <a:lnTo>
                    <a:pt x="263" y="306"/>
                  </a:lnTo>
                  <a:lnTo>
                    <a:pt x="265" y="309"/>
                  </a:lnTo>
                  <a:lnTo>
                    <a:pt x="267" y="313"/>
                  </a:lnTo>
                  <a:lnTo>
                    <a:pt x="272" y="315"/>
                  </a:lnTo>
                  <a:lnTo>
                    <a:pt x="274" y="319"/>
                  </a:lnTo>
                  <a:lnTo>
                    <a:pt x="274" y="321"/>
                  </a:lnTo>
                  <a:lnTo>
                    <a:pt x="273" y="328"/>
                  </a:lnTo>
                  <a:lnTo>
                    <a:pt x="272" y="330"/>
                  </a:lnTo>
                  <a:lnTo>
                    <a:pt x="268" y="332"/>
                  </a:lnTo>
                  <a:lnTo>
                    <a:pt x="265" y="336"/>
                  </a:lnTo>
                  <a:lnTo>
                    <a:pt x="262" y="337"/>
                  </a:lnTo>
                  <a:lnTo>
                    <a:pt x="259" y="339"/>
                  </a:lnTo>
                  <a:lnTo>
                    <a:pt x="256" y="339"/>
                  </a:lnTo>
                  <a:lnTo>
                    <a:pt x="254" y="335"/>
                  </a:lnTo>
                  <a:lnTo>
                    <a:pt x="251" y="324"/>
                  </a:lnTo>
                  <a:lnTo>
                    <a:pt x="249" y="321"/>
                  </a:lnTo>
                  <a:lnTo>
                    <a:pt x="248" y="318"/>
                  </a:lnTo>
                  <a:lnTo>
                    <a:pt x="245" y="315"/>
                  </a:lnTo>
                  <a:lnTo>
                    <a:pt x="237" y="310"/>
                  </a:lnTo>
                  <a:lnTo>
                    <a:pt x="233" y="306"/>
                  </a:lnTo>
                  <a:lnTo>
                    <a:pt x="229" y="303"/>
                  </a:lnTo>
                  <a:lnTo>
                    <a:pt x="225" y="298"/>
                  </a:lnTo>
                  <a:lnTo>
                    <a:pt x="213" y="291"/>
                  </a:lnTo>
                  <a:lnTo>
                    <a:pt x="208" y="287"/>
                  </a:lnTo>
                  <a:lnTo>
                    <a:pt x="205" y="284"/>
                  </a:lnTo>
                  <a:lnTo>
                    <a:pt x="203" y="284"/>
                  </a:lnTo>
                  <a:lnTo>
                    <a:pt x="201" y="284"/>
                  </a:lnTo>
                  <a:lnTo>
                    <a:pt x="200" y="283"/>
                  </a:lnTo>
                  <a:lnTo>
                    <a:pt x="200" y="281"/>
                  </a:lnTo>
                  <a:lnTo>
                    <a:pt x="200" y="279"/>
                  </a:lnTo>
                  <a:lnTo>
                    <a:pt x="193" y="274"/>
                  </a:lnTo>
                  <a:lnTo>
                    <a:pt x="192" y="271"/>
                  </a:lnTo>
                  <a:lnTo>
                    <a:pt x="191" y="267"/>
                  </a:lnTo>
                  <a:lnTo>
                    <a:pt x="193" y="258"/>
                  </a:lnTo>
                  <a:lnTo>
                    <a:pt x="194" y="252"/>
                  </a:lnTo>
                  <a:lnTo>
                    <a:pt x="193" y="249"/>
                  </a:lnTo>
                  <a:lnTo>
                    <a:pt x="192" y="249"/>
                  </a:lnTo>
                  <a:lnTo>
                    <a:pt x="192" y="248"/>
                  </a:lnTo>
                  <a:lnTo>
                    <a:pt x="192" y="243"/>
                  </a:lnTo>
                  <a:lnTo>
                    <a:pt x="190" y="238"/>
                  </a:lnTo>
                  <a:lnTo>
                    <a:pt x="184" y="227"/>
                  </a:lnTo>
                  <a:lnTo>
                    <a:pt x="179" y="226"/>
                  </a:lnTo>
                  <a:lnTo>
                    <a:pt x="175" y="224"/>
                  </a:lnTo>
                  <a:lnTo>
                    <a:pt x="164" y="215"/>
                  </a:lnTo>
                  <a:lnTo>
                    <a:pt x="161" y="211"/>
                  </a:lnTo>
                  <a:lnTo>
                    <a:pt x="160" y="208"/>
                  </a:lnTo>
                  <a:lnTo>
                    <a:pt x="160" y="203"/>
                  </a:lnTo>
                  <a:lnTo>
                    <a:pt x="158" y="206"/>
                  </a:lnTo>
                  <a:lnTo>
                    <a:pt x="157" y="208"/>
                  </a:lnTo>
                  <a:lnTo>
                    <a:pt x="152" y="208"/>
                  </a:lnTo>
                  <a:lnTo>
                    <a:pt x="147" y="210"/>
                  </a:lnTo>
                  <a:lnTo>
                    <a:pt x="144" y="208"/>
                  </a:lnTo>
                  <a:lnTo>
                    <a:pt x="142" y="205"/>
                  </a:lnTo>
                  <a:lnTo>
                    <a:pt x="139" y="202"/>
                  </a:lnTo>
                  <a:lnTo>
                    <a:pt x="136" y="202"/>
                  </a:lnTo>
                  <a:lnTo>
                    <a:pt x="134" y="201"/>
                  </a:lnTo>
                  <a:lnTo>
                    <a:pt x="131" y="198"/>
                  </a:lnTo>
                  <a:lnTo>
                    <a:pt x="128" y="196"/>
                  </a:lnTo>
                  <a:lnTo>
                    <a:pt x="124" y="196"/>
                  </a:lnTo>
                  <a:lnTo>
                    <a:pt x="120" y="194"/>
                  </a:lnTo>
                  <a:lnTo>
                    <a:pt x="120" y="191"/>
                  </a:lnTo>
                  <a:lnTo>
                    <a:pt x="119" y="188"/>
                  </a:lnTo>
                  <a:lnTo>
                    <a:pt x="118" y="186"/>
                  </a:lnTo>
                  <a:lnTo>
                    <a:pt x="112" y="183"/>
                  </a:lnTo>
                  <a:lnTo>
                    <a:pt x="108" y="178"/>
                  </a:lnTo>
                  <a:lnTo>
                    <a:pt x="104" y="176"/>
                  </a:lnTo>
                  <a:lnTo>
                    <a:pt x="102" y="174"/>
                  </a:lnTo>
                  <a:lnTo>
                    <a:pt x="102" y="172"/>
                  </a:lnTo>
                  <a:lnTo>
                    <a:pt x="109" y="172"/>
                  </a:lnTo>
                  <a:lnTo>
                    <a:pt x="117" y="174"/>
                  </a:lnTo>
                  <a:lnTo>
                    <a:pt x="120" y="174"/>
                  </a:lnTo>
                  <a:lnTo>
                    <a:pt x="123" y="172"/>
                  </a:lnTo>
                  <a:lnTo>
                    <a:pt x="125" y="171"/>
                  </a:lnTo>
                  <a:lnTo>
                    <a:pt x="125" y="172"/>
                  </a:lnTo>
                  <a:lnTo>
                    <a:pt x="125" y="174"/>
                  </a:lnTo>
                  <a:lnTo>
                    <a:pt x="127" y="177"/>
                  </a:lnTo>
                  <a:lnTo>
                    <a:pt x="130" y="178"/>
                  </a:lnTo>
                  <a:lnTo>
                    <a:pt x="132" y="178"/>
                  </a:lnTo>
                  <a:lnTo>
                    <a:pt x="130" y="176"/>
                  </a:lnTo>
                  <a:lnTo>
                    <a:pt x="129" y="172"/>
                  </a:lnTo>
                  <a:lnTo>
                    <a:pt x="129" y="171"/>
                  </a:lnTo>
                  <a:lnTo>
                    <a:pt x="129" y="169"/>
                  </a:lnTo>
                  <a:lnTo>
                    <a:pt x="126" y="170"/>
                  </a:lnTo>
                  <a:lnTo>
                    <a:pt x="126" y="169"/>
                  </a:lnTo>
                  <a:lnTo>
                    <a:pt x="128" y="166"/>
                  </a:lnTo>
                  <a:lnTo>
                    <a:pt x="131" y="159"/>
                  </a:lnTo>
                  <a:lnTo>
                    <a:pt x="133" y="152"/>
                  </a:lnTo>
                  <a:lnTo>
                    <a:pt x="129" y="146"/>
                  </a:lnTo>
                  <a:lnTo>
                    <a:pt x="125" y="141"/>
                  </a:lnTo>
                  <a:lnTo>
                    <a:pt x="113" y="129"/>
                  </a:lnTo>
                  <a:lnTo>
                    <a:pt x="107" y="122"/>
                  </a:lnTo>
                  <a:lnTo>
                    <a:pt x="106" y="120"/>
                  </a:lnTo>
                  <a:lnTo>
                    <a:pt x="104" y="118"/>
                  </a:lnTo>
                  <a:lnTo>
                    <a:pt x="98" y="117"/>
                  </a:lnTo>
                  <a:lnTo>
                    <a:pt x="94" y="114"/>
                  </a:lnTo>
                  <a:lnTo>
                    <a:pt x="86" y="108"/>
                  </a:lnTo>
                  <a:lnTo>
                    <a:pt x="83" y="106"/>
                  </a:lnTo>
                  <a:lnTo>
                    <a:pt x="81" y="100"/>
                  </a:lnTo>
                  <a:lnTo>
                    <a:pt x="79" y="98"/>
                  </a:lnTo>
                  <a:lnTo>
                    <a:pt x="79" y="94"/>
                  </a:lnTo>
                  <a:lnTo>
                    <a:pt x="79" y="86"/>
                  </a:lnTo>
                  <a:lnTo>
                    <a:pt x="78" y="84"/>
                  </a:lnTo>
                  <a:lnTo>
                    <a:pt x="73" y="83"/>
                  </a:lnTo>
                  <a:lnTo>
                    <a:pt x="72" y="77"/>
                  </a:lnTo>
                  <a:lnTo>
                    <a:pt x="72" y="72"/>
                  </a:lnTo>
                  <a:lnTo>
                    <a:pt x="71" y="68"/>
                  </a:lnTo>
                  <a:lnTo>
                    <a:pt x="64" y="63"/>
                  </a:lnTo>
                  <a:lnTo>
                    <a:pt x="63" y="60"/>
                  </a:lnTo>
                  <a:lnTo>
                    <a:pt x="63" y="57"/>
                  </a:lnTo>
                  <a:lnTo>
                    <a:pt x="63" y="54"/>
                  </a:lnTo>
                  <a:lnTo>
                    <a:pt x="59" y="49"/>
                  </a:lnTo>
                  <a:lnTo>
                    <a:pt x="54" y="44"/>
                  </a:lnTo>
                  <a:lnTo>
                    <a:pt x="52" y="42"/>
                  </a:lnTo>
                  <a:lnTo>
                    <a:pt x="52" y="37"/>
                  </a:lnTo>
                  <a:lnTo>
                    <a:pt x="50" y="35"/>
                  </a:lnTo>
                  <a:lnTo>
                    <a:pt x="51" y="35"/>
                  </a:lnTo>
                  <a:lnTo>
                    <a:pt x="53" y="35"/>
                  </a:lnTo>
                  <a:lnTo>
                    <a:pt x="54" y="35"/>
                  </a:lnTo>
                  <a:lnTo>
                    <a:pt x="54" y="32"/>
                  </a:lnTo>
                  <a:lnTo>
                    <a:pt x="47" y="26"/>
                  </a:lnTo>
                  <a:lnTo>
                    <a:pt x="45" y="19"/>
                  </a:lnTo>
                  <a:lnTo>
                    <a:pt x="42" y="15"/>
                  </a:lnTo>
                  <a:lnTo>
                    <a:pt x="40" y="14"/>
                  </a:lnTo>
                  <a:lnTo>
                    <a:pt x="38" y="7"/>
                  </a:lnTo>
                  <a:lnTo>
                    <a:pt x="47" y="6"/>
                  </a:lnTo>
                  <a:lnTo>
                    <a:pt x="56" y="5"/>
                  </a:lnTo>
                  <a:lnTo>
                    <a:pt x="65" y="5"/>
                  </a:lnTo>
                  <a:lnTo>
                    <a:pt x="73" y="4"/>
                  </a:lnTo>
                  <a:lnTo>
                    <a:pt x="82" y="3"/>
                  </a:lnTo>
                  <a:lnTo>
                    <a:pt x="91" y="2"/>
                  </a:lnTo>
                  <a:lnTo>
                    <a:pt x="100" y="2"/>
                  </a:lnTo>
                  <a:lnTo>
                    <a:pt x="109" y="0"/>
                  </a:lnTo>
                  <a:lnTo>
                    <a:pt x="112" y="0"/>
                  </a:lnTo>
                  <a:lnTo>
                    <a:pt x="110" y="6"/>
                  </a:lnTo>
                  <a:lnTo>
                    <a:pt x="109" y="8"/>
                  </a:lnTo>
                  <a:lnTo>
                    <a:pt x="123" y="13"/>
                  </a:lnTo>
                  <a:lnTo>
                    <a:pt x="137" y="18"/>
                  </a:lnTo>
                  <a:lnTo>
                    <a:pt x="152" y="24"/>
                  </a:lnTo>
                  <a:lnTo>
                    <a:pt x="167" y="29"/>
                  </a:lnTo>
                  <a:lnTo>
                    <a:pt x="181" y="34"/>
                  </a:lnTo>
                  <a:lnTo>
                    <a:pt x="196" y="39"/>
                  </a:lnTo>
                  <a:lnTo>
                    <a:pt x="210" y="45"/>
                  </a:lnTo>
                  <a:lnTo>
                    <a:pt x="224" y="50"/>
                  </a:lnTo>
                  <a:lnTo>
                    <a:pt x="235" y="50"/>
                  </a:lnTo>
                  <a:lnTo>
                    <a:pt x="246" y="50"/>
                  </a:lnTo>
                  <a:lnTo>
                    <a:pt x="257" y="50"/>
                  </a:lnTo>
                  <a:lnTo>
                    <a:pt x="268" y="50"/>
                  </a:lnTo>
                  <a:lnTo>
                    <a:pt x="279" y="50"/>
                  </a:lnTo>
                  <a:lnTo>
                    <a:pt x="289" y="50"/>
                  </a:lnTo>
                  <a:lnTo>
                    <a:pt x="300" y="50"/>
                  </a:lnTo>
                  <a:lnTo>
                    <a:pt x="311" y="50"/>
                  </a:lnTo>
                  <a:lnTo>
                    <a:pt x="311" y="46"/>
                  </a:lnTo>
                  <a:lnTo>
                    <a:pt x="311" y="42"/>
                  </a:lnTo>
                  <a:lnTo>
                    <a:pt x="311" y="38"/>
                  </a:lnTo>
                  <a:lnTo>
                    <a:pt x="311" y="34"/>
                  </a:lnTo>
                  <a:lnTo>
                    <a:pt x="318" y="34"/>
                  </a:lnTo>
                  <a:lnTo>
                    <a:pt x="325" y="34"/>
                  </a:lnTo>
                  <a:lnTo>
                    <a:pt x="331" y="34"/>
                  </a:lnTo>
                  <a:lnTo>
                    <a:pt x="338" y="34"/>
                  </a:lnTo>
                  <a:lnTo>
                    <a:pt x="345" y="34"/>
                  </a:lnTo>
                  <a:lnTo>
                    <a:pt x="352" y="34"/>
                  </a:lnTo>
                  <a:lnTo>
                    <a:pt x="358" y="34"/>
                  </a:lnTo>
                  <a:lnTo>
                    <a:pt x="365" y="34"/>
                  </a:lnTo>
                  <a:lnTo>
                    <a:pt x="365" y="34"/>
                  </a:lnTo>
                  <a:lnTo>
                    <a:pt x="365" y="35"/>
                  </a:lnTo>
                  <a:lnTo>
                    <a:pt x="368" y="38"/>
                  </a:lnTo>
                  <a:lnTo>
                    <a:pt x="371" y="42"/>
                  </a:lnTo>
                  <a:lnTo>
                    <a:pt x="374" y="46"/>
                  </a:lnTo>
                  <a:lnTo>
                    <a:pt x="378" y="48"/>
                  </a:lnTo>
                  <a:lnTo>
                    <a:pt x="384" y="53"/>
                  </a:lnTo>
                  <a:lnTo>
                    <a:pt x="394" y="62"/>
                  </a:lnTo>
                  <a:lnTo>
                    <a:pt x="401" y="68"/>
                  </a:lnTo>
                  <a:lnTo>
                    <a:pt x="406" y="72"/>
                  </a:lnTo>
                  <a:lnTo>
                    <a:pt x="410" y="74"/>
                  </a:lnTo>
                  <a:lnTo>
                    <a:pt x="412" y="76"/>
                  </a:lnTo>
                  <a:lnTo>
                    <a:pt x="415" y="81"/>
                  </a:lnTo>
                  <a:lnTo>
                    <a:pt x="419" y="92"/>
                  </a:lnTo>
                  <a:lnTo>
                    <a:pt x="419" y="97"/>
                  </a:lnTo>
                  <a:lnTo>
                    <a:pt x="421" y="102"/>
                  </a:lnTo>
                  <a:lnTo>
                    <a:pt x="424" y="108"/>
                  </a:lnTo>
                  <a:lnTo>
                    <a:pt x="427" y="112"/>
                  </a:lnTo>
                  <a:lnTo>
                    <a:pt x="430" y="113"/>
                  </a:lnTo>
                  <a:lnTo>
                    <a:pt x="433" y="115"/>
                  </a:lnTo>
                  <a:lnTo>
                    <a:pt x="436" y="118"/>
                  </a:lnTo>
                  <a:lnTo>
                    <a:pt x="440" y="121"/>
                  </a:lnTo>
                  <a:lnTo>
                    <a:pt x="445" y="122"/>
                  </a:lnTo>
                  <a:lnTo>
                    <a:pt x="450" y="125"/>
                  </a:lnTo>
                  <a:lnTo>
                    <a:pt x="457" y="130"/>
                  </a:lnTo>
                  <a:lnTo>
                    <a:pt x="463" y="132"/>
                  </a:lnTo>
                  <a:lnTo>
                    <a:pt x="465" y="132"/>
                  </a:lnTo>
                  <a:lnTo>
                    <a:pt x="468" y="131"/>
                  </a:lnTo>
                  <a:lnTo>
                    <a:pt x="469" y="128"/>
                  </a:lnTo>
                  <a:lnTo>
                    <a:pt x="472" y="125"/>
                  </a:lnTo>
                  <a:lnTo>
                    <a:pt x="474" y="125"/>
                  </a:lnTo>
                  <a:lnTo>
                    <a:pt x="474" y="123"/>
                  </a:lnTo>
                  <a:lnTo>
                    <a:pt x="474" y="121"/>
                  </a:lnTo>
                  <a:lnTo>
                    <a:pt x="475" y="117"/>
                  </a:lnTo>
                  <a:lnTo>
                    <a:pt x="479" y="109"/>
                  </a:lnTo>
                  <a:lnTo>
                    <a:pt x="482" y="106"/>
                  </a:lnTo>
                  <a:lnTo>
                    <a:pt x="487" y="105"/>
                  </a:lnTo>
                  <a:lnTo>
                    <a:pt x="489" y="104"/>
                  </a:lnTo>
                  <a:lnTo>
                    <a:pt x="490" y="102"/>
                  </a:lnTo>
                  <a:lnTo>
                    <a:pt x="493" y="101"/>
                  </a:lnTo>
                  <a:lnTo>
                    <a:pt x="496" y="103"/>
                  </a:lnTo>
                  <a:lnTo>
                    <a:pt x="501" y="104"/>
                  </a:lnTo>
                  <a:lnTo>
                    <a:pt x="509" y="104"/>
                  </a:lnTo>
                  <a:lnTo>
                    <a:pt x="513" y="104"/>
                  </a:lnTo>
                  <a:lnTo>
                    <a:pt x="514" y="104"/>
                  </a:lnTo>
                  <a:lnTo>
                    <a:pt x="515" y="104"/>
                  </a:lnTo>
                  <a:lnTo>
                    <a:pt x="515" y="104"/>
                  </a:lnTo>
                  <a:lnTo>
                    <a:pt x="516" y="105"/>
                  </a:lnTo>
                  <a:lnTo>
                    <a:pt x="518" y="105"/>
                  </a:lnTo>
                  <a:lnTo>
                    <a:pt x="520" y="106"/>
                  </a:lnTo>
                  <a:lnTo>
                    <a:pt x="522" y="110"/>
                  </a:lnTo>
                  <a:lnTo>
                    <a:pt x="530" y="116"/>
                  </a:lnTo>
                  <a:lnTo>
                    <a:pt x="530" y="116"/>
                  </a:lnTo>
                  <a:lnTo>
                    <a:pt x="531" y="118"/>
                  </a:lnTo>
                  <a:lnTo>
                    <a:pt x="534" y="121"/>
                  </a:lnTo>
                  <a:lnTo>
                    <a:pt x="539" y="126"/>
                  </a:lnTo>
                  <a:lnTo>
                    <a:pt x="542" y="130"/>
                  </a:lnTo>
                  <a:lnTo>
                    <a:pt x="543" y="133"/>
                  </a:lnTo>
                  <a:lnTo>
                    <a:pt x="545" y="138"/>
                  </a:lnTo>
                  <a:lnTo>
                    <a:pt x="550" y="146"/>
                  </a:lnTo>
                  <a:lnTo>
                    <a:pt x="552" y="149"/>
                  </a:lnTo>
                  <a:lnTo>
                    <a:pt x="551" y="150"/>
                  </a:lnTo>
                  <a:lnTo>
                    <a:pt x="552" y="152"/>
                  </a:lnTo>
                  <a:lnTo>
                    <a:pt x="553" y="155"/>
                  </a:lnTo>
                  <a:lnTo>
                    <a:pt x="555" y="158"/>
                  </a:lnTo>
                  <a:lnTo>
                    <a:pt x="559" y="161"/>
                  </a:lnTo>
                  <a:lnTo>
                    <a:pt x="562" y="165"/>
                  </a:lnTo>
                  <a:lnTo>
                    <a:pt x="566" y="171"/>
                  </a:lnTo>
                  <a:lnTo>
                    <a:pt x="570" y="176"/>
                  </a:lnTo>
                  <a:lnTo>
                    <a:pt x="575" y="179"/>
                  </a:lnTo>
                  <a:lnTo>
                    <a:pt x="577" y="182"/>
                  </a:lnTo>
                  <a:lnTo>
                    <a:pt x="578" y="185"/>
                  </a:lnTo>
                  <a:lnTo>
                    <a:pt x="578" y="187"/>
                  </a:lnTo>
                  <a:lnTo>
                    <a:pt x="577" y="189"/>
                  </a:lnTo>
                  <a:lnTo>
                    <a:pt x="577" y="191"/>
                  </a:lnTo>
                  <a:lnTo>
                    <a:pt x="579" y="193"/>
                  </a:lnTo>
                  <a:lnTo>
                    <a:pt x="579" y="195"/>
                  </a:lnTo>
                  <a:lnTo>
                    <a:pt x="578" y="198"/>
                  </a:lnTo>
                  <a:lnTo>
                    <a:pt x="579" y="199"/>
                  </a:lnTo>
                  <a:lnTo>
                    <a:pt x="579" y="200"/>
                  </a:lnTo>
                  <a:lnTo>
                    <a:pt x="583" y="205"/>
                  </a:lnTo>
                  <a:lnTo>
                    <a:pt x="586" y="209"/>
                  </a:lnTo>
                  <a:lnTo>
                    <a:pt x="588" y="216"/>
                  </a:lnTo>
                  <a:lnTo>
                    <a:pt x="588" y="216"/>
                  </a:lnTo>
                  <a:lnTo>
                    <a:pt x="589" y="220"/>
                  </a:lnTo>
                  <a:lnTo>
                    <a:pt x="593" y="221"/>
                  </a:lnTo>
                  <a:lnTo>
                    <a:pt x="597" y="222"/>
                  </a:lnTo>
                  <a:lnTo>
                    <a:pt x="600" y="223"/>
                  </a:lnTo>
                  <a:lnTo>
                    <a:pt x="602" y="226"/>
                  </a:lnTo>
                  <a:lnTo>
                    <a:pt x="605" y="227"/>
                  </a:lnTo>
                  <a:lnTo>
                    <a:pt x="608" y="227"/>
                  </a:lnTo>
                  <a:lnTo>
                    <a:pt x="611" y="228"/>
                  </a:lnTo>
                  <a:lnTo>
                    <a:pt x="615" y="231"/>
                  </a:lnTo>
                  <a:lnTo>
                    <a:pt x="621" y="233"/>
                  </a:lnTo>
                  <a:lnTo>
                    <a:pt x="629" y="233"/>
                  </a:lnTo>
                  <a:lnTo>
                    <a:pt x="636" y="235"/>
                  </a:lnTo>
                  <a:lnTo>
                    <a:pt x="640" y="238"/>
                  </a:lnTo>
                  <a:lnTo>
                    <a:pt x="643" y="239"/>
                  </a:lnTo>
                  <a:lnTo>
                    <a:pt x="643" y="239"/>
                  </a:lnTo>
                  <a:lnTo>
                    <a:pt x="643" y="239"/>
                  </a:lnTo>
                  <a:lnTo>
                    <a:pt x="643" y="238"/>
                  </a:lnTo>
                  <a:lnTo>
                    <a:pt x="645" y="237"/>
                  </a:lnTo>
                  <a:lnTo>
                    <a:pt x="649" y="23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0" name="Freeform 1474">
              <a:extLst>
                <a:ext uri="{FF2B5EF4-FFF2-40B4-BE49-F238E27FC236}">
                  <a16:creationId xmlns:a16="http://schemas.microsoft.com/office/drawing/2014/main" id="{F022B597-96DA-A92A-BF88-EF03E94B6D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7135" y="9362778"/>
              <a:ext cx="175774" cy="170283"/>
            </a:xfrm>
            <a:custGeom>
              <a:avLst/>
              <a:gdLst>
                <a:gd name="T0" fmla="*/ 137 w 139"/>
                <a:gd name="T1" fmla="*/ 3 h 135"/>
                <a:gd name="T2" fmla="*/ 133 w 139"/>
                <a:gd name="T3" fmla="*/ 4 h 135"/>
                <a:gd name="T4" fmla="*/ 131 w 139"/>
                <a:gd name="T5" fmla="*/ 6 h 135"/>
                <a:gd name="T6" fmla="*/ 133 w 139"/>
                <a:gd name="T7" fmla="*/ 8 h 135"/>
                <a:gd name="T8" fmla="*/ 134 w 139"/>
                <a:gd name="T9" fmla="*/ 27 h 135"/>
                <a:gd name="T10" fmla="*/ 128 w 139"/>
                <a:gd name="T11" fmla="*/ 40 h 135"/>
                <a:gd name="T12" fmla="*/ 126 w 139"/>
                <a:gd name="T13" fmla="*/ 76 h 135"/>
                <a:gd name="T14" fmla="*/ 126 w 139"/>
                <a:gd name="T15" fmla="*/ 82 h 135"/>
                <a:gd name="T16" fmla="*/ 124 w 139"/>
                <a:gd name="T17" fmla="*/ 78 h 135"/>
                <a:gd name="T18" fmla="*/ 125 w 139"/>
                <a:gd name="T19" fmla="*/ 72 h 135"/>
                <a:gd name="T20" fmla="*/ 121 w 139"/>
                <a:gd name="T21" fmla="*/ 77 h 135"/>
                <a:gd name="T22" fmla="*/ 122 w 139"/>
                <a:gd name="T23" fmla="*/ 84 h 135"/>
                <a:gd name="T24" fmla="*/ 122 w 139"/>
                <a:gd name="T25" fmla="*/ 94 h 135"/>
                <a:gd name="T26" fmla="*/ 120 w 139"/>
                <a:gd name="T27" fmla="*/ 92 h 135"/>
                <a:gd name="T28" fmla="*/ 118 w 139"/>
                <a:gd name="T29" fmla="*/ 98 h 135"/>
                <a:gd name="T30" fmla="*/ 120 w 139"/>
                <a:gd name="T31" fmla="*/ 100 h 135"/>
                <a:gd name="T32" fmla="*/ 123 w 139"/>
                <a:gd name="T33" fmla="*/ 106 h 135"/>
                <a:gd name="T34" fmla="*/ 118 w 139"/>
                <a:gd name="T35" fmla="*/ 112 h 135"/>
                <a:gd name="T36" fmla="*/ 118 w 139"/>
                <a:gd name="T37" fmla="*/ 122 h 135"/>
                <a:gd name="T38" fmla="*/ 123 w 139"/>
                <a:gd name="T39" fmla="*/ 128 h 135"/>
                <a:gd name="T40" fmla="*/ 118 w 139"/>
                <a:gd name="T41" fmla="*/ 133 h 135"/>
                <a:gd name="T42" fmla="*/ 107 w 139"/>
                <a:gd name="T43" fmla="*/ 132 h 135"/>
                <a:gd name="T44" fmla="*/ 105 w 139"/>
                <a:gd name="T45" fmla="*/ 128 h 135"/>
                <a:gd name="T46" fmla="*/ 97 w 139"/>
                <a:gd name="T47" fmla="*/ 126 h 135"/>
                <a:gd name="T48" fmla="*/ 88 w 139"/>
                <a:gd name="T49" fmla="*/ 125 h 135"/>
                <a:gd name="T50" fmla="*/ 70 w 139"/>
                <a:gd name="T51" fmla="*/ 122 h 135"/>
                <a:gd name="T52" fmla="*/ 63 w 139"/>
                <a:gd name="T53" fmla="*/ 120 h 135"/>
                <a:gd name="T54" fmla="*/ 60 w 139"/>
                <a:gd name="T55" fmla="*/ 123 h 135"/>
                <a:gd name="T56" fmla="*/ 59 w 139"/>
                <a:gd name="T57" fmla="*/ 123 h 135"/>
                <a:gd name="T58" fmla="*/ 37 w 139"/>
                <a:gd name="T59" fmla="*/ 102 h 135"/>
                <a:gd name="T60" fmla="*/ 25 w 139"/>
                <a:gd name="T61" fmla="*/ 87 h 135"/>
                <a:gd name="T62" fmla="*/ 6 w 139"/>
                <a:gd name="T63" fmla="*/ 71 h 135"/>
                <a:gd name="T64" fmla="*/ 3 w 139"/>
                <a:gd name="T65" fmla="*/ 62 h 135"/>
                <a:gd name="T66" fmla="*/ 7 w 139"/>
                <a:gd name="T67" fmla="*/ 66 h 135"/>
                <a:gd name="T68" fmla="*/ 11 w 139"/>
                <a:gd name="T69" fmla="*/ 64 h 135"/>
                <a:gd name="T70" fmla="*/ 22 w 139"/>
                <a:gd name="T71" fmla="*/ 62 h 135"/>
                <a:gd name="T72" fmla="*/ 23 w 139"/>
                <a:gd name="T73" fmla="*/ 56 h 135"/>
                <a:gd name="T74" fmla="*/ 29 w 139"/>
                <a:gd name="T75" fmla="*/ 54 h 135"/>
                <a:gd name="T76" fmla="*/ 28 w 139"/>
                <a:gd name="T77" fmla="*/ 43 h 135"/>
                <a:gd name="T78" fmla="*/ 29 w 139"/>
                <a:gd name="T79" fmla="*/ 39 h 135"/>
                <a:gd name="T80" fmla="*/ 41 w 139"/>
                <a:gd name="T81" fmla="*/ 39 h 135"/>
                <a:gd name="T82" fmla="*/ 48 w 139"/>
                <a:gd name="T83" fmla="*/ 31 h 135"/>
                <a:gd name="T84" fmla="*/ 58 w 139"/>
                <a:gd name="T85" fmla="*/ 37 h 135"/>
                <a:gd name="T86" fmla="*/ 59 w 139"/>
                <a:gd name="T87" fmla="*/ 36 h 135"/>
                <a:gd name="T88" fmla="*/ 64 w 139"/>
                <a:gd name="T89" fmla="*/ 31 h 135"/>
                <a:gd name="T90" fmla="*/ 73 w 139"/>
                <a:gd name="T91" fmla="*/ 23 h 135"/>
                <a:gd name="T92" fmla="*/ 76 w 139"/>
                <a:gd name="T93" fmla="*/ 20 h 135"/>
                <a:gd name="T94" fmla="*/ 79 w 139"/>
                <a:gd name="T95" fmla="*/ 14 h 135"/>
                <a:gd name="T96" fmla="*/ 80 w 139"/>
                <a:gd name="T97" fmla="*/ 11 h 135"/>
                <a:gd name="T98" fmla="*/ 86 w 139"/>
                <a:gd name="T99" fmla="*/ 7 h 135"/>
                <a:gd name="T100" fmla="*/ 92 w 139"/>
                <a:gd name="T101" fmla="*/ 11 h 135"/>
                <a:gd name="T102" fmla="*/ 101 w 139"/>
                <a:gd name="T103" fmla="*/ 10 h 135"/>
                <a:gd name="T104" fmla="*/ 104 w 139"/>
                <a:gd name="T105" fmla="*/ 10 h 135"/>
                <a:gd name="T106" fmla="*/ 107 w 139"/>
                <a:gd name="T107" fmla="*/ 9 h 135"/>
                <a:gd name="T108" fmla="*/ 109 w 139"/>
                <a:gd name="T109" fmla="*/ 8 h 135"/>
                <a:gd name="T110" fmla="*/ 113 w 139"/>
                <a:gd name="T111" fmla="*/ 8 h 135"/>
                <a:gd name="T112" fmla="*/ 122 w 139"/>
                <a:gd name="T113" fmla="*/ 4 h 135"/>
                <a:gd name="T114" fmla="*/ 127 w 139"/>
                <a:gd name="T115" fmla="*/ 1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9" h="135">
                  <a:moveTo>
                    <a:pt x="138" y="1"/>
                  </a:moveTo>
                  <a:lnTo>
                    <a:pt x="137" y="2"/>
                  </a:lnTo>
                  <a:lnTo>
                    <a:pt x="137" y="3"/>
                  </a:lnTo>
                  <a:lnTo>
                    <a:pt x="134" y="7"/>
                  </a:lnTo>
                  <a:lnTo>
                    <a:pt x="133" y="7"/>
                  </a:lnTo>
                  <a:lnTo>
                    <a:pt x="133" y="4"/>
                  </a:lnTo>
                  <a:lnTo>
                    <a:pt x="132" y="4"/>
                  </a:lnTo>
                  <a:lnTo>
                    <a:pt x="131" y="5"/>
                  </a:lnTo>
                  <a:lnTo>
                    <a:pt x="131" y="6"/>
                  </a:lnTo>
                  <a:lnTo>
                    <a:pt x="132" y="8"/>
                  </a:lnTo>
                  <a:lnTo>
                    <a:pt x="132" y="8"/>
                  </a:lnTo>
                  <a:lnTo>
                    <a:pt x="133" y="8"/>
                  </a:lnTo>
                  <a:lnTo>
                    <a:pt x="137" y="21"/>
                  </a:lnTo>
                  <a:lnTo>
                    <a:pt x="137" y="24"/>
                  </a:lnTo>
                  <a:lnTo>
                    <a:pt x="134" y="27"/>
                  </a:lnTo>
                  <a:lnTo>
                    <a:pt x="132" y="31"/>
                  </a:lnTo>
                  <a:lnTo>
                    <a:pt x="131" y="32"/>
                  </a:lnTo>
                  <a:lnTo>
                    <a:pt x="128" y="40"/>
                  </a:lnTo>
                  <a:lnTo>
                    <a:pt x="126" y="53"/>
                  </a:lnTo>
                  <a:lnTo>
                    <a:pt x="127" y="65"/>
                  </a:lnTo>
                  <a:lnTo>
                    <a:pt x="126" y="76"/>
                  </a:lnTo>
                  <a:lnTo>
                    <a:pt x="127" y="78"/>
                  </a:lnTo>
                  <a:lnTo>
                    <a:pt x="127" y="82"/>
                  </a:lnTo>
                  <a:lnTo>
                    <a:pt x="126" y="82"/>
                  </a:lnTo>
                  <a:lnTo>
                    <a:pt x="125" y="82"/>
                  </a:lnTo>
                  <a:lnTo>
                    <a:pt x="124" y="80"/>
                  </a:lnTo>
                  <a:lnTo>
                    <a:pt x="124" y="78"/>
                  </a:lnTo>
                  <a:lnTo>
                    <a:pt x="125" y="76"/>
                  </a:lnTo>
                  <a:lnTo>
                    <a:pt x="126" y="74"/>
                  </a:lnTo>
                  <a:lnTo>
                    <a:pt x="125" y="72"/>
                  </a:lnTo>
                  <a:lnTo>
                    <a:pt x="124" y="75"/>
                  </a:lnTo>
                  <a:lnTo>
                    <a:pt x="122" y="77"/>
                  </a:lnTo>
                  <a:lnTo>
                    <a:pt x="121" y="77"/>
                  </a:lnTo>
                  <a:lnTo>
                    <a:pt x="120" y="79"/>
                  </a:lnTo>
                  <a:lnTo>
                    <a:pt x="121" y="82"/>
                  </a:lnTo>
                  <a:lnTo>
                    <a:pt x="122" y="84"/>
                  </a:lnTo>
                  <a:lnTo>
                    <a:pt x="123" y="85"/>
                  </a:lnTo>
                  <a:lnTo>
                    <a:pt x="122" y="87"/>
                  </a:lnTo>
                  <a:lnTo>
                    <a:pt x="122" y="94"/>
                  </a:lnTo>
                  <a:lnTo>
                    <a:pt x="122" y="94"/>
                  </a:lnTo>
                  <a:lnTo>
                    <a:pt x="121" y="93"/>
                  </a:lnTo>
                  <a:lnTo>
                    <a:pt x="120" y="92"/>
                  </a:lnTo>
                  <a:lnTo>
                    <a:pt x="120" y="95"/>
                  </a:lnTo>
                  <a:lnTo>
                    <a:pt x="120" y="96"/>
                  </a:lnTo>
                  <a:lnTo>
                    <a:pt x="118" y="98"/>
                  </a:lnTo>
                  <a:lnTo>
                    <a:pt x="118" y="98"/>
                  </a:lnTo>
                  <a:lnTo>
                    <a:pt x="119" y="100"/>
                  </a:lnTo>
                  <a:lnTo>
                    <a:pt x="120" y="100"/>
                  </a:lnTo>
                  <a:lnTo>
                    <a:pt x="121" y="100"/>
                  </a:lnTo>
                  <a:lnTo>
                    <a:pt x="122" y="102"/>
                  </a:lnTo>
                  <a:lnTo>
                    <a:pt x="123" y="106"/>
                  </a:lnTo>
                  <a:lnTo>
                    <a:pt x="120" y="107"/>
                  </a:lnTo>
                  <a:lnTo>
                    <a:pt x="120" y="110"/>
                  </a:lnTo>
                  <a:lnTo>
                    <a:pt x="118" y="112"/>
                  </a:lnTo>
                  <a:lnTo>
                    <a:pt x="116" y="114"/>
                  </a:lnTo>
                  <a:lnTo>
                    <a:pt x="116" y="116"/>
                  </a:lnTo>
                  <a:lnTo>
                    <a:pt x="118" y="122"/>
                  </a:lnTo>
                  <a:lnTo>
                    <a:pt x="120" y="125"/>
                  </a:lnTo>
                  <a:lnTo>
                    <a:pt x="121" y="127"/>
                  </a:lnTo>
                  <a:lnTo>
                    <a:pt x="123" y="128"/>
                  </a:lnTo>
                  <a:lnTo>
                    <a:pt x="123" y="130"/>
                  </a:lnTo>
                  <a:lnTo>
                    <a:pt x="121" y="132"/>
                  </a:lnTo>
                  <a:lnTo>
                    <a:pt x="118" y="133"/>
                  </a:lnTo>
                  <a:lnTo>
                    <a:pt x="115" y="134"/>
                  </a:lnTo>
                  <a:lnTo>
                    <a:pt x="110" y="132"/>
                  </a:lnTo>
                  <a:lnTo>
                    <a:pt x="107" y="132"/>
                  </a:lnTo>
                  <a:lnTo>
                    <a:pt x="107" y="131"/>
                  </a:lnTo>
                  <a:lnTo>
                    <a:pt x="106" y="130"/>
                  </a:lnTo>
                  <a:lnTo>
                    <a:pt x="105" y="128"/>
                  </a:lnTo>
                  <a:lnTo>
                    <a:pt x="102" y="126"/>
                  </a:lnTo>
                  <a:lnTo>
                    <a:pt x="100" y="126"/>
                  </a:lnTo>
                  <a:lnTo>
                    <a:pt x="97" y="126"/>
                  </a:lnTo>
                  <a:lnTo>
                    <a:pt x="93" y="124"/>
                  </a:lnTo>
                  <a:lnTo>
                    <a:pt x="91" y="124"/>
                  </a:lnTo>
                  <a:lnTo>
                    <a:pt x="88" y="125"/>
                  </a:lnTo>
                  <a:lnTo>
                    <a:pt x="85" y="127"/>
                  </a:lnTo>
                  <a:lnTo>
                    <a:pt x="77" y="124"/>
                  </a:lnTo>
                  <a:lnTo>
                    <a:pt x="70" y="122"/>
                  </a:lnTo>
                  <a:lnTo>
                    <a:pt x="66" y="120"/>
                  </a:lnTo>
                  <a:lnTo>
                    <a:pt x="64" y="120"/>
                  </a:lnTo>
                  <a:lnTo>
                    <a:pt x="63" y="120"/>
                  </a:lnTo>
                  <a:lnTo>
                    <a:pt x="62" y="120"/>
                  </a:lnTo>
                  <a:lnTo>
                    <a:pt x="61" y="122"/>
                  </a:lnTo>
                  <a:lnTo>
                    <a:pt x="60" y="123"/>
                  </a:lnTo>
                  <a:lnTo>
                    <a:pt x="59" y="123"/>
                  </a:lnTo>
                  <a:lnTo>
                    <a:pt x="59" y="123"/>
                  </a:lnTo>
                  <a:lnTo>
                    <a:pt x="59" y="123"/>
                  </a:lnTo>
                  <a:lnTo>
                    <a:pt x="57" y="119"/>
                  </a:lnTo>
                  <a:lnTo>
                    <a:pt x="52" y="115"/>
                  </a:lnTo>
                  <a:lnTo>
                    <a:pt x="37" y="102"/>
                  </a:lnTo>
                  <a:lnTo>
                    <a:pt x="31" y="95"/>
                  </a:lnTo>
                  <a:lnTo>
                    <a:pt x="28" y="89"/>
                  </a:lnTo>
                  <a:lnTo>
                    <a:pt x="25" y="87"/>
                  </a:lnTo>
                  <a:lnTo>
                    <a:pt x="17" y="81"/>
                  </a:lnTo>
                  <a:lnTo>
                    <a:pt x="15" y="79"/>
                  </a:lnTo>
                  <a:lnTo>
                    <a:pt x="6" y="71"/>
                  </a:lnTo>
                  <a:lnTo>
                    <a:pt x="0" y="66"/>
                  </a:lnTo>
                  <a:lnTo>
                    <a:pt x="0" y="64"/>
                  </a:lnTo>
                  <a:lnTo>
                    <a:pt x="3" y="62"/>
                  </a:lnTo>
                  <a:lnTo>
                    <a:pt x="4" y="62"/>
                  </a:lnTo>
                  <a:lnTo>
                    <a:pt x="6" y="63"/>
                  </a:lnTo>
                  <a:lnTo>
                    <a:pt x="7" y="66"/>
                  </a:lnTo>
                  <a:lnTo>
                    <a:pt x="9" y="66"/>
                  </a:lnTo>
                  <a:lnTo>
                    <a:pt x="11" y="65"/>
                  </a:lnTo>
                  <a:lnTo>
                    <a:pt x="11" y="64"/>
                  </a:lnTo>
                  <a:lnTo>
                    <a:pt x="19" y="63"/>
                  </a:lnTo>
                  <a:lnTo>
                    <a:pt x="20" y="63"/>
                  </a:lnTo>
                  <a:lnTo>
                    <a:pt x="22" y="62"/>
                  </a:lnTo>
                  <a:lnTo>
                    <a:pt x="23" y="60"/>
                  </a:lnTo>
                  <a:lnTo>
                    <a:pt x="23" y="57"/>
                  </a:lnTo>
                  <a:lnTo>
                    <a:pt x="23" y="56"/>
                  </a:lnTo>
                  <a:lnTo>
                    <a:pt x="25" y="55"/>
                  </a:lnTo>
                  <a:lnTo>
                    <a:pt x="27" y="54"/>
                  </a:lnTo>
                  <a:lnTo>
                    <a:pt x="29" y="54"/>
                  </a:lnTo>
                  <a:lnTo>
                    <a:pt x="29" y="54"/>
                  </a:lnTo>
                  <a:lnTo>
                    <a:pt x="29" y="50"/>
                  </a:lnTo>
                  <a:lnTo>
                    <a:pt x="28" y="43"/>
                  </a:lnTo>
                  <a:lnTo>
                    <a:pt x="28" y="42"/>
                  </a:lnTo>
                  <a:lnTo>
                    <a:pt x="28" y="39"/>
                  </a:lnTo>
                  <a:lnTo>
                    <a:pt x="29" y="39"/>
                  </a:lnTo>
                  <a:lnTo>
                    <a:pt x="33" y="39"/>
                  </a:lnTo>
                  <a:lnTo>
                    <a:pt x="40" y="39"/>
                  </a:lnTo>
                  <a:lnTo>
                    <a:pt x="41" y="39"/>
                  </a:lnTo>
                  <a:lnTo>
                    <a:pt x="44" y="35"/>
                  </a:lnTo>
                  <a:lnTo>
                    <a:pt x="47" y="32"/>
                  </a:lnTo>
                  <a:lnTo>
                    <a:pt x="48" y="31"/>
                  </a:lnTo>
                  <a:lnTo>
                    <a:pt x="50" y="31"/>
                  </a:lnTo>
                  <a:lnTo>
                    <a:pt x="52" y="33"/>
                  </a:lnTo>
                  <a:lnTo>
                    <a:pt x="58" y="37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9" y="36"/>
                  </a:lnTo>
                  <a:lnTo>
                    <a:pt x="59" y="34"/>
                  </a:lnTo>
                  <a:lnTo>
                    <a:pt x="61" y="32"/>
                  </a:lnTo>
                  <a:lnTo>
                    <a:pt x="64" y="31"/>
                  </a:lnTo>
                  <a:lnTo>
                    <a:pt x="68" y="29"/>
                  </a:lnTo>
                  <a:lnTo>
                    <a:pt x="70" y="25"/>
                  </a:lnTo>
                  <a:lnTo>
                    <a:pt x="73" y="23"/>
                  </a:lnTo>
                  <a:lnTo>
                    <a:pt x="75" y="22"/>
                  </a:lnTo>
                  <a:lnTo>
                    <a:pt x="76" y="21"/>
                  </a:lnTo>
                  <a:lnTo>
                    <a:pt x="76" y="20"/>
                  </a:lnTo>
                  <a:lnTo>
                    <a:pt x="76" y="18"/>
                  </a:lnTo>
                  <a:lnTo>
                    <a:pt x="77" y="16"/>
                  </a:lnTo>
                  <a:lnTo>
                    <a:pt x="79" y="14"/>
                  </a:lnTo>
                  <a:lnTo>
                    <a:pt x="80" y="14"/>
                  </a:lnTo>
                  <a:lnTo>
                    <a:pt x="81" y="13"/>
                  </a:lnTo>
                  <a:lnTo>
                    <a:pt x="80" y="11"/>
                  </a:lnTo>
                  <a:lnTo>
                    <a:pt x="81" y="10"/>
                  </a:lnTo>
                  <a:lnTo>
                    <a:pt x="82" y="8"/>
                  </a:lnTo>
                  <a:lnTo>
                    <a:pt x="86" y="7"/>
                  </a:lnTo>
                  <a:lnTo>
                    <a:pt x="88" y="7"/>
                  </a:lnTo>
                  <a:lnTo>
                    <a:pt x="90" y="10"/>
                  </a:lnTo>
                  <a:lnTo>
                    <a:pt x="92" y="11"/>
                  </a:lnTo>
                  <a:lnTo>
                    <a:pt x="96" y="12"/>
                  </a:lnTo>
                  <a:lnTo>
                    <a:pt x="99" y="11"/>
                  </a:lnTo>
                  <a:lnTo>
                    <a:pt x="101" y="10"/>
                  </a:lnTo>
                  <a:lnTo>
                    <a:pt x="102" y="10"/>
                  </a:lnTo>
                  <a:lnTo>
                    <a:pt x="104" y="10"/>
                  </a:lnTo>
                  <a:lnTo>
                    <a:pt x="104" y="10"/>
                  </a:lnTo>
                  <a:lnTo>
                    <a:pt x="104" y="9"/>
                  </a:lnTo>
                  <a:lnTo>
                    <a:pt x="105" y="8"/>
                  </a:lnTo>
                  <a:lnTo>
                    <a:pt x="107" y="9"/>
                  </a:lnTo>
                  <a:lnTo>
                    <a:pt x="108" y="10"/>
                  </a:lnTo>
                  <a:lnTo>
                    <a:pt x="109" y="9"/>
                  </a:lnTo>
                  <a:lnTo>
                    <a:pt x="109" y="8"/>
                  </a:lnTo>
                  <a:lnTo>
                    <a:pt x="110" y="8"/>
                  </a:lnTo>
                  <a:lnTo>
                    <a:pt x="110" y="7"/>
                  </a:lnTo>
                  <a:lnTo>
                    <a:pt x="113" y="8"/>
                  </a:lnTo>
                  <a:lnTo>
                    <a:pt x="116" y="7"/>
                  </a:lnTo>
                  <a:lnTo>
                    <a:pt x="120" y="5"/>
                  </a:lnTo>
                  <a:lnTo>
                    <a:pt x="122" y="4"/>
                  </a:lnTo>
                  <a:lnTo>
                    <a:pt x="124" y="5"/>
                  </a:lnTo>
                  <a:lnTo>
                    <a:pt x="125" y="4"/>
                  </a:lnTo>
                  <a:lnTo>
                    <a:pt x="127" y="1"/>
                  </a:lnTo>
                  <a:lnTo>
                    <a:pt x="131" y="0"/>
                  </a:lnTo>
                  <a:lnTo>
                    <a:pt x="138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1" name="Freeform 1476">
              <a:extLst>
                <a:ext uri="{FF2B5EF4-FFF2-40B4-BE49-F238E27FC236}">
                  <a16:creationId xmlns:a16="http://schemas.microsoft.com/office/drawing/2014/main" id="{7E21DDF2-EE06-72A6-8B7F-0CB6D2B4C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12909" y="9571510"/>
              <a:ext cx="225209" cy="93382"/>
            </a:xfrm>
            <a:custGeom>
              <a:avLst/>
              <a:gdLst>
                <a:gd name="T0" fmla="*/ 36 w 180"/>
                <a:gd name="T1" fmla="*/ 66 h 73"/>
                <a:gd name="T2" fmla="*/ 39 w 180"/>
                <a:gd name="T3" fmla="*/ 60 h 73"/>
                <a:gd name="T4" fmla="*/ 41 w 180"/>
                <a:gd name="T5" fmla="*/ 66 h 73"/>
                <a:gd name="T6" fmla="*/ 120 w 180"/>
                <a:gd name="T7" fmla="*/ 42 h 73"/>
                <a:gd name="T8" fmla="*/ 121 w 180"/>
                <a:gd name="T9" fmla="*/ 41 h 73"/>
                <a:gd name="T10" fmla="*/ 125 w 180"/>
                <a:gd name="T11" fmla="*/ 38 h 73"/>
                <a:gd name="T12" fmla="*/ 128 w 180"/>
                <a:gd name="T13" fmla="*/ 35 h 73"/>
                <a:gd name="T14" fmla="*/ 25 w 180"/>
                <a:gd name="T15" fmla="*/ 6 h 73"/>
                <a:gd name="T16" fmla="*/ 23 w 180"/>
                <a:gd name="T17" fmla="*/ 5 h 73"/>
                <a:gd name="T18" fmla="*/ 171 w 180"/>
                <a:gd name="T19" fmla="*/ 31 h 73"/>
                <a:gd name="T20" fmla="*/ 174 w 180"/>
                <a:gd name="T21" fmla="*/ 41 h 73"/>
                <a:gd name="T22" fmla="*/ 178 w 180"/>
                <a:gd name="T23" fmla="*/ 51 h 73"/>
                <a:gd name="T24" fmla="*/ 174 w 180"/>
                <a:gd name="T25" fmla="*/ 58 h 73"/>
                <a:gd name="T26" fmla="*/ 164 w 180"/>
                <a:gd name="T27" fmla="*/ 60 h 73"/>
                <a:gd name="T28" fmla="*/ 161 w 180"/>
                <a:gd name="T29" fmla="*/ 58 h 73"/>
                <a:gd name="T30" fmla="*/ 159 w 180"/>
                <a:gd name="T31" fmla="*/ 66 h 73"/>
                <a:gd name="T32" fmla="*/ 142 w 180"/>
                <a:gd name="T33" fmla="*/ 52 h 73"/>
                <a:gd name="T34" fmla="*/ 145 w 180"/>
                <a:gd name="T35" fmla="*/ 46 h 73"/>
                <a:gd name="T36" fmla="*/ 149 w 180"/>
                <a:gd name="T37" fmla="*/ 37 h 73"/>
                <a:gd name="T38" fmla="*/ 159 w 180"/>
                <a:gd name="T39" fmla="*/ 44 h 73"/>
                <a:gd name="T40" fmla="*/ 152 w 180"/>
                <a:gd name="T41" fmla="*/ 36 h 73"/>
                <a:gd name="T42" fmla="*/ 147 w 180"/>
                <a:gd name="T43" fmla="*/ 36 h 73"/>
                <a:gd name="T44" fmla="*/ 143 w 180"/>
                <a:gd name="T45" fmla="*/ 34 h 73"/>
                <a:gd name="T46" fmla="*/ 142 w 180"/>
                <a:gd name="T47" fmla="*/ 37 h 73"/>
                <a:gd name="T48" fmla="*/ 138 w 180"/>
                <a:gd name="T49" fmla="*/ 30 h 73"/>
                <a:gd name="T50" fmla="*/ 130 w 180"/>
                <a:gd name="T51" fmla="*/ 24 h 73"/>
                <a:gd name="T52" fmla="*/ 116 w 180"/>
                <a:gd name="T53" fmla="*/ 17 h 73"/>
                <a:gd name="T54" fmla="*/ 106 w 180"/>
                <a:gd name="T55" fmla="*/ 21 h 73"/>
                <a:gd name="T56" fmla="*/ 99 w 180"/>
                <a:gd name="T57" fmla="*/ 29 h 73"/>
                <a:gd name="T58" fmla="*/ 81 w 180"/>
                <a:gd name="T59" fmla="*/ 40 h 73"/>
                <a:gd name="T60" fmla="*/ 79 w 180"/>
                <a:gd name="T61" fmla="*/ 46 h 73"/>
                <a:gd name="T62" fmla="*/ 91 w 180"/>
                <a:gd name="T63" fmla="*/ 59 h 73"/>
                <a:gd name="T64" fmla="*/ 89 w 180"/>
                <a:gd name="T65" fmla="*/ 66 h 73"/>
                <a:gd name="T66" fmla="*/ 80 w 180"/>
                <a:gd name="T67" fmla="*/ 71 h 73"/>
                <a:gd name="T68" fmla="*/ 65 w 180"/>
                <a:gd name="T69" fmla="*/ 66 h 73"/>
                <a:gd name="T70" fmla="*/ 58 w 180"/>
                <a:gd name="T71" fmla="*/ 53 h 73"/>
                <a:gd name="T72" fmla="*/ 54 w 180"/>
                <a:gd name="T73" fmla="*/ 60 h 73"/>
                <a:gd name="T74" fmla="*/ 41 w 180"/>
                <a:gd name="T75" fmla="*/ 47 h 73"/>
                <a:gd name="T76" fmla="*/ 29 w 180"/>
                <a:gd name="T77" fmla="*/ 42 h 73"/>
                <a:gd name="T78" fmla="*/ 20 w 180"/>
                <a:gd name="T79" fmla="*/ 40 h 73"/>
                <a:gd name="T80" fmla="*/ 5 w 180"/>
                <a:gd name="T81" fmla="*/ 41 h 73"/>
                <a:gd name="T82" fmla="*/ 4 w 180"/>
                <a:gd name="T83" fmla="*/ 42 h 73"/>
                <a:gd name="T84" fmla="*/ 1 w 180"/>
                <a:gd name="T85" fmla="*/ 37 h 73"/>
                <a:gd name="T86" fmla="*/ 6 w 180"/>
                <a:gd name="T87" fmla="*/ 29 h 73"/>
                <a:gd name="T88" fmla="*/ 9 w 180"/>
                <a:gd name="T89" fmla="*/ 21 h 73"/>
                <a:gd name="T90" fmla="*/ 4 w 180"/>
                <a:gd name="T91" fmla="*/ 16 h 73"/>
                <a:gd name="T92" fmla="*/ 3 w 180"/>
                <a:gd name="T93" fmla="*/ 4 h 73"/>
                <a:gd name="T94" fmla="*/ 7 w 180"/>
                <a:gd name="T95" fmla="*/ 0 h 73"/>
                <a:gd name="T96" fmla="*/ 13 w 180"/>
                <a:gd name="T97" fmla="*/ 1 h 73"/>
                <a:gd name="T98" fmla="*/ 20 w 180"/>
                <a:gd name="T99" fmla="*/ 5 h 73"/>
                <a:gd name="T100" fmla="*/ 23 w 180"/>
                <a:gd name="T101" fmla="*/ 12 h 73"/>
                <a:gd name="T102" fmla="*/ 25 w 180"/>
                <a:gd name="T103" fmla="*/ 14 h 73"/>
                <a:gd name="T104" fmla="*/ 35 w 180"/>
                <a:gd name="T105" fmla="*/ 19 h 73"/>
                <a:gd name="T106" fmla="*/ 34 w 180"/>
                <a:gd name="T107" fmla="*/ 14 h 73"/>
                <a:gd name="T108" fmla="*/ 41 w 180"/>
                <a:gd name="T109" fmla="*/ 17 h 73"/>
                <a:gd name="T110" fmla="*/ 60 w 180"/>
                <a:gd name="T111" fmla="*/ 24 h 73"/>
                <a:gd name="T112" fmla="*/ 89 w 180"/>
                <a:gd name="T113" fmla="*/ 12 h 73"/>
                <a:gd name="T114" fmla="*/ 101 w 180"/>
                <a:gd name="T115" fmla="*/ 3 h 73"/>
                <a:gd name="T116" fmla="*/ 117 w 180"/>
                <a:gd name="T117" fmla="*/ 1 h 73"/>
                <a:gd name="T118" fmla="*/ 126 w 180"/>
                <a:gd name="T119" fmla="*/ 5 h 73"/>
                <a:gd name="T120" fmla="*/ 159 w 180"/>
                <a:gd name="T121" fmla="*/ 1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0" h="73">
                  <a:moveTo>
                    <a:pt x="43" y="69"/>
                  </a:moveTo>
                  <a:lnTo>
                    <a:pt x="42" y="69"/>
                  </a:lnTo>
                  <a:lnTo>
                    <a:pt x="39" y="68"/>
                  </a:lnTo>
                  <a:lnTo>
                    <a:pt x="36" y="66"/>
                  </a:lnTo>
                  <a:lnTo>
                    <a:pt x="36" y="64"/>
                  </a:lnTo>
                  <a:lnTo>
                    <a:pt x="36" y="64"/>
                  </a:lnTo>
                  <a:lnTo>
                    <a:pt x="37" y="61"/>
                  </a:lnTo>
                  <a:lnTo>
                    <a:pt x="39" y="60"/>
                  </a:lnTo>
                  <a:lnTo>
                    <a:pt x="40" y="60"/>
                  </a:lnTo>
                  <a:lnTo>
                    <a:pt x="42" y="63"/>
                  </a:lnTo>
                  <a:lnTo>
                    <a:pt x="41" y="64"/>
                  </a:lnTo>
                  <a:lnTo>
                    <a:pt x="41" y="66"/>
                  </a:lnTo>
                  <a:lnTo>
                    <a:pt x="43" y="68"/>
                  </a:lnTo>
                  <a:lnTo>
                    <a:pt x="43" y="69"/>
                  </a:lnTo>
                  <a:close/>
                  <a:moveTo>
                    <a:pt x="121" y="41"/>
                  </a:moveTo>
                  <a:lnTo>
                    <a:pt x="120" y="42"/>
                  </a:lnTo>
                  <a:lnTo>
                    <a:pt x="119" y="41"/>
                  </a:lnTo>
                  <a:lnTo>
                    <a:pt x="121" y="40"/>
                  </a:lnTo>
                  <a:lnTo>
                    <a:pt x="121" y="40"/>
                  </a:lnTo>
                  <a:lnTo>
                    <a:pt x="121" y="41"/>
                  </a:lnTo>
                  <a:close/>
                  <a:moveTo>
                    <a:pt x="127" y="40"/>
                  </a:moveTo>
                  <a:lnTo>
                    <a:pt x="126" y="42"/>
                  </a:lnTo>
                  <a:lnTo>
                    <a:pt x="124" y="39"/>
                  </a:lnTo>
                  <a:lnTo>
                    <a:pt x="125" y="38"/>
                  </a:lnTo>
                  <a:lnTo>
                    <a:pt x="124" y="35"/>
                  </a:lnTo>
                  <a:lnTo>
                    <a:pt x="126" y="35"/>
                  </a:lnTo>
                  <a:lnTo>
                    <a:pt x="127" y="35"/>
                  </a:lnTo>
                  <a:lnTo>
                    <a:pt x="128" y="35"/>
                  </a:lnTo>
                  <a:lnTo>
                    <a:pt x="128" y="38"/>
                  </a:lnTo>
                  <a:lnTo>
                    <a:pt x="128" y="40"/>
                  </a:lnTo>
                  <a:lnTo>
                    <a:pt x="127" y="40"/>
                  </a:lnTo>
                  <a:close/>
                  <a:moveTo>
                    <a:pt x="25" y="6"/>
                  </a:moveTo>
                  <a:lnTo>
                    <a:pt x="24" y="8"/>
                  </a:lnTo>
                  <a:lnTo>
                    <a:pt x="21" y="5"/>
                  </a:lnTo>
                  <a:lnTo>
                    <a:pt x="23" y="5"/>
                  </a:lnTo>
                  <a:lnTo>
                    <a:pt x="23" y="5"/>
                  </a:lnTo>
                  <a:lnTo>
                    <a:pt x="25" y="6"/>
                  </a:lnTo>
                  <a:close/>
                  <a:moveTo>
                    <a:pt x="173" y="28"/>
                  </a:moveTo>
                  <a:lnTo>
                    <a:pt x="173" y="29"/>
                  </a:lnTo>
                  <a:lnTo>
                    <a:pt x="171" y="31"/>
                  </a:lnTo>
                  <a:lnTo>
                    <a:pt x="170" y="33"/>
                  </a:lnTo>
                  <a:lnTo>
                    <a:pt x="172" y="36"/>
                  </a:lnTo>
                  <a:lnTo>
                    <a:pt x="173" y="38"/>
                  </a:lnTo>
                  <a:lnTo>
                    <a:pt x="174" y="41"/>
                  </a:lnTo>
                  <a:lnTo>
                    <a:pt x="175" y="43"/>
                  </a:lnTo>
                  <a:lnTo>
                    <a:pt x="178" y="48"/>
                  </a:lnTo>
                  <a:lnTo>
                    <a:pt x="179" y="50"/>
                  </a:lnTo>
                  <a:lnTo>
                    <a:pt x="178" y="51"/>
                  </a:lnTo>
                  <a:lnTo>
                    <a:pt x="175" y="52"/>
                  </a:lnTo>
                  <a:lnTo>
                    <a:pt x="174" y="53"/>
                  </a:lnTo>
                  <a:lnTo>
                    <a:pt x="173" y="57"/>
                  </a:lnTo>
                  <a:lnTo>
                    <a:pt x="174" y="58"/>
                  </a:lnTo>
                  <a:lnTo>
                    <a:pt x="168" y="62"/>
                  </a:lnTo>
                  <a:lnTo>
                    <a:pt x="167" y="63"/>
                  </a:lnTo>
                  <a:lnTo>
                    <a:pt x="165" y="62"/>
                  </a:lnTo>
                  <a:lnTo>
                    <a:pt x="164" y="60"/>
                  </a:lnTo>
                  <a:lnTo>
                    <a:pt x="163" y="58"/>
                  </a:lnTo>
                  <a:lnTo>
                    <a:pt x="162" y="58"/>
                  </a:lnTo>
                  <a:lnTo>
                    <a:pt x="162" y="58"/>
                  </a:lnTo>
                  <a:lnTo>
                    <a:pt x="161" y="58"/>
                  </a:lnTo>
                  <a:lnTo>
                    <a:pt x="161" y="59"/>
                  </a:lnTo>
                  <a:lnTo>
                    <a:pt x="162" y="63"/>
                  </a:lnTo>
                  <a:lnTo>
                    <a:pt x="161" y="64"/>
                  </a:lnTo>
                  <a:lnTo>
                    <a:pt x="159" y="66"/>
                  </a:lnTo>
                  <a:lnTo>
                    <a:pt x="157" y="72"/>
                  </a:lnTo>
                  <a:lnTo>
                    <a:pt x="156" y="72"/>
                  </a:lnTo>
                  <a:lnTo>
                    <a:pt x="149" y="63"/>
                  </a:lnTo>
                  <a:lnTo>
                    <a:pt x="142" y="52"/>
                  </a:lnTo>
                  <a:lnTo>
                    <a:pt x="141" y="47"/>
                  </a:lnTo>
                  <a:lnTo>
                    <a:pt x="143" y="47"/>
                  </a:lnTo>
                  <a:lnTo>
                    <a:pt x="144" y="47"/>
                  </a:lnTo>
                  <a:lnTo>
                    <a:pt x="145" y="46"/>
                  </a:lnTo>
                  <a:lnTo>
                    <a:pt x="146" y="44"/>
                  </a:lnTo>
                  <a:lnTo>
                    <a:pt x="145" y="41"/>
                  </a:lnTo>
                  <a:lnTo>
                    <a:pt x="148" y="39"/>
                  </a:lnTo>
                  <a:lnTo>
                    <a:pt x="149" y="37"/>
                  </a:lnTo>
                  <a:lnTo>
                    <a:pt x="151" y="37"/>
                  </a:lnTo>
                  <a:lnTo>
                    <a:pt x="152" y="40"/>
                  </a:lnTo>
                  <a:lnTo>
                    <a:pt x="156" y="42"/>
                  </a:lnTo>
                  <a:lnTo>
                    <a:pt x="159" y="44"/>
                  </a:lnTo>
                  <a:lnTo>
                    <a:pt x="161" y="45"/>
                  </a:lnTo>
                  <a:lnTo>
                    <a:pt x="158" y="42"/>
                  </a:lnTo>
                  <a:lnTo>
                    <a:pt x="154" y="39"/>
                  </a:lnTo>
                  <a:lnTo>
                    <a:pt x="152" y="36"/>
                  </a:lnTo>
                  <a:lnTo>
                    <a:pt x="151" y="33"/>
                  </a:lnTo>
                  <a:lnTo>
                    <a:pt x="149" y="35"/>
                  </a:lnTo>
                  <a:lnTo>
                    <a:pt x="148" y="36"/>
                  </a:lnTo>
                  <a:lnTo>
                    <a:pt x="147" y="36"/>
                  </a:lnTo>
                  <a:lnTo>
                    <a:pt x="146" y="36"/>
                  </a:lnTo>
                  <a:lnTo>
                    <a:pt x="146" y="35"/>
                  </a:lnTo>
                  <a:lnTo>
                    <a:pt x="143" y="35"/>
                  </a:lnTo>
                  <a:lnTo>
                    <a:pt x="143" y="34"/>
                  </a:lnTo>
                  <a:lnTo>
                    <a:pt x="141" y="33"/>
                  </a:lnTo>
                  <a:lnTo>
                    <a:pt x="142" y="35"/>
                  </a:lnTo>
                  <a:lnTo>
                    <a:pt x="143" y="36"/>
                  </a:lnTo>
                  <a:lnTo>
                    <a:pt x="142" y="37"/>
                  </a:lnTo>
                  <a:lnTo>
                    <a:pt x="141" y="37"/>
                  </a:lnTo>
                  <a:lnTo>
                    <a:pt x="141" y="36"/>
                  </a:lnTo>
                  <a:lnTo>
                    <a:pt x="139" y="35"/>
                  </a:lnTo>
                  <a:lnTo>
                    <a:pt x="138" y="30"/>
                  </a:lnTo>
                  <a:lnTo>
                    <a:pt x="135" y="27"/>
                  </a:lnTo>
                  <a:lnTo>
                    <a:pt x="133" y="26"/>
                  </a:lnTo>
                  <a:lnTo>
                    <a:pt x="132" y="25"/>
                  </a:lnTo>
                  <a:lnTo>
                    <a:pt x="130" y="24"/>
                  </a:lnTo>
                  <a:lnTo>
                    <a:pt x="128" y="23"/>
                  </a:lnTo>
                  <a:lnTo>
                    <a:pt x="125" y="20"/>
                  </a:lnTo>
                  <a:lnTo>
                    <a:pt x="121" y="18"/>
                  </a:lnTo>
                  <a:lnTo>
                    <a:pt x="116" y="17"/>
                  </a:lnTo>
                  <a:lnTo>
                    <a:pt x="110" y="18"/>
                  </a:lnTo>
                  <a:lnTo>
                    <a:pt x="108" y="19"/>
                  </a:lnTo>
                  <a:lnTo>
                    <a:pt x="106" y="20"/>
                  </a:lnTo>
                  <a:lnTo>
                    <a:pt x="106" y="21"/>
                  </a:lnTo>
                  <a:lnTo>
                    <a:pt x="102" y="23"/>
                  </a:lnTo>
                  <a:lnTo>
                    <a:pt x="101" y="25"/>
                  </a:lnTo>
                  <a:lnTo>
                    <a:pt x="100" y="27"/>
                  </a:lnTo>
                  <a:lnTo>
                    <a:pt x="99" y="29"/>
                  </a:lnTo>
                  <a:lnTo>
                    <a:pt x="100" y="30"/>
                  </a:lnTo>
                  <a:lnTo>
                    <a:pt x="89" y="38"/>
                  </a:lnTo>
                  <a:lnTo>
                    <a:pt x="86" y="40"/>
                  </a:lnTo>
                  <a:lnTo>
                    <a:pt x="81" y="40"/>
                  </a:lnTo>
                  <a:lnTo>
                    <a:pt x="80" y="41"/>
                  </a:lnTo>
                  <a:lnTo>
                    <a:pt x="79" y="42"/>
                  </a:lnTo>
                  <a:lnTo>
                    <a:pt x="78" y="44"/>
                  </a:lnTo>
                  <a:lnTo>
                    <a:pt x="79" y="46"/>
                  </a:lnTo>
                  <a:lnTo>
                    <a:pt x="80" y="48"/>
                  </a:lnTo>
                  <a:lnTo>
                    <a:pt x="81" y="48"/>
                  </a:lnTo>
                  <a:lnTo>
                    <a:pt x="84" y="53"/>
                  </a:lnTo>
                  <a:lnTo>
                    <a:pt x="91" y="59"/>
                  </a:lnTo>
                  <a:lnTo>
                    <a:pt x="91" y="61"/>
                  </a:lnTo>
                  <a:lnTo>
                    <a:pt x="93" y="64"/>
                  </a:lnTo>
                  <a:lnTo>
                    <a:pt x="91" y="66"/>
                  </a:lnTo>
                  <a:lnTo>
                    <a:pt x="89" y="66"/>
                  </a:lnTo>
                  <a:lnTo>
                    <a:pt x="84" y="66"/>
                  </a:lnTo>
                  <a:lnTo>
                    <a:pt x="82" y="68"/>
                  </a:lnTo>
                  <a:lnTo>
                    <a:pt x="81" y="69"/>
                  </a:lnTo>
                  <a:lnTo>
                    <a:pt x="80" y="71"/>
                  </a:lnTo>
                  <a:lnTo>
                    <a:pt x="72" y="72"/>
                  </a:lnTo>
                  <a:lnTo>
                    <a:pt x="67" y="72"/>
                  </a:lnTo>
                  <a:lnTo>
                    <a:pt x="65" y="71"/>
                  </a:lnTo>
                  <a:lnTo>
                    <a:pt x="65" y="66"/>
                  </a:lnTo>
                  <a:lnTo>
                    <a:pt x="61" y="58"/>
                  </a:lnTo>
                  <a:lnTo>
                    <a:pt x="60" y="52"/>
                  </a:lnTo>
                  <a:lnTo>
                    <a:pt x="59" y="52"/>
                  </a:lnTo>
                  <a:lnTo>
                    <a:pt x="58" y="53"/>
                  </a:lnTo>
                  <a:lnTo>
                    <a:pt x="56" y="55"/>
                  </a:lnTo>
                  <a:lnTo>
                    <a:pt x="56" y="59"/>
                  </a:lnTo>
                  <a:lnTo>
                    <a:pt x="56" y="60"/>
                  </a:lnTo>
                  <a:lnTo>
                    <a:pt x="54" y="60"/>
                  </a:lnTo>
                  <a:lnTo>
                    <a:pt x="51" y="59"/>
                  </a:lnTo>
                  <a:lnTo>
                    <a:pt x="47" y="57"/>
                  </a:lnTo>
                  <a:lnTo>
                    <a:pt x="42" y="48"/>
                  </a:lnTo>
                  <a:lnTo>
                    <a:pt x="41" y="47"/>
                  </a:lnTo>
                  <a:lnTo>
                    <a:pt x="40" y="44"/>
                  </a:lnTo>
                  <a:lnTo>
                    <a:pt x="36" y="44"/>
                  </a:lnTo>
                  <a:lnTo>
                    <a:pt x="32" y="42"/>
                  </a:lnTo>
                  <a:lnTo>
                    <a:pt x="29" y="42"/>
                  </a:lnTo>
                  <a:lnTo>
                    <a:pt x="27" y="43"/>
                  </a:lnTo>
                  <a:lnTo>
                    <a:pt x="25" y="42"/>
                  </a:lnTo>
                  <a:lnTo>
                    <a:pt x="25" y="40"/>
                  </a:lnTo>
                  <a:lnTo>
                    <a:pt x="20" y="40"/>
                  </a:lnTo>
                  <a:lnTo>
                    <a:pt x="15" y="40"/>
                  </a:lnTo>
                  <a:lnTo>
                    <a:pt x="11" y="39"/>
                  </a:lnTo>
                  <a:lnTo>
                    <a:pt x="7" y="40"/>
                  </a:lnTo>
                  <a:lnTo>
                    <a:pt x="5" y="41"/>
                  </a:lnTo>
                  <a:lnTo>
                    <a:pt x="6" y="46"/>
                  </a:lnTo>
                  <a:lnTo>
                    <a:pt x="5" y="47"/>
                  </a:lnTo>
                  <a:lnTo>
                    <a:pt x="4" y="45"/>
                  </a:lnTo>
                  <a:lnTo>
                    <a:pt x="4" y="42"/>
                  </a:lnTo>
                  <a:lnTo>
                    <a:pt x="2" y="41"/>
                  </a:lnTo>
                  <a:lnTo>
                    <a:pt x="0" y="39"/>
                  </a:lnTo>
                  <a:lnTo>
                    <a:pt x="0" y="38"/>
                  </a:lnTo>
                  <a:lnTo>
                    <a:pt x="1" y="37"/>
                  </a:lnTo>
                  <a:lnTo>
                    <a:pt x="5" y="35"/>
                  </a:lnTo>
                  <a:lnTo>
                    <a:pt x="6" y="34"/>
                  </a:lnTo>
                  <a:lnTo>
                    <a:pt x="6" y="31"/>
                  </a:lnTo>
                  <a:lnTo>
                    <a:pt x="6" y="29"/>
                  </a:lnTo>
                  <a:lnTo>
                    <a:pt x="4" y="26"/>
                  </a:lnTo>
                  <a:lnTo>
                    <a:pt x="4" y="24"/>
                  </a:lnTo>
                  <a:lnTo>
                    <a:pt x="7" y="22"/>
                  </a:lnTo>
                  <a:lnTo>
                    <a:pt x="9" y="21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7" y="19"/>
                  </a:lnTo>
                  <a:lnTo>
                    <a:pt x="4" y="16"/>
                  </a:lnTo>
                  <a:lnTo>
                    <a:pt x="2" y="16"/>
                  </a:lnTo>
                  <a:lnTo>
                    <a:pt x="2" y="11"/>
                  </a:lnTo>
                  <a:lnTo>
                    <a:pt x="2" y="5"/>
                  </a:lnTo>
                  <a:lnTo>
                    <a:pt x="3" y="4"/>
                  </a:lnTo>
                  <a:lnTo>
                    <a:pt x="4" y="3"/>
                  </a:lnTo>
                  <a:lnTo>
                    <a:pt x="5" y="2"/>
                  </a:lnTo>
                  <a:lnTo>
                    <a:pt x="6" y="0"/>
                  </a:lnTo>
                  <a:lnTo>
                    <a:pt x="7" y="0"/>
                  </a:lnTo>
                  <a:lnTo>
                    <a:pt x="9" y="1"/>
                  </a:lnTo>
                  <a:lnTo>
                    <a:pt x="12" y="3"/>
                  </a:lnTo>
                  <a:lnTo>
                    <a:pt x="13" y="2"/>
                  </a:lnTo>
                  <a:lnTo>
                    <a:pt x="13" y="1"/>
                  </a:lnTo>
                  <a:lnTo>
                    <a:pt x="14" y="1"/>
                  </a:lnTo>
                  <a:lnTo>
                    <a:pt x="14" y="0"/>
                  </a:lnTo>
                  <a:lnTo>
                    <a:pt x="16" y="2"/>
                  </a:lnTo>
                  <a:lnTo>
                    <a:pt x="20" y="5"/>
                  </a:lnTo>
                  <a:lnTo>
                    <a:pt x="20" y="6"/>
                  </a:lnTo>
                  <a:lnTo>
                    <a:pt x="20" y="8"/>
                  </a:lnTo>
                  <a:lnTo>
                    <a:pt x="21" y="12"/>
                  </a:lnTo>
                  <a:lnTo>
                    <a:pt x="23" y="12"/>
                  </a:lnTo>
                  <a:lnTo>
                    <a:pt x="25" y="11"/>
                  </a:lnTo>
                  <a:lnTo>
                    <a:pt x="26" y="12"/>
                  </a:lnTo>
                  <a:lnTo>
                    <a:pt x="25" y="13"/>
                  </a:lnTo>
                  <a:lnTo>
                    <a:pt x="25" y="14"/>
                  </a:lnTo>
                  <a:lnTo>
                    <a:pt x="24" y="17"/>
                  </a:lnTo>
                  <a:lnTo>
                    <a:pt x="28" y="19"/>
                  </a:lnTo>
                  <a:lnTo>
                    <a:pt x="29" y="20"/>
                  </a:lnTo>
                  <a:lnTo>
                    <a:pt x="35" y="19"/>
                  </a:lnTo>
                  <a:lnTo>
                    <a:pt x="37" y="20"/>
                  </a:lnTo>
                  <a:lnTo>
                    <a:pt x="38" y="19"/>
                  </a:lnTo>
                  <a:lnTo>
                    <a:pt x="37" y="17"/>
                  </a:lnTo>
                  <a:lnTo>
                    <a:pt x="34" y="14"/>
                  </a:lnTo>
                  <a:lnTo>
                    <a:pt x="35" y="14"/>
                  </a:lnTo>
                  <a:lnTo>
                    <a:pt x="36" y="14"/>
                  </a:lnTo>
                  <a:lnTo>
                    <a:pt x="37" y="16"/>
                  </a:lnTo>
                  <a:lnTo>
                    <a:pt x="41" y="17"/>
                  </a:lnTo>
                  <a:lnTo>
                    <a:pt x="45" y="24"/>
                  </a:lnTo>
                  <a:lnTo>
                    <a:pt x="52" y="25"/>
                  </a:lnTo>
                  <a:lnTo>
                    <a:pt x="56" y="25"/>
                  </a:lnTo>
                  <a:lnTo>
                    <a:pt x="60" y="24"/>
                  </a:lnTo>
                  <a:lnTo>
                    <a:pt x="67" y="22"/>
                  </a:lnTo>
                  <a:lnTo>
                    <a:pt x="72" y="17"/>
                  </a:lnTo>
                  <a:lnTo>
                    <a:pt x="76" y="16"/>
                  </a:lnTo>
                  <a:lnTo>
                    <a:pt x="89" y="12"/>
                  </a:lnTo>
                  <a:lnTo>
                    <a:pt x="94" y="8"/>
                  </a:lnTo>
                  <a:lnTo>
                    <a:pt x="95" y="7"/>
                  </a:lnTo>
                  <a:lnTo>
                    <a:pt x="97" y="6"/>
                  </a:lnTo>
                  <a:lnTo>
                    <a:pt x="101" y="3"/>
                  </a:lnTo>
                  <a:lnTo>
                    <a:pt x="104" y="1"/>
                  </a:lnTo>
                  <a:lnTo>
                    <a:pt x="106" y="0"/>
                  </a:lnTo>
                  <a:lnTo>
                    <a:pt x="113" y="0"/>
                  </a:lnTo>
                  <a:lnTo>
                    <a:pt x="117" y="1"/>
                  </a:lnTo>
                  <a:lnTo>
                    <a:pt x="120" y="1"/>
                  </a:lnTo>
                  <a:lnTo>
                    <a:pt x="123" y="2"/>
                  </a:lnTo>
                  <a:lnTo>
                    <a:pt x="124" y="4"/>
                  </a:lnTo>
                  <a:lnTo>
                    <a:pt x="126" y="5"/>
                  </a:lnTo>
                  <a:lnTo>
                    <a:pt x="133" y="5"/>
                  </a:lnTo>
                  <a:lnTo>
                    <a:pt x="138" y="6"/>
                  </a:lnTo>
                  <a:lnTo>
                    <a:pt x="151" y="11"/>
                  </a:lnTo>
                  <a:lnTo>
                    <a:pt x="159" y="16"/>
                  </a:lnTo>
                  <a:lnTo>
                    <a:pt x="163" y="22"/>
                  </a:lnTo>
                  <a:lnTo>
                    <a:pt x="173" y="28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2" name="Freeform 1477">
              <a:extLst>
                <a:ext uri="{FF2B5EF4-FFF2-40B4-BE49-F238E27FC236}">
                  <a16:creationId xmlns:a16="http://schemas.microsoft.com/office/drawing/2014/main" id="{477EC003-CD2F-CA89-3699-A8A70DD0F0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62344" y="9648411"/>
              <a:ext cx="10986" cy="10986"/>
            </a:xfrm>
            <a:custGeom>
              <a:avLst/>
              <a:gdLst>
                <a:gd name="T0" fmla="*/ 7 w 8"/>
                <a:gd name="T1" fmla="*/ 9 h 10"/>
                <a:gd name="T2" fmla="*/ 6 w 8"/>
                <a:gd name="T3" fmla="*/ 9 h 10"/>
                <a:gd name="T4" fmla="*/ 3 w 8"/>
                <a:gd name="T5" fmla="*/ 8 h 10"/>
                <a:gd name="T6" fmla="*/ 0 w 8"/>
                <a:gd name="T7" fmla="*/ 6 h 10"/>
                <a:gd name="T8" fmla="*/ 0 w 8"/>
                <a:gd name="T9" fmla="*/ 4 h 10"/>
                <a:gd name="T10" fmla="*/ 0 w 8"/>
                <a:gd name="T11" fmla="*/ 4 h 10"/>
                <a:gd name="T12" fmla="*/ 1 w 8"/>
                <a:gd name="T13" fmla="*/ 1 h 10"/>
                <a:gd name="T14" fmla="*/ 3 w 8"/>
                <a:gd name="T15" fmla="*/ 0 h 10"/>
                <a:gd name="T16" fmla="*/ 4 w 8"/>
                <a:gd name="T17" fmla="*/ 0 h 10"/>
                <a:gd name="T18" fmla="*/ 6 w 8"/>
                <a:gd name="T19" fmla="*/ 3 h 10"/>
                <a:gd name="T20" fmla="*/ 5 w 8"/>
                <a:gd name="T21" fmla="*/ 4 h 10"/>
                <a:gd name="T22" fmla="*/ 5 w 8"/>
                <a:gd name="T23" fmla="*/ 6 h 10"/>
                <a:gd name="T24" fmla="*/ 7 w 8"/>
                <a:gd name="T25" fmla="*/ 8 h 10"/>
                <a:gd name="T26" fmla="*/ 7 w 8"/>
                <a:gd name="T2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0">
                  <a:moveTo>
                    <a:pt x="7" y="9"/>
                  </a:moveTo>
                  <a:lnTo>
                    <a:pt x="6" y="9"/>
                  </a:lnTo>
                  <a:lnTo>
                    <a:pt x="3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6" y="3"/>
                  </a:lnTo>
                  <a:lnTo>
                    <a:pt x="5" y="4"/>
                  </a:lnTo>
                  <a:lnTo>
                    <a:pt x="5" y="6"/>
                  </a:lnTo>
                  <a:lnTo>
                    <a:pt x="7" y="8"/>
                  </a:lnTo>
                  <a:lnTo>
                    <a:pt x="7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3" name="Freeform 1478">
              <a:extLst>
                <a:ext uri="{FF2B5EF4-FFF2-40B4-BE49-F238E27FC236}">
                  <a16:creationId xmlns:a16="http://schemas.microsoft.com/office/drawing/2014/main" id="{95C6C3EB-8502-9C17-1606-053B59F4F2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61217" y="9620948"/>
              <a:ext cx="5495" cy="5491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0 w 3"/>
                <a:gd name="T5" fmla="*/ 1 h 3"/>
                <a:gd name="T6" fmla="*/ 2 w 3"/>
                <a:gd name="T7" fmla="*/ 0 h 3"/>
                <a:gd name="T8" fmla="*/ 2 w 3"/>
                <a:gd name="T9" fmla="*/ 0 h 3"/>
                <a:gd name="T10" fmla="*/ 2 w 3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4" name="Freeform 1479">
              <a:extLst>
                <a:ext uri="{FF2B5EF4-FFF2-40B4-BE49-F238E27FC236}">
                  <a16:creationId xmlns:a16="http://schemas.microsoft.com/office/drawing/2014/main" id="{AC8BF0FA-D8D7-C286-4285-45ADADC65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72203" y="9615453"/>
              <a:ext cx="5495" cy="10986"/>
            </a:xfrm>
            <a:custGeom>
              <a:avLst/>
              <a:gdLst>
                <a:gd name="T0" fmla="*/ 3 w 5"/>
                <a:gd name="T1" fmla="*/ 5 h 8"/>
                <a:gd name="T2" fmla="*/ 2 w 5"/>
                <a:gd name="T3" fmla="*/ 7 h 8"/>
                <a:gd name="T4" fmla="*/ 0 w 5"/>
                <a:gd name="T5" fmla="*/ 4 h 8"/>
                <a:gd name="T6" fmla="*/ 1 w 5"/>
                <a:gd name="T7" fmla="*/ 3 h 8"/>
                <a:gd name="T8" fmla="*/ 0 w 5"/>
                <a:gd name="T9" fmla="*/ 0 h 8"/>
                <a:gd name="T10" fmla="*/ 2 w 5"/>
                <a:gd name="T11" fmla="*/ 0 h 8"/>
                <a:gd name="T12" fmla="*/ 3 w 5"/>
                <a:gd name="T13" fmla="*/ 0 h 8"/>
                <a:gd name="T14" fmla="*/ 4 w 5"/>
                <a:gd name="T15" fmla="*/ 0 h 8"/>
                <a:gd name="T16" fmla="*/ 4 w 5"/>
                <a:gd name="T17" fmla="*/ 3 h 8"/>
                <a:gd name="T18" fmla="*/ 4 w 5"/>
                <a:gd name="T19" fmla="*/ 5 h 8"/>
                <a:gd name="T20" fmla="*/ 3 w 5"/>
                <a:gd name="T2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8">
                  <a:moveTo>
                    <a:pt x="3" y="5"/>
                  </a:moveTo>
                  <a:lnTo>
                    <a:pt x="2" y="7"/>
                  </a:lnTo>
                  <a:lnTo>
                    <a:pt x="0" y="4"/>
                  </a:lnTo>
                  <a:lnTo>
                    <a:pt x="1" y="3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4" y="5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5" name="Freeform 1480">
              <a:extLst>
                <a:ext uri="{FF2B5EF4-FFF2-40B4-BE49-F238E27FC236}">
                  <a16:creationId xmlns:a16="http://schemas.microsoft.com/office/drawing/2014/main" id="{9B77873B-FCAE-0077-F7E7-E2DAAA662F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40372" y="9577005"/>
              <a:ext cx="5495" cy="5491"/>
            </a:xfrm>
            <a:custGeom>
              <a:avLst/>
              <a:gdLst>
                <a:gd name="T0" fmla="*/ 4 w 5"/>
                <a:gd name="T1" fmla="*/ 1 h 4"/>
                <a:gd name="T2" fmla="*/ 3 w 5"/>
                <a:gd name="T3" fmla="*/ 3 h 4"/>
                <a:gd name="T4" fmla="*/ 0 w 5"/>
                <a:gd name="T5" fmla="*/ 0 h 4"/>
                <a:gd name="T6" fmla="*/ 2 w 5"/>
                <a:gd name="T7" fmla="*/ 0 h 4"/>
                <a:gd name="T8" fmla="*/ 2 w 5"/>
                <a:gd name="T9" fmla="*/ 0 h 4"/>
                <a:gd name="T10" fmla="*/ 4 w 5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lnTo>
                    <a:pt x="3" y="3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6" name="Freeform 1482">
              <a:extLst>
                <a:ext uri="{FF2B5EF4-FFF2-40B4-BE49-F238E27FC236}">
                  <a16:creationId xmlns:a16="http://schemas.microsoft.com/office/drawing/2014/main" id="{85AD297E-0130-C08B-A7CC-2A93D5D7CC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8824" y="9939538"/>
              <a:ext cx="483378" cy="703096"/>
            </a:xfrm>
            <a:custGeom>
              <a:avLst/>
              <a:gdLst>
                <a:gd name="T0" fmla="*/ 334 w 388"/>
                <a:gd name="T1" fmla="*/ 125 h 566"/>
                <a:gd name="T2" fmla="*/ 306 w 388"/>
                <a:gd name="T3" fmla="*/ 133 h 566"/>
                <a:gd name="T4" fmla="*/ 271 w 388"/>
                <a:gd name="T5" fmla="*/ 148 h 566"/>
                <a:gd name="T6" fmla="*/ 255 w 388"/>
                <a:gd name="T7" fmla="*/ 170 h 566"/>
                <a:gd name="T8" fmla="*/ 249 w 388"/>
                <a:gd name="T9" fmla="*/ 197 h 566"/>
                <a:gd name="T10" fmla="*/ 232 w 388"/>
                <a:gd name="T11" fmla="*/ 220 h 566"/>
                <a:gd name="T12" fmla="*/ 225 w 388"/>
                <a:gd name="T13" fmla="*/ 227 h 566"/>
                <a:gd name="T14" fmla="*/ 232 w 388"/>
                <a:gd name="T15" fmla="*/ 238 h 566"/>
                <a:gd name="T16" fmla="*/ 238 w 388"/>
                <a:gd name="T17" fmla="*/ 253 h 566"/>
                <a:gd name="T18" fmla="*/ 253 w 388"/>
                <a:gd name="T19" fmla="*/ 270 h 566"/>
                <a:gd name="T20" fmla="*/ 275 w 388"/>
                <a:gd name="T21" fmla="*/ 290 h 566"/>
                <a:gd name="T22" fmla="*/ 305 w 388"/>
                <a:gd name="T23" fmla="*/ 303 h 566"/>
                <a:gd name="T24" fmla="*/ 328 w 388"/>
                <a:gd name="T25" fmla="*/ 287 h 566"/>
                <a:gd name="T26" fmla="*/ 327 w 388"/>
                <a:gd name="T27" fmla="*/ 315 h 566"/>
                <a:gd name="T28" fmla="*/ 340 w 388"/>
                <a:gd name="T29" fmla="*/ 336 h 566"/>
                <a:gd name="T30" fmla="*/ 375 w 388"/>
                <a:gd name="T31" fmla="*/ 362 h 566"/>
                <a:gd name="T32" fmla="*/ 377 w 388"/>
                <a:gd name="T33" fmla="*/ 393 h 566"/>
                <a:gd name="T34" fmla="*/ 380 w 388"/>
                <a:gd name="T35" fmla="*/ 431 h 566"/>
                <a:gd name="T36" fmla="*/ 370 w 388"/>
                <a:gd name="T37" fmla="*/ 447 h 566"/>
                <a:gd name="T38" fmla="*/ 368 w 388"/>
                <a:gd name="T39" fmla="*/ 472 h 566"/>
                <a:gd name="T40" fmla="*/ 382 w 388"/>
                <a:gd name="T41" fmla="*/ 502 h 566"/>
                <a:gd name="T42" fmla="*/ 369 w 388"/>
                <a:gd name="T43" fmla="*/ 518 h 566"/>
                <a:gd name="T44" fmla="*/ 362 w 388"/>
                <a:gd name="T45" fmla="*/ 537 h 566"/>
                <a:gd name="T46" fmla="*/ 351 w 388"/>
                <a:gd name="T47" fmla="*/ 558 h 566"/>
                <a:gd name="T48" fmla="*/ 314 w 388"/>
                <a:gd name="T49" fmla="*/ 551 h 566"/>
                <a:gd name="T50" fmla="*/ 277 w 388"/>
                <a:gd name="T51" fmla="*/ 518 h 566"/>
                <a:gd name="T52" fmla="*/ 213 w 388"/>
                <a:gd name="T53" fmla="*/ 486 h 566"/>
                <a:gd name="T54" fmla="*/ 159 w 388"/>
                <a:gd name="T55" fmla="*/ 438 h 566"/>
                <a:gd name="T56" fmla="*/ 147 w 388"/>
                <a:gd name="T57" fmla="*/ 396 h 566"/>
                <a:gd name="T58" fmla="*/ 126 w 388"/>
                <a:gd name="T59" fmla="*/ 355 h 566"/>
                <a:gd name="T60" fmla="*/ 88 w 388"/>
                <a:gd name="T61" fmla="*/ 284 h 566"/>
                <a:gd name="T62" fmla="*/ 53 w 388"/>
                <a:gd name="T63" fmla="*/ 224 h 566"/>
                <a:gd name="T64" fmla="*/ 5 w 388"/>
                <a:gd name="T65" fmla="*/ 177 h 566"/>
                <a:gd name="T66" fmla="*/ 4 w 388"/>
                <a:gd name="T67" fmla="*/ 147 h 566"/>
                <a:gd name="T68" fmla="*/ 32 w 388"/>
                <a:gd name="T69" fmla="*/ 102 h 566"/>
                <a:gd name="T70" fmla="*/ 34 w 388"/>
                <a:gd name="T71" fmla="*/ 114 h 566"/>
                <a:gd name="T72" fmla="*/ 26 w 388"/>
                <a:gd name="T73" fmla="*/ 124 h 566"/>
                <a:gd name="T74" fmla="*/ 34 w 388"/>
                <a:gd name="T75" fmla="*/ 131 h 566"/>
                <a:gd name="T76" fmla="*/ 56 w 388"/>
                <a:gd name="T77" fmla="*/ 137 h 566"/>
                <a:gd name="T78" fmla="*/ 72 w 388"/>
                <a:gd name="T79" fmla="*/ 147 h 566"/>
                <a:gd name="T80" fmla="*/ 81 w 388"/>
                <a:gd name="T81" fmla="*/ 133 h 566"/>
                <a:gd name="T82" fmla="*/ 89 w 388"/>
                <a:gd name="T83" fmla="*/ 114 h 566"/>
                <a:gd name="T84" fmla="*/ 95 w 388"/>
                <a:gd name="T85" fmla="*/ 104 h 566"/>
                <a:gd name="T86" fmla="*/ 106 w 388"/>
                <a:gd name="T87" fmla="*/ 89 h 566"/>
                <a:gd name="T88" fmla="*/ 160 w 388"/>
                <a:gd name="T89" fmla="*/ 63 h 566"/>
                <a:gd name="T90" fmla="*/ 183 w 388"/>
                <a:gd name="T91" fmla="*/ 28 h 566"/>
                <a:gd name="T92" fmla="*/ 179 w 388"/>
                <a:gd name="T93" fmla="*/ 8 h 566"/>
                <a:gd name="T94" fmla="*/ 186 w 388"/>
                <a:gd name="T95" fmla="*/ 0 h 566"/>
                <a:gd name="T96" fmla="*/ 201 w 388"/>
                <a:gd name="T97" fmla="*/ 8 h 566"/>
                <a:gd name="T98" fmla="*/ 214 w 388"/>
                <a:gd name="T99" fmla="*/ 24 h 566"/>
                <a:gd name="T100" fmla="*/ 234 w 388"/>
                <a:gd name="T101" fmla="*/ 36 h 566"/>
                <a:gd name="T102" fmla="*/ 248 w 388"/>
                <a:gd name="T103" fmla="*/ 53 h 566"/>
                <a:gd name="T104" fmla="*/ 256 w 388"/>
                <a:gd name="T105" fmla="*/ 71 h 566"/>
                <a:gd name="T106" fmla="*/ 278 w 388"/>
                <a:gd name="T107" fmla="*/ 71 h 566"/>
                <a:gd name="T108" fmla="*/ 301 w 388"/>
                <a:gd name="T109" fmla="*/ 68 h 566"/>
                <a:gd name="T110" fmla="*/ 327 w 388"/>
                <a:gd name="T111" fmla="*/ 71 h 566"/>
                <a:gd name="T112" fmla="*/ 344 w 388"/>
                <a:gd name="T113" fmla="*/ 82 h 566"/>
                <a:gd name="T114" fmla="*/ 333 w 388"/>
                <a:gd name="T115" fmla="*/ 115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8" h="566">
                  <a:moveTo>
                    <a:pt x="347" y="127"/>
                  </a:moveTo>
                  <a:lnTo>
                    <a:pt x="347" y="129"/>
                  </a:lnTo>
                  <a:lnTo>
                    <a:pt x="346" y="130"/>
                  </a:lnTo>
                  <a:lnTo>
                    <a:pt x="345" y="130"/>
                  </a:lnTo>
                  <a:lnTo>
                    <a:pt x="343" y="129"/>
                  </a:lnTo>
                  <a:lnTo>
                    <a:pt x="341" y="129"/>
                  </a:lnTo>
                  <a:lnTo>
                    <a:pt x="339" y="129"/>
                  </a:lnTo>
                  <a:lnTo>
                    <a:pt x="337" y="128"/>
                  </a:lnTo>
                  <a:lnTo>
                    <a:pt x="336" y="126"/>
                  </a:lnTo>
                  <a:lnTo>
                    <a:pt x="334" y="125"/>
                  </a:lnTo>
                  <a:lnTo>
                    <a:pt x="330" y="125"/>
                  </a:lnTo>
                  <a:lnTo>
                    <a:pt x="327" y="125"/>
                  </a:lnTo>
                  <a:lnTo>
                    <a:pt x="324" y="125"/>
                  </a:lnTo>
                  <a:lnTo>
                    <a:pt x="322" y="125"/>
                  </a:lnTo>
                  <a:lnTo>
                    <a:pt x="320" y="127"/>
                  </a:lnTo>
                  <a:lnTo>
                    <a:pt x="319" y="129"/>
                  </a:lnTo>
                  <a:lnTo>
                    <a:pt x="317" y="131"/>
                  </a:lnTo>
                  <a:lnTo>
                    <a:pt x="311" y="132"/>
                  </a:lnTo>
                  <a:lnTo>
                    <a:pt x="309" y="132"/>
                  </a:lnTo>
                  <a:lnTo>
                    <a:pt x="306" y="133"/>
                  </a:lnTo>
                  <a:lnTo>
                    <a:pt x="302" y="133"/>
                  </a:lnTo>
                  <a:lnTo>
                    <a:pt x="300" y="134"/>
                  </a:lnTo>
                  <a:lnTo>
                    <a:pt x="295" y="135"/>
                  </a:lnTo>
                  <a:lnTo>
                    <a:pt x="290" y="136"/>
                  </a:lnTo>
                  <a:lnTo>
                    <a:pt x="287" y="137"/>
                  </a:lnTo>
                  <a:lnTo>
                    <a:pt x="286" y="137"/>
                  </a:lnTo>
                  <a:lnTo>
                    <a:pt x="283" y="140"/>
                  </a:lnTo>
                  <a:lnTo>
                    <a:pt x="278" y="143"/>
                  </a:lnTo>
                  <a:lnTo>
                    <a:pt x="275" y="144"/>
                  </a:lnTo>
                  <a:lnTo>
                    <a:pt x="271" y="148"/>
                  </a:lnTo>
                  <a:lnTo>
                    <a:pt x="267" y="151"/>
                  </a:lnTo>
                  <a:lnTo>
                    <a:pt x="264" y="153"/>
                  </a:lnTo>
                  <a:lnTo>
                    <a:pt x="260" y="153"/>
                  </a:lnTo>
                  <a:lnTo>
                    <a:pt x="258" y="155"/>
                  </a:lnTo>
                  <a:lnTo>
                    <a:pt x="258" y="155"/>
                  </a:lnTo>
                  <a:lnTo>
                    <a:pt x="258" y="156"/>
                  </a:lnTo>
                  <a:lnTo>
                    <a:pt x="257" y="160"/>
                  </a:lnTo>
                  <a:lnTo>
                    <a:pt x="256" y="166"/>
                  </a:lnTo>
                  <a:lnTo>
                    <a:pt x="256" y="168"/>
                  </a:lnTo>
                  <a:lnTo>
                    <a:pt x="255" y="170"/>
                  </a:lnTo>
                  <a:lnTo>
                    <a:pt x="253" y="175"/>
                  </a:lnTo>
                  <a:lnTo>
                    <a:pt x="249" y="179"/>
                  </a:lnTo>
                  <a:lnTo>
                    <a:pt x="248" y="182"/>
                  </a:lnTo>
                  <a:lnTo>
                    <a:pt x="248" y="184"/>
                  </a:lnTo>
                  <a:lnTo>
                    <a:pt x="248" y="186"/>
                  </a:lnTo>
                  <a:lnTo>
                    <a:pt x="249" y="189"/>
                  </a:lnTo>
                  <a:lnTo>
                    <a:pt x="251" y="192"/>
                  </a:lnTo>
                  <a:lnTo>
                    <a:pt x="251" y="193"/>
                  </a:lnTo>
                  <a:lnTo>
                    <a:pt x="251" y="195"/>
                  </a:lnTo>
                  <a:lnTo>
                    <a:pt x="249" y="197"/>
                  </a:lnTo>
                  <a:lnTo>
                    <a:pt x="247" y="199"/>
                  </a:lnTo>
                  <a:lnTo>
                    <a:pt x="245" y="199"/>
                  </a:lnTo>
                  <a:lnTo>
                    <a:pt x="239" y="202"/>
                  </a:lnTo>
                  <a:lnTo>
                    <a:pt x="234" y="207"/>
                  </a:lnTo>
                  <a:lnTo>
                    <a:pt x="231" y="209"/>
                  </a:lnTo>
                  <a:lnTo>
                    <a:pt x="231" y="211"/>
                  </a:lnTo>
                  <a:lnTo>
                    <a:pt x="230" y="214"/>
                  </a:lnTo>
                  <a:lnTo>
                    <a:pt x="231" y="216"/>
                  </a:lnTo>
                  <a:lnTo>
                    <a:pt x="231" y="217"/>
                  </a:lnTo>
                  <a:lnTo>
                    <a:pt x="232" y="220"/>
                  </a:lnTo>
                  <a:lnTo>
                    <a:pt x="232" y="221"/>
                  </a:lnTo>
                  <a:lnTo>
                    <a:pt x="232" y="222"/>
                  </a:lnTo>
                  <a:lnTo>
                    <a:pt x="230" y="222"/>
                  </a:lnTo>
                  <a:lnTo>
                    <a:pt x="229" y="223"/>
                  </a:lnTo>
                  <a:lnTo>
                    <a:pt x="228" y="223"/>
                  </a:lnTo>
                  <a:lnTo>
                    <a:pt x="226" y="223"/>
                  </a:lnTo>
                  <a:lnTo>
                    <a:pt x="225" y="223"/>
                  </a:lnTo>
                  <a:lnTo>
                    <a:pt x="225" y="224"/>
                  </a:lnTo>
                  <a:lnTo>
                    <a:pt x="226" y="225"/>
                  </a:lnTo>
                  <a:lnTo>
                    <a:pt x="225" y="227"/>
                  </a:lnTo>
                  <a:lnTo>
                    <a:pt x="225" y="228"/>
                  </a:lnTo>
                  <a:lnTo>
                    <a:pt x="224" y="229"/>
                  </a:lnTo>
                  <a:lnTo>
                    <a:pt x="225" y="230"/>
                  </a:lnTo>
                  <a:lnTo>
                    <a:pt x="226" y="230"/>
                  </a:lnTo>
                  <a:lnTo>
                    <a:pt x="228" y="231"/>
                  </a:lnTo>
                  <a:lnTo>
                    <a:pt x="230" y="234"/>
                  </a:lnTo>
                  <a:lnTo>
                    <a:pt x="231" y="235"/>
                  </a:lnTo>
                  <a:lnTo>
                    <a:pt x="232" y="236"/>
                  </a:lnTo>
                  <a:lnTo>
                    <a:pt x="233" y="237"/>
                  </a:lnTo>
                  <a:lnTo>
                    <a:pt x="232" y="238"/>
                  </a:lnTo>
                  <a:lnTo>
                    <a:pt x="231" y="239"/>
                  </a:lnTo>
                  <a:lnTo>
                    <a:pt x="231" y="240"/>
                  </a:lnTo>
                  <a:lnTo>
                    <a:pt x="232" y="242"/>
                  </a:lnTo>
                  <a:lnTo>
                    <a:pt x="234" y="243"/>
                  </a:lnTo>
                  <a:lnTo>
                    <a:pt x="235" y="244"/>
                  </a:lnTo>
                  <a:lnTo>
                    <a:pt x="236" y="247"/>
                  </a:lnTo>
                  <a:lnTo>
                    <a:pt x="236" y="248"/>
                  </a:lnTo>
                  <a:lnTo>
                    <a:pt x="237" y="250"/>
                  </a:lnTo>
                  <a:lnTo>
                    <a:pt x="238" y="251"/>
                  </a:lnTo>
                  <a:lnTo>
                    <a:pt x="238" y="253"/>
                  </a:lnTo>
                  <a:lnTo>
                    <a:pt x="240" y="254"/>
                  </a:lnTo>
                  <a:lnTo>
                    <a:pt x="242" y="255"/>
                  </a:lnTo>
                  <a:lnTo>
                    <a:pt x="242" y="257"/>
                  </a:lnTo>
                  <a:lnTo>
                    <a:pt x="243" y="257"/>
                  </a:lnTo>
                  <a:lnTo>
                    <a:pt x="244" y="258"/>
                  </a:lnTo>
                  <a:lnTo>
                    <a:pt x="244" y="260"/>
                  </a:lnTo>
                  <a:lnTo>
                    <a:pt x="245" y="262"/>
                  </a:lnTo>
                  <a:lnTo>
                    <a:pt x="248" y="265"/>
                  </a:lnTo>
                  <a:lnTo>
                    <a:pt x="251" y="267"/>
                  </a:lnTo>
                  <a:lnTo>
                    <a:pt x="253" y="270"/>
                  </a:lnTo>
                  <a:lnTo>
                    <a:pt x="256" y="273"/>
                  </a:lnTo>
                  <a:lnTo>
                    <a:pt x="256" y="277"/>
                  </a:lnTo>
                  <a:lnTo>
                    <a:pt x="252" y="281"/>
                  </a:lnTo>
                  <a:lnTo>
                    <a:pt x="248" y="286"/>
                  </a:lnTo>
                  <a:lnTo>
                    <a:pt x="254" y="286"/>
                  </a:lnTo>
                  <a:lnTo>
                    <a:pt x="260" y="286"/>
                  </a:lnTo>
                  <a:lnTo>
                    <a:pt x="267" y="287"/>
                  </a:lnTo>
                  <a:lnTo>
                    <a:pt x="271" y="288"/>
                  </a:lnTo>
                  <a:lnTo>
                    <a:pt x="273" y="288"/>
                  </a:lnTo>
                  <a:lnTo>
                    <a:pt x="275" y="290"/>
                  </a:lnTo>
                  <a:lnTo>
                    <a:pt x="277" y="292"/>
                  </a:lnTo>
                  <a:lnTo>
                    <a:pt x="277" y="294"/>
                  </a:lnTo>
                  <a:lnTo>
                    <a:pt x="277" y="297"/>
                  </a:lnTo>
                  <a:lnTo>
                    <a:pt x="280" y="299"/>
                  </a:lnTo>
                  <a:lnTo>
                    <a:pt x="280" y="301"/>
                  </a:lnTo>
                  <a:lnTo>
                    <a:pt x="280" y="304"/>
                  </a:lnTo>
                  <a:lnTo>
                    <a:pt x="281" y="304"/>
                  </a:lnTo>
                  <a:lnTo>
                    <a:pt x="289" y="304"/>
                  </a:lnTo>
                  <a:lnTo>
                    <a:pt x="297" y="304"/>
                  </a:lnTo>
                  <a:lnTo>
                    <a:pt x="305" y="303"/>
                  </a:lnTo>
                  <a:lnTo>
                    <a:pt x="308" y="303"/>
                  </a:lnTo>
                  <a:lnTo>
                    <a:pt x="312" y="299"/>
                  </a:lnTo>
                  <a:lnTo>
                    <a:pt x="314" y="298"/>
                  </a:lnTo>
                  <a:lnTo>
                    <a:pt x="317" y="296"/>
                  </a:lnTo>
                  <a:lnTo>
                    <a:pt x="319" y="293"/>
                  </a:lnTo>
                  <a:lnTo>
                    <a:pt x="322" y="292"/>
                  </a:lnTo>
                  <a:lnTo>
                    <a:pt x="323" y="290"/>
                  </a:lnTo>
                  <a:lnTo>
                    <a:pt x="326" y="289"/>
                  </a:lnTo>
                  <a:lnTo>
                    <a:pt x="327" y="288"/>
                  </a:lnTo>
                  <a:lnTo>
                    <a:pt x="328" y="287"/>
                  </a:lnTo>
                  <a:lnTo>
                    <a:pt x="330" y="287"/>
                  </a:lnTo>
                  <a:lnTo>
                    <a:pt x="329" y="288"/>
                  </a:lnTo>
                  <a:lnTo>
                    <a:pt x="328" y="290"/>
                  </a:lnTo>
                  <a:lnTo>
                    <a:pt x="328" y="292"/>
                  </a:lnTo>
                  <a:lnTo>
                    <a:pt x="329" y="294"/>
                  </a:lnTo>
                  <a:lnTo>
                    <a:pt x="328" y="296"/>
                  </a:lnTo>
                  <a:lnTo>
                    <a:pt x="327" y="298"/>
                  </a:lnTo>
                  <a:lnTo>
                    <a:pt x="327" y="303"/>
                  </a:lnTo>
                  <a:lnTo>
                    <a:pt x="327" y="309"/>
                  </a:lnTo>
                  <a:lnTo>
                    <a:pt x="327" y="315"/>
                  </a:lnTo>
                  <a:lnTo>
                    <a:pt x="327" y="322"/>
                  </a:lnTo>
                  <a:lnTo>
                    <a:pt x="327" y="330"/>
                  </a:lnTo>
                  <a:lnTo>
                    <a:pt x="327" y="335"/>
                  </a:lnTo>
                  <a:lnTo>
                    <a:pt x="328" y="334"/>
                  </a:lnTo>
                  <a:lnTo>
                    <a:pt x="330" y="333"/>
                  </a:lnTo>
                  <a:lnTo>
                    <a:pt x="333" y="335"/>
                  </a:lnTo>
                  <a:lnTo>
                    <a:pt x="335" y="337"/>
                  </a:lnTo>
                  <a:lnTo>
                    <a:pt x="336" y="337"/>
                  </a:lnTo>
                  <a:lnTo>
                    <a:pt x="338" y="337"/>
                  </a:lnTo>
                  <a:lnTo>
                    <a:pt x="340" y="336"/>
                  </a:lnTo>
                  <a:lnTo>
                    <a:pt x="344" y="334"/>
                  </a:lnTo>
                  <a:lnTo>
                    <a:pt x="347" y="333"/>
                  </a:lnTo>
                  <a:lnTo>
                    <a:pt x="351" y="333"/>
                  </a:lnTo>
                  <a:lnTo>
                    <a:pt x="357" y="333"/>
                  </a:lnTo>
                  <a:lnTo>
                    <a:pt x="359" y="333"/>
                  </a:lnTo>
                  <a:lnTo>
                    <a:pt x="363" y="340"/>
                  </a:lnTo>
                  <a:lnTo>
                    <a:pt x="366" y="345"/>
                  </a:lnTo>
                  <a:lnTo>
                    <a:pt x="369" y="350"/>
                  </a:lnTo>
                  <a:lnTo>
                    <a:pt x="372" y="355"/>
                  </a:lnTo>
                  <a:lnTo>
                    <a:pt x="375" y="362"/>
                  </a:lnTo>
                  <a:lnTo>
                    <a:pt x="379" y="368"/>
                  </a:lnTo>
                  <a:lnTo>
                    <a:pt x="382" y="374"/>
                  </a:lnTo>
                  <a:lnTo>
                    <a:pt x="387" y="381"/>
                  </a:lnTo>
                  <a:lnTo>
                    <a:pt x="385" y="383"/>
                  </a:lnTo>
                  <a:lnTo>
                    <a:pt x="384" y="385"/>
                  </a:lnTo>
                  <a:lnTo>
                    <a:pt x="384" y="387"/>
                  </a:lnTo>
                  <a:lnTo>
                    <a:pt x="383" y="388"/>
                  </a:lnTo>
                  <a:lnTo>
                    <a:pt x="381" y="389"/>
                  </a:lnTo>
                  <a:lnTo>
                    <a:pt x="379" y="391"/>
                  </a:lnTo>
                  <a:lnTo>
                    <a:pt x="377" y="393"/>
                  </a:lnTo>
                  <a:lnTo>
                    <a:pt x="377" y="396"/>
                  </a:lnTo>
                  <a:lnTo>
                    <a:pt x="378" y="409"/>
                  </a:lnTo>
                  <a:lnTo>
                    <a:pt x="377" y="412"/>
                  </a:lnTo>
                  <a:lnTo>
                    <a:pt x="377" y="415"/>
                  </a:lnTo>
                  <a:lnTo>
                    <a:pt x="375" y="417"/>
                  </a:lnTo>
                  <a:lnTo>
                    <a:pt x="375" y="418"/>
                  </a:lnTo>
                  <a:lnTo>
                    <a:pt x="376" y="421"/>
                  </a:lnTo>
                  <a:lnTo>
                    <a:pt x="378" y="427"/>
                  </a:lnTo>
                  <a:lnTo>
                    <a:pt x="379" y="429"/>
                  </a:lnTo>
                  <a:lnTo>
                    <a:pt x="380" y="431"/>
                  </a:lnTo>
                  <a:lnTo>
                    <a:pt x="381" y="433"/>
                  </a:lnTo>
                  <a:lnTo>
                    <a:pt x="380" y="434"/>
                  </a:lnTo>
                  <a:lnTo>
                    <a:pt x="378" y="435"/>
                  </a:lnTo>
                  <a:lnTo>
                    <a:pt x="377" y="436"/>
                  </a:lnTo>
                  <a:lnTo>
                    <a:pt x="377" y="440"/>
                  </a:lnTo>
                  <a:lnTo>
                    <a:pt x="375" y="441"/>
                  </a:lnTo>
                  <a:lnTo>
                    <a:pt x="373" y="443"/>
                  </a:lnTo>
                  <a:lnTo>
                    <a:pt x="372" y="444"/>
                  </a:lnTo>
                  <a:lnTo>
                    <a:pt x="371" y="446"/>
                  </a:lnTo>
                  <a:lnTo>
                    <a:pt x="370" y="447"/>
                  </a:lnTo>
                  <a:lnTo>
                    <a:pt x="369" y="449"/>
                  </a:lnTo>
                  <a:lnTo>
                    <a:pt x="369" y="451"/>
                  </a:lnTo>
                  <a:lnTo>
                    <a:pt x="366" y="453"/>
                  </a:lnTo>
                  <a:lnTo>
                    <a:pt x="366" y="456"/>
                  </a:lnTo>
                  <a:lnTo>
                    <a:pt x="366" y="459"/>
                  </a:lnTo>
                  <a:lnTo>
                    <a:pt x="367" y="461"/>
                  </a:lnTo>
                  <a:lnTo>
                    <a:pt x="371" y="466"/>
                  </a:lnTo>
                  <a:lnTo>
                    <a:pt x="372" y="467"/>
                  </a:lnTo>
                  <a:lnTo>
                    <a:pt x="369" y="470"/>
                  </a:lnTo>
                  <a:lnTo>
                    <a:pt x="368" y="472"/>
                  </a:lnTo>
                  <a:lnTo>
                    <a:pt x="364" y="479"/>
                  </a:lnTo>
                  <a:lnTo>
                    <a:pt x="364" y="480"/>
                  </a:lnTo>
                  <a:lnTo>
                    <a:pt x="365" y="483"/>
                  </a:lnTo>
                  <a:lnTo>
                    <a:pt x="371" y="496"/>
                  </a:lnTo>
                  <a:lnTo>
                    <a:pt x="371" y="497"/>
                  </a:lnTo>
                  <a:lnTo>
                    <a:pt x="373" y="498"/>
                  </a:lnTo>
                  <a:lnTo>
                    <a:pt x="375" y="498"/>
                  </a:lnTo>
                  <a:lnTo>
                    <a:pt x="380" y="499"/>
                  </a:lnTo>
                  <a:lnTo>
                    <a:pt x="382" y="501"/>
                  </a:lnTo>
                  <a:lnTo>
                    <a:pt x="382" y="502"/>
                  </a:lnTo>
                  <a:lnTo>
                    <a:pt x="381" y="502"/>
                  </a:lnTo>
                  <a:lnTo>
                    <a:pt x="379" y="503"/>
                  </a:lnTo>
                  <a:lnTo>
                    <a:pt x="377" y="505"/>
                  </a:lnTo>
                  <a:lnTo>
                    <a:pt x="376" y="506"/>
                  </a:lnTo>
                  <a:lnTo>
                    <a:pt x="375" y="508"/>
                  </a:lnTo>
                  <a:lnTo>
                    <a:pt x="376" y="511"/>
                  </a:lnTo>
                  <a:lnTo>
                    <a:pt x="375" y="512"/>
                  </a:lnTo>
                  <a:lnTo>
                    <a:pt x="373" y="513"/>
                  </a:lnTo>
                  <a:lnTo>
                    <a:pt x="371" y="515"/>
                  </a:lnTo>
                  <a:lnTo>
                    <a:pt x="369" y="518"/>
                  </a:lnTo>
                  <a:lnTo>
                    <a:pt x="365" y="523"/>
                  </a:lnTo>
                  <a:lnTo>
                    <a:pt x="364" y="524"/>
                  </a:lnTo>
                  <a:lnTo>
                    <a:pt x="363" y="526"/>
                  </a:lnTo>
                  <a:lnTo>
                    <a:pt x="362" y="526"/>
                  </a:lnTo>
                  <a:lnTo>
                    <a:pt x="358" y="529"/>
                  </a:lnTo>
                  <a:lnTo>
                    <a:pt x="357" y="531"/>
                  </a:lnTo>
                  <a:lnTo>
                    <a:pt x="358" y="532"/>
                  </a:lnTo>
                  <a:lnTo>
                    <a:pt x="360" y="533"/>
                  </a:lnTo>
                  <a:lnTo>
                    <a:pt x="361" y="535"/>
                  </a:lnTo>
                  <a:lnTo>
                    <a:pt x="362" y="537"/>
                  </a:lnTo>
                  <a:lnTo>
                    <a:pt x="362" y="539"/>
                  </a:lnTo>
                  <a:lnTo>
                    <a:pt x="362" y="539"/>
                  </a:lnTo>
                  <a:lnTo>
                    <a:pt x="359" y="541"/>
                  </a:lnTo>
                  <a:lnTo>
                    <a:pt x="356" y="544"/>
                  </a:lnTo>
                  <a:lnTo>
                    <a:pt x="352" y="544"/>
                  </a:lnTo>
                  <a:lnTo>
                    <a:pt x="351" y="545"/>
                  </a:lnTo>
                  <a:lnTo>
                    <a:pt x="351" y="548"/>
                  </a:lnTo>
                  <a:lnTo>
                    <a:pt x="352" y="551"/>
                  </a:lnTo>
                  <a:lnTo>
                    <a:pt x="352" y="555"/>
                  </a:lnTo>
                  <a:lnTo>
                    <a:pt x="351" y="558"/>
                  </a:lnTo>
                  <a:lnTo>
                    <a:pt x="349" y="561"/>
                  </a:lnTo>
                  <a:lnTo>
                    <a:pt x="344" y="564"/>
                  </a:lnTo>
                  <a:lnTo>
                    <a:pt x="341" y="565"/>
                  </a:lnTo>
                  <a:lnTo>
                    <a:pt x="338" y="565"/>
                  </a:lnTo>
                  <a:lnTo>
                    <a:pt x="335" y="565"/>
                  </a:lnTo>
                  <a:lnTo>
                    <a:pt x="333" y="565"/>
                  </a:lnTo>
                  <a:lnTo>
                    <a:pt x="332" y="564"/>
                  </a:lnTo>
                  <a:lnTo>
                    <a:pt x="322" y="556"/>
                  </a:lnTo>
                  <a:lnTo>
                    <a:pt x="317" y="552"/>
                  </a:lnTo>
                  <a:lnTo>
                    <a:pt x="314" y="551"/>
                  </a:lnTo>
                  <a:lnTo>
                    <a:pt x="306" y="544"/>
                  </a:lnTo>
                  <a:lnTo>
                    <a:pt x="305" y="542"/>
                  </a:lnTo>
                  <a:lnTo>
                    <a:pt x="304" y="536"/>
                  </a:lnTo>
                  <a:lnTo>
                    <a:pt x="303" y="534"/>
                  </a:lnTo>
                  <a:lnTo>
                    <a:pt x="300" y="532"/>
                  </a:lnTo>
                  <a:lnTo>
                    <a:pt x="293" y="529"/>
                  </a:lnTo>
                  <a:lnTo>
                    <a:pt x="289" y="528"/>
                  </a:lnTo>
                  <a:lnTo>
                    <a:pt x="286" y="524"/>
                  </a:lnTo>
                  <a:lnTo>
                    <a:pt x="282" y="523"/>
                  </a:lnTo>
                  <a:lnTo>
                    <a:pt x="277" y="518"/>
                  </a:lnTo>
                  <a:lnTo>
                    <a:pt x="274" y="515"/>
                  </a:lnTo>
                  <a:lnTo>
                    <a:pt x="271" y="513"/>
                  </a:lnTo>
                  <a:lnTo>
                    <a:pt x="261" y="511"/>
                  </a:lnTo>
                  <a:lnTo>
                    <a:pt x="256" y="507"/>
                  </a:lnTo>
                  <a:lnTo>
                    <a:pt x="247" y="503"/>
                  </a:lnTo>
                  <a:lnTo>
                    <a:pt x="242" y="501"/>
                  </a:lnTo>
                  <a:lnTo>
                    <a:pt x="232" y="498"/>
                  </a:lnTo>
                  <a:lnTo>
                    <a:pt x="230" y="496"/>
                  </a:lnTo>
                  <a:lnTo>
                    <a:pt x="220" y="488"/>
                  </a:lnTo>
                  <a:lnTo>
                    <a:pt x="213" y="486"/>
                  </a:lnTo>
                  <a:lnTo>
                    <a:pt x="207" y="482"/>
                  </a:lnTo>
                  <a:lnTo>
                    <a:pt x="190" y="472"/>
                  </a:lnTo>
                  <a:lnTo>
                    <a:pt x="188" y="470"/>
                  </a:lnTo>
                  <a:lnTo>
                    <a:pt x="185" y="465"/>
                  </a:lnTo>
                  <a:lnTo>
                    <a:pt x="182" y="462"/>
                  </a:lnTo>
                  <a:lnTo>
                    <a:pt x="178" y="456"/>
                  </a:lnTo>
                  <a:lnTo>
                    <a:pt x="171" y="453"/>
                  </a:lnTo>
                  <a:lnTo>
                    <a:pt x="165" y="448"/>
                  </a:lnTo>
                  <a:lnTo>
                    <a:pt x="163" y="444"/>
                  </a:lnTo>
                  <a:lnTo>
                    <a:pt x="159" y="438"/>
                  </a:lnTo>
                  <a:lnTo>
                    <a:pt x="158" y="435"/>
                  </a:lnTo>
                  <a:lnTo>
                    <a:pt x="154" y="432"/>
                  </a:lnTo>
                  <a:lnTo>
                    <a:pt x="154" y="427"/>
                  </a:lnTo>
                  <a:lnTo>
                    <a:pt x="152" y="424"/>
                  </a:lnTo>
                  <a:lnTo>
                    <a:pt x="153" y="422"/>
                  </a:lnTo>
                  <a:lnTo>
                    <a:pt x="155" y="422"/>
                  </a:lnTo>
                  <a:lnTo>
                    <a:pt x="157" y="413"/>
                  </a:lnTo>
                  <a:lnTo>
                    <a:pt x="156" y="408"/>
                  </a:lnTo>
                  <a:lnTo>
                    <a:pt x="150" y="401"/>
                  </a:lnTo>
                  <a:lnTo>
                    <a:pt x="147" y="396"/>
                  </a:lnTo>
                  <a:lnTo>
                    <a:pt x="146" y="391"/>
                  </a:lnTo>
                  <a:lnTo>
                    <a:pt x="144" y="388"/>
                  </a:lnTo>
                  <a:lnTo>
                    <a:pt x="140" y="382"/>
                  </a:lnTo>
                  <a:lnTo>
                    <a:pt x="138" y="377"/>
                  </a:lnTo>
                  <a:lnTo>
                    <a:pt x="133" y="372"/>
                  </a:lnTo>
                  <a:lnTo>
                    <a:pt x="132" y="371"/>
                  </a:lnTo>
                  <a:lnTo>
                    <a:pt x="130" y="369"/>
                  </a:lnTo>
                  <a:lnTo>
                    <a:pt x="128" y="367"/>
                  </a:lnTo>
                  <a:lnTo>
                    <a:pt x="128" y="363"/>
                  </a:lnTo>
                  <a:lnTo>
                    <a:pt x="126" y="355"/>
                  </a:lnTo>
                  <a:lnTo>
                    <a:pt x="123" y="351"/>
                  </a:lnTo>
                  <a:lnTo>
                    <a:pt x="113" y="344"/>
                  </a:lnTo>
                  <a:lnTo>
                    <a:pt x="113" y="340"/>
                  </a:lnTo>
                  <a:lnTo>
                    <a:pt x="112" y="335"/>
                  </a:lnTo>
                  <a:lnTo>
                    <a:pt x="110" y="329"/>
                  </a:lnTo>
                  <a:lnTo>
                    <a:pt x="99" y="312"/>
                  </a:lnTo>
                  <a:lnTo>
                    <a:pt x="96" y="307"/>
                  </a:lnTo>
                  <a:lnTo>
                    <a:pt x="94" y="298"/>
                  </a:lnTo>
                  <a:lnTo>
                    <a:pt x="91" y="293"/>
                  </a:lnTo>
                  <a:lnTo>
                    <a:pt x="88" y="284"/>
                  </a:lnTo>
                  <a:lnTo>
                    <a:pt x="84" y="278"/>
                  </a:lnTo>
                  <a:lnTo>
                    <a:pt x="81" y="272"/>
                  </a:lnTo>
                  <a:lnTo>
                    <a:pt x="79" y="265"/>
                  </a:lnTo>
                  <a:lnTo>
                    <a:pt x="78" y="261"/>
                  </a:lnTo>
                  <a:lnTo>
                    <a:pt x="74" y="255"/>
                  </a:lnTo>
                  <a:lnTo>
                    <a:pt x="71" y="249"/>
                  </a:lnTo>
                  <a:lnTo>
                    <a:pt x="66" y="244"/>
                  </a:lnTo>
                  <a:lnTo>
                    <a:pt x="62" y="240"/>
                  </a:lnTo>
                  <a:lnTo>
                    <a:pt x="60" y="237"/>
                  </a:lnTo>
                  <a:lnTo>
                    <a:pt x="53" y="224"/>
                  </a:lnTo>
                  <a:lnTo>
                    <a:pt x="53" y="221"/>
                  </a:lnTo>
                  <a:lnTo>
                    <a:pt x="48" y="214"/>
                  </a:lnTo>
                  <a:lnTo>
                    <a:pt x="43" y="208"/>
                  </a:lnTo>
                  <a:lnTo>
                    <a:pt x="41" y="205"/>
                  </a:lnTo>
                  <a:lnTo>
                    <a:pt x="37" y="201"/>
                  </a:lnTo>
                  <a:lnTo>
                    <a:pt x="16" y="189"/>
                  </a:lnTo>
                  <a:lnTo>
                    <a:pt x="8" y="185"/>
                  </a:lnTo>
                  <a:lnTo>
                    <a:pt x="6" y="183"/>
                  </a:lnTo>
                  <a:lnTo>
                    <a:pt x="4" y="179"/>
                  </a:lnTo>
                  <a:lnTo>
                    <a:pt x="5" y="177"/>
                  </a:lnTo>
                  <a:lnTo>
                    <a:pt x="7" y="175"/>
                  </a:lnTo>
                  <a:lnTo>
                    <a:pt x="11" y="177"/>
                  </a:lnTo>
                  <a:lnTo>
                    <a:pt x="12" y="176"/>
                  </a:lnTo>
                  <a:lnTo>
                    <a:pt x="13" y="173"/>
                  </a:lnTo>
                  <a:lnTo>
                    <a:pt x="13" y="170"/>
                  </a:lnTo>
                  <a:lnTo>
                    <a:pt x="12" y="165"/>
                  </a:lnTo>
                  <a:lnTo>
                    <a:pt x="5" y="156"/>
                  </a:lnTo>
                  <a:lnTo>
                    <a:pt x="6" y="154"/>
                  </a:lnTo>
                  <a:lnTo>
                    <a:pt x="7" y="151"/>
                  </a:lnTo>
                  <a:lnTo>
                    <a:pt x="4" y="147"/>
                  </a:lnTo>
                  <a:lnTo>
                    <a:pt x="1" y="144"/>
                  </a:lnTo>
                  <a:lnTo>
                    <a:pt x="0" y="140"/>
                  </a:lnTo>
                  <a:lnTo>
                    <a:pt x="1" y="130"/>
                  </a:lnTo>
                  <a:lnTo>
                    <a:pt x="3" y="127"/>
                  </a:lnTo>
                  <a:lnTo>
                    <a:pt x="13" y="116"/>
                  </a:lnTo>
                  <a:lnTo>
                    <a:pt x="16" y="112"/>
                  </a:lnTo>
                  <a:lnTo>
                    <a:pt x="21" y="109"/>
                  </a:lnTo>
                  <a:lnTo>
                    <a:pt x="25" y="105"/>
                  </a:lnTo>
                  <a:lnTo>
                    <a:pt x="31" y="101"/>
                  </a:lnTo>
                  <a:lnTo>
                    <a:pt x="32" y="102"/>
                  </a:lnTo>
                  <a:lnTo>
                    <a:pt x="32" y="103"/>
                  </a:lnTo>
                  <a:lnTo>
                    <a:pt x="32" y="104"/>
                  </a:lnTo>
                  <a:lnTo>
                    <a:pt x="32" y="104"/>
                  </a:lnTo>
                  <a:lnTo>
                    <a:pt x="33" y="106"/>
                  </a:lnTo>
                  <a:lnTo>
                    <a:pt x="33" y="108"/>
                  </a:lnTo>
                  <a:lnTo>
                    <a:pt x="34" y="108"/>
                  </a:lnTo>
                  <a:lnTo>
                    <a:pt x="34" y="109"/>
                  </a:lnTo>
                  <a:lnTo>
                    <a:pt x="34" y="111"/>
                  </a:lnTo>
                  <a:lnTo>
                    <a:pt x="34" y="112"/>
                  </a:lnTo>
                  <a:lnTo>
                    <a:pt x="34" y="114"/>
                  </a:lnTo>
                  <a:lnTo>
                    <a:pt x="35" y="116"/>
                  </a:lnTo>
                  <a:lnTo>
                    <a:pt x="35" y="117"/>
                  </a:lnTo>
                  <a:lnTo>
                    <a:pt x="34" y="118"/>
                  </a:lnTo>
                  <a:lnTo>
                    <a:pt x="32" y="119"/>
                  </a:lnTo>
                  <a:lnTo>
                    <a:pt x="31" y="120"/>
                  </a:lnTo>
                  <a:lnTo>
                    <a:pt x="30" y="120"/>
                  </a:lnTo>
                  <a:lnTo>
                    <a:pt x="28" y="120"/>
                  </a:lnTo>
                  <a:lnTo>
                    <a:pt x="26" y="120"/>
                  </a:lnTo>
                  <a:lnTo>
                    <a:pt x="25" y="122"/>
                  </a:lnTo>
                  <a:lnTo>
                    <a:pt x="26" y="124"/>
                  </a:lnTo>
                  <a:lnTo>
                    <a:pt x="26" y="125"/>
                  </a:lnTo>
                  <a:lnTo>
                    <a:pt x="27" y="126"/>
                  </a:lnTo>
                  <a:lnTo>
                    <a:pt x="30" y="126"/>
                  </a:lnTo>
                  <a:lnTo>
                    <a:pt x="27" y="130"/>
                  </a:lnTo>
                  <a:lnTo>
                    <a:pt x="26" y="132"/>
                  </a:lnTo>
                  <a:lnTo>
                    <a:pt x="26" y="133"/>
                  </a:lnTo>
                  <a:lnTo>
                    <a:pt x="28" y="134"/>
                  </a:lnTo>
                  <a:lnTo>
                    <a:pt x="29" y="134"/>
                  </a:lnTo>
                  <a:lnTo>
                    <a:pt x="32" y="132"/>
                  </a:lnTo>
                  <a:lnTo>
                    <a:pt x="34" y="131"/>
                  </a:lnTo>
                  <a:lnTo>
                    <a:pt x="35" y="129"/>
                  </a:lnTo>
                  <a:lnTo>
                    <a:pt x="36" y="129"/>
                  </a:lnTo>
                  <a:lnTo>
                    <a:pt x="39" y="130"/>
                  </a:lnTo>
                  <a:lnTo>
                    <a:pt x="42" y="132"/>
                  </a:lnTo>
                  <a:lnTo>
                    <a:pt x="45" y="134"/>
                  </a:lnTo>
                  <a:lnTo>
                    <a:pt x="47" y="134"/>
                  </a:lnTo>
                  <a:lnTo>
                    <a:pt x="50" y="134"/>
                  </a:lnTo>
                  <a:lnTo>
                    <a:pt x="52" y="134"/>
                  </a:lnTo>
                  <a:lnTo>
                    <a:pt x="54" y="136"/>
                  </a:lnTo>
                  <a:lnTo>
                    <a:pt x="56" y="137"/>
                  </a:lnTo>
                  <a:lnTo>
                    <a:pt x="56" y="140"/>
                  </a:lnTo>
                  <a:lnTo>
                    <a:pt x="58" y="144"/>
                  </a:lnTo>
                  <a:lnTo>
                    <a:pt x="59" y="146"/>
                  </a:lnTo>
                  <a:lnTo>
                    <a:pt x="61" y="148"/>
                  </a:lnTo>
                  <a:lnTo>
                    <a:pt x="63" y="149"/>
                  </a:lnTo>
                  <a:lnTo>
                    <a:pt x="65" y="149"/>
                  </a:lnTo>
                  <a:lnTo>
                    <a:pt x="69" y="150"/>
                  </a:lnTo>
                  <a:lnTo>
                    <a:pt x="70" y="150"/>
                  </a:lnTo>
                  <a:lnTo>
                    <a:pt x="71" y="148"/>
                  </a:lnTo>
                  <a:lnTo>
                    <a:pt x="72" y="147"/>
                  </a:lnTo>
                  <a:lnTo>
                    <a:pt x="74" y="146"/>
                  </a:lnTo>
                  <a:lnTo>
                    <a:pt x="74" y="145"/>
                  </a:lnTo>
                  <a:lnTo>
                    <a:pt x="74" y="144"/>
                  </a:lnTo>
                  <a:lnTo>
                    <a:pt x="74" y="142"/>
                  </a:lnTo>
                  <a:lnTo>
                    <a:pt x="75" y="140"/>
                  </a:lnTo>
                  <a:lnTo>
                    <a:pt x="79" y="138"/>
                  </a:lnTo>
                  <a:lnTo>
                    <a:pt x="81" y="137"/>
                  </a:lnTo>
                  <a:lnTo>
                    <a:pt x="81" y="136"/>
                  </a:lnTo>
                  <a:lnTo>
                    <a:pt x="82" y="134"/>
                  </a:lnTo>
                  <a:lnTo>
                    <a:pt x="81" y="133"/>
                  </a:lnTo>
                  <a:lnTo>
                    <a:pt x="81" y="132"/>
                  </a:lnTo>
                  <a:lnTo>
                    <a:pt x="81" y="130"/>
                  </a:lnTo>
                  <a:lnTo>
                    <a:pt x="82" y="128"/>
                  </a:lnTo>
                  <a:lnTo>
                    <a:pt x="83" y="125"/>
                  </a:lnTo>
                  <a:lnTo>
                    <a:pt x="84" y="121"/>
                  </a:lnTo>
                  <a:lnTo>
                    <a:pt x="85" y="120"/>
                  </a:lnTo>
                  <a:lnTo>
                    <a:pt x="86" y="119"/>
                  </a:lnTo>
                  <a:lnTo>
                    <a:pt x="87" y="117"/>
                  </a:lnTo>
                  <a:lnTo>
                    <a:pt x="87" y="115"/>
                  </a:lnTo>
                  <a:lnTo>
                    <a:pt x="89" y="114"/>
                  </a:lnTo>
                  <a:lnTo>
                    <a:pt x="89" y="111"/>
                  </a:lnTo>
                  <a:lnTo>
                    <a:pt x="89" y="110"/>
                  </a:lnTo>
                  <a:lnTo>
                    <a:pt x="90" y="108"/>
                  </a:lnTo>
                  <a:lnTo>
                    <a:pt x="91" y="103"/>
                  </a:lnTo>
                  <a:lnTo>
                    <a:pt x="91" y="102"/>
                  </a:lnTo>
                  <a:lnTo>
                    <a:pt x="92" y="101"/>
                  </a:lnTo>
                  <a:lnTo>
                    <a:pt x="93" y="102"/>
                  </a:lnTo>
                  <a:lnTo>
                    <a:pt x="94" y="103"/>
                  </a:lnTo>
                  <a:lnTo>
                    <a:pt x="94" y="104"/>
                  </a:lnTo>
                  <a:lnTo>
                    <a:pt x="95" y="104"/>
                  </a:lnTo>
                  <a:lnTo>
                    <a:pt x="96" y="104"/>
                  </a:lnTo>
                  <a:lnTo>
                    <a:pt x="97" y="104"/>
                  </a:lnTo>
                  <a:lnTo>
                    <a:pt x="97" y="103"/>
                  </a:lnTo>
                  <a:lnTo>
                    <a:pt x="96" y="102"/>
                  </a:lnTo>
                  <a:lnTo>
                    <a:pt x="96" y="101"/>
                  </a:lnTo>
                  <a:lnTo>
                    <a:pt x="96" y="100"/>
                  </a:lnTo>
                  <a:lnTo>
                    <a:pt x="98" y="98"/>
                  </a:lnTo>
                  <a:lnTo>
                    <a:pt x="100" y="96"/>
                  </a:lnTo>
                  <a:lnTo>
                    <a:pt x="104" y="91"/>
                  </a:lnTo>
                  <a:lnTo>
                    <a:pt x="106" y="89"/>
                  </a:lnTo>
                  <a:lnTo>
                    <a:pt x="112" y="87"/>
                  </a:lnTo>
                  <a:lnTo>
                    <a:pt x="117" y="85"/>
                  </a:lnTo>
                  <a:lnTo>
                    <a:pt x="121" y="84"/>
                  </a:lnTo>
                  <a:lnTo>
                    <a:pt x="127" y="82"/>
                  </a:lnTo>
                  <a:lnTo>
                    <a:pt x="136" y="79"/>
                  </a:lnTo>
                  <a:lnTo>
                    <a:pt x="142" y="76"/>
                  </a:lnTo>
                  <a:lnTo>
                    <a:pt x="147" y="73"/>
                  </a:lnTo>
                  <a:lnTo>
                    <a:pt x="152" y="69"/>
                  </a:lnTo>
                  <a:lnTo>
                    <a:pt x="155" y="67"/>
                  </a:lnTo>
                  <a:lnTo>
                    <a:pt x="160" y="63"/>
                  </a:lnTo>
                  <a:lnTo>
                    <a:pt x="167" y="56"/>
                  </a:lnTo>
                  <a:lnTo>
                    <a:pt x="171" y="51"/>
                  </a:lnTo>
                  <a:lnTo>
                    <a:pt x="174" y="47"/>
                  </a:lnTo>
                  <a:lnTo>
                    <a:pt x="176" y="45"/>
                  </a:lnTo>
                  <a:lnTo>
                    <a:pt x="178" y="38"/>
                  </a:lnTo>
                  <a:lnTo>
                    <a:pt x="180" y="31"/>
                  </a:lnTo>
                  <a:lnTo>
                    <a:pt x="180" y="28"/>
                  </a:lnTo>
                  <a:lnTo>
                    <a:pt x="181" y="27"/>
                  </a:lnTo>
                  <a:lnTo>
                    <a:pt x="182" y="27"/>
                  </a:lnTo>
                  <a:lnTo>
                    <a:pt x="183" y="28"/>
                  </a:lnTo>
                  <a:lnTo>
                    <a:pt x="184" y="28"/>
                  </a:lnTo>
                  <a:lnTo>
                    <a:pt x="185" y="28"/>
                  </a:lnTo>
                  <a:lnTo>
                    <a:pt x="186" y="27"/>
                  </a:lnTo>
                  <a:lnTo>
                    <a:pt x="185" y="20"/>
                  </a:lnTo>
                  <a:lnTo>
                    <a:pt x="185" y="18"/>
                  </a:lnTo>
                  <a:lnTo>
                    <a:pt x="185" y="16"/>
                  </a:lnTo>
                  <a:lnTo>
                    <a:pt x="185" y="15"/>
                  </a:lnTo>
                  <a:lnTo>
                    <a:pt x="184" y="14"/>
                  </a:lnTo>
                  <a:lnTo>
                    <a:pt x="180" y="11"/>
                  </a:lnTo>
                  <a:lnTo>
                    <a:pt x="179" y="8"/>
                  </a:lnTo>
                  <a:lnTo>
                    <a:pt x="179" y="6"/>
                  </a:lnTo>
                  <a:lnTo>
                    <a:pt x="176" y="5"/>
                  </a:lnTo>
                  <a:lnTo>
                    <a:pt x="174" y="4"/>
                  </a:lnTo>
                  <a:lnTo>
                    <a:pt x="174" y="2"/>
                  </a:lnTo>
                  <a:lnTo>
                    <a:pt x="176" y="2"/>
                  </a:lnTo>
                  <a:lnTo>
                    <a:pt x="179" y="4"/>
                  </a:lnTo>
                  <a:lnTo>
                    <a:pt x="181" y="3"/>
                  </a:lnTo>
                  <a:lnTo>
                    <a:pt x="183" y="3"/>
                  </a:lnTo>
                  <a:lnTo>
                    <a:pt x="185" y="1"/>
                  </a:lnTo>
                  <a:lnTo>
                    <a:pt x="186" y="0"/>
                  </a:lnTo>
                  <a:lnTo>
                    <a:pt x="188" y="0"/>
                  </a:lnTo>
                  <a:lnTo>
                    <a:pt x="189" y="0"/>
                  </a:lnTo>
                  <a:lnTo>
                    <a:pt x="192" y="2"/>
                  </a:lnTo>
                  <a:lnTo>
                    <a:pt x="193" y="4"/>
                  </a:lnTo>
                  <a:lnTo>
                    <a:pt x="195" y="4"/>
                  </a:lnTo>
                  <a:lnTo>
                    <a:pt x="197" y="5"/>
                  </a:lnTo>
                  <a:lnTo>
                    <a:pt x="199" y="5"/>
                  </a:lnTo>
                  <a:lnTo>
                    <a:pt x="199" y="5"/>
                  </a:lnTo>
                  <a:lnTo>
                    <a:pt x="200" y="6"/>
                  </a:lnTo>
                  <a:lnTo>
                    <a:pt x="201" y="8"/>
                  </a:lnTo>
                  <a:lnTo>
                    <a:pt x="203" y="9"/>
                  </a:lnTo>
                  <a:lnTo>
                    <a:pt x="206" y="10"/>
                  </a:lnTo>
                  <a:lnTo>
                    <a:pt x="207" y="11"/>
                  </a:lnTo>
                  <a:lnTo>
                    <a:pt x="209" y="13"/>
                  </a:lnTo>
                  <a:lnTo>
                    <a:pt x="210" y="15"/>
                  </a:lnTo>
                  <a:lnTo>
                    <a:pt x="212" y="16"/>
                  </a:lnTo>
                  <a:lnTo>
                    <a:pt x="213" y="19"/>
                  </a:lnTo>
                  <a:lnTo>
                    <a:pt x="214" y="22"/>
                  </a:lnTo>
                  <a:lnTo>
                    <a:pt x="214" y="23"/>
                  </a:lnTo>
                  <a:lnTo>
                    <a:pt x="214" y="24"/>
                  </a:lnTo>
                  <a:lnTo>
                    <a:pt x="215" y="27"/>
                  </a:lnTo>
                  <a:lnTo>
                    <a:pt x="217" y="28"/>
                  </a:lnTo>
                  <a:lnTo>
                    <a:pt x="218" y="29"/>
                  </a:lnTo>
                  <a:lnTo>
                    <a:pt x="223" y="30"/>
                  </a:lnTo>
                  <a:lnTo>
                    <a:pt x="225" y="32"/>
                  </a:lnTo>
                  <a:lnTo>
                    <a:pt x="226" y="33"/>
                  </a:lnTo>
                  <a:lnTo>
                    <a:pt x="228" y="35"/>
                  </a:lnTo>
                  <a:lnTo>
                    <a:pt x="230" y="35"/>
                  </a:lnTo>
                  <a:lnTo>
                    <a:pt x="232" y="35"/>
                  </a:lnTo>
                  <a:lnTo>
                    <a:pt x="234" y="36"/>
                  </a:lnTo>
                  <a:lnTo>
                    <a:pt x="236" y="38"/>
                  </a:lnTo>
                  <a:lnTo>
                    <a:pt x="237" y="41"/>
                  </a:lnTo>
                  <a:lnTo>
                    <a:pt x="238" y="43"/>
                  </a:lnTo>
                  <a:lnTo>
                    <a:pt x="240" y="45"/>
                  </a:lnTo>
                  <a:lnTo>
                    <a:pt x="238" y="48"/>
                  </a:lnTo>
                  <a:lnTo>
                    <a:pt x="240" y="50"/>
                  </a:lnTo>
                  <a:lnTo>
                    <a:pt x="241" y="51"/>
                  </a:lnTo>
                  <a:lnTo>
                    <a:pt x="244" y="52"/>
                  </a:lnTo>
                  <a:lnTo>
                    <a:pt x="247" y="52"/>
                  </a:lnTo>
                  <a:lnTo>
                    <a:pt x="248" y="53"/>
                  </a:lnTo>
                  <a:lnTo>
                    <a:pt x="249" y="54"/>
                  </a:lnTo>
                  <a:lnTo>
                    <a:pt x="249" y="56"/>
                  </a:lnTo>
                  <a:lnTo>
                    <a:pt x="250" y="59"/>
                  </a:lnTo>
                  <a:lnTo>
                    <a:pt x="251" y="62"/>
                  </a:lnTo>
                  <a:lnTo>
                    <a:pt x="249" y="64"/>
                  </a:lnTo>
                  <a:lnTo>
                    <a:pt x="249" y="66"/>
                  </a:lnTo>
                  <a:lnTo>
                    <a:pt x="250" y="68"/>
                  </a:lnTo>
                  <a:lnTo>
                    <a:pt x="253" y="69"/>
                  </a:lnTo>
                  <a:lnTo>
                    <a:pt x="255" y="69"/>
                  </a:lnTo>
                  <a:lnTo>
                    <a:pt x="256" y="71"/>
                  </a:lnTo>
                  <a:lnTo>
                    <a:pt x="258" y="72"/>
                  </a:lnTo>
                  <a:lnTo>
                    <a:pt x="260" y="71"/>
                  </a:lnTo>
                  <a:lnTo>
                    <a:pt x="264" y="71"/>
                  </a:lnTo>
                  <a:lnTo>
                    <a:pt x="265" y="70"/>
                  </a:lnTo>
                  <a:lnTo>
                    <a:pt x="266" y="70"/>
                  </a:lnTo>
                  <a:lnTo>
                    <a:pt x="267" y="70"/>
                  </a:lnTo>
                  <a:lnTo>
                    <a:pt x="270" y="71"/>
                  </a:lnTo>
                  <a:lnTo>
                    <a:pt x="273" y="73"/>
                  </a:lnTo>
                  <a:lnTo>
                    <a:pt x="276" y="72"/>
                  </a:lnTo>
                  <a:lnTo>
                    <a:pt x="278" y="71"/>
                  </a:lnTo>
                  <a:lnTo>
                    <a:pt x="281" y="71"/>
                  </a:lnTo>
                  <a:lnTo>
                    <a:pt x="284" y="69"/>
                  </a:lnTo>
                  <a:lnTo>
                    <a:pt x="286" y="69"/>
                  </a:lnTo>
                  <a:lnTo>
                    <a:pt x="288" y="68"/>
                  </a:lnTo>
                  <a:lnTo>
                    <a:pt x="289" y="67"/>
                  </a:lnTo>
                  <a:lnTo>
                    <a:pt x="291" y="64"/>
                  </a:lnTo>
                  <a:lnTo>
                    <a:pt x="293" y="64"/>
                  </a:lnTo>
                  <a:lnTo>
                    <a:pt x="295" y="64"/>
                  </a:lnTo>
                  <a:lnTo>
                    <a:pt x="299" y="66"/>
                  </a:lnTo>
                  <a:lnTo>
                    <a:pt x="301" y="68"/>
                  </a:lnTo>
                  <a:lnTo>
                    <a:pt x="302" y="68"/>
                  </a:lnTo>
                  <a:lnTo>
                    <a:pt x="304" y="69"/>
                  </a:lnTo>
                  <a:lnTo>
                    <a:pt x="306" y="69"/>
                  </a:lnTo>
                  <a:lnTo>
                    <a:pt x="310" y="69"/>
                  </a:lnTo>
                  <a:lnTo>
                    <a:pt x="312" y="67"/>
                  </a:lnTo>
                  <a:lnTo>
                    <a:pt x="315" y="66"/>
                  </a:lnTo>
                  <a:lnTo>
                    <a:pt x="317" y="65"/>
                  </a:lnTo>
                  <a:lnTo>
                    <a:pt x="319" y="66"/>
                  </a:lnTo>
                  <a:lnTo>
                    <a:pt x="325" y="69"/>
                  </a:lnTo>
                  <a:lnTo>
                    <a:pt x="327" y="71"/>
                  </a:lnTo>
                  <a:lnTo>
                    <a:pt x="329" y="72"/>
                  </a:lnTo>
                  <a:lnTo>
                    <a:pt x="331" y="73"/>
                  </a:lnTo>
                  <a:lnTo>
                    <a:pt x="333" y="74"/>
                  </a:lnTo>
                  <a:lnTo>
                    <a:pt x="335" y="76"/>
                  </a:lnTo>
                  <a:lnTo>
                    <a:pt x="338" y="76"/>
                  </a:lnTo>
                  <a:lnTo>
                    <a:pt x="339" y="77"/>
                  </a:lnTo>
                  <a:lnTo>
                    <a:pt x="341" y="79"/>
                  </a:lnTo>
                  <a:lnTo>
                    <a:pt x="344" y="79"/>
                  </a:lnTo>
                  <a:lnTo>
                    <a:pt x="344" y="81"/>
                  </a:lnTo>
                  <a:lnTo>
                    <a:pt x="344" y="82"/>
                  </a:lnTo>
                  <a:lnTo>
                    <a:pt x="344" y="82"/>
                  </a:lnTo>
                  <a:lnTo>
                    <a:pt x="342" y="85"/>
                  </a:lnTo>
                  <a:lnTo>
                    <a:pt x="338" y="92"/>
                  </a:lnTo>
                  <a:lnTo>
                    <a:pt x="333" y="98"/>
                  </a:lnTo>
                  <a:lnTo>
                    <a:pt x="327" y="108"/>
                  </a:lnTo>
                  <a:lnTo>
                    <a:pt x="324" y="114"/>
                  </a:lnTo>
                  <a:lnTo>
                    <a:pt x="325" y="114"/>
                  </a:lnTo>
                  <a:lnTo>
                    <a:pt x="330" y="116"/>
                  </a:lnTo>
                  <a:lnTo>
                    <a:pt x="332" y="116"/>
                  </a:lnTo>
                  <a:lnTo>
                    <a:pt x="333" y="115"/>
                  </a:lnTo>
                  <a:lnTo>
                    <a:pt x="335" y="115"/>
                  </a:lnTo>
                  <a:lnTo>
                    <a:pt x="336" y="114"/>
                  </a:lnTo>
                  <a:lnTo>
                    <a:pt x="337" y="115"/>
                  </a:lnTo>
                  <a:lnTo>
                    <a:pt x="339" y="116"/>
                  </a:lnTo>
                  <a:lnTo>
                    <a:pt x="340" y="120"/>
                  </a:lnTo>
                  <a:lnTo>
                    <a:pt x="341" y="121"/>
                  </a:lnTo>
                  <a:lnTo>
                    <a:pt x="344" y="123"/>
                  </a:lnTo>
                  <a:lnTo>
                    <a:pt x="346" y="125"/>
                  </a:lnTo>
                  <a:lnTo>
                    <a:pt x="347" y="12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7" name="Freeform 1484">
              <a:extLst>
                <a:ext uri="{FF2B5EF4-FFF2-40B4-BE49-F238E27FC236}">
                  <a16:creationId xmlns:a16="http://schemas.microsoft.com/office/drawing/2014/main" id="{990002C0-DE02-44ED-4158-8A6953F43E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89666" y="9225457"/>
              <a:ext cx="98873" cy="21972"/>
            </a:xfrm>
            <a:custGeom>
              <a:avLst/>
              <a:gdLst>
                <a:gd name="T0" fmla="*/ 1 w 81"/>
                <a:gd name="T1" fmla="*/ 15 h 19"/>
                <a:gd name="T2" fmla="*/ 1 w 81"/>
                <a:gd name="T3" fmla="*/ 14 h 19"/>
                <a:gd name="T4" fmla="*/ 0 w 81"/>
                <a:gd name="T5" fmla="*/ 14 h 19"/>
                <a:gd name="T6" fmla="*/ 0 w 81"/>
                <a:gd name="T7" fmla="*/ 13 h 19"/>
                <a:gd name="T8" fmla="*/ 2 w 81"/>
                <a:gd name="T9" fmla="*/ 12 h 19"/>
                <a:gd name="T10" fmla="*/ 2 w 81"/>
                <a:gd name="T11" fmla="*/ 13 h 19"/>
                <a:gd name="T12" fmla="*/ 2 w 81"/>
                <a:gd name="T13" fmla="*/ 14 h 19"/>
                <a:gd name="T14" fmla="*/ 2 w 81"/>
                <a:gd name="T15" fmla="*/ 14 h 19"/>
                <a:gd name="T16" fmla="*/ 2 w 81"/>
                <a:gd name="T17" fmla="*/ 14 h 19"/>
                <a:gd name="T18" fmla="*/ 76 w 81"/>
                <a:gd name="T19" fmla="*/ 13 h 19"/>
                <a:gd name="T20" fmla="*/ 73 w 81"/>
                <a:gd name="T21" fmla="*/ 13 h 19"/>
                <a:gd name="T22" fmla="*/ 75 w 81"/>
                <a:gd name="T23" fmla="*/ 11 h 19"/>
                <a:gd name="T24" fmla="*/ 80 w 81"/>
                <a:gd name="T25" fmla="*/ 12 h 19"/>
                <a:gd name="T26" fmla="*/ 76 w 81"/>
                <a:gd name="T27" fmla="*/ 13 h 19"/>
                <a:gd name="T28" fmla="*/ 56 w 81"/>
                <a:gd name="T29" fmla="*/ 3 h 19"/>
                <a:gd name="T30" fmla="*/ 56 w 81"/>
                <a:gd name="T31" fmla="*/ 1 h 19"/>
                <a:gd name="T32" fmla="*/ 62 w 81"/>
                <a:gd name="T33" fmla="*/ 2 h 19"/>
                <a:gd name="T34" fmla="*/ 70 w 81"/>
                <a:gd name="T35" fmla="*/ 4 h 19"/>
                <a:gd name="T36" fmla="*/ 67 w 81"/>
                <a:gd name="T37" fmla="*/ 11 h 19"/>
                <a:gd name="T38" fmla="*/ 64 w 81"/>
                <a:gd name="T39" fmla="*/ 15 h 19"/>
                <a:gd name="T40" fmla="*/ 55 w 81"/>
                <a:gd name="T41" fmla="*/ 18 h 19"/>
                <a:gd name="T42" fmla="*/ 50 w 81"/>
                <a:gd name="T43" fmla="*/ 18 h 19"/>
                <a:gd name="T44" fmla="*/ 46 w 81"/>
                <a:gd name="T45" fmla="*/ 18 h 19"/>
                <a:gd name="T46" fmla="*/ 40 w 81"/>
                <a:gd name="T47" fmla="*/ 17 h 19"/>
                <a:gd name="T48" fmla="*/ 33 w 81"/>
                <a:gd name="T49" fmla="*/ 18 h 19"/>
                <a:gd name="T50" fmla="*/ 29 w 81"/>
                <a:gd name="T51" fmla="*/ 18 h 19"/>
                <a:gd name="T52" fmla="*/ 24 w 81"/>
                <a:gd name="T53" fmla="*/ 17 h 19"/>
                <a:gd name="T54" fmla="*/ 23 w 81"/>
                <a:gd name="T55" fmla="*/ 12 h 19"/>
                <a:gd name="T56" fmla="*/ 22 w 81"/>
                <a:gd name="T57" fmla="*/ 7 h 19"/>
                <a:gd name="T58" fmla="*/ 20 w 81"/>
                <a:gd name="T59" fmla="*/ 5 h 19"/>
                <a:gd name="T60" fmla="*/ 23 w 81"/>
                <a:gd name="T61" fmla="*/ 3 h 19"/>
                <a:gd name="T62" fmla="*/ 25 w 81"/>
                <a:gd name="T63" fmla="*/ 0 h 19"/>
                <a:gd name="T64" fmla="*/ 34 w 81"/>
                <a:gd name="T65" fmla="*/ 1 h 19"/>
                <a:gd name="T66" fmla="*/ 54 w 81"/>
                <a:gd name="T67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1" h="19">
                  <a:moveTo>
                    <a:pt x="2" y="15"/>
                  </a:moveTo>
                  <a:lnTo>
                    <a:pt x="1" y="15"/>
                  </a:lnTo>
                  <a:lnTo>
                    <a:pt x="1" y="15"/>
                  </a:lnTo>
                  <a:lnTo>
                    <a:pt x="1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5"/>
                  </a:lnTo>
                  <a:close/>
                  <a:moveTo>
                    <a:pt x="76" y="13"/>
                  </a:moveTo>
                  <a:lnTo>
                    <a:pt x="74" y="13"/>
                  </a:lnTo>
                  <a:lnTo>
                    <a:pt x="73" y="13"/>
                  </a:lnTo>
                  <a:lnTo>
                    <a:pt x="72" y="12"/>
                  </a:lnTo>
                  <a:lnTo>
                    <a:pt x="75" y="11"/>
                  </a:lnTo>
                  <a:lnTo>
                    <a:pt x="78" y="11"/>
                  </a:lnTo>
                  <a:lnTo>
                    <a:pt x="80" y="12"/>
                  </a:lnTo>
                  <a:lnTo>
                    <a:pt x="80" y="12"/>
                  </a:lnTo>
                  <a:lnTo>
                    <a:pt x="76" y="13"/>
                  </a:lnTo>
                  <a:close/>
                  <a:moveTo>
                    <a:pt x="55" y="2"/>
                  </a:moveTo>
                  <a:lnTo>
                    <a:pt x="56" y="3"/>
                  </a:lnTo>
                  <a:lnTo>
                    <a:pt x="57" y="3"/>
                  </a:lnTo>
                  <a:lnTo>
                    <a:pt x="56" y="1"/>
                  </a:lnTo>
                  <a:lnTo>
                    <a:pt x="57" y="1"/>
                  </a:lnTo>
                  <a:lnTo>
                    <a:pt x="62" y="2"/>
                  </a:lnTo>
                  <a:lnTo>
                    <a:pt x="67" y="4"/>
                  </a:lnTo>
                  <a:lnTo>
                    <a:pt x="70" y="4"/>
                  </a:lnTo>
                  <a:lnTo>
                    <a:pt x="70" y="9"/>
                  </a:lnTo>
                  <a:lnTo>
                    <a:pt x="67" y="11"/>
                  </a:lnTo>
                  <a:lnTo>
                    <a:pt x="65" y="12"/>
                  </a:lnTo>
                  <a:lnTo>
                    <a:pt x="64" y="15"/>
                  </a:lnTo>
                  <a:lnTo>
                    <a:pt x="60" y="17"/>
                  </a:lnTo>
                  <a:lnTo>
                    <a:pt x="55" y="18"/>
                  </a:lnTo>
                  <a:lnTo>
                    <a:pt x="51" y="18"/>
                  </a:lnTo>
                  <a:lnTo>
                    <a:pt x="50" y="18"/>
                  </a:lnTo>
                  <a:lnTo>
                    <a:pt x="49" y="18"/>
                  </a:lnTo>
                  <a:lnTo>
                    <a:pt x="46" y="18"/>
                  </a:lnTo>
                  <a:lnTo>
                    <a:pt x="43" y="17"/>
                  </a:lnTo>
                  <a:lnTo>
                    <a:pt x="40" y="17"/>
                  </a:lnTo>
                  <a:lnTo>
                    <a:pt x="35" y="17"/>
                  </a:lnTo>
                  <a:lnTo>
                    <a:pt x="33" y="18"/>
                  </a:lnTo>
                  <a:lnTo>
                    <a:pt x="31" y="18"/>
                  </a:lnTo>
                  <a:lnTo>
                    <a:pt x="29" y="18"/>
                  </a:lnTo>
                  <a:lnTo>
                    <a:pt x="28" y="17"/>
                  </a:lnTo>
                  <a:lnTo>
                    <a:pt x="24" y="17"/>
                  </a:lnTo>
                  <a:lnTo>
                    <a:pt x="22" y="17"/>
                  </a:lnTo>
                  <a:lnTo>
                    <a:pt x="23" y="12"/>
                  </a:lnTo>
                  <a:lnTo>
                    <a:pt x="23" y="9"/>
                  </a:lnTo>
                  <a:lnTo>
                    <a:pt x="22" y="7"/>
                  </a:lnTo>
                  <a:lnTo>
                    <a:pt x="21" y="6"/>
                  </a:lnTo>
                  <a:lnTo>
                    <a:pt x="20" y="5"/>
                  </a:lnTo>
                  <a:lnTo>
                    <a:pt x="22" y="4"/>
                  </a:lnTo>
                  <a:lnTo>
                    <a:pt x="23" y="3"/>
                  </a:lnTo>
                  <a:lnTo>
                    <a:pt x="23" y="1"/>
                  </a:lnTo>
                  <a:lnTo>
                    <a:pt x="25" y="0"/>
                  </a:lnTo>
                  <a:lnTo>
                    <a:pt x="26" y="0"/>
                  </a:lnTo>
                  <a:lnTo>
                    <a:pt x="34" y="1"/>
                  </a:lnTo>
                  <a:lnTo>
                    <a:pt x="53" y="1"/>
                  </a:lnTo>
                  <a:lnTo>
                    <a:pt x="54" y="1"/>
                  </a:lnTo>
                  <a:lnTo>
                    <a:pt x="55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8" name="Freeform 1485">
              <a:extLst>
                <a:ext uri="{FF2B5EF4-FFF2-40B4-BE49-F238E27FC236}">
                  <a16:creationId xmlns:a16="http://schemas.microsoft.com/office/drawing/2014/main" id="{B0D3367A-0181-9EA7-F4E2-3A86AD714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89666" y="9241934"/>
              <a:ext cx="5495" cy="5495"/>
            </a:xfrm>
            <a:custGeom>
              <a:avLst/>
              <a:gdLst>
                <a:gd name="T0" fmla="*/ 2 w 3"/>
                <a:gd name="T1" fmla="*/ 3 h 4"/>
                <a:gd name="T2" fmla="*/ 1 w 3"/>
                <a:gd name="T3" fmla="*/ 3 h 4"/>
                <a:gd name="T4" fmla="*/ 1 w 3"/>
                <a:gd name="T5" fmla="*/ 3 h 4"/>
                <a:gd name="T6" fmla="*/ 1 w 3"/>
                <a:gd name="T7" fmla="*/ 2 h 4"/>
                <a:gd name="T8" fmla="*/ 0 w 3"/>
                <a:gd name="T9" fmla="*/ 2 h 4"/>
                <a:gd name="T10" fmla="*/ 0 w 3"/>
                <a:gd name="T11" fmla="*/ 2 h 4"/>
                <a:gd name="T12" fmla="*/ 0 w 3"/>
                <a:gd name="T13" fmla="*/ 1 h 4"/>
                <a:gd name="T14" fmla="*/ 0 w 3"/>
                <a:gd name="T15" fmla="*/ 1 h 4"/>
                <a:gd name="T16" fmla="*/ 0 w 3"/>
                <a:gd name="T17" fmla="*/ 0 h 4"/>
                <a:gd name="T18" fmla="*/ 2 w 3"/>
                <a:gd name="T19" fmla="*/ 0 h 4"/>
                <a:gd name="T20" fmla="*/ 2 w 3"/>
                <a:gd name="T21" fmla="*/ 0 h 4"/>
                <a:gd name="T22" fmla="*/ 2 w 3"/>
                <a:gd name="T23" fmla="*/ 1 h 4"/>
                <a:gd name="T24" fmla="*/ 2 w 3"/>
                <a:gd name="T25" fmla="*/ 1 h 4"/>
                <a:gd name="T26" fmla="*/ 2 w 3"/>
                <a:gd name="T27" fmla="*/ 2 h 4"/>
                <a:gd name="T28" fmla="*/ 2 w 3"/>
                <a:gd name="T29" fmla="*/ 2 h 4"/>
                <a:gd name="T30" fmla="*/ 2 w 3"/>
                <a:gd name="T31" fmla="*/ 2 h 4"/>
                <a:gd name="T32" fmla="*/ 2 w 3"/>
                <a:gd name="T33" fmla="*/ 2 h 4"/>
                <a:gd name="T34" fmla="*/ 2 w 3"/>
                <a:gd name="T35" fmla="*/ 2 h 4"/>
                <a:gd name="T36" fmla="*/ 2 w 3"/>
                <a:gd name="T3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lnTo>
                    <a:pt x="1" y="3"/>
                  </a:lnTo>
                  <a:lnTo>
                    <a:pt x="1" y="3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09" name="Freeform 1488">
              <a:extLst>
                <a:ext uri="{FF2B5EF4-FFF2-40B4-BE49-F238E27FC236}">
                  <a16:creationId xmlns:a16="http://schemas.microsoft.com/office/drawing/2014/main" id="{24C25094-4DCC-6932-29AF-D47BC0130F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92906" y="10681083"/>
              <a:ext cx="324081" cy="340562"/>
            </a:xfrm>
            <a:custGeom>
              <a:avLst/>
              <a:gdLst>
                <a:gd name="T0" fmla="*/ 140 w 258"/>
                <a:gd name="T1" fmla="*/ 36 h 275"/>
                <a:gd name="T2" fmla="*/ 143 w 258"/>
                <a:gd name="T3" fmla="*/ 44 h 275"/>
                <a:gd name="T4" fmla="*/ 145 w 258"/>
                <a:gd name="T5" fmla="*/ 49 h 275"/>
                <a:gd name="T6" fmla="*/ 148 w 258"/>
                <a:gd name="T7" fmla="*/ 55 h 275"/>
                <a:gd name="T8" fmla="*/ 147 w 258"/>
                <a:gd name="T9" fmla="*/ 67 h 275"/>
                <a:gd name="T10" fmla="*/ 145 w 258"/>
                <a:gd name="T11" fmla="*/ 76 h 275"/>
                <a:gd name="T12" fmla="*/ 145 w 258"/>
                <a:gd name="T13" fmla="*/ 85 h 275"/>
                <a:gd name="T14" fmla="*/ 146 w 258"/>
                <a:gd name="T15" fmla="*/ 93 h 275"/>
                <a:gd name="T16" fmla="*/ 156 w 258"/>
                <a:gd name="T17" fmla="*/ 94 h 275"/>
                <a:gd name="T18" fmla="*/ 169 w 258"/>
                <a:gd name="T19" fmla="*/ 95 h 275"/>
                <a:gd name="T20" fmla="*/ 182 w 258"/>
                <a:gd name="T21" fmla="*/ 95 h 275"/>
                <a:gd name="T22" fmla="*/ 190 w 258"/>
                <a:gd name="T23" fmla="*/ 91 h 275"/>
                <a:gd name="T24" fmla="*/ 198 w 258"/>
                <a:gd name="T25" fmla="*/ 97 h 275"/>
                <a:gd name="T26" fmla="*/ 210 w 258"/>
                <a:gd name="T27" fmla="*/ 100 h 275"/>
                <a:gd name="T28" fmla="*/ 215 w 258"/>
                <a:gd name="T29" fmla="*/ 110 h 275"/>
                <a:gd name="T30" fmla="*/ 215 w 258"/>
                <a:gd name="T31" fmla="*/ 122 h 275"/>
                <a:gd name="T32" fmla="*/ 218 w 258"/>
                <a:gd name="T33" fmla="*/ 133 h 275"/>
                <a:gd name="T34" fmla="*/ 218 w 258"/>
                <a:gd name="T35" fmla="*/ 141 h 275"/>
                <a:gd name="T36" fmla="*/ 223 w 258"/>
                <a:gd name="T37" fmla="*/ 154 h 275"/>
                <a:gd name="T38" fmla="*/ 236 w 258"/>
                <a:gd name="T39" fmla="*/ 152 h 275"/>
                <a:gd name="T40" fmla="*/ 249 w 258"/>
                <a:gd name="T41" fmla="*/ 149 h 275"/>
                <a:gd name="T42" fmla="*/ 255 w 258"/>
                <a:gd name="T43" fmla="*/ 158 h 275"/>
                <a:gd name="T44" fmla="*/ 251 w 258"/>
                <a:gd name="T45" fmla="*/ 190 h 275"/>
                <a:gd name="T46" fmla="*/ 245 w 258"/>
                <a:gd name="T47" fmla="*/ 221 h 275"/>
                <a:gd name="T48" fmla="*/ 236 w 258"/>
                <a:gd name="T49" fmla="*/ 245 h 275"/>
                <a:gd name="T50" fmla="*/ 230 w 258"/>
                <a:gd name="T51" fmla="*/ 253 h 275"/>
                <a:gd name="T52" fmla="*/ 219 w 258"/>
                <a:gd name="T53" fmla="*/ 259 h 275"/>
                <a:gd name="T54" fmla="*/ 212 w 258"/>
                <a:gd name="T55" fmla="*/ 269 h 275"/>
                <a:gd name="T56" fmla="*/ 199 w 258"/>
                <a:gd name="T57" fmla="*/ 266 h 275"/>
                <a:gd name="T58" fmla="*/ 188 w 258"/>
                <a:gd name="T59" fmla="*/ 272 h 275"/>
                <a:gd name="T60" fmla="*/ 174 w 258"/>
                <a:gd name="T61" fmla="*/ 270 h 275"/>
                <a:gd name="T62" fmla="*/ 124 w 258"/>
                <a:gd name="T63" fmla="*/ 266 h 275"/>
                <a:gd name="T64" fmla="*/ 127 w 258"/>
                <a:gd name="T65" fmla="*/ 254 h 275"/>
                <a:gd name="T66" fmla="*/ 132 w 258"/>
                <a:gd name="T67" fmla="*/ 248 h 275"/>
                <a:gd name="T68" fmla="*/ 137 w 258"/>
                <a:gd name="T69" fmla="*/ 242 h 275"/>
                <a:gd name="T70" fmla="*/ 138 w 258"/>
                <a:gd name="T71" fmla="*/ 230 h 275"/>
                <a:gd name="T72" fmla="*/ 144 w 258"/>
                <a:gd name="T73" fmla="*/ 223 h 275"/>
                <a:gd name="T74" fmla="*/ 149 w 258"/>
                <a:gd name="T75" fmla="*/ 212 h 275"/>
                <a:gd name="T76" fmla="*/ 156 w 258"/>
                <a:gd name="T77" fmla="*/ 203 h 275"/>
                <a:gd name="T78" fmla="*/ 138 w 258"/>
                <a:gd name="T79" fmla="*/ 186 h 275"/>
                <a:gd name="T80" fmla="*/ 126 w 258"/>
                <a:gd name="T81" fmla="*/ 182 h 275"/>
                <a:gd name="T82" fmla="*/ 93 w 258"/>
                <a:gd name="T83" fmla="*/ 163 h 275"/>
                <a:gd name="T84" fmla="*/ 55 w 258"/>
                <a:gd name="T85" fmla="*/ 149 h 275"/>
                <a:gd name="T86" fmla="*/ 35 w 258"/>
                <a:gd name="T87" fmla="*/ 134 h 275"/>
                <a:gd name="T88" fmla="*/ 22 w 258"/>
                <a:gd name="T89" fmla="*/ 123 h 275"/>
                <a:gd name="T90" fmla="*/ 1 w 258"/>
                <a:gd name="T91" fmla="*/ 97 h 275"/>
                <a:gd name="T92" fmla="*/ 5 w 258"/>
                <a:gd name="T93" fmla="*/ 78 h 275"/>
                <a:gd name="T94" fmla="*/ 16 w 258"/>
                <a:gd name="T95" fmla="*/ 34 h 275"/>
                <a:gd name="T96" fmla="*/ 35 w 258"/>
                <a:gd name="T97" fmla="*/ 10 h 275"/>
                <a:gd name="T98" fmla="*/ 95 w 258"/>
                <a:gd name="T99" fmla="*/ 0 h 275"/>
                <a:gd name="T100" fmla="*/ 137 w 258"/>
                <a:gd name="T101" fmla="*/ 18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8" h="275">
                  <a:moveTo>
                    <a:pt x="137" y="28"/>
                  </a:moveTo>
                  <a:lnTo>
                    <a:pt x="138" y="31"/>
                  </a:lnTo>
                  <a:lnTo>
                    <a:pt x="138" y="32"/>
                  </a:lnTo>
                  <a:lnTo>
                    <a:pt x="140" y="34"/>
                  </a:lnTo>
                  <a:lnTo>
                    <a:pt x="140" y="36"/>
                  </a:lnTo>
                  <a:lnTo>
                    <a:pt x="142" y="36"/>
                  </a:lnTo>
                  <a:lnTo>
                    <a:pt x="142" y="38"/>
                  </a:lnTo>
                  <a:lnTo>
                    <a:pt x="142" y="40"/>
                  </a:lnTo>
                  <a:lnTo>
                    <a:pt x="143" y="42"/>
                  </a:lnTo>
                  <a:lnTo>
                    <a:pt x="143" y="44"/>
                  </a:lnTo>
                  <a:lnTo>
                    <a:pt x="143" y="45"/>
                  </a:lnTo>
                  <a:lnTo>
                    <a:pt x="145" y="45"/>
                  </a:lnTo>
                  <a:lnTo>
                    <a:pt x="146" y="47"/>
                  </a:lnTo>
                  <a:lnTo>
                    <a:pt x="145" y="48"/>
                  </a:lnTo>
                  <a:lnTo>
                    <a:pt x="145" y="49"/>
                  </a:lnTo>
                  <a:lnTo>
                    <a:pt x="146" y="50"/>
                  </a:lnTo>
                  <a:lnTo>
                    <a:pt x="145" y="51"/>
                  </a:lnTo>
                  <a:lnTo>
                    <a:pt x="146" y="52"/>
                  </a:lnTo>
                  <a:lnTo>
                    <a:pt x="147" y="53"/>
                  </a:lnTo>
                  <a:lnTo>
                    <a:pt x="148" y="55"/>
                  </a:lnTo>
                  <a:lnTo>
                    <a:pt x="148" y="59"/>
                  </a:lnTo>
                  <a:lnTo>
                    <a:pt x="147" y="62"/>
                  </a:lnTo>
                  <a:lnTo>
                    <a:pt x="146" y="64"/>
                  </a:lnTo>
                  <a:lnTo>
                    <a:pt x="146" y="65"/>
                  </a:lnTo>
                  <a:lnTo>
                    <a:pt x="147" y="67"/>
                  </a:lnTo>
                  <a:lnTo>
                    <a:pt x="145" y="69"/>
                  </a:lnTo>
                  <a:lnTo>
                    <a:pt x="144" y="72"/>
                  </a:lnTo>
                  <a:lnTo>
                    <a:pt x="145" y="73"/>
                  </a:lnTo>
                  <a:lnTo>
                    <a:pt x="145" y="75"/>
                  </a:lnTo>
                  <a:lnTo>
                    <a:pt x="145" y="76"/>
                  </a:lnTo>
                  <a:lnTo>
                    <a:pt x="145" y="78"/>
                  </a:lnTo>
                  <a:lnTo>
                    <a:pt x="145" y="80"/>
                  </a:lnTo>
                  <a:lnTo>
                    <a:pt x="144" y="81"/>
                  </a:lnTo>
                  <a:lnTo>
                    <a:pt x="144" y="83"/>
                  </a:lnTo>
                  <a:lnTo>
                    <a:pt x="145" y="85"/>
                  </a:lnTo>
                  <a:lnTo>
                    <a:pt x="143" y="87"/>
                  </a:lnTo>
                  <a:lnTo>
                    <a:pt x="143" y="88"/>
                  </a:lnTo>
                  <a:lnTo>
                    <a:pt x="143" y="89"/>
                  </a:lnTo>
                  <a:lnTo>
                    <a:pt x="144" y="92"/>
                  </a:lnTo>
                  <a:lnTo>
                    <a:pt x="146" y="93"/>
                  </a:lnTo>
                  <a:lnTo>
                    <a:pt x="148" y="93"/>
                  </a:lnTo>
                  <a:lnTo>
                    <a:pt x="149" y="92"/>
                  </a:lnTo>
                  <a:lnTo>
                    <a:pt x="151" y="91"/>
                  </a:lnTo>
                  <a:lnTo>
                    <a:pt x="153" y="93"/>
                  </a:lnTo>
                  <a:lnTo>
                    <a:pt x="156" y="94"/>
                  </a:lnTo>
                  <a:lnTo>
                    <a:pt x="159" y="94"/>
                  </a:lnTo>
                  <a:lnTo>
                    <a:pt x="161" y="94"/>
                  </a:lnTo>
                  <a:lnTo>
                    <a:pt x="163" y="95"/>
                  </a:lnTo>
                  <a:lnTo>
                    <a:pt x="165" y="94"/>
                  </a:lnTo>
                  <a:lnTo>
                    <a:pt x="169" y="95"/>
                  </a:lnTo>
                  <a:lnTo>
                    <a:pt x="172" y="96"/>
                  </a:lnTo>
                  <a:lnTo>
                    <a:pt x="175" y="97"/>
                  </a:lnTo>
                  <a:lnTo>
                    <a:pt x="178" y="97"/>
                  </a:lnTo>
                  <a:lnTo>
                    <a:pt x="180" y="97"/>
                  </a:lnTo>
                  <a:lnTo>
                    <a:pt x="182" y="95"/>
                  </a:lnTo>
                  <a:lnTo>
                    <a:pt x="184" y="95"/>
                  </a:lnTo>
                  <a:lnTo>
                    <a:pt x="186" y="94"/>
                  </a:lnTo>
                  <a:lnTo>
                    <a:pt x="187" y="93"/>
                  </a:lnTo>
                  <a:lnTo>
                    <a:pt x="187" y="91"/>
                  </a:lnTo>
                  <a:lnTo>
                    <a:pt x="190" y="91"/>
                  </a:lnTo>
                  <a:lnTo>
                    <a:pt x="192" y="91"/>
                  </a:lnTo>
                  <a:lnTo>
                    <a:pt x="193" y="94"/>
                  </a:lnTo>
                  <a:lnTo>
                    <a:pt x="195" y="95"/>
                  </a:lnTo>
                  <a:lnTo>
                    <a:pt x="196" y="97"/>
                  </a:lnTo>
                  <a:lnTo>
                    <a:pt x="198" y="97"/>
                  </a:lnTo>
                  <a:lnTo>
                    <a:pt x="201" y="97"/>
                  </a:lnTo>
                  <a:lnTo>
                    <a:pt x="204" y="97"/>
                  </a:lnTo>
                  <a:lnTo>
                    <a:pt x="206" y="98"/>
                  </a:lnTo>
                  <a:lnTo>
                    <a:pt x="208" y="98"/>
                  </a:lnTo>
                  <a:lnTo>
                    <a:pt x="210" y="100"/>
                  </a:lnTo>
                  <a:lnTo>
                    <a:pt x="211" y="102"/>
                  </a:lnTo>
                  <a:lnTo>
                    <a:pt x="211" y="105"/>
                  </a:lnTo>
                  <a:lnTo>
                    <a:pt x="212" y="107"/>
                  </a:lnTo>
                  <a:lnTo>
                    <a:pt x="214" y="108"/>
                  </a:lnTo>
                  <a:lnTo>
                    <a:pt x="215" y="110"/>
                  </a:lnTo>
                  <a:lnTo>
                    <a:pt x="215" y="112"/>
                  </a:lnTo>
                  <a:lnTo>
                    <a:pt x="214" y="115"/>
                  </a:lnTo>
                  <a:lnTo>
                    <a:pt x="214" y="117"/>
                  </a:lnTo>
                  <a:lnTo>
                    <a:pt x="215" y="119"/>
                  </a:lnTo>
                  <a:lnTo>
                    <a:pt x="215" y="122"/>
                  </a:lnTo>
                  <a:lnTo>
                    <a:pt x="216" y="124"/>
                  </a:lnTo>
                  <a:lnTo>
                    <a:pt x="217" y="126"/>
                  </a:lnTo>
                  <a:lnTo>
                    <a:pt x="217" y="129"/>
                  </a:lnTo>
                  <a:lnTo>
                    <a:pt x="217" y="132"/>
                  </a:lnTo>
                  <a:lnTo>
                    <a:pt x="218" y="133"/>
                  </a:lnTo>
                  <a:lnTo>
                    <a:pt x="218" y="135"/>
                  </a:lnTo>
                  <a:lnTo>
                    <a:pt x="218" y="136"/>
                  </a:lnTo>
                  <a:lnTo>
                    <a:pt x="217" y="138"/>
                  </a:lnTo>
                  <a:lnTo>
                    <a:pt x="217" y="140"/>
                  </a:lnTo>
                  <a:lnTo>
                    <a:pt x="218" y="141"/>
                  </a:lnTo>
                  <a:lnTo>
                    <a:pt x="220" y="144"/>
                  </a:lnTo>
                  <a:lnTo>
                    <a:pt x="221" y="147"/>
                  </a:lnTo>
                  <a:lnTo>
                    <a:pt x="221" y="149"/>
                  </a:lnTo>
                  <a:lnTo>
                    <a:pt x="222" y="152"/>
                  </a:lnTo>
                  <a:lnTo>
                    <a:pt x="223" y="154"/>
                  </a:lnTo>
                  <a:lnTo>
                    <a:pt x="225" y="154"/>
                  </a:lnTo>
                  <a:lnTo>
                    <a:pt x="228" y="155"/>
                  </a:lnTo>
                  <a:lnTo>
                    <a:pt x="231" y="154"/>
                  </a:lnTo>
                  <a:lnTo>
                    <a:pt x="234" y="153"/>
                  </a:lnTo>
                  <a:lnTo>
                    <a:pt x="236" y="152"/>
                  </a:lnTo>
                  <a:lnTo>
                    <a:pt x="239" y="151"/>
                  </a:lnTo>
                  <a:lnTo>
                    <a:pt x="242" y="149"/>
                  </a:lnTo>
                  <a:lnTo>
                    <a:pt x="244" y="148"/>
                  </a:lnTo>
                  <a:lnTo>
                    <a:pt x="245" y="147"/>
                  </a:lnTo>
                  <a:lnTo>
                    <a:pt x="249" y="149"/>
                  </a:lnTo>
                  <a:lnTo>
                    <a:pt x="251" y="151"/>
                  </a:lnTo>
                  <a:lnTo>
                    <a:pt x="253" y="153"/>
                  </a:lnTo>
                  <a:lnTo>
                    <a:pt x="257" y="156"/>
                  </a:lnTo>
                  <a:lnTo>
                    <a:pt x="257" y="156"/>
                  </a:lnTo>
                  <a:lnTo>
                    <a:pt x="255" y="158"/>
                  </a:lnTo>
                  <a:lnTo>
                    <a:pt x="255" y="161"/>
                  </a:lnTo>
                  <a:lnTo>
                    <a:pt x="256" y="164"/>
                  </a:lnTo>
                  <a:lnTo>
                    <a:pt x="255" y="171"/>
                  </a:lnTo>
                  <a:lnTo>
                    <a:pt x="252" y="183"/>
                  </a:lnTo>
                  <a:lnTo>
                    <a:pt x="251" y="190"/>
                  </a:lnTo>
                  <a:lnTo>
                    <a:pt x="252" y="191"/>
                  </a:lnTo>
                  <a:lnTo>
                    <a:pt x="250" y="195"/>
                  </a:lnTo>
                  <a:lnTo>
                    <a:pt x="246" y="202"/>
                  </a:lnTo>
                  <a:lnTo>
                    <a:pt x="246" y="207"/>
                  </a:lnTo>
                  <a:lnTo>
                    <a:pt x="245" y="221"/>
                  </a:lnTo>
                  <a:lnTo>
                    <a:pt x="244" y="232"/>
                  </a:lnTo>
                  <a:lnTo>
                    <a:pt x="242" y="239"/>
                  </a:lnTo>
                  <a:lnTo>
                    <a:pt x="239" y="243"/>
                  </a:lnTo>
                  <a:lnTo>
                    <a:pt x="238" y="243"/>
                  </a:lnTo>
                  <a:lnTo>
                    <a:pt x="236" y="245"/>
                  </a:lnTo>
                  <a:lnTo>
                    <a:pt x="235" y="247"/>
                  </a:lnTo>
                  <a:lnTo>
                    <a:pt x="234" y="248"/>
                  </a:lnTo>
                  <a:lnTo>
                    <a:pt x="231" y="250"/>
                  </a:lnTo>
                  <a:lnTo>
                    <a:pt x="230" y="251"/>
                  </a:lnTo>
                  <a:lnTo>
                    <a:pt x="230" y="253"/>
                  </a:lnTo>
                  <a:lnTo>
                    <a:pt x="228" y="254"/>
                  </a:lnTo>
                  <a:lnTo>
                    <a:pt x="223" y="254"/>
                  </a:lnTo>
                  <a:lnTo>
                    <a:pt x="221" y="255"/>
                  </a:lnTo>
                  <a:lnTo>
                    <a:pt x="221" y="258"/>
                  </a:lnTo>
                  <a:lnTo>
                    <a:pt x="219" y="259"/>
                  </a:lnTo>
                  <a:lnTo>
                    <a:pt x="217" y="260"/>
                  </a:lnTo>
                  <a:lnTo>
                    <a:pt x="216" y="262"/>
                  </a:lnTo>
                  <a:lnTo>
                    <a:pt x="216" y="265"/>
                  </a:lnTo>
                  <a:lnTo>
                    <a:pt x="215" y="267"/>
                  </a:lnTo>
                  <a:lnTo>
                    <a:pt x="212" y="269"/>
                  </a:lnTo>
                  <a:lnTo>
                    <a:pt x="210" y="269"/>
                  </a:lnTo>
                  <a:lnTo>
                    <a:pt x="208" y="267"/>
                  </a:lnTo>
                  <a:lnTo>
                    <a:pt x="205" y="266"/>
                  </a:lnTo>
                  <a:lnTo>
                    <a:pt x="201" y="266"/>
                  </a:lnTo>
                  <a:lnTo>
                    <a:pt x="199" y="266"/>
                  </a:lnTo>
                  <a:lnTo>
                    <a:pt x="196" y="267"/>
                  </a:lnTo>
                  <a:lnTo>
                    <a:pt x="194" y="270"/>
                  </a:lnTo>
                  <a:lnTo>
                    <a:pt x="192" y="273"/>
                  </a:lnTo>
                  <a:lnTo>
                    <a:pt x="190" y="274"/>
                  </a:lnTo>
                  <a:lnTo>
                    <a:pt x="188" y="272"/>
                  </a:lnTo>
                  <a:lnTo>
                    <a:pt x="185" y="271"/>
                  </a:lnTo>
                  <a:lnTo>
                    <a:pt x="182" y="272"/>
                  </a:lnTo>
                  <a:lnTo>
                    <a:pt x="179" y="272"/>
                  </a:lnTo>
                  <a:lnTo>
                    <a:pt x="177" y="270"/>
                  </a:lnTo>
                  <a:lnTo>
                    <a:pt x="174" y="270"/>
                  </a:lnTo>
                  <a:lnTo>
                    <a:pt x="170" y="271"/>
                  </a:lnTo>
                  <a:lnTo>
                    <a:pt x="161" y="270"/>
                  </a:lnTo>
                  <a:lnTo>
                    <a:pt x="148" y="266"/>
                  </a:lnTo>
                  <a:lnTo>
                    <a:pt x="137" y="264"/>
                  </a:lnTo>
                  <a:lnTo>
                    <a:pt x="124" y="266"/>
                  </a:lnTo>
                  <a:lnTo>
                    <a:pt x="123" y="262"/>
                  </a:lnTo>
                  <a:lnTo>
                    <a:pt x="123" y="259"/>
                  </a:lnTo>
                  <a:lnTo>
                    <a:pt x="126" y="258"/>
                  </a:lnTo>
                  <a:lnTo>
                    <a:pt x="127" y="256"/>
                  </a:lnTo>
                  <a:lnTo>
                    <a:pt x="127" y="254"/>
                  </a:lnTo>
                  <a:lnTo>
                    <a:pt x="129" y="253"/>
                  </a:lnTo>
                  <a:lnTo>
                    <a:pt x="132" y="251"/>
                  </a:lnTo>
                  <a:lnTo>
                    <a:pt x="132" y="250"/>
                  </a:lnTo>
                  <a:lnTo>
                    <a:pt x="132" y="249"/>
                  </a:lnTo>
                  <a:lnTo>
                    <a:pt x="132" y="248"/>
                  </a:lnTo>
                  <a:lnTo>
                    <a:pt x="134" y="247"/>
                  </a:lnTo>
                  <a:lnTo>
                    <a:pt x="135" y="246"/>
                  </a:lnTo>
                  <a:lnTo>
                    <a:pt x="135" y="244"/>
                  </a:lnTo>
                  <a:lnTo>
                    <a:pt x="135" y="243"/>
                  </a:lnTo>
                  <a:lnTo>
                    <a:pt x="137" y="242"/>
                  </a:lnTo>
                  <a:lnTo>
                    <a:pt x="137" y="241"/>
                  </a:lnTo>
                  <a:lnTo>
                    <a:pt x="136" y="237"/>
                  </a:lnTo>
                  <a:lnTo>
                    <a:pt x="136" y="234"/>
                  </a:lnTo>
                  <a:lnTo>
                    <a:pt x="137" y="231"/>
                  </a:lnTo>
                  <a:lnTo>
                    <a:pt x="138" y="230"/>
                  </a:lnTo>
                  <a:lnTo>
                    <a:pt x="138" y="230"/>
                  </a:lnTo>
                  <a:lnTo>
                    <a:pt x="138" y="229"/>
                  </a:lnTo>
                  <a:lnTo>
                    <a:pt x="139" y="227"/>
                  </a:lnTo>
                  <a:lnTo>
                    <a:pt x="140" y="226"/>
                  </a:lnTo>
                  <a:lnTo>
                    <a:pt x="144" y="223"/>
                  </a:lnTo>
                  <a:lnTo>
                    <a:pt x="146" y="221"/>
                  </a:lnTo>
                  <a:lnTo>
                    <a:pt x="146" y="220"/>
                  </a:lnTo>
                  <a:lnTo>
                    <a:pt x="147" y="218"/>
                  </a:lnTo>
                  <a:lnTo>
                    <a:pt x="149" y="214"/>
                  </a:lnTo>
                  <a:lnTo>
                    <a:pt x="149" y="212"/>
                  </a:lnTo>
                  <a:lnTo>
                    <a:pt x="150" y="211"/>
                  </a:lnTo>
                  <a:lnTo>
                    <a:pt x="151" y="210"/>
                  </a:lnTo>
                  <a:lnTo>
                    <a:pt x="154" y="207"/>
                  </a:lnTo>
                  <a:lnTo>
                    <a:pt x="156" y="206"/>
                  </a:lnTo>
                  <a:lnTo>
                    <a:pt x="156" y="203"/>
                  </a:lnTo>
                  <a:lnTo>
                    <a:pt x="155" y="201"/>
                  </a:lnTo>
                  <a:lnTo>
                    <a:pt x="153" y="198"/>
                  </a:lnTo>
                  <a:lnTo>
                    <a:pt x="148" y="192"/>
                  </a:lnTo>
                  <a:lnTo>
                    <a:pt x="143" y="189"/>
                  </a:lnTo>
                  <a:lnTo>
                    <a:pt x="138" y="186"/>
                  </a:lnTo>
                  <a:lnTo>
                    <a:pt x="135" y="186"/>
                  </a:lnTo>
                  <a:lnTo>
                    <a:pt x="133" y="186"/>
                  </a:lnTo>
                  <a:lnTo>
                    <a:pt x="131" y="186"/>
                  </a:lnTo>
                  <a:lnTo>
                    <a:pt x="129" y="184"/>
                  </a:lnTo>
                  <a:lnTo>
                    <a:pt x="126" y="182"/>
                  </a:lnTo>
                  <a:lnTo>
                    <a:pt x="120" y="180"/>
                  </a:lnTo>
                  <a:lnTo>
                    <a:pt x="106" y="173"/>
                  </a:lnTo>
                  <a:lnTo>
                    <a:pt x="101" y="169"/>
                  </a:lnTo>
                  <a:lnTo>
                    <a:pt x="99" y="167"/>
                  </a:lnTo>
                  <a:lnTo>
                    <a:pt x="93" y="163"/>
                  </a:lnTo>
                  <a:lnTo>
                    <a:pt x="85" y="157"/>
                  </a:lnTo>
                  <a:lnTo>
                    <a:pt x="78" y="154"/>
                  </a:lnTo>
                  <a:lnTo>
                    <a:pt x="73" y="154"/>
                  </a:lnTo>
                  <a:lnTo>
                    <a:pt x="66" y="153"/>
                  </a:lnTo>
                  <a:lnTo>
                    <a:pt x="55" y="149"/>
                  </a:lnTo>
                  <a:lnTo>
                    <a:pt x="50" y="146"/>
                  </a:lnTo>
                  <a:lnTo>
                    <a:pt x="48" y="143"/>
                  </a:lnTo>
                  <a:lnTo>
                    <a:pt x="44" y="140"/>
                  </a:lnTo>
                  <a:lnTo>
                    <a:pt x="38" y="136"/>
                  </a:lnTo>
                  <a:lnTo>
                    <a:pt x="35" y="134"/>
                  </a:lnTo>
                  <a:lnTo>
                    <a:pt x="35" y="133"/>
                  </a:lnTo>
                  <a:lnTo>
                    <a:pt x="33" y="132"/>
                  </a:lnTo>
                  <a:lnTo>
                    <a:pt x="30" y="130"/>
                  </a:lnTo>
                  <a:lnTo>
                    <a:pt x="26" y="127"/>
                  </a:lnTo>
                  <a:lnTo>
                    <a:pt x="22" y="123"/>
                  </a:lnTo>
                  <a:lnTo>
                    <a:pt x="18" y="116"/>
                  </a:lnTo>
                  <a:lnTo>
                    <a:pt x="14" y="108"/>
                  </a:lnTo>
                  <a:lnTo>
                    <a:pt x="9" y="102"/>
                  </a:lnTo>
                  <a:lnTo>
                    <a:pt x="3" y="99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0" y="95"/>
                  </a:lnTo>
                  <a:lnTo>
                    <a:pt x="1" y="94"/>
                  </a:lnTo>
                  <a:lnTo>
                    <a:pt x="3" y="88"/>
                  </a:lnTo>
                  <a:lnTo>
                    <a:pt x="5" y="78"/>
                  </a:lnTo>
                  <a:lnTo>
                    <a:pt x="8" y="69"/>
                  </a:lnTo>
                  <a:lnTo>
                    <a:pt x="12" y="58"/>
                  </a:lnTo>
                  <a:lnTo>
                    <a:pt x="12" y="50"/>
                  </a:lnTo>
                  <a:lnTo>
                    <a:pt x="12" y="41"/>
                  </a:lnTo>
                  <a:lnTo>
                    <a:pt x="16" y="34"/>
                  </a:lnTo>
                  <a:lnTo>
                    <a:pt x="20" y="29"/>
                  </a:lnTo>
                  <a:lnTo>
                    <a:pt x="23" y="25"/>
                  </a:lnTo>
                  <a:lnTo>
                    <a:pt x="25" y="17"/>
                  </a:lnTo>
                  <a:lnTo>
                    <a:pt x="28" y="11"/>
                  </a:lnTo>
                  <a:lnTo>
                    <a:pt x="35" y="10"/>
                  </a:lnTo>
                  <a:lnTo>
                    <a:pt x="48" y="7"/>
                  </a:lnTo>
                  <a:lnTo>
                    <a:pt x="54" y="6"/>
                  </a:lnTo>
                  <a:lnTo>
                    <a:pt x="68" y="3"/>
                  </a:lnTo>
                  <a:lnTo>
                    <a:pt x="81" y="0"/>
                  </a:lnTo>
                  <a:lnTo>
                    <a:pt x="95" y="0"/>
                  </a:lnTo>
                  <a:lnTo>
                    <a:pt x="109" y="0"/>
                  </a:lnTo>
                  <a:lnTo>
                    <a:pt x="119" y="6"/>
                  </a:lnTo>
                  <a:lnTo>
                    <a:pt x="128" y="11"/>
                  </a:lnTo>
                  <a:lnTo>
                    <a:pt x="137" y="17"/>
                  </a:lnTo>
                  <a:lnTo>
                    <a:pt x="137" y="18"/>
                  </a:lnTo>
                  <a:lnTo>
                    <a:pt x="138" y="23"/>
                  </a:lnTo>
                  <a:lnTo>
                    <a:pt x="137" y="2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0" name="Freeform 1490">
              <a:extLst>
                <a:ext uri="{FF2B5EF4-FFF2-40B4-BE49-F238E27FC236}">
                  <a16:creationId xmlns:a16="http://schemas.microsoft.com/office/drawing/2014/main" id="{0CFE70DB-5FB3-D7DF-880B-32487D3C4B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68680" y="9708835"/>
              <a:ext cx="153802" cy="159293"/>
            </a:xfrm>
            <a:custGeom>
              <a:avLst/>
              <a:gdLst>
                <a:gd name="T0" fmla="*/ 114 w 125"/>
                <a:gd name="T1" fmla="*/ 25 h 127"/>
                <a:gd name="T2" fmla="*/ 109 w 125"/>
                <a:gd name="T3" fmla="*/ 33 h 127"/>
                <a:gd name="T4" fmla="*/ 110 w 125"/>
                <a:gd name="T5" fmla="*/ 40 h 127"/>
                <a:gd name="T6" fmla="*/ 110 w 125"/>
                <a:gd name="T7" fmla="*/ 48 h 127"/>
                <a:gd name="T8" fmla="*/ 111 w 125"/>
                <a:gd name="T9" fmla="*/ 55 h 127"/>
                <a:gd name="T10" fmla="*/ 113 w 125"/>
                <a:gd name="T11" fmla="*/ 59 h 127"/>
                <a:gd name="T12" fmla="*/ 121 w 125"/>
                <a:gd name="T13" fmla="*/ 68 h 127"/>
                <a:gd name="T14" fmla="*/ 123 w 125"/>
                <a:gd name="T15" fmla="*/ 73 h 127"/>
                <a:gd name="T16" fmla="*/ 123 w 125"/>
                <a:gd name="T17" fmla="*/ 77 h 127"/>
                <a:gd name="T18" fmla="*/ 117 w 125"/>
                <a:gd name="T19" fmla="*/ 87 h 127"/>
                <a:gd name="T20" fmla="*/ 118 w 125"/>
                <a:gd name="T21" fmla="*/ 97 h 127"/>
                <a:gd name="T22" fmla="*/ 109 w 125"/>
                <a:gd name="T23" fmla="*/ 109 h 127"/>
                <a:gd name="T24" fmla="*/ 105 w 125"/>
                <a:gd name="T25" fmla="*/ 112 h 127"/>
                <a:gd name="T26" fmla="*/ 102 w 125"/>
                <a:gd name="T27" fmla="*/ 111 h 127"/>
                <a:gd name="T28" fmla="*/ 100 w 125"/>
                <a:gd name="T29" fmla="*/ 108 h 127"/>
                <a:gd name="T30" fmla="*/ 95 w 125"/>
                <a:gd name="T31" fmla="*/ 107 h 127"/>
                <a:gd name="T32" fmla="*/ 93 w 125"/>
                <a:gd name="T33" fmla="*/ 104 h 127"/>
                <a:gd name="T34" fmla="*/ 88 w 125"/>
                <a:gd name="T35" fmla="*/ 105 h 127"/>
                <a:gd name="T36" fmla="*/ 82 w 125"/>
                <a:gd name="T37" fmla="*/ 107 h 127"/>
                <a:gd name="T38" fmla="*/ 71 w 125"/>
                <a:gd name="T39" fmla="*/ 109 h 127"/>
                <a:gd name="T40" fmla="*/ 64 w 125"/>
                <a:gd name="T41" fmla="*/ 106 h 127"/>
                <a:gd name="T42" fmla="*/ 62 w 125"/>
                <a:gd name="T43" fmla="*/ 110 h 127"/>
                <a:gd name="T44" fmla="*/ 59 w 125"/>
                <a:gd name="T45" fmla="*/ 113 h 127"/>
                <a:gd name="T46" fmla="*/ 62 w 125"/>
                <a:gd name="T47" fmla="*/ 117 h 127"/>
                <a:gd name="T48" fmla="*/ 65 w 125"/>
                <a:gd name="T49" fmla="*/ 123 h 127"/>
                <a:gd name="T50" fmla="*/ 62 w 125"/>
                <a:gd name="T51" fmla="*/ 126 h 127"/>
                <a:gd name="T52" fmla="*/ 49 w 125"/>
                <a:gd name="T53" fmla="*/ 124 h 127"/>
                <a:gd name="T54" fmla="*/ 45 w 125"/>
                <a:gd name="T55" fmla="*/ 121 h 127"/>
                <a:gd name="T56" fmla="*/ 39 w 125"/>
                <a:gd name="T57" fmla="*/ 118 h 127"/>
                <a:gd name="T58" fmla="*/ 35 w 125"/>
                <a:gd name="T59" fmla="*/ 112 h 127"/>
                <a:gd name="T60" fmla="*/ 32 w 125"/>
                <a:gd name="T61" fmla="*/ 106 h 127"/>
                <a:gd name="T62" fmla="*/ 31 w 125"/>
                <a:gd name="T63" fmla="*/ 103 h 127"/>
                <a:gd name="T64" fmla="*/ 29 w 125"/>
                <a:gd name="T65" fmla="*/ 99 h 127"/>
                <a:gd name="T66" fmla="*/ 27 w 125"/>
                <a:gd name="T67" fmla="*/ 96 h 127"/>
                <a:gd name="T68" fmla="*/ 25 w 125"/>
                <a:gd name="T69" fmla="*/ 93 h 127"/>
                <a:gd name="T70" fmla="*/ 25 w 125"/>
                <a:gd name="T71" fmla="*/ 88 h 127"/>
                <a:gd name="T72" fmla="*/ 23 w 125"/>
                <a:gd name="T73" fmla="*/ 85 h 127"/>
                <a:gd name="T74" fmla="*/ 19 w 125"/>
                <a:gd name="T75" fmla="*/ 80 h 127"/>
                <a:gd name="T76" fmla="*/ 15 w 125"/>
                <a:gd name="T77" fmla="*/ 80 h 127"/>
                <a:gd name="T78" fmla="*/ 12 w 125"/>
                <a:gd name="T79" fmla="*/ 79 h 127"/>
                <a:gd name="T80" fmla="*/ 7 w 125"/>
                <a:gd name="T81" fmla="*/ 71 h 127"/>
                <a:gd name="T82" fmla="*/ 1 w 125"/>
                <a:gd name="T83" fmla="*/ 61 h 127"/>
                <a:gd name="T84" fmla="*/ 1 w 125"/>
                <a:gd name="T85" fmla="*/ 53 h 127"/>
                <a:gd name="T86" fmla="*/ 4 w 125"/>
                <a:gd name="T87" fmla="*/ 46 h 127"/>
                <a:gd name="T88" fmla="*/ 6 w 125"/>
                <a:gd name="T89" fmla="*/ 39 h 127"/>
                <a:gd name="T90" fmla="*/ 5 w 125"/>
                <a:gd name="T91" fmla="*/ 34 h 127"/>
                <a:gd name="T92" fmla="*/ 9 w 125"/>
                <a:gd name="T93" fmla="*/ 32 h 127"/>
                <a:gd name="T94" fmla="*/ 15 w 125"/>
                <a:gd name="T95" fmla="*/ 30 h 127"/>
                <a:gd name="T96" fmla="*/ 23 w 125"/>
                <a:gd name="T97" fmla="*/ 29 h 127"/>
                <a:gd name="T98" fmla="*/ 25 w 125"/>
                <a:gd name="T99" fmla="*/ 25 h 127"/>
                <a:gd name="T100" fmla="*/ 25 w 125"/>
                <a:gd name="T101" fmla="*/ 24 h 127"/>
                <a:gd name="T102" fmla="*/ 22 w 125"/>
                <a:gd name="T103" fmla="*/ 21 h 127"/>
                <a:gd name="T104" fmla="*/ 24 w 125"/>
                <a:gd name="T105" fmla="*/ 16 h 127"/>
                <a:gd name="T106" fmla="*/ 28 w 125"/>
                <a:gd name="T107" fmla="*/ 11 h 127"/>
                <a:gd name="T108" fmla="*/ 30 w 125"/>
                <a:gd name="T109" fmla="*/ 1 h 127"/>
                <a:gd name="T110" fmla="*/ 56 w 125"/>
                <a:gd name="T111" fmla="*/ 3 h 127"/>
                <a:gd name="T112" fmla="*/ 66 w 125"/>
                <a:gd name="T113" fmla="*/ 6 h 127"/>
                <a:gd name="T114" fmla="*/ 73 w 125"/>
                <a:gd name="T115" fmla="*/ 0 h 127"/>
                <a:gd name="T116" fmla="*/ 98 w 125"/>
                <a:gd name="T117" fmla="*/ 0 h 127"/>
                <a:gd name="T118" fmla="*/ 122 w 125"/>
                <a:gd name="T119" fmla="*/ 6 h 127"/>
                <a:gd name="T120" fmla="*/ 121 w 125"/>
                <a:gd name="T121" fmla="*/ 1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5" h="127">
                  <a:moveTo>
                    <a:pt x="119" y="19"/>
                  </a:moveTo>
                  <a:lnTo>
                    <a:pt x="116" y="22"/>
                  </a:lnTo>
                  <a:lnTo>
                    <a:pt x="114" y="25"/>
                  </a:lnTo>
                  <a:lnTo>
                    <a:pt x="110" y="30"/>
                  </a:lnTo>
                  <a:lnTo>
                    <a:pt x="110" y="32"/>
                  </a:lnTo>
                  <a:lnTo>
                    <a:pt x="109" y="33"/>
                  </a:lnTo>
                  <a:lnTo>
                    <a:pt x="109" y="35"/>
                  </a:lnTo>
                  <a:lnTo>
                    <a:pt x="109" y="38"/>
                  </a:lnTo>
                  <a:lnTo>
                    <a:pt x="110" y="40"/>
                  </a:lnTo>
                  <a:lnTo>
                    <a:pt x="111" y="43"/>
                  </a:lnTo>
                  <a:lnTo>
                    <a:pt x="110" y="46"/>
                  </a:lnTo>
                  <a:lnTo>
                    <a:pt x="110" y="48"/>
                  </a:lnTo>
                  <a:lnTo>
                    <a:pt x="111" y="51"/>
                  </a:lnTo>
                  <a:lnTo>
                    <a:pt x="112" y="53"/>
                  </a:lnTo>
                  <a:lnTo>
                    <a:pt x="111" y="55"/>
                  </a:lnTo>
                  <a:lnTo>
                    <a:pt x="112" y="56"/>
                  </a:lnTo>
                  <a:lnTo>
                    <a:pt x="113" y="57"/>
                  </a:lnTo>
                  <a:lnTo>
                    <a:pt x="113" y="59"/>
                  </a:lnTo>
                  <a:lnTo>
                    <a:pt x="116" y="64"/>
                  </a:lnTo>
                  <a:lnTo>
                    <a:pt x="117" y="66"/>
                  </a:lnTo>
                  <a:lnTo>
                    <a:pt x="121" y="68"/>
                  </a:lnTo>
                  <a:lnTo>
                    <a:pt x="121" y="70"/>
                  </a:lnTo>
                  <a:lnTo>
                    <a:pt x="123" y="72"/>
                  </a:lnTo>
                  <a:lnTo>
                    <a:pt x="123" y="73"/>
                  </a:lnTo>
                  <a:lnTo>
                    <a:pt x="124" y="73"/>
                  </a:lnTo>
                  <a:lnTo>
                    <a:pt x="123" y="75"/>
                  </a:lnTo>
                  <a:lnTo>
                    <a:pt x="123" y="77"/>
                  </a:lnTo>
                  <a:lnTo>
                    <a:pt x="122" y="80"/>
                  </a:lnTo>
                  <a:lnTo>
                    <a:pt x="118" y="86"/>
                  </a:lnTo>
                  <a:lnTo>
                    <a:pt x="117" y="87"/>
                  </a:lnTo>
                  <a:lnTo>
                    <a:pt x="119" y="92"/>
                  </a:lnTo>
                  <a:lnTo>
                    <a:pt x="118" y="95"/>
                  </a:lnTo>
                  <a:lnTo>
                    <a:pt x="118" y="97"/>
                  </a:lnTo>
                  <a:lnTo>
                    <a:pt x="116" y="100"/>
                  </a:lnTo>
                  <a:lnTo>
                    <a:pt x="111" y="108"/>
                  </a:lnTo>
                  <a:lnTo>
                    <a:pt x="109" y="109"/>
                  </a:lnTo>
                  <a:lnTo>
                    <a:pt x="108" y="111"/>
                  </a:lnTo>
                  <a:lnTo>
                    <a:pt x="106" y="111"/>
                  </a:lnTo>
                  <a:lnTo>
                    <a:pt x="105" y="112"/>
                  </a:lnTo>
                  <a:lnTo>
                    <a:pt x="105" y="112"/>
                  </a:lnTo>
                  <a:lnTo>
                    <a:pt x="103" y="112"/>
                  </a:lnTo>
                  <a:lnTo>
                    <a:pt x="102" y="111"/>
                  </a:lnTo>
                  <a:lnTo>
                    <a:pt x="102" y="110"/>
                  </a:lnTo>
                  <a:lnTo>
                    <a:pt x="101" y="109"/>
                  </a:lnTo>
                  <a:lnTo>
                    <a:pt x="100" y="108"/>
                  </a:lnTo>
                  <a:lnTo>
                    <a:pt x="98" y="109"/>
                  </a:lnTo>
                  <a:lnTo>
                    <a:pt x="97" y="108"/>
                  </a:lnTo>
                  <a:lnTo>
                    <a:pt x="95" y="107"/>
                  </a:lnTo>
                  <a:lnTo>
                    <a:pt x="94" y="105"/>
                  </a:lnTo>
                  <a:lnTo>
                    <a:pt x="93" y="104"/>
                  </a:lnTo>
                  <a:lnTo>
                    <a:pt x="93" y="104"/>
                  </a:lnTo>
                  <a:lnTo>
                    <a:pt x="91" y="105"/>
                  </a:lnTo>
                  <a:lnTo>
                    <a:pt x="90" y="105"/>
                  </a:lnTo>
                  <a:lnTo>
                    <a:pt x="88" y="105"/>
                  </a:lnTo>
                  <a:lnTo>
                    <a:pt x="87" y="105"/>
                  </a:lnTo>
                  <a:lnTo>
                    <a:pt x="84" y="107"/>
                  </a:lnTo>
                  <a:lnTo>
                    <a:pt x="82" y="107"/>
                  </a:lnTo>
                  <a:lnTo>
                    <a:pt x="81" y="109"/>
                  </a:lnTo>
                  <a:lnTo>
                    <a:pt x="73" y="109"/>
                  </a:lnTo>
                  <a:lnTo>
                    <a:pt x="71" y="109"/>
                  </a:lnTo>
                  <a:lnTo>
                    <a:pt x="66" y="107"/>
                  </a:lnTo>
                  <a:lnTo>
                    <a:pt x="65" y="106"/>
                  </a:lnTo>
                  <a:lnTo>
                    <a:pt x="64" y="106"/>
                  </a:lnTo>
                  <a:lnTo>
                    <a:pt x="64" y="106"/>
                  </a:lnTo>
                  <a:lnTo>
                    <a:pt x="63" y="107"/>
                  </a:lnTo>
                  <a:lnTo>
                    <a:pt x="62" y="110"/>
                  </a:lnTo>
                  <a:lnTo>
                    <a:pt x="61" y="110"/>
                  </a:lnTo>
                  <a:lnTo>
                    <a:pt x="60" y="112"/>
                  </a:lnTo>
                  <a:lnTo>
                    <a:pt x="59" y="113"/>
                  </a:lnTo>
                  <a:lnTo>
                    <a:pt x="58" y="114"/>
                  </a:lnTo>
                  <a:lnTo>
                    <a:pt x="60" y="115"/>
                  </a:lnTo>
                  <a:lnTo>
                    <a:pt x="62" y="117"/>
                  </a:lnTo>
                  <a:lnTo>
                    <a:pt x="64" y="119"/>
                  </a:lnTo>
                  <a:lnTo>
                    <a:pt x="65" y="121"/>
                  </a:lnTo>
                  <a:lnTo>
                    <a:pt x="65" y="123"/>
                  </a:lnTo>
                  <a:lnTo>
                    <a:pt x="65" y="125"/>
                  </a:lnTo>
                  <a:lnTo>
                    <a:pt x="64" y="126"/>
                  </a:lnTo>
                  <a:lnTo>
                    <a:pt x="62" y="126"/>
                  </a:lnTo>
                  <a:lnTo>
                    <a:pt x="56" y="125"/>
                  </a:lnTo>
                  <a:lnTo>
                    <a:pt x="51" y="124"/>
                  </a:lnTo>
                  <a:lnTo>
                    <a:pt x="49" y="124"/>
                  </a:lnTo>
                  <a:lnTo>
                    <a:pt x="48" y="123"/>
                  </a:lnTo>
                  <a:lnTo>
                    <a:pt x="46" y="123"/>
                  </a:lnTo>
                  <a:lnTo>
                    <a:pt x="45" y="121"/>
                  </a:lnTo>
                  <a:lnTo>
                    <a:pt x="43" y="121"/>
                  </a:lnTo>
                  <a:lnTo>
                    <a:pt x="41" y="121"/>
                  </a:lnTo>
                  <a:lnTo>
                    <a:pt x="39" y="118"/>
                  </a:lnTo>
                  <a:lnTo>
                    <a:pt x="37" y="115"/>
                  </a:lnTo>
                  <a:lnTo>
                    <a:pt x="37" y="114"/>
                  </a:lnTo>
                  <a:lnTo>
                    <a:pt x="35" y="112"/>
                  </a:lnTo>
                  <a:lnTo>
                    <a:pt x="34" y="110"/>
                  </a:lnTo>
                  <a:lnTo>
                    <a:pt x="34" y="108"/>
                  </a:lnTo>
                  <a:lnTo>
                    <a:pt x="32" y="106"/>
                  </a:lnTo>
                  <a:lnTo>
                    <a:pt x="32" y="105"/>
                  </a:lnTo>
                  <a:lnTo>
                    <a:pt x="31" y="103"/>
                  </a:lnTo>
                  <a:lnTo>
                    <a:pt x="31" y="103"/>
                  </a:lnTo>
                  <a:lnTo>
                    <a:pt x="30" y="103"/>
                  </a:lnTo>
                  <a:lnTo>
                    <a:pt x="30" y="101"/>
                  </a:lnTo>
                  <a:lnTo>
                    <a:pt x="29" y="99"/>
                  </a:lnTo>
                  <a:lnTo>
                    <a:pt x="29" y="98"/>
                  </a:lnTo>
                  <a:lnTo>
                    <a:pt x="28" y="98"/>
                  </a:lnTo>
                  <a:lnTo>
                    <a:pt x="27" y="96"/>
                  </a:lnTo>
                  <a:lnTo>
                    <a:pt x="25" y="96"/>
                  </a:lnTo>
                  <a:lnTo>
                    <a:pt x="25" y="95"/>
                  </a:lnTo>
                  <a:lnTo>
                    <a:pt x="25" y="93"/>
                  </a:lnTo>
                  <a:lnTo>
                    <a:pt x="25" y="92"/>
                  </a:lnTo>
                  <a:lnTo>
                    <a:pt x="25" y="89"/>
                  </a:lnTo>
                  <a:lnTo>
                    <a:pt x="25" y="88"/>
                  </a:lnTo>
                  <a:lnTo>
                    <a:pt x="24" y="87"/>
                  </a:lnTo>
                  <a:lnTo>
                    <a:pt x="23" y="87"/>
                  </a:lnTo>
                  <a:lnTo>
                    <a:pt x="23" y="85"/>
                  </a:lnTo>
                  <a:lnTo>
                    <a:pt x="23" y="80"/>
                  </a:lnTo>
                  <a:lnTo>
                    <a:pt x="23" y="80"/>
                  </a:lnTo>
                  <a:lnTo>
                    <a:pt x="19" y="80"/>
                  </a:lnTo>
                  <a:lnTo>
                    <a:pt x="18" y="80"/>
                  </a:lnTo>
                  <a:lnTo>
                    <a:pt x="17" y="80"/>
                  </a:lnTo>
                  <a:lnTo>
                    <a:pt x="15" y="80"/>
                  </a:lnTo>
                  <a:lnTo>
                    <a:pt x="13" y="80"/>
                  </a:lnTo>
                  <a:lnTo>
                    <a:pt x="12" y="79"/>
                  </a:lnTo>
                  <a:lnTo>
                    <a:pt x="12" y="79"/>
                  </a:lnTo>
                  <a:lnTo>
                    <a:pt x="12" y="75"/>
                  </a:lnTo>
                  <a:lnTo>
                    <a:pt x="10" y="74"/>
                  </a:lnTo>
                  <a:lnTo>
                    <a:pt x="7" y="71"/>
                  </a:lnTo>
                  <a:lnTo>
                    <a:pt x="6" y="68"/>
                  </a:lnTo>
                  <a:lnTo>
                    <a:pt x="4" y="65"/>
                  </a:lnTo>
                  <a:lnTo>
                    <a:pt x="1" y="61"/>
                  </a:lnTo>
                  <a:lnTo>
                    <a:pt x="0" y="58"/>
                  </a:lnTo>
                  <a:lnTo>
                    <a:pt x="0" y="55"/>
                  </a:lnTo>
                  <a:lnTo>
                    <a:pt x="1" y="53"/>
                  </a:lnTo>
                  <a:lnTo>
                    <a:pt x="3" y="51"/>
                  </a:lnTo>
                  <a:lnTo>
                    <a:pt x="4" y="47"/>
                  </a:lnTo>
                  <a:lnTo>
                    <a:pt x="4" y="46"/>
                  </a:lnTo>
                  <a:lnTo>
                    <a:pt x="6" y="43"/>
                  </a:lnTo>
                  <a:lnTo>
                    <a:pt x="6" y="41"/>
                  </a:lnTo>
                  <a:lnTo>
                    <a:pt x="6" y="39"/>
                  </a:lnTo>
                  <a:lnTo>
                    <a:pt x="4" y="37"/>
                  </a:lnTo>
                  <a:lnTo>
                    <a:pt x="4" y="36"/>
                  </a:lnTo>
                  <a:lnTo>
                    <a:pt x="5" y="34"/>
                  </a:lnTo>
                  <a:lnTo>
                    <a:pt x="6" y="33"/>
                  </a:lnTo>
                  <a:lnTo>
                    <a:pt x="7" y="33"/>
                  </a:lnTo>
                  <a:lnTo>
                    <a:pt x="9" y="32"/>
                  </a:lnTo>
                  <a:lnTo>
                    <a:pt x="10" y="31"/>
                  </a:lnTo>
                  <a:lnTo>
                    <a:pt x="12" y="30"/>
                  </a:lnTo>
                  <a:lnTo>
                    <a:pt x="15" y="30"/>
                  </a:lnTo>
                  <a:lnTo>
                    <a:pt x="19" y="30"/>
                  </a:lnTo>
                  <a:lnTo>
                    <a:pt x="22" y="30"/>
                  </a:lnTo>
                  <a:lnTo>
                    <a:pt x="23" y="29"/>
                  </a:lnTo>
                  <a:lnTo>
                    <a:pt x="23" y="27"/>
                  </a:lnTo>
                  <a:lnTo>
                    <a:pt x="24" y="25"/>
                  </a:lnTo>
                  <a:lnTo>
                    <a:pt x="25" y="25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5" y="23"/>
                  </a:lnTo>
                  <a:lnTo>
                    <a:pt x="23" y="23"/>
                  </a:lnTo>
                  <a:lnTo>
                    <a:pt x="22" y="21"/>
                  </a:lnTo>
                  <a:lnTo>
                    <a:pt x="23" y="19"/>
                  </a:lnTo>
                  <a:lnTo>
                    <a:pt x="24" y="17"/>
                  </a:lnTo>
                  <a:lnTo>
                    <a:pt x="24" y="16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8" y="11"/>
                  </a:lnTo>
                  <a:lnTo>
                    <a:pt x="28" y="8"/>
                  </a:lnTo>
                  <a:lnTo>
                    <a:pt x="29" y="5"/>
                  </a:lnTo>
                  <a:lnTo>
                    <a:pt x="30" y="1"/>
                  </a:lnTo>
                  <a:lnTo>
                    <a:pt x="33" y="0"/>
                  </a:lnTo>
                  <a:lnTo>
                    <a:pt x="48" y="1"/>
                  </a:lnTo>
                  <a:lnTo>
                    <a:pt x="56" y="3"/>
                  </a:lnTo>
                  <a:lnTo>
                    <a:pt x="64" y="6"/>
                  </a:lnTo>
                  <a:lnTo>
                    <a:pt x="65" y="9"/>
                  </a:lnTo>
                  <a:lnTo>
                    <a:pt x="66" y="6"/>
                  </a:lnTo>
                  <a:lnTo>
                    <a:pt x="65" y="3"/>
                  </a:lnTo>
                  <a:lnTo>
                    <a:pt x="68" y="1"/>
                  </a:lnTo>
                  <a:lnTo>
                    <a:pt x="73" y="0"/>
                  </a:lnTo>
                  <a:lnTo>
                    <a:pt x="81" y="1"/>
                  </a:lnTo>
                  <a:lnTo>
                    <a:pt x="88" y="0"/>
                  </a:lnTo>
                  <a:lnTo>
                    <a:pt x="98" y="0"/>
                  </a:lnTo>
                  <a:lnTo>
                    <a:pt x="113" y="3"/>
                  </a:lnTo>
                  <a:lnTo>
                    <a:pt x="119" y="5"/>
                  </a:lnTo>
                  <a:lnTo>
                    <a:pt x="122" y="6"/>
                  </a:lnTo>
                  <a:lnTo>
                    <a:pt x="122" y="8"/>
                  </a:lnTo>
                  <a:lnTo>
                    <a:pt x="122" y="12"/>
                  </a:lnTo>
                  <a:lnTo>
                    <a:pt x="121" y="15"/>
                  </a:lnTo>
                  <a:lnTo>
                    <a:pt x="119" y="1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1" name="Freeform 1492">
              <a:extLst>
                <a:ext uri="{FF2B5EF4-FFF2-40B4-BE49-F238E27FC236}">
                  <a16:creationId xmlns:a16="http://schemas.microsoft.com/office/drawing/2014/main" id="{94671BB5-9A36-2BD0-A572-3686098A62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43754" y="9384750"/>
              <a:ext cx="93382" cy="49438"/>
            </a:xfrm>
            <a:custGeom>
              <a:avLst/>
              <a:gdLst>
                <a:gd name="T0" fmla="*/ 23 w 74"/>
                <a:gd name="T1" fmla="*/ 1 h 41"/>
                <a:gd name="T2" fmla="*/ 29 w 74"/>
                <a:gd name="T3" fmla="*/ 3 h 41"/>
                <a:gd name="T4" fmla="*/ 33 w 74"/>
                <a:gd name="T5" fmla="*/ 4 h 41"/>
                <a:gd name="T6" fmla="*/ 38 w 74"/>
                <a:gd name="T7" fmla="*/ 9 h 41"/>
                <a:gd name="T8" fmla="*/ 41 w 74"/>
                <a:gd name="T9" fmla="*/ 12 h 41"/>
                <a:gd name="T10" fmla="*/ 44 w 74"/>
                <a:gd name="T11" fmla="*/ 14 h 41"/>
                <a:gd name="T12" fmla="*/ 49 w 74"/>
                <a:gd name="T13" fmla="*/ 15 h 41"/>
                <a:gd name="T14" fmla="*/ 49 w 74"/>
                <a:gd name="T15" fmla="*/ 17 h 41"/>
                <a:gd name="T16" fmla="*/ 50 w 74"/>
                <a:gd name="T17" fmla="*/ 19 h 41"/>
                <a:gd name="T18" fmla="*/ 56 w 74"/>
                <a:gd name="T19" fmla="*/ 15 h 41"/>
                <a:gd name="T20" fmla="*/ 61 w 74"/>
                <a:gd name="T21" fmla="*/ 15 h 41"/>
                <a:gd name="T22" fmla="*/ 64 w 74"/>
                <a:gd name="T23" fmla="*/ 18 h 41"/>
                <a:gd name="T24" fmla="*/ 70 w 74"/>
                <a:gd name="T25" fmla="*/ 17 h 41"/>
                <a:gd name="T26" fmla="*/ 73 w 74"/>
                <a:gd name="T27" fmla="*/ 20 h 41"/>
                <a:gd name="T28" fmla="*/ 71 w 74"/>
                <a:gd name="T29" fmla="*/ 27 h 41"/>
                <a:gd name="T30" fmla="*/ 72 w 74"/>
                <a:gd name="T31" fmla="*/ 30 h 41"/>
                <a:gd name="T32" fmla="*/ 72 w 74"/>
                <a:gd name="T33" fmla="*/ 31 h 41"/>
                <a:gd name="T34" fmla="*/ 69 w 74"/>
                <a:gd name="T35" fmla="*/ 33 h 41"/>
                <a:gd name="T36" fmla="*/ 68 w 74"/>
                <a:gd name="T37" fmla="*/ 38 h 41"/>
                <a:gd name="T38" fmla="*/ 63 w 74"/>
                <a:gd name="T39" fmla="*/ 40 h 41"/>
                <a:gd name="T40" fmla="*/ 52 w 74"/>
                <a:gd name="T41" fmla="*/ 39 h 41"/>
                <a:gd name="T42" fmla="*/ 43 w 74"/>
                <a:gd name="T43" fmla="*/ 36 h 41"/>
                <a:gd name="T44" fmla="*/ 46 w 74"/>
                <a:gd name="T45" fmla="*/ 37 h 41"/>
                <a:gd name="T46" fmla="*/ 49 w 74"/>
                <a:gd name="T47" fmla="*/ 39 h 41"/>
                <a:gd name="T48" fmla="*/ 25 w 74"/>
                <a:gd name="T49" fmla="*/ 30 h 41"/>
                <a:gd name="T50" fmla="*/ 9 w 74"/>
                <a:gd name="T51" fmla="*/ 28 h 41"/>
                <a:gd name="T52" fmla="*/ 0 w 74"/>
                <a:gd name="T53" fmla="*/ 22 h 41"/>
                <a:gd name="T54" fmla="*/ 0 w 74"/>
                <a:gd name="T55" fmla="*/ 19 h 41"/>
                <a:gd name="T56" fmla="*/ 5 w 74"/>
                <a:gd name="T57" fmla="*/ 14 h 41"/>
                <a:gd name="T58" fmla="*/ 7 w 74"/>
                <a:gd name="T59" fmla="*/ 13 h 41"/>
                <a:gd name="T60" fmla="*/ 11 w 74"/>
                <a:gd name="T61" fmla="*/ 12 h 41"/>
                <a:gd name="T62" fmla="*/ 13 w 74"/>
                <a:gd name="T63" fmla="*/ 8 h 41"/>
                <a:gd name="T64" fmla="*/ 17 w 74"/>
                <a:gd name="T65" fmla="*/ 6 h 41"/>
                <a:gd name="T66" fmla="*/ 16 w 74"/>
                <a:gd name="T67" fmla="*/ 3 h 41"/>
                <a:gd name="T68" fmla="*/ 17 w 74"/>
                <a:gd name="T69" fmla="*/ 1 h 41"/>
                <a:gd name="T70" fmla="*/ 21 w 74"/>
                <a:gd name="T7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4" h="41">
                  <a:moveTo>
                    <a:pt x="22" y="1"/>
                  </a:moveTo>
                  <a:lnTo>
                    <a:pt x="23" y="1"/>
                  </a:lnTo>
                  <a:lnTo>
                    <a:pt x="28" y="3"/>
                  </a:lnTo>
                  <a:lnTo>
                    <a:pt x="29" y="3"/>
                  </a:lnTo>
                  <a:lnTo>
                    <a:pt x="32" y="4"/>
                  </a:lnTo>
                  <a:lnTo>
                    <a:pt x="33" y="4"/>
                  </a:lnTo>
                  <a:lnTo>
                    <a:pt x="33" y="6"/>
                  </a:lnTo>
                  <a:lnTo>
                    <a:pt x="38" y="9"/>
                  </a:lnTo>
                  <a:lnTo>
                    <a:pt x="38" y="10"/>
                  </a:lnTo>
                  <a:lnTo>
                    <a:pt x="41" y="12"/>
                  </a:lnTo>
                  <a:lnTo>
                    <a:pt x="42" y="13"/>
                  </a:lnTo>
                  <a:lnTo>
                    <a:pt x="44" y="14"/>
                  </a:lnTo>
                  <a:lnTo>
                    <a:pt x="46" y="14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49" y="17"/>
                  </a:lnTo>
                  <a:lnTo>
                    <a:pt x="49" y="19"/>
                  </a:lnTo>
                  <a:lnTo>
                    <a:pt x="50" y="19"/>
                  </a:lnTo>
                  <a:lnTo>
                    <a:pt x="52" y="18"/>
                  </a:lnTo>
                  <a:lnTo>
                    <a:pt x="56" y="15"/>
                  </a:lnTo>
                  <a:lnTo>
                    <a:pt x="60" y="14"/>
                  </a:lnTo>
                  <a:lnTo>
                    <a:pt x="61" y="15"/>
                  </a:lnTo>
                  <a:lnTo>
                    <a:pt x="63" y="17"/>
                  </a:lnTo>
                  <a:lnTo>
                    <a:pt x="64" y="18"/>
                  </a:lnTo>
                  <a:lnTo>
                    <a:pt x="68" y="17"/>
                  </a:lnTo>
                  <a:lnTo>
                    <a:pt x="70" y="17"/>
                  </a:lnTo>
                  <a:lnTo>
                    <a:pt x="72" y="19"/>
                  </a:lnTo>
                  <a:lnTo>
                    <a:pt x="73" y="20"/>
                  </a:lnTo>
                  <a:lnTo>
                    <a:pt x="72" y="25"/>
                  </a:lnTo>
                  <a:lnTo>
                    <a:pt x="71" y="27"/>
                  </a:lnTo>
                  <a:lnTo>
                    <a:pt x="70" y="29"/>
                  </a:lnTo>
                  <a:lnTo>
                    <a:pt x="72" y="30"/>
                  </a:lnTo>
                  <a:lnTo>
                    <a:pt x="72" y="30"/>
                  </a:lnTo>
                  <a:lnTo>
                    <a:pt x="72" y="31"/>
                  </a:lnTo>
                  <a:lnTo>
                    <a:pt x="70" y="32"/>
                  </a:lnTo>
                  <a:lnTo>
                    <a:pt x="69" y="33"/>
                  </a:lnTo>
                  <a:lnTo>
                    <a:pt x="69" y="36"/>
                  </a:lnTo>
                  <a:lnTo>
                    <a:pt x="68" y="38"/>
                  </a:lnTo>
                  <a:lnTo>
                    <a:pt x="66" y="39"/>
                  </a:lnTo>
                  <a:lnTo>
                    <a:pt x="63" y="40"/>
                  </a:lnTo>
                  <a:lnTo>
                    <a:pt x="58" y="40"/>
                  </a:lnTo>
                  <a:lnTo>
                    <a:pt x="52" y="39"/>
                  </a:lnTo>
                  <a:lnTo>
                    <a:pt x="46" y="36"/>
                  </a:lnTo>
                  <a:lnTo>
                    <a:pt x="43" y="36"/>
                  </a:lnTo>
                  <a:lnTo>
                    <a:pt x="44" y="37"/>
                  </a:lnTo>
                  <a:lnTo>
                    <a:pt x="46" y="37"/>
                  </a:lnTo>
                  <a:lnTo>
                    <a:pt x="49" y="39"/>
                  </a:lnTo>
                  <a:lnTo>
                    <a:pt x="49" y="39"/>
                  </a:lnTo>
                  <a:lnTo>
                    <a:pt x="38" y="36"/>
                  </a:lnTo>
                  <a:lnTo>
                    <a:pt x="25" y="30"/>
                  </a:lnTo>
                  <a:lnTo>
                    <a:pt x="17" y="30"/>
                  </a:lnTo>
                  <a:lnTo>
                    <a:pt x="9" y="28"/>
                  </a:lnTo>
                  <a:lnTo>
                    <a:pt x="4" y="24"/>
                  </a:lnTo>
                  <a:lnTo>
                    <a:pt x="0" y="22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1" y="17"/>
                  </a:lnTo>
                  <a:lnTo>
                    <a:pt x="5" y="14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9" y="13"/>
                  </a:lnTo>
                  <a:lnTo>
                    <a:pt x="11" y="12"/>
                  </a:lnTo>
                  <a:lnTo>
                    <a:pt x="12" y="9"/>
                  </a:lnTo>
                  <a:lnTo>
                    <a:pt x="13" y="8"/>
                  </a:lnTo>
                  <a:lnTo>
                    <a:pt x="16" y="7"/>
                  </a:lnTo>
                  <a:lnTo>
                    <a:pt x="17" y="6"/>
                  </a:lnTo>
                  <a:lnTo>
                    <a:pt x="17" y="5"/>
                  </a:lnTo>
                  <a:lnTo>
                    <a:pt x="16" y="3"/>
                  </a:lnTo>
                  <a:lnTo>
                    <a:pt x="16" y="2"/>
                  </a:lnTo>
                  <a:lnTo>
                    <a:pt x="17" y="1"/>
                  </a:lnTo>
                  <a:lnTo>
                    <a:pt x="18" y="1"/>
                  </a:lnTo>
                  <a:lnTo>
                    <a:pt x="21" y="0"/>
                  </a:lnTo>
                  <a:lnTo>
                    <a:pt x="2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2" name="Freeform 1494">
              <a:extLst>
                <a:ext uri="{FF2B5EF4-FFF2-40B4-BE49-F238E27FC236}">
                  <a16:creationId xmlns:a16="http://schemas.microsoft.com/office/drawing/2014/main" id="{263A88B7-6232-2AF5-616A-027F644C2C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6426" y="9241934"/>
              <a:ext cx="5495" cy="5495"/>
            </a:xfrm>
            <a:custGeom>
              <a:avLst/>
              <a:gdLst>
                <a:gd name="T0" fmla="*/ 0 w 4"/>
                <a:gd name="T1" fmla="*/ 0 h 3"/>
                <a:gd name="T2" fmla="*/ 3 w 4"/>
                <a:gd name="T3" fmla="*/ 0 h 3"/>
                <a:gd name="T4" fmla="*/ 3 w 4"/>
                <a:gd name="T5" fmla="*/ 1 h 3"/>
                <a:gd name="T6" fmla="*/ 3 w 4"/>
                <a:gd name="T7" fmla="*/ 2 h 3"/>
                <a:gd name="T8" fmla="*/ 1 w 4"/>
                <a:gd name="T9" fmla="*/ 2 h 3"/>
                <a:gd name="T10" fmla="*/ 0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lnTo>
                    <a:pt x="3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1" y="2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3" name="Freeform 1495">
              <a:extLst>
                <a:ext uri="{FF2B5EF4-FFF2-40B4-BE49-F238E27FC236}">
                  <a16:creationId xmlns:a16="http://schemas.microsoft.com/office/drawing/2014/main" id="{0B18716D-2B25-AB00-F995-DBE6C7C0B6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6426" y="9241934"/>
              <a:ext cx="5495" cy="5495"/>
            </a:xfrm>
            <a:custGeom>
              <a:avLst/>
              <a:gdLst>
                <a:gd name="T0" fmla="*/ 0 w 4"/>
                <a:gd name="T1" fmla="*/ 0 h 3"/>
                <a:gd name="T2" fmla="*/ 3 w 4"/>
                <a:gd name="T3" fmla="*/ 0 h 3"/>
                <a:gd name="T4" fmla="*/ 3 w 4"/>
                <a:gd name="T5" fmla="*/ 1 h 3"/>
                <a:gd name="T6" fmla="*/ 3 w 4"/>
                <a:gd name="T7" fmla="*/ 2 h 3"/>
                <a:gd name="T8" fmla="*/ 1 w 4"/>
                <a:gd name="T9" fmla="*/ 2 h 3"/>
                <a:gd name="T10" fmla="*/ 0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lnTo>
                    <a:pt x="3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1" y="2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4" name="Freeform 1500">
              <a:extLst>
                <a:ext uri="{FF2B5EF4-FFF2-40B4-BE49-F238E27FC236}">
                  <a16:creationId xmlns:a16="http://schemas.microsoft.com/office/drawing/2014/main" id="{CBEFBAE4-CEBD-5E85-5491-360F249BF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0369" y="9505595"/>
              <a:ext cx="54929" cy="49438"/>
            </a:xfrm>
            <a:custGeom>
              <a:avLst/>
              <a:gdLst>
                <a:gd name="T0" fmla="*/ 27 w 43"/>
                <a:gd name="T1" fmla="*/ 37 h 40"/>
                <a:gd name="T2" fmla="*/ 22 w 43"/>
                <a:gd name="T3" fmla="*/ 39 h 40"/>
                <a:gd name="T4" fmla="*/ 10 w 43"/>
                <a:gd name="T5" fmla="*/ 39 h 40"/>
                <a:gd name="T6" fmla="*/ 4 w 43"/>
                <a:gd name="T7" fmla="*/ 38 h 40"/>
                <a:gd name="T8" fmla="*/ 0 w 43"/>
                <a:gd name="T9" fmla="*/ 39 h 40"/>
                <a:gd name="T10" fmla="*/ 7 w 43"/>
                <a:gd name="T11" fmla="*/ 35 h 40"/>
                <a:gd name="T12" fmla="*/ 9 w 43"/>
                <a:gd name="T13" fmla="*/ 33 h 40"/>
                <a:gd name="T14" fmla="*/ 11 w 43"/>
                <a:gd name="T15" fmla="*/ 33 h 40"/>
                <a:gd name="T16" fmla="*/ 12 w 43"/>
                <a:gd name="T17" fmla="*/ 33 h 40"/>
                <a:gd name="T18" fmla="*/ 13 w 43"/>
                <a:gd name="T19" fmla="*/ 24 h 40"/>
                <a:gd name="T20" fmla="*/ 13 w 43"/>
                <a:gd name="T21" fmla="*/ 22 h 40"/>
                <a:gd name="T22" fmla="*/ 12 w 43"/>
                <a:gd name="T23" fmla="*/ 21 h 40"/>
                <a:gd name="T24" fmla="*/ 11 w 43"/>
                <a:gd name="T25" fmla="*/ 21 h 40"/>
                <a:gd name="T26" fmla="*/ 9 w 43"/>
                <a:gd name="T27" fmla="*/ 19 h 40"/>
                <a:gd name="T28" fmla="*/ 8 w 43"/>
                <a:gd name="T29" fmla="*/ 19 h 40"/>
                <a:gd name="T30" fmla="*/ 10 w 43"/>
                <a:gd name="T31" fmla="*/ 18 h 40"/>
                <a:gd name="T32" fmla="*/ 13 w 43"/>
                <a:gd name="T33" fmla="*/ 18 h 40"/>
                <a:gd name="T34" fmla="*/ 16 w 43"/>
                <a:gd name="T35" fmla="*/ 16 h 40"/>
                <a:gd name="T36" fmla="*/ 22 w 43"/>
                <a:gd name="T37" fmla="*/ 16 h 40"/>
                <a:gd name="T38" fmla="*/ 25 w 43"/>
                <a:gd name="T39" fmla="*/ 16 h 40"/>
                <a:gd name="T40" fmla="*/ 31 w 43"/>
                <a:gd name="T41" fmla="*/ 15 h 40"/>
                <a:gd name="T42" fmla="*/ 28 w 43"/>
                <a:gd name="T43" fmla="*/ 19 h 40"/>
                <a:gd name="T44" fmla="*/ 27 w 43"/>
                <a:gd name="T45" fmla="*/ 21 h 40"/>
                <a:gd name="T46" fmla="*/ 27 w 43"/>
                <a:gd name="T47" fmla="*/ 24 h 40"/>
                <a:gd name="T48" fmla="*/ 27 w 43"/>
                <a:gd name="T49" fmla="*/ 26 h 40"/>
                <a:gd name="T50" fmla="*/ 27 w 43"/>
                <a:gd name="T51" fmla="*/ 29 h 40"/>
                <a:gd name="T52" fmla="*/ 29 w 43"/>
                <a:gd name="T53" fmla="*/ 31 h 40"/>
                <a:gd name="T54" fmla="*/ 27 w 43"/>
                <a:gd name="T55" fmla="*/ 33 h 40"/>
                <a:gd name="T56" fmla="*/ 27 w 43"/>
                <a:gd name="T57" fmla="*/ 36 h 40"/>
                <a:gd name="T58" fmla="*/ 27 w 43"/>
                <a:gd name="T59" fmla="*/ 37 h 40"/>
                <a:gd name="T60" fmla="*/ 35 w 43"/>
                <a:gd name="T61" fmla="*/ 5 h 40"/>
                <a:gd name="T62" fmla="*/ 33 w 43"/>
                <a:gd name="T63" fmla="*/ 5 h 40"/>
                <a:gd name="T64" fmla="*/ 33 w 43"/>
                <a:gd name="T65" fmla="*/ 4 h 40"/>
                <a:gd name="T66" fmla="*/ 37 w 43"/>
                <a:gd name="T67" fmla="*/ 2 h 40"/>
                <a:gd name="T68" fmla="*/ 41 w 43"/>
                <a:gd name="T69" fmla="*/ 0 h 40"/>
                <a:gd name="T70" fmla="*/ 42 w 43"/>
                <a:gd name="T71" fmla="*/ 0 h 40"/>
                <a:gd name="T72" fmla="*/ 41 w 43"/>
                <a:gd name="T73" fmla="*/ 2 h 40"/>
                <a:gd name="T74" fmla="*/ 35 w 43"/>
                <a:gd name="T7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3" h="40">
                  <a:moveTo>
                    <a:pt x="27" y="37"/>
                  </a:moveTo>
                  <a:lnTo>
                    <a:pt x="22" y="39"/>
                  </a:lnTo>
                  <a:lnTo>
                    <a:pt x="10" y="39"/>
                  </a:lnTo>
                  <a:lnTo>
                    <a:pt x="4" y="38"/>
                  </a:lnTo>
                  <a:lnTo>
                    <a:pt x="0" y="39"/>
                  </a:lnTo>
                  <a:lnTo>
                    <a:pt x="7" y="35"/>
                  </a:lnTo>
                  <a:lnTo>
                    <a:pt x="9" y="33"/>
                  </a:lnTo>
                  <a:lnTo>
                    <a:pt x="11" y="33"/>
                  </a:lnTo>
                  <a:lnTo>
                    <a:pt x="12" y="33"/>
                  </a:lnTo>
                  <a:lnTo>
                    <a:pt x="13" y="24"/>
                  </a:lnTo>
                  <a:lnTo>
                    <a:pt x="13" y="22"/>
                  </a:lnTo>
                  <a:lnTo>
                    <a:pt x="12" y="21"/>
                  </a:lnTo>
                  <a:lnTo>
                    <a:pt x="11" y="21"/>
                  </a:lnTo>
                  <a:lnTo>
                    <a:pt x="9" y="19"/>
                  </a:lnTo>
                  <a:lnTo>
                    <a:pt x="8" y="19"/>
                  </a:lnTo>
                  <a:lnTo>
                    <a:pt x="10" y="18"/>
                  </a:lnTo>
                  <a:lnTo>
                    <a:pt x="13" y="18"/>
                  </a:lnTo>
                  <a:lnTo>
                    <a:pt x="16" y="16"/>
                  </a:lnTo>
                  <a:lnTo>
                    <a:pt x="22" y="16"/>
                  </a:lnTo>
                  <a:lnTo>
                    <a:pt x="25" y="16"/>
                  </a:lnTo>
                  <a:lnTo>
                    <a:pt x="31" y="15"/>
                  </a:lnTo>
                  <a:lnTo>
                    <a:pt x="28" y="19"/>
                  </a:lnTo>
                  <a:lnTo>
                    <a:pt x="27" y="21"/>
                  </a:lnTo>
                  <a:lnTo>
                    <a:pt x="27" y="24"/>
                  </a:lnTo>
                  <a:lnTo>
                    <a:pt x="27" y="26"/>
                  </a:lnTo>
                  <a:lnTo>
                    <a:pt x="27" y="29"/>
                  </a:lnTo>
                  <a:lnTo>
                    <a:pt x="29" y="31"/>
                  </a:lnTo>
                  <a:lnTo>
                    <a:pt x="27" y="33"/>
                  </a:lnTo>
                  <a:lnTo>
                    <a:pt x="27" y="36"/>
                  </a:lnTo>
                  <a:lnTo>
                    <a:pt x="27" y="37"/>
                  </a:lnTo>
                  <a:close/>
                  <a:moveTo>
                    <a:pt x="35" y="5"/>
                  </a:moveTo>
                  <a:lnTo>
                    <a:pt x="33" y="5"/>
                  </a:lnTo>
                  <a:lnTo>
                    <a:pt x="33" y="4"/>
                  </a:lnTo>
                  <a:lnTo>
                    <a:pt x="37" y="2"/>
                  </a:lnTo>
                  <a:lnTo>
                    <a:pt x="41" y="0"/>
                  </a:lnTo>
                  <a:lnTo>
                    <a:pt x="42" y="0"/>
                  </a:lnTo>
                  <a:lnTo>
                    <a:pt x="41" y="2"/>
                  </a:lnTo>
                  <a:lnTo>
                    <a:pt x="35" y="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5" name="Freeform 1502">
              <a:extLst>
                <a:ext uri="{FF2B5EF4-FFF2-40B4-BE49-F238E27FC236}">
                  <a16:creationId xmlns:a16="http://schemas.microsoft.com/office/drawing/2014/main" id="{74D558F3-EB5A-AABB-203C-6C83C77694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58821" y="9505595"/>
              <a:ext cx="10986" cy="5495"/>
            </a:xfrm>
            <a:custGeom>
              <a:avLst/>
              <a:gdLst>
                <a:gd name="T0" fmla="*/ 2 w 10"/>
                <a:gd name="T1" fmla="*/ 5 h 6"/>
                <a:gd name="T2" fmla="*/ 0 w 10"/>
                <a:gd name="T3" fmla="*/ 5 h 6"/>
                <a:gd name="T4" fmla="*/ 0 w 10"/>
                <a:gd name="T5" fmla="*/ 4 h 6"/>
                <a:gd name="T6" fmla="*/ 4 w 10"/>
                <a:gd name="T7" fmla="*/ 2 h 6"/>
                <a:gd name="T8" fmla="*/ 8 w 10"/>
                <a:gd name="T9" fmla="*/ 0 h 6"/>
                <a:gd name="T10" fmla="*/ 9 w 10"/>
                <a:gd name="T11" fmla="*/ 0 h 6"/>
                <a:gd name="T12" fmla="*/ 8 w 10"/>
                <a:gd name="T13" fmla="*/ 2 h 6"/>
                <a:gd name="T14" fmla="*/ 2 w 10"/>
                <a:gd name="T1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6">
                  <a:moveTo>
                    <a:pt x="2" y="5"/>
                  </a:moveTo>
                  <a:lnTo>
                    <a:pt x="0" y="5"/>
                  </a:lnTo>
                  <a:lnTo>
                    <a:pt x="0" y="4"/>
                  </a:lnTo>
                  <a:lnTo>
                    <a:pt x="4" y="2"/>
                  </a:lnTo>
                  <a:lnTo>
                    <a:pt x="8" y="0"/>
                  </a:lnTo>
                  <a:lnTo>
                    <a:pt x="9" y="0"/>
                  </a:lnTo>
                  <a:lnTo>
                    <a:pt x="8" y="2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6" name="Freeform 1627">
              <a:extLst>
                <a:ext uri="{FF2B5EF4-FFF2-40B4-BE49-F238E27FC236}">
                  <a16:creationId xmlns:a16="http://schemas.microsoft.com/office/drawing/2014/main" id="{E6365E82-CFB1-044C-7C2F-A3A6EE6FAD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52200" y="11131504"/>
              <a:ext cx="203240" cy="219717"/>
            </a:xfrm>
            <a:custGeom>
              <a:avLst/>
              <a:gdLst>
                <a:gd name="T0" fmla="*/ 152 w 163"/>
                <a:gd name="T1" fmla="*/ 134 h 175"/>
                <a:gd name="T2" fmla="*/ 142 w 163"/>
                <a:gd name="T3" fmla="*/ 153 h 175"/>
                <a:gd name="T4" fmla="*/ 128 w 163"/>
                <a:gd name="T5" fmla="*/ 164 h 175"/>
                <a:gd name="T6" fmla="*/ 102 w 163"/>
                <a:gd name="T7" fmla="*/ 173 h 175"/>
                <a:gd name="T8" fmla="*/ 85 w 163"/>
                <a:gd name="T9" fmla="*/ 168 h 175"/>
                <a:gd name="T10" fmla="*/ 69 w 163"/>
                <a:gd name="T11" fmla="*/ 173 h 175"/>
                <a:gd name="T12" fmla="*/ 60 w 163"/>
                <a:gd name="T13" fmla="*/ 168 h 175"/>
                <a:gd name="T14" fmla="*/ 27 w 163"/>
                <a:gd name="T15" fmla="*/ 156 h 175"/>
                <a:gd name="T16" fmla="*/ 16 w 163"/>
                <a:gd name="T17" fmla="*/ 154 h 175"/>
                <a:gd name="T18" fmla="*/ 1 w 163"/>
                <a:gd name="T19" fmla="*/ 136 h 175"/>
                <a:gd name="T20" fmla="*/ 3 w 163"/>
                <a:gd name="T21" fmla="*/ 112 h 175"/>
                <a:gd name="T22" fmla="*/ 6 w 163"/>
                <a:gd name="T23" fmla="*/ 108 h 175"/>
                <a:gd name="T24" fmla="*/ 11 w 163"/>
                <a:gd name="T25" fmla="*/ 99 h 175"/>
                <a:gd name="T26" fmla="*/ 7 w 163"/>
                <a:gd name="T27" fmla="*/ 84 h 175"/>
                <a:gd name="T28" fmla="*/ 8 w 163"/>
                <a:gd name="T29" fmla="*/ 74 h 175"/>
                <a:gd name="T30" fmla="*/ 8 w 163"/>
                <a:gd name="T31" fmla="*/ 66 h 175"/>
                <a:gd name="T32" fmla="*/ 11 w 163"/>
                <a:gd name="T33" fmla="*/ 61 h 175"/>
                <a:gd name="T34" fmla="*/ 14 w 163"/>
                <a:gd name="T35" fmla="*/ 53 h 175"/>
                <a:gd name="T36" fmla="*/ 12 w 163"/>
                <a:gd name="T37" fmla="*/ 49 h 175"/>
                <a:gd name="T38" fmla="*/ 17 w 163"/>
                <a:gd name="T39" fmla="*/ 38 h 175"/>
                <a:gd name="T40" fmla="*/ 16 w 163"/>
                <a:gd name="T41" fmla="*/ 30 h 175"/>
                <a:gd name="T42" fmla="*/ 19 w 163"/>
                <a:gd name="T43" fmla="*/ 26 h 175"/>
                <a:gd name="T44" fmla="*/ 19 w 163"/>
                <a:gd name="T45" fmla="*/ 13 h 175"/>
                <a:gd name="T46" fmla="*/ 24 w 163"/>
                <a:gd name="T47" fmla="*/ 4 h 175"/>
                <a:gd name="T48" fmla="*/ 32 w 163"/>
                <a:gd name="T49" fmla="*/ 6 h 175"/>
                <a:gd name="T50" fmla="*/ 40 w 163"/>
                <a:gd name="T51" fmla="*/ 1 h 175"/>
                <a:gd name="T52" fmla="*/ 49 w 163"/>
                <a:gd name="T53" fmla="*/ 0 h 175"/>
                <a:gd name="T54" fmla="*/ 70 w 163"/>
                <a:gd name="T55" fmla="*/ 18 h 175"/>
                <a:gd name="T56" fmla="*/ 74 w 163"/>
                <a:gd name="T57" fmla="*/ 25 h 175"/>
                <a:gd name="T58" fmla="*/ 74 w 163"/>
                <a:gd name="T59" fmla="*/ 34 h 175"/>
                <a:gd name="T60" fmla="*/ 81 w 163"/>
                <a:gd name="T61" fmla="*/ 33 h 175"/>
                <a:gd name="T62" fmla="*/ 85 w 163"/>
                <a:gd name="T63" fmla="*/ 29 h 175"/>
                <a:gd name="T64" fmla="*/ 87 w 163"/>
                <a:gd name="T65" fmla="*/ 26 h 175"/>
                <a:gd name="T66" fmla="*/ 94 w 163"/>
                <a:gd name="T67" fmla="*/ 33 h 175"/>
                <a:gd name="T68" fmla="*/ 96 w 163"/>
                <a:gd name="T69" fmla="*/ 38 h 175"/>
                <a:gd name="T70" fmla="*/ 102 w 163"/>
                <a:gd name="T71" fmla="*/ 42 h 175"/>
                <a:gd name="T72" fmla="*/ 118 w 163"/>
                <a:gd name="T73" fmla="*/ 49 h 175"/>
                <a:gd name="T74" fmla="*/ 124 w 163"/>
                <a:gd name="T75" fmla="*/ 58 h 175"/>
                <a:gd name="T76" fmla="*/ 136 w 163"/>
                <a:gd name="T77" fmla="*/ 64 h 175"/>
                <a:gd name="T78" fmla="*/ 142 w 163"/>
                <a:gd name="T79" fmla="*/ 68 h 175"/>
                <a:gd name="T80" fmla="*/ 145 w 163"/>
                <a:gd name="T81" fmla="*/ 74 h 175"/>
                <a:gd name="T82" fmla="*/ 151 w 163"/>
                <a:gd name="T83" fmla="*/ 85 h 175"/>
                <a:gd name="T84" fmla="*/ 161 w 163"/>
                <a:gd name="T85" fmla="*/ 92 h 175"/>
                <a:gd name="T86" fmla="*/ 157 w 163"/>
                <a:gd name="T87" fmla="*/ 101 h 175"/>
                <a:gd name="T88" fmla="*/ 151 w 163"/>
                <a:gd name="T89" fmla="*/ 107 h 175"/>
                <a:gd name="T90" fmla="*/ 150 w 163"/>
                <a:gd name="T91" fmla="*/ 126 h 175"/>
                <a:gd name="T92" fmla="*/ 152 w 163"/>
                <a:gd name="T93" fmla="*/ 129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3" h="175">
                  <a:moveTo>
                    <a:pt x="155" y="130"/>
                  </a:moveTo>
                  <a:lnTo>
                    <a:pt x="153" y="131"/>
                  </a:lnTo>
                  <a:lnTo>
                    <a:pt x="152" y="134"/>
                  </a:lnTo>
                  <a:lnTo>
                    <a:pt x="150" y="140"/>
                  </a:lnTo>
                  <a:lnTo>
                    <a:pt x="144" y="149"/>
                  </a:lnTo>
                  <a:lnTo>
                    <a:pt x="142" y="153"/>
                  </a:lnTo>
                  <a:lnTo>
                    <a:pt x="135" y="159"/>
                  </a:lnTo>
                  <a:lnTo>
                    <a:pt x="131" y="164"/>
                  </a:lnTo>
                  <a:lnTo>
                    <a:pt x="128" y="164"/>
                  </a:lnTo>
                  <a:lnTo>
                    <a:pt x="124" y="167"/>
                  </a:lnTo>
                  <a:lnTo>
                    <a:pt x="108" y="174"/>
                  </a:lnTo>
                  <a:lnTo>
                    <a:pt x="102" y="173"/>
                  </a:lnTo>
                  <a:lnTo>
                    <a:pt x="98" y="173"/>
                  </a:lnTo>
                  <a:lnTo>
                    <a:pt x="94" y="169"/>
                  </a:lnTo>
                  <a:lnTo>
                    <a:pt x="85" y="168"/>
                  </a:lnTo>
                  <a:lnTo>
                    <a:pt x="79" y="169"/>
                  </a:lnTo>
                  <a:lnTo>
                    <a:pt x="71" y="173"/>
                  </a:lnTo>
                  <a:lnTo>
                    <a:pt x="69" y="173"/>
                  </a:lnTo>
                  <a:lnTo>
                    <a:pt x="67" y="173"/>
                  </a:lnTo>
                  <a:lnTo>
                    <a:pt x="63" y="172"/>
                  </a:lnTo>
                  <a:lnTo>
                    <a:pt x="60" y="168"/>
                  </a:lnTo>
                  <a:lnTo>
                    <a:pt x="49" y="164"/>
                  </a:lnTo>
                  <a:lnTo>
                    <a:pt x="39" y="156"/>
                  </a:lnTo>
                  <a:lnTo>
                    <a:pt x="27" y="156"/>
                  </a:lnTo>
                  <a:lnTo>
                    <a:pt x="19" y="157"/>
                  </a:lnTo>
                  <a:lnTo>
                    <a:pt x="18" y="156"/>
                  </a:lnTo>
                  <a:lnTo>
                    <a:pt x="16" y="154"/>
                  </a:lnTo>
                  <a:lnTo>
                    <a:pt x="14" y="151"/>
                  </a:lnTo>
                  <a:lnTo>
                    <a:pt x="7" y="144"/>
                  </a:lnTo>
                  <a:lnTo>
                    <a:pt x="1" y="136"/>
                  </a:lnTo>
                  <a:lnTo>
                    <a:pt x="0" y="129"/>
                  </a:lnTo>
                  <a:lnTo>
                    <a:pt x="1" y="121"/>
                  </a:lnTo>
                  <a:lnTo>
                    <a:pt x="3" y="112"/>
                  </a:lnTo>
                  <a:lnTo>
                    <a:pt x="2" y="110"/>
                  </a:lnTo>
                  <a:lnTo>
                    <a:pt x="5" y="108"/>
                  </a:lnTo>
                  <a:lnTo>
                    <a:pt x="6" y="108"/>
                  </a:lnTo>
                  <a:lnTo>
                    <a:pt x="9" y="105"/>
                  </a:lnTo>
                  <a:lnTo>
                    <a:pt x="11" y="102"/>
                  </a:lnTo>
                  <a:lnTo>
                    <a:pt x="11" y="99"/>
                  </a:lnTo>
                  <a:lnTo>
                    <a:pt x="9" y="94"/>
                  </a:lnTo>
                  <a:lnTo>
                    <a:pt x="8" y="87"/>
                  </a:lnTo>
                  <a:lnTo>
                    <a:pt x="7" y="84"/>
                  </a:lnTo>
                  <a:lnTo>
                    <a:pt x="9" y="79"/>
                  </a:lnTo>
                  <a:lnTo>
                    <a:pt x="9" y="76"/>
                  </a:lnTo>
                  <a:lnTo>
                    <a:pt x="8" y="74"/>
                  </a:lnTo>
                  <a:lnTo>
                    <a:pt x="8" y="71"/>
                  </a:lnTo>
                  <a:lnTo>
                    <a:pt x="9" y="69"/>
                  </a:lnTo>
                  <a:lnTo>
                    <a:pt x="8" y="66"/>
                  </a:lnTo>
                  <a:lnTo>
                    <a:pt x="8" y="64"/>
                  </a:lnTo>
                  <a:lnTo>
                    <a:pt x="8" y="62"/>
                  </a:lnTo>
                  <a:lnTo>
                    <a:pt x="11" y="61"/>
                  </a:lnTo>
                  <a:lnTo>
                    <a:pt x="12" y="58"/>
                  </a:lnTo>
                  <a:lnTo>
                    <a:pt x="13" y="55"/>
                  </a:lnTo>
                  <a:lnTo>
                    <a:pt x="14" y="53"/>
                  </a:lnTo>
                  <a:lnTo>
                    <a:pt x="14" y="52"/>
                  </a:lnTo>
                  <a:lnTo>
                    <a:pt x="13" y="51"/>
                  </a:lnTo>
                  <a:lnTo>
                    <a:pt x="12" y="49"/>
                  </a:lnTo>
                  <a:lnTo>
                    <a:pt x="13" y="46"/>
                  </a:lnTo>
                  <a:lnTo>
                    <a:pt x="15" y="42"/>
                  </a:lnTo>
                  <a:lnTo>
                    <a:pt x="17" y="38"/>
                  </a:lnTo>
                  <a:lnTo>
                    <a:pt x="18" y="35"/>
                  </a:lnTo>
                  <a:lnTo>
                    <a:pt x="18" y="32"/>
                  </a:lnTo>
                  <a:lnTo>
                    <a:pt x="16" y="30"/>
                  </a:lnTo>
                  <a:lnTo>
                    <a:pt x="17" y="29"/>
                  </a:lnTo>
                  <a:lnTo>
                    <a:pt x="19" y="29"/>
                  </a:lnTo>
                  <a:lnTo>
                    <a:pt x="19" y="26"/>
                  </a:lnTo>
                  <a:lnTo>
                    <a:pt x="19" y="21"/>
                  </a:lnTo>
                  <a:lnTo>
                    <a:pt x="18" y="17"/>
                  </a:lnTo>
                  <a:lnTo>
                    <a:pt x="19" y="13"/>
                  </a:lnTo>
                  <a:lnTo>
                    <a:pt x="22" y="10"/>
                  </a:lnTo>
                  <a:lnTo>
                    <a:pt x="24" y="6"/>
                  </a:lnTo>
                  <a:lnTo>
                    <a:pt x="24" y="4"/>
                  </a:lnTo>
                  <a:lnTo>
                    <a:pt x="25" y="3"/>
                  </a:lnTo>
                  <a:lnTo>
                    <a:pt x="27" y="5"/>
                  </a:lnTo>
                  <a:lnTo>
                    <a:pt x="32" y="6"/>
                  </a:lnTo>
                  <a:lnTo>
                    <a:pt x="37" y="6"/>
                  </a:lnTo>
                  <a:lnTo>
                    <a:pt x="38" y="5"/>
                  </a:lnTo>
                  <a:lnTo>
                    <a:pt x="40" y="1"/>
                  </a:lnTo>
                  <a:lnTo>
                    <a:pt x="43" y="0"/>
                  </a:lnTo>
                  <a:lnTo>
                    <a:pt x="46" y="0"/>
                  </a:lnTo>
                  <a:lnTo>
                    <a:pt x="49" y="0"/>
                  </a:lnTo>
                  <a:lnTo>
                    <a:pt x="52" y="3"/>
                  </a:lnTo>
                  <a:lnTo>
                    <a:pt x="62" y="12"/>
                  </a:lnTo>
                  <a:lnTo>
                    <a:pt x="70" y="18"/>
                  </a:lnTo>
                  <a:lnTo>
                    <a:pt x="71" y="21"/>
                  </a:lnTo>
                  <a:lnTo>
                    <a:pt x="73" y="24"/>
                  </a:lnTo>
                  <a:lnTo>
                    <a:pt x="74" y="25"/>
                  </a:lnTo>
                  <a:lnTo>
                    <a:pt x="74" y="31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76" y="34"/>
                  </a:lnTo>
                  <a:lnTo>
                    <a:pt x="79" y="34"/>
                  </a:lnTo>
                  <a:lnTo>
                    <a:pt x="81" y="33"/>
                  </a:lnTo>
                  <a:lnTo>
                    <a:pt x="82" y="31"/>
                  </a:lnTo>
                  <a:lnTo>
                    <a:pt x="83" y="29"/>
                  </a:lnTo>
                  <a:lnTo>
                    <a:pt x="85" y="29"/>
                  </a:lnTo>
                  <a:lnTo>
                    <a:pt x="85" y="27"/>
                  </a:lnTo>
                  <a:lnTo>
                    <a:pt x="86" y="26"/>
                  </a:lnTo>
                  <a:lnTo>
                    <a:pt x="87" y="26"/>
                  </a:lnTo>
                  <a:lnTo>
                    <a:pt x="88" y="27"/>
                  </a:lnTo>
                  <a:lnTo>
                    <a:pt x="92" y="30"/>
                  </a:lnTo>
                  <a:lnTo>
                    <a:pt x="94" y="33"/>
                  </a:lnTo>
                  <a:lnTo>
                    <a:pt x="94" y="35"/>
                  </a:lnTo>
                  <a:lnTo>
                    <a:pt x="96" y="36"/>
                  </a:lnTo>
                  <a:lnTo>
                    <a:pt x="96" y="38"/>
                  </a:lnTo>
                  <a:lnTo>
                    <a:pt x="98" y="40"/>
                  </a:lnTo>
                  <a:lnTo>
                    <a:pt x="100" y="41"/>
                  </a:lnTo>
                  <a:lnTo>
                    <a:pt x="102" y="42"/>
                  </a:lnTo>
                  <a:lnTo>
                    <a:pt x="104" y="41"/>
                  </a:lnTo>
                  <a:lnTo>
                    <a:pt x="109" y="45"/>
                  </a:lnTo>
                  <a:lnTo>
                    <a:pt x="118" y="49"/>
                  </a:lnTo>
                  <a:lnTo>
                    <a:pt x="120" y="51"/>
                  </a:lnTo>
                  <a:lnTo>
                    <a:pt x="121" y="53"/>
                  </a:lnTo>
                  <a:lnTo>
                    <a:pt x="124" y="58"/>
                  </a:lnTo>
                  <a:lnTo>
                    <a:pt x="129" y="62"/>
                  </a:lnTo>
                  <a:lnTo>
                    <a:pt x="133" y="63"/>
                  </a:lnTo>
                  <a:lnTo>
                    <a:pt x="136" y="64"/>
                  </a:lnTo>
                  <a:lnTo>
                    <a:pt x="138" y="65"/>
                  </a:lnTo>
                  <a:lnTo>
                    <a:pt x="140" y="67"/>
                  </a:lnTo>
                  <a:lnTo>
                    <a:pt x="142" y="68"/>
                  </a:lnTo>
                  <a:lnTo>
                    <a:pt x="143" y="69"/>
                  </a:lnTo>
                  <a:lnTo>
                    <a:pt x="144" y="71"/>
                  </a:lnTo>
                  <a:lnTo>
                    <a:pt x="145" y="74"/>
                  </a:lnTo>
                  <a:lnTo>
                    <a:pt x="146" y="77"/>
                  </a:lnTo>
                  <a:lnTo>
                    <a:pt x="148" y="82"/>
                  </a:lnTo>
                  <a:lnTo>
                    <a:pt x="151" y="85"/>
                  </a:lnTo>
                  <a:lnTo>
                    <a:pt x="155" y="88"/>
                  </a:lnTo>
                  <a:lnTo>
                    <a:pt x="159" y="90"/>
                  </a:lnTo>
                  <a:lnTo>
                    <a:pt x="161" y="92"/>
                  </a:lnTo>
                  <a:lnTo>
                    <a:pt x="162" y="93"/>
                  </a:lnTo>
                  <a:lnTo>
                    <a:pt x="160" y="96"/>
                  </a:lnTo>
                  <a:lnTo>
                    <a:pt x="157" y="101"/>
                  </a:lnTo>
                  <a:lnTo>
                    <a:pt x="155" y="103"/>
                  </a:lnTo>
                  <a:lnTo>
                    <a:pt x="151" y="105"/>
                  </a:lnTo>
                  <a:lnTo>
                    <a:pt x="151" y="107"/>
                  </a:lnTo>
                  <a:lnTo>
                    <a:pt x="150" y="109"/>
                  </a:lnTo>
                  <a:lnTo>
                    <a:pt x="150" y="121"/>
                  </a:lnTo>
                  <a:lnTo>
                    <a:pt x="150" y="126"/>
                  </a:lnTo>
                  <a:lnTo>
                    <a:pt x="150" y="127"/>
                  </a:lnTo>
                  <a:lnTo>
                    <a:pt x="150" y="127"/>
                  </a:lnTo>
                  <a:lnTo>
                    <a:pt x="152" y="129"/>
                  </a:lnTo>
                  <a:lnTo>
                    <a:pt x="154" y="130"/>
                  </a:lnTo>
                  <a:lnTo>
                    <a:pt x="155" y="13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7" name="Freeform 1629">
              <a:extLst>
                <a:ext uri="{FF2B5EF4-FFF2-40B4-BE49-F238E27FC236}">
                  <a16:creationId xmlns:a16="http://schemas.microsoft.com/office/drawing/2014/main" id="{F7497C3C-974C-5E55-4D2E-41A0F72A31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2341" y="9428694"/>
              <a:ext cx="10986" cy="27466"/>
            </a:xfrm>
            <a:custGeom>
              <a:avLst/>
              <a:gdLst>
                <a:gd name="T0" fmla="*/ 1 w 8"/>
                <a:gd name="T1" fmla="*/ 21 h 22"/>
                <a:gd name="T2" fmla="*/ 0 w 8"/>
                <a:gd name="T3" fmla="*/ 21 h 22"/>
                <a:gd name="T4" fmla="*/ 0 w 8"/>
                <a:gd name="T5" fmla="*/ 21 h 22"/>
                <a:gd name="T6" fmla="*/ 0 w 8"/>
                <a:gd name="T7" fmla="*/ 21 h 22"/>
                <a:gd name="T8" fmla="*/ 0 w 8"/>
                <a:gd name="T9" fmla="*/ 21 h 22"/>
                <a:gd name="T10" fmla="*/ 1 w 8"/>
                <a:gd name="T11" fmla="*/ 20 h 22"/>
                <a:gd name="T12" fmla="*/ 1 w 8"/>
                <a:gd name="T13" fmla="*/ 20 h 22"/>
                <a:gd name="T14" fmla="*/ 1 w 8"/>
                <a:gd name="T15" fmla="*/ 19 h 22"/>
                <a:gd name="T16" fmla="*/ 1 w 8"/>
                <a:gd name="T17" fmla="*/ 19 h 22"/>
                <a:gd name="T18" fmla="*/ 1 w 8"/>
                <a:gd name="T19" fmla="*/ 19 h 22"/>
                <a:gd name="T20" fmla="*/ 1 w 8"/>
                <a:gd name="T21" fmla="*/ 19 h 22"/>
                <a:gd name="T22" fmla="*/ 1 w 8"/>
                <a:gd name="T23" fmla="*/ 20 h 22"/>
                <a:gd name="T24" fmla="*/ 1 w 8"/>
                <a:gd name="T25" fmla="*/ 20 h 22"/>
                <a:gd name="T26" fmla="*/ 1 w 8"/>
                <a:gd name="T27" fmla="*/ 20 h 22"/>
                <a:gd name="T28" fmla="*/ 1 w 8"/>
                <a:gd name="T29" fmla="*/ 21 h 22"/>
                <a:gd name="T30" fmla="*/ 4 w 8"/>
                <a:gd name="T31" fmla="*/ 11 h 22"/>
                <a:gd name="T32" fmla="*/ 3 w 8"/>
                <a:gd name="T33" fmla="*/ 11 h 22"/>
                <a:gd name="T34" fmla="*/ 4 w 8"/>
                <a:gd name="T35" fmla="*/ 11 h 22"/>
                <a:gd name="T36" fmla="*/ 3 w 8"/>
                <a:gd name="T37" fmla="*/ 12 h 22"/>
                <a:gd name="T38" fmla="*/ 3 w 8"/>
                <a:gd name="T39" fmla="*/ 11 h 22"/>
                <a:gd name="T40" fmla="*/ 3 w 8"/>
                <a:gd name="T41" fmla="*/ 11 h 22"/>
                <a:gd name="T42" fmla="*/ 3 w 8"/>
                <a:gd name="T43" fmla="*/ 11 h 22"/>
                <a:gd name="T44" fmla="*/ 3 w 8"/>
                <a:gd name="T45" fmla="*/ 11 h 22"/>
                <a:gd name="T46" fmla="*/ 3 w 8"/>
                <a:gd name="T47" fmla="*/ 11 h 22"/>
                <a:gd name="T48" fmla="*/ 3 w 8"/>
                <a:gd name="T49" fmla="*/ 11 h 22"/>
                <a:gd name="T50" fmla="*/ 3 w 8"/>
                <a:gd name="T51" fmla="*/ 11 h 22"/>
                <a:gd name="T52" fmla="*/ 3 w 8"/>
                <a:gd name="T53" fmla="*/ 11 h 22"/>
                <a:gd name="T54" fmla="*/ 3 w 8"/>
                <a:gd name="T55" fmla="*/ 11 h 22"/>
                <a:gd name="T56" fmla="*/ 3 w 8"/>
                <a:gd name="T57" fmla="*/ 11 h 22"/>
                <a:gd name="T58" fmla="*/ 3 w 8"/>
                <a:gd name="T59" fmla="*/ 10 h 22"/>
                <a:gd name="T60" fmla="*/ 4 w 8"/>
                <a:gd name="T61" fmla="*/ 10 h 22"/>
                <a:gd name="T62" fmla="*/ 4 w 8"/>
                <a:gd name="T63" fmla="*/ 10 h 22"/>
                <a:gd name="T64" fmla="*/ 4 w 8"/>
                <a:gd name="T65" fmla="*/ 10 h 22"/>
                <a:gd name="T66" fmla="*/ 4 w 8"/>
                <a:gd name="T67" fmla="*/ 10 h 22"/>
                <a:gd name="T68" fmla="*/ 4 w 8"/>
                <a:gd name="T69" fmla="*/ 10 h 22"/>
                <a:gd name="T70" fmla="*/ 5 w 8"/>
                <a:gd name="T71" fmla="*/ 10 h 22"/>
                <a:gd name="T72" fmla="*/ 4 w 8"/>
                <a:gd name="T73" fmla="*/ 10 h 22"/>
                <a:gd name="T74" fmla="*/ 4 w 8"/>
                <a:gd name="T75" fmla="*/ 11 h 22"/>
                <a:gd name="T76" fmla="*/ 5 w 8"/>
                <a:gd name="T77" fmla="*/ 7 h 22"/>
                <a:gd name="T78" fmla="*/ 4 w 8"/>
                <a:gd name="T79" fmla="*/ 7 h 22"/>
                <a:gd name="T80" fmla="*/ 2 w 8"/>
                <a:gd name="T81" fmla="*/ 5 h 22"/>
                <a:gd name="T82" fmla="*/ 3 w 8"/>
                <a:gd name="T83" fmla="*/ 2 h 22"/>
                <a:gd name="T84" fmla="*/ 4 w 8"/>
                <a:gd name="T85" fmla="*/ 1 h 22"/>
                <a:gd name="T86" fmla="*/ 5 w 8"/>
                <a:gd name="T87" fmla="*/ 0 h 22"/>
                <a:gd name="T88" fmla="*/ 6 w 8"/>
                <a:gd name="T89" fmla="*/ 0 h 22"/>
                <a:gd name="T90" fmla="*/ 7 w 8"/>
                <a:gd name="T91" fmla="*/ 2 h 22"/>
                <a:gd name="T92" fmla="*/ 7 w 8"/>
                <a:gd name="T93" fmla="*/ 5 h 22"/>
                <a:gd name="T94" fmla="*/ 5 w 8"/>
                <a:gd name="T95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" h="22">
                  <a:moveTo>
                    <a:pt x="1" y="21"/>
                  </a:move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9"/>
                  </a:lnTo>
                  <a:lnTo>
                    <a:pt x="1" y="19"/>
                  </a:lnTo>
                  <a:lnTo>
                    <a:pt x="1" y="19"/>
                  </a:lnTo>
                  <a:lnTo>
                    <a:pt x="1" y="19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1"/>
                  </a:lnTo>
                  <a:close/>
                  <a:moveTo>
                    <a:pt x="4" y="11"/>
                  </a:moveTo>
                  <a:lnTo>
                    <a:pt x="3" y="11"/>
                  </a:lnTo>
                  <a:lnTo>
                    <a:pt x="4" y="11"/>
                  </a:lnTo>
                  <a:lnTo>
                    <a:pt x="3" y="12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5" y="10"/>
                  </a:lnTo>
                  <a:lnTo>
                    <a:pt x="4" y="10"/>
                  </a:lnTo>
                  <a:lnTo>
                    <a:pt x="4" y="11"/>
                  </a:lnTo>
                  <a:close/>
                  <a:moveTo>
                    <a:pt x="5" y="7"/>
                  </a:moveTo>
                  <a:lnTo>
                    <a:pt x="4" y="7"/>
                  </a:lnTo>
                  <a:lnTo>
                    <a:pt x="2" y="5"/>
                  </a:lnTo>
                  <a:lnTo>
                    <a:pt x="3" y="2"/>
                  </a:lnTo>
                  <a:lnTo>
                    <a:pt x="4" y="1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2"/>
                  </a:lnTo>
                  <a:lnTo>
                    <a:pt x="7" y="5"/>
                  </a:lnTo>
                  <a:lnTo>
                    <a:pt x="5" y="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8" name="Freeform 1630">
              <a:extLst>
                <a:ext uri="{FF2B5EF4-FFF2-40B4-BE49-F238E27FC236}">
                  <a16:creationId xmlns:a16="http://schemas.microsoft.com/office/drawing/2014/main" id="{59D0E208-EC3F-1B70-4649-C7499D86B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2341" y="9450665"/>
              <a:ext cx="5495" cy="5495"/>
            </a:xfrm>
            <a:custGeom>
              <a:avLst/>
              <a:gdLst>
                <a:gd name="T0" fmla="*/ 1 w 2"/>
                <a:gd name="T1" fmla="*/ 2 h 3"/>
                <a:gd name="T2" fmla="*/ 0 w 2"/>
                <a:gd name="T3" fmla="*/ 2 h 3"/>
                <a:gd name="T4" fmla="*/ 0 w 2"/>
                <a:gd name="T5" fmla="*/ 2 h 3"/>
                <a:gd name="T6" fmla="*/ 0 w 2"/>
                <a:gd name="T7" fmla="*/ 2 h 3"/>
                <a:gd name="T8" fmla="*/ 0 w 2"/>
                <a:gd name="T9" fmla="*/ 2 h 3"/>
                <a:gd name="T10" fmla="*/ 1 w 2"/>
                <a:gd name="T11" fmla="*/ 1 h 3"/>
                <a:gd name="T12" fmla="*/ 1 w 2"/>
                <a:gd name="T13" fmla="*/ 1 h 3"/>
                <a:gd name="T14" fmla="*/ 1 w 2"/>
                <a:gd name="T15" fmla="*/ 0 h 3"/>
                <a:gd name="T16" fmla="*/ 1 w 2"/>
                <a:gd name="T17" fmla="*/ 0 h 3"/>
                <a:gd name="T18" fmla="*/ 1 w 2"/>
                <a:gd name="T19" fmla="*/ 0 h 3"/>
                <a:gd name="T20" fmla="*/ 1 w 2"/>
                <a:gd name="T21" fmla="*/ 0 h 3"/>
                <a:gd name="T22" fmla="*/ 1 w 2"/>
                <a:gd name="T23" fmla="*/ 1 h 3"/>
                <a:gd name="T24" fmla="*/ 1 w 2"/>
                <a:gd name="T25" fmla="*/ 1 h 3"/>
                <a:gd name="T26" fmla="*/ 1 w 2"/>
                <a:gd name="T27" fmla="*/ 1 h 3"/>
                <a:gd name="T28" fmla="*/ 1 w 2"/>
                <a:gd name="T2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" h="3">
                  <a:moveTo>
                    <a:pt x="1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9" name="Freeform 1631">
              <a:extLst>
                <a:ext uri="{FF2B5EF4-FFF2-40B4-BE49-F238E27FC236}">
                  <a16:creationId xmlns:a16="http://schemas.microsoft.com/office/drawing/2014/main" id="{37955F4F-68AF-29C9-6707-66BB757AD6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2341" y="9439679"/>
              <a:ext cx="5495" cy="5495"/>
            </a:xfrm>
            <a:custGeom>
              <a:avLst/>
              <a:gdLst>
                <a:gd name="T0" fmla="*/ 1 w 3"/>
                <a:gd name="T1" fmla="*/ 1 h 3"/>
                <a:gd name="T2" fmla="*/ 0 w 3"/>
                <a:gd name="T3" fmla="*/ 1 h 3"/>
                <a:gd name="T4" fmla="*/ 1 w 3"/>
                <a:gd name="T5" fmla="*/ 1 h 3"/>
                <a:gd name="T6" fmla="*/ 0 w 3"/>
                <a:gd name="T7" fmla="*/ 2 h 3"/>
                <a:gd name="T8" fmla="*/ 0 w 3"/>
                <a:gd name="T9" fmla="*/ 1 h 3"/>
                <a:gd name="T10" fmla="*/ 0 w 3"/>
                <a:gd name="T11" fmla="*/ 1 h 3"/>
                <a:gd name="T12" fmla="*/ 0 w 3"/>
                <a:gd name="T13" fmla="*/ 1 h 3"/>
                <a:gd name="T14" fmla="*/ 0 w 3"/>
                <a:gd name="T15" fmla="*/ 1 h 3"/>
                <a:gd name="T16" fmla="*/ 0 w 3"/>
                <a:gd name="T17" fmla="*/ 1 h 3"/>
                <a:gd name="T18" fmla="*/ 0 w 3"/>
                <a:gd name="T19" fmla="*/ 1 h 3"/>
                <a:gd name="T20" fmla="*/ 0 w 3"/>
                <a:gd name="T21" fmla="*/ 1 h 3"/>
                <a:gd name="T22" fmla="*/ 0 w 3"/>
                <a:gd name="T23" fmla="*/ 1 h 3"/>
                <a:gd name="T24" fmla="*/ 0 w 3"/>
                <a:gd name="T25" fmla="*/ 1 h 3"/>
                <a:gd name="T26" fmla="*/ 0 w 3"/>
                <a:gd name="T27" fmla="*/ 1 h 3"/>
                <a:gd name="T28" fmla="*/ 0 w 3"/>
                <a:gd name="T29" fmla="*/ 0 h 3"/>
                <a:gd name="T30" fmla="*/ 1 w 3"/>
                <a:gd name="T31" fmla="*/ 0 h 3"/>
                <a:gd name="T32" fmla="*/ 1 w 3"/>
                <a:gd name="T33" fmla="*/ 0 h 3"/>
                <a:gd name="T34" fmla="*/ 1 w 3"/>
                <a:gd name="T35" fmla="*/ 0 h 3"/>
                <a:gd name="T36" fmla="*/ 1 w 3"/>
                <a:gd name="T37" fmla="*/ 0 h 3"/>
                <a:gd name="T38" fmla="*/ 1 w 3"/>
                <a:gd name="T39" fmla="*/ 0 h 3"/>
                <a:gd name="T40" fmla="*/ 2 w 3"/>
                <a:gd name="T41" fmla="*/ 0 h 3"/>
                <a:gd name="T42" fmla="*/ 1 w 3"/>
                <a:gd name="T43" fmla="*/ 0 h 3"/>
                <a:gd name="T44" fmla="*/ 1 w 3"/>
                <a:gd name="T4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lnTo>
                    <a:pt x="0" y="1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1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20" name="Freeform 1632">
              <a:extLst>
                <a:ext uri="{FF2B5EF4-FFF2-40B4-BE49-F238E27FC236}">
                  <a16:creationId xmlns:a16="http://schemas.microsoft.com/office/drawing/2014/main" id="{9E79DE8F-F7BD-86B0-8DE4-312F29B2B4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2341" y="9428694"/>
              <a:ext cx="5495" cy="10986"/>
            </a:xfrm>
            <a:custGeom>
              <a:avLst/>
              <a:gdLst>
                <a:gd name="T0" fmla="*/ 3 w 6"/>
                <a:gd name="T1" fmla="*/ 7 h 8"/>
                <a:gd name="T2" fmla="*/ 2 w 6"/>
                <a:gd name="T3" fmla="*/ 7 h 8"/>
                <a:gd name="T4" fmla="*/ 0 w 6"/>
                <a:gd name="T5" fmla="*/ 5 h 8"/>
                <a:gd name="T6" fmla="*/ 1 w 6"/>
                <a:gd name="T7" fmla="*/ 2 h 8"/>
                <a:gd name="T8" fmla="*/ 2 w 6"/>
                <a:gd name="T9" fmla="*/ 1 h 8"/>
                <a:gd name="T10" fmla="*/ 3 w 6"/>
                <a:gd name="T11" fmla="*/ 0 h 8"/>
                <a:gd name="T12" fmla="*/ 4 w 6"/>
                <a:gd name="T13" fmla="*/ 0 h 8"/>
                <a:gd name="T14" fmla="*/ 5 w 6"/>
                <a:gd name="T15" fmla="*/ 2 h 8"/>
                <a:gd name="T16" fmla="*/ 5 w 6"/>
                <a:gd name="T17" fmla="*/ 5 h 8"/>
                <a:gd name="T18" fmla="*/ 3 w 6"/>
                <a:gd name="T1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8">
                  <a:moveTo>
                    <a:pt x="3" y="7"/>
                  </a:moveTo>
                  <a:lnTo>
                    <a:pt x="2" y="7"/>
                  </a:lnTo>
                  <a:lnTo>
                    <a:pt x="0" y="5"/>
                  </a:lnTo>
                  <a:lnTo>
                    <a:pt x="1" y="2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2"/>
                  </a:lnTo>
                  <a:lnTo>
                    <a:pt x="5" y="5"/>
                  </a:lnTo>
                  <a:lnTo>
                    <a:pt x="3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21" name="Freeform 1633">
              <a:extLst>
                <a:ext uri="{FF2B5EF4-FFF2-40B4-BE49-F238E27FC236}">
                  <a16:creationId xmlns:a16="http://schemas.microsoft.com/office/drawing/2014/main" id="{4DFC3CBF-CE06-AD40-6962-42A28CC91A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80934" y="9472637"/>
              <a:ext cx="516336" cy="439435"/>
            </a:xfrm>
            <a:custGeom>
              <a:avLst/>
              <a:gdLst>
                <a:gd name="T0" fmla="*/ 383 w 415"/>
                <a:gd name="T1" fmla="*/ 98 h 353"/>
                <a:gd name="T2" fmla="*/ 384 w 415"/>
                <a:gd name="T3" fmla="*/ 92 h 353"/>
                <a:gd name="T4" fmla="*/ 244 w 415"/>
                <a:gd name="T5" fmla="*/ 38 h 353"/>
                <a:gd name="T6" fmla="*/ 287 w 415"/>
                <a:gd name="T7" fmla="*/ 40 h 353"/>
                <a:gd name="T8" fmla="*/ 281 w 415"/>
                <a:gd name="T9" fmla="*/ 34 h 353"/>
                <a:gd name="T10" fmla="*/ 414 w 415"/>
                <a:gd name="T11" fmla="*/ 120 h 353"/>
                <a:gd name="T12" fmla="*/ 394 w 415"/>
                <a:gd name="T13" fmla="*/ 135 h 353"/>
                <a:gd name="T14" fmla="*/ 390 w 415"/>
                <a:gd name="T15" fmla="*/ 153 h 353"/>
                <a:gd name="T16" fmla="*/ 397 w 415"/>
                <a:gd name="T17" fmla="*/ 161 h 353"/>
                <a:gd name="T18" fmla="*/ 375 w 415"/>
                <a:gd name="T19" fmla="*/ 168 h 353"/>
                <a:gd name="T20" fmla="*/ 372 w 415"/>
                <a:gd name="T21" fmla="*/ 186 h 353"/>
                <a:gd name="T22" fmla="*/ 390 w 415"/>
                <a:gd name="T23" fmla="*/ 218 h 353"/>
                <a:gd name="T24" fmla="*/ 378 w 415"/>
                <a:gd name="T25" fmla="*/ 235 h 353"/>
                <a:gd name="T26" fmla="*/ 345 w 415"/>
                <a:gd name="T27" fmla="*/ 247 h 353"/>
                <a:gd name="T28" fmla="*/ 325 w 415"/>
                <a:gd name="T29" fmla="*/ 261 h 353"/>
                <a:gd name="T30" fmla="*/ 299 w 415"/>
                <a:gd name="T31" fmla="*/ 253 h 353"/>
                <a:gd name="T32" fmla="*/ 279 w 415"/>
                <a:gd name="T33" fmla="*/ 247 h 353"/>
                <a:gd name="T34" fmla="*/ 267 w 415"/>
                <a:gd name="T35" fmla="*/ 250 h 353"/>
                <a:gd name="T36" fmla="*/ 287 w 415"/>
                <a:gd name="T37" fmla="*/ 291 h 353"/>
                <a:gd name="T38" fmla="*/ 306 w 415"/>
                <a:gd name="T39" fmla="*/ 302 h 353"/>
                <a:gd name="T40" fmla="*/ 287 w 415"/>
                <a:gd name="T41" fmla="*/ 314 h 353"/>
                <a:gd name="T42" fmla="*/ 269 w 415"/>
                <a:gd name="T43" fmla="*/ 331 h 353"/>
                <a:gd name="T44" fmla="*/ 245 w 415"/>
                <a:gd name="T45" fmla="*/ 346 h 353"/>
                <a:gd name="T46" fmla="*/ 234 w 415"/>
                <a:gd name="T47" fmla="*/ 343 h 353"/>
                <a:gd name="T48" fmla="*/ 207 w 415"/>
                <a:gd name="T49" fmla="*/ 342 h 353"/>
                <a:gd name="T50" fmla="*/ 193 w 415"/>
                <a:gd name="T51" fmla="*/ 313 h 353"/>
                <a:gd name="T52" fmla="*/ 186 w 415"/>
                <a:gd name="T53" fmla="*/ 297 h 353"/>
                <a:gd name="T54" fmla="*/ 169 w 415"/>
                <a:gd name="T55" fmla="*/ 288 h 353"/>
                <a:gd name="T56" fmla="*/ 180 w 415"/>
                <a:gd name="T57" fmla="*/ 260 h 353"/>
                <a:gd name="T58" fmla="*/ 169 w 415"/>
                <a:gd name="T59" fmla="*/ 236 h 353"/>
                <a:gd name="T60" fmla="*/ 177 w 415"/>
                <a:gd name="T61" fmla="*/ 195 h 353"/>
                <a:gd name="T62" fmla="*/ 160 w 415"/>
                <a:gd name="T63" fmla="*/ 184 h 353"/>
                <a:gd name="T64" fmla="*/ 121 w 415"/>
                <a:gd name="T65" fmla="*/ 186 h 353"/>
                <a:gd name="T66" fmla="*/ 92 w 415"/>
                <a:gd name="T67" fmla="*/ 160 h 353"/>
                <a:gd name="T68" fmla="*/ 58 w 415"/>
                <a:gd name="T69" fmla="*/ 159 h 353"/>
                <a:gd name="T70" fmla="*/ 30 w 415"/>
                <a:gd name="T71" fmla="*/ 146 h 353"/>
                <a:gd name="T72" fmla="*/ 31 w 415"/>
                <a:gd name="T73" fmla="*/ 124 h 353"/>
                <a:gd name="T74" fmla="*/ 13 w 415"/>
                <a:gd name="T75" fmla="*/ 94 h 353"/>
                <a:gd name="T76" fmla="*/ 5 w 415"/>
                <a:gd name="T77" fmla="*/ 85 h 353"/>
                <a:gd name="T78" fmla="*/ 25 w 415"/>
                <a:gd name="T79" fmla="*/ 37 h 353"/>
                <a:gd name="T80" fmla="*/ 62 w 415"/>
                <a:gd name="T81" fmla="*/ 10 h 353"/>
                <a:gd name="T82" fmla="*/ 44 w 415"/>
                <a:gd name="T83" fmla="*/ 23 h 353"/>
                <a:gd name="T84" fmla="*/ 52 w 415"/>
                <a:gd name="T85" fmla="*/ 53 h 353"/>
                <a:gd name="T86" fmla="*/ 50 w 415"/>
                <a:gd name="T87" fmla="*/ 88 h 353"/>
                <a:gd name="T88" fmla="*/ 70 w 415"/>
                <a:gd name="T89" fmla="*/ 87 h 353"/>
                <a:gd name="T90" fmla="*/ 57 w 415"/>
                <a:gd name="T91" fmla="*/ 48 h 353"/>
                <a:gd name="T92" fmla="*/ 100 w 415"/>
                <a:gd name="T93" fmla="*/ 20 h 353"/>
                <a:gd name="T94" fmla="*/ 97 w 415"/>
                <a:gd name="T95" fmla="*/ 13 h 353"/>
                <a:gd name="T96" fmla="*/ 109 w 415"/>
                <a:gd name="T97" fmla="*/ 11 h 353"/>
                <a:gd name="T98" fmla="*/ 145 w 415"/>
                <a:gd name="T99" fmla="*/ 26 h 353"/>
                <a:gd name="T100" fmla="*/ 169 w 415"/>
                <a:gd name="T101" fmla="*/ 53 h 353"/>
                <a:gd name="T102" fmla="*/ 236 w 415"/>
                <a:gd name="T103" fmla="*/ 60 h 353"/>
                <a:gd name="T104" fmla="*/ 293 w 415"/>
                <a:gd name="T105" fmla="*/ 53 h 353"/>
                <a:gd name="T106" fmla="*/ 312 w 415"/>
                <a:gd name="T107" fmla="*/ 45 h 353"/>
                <a:gd name="T108" fmla="*/ 336 w 415"/>
                <a:gd name="T109" fmla="*/ 50 h 353"/>
                <a:gd name="T110" fmla="*/ 328 w 415"/>
                <a:gd name="T111" fmla="*/ 61 h 353"/>
                <a:gd name="T112" fmla="*/ 336 w 415"/>
                <a:gd name="T113" fmla="*/ 70 h 353"/>
                <a:gd name="T114" fmla="*/ 343 w 415"/>
                <a:gd name="T115" fmla="*/ 71 h 353"/>
                <a:gd name="T116" fmla="*/ 354 w 415"/>
                <a:gd name="T117" fmla="*/ 76 h 353"/>
                <a:gd name="T118" fmla="*/ 369 w 415"/>
                <a:gd name="T119" fmla="*/ 78 h 353"/>
                <a:gd name="T120" fmla="*/ 377 w 415"/>
                <a:gd name="T121" fmla="*/ 97 h 353"/>
                <a:gd name="T122" fmla="*/ 369 w 415"/>
                <a:gd name="T123" fmla="*/ 116 h 353"/>
                <a:gd name="T124" fmla="*/ 408 w 415"/>
                <a:gd name="T125" fmla="*/ 112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15" h="353">
                  <a:moveTo>
                    <a:pt x="378" y="102"/>
                  </a:moveTo>
                  <a:lnTo>
                    <a:pt x="377" y="103"/>
                  </a:lnTo>
                  <a:lnTo>
                    <a:pt x="377" y="100"/>
                  </a:lnTo>
                  <a:lnTo>
                    <a:pt x="377" y="99"/>
                  </a:lnTo>
                  <a:lnTo>
                    <a:pt x="380" y="96"/>
                  </a:lnTo>
                  <a:lnTo>
                    <a:pt x="382" y="96"/>
                  </a:lnTo>
                  <a:lnTo>
                    <a:pt x="382" y="96"/>
                  </a:lnTo>
                  <a:lnTo>
                    <a:pt x="382" y="97"/>
                  </a:lnTo>
                  <a:lnTo>
                    <a:pt x="383" y="98"/>
                  </a:lnTo>
                  <a:lnTo>
                    <a:pt x="383" y="100"/>
                  </a:lnTo>
                  <a:lnTo>
                    <a:pt x="382" y="101"/>
                  </a:lnTo>
                  <a:lnTo>
                    <a:pt x="378" y="102"/>
                  </a:lnTo>
                  <a:close/>
                  <a:moveTo>
                    <a:pt x="384" y="94"/>
                  </a:moveTo>
                  <a:lnTo>
                    <a:pt x="380" y="95"/>
                  </a:lnTo>
                  <a:lnTo>
                    <a:pt x="380" y="94"/>
                  </a:lnTo>
                  <a:lnTo>
                    <a:pt x="382" y="92"/>
                  </a:lnTo>
                  <a:lnTo>
                    <a:pt x="383" y="92"/>
                  </a:lnTo>
                  <a:lnTo>
                    <a:pt x="384" y="92"/>
                  </a:lnTo>
                  <a:lnTo>
                    <a:pt x="385" y="91"/>
                  </a:lnTo>
                  <a:lnTo>
                    <a:pt x="386" y="91"/>
                  </a:lnTo>
                  <a:lnTo>
                    <a:pt x="387" y="92"/>
                  </a:lnTo>
                  <a:lnTo>
                    <a:pt x="385" y="92"/>
                  </a:lnTo>
                  <a:lnTo>
                    <a:pt x="384" y="94"/>
                  </a:lnTo>
                  <a:close/>
                  <a:moveTo>
                    <a:pt x="250" y="39"/>
                  </a:moveTo>
                  <a:lnTo>
                    <a:pt x="248" y="40"/>
                  </a:lnTo>
                  <a:lnTo>
                    <a:pt x="245" y="39"/>
                  </a:lnTo>
                  <a:lnTo>
                    <a:pt x="244" y="38"/>
                  </a:lnTo>
                  <a:lnTo>
                    <a:pt x="245" y="37"/>
                  </a:lnTo>
                  <a:lnTo>
                    <a:pt x="247" y="37"/>
                  </a:lnTo>
                  <a:lnTo>
                    <a:pt x="249" y="39"/>
                  </a:lnTo>
                  <a:lnTo>
                    <a:pt x="250" y="39"/>
                  </a:lnTo>
                  <a:close/>
                  <a:moveTo>
                    <a:pt x="292" y="33"/>
                  </a:moveTo>
                  <a:lnTo>
                    <a:pt x="293" y="36"/>
                  </a:lnTo>
                  <a:lnTo>
                    <a:pt x="292" y="37"/>
                  </a:lnTo>
                  <a:lnTo>
                    <a:pt x="290" y="40"/>
                  </a:lnTo>
                  <a:lnTo>
                    <a:pt x="287" y="40"/>
                  </a:lnTo>
                  <a:lnTo>
                    <a:pt x="286" y="40"/>
                  </a:lnTo>
                  <a:lnTo>
                    <a:pt x="284" y="39"/>
                  </a:lnTo>
                  <a:lnTo>
                    <a:pt x="282" y="37"/>
                  </a:lnTo>
                  <a:lnTo>
                    <a:pt x="280" y="38"/>
                  </a:lnTo>
                  <a:lnTo>
                    <a:pt x="276" y="37"/>
                  </a:lnTo>
                  <a:lnTo>
                    <a:pt x="274" y="37"/>
                  </a:lnTo>
                  <a:lnTo>
                    <a:pt x="276" y="35"/>
                  </a:lnTo>
                  <a:lnTo>
                    <a:pt x="279" y="34"/>
                  </a:lnTo>
                  <a:lnTo>
                    <a:pt x="281" y="34"/>
                  </a:lnTo>
                  <a:lnTo>
                    <a:pt x="281" y="35"/>
                  </a:lnTo>
                  <a:lnTo>
                    <a:pt x="284" y="36"/>
                  </a:lnTo>
                  <a:lnTo>
                    <a:pt x="286" y="36"/>
                  </a:lnTo>
                  <a:lnTo>
                    <a:pt x="287" y="34"/>
                  </a:lnTo>
                  <a:lnTo>
                    <a:pt x="290" y="31"/>
                  </a:lnTo>
                  <a:lnTo>
                    <a:pt x="292" y="33"/>
                  </a:lnTo>
                  <a:close/>
                  <a:moveTo>
                    <a:pt x="408" y="112"/>
                  </a:moveTo>
                  <a:lnTo>
                    <a:pt x="414" y="120"/>
                  </a:lnTo>
                  <a:lnTo>
                    <a:pt x="414" y="120"/>
                  </a:lnTo>
                  <a:lnTo>
                    <a:pt x="414" y="121"/>
                  </a:lnTo>
                  <a:lnTo>
                    <a:pt x="410" y="123"/>
                  </a:lnTo>
                  <a:lnTo>
                    <a:pt x="410" y="124"/>
                  </a:lnTo>
                  <a:lnTo>
                    <a:pt x="408" y="127"/>
                  </a:lnTo>
                  <a:lnTo>
                    <a:pt x="403" y="129"/>
                  </a:lnTo>
                  <a:lnTo>
                    <a:pt x="400" y="131"/>
                  </a:lnTo>
                  <a:lnTo>
                    <a:pt x="399" y="133"/>
                  </a:lnTo>
                  <a:lnTo>
                    <a:pt x="397" y="134"/>
                  </a:lnTo>
                  <a:lnTo>
                    <a:pt x="394" y="135"/>
                  </a:lnTo>
                  <a:lnTo>
                    <a:pt x="392" y="136"/>
                  </a:lnTo>
                  <a:lnTo>
                    <a:pt x="391" y="139"/>
                  </a:lnTo>
                  <a:lnTo>
                    <a:pt x="389" y="141"/>
                  </a:lnTo>
                  <a:lnTo>
                    <a:pt x="387" y="143"/>
                  </a:lnTo>
                  <a:lnTo>
                    <a:pt x="387" y="144"/>
                  </a:lnTo>
                  <a:lnTo>
                    <a:pt x="390" y="148"/>
                  </a:lnTo>
                  <a:lnTo>
                    <a:pt x="391" y="149"/>
                  </a:lnTo>
                  <a:lnTo>
                    <a:pt x="390" y="152"/>
                  </a:lnTo>
                  <a:lnTo>
                    <a:pt x="390" y="153"/>
                  </a:lnTo>
                  <a:lnTo>
                    <a:pt x="391" y="155"/>
                  </a:lnTo>
                  <a:lnTo>
                    <a:pt x="393" y="155"/>
                  </a:lnTo>
                  <a:lnTo>
                    <a:pt x="395" y="154"/>
                  </a:lnTo>
                  <a:lnTo>
                    <a:pt x="397" y="154"/>
                  </a:lnTo>
                  <a:lnTo>
                    <a:pt x="399" y="155"/>
                  </a:lnTo>
                  <a:lnTo>
                    <a:pt x="399" y="155"/>
                  </a:lnTo>
                  <a:lnTo>
                    <a:pt x="399" y="157"/>
                  </a:lnTo>
                  <a:lnTo>
                    <a:pt x="399" y="159"/>
                  </a:lnTo>
                  <a:lnTo>
                    <a:pt x="397" y="161"/>
                  </a:lnTo>
                  <a:lnTo>
                    <a:pt x="391" y="164"/>
                  </a:lnTo>
                  <a:lnTo>
                    <a:pt x="389" y="165"/>
                  </a:lnTo>
                  <a:lnTo>
                    <a:pt x="387" y="167"/>
                  </a:lnTo>
                  <a:lnTo>
                    <a:pt x="384" y="166"/>
                  </a:lnTo>
                  <a:lnTo>
                    <a:pt x="383" y="166"/>
                  </a:lnTo>
                  <a:lnTo>
                    <a:pt x="382" y="167"/>
                  </a:lnTo>
                  <a:lnTo>
                    <a:pt x="380" y="168"/>
                  </a:lnTo>
                  <a:lnTo>
                    <a:pt x="378" y="168"/>
                  </a:lnTo>
                  <a:lnTo>
                    <a:pt x="375" y="168"/>
                  </a:lnTo>
                  <a:lnTo>
                    <a:pt x="374" y="169"/>
                  </a:lnTo>
                  <a:lnTo>
                    <a:pt x="373" y="170"/>
                  </a:lnTo>
                  <a:lnTo>
                    <a:pt x="372" y="172"/>
                  </a:lnTo>
                  <a:lnTo>
                    <a:pt x="373" y="174"/>
                  </a:lnTo>
                  <a:lnTo>
                    <a:pt x="374" y="176"/>
                  </a:lnTo>
                  <a:lnTo>
                    <a:pt x="374" y="178"/>
                  </a:lnTo>
                  <a:lnTo>
                    <a:pt x="375" y="184"/>
                  </a:lnTo>
                  <a:lnTo>
                    <a:pt x="373" y="185"/>
                  </a:lnTo>
                  <a:lnTo>
                    <a:pt x="372" y="186"/>
                  </a:lnTo>
                  <a:lnTo>
                    <a:pt x="369" y="189"/>
                  </a:lnTo>
                  <a:lnTo>
                    <a:pt x="367" y="191"/>
                  </a:lnTo>
                  <a:lnTo>
                    <a:pt x="367" y="193"/>
                  </a:lnTo>
                  <a:lnTo>
                    <a:pt x="373" y="200"/>
                  </a:lnTo>
                  <a:lnTo>
                    <a:pt x="380" y="207"/>
                  </a:lnTo>
                  <a:lnTo>
                    <a:pt x="386" y="214"/>
                  </a:lnTo>
                  <a:lnTo>
                    <a:pt x="388" y="215"/>
                  </a:lnTo>
                  <a:lnTo>
                    <a:pt x="389" y="215"/>
                  </a:lnTo>
                  <a:lnTo>
                    <a:pt x="390" y="218"/>
                  </a:lnTo>
                  <a:lnTo>
                    <a:pt x="391" y="220"/>
                  </a:lnTo>
                  <a:lnTo>
                    <a:pt x="391" y="222"/>
                  </a:lnTo>
                  <a:lnTo>
                    <a:pt x="390" y="224"/>
                  </a:lnTo>
                  <a:lnTo>
                    <a:pt x="388" y="226"/>
                  </a:lnTo>
                  <a:lnTo>
                    <a:pt x="386" y="227"/>
                  </a:lnTo>
                  <a:lnTo>
                    <a:pt x="384" y="229"/>
                  </a:lnTo>
                  <a:lnTo>
                    <a:pt x="382" y="230"/>
                  </a:lnTo>
                  <a:lnTo>
                    <a:pt x="380" y="233"/>
                  </a:lnTo>
                  <a:lnTo>
                    <a:pt x="378" y="235"/>
                  </a:lnTo>
                  <a:lnTo>
                    <a:pt x="377" y="235"/>
                  </a:lnTo>
                  <a:lnTo>
                    <a:pt x="375" y="236"/>
                  </a:lnTo>
                  <a:lnTo>
                    <a:pt x="372" y="236"/>
                  </a:lnTo>
                  <a:lnTo>
                    <a:pt x="370" y="235"/>
                  </a:lnTo>
                  <a:lnTo>
                    <a:pt x="367" y="237"/>
                  </a:lnTo>
                  <a:lnTo>
                    <a:pt x="364" y="239"/>
                  </a:lnTo>
                  <a:lnTo>
                    <a:pt x="362" y="242"/>
                  </a:lnTo>
                  <a:lnTo>
                    <a:pt x="353" y="245"/>
                  </a:lnTo>
                  <a:lnTo>
                    <a:pt x="345" y="247"/>
                  </a:lnTo>
                  <a:lnTo>
                    <a:pt x="344" y="248"/>
                  </a:lnTo>
                  <a:lnTo>
                    <a:pt x="336" y="246"/>
                  </a:lnTo>
                  <a:lnTo>
                    <a:pt x="334" y="247"/>
                  </a:lnTo>
                  <a:lnTo>
                    <a:pt x="331" y="248"/>
                  </a:lnTo>
                  <a:lnTo>
                    <a:pt x="330" y="250"/>
                  </a:lnTo>
                  <a:lnTo>
                    <a:pt x="328" y="250"/>
                  </a:lnTo>
                  <a:lnTo>
                    <a:pt x="326" y="250"/>
                  </a:lnTo>
                  <a:lnTo>
                    <a:pt x="325" y="253"/>
                  </a:lnTo>
                  <a:lnTo>
                    <a:pt x="325" y="261"/>
                  </a:lnTo>
                  <a:lnTo>
                    <a:pt x="321" y="263"/>
                  </a:lnTo>
                  <a:lnTo>
                    <a:pt x="319" y="263"/>
                  </a:lnTo>
                  <a:lnTo>
                    <a:pt x="316" y="261"/>
                  </a:lnTo>
                  <a:lnTo>
                    <a:pt x="313" y="258"/>
                  </a:lnTo>
                  <a:lnTo>
                    <a:pt x="309" y="253"/>
                  </a:lnTo>
                  <a:lnTo>
                    <a:pt x="307" y="253"/>
                  </a:lnTo>
                  <a:lnTo>
                    <a:pt x="306" y="253"/>
                  </a:lnTo>
                  <a:lnTo>
                    <a:pt x="301" y="254"/>
                  </a:lnTo>
                  <a:lnTo>
                    <a:pt x="299" y="253"/>
                  </a:lnTo>
                  <a:lnTo>
                    <a:pt x="298" y="253"/>
                  </a:lnTo>
                  <a:lnTo>
                    <a:pt x="295" y="253"/>
                  </a:lnTo>
                  <a:lnTo>
                    <a:pt x="290" y="253"/>
                  </a:lnTo>
                  <a:lnTo>
                    <a:pt x="286" y="253"/>
                  </a:lnTo>
                  <a:lnTo>
                    <a:pt x="285" y="252"/>
                  </a:lnTo>
                  <a:lnTo>
                    <a:pt x="283" y="249"/>
                  </a:lnTo>
                  <a:lnTo>
                    <a:pt x="282" y="248"/>
                  </a:lnTo>
                  <a:lnTo>
                    <a:pt x="281" y="247"/>
                  </a:lnTo>
                  <a:lnTo>
                    <a:pt x="279" y="247"/>
                  </a:lnTo>
                  <a:lnTo>
                    <a:pt x="271" y="247"/>
                  </a:lnTo>
                  <a:lnTo>
                    <a:pt x="269" y="247"/>
                  </a:lnTo>
                  <a:lnTo>
                    <a:pt x="268" y="246"/>
                  </a:lnTo>
                  <a:lnTo>
                    <a:pt x="267" y="243"/>
                  </a:lnTo>
                  <a:lnTo>
                    <a:pt x="265" y="242"/>
                  </a:lnTo>
                  <a:lnTo>
                    <a:pt x="263" y="242"/>
                  </a:lnTo>
                  <a:lnTo>
                    <a:pt x="262" y="243"/>
                  </a:lnTo>
                  <a:lnTo>
                    <a:pt x="265" y="248"/>
                  </a:lnTo>
                  <a:lnTo>
                    <a:pt x="267" y="250"/>
                  </a:lnTo>
                  <a:lnTo>
                    <a:pt x="270" y="254"/>
                  </a:lnTo>
                  <a:lnTo>
                    <a:pt x="279" y="261"/>
                  </a:lnTo>
                  <a:lnTo>
                    <a:pt x="280" y="264"/>
                  </a:lnTo>
                  <a:lnTo>
                    <a:pt x="280" y="266"/>
                  </a:lnTo>
                  <a:lnTo>
                    <a:pt x="280" y="271"/>
                  </a:lnTo>
                  <a:lnTo>
                    <a:pt x="280" y="275"/>
                  </a:lnTo>
                  <a:lnTo>
                    <a:pt x="282" y="282"/>
                  </a:lnTo>
                  <a:lnTo>
                    <a:pt x="286" y="288"/>
                  </a:lnTo>
                  <a:lnTo>
                    <a:pt x="287" y="291"/>
                  </a:lnTo>
                  <a:lnTo>
                    <a:pt x="286" y="294"/>
                  </a:lnTo>
                  <a:lnTo>
                    <a:pt x="286" y="295"/>
                  </a:lnTo>
                  <a:lnTo>
                    <a:pt x="286" y="296"/>
                  </a:lnTo>
                  <a:lnTo>
                    <a:pt x="286" y="297"/>
                  </a:lnTo>
                  <a:lnTo>
                    <a:pt x="289" y="298"/>
                  </a:lnTo>
                  <a:lnTo>
                    <a:pt x="296" y="299"/>
                  </a:lnTo>
                  <a:lnTo>
                    <a:pt x="299" y="299"/>
                  </a:lnTo>
                  <a:lnTo>
                    <a:pt x="306" y="299"/>
                  </a:lnTo>
                  <a:lnTo>
                    <a:pt x="306" y="302"/>
                  </a:lnTo>
                  <a:lnTo>
                    <a:pt x="306" y="305"/>
                  </a:lnTo>
                  <a:lnTo>
                    <a:pt x="304" y="307"/>
                  </a:lnTo>
                  <a:lnTo>
                    <a:pt x="303" y="308"/>
                  </a:lnTo>
                  <a:lnTo>
                    <a:pt x="300" y="308"/>
                  </a:lnTo>
                  <a:lnTo>
                    <a:pt x="297" y="310"/>
                  </a:lnTo>
                  <a:lnTo>
                    <a:pt x="292" y="313"/>
                  </a:lnTo>
                  <a:lnTo>
                    <a:pt x="288" y="313"/>
                  </a:lnTo>
                  <a:lnTo>
                    <a:pt x="287" y="313"/>
                  </a:lnTo>
                  <a:lnTo>
                    <a:pt x="287" y="314"/>
                  </a:lnTo>
                  <a:lnTo>
                    <a:pt x="286" y="315"/>
                  </a:lnTo>
                  <a:lnTo>
                    <a:pt x="285" y="319"/>
                  </a:lnTo>
                  <a:lnTo>
                    <a:pt x="284" y="323"/>
                  </a:lnTo>
                  <a:lnTo>
                    <a:pt x="281" y="326"/>
                  </a:lnTo>
                  <a:lnTo>
                    <a:pt x="277" y="328"/>
                  </a:lnTo>
                  <a:lnTo>
                    <a:pt x="274" y="328"/>
                  </a:lnTo>
                  <a:lnTo>
                    <a:pt x="272" y="328"/>
                  </a:lnTo>
                  <a:lnTo>
                    <a:pt x="271" y="329"/>
                  </a:lnTo>
                  <a:lnTo>
                    <a:pt x="269" y="331"/>
                  </a:lnTo>
                  <a:lnTo>
                    <a:pt x="267" y="333"/>
                  </a:lnTo>
                  <a:lnTo>
                    <a:pt x="265" y="335"/>
                  </a:lnTo>
                  <a:lnTo>
                    <a:pt x="262" y="334"/>
                  </a:lnTo>
                  <a:lnTo>
                    <a:pt x="259" y="335"/>
                  </a:lnTo>
                  <a:lnTo>
                    <a:pt x="256" y="337"/>
                  </a:lnTo>
                  <a:lnTo>
                    <a:pt x="253" y="339"/>
                  </a:lnTo>
                  <a:lnTo>
                    <a:pt x="251" y="341"/>
                  </a:lnTo>
                  <a:lnTo>
                    <a:pt x="248" y="344"/>
                  </a:lnTo>
                  <a:lnTo>
                    <a:pt x="245" y="346"/>
                  </a:lnTo>
                  <a:lnTo>
                    <a:pt x="244" y="349"/>
                  </a:lnTo>
                  <a:lnTo>
                    <a:pt x="242" y="351"/>
                  </a:lnTo>
                  <a:lnTo>
                    <a:pt x="239" y="352"/>
                  </a:lnTo>
                  <a:lnTo>
                    <a:pt x="239" y="350"/>
                  </a:lnTo>
                  <a:lnTo>
                    <a:pt x="240" y="347"/>
                  </a:lnTo>
                  <a:lnTo>
                    <a:pt x="239" y="345"/>
                  </a:lnTo>
                  <a:lnTo>
                    <a:pt x="236" y="343"/>
                  </a:lnTo>
                  <a:lnTo>
                    <a:pt x="235" y="343"/>
                  </a:lnTo>
                  <a:lnTo>
                    <a:pt x="234" y="343"/>
                  </a:lnTo>
                  <a:lnTo>
                    <a:pt x="232" y="344"/>
                  </a:lnTo>
                  <a:lnTo>
                    <a:pt x="228" y="346"/>
                  </a:lnTo>
                  <a:lnTo>
                    <a:pt x="225" y="348"/>
                  </a:lnTo>
                  <a:lnTo>
                    <a:pt x="224" y="349"/>
                  </a:lnTo>
                  <a:lnTo>
                    <a:pt x="220" y="349"/>
                  </a:lnTo>
                  <a:lnTo>
                    <a:pt x="216" y="349"/>
                  </a:lnTo>
                  <a:lnTo>
                    <a:pt x="215" y="349"/>
                  </a:lnTo>
                  <a:lnTo>
                    <a:pt x="213" y="347"/>
                  </a:lnTo>
                  <a:lnTo>
                    <a:pt x="207" y="342"/>
                  </a:lnTo>
                  <a:lnTo>
                    <a:pt x="199" y="335"/>
                  </a:lnTo>
                  <a:lnTo>
                    <a:pt x="198" y="333"/>
                  </a:lnTo>
                  <a:lnTo>
                    <a:pt x="199" y="331"/>
                  </a:lnTo>
                  <a:lnTo>
                    <a:pt x="197" y="328"/>
                  </a:lnTo>
                  <a:lnTo>
                    <a:pt x="196" y="325"/>
                  </a:lnTo>
                  <a:lnTo>
                    <a:pt x="195" y="324"/>
                  </a:lnTo>
                  <a:lnTo>
                    <a:pt x="195" y="321"/>
                  </a:lnTo>
                  <a:lnTo>
                    <a:pt x="194" y="317"/>
                  </a:lnTo>
                  <a:lnTo>
                    <a:pt x="193" y="313"/>
                  </a:lnTo>
                  <a:lnTo>
                    <a:pt x="191" y="311"/>
                  </a:lnTo>
                  <a:lnTo>
                    <a:pt x="192" y="310"/>
                  </a:lnTo>
                  <a:lnTo>
                    <a:pt x="191" y="308"/>
                  </a:lnTo>
                  <a:lnTo>
                    <a:pt x="190" y="307"/>
                  </a:lnTo>
                  <a:lnTo>
                    <a:pt x="188" y="304"/>
                  </a:lnTo>
                  <a:lnTo>
                    <a:pt x="189" y="302"/>
                  </a:lnTo>
                  <a:lnTo>
                    <a:pt x="189" y="300"/>
                  </a:lnTo>
                  <a:lnTo>
                    <a:pt x="188" y="299"/>
                  </a:lnTo>
                  <a:lnTo>
                    <a:pt x="186" y="297"/>
                  </a:lnTo>
                  <a:lnTo>
                    <a:pt x="183" y="295"/>
                  </a:lnTo>
                  <a:lnTo>
                    <a:pt x="180" y="292"/>
                  </a:lnTo>
                  <a:lnTo>
                    <a:pt x="178" y="291"/>
                  </a:lnTo>
                  <a:lnTo>
                    <a:pt x="178" y="291"/>
                  </a:lnTo>
                  <a:lnTo>
                    <a:pt x="177" y="288"/>
                  </a:lnTo>
                  <a:lnTo>
                    <a:pt x="176" y="288"/>
                  </a:lnTo>
                  <a:lnTo>
                    <a:pt x="175" y="288"/>
                  </a:lnTo>
                  <a:lnTo>
                    <a:pt x="172" y="286"/>
                  </a:lnTo>
                  <a:lnTo>
                    <a:pt x="169" y="288"/>
                  </a:lnTo>
                  <a:lnTo>
                    <a:pt x="169" y="286"/>
                  </a:lnTo>
                  <a:lnTo>
                    <a:pt x="169" y="284"/>
                  </a:lnTo>
                  <a:lnTo>
                    <a:pt x="179" y="275"/>
                  </a:lnTo>
                  <a:lnTo>
                    <a:pt x="184" y="272"/>
                  </a:lnTo>
                  <a:lnTo>
                    <a:pt x="184" y="271"/>
                  </a:lnTo>
                  <a:lnTo>
                    <a:pt x="185" y="270"/>
                  </a:lnTo>
                  <a:lnTo>
                    <a:pt x="186" y="269"/>
                  </a:lnTo>
                  <a:lnTo>
                    <a:pt x="184" y="267"/>
                  </a:lnTo>
                  <a:lnTo>
                    <a:pt x="180" y="260"/>
                  </a:lnTo>
                  <a:lnTo>
                    <a:pt x="178" y="259"/>
                  </a:lnTo>
                  <a:lnTo>
                    <a:pt x="177" y="258"/>
                  </a:lnTo>
                  <a:lnTo>
                    <a:pt x="175" y="255"/>
                  </a:lnTo>
                  <a:lnTo>
                    <a:pt x="173" y="248"/>
                  </a:lnTo>
                  <a:lnTo>
                    <a:pt x="171" y="245"/>
                  </a:lnTo>
                  <a:lnTo>
                    <a:pt x="171" y="242"/>
                  </a:lnTo>
                  <a:lnTo>
                    <a:pt x="171" y="239"/>
                  </a:lnTo>
                  <a:lnTo>
                    <a:pt x="170" y="237"/>
                  </a:lnTo>
                  <a:lnTo>
                    <a:pt x="169" y="236"/>
                  </a:lnTo>
                  <a:lnTo>
                    <a:pt x="169" y="231"/>
                  </a:lnTo>
                  <a:lnTo>
                    <a:pt x="170" y="223"/>
                  </a:lnTo>
                  <a:lnTo>
                    <a:pt x="171" y="217"/>
                  </a:lnTo>
                  <a:lnTo>
                    <a:pt x="170" y="212"/>
                  </a:lnTo>
                  <a:lnTo>
                    <a:pt x="171" y="209"/>
                  </a:lnTo>
                  <a:lnTo>
                    <a:pt x="173" y="207"/>
                  </a:lnTo>
                  <a:lnTo>
                    <a:pt x="176" y="203"/>
                  </a:lnTo>
                  <a:lnTo>
                    <a:pt x="176" y="199"/>
                  </a:lnTo>
                  <a:lnTo>
                    <a:pt x="177" y="195"/>
                  </a:lnTo>
                  <a:lnTo>
                    <a:pt x="180" y="192"/>
                  </a:lnTo>
                  <a:lnTo>
                    <a:pt x="182" y="189"/>
                  </a:lnTo>
                  <a:lnTo>
                    <a:pt x="181" y="186"/>
                  </a:lnTo>
                  <a:lnTo>
                    <a:pt x="180" y="184"/>
                  </a:lnTo>
                  <a:lnTo>
                    <a:pt x="178" y="182"/>
                  </a:lnTo>
                  <a:lnTo>
                    <a:pt x="173" y="181"/>
                  </a:lnTo>
                  <a:lnTo>
                    <a:pt x="169" y="181"/>
                  </a:lnTo>
                  <a:lnTo>
                    <a:pt x="166" y="182"/>
                  </a:lnTo>
                  <a:lnTo>
                    <a:pt x="160" y="184"/>
                  </a:lnTo>
                  <a:lnTo>
                    <a:pt x="150" y="185"/>
                  </a:lnTo>
                  <a:lnTo>
                    <a:pt x="142" y="185"/>
                  </a:lnTo>
                  <a:lnTo>
                    <a:pt x="136" y="184"/>
                  </a:lnTo>
                  <a:lnTo>
                    <a:pt x="131" y="184"/>
                  </a:lnTo>
                  <a:lnTo>
                    <a:pt x="128" y="187"/>
                  </a:lnTo>
                  <a:lnTo>
                    <a:pt x="126" y="187"/>
                  </a:lnTo>
                  <a:lnTo>
                    <a:pt x="125" y="185"/>
                  </a:lnTo>
                  <a:lnTo>
                    <a:pt x="123" y="185"/>
                  </a:lnTo>
                  <a:lnTo>
                    <a:pt x="121" y="186"/>
                  </a:lnTo>
                  <a:lnTo>
                    <a:pt x="120" y="186"/>
                  </a:lnTo>
                  <a:lnTo>
                    <a:pt x="115" y="180"/>
                  </a:lnTo>
                  <a:lnTo>
                    <a:pt x="111" y="175"/>
                  </a:lnTo>
                  <a:lnTo>
                    <a:pt x="106" y="168"/>
                  </a:lnTo>
                  <a:lnTo>
                    <a:pt x="100" y="161"/>
                  </a:lnTo>
                  <a:lnTo>
                    <a:pt x="100" y="161"/>
                  </a:lnTo>
                  <a:lnTo>
                    <a:pt x="98" y="161"/>
                  </a:lnTo>
                  <a:lnTo>
                    <a:pt x="95" y="161"/>
                  </a:lnTo>
                  <a:lnTo>
                    <a:pt x="92" y="160"/>
                  </a:lnTo>
                  <a:lnTo>
                    <a:pt x="89" y="159"/>
                  </a:lnTo>
                  <a:lnTo>
                    <a:pt x="87" y="158"/>
                  </a:lnTo>
                  <a:lnTo>
                    <a:pt x="83" y="157"/>
                  </a:lnTo>
                  <a:lnTo>
                    <a:pt x="80" y="157"/>
                  </a:lnTo>
                  <a:lnTo>
                    <a:pt x="79" y="157"/>
                  </a:lnTo>
                  <a:lnTo>
                    <a:pt x="73" y="160"/>
                  </a:lnTo>
                  <a:lnTo>
                    <a:pt x="69" y="160"/>
                  </a:lnTo>
                  <a:lnTo>
                    <a:pt x="66" y="160"/>
                  </a:lnTo>
                  <a:lnTo>
                    <a:pt x="58" y="159"/>
                  </a:lnTo>
                  <a:lnTo>
                    <a:pt x="54" y="159"/>
                  </a:lnTo>
                  <a:lnTo>
                    <a:pt x="48" y="159"/>
                  </a:lnTo>
                  <a:lnTo>
                    <a:pt x="46" y="160"/>
                  </a:lnTo>
                  <a:lnTo>
                    <a:pt x="42" y="159"/>
                  </a:lnTo>
                  <a:lnTo>
                    <a:pt x="40" y="156"/>
                  </a:lnTo>
                  <a:lnTo>
                    <a:pt x="37" y="152"/>
                  </a:lnTo>
                  <a:lnTo>
                    <a:pt x="36" y="148"/>
                  </a:lnTo>
                  <a:lnTo>
                    <a:pt x="33" y="147"/>
                  </a:lnTo>
                  <a:lnTo>
                    <a:pt x="30" y="146"/>
                  </a:lnTo>
                  <a:lnTo>
                    <a:pt x="29" y="145"/>
                  </a:lnTo>
                  <a:lnTo>
                    <a:pt x="28" y="143"/>
                  </a:lnTo>
                  <a:lnTo>
                    <a:pt x="27" y="141"/>
                  </a:lnTo>
                  <a:lnTo>
                    <a:pt x="28" y="136"/>
                  </a:lnTo>
                  <a:lnTo>
                    <a:pt x="28" y="135"/>
                  </a:lnTo>
                  <a:lnTo>
                    <a:pt x="29" y="130"/>
                  </a:lnTo>
                  <a:lnTo>
                    <a:pt x="30" y="127"/>
                  </a:lnTo>
                  <a:lnTo>
                    <a:pt x="31" y="126"/>
                  </a:lnTo>
                  <a:lnTo>
                    <a:pt x="31" y="124"/>
                  </a:lnTo>
                  <a:lnTo>
                    <a:pt x="30" y="120"/>
                  </a:lnTo>
                  <a:lnTo>
                    <a:pt x="29" y="117"/>
                  </a:lnTo>
                  <a:lnTo>
                    <a:pt x="26" y="114"/>
                  </a:lnTo>
                  <a:lnTo>
                    <a:pt x="22" y="110"/>
                  </a:lnTo>
                  <a:lnTo>
                    <a:pt x="20" y="103"/>
                  </a:lnTo>
                  <a:lnTo>
                    <a:pt x="17" y="94"/>
                  </a:lnTo>
                  <a:lnTo>
                    <a:pt x="16" y="94"/>
                  </a:lnTo>
                  <a:lnTo>
                    <a:pt x="15" y="94"/>
                  </a:lnTo>
                  <a:lnTo>
                    <a:pt x="13" y="94"/>
                  </a:lnTo>
                  <a:lnTo>
                    <a:pt x="11" y="91"/>
                  </a:lnTo>
                  <a:lnTo>
                    <a:pt x="10" y="90"/>
                  </a:lnTo>
                  <a:lnTo>
                    <a:pt x="7" y="91"/>
                  </a:lnTo>
                  <a:lnTo>
                    <a:pt x="6" y="92"/>
                  </a:lnTo>
                  <a:lnTo>
                    <a:pt x="1" y="92"/>
                  </a:lnTo>
                  <a:lnTo>
                    <a:pt x="0" y="92"/>
                  </a:lnTo>
                  <a:lnTo>
                    <a:pt x="0" y="91"/>
                  </a:lnTo>
                  <a:lnTo>
                    <a:pt x="2" y="88"/>
                  </a:lnTo>
                  <a:lnTo>
                    <a:pt x="5" y="85"/>
                  </a:lnTo>
                  <a:lnTo>
                    <a:pt x="7" y="81"/>
                  </a:lnTo>
                  <a:lnTo>
                    <a:pt x="10" y="77"/>
                  </a:lnTo>
                  <a:lnTo>
                    <a:pt x="11" y="74"/>
                  </a:lnTo>
                  <a:lnTo>
                    <a:pt x="13" y="66"/>
                  </a:lnTo>
                  <a:lnTo>
                    <a:pt x="13" y="61"/>
                  </a:lnTo>
                  <a:lnTo>
                    <a:pt x="16" y="52"/>
                  </a:lnTo>
                  <a:lnTo>
                    <a:pt x="19" y="45"/>
                  </a:lnTo>
                  <a:lnTo>
                    <a:pt x="21" y="41"/>
                  </a:lnTo>
                  <a:lnTo>
                    <a:pt x="25" y="37"/>
                  </a:lnTo>
                  <a:lnTo>
                    <a:pt x="26" y="34"/>
                  </a:lnTo>
                  <a:lnTo>
                    <a:pt x="29" y="33"/>
                  </a:lnTo>
                  <a:lnTo>
                    <a:pt x="35" y="30"/>
                  </a:lnTo>
                  <a:lnTo>
                    <a:pt x="42" y="18"/>
                  </a:lnTo>
                  <a:lnTo>
                    <a:pt x="43" y="16"/>
                  </a:lnTo>
                  <a:lnTo>
                    <a:pt x="51" y="13"/>
                  </a:lnTo>
                  <a:lnTo>
                    <a:pt x="56" y="12"/>
                  </a:lnTo>
                  <a:lnTo>
                    <a:pt x="61" y="11"/>
                  </a:lnTo>
                  <a:lnTo>
                    <a:pt x="62" y="10"/>
                  </a:lnTo>
                  <a:lnTo>
                    <a:pt x="63" y="9"/>
                  </a:lnTo>
                  <a:lnTo>
                    <a:pt x="62" y="11"/>
                  </a:lnTo>
                  <a:lnTo>
                    <a:pt x="60" y="13"/>
                  </a:lnTo>
                  <a:lnTo>
                    <a:pt x="58" y="14"/>
                  </a:lnTo>
                  <a:lnTo>
                    <a:pt x="46" y="17"/>
                  </a:lnTo>
                  <a:lnTo>
                    <a:pt x="45" y="17"/>
                  </a:lnTo>
                  <a:lnTo>
                    <a:pt x="43" y="18"/>
                  </a:lnTo>
                  <a:lnTo>
                    <a:pt x="43" y="22"/>
                  </a:lnTo>
                  <a:lnTo>
                    <a:pt x="44" y="23"/>
                  </a:lnTo>
                  <a:lnTo>
                    <a:pt x="47" y="30"/>
                  </a:lnTo>
                  <a:lnTo>
                    <a:pt x="49" y="32"/>
                  </a:lnTo>
                  <a:lnTo>
                    <a:pt x="53" y="36"/>
                  </a:lnTo>
                  <a:lnTo>
                    <a:pt x="52" y="36"/>
                  </a:lnTo>
                  <a:lnTo>
                    <a:pt x="51" y="36"/>
                  </a:lnTo>
                  <a:lnTo>
                    <a:pt x="52" y="41"/>
                  </a:lnTo>
                  <a:lnTo>
                    <a:pt x="54" y="45"/>
                  </a:lnTo>
                  <a:lnTo>
                    <a:pt x="54" y="47"/>
                  </a:lnTo>
                  <a:lnTo>
                    <a:pt x="52" y="53"/>
                  </a:lnTo>
                  <a:lnTo>
                    <a:pt x="49" y="58"/>
                  </a:lnTo>
                  <a:lnTo>
                    <a:pt x="46" y="62"/>
                  </a:lnTo>
                  <a:lnTo>
                    <a:pt x="43" y="64"/>
                  </a:lnTo>
                  <a:lnTo>
                    <a:pt x="39" y="73"/>
                  </a:lnTo>
                  <a:lnTo>
                    <a:pt x="43" y="78"/>
                  </a:lnTo>
                  <a:lnTo>
                    <a:pt x="43" y="81"/>
                  </a:lnTo>
                  <a:lnTo>
                    <a:pt x="46" y="85"/>
                  </a:lnTo>
                  <a:lnTo>
                    <a:pt x="48" y="86"/>
                  </a:lnTo>
                  <a:lnTo>
                    <a:pt x="50" y="88"/>
                  </a:lnTo>
                  <a:lnTo>
                    <a:pt x="49" y="90"/>
                  </a:lnTo>
                  <a:lnTo>
                    <a:pt x="50" y="94"/>
                  </a:lnTo>
                  <a:lnTo>
                    <a:pt x="52" y="96"/>
                  </a:lnTo>
                  <a:lnTo>
                    <a:pt x="54" y="97"/>
                  </a:lnTo>
                  <a:lnTo>
                    <a:pt x="56" y="97"/>
                  </a:lnTo>
                  <a:lnTo>
                    <a:pt x="63" y="94"/>
                  </a:lnTo>
                  <a:lnTo>
                    <a:pt x="65" y="93"/>
                  </a:lnTo>
                  <a:lnTo>
                    <a:pt x="67" y="91"/>
                  </a:lnTo>
                  <a:lnTo>
                    <a:pt x="70" y="87"/>
                  </a:lnTo>
                  <a:lnTo>
                    <a:pt x="70" y="82"/>
                  </a:lnTo>
                  <a:lnTo>
                    <a:pt x="71" y="76"/>
                  </a:lnTo>
                  <a:lnTo>
                    <a:pt x="70" y="72"/>
                  </a:lnTo>
                  <a:lnTo>
                    <a:pt x="67" y="67"/>
                  </a:lnTo>
                  <a:lnTo>
                    <a:pt x="65" y="63"/>
                  </a:lnTo>
                  <a:lnTo>
                    <a:pt x="61" y="59"/>
                  </a:lnTo>
                  <a:lnTo>
                    <a:pt x="58" y="53"/>
                  </a:lnTo>
                  <a:lnTo>
                    <a:pt x="57" y="51"/>
                  </a:lnTo>
                  <a:lnTo>
                    <a:pt x="57" y="48"/>
                  </a:lnTo>
                  <a:lnTo>
                    <a:pt x="56" y="43"/>
                  </a:lnTo>
                  <a:lnTo>
                    <a:pt x="58" y="41"/>
                  </a:lnTo>
                  <a:lnTo>
                    <a:pt x="58" y="37"/>
                  </a:lnTo>
                  <a:lnTo>
                    <a:pt x="65" y="36"/>
                  </a:lnTo>
                  <a:lnTo>
                    <a:pt x="78" y="30"/>
                  </a:lnTo>
                  <a:lnTo>
                    <a:pt x="87" y="28"/>
                  </a:lnTo>
                  <a:lnTo>
                    <a:pt x="97" y="25"/>
                  </a:lnTo>
                  <a:lnTo>
                    <a:pt x="98" y="23"/>
                  </a:lnTo>
                  <a:lnTo>
                    <a:pt x="100" y="20"/>
                  </a:lnTo>
                  <a:lnTo>
                    <a:pt x="102" y="20"/>
                  </a:lnTo>
                  <a:lnTo>
                    <a:pt x="107" y="23"/>
                  </a:lnTo>
                  <a:lnTo>
                    <a:pt x="109" y="22"/>
                  </a:lnTo>
                  <a:lnTo>
                    <a:pt x="110" y="20"/>
                  </a:lnTo>
                  <a:lnTo>
                    <a:pt x="109" y="16"/>
                  </a:lnTo>
                  <a:lnTo>
                    <a:pt x="106" y="16"/>
                  </a:lnTo>
                  <a:lnTo>
                    <a:pt x="98" y="17"/>
                  </a:lnTo>
                  <a:lnTo>
                    <a:pt x="97" y="16"/>
                  </a:lnTo>
                  <a:lnTo>
                    <a:pt x="97" y="13"/>
                  </a:lnTo>
                  <a:lnTo>
                    <a:pt x="95" y="9"/>
                  </a:lnTo>
                  <a:lnTo>
                    <a:pt x="96" y="5"/>
                  </a:lnTo>
                  <a:lnTo>
                    <a:pt x="97" y="2"/>
                  </a:lnTo>
                  <a:lnTo>
                    <a:pt x="100" y="1"/>
                  </a:lnTo>
                  <a:lnTo>
                    <a:pt x="103" y="0"/>
                  </a:lnTo>
                  <a:lnTo>
                    <a:pt x="106" y="2"/>
                  </a:lnTo>
                  <a:lnTo>
                    <a:pt x="108" y="4"/>
                  </a:lnTo>
                  <a:lnTo>
                    <a:pt x="109" y="6"/>
                  </a:lnTo>
                  <a:lnTo>
                    <a:pt x="109" y="11"/>
                  </a:lnTo>
                  <a:lnTo>
                    <a:pt x="110" y="16"/>
                  </a:lnTo>
                  <a:lnTo>
                    <a:pt x="113" y="18"/>
                  </a:lnTo>
                  <a:lnTo>
                    <a:pt x="115" y="22"/>
                  </a:lnTo>
                  <a:lnTo>
                    <a:pt x="117" y="21"/>
                  </a:lnTo>
                  <a:lnTo>
                    <a:pt x="118" y="21"/>
                  </a:lnTo>
                  <a:lnTo>
                    <a:pt x="127" y="20"/>
                  </a:lnTo>
                  <a:lnTo>
                    <a:pt x="132" y="22"/>
                  </a:lnTo>
                  <a:lnTo>
                    <a:pt x="139" y="23"/>
                  </a:lnTo>
                  <a:lnTo>
                    <a:pt x="145" y="26"/>
                  </a:lnTo>
                  <a:lnTo>
                    <a:pt x="152" y="31"/>
                  </a:lnTo>
                  <a:lnTo>
                    <a:pt x="154" y="34"/>
                  </a:lnTo>
                  <a:lnTo>
                    <a:pt x="155" y="38"/>
                  </a:lnTo>
                  <a:lnTo>
                    <a:pt x="156" y="40"/>
                  </a:lnTo>
                  <a:lnTo>
                    <a:pt x="155" y="42"/>
                  </a:lnTo>
                  <a:lnTo>
                    <a:pt x="155" y="46"/>
                  </a:lnTo>
                  <a:lnTo>
                    <a:pt x="157" y="50"/>
                  </a:lnTo>
                  <a:lnTo>
                    <a:pt x="160" y="52"/>
                  </a:lnTo>
                  <a:lnTo>
                    <a:pt x="169" y="53"/>
                  </a:lnTo>
                  <a:lnTo>
                    <a:pt x="177" y="51"/>
                  </a:lnTo>
                  <a:lnTo>
                    <a:pt x="191" y="50"/>
                  </a:lnTo>
                  <a:lnTo>
                    <a:pt x="195" y="48"/>
                  </a:lnTo>
                  <a:lnTo>
                    <a:pt x="218" y="48"/>
                  </a:lnTo>
                  <a:lnTo>
                    <a:pt x="223" y="50"/>
                  </a:lnTo>
                  <a:lnTo>
                    <a:pt x="223" y="52"/>
                  </a:lnTo>
                  <a:lnTo>
                    <a:pt x="223" y="53"/>
                  </a:lnTo>
                  <a:lnTo>
                    <a:pt x="230" y="59"/>
                  </a:lnTo>
                  <a:lnTo>
                    <a:pt x="236" y="60"/>
                  </a:lnTo>
                  <a:lnTo>
                    <a:pt x="241" y="63"/>
                  </a:lnTo>
                  <a:lnTo>
                    <a:pt x="246" y="63"/>
                  </a:lnTo>
                  <a:lnTo>
                    <a:pt x="252" y="65"/>
                  </a:lnTo>
                  <a:lnTo>
                    <a:pt x="256" y="65"/>
                  </a:lnTo>
                  <a:lnTo>
                    <a:pt x="258" y="64"/>
                  </a:lnTo>
                  <a:lnTo>
                    <a:pt x="261" y="64"/>
                  </a:lnTo>
                  <a:lnTo>
                    <a:pt x="281" y="53"/>
                  </a:lnTo>
                  <a:lnTo>
                    <a:pt x="292" y="53"/>
                  </a:lnTo>
                  <a:lnTo>
                    <a:pt x="293" y="53"/>
                  </a:lnTo>
                  <a:lnTo>
                    <a:pt x="295" y="52"/>
                  </a:lnTo>
                  <a:lnTo>
                    <a:pt x="291" y="50"/>
                  </a:lnTo>
                  <a:lnTo>
                    <a:pt x="282" y="49"/>
                  </a:lnTo>
                  <a:lnTo>
                    <a:pt x="279" y="50"/>
                  </a:lnTo>
                  <a:lnTo>
                    <a:pt x="277" y="48"/>
                  </a:lnTo>
                  <a:lnTo>
                    <a:pt x="281" y="48"/>
                  </a:lnTo>
                  <a:lnTo>
                    <a:pt x="290" y="47"/>
                  </a:lnTo>
                  <a:lnTo>
                    <a:pt x="302" y="47"/>
                  </a:lnTo>
                  <a:lnTo>
                    <a:pt x="312" y="45"/>
                  </a:lnTo>
                  <a:lnTo>
                    <a:pt x="316" y="45"/>
                  </a:lnTo>
                  <a:lnTo>
                    <a:pt x="319" y="45"/>
                  </a:lnTo>
                  <a:lnTo>
                    <a:pt x="326" y="44"/>
                  </a:lnTo>
                  <a:lnTo>
                    <a:pt x="340" y="45"/>
                  </a:lnTo>
                  <a:lnTo>
                    <a:pt x="351" y="44"/>
                  </a:lnTo>
                  <a:lnTo>
                    <a:pt x="350" y="46"/>
                  </a:lnTo>
                  <a:lnTo>
                    <a:pt x="347" y="47"/>
                  </a:lnTo>
                  <a:lnTo>
                    <a:pt x="340" y="48"/>
                  </a:lnTo>
                  <a:lnTo>
                    <a:pt x="336" y="50"/>
                  </a:lnTo>
                  <a:lnTo>
                    <a:pt x="326" y="50"/>
                  </a:lnTo>
                  <a:lnTo>
                    <a:pt x="320" y="51"/>
                  </a:lnTo>
                  <a:lnTo>
                    <a:pt x="322" y="52"/>
                  </a:lnTo>
                  <a:lnTo>
                    <a:pt x="322" y="55"/>
                  </a:lnTo>
                  <a:lnTo>
                    <a:pt x="323" y="55"/>
                  </a:lnTo>
                  <a:lnTo>
                    <a:pt x="324" y="55"/>
                  </a:lnTo>
                  <a:lnTo>
                    <a:pt x="326" y="57"/>
                  </a:lnTo>
                  <a:lnTo>
                    <a:pt x="327" y="58"/>
                  </a:lnTo>
                  <a:lnTo>
                    <a:pt x="328" y="61"/>
                  </a:lnTo>
                  <a:lnTo>
                    <a:pt x="326" y="64"/>
                  </a:lnTo>
                  <a:lnTo>
                    <a:pt x="325" y="65"/>
                  </a:lnTo>
                  <a:lnTo>
                    <a:pt x="328" y="65"/>
                  </a:lnTo>
                  <a:lnTo>
                    <a:pt x="330" y="64"/>
                  </a:lnTo>
                  <a:lnTo>
                    <a:pt x="330" y="62"/>
                  </a:lnTo>
                  <a:lnTo>
                    <a:pt x="330" y="61"/>
                  </a:lnTo>
                  <a:lnTo>
                    <a:pt x="331" y="61"/>
                  </a:lnTo>
                  <a:lnTo>
                    <a:pt x="332" y="62"/>
                  </a:lnTo>
                  <a:lnTo>
                    <a:pt x="336" y="70"/>
                  </a:lnTo>
                  <a:lnTo>
                    <a:pt x="338" y="74"/>
                  </a:lnTo>
                  <a:lnTo>
                    <a:pt x="339" y="74"/>
                  </a:lnTo>
                  <a:lnTo>
                    <a:pt x="339" y="74"/>
                  </a:lnTo>
                  <a:lnTo>
                    <a:pt x="340" y="73"/>
                  </a:lnTo>
                  <a:lnTo>
                    <a:pt x="341" y="71"/>
                  </a:lnTo>
                  <a:lnTo>
                    <a:pt x="342" y="72"/>
                  </a:lnTo>
                  <a:lnTo>
                    <a:pt x="343" y="72"/>
                  </a:lnTo>
                  <a:lnTo>
                    <a:pt x="343" y="73"/>
                  </a:lnTo>
                  <a:lnTo>
                    <a:pt x="343" y="71"/>
                  </a:lnTo>
                  <a:lnTo>
                    <a:pt x="344" y="69"/>
                  </a:lnTo>
                  <a:lnTo>
                    <a:pt x="343" y="68"/>
                  </a:lnTo>
                  <a:lnTo>
                    <a:pt x="344" y="68"/>
                  </a:lnTo>
                  <a:lnTo>
                    <a:pt x="345" y="68"/>
                  </a:lnTo>
                  <a:lnTo>
                    <a:pt x="347" y="69"/>
                  </a:lnTo>
                  <a:lnTo>
                    <a:pt x="351" y="71"/>
                  </a:lnTo>
                  <a:lnTo>
                    <a:pt x="353" y="74"/>
                  </a:lnTo>
                  <a:lnTo>
                    <a:pt x="353" y="75"/>
                  </a:lnTo>
                  <a:lnTo>
                    <a:pt x="354" y="76"/>
                  </a:lnTo>
                  <a:lnTo>
                    <a:pt x="355" y="77"/>
                  </a:lnTo>
                  <a:lnTo>
                    <a:pt x="356" y="78"/>
                  </a:lnTo>
                  <a:lnTo>
                    <a:pt x="356" y="76"/>
                  </a:lnTo>
                  <a:lnTo>
                    <a:pt x="355" y="75"/>
                  </a:lnTo>
                  <a:lnTo>
                    <a:pt x="355" y="73"/>
                  </a:lnTo>
                  <a:lnTo>
                    <a:pt x="360" y="73"/>
                  </a:lnTo>
                  <a:lnTo>
                    <a:pt x="361" y="70"/>
                  </a:lnTo>
                  <a:lnTo>
                    <a:pt x="363" y="72"/>
                  </a:lnTo>
                  <a:lnTo>
                    <a:pt x="369" y="78"/>
                  </a:lnTo>
                  <a:lnTo>
                    <a:pt x="371" y="80"/>
                  </a:lnTo>
                  <a:lnTo>
                    <a:pt x="378" y="81"/>
                  </a:lnTo>
                  <a:lnTo>
                    <a:pt x="382" y="84"/>
                  </a:lnTo>
                  <a:lnTo>
                    <a:pt x="385" y="87"/>
                  </a:lnTo>
                  <a:lnTo>
                    <a:pt x="383" y="90"/>
                  </a:lnTo>
                  <a:lnTo>
                    <a:pt x="380" y="91"/>
                  </a:lnTo>
                  <a:lnTo>
                    <a:pt x="378" y="93"/>
                  </a:lnTo>
                  <a:lnTo>
                    <a:pt x="377" y="95"/>
                  </a:lnTo>
                  <a:lnTo>
                    <a:pt x="377" y="97"/>
                  </a:lnTo>
                  <a:lnTo>
                    <a:pt x="376" y="99"/>
                  </a:lnTo>
                  <a:lnTo>
                    <a:pt x="375" y="100"/>
                  </a:lnTo>
                  <a:lnTo>
                    <a:pt x="375" y="103"/>
                  </a:lnTo>
                  <a:lnTo>
                    <a:pt x="373" y="107"/>
                  </a:lnTo>
                  <a:lnTo>
                    <a:pt x="371" y="110"/>
                  </a:lnTo>
                  <a:lnTo>
                    <a:pt x="360" y="110"/>
                  </a:lnTo>
                  <a:lnTo>
                    <a:pt x="362" y="112"/>
                  </a:lnTo>
                  <a:lnTo>
                    <a:pt x="365" y="113"/>
                  </a:lnTo>
                  <a:lnTo>
                    <a:pt x="369" y="116"/>
                  </a:lnTo>
                  <a:lnTo>
                    <a:pt x="372" y="114"/>
                  </a:lnTo>
                  <a:lnTo>
                    <a:pt x="377" y="113"/>
                  </a:lnTo>
                  <a:lnTo>
                    <a:pt x="383" y="111"/>
                  </a:lnTo>
                  <a:lnTo>
                    <a:pt x="384" y="110"/>
                  </a:lnTo>
                  <a:lnTo>
                    <a:pt x="394" y="112"/>
                  </a:lnTo>
                  <a:lnTo>
                    <a:pt x="397" y="110"/>
                  </a:lnTo>
                  <a:lnTo>
                    <a:pt x="399" y="110"/>
                  </a:lnTo>
                  <a:lnTo>
                    <a:pt x="404" y="110"/>
                  </a:lnTo>
                  <a:lnTo>
                    <a:pt x="408" y="11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22" name="Freeform 1634">
              <a:extLst>
                <a:ext uri="{FF2B5EF4-FFF2-40B4-BE49-F238E27FC236}">
                  <a16:creationId xmlns:a16="http://schemas.microsoft.com/office/drawing/2014/main" id="{9CB9073D-0D16-F991-7BA8-3F19768D41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53327" y="9593482"/>
              <a:ext cx="10986" cy="10986"/>
            </a:xfrm>
            <a:custGeom>
              <a:avLst/>
              <a:gdLst>
                <a:gd name="T0" fmla="*/ 1 w 7"/>
                <a:gd name="T1" fmla="*/ 6 h 8"/>
                <a:gd name="T2" fmla="*/ 0 w 7"/>
                <a:gd name="T3" fmla="*/ 7 h 8"/>
                <a:gd name="T4" fmla="*/ 0 w 7"/>
                <a:gd name="T5" fmla="*/ 4 h 8"/>
                <a:gd name="T6" fmla="*/ 0 w 7"/>
                <a:gd name="T7" fmla="*/ 3 h 8"/>
                <a:gd name="T8" fmla="*/ 3 w 7"/>
                <a:gd name="T9" fmla="*/ 0 h 8"/>
                <a:gd name="T10" fmla="*/ 5 w 7"/>
                <a:gd name="T11" fmla="*/ 0 h 8"/>
                <a:gd name="T12" fmla="*/ 5 w 7"/>
                <a:gd name="T13" fmla="*/ 0 h 8"/>
                <a:gd name="T14" fmla="*/ 5 w 7"/>
                <a:gd name="T15" fmla="*/ 1 h 8"/>
                <a:gd name="T16" fmla="*/ 6 w 7"/>
                <a:gd name="T17" fmla="*/ 2 h 8"/>
                <a:gd name="T18" fmla="*/ 6 w 7"/>
                <a:gd name="T19" fmla="*/ 4 h 8"/>
                <a:gd name="T20" fmla="*/ 5 w 7"/>
                <a:gd name="T21" fmla="*/ 5 h 8"/>
                <a:gd name="T22" fmla="*/ 1 w 7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8">
                  <a:moveTo>
                    <a:pt x="1" y="6"/>
                  </a:moveTo>
                  <a:lnTo>
                    <a:pt x="0" y="7"/>
                  </a:lnTo>
                  <a:lnTo>
                    <a:pt x="0" y="4"/>
                  </a:lnTo>
                  <a:lnTo>
                    <a:pt x="0" y="3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6" y="2"/>
                  </a:lnTo>
                  <a:lnTo>
                    <a:pt x="6" y="4"/>
                  </a:lnTo>
                  <a:lnTo>
                    <a:pt x="5" y="5"/>
                  </a:lnTo>
                  <a:lnTo>
                    <a:pt x="1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23" name="Freeform 1635">
              <a:extLst>
                <a:ext uri="{FF2B5EF4-FFF2-40B4-BE49-F238E27FC236}">
                  <a16:creationId xmlns:a16="http://schemas.microsoft.com/office/drawing/2014/main" id="{CBC3520C-846D-B4E6-A7D3-AA1845CBAB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58821" y="9587990"/>
              <a:ext cx="10986" cy="5491"/>
            </a:xfrm>
            <a:custGeom>
              <a:avLst/>
              <a:gdLst>
                <a:gd name="T0" fmla="*/ 4 w 8"/>
                <a:gd name="T1" fmla="*/ 3 h 5"/>
                <a:gd name="T2" fmla="*/ 0 w 8"/>
                <a:gd name="T3" fmla="*/ 4 h 5"/>
                <a:gd name="T4" fmla="*/ 0 w 8"/>
                <a:gd name="T5" fmla="*/ 3 h 5"/>
                <a:gd name="T6" fmla="*/ 2 w 8"/>
                <a:gd name="T7" fmla="*/ 1 h 5"/>
                <a:gd name="T8" fmla="*/ 3 w 8"/>
                <a:gd name="T9" fmla="*/ 1 h 5"/>
                <a:gd name="T10" fmla="*/ 4 w 8"/>
                <a:gd name="T11" fmla="*/ 1 h 5"/>
                <a:gd name="T12" fmla="*/ 5 w 8"/>
                <a:gd name="T13" fmla="*/ 0 h 5"/>
                <a:gd name="T14" fmla="*/ 6 w 8"/>
                <a:gd name="T15" fmla="*/ 0 h 5"/>
                <a:gd name="T16" fmla="*/ 7 w 8"/>
                <a:gd name="T17" fmla="*/ 1 h 5"/>
                <a:gd name="T18" fmla="*/ 5 w 8"/>
                <a:gd name="T19" fmla="*/ 1 h 5"/>
                <a:gd name="T20" fmla="*/ 4 w 8"/>
                <a:gd name="T2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5">
                  <a:moveTo>
                    <a:pt x="4" y="3"/>
                  </a:moveTo>
                  <a:lnTo>
                    <a:pt x="0" y="4"/>
                  </a:lnTo>
                  <a:lnTo>
                    <a:pt x="0" y="3"/>
                  </a:lnTo>
                  <a:lnTo>
                    <a:pt x="2" y="1"/>
                  </a:lnTo>
                  <a:lnTo>
                    <a:pt x="3" y="1"/>
                  </a:lnTo>
                  <a:lnTo>
                    <a:pt x="4" y="1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1"/>
                  </a:lnTo>
                  <a:lnTo>
                    <a:pt x="5" y="1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24" name="Freeform 1636">
              <a:extLst>
                <a:ext uri="{FF2B5EF4-FFF2-40B4-BE49-F238E27FC236}">
                  <a16:creationId xmlns:a16="http://schemas.microsoft.com/office/drawing/2014/main" id="{52D34B42-4CF0-794B-CE21-D1576D8410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88539" y="9522075"/>
              <a:ext cx="10986" cy="5491"/>
            </a:xfrm>
            <a:custGeom>
              <a:avLst/>
              <a:gdLst>
                <a:gd name="T0" fmla="*/ 6 w 7"/>
                <a:gd name="T1" fmla="*/ 2 h 4"/>
                <a:gd name="T2" fmla="*/ 4 w 7"/>
                <a:gd name="T3" fmla="*/ 3 h 4"/>
                <a:gd name="T4" fmla="*/ 1 w 7"/>
                <a:gd name="T5" fmla="*/ 2 h 4"/>
                <a:gd name="T6" fmla="*/ 0 w 7"/>
                <a:gd name="T7" fmla="*/ 1 h 4"/>
                <a:gd name="T8" fmla="*/ 1 w 7"/>
                <a:gd name="T9" fmla="*/ 0 h 4"/>
                <a:gd name="T10" fmla="*/ 3 w 7"/>
                <a:gd name="T11" fmla="*/ 0 h 4"/>
                <a:gd name="T12" fmla="*/ 5 w 7"/>
                <a:gd name="T13" fmla="*/ 2 h 4"/>
                <a:gd name="T14" fmla="*/ 6 w 7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4">
                  <a:moveTo>
                    <a:pt x="6" y="2"/>
                  </a:moveTo>
                  <a:lnTo>
                    <a:pt x="4" y="3"/>
                  </a:ln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2"/>
                  </a:lnTo>
                  <a:lnTo>
                    <a:pt x="6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25" name="Freeform 1637">
              <a:extLst>
                <a:ext uri="{FF2B5EF4-FFF2-40B4-BE49-F238E27FC236}">
                  <a16:creationId xmlns:a16="http://schemas.microsoft.com/office/drawing/2014/main" id="{9B582CED-BE14-4C28-519A-8E952D6046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21496" y="9511089"/>
              <a:ext cx="27466" cy="10986"/>
            </a:xfrm>
            <a:custGeom>
              <a:avLst/>
              <a:gdLst>
                <a:gd name="T0" fmla="*/ 18 w 20"/>
                <a:gd name="T1" fmla="*/ 2 h 10"/>
                <a:gd name="T2" fmla="*/ 19 w 20"/>
                <a:gd name="T3" fmla="*/ 5 h 10"/>
                <a:gd name="T4" fmla="*/ 18 w 20"/>
                <a:gd name="T5" fmla="*/ 6 h 10"/>
                <a:gd name="T6" fmla="*/ 16 w 20"/>
                <a:gd name="T7" fmla="*/ 9 h 10"/>
                <a:gd name="T8" fmla="*/ 13 w 20"/>
                <a:gd name="T9" fmla="*/ 9 h 10"/>
                <a:gd name="T10" fmla="*/ 12 w 20"/>
                <a:gd name="T11" fmla="*/ 9 h 10"/>
                <a:gd name="T12" fmla="*/ 10 w 20"/>
                <a:gd name="T13" fmla="*/ 8 h 10"/>
                <a:gd name="T14" fmla="*/ 8 w 20"/>
                <a:gd name="T15" fmla="*/ 6 h 10"/>
                <a:gd name="T16" fmla="*/ 6 w 20"/>
                <a:gd name="T17" fmla="*/ 7 h 10"/>
                <a:gd name="T18" fmla="*/ 2 w 20"/>
                <a:gd name="T19" fmla="*/ 6 h 10"/>
                <a:gd name="T20" fmla="*/ 0 w 20"/>
                <a:gd name="T21" fmla="*/ 6 h 10"/>
                <a:gd name="T22" fmla="*/ 2 w 20"/>
                <a:gd name="T23" fmla="*/ 4 h 10"/>
                <a:gd name="T24" fmla="*/ 5 w 20"/>
                <a:gd name="T25" fmla="*/ 3 h 10"/>
                <a:gd name="T26" fmla="*/ 7 w 20"/>
                <a:gd name="T27" fmla="*/ 3 h 10"/>
                <a:gd name="T28" fmla="*/ 7 w 20"/>
                <a:gd name="T29" fmla="*/ 4 h 10"/>
                <a:gd name="T30" fmla="*/ 10 w 20"/>
                <a:gd name="T31" fmla="*/ 5 h 10"/>
                <a:gd name="T32" fmla="*/ 12 w 20"/>
                <a:gd name="T33" fmla="*/ 5 h 10"/>
                <a:gd name="T34" fmla="*/ 13 w 20"/>
                <a:gd name="T35" fmla="*/ 3 h 10"/>
                <a:gd name="T36" fmla="*/ 16 w 20"/>
                <a:gd name="T37" fmla="*/ 0 h 10"/>
                <a:gd name="T38" fmla="*/ 18 w 20"/>
                <a:gd name="T3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" h="10">
                  <a:moveTo>
                    <a:pt x="18" y="2"/>
                  </a:moveTo>
                  <a:lnTo>
                    <a:pt x="19" y="5"/>
                  </a:lnTo>
                  <a:lnTo>
                    <a:pt x="18" y="6"/>
                  </a:lnTo>
                  <a:lnTo>
                    <a:pt x="16" y="9"/>
                  </a:lnTo>
                  <a:lnTo>
                    <a:pt x="13" y="9"/>
                  </a:lnTo>
                  <a:lnTo>
                    <a:pt x="12" y="9"/>
                  </a:lnTo>
                  <a:lnTo>
                    <a:pt x="10" y="8"/>
                  </a:lnTo>
                  <a:lnTo>
                    <a:pt x="8" y="6"/>
                  </a:lnTo>
                  <a:lnTo>
                    <a:pt x="6" y="7"/>
                  </a:lnTo>
                  <a:lnTo>
                    <a:pt x="2" y="6"/>
                  </a:lnTo>
                  <a:lnTo>
                    <a:pt x="0" y="6"/>
                  </a:lnTo>
                  <a:lnTo>
                    <a:pt x="2" y="4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4"/>
                  </a:lnTo>
                  <a:lnTo>
                    <a:pt x="10" y="5"/>
                  </a:lnTo>
                  <a:lnTo>
                    <a:pt x="12" y="5"/>
                  </a:lnTo>
                  <a:lnTo>
                    <a:pt x="13" y="3"/>
                  </a:lnTo>
                  <a:lnTo>
                    <a:pt x="16" y="0"/>
                  </a:lnTo>
                  <a:lnTo>
                    <a:pt x="18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26" name="Freeform 1643">
              <a:extLst>
                <a:ext uri="{FF2B5EF4-FFF2-40B4-BE49-F238E27FC236}">
                  <a16:creationId xmlns:a16="http://schemas.microsoft.com/office/drawing/2014/main" id="{98B5DF74-ED22-8D7D-E1B8-E422B33B36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9524" y="9230948"/>
              <a:ext cx="16481" cy="27466"/>
            </a:xfrm>
            <a:custGeom>
              <a:avLst/>
              <a:gdLst>
                <a:gd name="T0" fmla="*/ 7 w 14"/>
                <a:gd name="T1" fmla="*/ 19 h 23"/>
                <a:gd name="T2" fmla="*/ 10 w 14"/>
                <a:gd name="T3" fmla="*/ 21 h 23"/>
                <a:gd name="T4" fmla="*/ 13 w 14"/>
                <a:gd name="T5" fmla="*/ 21 h 23"/>
                <a:gd name="T6" fmla="*/ 10 w 14"/>
                <a:gd name="T7" fmla="*/ 22 h 23"/>
                <a:gd name="T8" fmla="*/ 4 w 14"/>
                <a:gd name="T9" fmla="*/ 22 h 23"/>
                <a:gd name="T10" fmla="*/ 4 w 14"/>
                <a:gd name="T11" fmla="*/ 20 h 23"/>
                <a:gd name="T12" fmla="*/ 7 w 14"/>
                <a:gd name="T13" fmla="*/ 19 h 23"/>
                <a:gd name="T14" fmla="*/ 11 w 14"/>
                <a:gd name="T15" fmla="*/ 1 h 23"/>
                <a:gd name="T16" fmla="*/ 9 w 14"/>
                <a:gd name="T17" fmla="*/ 2 h 23"/>
                <a:gd name="T18" fmla="*/ 7 w 14"/>
                <a:gd name="T19" fmla="*/ 2 h 23"/>
                <a:gd name="T20" fmla="*/ 7 w 14"/>
                <a:gd name="T21" fmla="*/ 2 h 23"/>
                <a:gd name="T22" fmla="*/ 8 w 14"/>
                <a:gd name="T23" fmla="*/ 0 h 23"/>
                <a:gd name="T24" fmla="*/ 11 w 14"/>
                <a:gd name="T25" fmla="*/ 1 h 23"/>
                <a:gd name="T26" fmla="*/ 5 w 14"/>
                <a:gd name="T27" fmla="*/ 2 h 23"/>
                <a:gd name="T28" fmla="*/ 2 w 14"/>
                <a:gd name="T29" fmla="*/ 2 h 23"/>
                <a:gd name="T30" fmla="*/ 0 w 14"/>
                <a:gd name="T31" fmla="*/ 0 h 23"/>
                <a:gd name="T32" fmla="*/ 2 w 14"/>
                <a:gd name="T33" fmla="*/ 0 h 23"/>
                <a:gd name="T34" fmla="*/ 4 w 14"/>
                <a:gd name="T35" fmla="*/ 0 h 23"/>
                <a:gd name="T36" fmla="*/ 5 w 14"/>
                <a:gd name="T37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" h="23">
                  <a:moveTo>
                    <a:pt x="7" y="19"/>
                  </a:moveTo>
                  <a:lnTo>
                    <a:pt x="10" y="21"/>
                  </a:lnTo>
                  <a:lnTo>
                    <a:pt x="13" y="21"/>
                  </a:lnTo>
                  <a:lnTo>
                    <a:pt x="10" y="22"/>
                  </a:lnTo>
                  <a:lnTo>
                    <a:pt x="4" y="22"/>
                  </a:lnTo>
                  <a:lnTo>
                    <a:pt x="4" y="20"/>
                  </a:lnTo>
                  <a:lnTo>
                    <a:pt x="7" y="19"/>
                  </a:lnTo>
                  <a:close/>
                  <a:moveTo>
                    <a:pt x="11" y="1"/>
                  </a:move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8" y="0"/>
                  </a:lnTo>
                  <a:lnTo>
                    <a:pt x="11" y="1"/>
                  </a:lnTo>
                  <a:close/>
                  <a:moveTo>
                    <a:pt x="5" y="2"/>
                  </a:moveTo>
                  <a:lnTo>
                    <a:pt x="2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5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27" name="Freeform 1644">
              <a:extLst>
                <a:ext uri="{FF2B5EF4-FFF2-40B4-BE49-F238E27FC236}">
                  <a16:creationId xmlns:a16="http://schemas.microsoft.com/office/drawing/2014/main" id="{E59BEA3E-E021-4576-D0F3-660F59487C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05019" y="9252920"/>
              <a:ext cx="10986" cy="5495"/>
            </a:xfrm>
            <a:custGeom>
              <a:avLst/>
              <a:gdLst>
                <a:gd name="T0" fmla="*/ 3 w 10"/>
                <a:gd name="T1" fmla="*/ 0 h 4"/>
                <a:gd name="T2" fmla="*/ 6 w 10"/>
                <a:gd name="T3" fmla="*/ 2 h 4"/>
                <a:gd name="T4" fmla="*/ 9 w 10"/>
                <a:gd name="T5" fmla="*/ 2 h 4"/>
                <a:gd name="T6" fmla="*/ 6 w 10"/>
                <a:gd name="T7" fmla="*/ 3 h 4"/>
                <a:gd name="T8" fmla="*/ 0 w 10"/>
                <a:gd name="T9" fmla="*/ 3 h 4"/>
                <a:gd name="T10" fmla="*/ 0 w 10"/>
                <a:gd name="T11" fmla="*/ 1 h 4"/>
                <a:gd name="T12" fmla="*/ 3 w 10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3" y="0"/>
                  </a:moveTo>
                  <a:lnTo>
                    <a:pt x="6" y="2"/>
                  </a:lnTo>
                  <a:lnTo>
                    <a:pt x="9" y="2"/>
                  </a:lnTo>
                  <a:lnTo>
                    <a:pt x="6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grpSp>
          <p:nvGrpSpPr>
            <p:cNvPr id="128" name="Grupo 127">
              <a:extLst>
                <a:ext uri="{FF2B5EF4-FFF2-40B4-BE49-F238E27FC236}">
                  <a16:creationId xmlns:a16="http://schemas.microsoft.com/office/drawing/2014/main" id="{8EEE027F-782F-FA07-84EC-45C63382DB78}"/>
                </a:ext>
              </a:extLst>
            </p:cNvPr>
            <p:cNvGrpSpPr/>
            <p:nvPr/>
          </p:nvGrpSpPr>
          <p:grpSpPr>
            <a:xfrm>
              <a:off x="9239119" y="3820409"/>
              <a:ext cx="5432512" cy="5421525"/>
              <a:chOff x="9239119" y="3820409"/>
              <a:chExt cx="5432512" cy="5421525"/>
            </a:xfrm>
            <a:grpFill/>
          </p:grpSpPr>
          <p:sp>
            <p:nvSpPr>
              <p:cNvPr id="129" name="Freeform 1151">
                <a:extLst>
                  <a:ext uri="{FF2B5EF4-FFF2-40B4-BE49-F238E27FC236}">
                    <a16:creationId xmlns:a16="http://schemas.microsoft.com/office/drawing/2014/main" id="{CD534303-5CA3-5984-36D7-0A68E87266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0934" y="9236443"/>
                <a:ext cx="10986" cy="5491"/>
              </a:xfrm>
              <a:custGeom>
                <a:avLst/>
                <a:gdLst>
                  <a:gd name="T0" fmla="*/ 5 w 7"/>
                  <a:gd name="T1" fmla="*/ 1 h 4"/>
                  <a:gd name="T2" fmla="*/ 0 w 7"/>
                  <a:gd name="T3" fmla="*/ 3 h 4"/>
                  <a:gd name="T4" fmla="*/ 1 w 7"/>
                  <a:gd name="T5" fmla="*/ 2 h 4"/>
                  <a:gd name="T6" fmla="*/ 5 w 7"/>
                  <a:gd name="T7" fmla="*/ 0 h 4"/>
                  <a:gd name="T8" fmla="*/ 6 w 7"/>
                  <a:gd name="T9" fmla="*/ 0 h 4"/>
                  <a:gd name="T10" fmla="*/ 5 w 7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">
                    <a:moveTo>
                      <a:pt x="5" y="1"/>
                    </a:moveTo>
                    <a:lnTo>
                      <a:pt x="0" y="3"/>
                    </a:lnTo>
                    <a:lnTo>
                      <a:pt x="1" y="2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5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0" name="Freeform 1152">
                <a:extLst>
                  <a:ext uri="{FF2B5EF4-FFF2-40B4-BE49-F238E27FC236}">
                    <a16:creationId xmlns:a16="http://schemas.microsoft.com/office/drawing/2014/main" id="{1BE99155-2D7D-C0B4-6AAB-33CBE5DDEB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0934" y="9236443"/>
                <a:ext cx="10986" cy="5491"/>
              </a:xfrm>
              <a:custGeom>
                <a:avLst/>
                <a:gdLst>
                  <a:gd name="T0" fmla="*/ 5 w 7"/>
                  <a:gd name="T1" fmla="*/ 1 h 4"/>
                  <a:gd name="T2" fmla="*/ 0 w 7"/>
                  <a:gd name="T3" fmla="*/ 3 h 4"/>
                  <a:gd name="T4" fmla="*/ 1 w 7"/>
                  <a:gd name="T5" fmla="*/ 2 h 4"/>
                  <a:gd name="T6" fmla="*/ 5 w 7"/>
                  <a:gd name="T7" fmla="*/ 0 h 4"/>
                  <a:gd name="T8" fmla="*/ 6 w 7"/>
                  <a:gd name="T9" fmla="*/ 0 h 4"/>
                  <a:gd name="T10" fmla="*/ 5 w 7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">
                    <a:moveTo>
                      <a:pt x="5" y="1"/>
                    </a:moveTo>
                    <a:lnTo>
                      <a:pt x="0" y="3"/>
                    </a:lnTo>
                    <a:lnTo>
                      <a:pt x="1" y="2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5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1" name="Freeform 1188">
                <a:extLst>
                  <a:ext uri="{FF2B5EF4-FFF2-40B4-BE49-F238E27FC236}">
                    <a16:creationId xmlns:a16="http://schemas.microsoft.com/office/drawing/2014/main" id="{404EAC67-E87D-855F-6F47-3A3EC45A56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66711" y="8879400"/>
                <a:ext cx="241689" cy="252675"/>
              </a:xfrm>
              <a:custGeom>
                <a:avLst/>
                <a:gdLst>
                  <a:gd name="T0" fmla="*/ 163 w 192"/>
                  <a:gd name="T1" fmla="*/ 200 h 201"/>
                  <a:gd name="T2" fmla="*/ 163 w 192"/>
                  <a:gd name="T3" fmla="*/ 194 h 201"/>
                  <a:gd name="T4" fmla="*/ 177 w 192"/>
                  <a:gd name="T5" fmla="*/ 192 h 201"/>
                  <a:gd name="T6" fmla="*/ 187 w 192"/>
                  <a:gd name="T7" fmla="*/ 181 h 201"/>
                  <a:gd name="T8" fmla="*/ 182 w 192"/>
                  <a:gd name="T9" fmla="*/ 151 h 201"/>
                  <a:gd name="T10" fmla="*/ 191 w 192"/>
                  <a:gd name="T11" fmla="*/ 154 h 201"/>
                  <a:gd name="T12" fmla="*/ 178 w 192"/>
                  <a:gd name="T13" fmla="*/ 153 h 201"/>
                  <a:gd name="T14" fmla="*/ 145 w 192"/>
                  <a:gd name="T15" fmla="*/ 157 h 201"/>
                  <a:gd name="T16" fmla="*/ 155 w 192"/>
                  <a:gd name="T17" fmla="*/ 149 h 201"/>
                  <a:gd name="T18" fmla="*/ 155 w 192"/>
                  <a:gd name="T19" fmla="*/ 142 h 201"/>
                  <a:gd name="T20" fmla="*/ 150 w 192"/>
                  <a:gd name="T21" fmla="*/ 155 h 201"/>
                  <a:gd name="T22" fmla="*/ 146 w 192"/>
                  <a:gd name="T23" fmla="*/ 142 h 201"/>
                  <a:gd name="T24" fmla="*/ 146 w 192"/>
                  <a:gd name="T25" fmla="*/ 138 h 201"/>
                  <a:gd name="T26" fmla="*/ 124 w 192"/>
                  <a:gd name="T27" fmla="*/ 130 h 201"/>
                  <a:gd name="T28" fmla="*/ 119 w 192"/>
                  <a:gd name="T29" fmla="*/ 123 h 201"/>
                  <a:gd name="T30" fmla="*/ 113 w 192"/>
                  <a:gd name="T31" fmla="*/ 110 h 201"/>
                  <a:gd name="T32" fmla="*/ 125 w 192"/>
                  <a:gd name="T33" fmla="*/ 129 h 201"/>
                  <a:gd name="T34" fmla="*/ 98 w 192"/>
                  <a:gd name="T35" fmla="*/ 117 h 201"/>
                  <a:gd name="T36" fmla="*/ 98 w 192"/>
                  <a:gd name="T37" fmla="*/ 114 h 201"/>
                  <a:gd name="T38" fmla="*/ 136 w 192"/>
                  <a:gd name="T39" fmla="*/ 100 h 201"/>
                  <a:gd name="T40" fmla="*/ 42 w 192"/>
                  <a:gd name="T41" fmla="*/ 90 h 201"/>
                  <a:gd name="T42" fmla="*/ 44 w 192"/>
                  <a:gd name="T43" fmla="*/ 95 h 201"/>
                  <a:gd name="T44" fmla="*/ 45 w 192"/>
                  <a:gd name="T45" fmla="*/ 103 h 201"/>
                  <a:gd name="T46" fmla="*/ 35 w 192"/>
                  <a:gd name="T47" fmla="*/ 98 h 201"/>
                  <a:gd name="T48" fmla="*/ 35 w 192"/>
                  <a:gd name="T49" fmla="*/ 90 h 201"/>
                  <a:gd name="T50" fmla="*/ 113 w 192"/>
                  <a:gd name="T51" fmla="*/ 94 h 201"/>
                  <a:gd name="T52" fmla="*/ 110 w 192"/>
                  <a:gd name="T53" fmla="*/ 92 h 201"/>
                  <a:gd name="T54" fmla="*/ 102 w 192"/>
                  <a:gd name="T55" fmla="*/ 79 h 201"/>
                  <a:gd name="T56" fmla="*/ 107 w 192"/>
                  <a:gd name="T57" fmla="*/ 84 h 201"/>
                  <a:gd name="T58" fmla="*/ 45 w 192"/>
                  <a:gd name="T59" fmla="*/ 65 h 201"/>
                  <a:gd name="T60" fmla="*/ 53 w 192"/>
                  <a:gd name="T61" fmla="*/ 64 h 201"/>
                  <a:gd name="T62" fmla="*/ 39 w 192"/>
                  <a:gd name="T63" fmla="*/ 82 h 201"/>
                  <a:gd name="T64" fmla="*/ 29 w 192"/>
                  <a:gd name="T65" fmla="*/ 89 h 201"/>
                  <a:gd name="T66" fmla="*/ 23 w 192"/>
                  <a:gd name="T67" fmla="*/ 83 h 201"/>
                  <a:gd name="T68" fmla="*/ 23 w 192"/>
                  <a:gd name="T69" fmla="*/ 77 h 201"/>
                  <a:gd name="T70" fmla="*/ 26 w 192"/>
                  <a:gd name="T71" fmla="*/ 65 h 201"/>
                  <a:gd name="T72" fmla="*/ 32 w 192"/>
                  <a:gd name="T73" fmla="*/ 65 h 201"/>
                  <a:gd name="T74" fmla="*/ 77 w 192"/>
                  <a:gd name="T75" fmla="*/ 53 h 201"/>
                  <a:gd name="T76" fmla="*/ 87 w 192"/>
                  <a:gd name="T77" fmla="*/ 70 h 201"/>
                  <a:gd name="T78" fmla="*/ 83 w 192"/>
                  <a:gd name="T79" fmla="*/ 73 h 201"/>
                  <a:gd name="T80" fmla="*/ 87 w 192"/>
                  <a:gd name="T81" fmla="*/ 62 h 201"/>
                  <a:gd name="T82" fmla="*/ 71 w 192"/>
                  <a:gd name="T83" fmla="*/ 51 h 201"/>
                  <a:gd name="T84" fmla="*/ 72 w 192"/>
                  <a:gd name="T85" fmla="*/ 49 h 201"/>
                  <a:gd name="T86" fmla="*/ 28 w 192"/>
                  <a:gd name="T87" fmla="*/ 8 h 201"/>
                  <a:gd name="T88" fmla="*/ 15 w 192"/>
                  <a:gd name="T89" fmla="*/ 13 h 201"/>
                  <a:gd name="T90" fmla="*/ 3 w 192"/>
                  <a:gd name="T91" fmla="*/ 9 h 201"/>
                  <a:gd name="T92" fmla="*/ 12 w 192"/>
                  <a:gd name="T93" fmla="*/ 7 h 201"/>
                  <a:gd name="T94" fmla="*/ 51 w 192"/>
                  <a:gd name="T95" fmla="*/ 32 h 201"/>
                  <a:gd name="T96" fmla="*/ 55 w 192"/>
                  <a:gd name="T97" fmla="*/ 19 h 201"/>
                  <a:gd name="T98" fmla="*/ 46 w 192"/>
                  <a:gd name="T99" fmla="*/ 3 h 201"/>
                  <a:gd name="T100" fmla="*/ 41 w 192"/>
                  <a:gd name="T101" fmla="*/ 1 h 201"/>
                  <a:gd name="T102" fmla="*/ 53 w 192"/>
                  <a:gd name="T103" fmla="*/ 8 h 201"/>
                  <a:gd name="T104" fmla="*/ 61 w 192"/>
                  <a:gd name="T105" fmla="*/ 21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92" h="201">
                    <a:moveTo>
                      <a:pt x="183" y="191"/>
                    </a:moveTo>
                    <a:lnTo>
                      <a:pt x="182" y="194"/>
                    </a:lnTo>
                    <a:lnTo>
                      <a:pt x="178" y="199"/>
                    </a:lnTo>
                    <a:lnTo>
                      <a:pt x="171" y="199"/>
                    </a:lnTo>
                    <a:lnTo>
                      <a:pt x="163" y="200"/>
                    </a:lnTo>
                    <a:lnTo>
                      <a:pt x="163" y="199"/>
                    </a:lnTo>
                    <a:lnTo>
                      <a:pt x="163" y="197"/>
                    </a:lnTo>
                    <a:lnTo>
                      <a:pt x="163" y="196"/>
                    </a:lnTo>
                    <a:lnTo>
                      <a:pt x="163" y="195"/>
                    </a:lnTo>
                    <a:lnTo>
                      <a:pt x="163" y="194"/>
                    </a:lnTo>
                    <a:lnTo>
                      <a:pt x="166" y="194"/>
                    </a:lnTo>
                    <a:lnTo>
                      <a:pt x="167" y="191"/>
                    </a:lnTo>
                    <a:lnTo>
                      <a:pt x="171" y="191"/>
                    </a:lnTo>
                    <a:lnTo>
                      <a:pt x="174" y="192"/>
                    </a:lnTo>
                    <a:lnTo>
                      <a:pt x="177" y="192"/>
                    </a:lnTo>
                    <a:lnTo>
                      <a:pt x="180" y="191"/>
                    </a:lnTo>
                    <a:lnTo>
                      <a:pt x="182" y="188"/>
                    </a:lnTo>
                    <a:lnTo>
                      <a:pt x="183" y="188"/>
                    </a:lnTo>
                    <a:lnTo>
                      <a:pt x="183" y="191"/>
                    </a:lnTo>
                    <a:close/>
                    <a:moveTo>
                      <a:pt x="187" y="181"/>
                    </a:moveTo>
                    <a:lnTo>
                      <a:pt x="182" y="183"/>
                    </a:lnTo>
                    <a:lnTo>
                      <a:pt x="182" y="181"/>
                    </a:lnTo>
                    <a:lnTo>
                      <a:pt x="184" y="180"/>
                    </a:lnTo>
                    <a:lnTo>
                      <a:pt x="187" y="181"/>
                    </a:lnTo>
                    <a:close/>
                    <a:moveTo>
                      <a:pt x="182" y="151"/>
                    </a:moveTo>
                    <a:lnTo>
                      <a:pt x="184" y="152"/>
                    </a:lnTo>
                    <a:lnTo>
                      <a:pt x="185" y="152"/>
                    </a:lnTo>
                    <a:lnTo>
                      <a:pt x="189" y="152"/>
                    </a:lnTo>
                    <a:lnTo>
                      <a:pt x="191" y="154"/>
                    </a:lnTo>
                    <a:lnTo>
                      <a:pt x="191" y="154"/>
                    </a:lnTo>
                    <a:lnTo>
                      <a:pt x="190" y="155"/>
                    </a:lnTo>
                    <a:lnTo>
                      <a:pt x="187" y="153"/>
                    </a:lnTo>
                    <a:lnTo>
                      <a:pt x="184" y="153"/>
                    </a:lnTo>
                    <a:lnTo>
                      <a:pt x="180" y="153"/>
                    </a:lnTo>
                    <a:lnTo>
                      <a:pt x="178" y="153"/>
                    </a:lnTo>
                    <a:lnTo>
                      <a:pt x="180" y="150"/>
                    </a:lnTo>
                    <a:lnTo>
                      <a:pt x="182" y="151"/>
                    </a:lnTo>
                    <a:close/>
                    <a:moveTo>
                      <a:pt x="147" y="158"/>
                    </a:moveTo>
                    <a:lnTo>
                      <a:pt x="145" y="159"/>
                    </a:lnTo>
                    <a:lnTo>
                      <a:pt x="145" y="157"/>
                    </a:lnTo>
                    <a:lnTo>
                      <a:pt x="149" y="155"/>
                    </a:lnTo>
                    <a:lnTo>
                      <a:pt x="152" y="152"/>
                    </a:lnTo>
                    <a:lnTo>
                      <a:pt x="153" y="151"/>
                    </a:lnTo>
                    <a:lnTo>
                      <a:pt x="154" y="150"/>
                    </a:lnTo>
                    <a:lnTo>
                      <a:pt x="155" y="149"/>
                    </a:lnTo>
                    <a:lnTo>
                      <a:pt x="156" y="148"/>
                    </a:lnTo>
                    <a:lnTo>
                      <a:pt x="156" y="147"/>
                    </a:lnTo>
                    <a:lnTo>
                      <a:pt x="154" y="144"/>
                    </a:lnTo>
                    <a:lnTo>
                      <a:pt x="154" y="142"/>
                    </a:lnTo>
                    <a:lnTo>
                      <a:pt x="155" y="142"/>
                    </a:lnTo>
                    <a:lnTo>
                      <a:pt x="158" y="141"/>
                    </a:lnTo>
                    <a:lnTo>
                      <a:pt x="157" y="142"/>
                    </a:lnTo>
                    <a:lnTo>
                      <a:pt x="159" y="147"/>
                    </a:lnTo>
                    <a:lnTo>
                      <a:pt x="154" y="153"/>
                    </a:lnTo>
                    <a:lnTo>
                      <a:pt x="150" y="155"/>
                    </a:lnTo>
                    <a:lnTo>
                      <a:pt x="147" y="158"/>
                    </a:lnTo>
                    <a:close/>
                    <a:moveTo>
                      <a:pt x="152" y="141"/>
                    </a:moveTo>
                    <a:lnTo>
                      <a:pt x="152" y="142"/>
                    </a:lnTo>
                    <a:lnTo>
                      <a:pt x="150" y="143"/>
                    </a:lnTo>
                    <a:lnTo>
                      <a:pt x="146" y="142"/>
                    </a:lnTo>
                    <a:lnTo>
                      <a:pt x="145" y="142"/>
                    </a:lnTo>
                    <a:lnTo>
                      <a:pt x="144" y="140"/>
                    </a:lnTo>
                    <a:lnTo>
                      <a:pt x="144" y="139"/>
                    </a:lnTo>
                    <a:lnTo>
                      <a:pt x="144" y="138"/>
                    </a:lnTo>
                    <a:lnTo>
                      <a:pt x="146" y="138"/>
                    </a:lnTo>
                    <a:lnTo>
                      <a:pt x="148" y="140"/>
                    </a:lnTo>
                    <a:lnTo>
                      <a:pt x="152" y="141"/>
                    </a:lnTo>
                    <a:close/>
                    <a:moveTo>
                      <a:pt x="127" y="136"/>
                    </a:moveTo>
                    <a:lnTo>
                      <a:pt x="127" y="136"/>
                    </a:lnTo>
                    <a:lnTo>
                      <a:pt x="124" y="130"/>
                    </a:lnTo>
                    <a:lnTo>
                      <a:pt x="119" y="128"/>
                    </a:lnTo>
                    <a:lnTo>
                      <a:pt x="115" y="127"/>
                    </a:lnTo>
                    <a:lnTo>
                      <a:pt x="116" y="126"/>
                    </a:lnTo>
                    <a:lnTo>
                      <a:pt x="118" y="125"/>
                    </a:lnTo>
                    <a:lnTo>
                      <a:pt x="119" y="123"/>
                    </a:lnTo>
                    <a:lnTo>
                      <a:pt x="118" y="121"/>
                    </a:lnTo>
                    <a:lnTo>
                      <a:pt x="115" y="117"/>
                    </a:lnTo>
                    <a:lnTo>
                      <a:pt x="114" y="114"/>
                    </a:lnTo>
                    <a:lnTo>
                      <a:pt x="113" y="112"/>
                    </a:lnTo>
                    <a:lnTo>
                      <a:pt x="113" y="110"/>
                    </a:lnTo>
                    <a:lnTo>
                      <a:pt x="116" y="114"/>
                    </a:lnTo>
                    <a:lnTo>
                      <a:pt x="118" y="118"/>
                    </a:lnTo>
                    <a:lnTo>
                      <a:pt x="119" y="121"/>
                    </a:lnTo>
                    <a:lnTo>
                      <a:pt x="120" y="127"/>
                    </a:lnTo>
                    <a:lnTo>
                      <a:pt x="125" y="129"/>
                    </a:lnTo>
                    <a:lnTo>
                      <a:pt x="127" y="132"/>
                    </a:lnTo>
                    <a:lnTo>
                      <a:pt x="127" y="136"/>
                    </a:lnTo>
                    <a:close/>
                    <a:moveTo>
                      <a:pt x="102" y="117"/>
                    </a:moveTo>
                    <a:lnTo>
                      <a:pt x="101" y="117"/>
                    </a:lnTo>
                    <a:lnTo>
                      <a:pt x="98" y="117"/>
                    </a:lnTo>
                    <a:lnTo>
                      <a:pt x="94" y="112"/>
                    </a:lnTo>
                    <a:lnTo>
                      <a:pt x="91" y="112"/>
                    </a:lnTo>
                    <a:lnTo>
                      <a:pt x="92" y="110"/>
                    </a:lnTo>
                    <a:lnTo>
                      <a:pt x="94" y="111"/>
                    </a:lnTo>
                    <a:lnTo>
                      <a:pt x="98" y="114"/>
                    </a:lnTo>
                    <a:lnTo>
                      <a:pt x="100" y="116"/>
                    </a:lnTo>
                    <a:lnTo>
                      <a:pt x="102" y="117"/>
                    </a:lnTo>
                    <a:close/>
                    <a:moveTo>
                      <a:pt x="140" y="97"/>
                    </a:moveTo>
                    <a:lnTo>
                      <a:pt x="138" y="100"/>
                    </a:lnTo>
                    <a:lnTo>
                      <a:pt x="136" y="100"/>
                    </a:lnTo>
                    <a:lnTo>
                      <a:pt x="137" y="95"/>
                    </a:lnTo>
                    <a:lnTo>
                      <a:pt x="139" y="95"/>
                    </a:lnTo>
                    <a:lnTo>
                      <a:pt x="139" y="95"/>
                    </a:lnTo>
                    <a:lnTo>
                      <a:pt x="140" y="97"/>
                    </a:lnTo>
                    <a:close/>
                    <a:moveTo>
                      <a:pt x="42" y="90"/>
                    </a:moveTo>
                    <a:lnTo>
                      <a:pt x="42" y="92"/>
                    </a:lnTo>
                    <a:lnTo>
                      <a:pt x="39" y="93"/>
                    </a:lnTo>
                    <a:lnTo>
                      <a:pt x="40" y="95"/>
                    </a:lnTo>
                    <a:lnTo>
                      <a:pt x="43" y="92"/>
                    </a:lnTo>
                    <a:lnTo>
                      <a:pt x="44" y="95"/>
                    </a:lnTo>
                    <a:lnTo>
                      <a:pt x="45" y="100"/>
                    </a:lnTo>
                    <a:lnTo>
                      <a:pt x="45" y="100"/>
                    </a:lnTo>
                    <a:lnTo>
                      <a:pt x="45" y="101"/>
                    </a:lnTo>
                    <a:lnTo>
                      <a:pt x="45" y="102"/>
                    </a:lnTo>
                    <a:lnTo>
                      <a:pt x="45" y="103"/>
                    </a:lnTo>
                    <a:lnTo>
                      <a:pt x="44" y="107"/>
                    </a:lnTo>
                    <a:lnTo>
                      <a:pt x="38" y="107"/>
                    </a:lnTo>
                    <a:lnTo>
                      <a:pt x="38" y="104"/>
                    </a:lnTo>
                    <a:lnTo>
                      <a:pt x="37" y="103"/>
                    </a:lnTo>
                    <a:lnTo>
                      <a:pt x="35" y="98"/>
                    </a:lnTo>
                    <a:lnTo>
                      <a:pt x="34" y="96"/>
                    </a:lnTo>
                    <a:lnTo>
                      <a:pt x="31" y="92"/>
                    </a:lnTo>
                    <a:lnTo>
                      <a:pt x="33" y="90"/>
                    </a:lnTo>
                    <a:lnTo>
                      <a:pt x="34" y="91"/>
                    </a:lnTo>
                    <a:lnTo>
                      <a:pt x="35" y="90"/>
                    </a:lnTo>
                    <a:lnTo>
                      <a:pt x="39" y="90"/>
                    </a:lnTo>
                    <a:lnTo>
                      <a:pt x="40" y="89"/>
                    </a:lnTo>
                    <a:lnTo>
                      <a:pt x="42" y="90"/>
                    </a:lnTo>
                    <a:close/>
                    <a:moveTo>
                      <a:pt x="113" y="92"/>
                    </a:moveTo>
                    <a:lnTo>
                      <a:pt x="113" y="94"/>
                    </a:lnTo>
                    <a:lnTo>
                      <a:pt x="111" y="93"/>
                    </a:lnTo>
                    <a:lnTo>
                      <a:pt x="108" y="94"/>
                    </a:lnTo>
                    <a:lnTo>
                      <a:pt x="107" y="94"/>
                    </a:lnTo>
                    <a:lnTo>
                      <a:pt x="108" y="93"/>
                    </a:lnTo>
                    <a:lnTo>
                      <a:pt x="110" y="92"/>
                    </a:lnTo>
                    <a:lnTo>
                      <a:pt x="110" y="90"/>
                    </a:lnTo>
                    <a:lnTo>
                      <a:pt x="108" y="88"/>
                    </a:lnTo>
                    <a:lnTo>
                      <a:pt x="105" y="82"/>
                    </a:lnTo>
                    <a:lnTo>
                      <a:pt x="103" y="81"/>
                    </a:lnTo>
                    <a:lnTo>
                      <a:pt x="102" y="79"/>
                    </a:lnTo>
                    <a:lnTo>
                      <a:pt x="100" y="77"/>
                    </a:lnTo>
                    <a:lnTo>
                      <a:pt x="100" y="76"/>
                    </a:lnTo>
                    <a:lnTo>
                      <a:pt x="101" y="76"/>
                    </a:lnTo>
                    <a:lnTo>
                      <a:pt x="103" y="76"/>
                    </a:lnTo>
                    <a:lnTo>
                      <a:pt x="107" y="84"/>
                    </a:lnTo>
                    <a:lnTo>
                      <a:pt x="107" y="85"/>
                    </a:lnTo>
                    <a:lnTo>
                      <a:pt x="113" y="92"/>
                    </a:lnTo>
                    <a:close/>
                    <a:moveTo>
                      <a:pt x="51" y="65"/>
                    </a:moveTo>
                    <a:lnTo>
                      <a:pt x="47" y="66"/>
                    </a:lnTo>
                    <a:lnTo>
                      <a:pt x="45" y="65"/>
                    </a:lnTo>
                    <a:lnTo>
                      <a:pt x="44" y="65"/>
                    </a:lnTo>
                    <a:lnTo>
                      <a:pt x="45" y="64"/>
                    </a:lnTo>
                    <a:lnTo>
                      <a:pt x="48" y="63"/>
                    </a:lnTo>
                    <a:lnTo>
                      <a:pt x="51" y="63"/>
                    </a:lnTo>
                    <a:lnTo>
                      <a:pt x="53" y="64"/>
                    </a:lnTo>
                    <a:lnTo>
                      <a:pt x="53" y="64"/>
                    </a:lnTo>
                    <a:lnTo>
                      <a:pt x="51" y="65"/>
                    </a:lnTo>
                    <a:close/>
                    <a:moveTo>
                      <a:pt x="39" y="75"/>
                    </a:moveTo>
                    <a:lnTo>
                      <a:pt x="39" y="79"/>
                    </a:lnTo>
                    <a:lnTo>
                      <a:pt x="39" y="82"/>
                    </a:lnTo>
                    <a:lnTo>
                      <a:pt x="39" y="84"/>
                    </a:lnTo>
                    <a:lnTo>
                      <a:pt x="35" y="86"/>
                    </a:lnTo>
                    <a:lnTo>
                      <a:pt x="34" y="87"/>
                    </a:lnTo>
                    <a:lnTo>
                      <a:pt x="31" y="88"/>
                    </a:lnTo>
                    <a:lnTo>
                      <a:pt x="29" y="89"/>
                    </a:lnTo>
                    <a:lnTo>
                      <a:pt x="29" y="87"/>
                    </a:lnTo>
                    <a:lnTo>
                      <a:pt x="27" y="86"/>
                    </a:lnTo>
                    <a:lnTo>
                      <a:pt x="26" y="82"/>
                    </a:lnTo>
                    <a:lnTo>
                      <a:pt x="25" y="84"/>
                    </a:lnTo>
                    <a:lnTo>
                      <a:pt x="23" y="83"/>
                    </a:lnTo>
                    <a:lnTo>
                      <a:pt x="20" y="81"/>
                    </a:lnTo>
                    <a:lnTo>
                      <a:pt x="18" y="78"/>
                    </a:lnTo>
                    <a:lnTo>
                      <a:pt x="20" y="77"/>
                    </a:lnTo>
                    <a:lnTo>
                      <a:pt x="21" y="79"/>
                    </a:lnTo>
                    <a:lnTo>
                      <a:pt x="23" y="77"/>
                    </a:lnTo>
                    <a:lnTo>
                      <a:pt x="23" y="76"/>
                    </a:lnTo>
                    <a:lnTo>
                      <a:pt x="23" y="76"/>
                    </a:lnTo>
                    <a:lnTo>
                      <a:pt x="21" y="74"/>
                    </a:lnTo>
                    <a:lnTo>
                      <a:pt x="25" y="68"/>
                    </a:lnTo>
                    <a:lnTo>
                      <a:pt x="26" y="65"/>
                    </a:lnTo>
                    <a:lnTo>
                      <a:pt x="24" y="59"/>
                    </a:lnTo>
                    <a:lnTo>
                      <a:pt x="26" y="59"/>
                    </a:lnTo>
                    <a:lnTo>
                      <a:pt x="30" y="61"/>
                    </a:lnTo>
                    <a:lnTo>
                      <a:pt x="32" y="63"/>
                    </a:lnTo>
                    <a:lnTo>
                      <a:pt x="32" y="65"/>
                    </a:lnTo>
                    <a:lnTo>
                      <a:pt x="34" y="68"/>
                    </a:lnTo>
                    <a:lnTo>
                      <a:pt x="35" y="73"/>
                    </a:lnTo>
                    <a:lnTo>
                      <a:pt x="39" y="75"/>
                    </a:lnTo>
                    <a:close/>
                    <a:moveTo>
                      <a:pt x="72" y="49"/>
                    </a:moveTo>
                    <a:lnTo>
                      <a:pt x="77" y="53"/>
                    </a:lnTo>
                    <a:lnTo>
                      <a:pt x="81" y="54"/>
                    </a:lnTo>
                    <a:lnTo>
                      <a:pt x="86" y="59"/>
                    </a:lnTo>
                    <a:lnTo>
                      <a:pt x="88" y="61"/>
                    </a:lnTo>
                    <a:lnTo>
                      <a:pt x="89" y="62"/>
                    </a:lnTo>
                    <a:lnTo>
                      <a:pt x="87" y="70"/>
                    </a:lnTo>
                    <a:lnTo>
                      <a:pt x="87" y="74"/>
                    </a:lnTo>
                    <a:lnTo>
                      <a:pt x="87" y="77"/>
                    </a:lnTo>
                    <a:lnTo>
                      <a:pt x="86" y="76"/>
                    </a:lnTo>
                    <a:lnTo>
                      <a:pt x="84" y="74"/>
                    </a:lnTo>
                    <a:lnTo>
                      <a:pt x="83" y="73"/>
                    </a:lnTo>
                    <a:lnTo>
                      <a:pt x="82" y="71"/>
                    </a:lnTo>
                    <a:lnTo>
                      <a:pt x="86" y="71"/>
                    </a:lnTo>
                    <a:lnTo>
                      <a:pt x="86" y="68"/>
                    </a:lnTo>
                    <a:lnTo>
                      <a:pt x="87" y="65"/>
                    </a:lnTo>
                    <a:lnTo>
                      <a:pt x="87" y="62"/>
                    </a:lnTo>
                    <a:lnTo>
                      <a:pt x="83" y="58"/>
                    </a:lnTo>
                    <a:lnTo>
                      <a:pt x="81" y="55"/>
                    </a:lnTo>
                    <a:lnTo>
                      <a:pt x="76" y="54"/>
                    </a:lnTo>
                    <a:lnTo>
                      <a:pt x="73" y="51"/>
                    </a:lnTo>
                    <a:lnTo>
                      <a:pt x="71" y="51"/>
                    </a:lnTo>
                    <a:lnTo>
                      <a:pt x="68" y="51"/>
                    </a:lnTo>
                    <a:lnTo>
                      <a:pt x="69" y="49"/>
                    </a:lnTo>
                    <a:lnTo>
                      <a:pt x="70" y="47"/>
                    </a:lnTo>
                    <a:lnTo>
                      <a:pt x="70" y="46"/>
                    </a:lnTo>
                    <a:lnTo>
                      <a:pt x="72" y="49"/>
                    </a:lnTo>
                    <a:close/>
                    <a:moveTo>
                      <a:pt x="16" y="7"/>
                    </a:moveTo>
                    <a:lnTo>
                      <a:pt x="20" y="8"/>
                    </a:lnTo>
                    <a:lnTo>
                      <a:pt x="21" y="8"/>
                    </a:lnTo>
                    <a:lnTo>
                      <a:pt x="23" y="7"/>
                    </a:lnTo>
                    <a:lnTo>
                      <a:pt x="28" y="8"/>
                    </a:lnTo>
                    <a:lnTo>
                      <a:pt x="33" y="7"/>
                    </a:lnTo>
                    <a:lnTo>
                      <a:pt x="33" y="8"/>
                    </a:lnTo>
                    <a:lnTo>
                      <a:pt x="33" y="10"/>
                    </a:lnTo>
                    <a:lnTo>
                      <a:pt x="24" y="10"/>
                    </a:lnTo>
                    <a:lnTo>
                      <a:pt x="15" y="13"/>
                    </a:lnTo>
                    <a:lnTo>
                      <a:pt x="10" y="14"/>
                    </a:lnTo>
                    <a:lnTo>
                      <a:pt x="8" y="15"/>
                    </a:lnTo>
                    <a:lnTo>
                      <a:pt x="6" y="14"/>
                    </a:lnTo>
                    <a:lnTo>
                      <a:pt x="0" y="8"/>
                    </a:lnTo>
                    <a:lnTo>
                      <a:pt x="3" y="9"/>
                    </a:lnTo>
                    <a:lnTo>
                      <a:pt x="7" y="12"/>
                    </a:lnTo>
                    <a:lnTo>
                      <a:pt x="9" y="12"/>
                    </a:lnTo>
                    <a:lnTo>
                      <a:pt x="12" y="10"/>
                    </a:lnTo>
                    <a:lnTo>
                      <a:pt x="12" y="8"/>
                    </a:lnTo>
                    <a:lnTo>
                      <a:pt x="12" y="7"/>
                    </a:lnTo>
                    <a:lnTo>
                      <a:pt x="13" y="5"/>
                    </a:lnTo>
                    <a:lnTo>
                      <a:pt x="16" y="7"/>
                    </a:lnTo>
                    <a:close/>
                    <a:moveTo>
                      <a:pt x="55" y="35"/>
                    </a:moveTo>
                    <a:lnTo>
                      <a:pt x="54" y="35"/>
                    </a:lnTo>
                    <a:lnTo>
                      <a:pt x="51" y="32"/>
                    </a:lnTo>
                    <a:lnTo>
                      <a:pt x="49" y="31"/>
                    </a:lnTo>
                    <a:lnTo>
                      <a:pt x="52" y="29"/>
                    </a:lnTo>
                    <a:lnTo>
                      <a:pt x="54" y="27"/>
                    </a:lnTo>
                    <a:lnTo>
                      <a:pt x="54" y="22"/>
                    </a:lnTo>
                    <a:lnTo>
                      <a:pt x="55" y="19"/>
                    </a:lnTo>
                    <a:lnTo>
                      <a:pt x="55" y="18"/>
                    </a:lnTo>
                    <a:lnTo>
                      <a:pt x="55" y="15"/>
                    </a:lnTo>
                    <a:lnTo>
                      <a:pt x="54" y="13"/>
                    </a:lnTo>
                    <a:lnTo>
                      <a:pt x="51" y="11"/>
                    </a:lnTo>
                    <a:lnTo>
                      <a:pt x="46" y="3"/>
                    </a:lnTo>
                    <a:lnTo>
                      <a:pt x="37" y="1"/>
                    </a:lnTo>
                    <a:lnTo>
                      <a:pt x="33" y="1"/>
                    </a:lnTo>
                    <a:lnTo>
                      <a:pt x="35" y="0"/>
                    </a:lnTo>
                    <a:lnTo>
                      <a:pt x="37" y="0"/>
                    </a:lnTo>
                    <a:lnTo>
                      <a:pt x="41" y="1"/>
                    </a:lnTo>
                    <a:lnTo>
                      <a:pt x="45" y="1"/>
                    </a:lnTo>
                    <a:lnTo>
                      <a:pt x="48" y="3"/>
                    </a:lnTo>
                    <a:lnTo>
                      <a:pt x="50" y="7"/>
                    </a:lnTo>
                    <a:lnTo>
                      <a:pt x="52" y="8"/>
                    </a:lnTo>
                    <a:lnTo>
                      <a:pt x="53" y="8"/>
                    </a:lnTo>
                    <a:lnTo>
                      <a:pt x="53" y="10"/>
                    </a:lnTo>
                    <a:lnTo>
                      <a:pt x="54" y="10"/>
                    </a:lnTo>
                    <a:lnTo>
                      <a:pt x="56" y="12"/>
                    </a:lnTo>
                    <a:lnTo>
                      <a:pt x="59" y="14"/>
                    </a:lnTo>
                    <a:lnTo>
                      <a:pt x="61" y="21"/>
                    </a:lnTo>
                    <a:lnTo>
                      <a:pt x="56" y="24"/>
                    </a:lnTo>
                    <a:lnTo>
                      <a:pt x="56" y="34"/>
                    </a:lnTo>
                    <a:lnTo>
                      <a:pt x="55" y="35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2" name="Freeform 1190">
                <a:extLst>
                  <a:ext uri="{FF2B5EF4-FFF2-40B4-BE49-F238E27FC236}">
                    <a16:creationId xmlns:a16="http://schemas.microsoft.com/office/drawing/2014/main" id="{CCFE4B5D-3283-18B5-9786-A906986299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97415" y="9104612"/>
                <a:ext cx="5491" cy="5491"/>
              </a:xfrm>
              <a:custGeom>
                <a:avLst/>
                <a:gdLst>
                  <a:gd name="T0" fmla="*/ 5 w 6"/>
                  <a:gd name="T1" fmla="*/ 1 h 4"/>
                  <a:gd name="T2" fmla="*/ 0 w 6"/>
                  <a:gd name="T3" fmla="*/ 3 h 4"/>
                  <a:gd name="T4" fmla="*/ 0 w 6"/>
                  <a:gd name="T5" fmla="*/ 1 h 4"/>
                  <a:gd name="T6" fmla="*/ 2 w 6"/>
                  <a:gd name="T7" fmla="*/ 0 h 4"/>
                  <a:gd name="T8" fmla="*/ 5 w 6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5" y="1"/>
                    </a:moveTo>
                    <a:lnTo>
                      <a:pt x="0" y="3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5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3" name="Freeform 1191">
                <a:extLst>
                  <a:ext uri="{FF2B5EF4-FFF2-40B4-BE49-F238E27FC236}">
                    <a16:creationId xmlns:a16="http://schemas.microsoft.com/office/drawing/2014/main" id="{B28DC223-014C-192B-663D-66F46A1B10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91920" y="9066160"/>
                <a:ext cx="16481" cy="5495"/>
              </a:xfrm>
              <a:custGeom>
                <a:avLst/>
                <a:gdLst>
                  <a:gd name="T0" fmla="*/ 4 w 14"/>
                  <a:gd name="T1" fmla="*/ 1 h 6"/>
                  <a:gd name="T2" fmla="*/ 6 w 14"/>
                  <a:gd name="T3" fmla="*/ 2 h 6"/>
                  <a:gd name="T4" fmla="*/ 7 w 14"/>
                  <a:gd name="T5" fmla="*/ 2 h 6"/>
                  <a:gd name="T6" fmla="*/ 11 w 14"/>
                  <a:gd name="T7" fmla="*/ 2 h 6"/>
                  <a:gd name="T8" fmla="*/ 13 w 14"/>
                  <a:gd name="T9" fmla="*/ 4 h 6"/>
                  <a:gd name="T10" fmla="*/ 13 w 14"/>
                  <a:gd name="T11" fmla="*/ 4 h 6"/>
                  <a:gd name="T12" fmla="*/ 12 w 14"/>
                  <a:gd name="T13" fmla="*/ 5 h 6"/>
                  <a:gd name="T14" fmla="*/ 9 w 14"/>
                  <a:gd name="T15" fmla="*/ 3 h 6"/>
                  <a:gd name="T16" fmla="*/ 6 w 14"/>
                  <a:gd name="T17" fmla="*/ 3 h 6"/>
                  <a:gd name="T18" fmla="*/ 2 w 14"/>
                  <a:gd name="T19" fmla="*/ 3 h 6"/>
                  <a:gd name="T20" fmla="*/ 0 w 14"/>
                  <a:gd name="T21" fmla="*/ 3 h 6"/>
                  <a:gd name="T22" fmla="*/ 2 w 14"/>
                  <a:gd name="T23" fmla="*/ 0 h 6"/>
                  <a:gd name="T24" fmla="*/ 4 w 14"/>
                  <a:gd name="T2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6">
                    <a:moveTo>
                      <a:pt x="4" y="1"/>
                    </a:moveTo>
                    <a:lnTo>
                      <a:pt x="6" y="2"/>
                    </a:lnTo>
                    <a:lnTo>
                      <a:pt x="7" y="2"/>
                    </a:lnTo>
                    <a:lnTo>
                      <a:pt x="11" y="2"/>
                    </a:lnTo>
                    <a:lnTo>
                      <a:pt x="13" y="4"/>
                    </a:lnTo>
                    <a:lnTo>
                      <a:pt x="13" y="4"/>
                    </a:lnTo>
                    <a:lnTo>
                      <a:pt x="12" y="5"/>
                    </a:lnTo>
                    <a:lnTo>
                      <a:pt x="9" y="3"/>
                    </a:lnTo>
                    <a:lnTo>
                      <a:pt x="6" y="3"/>
                    </a:lnTo>
                    <a:lnTo>
                      <a:pt x="2" y="3"/>
                    </a:lnTo>
                    <a:lnTo>
                      <a:pt x="0" y="3"/>
                    </a:lnTo>
                    <a:lnTo>
                      <a:pt x="2" y="0"/>
                    </a:lnTo>
                    <a:lnTo>
                      <a:pt x="4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4" name="Freeform 1192">
                <a:extLst>
                  <a:ext uri="{FF2B5EF4-FFF2-40B4-BE49-F238E27FC236}">
                    <a16:creationId xmlns:a16="http://schemas.microsoft.com/office/drawing/2014/main" id="{988554E8-4A86-F64A-9F02-294A091331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47977" y="9055174"/>
                <a:ext cx="16481" cy="21972"/>
              </a:xfrm>
              <a:custGeom>
                <a:avLst/>
                <a:gdLst>
                  <a:gd name="T0" fmla="*/ 2 w 15"/>
                  <a:gd name="T1" fmla="*/ 17 h 19"/>
                  <a:gd name="T2" fmla="*/ 0 w 15"/>
                  <a:gd name="T3" fmla="*/ 18 h 19"/>
                  <a:gd name="T4" fmla="*/ 0 w 15"/>
                  <a:gd name="T5" fmla="*/ 16 h 19"/>
                  <a:gd name="T6" fmla="*/ 4 w 15"/>
                  <a:gd name="T7" fmla="*/ 14 h 19"/>
                  <a:gd name="T8" fmla="*/ 7 w 15"/>
                  <a:gd name="T9" fmla="*/ 11 h 19"/>
                  <a:gd name="T10" fmla="*/ 8 w 15"/>
                  <a:gd name="T11" fmla="*/ 10 h 19"/>
                  <a:gd name="T12" fmla="*/ 9 w 15"/>
                  <a:gd name="T13" fmla="*/ 9 h 19"/>
                  <a:gd name="T14" fmla="*/ 10 w 15"/>
                  <a:gd name="T15" fmla="*/ 8 h 19"/>
                  <a:gd name="T16" fmla="*/ 11 w 15"/>
                  <a:gd name="T17" fmla="*/ 7 h 19"/>
                  <a:gd name="T18" fmla="*/ 11 w 15"/>
                  <a:gd name="T19" fmla="*/ 6 h 19"/>
                  <a:gd name="T20" fmla="*/ 9 w 15"/>
                  <a:gd name="T21" fmla="*/ 3 h 19"/>
                  <a:gd name="T22" fmla="*/ 9 w 15"/>
                  <a:gd name="T23" fmla="*/ 1 h 19"/>
                  <a:gd name="T24" fmla="*/ 10 w 15"/>
                  <a:gd name="T25" fmla="*/ 1 h 19"/>
                  <a:gd name="T26" fmla="*/ 13 w 15"/>
                  <a:gd name="T27" fmla="*/ 0 h 19"/>
                  <a:gd name="T28" fmla="*/ 12 w 15"/>
                  <a:gd name="T29" fmla="*/ 1 h 19"/>
                  <a:gd name="T30" fmla="*/ 14 w 15"/>
                  <a:gd name="T31" fmla="*/ 6 h 19"/>
                  <a:gd name="T32" fmla="*/ 9 w 15"/>
                  <a:gd name="T33" fmla="*/ 12 h 19"/>
                  <a:gd name="T34" fmla="*/ 5 w 15"/>
                  <a:gd name="T35" fmla="*/ 14 h 19"/>
                  <a:gd name="T36" fmla="*/ 2 w 15"/>
                  <a:gd name="T37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" h="19">
                    <a:moveTo>
                      <a:pt x="2" y="17"/>
                    </a:moveTo>
                    <a:lnTo>
                      <a:pt x="0" y="18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7" y="11"/>
                    </a:lnTo>
                    <a:lnTo>
                      <a:pt x="8" y="10"/>
                    </a:lnTo>
                    <a:lnTo>
                      <a:pt x="9" y="9"/>
                    </a:lnTo>
                    <a:lnTo>
                      <a:pt x="10" y="8"/>
                    </a:lnTo>
                    <a:lnTo>
                      <a:pt x="11" y="7"/>
                    </a:lnTo>
                    <a:lnTo>
                      <a:pt x="11" y="6"/>
                    </a:lnTo>
                    <a:lnTo>
                      <a:pt x="9" y="3"/>
                    </a:lnTo>
                    <a:lnTo>
                      <a:pt x="9" y="1"/>
                    </a:lnTo>
                    <a:lnTo>
                      <a:pt x="10" y="1"/>
                    </a:lnTo>
                    <a:lnTo>
                      <a:pt x="13" y="0"/>
                    </a:lnTo>
                    <a:lnTo>
                      <a:pt x="12" y="1"/>
                    </a:lnTo>
                    <a:lnTo>
                      <a:pt x="14" y="6"/>
                    </a:lnTo>
                    <a:lnTo>
                      <a:pt x="9" y="12"/>
                    </a:lnTo>
                    <a:lnTo>
                      <a:pt x="5" y="14"/>
                    </a:lnTo>
                    <a:lnTo>
                      <a:pt x="2" y="1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5" name="Freeform 1193">
                <a:extLst>
                  <a:ext uri="{FF2B5EF4-FFF2-40B4-BE49-F238E27FC236}">
                    <a16:creationId xmlns:a16="http://schemas.microsoft.com/office/drawing/2014/main" id="{F7F5DC87-E365-2475-EE69-F30599D871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47977" y="9049683"/>
                <a:ext cx="10986" cy="5491"/>
              </a:xfrm>
              <a:custGeom>
                <a:avLst/>
                <a:gdLst>
                  <a:gd name="T0" fmla="*/ 8 w 9"/>
                  <a:gd name="T1" fmla="*/ 3 h 6"/>
                  <a:gd name="T2" fmla="*/ 8 w 9"/>
                  <a:gd name="T3" fmla="*/ 4 h 6"/>
                  <a:gd name="T4" fmla="*/ 6 w 9"/>
                  <a:gd name="T5" fmla="*/ 5 h 6"/>
                  <a:gd name="T6" fmla="*/ 2 w 9"/>
                  <a:gd name="T7" fmla="*/ 4 h 6"/>
                  <a:gd name="T8" fmla="*/ 1 w 9"/>
                  <a:gd name="T9" fmla="*/ 4 h 6"/>
                  <a:gd name="T10" fmla="*/ 0 w 9"/>
                  <a:gd name="T11" fmla="*/ 2 h 6"/>
                  <a:gd name="T12" fmla="*/ 0 w 9"/>
                  <a:gd name="T13" fmla="*/ 1 h 6"/>
                  <a:gd name="T14" fmla="*/ 0 w 9"/>
                  <a:gd name="T15" fmla="*/ 0 h 6"/>
                  <a:gd name="T16" fmla="*/ 2 w 9"/>
                  <a:gd name="T17" fmla="*/ 0 h 6"/>
                  <a:gd name="T18" fmla="*/ 4 w 9"/>
                  <a:gd name="T19" fmla="*/ 2 h 6"/>
                  <a:gd name="T20" fmla="*/ 8 w 9"/>
                  <a:gd name="T21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6">
                    <a:moveTo>
                      <a:pt x="8" y="3"/>
                    </a:moveTo>
                    <a:lnTo>
                      <a:pt x="8" y="4"/>
                    </a:lnTo>
                    <a:lnTo>
                      <a:pt x="6" y="5"/>
                    </a:lnTo>
                    <a:lnTo>
                      <a:pt x="2" y="4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8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6" name="Freeform 1194">
                <a:extLst>
                  <a:ext uri="{FF2B5EF4-FFF2-40B4-BE49-F238E27FC236}">
                    <a16:creationId xmlns:a16="http://schemas.microsoft.com/office/drawing/2014/main" id="{F9BBEFC4-77D3-48FF-AD77-8C789C01C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09528" y="9016725"/>
                <a:ext cx="16477" cy="32958"/>
              </a:xfrm>
              <a:custGeom>
                <a:avLst/>
                <a:gdLst>
                  <a:gd name="T0" fmla="*/ 14 w 15"/>
                  <a:gd name="T1" fmla="*/ 26 h 27"/>
                  <a:gd name="T2" fmla="*/ 14 w 15"/>
                  <a:gd name="T3" fmla="*/ 26 h 27"/>
                  <a:gd name="T4" fmla="*/ 11 w 15"/>
                  <a:gd name="T5" fmla="*/ 20 h 27"/>
                  <a:gd name="T6" fmla="*/ 6 w 15"/>
                  <a:gd name="T7" fmla="*/ 18 h 27"/>
                  <a:gd name="T8" fmla="*/ 2 w 15"/>
                  <a:gd name="T9" fmla="*/ 17 h 27"/>
                  <a:gd name="T10" fmla="*/ 3 w 15"/>
                  <a:gd name="T11" fmla="*/ 16 h 27"/>
                  <a:gd name="T12" fmla="*/ 5 w 15"/>
                  <a:gd name="T13" fmla="*/ 15 h 27"/>
                  <a:gd name="T14" fmla="*/ 6 w 15"/>
                  <a:gd name="T15" fmla="*/ 13 h 27"/>
                  <a:gd name="T16" fmla="*/ 5 w 15"/>
                  <a:gd name="T17" fmla="*/ 11 h 27"/>
                  <a:gd name="T18" fmla="*/ 2 w 15"/>
                  <a:gd name="T19" fmla="*/ 7 h 27"/>
                  <a:gd name="T20" fmla="*/ 1 w 15"/>
                  <a:gd name="T21" fmla="*/ 4 h 27"/>
                  <a:gd name="T22" fmla="*/ 0 w 15"/>
                  <a:gd name="T23" fmla="*/ 2 h 27"/>
                  <a:gd name="T24" fmla="*/ 0 w 15"/>
                  <a:gd name="T25" fmla="*/ 0 h 27"/>
                  <a:gd name="T26" fmla="*/ 3 w 15"/>
                  <a:gd name="T27" fmla="*/ 4 h 27"/>
                  <a:gd name="T28" fmla="*/ 5 w 15"/>
                  <a:gd name="T29" fmla="*/ 8 h 27"/>
                  <a:gd name="T30" fmla="*/ 6 w 15"/>
                  <a:gd name="T31" fmla="*/ 11 h 27"/>
                  <a:gd name="T32" fmla="*/ 7 w 15"/>
                  <a:gd name="T33" fmla="*/ 17 h 27"/>
                  <a:gd name="T34" fmla="*/ 12 w 15"/>
                  <a:gd name="T35" fmla="*/ 19 h 27"/>
                  <a:gd name="T36" fmla="*/ 14 w 15"/>
                  <a:gd name="T37" fmla="*/ 22 h 27"/>
                  <a:gd name="T38" fmla="*/ 14 w 15"/>
                  <a:gd name="T3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27">
                    <a:moveTo>
                      <a:pt x="14" y="26"/>
                    </a:moveTo>
                    <a:lnTo>
                      <a:pt x="14" y="26"/>
                    </a:lnTo>
                    <a:lnTo>
                      <a:pt x="11" y="20"/>
                    </a:lnTo>
                    <a:lnTo>
                      <a:pt x="6" y="18"/>
                    </a:lnTo>
                    <a:lnTo>
                      <a:pt x="2" y="17"/>
                    </a:lnTo>
                    <a:lnTo>
                      <a:pt x="3" y="16"/>
                    </a:lnTo>
                    <a:lnTo>
                      <a:pt x="5" y="15"/>
                    </a:lnTo>
                    <a:lnTo>
                      <a:pt x="6" y="13"/>
                    </a:lnTo>
                    <a:lnTo>
                      <a:pt x="5" y="11"/>
                    </a:lnTo>
                    <a:lnTo>
                      <a:pt x="2" y="7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4"/>
                    </a:lnTo>
                    <a:lnTo>
                      <a:pt x="5" y="8"/>
                    </a:lnTo>
                    <a:lnTo>
                      <a:pt x="6" y="11"/>
                    </a:lnTo>
                    <a:lnTo>
                      <a:pt x="7" y="17"/>
                    </a:lnTo>
                    <a:lnTo>
                      <a:pt x="12" y="19"/>
                    </a:lnTo>
                    <a:lnTo>
                      <a:pt x="14" y="22"/>
                    </a:lnTo>
                    <a:lnTo>
                      <a:pt x="14" y="2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7" name="Freeform 1195">
                <a:extLst>
                  <a:ext uri="{FF2B5EF4-FFF2-40B4-BE49-F238E27FC236}">
                    <a16:creationId xmlns:a16="http://schemas.microsoft.com/office/drawing/2014/main" id="{ECA0F5E7-26E4-27BE-31BA-13B9F39D61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2061" y="9016725"/>
                <a:ext cx="16481" cy="10986"/>
              </a:xfrm>
              <a:custGeom>
                <a:avLst/>
                <a:gdLst>
                  <a:gd name="T0" fmla="*/ 11 w 12"/>
                  <a:gd name="T1" fmla="*/ 7 h 8"/>
                  <a:gd name="T2" fmla="*/ 10 w 12"/>
                  <a:gd name="T3" fmla="*/ 7 h 8"/>
                  <a:gd name="T4" fmla="*/ 7 w 12"/>
                  <a:gd name="T5" fmla="*/ 7 h 8"/>
                  <a:gd name="T6" fmla="*/ 3 w 12"/>
                  <a:gd name="T7" fmla="*/ 2 h 8"/>
                  <a:gd name="T8" fmla="*/ 0 w 12"/>
                  <a:gd name="T9" fmla="*/ 2 h 8"/>
                  <a:gd name="T10" fmla="*/ 1 w 12"/>
                  <a:gd name="T11" fmla="*/ 0 h 8"/>
                  <a:gd name="T12" fmla="*/ 3 w 12"/>
                  <a:gd name="T13" fmla="*/ 1 h 8"/>
                  <a:gd name="T14" fmla="*/ 7 w 12"/>
                  <a:gd name="T15" fmla="*/ 4 h 8"/>
                  <a:gd name="T16" fmla="*/ 9 w 12"/>
                  <a:gd name="T17" fmla="*/ 6 h 8"/>
                  <a:gd name="T18" fmla="*/ 11 w 12"/>
                  <a:gd name="T1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8">
                    <a:moveTo>
                      <a:pt x="11" y="7"/>
                    </a:moveTo>
                    <a:lnTo>
                      <a:pt x="10" y="7"/>
                    </a:lnTo>
                    <a:lnTo>
                      <a:pt x="7" y="7"/>
                    </a:lnTo>
                    <a:lnTo>
                      <a:pt x="3" y="2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3" y="1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1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8" name="Freeform 1196">
                <a:extLst>
                  <a:ext uri="{FF2B5EF4-FFF2-40B4-BE49-F238E27FC236}">
                    <a16:creationId xmlns:a16="http://schemas.microsoft.com/office/drawing/2014/main" id="{6D73136D-2BEC-3FF1-F8D3-E7D5C2BE86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6991" y="8994753"/>
                <a:ext cx="5495" cy="5491"/>
              </a:xfrm>
              <a:custGeom>
                <a:avLst/>
                <a:gdLst>
                  <a:gd name="T0" fmla="*/ 4 w 5"/>
                  <a:gd name="T1" fmla="*/ 2 h 6"/>
                  <a:gd name="T2" fmla="*/ 2 w 5"/>
                  <a:gd name="T3" fmla="*/ 5 h 6"/>
                  <a:gd name="T4" fmla="*/ 0 w 5"/>
                  <a:gd name="T5" fmla="*/ 5 h 6"/>
                  <a:gd name="T6" fmla="*/ 1 w 5"/>
                  <a:gd name="T7" fmla="*/ 0 h 6"/>
                  <a:gd name="T8" fmla="*/ 3 w 5"/>
                  <a:gd name="T9" fmla="*/ 0 h 6"/>
                  <a:gd name="T10" fmla="*/ 3 w 5"/>
                  <a:gd name="T11" fmla="*/ 0 h 6"/>
                  <a:gd name="T12" fmla="*/ 4 w 5"/>
                  <a:gd name="T13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6">
                    <a:moveTo>
                      <a:pt x="4" y="2"/>
                    </a:moveTo>
                    <a:lnTo>
                      <a:pt x="2" y="5"/>
                    </a:lnTo>
                    <a:lnTo>
                      <a:pt x="0" y="5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39" name="Freeform 1198">
                <a:extLst>
                  <a:ext uri="{FF2B5EF4-FFF2-40B4-BE49-F238E27FC236}">
                    <a16:creationId xmlns:a16="http://schemas.microsoft.com/office/drawing/2014/main" id="{82E41378-C5E7-8F5D-7AAA-B294FB5732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93047" y="8972782"/>
                <a:ext cx="16481" cy="21972"/>
              </a:xfrm>
              <a:custGeom>
                <a:avLst/>
                <a:gdLst>
                  <a:gd name="T0" fmla="*/ 13 w 14"/>
                  <a:gd name="T1" fmla="*/ 16 h 19"/>
                  <a:gd name="T2" fmla="*/ 13 w 14"/>
                  <a:gd name="T3" fmla="*/ 18 h 19"/>
                  <a:gd name="T4" fmla="*/ 11 w 14"/>
                  <a:gd name="T5" fmla="*/ 17 h 19"/>
                  <a:gd name="T6" fmla="*/ 8 w 14"/>
                  <a:gd name="T7" fmla="*/ 18 h 19"/>
                  <a:gd name="T8" fmla="*/ 7 w 14"/>
                  <a:gd name="T9" fmla="*/ 18 h 19"/>
                  <a:gd name="T10" fmla="*/ 8 w 14"/>
                  <a:gd name="T11" fmla="*/ 17 h 19"/>
                  <a:gd name="T12" fmla="*/ 10 w 14"/>
                  <a:gd name="T13" fmla="*/ 16 h 19"/>
                  <a:gd name="T14" fmla="*/ 10 w 14"/>
                  <a:gd name="T15" fmla="*/ 14 h 19"/>
                  <a:gd name="T16" fmla="*/ 8 w 14"/>
                  <a:gd name="T17" fmla="*/ 12 h 19"/>
                  <a:gd name="T18" fmla="*/ 5 w 14"/>
                  <a:gd name="T19" fmla="*/ 6 h 19"/>
                  <a:gd name="T20" fmla="*/ 3 w 14"/>
                  <a:gd name="T21" fmla="*/ 5 h 19"/>
                  <a:gd name="T22" fmla="*/ 2 w 14"/>
                  <a:gd name="T23" fmla="*/ 3 h 19"/>
                  <a:gd name="T24" fmla="*/ 0 w 14"/>
                  <a:gd name="T25" fmla="*/ 1 h 19"/>
                  <a:gd name="T26" fmla="*/ 0 w 14"/>
                  <a:gd name="T27" fmla="*/ 0 h 19"/>
                  <a:gd name="T28" fmla="*/ 1 w 14"/>
                  <a:gd name="T29" fmla="*/ 0 h 19"/>
                  <a:gd name="T30" fmla="*/ 3 w 14"/>
                  <a:gd name="T31" fmla="*/ 0 h 19"/>
                  <a:gd name="T32" fmla="*/ 7 w 14"/>
                  <a:gd name="T33" fmla="*/ 8 h 19"/>
                  <a:gd name="T34" fmla="*/ 7 w 14"/>
                  <a:gd name="T35" fmla="*/ 9 h 19"/>
                  <a:gd name="T36" fmla="*/ 13 w 14"/>
                  <a:gd name="T37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" h="19">
                    <a:moveTo>
                      <a:pt x="13" y="16"/>
                    </a:moveTo>
                    <a:lnTo>
                      <a:pt x="13" y="18"/>
                    </a:lnTo>
                    <a:lnTo>
                      <a:pt x="11" y="17"/>
                    </a:lnTo>
                    <a:lnTo>
                      <a:pt x="8" y="18"/>
                    </a:lnTo>
                    <a:lnTo>
                      <a:pt x="7" y="18"/>
                    </a:lnTo>
                    <a:lnTo>
                      <a:pt x="8" y="17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8" y="12"/>
                    </a:lnTo>
                    <a:lnTo>
                      <a:pt x="5" y="6"/>
                    </a:lnTo>
                    <a:lnTo>
                      <a:pt x="3" y="5"/>
                    </a:lnTo>
                    <a:lnTo>
                      <a:pt x="2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7" y="8"/>
                    </a:lnTo>
                    <a:lnTo>
                      <a:pt x="7" y="9"/>
                    </a:lnTo>
                    <a:lnTo>
                      <a:pt x="13" y="1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0" name="Freeform 1199">
                <a:extLst>
                  <a:ext uri="{FF2B5EF4-FFF2-40B4-BE49-F238E27FC236}">
                    <a16:creationId xmlns:a16="http://schemas.microsoft.com/office/drawing/2014/main" id="{81E7F25D-90E9-04C3-986F-61286377A5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1641" y="8956301"/>
                <a:ext cx="10986" cy="5495"/>
              </a:xfrm>
              <a:custGeom>
                <a:avLst/>
                <a:gdLst>
                  <a:gd name="T0" fmla="*/ 7 w 10"/>
                  <a:gd name="T1" fmla="*/ 2 h 4"/>
                  <a:gd name="T2" fmla="*/ 3 w 10"/>
                  <a:gd name="T3" fmla="*/ 3 h 4"/>
                  <a:gd name="T4" fmla="*/ 1 w 10"/>
                  <a:gd name="T5" fmla="*/ 2 h 4"/>
                  <a:gd name="T6" fmla="*/ 0 w 10"/>
                  <a:gd name="T7" fmla="*/ 2 h 4"/>
                  <a:gd name="T8" fmla="*/ 1 w 10"/>
                  <a:gd name="T9" fmla="*/ 1 h 4"/>
                  <a:gd name="T10" fmla="*/ 4 w 10"/>
                  <a:gd name="T11" fmla="*/ 0 h 4"/>
                  <a:gd name="T12" fmla="*/ 7 w 10"/>
                  <a:gd name="T13" fmla="*/ 0 h 4"/>
                  <a:gd name="T14" fmla="*/ 9 w 10"/>
                  <a:gd name="T15" fmla="*/ 1 h 4"/>
                  <a:gd name="T16" fmla="*/ 9 w 10"/>
                  <a:gd name="T17" fmla="*/ 1 h 4"/>
                  <a:gd name="T18" fmla="*/ 7 w 10"/>
                  <a:gd name="T1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4">
                    <a:moveTo>
                      <a:pt x="7" y="2"/>
                    </a:moveTo>
                    <a:lnTo>
                      <a:pt x="3" y="3"/>
                    </a:lnTo>
                    <a:lnTo>
                      <a:pt x="1" y="2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9" y="1"/>
                    </a:lnTo>
                    <a:lnTo>
                      <a:pt x="9" y="1"/>
                    </a:lnTo>
                    <a:lnTo>
                      <a:pt x="7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1" name="Freeform 1201">
                <a:extLst>
                  <a:ext uri="{FF2B5EF4-FFF2-40B4-BE49-F238E27FC236}">
                    <a16:creationId xmlns:a16="http://schemas.microsoft.com/office/drawing/2014/main" id="{BB357993-2287-C49D-F3E9-D81DC47EEB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54598" y="8934329"/>
                <a:ext cx="27463" cy="38452"/>
              </a:xfrm>
              <a:custGeom>
                <a:avLst/>
                <a:gdLst>
                  <a:gd name="T0" fmla="*/ 4 w 22"/>
                  <a:gd name="T1" fmla="*/ 3 h 32"/>
                  <a:gd name="T2" fmla="*/ 9 w 22"/>
                  <a:gd name="T3" fmla="*/ 7 h 32"/>
                  <a:gd name="T4" fmla="*/ 13 w 22"/>
                  <a:gd name="T5" fmla="*/ 8 h 32"/>
                  <a:gd name="T6" fmla="*/ 18 w 22"/>
                  <a:gd name="T7" fmla="*/ 13 h 32"/>
                  <a:gd name="T8" fmla="*/ 20 w 22"/>
                  <a:gd name="T9" fmla="*/ 15 h 32"/>
                  <a:gd name="T10" fmla="*/ 21 w 22"/>
                  <a:gd name="T11" fmla="*/ 16 h 32"/>
                  <a:gd name="T12" fmla="*/ 19 w 22"/>
                  <a:gd name="T13" fmla="*/ 24 h 32"/>
                  <a:gd name="T14" fmla="*/ 19 w 22"/>
                  <a:gd name="T15" fmla="*/ 28 h 32"/>
                  <a:gd name="T16" fmla="*/ 19 w 22"/>
                  <a:gd name="T17" fmla="*/ 31 h 32"/>
                  <a:gd name="T18" fmla="*/ 18 w 22"/>
                  <a:gd name="T19" fmla="*/ 30 h 32"/>
                  <a:gd name="T20" fmla="*/ 16 w 22"/>
                  <a:gd name="T21" fmla="*/ 28 h 32"/>
                  <a:gd name="T22" fmla="*/ 15 w 22"/>
                  <a:gd name="T23" fmla="*/ 27 h 32"/>
                  <a:gd name="T24" fmla="*/ 14 w 22"/>
                  <a:gd name="T25" fmla="*/ 25 h 32"/>
                  <a:gd name="T26" fmla="*/ 18 w 22"/>
                  <a:gd name="T27" fmla="*/ 25 h 32"/>
                  <a:gd name="T28" fmla="*/ 18 w 22"/>
                  <a:gd name="T29" fmla="*/ 22 h 32"/>
                  <a:gd name="T30" fmla="*/ 19 w 22"/>
                  <a:gd name="T31" fmla="*/ 19 h 32"/>
                  <a:gd name="T32" fmla="*/ 19 w 22"/>
                  <a:gd name="T33" fmla="*/ 16 h 32"/>
                  <a:gd name="T34" fmla="*/ 15 w 22"/>
                  <a:gd name="T35" fmla="*/ 12 h 32"/>
                  <a:gd name="T36" fmla="*/ 13 w 22"/>
                  <a:gd name="T37" fmla="*/ 9 h 32"/>
                  <a:gd name="T38" fmla="*/ 8 w 22"/>
                  <a:gd name="T39" fmla="*/ 8 h 32"/>
                  <a:gd name="T40" fmla="*/ 5 w 22"/>
                  <a:gd name="T41" fmla="*/ 5 h 32"/>
                  <a:gd name="T42" fmla="*/ 3 w 22"/>
                  <a:gd name="T43" fmla="*/ 5 h 32"/>
                  <a:gd name="T44" fmla="*/ 0 w 22"/>
                  <a:gd name="T45" fmla="*/ 5 h 32"/>
                  <a:gd name="T46" fmla="*/ 1 w 22"/>
                  <a:gd name="T47" fmla="*/ 3 h 32"/>
                  <a:gd name="T48" fmla="*/ 2 w 22"/>
                  <a:gd name="T49" fmla="*/ 1 h 32"/>
                  <a:gd name="T50" fmla="*/ 2 w 22"/>
                  <a:gd name="T51" fmla="*/ 0 h 32"/>
                  <a:gd name="T52" fmla="*/ 4 w 22"/>
                  <a:gd name="T53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" h="32">
                    <a:moveTo>
                      <a:pt x="4" y="3"/>
                    </a:moveTo>
                    <a:lnTo>
                      <a:pt x="9" y="7"/>
                    </a:lnTo>
                    <a:lnTo>
                      <a:pt x="13" y="8"/>
                    </a:lnTo>
                    <a:lnTo>
                      <a:pt x="18" y="13"/>
                    </a:lnTo>
                    <a:lnTo>
                      <a:pt x="20" y="15"/>
                    </a:lnTo>
                    <a:lnTo>
                      <a:pt x="21" y="16"/>
                    </a:lnTo>
                    <a:lnTo>
                      <a:pt x="19" y="24"/>
                    </a:lnTo>
                    <a:lnTo>
                      <a:pt x="19" y="28"/>
                    </a:lnTo>
                    <a:lnTo>
                      <a:pt x="19" y="31"/>
                    </a:lnTo>
                    <a:lnTo>
                      <a:pt x="18" y="30"/>
                    </a:lnTo>
                    <a:lnTo>
                      <a:pt x="16" y="28"/>
                    </a:lnTo>
                    <a:lnTo>
                      <a:pt x="15" y="27"/>
                    </a:lnTo>
                    <a:lnTo>
                      <a:pt x="14" y="25"/>
                    </a:lnTo>
                    <a:lnTo>
                      <a:pt x="18" y="25"/>
                    </a:lnTo>
                    <a:lnTo>
                      <a:pt x="18" y="22"/>
                    </a:lnTo>
                    <a:lnTo>
                      <a:pt x="19" y="19"/>
                    </a:lnTo>
                    <a:lnTo>
                      <a:pt x="19" y="16"/>
                    </a:lnTo>
                    <a:lnTo>
                      <a:pt x="15" y="12"/>
                    </a:lnTo>
                    <a:lnTo>
                      <a:pt x="13" y="9"/>
                    </a:lnTo>
                    <a:lnTo>
                      <a:pt x="8" y="8"/>
                    </a:lnTo>
                    <a:lnTo>
                      <a:pt x="5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1" y="3"/>
                    </a:lnTo>
                    <a:lnTo>
                      <a:pt x="2" y="1"/>
                    </a:lnTo>
                    <a:lnTo>
                      <a:pt x="2" y="0"/>
                    </a:lnTo>
                    <a:lnTo>
                      <a:pt x="4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2" name="Freeform 1202">
                <a:extLst>
                  <a:ext uri="{FF2B5EF4-FFF2-40B4-BE49-F238E27FC236}">
                    <a16:creationId xmlns:a16="http://schemas.microsoft.com/office/drawing/2014/main" id="{C47DC82D-5FB3-ABE4-4A42-D67F868F96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66711" y="8884895"/>
                <a:ext cx="43943" cy="10986"/>
              </a:xfrm>
              <a:custGeom>
                <a:avLst/>
                <a:gdLst>
                  <a:gd name="T0" fmla="*/ 16 w 34"/>
                  <a:gd name="T1" fmla="*/ 2 h 11"/>
                  <a:gd name="T2" fmla="*/ 20 w 34"/>
                  <a:gd name="T3" fmla="*/ 3 h 11"/>
                  <a:gd name="T4" fmla="*/ 21 w 34"/>
                  <a:gd name="T5" fmla="*/ 3 h 11"/>
                  <a:gd name="T6" fmla="*/ 23 w 34"/>
                  <a:gd name="T7" fmla="*/ 2 h 11"/>
                  <a:gd name="T8" fmla="*/ 28 w 34"/>
                  <a:gd name="T9" fmla="*/ 3 h 11"/>
                  <a:gd name="T10" fmla="*/ 33 w 34"/>
                  <a:gd name="T11" fmla="*/ 2 h 11"/>
                  <a:gd name="T12" fmla="*/ 33 w 34"/>
                  <a:gd name="T13" fmla="*/ 3 h 11"/>
                  <a:gd name="T14" fmla="*/ 33 w 34"/>
                  <a:gd name="T15" fmla="*/ 5 h 11"/>
                  <a:gd name="T16" fmla="*/ 24 w 34"/>
                  <a:gd name="T17" fmla="*/ 5 h 11"/>
                  <a:gd name="T18" fmla="*/ 15 w 34"/>
                  <a:gd name="T19" fmla="*/ 8 h 11"/>
                  <a:gd name="T20" fmla="*/ 10 w 34"/>
                  <a:gd name="T21" fmla="*/ 9 h 11"/>
                  <a:gd name="T22" fmla="*/ 8 w 34"/>
                  <a:gd name="T23" fmla="*/ 10 h 11"/>
                  <a:gd name="T24" fmla="*/ 6 w 34"/>
                  <a:gd name="T25" fmla="*/ 9 h 11"/>
                  <a:gd name="T26" fmla="*/ 0 w 34"/>
                  <a:gd name="T27" fmla="*/ 3 h 11"/>
                  <a:gd name="T28" fmla="*/ 3 w 34"/>
                  <a:gd name="T29" fmla="*/ 4 h 11"/>
                  <a:gd name="T30" fmla="*/ 7 w 34"/>
                  <a:gd name="T31" fmla="*/ 7 h 11"/>
                  <a:gd name="T32" fmla="*/ 9 w 34"/>
                  <a:gd name="T33" fmla="*/ 7 h 11"/>
                  <a:gd name="T34" fmla="*/ 12 w 34"/>
                  <a:gd name="T35" fmla="*/ 5 h 11"/>
                  <a:gd name="T36" fmla="*/ 12 w 34"/>
                  <a:gd name="T37" fmla="*/ 3 h 11"/>
                  <a:gd name="T38" fmla="*/ 12 w 34"/>
                  <a:gd name="T39" fmla="*/ 2 h 11"/>
                  <a:gd name="T40" fmla="*/ 13 w 34"/>
                  <a:gd name="T41" fmla="*/ 0 h 11"/>
                  <a:gd name="T42" fmla="*/ 16 w 34"/>
                  <a:gd name="T4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11">
                    <a:moveTo>
                      <a:pt x="16" y="2"/>
                    </a:moveTo>
                    <a:lnTo>
                      <a:pt x="20" y="3"/>
                    </a:lnTo>
                    <a:lnTo>
                      <a:pt x="21" y="3"/>
                    </a:lnTo>
                    <a:lnTo>
                      <a:pt x="23" y="2"/>
                    </a:lnTo>
                    <a:lnTo>
                      <a:pt x="28" y="3"/>
                    </a:lnTo>
                    <a:lnTo>
                      <a:pt x="33" y="2"/>
                    </a:lnTo>
                    <a:lnTo>
                      <a:pt x="33" y="3"/>
                    </a:lnTo>
                    <a:lnTo>
                      <a:pt x="33" y="5"/>
                    </a:lnTo>
                    <a:lnTo>
                      <a:pt x="24" y="5"/>
                    </a:lnTo>
                    <a:lnTo>
                      <a:pt x="15" y="8"/>
                    </a:lnTo>
                    <a:lnTo>
                      <a:pt x="10" y="9"/>
                    </a:lnTo>
                    <a:lnTo>
                      <a:pt x="8" y="10"/>
                    </a:lnTo>
                    <a:lnTo>
                      <a:pt x="6" y="9"/>
                    </a:lnTo>
                    <a:lnTo>
                      <a:pt x="0" y="3"/>
                    </a:lnTo>
                    <a:lnTo>
                      <a:pt x="3" y="4"/>
                    </a:lnTo>
                    <a:lnTo>
                      <a:pt x="7" y="7"/>
                    </a:lnTo>
                    <a:lnTo>
                      <a:pt x="9" y="7"/>
                    </a:lnTo>
                    <a:lnTo>
                      <a:pt x="12" y="5"/>
                    </a:lnTo>
                    <a:lnTo>
                      <a:pt x="12" y="3"/>
                    </a:lnTo>
                    <a:lnTo>
                      <a:pt x="12" y="2"/>
                    </a:lnTo>
                    <a:lnTo>
                      <a:pt x="13" y="0"/>
                    </a:lnTo>
                    <a:lnTo>
                      <a:pt x="16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3" name="Freeform 1203">
                <a:extLst>
                  <a:ext uri="{FF2B5EF4-FFF2-40B4-BE49-F238E27FC236}">
                    <a16:creationId xmlns:a16="http://schemas.microsoft.com/office/drawing/2014/main" id="{6192E767-EC01-5403-3F90-7412BB2A93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10655" y="8879400"/>
                <a:ext cx="38449" cy="43943"/>
              </a:xfrm>
              <a:custGeom>
                <a:avLst/>
                <a:gdLst>
                  <a:gd name="T0" fmla="*/ 22 w 29"/>
                  <a:gd name="T1" fmla="*/ 35 h 36"/>
                  <a:gd name="T2" fmla="*/ 21 w 29"/>
                  <a:gd name="T3" fmla="*/ 35 h 36"/>
                  <a:gd name="T4" fmla="*/ 18 w 29"/>
                  <a:gd name="T5" fmla="*/ 32 h 36"/>
                  <a:gd name="T6" fmla="*/ 16 w 29"/>
                  <a:gd name="T7" fmla="*/ 31 h 36"/>
                  <a:gd name="T8" fmla="*/ 19 w 29"/>
                  <a:gd name="T9" fmla="*/ 29 h 36"/>
                  <a:gd name="T10" fmla="*/ 21 w 29"/>
                  <a:gd name="T11" fmla="*/ 27 h 36"/>
                  <a:gd name="T12" fmla="*/ 21 w 29"/>
                  <a:gd name="T13" fmla="*/ 22 h 36"/>
                  <a:gd name="T14" fmla="*/ 22 w 29"/>
                  <a:gd name="T15" fmla="*/ 19 h 36"/>
                  <a:gd name="T16" fmla="*/ 22 w 29"/>
                  <a:gd name="T17" fmla="*/ 18 h 36"/>
                  <a:gd name="T18" fmla="*/ 22 w 29"/>
                  <a:gd name="T19" fmla="*/ 15 h 36"/>
                  <a:gd name="T20" fmla="*/ 21 w 29"/>
                  <a:gd name="T21" fmla="*/ 13 h 36"/>
                  <a:gd name="T22" fmla="*/ 18 w 29"/>
                  <a:gd name="T23" fmla="*/ 11 h 36"/>
                  <a:gd name="T24" fmla="*/ 13 w 29"/>
                  <a:gd name="T25" fmla="*/ 3 h 36"/>
                  <a:gd name="T26" fmla="*/ 4 w 29"/>
                  <a:gd name="T27" fmla="*/ 1 h 36"/>
                  <a:gd name="T28" fmla="*/ 0 w 29"/>
                  <a:gd name="T29" fmla="*/ 1 h 36"/>
                  <a:gd name="T30" fmla="*/ 2 w 29"/>
                  <a:gd name="T31" fmla="*/ 0 h 36"/>
                  <a:gd name="T32" fmla="*/ 4 w 29"/>
                  <a:gd name="T33" fmla="*/ 0 h 36"/>
                  <a:gd name="T34" fmla="*/ 8 w 29"/>
                  <a:gd name="T35" fmla="*/ 1 h 36"/>
                  <a:gd name="T36" fmla="*/ 12 w 29"/>
                  <a:gd name="T37" fmla="*/ 1 h 36"/>
                  <a:gd name="T38" fmla="*/ 15 w 29"/>
                  <a:gd name="T39" fmla="*/ 3 h 36"/>
                  <a:gd name="T40" fmla="*/ 17 w 29"/>
                  <a:gd name="T41" fmla="*/ 7 h 36"/>
                  <a:gd name="T42" fmla="*/ 19 w 29"/>
                  <a:gd name="T43" fmla="*/ 8 h 36"/>
                  <a:gd name="T44" fmla="*/ 20 w 29"/>
                  <a:gd name="T45" fmla="*/ 8 h 36"/>
                  <a:gd name="T46" fmla="*/ 20 w 29"/>
                  <a:gd name="T47" fmla="*/ 10 h 36"/>
                  <a:gd name="T48" fmla="*/ 21 w 29"/>
                  <a:gd name="T49" fmla="*/ 10 h 36"/>
                  <a:gd name="T50" fmla="*/ 23 w 29"/>
                  <a:gd name="T51" fmla="*/ 12 h 36"/>
                  <a:gd name="T52" fmla="*/ 26 w 29"/>
                  <a:gd name="T53" fmla="*/ 14 h 36"/>
                  <a:gd name="T54" fmla="*/ 28 w 29"/>
                  <a:gd name="T55" fmla="*/ 21 h 36"/>
                  <a:gd name="T56" fmla="*/ 23 w 29"/>
                  <a:gd name="T57" fmla="*/ 24 h 36"/>
                  <a:gd name="T58" fmla="*/ 23 w 29"/>
                  <a:gd name="T59" fmla="*/ 34 h 36"/>
                  <a:gd name="T60" fmla="*/ 22 w 29"/>
                  <a:gd name="T61" fmla="*/ 3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9" h="36">
                    <a:moveTo>
                      <a:pt x="22" y="35"/>
                    </a:moveTo>
                    <a:lnTo>
                      <a:pt x="21" y="35"/>
                    </a:lnTo>
                    <a:lnTo>
                      <a:pt x="18" y="32"/>
                    </a:lnTo>
                    <a:lnTo>
                      <a:pt x="16" y="31"/>
                    </a:lnTo>
                    <a:lnTo>
                      <a:pt x="19" y="29"/>
                    </a:lnTo>
                    <a:lnTo>
                      <a:pt x="21" y="27"/>
                    </a:lnTo>
                    <a:lnTo>
                      <a:pt x="21" y="22"/>
                    </a:lnTo>
                    <a:lnTo>
                      <a:pt x="22" y="19"/>
                    </a:lnTo>
                    <a:lnTo>
                      <a:pt x="22" y="18"/>
                    </a:lnTo>
                    <a:lnTo>
                      <a:pt x="22" y="15"/>
                    </a:lnTo>
                    <a:lnTo>
                      <a:pt x="21" y="13"/>
                    </a:lnTo>
                    <a:lnTo>
                      <a:pt x="18" y="11"/>
                    </a:lnTo>
                    <a:lnTo>
                      <a:pt x="13" y="3"/>
                    </a:lnTo>
                    <a:lnTo>
                      <a:pt x="4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4" y="0"/>
                    </a:lnTo>
                    <a:lnTo>
                      <a:pt x="8" y="1"/>
                    </a:lnTo>
                    <a:lnTo>
                      <a:pt x="12" y="1"/>
                    </a:lnTo>
                    <a:lnTo>
                      <a:pt x="15" y="3"/>
                    </a:lnTo>
                    <a:lnTo>
                      <a:pt x="17" y="7"/>
                    </a:lnTo>
                    <a:lnTo>
                      <a:pt x="19" y="8"/>
                    </a:lnTo>
                    <a:lnTo>
                      <a:pt x="20" y="8"/>
                    </a:lnTo>
                    <a:lnTo>
                      <a:pt x="20" y="10"/>
                    </a:lnTo>
                    <a:lnTo>
                      <a:pt x="21" y="10"/>
                    </a:lnTo>
                    <a:lnTo>
                      <a:pt x="23" y="12"/>
                    </a:lnTo>
                    <a:lnTo>
                      <a:pt x="26" y="14"/>
                    </a:lnTo>
                    <a:lnTo>
                      <a:pt x="28" y="21"/>
                    </a:lnTo>
                    <a:lnTo>
                      <a:pt x="23" y="24"/>
                    </a:lnTo>
                    <a:lnTo>
                      <a:pt x="23" y="34"/>
                    </a:lnTo>
                    <a:lnTo>
                      <a:pt x="22" y="3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4" name="Freeform 1208">
                <a:extLst>
                  <a:ext uri="{FF2B5EF4-FFF2-40B4-BE49-F238E27FC236}">
                    <a16:creationId xmlns:a16="http://schemas.microsoft.com/office/drawing/2014/main" id="{8BE965DD-8EEA-44C0-F634-6645A5465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10240" y="3820409"/>
                <a:ext cx="3367172" cy="4377868"/>
              </a:xfrm>
              <a:custGeom>
                <a:avLst/>
                <a:gdLst>
                  <a:gd name="T0" fmla="*/ 1767 w 2701"/>
                  <a:gd name="T1" fmla="*/ 3334 h 3513"/>
                  <a:gd name="T2" fmla="*/ 2346 w 2701"/>
                  <a:gd name="T3" fmla="*/ 3292 h 3513"/>
                  <a:gd name="T4" fmla="*/ 2174 w 2701"/>
                  <a:gd name="T5" fmla="*/ 3295 h 3513"/>
                  <a:gd name="T6" fmla="*/ 2441 w 2701"/>
                  <a:gd name="T7" fmla="*/ 3361 h 3513"/>
                  <a:gd name="T8" fmla="*/ 499 w 2701"/>
                  <a:gd name="T9" fmla="*/ 3161 h 3513"/>
                  <a:gd name="T10" fmla="*/ 435 w 2701"/>
                  <a:gd name="T11" fmla="*/ 3155 h 3513"/>
                  <a:gd name="T12" fmla="*/ 2665 w 2701"/>
                  <a:gd name="T13" fmla="*/ 3197 h 3513"/>
                  <a:gd name="T14" fmla="*/ 2610 w 2701"/>
                  <a:gd name="T15" fmla="*/ 3267 h 3513"/>
                  <a:gd name="T16" fmla="*/ 362 w 2701"/>
                  <a:gd name="T17" fmla="*/ 3023 h 3513"/>
                  <a:gd name="T18" fmla="*/ 257 w 2701"/>
                  <a:gd name="T19" fmla="*/ 2968 h 3513"/>
                  <a:gd name="T20" fmla="*/ 2422 w 2701"/>
                  <a:gd name="T21" fmla="*/ 2759 h 3513"/>
                  <a:gd name="T22" fmla="*/ 2328 w 2701"/>
                  <a:gd name="T23" fmla="*/ 2452 h 3513"/>
                  <a:gd name="T24" fmla="*/ 1699 w 2701"/>
                  <a:gd name="T25" fmla="*/ 2415 h 3513"/>
                  <a:gd name="T26" fmla="*/ 2051 w 2701"/>
                  <a:gd name="T27" fmla="*/ 2052 h 3513"/>
                  <a:gd name="T28" fmla="*/ 1537 w 2701"/>
                  <a:gd name="T29" fmla="*/ 1938 h 3513"/>
                  <a:gd name="T30" fmla="*/ 1840 w 2701"/>
                  <a:gd name="T31" fmla="*/ 1911 h 3513"/>
                  <a:gd name="T32" fmla="*/ 1939 w 2701"/>
                  <a:gd name="T33" fmla="*/ 3413 h 3513"/>
                  <a:gd name="T34" fmla="*/ 1824 w 2701"/>
                  <a:gd name="T35" fmla="*/ 3393 h 3513"/>
                  <a:gd name="T36" fmla="*/ 1745 w 2701"/>
                  <a:gd name="T37" fmla="*/ 3318 h 3513"/>
                  <a:gd name="T38" fmla="*/ 1539 w 2701"/>
                  <a:gd name="T39" fmla="*/ 3238 h 3513"/>
                  <a:gd name="T40" fmla="*/ 520 w 2701"/>
                  <a:gd name="T41" fmla="*/ 3156 h 3513"/>
                  <a:gd name="T42" fmla="*/ 373 w 2701"/>
                  <a:gd name="T43" fmla="*/ 2965 h 3513"/>
                  <a:gd name="T44" fmla="*/ 0 w 2701"/>
                  <a:gd name="T45" fmla="*/ 2368 h 3513"/>
                  <a:gd name="T46" fmla="*/ 349 w 2701"/>
                  <a:gd name="T47" fmla="*/ 1899 h 3513"/>
                  <a:gd name="T48" fmla="*/ 946 w 2701"/>
                  <a:gd name="T49" fmla="*/ 2056 h 3513"/>
                  <a:gd name="T50" fmla="*/ 1286 w 2701"/>
                  <a:gd name="T51" fmla="*/ 2076 h 3513"/>
                  <a:gd name="T52" fmla="*/ 1451 w 2701"/>
                  <a:gd name="T53" fmla="*/ 1929 h 3513"/>
                  <a:gd name="T54" fmla="*/ 1553 w 2701"/>
                  <a:gd name="T55" fmla="*/ 2029 h 3513"/>
                  <a:gd name="T56" fmla="*/ 1811 w 2701"/>
                  <a:gd name="T57" fmla="*/ 2135 h 3513"/>
                  <a:gd name="T58" fmla="*/ 1499 w 2701"/>
                  <a:gd name="T59" fmla="*/ 2370 h 3513"/>
                  <a:gd name="T60" fmla="*/ 1490 w 2701"/>
                  <a:gd name="T61" fmla="*/ 2789 h 3513"/>
                  <a:gd name="T62" fmla="*/ 1884 w 2701"/>
                  <a:gd name="T63" fmla="*/ 2938 h 3513"/>
                  <a:gd name="T64" fmla="*/ 2138 w 2701"/>
                  <a:gd name="T65" fmla="*/ 2545 h 3513"/>
                  <a:gd name="T66" fmla="*/ 2314 w 2701"/>
                  <a:gd name="T67" fmla="*/ 2647 h 3513"/>
                  <a:gd name="T68" fmla="*/ 2464 w 2701"/>
                  <a:gd name="T69" fmla="*/ 2861 h 3513"/>
                  <a:gd name="T70" fmla="*/ 2473 w 2701"/>
                  <a:gd name="T71" fmla="*/ 3138 h 3513"/>
                  <a:gd name="T72" fmla="*/ 1002 w 2701"/>
                  <a:gd name="T73" fmla="*/ 1720 h 3513"/>
                  <a:gd name="T74" fmla="*/ 1061 w 2701"/>
                  <a:gd name="T75" fmla="*/ 1954 h 3513"/>
                  <a:gd name="T76" fmla="*/ 1107 w 2701"/>
                  <a:gd name="T77" fmla="*/ 1576 h 3513"/>
                  <a:gd name="T78" fmla="*/ 1858 w 2701"/>
                  <a:gd name="T79" fmla="*/ 1675 h 3513"/>
                  <a:gd name="T80" fmla="*/ 2152 w 2701"/>
                  <a:gd name="T81" fmla="*/ 1816 h 3513"/>
                  <a:gd name="T82" fmla="*/ 2326 w 2701"/>
                  <a:gd name="T83" fmla="*/ 2057 h 3513"/>
                  <a:gd name="T84" fmla="*/ 2244 w 2701"/>
                  <a:gd name="T85" fmla="*/ 2216 h 3513"/>
                  <a:gd name="T86" fmla="*/ 2237 w 2701"/>
                  <a:gd name="T87" fmla="*/ 2417 h 3513"/>
                  <a:gd name="T88" fmla="*/ 2003 w 2701"/>
                  <a:gd name="T89" fmla="*/ 2277 h 3513"/>
                  <a:gd name="T90" fmla="*/ 1838 w 2701"/>
                  <a:gd name="T91" fmla="*/ 1878 h 3513"/>
                  <a:gd name="T92" fmla="*/ 1309 w 2701"/>
                  <a:gd name="T93" fmla="*/ 1582 h 3513"/>
                  <a:gd name="T94" fmla="*/ 1275 w 2701"/>
                  <a:gd name="T95" fmla="*/ 1501 h 3513"/>
                  <a:gd name="T96" fmla="*/ 465 w 2701"/>
                  <a:gd name="T97" fmla="*/ 1690 h 3513"/>
                  <a:gd name="T98" fmla="*/ 604 w 2701"/>
                  <a:gd name="T99" fmla="*/ 1281 h 3513"/>
                  <a:gd name="T100" fmla="*/ 1234 w 2701"/>
                  <a:gd name="T101" fmla="*/ 1334 h 3513"/>
                  <a:gd name="T102" fmla="*/ 924 w 2701"/>
                  <a:gd name="T103" fmla="*/ 1408 h 3513"/>
                  <a:gd name="T104" fmla="*/ 950 w 2701"/>
                  <a:gd name="T105" fmla="*/ 1221 h 3513"/>
                  <a:gd name="T106" fmla="*/ 1860 w 2701"/>
                  <a:gd name="T107" fmla="*/ 1304 h 3513"/>
                  <a:gd name="T108" fmla="*/ 1348 w 2701"/>
                  <a:gd name="T109" fmla="*/ 1149 h 3513"/>
                  <a:gd name="T110" fmla="*/ 1532 w 2701"/>
                  <a:gd name="T111" fmla="*/ 1027 h 3513"/>
                  <a:gd name="T112" fmla="*/ 904 w 2701"/>
                  <a:gd name="T113" fmla="*/ 934 h 3513"/>
                  <a:gd name="T114" fmla="*/ 1131 w 2701"/>
                  <a:gd name="T115" fmla="*/ 832 h 3513"/>
                  <a:gd name="T116" fmla="*/ 1562 w 2701"/>
                  <a:gd name="T117" fmla="*/ 942 h 3513"/>
                  <a:gd name="T118" fmla="*/ 2315 w 2701"/>
                  <a:gd name="T119" fmla="*/ 74 h 3513"/>
                  <a:gd name="T120" fmla="*/ 1916 w 2701"/>
                  <a:gd name="T121" fmla="*/ 1062 h 3513"/>
                  <a:gd name="T122" fmla="*/ 1635 w 2701"/>
                  <a:gd name="T123" fmla="*/ 935 h 3513"/>
                  <a:gd name="T124" fmla="*/ 1575 w 2701"/>
                  <a:gd name="T125" fmla="*/ 393 h 3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01" h="3513">
                    <a:moveTo>
                      <a:pt x="1783" y="3512"/>
                    </a:moveTo>
                    <a:lnTo>
                      <a:pt x="1782" y="3512"/>
                    </a:lnTo>
                    <a:lnTo>
                      <a:pt x="1782" y="3512"/>
                    </a:lnTo>
                    <a:lnTo>
                      <a:pt x="1782" y="3510"/>
                    </a:lnTo>
                    <a:lnTo>
                      <a:pt x="1783" y="3509"/>
                    </a:lnTo>
                    <a:lnTo>
                      <a:pt x="1783" y="3509"/>
                    </a:lnTo>
                    <a:lnTo>
                      <a:pt x="1783" y="3511"/>
                    </a:lnTo>
                    <a:lnTo>
                      <a:pt x="1783" y="3512"/>
                    </a:lnTo>
                    <a:close/>
                    <a:moveTo>
                      <a:pt x="2482" y="3421"/>
                    </a:moveTo>
                    <a:lnTo>
                      <a:pt x="2478" y="3422"/>
                    </a:lnTo>
                    <a:lnTo>
                      <a:pt x="2474" y="3422"/>
                    </a:lnTo>
                    <a:lnTo>
                      <a:pt x="2472" y="3421"/>
                    </a:lnTo>
                    <a:lnTo>
                      <a:pt x="2471" y="3420"/>
                    </a:lnTo>
                    <a:lnTo>
                      <a:pt x="2478" y="3421"/>
                    </a:lnTo>
                    <a:lnTo>
                      <a:pt x="2479" y="3420"/>
                    </a:lnTo>
                    <a:lnTo>
                      <a:pt x="2484" y="3418"/>
                    </a:lnTo>
                    <a:lnTo>
                      <a:pt x="2482" y="3421"/>
                    </a:lnTo>
                    <a:close/>
                    <a:moveTo>
                      <a:pt x="1965" y="3413"/>
                    </a:moveTo>
                    <a:lnTo>
                      <a:pt x="1964" y="3413"/>
                    </a:lnTo>
                    <a:lnTo>
                      <a:pt x="1962" y="3413"/>
                    </a:lnTo>
                    <a:lnTo>
                      <a:pt x="1961" y="3413"/>
                    </a:lnTo>
                    <a:lnTo>
                      <a:pt x="1961" y="3412"/>
                    </a:lnTo>
                    <a:lnTo>
                      <a:pt x="1962" y="3412"/>
                    </a:lnTo>
                    <a:lnTo>
                      <a:pt x="1966" y="3410"/>
                    </a:lnTo>
                    <a:lnTo>
                      <a:pt x="1966" y="3411"/>
                    </a:lnTo>
                    <a:lnTo>
                      <a:pt x="1965" y="3413"/>
                    </a:lnTo>
                    <a:close/>
                    <a:moveTo>
                      <a:pt x="1975" y="3412"/>
                    </a:moveTo>
                    <a:lnTo>
                      <a:pt x="1973" y="3413"/>
                    </a:lnTo>
                    <a:lnTo>
                      <a:pt x="1972" y="3413"/>
                    </a:lnTo>
                    <a:lnTo>
                      <a:pt x="1971" y="3413"/>
                    </a:lnTo>
                    <a:lnTo>
                      <a:pt x="1972" y="3413"/>
                    </a:lnTo>
                    <a:lnTo>
                      <a:pt x="1972" y="3412"/>
                    </a:lnTo>
                    <a:lnTo>
                      <a:pt x="1971" y="3412"/>
                    </a:lnTo>
                    <a:lnTo>
                      <a:pt x="1971" y="3411"/>
                    </a:lnTo>
                    <a:lnTo>
                      <a:pt x="1972" y="3410"/>
                    </a:lnTo>
                    <a:lnTo>
                      <a:pt x="1973" y="3409"/>
                    </a:lnTo>
                    <a:lnTo>
                      <a:pt x="1976" y="3408"/>
                    </a:lnTo>
                    <a:lnTo>
                      <a:pt x="1977" y="3408"/>
                    </a:lnTo>
                    <a:lnTo>
                      <a:pt x="1979" y="3408"/>
                    </a:lnTo>
                    <a:lnTo>
                      <a:pt x="1979" y="3408"/>
                    </a:lnTo>
                    <a:lnTo>
                      <a:pt x="1976" y="3409"/>
                    </a:lnTo>
                    <a:lnTo>
                      <a:pt x="1975" y="3411"/>
                    </a:lnTo>
                    <a:lnTo>
                      <a:pt x="1975" y="3412"/>
                    </a:lnTo>
                    <a:close/>
                    <a:moveTo>
                      <a:pt x="2284" y="3406"/>
                    </a:moveTo>
                    <a:lnTo>
                      <a:pt x="2282" y="3408"/>
                    </a:lnTo>
                    <a:lnTo>
                      <a:pt x="2282" y="3406"/>
                    </a:lnTo>
                    <a:lnTo>
                      <a:pt x="2284" y="3402"/>
                    </a:lnTo>
                    <a:lnTo>
                      <a:pt x="2285" y="3402"/>
                    </a:lnTo>
                    <a:lnTo>
                      <a:pt x="2284" y="3406"/>
                    </a:lnTo>
                    <a:close/>
                    <a:moveTo>
                      <a:pt x="2268" y="3389"/>
                    </a:moveTo>
                    <a:lnTo>
                      <a:pt x="2265" y="3392"/>
                    </a:lnTo>
                    <a:lnTo>
                      <a:pt x="2266" y="3386"/>
                    </a:lnTo>
                    <a:lnTo>
                      <a:pt x="2267" y="3384"/>
                    </a:lnTo>
                    <a:lnTo>
                      <a:pt x="2269" y="3385"/>
                    </a:lnTo>
                    <a:lnTo>
                      <a:pt x="2269" y="3388"/>
                    </a:lnTo>
                    <a:lnTo>
                      <a:pt x="2268" y="3389"/>
                    </a:lnTo>
                    <a:close/>
                    <a:moveTo>
                      <a:pt x="1859" y="3384"/>
                    </a:moveTo>
                    <a:lnTo>
                      <a:pt x="1859" y="3385"/>
                    </a:lnTo>
                    <a:lnTo>
                      <a:pt x="1857" y="3383"/>
                    </a:lnTo>
                    <a:lnTo>
                      <a:pt x="1857" y="3383"/>
                    </a:lnTo>
                    <a:lnTo>
                      <a:pt x="1857" y="3381"/>
                    </a:lnTo>
                    <a:lnTo>
                      <a:pt x="1857" y="3381"/>
                    </a:lnTo>
                    <a:lnTo>
                      <a:pt x="1859" y="3381"/>
                    </a:lnTo>
                    <a:lnTo>
                      <a:pt x="1859" y="3382"/>
                    </a:lnTo>
                    <a:lnTo>
                      <a:pt x="1859" y="3384"/>
                    </a:lnTo>
                    <a:close/>
                    <a:moveTo>
                      <a:pt x="1809" y="3356"/>
                    </a:moveTo>
                    <a:lnTo>
                      <a:pt x="1808" y="3356"/>
                    </a:lnTo>
                    <a:lnTo>
                      <a:pt x="1808" y="3355"/>
                    </a:lnTo>
                    <a:lnTo>
                      <a:pt x="1808" y="3355"/>
                    </a:lnTo>
                    <a:lnTo>
                      <a:pt x="1808" y="3354"/>
                    </a:lnTo>
                    <a:lnTo>
                      <a:pt x="1811" y="3353"/>
                    </a:lnTo>
                    <a:lnTo>
                      <a:pt x="1812" y="3353"/>
                    </a:lnTo>
                    <a:lnTo>
                      <a:pt x="1811" y="3354"/>
                    </a:lnTo>
                    <a:lnTo>
                      <a:pt x="1809" y="3356"/>
                    </a:lnTo>
                    <a:close/>
                    <a:moveTo>
                      <a:pt x="2446" y="3355"/>
                    </a:moveTo>
                    <a:lnTo>
                      <a:pt x="2444" y="3355"/>
                    </a:lnTo>
                    <a:lnTo>
                      <a:pt x="2444" y="3355"/>
                    </a:lnTo>
                    <a:lnTo>
                      <a:pt x="2443" y="3353"/>
                    </a:lnTo>
                    <a:lnTo>
                      <a:pt x="2442" y="3351"/>
                    </a:lnTo>
                    <a:lnTo>
                      <a:pt x="2444" y="3351"/>
                    </a:lnTo>
                    <a:lnTo>
                      <a:pt x="2448" y="3351"/>
                    </a:lnTo>
                    <a:lnTo>
                      <a:pt x="2446" y="3353"/>
                    </a:lnTo>
                    <a:lnTo>
                      <a:pt x="2446" y="3355"/>
                    </a:lnTo>
                    <a:close/>
                    <a:moveTo>
                      <a:pt x="2057" y="3350"/>
                    </a:moveTo>
                    <a:lnTo>
                      <a:pt x="2053" y="3351"/>
                    </a:lnTo>
                    <a:lnTo>
                      <a:pt x="2052" y="3351"/>
                    </a:lnTo>
                    <a:lnTo>
                      <a:pt x="2055" y="3347"/>
                    </a:lnTo>
                    <a:lnTo>
                      <a:pt x="2060" y="3345"/>
                    </a:lnTo>
                    <a:lnTo>
                      <a:pt x="2057" y="3350"/>
                    </a:lnTo>
                    <a:close/>
                    <a:moveTo>
                      <a:pt x="2060" y="3355"/>
                    </a:moveTo>
                    <a:lnTo>
                      <a:pt x="2058" y="3356"/>
                    </a:lnTo>
                    <a:lnTo>
                      <a:pt x="2054" y="3356"/>
                    </a:lnTo>
                    <a:lnTo>
                      <a:pt x="2049" y="3356"/>
                    </a:lnTo>
                    <a:lnTo>
                      <a:pt x="2048" y="3356"/>
                    </a:lnTo>
                    <a:lnTo>
                      <a:pt x="2052" y="3353"/>
                    </a:lnTo>
                    <a:lnTo>
                      <a:pt x="2057" y="3351"/>
                    </a:lnTo>
                    <a:lnTo>
                      <a:pt x="2061" y="3345"/>
                    </a:lnTo>
                    <a:lnTo>
                      <a:pt x="2064" y="3345"/>
                    </a:lnTo>
                    <a:lnTo>
                      <a:pt x="2061" y="3352"/>
                    </a:lnTo>
                    <a:lnTo>
                      <a:pt x="2061" y="3355"/>
                    </a:lnTo>
                    <a:lnTo>
                      <a:pt x="2060" y="3355"/>
                    </a:lnTo>
                    <a:close/>
                    <a:moveTo>
                      <a:pt x="1777" y="3333"/>
                    </a:moveTo>
                    <a:lnTo>
                      <a:pt x="1777" y="3335"/>
                    </a:lnTo>
                    <a:lnTo>
                      <a:pt x="1777" y="3336"/>
                    </a:lnTo>
                    <a:lnTo>
                      <a:pt x="1778" y="3337"/>
                    </a:lnTo>
                    <a:lnTo>
                      <a:pt x="1779" y="3338"/>
                    </a:lnTo>
                    <a:lnTo>
                      <a:pt x="1779" y="3339"/>
                    </a:lnTo>
                    <a:lnTo>
                      <a:pt x="1780" y="3339"/>
                    </a:lnTo>
                    <a:lnTo>
                      <a:pt x="1782" y="3338"/>
                    </a:lnTo>
                    <a:lnTo>
                      <a:pt x="1782" y="3339"/>
                    </a:lnTo>
                    <a:lnTo>
                      <a:pt x="1783" y="3339"/>
                    </a:lnTo>
                    <a:lnTo>
                      <a:pt x="1783" y="3339"/>
                    </a:lnTo>
                    <a:lnTo>
                      <a:pt x="1784" y="3339"/>
                    </a:lnTo>
                    <a:lnTo>
                      <a:pt x="1784" y="3339"/>
                    </a:lnTo>
                    <a:lnTo>
                      <a:pt x="1786" y="3340"/>
                    </a:lnTo>
                    <a:lnTo>
                      <a:pt x="1786" y="3340"/>
                    </a:lnTo>
                    <a:lnTo>
                      <a:pt x="1787" y="3340"/>
                    </a:lnTo>
                    <a:lnTo>
                      <a:pt x="1786" y="3339"/>
                    </a:lnTo>
                    <a:lnTo>
                      <a:pt x="1785" y="3339"/>
                    </a:lnTo>
                    <a:lnTo>
                      <a:pt x="1786" y="3338"/>
                    </a:lnTo>
                    <a:lnTo>
                      <a:pt x="1784" y="3337"/>
                    </a:lnTo>
                    <a:lnTo>
                      <a:pt x="1785" y="3336"/>
                    </a:lnTo>
                    <a:lnTo>
                      <a:pt x="1786" y="3335"/>
                    </a:lnTo>
                    <a:lnTo>
                      <a:pt x="1788" y="3335"/>
                    </a:lnTo>
                    <a:lnTo>
                      <a:pt x="1788" y="3336"/>
                    </a:lnTo>
                    <a:lnTo>
                      <a:pt x="1788" y="3335"/>
                    </a:lnTo>
                    <a:lnTo>
                      <a:pt x="1789" y="3334"/>
                    </a:lnTo>
                    <a:lnTo>
                      <a:pt x="1790" y="3334"/>
                    </a:lnTo>
                    <a:lnTo>
                      <a:pt x="1792" y="3333"/>
                    </a:lnTo>
                    <a:lnTo>
                      <a:pt x="1794" y="3333"/>
                    </a:lnTo>
                    <a:lnTo>
                      <a:pt x="1794" y="3335"/>
                    </a:lnTo>
                    <a:lnTo>
                      <a:pt x="1794" y="3335"/>
                    </a:lnTo>
                    <a:lnTo>
                      <a:pt x="1796" y="3334"/>
                    </a:lnTo>
                    <a:lnTo>
                      <a:pt x="1796" y="3336"/>
                    </a:lnTo>
                    <a:lnTo>
                      <a:pt x="1797" y="3338"/>
                    </a:lnTo>
                    <a:lnTo>
                      <a:pt x="1798" y="3338"/>
                    </a:lnTo>
                    <a:lnTo>
                      <a:pt x="1799" y="3336"/>
                    </a:lnTo>
                    <a:lnTo>
                      <a:pt x="1801" y="3334"/>
                    </a:lnTo>
                    <a:lnTo>
                      <a:pt x="1803" y="3333"/>
                    </a:lnTo>
                    <a:lnTo>
                      <a:pt x="1804" y="3333"/>
                    </a:lnTo>
                    <a:lnTo>
                      <a:pt x="1805" y="3334"/>
                    </a:lnTo>
                    <a:lnTo>
                      <a:pt x="1806" y="3335"/>
                    </a:lnTo>
                    <a:lnTo>
                      <a:pt x="1806" y="3336"/>
                    </a:lnTo>
                    <a:lnTo>
                      <a:pt x="1806" y="3337"/>
                    </a:lnTo>
                    <a:lnTo>
                      <a:pt x="1807" y="3338"/>
                    </a:lnTo>
                    <a:lnTo>
                      <a:pt x="1808" y="3338"/>
                    </a:lnTo>
                    <a:lnTo>
                      <a:pt x="1807" y="3340"/>
                    </a:lnTo>
                    <a:lnTo>
                      <a:pt x="1807" y="3342"/>
                    </a:lnTo>
                    <a:lnTo>
                      <a:pt x="1808" y="3344"/>
                    </a:lnTo>
                    <a:lnTo>
                      <a:pt x="1809" y="3344"/>
                    </a:lnTo>
                    <a:lnTo>
                      <a:pt x="1810" y="3340"/>
                    </a:lnTo>
                    <a:lnTo>
                      <a:pt x="1811" y="3338"/>
                    </a:lnTo>
                    <a:lnTo>
                      <a:pt x="1812" y="3337"/>
                    </a:lnTo>
                    <a:lnTo>
                      <a:pt x="1813" y="3337"/>
                    </a:lnTo>
                    <a:lnTo>
                      <a:pt x="1813" y="3338"/>
                    </a:lnTo>
                    <a:lnTo>
                      <a:pt x="1813" y="3339"/>
                    </a:lnTo>
                    <a:lnTo>
                      <a:pt x="1812" y="3340"/>
                    </a:lnTo>
                    <a:lnTo>
                      <a:pt x="1812" y="3341"/>
                    </a:lnTo>
                    <a:lnTo>
                      <a:pt x="1814" y="3341"/>
                    </a:lnTo>
                    <a:lnTo>
                      <a:pt x="1815" y="3342"/>
                    </a:lnTo>
                    <a:lnTo>
                      <a:pt x="1812" y="3347"/>
                    </a:lnTo>
                    <a:lnTo>
                      <a:pt x="1810" y="3350"/>
                    </a:lnTo>
                    <a:lnTo>
                      <a:pt x="1808" y="3352"/>
                    </a:lnTo>
                    <a:lnTo>
                      <a:pt x="1806" y="3353"/>
                    </a:lnTo>
                    <a:lnTo>
                      <a:pt x="1805" y="3351"/>
                    </a:lnTo>
                    <a:lnTo>
                      <a:pt x="1804" y="3351"/>
                    </a:lnTo>
                    <a:lnTo>
                      <a:pt x="1803" y="3351"/>
                    </a:lnTo>
                    <a:lnTo>
                      <a:pt x="1803" y="3351"/>
                    </a:lnTo>
                    <a:lnTo>
                      <a:pt x="1805" y="3350"/>
                    </a:lnTo>
                    <a:lnTo>
                      <a:pt x="1805" y="3350"/>
                    </a:lnTo>
                    <a:lnTo>
                      <a:pt x="1807" y="3349"/>
                    </a:lnTo>
                    <a:lnTo>
                      <a:pt x="1810" y="3346"/>
                    </a:lnTo>
                    <a:lnTo>
                      <a:pt x="1810" y="3345"/>
                    </a:lnTo>
                    <a:lnTo>
                      <a:pt x="1808" y="3346"/>
                    </a:lnTo>
                    <a:lnTo>
                      <a:pt x="1802" y="3351"/>
                    </a:lnTo>
                    <a:lnTo>
                      <a:pt x="1801" y="3351"/>
                    </a:lnTo>
                    <a:lnTo>
                      <a:pt x="1800" y="3351"/>
                    </a:lnTo>
                    <a:lnTo>
                      <a:pt x="1800" y="3350"/>
                    </a:lnTo>
                    <a:lnTo>
                      <a:pt x="1796" y="3349"/>
                    </a:lnTo>
                    <a:lnTo>
                      <a:pt x="1795" y="3347"/>
                    </a:lnTo>
                    <a:lnTo>
                      <a:pt x="1792" y="3346"/>
                    </a:lnTo>
                    <a:lnTo>
                      <a:pt x="1790" y="3345"/>
                    </a:lnTo>
                    <a:lnTo>
                      <a:pt x="1787" y="3344"/>
                    </a:lnTo>
                    <a:lnTo>
                      <a:pt x="1783" y="3342"/>
                    </a:lnTo>
                    <a:lnTo>
                      <a:pt x="1780" y="3341"/>
                    </a:lnTo>
                    <a:lnTo>
                      <a:pt x="1774" y="3340"/>
                    </a:lnTo>
                    <a:lnTo>
                      <a:pt x="1773" y="3340"/>
                    </a:lnTo>
                    <a:lnTo>
                      <a:pt x="1767" y="3338"/>
                    </a:lnTo>
                    <a:lnTo>
                      <a:pt x="1765" y="3337"/>
                    </a:lnTo>
                    <a:lnTo>
                      <a:pt x="1766" y="3335"/>
                    </a:lnTo>
                    <a:lnTo>
                      <a:pt x="1766" y="3334"/>
                    </a:lnTo>
                    <a:lnTo>
                      <a:pt x="1767" y="3334"/>
                    </a:lnTo>
                    <a:lnTo>
                      <a:pt x="1767" y="3334"/>
                    </a:lnTo>
                    <a:lnTo>
                      <a:pt x="1768" y="3335"/>
                    </a:lnTo>
                    <a:lnTo>
                      <a:pt x="1769" y="3335"/>
                    </a:lnTo>
                    <a:lnTo>
                      <a:pt x="1770" y="3334"/>
                    </a:lnTo>
                    <a:lnTo>
                      <a:pt x="1771" y="3334"/>
                    </a:lnTo>
                    <a:lnTo>
                      <a:pt x="1772" y="3335"/>
                    </a:lnTo>
                    <a:lnTo>
                      <a:pt x="1773" y="3335"/>
                    </a:lnTo>
                    <a:lnTo>
                      <a:pt x="1773" y="3334"/>
                    </a:lnTo>
                    <a:lnTo>
                      <a:pt x="1775" y="3333"/>
                    </a:lnTo>
                    <a:lnTo>
                      <a:pt x="1777" y="3333"/>
                    </a:lnTo>
                    <a:close/>
                    <a:moveTo>
                      <a:pt x="1762" y="3338"/>
                    </a:moveTo>
                    <a:lnTo>
                      <a:pt x="1760" y="3338"/>
                    </a:lnTo>
                    <a:lnTo>
                      <a:pt x="1758" y="3338"/>
                    </a:lnTo>
                    <a:lnTo>
                      <a:pt x="1757" y="3336"/>
                    </a:lnTo>
                    <a:lnTo>
                      <a:pt x="1758" y="3335"/>
                    </a:lnTo>
                    <a:lnTo>
                      <a:pt x="1759" y="3334"/>
                    </a:lnTo>
                    <a:lnTo>
                      <a:pt x="1760" y="3333"/>
                    </a:lnTo>
                    <a:lnTo>
                      <a:pt x="1761" y="3333"/>
                    </a:lnTo>
                    <a:lnTo>
                      <a:pt x="1763" y="3333"/>
                    </a:lnTo>
                    <a:lnTo>
                      <a:pt x="1764" y="3334"/>
                    </a:lnTo>
                    <a:lnTo>
                      <a:pt x="1764" y="3334"/>
                    </a:lnTo>
                    <a:lnTo>
                      <a:pt x="1762" y="3338"/>
                    </a:lnTo>
                    <a:close/>
                    <a:moveTo>
                      <a:pt x="1747" y="3325"/>
                    </a:moveTo>
                    <a:lnTo>
                      <a:pt x="1747" y="3326"/>
                    </a:lnTo>
                    <a:lnTo>
                      <a:pt x="1746" y="3325"/>
                    </a:lnTo>
                    <a:lnTo>
                      <a:pt x="1745" y="3326"/>
                    </a:lnTo>
                    <a:lnTo>
                      <a:pt x="1745" y="3327"/>
                    </a:lnTo>
                    <a:lnTo>
                      <a:pt x="1744" y="3328"/>
                    </a:lnTo>
                    <a:lnTo>
                      <a:pt x="1744" y="3328"/>
                    </a:lnTo>
                    <a:lnTo>
                      <a:pt x="1742" y="3328"/>
                    </a:lnTo>
                    <a:lnTo>
                      <a:pt x="1740" y="3325"/>
                    </a:lnTo>
                    <a:lnTo>
                      <a:pt x="1739" y="3322"/>
                    </a:lnTo>
                    <a:lnTo>
                      <a:pt x="1739" y="3320"/>
                    </a:lnTo>
                    <a:lnTo>
                      <a:pt x="1739" y="3318"/>
                    </a:lnTo>
                    <a:lnTo>
                      <a:pt x="1742" y="3319"/>
                    </a:lnTo>
                    <a:lnTo>
                      <a:pt x="1745" y="3320"/>
                    </a:lnTo>
                    <a:lnTo>
                      <a:pt x="1747" y="3321"/>
                    </a:lnTo>
                    <a:lnTo>
                      <a:pt x="1748" y="3323"/>
                    </a:lnTo>
                    <a:lnTo>
                      <a:pt x="1747" y="3325"/>
                    </a:lnTo>
                    <a:close/>
                    <a:moveTo>
                      <a:pt x="2138" y="3293"/>
                    </a:moveTo>
                    <a:lnTo>
                      <a:pt x="2135" y="3294"/>
                    </a:lnTo>
                    <a:lnTo>
                      <a:pt x="2136" y="3293"/>
                    </a:lnTo>
                    <a:lnTo>
                      <a:pt x="2140" y="3290"/>
                    </a:lnTo>
                    <a:lnTo>
                      <a:pt x="2142" y="3288"/>
                    </a:lnTo>
                    <a:lnTo>
                      <a:pt x="2144" y="3288"/>
                    </a:lnTo>
                    <a:lnTo>
                      <a:pt x="2142" y="3292"/>
                    </a:lnTo>
                    <a:lnTo>
                      <a:pt x="2138" y="3293"/>
                    </a:lnTo>
                    <a:close/>
                    <a:moveTo>
                      <a:pt x="2441" y="3335"/>
                    </a:moveTo>
                    <a:lnTo>
                      <a:pt x="2443" y="3335"/>
                    </a:lnTo>
                    <a:lnTo>
                      <a:pt x="2447" y="3333"/>
                    </a:lnTo>
                    <a:lnTo>
                      <a:pt x="2449" y="3333"/>
                    </a:lnTo>
                    <a:lnTo>
                      <a:pt x="2449" y="3334"/>
                    </a:lnTo>
                    <a:lnTo>
                      <a:pt x="2445" y="3336"/>
                    </a:lnTo>
                    <a:lnTo>
                      <a:pt x="2443" y="3338"/>
                    </a:lnTo>
                    <a:lnTo>
                      <a:pt x="2446" y="3339"/>
                    </a:lnTo>
                    <a:lnTo>
                      <a:pt x="2446" y="3339"/>
                    </a:lnTo>
                    <a:lnTo>
                      <a:pt x="2443" y="3341"/>
                    </a:lnTo>
                    <a:lnTo>
                      <a:pt x="2442" y="3344"/>
                    </a:lnTo>
                    <a:lnTo>
                      <a:pt x="2443" y="3345"/>
                    </a:lnTo>
                    <a:lnTo>
                      <a:pt x="2447" y="3344"/>
                    </a:lnTo>
                    <a:lnTo>
                      <a:pt x="2448" y="3344"/>
                    </a:lnTo>
                    <a:lnTo>
                      <a:pt x="2450" y="3344"/>
                    </a:lnTo>
                    <a:lnTo>
                      <a:pt x="2452" y="3343"/>
                    </a:lnTo>
                    <a:lnTo>
                      <a:pt x="2454" y="3342"/>
                    </a:lnTo>
                    <a:lnTo>
                      <a:pt x="2461" y="3334"/>
                    </a:lnTo>
                    <a:lnTo>
                      <a:pt x="2461" y="3334"/>
                    </a:lnTo>
                    <a:lnTo>
                      <a:pt x="2454" y="3335"/>
                    </a:lnTo>
                    <a:lnTo>
                      <a:pt x="2453" y="3334"/>
                    </a:lnTo>
                    <a:lnTo>
                      <a:pt x="2458" y="3329"/>
                    </a:lnTo>
                    <a:lnTo>
                      <a:pt x="2457" y="3327"/>
                    </a:lnTo>
                    <a:lnTo>
                      <a:pt x="2460" y="3323"/>
                    </a:lnTo>
                    <a:lnTo>
                      <a:pt x="2462" y="3321"/>
                    </a:lnTo>
                    <a:lnTo>
                      <a:pt x="2463" y="3320"/>
                    </a:lnTo>
                    <a:lnTo>
                      <a:pt x="2466" y="3318"/>
                    </a:lnTo>
                    <a:lnTo>
                      <a:pt x="2468" y="3320"/>
                    </a:lnTo>
                    <a:lnTo>
                      <a:pt x="2468" y="3324"/>
                    </a:lnTo>
                    <a:lnTo>
                      <a:pt x="2473" y="3323"/>
                    </a:lnTo>
                    <a:lnTo>
                      <a:pt x="2476" y="3324"/>
                    </a:lnTo>
                    <a:lnTo>
                      <a:pt x="2479" y="3325"/>
                    </a:lnTo>
                    <a:lnTo>
                      <a:pt x="2480" y="3326"/>
                    </a:lnTo>
                    <a:lnTo>
                      <a:pt x="2480" y="3328"/>
                    </a:lnTo>
                    <a:lnTo>
                      <a:pt x="2479" y="3329"/>
                    </a:lnTo>
                    <a:lnTo>
                      <a:pt x="2478" y="3331"/>
                    </a:lnTo>
                    <a:lnTo>
                      <a:pt x="2480" y="3334"/>
                    </a:lnTo>
                    <a:lnTo>
                      <a:pt x="2480" y="3335"/>
                    </a:lnTo>
                    <a:lnTo>
                      <a:pt x="2475" y="3338"/>
                    </a:lnTo>
                    <a:lnTo>
                      <a:pt x="2472" y="3340"/>
                    </a:lnTo>
                    <a:lnTo>
                      <a:pt x="2469" y="3344"/>
                    </a:lnTo>
                    <a:lnTo>
                      <a:pt x="2463" y="3347"/>
                    </a:lnTo>
                    <a:lnTo>
                      <a:pt x="2455" y="3350"/>
                    </a:lnTo>
                    <a:lnTo>
                      <a:pt x="2452" y="3350"/>
                    </a:lnTo>
                    <a:lnTo>
                      <a:pt x="2449" y="3349"/>
                    </a:lnTo>
                    <a:lnTo>
                      <a:pt x="2445" y="3350"/>
                    </a:lnTo>
                    <a:lnTo>
                      <a:pt x="2442" y="3350"/>
                    </a:lnTo>
                    <a:lnTo>
                      <a:pt x="2439" y="3350"/>
                    </a:lnTo>
                    <a:lnTo>
                      <a:pt x="2438" y="3351"/>
                    </a:lnTo>
                    <a:lnTo>
                      <a:pt x="2436" y="3351"/>
                    </a:lnTo>
                    <a:lnTo>
                      <a:pt x="2435" y="3350"/>
                    </a:lnTo>
                    <a:lnTo>
                      <a:pt x="2432" y="3347"/>
                    </a:lnTo>
                    <a:lnTo>
                      <a:pt x="2431" y="3345"/>
                    </a:lnTo>
                    <a:lnTo>
                      <a:pt x="2430" y="3335"/>
                    </a:lnTo>
                    <a:lnTo>
                      <a:pt x="2430" y="3329"/>
                    </a:lnTo>
                    <a:lnTo>
                      <a:pt x="2432" y="3325"/>
                    </a:lnTo>
                    <a:lnTo>
                      <a:pt x="2435" y="3322"/>
                    </a:lnTo>
                    <a:lnTo>
                      <a:pt x="2437" y="3319"/>
                    </a:lnTo>
                    <a:lnTo>
                      <a:pt x="2445" y="3304"/>
                    </a:lnTo>
                    <a:lnTo>
                      <a:pt x="2447" y="3300"/>
                    </a:lnTo>
                    <a:lnTo>
                      <a:pt x="2449" y="3297"/>
                    </a:lnTo>
                    <a:lnTo>
                      <a:pt x="2452" y="3294"/>
                    </a:lnTo>
                    <a:lnTo>
                      <a:pt x="2456" y="3289"/>
                    </a:lnTo>
                    <a:lnTo>
                      <a:pt x="2458" y="3288"/>
                    </a:lnTo>
                    <a:lnTo>
                      <a:pt x="2460" y="3287"/>
                    </a:lnTo>
                    <a:lnTo>
                      <a:pt x="2463" y="3288"/>
                    </a:lnTo>
                    <a:lnTo>
                      <a:pt x="2462" y="3290"/>
                    </a:lnTo>
                    <a:lnTo>
                      <a:pt x="2462" y="3292"/>
                    </a:lnTo>
                    <a:lnTo>
                      <a:pt x="2465" y="3298"/>
                    </a:lnTo>
                    <a:lnTo>
                      <a:pt x="2465" y="3299"/>
                    </a:lnTo>
                    <a:lnTo>
                      <a:pt x="2463" y="3305"/>
                    </a:lnTo>
                    <a:lnTo>
                      <a:pt x="2460" y="3314"/>
                    </a:lnTo>
                    <a:lnTo>
                      <a:pt x="2460" y="3319"/>
                    </a:lnTo>
                    <a:lnTo>
                      <a:pt x="2460" y="3320"/>
                    </a:lnTo>
                    <a:lnTo>
                      <a:pt x="2459" y="3323"/>
                    </a:lnTo>
                    <a:lnTo>
                      <a:pt x="2457" y="3325"/>
                    </a:lnTo>
                    <a:lnTo>
                      <a:pt x="2452" y="3328"/>
                    </a:lnTo>
                    <a:lnTo>
                      <a:pt x="2450" y="3329"/>
                    </a:lnTo>
                    <a:lnTo>
                      <a:pt x="2448" y="3330"/>
                    </a:lnTo>
                    <a:lnTo>
                      <a:pt x="2441" y="3335"/>
                    </a:lnTo>
                    <a:close/>
                    <a:moveTo>
                      <a:pt x="2359" y="3312"/>
                    </a:moveTo>
                    <a:lnTo>
                      <a:pt x="2359" y="3312"/>
                    </a:lnTo>
                    <a:lnTo>
                      <a:pt x="2361" y="3311"/>
                    </a:lnTo>
                    <a:lnTo>
                      <a:pt x="2363" y="3308"/>
                    </a:lnTo>
                    <a:lnTo>
                      <a:pt x="2367" y="3309"/>
                    </a:lnTo>
                    <a:lnTo>
                      <a:pt x="2370" y="3310"/>
                    </a:lnTo>
                    <a:lnTo>
                      <a:pt x="2371" y="3310"/>
                    </a:lnTo>
                    <a:lnTo>
                      <a:pt x="2372" y="3310"/>
                    </a:lnTo>
                    <a:lnTo>
                      <a:pt x="2375" y="3312"/>
                    </a:lnTo>
                    <a:lnTo>
                      <a:pt x="2380" y="3314"/>
                    </a:lnTo>
                    <a:lnTo>
                      <a:pt x="2385" y="3314"/>
                    </a:lnTo>
                    <a:lnTo>
                      <a:pt x="2392" y="3312"/>
                    </a:lnTo>
                    <a:lnTo>
                      <a:pt x="2393" y="3312"/>
                    </a:lnTo>
                    <a:lnTo>
                      <a:pt x="2401" y="3311"/>
                    </a:lnTo>
                    <a:lnTo>
                      <a:pt x="2409" y="3310"/>
                    </a:lnTo>
                    <a:lnTo>
                      <a:pt x="2412" y="3312"/>
                    </a:lnTo>
                    <a:lnTo>
                      <a:pt x="2413" y="3313"/>
                    </a:lnTo>
                    <a:lnTo>
                      <a:pt x="2413" y="3314"/>
                    </a:lnTo>
                    <a:lnTo>
                      <a:pt x="2409" y="3317"/>
                    </a:lnTo>
                    <a:lnTo>
                      <a:pt x="2404" y="3320"/>
                    </a:lnTo>
                    <a:lnTo>
                      <a:pt x="2398" y="3323"/>
                    </a:lnTo>
                    <a:lnTo>
                      <a:pt x="2397" y="3325"/>
                    </a:lnTo>
                    <a:lnTo>
                      <a:pt x="2397" y="3328"/>
                    </a:lnTo>
                    <a:lnTo>
                      <a:pt x="2397" y="3331"/>
                    </a:lnTo>
                    <a:lnTo>
                      <a:pt x="2399" y="3331"/>
                    </a:lnTo>
                    <a:lnTo>
                      <a:pt x="2399" y="3333"/>
                    </a:lnTo>
                    <a:lnTo>
                      <a:pt x="2398" y="3333"/>
                    </a:lnTo>
                    <a:lnTo>
                      <a:pt x="2391" y="3334"/>
                    </a:lnTo>
                    <a:lnTo>
                      <a:pt x="2389" y="3334"/>
                    </a:lnTo>
                    <a:lnTo>
                      <a:pt x="2387" y="3332"/>
                    </a:lnTo>
                    <a:lnTo>
                      <a:pt x="2386" y="3329"/>
                    </a:lnTo>
                    <a:lnTo>
                      <a:pt x="2384" y="3329"/>
                    </a:lnTo>
                    <a:lnTo>
                      <a:pt x="2383" y="3329"/>
                    </a:lnTo>
                    <a:lnTo>
                      <a:pt x="2387" y="3327"/>
                    </a:lnTo>
                    <a:lnTo>
                      <a:pt x="2385" y="3324"/>
                    </a:lnTo>
                    <a:lnTo>
                      <a:pt x="2383" y="3324"/>
                    </a:lnTo>
                    <a:lnTo>
                      <a:pt x="2382" y="3322"/>
                    </a:lnTo>
                    <a:lnTo>
                      <a:pt x="2382" y="3320"/>
                    </a:lnTo>
                    <a:lnTo>
                      <a:pt x="2384" y="3320"/>
                    </a:lnTo>
                    <a:lnTo>
                      <a:pt x="2384" y="3318"/>
                    </a:lnTo>
                    <a:lnTo>
                      <a:pt x="2382" y="3319"/>
                    </a:lnTo>
                    <a:lnTo>
                      <a:pt x="2380" y="3321"/>
                    </a:lnTo>
                    <a:lnTo>
                      <a:pt x="2378" y="3322"/>
                    </a:lnTo>
                    <a:lnTo>
                      <a:pt x="2375" y="3323"/>
                    </a:lnTo>
                    <a:lnTo>
                      <a:pt x="2379" y="3324"/>
                    </a:lnTo>
                    <a:lnTo>
                      <a:pt x="2377" y="3325"/>
                    </a:lnTo>
                    <a:lnTo>
                      <a:pt x="2375" y="3326"/>
                    </a:lnTo>
                    <a:lnTo>
                      <a:pt x="2366" y="3323"/>
                    </a:lnTo>
                    <a:lnTo>
                      <a:pt x="2364" y="3322"/>
                    </a:lnTo>
                    <a:lnTo>
                      <a:pt x="2361" y="3320"/>
                    </a:lnTo>
                    <a:lnTo>
                      <a:pt x="2359" y="3316"/>
                    </a:lnTo>
                    <a:lnTo>
                      <a:pt x="2360" y="3316"/>
                    </a:lnTo>
                    <a:lnTo>
                      <a:pt x="2361" y="3315"/>
                    </a:lnTo>
                    <a:lnTo>
                      <a:pt x="2360" y="3315"/>
                    </a:lnTo>
                    <a:lnTo>
                      <a:pt x="2357" y="3314"/>
                    </a:lnTo>
                    <a:lnTo>
                      <a:pt x="2352" y="3314"/>
                    </a:lnTo>
                    <a:lnTo>
                      <a:pt x="2350" y="3314"/>
                    </a:lnTo>
                    <a:lnTo>
                      <a:pt x="2350" y="3308"/>
                    </a:lnTo>
                    <a:lnTo>
                      <a:pt x="2349" y="3305"/>
                    </a:lnTo>
                    <a:lnTo>
                      <a:pt x="2346" y="3304"/>
                    </a:lnTo>
                    <a:lnTo>
                      <a:pt x="2341" y="3304"/>
                    </a:lnTo>
                    <a:lnTo>
                      <a:pt x="2340" y="3302"/>
                    </a:lnTo>
                    <a:lnTo>
                      <a:pt x="2342" y="3298"/>
                    </a:lnTo>
                    <a:lnTo>
                      <a:pt x="2344" y="3295"/>
                    </a:lnTo>
                    <a:lnTo>
                      <a:pt x="2346" y="3292"/>
                    </a:lnTo>
                    <a:lnTo>
                      <a:pt x="2348" y="3290"/>
                    </a:lnTo>
                    <a:lnTo>
                      <a:pt x="2353" y="3286"/>
                    </a:lnTo>
                    <a:lnTo>
                      <a:pt x="2353" y="3288"/>
                    </a:lnTo>
                    <a:lnTo>
                      <a:pt x="2353" y="3292"/>
                    </a:lnTo>
                    <a:lnTo>
                      <a:pt x="2350" y="3298"/>
                    </a:lnTo>
                    <a:lnTo>
                      <a:pt x="2356" y="3304"/>
                    </a:lnTo>
                    <a:lnTo>
                      <a:pt x="2356" y="3305"/>
                    </a:lnTo>
                    <a:lnTo>
                      <a:pt x="2357" y="3307"/>
                    </a:lnTo>
                    <a:lnTo>
                      <a:pt x="2357" y="3309"/>
                    </a:lnTo>
                    <a:lnTo>
                      <a:pt x="2356" y="3310"/>
                    </a:lnTo>
                    <a:lnTo>
                      <a:pt x="2358" y="3310"/>
                    </a:lnTo>
                    <a:lnTo>
                      <a:pt x="2359" y="3312"/>
                    </a:lnTo>
                    <a:close/>
                    <a:moveTo>
                      <a:pt x="2417" y="3275"/>
                    </a:moveTo>
                    <a:lnTo>
                      <a:pt x="2417" y="3276"/>
                    </a:lnTo>
                    <a:lnTo>
                      <a:pt x="2420" y="3276"/>
                    </a:lnTo>
                    <a:lnTo>
                      <a:pt x="2421" y="3276"/>
                    </a:lnTo>
                    <a:lnTo>
                      <a:pt x="2419" y="3278"/>
                    </a:lnTo>
                    <a:lnTo>
                      <a:pt x="2416" y="3278"/>
                    </a:lnTo>
                    <a:lnTo>
                      <a:pt x="2414" y="3277"/>
                    </a:lnTo>
                    <a:lnTo>
                      <a:pt x="2416" y="3269"/>
                    </a:lnTo>
                    <a:lnTo>
                      <a:pt x="2419" y="3267"/>
                    </a:lnTo>
                    <a:lnTo>
                      <a:pt x="2426" y="3262"/>
                    </a:lnTo>
                    <a:lnTo>
                      <a:pt x="2428" y="3260"/>
                    </a:lnTo>
                    <a:lnTo>
                      <a:pt x="2430" y="3259"/>
                    </a:lnTo>
                    <a:lnTo>
                      <a:pt x="2433" y="3259"/>
                    </a:lnTo>
                    <a:lnTo>
                      <a:pt x="2430" y="3263"/>
                    </a:lnTo>
                    <a:lnTo>
                      <a:pt x="2427" y="3263"/>
                    </a:lnTo>
                    <a:lnTo>
                      <a:pt x="2424" y="3266"/>
                    </a:lnTo>
                    <a:lnTo>
                      <a:pt x="2422" y="3269"/>
                    </a:lnTo>
                    <a:lnTo>
                      <a:pt x="2419" y="3270"/>
                    </a:lnTo>
                    <a:lnTo>
                      <a:pt x="2417" y="3273"/>
                    </a:lnTo>
                    <a:lnTo>
                      <a:pt x="2417" y="3275"/>
                    </a:lnTo>
                    <a:close/>
                    <a:moveTo>
                      <a:pt x="2652" y="3268"/>
                    </a:moveTo>
                    <a:lnTo>
                      <a:pt x="2651" y="3270"/>
                    </a:lnTo>
                    <a:lnTo>
                      <a:pt x="2649" y="3270"/>
                    </a:lnTo>
                    <a:lnTo>
                      <a:pt x="2649" y="3268"/>
                    </a:lnTo>
                    <a:lnTo>
                      <a:pt x="2651" y="3266"/>
                    </a:lnTo>
                    <a:lnTo>
                      <a:pt x="2652" y="3264"/>
                    </a:lnTo>
                    <a:lnTo>
                      <a:pt x="2652" y="3263"/>
                    </a:lnTo>
                    <a:lnTo>
                      <a:pt x="2652" y="3262"/>
                    </a:lnTo>
                    <a:lnTo>
                      <a:pt x="2654" y="3261"/>
                    </a:lnTo>
                    <a:lnTo>
                      <a:pt x="2655" y="3259"/>
                    </a:lnTo>
                    <a:lnTo>
                      <a:pt x="2654" y="3262"/>
                    </a:lnTo>
                    <a:lnTo>
                      <a:pt x="2652" y="3268"/>
                    </a:lnTo>
                    <a:close/>
                    <a:moveTo>
                      <a:pt x="1690" y="3255"/>
                    </a:moveTo>
                    <a:lnTo>
                      <a:pt x="1685" y="3255"/>
                    </a:lnTo>
                    <a:lnTo>
                      <a:pt x="1682" y="3255"/>
                    </a:lnTo>
                    <a:lnTo>
                      <a:pt x="1682" y="3254"/>
                    </a:lnTo>
                    <a:lnTo>
                      <a:pt x="1682" y="3254"/>
                    </a:lnTo>
                    <a:lnTo>
                      <a:pt x="1684" y="3252"/>
                    </a:lnTo>
                    <a:lnTo>
                      <a:pt x="1686" y="3252"/>
                    </a:lnTo>
                    <a:lnTo>
                      <a:pt x="1687" y="3252"/>
                    </a:lnTo>
                    <a:lnTo>
                      <a:pt x="1691" y="3253"/>
                    </a:lnTo>
                    <a:lnTo>
                      <a:pt x="1693" y="3254"/>
                    </a:lnTo>
                    <a:lnTo>
                      <a:pt x="1692" y="3255"/>
                    </a:lnTo>
                    <a:lnTo>
                      <a:pt x="1690" y="3255"/>
                    </a:lnTo>
                    <a:close/>
                    <a:moveTo>
                      <a:pt x="2337" y="3248"/>
                    </a:moveTo>
                    <a:lnTo>
                      <a:pt x="2337" y="3251"/>
                    </a:lnTo>
                    <a:lnTo>
                      <a:pt x="2334" y="3254"/>
                    </a:lnTo>
                    <a:lnTo>
                      <a:pt x="2333" y="3254"/>
                    </a:lnTo>
                    <a:lnTo>
                      <a:pt x="2332" y="3254"/>
                    </a:lnTo>
                    <a:lnTo>
                      <a:pt x="2333" y="3252"/>
                    </a:lnTo>
                    <a:lnTo>
                      <a:pt x="2333" y="3249"/>
                    </a:lnTo>
                    <a:lnTo>
                      <a:pt x="2335" y="3249"/>
                    </a:lnTo>
                    <a:lnTo>
                      <a:pt x="2336" y="3249"/>
                    </a:lnTo>
                    <a:lnTo>
                      <a:pt x="2337" y="3248"/>
                    </a:lnTo>
                    <a:close/>
                    <a:moveTo>
                      <a:pt x="2339" y="3245"/>
                    </a:moveTo>
                    <a:lnTo>
                      <a:pt x="2335" y="3247"/>
                    </a:lnTo>
                    <a:lnTo>
                      <a:pt x="2336" y="3244"/>
                    </a:lnTo>
                    <a:lnTo>
                      <a:pt x="2337" y="3242"/>
                    </a:lnTo>
                    <a:lnTo>
                      <a:pt x="2337" y="3242"/>
                    </a:lnTo>
                    <a:lnTo>
                      <a:pt x="2338" y="3242"/>
                    </a:lnTo>
                    <a:lnTo>
                      <a:pt x="2339" y="3245"/>
                    </a:lnTo>
                    <a:close/>
                    <a:moveTo>
                      <a:pt x="1630" y="3208"/>
                    </a:moveTo>
                    <a:lnTo>
                      <a:pt x="1629" y="3208"/>
                    </a:lnTo>
                    <a:lnTo>
                      <a:pt x="1627" y="3208"/>
                    </a:lnTo>
                    <a:lnTo>
                      <a:pt x="1627" y="3208"/>
                    </a:lnTo>
                    <a:lnTo>
                      <a:pt x="1627" y="3207"/>
                    </a:lnTo>
                    <a:lnTo>
                      <a:pt x="1627" y="3207"/>
                    </a:lnTo>
                    <a:lnTo>
                      <a:pt x="1627" y="3205"/>
                    </a:lnTo>
                    <a:lnTo>
                      <a:pt x="1627" y="3205"/>
                    </a:lnTo>
                    <a:lnTo>
                      <a:pt x="1627" y="3204"/>
                    </a:lnTo>
                    <a:lnTo>
                      <a:pt x="1628" y="3204"/>
                    </a:lnTo>
                    <a:lnTo>
                      <a:pt x="1629" y="3205"/>
                    </a:lnTo>
                    <a:lnTo>
                      <a:pt x="1630" y="3207"/>
                    </a:lnTo>
                    <a:lnTo>
                      <a:pt x="1630" y="3208"/>
                    </a:lnTo>
                    <a:close/>
                    <a:moveTo>
                      <a:pt x="1618" y="3210"/>
                    </a:moveTo>
                    <a:lnTo>
                      <a:pt x="1618" y="3210"/>
                    </a:lnTo>
                    <a:lnTo>
                      <a:pt x="1617" y="3209"/>
                    </a:lnTo>
                    <a:lnTo>
                      <a:pt x="1616" y="3206"/>
                    </a:lnTo>
                    <a:lnTo>
                      <a:pt x="1618" y="3205"/>
                    </a:lnTo>
                    <a:lnTo>
                      <a:pt x="1619" y="3203"/>
                    </a:lnTo>
                    <a:lnTo>
                      <a:pt x="1622" y="3203"/>
                    </a:lnTo>
                    <a:lnTo>
                      <a:pt x="1625" y="3203"/>
                    </a:lnTo>
                    <a:lnTo>
                      <a:pt x="1626" y="3204"/>
                    </a:lnTo>
                    <a:lnTo>
                      <a:pt x="1626" y="3206"/>
                    </a:lnTo>
                    <a:lnTo>
                      <a:pt x="1625" y="3207"/>
                    </a:lnTo>
                    <a:lnTo>
                      <a:pt x="1625" y="3207"/>
                    </a:lnTo>
                    <a:lnTo>
                      <a:pt x="1625" y="3208"/>
                    </a:lnTo>
                    <a:lnTo>
                      <a:pt x="1623" y="3208"/>
                    </a:lnTo>
                    <a:lnTo>
                      <a:pt x="1621" y="3208"/>
                    </a:lnTo>
                    <a:lnTo>
                      <a:pt x="1619" y="3209"/>
                    </a:lnTo>
                    <a:lnTo>
                      <a:pt x="1618" y="3210"/>
                    </a:lnTo>
                    <a:close/>
                    <a:moveTo>
                      <a:pt x="537" y="3208"/>
                    </a:moveTo>
                    <a:lnTo>
                      <a:pt x="535" y="3210"/>
                    </a:lnTo>
                    <a:lnTo>
                      <a:pt x="535" y="3209"/>
                    </a:lnTo>
                    <a:lnTo>
                      <a:pt x="534" y="3208"/>
                    </a:lnTo>
                    <a:lnTo>
                      <a:pt x="532" y="3200"/>
                    </a:lnTo>
                    <a:lnTo>
                      <a:pt x="533" y="3200"/>
                    </a:lnTo>
                    <a:lnTo>
                      <a:pt x="535" y="3203"/>
                    </a:lnTo>
                    <a:lnTo>
                      <a:pt x="535" y="3204"/>
                    </a:lnTo>
                    <a:lnTo>
                      <a:pt x="537" y="3207"/>
                    </a:lnTo>
                    <a:lnTo>
                      <a:pt x="537" y="3208"/>
                    </a:lnTo>
                    <a:close/>
                    <a:moveTo>
                      <a:pt x="539" y="3202"/>
                    </a:moveTo>
                    <a:lnTo>
                      <a:pt x="538" y="3203"/>
                    </a:lnTo>
                    <a:lnTo>
                      <a:pt x="534" y="3199"/>
                    </a:lnTo>
                    <a:lnTo>
                      <a:pt x="530" y="3195"/>
                    </a:lnTo>
                    <a:lnTo>
                      <a:pt x="529" y="3193"/>
                    </a:lnTo>
                    <a:lnTo>
                      <a:pt x="535" y="3199"/>
                    </a:lnTo>
                    <a:lnTo>
                      <a:pt x="539" y="3201"/>
                    </a:lnTo>
                    <a:lnTo>
                      <a:pt x="539" y="3202"/>
                    </a:lnTo>
                    <a:close/>
                    <a:moveTo>
                      <a:pt x="2257" y="3369"/>
                    </a:moveTo>
                    <a:lnTo>
                      <a:pt x="2256" y="3368"/>
                    </a:lnTo>
                    <a:lnTo>
                      <a:pt x="2255" y="3367"/>
                    </a:lnTo>
                    <a:lnTo>
                      <a:pt x="2254" y="3367"/>
                    </a:lnTo>
                    <a:lnTo>
                      <a:pt x="2253" y="3368"/>
                    </a:lnTo>
                    <a:lnTo>
                      <a:pt x="2252" y="3369"/>
                    </a:lnTo>
                    <a:lnTo>
                      <a:pt x="2252" y="3369"/>
                    </a:lnTo>
                    <a:lnTo>
                      <a:pt x="2250" y="3368"/>
                    </a:lnTo>
                    <a:lnTo>
                      <a:pt x="2249" y="3367"/>
                    </a:lnTo>
                    <a:lnTo>
                      <a:pt x="2248" y="3365"/>
                    </a:lnTo>
                    <a:lnTo>
                      <a:pt x="2247" y="3364"/>
                    </a:lnTo>
                    <a:lnTo>
                      <a:pt x="2247" y="3362"/>
                    </a:lnTo>
                    <a:lnTo>
                      <a:pt x="2248" y="3361"/>
                    </a:lnTo>
                    <a:lnTo>
                      <a:pt x="2248" y="3360"/>
                    </a:lnTo>
                    <a:lnTo>
                      <a:pt x="2248" y="3357"/>
                    </a:lnTo>
                    <a:lnTo>
                      <a:pt x="2247" y="3356"/>
                    </a:lnTo>
                    <a:lnTo>
                      <a:pt x="2246" y="3355"/>
                    </a:lnTo>
                    <a:lnTo>
                      <a:pt x="2246" y="3354"/>
                    </a:lnTo>
                    <a:lnTo>
                      <a:pt x="2248" y="3353"/>
                    </a:lnTo>
                    <a:lnTo>
                      <a:pt x="2248" y="3353"/>
                    </a:lnTo>
                    <a:lnTo>
                      <a:pt x="2249" y="3351"/>
                    </a:lnTo>
                    <a:lnTo>
                      <a:pt x="2248" y="3350"/>
                    </a:lnTo>
                    <a:lnTo>
                      <a:pt x="2246" y="3349"/>
                    </a:lnTo>
                    <a:lnTo>
                      <a:pt x="2245" y="3349"/>
                    </a:lnTo>
                    <a:lnTo>
                      <a:pt x="2243" y="3349"/>
                    </a:lnTo>
                    <a:lnTo>
                      <a:pt x="2241" y="3348"/>
                    </a:lnTo>
                    <a:lnTo>
                      <a:pt x="2239" y="3347"/>
                    </a:lnTo>
                    <a:lnTo>
                      <a:pt x="2239" y="3346"/>
                    </a:lnTo>
                    <a:lnTo>
                      <a:pt x="2238" y="3346"/>
                    </a:lnTo>
                    <a:lnTo>
                      <a:pt x="2237" y="3345"/>
                    </a:lnTo>
                    <a:lnTo>
                      <a:pt x="2237" y="3344"/>
                    </a:lnTo>
                    <a:lnTo>
                      <a:pt x="2237" y="3342"/>
                    </a:lnTo>
                    <a:lnTo>
                      <a:pt x="2237" y="3341"/>
                    </a:lnTo>
                    <a:lnTo>
                      <a:pt x="2238" y="3340"/>
                    </a:lnTo>
                    <a:lnTo>
                      <a:pt x="2238" y="3339"/>
                    </a:lnTo>
                    <a:lnTo>
                      <a:pt x="2237" y="3339"/>
                    </a:lnTo>
                    <a:lnTo>
                      <a:pt x="2237" y="3338"/>
                    </a:lnTo>
                    <a:lnTo>
                      <a:pt x="2238" y="3337"/>
                    </a:lnTo>
                    <a:lnTo>
                      <a:pt x="2238" y="3336"/>
                    </a:lnTo>
                    <a:lnTo>
                      <a:pt x="2237" y="3334"/>
                    </a:lnTo>
                    <a:lnTo>
                      <a:pt x="2237" y="3331"/>
                    </a:lnTo>
                    <a:lnTo>
                      <a:pt x="2237" y="3323"/>
                    </a:lnTo>
                    <a:lnTo>
                      <a:pt x="2237" y="3317"/>
                    </a:lnTo>
                    <a:lnTo>
                      <a:pt x="2237" y="3310"/>
                    </a:lnTo>
                    <a:lnTo>
                      <a:pt x="2237" y="3305"/>
                    </a:lnTo>
                    <a:lnTo>
                      <a:pt x="2237" y="3298"/>
                    </a:lnTo>
                    <a:lnTo>
                      <a:pt x="2237" y="3291"/>
                    </a:lnTo>
                    <a:lnTo>
                      <a:pt x="2237" y="3284"/>
                    </a:lnTo>
                    <a:lnTo>
                      <a:pt x="2233" y="3281"/>
                    </a:lnTo>
                    <a:lnTo>
                      <a:pt x="2228" y="3276"/>
                    </a:lnTo>
                    <a:lnTo>
                      <a:pt x="2224" y="3273"/>
                    </a:lnTo>
                    <a:lnTo>
                      <a:pt x="2221" y="3272"/>
                    </a:lnTo>
                    <a:lnTo>
                      <a:pt x="2220" y="3273"/>
                    </a:lnTo>
                    <a:lnTo>
                      <a:pt x="2219" y="3274"/>
                    </a:lnTo>
                    <a:lnTo>
                      <a:pt x="2216" y="3275"/>
                    </a:lnTo>
                    <a:lnTo>
                      <a:pt x="2210" y="3277"/>
                    </a:lnTo>
                    <a:lnTo>
                      <a:pt x="2205" y="3279"/>
                    </a:lnTo>
                    <a:lnTo>
                      <a:pt x="2203" y="3279"/>
                    </a:lnTo>
                    <a:lnTo>
                      <a:pt x="2202" y="3279"/>
                    </a:lnTo>
                    <a:lnTo>
                      <a:pt x="2200" y="3277"/>
                    </a:lnTo>
                    <a:lnTo>
                      <a:pt x="2198" y="3276"/>
                    </a:lnTo>
                    <a:lnTo>
                      <a:pt x="2198" y="3273"/>
                    </a:lnTo>
                    <a:lnTo>
                      <a:pt x="2198" y="3269"/>
                    </a:lnTo>
                    <a:lnTo>
                      <a:pt x="2196" y="3268"/>
                    </a:lnTo>
                    <a:lnTo>
                      <a:pt x="2192" y="3267"/>
                    </a:lnTo>
                    <a:lnTo>
                      <a:pt x="2191" y="3270"/>
                    </a:lnTo>
                    <a:lnTo>
                      <a:pt x="2189" y="3272"/>
                    </a:lnTo>
                    <a:lnTo>
                      <a:pt x="2186" y="3277"/>
                    </a:lnTo>
                    <a:lnTo>
                      <a:pt x="2181" y="3284"/>
                    </a:lnTo>
                    <a:lnTo>
                      <a:pt x="2179" y="3288"/>
                    </a:lnTo>
                    <a:lnTo>
                      <a:pt x="2174" y="3295"/>
                    </a:lnTo>
                    <a:lnTo>
                      <a:pt x="2169" y="3301"/>
                    </a:lnTo>
                    <a:lnTo>
                      <a:pt x="2169" y="3307"/>
                    </a:lnTo>
                    <a:lnTo>
                      <a:pt x="2167" y="3313"/>
                    </a:lnTo>
                    <a:lnTo>
                      <a:pt x="2164" y="3317"/>
                    </a:lnTo>
                    <a:lnTo>
                      <a:pt x="2162" y="3322"/>
                    </a:lnTo>
                    <a:lnTo>
                      <a:pt x="2161" y="3326"/>
                    </a:lnTo>
                    <a:lnTo>
                      <a:pt x="2160" y="3329"/>
                    </a:lnTo>
                    <a:lnTo>
                      <a:pt x="2160" y="3333"/>
                    </a:lnTo>
                    <a:lnTo>
                      <a:pt x="2161" y="3335"/>
                    </a:lnTo>
                    <a:lnTo>
                      <a:pt x="2161" y="3336"/>
                    </a:lnTo>
                    <a:lnTo>
                      <a:pt x="2159" y="3338"/>
                    </a:lnTo>
                    <a:lnTo>
                      <a:pt x="2157" y="3341"/>
                    </a:lnTo>
                    <a:lnTo>
                      <a:pt x="2156" y="3344"/>
                    </a:lnTo>
                    <a:lnTo>
                      <a:pt x="2155" y="3345"/>
                    </a:lnTo>
                    <a:lnTo>
                      <a:pt x="2151" y="3348"/>
                    </a:lnTo>
                    <a:lnTo>
                      <a:pt x="2148" y="3352"/>
                    </a:lnTo>
                    <a:lnTo>
                      <a:pt x="2148" y="3354"/>
                    </a:lnTo>
                    <a:lnTo>
                      <a:pt x="2148" y="3356"/>
                    </a:lnTo>
                    <a:lnTo>
                      <a:pt x="2148" y="3357"/>
                    </a:lnTo>
                    <a:lnTo>
                      <a:pt x="2148" y="3358"/>
                    </a:lnTo>
                    <a:lnTo>
                      <a:pt x="2146" y="3358"/>
                    </a:lnTo>
                    <a:lnTo>
                      <a:pt x="2145" y="3358"/>
                    </a:lnTo>
                    <a:lnTo>
                      <a:pt x="2144" y="3360"/>
                    </a:lnTo>
                    <a:lnTo>
                      <a:pt x="2144" y="3362"/>
                    </a:lnTo>
                    <a:lnTo>
                      <a:pt x="2143" y="3364"/>
                    </a:lnTo>
                    <a:lnTo>
                      <a:pt x="2142" y="3364"/>
                    </a:lnTo>
                    <a:lnTo>
                      <a:pt x="2141" y="3363"/>
                    </a:lnTo>
                    <a:lnTo>
                      <a:pt x="2140" y="3361"/>
                    </a:lnTo>
                    <a:lnTo>
                      <a:pt x="2139" y="3361"/>
                    </a:lnTo>
                    <a:lnTo>
                      <a:pt x="2137" y="3362"/>
                    </a:lnTo>
                    <a:lnTo>
                      <a:pt x="2135" y="3364"/>
                    </a:lnTo>
                    <a:lnTo>
                      <a:pt x="2133" y="3364"/>
                    </a:lnTo>
                    <a:lnTo>
                      <a:pt x="2129" y="3363"/>
                    </a:lnTo>
                    <a:lnTo>
                      <a:pt x="2127" y="3367"/>
                    </a:lnTo>
                    <a:lnTo>
                      <a:pt x="2123" y="3375"/>
                    </a:lnTo>
                    <a:lnTo>
                      <a:pt x="2111" y="3375"/>
                    </a:lnTo>
                    <a:lnTo>
                      <a:pt x="2098" y="3375"/>
                    </a:lnTo>
                    <a:lnTo>
                      <a:pt x="2085" y="3375"/>
                    </a:lnTo>
                    <a:lnTo>
                      <a:pt x="2072" y="3375"/>
                    </a:lnTo>
                    <a:lnTo>
                      <a:pt x="2060" y="3375"/>
                    </a:lnTo>
                    <a:lnTo>
                      <a:pt x="2047" y="3375"/>
                    </a:lnTo>
                    <a:lnTo>
                      <a:pt x="2034" y="3375"/>
                    </a:lnTo>
                    <a:lnTo>
                      <a:pt x="2027" y="3375"/>
                    </a:lnTo>
                    <a:lnTo>
                      <a:pt x="2025" y="3375"/>
                    </a:lnTo>
                    <a:lnTo>
                      <a:pt x="2030" y="3374"/>
                    </a:lnTo>
                    <a:lnTo>
                      <a:pt x="2039" y="3367"/>
                    </a:lnTo>
                    <a:lnTo>
                      <a:pt x="2046" y="3366"/>
                    </a:lnTo>
                    <a:lnTo>
                      <a:pt x="2054" y="3359"/>
                    </a:lnTo>
                    <a:lnTo>
                      <a:pt x="2061" y="3357"/>
                    </a:lnTo>
                    <a:lnTo>
                      <a:pt x="2062" y="3356"/>
                    </a:lnTo>
                    <a:lnTo>
                      <a:pt x="2063" y="3350"/>
                    </a:lnTo>
                    <a:lnTo>
                      <a:pt x="2064" y="3349"/>
                    </a:lnTo>
                    <a:lnTo>
                      <a:pt x="2066" y="3343"/>
                    </a:lnTo>
                    <a:lnTo>
                      <a:pt x="2070" y="3338"/>
                    </a:lnTo>
                    <a:lnTo>
                      <a:pt x="2072" y="3332"/>
                    </a:lnTo>
                    <a:lnTo>
                      <a:pt x="2078" y="3328"/>
                    </a:lnTo>
                    <a:lnTo>
                      <a:pt x="2086" y="3324"/>
                    </a:lnTo>
                    <a:lnTo>
                      <a:pt x="2093" y="3317"/>
                    </a:lnTo>
                    <a:lnTo>
                      <a:pt x="2097" y="3314"/>
                    </a:lnTo>
                    <a:lnTo>
                      <a:pt x="2101" y="3313"/>
                    </a:lnTo>
                    <a:lnTo>
                      <a:pt x="2103" y="3310"/>
                    </a:lnTo>
                    <a:lnTo>
                      <a:pt x="2105" y="3308"/>
                    </a:lnTo>
                    <a:lnTo>
                      <a:pt x="2111" y="3304"/>
                    </a:lnTo>
                    <a:lnTo>
                      <a:pt x="2118" y="3303"/>
                    </a:lnTo>
                    <a:lnTo>
                      <a:pt x="2126" y="3301"/>
                    </a:lnTo>
                    <a:lnTo>
                      <a:pt x="2131" y="3299"/>
                    </a:lnTo>
                    <a:lnTo>
                      <a:pt x="2134" y="3296"/>
                    </a:lnTo>
                    <a:lnTo>
                      <a:pt x="2139" y="3295"/>
                    </a:lnTo>
                    <a:lnTo>
                      <a:pt x="2154" y="3287"/>
                    </a:lnTo>
                    <a:lnTo>
                      <a:pt x="2158" y="3283"/>
                    </a:lnTo>
                    <a:lnTo>
                      <a:pt x="2163" y="3275"/>
                    </a:lnTo>
                    <a:lnTo>
                      <a:pt x="2167" y="3271"/>
                    </a:lnTo>
                    <a:lnTo>
                      <a:pt x="2169" y="3267"/>
                    </a:lnTo>
                    <a:lnTo>
                      <a:pt x="2175" y="3260"/>
                    </a:lnTo>
                    <a:lnTo>
                      <a:pt x="2182" y="3251"/>
                    </a:lnTo>
                    <a:lnTo>
                      <a:pt x="2186" y="3245"/>
                    </a:lnTo>
                    <a:lnTo>
                      <a:pt x="2191" y="3241"/>
                    </a:lnTo>
                    <a:lnTo>
                      <a:pt x="2200" y="3230"/>
                    </a:lnTo>
                    <a:lnTo>
                      <a:pt x="2206" y="3226"/>
                    </a:lnTo>
                    <a:lnTo>
                      <a:pt x="2208" y="3225"/>
                    </a:lnTo>
                    <a:lnTo>
                      <a:pt x="2214" y="3222"/>
                    </a:lnTo>
                    <a:lnTo>
                      <a:pt x="2218" y="3218"/>
                    </a:lnTo>
                    <a:lnTo>
                      <a:pt x="2224" y="3214"/>
                    </a:lnTo>
                    <a:lnTo>
                      <a:pt x="2234" y="3210"/>
                    </a:lnTo>
                    <a:lnTo>
                      <a:pt x="2244" y="3203"/>
                    </a:lnTo>
                    <a:lnTo>
                      <a:pt x="2258" y="3199"/>
                    </a:lnTo>
                    <a:lnTo>
                      <a:pt x="2274" y="3191"/>
                    </a:lnTo>
                    <a:lnTo>
                      <a:pt x="2287" y="3187"/>
                    </a:lnTo>
                    <a:lnTo>
                      <a:pt x="2295" y="3186"/>
                    </a:lnTo>
                    <a:lnTo>
                      <a:pt x="2306" y="3184"/>
                    </a:lnTo>
                    <a:lnTo>
                      <a:pt x="2311" y="3184"/>
                    </a:lnTo>
                    <a:lnTo>
                      <a:pt x="2328" y="3188"/>
                    </a:lnTo>
                    <a:lnTo>
                      <a:pt x="2336" y="3192"/>
                    </a:lnTo>
                    <a:lnTo>
                      <a:pt x="2345" y="3200"/>
                    </a:lnTo>
                    <a:lnTo>
                      <a:pt x="2347" y="3203"/>
                    </a:lnTo>
                    <a:lnTo>
                      <a:pt x="2347" y="3206"/>
                    </a:lnTo>
                    <a:lnTo>
                      <a:pt x="2342" y="3204"/>
                    </a:lnTo>
                    <a:lnTo>
                      <a:pt x="2337" y="3204"/>
                    </a:lnTo>
                    <a:lnTo>
                      <a:pt x="2340" y="3206"/>
                    </a:lnTo>
                    <a:lnTo>
                      <a:pt x="2345" y="3212"/>
                    </a:lnTo>
                    <a:lnTo>
                      <a:pt x="2345" y="3218"/>
                    </a:lnTo>
                    <a:lnTo>
                      <a:pt x="2342" y="3224"/>
                    </a:lnTo>
                    <a:lnTo>
                      <a:pt x="2334" y="3227"/>
                    </a:lnTo>
                    <a:lnTo>
                      <a:pt x="2331" y="3229"/>
                    </a:lnTo>
                    <a:lnTo>
                      <a:pt x="2329" y="3232"/>
                    </a:lnTo>
                    <a:lnTo>
                      <a:pt x="2328" y="3234"/>
                    </a:lnTo>
                    <a:lnTo>
                      <a:pt x="2323" y="3236"/>
                    </a:lnTo>
                    <a:lnTo>
                      <a:pt x="2322" y="3238"/>
                    </a:lnTo>
                    <a:lnTo>
                      <a:pt x="2314" y="3242"/>
                    </a:lnTo>
                    <a:lnTo>
                      <a:pt x="2311" y="3242"/>
                    </a:lnTo>
                    <a:lnTo>
                      <a:pt x="2308" y="3241"/>
                    </a:lnTo>
                    <a:lnTo>
                      <a:pt x="2300" y="3238"/>
                    </a:lnTo>
                    <a:lnTo>
                      <a:pt x="2294" y="3234"/>
                    </a:lnTo>
                    <a:lnTo>
                      <a:pt x="2291" y="3236"/>
                    </a:lnTo>
                    <a:lnTo>
                      <a:pt x="2289" y="3238"/>
                    </a:lnTo>
                    <a:lnTo>
                      <a:pt x="2284" y="3238"/>
                    </a:lnTo>
                    <a:lnTo>
                      <a:pt x="2282" y="3238"/>
                    </a:lnTo>
                    <a:lnTo>
                      <a:pt x="2278" y="3238"/>
                    </a:lnTo>
                    <a:lnTo>
                      <a:pt x="2270" y="3242"/>
                    </a:lnTo>
                    <a:lnTo>
                      <a:pt x="2273" y="3242"/>
                    </a:lnTo>
                    <a:lnTo>
                      <a:pt x="2279" y="3240"/>
                    </a:lnTo>
                    <a:lnTo>
                      <a:pt x="2281" y="3240"/>
                    </a:lnTo>
                    <a:lnTo>
                      <a:pt x="2285" y="3243"/>
                    </a:lnTo>
                    <a:lnTo>
                      <a:pt x="2296" y="3247"/>
                    </a:lnTo>
                    <a:lnTo>
                      <a:pt x="2300" y="3249"/>
                    </a:lnTo>
                    <a:lnTo>
                      <a:pt x="2302" y="3257"/>
                    </a:lnTo>
                    <a:lnTo>
                      <a:pt x="2304" y="3258"/>
                    </a:lnTo>
                    <a:lnTo>
                      <a:pt x="2307" y="3257"/>
                    </a:lnTo>
                    <a:lnTo>
                      <a:pt x="2312" y="3254"/>
                    </a:lnTo>
                    <a:lnTo>
                      <a:pt x="2315" y="3252"/>
                    </a:lnTo>
                    <a:lnTo>
                      <a:pt x="2322" y="3250"/>
                    </a:lnTo>
                    <a:lnTo>
                      <a:pt x="2321" y="3252"/>
                    </a:lnTo>
                    <a:lnTo>
                      <a:pt x="2326" y="3252"/>
                    </a:lnTo>
                    <a:lnTo>
                      <a:pt x="2331" y="3255"/>
                    </a:lnTo>
                    <a:lnTo>
                      <a:pt x="2329" y="3258"/>
                    </a:lnTo>
                    <a:lnTo>
                      <a:pt x="2327" y="3262"/>
                    </a:lnTo>
                    <a:lnTo>
                      <a:pt x="2325" y="3271"/>
                    </a:lnTo>
                    <a:lnTo>
                      <a:pt x="2320" y="3277"/>
                    </a:lnTo>
                    <a:lnTo>
                      <a:pt x="2312" y="3284"/>
                    </a:lnTo>
                    <a:lnTo>
                      <a:pt x="2314" y="3285"/>
                    </a:lnTo>
                    <a:lnTo>
                      <a:pt x="2317" y="3286"/>
                    </a:lnTo>
                    <a:lnTo>
                      <a:pt x="2321" y="3284"/>
                    </a:lnTo>
                    <a:lnTo>
                      <a:pt x="2324" y="3284"/>
                    </a:lnTo>
                    <a:lnTo>
                      <a:pt x="2328" y="3286"/>
                    </a:lnTo>
                    <a:lnTo>
                      <a:pt x="2326" y="3290"/>
                    </a:lnTo>
                    <a:lnTo>
                      <a:pt x="2325" y="3293"/>
                    </a:lnTo>
                    <a:lnTo>
                      <a:pt x="2326" y="3296"/>
                    </a:lnTo>
                    <a:lnTo>
                      <a:pt x="2328" y="3301"/>
                    </a:lnTo>
                    <a:lnTo>
                      <a:pt x="2331" y="3303"/>
                    </a:lnTo>
                    <a:lnTo>
                      <a:pt x="2332" y="3310"/>
                    </a:lnTo>
                    <a:lnTo>
                      <a:pt x="2333" y="3314"/>
                    </a:lnTo>
                    <a:lnTo>
                      <a:pt x="2333" y="3317"/>
                    </a:lnTo>
                    <a:lnTo>
                      <a:pt x="2336" y="3318"/>
                    </a:lnTo>
                    <a:lnTo>
                      <a:pt x="2336" y="3322"/>
                    </a:lnTo>
                    <a:lnTo>
                      <a:pt x="2347" y="3323"/>
                    </a:lnTo>
                    <a:lnTo>
                      <a:pt x="2348" y="3324"/>
                    </a:lnTo>
                    <a:lnTo>
                      <a:pt x="2356" y="3325"/>
                    </a:lnTo>
                    <a:lnTo>
                      <a:pt x="2357" y="3326"/>
                    </a:lnTo>
                    <a:lnTo>
                      <a:pt x="2358" y="3328"/>
                    </a:lnTo>
                    <a:lnTo>
                      <a:pt x="2352" y="3331"/>
                    </a:lnTo>
                    <a:lnTo>
                      <a:pt x="2357" y="3334"/>
                    </a:lnTo>
                    <a:lnTo>
                      <a:pt x="2362" y="3339"/>
                    </a:lnTo>
                    <a:lnTo>
                      <a:pt x="2366" y="3338"/>
                    </a:lnTo>
                    <a:lnTo>
                      <a:pt x="2368" y="3338"/>
                    </a:lnTo>
                    <a:lnTo>
                      <a:pt x="2372" y="3340"/>
                    </a:lnTo>
                    <a:lnTo>
                      <a:pt x="2374" y="3342"/>
                    </a:lnTo>
                    <a:lnTo>
                      <a:pt x="2375" y="3343"/>
                    </a:lnTo>
                    <a:lnTo>
                      <a:pt x="2377" y="3343"/>
                    </a:lnTo>
                    <a:lnTo>
                      <a:pt x="2380" y="3342"/>
                    </a:lnTo>
                    <a:lnTo>
                      <a:pt x="2386" y="3342"/>
                    </a:lnTo>
                    <a:lnTo>
                      <a:pt x="2392" y="3344"/>
                    </a:lnTo>
                    <a:lnTo>
                      <a:pt x="2392" y="3346"/>
                    </a:lnTo>
                    <a:lnTo>
                      <a:pt x="2391" y="3348"/>
                    </a:lnTo>
                    <a:lnTo>
                      <a:pt x="2396" y="3347"/>
                    </a:lnTo>
                    <a:lnTo>
                      <a:pt x="2399" y="3349"/>
                    </a:lnTo>
                    <a:lnTo>
                      <a:pt x="2400" y="3348"/>
                    </a:lnTo>
                    <a:lnTo>
                      <a:pt x="2401" y="3347"/>
                    </a:lnTo>
                    <a:lnTo>
                      <a:pt x="2407" y="3344"/>
                    </a:lnTo>
                    <a:lnTo>
                      <a:pt x="2416" y="3338"/>
                    </a:lnTo>
                    <a:lnTo>
                      <a:pt x="2416" y="3339"/>
                    </a:lnTo>
                    <a:lnTo>
                      <a:pt x="2417" y="3341"/>
                    </a:lnTo>
                    <a:lnTo>
                      <a:pt x="2418" y="3345"/>
                    </a:lnTo>
                    <a:lnTo>
                      <a:pt x="2421" y="3347"/>
                    </a:lnTo>
                    <a:lnTo>
                      <a:pt x="2425" y="3348"/>
                    </a:lnTo>
                    <a:lnTo>
                      <a:pt x="2430" y="3346"/>
                    </a:lnTo>
                    <a:lnTo>
                      <a:pt x="2432" y="3348"/>
                    </a:lnTo>
                    <a:lnTo>
                      <a:pt x="2434" y="3351"/>
                    </a:lnTo>
                    <a:lnTo>
                      <a:pt x="2437" y="3355"/>
                    </a:lnTo>
                    <a:lnTo>
                      <a:pt x="2436" y="3357"/>
                    </a:lnTo>
                    <a:lnTo>
                      <a:pt x="2433" y="3358"/>
                    </a:lnTo>
                    <a:lnTo>
                      <a:pt x="2430" y="3360"/>
                    </a:lnTo>
                    <a:lnTo>
                      <a:pt x="2441" y="3361"/>
                    </a:lnTo>
                    <a:lnTo>
                      <a:pt x="2443" y="3361"/>
                    </a:lnTo>
                    <a:lnTo>
                      <a:pt x="2444" y="3363"/>
                    </a:lnTo>
                    <a:lnTo>
                      <a:pt x="2443" y="3365"/>
                    </a:lnTo>
                    <a:lnTo>
                      <a:pt x="2441" y="3366"/>
                    </a:lnTo>
                    <a:lnTo>
                      <a:pt x="2439" y="3365"/>
                    </a:lnTo>
                    <a:lnTo>
                      <a:pt x="2436" y="3366"/>
                    </a:lnTo>
                    <a:lnTo>
                      <a:pt x="2433" y="3368"/>
                    </a:lnTo>
                    <a:lnTo>
                      <a:pt x="2429" y="3369"/>
                    </a:lnTo>
                    <a:lnTo>
                      <a:pt x="2427" y="3369"/>
                    </a:lnTo>
                    <a:lnTo>
                      <a:pt x="2425" y="3370"/>
                    </a:lnTo>
                    <a:lnTo>
                      <a:pt x="2422" y="3372"/>
                    </a:lnTo>
                    <a:lnTo>
                      <a:pt x="2421" y="3372"/>
                    </a:lnTo>
                    <a:lnTo>
                      <a:pt x="2413" y="3376"/>
                    </a:lnTo>
                    <a:lnTo>
                      <a:pt x="2406" y="3378"/>
                    </a:lnTo>
                    <a:lnTo>
                      <a:pt x="2399" y="3383"/>
                    </a:lnTo>
                    <a:lnTo>
                      <a:pt x="2391" y="3385"/>
                    </a:lnTo>
                    <a:lnTo>
                      <a:pt x="2383" y="3388"/>
                    </a:lnTo>
                    <a:lnTo>
                      <a:pt x="2381" y="3388"/>
                    </a:lnTo>
                    <a:lnTo>
                      <a:pt x="2379" y="3388"/>
                    </a:lnTo>
                    <a:lnTo>
                      <a:pt x="2374" y="3391"/>
                    </a:lnTo>
                    <a:lnTo>
                      <a:pt x="2372" y="3391"/>
                    </a:lnTo>
                    <a:lnTo>
                      <a:pt x="2370" y="3391"/>
                    </a:lnTo>
                    <a:lnTo>
                      <a:pt x="2367" y="3391"/>
                    </a:lnTo>
                    <a:lnTo>
                      <a:pt x="2365" y="3389"/>
                    </a:lnTo>
                    <a:lnTo>
                      <a:pt x="2366" y="3392"/>
                    </a:lnTo>
                    <a:lnTo>
                      <a:pt x="2367" y="3396"/>
                    </a:lnTo>
                    <a:lnTo>
                      <a:pt x="2366" y="3397"/>
                    </a:lnTo>
                    <a:lnTo>
                      <a:pt x="2365" y="3398"/>
                    </a:lnTo>
                    <a:lnTo>
                      <a:pt x="2360" y="3398"/>
                    </a:lnTo>
                    <a:lnTo>
                      <a:pt x="2358" y="3397"/>
                    </a:lnTo>
                    <a:lnTo>
                      <a:pt x="2356" y="3396"/>
                    </a:lnTo>
                    <a:lnTo>
                      <a:pt x="2355" y="3393"/>
                    </a:lnTo>
                    <a:lnTo>
                      <a:pt x="2353" y="3391"/>
                    </a:lnTo>
                    <a:lnTo>
                      <a:pt x="2352" y="3394"/>
                    </a:lnTo>
                    <a:lnTo>
                      <a:pt x="2352" y="3396"/>
                    </a:lnTo>
                    <a:lnTo>
                      <a:pt x="2350" y="3398"/>
                    </a:lnTo>
                    <a:lnTo>
                      <a:pt x="2348" y="3394"/>
                    </a:lnTo>
                    <a:lnTo>
                      <a:pt x="2344" y="3395"/>
                    </a:lnTo>
                    <a:lnTo>
                      <a:pt x="2342" y="3400"/>
                    </a:lnTo>
                    <a:lnTo>
                      <a:pt x="2343" y="3401"/>
                    </a:lnTo>
                    <a:lnTo>
                      <a:pt x="2345" y="3404"/>
                    </a:lnTo>
                    <a:lnTo>
                      <a:pt x="2343" y="3406"/>
                    </a:lnTo>
                    <a:lnTo>
                      <a:pt x="2341" y="3406"/>
                    </a:lnTo>
                    <a:lnTo>
                      <a:pt x="2339" y="3411"/>
                    </a:lnTo>
                    <a:lnTo>
                      <a:pt x="2335" y="3413"/>
                    </a:lnTo>
                    <a:lnTo>
                      <a:pt x="2332" y="3418"/>
                    </a:lnTo>
                    <a:lnTo>
                      <a:pt x="2328" y="3422"/>
                    </a:lnTo>
                    <a:lnTo>
                      <a:pt x="2326" y="3424"/>
                    </a:lnTo>
                    <a:lnTo>
                      <a:pt x="2320" y="3430"/>
                    </a:lnTo>
                    <a:lnTo>
                      <a:pt x="2317" y="3430"/>
                    </a:lnTo>
                    <a:lnTo>
                      <a:pt x="2315" y="3430"/>
                    </a:lnTo>
                    <a:lnTo>
                      <a:pt x="2312" y="3433"/>
                    </a:lnTo>
                    <a:lnTo>
                      <a:pt x="2312" y="3438"/>
                    </a:lnTo>
                    <a:lnTo>
                      <a:pt x="2311" y="3437"/>
                    </a:lnTo>
                    <a:lnTo>
                      <a:pt x="2309" y="3437"/>
                    </a:lnTo>
                    <a:lnTo>
                      <a:pt x="2309" y="3438"/>
                    </a:lnTo>
                    <a:lnTo>
                      <a:pt x="2307" y="3439"/>
                    </a:lnTo>
                    <a:lnTo>
                      <a:pt x="2305" y="3437"/>
                    </a:lnTo>
                    <a:lnTo>
                      <a:pt x="2302" y="3438"/>
                    </a:lnTo>
                    <a:lnTo>
                      <a:pt x="2300" y="3437"/>
                    </a:lnTo>
                    <a:lnTo>
                      <a:pt x="2297" y="3430"/>
                    </a:lnTo>
                    <a:lnTo>
                      <a:pt x="2295" y="3427"/>
                    </a:lnTo>
                    <a:lnTo>
                      <a:pt x="2292" y="3426"/>
                    </a:lnTo>
                    <a:lnTo>
                      <a:pt x="2291" y="3428"/>
                    </a:lnTo>
                    <a:lnTo>
                      <a:pt x="2291" y="3429"/>
                    </a:lnTo>
                    <a:lnTo>
                      <a:pt x="2288" y="3426"/>
                    </a:lnTo>
                    <a:lnTo>
                      <a:pt x="2286" y="3415"/>
                    </a:lnTo>
                    <a:lnTo>
                      <a:pt x="2286" y="3413"/>
                    </a:lnTo>
                    <a:lnTo>
                      <a:pt x="2289" y="3403"/>
                    </a:lnTo>
                    <a:lnTo>
                      <a:pt x="2296" y="3394"/>
                    </a:lnTo>
                    <a:lnTo>
                      <a:pt x="2293" y="3394"/>
                    </a:lnTo>
                    <a:lnTo>
                      <a:pt x="2287" y="3400"/>
                    </a:lnTo>
                    <a:lnTo>
                      <a:pt x="2288" y="3399"/>
                    </a:lnTo>
                    <a:lnTo>
                      <a:pt x="2289" y="3397"/>
                    </a:lnTo>
                    <a:lnTo>
                      <a:pt x="2291" y="3395"/>
                    </a:lnTo>
                    <a:lnTo>
                      <a:pt x="2295" y="3392"/>
                    </a:lnTo>
                    <a:lnTo>
                      <a:pt x="2298" y="3391"/>
                    </a:lnTo>
                    <a:lnTo>
                      <a:pt x="2301" y="3391"/>
                    </a:lnTo>
                    <a:lnTo>
                      <a:pt x="2304" y="3389"/>
                    </a:lnTo>
                    <a:lnTo>
                      <a:pt x="2306" y="3388"/>
                    </a:lnTo>
                    <a:lnTo>
                      <a:pt x="2307" y="3386"/>
                    </a:lnTo>
                    <a:lnTo>
                      <a:pt x="2304" y="3388"/>
                    </a:lnTo>
                    <a:lnTo>
                      <a:pt x="2300" y="3389"/>
                    </a:lnTo>
                    <a:lnTo>
                      <a:pt x="2301" y="3387"/>
                    </a:lnTo>
                    <a:lnTo>
                      <a:pt x="2302" y="3386"/>
                    </a:lnTo>
                    <a:lnTo>
                      <a:pt x="2325" y="3370"/>
                    </a:lnTo>
                    <a:lnTo>
                      <a:pt x="2330" y="3368"/>
                    </a:lnTo>
                    <a:lnTo>
                      <a:pt x="2339" y="3365"/>
                    </a:lnTo>
                    <a:lnTo>
                      <a:pt x="2340" y="3362"/>
                    </a:lnTo>
                    <a:lnTo>
                      <a:pt x="2339" y="3361"/>
                    </a:lnTo>
                    <a:lnTo>
                      <a:pt x="2343" y="3362"/>
                    </a:lnTo>
                    <a:lnTo>
                      <a:pt x="2342" y="3364"/>
                    </a:lnTo>
                    <a:lnTo>
                      <a:pt x="2342" y="3366"/>
                    </a:lnTo>
                    <a:lnTo>
                      <a:pt x="2342" y="3368"/>
                    </a:lnTo>
                    <a:lnTo>
                      <a:pt x="2342" y="3370"/>
                    </a:lnTo>
                    <a:lnTo>
                      <a:pt x="2346" y="3371"/>
                    </a:lnTo>
                    <a:lnTo>
                      <a:pt x="2349" y="3375"/>
                    </a:lnTo>
                    <a:lnTo>
                      <a:pt x="2347" y="3369"/>
                    </a:lnTo>
                    <a:lnTo>
                      <a:pt x="2350" y="3366"/>
                    </a:lnTo>
                    <a:lnTo>
                      <a:pt x="2361" y="3362"/>
                    </a:lnTo>
                    <a:lnTo>
                      <a:pt x="2369" y="3362"/>
                    </a:lnTo>
                    <a:lnTo>
                      <a:pt x="2372" y="3360"/>
                    </a:lnTo>
                    <a:lnTo>
                      <a:pt x="2365" y="3359"/>
                    </a:lnTo>
                    <a:lnTo>
                      <a:pt x="2356" y="3360"/>
                    </a:lnTo>
                    <a:lnTo>
                      <a:pt x="2350" y="3358"/>
                    </a:lnTo>
                    <a:lnTo>
                      <a:pt x="2343" y="3359"/>
                    </a:lnTo>
                    <a:lnTo>
                      <a:pt x="2334" y="3358"/>
                    </a:lnTo>
                    <a:lnTo>
                      <a:pt x="2332" y="3360"/>
                    </a:lnTo>
                    <a:lnTo>
                      <a:pt x="2330" y="3362"/>
                    </a:lnTo>
                    <a:lnTo>
                      <a:pt x="2328" y="3361"/>
                    </a:lnTo>
                    <a:lnTo>
                      <a:pt x="2326" y="3361"/>
                    </a:lnTo>
                    <a:lnTo>
                      <a:pt x="2325" y="3360"/>
                    </a:lnTo>
                    <a:lnTo>
                      <a:pt x="2328" y="3355"/>
                    </a:lnTo>
                    <a:lnTo>
                      <a:pt x="2336" y="3349"/>
                    </a:lnTo>
                    <a:lnTo>
                      <a:pt x="2341" y="3343"/>
                    </a:lnTo>
                    <a:lnTo>
                      <a:pt x="2342" y="3342"/>
                    </a:lnTo>
                    <a:lnTo>
                      <a:pt x="2343" y="3339"/>
                    </a:lnTo>
                    <a:lnTo>
                      <a:pt x="2340" y="3340"/>
                    </a:lnTo>
                    <a:lnTo>
                      <a:pt x="2338" y="3341"/>
                    </a:lnTo>
                    <a:lnTo>
                      <a:pt x="2337" y="3338"/>
                    </a:lnTo>
                    <a:lnTo>
                      <a:pt x="2334" y="3335"/>
                    </a:lnTo>
                    <a:lnTo>
                      <a:pt x="2333" y="3336"/>
                    </a:lnTo>
                    <a:lnTo>
                      <a:pt x="2335" y="3340"/>
                    </a:lnTo>
                    <a:lnTo>
                      <a:pt x="2329" y="3349"/>
                    </a:lnTo>
                    <a:lnTo>
                      <a:pt x="2326" y="3349"/>
                    </a:lnTo>
                    <a:lnTo>
                      <a:pt x="2321" y="3352"/>
                    </a:lnTo>
                    <a:lnTo>
                      <a:pt x="2313" y="3355"/>
                    </a:lnTo>
                    <a:lnTo>
                      <a:pt x="2306" y="3361"/>
                    </a:lnTo>
                    <a:lnTo>
                      <a:pt x="2295" y="3366"/>
                    </a:lnTo>
                    <a:lnTo>
                      <a:pt x="2293" y="3366"/>
                    </a:lnTo>
                    <a:lnTo>
                      <a:pt x="2289" y="3362"/>
                    </a:lnTo>
                    <a:lnTo>
                      <a:pt x="2290" y="3360"/>
                    </a:lnTo>
                    <a:lnTo>
                      <a:pt x="2291" y="3357"/>
                    </a:lnTo>
                    <a:lnTo>
                      <a:pt x="2290" y="3358"/>
                    </a:lnTo>
                    <a:lnTo>
                      <a:pt x="2289" y="3360"/>
                    </a:lnTo>
                    <a:lnTo>
                      <a:pt x="2286" y="3361"/>
                    </a:lnTo>
                    <a:lnTo>
                      <a:pt x="2289" y="3365"/>
                    </a:lnTo>
                    <a:lnTo>
                      <a:pt x="2287" y="3366"/>
                    </a:lnTo>
                    <a:lnTo>
                      <a:pt x="2284" y="3367"/>
                    </a:lnTo>
                    <a:lnTo>
                      <a:pt x="2281" y="3370"/>
                    </a:lnTo>
                    <a:lnTo>
                      <a:pt x="2278" y="3372"/>
                    </a:lnTo>
                    <a:lnTo>
                      <a:pt x="2276" y="3370"/>
                    </a:lnTo>
                    <a:lnTo>
                      <a:pt x="2270" y="3372"/>
                    </a:lnTo>
                    <a:lnTo>
                      <a:pt x="2265" y="3373"/>
                    </a:lnTo>
                    <a:lnTo>
                      <a:pt x="2264" y="3372"/>
                    </a:lnTo>
                    <a:lnTo>
                      <a:pt x="2263" y="3370"/>
                    </a:lnTo>
                    <a:lnTo>
                      <a:pt x="2262" y="3369"/>
                    </a:lnTo>
                    <a:lnTo>
                      <a:pt x="2259" y="3370"/>
                    </a:lnTo>
                    <a:lnTo>
                      <a:pt x="2257" y="3369"/>
                    </a:lnTo>
                    <a:close/>
                    <a:moveTo>
                      <a:pt x="455" y="3180"/>
                    </a:moveTo>
                    <a:lnTo>
                      <a:pt x="456" y="3184"/>
                    </a:lnTo>
                    <a:lnTo>
                      <a:pt x="452" y="3184"/>
                    </a:lnTo>
                    <a:lnTo>
                      <a:pt x="451" y="3183"/>
                    </a:lnTo>
                    <a:lnTo>
                      <a:pt x="451" y="3181"/>
                    </a:lnTo>
                    <a:lnTo>
                      <a:pt x="452" y="3179"/>
                    </a:lnTo>
                    <a:lnTo>
                      <a:pt x="455" y="3180"/>
                    </a:lnTo>
                    <a:close/>
                    <a:moveTo>
                      <a:pt x="2642" y="3169"/>
                    </a:moveTo>
                    <a:lnTo>
                      <a:pt x="2637" y="3172"/>
                    </a:lnTo>
                    <a:lnTo>
                      <a:pt x="2636" y="3173"/>
                    </a:lnTo>
                    <a:lnTo>
                      <a:pt x="2635" y="3173"/>
                    </a:lnTo>
                    <a:lnTo>
                      <a:pt x="2633" y="3173"/>
                    </a:lnTo>
                    <a:lnTo>
                      <a:pt x="2632" y="3170"/>
                    </a:lnTo>
                    <a:lnTo>
                      <a:pt x="2633" y="3169"/>
                    </a:lnTo>
                    <a:lnTo>
                      <a:pt x="2634" y="3169"/>
                    </a:lnTo>
                    <a:lnTo>
                      <a:pt x="2635" y="3169"/>
                    </a:lnTo>
                    <a:lnTo>
                      <a:pt x="2635" y="3170"/>
                    </a:lnTo>
                    <a:lnTo>
                      <a:pt x="2635" y="3171"/>
                    </a:lnTo>
                    <a:lnTo>
                      <a:pt x="2636" y="3171"/>
                    </a:lnTo>
                    <a:lnTo>
                      <a:pt x="2639" y="3168"/>
                    </a:lnTo>
                    <a:lnTo>
                      <a:pt x="2641" y="3167"/>
                    </a:lnTo>
                    <a:lnTo>
                      <a:pt x="2642" y="3168"/>
                    </a:lnTo>
                    <a:lnTo>
                      <a:pt x="2642" y="3169"/>
                    </a:lnTo>
                    <a:close/>
                    <a:moveTo>
                      <a:pt x="2656" y="3162"/>
                    </a:moveTo>
                    <a:lnTo>
                      <a:pt x="2658" y="3165"/>
                    </a:lnTo>
                    <a:lnTo>
                      <a:pt x="2659" y="3166"/>
                    </a:lnTo>
                    <a:lnTo>
                      <a:pt x="2651" y="3169"/>
                    </a:lnTo>
                    <a:lnTo>
                      <a:pt x="2651" y="3169"/>
                    </a:lnTo>
                    <a:lnTo>
                      <a:pt x="2650" y="3169"/>
                    </a:lnTo>
                    <a:lnTo>
                      <a:pt x="2650" y="3166"/>
                    </a:lnTo>
                    <a:lnTo>
                      <a:pt x="2650" y="3164"/>
                    </a:lnTo>
                    <a:lnTo>
                      <a:pt x="2651" y="3163"/>
                    </a:lnTo>
                    <a:lnTo>
                      <a:pt x="2652" y="3164"/>
                    </a:lnTo>
                    <a:lnTo>
                      <a:pt x="2654" y="3162"/>
                    </a:lnTo>
                    <a:lnTo>
                      <a:pt x="2656" y="3162"/>
                    </a:lnTo>
                    <a:close/>
                    <a:moveTo>
                      <a:pt x="515" y="3172"/>
                    </a:moveTo>
                    <a:lnTo>
                      <a:pt x="515" y="3173"/>
                    </a:lnTo>
                    <a:lnTo>
                      <a:pt x="508" y="3169"/>
                    </a:lnTo>
                    <a:lnTo>
                      <a:pt x="505" y="3167"/>
                    </a:lnTo>
                    <a:lnTo>
                      <a:pt x="504" y="3166"/>
                    </a:lnTo>
                    <a:lnTo>
                      <a:pt x="504" y="3165"/>
                    </a:lnTo>
                    <a:lnTo>
                      <a:pt x="500" y="3162"/>
                    </a:lnTo>
                    <a:lnTo>
                      <a:pt x="499" y="3161"/>
                    </a:lnTo>
                    <a:lnTo>
                      <a:pt x="500" y="3161"/>
                    </a:lnTo>
                    <a:lnTo>
                      <a:pt x="503" y="3161"/>
                    </a:lnTo>
                    <a:lnTo>
                      <a:pt x="507" y="3162"/>
                    </a:lnTo>
                    <a:lnTo>
                      <a:pt x="510" y="3166"/>
                    </a:lnTo>
                    <a:lnTo>
                      <a:pt x="515" y="3172"/>
                    </a:lnTo>
                    <a:close/>
                    <a:moveTo>
                      <a:pt x="439" y="3169"/>
                    </a:moveTo>
                    <a:lnTo>
                      <a:pt x="438" y="3169"/>
                    </a:lnTo>
                    <a:lnTo>
                      <a:pt x="435" y="3168"/>
                    </a:lnTo>
                    <a:lnTo>
                      <a:pt x="433" y="3167"/>
                    </a:lnTo>
                    <a:lnTo>
                      <a:pt x="430" y="3163"/>
                    </a:lnTo>
                    <a:lnTo>
                      <a:pt x="429" y="3162"/>
                    </a:lnTo>
                    <a:lnTo>
                      <a:pt x="430" y="3162"/>
                    </a:lnTo>
                    <a:lnTo>
                      <a:pt x="430" y="3161"/>
                    </a:lnTo>
                    <a:lnTo>
                      <a:pt x="431" y="3160"/>
                    </a:lnTo>
                    <a:lnTo>
                      <a:pt x="430" y="3158"/>
                    </a:lnTo>
                    <a:lnTo>
                      <a:pt x="433" y="3156"/>
                    </a:lnTo>
                    <a:lnTo>
                      <a:pt x="436" y="3158"/>
                    </a:lnTo>
                    <a:lnTo>
                      <a:pt x="437" y="3159"/>
                    </a:lnTo>
                    <a:lnTo>
                      <a:pt x="438" y="3162"/>
                    </a:lnTo>
                    <a:lnTo>
                      <a:pt x="439" y="3166"/>
                    </a:lnTo>
                    <a:lnTo>
                      <a:pt x="439" y="3167"/>
                    </a:lnTo>
                    <a:lnTo>
                      <a:pt x="439" y="3169"/>
                    </a:lnTo>
                    <a:close/>
                    <a:moveTo>
                      <a:pt x="2420" y="3193"/>
                    </a:moveTo>
                    <a:lnTo>
                      <a:pt x="2407" y="3193"/>
                    </a:lnTo>
                    <a:lnTo>
                      <a:pt x="2397" y="3190"/>
                    </a:lnTo>
                    <a:lnTo>
                      <a:pt x="2389" y="3189"/>
                    </a:lnTo>
                    <a:lnTo>
                      <a:pt x="2382" y="3186"/>
                    </a:lnTo>
                    <a:lnTo>
                      <a:pt x="2366" y="3178"/>
                    </a:lnTo>
                    <a:lnTo>
                      <a:pt x="2364" y="3175"/>
                    </a:lnTo>
                    <a:lnTo>
                      <a:pt x="2363" y="3172"/>
                    </a:lnTo>
                    <a:lnTo>
                      <a:pt x="2360" y="3169"/>
                    </a:lnTo>
                    <a:lnTo>
                      <a:pt x="2356" y="3166"/>
                    </a:lnTo>
                    <a:lnTo>
                      <a:pt x="2339" y="3158"/>
                    </a:lnTo>
                    <a:lnTo>
                      <a:pt x="2338" y="3155"/>
                    </a:lnTo>
                    <a:lnTo>
                      <a:pt x="2342" y="3153"/>
                    </a:lnTo>
                    <a:lnTo>
                      <a:pt x="2345" y="3153"/>
                    </a:lnTo>
                    <a:lnTo>
                      <a:pt x="2349" y="3153"/>
                    </a:lnTo>
                    <a:lnTo>
                      <a:pt x="2360" y="3156"/>
                    </a:lnTo>
                    <a:lnTo>
                      <a:pt x="2375" y="3159"/>
                    </a:lnTo>
                    <a:lnTo>
                      <a:pt x="2381" y="3161"/>
                    </a:lnTo>
                    <a:lnTo>
                      <a:pt x="2387" y="3164"/>
                    </a:lnTo>
                    <a:lnTo>
                      <a:pt x="2395" y="3167"/>
                    </a:lnTo>
                    <a:lnTo>
                      <a:pt x="2410" y="3178"/>
                    </a:lnTo>
                    <a:lnTo>
                      <a:pt x="2413" y="3178"/>
                    </a:lnTo>
                    <a:lnTo>
                      <a:pt x="2419" y="3184"/>
                    </a:lnTo>
                    <a:lnTo>
                      <a:pt x="2422" y="3188"/>
                    </a:lnTo>
                    <a:lnTo>
                      <a:pt x="2424" y="3191"/>
                    </a:lnTo>
                    <a:lnTo>
                      <a:pt x="2422" y="3192"/>
                    </a:lnTo>
                    <a:lnTo>
                      <a:pt x="2420" y="3193"/>
                    </a:lnTo>
                    <a:close/>
                    <a:moveTo>
                      <a:pt x="490" y="3149"/>
                    </a:moveTo>
                    <a:lnTo>
                      <a:pt x="489" y="3149"/>
                    </a:lnTo>
                    <a:lnTo>
                      <a:pt x="488" y="3144"/>
                    </a:lnTo>
                    <a:lnTo>
                      <a:pt x="489" y="3142"/>
                    </a:lnTo>
                    <a:lnTo>
                      <a:pt x="489" y="3141"/>
                    </a:lnTo>
                    <a:lnTo>
                      <a:pt x="489" y="3140"/>
                    </a:lnTo>
                    <a:lnTo>
                      <a:pt x="491" y="3142"/>
                    </a:lnTo>
                    <a:lnTo>
                      <a:pt x="492" y="3144"/>
                    </a:lnTo>
                    <a:lnTo>
                      <a:pt x="492" y="3146"/>
                    </a:lnTo>
                    <a:lnTo>
                      <a:pt x="492" y="3147"/>
                    </a:lnTo>
                    <a:lnTo>
                      <a:pt x="490" y="3149"/>
                    </a:lnTo>
                    <a:close/>
                    <a:moveTo>
                      <a:pt x="483" y="3145"/>
                    </a:moveTo>
                    <a:lnTo>
                      <a:pt x="483" y="3148"/>
                    </a:lnTo>
                    <a:lnTo>
                      <a:pt x="481" y="3144"/>
                    </a:lnTo>
                    <a:lnTo>
                      <a:pt x="478" y="3135"/>
                    </a:lnTo>
                    <a:lnTo>
                      <a:pt x="478" y="3133"/>
                    </a:lnTo>
                    <a:lnTo>
                      <a:pt x="480" y="3130"/>
                    </a:lnTo>
                    <a:lnTo>
                      <a:pt x="481" y="3130"/>
                    </a:lnTo>
                    <a:lnTo>
                      <a:pt x="483" y="3131"/>
                    </a:lnTo>
                    <a:lnTo>
                      <a:pt x="485" y="3134"/>
                    </a:lnTo>
                    <a:lnTo>
                      <a:pt x="485" y="3134"/>
                    </a:lnTo>
                    <a:lnTo>
                      <a:pt x="486" y="3137"/>
                    </a:lnTo>
                    <a:lnTo>
                      <a:pt x="487" y="3139"/>
                    </a:lnTo>
                    <a:lnTo>
                      <a:pt x="485" y="3142"/>
                    </a:lnTo>
                    <a:lnTo>
                      <a:pt x="483" y="3145"/>
                    </a:lnTo>
                    <a:close/>
                    <a:moveTo>
                      <a:pt x="2612" y="3115"/>
                    </a:moveTo>
                    <a:lnTo>
                      <a:pt x="2611" y="3116"/>
                    </a:lnTo>
                    <a:lnTo>
                      <a:pt x="2610" y="3116"/>
                    </a:lnTo>
                    <a:lnTo>
                      <a:pt x="2609" y="3115"/>
                    </a:lnTo>
                    <a:lnTo>
                      <a:pt x="2609" y="3115"/>
                    </a:lnTo>
                    <a:lnTo>
                      <a:pt x="2610" y="3112"/>
                    </a:lnTo>
                    <a:lnTo>
                      <a:pt x="2612" y="3112"/>
                    </a:lnTo>
                    <a:lnTo>
                      <a:pt x="2614" y="3112"/>
                    </a:lnTo>
                    <a:lnTo>
                      <a:pt x="2614" y="3113"/>
                    </a:lnTo>
                    <a:lnTo>
                      <a:pt x="2612" y="3114"/>
                    </a:lnTo>
                    <a:lnTo>
                      <a:pt x="2612" y="3115"/>
                    </a:lnTo>
                    <a:close/>
                    <a:moveTo>
                      <a:pt x="422" y="3119"/>
                    </a:moveTo>
                    <a:lnTo>
                      <a:pt x="437" y="3125"/>
                    </a:lnTo>
                    <a:lnTo>
                      <a:pt x="452" y="3128"/>
                    </a:lnTo>
                    <a:lnTo>
                      <a:pt x="463" y="3132"/>
                    </a:lnTo>
                    <a:lnTo>
                      <a:pt x="470" y="3132"/>
                    </a:lnTo>
                    <a:lnTo>
                      <a:pt x="472" y="3134"/>
                    </a:lnTo>
                    <a:lnTo>
                      <a:pt x="474" y="3135"/>
                    </a:lnTo>
                    <a:lnTo>
                      <a:pt x="476" y="3138"/>
                    </a:lnTo>
                    <a:lnTo>
                      <a:pt x="479" y="3145"/>
                    </a:lnTo>
                    <a:lnTo>
                      <a:pt x="482" y="3149"/>
                    </a:lnTo>
                    <a:lnTo>
                      <a:pt x="487" y="3157"/>
                    </a:lnTo>
                    <a:lnTo>
                      <a:pt x="491" y="3162"/>
                    </a:lnTo>
                    <a:lnTo>
                      <a:pt x="492" y="3165"/>
                    </a:lnTo>
                    <a:lnTo>
                      <a:pt x="491" y="3166"/>
                    </a:lnTo>
                    <a:lnTo>
                      <a:pt x="491" y="3167"/>
                    </a:lnTo>
                    <a:lnTo>
                      <a:pt x="494" y="3172"/>
                    </a:lnTo>
                    <a:lnTo>
                      <a:pt x="499" y="3177"/>
                    </a:lnTo>
                    <a:lnTo>
                      <a:pt x="504" y="3179"/>
                    </a:lnTo>
                    <a:lnTo>
                      <a:pt x="513" y="3183"/>
                    </a:lnTo>
                    <a:lnTo>
                      <a:pt x="520" y="3186"/>
                    </a:lnTo>
                    <a:lnTo>
                      <a:pt x="521" y="3189"/>
                    </a:lnTo>
                    <a:lnTo>
                      <a:pt x="524" y="3191"/>
                    </a:lnTo>
                    <a:lnTo>
                      <a:pt x="525" y="3193"/>
                    </a:lnTo>
                    <a:lnTo>
                      <a:pt x="527" y="3199"/>
                    </a:lnTo>
                    <a:lnTo>
                      <a:pt x="531" y="3205"/>
                    </a:lnTo>
                    <a:lnTo>
                      <a:pt x="535" y="3216"/>
                    </a:lnTo>
                    <a:lnTo>
                      <a:pt x="535" y="3215"/>
                    </a:lnTo>
                    <a:lnTo>
                      <a:pt x="536" y="3212"/>
                    </a:lnTo>
                    <a:lnTo>
                      <a:pt x="536" y="3212"/>
                    </a:lnTo>
                    <a:lnTo>
                      <a:pt x="537" y="3211"/>
                    </a:lnTo>
                    <a:lnTo>
                      <a:pt x="538" y="3212"/>
                    </a:lnTo>
                    <a:lnTo>
                      <a:pt x="539" y="3215"/>
                    </a:lnTo>
                    <a:lnTo>
                      <a:pt x="541" y="3222"/>
                    </a:lnTo>
                    <a:lnTo>
                      <a:pt x="540" y="3224"/>
                    </a:lnTo>
                    <a:lnTo>
                      <a:pt x="540" y="3224"/>
                    </a:lnTo>
                    <a:lnTo>
                      <a:pt x="536" y="3223"/>
                    </a:lnTo>
                    <a:lnTo>
                      <a:pt x="535" y="3224"/>
                    </a:lnTo>
                    <a:lnTo>
                      <a:pt x="534" y="3227"/>
                    </a:lnTo>
                    <a:lnTo>
                      <a:pt x="533" y="3228"/>
                    </a:lnTo>
                    <a:lnTo>
                      <a:pt x="532" y="3227"/>
                    </a:lnTo>
                    <a:lnTo>
                      <a:pt x="522" y="3225"/>
                    </a:lnTo>
                    <a:lnTo>
                      <a:pt x="516" y="3223"/>
                    </a:lnTo>
                    <a:lnTo>
                      <a:pt x="508" y="3219"/>
                    </a:lnTo>
                    <a:lnTo>
                      <a:pt x="498" y="3216"/>
                    </a:lnTo>
                    <a:lnTo>
                      <a:pt x="493" y="3213"/>
                    </a:lnTo>
                    <a:lnTo>
                      <a:pt x="488" y="3210"/>
                    </a:lnTo>
                    <a:lnTo>
                      <a:pt x="485" y="3208"/>
                    </a:lnTo>
                    <a:lnTo>
                      <a:pt x="485" y="3206"/>
                    </a:lnTo>
                    <a:lnTo>
                      <a:pt x="485" y="3205"/>
                    </a:lnTo>
                    <a:lnTo>
                      <a:pt x="491" y="3199"/>
                    </a:lnTo>
                    <a:lnTo>
                      <a:pt x="493" y="3195"/>
                    </a:lnTo>
                    <a:lnTo>
                      <a:pt x="494" y="3193"/>
                    </a:lnTo>
                    <a:lnTo>
                      <a:pt x="495" y="3190"/>
                    </a:lnTo>
                    <a:lnTo>
                      <a:pt x="494" y="3187"/>
                    </a:lnTo>
                    <a:lnTo>
                      <a:pt x="494" y="3187"/>
                    </a:lnTo>
                    <a:lnTo>
                      <a:pt x="494" y="3191"/>
                    </a:lnTo>
                    <a:lnTo>
                      <a:pt x="493" y="3193"/>
                    </a:lnTo>
                    <a:lnTo>
                      <a:pt x="492" y="3195"/>
                    </a:lnTo>
                    <a:lnTo>
                      <a:pt x="491" y="3196"/>
                    </a:lnTo>
                    <a:lnTo>
                      <a:pt x="483" y="3197"/>
                    </a:lnTo>
                    <a:lnTo>
                      <a:pt x="477" y="3197"/>
                    </a:lnTo>
                    <a:lnTo>
                      <a:pt x="475" y="3200"/>
                    </a:lnTo>
                    <a:lnTo>
                      <a:pt x="474" y="3200"/>
                    </a:lnTo>
                    <a:lnTo>
                      <a:pt x="472" y="3199"/>
                    </a:lnTo>
                    <a:lnTo>
                      <a:pt x="469" y="3195"/>
                    </a:lnTo>
                    <a:lnTo>
                      <a:pt x="463" y="3193"/>
                    </a:lnTo>
                    <a:lnTo>
                      <a:pt x="464" y="3192"/>
                    </a:lnTo>
                    <a:lnTo>
                      <a:pt x="467" y="3191"/>
                    </a:lnTo>
                    <a:lnTo>
                      <a:pt x="469" y="3188"/>
                    </a:lnTo>
                    <a:lnTo>
                      <a:pt x="469" y="3188"/>
                    </a:lnTo>
                    <a:lnTo>
                      <a:pt x="468" y="3188"/>
                    </a:lnTo>
                    <a:lnTo>
                      <a:pt x="466" y="3188"/>
                    </a:lnTo>
                    <a:lnTo>
                      <a:pt x="465" y="3184"/>
                    </a:lnTo>
                    <a:lnTo>
                      <a:pt x="463" y="3184"/>
                    </a:lnTo>
                    <a:lnTo>
                      <a:pt x="461" y="3185"/>
                    </a:lnTo>
                    <a:lnTo>
                      <a:pt x="460" y="3185"/>
                    </a:lnTo>
                    <a:lnTo>
                      <a:pt x="458" y="3183"/>
                    </a:lnTo>
                    <a:lnTo>
                      <a:pt x="460" y="3179"/>
                    </a:lnTo>
                    <a:lnTo>
                      <a:pt x="460" y="3178"/>
                    </a:lnTo>
                    <a:lnTo>
                      <a:pt x="458" y="3180"/>
                    </a:lnTo>
                    <a:lnTo>
                      <a:pt x="457" y="3179"/>
                    </a:lnTo>
                    <a:lnTo>
                      <a:pt x="456" y="3178"/>
                    </a:lnTo>
                    <a:lnTo>
                      <a:pt x="455" y="3177"/>
                    </a:lnTo>
                    <a:lnTo>
                      <a:pt x="453" y="3177"/>
                    </a:lnTo>
                    <a:lnTo>
                      <a:pt x="451" y="3176"/>
                    </a:lnTo>
                    <a:lnTo>
                      <a:pt x="450" y="3177"/>
                    </a:lnTo>
                    <a:lnTo>
                      <a:pt x="450" y="3178"/>
                    </a:lnTo>
                    <a:lnTo>
                      <a:pt x="449" y="3179"/>
                    </a:lnTo>
                    <a:lnTo>
                      <a:pt x="446" y="3176"/>
                    </a:lnTo>
                    <a:lnTo>
                      <a:pt x="444" y="3176"/>
                    </a:lnTo>
                    <a:lnTo>
                      <a:pt x="443" y="3178"/>
                    </a:lnTo>
                    <a:lnTo>
                      <a:pt x="442" y="3178"/>
                    </a:lnTo>
                    <a:lnTo>
                      <a:pt x="441" y="3177"/>
                    </a:lnTo>
                    <a:lnTo>
                      <a:pt x="441" y="3172"/>
                    </a:lnTo>
                    <a:lnTo>
                      <a:pt x="441" y="3170"/>
                    </a:lnTo>
                    <a:lnTo>
                      <a:pt x="442" y="3169"/>
                    </a:lnTo>
                    <a:lnTo>
                      <a:pt x="445" y="3168"/>
                    </a:lnTo>
                    <a:lnTo>
                      <a:pt x="453" y="3166"/>
                    </a:lnTo>
                    <a:lnTo>
                      <a:pt x="454" y="3166"/>
                    </a:lnTo>
                    <a:lnTo>
                      <a:pt x="447" y="3166"/>
                    </a:lnTo>
                    <a:lnTo>
                      <a:pt x="446" y="3165"/>
                    </a:lnTo>
                    <a:lnTo>
                      <a:pt x="444" y="3163"/>
                    </a:lnTo>
                    <a:lnTo>
                      <a:pt x="442" y="3163"/>
                    </a:lnTo>
                    <a:lnTo>
                      <a:pt x="441" y="3162"/>
                    </a:lnTo>
                    <a:lnTo>
                      <a:pt x="440" y="3161"/>
                    </a:lnTo>
                    <a:lnTo>
                      <a:pt x="438" y="3156"/>
                    </a:lnTo>
                    <a:lnTo>
                      <a:pt x="435" y="3155"/>
                    </a:lnTo>
                    <a:lnTo>
                      <a:pt x="432" y="3153"/>
                    </a:lnTo>
                    <a:lnTo>
                      <a:pt x="431" y="3153"/>
                    </a:lnTo>
                    <a:lnTo>
                      <a:pt x="430" y="3153"/>
                    </a:lnTo>
                    <a:lnTo>
                      <a:pt x="429" y="3155"/>
                    </a:lnTo>
                    <a:lnTo>
                      <a:pt x="429" y="3155"/>
                    </a:lnTo>
                    <a:lnTo>
                      <a:pt x="426" y="3156"/>
                    </a:lnTo>
                    <a:lnTo>
                      <a:pt x="424" y="3156"/>
                    </a:lnTo>
                    <a:lnTo>
                      <a:pt x="422" y="3154"/>
                    </a:lnTo>
                    <a:lnTo>
                      <a:pt x="422" y="3152"/>
                    </a:lnTo>
                    <a:lnTo>
                      <a:pt x="421" y="3150"/>
                    </a:lnTo>
                    <a:lnTo>
                      <a:pt x="422" y="3147"/>
                    </a:lnTo>
                    <a:lnTo>
                      <a:pt x="422" y="3147"/>
                    </a:lnTo>
                    <a:lnTo>
                      <a:pt x="422" y="3145"/>
                    </a:lnTo>
                    <a:lnTo>
                      <a:pt x="421" y="3144"/>
                    </a:lnTo>
                    <a:lnTo>
                      <a:pt x="420" y="3144"/>
                    </a:lnTo>
                    <a:lnTo>
                      <a:pt x="419" y="3144"/>
                    </a:lnTo>
                    <a:lnTo>
                      <a:pt x="419" y="3145"/>
                    </a:lnTo>
                    <a:lnTo>
                      <a:pt x="419" y="3147"/>
                    </a:lnTo>
                    <a:lnTo>
                      <a:pt x="417" y="3147"/>
                    </a:lnTo>
                    <a:lnTo>
                      <a:pt x="416" y="3146"/>
                    </a:lnTo>
                    <a:lnTo>
                      <a:pt x="414" y="3144"/>
                    </a:lnTo>
                    <a:lnTo>
                      <a:pt x="413" y="3142"/>
                    </a:lnTo>
                    <a:lnTo>
                      <a:pt x="407" y="3142"/>
                    </a:lnTo>
                    <a:lnTo>
                      <a:pt x="404" y="3144"/>
                    </a:lnTo>
                    <a:lnTo>
                      <a:pt x="403" y="3144"/>
                    </a:lnTo>
                    <a:lnTo>
                      <a:pt x="401" y="3144"/>
                    </a:lnTo>
                    <a:lnTo>
                      <a:pt x="401" y="3143"/>
                    </a:lnTo>
                    <a:lnTo>
                      <a:pt x="402" y="3140"/>
                    </a:lnTo>
                    <a:lnTo>
                      <a:pt x="402" y="3136"/>
                    </a:lnTo>
                    <a:lnTo>
                      <a:pt x="402" y="3135"/>
                    </a:lnTo>
                    <a:lnTo>
                      <a:pt x="398" y="3134"/>
                    </a:lnTo>
                    <a:lnTo>
                      <a:pt x="398" y="3133"/>
                    </a:lnTo>
                    <a:lnTo>
                      <a:pt x="400" y="3129"/>
                    </a:lnTo>
                    <a:lnTo>
                      <a:pt x="401" y="3128"/>
                    </a:lnTo>
                    <a:lnTo>
                      <a:pt x="402" y="3128"/>
                    </a:lnTo>
                    <a:lnTo>
                      <a:pt x="408" y="3127"/>
                    </a:lnTo>
                    <a:lnTo>
                      <a:pt x="410" y="3128"/>
                    </a:lnTo>
                    <a:lnTo>
                      <a:pt x="413" y="3131"/>
                    </a:lnTo>
                    <a:lnTo>
                      <a:pt x="413" y="3130"/>
                    </a:lnTo>
                    <a:lnTo>
                      <a:pt x="411" y="3126"/>
                    </a:lnTo>
                    <a:lnTo>
                      <a:pt x="411" y="3124"/>
                    </a:lnTo>
                    <a:lnTo>
                      <a:pt x="413" y="3122"/>
                    </a:lnTo>
                    <a:lnTo>
                      <a:pt x="411" y="3121"/>
                    </a:lnTo>
                    <a:lnTo>
                      <a:pt x="405" y="3121"/>
                    </a:lnTo>
                    <a:lnTo>
                      <a:pt x="405" y="3122"/>
                    </a:lnTo>
                    <a:lnTo>
                      <a:pt x="405" y="3125"/>
                    </a:lnTo>
                    <a:lnTo>
                      <a:pt x="401" y="3126"/>
                    </a:lnTo>
                    <a:lnTo>
                      <a:pt x="398" y="3126"/>
                    </a:lnTo>
                    <a:lnTo>
                      <a:pt x="395" y="3126"/>
                    </a:lnTo>
                    <a:lnTo>
                      <a:pt x="393" y="3125"/>
                    </a:lnTo>
                    <a:lnTo>
                      <a:pt x="389" y="3121"/>
                    </a:lnTo>
                    <a:lnTo>
                      <a:pt x="386" y="3117"/>
                    </a:lnTo>
                    <a:lnTo>
                      <a:pt x="386" y="3114"/>
                    </a:lnTo>
                    <a:lnTo>
                      <a:pt x="388" y="3112"/>
                    </a:lnTo>
                    <a:lnTo>
                      <a:pt x="390" y="3110"/>
                    </a:lnTo>
                    <a:lnTo>
                      <a:pt x="394" y="3109"/>
                    </a:lnTo>
                    <a:lnTo>
                      <a:pt x="400" y="3109"/>
                    </a:lnTo>
                    <a:lnTo>
                      <a:pt x="406" y="3110"/>
                    </a:lnTo>
                    <a:lnTo>
                      <a:pt x="422" y="3119"/>
                    </a:lnTo>
                    <a:close/>
                    <a:moveTo>
                      <a:pt x="2614" y="3076"/>
                    </a:moveTo>
                    <a:lnTo>
                      <a:pt x="2612" y="3081"/>
                    </a:lnTo>
                    <a:lnTo>
                      <a:pt x="2610" y="3083"/>
                    </a:lnTo>
                    <a:lnTo>
                      <a:pt x="2609" y="3084"/>
                    </a:lnTo>
                    <a:lnTo>
                      <a:pt x="2606" y="3084"/>
                    </a:lnTo>
                    <a:lnTo>
                      <a:pt x="2599" y="3085"/>
                    </a:lnTo>
                    <a:lnTo>
                      <a:pt x="2597" y="3086"/>
                    </a:lnTo>
                    <a:lnTo>
                      <a:pt x="2596" y="3089"/>
                    </a:lnTo>
                    <a:lnTo>
                      <a:pt x="2597" y="3091"/>
                    </a:lnTo>
                    <a:lnTo>
                      <a:pt x="2597" y="3092"/>
                    </a:lnTo>
                    <a:lnTo>
                      <a:pt x="2599" y="3093"/>
                    </a:lnTo>
                    <a:lnTo>
                      <a:pt x="2602" y="3092"/>
                    </a:lnTo>
                    <a:lnTo>
                      <a:pt x="2602" y="3092"/>
                    </a:lnTo>
                    <a:lnTo>
                      <a:pt x="2604" y="3093"/>
                    </a:lnTo>
                    <a:lnTo>
                      <a:pt x="2604" y="3094"/>
                    </a:lnTo>
                    <a:lnTo>
                      <a:pt x="2604" y="3096"/>
                    </a:lnTo>
                    <a:lnTo>
                      <a:pt x="2604" y="3098"/>
                    </a:lnTo>
                    <a:lnTo>
                      <a:pt x="2604" y="3100"/>
                    </a:lnTo>
                    <a:lnTo>
                      <a:pt x="2602" y="3106"/>
                    </a:lnTo>
                    <a:lnTo>
                      <a:pt x="2599" y="3110"/>
                    </a:lnTo>
                    <a:lnTo>
                      <a:pt x="2595" y="3112"/>
                    </a:lnTo>
                    <a:lnTo>
                      <a:pt x="2594" y="3114"/>
                    </a:lnTo>
                    <a:lnTo>
                      <a:pt x="2594" y="3115"/>
                    </a:lnTo>
                    <a:lnTo>
                      <a:pt x="2594" y="3119"/>
                    </a:lnTo>
                    <a:lnTo>
                      <a:pt x="2591" y="3122"/>
                    </a:lnTo>
                    <a:lnTo>
                      <a:pt x="2586" y="3130"/>
                    </a:lnTo>
                    <a:lnTo>
                      <a:pt x="2584" y="3132"/>
                    </a:lnTo>
                    <a:lnTo>
                      <a:pt x="2584" y="3133"/>
                    </a:lnTo>
                    <a:lnTo>
                      <a:pt x="2583" y="3137"/>
                    </a:lnTo>
                    <a:lnTo>
                      <a:pt x="2581" y="3140"/>
                    </a:lnTo>
                    <a:lnTo>
                      <a:pt x="2576" y="3147"/>
                    </a:lnTo>
                    <a:lnTo>
                      <a:pt x="2575" y="3150"/>
                    </a:lnTo>
                    <a:lnTo>
                      <a:pt x="2575" y="3151"/>
                    </a:lnTo>
                    <a:lnTo>
                      <a:pt x="2575" y="3155"/>
                    </a:lnTo>
                    <a:lnTo>
                      <a:pt x="2575" y="3155"/>
                    </a:lnTo>
                    <a:lnTo>
                      <a:pt x="2573" y="3158"/>
                    </a:lnTo>
                    <a:lnTo>
                      <a:pt x="2572" y="3160"/>
                    </a:lnTo>
                    <a:lnTo>
                      <a:pt x="2572" y="3161"/>
                    </a:lnTo>
                    <a:lnTo>
                      <a:pt x="2572" y="3163"/>
                    </a:lnTo>
                    <a:lnTo>
                      <a:pt x="2573" y="3164"/>
                    </a:lnTo>
                    <a:lnTo>
                      <a:pt x="2573" y="3166"/>
                    </a:lnTo>
                    <a:lnTo>
                      <a:pt x="2572" y="3168"/>
                    </a:lnTo>
                    <a:lnTo>
                      <a:pt x="2574" y="3166"/>
                    </a:lnTo>
                    <a:lnTo>
                      <a:pt x="2579" y="3160"/>
                    </a:lnTo>
                    <a:lnTo>
                      <a:pt x="2582" y="3156"/>
                    </a:lnTo>
                    <a:lnTo>
                      <a:pt x="2584" y="3155"/>
                    </a:lnTo>
                    <a:lnTo>
                      <a:pt x="2586" y="3153"/>
                    </a:lnTo>
                    <a:lnTo>
                      <a:pt x="2588" y="3149"/>
                    </a:lnTo>
                    <a:lnTo>
                      <a:pt x="2590" y="3145"/>
                    </a:lnTo>
                    <a:lnTo>
                      <a:pt x="2592" y="3144"/>
                    </a:lnTo>
                    <a:lnTo>
                      <a:pt x="2593" y="3145"/>
                    </a:lnTo>
                    <a:lnTo>
                      <a:pt x="2594" y="3147"/>
                    </a:lnTo>
                    <a:lnTo>
                      <a:pt x="2594" y="3149"/>
                    </a:lnTo>
                    <a:lnTo>
                      <a:pt x="2593" y="3152"/>
                    </a:lnTo>
                    <a:lnTo>
                      <a:pt x="2593" y="3153"/>
                    </a:lnTo>
                    <a:lnTo>
                      <a:pt x="2595" y="3151"/>
                    </a:lnTo>
                    <a:lnTo>
                      <a:pt x="2600" y="3149"/>
                    </a:lnTo>
                    <a:lnTo>
                      <a:pt x="2602" y="3149"/>
                    </a:lnTo>
                    <a:lnTo>
                      <a:pt x="2605" y="3151"/>
                    </a:lnTo>
                    <a:lnTo>
                      <a:pt x="2608" y="3151"/>
                    </a:lnTo>
                    <a:lnTo>
                      <a:pt x="2612" y="3150"/>
                    </a:lnTo>
                    <a:lnTo>
                      <a:pt x="2612" y="3151"/>
                    </a:lnTo>
                    <a:lnTo>
                      <a:pt x="2612" y="3153"/>
                    </a:lnTo>
                    <a:lnTo>
                      <a:pt x="2610" y="3155"/>
                    </a:lnTo>
                    <a:lnTo>
                      <a:pt x="2606" y="3158"/>
                    </a:lnTo>
                    <a:lnTo>
                      <a:pt x="2596" y="3164"/>
                    </a:lnTo>
                    <a:lnTo>
                      <a:pt x="2593" y="3168"/>
                    </a:lnTo>
                    <a:lnTo>
                      <a:pt x="2594" y="3168"/>
                    </a:lnTo>
                    <a:lnTo>
                      <a:pt x="2596" y="3166"/>
                    </a:lnTo>
                    <a:lnTo>
                      <a:pt x="2598" y="3165"/>
                    </a:lnTo>
                    <a:lnTo>
                      <a:pt x="2600" y="3165"/>
                    </a:lnTo>
                    <a:lnTo>
                      <a:pt x="2602" y="3166"/>
                    </a:lnTo>
                    <a:lnTo>
                      <a:pt x="2601" y="3167"/>
                    </a:lnTo>
                    <a:lnTo>
                      <a:pt x="2601" y="3170"/>
                    </a:lnTo>
                    <a:lnTo>
                      <a:pt x="2595" y="3176"/>
                    </a:lnTo>
                    <a:lnTo>
                      <a:pt x="2596" y="3175"/>
                    </a:lnTo>
                    <a:lnTo>
                      <a:pt x="2604" y="3173"/>
                    </a:lnTo>
                    <a:lnTo>
                      <a:pt x="2607" y="3177"/>
                    </a:lnTo>
                    <a:lnTo>
                      <a:pt x="2613" y="3175"/>
                    </a:lnTo>
                    <a:lnTo>
                      <a:pt x="2616" y="3174"/>
                    </a:lnTo>
                    <a:lnTo>
                      <a:pt x="2616" y="3175"/>
                    </a:lnTo>
                    <a:lnTo>
                      <a:pt x="2617" y="3177"/>
                    </a:lnTo>
                    <a:lnTo>
                      <a:pt x="2617" y="3179"/>
                    </a:lnTo>
                    <a:lnTo>
                      <a:pt x="2617" y="3180"/>
                    </a:lnTo>
                    <a:lnTo>
                      <a:pt x="2619" y="3178"/>
                    </a:lnTo>
                    <a:lnTo>
                      <a:pt x="2619" y="3178"/>
                    </a:lnTo>
                    <a:lnTo>
                      <a:pt x="2619" y="3173"/>
                    </a:lnTo>
                    <a:lnTo>
                      <a:pt x="2620" y="3172"/>
                    </a:lnTo>
                    <a:lnTo>
                      <a:pt x="2621" y="3173"/>
                    </a:lnTo>
                    <a:lnTo>
                      <a:pt x="2622" y="3174"/>
                    </a:lnTo>
                    <a:lnTo>
                      <a:pt x="2622" y="3178"/>
                    </a:lnTo>
                    <a:lnTo>
                      <a:pt x="2621" y="3182"/>
                    </a:lnTo>
                    <a:lnTo>
                      <a:pt x="2620" y="3184"/>
                    </a:lnTo>
                    <a:lnTo>
                      <a:pt x="2617" y="3189"/>
                    </a:lnTo>
                    <a:lnTo>
                      <a:pt x="2618" y="3191"/>
                    </a:lnTo>
                    <a:lnTo>
                      <a:pt x="2617" y="3193"/>
                    </a:lnTo>
                    <a:lnTo>
                      <a:pt x="2618" y="3193"/>
                    </a:lnTo>
                    <a:lnTo>
                      <a:pt x="2621" y="3191"/>
                    </a:lnTo>
                    <a:lnTo>
                      <a:pt x="2621" y="3191"/>
                    </a:lnTo>
                    <a:lnTo>
                      <a:pt x="2621" y="3188"/>
                    </a:lnTo>
                    <a:lnTo>
                      <a:pt x="2621" y="3188"/>
                    </a:lnTo>
                    <a:lnTo>
                      <a:pt x="2622" y="3186"/>
                    </a:lnTo>
                    <a:lnTo>
                      <a:pt x="2626" y="3183"/>
                    </a:lnTo>
                    <a:lnTo>
                      <a:pt x="2627" y="3183"/>
                    </a:lnTo>
                    <a:lnTo>
                      <a:pt x="2628" y="3183"/>
                    </a:lnTo>
                    <a:lnTo>
                      <a:pt x="2627" y="3184"/>
                    </a:lnTo>
                    <a:lnTo>
                      <a:pt x="2628" y="3184"/>
                    </a:lnTo>
                    <a:lnTo>
                      <a:pt x="2631" y="3182"/>
                    </a:lnTo>
                    <a:lnTo>
                      <a:pt x="2633" y="3181"/>
                    </a:lnTo>
                    <a:lnTo>
                      <a:pt x="2635" y="3180"/>
                    </a:lnTo>
                    <a:lnTo>
                      <a:pt x="2636" y="3178"/>
                    </a:lnTo>
                    <a:lnTo>
                      <a:pt x="2639" y="3176"/>
                    </a:lnTo>
                    <a:lnTo>
                      <a:pt x="2641" y="3174"/>
                    </a:lnTo>
                    <a:lnTo>
                      <a:pt x="2643" y="3172"/>
                    </a:lnTo>
                    <a:lnTo>
                      <a:pt x="2644" y="3172"/>
                    </a:lnTo>
                    <a:lnTo>
                      <a:pt x="2644" y="3175"/>
                    </a:lnTo>
                    <a:lnTo>
                      <a:pt x="2644" y="3178"/>
                    </a:lnTo>
                    <a:lnTo>
                      <a:pt x="2644" y="3181"/>
                    </a:lnTo>
                    <a:lnTo>
                      <a:pt x="2645" y="3182"/>
                    </a:lnTo>
                    <a:lnTo>
                      <a:pt x="2647" y="3178"/>
                    </a:lnTo>
                    <a:lnTo>
                      <a:pt x="2647" y="3177"/>
                    </a:lnTo>
                    <a:lnTo>
                      <a:pt x="2649" y="3177"/>
                    </a:lnTo>
                    <a:lnTo>
                      <a:pt x="2651" y="3177"/>
                    </a:lnTo>
                    <a:lnTo>
                      <a:pt x="2660" y="3176"/>
                    </a:lnTo>
                    <a:lnTo>
                      <a:pt x="2663" y="3177"/>
                    </a:lnTo>
                    <a:lnTo>
                      <a:pt x="2667" y="3179"/>
                    </a:lnTo>
                    <a:lnTo>
                      <a:pt x="2670" y="3182"/>
                    </a:lnTo>
                    <a:lnTo>
                      <a:pt x="2672" y="3184"/>
                    </a:lnTo>
                    <a:lnTo>
                      <a:pt x="2672" y="3188"/>
                    </a:lnTo>
                    <a:lnTo>
                      <a:pt x="2672" y="3190"/>
                    </a:lnTo>
                    <a:lnTo>
                      <a:pt x="2669" y="3193"/>
                    </a:lnTo>
                    <a:lnTo>
                      <a:pt x="2666" y="3195"/>
                    </a:lnTo>
                    <a:lnTo>
                      <a:pt x="2665" y="3197"/>
                    </a:lnTo>
                    <a:lnTo>
                      <a:pt x="2664" y="3199"/>
                    </a:lnTo>
                    <a:lnTo>
                      <a:pt x="2663" y="3200"/>
                    </a:lnTo>
                    <a:lnTo>
                      <a:pt x="2662" y="3202"/>
                    </a:lnTo>
                    <a:lnTo>
                      <a:pt x="2654" y="3207"/>
                    </a:lnTo>
                    <a:lnTo>
                      <a:pt x="2656" y="3207"/>
                    </a:lnTo>
                    <a:lnTo>
                      <a:pt x="2660" y="3206"/>
                    </a:lnTo>
                    <a:lnTo>
                      <a:pt x="2663" y="3205"/>
                    </a:lnTo>
                    <a:lnTo>
                      <a:pt x="2663" y="3207"/>
                    </a:lnTo>
                    <a:lnTo>
                      <a:pt x="2662" y="3208"/>
                    </a:lnTo>
                    <a:lnTo>
                      <a:pt x="2660" y="3209"/>
                    </a:lnTo>
                    <a:lnTo>
                      <a:pt x="2660" y="3210"/>
                    </a:lnTo>
                    <a:lnTo>
                      <a:pt x="2660" y="3210"/>
                    </a:lnTo>
                    <a:lnTo>
                      <a:pt x="2662" y="3212"/>
                    </a:lnTo>
                    <a:lnTo>
                      <a:pt x="2665" y="3211"/>
                    </a:lnTo>
                    <a:lnTo>
                      <a:pt x="2668" y="3212"/>
                    </a:lnTo>
                    <a:lnTo>
                      <a:pt x="2668" y="3213"/>
                    </a:lnTo>
                    <a:lnTo>
                      <a:pt x="2666" y="3216"/>
                    </a:lnTo>
                    <a:lnTo>
                      <a:pt x="2665" y="3219"/>
                    </a:lnTo>
                    <a:lnTo>
                      <a:pt x="2662" y="3221"/>
                    </a:lnTo>
                    <a:lnTo>
                      <a:pt x="2657" y="3224"/>
                    </a:lnTo>
                    <a:lnTo>
                      <a:pt x="2656" y="3225"/>
                    </a:lnTo>
                    <a:lnTo>
                      <a:pt x="2656" y="3225"/>
                    </a:lnTo>
                    <a:lnTo>
                      <a:pt x="2660" y="3223"/>
                    </a:lnTo>
                    <a:lnTo>
                      <a:pt x="2663" y="3223"/>
                    </a:lnTo>
                    <a:lnTo>
                      <a:pt x="2665" y="3223"/>
                    </a:lnTo>
                    <a:lnTo>
                      <a:pt x="2667" y="3220"/>
                    </a:lnTo>
                    <a:lnTo>
                      <a:pt x="2669" y="3219"/>
                    </a:lnTo>
                    <a:lnTo>
                      <a:pt x="2673" y="3221"/>
                    </a:lnTo>
                    <a:lnTo>
                      <a:pt x="2677" y="3217"/>
                    </a:lnTo>
                    <a:lnTo>
                      <a:pt x="2678" y="3216"/>
                    </a:lnTo>
                    <a:lnTo>
                      <a:pt x="2680" y="3217"/>
                    </a:lnTo>
                    <a:lnTo>
                      <a:pt x="2682" y="3216"/>
                    </a:lnTo>
                    <a:lnTo>
                      <a:pt x="2685" y="3214"/>
                    </a:lnTo>
                    <a:lnTo>
                      <a:pt x="2687" y="3213"/>
                    </a:lnTo>
                    <a:lnTo>
                      <a:pt x="2688" y="3213"/>
                    </a:lnTo>
                    <a:lnTo>
                      <a:pt x="2688" y="3214"/>
                    </a:lnTo>
                    <a:lnTo>
                      <a:pt x="2688" y="3217"/>
                    </a:lnTo>
                    <a:lnTo>
                      <a:pt x="2688" y="3219"/>
                    </a:lnTo>
                    <a:lnTo>
                      <a:pt x="2687" y="3221"/>
                    </a:lnTo>
                    <a:lnTo>
                      <a:pt x="2685" y="3224"/>
                    </a:lnTo>
                    <a:lnTo>
                      <a:pt x="2684" y="3225"/>
                    </a:lnTo>
                    <a:lnTo>
                      <a:pt x="2682" y="3226"/>
                    </a:lnTo>
                    <a:lnTo>
                      <a:pt x="2680" y="3226"/>
                    </a:lnTo>
                    <a:lnTo>
                      <a:pt x="2679" y="3227"/>
                    </a:lnTo>
                    <a:lnTo>
                      <a:pt x="2677" y="3229"/>
                    </a:lnTo>
                    <a:lnTo>
                      <a:pt x="2673" y="3232"/>
                    </a:lnTo>
                    <a:lnTo>
                      <a:pt x="2671" y="3234"/>
                    </a:lnTo>
                    <a:lnTo>
                      <a:pt x="2672" y="3235"/>
                    </a:lnTo>
                    <a:lnTo>
                      <a:pt x="2673" y="3238"/>
                    </a:lnTo>
                    <a:lnTo>
                      <a:pt x="2672" y="3239"/>
                    </a:lnTo>
                    <a:lnTo>
                      <a:pt x="2668" y="3240"/>
                    </a:lnTo>
                    <a:lnTo>
                      <a:pt x="2668" y="3240"/>
                    </a:lnTo>
                    <a:lnTo>
                      <a:pt x="2666" y="3241"/>
                    </a:lnTo>
                    <a:lnTo>
                      <a:pt x="2663" y="3242"/>
                    </a:lnTo>
                    <a:lnTo>
                      <a:pt x="2665" y="3242"/>
                    </a:lnTo>
                    <a:lnTo>
                      <a:pt x="2669" y="3241"/>
                    </a:lnTo>
                    <a:lnTo>
                      <a:pt x="2669" y="3242"/>
                    </a:lnTo>
                    <a:lnTo>
                      <a:pt x="2669" y="3245"/>
                    </a:lnTo>
                    <a:lnTo>
                      <a:pt x="2668" y="3246"/>
                    </a:lnTo>
                    <a:lnTo>
                      <a:pt x="2663" y="3252"/>
                    </a:lnTo>
                    <a:lnTo>
                      <a:pt x="2663" y="3252"/>
                    </a:lnTo>
                    <a:lnTo>
                      <a:pt x="2663" y="3255"/>
                    </a:lnTo>
                    <a:lnTo>
                      <a:pt x="2665" y="3257"/>
                    </a:lnTo>
                    <a:lnTo>
                      <a:pt x="2666" y="3259"/>
                    </a:lnTo>
                    <a:lnTo>
                      <a:pt x="2669" y="3259"/>
                    </a:lnTo>
                    <a:lnTo>
                      <a:pt x="2671" y="3258"/>
                    </a:lnTo>
                    <a:lnTo>
                      <a:pt x="2674" y="3254"/>
                    </a:lnTo>
                    <a:lnTo>
                      <a:pt x="2680" y="3243"/>
                    </a:lnTo>
                    <a:lnTo>
                      <a:pt x="2686" y="3240"/>
                    </a:lnTo>
                    <a:lnTo>
                      <a:pt x="2691" y="3236"/>
                    </a:lnTo>
                    <a:lnTo>
                      <a:pt x="2693" y="3237"/>
                    </a:lnTo>
                    <a:lnTo>
                      <a:pt x="2693" y="3238"/>
                    </a:lnTo>
                    <a:lnTo>
                      <a:pt x="2693" y="3238"/>
                    </a:lnTo>
                    <a:lnTo>
                      <a:pt x="2690" y="3241"/>
                    </a:lnTo>
                    <a:lnTo>
                      <a:pt x="2689" y="3244"/>
                    </a:lnTo>
                    <a:lnTo>
                      <a:pt x="2686" y="3251"/>
                    </a:lnTo>
                    <a:lnTo>
                      <a:pt x="2685" y="3255"/>
                    </a:lnTo>
                    <a:lnTo>
                      <a:pt x="2684" y="3259"/>
                    </a:lnTo>
                    <a:lnTo>
                      <a:pt x="2684" y="3265"/>
                    </a:lnTo>
                    <a:lnTo>
                      <a:pt x="2684" y="3266"/>
                    </a:lnTo>
                    <a:lnTo>
                      <a:pt x="2685" y="3268"/>
                    </a:lnTo>
                    <a:lnTo>
                      <a:pt x="2687" y="3266"/>
                    </a:lnTo>
                    <a:lnTo>
                      <a:pt x="2691" y="3263"/>
                    </a:lnTo>
                    <a:lnTo>
                      <a:pt x="2693" y="3260"/>
                    </a:lnTo>
                    <a:lnTo>
                      <a:pt x="2695" y="3255"/>
                    </a:lnTo>
                    <a:lnTo>
                      <a:pt x="2696" y="3254"/>
                    </a:lnTo>
                    <a:lnTo>
                      <a:pt x="2697" y="3254"/>
                    </a:lnTo>
                    <a:lnTo>
                      <a:pt x="2698" y="3254"/>
                    </a:lnTo>
                    <a:lnTo>
                      <a:pt x="2698" y="3257"/>
                    </a:lnTo>
                    <a:lnTo>
                      <a:pt x="2699" y="3260"/>
                    </a:lnTo>
                    <a:lnTo>
                      <a:pt x="2700" y="3263"/>
                    </a:lnTo>
                    <a:lnTo>
                      <a:pt x="2699" y="3267"/>
                    </a:lnTo>
                    <a:lnTo>
                      <a:pt x="2699" y="3269"/>
                    </a:lnTo>
                    <a:lnTo>
                      <a:pt x="2692" y="3284"/>
                    </a:lnTo>
                    <a:lnTo>
                      <a:pt x="2693" y="3286"/>
                    </a:lnTo>
                    <a:lnTo>
                      <a:pt x="2693" y="3287"/>
                    </a:lnTo>
                    <a:lnTo>
                      <a:pt x="2693" y="3289"/>
                    </a:lnTo>
                    <a:lnTo>
                      <a:pt x="2690" y="3296"/>
                    </a:lnTo>
                    <a:lnTo>
                      <a:pt x="2688" y="3300"/>
                    </a:lnTo>
                    <a:lnTo>
                      <a:pt x="2687" y="3302"/>
                    </a:lnTo>
                    <a:lnTo>
                      <a:pt x="2685" y="3303"/>
                    </a:lnTo>
                    <a:lnTo>
                      <a:pt x="2684" y="3304"/>
                    </a:lnTo>
                    <a:lnTo>
                      <a:pt x="2683" y="3303"/>
                    </a:lnTo>
                    <a:lnTo>
                      <a:pt x="2681" y="3301"/>
                    </a:lnTo>
                    <a:lnTo>
                      <a:pt x="2680" y="3301"/>
                    </a:lnTo>
                    <a:lnTo>
                      <a:pt x="2679" y="3301"/>
                    </a:lnTo>
                    <a:lnTo>
                      <a:pt x="2678" y="3301"/>
                    </a:lnTo>
                    <a:lnTo>
                      <a:pt x="2673" y="3304"/>
                    </a:lnTo>
                    <a:lnTo>
                      <a:pt x="2672" y="3304"/>
                    </a:lnTo>
                    <a:lnTo>
                      <a:pt x="2671" y="3304"/>
                    </a:lnTo>
                    <a:lnTo>
                      <a:pt x="2670" y="3302"/>
                    </a:lnTo>
                    <a:lnTo>
                      <a:pt x="2671" y="3293"/>
                    </a:lnTo>
                    <a:lnTo>
                      <a:pt x="2671" y="3290"/>
                    </a:lnTo>
                    <a:lnTo>
                      <a:pt x="2671" y="3287"/>
                    </a:lnTo>
                    <a:lnTo>
                      <a:pt x="2671" y="3284"/>
                    </a:lnTo>
                    <a:lnTo>
                      <a:pt x="2671" y="3282"/>
                    </a:lnTo>
                    <a:lnTo>
                      <a:pt x="2671" y="3281"/>
                    </a:lnTo>
                    <a:lnTo>
                      <a:pt x="2669" y="3282"/>
                    </a:lnTo>
                    <a:lnTo>
                      <a:pt x="2668" y="3284"/>
                    </a:lnTo>
                    <a:lnTo>
                      <a:pt x="2665" y="3287"/>
                    </a:lnTo>
                    <a:lnTo>
                      <a:pt x="2663" y="3291"/>
                    </a:lnTo>
                    <a:lnTo>
                      <a:pt x="2658" y="3295"/>
                    </a:lnTo>
                    <a:lnTo>
                      <a:pt x="2656" y="3296"/>
                    </a:lnTo>
                    <a:lnTo>
                      <a:pt x="2656" y="3296"/>
                    </a:lnTo>
                    <a:lnTo>
                      <a:pt x="2655" y="3295"/>
                    </a:lnTo>
                    <a:lnTo>
                      <a:pt x="2654" y="3293"/>
                    </a:lnTo>
                    <a:lnTo>
                      <a:pt x="2654" y="3292"/>
                    </a:lnTo>
                    <a:lnTo>
                      <a:pt x="2654" y="3290"/>
                    </a:lnTo>
                    <a:lnTo>
                      <a:pt x="2656" y="3284"/>
                    </a:lnTo>
                    <a:lnTo>
                      <a:pt x="2660" y="3276"/>
                    </a:lnTo>
                    <a:lnTo>
                      <a:pt x="2663" y="3271"/>
                    </a:lnTo>
                    <a:lnTo>
                      <a:pt x="2663" y="3268"/>
                    </a:lnTo>
                    <a:lnTo>
                      <a:pt x="2662" y="3267"/>
                    </a:lnTo>
                    <a:lnTo>
                      <a:pt x="2662" y="3265"/>
                    </a:lnTo>
                    <a:lnTo>
                      <a:pt x="2660" y="3259"/>
                    </a:lnTo>
                    <a:lnTo>
                      <a:pt x="2659" y="3254"/>
                    </a:lnTo>
                    <a:lnTo>
                      <a:pt x="2657" y="3252"/>
                    </a:lnTo>
                    <a:lnTo>
                      <a:pt x="2653" y="3249"/>
                    </a:lnTo>
                    <a:lnTo>
                      <a:pt x="2652" y="3250"/>
                    </a:lnTo>
                    <a:lnTo>
                      <a:pt x="2652" y="3253"/>
                    </a:lnTo>
                    <a:lnTo>
                      <a:pt x="2646" y="3263"/>
                    </a:lnTo>
                    <a:lnTo>
                      <a:pt x="2645" y="3267"/>
                    </a:lnTo>
                    <a:lnTo>
                      <a:pt x="2644" y="3269"/>
                    </a:lnTo>
                    <a:lnTo>
                      <a:pt x="2644" y="3270"/>
                    </a:lnTo>
                    <a:lnTo>
                      <a:pt x="2641" y="3271"/>
                    </a:lnTo>
                    <a:lnTo>
                      <a:pt x="2642" y="3269"/>
                    </a:lnTo>
                    <a:lnTo>
                      <a:pt x="2644" y="3264"/>
                    </a:lnTo>
                    <a:lnTo>
                      <a:pt x="2644" y="3263"/>
                    </a:lnTo>
                    <a:lnTo>
                      <a:pt x="2641" y="3268"/>
                    </a:lnTo>
                    <a:lnTo>
                      <a:pt x="2639" y="3270"/>
                    </a:lnTo>
                    <a:lnTo>
                      <a:pt x="2636" y="3270"/>
                    </a:lnTo>
                    <a:lnTo>
                      <a:pt x="2634" y="3270"/>
                    </a:lnTo>
                    <a:lnTo>
                      <a:pt x="2632" y="3271"/>
                    </a:lnTo>
                    <a:lnTo>
                      <a:pt x="2625" y="3280"/>
                    </a:lnTo>
                    <a:lnTo>
                      <a:pt x="2625" y="3284"/>
                    </a:lnTo>
                    <a:lnTo>
                      <a:pt x="2623" y="3286"/>
                    </a:lnTo>
                    <a:lnTo>
                      <a:pt x="2620" y="3290"/>
                    </a:lnTo>
                    <a:lnTo>
                      <a:pt x="2618" y="3292"/>
                    </a:lnTo>
                    <a:lnTo>
                      <a:pt x="2616" y="3293"/>
                    </a:lnTo>
                    <a:lnTo>
                      <a:pt x="2613" y="3292"/>
                    </a:lnTo>
                    <a:lnTo>
                      <a:pt x="2612" y="3292"/>
                    </a:lnTo>
                    <a:lnTo>
                      <a:pt x="2608" y="3293"/>
                    </a:lnTo>
                    <a:lnTo>
                      <a:pt x="2604" y="3294"/>
                    </a:lnTo>
                    <a:lnTo>
                      <a:pt x="2602" y="3293"/>
                    </a:lnTo>
                    <a:lnTo>
                      <a:pt x="2601" y="3293"/>
                    </a:lnTo>
                    <a:lnTo>
                      <a:pt x="2599" y="3291"/>
                    </a:lnTo>
                    <a:lnTo>
                      <a:pt x="2599" y="3290"/>
                    </a:lnTo>
                    <a:lnTo>
                      <a:pt x="2599" y="3289"/>
                    </a:lnTo>
                    <a:lnTo>
                      <a:pt x="2600" y="3287"/>
                    </a:lnTo>
                    <a:lnTo>
                      <a:pt x="2602" y="3285"/>
                    </a:lnTo>
                    <a:lnTo>
                      <a:pt x="2605" y="3284"/>
                    </a:lnTo>
                    <a:lnTo>
                      <a:pt x="2610" y="3282"/>
                    </a:lnTo>
                    <a:lnTo>
                      <a:pt x="2613" y="3281"/>
                    </a:lnTo>
                    <a:lnTo>
                      <a:pt x="2616" y="3278"/>
                    </a:lnTo>
                    <a:lnTo>
                      <a:pt x="2617" y="3276"/>
                    </a:lnTo>
                    <a:lnTo>
                      <a:pt x="2622" y="3268"/>
                    </a:lnTo>
                    <a:lnTo>
                      <a:pt x="2628" y="3265"/>
                    </a:lnTo>
                    <a:lnTo>
                      <a:pt x="2632" y="3262"/>
                    </a:lnTo>
                    <a:lnTo>
                      <a:pt x="2634" y="3259"/>
                    </a:lnTo>
                    <a:lnTo>
                      <a:pt x="2635" y="3258"/>
                    </a:lnTo>
                    <a:lnTo>
                      <a:pt x="2632" y="3260"/>
                    </a:lnTo>
                    <a:lnTo>
                      <a:pt x="2630" y="3260"/>
                    </a:lnTo>
                    <a:lnTo>
                      <a:pt x="2627" y="3260"/>
                    </a:lnTo>
                    <a:lnTo>
                      <a:pt x="2625" y="3259"/>
                    </a:lnTo>
                    <a:lnTo>
                      <a:pt x="2622" y="3259"/>
                    </a:lnTo>
                    <a:lnTo>
                      <a:pt x="2617" y="3259"/>
                    </a:lnTo>
                    <a:lnTo>
                      <a:pt x="2616" y="3259"/>
                    </a:lnTo>
                    <a:lnTo>
                      <a:pt x="2616" y="3263"/>
                    </a:lnTo>
                    <a:lnTo>
                      <a:pt x="2615" y="3265"/>
                    </a:lnTo>
                    <a:lnTo>
                      <a:pt x="2614" y="3266"/>
                    </a:lnTo>
                    <a:lnTo>
                      <a:pt x="2612" y="3266"/>
                    </a:lnTo>
                    <a:lnTo>
                      <a:pt x="2610" y="3267"/>
                    </a:lnTo>
                    <a:lnTo>
                      <a:pt x="2604" y="3266"/>
                    </a:lnTo>
                    <a:lnTo>
                      <a:pt x="2604" y="3265"/>
                    </a:lnTo>
                    <a:lnTo>
                      <a:pt x="2602" y="3264"/>
                    </a:lnTo>
                    <a:lnTo>
                      <a:pt x="2595" y="3265"/>
                    </a:lnTo>
                    <a:lnTo>
                      <a:pt x="2594" y="3265"/>
                    </a:lnTo>
                    <a:lnTo>
                      <a:pt x="2595" y="3265"/>
                    </a:lnTo>
                    <a:lnTo>
                      <a:pt x="2602" y="3262"/>
                    </a:lnTo>
                    <a:lnTo>
                      <a:pt x="2602" y="3252"/>
                    </a:lnTo>
                    <a:lnTo>
                      <a:pt x="2602" y="3251"/>
                    </a:lnTo>
                    <a:lnTo>
                      <a:pt x="2600" y="3252"/>
                    </a:lnTo>
                    <a:lnTo>
                      <a:pt x="2597" y="3254"/>
                    </a:lnTo>
                    <a:lnTo>
                      <a:pt x="2595" y="3253"/>
                    </a:lnTo>
                    <a:lnTo>
                      <a:pt x="2594" y="3252"/>
                    </a:lnTo>
                    <a:lnTo>
                      <a:pt x="2593" y="3253"/>
                    </a:lnTo>
                    <a:lnTo>
                      <a:pt x="2591" y="3258"/>
                    </a:lnTo>
                    <a:lnTo>
                      <a:pt x="2589" y="3259"/>
                    </a:lnTo>
                    <a:lnTo>
                      <a:pt x="2588" y="3259"/>
                    </a:lnTo>
                    <a:lnTo>
                      <a:pt x="2583" y="3260"/>
                    </a:lnTo>
                    <a:lnTo>
                      <a:pt x="2575" y="3262"/>
                    </a:lnTo>
                    <a:lnTo>
                      <a:pt x="2574" y="3263"/>
                    </a:lnTo>
                    <a:lnTo>
                      <a:pt x="2569" y="3262"/>
                    </a:lnTo>
                    <a:lnTo>
                      <a:pt x="2553" y="3260"/>
                    </a:lnTo>
                    <a:lnTo>
                      <a:pt x="2547" y="3260"/>
                    </a:lnTo>
                    <a:lnTo>
                      <a:pt x="2540" y="3259"/>
                    </a:lnTo>
                    <a:lnTo>
                      <a:pt x="2539" y="3258"/>
                    </a:lnTo>
                    <a:lnTo>
                      <a:pt x="2529" y="3258"/>
                    </a:lnTo>
                    <a:lnTo>
                      <a:pt x="2526" y="3257"/>
                    </a:lnTo>
                    <a:lnTo>
                      <a:pt x="2526" y="3255"/>
                    </a:lnTo>
                    <a:lnTo>
                      <a:pt x="2526" y="3255"/>
                    </a:lnTo>
                    <a:lnTo>
                      <a:pt x="2523" y="3257"/>
                    </a:lnTo>
                    <a:lnTo>
                      <a:pt x="2521" y="3259"/>
                    </a:lnTo>
                    <a:lnTo>
                      <a:pt x="2518" y="3260"/>
                    </a:lnTo>
                    <a:lnTo>
                      <a:pt x="2507" y="3262"/>
                    </a:lnTo>
                    <a:lnTo>
                      <a:pt x="2502" y="3262"/>
                    </a:lnTo>
                    <a:lnTo>
                      <a:pt x="2499" y="3261"/>
                    </a:lnTo>
                    <a:lnTo>
                      <a:pt x="2498" y="3260"/>
                    </a:lnTo>
                    <a:lnTo>
                      <a:pt x="2496" y="3255"/>
                    </a:lnTo>
                    <a:lnTo>
                      <a:pt x="2495" y="3249"/>
                    </a:lnTo>
                    <a:lnTo>
                      <a:pt x="2495" y="3248"/>
                    </a:lnTo>
                    <a:lnTo>
                      <a:pt x="2495" y="3246"/>
                    </a:lnTo>
                    <a:lnTo>
                      <a:pt x="2498" y="3243"/>
                    </a:lnTo>
                    <a:lnTo>
                      <a:pt x="2507" y="3235"/>
                    </a:lnTo>
                    <a:lnTo>
                      <a:pt x="2515" y="3228"/>
                    </a:lnTo>
                    <a:lnTo>
                      <a:pt x="2518" y="3224"/>
                    </a:lnTo>
                    <a:lnTo>
                      <a:pt x="2521" y="3223"/>
                    </a:lnTo>
                    <a:lnTo>
                      <a:pt x="2526" y="3219"/>
                    </a:lnTo>
                    <a:lnTo>
                      <a:pt x="2526" y="3219"/>
                    </a:lnTo>
                    <a:lnTo>
                      <a:pt x="2521" y="3219"/>
                    </a:lnTo>
                    <a:lnTo>
                      <a:pt x="2518" y="3218"/>
                    </a:lnTo>
                    <a:lnTo>
                      <a:pt x="2514" y="3218"/>
                    </a:lnTo>
                    <a:lnTo>
                      <a:pt x="2507" y="3219"/>
                    </a:lnTo>
                    <a:lnTo>
                      <a:pt x="2501" y="3219"/>
                    </a:lnTo>
                    <a:lnTo>
                      <a:pt x="2501" y="3218"/>
                    </a:lnTo>
                    <a:lnTo>
                      <a:pt x="2504" y="3214"/>
                    </a:lnTo>
                    <a:lnTo>
                      <a:pt x="2511" y="3208"/>
                    </a:lnTo>
                    <a:lnTo>
                      <a:pt x="2511" y="3208"/>
                    </a:lnTo>
                    <a:lnTo>
                      <a:pt x="2509" y="3212"/>
                    </a:lnTo>
                    <a:lnTo>
                      <a:pt x="2509" y="3213"/>
                    </a:lnTo>
                    <a:lnTo>
                      <a:pt x="2509" y="3214"/>
                    </a:lnTo>
                    <a:lnTo>
                      <a:pt x="2511" y="3215"/>
                    </a:lnTo>
                    <a:lnTo>
                      <a:pt x="2514" y="3216"/>
                    </a:lnTo>
                    <a:lnTo>
                      <a:pt x="2515" y="3214"/>
                    </a:lnTo>
                    <a:lnTo>
                      <a:pt x="2517" y="3208"/>
                    </a:lnTo>
                    <a:lnTo>
                      <a:pt x="2520" y="3202"/>
                    </a:lnTo>
                    <a:lnTo>
                      <a:pt x="2521" y="3197"/>
                    </a:lnTo>
                    <a:lnTo>
                      <a:pt x="2524" y="3193"/>
                    </a:lnTo>
                    <a:lnTo>
                      <a:pt x="2525" y="3193"/>
                    </a:lnTo>
                    <a:lnTo>
                      <a:pt x="2526" y="3193"/>
                    </a:lnTo>
                    <a:lnTo>
                      <a:pt x="2531" y="3194"/>
                    </a:lnTo>
                    <a:lnTo>
                      <a:pt x="2535" y="3197"/>
                    </a:lnTo>
                    <a:lnTo>
                      <a:pt x="2536" y="3198"/>
                    </a:lnTo>
                    <a:lnTo>
                      <a:pt x="2537" y="3197"/>
                    </a:lnTo>
                    <a:lnTo>
                      <a:pt x="2535" y="3196"/>
                    </a:lnTo>
                    <a:lnTo>
                      <a:pt x="2534" y="3195"/>
                    </a:lnTo>
                    <a:lnTo>
                      <a:pt x="2533" y="3193"/>
                    </a:lnTo>
                    <a:lnTo>
                      <a:pt x="2535" y="3188"/>
                    </a:lnTo>
                    <a:lnTo>
                      <a:pt x="2537" y="3187"/>
                    </a:lnTo>
                    <a:lnTo>
                      <a:pt x="2537" y="3186"/>
                    </a:lnTo>
                    <a:lnTo>
                      <a:pt x="2533" y="3186"/>
                    </a:lnTo>
                    <a:lnTo>
                      <a:pt x="2531" y="3184"/>
                    </a:lnTo>
                    <a:lnTo>
                      <a:pt x="2529" y="3183"/>
                    </a:lnTo>
                    <a:lnTo>
                      <a:pt x="2530" y="3179"/>
                    </a:lnTo>
                    <a:lnTo>
                      <a:pt x="2531" y="3177"/>
                    </a:lnTo>
                    <a:lnTo>
                      <a:pt x="2533" y="3173"/>
                    </a:lnTo>
                    <a:lnTo>
                      <a:pt x="2536" y="3172"/>
                    </a:lnTo>
                    <a:lnTo>
                      <a:pt x="2537" y="3172"/>
                    </a:lnTo>
                    <a:lnTo>
                      <a:pt x="2541" y="3175"/>
                    </a:lnTo>
                    <a:lnTo>
                      <a:pt x="2543" y="3174"/>
                    </a:lnTo>
                    <a:lnTo>
                      <a:pt x="2542" y="3173"/>
                    </a:lnTo>
                    <a:lnTo>
                      <a:pt x="2539" y="3169"/>
                    </a:lnTo>
                    <a:lnTo>
                      <a:pt x="2539" y="3166"/>
                    </a:lnTo>
                    <a:lnTo>
                      <a:pt x="2539" y="3164"/>
                    </a:lnTo>
                    <a:lnTo>
                      <a:pt x="2545" y="3149"/>
                    </a:lnTo>
                    <a:lnTo>
                      <a:pt x="2548" y="3141"/>
                    </a:lnTo>
                    <a:lnTo>
                      <a:pt x="2553" y="3128"/>
                    </a:lnTo>
                    <a:lnTo>
                      <a:pt x="2554" y="3126"/>
                    </a:lnTo>
                    <a:lnTo>
                      <a:pt x="2556" y="3122"/>
                    </a:lnTo>
                    <a:lnTo>
                      <a:pt x="2557" y="3121"/>
                    </a:lnTo>
                    <a:lnTo>
                      <a:pt x="2559" y="3121"/>
                    </a:lnTo>
                    <a:lnTo>
                      <a:pt x="2561" y="3120"/>
                    </a:lnTo>
                    <a:lnTo>
                      <a:pt x="2559" y="3119"/>
                    </a:lnTo>
                    <a:lnTo>
                      <a:pt x="2558" y="3118"/>
                    </a:lnTo>
                    <a:lnTo>
                      <a:pt x="2558" y="3117"/>
                    </a:lnTo>
                    <a:lnTo>
                      <a:pt x="2559" y="3115"/>
                    </a:lnTo>
                    <a:lnTo>
                      <a:pt x="2559" y="3114"/>
                    </a:lnTo>
                    <a:lnTo>
                      <a:pt x="2563" y="3112"/>
                    </a:lnTo>
                    <a:lnTo>
                      <a:pt x="2565" y="3109"/>
                    </a:lnTo>
                    <a:lnTo>
                      <a:pt x="2567" y="3105"/>
                    </a:lnTo>
                    <a:lnTo>
                      <a:pt x="2567" y="3104"/>
                    </a:lnTo>
                    <a:lnTo>
                      <a:pt x="2565" y="3102"/>
                    </a:lnTo>
                    <a:lnTo>
                      <a:pt x="2565" y="3102"/>
                    </a:lnTo>
                    <a:lnTo>
                      <a:pt x="2567" y="3101"/>
                    </a:lnTo>
                    <a:lnTo>
                      <a:pt x="2572" y="3096"/>
                    </a:lnTo>
                    <a:lnTo>
                      <a:pt x="2573" y="3095"/>
                    </a:lnTo>
                    <a:lnTo>
                      <a:pt x="2575" y="3089"/>
                    </a:lnTo>
                    <a:lnTo>
                      <a:pt x="2576" y="3086"/>
                    </a:lnTo>
                    <a:lnTo>
                      <a:pt x="2578" y="3084"/>
                    </a:lnTo>
                    <a:lnTo>
                      <a:pt x="2581" y="3082"/>
                    </a:lnTo>
                    <a:lnTo>
                      <a:pt x="2591" y="3078"/>
                    </a:lnTo>
                    <a:lnTo>
                      <a:pt x="2597" y="3074"/>
                    </a:lnTo>
                    <a:lnTo>
                      <a:pt x="2600" y="3074"/>
                    </a:lnTo>
                    <a:lnTo>
                      <a:pt x="2602" y="3077"/>
                    </a:lnTo>
                    <a:lnTo>
                      <a:pt x="2607" y="3079"/>
                    </a:lnTo>
                    <a:lnTo>
                      <a:pt x="2608" y="3077"/>
                    </a:lnTo>
                    <a:lnTo>
                      <a:pt x="2606" y="3074"/>
                    </a:lnTo>
                    <a:lnTo>
                      <a:pt x="2608" y="3074"/>
                    </a:lnTo>
                    <a:lnTo>
                      <a:pt x="2612" y="3073"/>
                    </a:lnTo>
                    <a:lnTo>
                      <a:pt x="2612" y="3073"/>
                    </a:lnTo>
                    <a:lnTo>
                      <a:pt x="2615" y="3074"/>
                    </a:lnTo>
                    <a:lnTo>
                      <a:pt x="2614" y="3076"/>
                    </a:lnTo>
                    <a:close/>
                    <a:moveTo>
                      <a:pt x="399" y="3079"/>
                    </a:moveTo>
                    <a:lnTo>
                      <a:pt x="399" y="3080"/>
                    </a:lnTo>
                    <a:lnTo>
                      <a:pt x="398" y="3080"/>
                    </a:lnTo>
                    <a:lnTo>
                      <a:pt x="395" y="3079"/>
                    </a:lnTo>
                    <a:lnTo>
                      <a:pt x="394" y="3077"/>
                    </a:lnTo>
                    <a:lnTo>
                      <a:pt x="392" y="3071"/>
                    </a:lnTo>
                    <a:lnTo>
                      <a:pt x="393" y="3070"/>
                    </a:lnTo>
                    <a:lnTo>
                      <a:pt x="393" y="3069"/>
                    </a:lnTo>
                    <a:lnTo>
                      <a:pt x="396" y="3067"/>
                    </a:lnTo>
                    <a:lnTo>
                      <a:pt x="397" y="3068"/>
                    </a:lnTo>
                    <a:lnTo>
                      <a:pt x="397" y="3069"/>
                    </a:lnTo>
                    <a:lnTo>
                      <a:pt x="399" y="3073"/>
                    </a:lnTo>
                    <a:lnTo>
                      <a:pt x="400" y="3073"/>
                    </a:lnTo>
                    <a:lnTo>
                      <a:pt x="400" y="3078"/>
                    </a:lnTo>
                    <a:lnTo>
                      <a:pt x="399" y="3079"/>
                    </a:lnTo>
                    <a:close/>
                    <a:moveTo>
                      <a:pt x="2617" y="3058"/>
                    </a:moveTo>
                    <a:lnTo>
                      <a:pt x="2616" y="3058"/>
                    </a:lnTo>
                    <a:lnTo>
                      <a:pt x="2615" y="3058"/>
                    </a:lnTo>
                    <a:lnTo>
                      <a:pt x="2616" y="3056"/>
                    </a:lnTo>
                    <a:lnTo>
                      <a:pt x="2617" y="3054"/>
                    </a:lnTo>
                    <a:lnTo>
                      <a:pt x="2620" y="3053"/>
                    </a:lnTo>
                    <a:lnTo>
                      <a:pt x="2619" y="3057"/>
                    </a:lnTo>
                    <a:lnTo>
                      <a:pt x="2617" y="3058"/>
                    </a:lnTo>
                    <a:close/>
                    <a:moveTo>
                      <a:pt x="1882" y="3056"/>
                    </a:moveTo>
                    <a:lnTo>
                      <a:pt x="1881" y="3056"/>
                    </a:lnTo>
                    <a:lnTo>
                      <a:pt x="1878" y="3056"/>
                    </a:lnTo>
                    <a:lnTo>
                      <a:pt x="1876" y="3054"/>
                    </a:lnTo>
                    <a:lnTo>
                      <a:pt x="1875" y="3052"/>
                    </a:lnTo>
                    <a:lnTo>
                      <a:pt x="1884" y="3048"/>
                    </a:lnTo>
                    <a:lnTo>
                      <a:pt x="1886" y="3049"/>
                    </a:lnTo>
                    <a:lnTo>
                      <a:pt x="1886" y="3049"/>
                    </a:lnTo>
                    <a:lnTo>
                      <a:pt x="1885" y="3052"/>
                    </a:lnTo>
                    <a:lnTo>
                      <a:pt x="1884" y="3054"/>
                    </a:lnTo>
                    <a:lnTo>
                      <a:pt x="1884" y="3054"/>
                    </a:lnTo>
                    <a:lnTo>
                      <a:pt x="1882" y="3056"/>
                    </a:lnTo>
                    <a:close/>
                    <a:moveTo>
                      <a:pt x="304" y="3055"/>
                    </a:moveTo>
                    <a:lnTo>
                      <a:pt x="304" y="3055"/>
                    </a:lnTo>
                    <a:lnTo>
                      <a:pt x="303" y="3054"/>
                    </a:lnTo>
                    <a:lnTo>
                      <a:pt x="302" y="3052"/>
                    </a:lnTo>
                    <a:lnTo>
                      <a:pt x="302" y="3048"/>
                    </a:lnTo>
                    <a:lnTo>
                      <a:pt x="302" y="3046"/>
                    </a:lnTo>
                    <a:lnTo>
                      <a:pt x="303" y="3046"/>
                    </a:lnTo>
                    <a:lnTo>
                      <a:pt x="305" y="3048"/>
                    </a:lnTo>
                    <a:lnTo>
                      <a:pt x="304" y="3055"/>
                    </a:lnTo>
                    <a:close/>
                    <a:moveTo>
                      <a:pt x="386" y="3033"/>
                    </a:moveTo>
                    <a:lnTo>
                      <a:pt x="383" y="3034"/>
                    </a:lnTo>
                    <a:lnTo>
                      <a:pt x="384" y="3031"/>
                    </a:lnTo>
                    <a:lnTo>
                      <a:pt x="384" y="3029"/>
                    </a:lnTo>
                    <a:lnTo>
                      <a:pt x="384" y="3028"/>
                    </a:lnTo>
                    <a:lnTo>
                      <a:pt x="384" y="3025"/>
                    </a:lnTo>
                    <a:lnTo>
                      <a:pt x="384" y="3018"/>
                    </a:lnTo>
                    <a:lnTo>
                      <a:pt x="386" y="3014"/>
                    </a:lnTo>
                    <a:lnTo>
                      <a:pt x="389" y="3014"/>
                    </a:lnTo>
                    <a:lnTo>
                      <a:pt x="389" y="3016"/>
                    </a:lnTo>
                    <a:lnTo>
                      <a:pt x="388" y="3026"/>
                    </a:lnTo>
                    <a:lnTo>
                      <a:pt x="387" y="3030"/>
                    </a:lnTo>
                    <a:lnTo>
                      <a:pt x="386" y="3032"/>
                    </a:lnTo>
                    <a:lnTo>
                      <a:pt x="386" y="3033"/>
                    </a:lnTo>
                    <a:close/>
                    <a:moveTo>
                      <a:pt x="368" y="3027"/>
                    </a:moveTo>
                    <a:lnTo>
                      <a:pt x="367" y="3030"/>
                    </a:lnTo>
                    <a:lnTo>
                      <a:pt x="364" y="3024"/>
                    </a:lnTo>
                    <a:lnTo>
                      <a:pt x="362" y="3023"/>
                    </a:lnTo>
                    <a:lnTo>
                      <a:pt x="359" y="3017"/>
                    </a:lnTo>
                    <a:lnTo>
                      <a:pt x="358" y="3015"/>
                    </a:lnTo>
                    <a:lnTo>
                      <a:pt x="358" y="3013"/>
                    </a:lnTo>
                    <a:lnTo>
                      <a:pt x="359" y="3013"/>
                    </a:lnTo>
                    <a:lnTo>
                      <a:pt x="360" y="3013"/>
                    </a:lnTo>
                    <a:lnTo>
                      <a:pt x="361" y="3013"/>
                    </a:lnTo>
                    <a:lnTo>
                      <a:pt x="367" y="3020"/>
                    </a:lnTo>
                    <a:lnTo>
                      <a:pt x="368" y="3023"/>
                    </a:lnTo>
                    <a:lnTo>
                      <a:pt x="368" y="3027"/>
                    </a:lnTo>
                    <a:close/>
                    <a:moveTo>
                      <a:pt x="357" y="3004"/>
                    </a:moveTo>
                    <a:lnTo>
                      <a:pt x="356" y="3004"/>
                    </a:lnTo>
                    <a:lnTo>
                      <a:pt x="355" y="3003"/>
                    </a:lnTo>
                    <a:lnTo>
                      <a:pt x="354" y="3002"/>
                    </a:lnTo>
                    <a:lnTo>
                      <a:pt x="352" y="2998"/>
                    </a:lnTo>
                    <a:lnTo>
                      <a:pt x="351" y="2996"/>
                    </a:lnTo>
                    <a:lnTo>
                      <a:pt x="351" y="2994"/>
                    </a:lnTo>
                    <a:lnTo>
                      <a:pt x="351" y="2993"/>
                    </a:lnTo>
                    <a:lnTo>
                      <a:pt x="352" y="2994"/>
                    </a:lnTo>
                    <a:lnTo>
                      <a:pt x="353" y="2994"/>
                    </a:lnTo>
                    <a:lnTo>
                      <a:pt x="356" y="3000"/>
                    </a:lnTo>
                    <a:lnTo>
                      <a:pt x="357" y="3004"/>
                    </a:lnTo>
                    <a:close/>
                    <a:moveTo>
                      <a:pt x="1841" y="3016"/>
                    </a:moveTo>
                    <a:lnTo>
                      <a:pt x="1839" y="3016"/>
                    </a:lnTo>
                    <a:lnTo>
                      <a:pt x="1833" y="3015"/>
                    </a:lnTo>
                    <a:lnTo>
                      <a:pt x="1830" y="3014"/>
                    </a:lnTo>
                    <a:lnTo>
                      <a:pt x="1823" y="3010"/>
                    </a:lnTo>
                    <a:lnTo>
                      <a:pt x="1808" y="3005"/>
                    </a:lnTo>
                    <a:lnTo>
                      <a:pt x="1802" y="3002"/>
                    </a:lnTo>
                    <a:lnTo>
                      <a:pt x="1801" y="3000"/>
                    </a:lnTo>
                    <a:lnTo>
                      <a:pt x="1804" y="2996"/>
                    </a:lnTo>
                    <a:lnTo>
                      <a:pt x="1805" y="2994"/>
                    </a:lnTo>
                    <a:lnTo>
                      <a:pt x="1807" y="2994"/>
                    </a:lnTo>
                    <a:lnTo>
                      <a:pt x="1823" y="2991"/>
                    </a:lnTo>
                    <a:lnTo>
                      <a:pt x="1829" y="2993"/>
                    </a:lnTo>
                    <a:lnTo>
                      <a:pt x="1836" y="3001"/>
                    </a:lnTo>
                    <a:lnTo>
                      <a:pt x="1840" y="3006"/>
                    </a:lnTo>
                    <a:lnTo>
                      <a:pt x="1842" y="3011"/>
                    </a:lnTo>
                    <a:lnTo>
                      <a:pt x="1842" y="3014"/>
                    </a:lnTo>
                    <a:lnTo>
                      <a:pt x="1841" y="3016"/>
                    </a:lnTo>
                    <a:close/>
                    <a:moveTo>
                      <a:pt x="282" y="2993"/>
                    </a:moveTo>
                    <a:lnTo>
                      <a:pt x="285" y="2997"/>
                    </a:lnTo>
                    <a:lnTo>
                      <a:pt x="287" y="3002"/>
                    </a:lnTo>
                    <a:lnTo>
                      <a:pt x="286" y="3006"/>
                    </a:lnTo>
                    <a:lnTo>
                      <a:pt x="281" y="3009"/>
                    </a:lnTo>
                    <a:lnTo>
                      <a:pt x="279" y="3007"/>
                    </a:lnTo>
                    <a:lnTo>
                      <a:pt x="277" y="3008"/>
                    </a:lnTo>
                    <a:lnTo>
                      <a:pt x="276" y="3009"/>
                    </a:lnTo>
                    <a:lnTo>
                      <a:pt x="277" y="3010"/>
                    </a:lnTo>
                    <a:lnTo>
                      <a:pt x="280" y="3012"/>
                    </a:lnTo>
                    <a:lnTo>
                      <a:pt x="283" y="3015"/>
                    </a:lnTo>
                    <a:lnTo>
                      <a:pt x="287" y="3016"/>
                    </a:lnTo>
                    <a:lnTo>
                      <a:pt x="292" y="3018"/>
                    </a:lnTo>
                    <a:lnTo>
                      <a:pt x="288" y="3022"/>
                    </a:lnTo>
                    <a:lnTo>
                      <a:pt x="287" y="3024"/>
                    </a:lnTo>
                    <a:lnTo>
                      <a:pt x="292" y="3030"/>
                    </a:lnTo>
                    <a:lnTo>
                      <a:pt x="292" y="3032"/>
                    </a:lnTo>
                    <a:lnTo>
                      <a:pt x="293" y="3032"/>
                    </a:lnTo>
                    <a:lnTo>
                      <a:pt x="297" y="3032"/>
                    </a:lnTo>
                    <a:lnTo>
                      <a:pt x="298" y="3032"/>
                    </a:lnTo>
                    <a:lnTo>
                      <a:pt x="298" y="3034"/>
                    </a:lnTo>
                    <a:lnTo>
                      <a:pt x="295" y="3037"/>
                    </a:lnTo>
                    <a:lnTo>
                      <a:pt x="296" y="3038"/>
                    </a:lnTo>
                    <a:lnTo>
                      <a:pt x="298" y="3038"/>
                    </a:lnTo>
                    <a:lnTo>
                      <a:pt x="301" y="3038"/>
                    </a:lnTo>
                    <a:lnTo>
                      <a:pt x="302" y="3042"/>
                    </a:lnTo>
                    <a:lnTo>
                      <a:pt x="299" y="3045"/>
                    </a:lnTo>
                    <a:lnTo>
                      <a:pt x="293" y="3041"/>
                    </a:lnTo>
                    <a:lnTo>
                      <a:pt x="290" y="3037"/>
                    </a:lnTo>
                    <a:lnTo>
                      <a:pt x="288" y="3033"/>
                    </a:lnTo>
                    <a:lnTo>
                      <a:pt x="286" y="3031"/>
                    </a:lnTo>
                    <a:lnTo>
                      <a:pt x="280" y="3026"/>
                    </a:lnTo>
                    <a:lnTo>
                      <a:pt x="272" y="3015"/>
                    </a:lnTo>
                    <a:lnTo>
                      <a:pt x="269" y="3014"/>
                    </a:lnTo>
                    <a:lnTo>
                      <a:pt x="268" y="3010"/>
                    </a:lnTo>
                    <a:lnTo>
                      <a:pt x="267" y="3008"/>
                    </a:lnTo>
                    <a:lnTo>
                      <a:pt x="267" y="3006"/>
                    </a:lnTo>
                    <a:lnTo>
                      <a:pt x="268" y="3005"/>
                    </a:lnTo>
                    <a:lnTo>
                      <a:pt x="270" y="3005"/>
                    </a:lnTo>
                    <a:lnTo>
                      <a:pt x="270" y="3003"/>
                    </a:lnTo>
                    <a:lnTo>
                      <a:pt x="260" y="2999"/>
                    </a:lnTo>
                    <a:lnTo>
                      <a:pt x="259" y="2999"/>
                    </a:lnTo>
                    <a:lnTo>
                      <a:pt x="258" y="2996"/>
                    </a:lnTo>
                    <a:lnTo>
                      <a:pt x="258" y="2995"/>
                    </a:lnTo>
                    <a:lnTo>
                      <a:pt x="264" y="2996"/>
                    </a:lnTo>
                    <a:lnTo>
                      <a:pt x="270" y="2995"/>
                    </a:lnTo>
                    <a:lnTo>
                      <a:pt x="274" y="2994"/>
                    </a:lnTo>
                    <a:lnTo>
                      <a:pt x="275" y="2993"/>
                    </a:lnTo>
                    <a:lnTo>
                      <a:pt x="278" y="2991"/>
                    </a:lnTo>
                    <a:lnTo>
                      <a:pt x="279" y="2991"/>
                    </a:lnTo>
                    <a:lnTo>
                      <a:pt x="282" y="2993"/>
                    </a:lnTo>
                    <a:close/>
                    <a:moveTo>
                      <a:pt x="380" y="3006"/>
                    </a:moveTo>
                    <a:lnTo>
                      <a:pt x="381" y="3022"/>
                    </a:lnTo>
                    <a:lnTo>
                      <a:pt x="381" y="3027"/>
                    </a:lnTo>
                    <a:lnTo>
                      <a:pt x="379" y="3030"/>
                    </a:lnTo>
                    <a:lnTo>
                      <a:pt x="378" y="3036"/>
                    </a:lnTo>
                    <a:lnTo>
                      <a:pt x="377" y="3038"/>
                    </a:lnTo>
                    <a:lnTo>
                      <a:pt x="375" y="3035"/>
                    </a:lnTo>
                    <a:lnTo>
                      <a:pt x="375" y="3030"/>
                    </a:lnTo>
                    <a:lnTo>
                      <a:pt x="374" y="3026"/>
                    </a:lnTo>
                    <a:lnTo>
                      <a:pt x="373" y="3023"/>
                    </a:lnTo>
                    <a:lnTo>
                      <a:pt x="374" y="3015"/>
                    </a:lnTo>
                    <a:lnTo>
                      <a:pt x="373" y="3016"/>
                    </a:lnTo>
                    <a:lnTo>
                      <a:pt x="372" y="3019"/>
                    </a:lnTo>
                    <a:lnTo>
                      <a:pt x="370" y="3019"/>
                    </a:lnTo>
                    <a:lnTo>
                      <a:pt x="366" y="3015"/>
                    </a:lnTo>
                    <a:lnTo>
                      <a:pt x="364" y="3012"/>
                    </a:lnTo>
                    <a:lnTo>
                      <a:pt x="364" y="3008"/>
                    </a:lnTo>
                    <a:lnTo>
                      <a:pt x="361" y="3005"/>
                    </a:lnTo>
                    <a:lnTo>
                      <a:pt x="361" y="3004"/>
                    </a:lnTo>
                    <a:lnTo>
                      <a:pt x="361" y="3002"/>
                    </a:lnTo>
                    <a:lnTo>
                      <a:pt x="363" y="2998"/>
                    </a:lnTo>
                    <a:lnTo>
                      <a:pt x="364" y="2995"/>
                    </a:lnTo>
                    <a:lnTo>
                      <a:pt x="365" y="2991"/>
                    </a:lnTo>
                    <a:lnTo>
                      <a:pt x="366" y="2989"/>
                    </a:lnTo>
                    <a:lnTo>
                      <a:pt x="367" y="2989"/>
                    </a:lnTo>
                    <a:lnTo>
                      <a:pt x="371" y="2991"/>
                    </a:lnTo>
                    <a:lnTo>
                      <a:pt x="375" y="2994"/>
                    </a:lnTo>
                    <a:lnTo>
                      <a:pt x="378" y="2997"/>
                    </a:lnTo>
                    <a:lnTo>
                      <a:pt x="380" y="3006"/>
                    </a:lnTo>
                    <a:close/>
                    <a:moveTo>
                      <a:pt x="361" y="2997"/>
                    </a:moveTo>
                    <a:lnTo>
                      <a:pt x="361" y="2997"/>
                    </a:lnTo>
                    <a:lnTo>
                      <a:pt x="358" y="2997"/>
                    </a:lnTo>
                    <a:lnTo>
                      <a:pt x="357" y="2997"/>
                    </a:lnTo>
                    <a:lnTo>
                      <a:pt x="356" y="2995"/>
                    </a:lnTo>
                    <a:lnTo>
                      <a:pt x="356" y="2994"/>
                    </a:lnTo>
                    <a:lnTo>
                      <a:pt x="357" y="2992"/>
                    </a:lnTo>
                    <a:lnTo>
                      <a:pt x="359" y="2988"/>
                    </a:lnTo>
                    <a:lnTo>
                      <a:pt x="359" y="2987"/>
                    </a:lnTo>
                    <a:lnTo>
                      <a:pt x="359" y="2987"/>
                    </a:lnTo>
                    <a:lnTo>
                      <a:pt x="361" y="2988"/>
                    </a:lnTo>
                    <a:lnTo>
                      <a:pt x="361" y="2989"/>
                    </a:lnTo>
                    <a:lnTo>
                      <a:pt x="361" y="2997"/>
                    </a:lnTo>
                    <a:close/>
                    <a:moveTo>
                      <a:pt x="1866" y="2988"/>
                    </a:moveTo>
                    <a:lnTo>
                      <a:pt x="1865" y="2989"/>
                    </a:lnTo>
                    <a:lnTo>
                      <a:pt x="1864" y="2989"/>
                    </a:lnTo>
                    <a:lnTo>
                      <a:pt x="1862" y="2988"/>
                    </a:lnTo>
                    <a:lnTo>
                      <a:pt x="1862" y="2987"/>
                    </a:lnTo>
                    <a:lnTo>
                      <a:pt x="1862" y="2985"/>
                    </a:lnTo>
                    <a:lnTo>
                      <a:pt x="1862" y="2984"/>
                    </a:lnTo>
                    <a:lnTo>
                      <a:pt x="1865" y="2985"/>
                    </a:lnTo>
                    <a:lnTo>
                      <a:pt x="1866" y="2988"/>
                    </a:lnTo>
                    <a:close/>
                    <a:moveTo>
                      <a:pt x="340" y="2994"/>
                    </a:moveTo>
                    <a:lnTo>
                      <a:pt x="340" y="2994"/>
                    </a:lnTo>
                    <a:lnTo>
                      <a:pt x="338" y="2994"/>
                    </a:lnTo>
                    <a:lnTo>
                      <a:pt x="331" y="2985"/>
                    </a:lnTo>
                    <a:lnTo>
                      <a:pt x="326" y="2982"/>
                    </a:lnTo>
                    <a:lnTo>
                      <a:pt x="323" y="2978"/>
                    </a:lnTo>
                    <a:lnTo>
                      <a:pt x="320" y="2975"/>
                    </a:lnTo>
                    <a:lnTo>
                      <a:pt x="322" y="2971"/>
                    </a:lnTo>
                    <a:lnTo>
                      <a:pt x="324" y="2971"/>
                    </a:lnTo>
                    <a:lnTo>
                      <a:pt x="330" y="2975"/>
                    </a:lnTo>
                    <a:lnTo>
                      <a:pt x="335" y="2978"/>
                    </a:lnTo>
                    <a:lnTo>
                      <a:pt x="337" y="2981"/>
                    </a:lnTo>
                    <a:lnTo>
                      <a:pt x="343" y="2991"/>
                    </a:lnTo>
                    <a:lnTo>
                      <a:pt x="343" y="2992"/>
                    </a:lnTo>
                    <a:lnTo>
                      <a:pt x="340" y="2994"/>
                    </a:lnTo>
                    <a:close/>
                    <a:moveTo>
                      <a:pt x="329" y="2954"/>
                    </a:moveTo>
                    <a:lnTo>
                      <a:pt x="327" y="2956"/>
                    </a:lnTo>
                    <a:lnTo>
                      <a:pt x="326" y="2958"/>
                    </a:lnTo>
                    <a:lnTo>
                      <a:pt x="324" y="2959"/>
                    </a:lnTo>
                    <a:lnTo>
                      <a:pt x="323" y="2959"/>
                    </a:lnTo>
                    <a:lnTo>
                      <a:pt x="321" y="2959"/>
                    </a:lnTo>
                    <a:lnTo>
                      <a:pt x="320" y="2956"/>
                    </a:lnTo>
                    <a:lnTo>
                      <a:pt x="318" y="2955"/>
                    </a:lnTo>
                    <a:lnTo>
                      <a:pt x="316" y="2955"/>
                    </a:lnTo>
                    <a:lnTo>
                      <a:pt x="316" y="2956"/>
                    </a:lnTo>
                    <a:lnTo>
                      <a:pt x="316" y="2957"/>
                    </a:lnTo>
                    <a:lnTo>
                      <a:pt x="316" y="2959"/>
                    </a:lnTo>
                    <a:lnTo>
                      <a:pt x="316" y="2959"/>
                    </a:lnTo>
                    <a:lnTo>
                      <a:pt x="315" y="2959"/>
                    </a:lnTo>
                    <a:lnTo>
                      <a:pt x="315" y="2959"/>
                    </a:lnTo>
                    <a:lnTo>
                      <a:pt x="314" y="2957"/>
                    </a:lnTo>
                    <a:lnTo>
                      <a:pt x="314" y="2956"/>
                    </a:lnTo>
                    <a:lnTo>
                      <a:pt x="315" y="2954"/>
                    </a:lnTo>
                    <a:lnTo>
                      <a:pt x="316" y="2952"/>
                    </a:lnTo>
                    <a:lnTo>
                      <a:pt x="321" y="2948"/>
                    </a:lnTo>
                    <a:lnTo>
                      <a:pt x="322" y="2947"/>
                    </a:lnTo>
                    <a:lnTo>
                      <a:pt x="324" y="2947"/>
                    </a:lnTo>
                    <a:lnTo>
                      <a:pt x="326" y="2949"/>
                    </a:lnTo>
                    <a:lnTo>
                      <a:pt x="327" y="2950"/>
                    </a:lnTo>
                    <a:lnTo>
                      <a:pt x="329" y="2954"/>
                    </a:lnTo>
                    <a:close/>
                    <a:moveTo>
                      <a:pt x="255" y="2945"/>
                    </a:moveTo>
                    <a:lnTo>
                      <a:pt x="257" y="2948"/>
                    </a:lnTo>
                    <a:lnTo>
                      <a:pt x="264" y="2946"/>
                    </a:lnTo>
                    <a:lnTo>
                      <a:pt x="265" y="2947"/>
                    </a:lnTo>
                    <a:lnTo>
                      <a:pt x="267" y="2948"/>
                    </a:lnTo>
                    <a:lnTo>
                      <a:pt x="268" y="2950"/>
                    </a:lnTo>
                    <a:lnTo>
                      <a:pt x="269" y="2954"/>
                    </a:lnTo>
                    <a:lnTo>
                      <a:pt x="270" y="2958"/>
                    </a:lnTo>
                    <a:lnTo>
                      <a:pt x="269" y="2959"/>
                    </a:lnTo>
                    <a:lnTo>
                      <a:pt x="268" y="2961"/>
                    </a:lnTo>
                    <a:lnTo>
                      <a:pt x="257" y="2968"/>
                    </a:lnTo>
                    <a:lnTo>
                      <a:pt x="257" y="2969"/>
                    </a:lnTo>
                    <a:lnTo>
                      <a:pt x="257" y="2969"/>
                    </a:lnTo>
                    <a:lnTo>
                      <a:pt x="258" y="2970"/>
                    </a:lnTo>
                    <a:lnTo>
                      <a:pt x="260" y="2969"/>
                    </a:lnTo>
                    <a:lnTo>
                      <a:pt x="269" y="2968"/>
                    </a:lnTo>
                    <a:lnTo>
                      <a:pt x="269" y="2967"/>
                    </a:lnTo>
                    <a:lnTo>
                      <a:pt x="270" y="2961"/>
                    </a:lnTo>
                    <a:lnTo>
                      <a:pt x="271" y="2959"/>
                    </a:lnTo>
                    <a:lnTo>
                      <a:pt x="271" y="2957"/>
                    </a:lnTo>
                    <a:lnTo>
                      <a:pt x="271" y="2952"/>
                    </a:lnTo>
                    <a:lnTo>
                      <a:pt x="271" y="2950"/>
                    </a:lnTo>
                    <a:lnTo>
                      <a:pt x="277" y="2950"/>
                    </a:lnTo>
                    <a:lnTo>
                      <a:pt x="280" y="2948"/>
                    </a:lnTo>
                    <a:lnTo>
                      <a:pt x="284" y="2944"/>
                    </a:lnTo>
                    <a:lnTo>
                      <a:pt x="285" y="2944"/>
                    </a:lnTo>
                    <a:lnTo>
                      <a:pt x="284" y="2950"/>
                    </a:lnTo>
                    <a:lnTo>
                      <a:pt x="284" y="2952"/>
                    </a:lnTo>
                    <a:lnTo>
                      <a:pt x="280" y="2960"/>
                    </a:lnTo>
                    <a:lnTo>
                      <a:pt x="278" y="2966"/>
                    </a:lnTo>
                    <a:lnTo>
                      <a:pt x="277" y="2973"/>
                    </a:lnTo>
                    <a:lnTo>
                      <a:pt x="277" y="2983"/>
                    </a:lnTo>
                    <a:lnTo>
                      <a:pt x="276" y="2987"/>
                    </a:lnTo>
                    <a:lnTo>
                      <a:pt x="274" y="2989"/>
                    </a:lnTo>
                    <a:lnTo>
                      <a:pt x="264" y="2993"/>
                    </a:lnTo>
                    <a:lnTo>
                      <a:pt x="259" y="2993"/>
                    </a:lnTo>
                    <a:lnTo>
                      <a:pt x="254" y="2989"/>
                    </a:lnTo>
                    <a:lnTo>
                      <a:pt x="252" y="2987"/>
                    </a:lnTo>
                    <a:lnTo>
                      <a:pt x="253" y="2984"/>
                    </a:lnTo>
                    <a:lnTo>
                      <a:pt x="255" y="2984"/>
                    </a:lnTo>
                    <a:lnTo>
                      <a:pt x="258" y="2984"/>
                    </a:lnTo>
                    <a:lnTo>
                      <a:pt x="260" y="2986"/>
                    </a:lnTo>
                    <a:lnTo>
                      <a:pt x="262" y="2986"/>
                    </a:lnTo>
                    <a:lnTo>
                      <a:pt x="262" y="2985"/>
                    </a:lnTo>
                    <a:lnTo>
                      <a:pt x="254" y="2980"/>
                    </a:lnTo>
                    <a:lnTo>
                      <a:pt x="249" y="2977"/>
                    </a:lnTo>
                    <a:lnTo>
                      <a:pt x="247" y="2974"/>
                    </a:lnTo>
                    <a:lnTo>
                      <a:pt x="247" y="2972"/>
                    </a:lnTo>
                    <a:lnTo>
                      <a:pt x="247" y="2971"/>
                    </a:lnTo>
                    <a:lnTo>
                      <a:pt x="242" y="2963"/>
                    </a:lnTo>
                    <a:lnTo>
                      <a:pt x="242" y="2960"/>
                    </a:lnTo>
                    <a:lnTo>
                      <a:pt x="241" y="2956"/>
                    </a:lnTo>
                    <a:lnTo>
                      <a:pt x="241" y="2952"/>
                    </a:lnTo>
                    <a:lnTo>
                      <a:pt x="242" y="2944"/>
                    </a:lnTo>
                    <a:lnTo>
                      <a:pt x="242" y="2943"/>
                    </a:lnTo>
                    <a:lnTo>
                      <a:pt x="244" y="2943"/>
                    </a:lnTo>
                    <a:lnTo>
                      <a:pt x="247" y="2944"/>
                    </a:lnTo>
                    <a:lnTo>
                      <a:pt x="255" y="2945"/>
                    </a:lnTo>
                    <a:close/>
                    <a:moveTo>
                      <a:pt x="307" y="2926"/>
                    </a:moveTo>
                    <a:lnTo>
                      <a:pt x="307" y="2926"/>
                    </a:lnTo>
                    <a:lnTo>
                      <a:pt x="307" y="2926"/>
                    </a:lnTo>
                    <a:lnTo>
                      <a:pt x="307" y="2924"/>
                    </a:lnTo>
                    <a:lnTo>
                      <a:pt x="308" y="2920"/>
                    </a:lnTo>
                    <a:lnTo>
                      <a:pt x="308" y="2919"/>
                    </a:lnTo>
                    <a:lnTo>
                      <a:pt x="312" y="2919"/>
                    </a:lnTo>
                    <a:lnTo>
                      <a:pt x="313" y="2920"/>
                    </a:lnTo>
                    <a:lnTo>
                      <a:pt x="313" y="2920"/>
                    </a:lnTo>
                    <a:lnTo>
                      <a:pt x="312" y="2922"/>
                    </a:lnTo>
                    <a:lnTo>
                      <a:pt x="311" y="2924"/>
                    </a:lnTo>
                    <a:lnTo>
                      <a:pt x="307" y="2926"/>
                    </a:lnTo>
                    <a:close/>
                    <a:moveTo>
                      <a:pt x="318" y="2911"/>
                    </a:moveTo>
                    <a:lnTo>
                      <a:pt x="321" y="2908"/>
                    </a:lnTo>
                    <a:lnTo>
                      <a:pt x="326" y="2902"/>
                    </a:lnTo>
                    <a:lnTo>
                      <a:pt x="329" y="2898"/>
                    </a:lnTo>
                    <a:lnTo>
                      <a:pt x="329" y="2902"/>
                    </a:lnTo>
                    <a:lnTo>
                      <a:pt x="325" y="2909"/>
                    </a:lnTo>
                    <a:lnTo>
                      <a:pt x="320" y="2912"/>
                    </a:lnTo>
                    <a:lnTo>
                      <a:pt x="318" y="2911"/>
                    </a:lnTo>
                    <a:close/>
                    <a:moveTo>
                      <a:pt x="2445" y="2843"/>
                    </a:moveTo>
                    <a:lnTo>
                      <a:pt x="2445" y="2845"/>
                    </a:lnTo>
                    <a:lnTo>
                      <a:pt x="2441" y="2843"/>
                    </a:lnTo>
                    <a:lnTo>
                      <a:pt x="2439" y="2843"/>
                    </a:lnTo>
                    <a:lnTo>
                      <a:pt x="2439" y="2841"/>
                    </a:lnTo>
                    <a:lnTo>
                      <a:pt x="2439" y="2840"/>
                    </a:lnTo>
                    <a:lnTo>
                      <a:pt x="2439" y="2839"/>
                    </a:lnTo>
                    <a:lnTo>
                      <a:pt x="2442" y="2838"/>
                    </a:lnTo>
                    <a:lnTo>
                      <a:pt x="2443" y="2838"/>
                    </a:lnTo>
                    <a:lnTo>
                      <a:pt x="2446" y="2840"/>
                    </a:lnTo>
                    <a:lnTo>
                      <a:pt x="2446" y="2841"/>
                    </a:lnTo>
                    <a:lnTo>
                      <a:pt x="2445" y="2843"/>
                    </a:lnTo>
                    <a:close/>
                    <a:moveTo>
                      <a:pt x="1899" y="2837"/>
                    </a:moveTo>
                    <a:lnTo>
                      <a:pt x="1898" y="2838"/>
                    </a:lnTo>
                    <a:lnTo>
                      <a:pt x="1897" y="2838"/>
                    </a:lnTo>
                    <a:lnTo>
                      <a:pt x="1897" y="2836"/>
                    </a:lnTo>
                    <a:lnTo>
                      <a:pt x="1899" y="2832"/>
                    </a:lnTo>
                    <a:lnTo>
                      <a:pt x="1899" y="2829"/>
                    </a:lnTo>
                    <a:lnTo>
                      <a:pt x="1899" y="2827"/>
                    </a:lnTo>
                    <a:lnTo>
                      <a:pt x="1900" y="2824"/>
                    </a:lnTo>
                    <a:lnTo>
                      <a:pt x="1901" y="2822"/>
                    </a:lnTo>
                    <a:lnTo>
                      <a:pt x="1903" y="2821"/>
                    </a:lnTo>
                    <a:lnTo>
                      <a:pt x="1904" y="2821"/>
                    </a:lnTo>
                    <a:lnTo>
                      <a:pt x="1905" y="2828"/>
                    </a:lnTo>
                    <a:lnTo>
                      <a:pt x="1904" y="2831"/>
                    </a:lnTo>
                    <a:lnTo>
                      <a:pt x="1903" y="2833"/>
                    </a:lnTo>
                    <a:lnTo>
                      <a:pt x="1901" y="2836"/>
                    </a:lnTo>
                    <a:lnTo>
                      <a:pt x="1899" y="2837"/>
                    </a:lnTo>
                    <a:close/>
                    <a:moveTo>
                      <a:pt x="1865" y="2834"/>
                    </a:moveTo>
                    <a:lnTo>
                      <a:pt x="1863" y="2834"/>
                    </a:lnTo>
                    <a:lnTo>
                      <a:pt x="1861" y="2833"/>
                    </a:lnTo>
                    <a:lnTo>
                      <a:pt x="1862" y="2829"/>
                    </a:lnTo>
                    <a:lnTo>
                      <a:pt x="1864" y="2828"/>
                    </a:lnTo>
                    <a:lnTo>
                      <a:pt x="1868" y="2826"/>
                    </a:lnTo>
                    <a:lnTo>
                      <a:pt x="1868" y="2825"/>
                    </a:lnTo>
                    <a:lnTo>
                      <a:pt x="1870" y="2824"/>
                    </a:lnTo>
                    <a:lnTo>
                      <a:pt x="1871" y="2824"/>
                    </a:lnTo>
                    <a:lnTo>
                      <a:pt x="1873" y="2823"/>
                    </a:lnTo>
                    <a:lnTo>
                      <a:pt x="1876" y="2820"/>
                    </a:lnTo>
                    <a:lnTo>
                      <a:pt x="1876" y="2820"/>
                    </a:lnTo>
                    <a:lnTo>
                      <a:pt x="1875" y="2824"/>
                    </a:lnTo>
                    <a:lnTo>
                      <a:pt x="1873" y="2827"/>
                    </a:lnTo>
                    <a:lnTo>
                      <a:pt x="1865" y="2834"/>
                    </a:lnTo>
                    <a:close/>
                    <a:moveTo>
                      <a:pt x="1897" y="2830"/>
                    </a:moveTo>
                    <a:lnTo>
                      <a:pt x="1894" y="2836"/>
                    </a:lnTo>
                    <a:lnTo>
                      <a:pt x="1892" y="2841"/>
                    </a:lnTo>
                    <a:lnTo>
                      <a:pt x="1889" y="2851"/>
                    </a:lnTo>
                    <a:lnTo>
                      <a:pt x="1887" y="2852"/>
                    </a:lnTo>
                    <a:lnTo>
                      <a:pt x="1886" y="2849"/>
                    </a:lnTo>
                    <a:lnTo>
                      <a:pt x="1890" y="2838"/>
                    </a:lnTo>
                    <a:lnTo>
                      <a:pt x="1890" y="2837"/>
                    </a:lnTo>
                    <a:lnTo>
                      <a:pt x="1890" y="2835"/>
                    </a:lnTo>
                    <a:lnTo>
                      <a:pt x="1888" y="2833"/>
                    </a:lnTo>
                    <a:lnTo>
                      <a:pt x="1887" y="2835"/>
                    </a:lnTo>
                    <a:lnTo>
                      <a:pt x="1882" y="2849"/>
                    </a:lnTo>
                    <a:lnTo>
                      <a:pt x="1881" y="2851"/>
                    </a:lnTo>
                    <a:lnTo>
                      <a:pt x="1879" y="2852"/>
                    </a:lnTo>
                    <a:lnTo>
                      <a:pt x="1878" y="2852"/>
                    </a:lnTo>
                    <a:lnTo>
                      <a:pt x="1876" y="2852"/>
                    </a:lnTo>
                    <a:lnTo>
                      <a:pt x="1871" y="2856"/>
                    </a:lnTo>
                    <a:lnTo>
                      <a:pt x="1879" y="2840"/>
                    </a:lnTo>
                    <a:lnTo>
                      <a:pt x="1879" y="2839"/>
                    </a:lnTo>
                    <a:lnTo>
                      <a:pt x="1877" y="2838"/>
                    </a:lnTo>
                    <a:lnTo>
                      <a:pt x="1877" y="2838"/>
                    </a:lnTo>
                    <a:lnTo>
                      <a:pt x="1870" y="2848"/>
                    </a:lnTo>
                    <a:lnTo>
                      <a:pt x="1866" y="2852"/>
                    </a:lnTo>
                    <a:lnTo>
                      <a:pt x="1864" y="2851"/>
                    </a:lnTo>
                    <a:lnTo>
                      <a:pt x="1864" y="2850"/>
                    </a:lnTo>
                    <a:lnTo>
                      <a:pt x="1864" y="2849"/>
                    </a:lnTo>
                    <a:lnTo>
                      <a:pt x="1870" y="2839"/>
                    </a:lnTo>
                    <a:lnTo>
                      <a:pt x="1876" y="2832"/>
                    </a:lnTo>
                    <a:lnTo>
                      <a:pt x="1879" y="2827"/>
                    </a:lnTo>
                    <a:lnTo>
                      <a:pt x="1879" y="2823"/>
                    </a:lnTo>
                    <a:lnTo>
                      <a:pt x="1880" y="2820"/>
                    </a:lnTo>
                    <a:lnTo>
                      <a:pt x="1880" y="2816"/>
                    </a:lnTo>
                    <a:lnTo>
                      <a:pt x="1881" y="2816"/>
                    </a:lnTo>
                    <a:lnTo>
                      <a:pt x="1881" y="2816"/>
                    </a:lnTo>
                    <a:lnTo>
                      <a:pt x="1881" y="2817"/>
                    </a:lnTo>
                    <a:lnTo>
                      <a:pt x="1881" y="2821"/>
                    </a:lnTo>
                    <a:lnTo>
                      <a:pt x="1880" y="2828"/>
                    </a:lnTo>
                    <a:lnTo>
                      <a:pt x="1879" y="2832"/>
                    </a:lnTo>
                    <a:lnTo>
                      <a:pt x="1877" y="2835"/>
                    </a:lnTo>
                    <a:lnTo>
                      <a:pt x="1878" y="2835"/>
                    </a:lnTo>
                    <a:lnTo>
                      <a:pt x="1881" y="2833"/>
                    </a:lnTo>
                    <a:lnTo>
                      <a:pt x="1882" y="2830"/>
                    </a:lnTo>
                    <a:lnTo>
                      <a:pt x="1884" y="2824"/>
                    </a:lnTo>
                    <a:lnTo>
                      <a:pt x="1885" y="2820"/>
                    </a:lnTo>
                    <a:lnTo>
                      <a:pt x="1886" y="2812"/>
                    </a:lnTo>
                    <a:lnTo>
                      <a:pt x="1886" y="2813"/>
                    </a:lnTo>
                    <a:lnTo>
                      <a:pt x="1887" y="2814"/>
                    </a:lnTo>
                    <a:lnTo>
                      <a:pt x="1888" y="2815"/>
                    </a:lnTo>
                    <a:lnTo>
                      <a:pt x="1890" y="2816"/>
                    </a:lnTo>
                    <a:lnTo>
                      <a:pt x="1890" y="2816"/>
                    </a:lnTo>
                    <a:lnTo>
                      <a:pt x="1891" y="2820"/>
                    </a:lnTo>
                    <a:lnTo>
                      <a:pt x="1892" y="2820"/>
                    </a:lnTo>
                    <a:lnTo>
                      <a:pt x="1894" y="2821"/>
                    </a:lnTo>
                    <a:lnTo>
                      <a:pt x="1895" y="2822"/>
                    </a:lnTo>
                    <a:lnTo>
                      <a:pt x="1896" y="2825"/>
                    </a:lnTo>
                    <a:lnTo>
                      <a:pt x="1896" y="2826"/>
                    </a:lnTo>
                    <a:lnTo>
                      <a:pt x="1897" y="2827"/>
                    </a:lnTo>
                    <a:lnTo>
                      <a:pt x="1897" y="2827"/>
                    </a:lnTo>
                    <a:lnTo>
                      <a:pt x="1897" y="2830"/>
                    </a:lnTo>
                    <a:close/>
                    <a:moveTo>
                      <a:pt x="1879" y="2809"/>
                    </a:moveTo>
                    <a:lnTo>
                      <a:pt x="1877" y="2810"/>
                    </a:lnTo>
                    <a:lnTo>
                      <a:pt x="1877" y="2810"/>
                    </a:lnTo>
                    <a:lnTo>
                      <a:pt x="1877" y="2805"/>
                    </a:lnTo>
                    <a:lnTo>
                      <a:pt x="1876" y="2803"/>
                    </a:lnTo>
                    <a:lnTo>
                      <a:pt x="1876" y="2802"/>
                    </a:lnTo>
                    <a:lnTo>
                      <a:pt x="1877" y="2801"/>
                    </a:lnTo>
                    <a:lnTo>
                      <a:pt x="1877" y="2801"/>
                    </a:lnTo>
                    <a:lnTo>
                      <a:pt x="1879" y="2803"/>
                    </a:lnTo>
                    <a:lnTo>
                      <a:pt x="1879" y="2804"/>
                    </a:lnTo>
                    <a:lnTo>
                      <a:pt x="1879" y="2806"/>
                    </a:lnTo>
                    <a:lnTo>
                      <a:pt x="1879" y="2807"/>
                    </a:lnTo>
                    <a:lnTo>
                      <a:pt x="1879" y="2809"/>
                    </a:lnTo>
                    <a:close/>
                    <a:moveTo>
                      <a:pt x="1868" y="2802"/>
                    </a:moveTo>
                    <a:lnTo>
                      <a:pt x="1867" y="2804"/>
                    </a:lnTo>
                    <a:lnTo>
                      <a:pt x="1865" y="2802"/>
                    </a:lnTo>
                    <a:lnTo>
                      <a:pt x="1865" y="2800"/>
                    </a:lnTo>
                    <a:lnTo>
                      <a:pt x="1867" y="2798"/>
                    </a:lnTo>
                    <a:lnTo>
                      <a:pt x="1868" y="2798"/>
                    </a:lnTo>
                    <a:lnTo>
                      <a:pt x="1869" y="2799"/>
                    </a:lnTo>
                    <a:lnTo>
                      <a:pt x="1869" y="2800"/>
                    </a:lnTo>
                    <a:lnTo>
                      <a:pt x="1868" y="2802"/>
                    </a:lnTo>
                    <a:close/>
                    <a:moveTo>
                      <a:pt x="2422" y="2759"/>
                    </a:moveTo>
                    <a:lnTo>
                      <a:pt x="2424" y="2760"/>
                    </a:lnTo>
                    <a:lnTo>
                      <a:pt x="2425" y="2766"/>
                    </a:lnTo>
                    <a:lnTo>
                      <a:pt x="2421" y="2766"/>
                    </a:lnTo>
                    <a:lnTo>
                      <a:pt x="2415" y="2762"/>
                    </a:lnTo>
                    <a:lnTo>
                      <a:pt x="2414" y="2759"/>
                    </a:lnTo>
                    <a:lnTo>
                      <a:pt x="2414" y="2758"/>
                    </a:lnTo>
                    <a:lnTo>
                      <a:pt x="2415" y="2758"/>
                    </a:lnTo>
                    <a:lnTo>
                      <a:pt x="2416" y="2759"/>
                    </a:lnTo>
                    <a:lnTo>
                      <a:pt x="2417" y="2758"/>
                    </a:lnTo>
                    <a:lnTo>
                      <a:pt x="2419" y="2757"/>
                    </a:lnTo>
                    <a:lnTo>
                      <a:pt x="2422" y="2759"/>
                    </a:lnTo>
                    <a:close/>
                    <a:moveTo>
                      <a:pt x="1873" y="2761"/>
                    </a:moveTo>
                    <a:lnTo>
                      <a:pt x="1872" y="2761"/>
                    </a:lnTo>
                    <a:lnTo>
                      <a:pt x="1871" y="2761"/>
                    </a:lnTo>
                    <a:lnTo>
                      <a:pt x="1870" y="2764"/>
                    </a:lnTo>
                    <a:lnTo>
                      <a:pt x="1870" y="2765"/>
                    </a:lnTo>
                    <a:lnTo>
                      <a:pt x="1869" y="2763"/>
                    </a:lnTo>
                    <a:lnTo>
                      <a:pt x="1870" y="2761"/>
                    </a:lnTo>
                    <a:lnTo>
                      <a:pt x="1869" y="2759"/>
                    </a:lnTo>
                    <a:lnTo>
                      <a:pt x="1870" y="2758"/>
                    </a:lnTo>
                    <a:lnTo>
                      <a:pt x="1871" y="2756"/>
                    </a:lnTo>
                    <a:lnTo>
                      <a:pt x="1871" y="2756"/>
                    </a:lnTo>
                    <a:lnTo>
                      <a:pt x="1872" y="2756"/>
                    </a:lnTo>
                    <a:lnTo>
                      <a:pt x="1873" y="2759"/>
                    </a:lnTo>
                    <a:lnTo>
                      <a:pt x="1873" y="2761"/>
                    </a:lnTo>
                    <a:close/>
                    <a:moveTo>
                      <a:pt x="2195" y="2672"/>
                    </a:moveTo>
                    <a:lnTo>
                      <a:pt x="2193" y="2676"/>
                    </a:lnTo>
                    <a:lnTo>
                      <a:pt x="2191" y="2676"/>
                    </a:lnTo>
                    <a:lnTo>
                      <a:pt x="2190" y="2677"/>
                    </a:lnTo>
                    <a:lnTo>
                      <a:pt x="2189" y="2677"/>
                    </a:lnTo>
                    <a:lnTo>
                      <a:pt x="2191" y="2673"/>
                    </a:lnTo>
                    <a:lnTo>
                      <a:pt x="2191" y="2670"/>
                    </a:lnTo>
                    <a:lnTo>
                      <a:pt x="2190" y="2668"/>
                    </a:lnTo>
                    <a:lnTo>
                      <a:pt x="2191" y="2666"/>
                    </a:lnTo>
                    <a:lnTo>
                      <a:pt x="2194" y="2666"/>
                    </a:lnTo>
                    <a:lnTo>
                      <a:pt x="2194" y="2669"/>
                    </a:lnTo>
                    <a:lnTo>
                      <a:pt x="2194" y="2670"/>
                    </a:lnTo>
                    <a:lnTo>
                      <a:pt x="2196" y="2671"/>
                    </a:lnTo>
                    <a:lnTo>
                      <a:pt x="2195" y="2672"/>
                    </a:lnTo>
                    <a:close/>
                    <a:moveTo>
                      <a:pt x="1855" y="2637"/>
                    </a:moveTo>
                    <a:lnTo>
                      <a:pt x="1854" y="2638"/>
                    </a:lnTo>
                    <a:lnTo>
                      <a:pt x="1854" y="2637"/>
                    </a:lnTo>
                    <a:lnTo>
                      <a:pt x="1854" y="2634"/>
                    </a:lnTo>
                    <a:lnTo>
                      <a:pt x="1856" y="2634"/>
                    </a:lnTo>
                    <a:lnTo>
                      <a:pt x="1857" y="2631"/>
                    </a:lnTo>
                    <a:lnTo>
                      <a:pt x="1859" y="2632"/>
                    </a:lnTo>
                    <a:lnTo>
                      <a:pt x="1858" y="2633"/>
                    </a:lnTo>
                    <a:lnTo>
                      <a:pt x="1856" y="2636"/>
                    </a:lnTo>
                    <a:lnTo>
                      <a:pt x="1855" y="2637"/>
                    </a:lnTo>
                    <a:close/>
                    <a:moveTo>
                      <a:pt x="1862" y="2629"/>
                    </a:moveTo>
                    <a:lnTo>
                      <a:pt x="1859" y="2629"/>
                    </a:lnTo>
                    <a:lnTo>
                      <a:pt x="1860" y="2626"/>
                    </a:lnTo>
                    <a:lnTo>
                      <a:pt x="1861" y="2624"/>
                    </a:lnTo>
                    <a:lnTo>
                      <a:pt x="1862" y="2622"/>
                    </a:lnTo>
                    <a:lnTo>
                      <a:pt x="1865" y="2622"/>
                    </a:lnTo>
                    <a:lnTo>
                      <a:pt x="1866" y="2624"/>
                    </a:lnTo>
                    <a:lnTo>
                      <a:pt x="1865" y="2626"/>
                    </a:lnTo>
                    <a:lnTo>
                      <a:pt x="1862" y="2629"/>
                    </a:lnTo>
                    <a:close/>
                    <a:moveTo>
                      <a:pt x="2340" y="2592"/>
                    </a:moveTo>
                    <a:lnTo>
                      <a:pt x="2339" y="2596"/>
                    </a:lnTo>
                    <a:lnTo>
                      <a:pt x="2336" y="2595"/>
                    </a:lnTo>
                    <a:lnTo>
                      <a:pt x="2330" y="2591"/>
                    </a:lnTo>
                    <a:lnTo>
                      <a:pt x="2328" y="2590"/>
                    </a:lnTo>
                    <a:lnTo>
                      <a:pt x="2328" y="2587"/>
                    </a:lnTo>
                    <a:lnTo>
                      <a:pt x="2328" y="2584"/>
                    </a:lnTo>
                    <a:lnTo>
                      <a:pt x="2329" y="2583"/>
                    </a:lnTo>
                    <a:lnTo>
                      <a:pt x="2333" y="2583"/>
                    </a:lnTo>
                    <a:lnTo>
                      <a:pt x="2337" y="2588"/>
                    </a:lnTo>
                    <a:lnTo>
                      <a:pt x="2337" y="2588"/>
                    </a:lnTo>
                    <a:lnTo>
                      <a:pt x="2340" y="2592"/>
                    </a:lnTo>
                    <a:close/>
                    <a:moveTo>
                      <a:pt x="2224" y="2600"/>
                    </a:moveTo>
                    <a:lnTo>
                      <a:pt x="2221" y="2601"/>
                    </a:lnTo>
                    <a:lnTo>
                      <a:pt x="2219" y="2599"/>
                    </a:lnTo>
                    <a:lnTo>
                      <a:pt x="2219" y="2595"/>
                    </a:lnTo>
                    <a:lnTo>
                      <a:pt x="2220" y="2592"/>
                    </a:lnTo>
                    <a:lnTo>
                      <a:pt x="2224" y="2586"/>
                    </a:lnTo>
                    <a:lnTo>
                      <a:pt x="2226" y="2580"/>
                    </a:lnTo>
                    <a:lnTo>
                      <a:pt x="2228" y="2579"/>
                    </a:lnTo>
                    <a:lnTo>
                      <a:pt x="2231" y="2580"/>
                    </a:lnTo>
                    <a:lnTo>
                      <a:pt x="2233" y="2581"/>
                    </a:lnTo>
                    <a:lnTo>
                      <a:pt x="2235" y="2585"/>
                    </a:lnTo>
                    <a:lnTo>
                      <a:pt x="2236" y="2587"/>
                    </a:lnTo>
                    <a:lnTo>
                      <a:pt x="2235" y="2591"/>
                    </a:lnTo>
                    <a:lnTo>
                      <a:pt x="2233" y="2594"/>
                    </a:lnTo>
                    <a:lnTo>
                      <a:pt x="2230" y="2596"/>
                    </a:lnTo>
                    <a:lnTo>
                      <a:pt x="2224" y="2600"/>
                    </a:lnTo>
                    <a:close/>
                    <a:moveTo>
                      <a:pt x="1909" y="2569"/>
                    </a:moveTo>
                    <a:lnTo>
                      <a:pt x="1904" y="2570"/>
                    </a:lnTo>
                    <a:lnTo>
                      <a:pt x="1904" y="2569"/>
                    </a:lnTo>
                    <a:lnTo>
                      <a:pt x="1906" y="2567"/>
                    </a:lnTo>
                    <a:lnTo>
                      <a:pt x="1912" y="2564"/>
                    </a:lnTo>
                    <a:lnTo>
                      <a:pt x="1917" y="2564"/>
                    </a:lnTo>
                    <a:lnTo>
                      <a:pt x="1917" y="2566"/>
                    </a:lnTo>
                    <a:lnTo>
                      <a:pt x="1914" y="2568"/>
                    </a:lnTo>
                    <a:lnTo>
                      <a:pt x="1909" y="2569"/>
                    </a:lnTo>
                    <a:close/>
                    <a:moveTo>
                      <a:pt x="2328" y="2529"/>
                    </a:moveTo>
                    <a:lnTo>
                      <a:pt x="2327" y="2530"/>
                    </a:lnTo>
                    <a:lnTo>
                      <a:pt x="2326" y="2530"/>
                    </a:lnTo>
                    <a:lnTo>
                      <a:pt x="2324" y="2527"/>
                    </a:lnTo>
                    <a:lnTo>
                      <a:pt x="2321" y="2525"/>
                    </a:lnTo>
                    <a:lnTo>
                      <a:pt x="2320" y="2524"/>
                    </a:lnTo>
                    <a:lnTo>
                      <a:pt x="2311" y="2517"/>
                    </a:lnTo>
                    <a:lnTo>
                      <a:pt x="2309" y="2514"/>
                    </a:lnTo>
                    <a:lnTo>
                      <a:pt x="2309" y="2511"/>
                    </a:lnTo>
                    <a:lnTo>
                      <a:pt x="2312" y="2510"/>
                    </a:lnTo>
                    <a:lnTo>
                      <a:pt x="2318" y="2509"/>
                    </a:lnTo>
                    <a:lnTo>
                      <a:pt x="2324" y="2509"/>
                    </a:lnTo>
                    <a:lnTo>
                      <a:pt x="2329" y="2511"/>
                    </a:lnTo>
                    <a:lnTo>
                      <a:pt x="2330" y="2512"/>
                    </a:lnTo>
                    <a:lnTo>
                      <a:pt x="2333" y="2515"/>
                    </a:lnTo>
                    <a:lnTo>
                      <a:pt x="2332" y="2518"/>
                    </a:lnTo>
                    <a:lnTo>
                      <a:pt x="2332" y="2523"/>
                    </a:lnTo>
                    <a:lnTo>
                      <a:pt x="2331" y="2525"/>
                    </a:lnTo>
                    <a:lnTo>
                      <a:pt x="2329" y="2527"/>
                    </a:lnTo>
                    <a:lnTo>
                      <a:pt x="2328" y="2529"/>
                    </a:lnTo>
                    <a:close/>
                    <a:moveTo>
                      <a:pt x="1466" y="2499"/>
                    </a:moveTo>
                    <a:lnTo>
                      <a:pt x="1464" y="2499"/>
                    </a:lnTo>
                    <a:lnTo>
                      <a:pt x="1462" y="2495"/>
                    </a:lnTo>
                    <a:lnTo>
                      <a:pt x="1462" y="2494"/>
                    </a:lnTo>
                    <a:lnTo>
                      <a:pt x="1465" y="2493"/>
                    </a:lnTo>
                    <a:lnTo>
                      <a:pt x="1468" y="2496"/>
                    </a:lnTo>
                    <a:lnTo>
                      <a:pt x="1467" y="2497"/>
                    </a:lnTo>
                    <a:lnTo>
                      <a:pt x="1466" y="2499"/>
                    </a:lnTo>
                    <a:close/>
                    <a:moveTo>
                      <a:pt x="2322" y="2496"/>
                    </a:moveTo>
                    <a:lnTo>
                      <a:pt x="2322" y="2497"/>
                    </a:lnTo>
                    <a:lnTo>
                      <a:pt x="2323" y="2496"/>
                    </a:lnTo>
                    <a:lnTo>
                      <a:pt x="2323" y="2497"/>
                    </a:lnTo>
                    <a:lnTo>
                      <a:pt x="2324" y="2499"/>
                    </a:lnTo>
                    <a:lnTo>
                      <a:pt x="2324" y="2500"/>
                    </a:lnTo>
                    <a:lnTo>
                      <a:pt x="2326" y="2501"/>
                    </a:lnTo>
                    <a:lnTo>
                      <a:pt x="2327" y="2503"/>
                    </a:lnTo>
                    <a:lnTo>
                      <a:pt x="2327" y="2504"/>
                    </a:lnTo>
                    <a:lnTo>
                      <a:pt x="2326" y="2506"/>
                    </a:lnTo>
                    <a:lnTo>
                      <a:pt x="2324" y="2506"/>
                    </a:lnTo>
                    <a:lnTo>
                      <a:pt x="2317" y="2501"/>
                    </a:lnTo>
                    <a:lnTo>
                      <a:pt x="2315" y="2497"/>
                    </a:lnTo>
                    <a:lnTo>
                      <a:pt x="2315" y="2495"/>
                    </a:lnTo>
                    <a:lnTo>
                      <a:pt x="2316" y="2494"/>
                    </a:lnTo>
                    <a:lnTo>
                      <a:pt x="2317" y="2492"/>
                    </a:lnTo>
                    <a:lnTo>
                      <a:pt x="2318" y="2492"/>
                    </a:lnTo>
                    <a:lnTo>
                      <a:pt x="2320" y="2494"/>
                    </a:lnTo>
                    <a:lnTo>
                      <a:pt x="2322" y="2496"/>
                    </a:lnTo>
                    <a:close/>
                    <a:moveTo>
                      <a:pt x="1877" y="2462"/>
                    </a:moveTo>
                    <a:lnTo>
                      <a:pt x="1880" y="2464"/>
                    </a:lnTo>
                    <a:lnTo>
                      <a:pt x="1884" y="2470"/>
                    </a:lnTo>
                    <a:lnTo>
                      <a:pt x="1886" y="2473"/>
                    </a:lnTo>
                    <a:lnTo>
                      <a:pt x="1886" y="2476"/>
                    </a:lnTo>
                    <a:lnTo>
                      <a:pt x="1885" y="2482"/>
                    </a:lnTo>
                    <a:lnTo>
                      <a:pt x="1884" y="2487"/>
                    </a:lnTo>
                    <a:lnTo>
                      <a:pt x="1883" y="2490"/>
                    </a:lnTo>
                    <a:lnTo>
                      <a:pt x="1880" y="2495"/>
                    </a:lnTo>
                    <a:lnTo>
                      <a:pt x="1877" y="2501"/>
                    </a:lnTo>
                    <a:lnTo>
                      <a:pt x="1876" y="2507"/>
                    </a:lnTo>
                    <a:lnTo>
                      <a:pt x="1874" y="2512"/>
                    </a:lnTo>
                    <a:lnTo>
                      <a:pt x="1873" y="2514"/>
                    </a:lnTo>
                    <a:lnTo>
                      <a:pt x="1871" y="2515"/>
                    </a:lnTo>
                    <a:lnTo>
                      <a:pt x="1870" y="2515"/>
                    </a:lnTo>
                    <a:lnTo>
                      <a:pt x="1867" y="2512"/>
                    </a:lnTo>
                    <a:lnTo>
                      <a:pt x="1864" y="2507"/>
                    </a:lnTo>
                    <a:lnTo>
                      <a:pt x="1861" y="2505"/>
                    </a:lnTo>
                    <a:lnTo>
                      <a:pt x="1857" y="2503"/>
                    </a:lnTo>
                    <a:lnTo>
                      <a:pt x="1855" y="2500"/>
                    </a:lnTo>
                    <a:lnTo>
                      <a:pt x="1855" y="2498"/>
                    </a:lnTo>
                    <a:lnTo>
                      <a:pt x="1855" y="2489"/>
                    </a:lnTo>
                    <a:lnTo>
                      <a:pt x="1855" y="2485"/>
                    </a:lnTo>
                    <a:lnTo>
                      <a:pt x="1855" y="2481"/>
                    </a:lnTo>
                    <a:lnTo>
                      <a:pt x="1857" y="2479"/>
                    </a:lnTo>
                    <a:lnTo>
                      <a:pt x="1858" y="2475"/>
                    </a:lnTo>
                    <a:lnTo>
                      <a:pt x="1863" y="2466"/>
                    </a:lnTo>
                    <a:lnTo>
                      <a:pt x="1866" y="2463"/>
                    </a:lnTo>
                    <a:lnTo>
                      <a:pt x="1868" y="2462"/>
                    </a:lnTo>
                    <a:lnTo>
                      <a:pt x="1873" y="2463"/>
                    </a:lnTo>
                    <a:lnTo>
                      <a:pt x="1875" y="2462"/>
                    </a:lnTo>
                    <a:lnTo>
                      <a:pt x="1876" y="2462"/>
                    </a:lnTo>
                    <a:lnTo>
                      <a:pt x="1877" y="2462"/>
                    </a:lnTo>
                    <a:close/>
                    <a:moveTo>
                      <a:pt x="2328" y="2452"/>
                    </a:moveTo>
                    <a:lnTo>
                      <a:pt x="2334" y="2453"/>
                    </a:lnTo>
                    <a:lnTo>
                      <a:pt x="2337" y="2453"/>
                    </a:lnTo>
                    <a:lnTo>
                      <a:pt x="2339" y="2453"/>
                    </a:lnTo>
                    <a:lnTo>
                      <a:pt x="2340" y="2457"/>
                    </a:lnTo>
                    <a:lnTo>
                      <a:pt x="2338" y="2461"/>
                    </a:lnTo>
                    <a:lnTo>
                      <a:pt x="2336" y="2463"/>
                    </a:lnTo>
                    <a:lnTo>
                      <a:pt x="2333" y="2464"/>
                    </a:lnTo>
                    <a:lnTo>
                      <a:pt x="2327" y="2462"/>
                    </a:lnTo>
                    <a:lnTo>
                      <a:pt x="2325" y="2461"/>
                    </a:lnTo>
                    <a:lnTo>
                      <a:pt x="2324" y="2459"/>
                    </a:lnTo>
                    <a:lnTo>
                      <a:pt x="2324" y="2457"/>
                    </a:lnTo>
                    <a:lnTo>
                      <a:pt x="2327" y="2456"/>
                    </a:lnTo>
                    <a:lnTo>
                      <a:pt x="2328" y="2455"/>
                    </a:lnTo>
                    <a:lnTo>
                      <a:pt x="2327" y="2454"/>
                    </a:lnTo>
                    <a:lnTo>
                      <a:pt x="2327" y="2453"/>
                    </a:lnTo>
                    <a:lnTo>
                      <a:pt x="2328" y="2452"/>
                    </a:lnTo>
                    <a:close/>
                    <a:moveTo>
                      <a:pt x="2047" y="2448"/>
                    </a:moveTo>
                    <a:lnTo>
                      <a:pt x="2046" y="2449"/>
                    </a:lnTo>
                    <a:lnTo>
                      <a:pt x="2040" y="2448"/>
                    </a:lnTo>
                    <a:lnTo>
                      <a:pt x="2032" y="2444"/>
                    </a:lnTo>
                    <a:lnTo>
                      <a:pt x="2028" y="2442"/>
                    </a:lnTo>
                    <a:lnTo>
                      <a:pt x="2028" y="2441"/>
                    </a:lnTo>
                    <a:lnTo>
                      <a:pt x="2030" y="2440"/>
                    </a:lnTo>
                    <a:lnTo>
                      <a:pt x="2032" y="2441"/>
                    </a:lnTo>
                    <a:lnTo>
                      <a:pt x="2035" y="2443"/>
                    </a:lnTo>
                    <a:lnTo>
                      <a:pt x="2044" y="2444"/>
                    </a:lnTo>
                    <a:lnTo>
                      <a:pt x="2047" y="2445"/>
                    </a:lnTo>
                    <a:lnTo>
                      <a:pt x="2048" y="2447"/>
                    </a:lnTo>
                    <a:lnTo>
                      <a:pt x="2047" y="2448"/>
                    </a:lnTo>
                    <a:close/>
                    <a:moveTo>
                      <a:pt x="2159" y="2453"/>
                    </a:moveTo>
                    <a:lnTo>
                      <a:pt x="2157" y="2453"/>
                    </a:lnTo>
                    <a:lnTo>
                      <a:pt x="2153" y="2453"/>
                    </a:lnTo>
                    <a:lnTo>
                      <a:pt x="2148" y="2451"/>
                    </a:lnTo>
                    <a:lnTo>
                      <a:pt x="2146" y="2449"/>
                    </a:lnTo>
                    <a:lnTo>
                      <a:pt x="2144" y="2446"/>
                    </a:lnTo>
                    <a:lnTo>
                      <a:pt x="2144" y="2442"/>
                    </a:lnTo>
                    <a:lnTo>
                      <a:pt x="2139" y="2438"/>
                    </a:lnTo>
                    <a:lnTo>
                      <a:pt x="2135" y="2436"/>
                    </a:lnTo>
                    <a:lnTo>
                      <a:pt x="2132" y="2432"/>
                    </a:lnTo>
                    <a:lnTo>
                      <a:pt x="2135" y="2432"/>
                    </a:lnTo>
                    <a:lnTo>
                      <a:pt x="2139" y="2433"/>
                    </a:lnTo>
                    <a:lnTo>
                      <a:pt x="2144" y="2434"/>
                    </a:lnTo>
                    <a:lnTo>
                      <a:pt x="2149" y="2436"/>
                    </a:lnTo>
                    <a:lnTo>
                      <a:pt x="2156" y="2440"/>
                    </a:lnTo>
                    <a:lnTo>
                      <a:pt x="2158" y="2444"/>
                    </a:lnTo>
                    <a:lnTo>
                      <a:pt x="2161" y="2448"/>
                    </a:lnTo>
                    <a:lnTo>
                      <a:pt x="2161" y="2451"/>
                    </a:lnTo>
                    <a:lnTo>
                      <a:pt x="2161" y="2452"/>
                    </a:lnTo>
                    <a:lnTo>
                      <a:pt x="2159" y="2453"/>
                    </a:lnTo>
                    <a:close/>
                    <a:moveTo>
                      <a:pt x="1802" y="2427"/>
                    </a:moveTo>
                    <a:lnTo>
                      <a:pt x="1803" y="2428"/>
                    </a:lnTo>
                    <a:lnTo>
                      <a:pt x="1804" y="2432"/>
                    </a:lnTo>
                    <a:lnTo>
                      <a:pt x="1803" y="2435"/>
                    </a:lnTo>
                    <a:lnTo>
                      <a:pt x="1803" y="2438"/>
                    </a:lnTo>
                    <a:lnTo>
                      <a:pt x="1802" y="2440"/>
                    </a:lnTo>
                    <a:lnTo>
                      <a:pt x="1799" y="2446"/>
                    </a:lnTo>
                    <a:lnTo>
                      <a:pt x="1791" y="2454"/>
                    </a:lnTo>
                    <a:lnTo>
                      <a:pt x="1788" y="2459"/>
                    </a:lnTo>
                    <a:lnTo>
                      <a:pt x="1785" y="2462"/>
                    </a:lnTo>
                    <a:lnTo>
                      <a:pt x="1772" y="2475"/>
                    </a:lnTo>
                    <a:lnTo>
                      <a:pt x="1770" y="2476"/>
                    </a:lnTo>
                    <a:lnTo>
                      <a:pt x="1768" y="2475"/>
                    </a:lnTo>
                    <a:lnTo>
                      <a:pt x="1764" y="2473"/>
                    </a:lnTo>
                    <a:lnTo>
                      <a:pt x="1761" y="2473"/>
                    </a:lnTo>
                    <a:lnTo>
                      <a:pt x="1751" y="2478"/>
                    </a:lnTo>
                    <a:lnTo>
                      <a:pt x="1750" y="2477"/>
                    </a:lnTo>
                    <a:lnTo>
                      <a:pt x="1750" y="2472"/>
                    </a:lnTo>
                    <a:lnTo>
                      <a:pt x="1749" y="2469"/>
                    </a:lnTo>
                    <a:lnTo>
                      <a:pt x="1744" y="2462"/>
                    </a:lnTo>
                    <a:lnTo>
                      <a:pt x="1744" y="2460"/>
                    </a:lnTo>
                    <a:lnTo>
                      <a:pt x="1744" y="2459"/>
                    </a:lnTo>
                    <a:lnTo>
                      <a:pt x="1744" y="2457"/>
                    </a:lnTo>
                    <a:lnTo>
                      <a:pt x="1749" y="2451"/>
                    </a:lnTo>
                    <a:lnTo>
                      <a:pt x="1761" y="2430"/>
                    </a:lnTo>
                    <a:lnTo>
                      <a:pt x="1763" y="2428"/>
                    </a:lnTo>
                    <a:lnTo>
                      <a:pt x="1769" y="2432"/>
                    </a:lnTo>
                    <a:lnTo>
                      <a:pt x="1771" y="2432"/>
                    </a:lnTo>
                    <a:lnTo>
                      <a:pt x="1773" y="2432"/>
                    </a:lnTo>
                    <a:lnTo>
                      <a:pt x="1781" y="2427"/>
                    </a:lnTo>
                    <a:lnTo>
                      <a:pt x="1788" y="2428"/>
                    </a:lnTo>
                    <a:lnTo>
                      <a:pt x="1796" y="2425"/>
                    </a:lnTo>
                    <a:lnTo>
                      <a:pt x="1799" y="2425"/>
                    </a:lnTo>
                    <a:lnTo>
                      <a:pt x="1801" y="2425"/>
                    </a:lnTo>
                    <a:lnTo>
                      <a:pt x="1802" y="2427"/>
                    </a:lnTo>
                    <a:close/>
                    <a:moveTo>
                      <a:pt x="1929" y="2392"/>
                    </a:moveTo>
                    <a:lnTo>
                      <a:pt x="1931" y="2394"/>
                    </a:lnTo>
                    <a:lnTo>
                      <a:pt x="1934" y="2394"/>
                    </a:lnTo>
                    <a:lnTo>
                      <a:pt x="1936" y="2397"/>
                    </a:lnTo>
                    <a:lnTo>
                      <a:pt x="1939" y="2404"/>
                    </a:lnTo>
                    <a:lnTo>
                      <a:pt x="1939" y="2405"/>
                    </a:lnTo>
                    <a:lnTo>
                      <a:pt x="1939" y="2408"/>
                    </a:lnTo>
                    <a:lnTo>
                      <a:pt x="1938" y="2411"/>
                    </a:lnTo>
                    <a:lnTo>
                      <a:pt x="1936" y="2413"/>
                    </a:lnTo>
                    <a:lnTo>
                      <a:pt x="1931" y="2415"/>
                    </a:lnTo>
                    <a:lnTo>
                      <a:pt x="1927" y="2415"/>
                    </a:lnTo>
                    <a:lnTo>
                      <a:pt x="1924" y="2414"/>
                    </a:lnTo>
                    <a:lnTo>
                      <a:pt x="1917" y="2407"/>
                    </a:lnTo>
                    <a:lnTo>
                      <a:pt x="1910" y="2399"/>
                    </a:lnTo>
                    <a:lnTo>
                      <a:pt x="1909" y="2395"/>
                    </a:lnTo>
                    <a:lnTo>
                      <a:pt x="1909" y="2393"/>
                    </a:lnTo>
                    <a:lnTo>
                      <a:pt x="1912" y="2392"/>
                    </a:lnTo>
                    <a:lnTo>
                      <a:pt x="1918" y="2391"/>
                    </a:lnTo>
                    <a:lnTo>
                      <a:pt x="1927" y="2391"/>
                    </a:lnTo>
                    <a:lnTo>
                      <a:pt x="1929" y="2392"/>
                    </a:lnTo>
                    <a:close/>
                    <a:moveTo>
                      <a:pt x="1966" y="2397"/>
                    </a:moveTo>
                    <a:lnTo>
                      <a:pt x="1962" y="2397"/>
                    </a:lnTo>
                    <a:lnTo>
                      <a:pt x="1957" y="2396"/>
                    </a:lnTo>
                    <a:lnTo>
                      <a:pt x="1954" y="2393"/>
                    </a:lnTo>
                    <a:lnTo>
                      <a:pt x="1944" y="2383"/>
                    </a:lnTo>
                    <a:lnTo>
                      <a:pt x="1951" y="2377"/>
                    </a:lnTo>
                    <a:lnTo>
                      <a:pt x="1962" y="2385"/>
                    </a:lnTo>
                    <a:lnTo>
                      <a:pt x="1966" y="2389"/>
                    </a:lnTo>
                    <a:lnTo>
                      <a:pt x="1966" y="2397"/>
                    </a:lnTo>
                    <a:close/>
                    <a:moveTo>
                      <a:pt x="1936" y="2356"/>
                    </a:moveTo>
                    <a:lnTo>
                      <a:pt x="1934" y="2359"/>
                    </a:lnTo>
                    <a:lnTo>
                      <a:pt x="1927" y="2357"/>
                    </a:lnTo>
                    <a:lnTo>
                      <a:pt x="1927" y="2357"/>
                    </a:lnTo>
                    <a:lnTo>
                      <a:pt x="1926" y="2356"/>
                    </a:lnTo>
                    <a:lnTo>
                      <a:pt x="1927" y="2354"/>
                    </a:lnTo>
                    <a:lnTo>
                      <a:pt x="1934" y="2352"/>
                    </a:lnTo>
                    <a:lnTo>
                      <a:pt x="1937" y="2352"/>
                    </a:lnTo>
                    <a:lnTo>
                      <a:pt x="1938" y="2353"/>
                    </a:lnTo>
                    <a:lnTo>
                      <a:pt x="1938" y="2353"/>
                    </a:lnTo>
                    <a:lnTo>
                      <a:pt x="1936" y="2356"/>
                    </a:lnTo>
                    <a:close/>
                    <a:moveTo>
                      <a:pt x="1713" y="2265"/>
                    </a:moveTo>
                    <a:lnTo>
                      <a:pt x="1714" y="2266"/>
                    </a:lnTo>
                    <a:lnTo>
                      <a:pt x="1715" y="2266"/>
                    </a:lnTo>
                    <a:lnTo>
                      <a:pt x="1718" y="2262"/>
                    </a:lnTo>
                    <a:lnTo>
                      <a:pt x="1723" y="2252"/>
                    </a:lnTo>
                    <a:lnTo>
                      <a:pt x="1724" y="2250"/>
                    </a:lnTo>
                    <a:lnTo>
                      <a:pt x="1726" y="2250"/>
                    </a:lnTo>
                    <a:lnTo>
                      <a:pt x="1733" y="2257"/>
                    </a:lnTo>
                    <a:lnTo>
                      <a:pt x="1736" y="2261"/>
                    </a:lnTo>
                    <a:lnTo>
                      <a:pt x="1737" y="2266"/>
                    </a:lnTo>
                    <a:lnTo>
                      <a:pt x="1739" y="2268"/>
                    </a:lnTo>
                    <a:lnTo>
                      <a:pt x="1744" y="2271"/>
                    </a:lnTo>
                    <a:lnTo>
                      <a:pt x="1750" y="2272"/>
                    </a:lnTo>
                    <a:lnTo>
                      <a:pt x="1757" y="2274"/>
                    </a:lnTo>
                    <a:lnTo>
                      <a:pt x="1760" y="2277"/>
                    </a:lnTo>
                    <a:lnTo>
                      <a:pt x="1765" y="2287"/>
                    </a:lnTo>
                    <a:lnTo>
                      <a:pt x="1766" y="2287"/>
                    </a:lnTo>
                    <a:lnTo>
                      <a:pt x="1772" y="2291"/>
                    </a:lnTo>
                    <a:lnTo>
                      <a:pt x="1782" y="2300"/>
                    </a:lnTo>
                    <a:lnTo>
                      <a:pt x="1784" y="2301"/>
                    </a:lnTo>
                    <a:lnTo>
                      <a:pt x="1794" y="2304"/>
                    </a:lnTo>
                    <a:lnTo>
                      <a:pt x="1798" y="2306"/>
                    </a:lnTo>
                    <a:lnTo>
                      <a:pt x="1801" y="2310"/>
                    </a:lnTo>
                    <a:lnTo>
                      <a:pt x="1805" y="2316"/>
                    </a:lnTo>
                    <a:lnTo>
                      <a:pt x="1809" y="2325"/>
                    </a:lnTo>
                    <a:lnTo>
                      <a:pt x="1813" y="2340"/>
                    </a:lnTo>
                    <a:lnTo>
                      <a:pt x="1813" y="2343"/>
                    </a:lnTo>
                    <a:lnTo>
                      <a:pt x="1812" y="2345"/>
                    </a:lnTo>
                    <a:lnTo>
                      <a:pt x="1811" y="2346"/>
                    </a:lnTo>
                    <a:lnTo>
                      <a:pt x="1805" y="2352"/>
                    </a:lnTo>
                    <a:lnTo>
                      <a:pt x="1806" y="2354"/>
                    </a:lnTo>
                    <a:lnTo>
                      <a:pt x="1812" y="2354"/>
                    </a:lnTo>
                    <a:lnTo>
                      <a:pt x="1823" y="2350"/>
                    </a:lnTo>
                    <a:lnTo>
                      <a:pt x="1830" y="2352"/>
                    </a:lnTo>
                    <a:lnTo>
                      <a:pt x="1832" y="2352"/>
                    </a:lnTo>
                    <a:lnTo>
                      <a:pt x="1833" y="2352"/>
                    </a:lnTo>
                    <a:lnTo>
                      <a:pt x="1835" y="2348"/>
                    </a:lnTo>
                    <a:lnTo>
                      <a:pt x="1838" y="2349"/>
                    </a:lnTo>
                    <a:lnTo>
                      <a:pt x="1843" y="2353"/>
                    </a:lnTo>
                    <a:lnTo>
                      <a:pt x="1845" y="2357"/>
                    </a:lnTo>
                    <a:lnTo>
                      <a:pt x="1846" y="2360"/>
                    </a:lnTo>
                    <a:lnTo>
                      <a:pt x="1846" y="2361"/>
                    </a:lnTo>
                    <a:lnTo>
                      <a:pt x="1843" y="2362"/>
                    </a:lnTo>
                    <a:lnTo>
                      <a:pt x="1850" y="2365"/>
                    </a:lnTo>
                    <a:lnTo>
                      <a:pt x="1855" y="2368"/>
                    </a:lnTo>
                    <a:lnTo>
                      <a:pt x="1854" y="2372"/>
                    </a:lnTo>
                    <a:lnTo>
                      <a:pt x="1848" y="2378"/>
                    </a:lnTo>
                    <a:lnTo>
                      <a:pt x="1842" y="2383"/>
                    </a:lnTo>
                    <a:lnTo>
                      <a:pt x="1835" y="2391"/>
                    </a:lnTo>
                    <a:lnTo>
                      <a:pt x="1833" y="2392"/>
                    </a:lnTo>
                    <a:lnTo>
                      <a:pt x="1831" y="2392"/>
                    </a:lnTo>
                    <a:lnTo>
                      <a:pt x="1827" y="2391"/>
                    </a:lnTo>
                    <a:lnTo>
                      <a:pt x="1822" y="2387"/>
                    </a:lnTo>
                    <a:lnTo>
                      <a:pt x="1803" y="2378"/>
                    </a:lnTo>
                    <a:lnTo>
                      <a:pt x="1798" y="2376"/>
                    </a:lnTo>
                    <a:lnTo>
                      <a:pt x="1791" y="2375"/>
                    </a:lnTo>
                    <a:lnTo>
                      <a:pt x="1790" y="2373"/>
                    </a:lnTo>
                    <a:lnTo>
                      <a:pt x="1788" y="2360"/>
                    </a:lnTo>
                    <a:lnTo>
                      <a:pt x="1785" y="2357"/>
                    </a:lnTo>
                    <a:lnTo>
                      <a:pt x="1774" y="2355"/>
                    </a:lnTo>
                    <a:lnTo>
                      <a:pt x="1771" y="2353"/>
                    </a:lnTo>
                    <a:lnTo>
                      <a:pt x="1771" y="2351"/>
                    </a:lnTo>
                    <a:lnTo>
                      <a:pt x="1772" y="2346"/>
                    </a:lnTo>
                    <a:lnTo>
                      <a:pt x="1770" y="2344"/>
                    </a:lnTo>
                    <a:lnTo>
                      <a:pt x="1766" y="2344"/>
                    </a:lnTo>
                    <a:lnTo>
                      <a:pt x="1762" y="2345"/>
                    </a:lnTo>
                    <a:lnTo>
                      <a:pt x="1757" y="2348"/>
                    </a:lnTo>
                    <a:lnTo>
                      <a:pt x="1754" y="2351"/>
                    </a:lnTo>
                    <a:lnTo>
                      <a:pt x="1753" y="2354"/>
                    </a:lnTo>
                    <a:lnTo>
                      <a:pt x="1753" y="2361"/>
                    </a:lnTo>
                    <a:lnTo>
                      <a:pt x="1751" y="2364"/>
                    </a:lnTo>
                    <a:lnTo>
                      <a:pt x="1750" y="2368"/>
                    </a:lnTo>
                    <a:lnTo>
                      <a:pt x="1740" y="2378"/>
                    </a:lnTo>
                    <a:lnTo>
                      <a:pt x="1737" y="2382"/>
                    </a:lnTo>
                    <a:lnTo>
                      <a:pt x="1733" y="2383"/>
                    </a:lnTo>
                    <a:lnTo>
                      <a:pt x="1732" y="2384"/>
                    </a:lnTo>
                    <a:lnTo>
                      <a:pt x="1730" y="2387"/>
                    </a:lnTo>
                    <a:lnTo>
                      <a:pt x="1726" y="2397"/>
                    </a:lnTo>
                    <a:lnTo>
                      <a:pt x="1725" y="2400"/>
                    </a:lnTo>
                    <a:lnTo>
                      <a:pt x="1722" y="2403"/>
                    </a:lnTo>
                    <a:lnTo>
                      <a:pt x="1717" y="2407"/>
                    </a:lnTo>
                    <a:lnTo>
                      <a:pt x="1712" y="2410"/>
                    </a:lnTo>
                    <a:lnTo>
                      <a:pt x="1704" y="2414"/>
                    </a:lnTo>
                    <a:lnTo>
                      <a:pt x="1699" y="2415"/>
                    </a:lnTo>
                    <a:lnTo>
                      <a:pt x="1696" y="2414"/>
                    </a:lnTo>
                    <a:lnTo>
                      <a:pt x="1693" y="2405"/>
                    </a:lnTo>
                    <a:lnTo>
                      <a:pt x="1689" y="2379"/>
                    </a:lnTo>
                    <a:lnTo>
                      <a:pt x="1688" y="2377"/>
                    </a:lnTo>
                    <a:lnTo>
                      <a:pt x="1687" y="2376"/>
                    </a:lnTo>
                    <a:lnTo>
                      <a:pt x="1686" y="2375"/>
                    </a:lnTo>
                    <a:lnTo>
                      <a:pt x="1671" y="2379"/>
                    </a:lnTo>
                    <a:lnTo>
                      <a:pt x="1663" y="2378"/>
                    </a:lnTo>
                    <a:lnTo>
                      <a:pt x="1654" y="2385"/>
                    </a:lnTo>
                    <a:lnTo>
                      <a:pt x="1652" y="2385"/>
                    </a:lnTo>
                    <a:lnTo>
                      <a:pt x="1648" y="2385"/>
                    </a:lnTo>
                    <a:lnTo>
                      <a:pt x="1645" y="2384"/>
                    </a:lnTo>
                    <a:lnTo>
                      <a:pt x="1645" y="2383"/>
                    </a:lnTo>
                    <a:lnTo>
                      <a:pt x="1644" y="2380"/>
                    </a:lnTo>
                    <a:lnTo>
                      <a:pt x="1644" y="2378"/>
                    </a:lnTo>
                    <a:lnTo>
                      <a:pt x="1645" y="2375"/>
                    </a:lnTo>
                    <a:lnTo>
                      <a:pt x="1649" y="2367"/>
                    </a:lnTo>
                    <a:lnTo>
                      <a:pt x="1652" y="2362"/>
                    </a:lnTo>
                    <a:lnTo>
                      <a:pt x="1653" y="2361"/>
                    </a:lnTo>
                    <a:lnTo>
                      <a:pt x="1667" y="2351"/>
                    </a:lnTo>
                    <a:lnTo>
                      <a:pt x="1671" y="2348"/>
                    </a:lnTo>
                    <a:lnTo>
                      <a:pt x="1673" y="2345"/>
                    </a:lnTo>
                    <a:lnTo>
                      <a:pt x="1673" y="2342"/>
                    </a:lnTo>
                    <a:lnTo>
                      <a:pt x="1672" y="2339"/>
                    </a:lnTo>
                    <a:lnTo>
                      <a:pt x="1670" y="2329"/>
                    </a:lnTo>
                    <a:lnTo>
                      <a:pt x="1669" y="2320"/>
                    </a:lnTo>
                    <a:lnTo>
                      <a:pt x="1669" y="2315"/>
                    </a:lnTo>
                    <a:lnTo>
                      <a:pt x="1670" y="2309"/>
                    </a:lnTo>
                    <a:lnTo>
                      <a:pt x="1673" y="2291"/>
                    </a:lnTo>
                    <a:lnTo>
                      <a:pt x="1674" y="2283"/>
                    </a:lnTo>
                    <a:lnTo>
                      <a:pt x="1677" y="2254"/>
                    </a:lnTo>
                    <a:lnTo>
                      <a:pt x="1678" y="2245"/>
                    </a:lnTo>
                    <a:lnTo>
                      <a:pt x="1680" y="2237"/>
                    </a:lnTo>
                    <a:lnTo>
                      <a:pt x="1681" y="2233"/>
                    </a:lnTo>
                    <a:lnTo>
                      <a:pt x="1686" y="2223"/>
                    </a:lnTo>
                    <a:lnTo>
                      <a:pt x="1689" y="2219"/>
                    </a:lnTo>
                    <a:lnTo>
                      <a:pt x="1694" y="2216"/>
                    </a:lnTo>
                    <a:lnTo>
                      <a:pt x="1695" y="2217"/>
                    </a:lnTo>
                    <a:lnTo>
                      <a:pt x="1696" y="2218"/>
                    </a:lnTo>
                    <a:lnTo>
                      <a:pt x="1697" y="2222"/>
                    </a:lnTo>
                    <a:lnTo>
                      <a:pt x="1703" y="2225"/>
                    </a:lnTo>
                    <a:lnTo>
                      <a:pt x="1706" y="2229"/>
                    </a:lnTo>
                    <a:lnTo>
                      <a:pt x="1707" y="2233"/>
                    </a:lnTo>
                    <a:lnTo>
                      <a:pt x="1708" y="2238"/>
                    </a:lnTo>
                    <a:lnTo>
                      <a:pt x="1707" y="2241"/>
                    </a:lnTo>
                    <a:lnTo>
                      <a:pt x="1704" y="2244"/>
                    </a:lnTo>
                    <a:lnTo>
                      <a:pt x="1703" y="2246"/>
                    </a:lnTo>
                    <a:lnTo>
                      <a:pt x="1703" y="2247"/>
                    </a:lnTo>
                    <a:lnTo>
                      <a:pt x="1709" y="2252"/>
                    </a:lnTo>
                    <a:lnTo>
                      <a:pt x="1713" y="2265"/>
                    </a:lnTo>
                    <a:close/>
                    <a:moveTo>
                      <a:pt x="1721" y="2242"/>
                    </a:moveTo>
                    <a:lnTo>
                      <a:pt x="1719" y="2243"/>
                    </a:lnTo>
                    <a:lnTo>
                      <a:pt x="1717" y="2242"/>
                    </a:lnTo>
                    <a:lnTo>
                      <a:pt x="1716" y="2240"/>
                    </a:lnTo>
                    <a:lnTo>
                      <a:pt x="1715" y="2236"/>
                    </a:lnTo>
                    <a:lnTo>
                      <a:pt x="1713" y="2233"/>
                    </a:lnTo>
                    <a:lnTo>
                      <a:pt x="1709" y="2230"/>
                    </a:lnTo>
                    <a:lnTo>
                      <a:pt x="1708" y="2229"/>
                    </a:lnTo>
                    <a:lnTo>
                      <a:pt x="1707" y="2224"/>
                    </a:lnTo>
                    <a:lnTo>
                      <a:pt x="1706" y="2219"/>
                    </a:lnTo>
                    <a:lnTo>
                      <a:pt x="1706" y="2214"/>
                    </a:lnTo>
                    <a:lnTo>
                      <a:pt x="1706" y="2213"/>
                    </a:lnTo>
                    <a:lnTo>
                      <a:pt x="1706" y="2209"/>
                    </a:lnTo>
                    <a:lnTo>
                      <a:pt x="1710" y="2208"/>
                    </a:lnTo>
                    <a:lnTo>
                      <a:pt x="1713" y="2209"/>
                    </a:lnTo>
                    <a:lnTo>
                      <a:pt x="1713" y="2211"/>
                    </a:lnTo>
                    <a:lnTo>
                      <a:pt x="1714" y="2213"/>
                    </a:lnTo>
                    <a:lnTo>
                      <a:pt x="1715" y="2215"/>
                    </a:lnTo>
                    <a:lnTo>
                      <a:pt x="1719" y="2221"/>
                    </a:lnTo>
                    <a:lnTo>
                      <a:pt x="1720" y="2226"/>
                    </a:lnTo>
                    <a:lnTo>
                      <a:pt x="1723" y="2236"/>
                    </a:lnTo>
                    <a:lnTo>
                      <a:pt x="1723" y="2238"/>
                    </a:lnTo>
                    <a:lnTo>
                      <a:pt x="1722" y="2240"/>
                    </a:lnTo>
                    <a:lnTo>
                      <a:pt x="1721" y="2242"/>
                    </a:lnTo>
                    <a:close/>
                    <a:moveTo>
                      <a:pt x="1750" y="2225"/>
                    </a:moveTo>
                    <a:lnTo>
                      <a:pt x="1754" y="2229"/>
                    </a:lnTo>
                    <a:lnTo>
                      <a:pt x="1758" y="2230"/>
                    </a:lnTo>
                    <a:lnTo>
                      <a:pt x="1764" y="2231"/>
                    </a:lnTo>
                    <a:lnTo>
                      <a:pt x="1765" y="2231"/>
                    </a:lnTo>
                    <a:lnTo>
                      <a:pt x="1765" y="2233"/>
                    </a:lnTo>
                    <a:lnTo>
                      <a:pt x="1764" y="2235"/>
                    </a:lnTo>
                    <a:lnTo>
                      <a:pt x="1762" y="2238"/>
                    </a:lnTo>
                    <a:lnTo>
                      <a:pt x="1760" y="2238"/>
                    </a:lnTo>
                    <a:lnTo>
                      <a:pt x="1757" y="2236"/>
                    </a:lnTo>
                    <a:lnTo>
                      <a:pt x="1756" y="2235"/>
                    </a:lnTo>
                    <a:lnTo>
                      <a:pt x="1754" y="2233"/>
                    </a:lnTo>
                    <a:lnTo>
                      <a:pt x="1753" y="2233"/>
                    </a:lnTo>
                    <a:lnTo>
                      <a:pt x="1753" y="2233"/>
                    </a:lnTo>
                    <a:lnTo>
                      <a:pt x="1752" y="2235"/>
                    </a:lnTo>
                    <a:lnTo>
                      <a:pt x="1753" y="2236"/>
                    </a:lnTo>
                    <a:lnTo>
                      <a:pt x="1752" y="2236"/>
                    </a:lnTo>
                    <a:lnTo>
                      <a:pt x="1748" y="2235"/>
                    </a:lnTo>
                    <a:lnTo>
                      <a:pt x="1747" y="2235"/>
                    </a:lnTo>
                    <a:lnTo>
                      <a:pt x="1748" y="2232"/>
                    </a:lnTo>
                    <a:lnTo>
                      <a:pt x="1750" y="2229"/>
                    </a:lnTo>
                    <a:lnTo>
                      <a:pt x="1748" y="2228"/>
                    </a:lnTo>
                    <a:lnTo>
                      <a:pt x="1747" y="2226"/>
                    </a:lnTo>
                    <a:lnTo>
                      <a:pt x="1744" y="2229"/>
                    </a:lnTo>
                    <a:lnTo>
                      <a:pt x="1741" y="2229"/>
                    </a:lnTo>
                    <a:lnTo>
                      <a:pt x="1738" y="2227"/>
                    </a:lnTo>
                    <a:lnTo>
                      <a:pt x="1737" y="2219"/>
                    </a:lnTo>
                    <a:lnTo>
                      <a:pt x="1737" y="2217"/>
                    </a:lnTo>
                    <a:lnTo>
                      <a:pt x="1736" y="2215"/>
                    </a:lnTo>
                    <a:lnTo>
                      <a:pt x="1734" y="2213"/>
                    </a:lnTo>
                    <a:lnTo>
                      <a:pt x="1733" y="2211"/>
                    </a:lnTo>
                    <a:lnTo>
                      <a:pt x="1730" y="2209"/>
                    </a:lnTo>
                    <a:lnTo>
                      <a:pt x="1728" y="2206"/>
                    </a:lnTo>
                    <a:lnTo>
                      <a:pt x="1727" y="2204"/>
                    </a:lnTo>
                    <a:lnTo>
                      <a:pt x="1728" y="2202"/>
                    </a:lnTo>
                    <a:lnTo>
                      <a:pt x="1729" y="2200"/>
                    </a:lnTo>
                    <a:lnTo>
                      <a:pt x="1737" y="2205"/>
                    </a:lnTo>
                    <a:lnTo>
                      <a:pt x="1743" y="2208"/>
                    </a:lnTo>
                    <a:lnTo>
                      <a:pt x="1748" y="2213"/>
                    </a:lnTo>
                    <a:lnTo>
                      <a:pt x="1750" y="2216"/>
                    </a:lnTo>
                    <a:lnTo>
                      <a:pt x="1751" y="2219"/>
                    </a:lnTo>
                    <a:lnTo>
                      <a:pt x="1750" y="2221"/>
                    </a:lnTo>
                    <a:lnTo>
                      <a:pt x="1749" y="2223"/>
                    </a:lnTo>
                    <a:lnTo>
                      <a:pt x="1750" y="2225"/>
                    </a:lnTo>
                    <a:close/>
                    <a:moveTo>
                      <a:pt x="1768" y="2189"/>
                    </a:moveTo>
                    <a:lnTo>
                      <a:pt x="1771" y="2190"/>
                    </a:lnTo>
                    <a:lnTo>
                      <a:pt x="1773" y="2190"/>
                    </a:lnTo>
                    <a:lnTo>
                      <a:pt x="1774" y="2191"/>
                    </a:lnTo>
                    <a:lnTo>
                      <a:pt x="1772" y="2195"/>
                    </a:lnTo>
                    <a:lnTo>
                      <a:pt x="1770" y="2195"/>
                    </a:lnTo>
                    <a:lnTo>
                      <a:pt x="1767" y="2193"/>
                    </a:lnTo>
                    <a:lnTo>
                      <a:pt x="1766" y="2189"/>
                    </a:lnTo>
                    <a:lnTo>
                      <a:pt x="1765" y="2187"/>
                    </a:lnTo>
                    <a:lnTo>
                      <a:pt x="1765" y="2186"/>
                    </a:lnTo>
                    <a:lnTo>
                      <a:pt x="1765" y="2185"/>
                    </a:lnTo>
                    <a:lnTo>
                      <a:pt x="1768" y="2189"/>
                    </a:lnTo>
                    <a:close/>
                    <a:moveTo>
                      <a:pt x="1006" y="2134"/>
                    </a:moveTo>
                    <a:lnTo>
                      <a:pt x="1009" y="2134"/>
                    </a:lnTo>
                    <a:lnTo>
                      <a:pt x="1014" y="2134"/>
                    </a:lnTo>
                    <a:lnTo>
                      <a:pt x="1014" y="2140"/>
                    </a:lnTo>
                    <a:lnTo>
                      <a:pt x="1012" y="2144"/>
                    </a:lnTo>
                    <a:lnTo>
                      <a:pt x="1010" y="2145"/>
                    </a:lnTo>
                    <a:lnTo>
                      <a:pt x="1009" y="2143"/>
                    </a:lnTo>
                    <a:lnTo>
                      <a:pt x="1007" y="2138"/>
                    </a:lnTo>
                    <a:lnTo>
                      <a:pt x="1006" y="2134"/>
                    </a:lnTo>
                    <a:close/>
                    <a:moveTo>
                      <a:pt x="2393" y="2129"/>
                    </a:moveTo>
                    <a:lnTo>
                      <a:pt x="2389" y="2132"/>
                    </a:lnTo>
                    <a:lnTo>
                      <a:pt x="2387" y="2129"/>
                    </a:lnTo>
                    <a:lnTo>
                      <a:pt x="2389" y="2128"/>
                    </a:lnTo>
                    <a:lnTo>
                      <a:pt x="2391" y="2125"/>
                    </a:lnTo>
                    <a:lnTo>
                      <a:pt x="2394" y="2122"/>
                    </a:lnTo>
                    <a:lnTo>
                      <a:pt x="2395" y="2120"/>
                    </a:lnTo>
                    <a:lnTo>
                      <a:pt x="2400" y="2119"/>
                    </a:lnTo>
                    <a:lnTo>
                      <a:pt x="2402" y="2119"/>
                    </a:lnTo>
                    <a:lnTo>
                      <a:pt x="2402" y="2120"/>
                    </a:lnTo>
                    <a:lnTo>
                      <a:pt x="2399" y="2123"/>
                    </a:lnTo>
                    <a:lnTo>
                      <a:pt x="2393" y="2129"/>
                    </a:lnTo>
                    <a:close/>
                    <a:moveTo>
                      <a:pt x="1012" y="2102"/>
                    </a:moveTo>
                    <a:lnTo>
                      <a:pt x="1010" y="2109"/>
                    </a:lnTo>
                    <a:lnTo>
                      <a:pt x="1009" y="2108"/>
                    </a:lnTo>
                    <a:lnTo>
                      <a:pt x="1008" y="2105"/>
                    </a:lnTo>
                    <a:lnTo>
                      <a:pt x="1006" y="2104"/>
                    </a:lnTo>
                    <a:lnTo>
                      <a:pt x="1004" y="2100"/>
                    </a:lnTo>
                    <a:lnTo>
                      <a:pt x="1004" y="2092"/>
                    </a:lnTo>
                    <a:lnTo>
                      <a:pt x="1005" y="2089"/>
                    </a:lnTo>
                    <a:lnTo>
                      <a:pt x="1005" y="2084"/>
                    </a:lnTo>
                    <a:lnTo>
                      <a:pt x="1007" y="2081"/>
                    </a:lnTo>
                    <a:lnTo>
                      <a:pt x="1009" y="2085"/>
                    </a:lnTo>
                    <a:lnTo>
                      <a:pt x="1009" y="2090"/>
                    </a:lnTo>
                    <a:lnTo>
                      <a:pt x="1009" y="2093"/>
                    </a:lnTo>
                    <a:lnTo>
                      <a:pt x="1011" y="2096"/>
                    </a:lnTo>
                    <a:lnTo>
                      <a:pt x="1011" y="2097"/>
                    </a:lnTo>
                    <a:lnTo>
                      <a:pt x="1012" y="2099"/>
                    </a:lnTo>
                    <a:lnTo>
                      <a:pt x="1012" y="2102"/>
                    </a:lnTo>
                    <a:close/>
                    <a:moveTo>
                      <a:pt x="973" y="2055"/>
                    </a:moveTo>
                    <a:lnTo>
                      <a:pt x="976" y="2056"/>
                    </a:lnTo>
                    <a:lnTo>
                      <a:pt x="979" y="2055"/>
                    </a:lnTo>
                    <a:lnTo>
                      <a:pt x="981" y="2059"/>
                    </a:lnTo>
                    <a:lnTo>
                      <a:pt x="981" y="2062"/>
                    </a:lnTo>
                    <a:lnTo>
                      <a:pt x="981" y="2063"/>
                    </a:lnTo>
                    <a:lnTo>
                      <a:pt x="981" y="2064"/>
                    </a:lnTo>
                    <a:lnTo>
                      <a:pt x="975" y="2060"/>
                    </a:lnTo>
                    <a:lnTo>
                      <a:pt x="973" y="2058"/>
                    </a:lnTo>
                    <a:lnTo>
                      <a:pt x="972" y="2056"/>
                    </a:lnTo>
                    <a:lnTo>
                      <a:pt x="973" y="2055"/>
                    </a:lnTo>
                    <a:close/>
                    <a:moveTo>
                      <a:pt x="2059" y="2071"/>
                    </a:moveTo>
                    <a:lnTo>
                      <a:pt x="2044" y="2072"/>
                    </a:lnTo>
                    <a:lnTo>
                      <a:pt x="2036" y="2071"/>
                    </a:lnTo>
                    <a:lnTo>
                      <a:pt x="2032" y="2070"/>
                    </a:lnTo>
                    <a:lnTo>
                      <a:pt x="2030" y="2068"/>
                    </a:lnTo>
                    <a:lnTo>
                      <a:pt x="2026" y="2062"/>
                    </a:lnTo>
                    <a:lnTo>
                      <a:pt x="2024" y="2055"/>
                    </a:lnTo>
                    <a:lnTo>
                      <a:pt x="2024" y="2052"/>
                    </a:lnTo>
                    <a:lnTo>
                      <a:pt x="2025" y="2050"/>
                    </a:lnTo>
                    <a:lnTo>
                      <a:pt x="2025" y="2049"/>
                    </a:lnTo>
                    <a:lnTo>
                      <a:pt x="2035" y="2046"/>
                    </a:lnTo>
                    <a:lnTo>
                      <a:pt x="2044" y="2049"/>
                    </a:lnTo>
                    <a:lnTo>
                      <a:pt x="2051" y="2052"/>
                    </a:lnTo>
                    <a:lnTo>
                      <a:pt x="2060" y="2053"/>
                    </a:lnTo>
                    <a:lnTo>
                      <a:pt x="2063" y="2054"/>
                    </a:lnTo>
                    <a:lnTo>
                      <a:pt x="2064" y="2055"/>
                    </a:lnTo>
                    <a:lnTo>
                      <a:pt x="2065" y="2057"/>
                    </a:lnTo>
                    <a:lnTo>
                      <a:pt x="2065" y="2064"/>
                    </a:lnTo>
                    <a:lnTo>
                      <a:pt x="2065" y="2068"/>
                    </a:lnTo>
                    <a:lnTo>
                      <a:pt x="2065" y="2071"/>
                    </a:lnTo>
                    <a:lnTo>
                      <a:pt x="2059" y="2071"/>
                    </a:lnTo>
                    <a:close/>
                    <a:moveTo>
                      <a:pt x="968" y="2055"/>
                    </a:moveTo>
                    <a:lnTo>
                      <a:pt x="967" y="2055"/>
                    </a:lnTo>
                    <a:lnTo>
                      <a:pt x="963" y="2050"/>
                    </a:lnTo>
                    <a:lnTo>
                      <a:pt x="964" y="2046"/>
                    </a:lnTo>
                    <a:lnTo>
                      <a:pt x="967" y="2051"/>
                    </a:lnTo>
                    <a:lnTo>
                      <a:pt x="968" y="2053"/>
                    </a:lnTo>
                    <a:lnTo>
                      <a:pt x="968" y="2055"/>
                    </a:lnTo>
                    <a:close/>
                    <a:moveTo>
                      <a:pt x="1662" y="2076"/>
                    </a:moveTo>
                    <a:lnTo>
                      <a:pt x="1661" y="2076"/>
                    </a:lnTo>
                    <a:lnTo>
                      <a:pt x="1658" y="2074"/>
                    </a:lnTo>
                    <a:lnTo>
                      <a:pt x="1654" y="2069"/>
                    </a:lnTo>
                    <a:lnTo>
                      <a:pt x="1653" y="2067"/>
                    </a:lnTo>
                    <a:lnTo>
                      <a:pt x="1652" y="2065"/>
                    </a:lnTo>
                    <a:lnTo>
                      <a:pt x="1652" y="2062"/>
                    </a:lnTo>
                    <a:lnTo>
                      <a:pt x="1653" y="2059"/>
                    </a:lnTo>
                    <a:lnTo>
                      <a:pt x="1654" y="2053"/>
                    </a:lnTo>
                    <a:lnTo>
                      <a:pt x="1652" y="2049"/>
                    </a:lnTo>
                    <a:lnTo>
                      <a:pt x="1651" y="2046"/>
                    </a:lnTo>
                    <a:lnTo>
                      <a:pt x="1651" y="2044"/>
                    </a:lnTo>
                    <a:lnTo>
                      <a:pt x="1653" y="2041"/>
                    </a:lnTo>
                    <a:lnTo>
                      <a:pt x="1653" y="2038"/>
                    </a:lnTo>
                    <a:lnTo>
                      <a:pt x="1655" y="2035"/>
                    </a:lnTo>
                    <a:lnTo>
                      <a:pt x="1658" y="2029"/>
                    </a:lnTo>
                    <a:lnTo>
                      <a:pt x="1663" y="2030"/>
                    </a:lnTo>
                    <a:lnTo>
                      <a:pt x="1667" y="2035"/>
                    </a:lnTo>
                    <a:lnTo>
                      <a:pt x="1667" y="2039"/>
                    </a:lnTo>
                    <a:lnTo>
                      <a:pt x="1667" y="2042"/>
                    </a:lnTo>
                    <a:lnTo>
                      <a:pt x="1667" y="2048"/>
                    </a:lnTo>
                    <a:lnTo>
                      <a:pt x="1668" y="2055"/>
                    </a:lnTo>
                    <a:lnTo>
                      <a:pt x="1668" y="2060"/>
                    </a:lnTo>
                    <a:lnTo>
                      <a:pt x="1668" y="2063"/>
                    </a:lnTo>
                    <a:lnTo>
                      <a:pt x="1667" y="2069"/>
                    </a:lnTo>
                    <a:lnTo>
                      <a:pt x="1665" y="2071"/>
                    </a:lnTo>
                    <a:lnTo>
                      <a:pt x="1663" y="2074"/>
                    </a:lnTo>
                    <a:lnTo>
                      <a:pt x="1662" y="2076"/>
                    </a:lnTo>
                    <a:close/>
                    <a:moveTo>
                      <a:pt x="1996" y="2027"/>
                    </a:moveTo>
                    <a:lnTo>
                      <a:pt x="2012" y="2035"/>
                    </a:lnTo>
                    <a:lnTo>
                      <a:pt x="2013" y="2038"/>
                    </a:lnTo>
                    <a:lnTo>
                      <a:pt x="2014" y="2040"/>
                    </a:lnTo>
                    <a:lnTo>
                      <a:pt x="2014" y="2042"/>
                    </a:lnTo>
                    <a:lnTo>
                      <a:pt x="2014" y="2048"/>
                    </a:lnTo>
                    <a:lnTo>
                      <a:pt x="2014" y="2050"/>
                    </a:lnTo>
                    <a:lnTo>
                      <a:pt x="2013" y="2055"/>
                    </a:lnTo>
                    <a:lnTo>
                      <a:pt x="2013" y="2057"/>
                    </a:lnTo>
                    <a:lnTo>
                      <a:pt x="2014" y="2074"/>
                    </a:lnTo>
                    <a:lnTo>
                      <a:pt x="2014" y="2083"/>
                    </a:lnTo>
                    <a:lnTo>
                      <a:pt x="2013" y="2092"/>
                    </a:lnTo>
                    <a:lnTo>
                      <a:pt x="2010" y="2098"/>
                    </a:lnTo>
                    <a:lnTo>
                      <a:pt x="2007" y="2103"/>
                    </a:lnTo>
                    <a:lnTo>
                      <a:pt x="2004" y="2105"/>
                    </a:lnTo>
                    <a:lnTo>
                      <a:pt x="1992" y="2111"/>
                    </a:lnTo>
                    <a:lnTo>
                      <a:pt x="1985" y="2114"/>
                    </a:lnTo>
                    <a:lnTo>
                      <a:pt x="1976" y="2114"/>
                    </a:lnTo>
                    <a:lnTo>
                      <a:pt x="1965" y="2115"/>
                    </a:lnTo>
                    <a:lnTo>
                      <a:pt x="1959" y="2115"/>
                    </a:lnTo>
                    <a:lnTo>
                      <a:pt x="1957" y="2114"/>
                    </a:lnTo>
                    <a:lnTo>
                      <a:pt x="1955" y="2113"/>
                    </a:lnTo>
                    <a:lnTo>
                      <a:pt x="1953" y="2109"/>
                    </a:lnTo>
                    <a:lnTo>
                      <a:pt x="1951" y="2102"/>
                    </a:lnTo>
                    <a:lnTo>
                      <a:pt x="1949" y="2094"/>
                    </a:lnTo>
                    <a:lnTo>
                      <a:pt x="1946" y="2079"/>
                    </a:lnTo>
                    <a:lnTo>
                      <a:pt x="1946" y="2078"/>
                    </a:lnTo>
                    <a:lnTo>
                      <a:pt x="1949" y="2066"/>
                    </a:lnTo>
                    <a:lnTo>
                      <a:pt x="1951" y="2058"/>
                    </a:lnTo>
                    <a:lnTo>
                      <a:pt x="1957" y="2047"/>
                    </a:lnTo>
                    <a:lnTo>
                      <a:pt x="1963" y="2035"/>
                    </a:lnTo>
                    <a:lnTo>
                      <a:pt x="1965" y="2033"/>
                    </a:lnTo>
                    <a:lnTo>
                      <a:pt x="1968" y="2031"/>
                    </a:lnTo>
                    <a:lnTo>
                      <a:pt x="1975" y="2028"/>
                    </a:lnTo>
                    <a:lnTo>
                      <a:pt x="1981" y="2029"/>
                    </a:lnTo>
                    <a:lnTo>
                      <a:pt x="1983" y="2029"/>
                    </a:lnTo>
                    <a:lnTo>
                      <a:pt x="1986" y="2027"/>
                    </a:lnTo>
                    <a:lnTo>
                      <a:pt x="1990" y="2026"/>
                    </a:lnTo>
                    <a:lnTo>
                      <a:pt x="1996" y="2027"/>
                    </a:lnTo>
                    <a:close/>
                    <a:moveTo>
                      <a:pt x="1894" y="2038"/>
                    </a:moveTo>
                    <a:lnTo>
                      <a:pt x="1892" y="2039"/>
                    </a:lnTo>
                    <a:lnTo>
                      <a:pt x="1889" y="2035"/>
                    </a:lnTo>
                    <a:lnTo>
                      <a:pt x="1889" y="2032"/>
                    </a:lnTo>
                    <a:lnTo>
                      <a:pt x="1890" y="2027"/>
                    </a:lnTo>
                    <a:lnTo>
                      <a:pt x="1896" y="2025"/>
                    </a:lnTo>
                    <a:lnTo>
                      <a:pt x="1898" y="2029"/>
                    </a:lnTo>
                    <a:lnTo>
                      <a:pt x="1899" y="2032"/>
                    </a:lnTo>
                    <a:lnTo>
                      <a:pt x="1894" y="2038"/>
                    </a:lnTo>
                    <a:close/>
                    <a:moveTo>
                      <a:pt x="1115" y="2020"/>
                    </a:moveTo>
                    <a:lnTo>
                      <a:pt x="1113" y="2021"/>
                    </a:lnTo>
                    <a:lnTo>
                      <a:pt x="1110" y="2019"/>
                    </a:lnTo>
                    <a:lnTo>
                      <a:pt x="1105" y="2017"/>
                    </a:lnTo>
                    <a:lnTo>
                      <a:pt x="1101" y="2013"/>
                    </a:lnTo>
                    <a:lnTo>
                      <a:pt x="1099" y="2010"/>
                    </a:lnTo>
                    <a:lnTo>
                      <a:pt x="1099" y="2008"/>
                    </a:lnTo>
                    <a:lnTo>
                      <a:pt x="1101" y="2006"/>
                    </a:lnTo>
                    <a:lnTo>
                      <a:pt x="1103" y="2006"/>
                    </a:lnTo>
                    <a:lnTo>
                      <a:pt x="1110" y="2006"/>
                    </a:lnTo>
                    <a:lnTo>
                      <a:pt x="1112" y="2008"/>
                    </a:lnTo>
                    <a:lnTo>
                      <a:pt x="1117" y="2013"/>
                    </a:lnTo>
                    <a:lnTo>
                      <a:pt x="1117" y="2015"/>
                    </a:lnTo>
                    <a:lnTo>
                      <a:pt x="1118" y="2017"/>
                    </a:lnTo>
                    <a:lnTo>
                      <a:pt x="1117" y="2019"/>
                    </a:lnTo>
                    <a:lnTo>
                      <a:pt x="1115" y="2020"/>
                    </a:lnTo>
                    <a:close/>
                    <a:moveTo>
                      <a:pt x="2020" y="2025"/>
                    </a:moveTo>
                    <a:lnTo>
                      <a:pt x="2018" y="2026"/>
                    </a:lnTo>
                    <a:lnTo>
                      <a:pt x="2014" y="2020"/>
                    </a:lnTo>
                    <a:lnTo>
                      <a:pt x="2007" y="2015"/>
                    </a:lnTo>
                    <a:lnTo>
                      <a:pt x="2004" y="2011"/>
                    </a:lnTo>
                    <a:lnTo>
                      <a:pt x="2004" y="2008"/>
                    </a:lnTo>
                    <a:lnTo>
                      <a:pt x="2005" y="2005"/>
                    </a:lnTo>
                    <a:lnTo>
                      <a:pt x="2005" y="2001"/>
                    </a:lnTo>
                    <a:lnTo>
                      <a:pt x="2008" y="1997"/>
                    </a:lnTo>
                    <a:lnTo>
                      <a:pt x="2010" y="1996"/>
                    </a:lnTo>
                    <a:lnTo>
                      <a:pt x="2014" y="1997"/>
                    </a:lnTo>
                    <a:lnTo>
                      <a:pt x="2017" y="2000"/>
                    </a:lnTo>
                    <a:lnTo>
                      <a:pt x="2020" y="2009"/>
                    </a:lnTo>
                    <a:lnTo>
                      <a:pt x="2022" y="2013"/>
                    </a:lnTo>
                    <a:lnTo>
                      <a:pt x="2022" y="2016"/>
                    </a:lnTo>
                    <a:lnTo>
                      <a:pt x="2022" y="2018"/>
                    </a:lnTo>
                    <a:lnTo>
                      <a:pt x="2022" y="2019"/>
                    </a:lnTo>
                    <a:lnTo>
                      <a:pt x="2022" y="2020"/>
                    </a:lnTo>
                    <a:lnTo>
                      <a:pt x="2022" y="2022"/>
                    </a:lnTo>
                    <a:lnTo>
                      <a:pt x="2021" y="2024"/>
                    </a:lnTo>
                    <a:lnTo>
                      <a:pt x="2020" y="2025"/>
                    </a:lnTo>
                    <a:close/>
                    <a:moveTo>
                      <a:pt x="1197" y="2006"/>
                    </a:moveTo>
                    <a:lnTo>
                      <a:pt x="1195" y="2006"/>
                    </a:lnTo>
                    <a:lnTo>
                      <a:pt x="1194" y="2004"/>
                    </a:lnTo>
                    <a:lnTo>
                      <a:pt x="1184" y="1999"/>
                    </a:lnTo>
                    <a:lnTo>
                      <a:pt x="1182" y="1997"/>
                    </a:lnTo>
                    <a:lnTo>
                      <a:pt x="1184" y="1995"/>
                    </a:lnTo>
                    <a:lnTo>
                      <a:pt x="1187" y="1992"/>
                    </a:lnTo>
                    <a:lnTo>
                      <a:pt x="1190" y="1990"/>
                    </a:lnTo>
                    <a:lnTo>
                      <a:pt x="1192" y="1986"/>
                    </a:lnTo>
                    <a:lnTo>
                      <a:pt x="1197" y="1988"/>
                    </a:lnTo>
                    <a:lnTo>
                      <a:pt x="1200" y="1990"/>
                    </a:lnTo>
                    <a:lnTo>
                      <a:pt x="1200" y="1992"/>
                    </a:lnTo>
                    <a:lnTo>
                      <a:pt x="1200" y="1994"/>
                    </a:lnTo>
                    <a:lnTo>
                      <a:pt x="1200" y="2000"/>
                    </a:lnTo>
                    <a:lnTo>
                      <a:pt x="1199" y="2001"/>
                    </a:lnTo>
                    <a:lnTo>
                      <a:pt x="1197" y="2006"/>
                    </a:lnTo>
                    <a:close/>
                    <a:moveTo>
                      <a:pt x="1247" y="1987"/>
                    </a:moveTo>
                    <a:lnTo>
                      <a:pt x="1245" y="1990"/>
                    </a:lnTo>
                    <a:lnTo>
                      <a:pt x="1244" y="1990"/>
                    </a:lnTo>
                    <a:lnTo>
                      <a:pt x="1242" y="1994"/>
                    </a:lnTo>
                    <a:lnTo>
                      <a:pt x="1241" y="1994"/>
                    </a:lnTo>
                    <a:lnTo>
                      <a:pt x="1239" y="1992"/>
                    </a:lnTo>
                    <a:lnTo>
                      <a:pt x="1238" y="1989"/>
                    </a:lnTo>
                    <a:lnTo>
                      <a:pt x="1238" y="1988"/>
                    </a:lnTo>
                    <a:lnTo>
                      <a:pt x="1237" y="1988"/>
                    </a:lnTo>
                    <a:lnTo>
                      <a:pt x="1236" y="1990"/>
                    </a:lnTo>
                    <a:lnTo>
                      <a:pt x="1235" y="1990"/>
                    </a:lnTo>
                    <a:lnTo>
                      <a:pt x="1234" y="1989"/>
                    </a:lnTo>
                    <a:lnTo>
                      <a:pt x="1234" y="1986"/>
                    </a:lnTo>
                    <a:lnTo>
                      <a:pt x="1234" y="1982"/>
                    </a:lnTo>
                    <a:lnTo>
                      <a:pt x="1235" y="1976"/>
                    </a:lnTo>
                    <a:lnTo>
                      <a:pt x="1235" y="1973"/>
                    </a:lnTo>
                    <a:lnTo>
                      <a:pt x="1234" y="1972"/>
                    </a:lnTo>
                    <a:lnTo>
                      <a:pt x="1234" y="1970"/>
                    </a:lnTo>
                    <a:lnTo>
                      <a:pt x="1236" y="1968"/>
                    </a:lnTo>
                    <a:lnTo>
                      <a:pt x="1238" y="1968"/>
                    </a:lnTo>
                    <a:lnTo>
                      <a:pt x="1241" y="1968"/>
                    </a:lnTo>
                    <a:lnTo>
                      <a:pt x="1243" y="1971"/>
                    </a:lnTo>
                    <a:lnTo>
                      <a:pt x="1244" y="1974"/>
                    </a:lnTo>
                    <a:lnTo>
                      <a:pt x="1247" y="1977"/>
                    </a:lnTo>
                    <a:lnTo>
                      <a:pt x="1248" y="1979"/>
                    </a:lnTo>
                    <a:lnTo>
                      <a:pt x="1247" y="1987"/>
                    </a:lnTo>
                    <a:close/>
                    <a:moveTo>
                      <a:pt x="1253" y="1970"/>
                    </a:moveTo>
                    <a:lnTo>
                      <a:pt x="1253" y="1975"/>
                    </a:lnTo>
                    <a:lnTo>
                      <a:pt x="1249" y="1973"/>
                    </a:lnTo>
                    <a:lnTo>
                      <a:pt x="1247" y="1972"/>
                    </a:lnTo>
                    <a:lnTo>
                      <a:pt x="1245" y="1967"/>
                    </a:lnTo>
                    <a:lnTo>
                      <a:pt x="1245" y="1966"/>
                    </a:lnTo>
                    <a:lnTo>
                      <a:pt x="1246" y="1964"/>
                    </a:lnTo>
                    <a:lnTo>
                      <a:pt x="1247" y="1961"/>
                    </a:lnTo>
                    <a:lnTo>
                      <a:pt x="1249" y="1959"/>
                    </a:lnTo>
                    <a:lnTo>
                      <a:pt x="1251" y="1961"/>
                    </a:lnTo>
                    <a:lnTo>
                      <a:pt x="1252" y="1963"/>
                    </a:lnTo>
                    <a:lnTo>
                      <a:pt x="1253" y="1967"/>
                    </a:lnTo>
                    <a:lnTo>
                      <a:pt x="1253" y="1970"/>
                    </a:lnTo>
                    <a:close/>
                    <a:moveTo>
                      <a:pt x="1543" y="1951"/>
                    </a:moveTo>
                    <a:lnTo>
                      <a:pt x="1541" y="1953"/>
                    </a:lnTo>
                    <a:lnTo>
                      <a:pt x="1539" y="1949"/>
                    </a:lnTo>
                    <a:lnTo>
                      <a:pt x="1537" y="1948"/>
                    </a:lnTo>
                    <a:lnTo>
                      <a:pt x="1537" y="1946"/>
                    </a:lnTo>
                    <a:lnTo>
                      <a:pt x="1534" y="1945"/>
                    </a:lnTo>
                    <a:lnTo>
                      <a:pt x="1534" y="1942"/>
                    </a:lnTo>
                    <a:lnTo>
                      <a:pt x="1535" y="1940"/>
                    </a:lnTo>
                    <a:lnTo>
                      <a:pt x="1537" y="1938"/>
                    </a:lnTo>
                    <a:lnTo>
                      <a:pt x="1539" y="1939"/>
                    </a:lnTo>
                    <a:lnTo>
                      <a:pt x="1541" y="1943"/>
                    </a:lnTo>
                    <a:lnTo>
                      <a:pt x="1542" y="1946"/>
                    </a:lnTo>
                    <a:lnTo>
                      <a:pt x="1543" y="1950"/>
                    </a:lnTo>
                    <a:lnTo>
                      <a:pt x="1543" y="1951"/>
                    </a:lnTo>
                    <a:close/>
                    <a:moveTo>
                      <a:pt x="1888" y="1984"/>
                    </a:moveTo>
                    <a:lnTo>
                      <a:pt x="1886" y="1984"/>
                    </a:lnTo>
                    <a:lnTo>
                      <a:pt x="1883" y="1983"/>
                    </a:lnTo>
                    <a:lnTo>
                      <a:pt x="1882" y="1980"/>
                    </a:lnTo>
                    <a:lnTo>
                      <a:pt x="1882" y="1977"/>
                    </a:lnTo>
                    <a:lnTo>
                      <a:pt x="1882" y="1976"/>
                    </a:lnTo>
                    <a:lnTo>
                      <a:pt x="1884" y="1975"/>
                    </a:lnTo>
                    <a:lnTo>
                      <a:pt x="1885" y="1971"/>
                    </a:lnTo>
                    <a:lnTo>
                      <a:pt x="1887" y="1967"/>
                    </a:lnTo>
                    <a:lnTo>
                      <a:pt x="1890" y="1963"/>
                    </a:lnTo>
                    <a:lnTo>
                      <a:pt x="1897" y="1960"/>
                    </a:lnTo>
                    <a:lnTo>
                      <a:pt x="1897" y="1959"/>
                    </a:lnTo>
                    <a:lnTo>
                      <a:pt x="1900" y="1950"/>
                    </a:lnTo>
                    <a:lnTo>
                      <a:pt x="1901" y="1949"/>
                    </a:lnTo>
                    <a:lnTo>
                      <a:pt x="1904" y="1948"/>
                    </a:lnTo>
                    <a:lnTo>
                      <a:pt x="1905" y="1947"/>
                    </a:lnTo>
                    <a:lnTo>
                      <a:pt x="1904" y="1945"/>
                    </a:lnTo>
                    <a:lnTo>
                      <a:pt x="1904" y="1943"/>
                    </a:lnTo>
                    <a:lnTo>
                      <a:pt x="1905" y="1940"/>
                    </a:lnTo>
                    <a:lnTo>
                      <a:pt x="1907" y="1938"/>
                    </a:lnTo>
                    <a:lnTo>
                      <a:pt x="1911" y="1937"/>
                    </a:lnTo>
                    <a:lnTo>
                      <a:pt x="1915" y="1937"/>
                    </a:lnTo>
                    <a:lnTo>
                      <a:pt x="1915" y="1938"/>
                    </a:lnTo>
                    <a:lnTo>
                      <a:pt x="1917" y="1940"/>
                    </a:lnTo>
                    <a:lnTo>
                      <a:pt x="1918" y="1943"/>
                    </a:lnTo>
                    <a:lnTo>
                      <a:pt x="1918" y="1945"/>
                    </a:lnTo>
                    <a:lnTo>
                      <a:pt x="1916" y="1948"/>
                    </a:lnTo>
                    <a:lnTo>
                      <a:pt x="1911" y="1953"/>
                    </a:lnTo>
                    <a:lnTo>
                      <a:pt x="1909" y="1958"/>
                    </a:lnTo>
                    <a:lnTo>
                      <a:pt x="1908" y="1959"/>
                    </a:lnTo>
                    <a:lnTo>
                      <a:pt x="1907" y="1962"/>
                    </a:lnTo>
                    <a:lnTo>
                      <a:pt x="1907" y="1964"/>
                    </a:lnTo>
                    <a:lnTo>
                      <a:pt x="1903" y="1969"/>
                    </a:lnTo>
                    <a:lnTo>
                      <a:pt x="1901" y="1975"/>
                    </a:lnTo>
                    <a:lnTo>
                      <a:pt x="1899" y="1978"/>
                    </a:lnTo>
                    <a:lnTo>
                      <a:pt x="1893" y="1981"/>
                    </a:lnTo>
                    <a:lnTo>
                      <a:pt x="1888" y="1984"/>
                    </a:lnTo>
                    <a:close/>
                    <a:moveTo>
                      <a:pt x="1552" y="1934"/>
                    </a:moveTo>
                    <a:lnTo>
                      <a:pt x="1553" y="1940"/>
                    </a:lnTo>
                    <a:lnTo>
                      <a:pt x="1550" y="1947"/>
                    </a:lnTo>
                    <a:lnTo>
                      <a:pt x="1549" y="1948"/>
                    </a:lnTo>
                    <a:lnTo>
                      <a:pt x="1548" y="1949"/>
                    </a:lnTo>
                    <a:lnTo>
                      <a:pt x="1547" y="1948"/>
                    </a:lnTo>
                    <a:lnTo>
                      <a:pt x="1544" y="1942"/>
                    </a:lnTo>
                    <a:lnTo>
                      <a:pt x="1543" y="1938"/>
                    </a:lnTo>
                    <a:lnTo>
                      <a:pt x="1544" y="1937"/>
                    </a:lnTo>
                    <a:lnTo>
                      <a:pt x="1547" y="1935"/>
                    </a:lnTo>
                    <a:lnTo>
                      <a:pt x="1548" y="1934"/>
                    </a:lnTo>
                    <a:lnTo>
                      <a:pt x="1550" y="1935"/>
                    </a:lnTo>
                    <a:lnTo>
                      <a:pt x="1551" y="1933"/>
                    </a:lnTo>
                    <a:lnTo>
                      <a:pt x="1552" y="1934"/>
                    </a:lnTo>
                    <a:close/>
                    <a:moveTo>
                      <a:pt x="1956" y="1958"/>
                    </a:moveTo>
                    <a:lnTo>
                      <a:pt x="1951" y="1959"/>
                    </a:lnTo>
                    <a:lnTo>
                      <a:pt x="1949" y="1959"/>
                    </a:lnTo>
                    <a:lnTo>
                      <a:pt x="1947" y="1957"/>
                    </a:lnTo>
                    <a:lnTo>
                      <a:pt x="1945" y="1954"/>
                    </a:lnTo>
                    <a:lnTo>
                      <a:pt x="1944" y="1947"/>
                    </a:lnTo>
                    <a:lnTo>
                      <a:pt x="1945" y="1944"/>
                    </a:lnTo>
                    <a:lnTo>
                      <a:pt x="1945" y="1938"/>
                    </a:lnTo>
                    <a:lnTo>
                      <a:pt x="1945" y="1936"/>
                    </a:lnTo>
                    <a:lnTo>
                      <a:pt x="1946" y="1935"/>
                    </a:lnTo>
                    <a:lnTo>
                      <a:pt x="1950" y="1932"/>
                    </a:lnTo>
                    <a:lnTo>
                      <a:pt x="1952" y="1933"/>
                    </a:lnTo>
                    <a:lnTo>
                      <a:pt x="1956" y="1935"/>
                    </a:lnTo>
                    <a:lnTo>
                      <a:pt x="1963" y="1936"/>
                    </a:lnTo>
                    <a:lnTo>
                      <a:pt x="1965" y="1938"/>
                    </a:lnTo>
                    <a:lnTo>
                      <a:pt x="1966" y="1939"/>
                    </a:lnTo>
                    <a:lnTo>
                      <a:pt x="1966" y="1940"/>
                    </a:lnTo>
                    <a:lnTo>
                      <a:pt x="1965" y="1942"/>
                    </a:lnTo>
                    <a:lnTo>
                      <a:pt x="1961" y="1948"/>
                    </a:lnTo>
                    <a:lnTo>
                      <a:pt x="1959" y="1951"/>
                    </a:lnTo>
                    <a:lnTo>
                      <a:pt x="1958" y="1956"/>
                    </a:lnTo>
                    <a:lnTo>
                      <a:pt x="1956" y="1958"/>
                    </a:lnTo>
                    <a:close/>
                    <a:moveTo>
                      <a:pt x="1217" y="1937"/>
                    </a:moveTo>
                    <a:lnTo>
                      <a:pt x="1215" y="1937"/>
                    </a:lnTo>
                    <a:lnTo>
                      <a:pt x="1214" y="1937"/>
                    </a:lnTo>
                    <a:lnTo>
                      <a:pt x="1214" y="1935"/>
                    </a:lnTo>
                    <a:lnTo>
                      <a:pt x="1214" y="1934"/>
                    </a:lnTo>
                    <a:lnTo>
                      <a:pt x="1214" y="1932"/>
                    </a:lnTo>
                    <a:lnTo>
                      <a:pt x="1216" y="1931"/>
                    </a:lnTo>
                    <a:lnTo>
                      <a:pt x="1216" y="1929"/>
                    </a:lnTo>
                    <a:lnTo>
                      <a:pt x="1216" y="1928"/>
                    </a:lnTo>
                    <a:lnTo>
                      <a:pt x="1212" y="1926"/>
                    </a:lnTo>
                    <a:lnTo>
                      <a:pt x="1212" y="1924"/>
                    </a:lnTo>
                    <a:lnTo>
                      <a:pt x="1212" y="1922"/>
                    </a:lnTo>
                    <a:lnTo>
                      <a:pt x="1213" y="1921"/>
                    </a:lnTo>
                    <a:lnTo>
                      <a:pt x="1215" y="1921"/>
                    </a:lnTo>
                    <a:lnTo>
                      <a:pt x="1220" y="1924"/>
                    </a:lnTo>
                    <a:lnTo>
                      <a:pt x="1222" y="1928"/>
                    </a:lnTo>
                    <a:lnTo>
                      <a:pt x="1222" y="1931"/>
                    </a:lnTo>
                    <a:lnTo>
                      <a:pt x="1221" y="1931"/>
                    </a:lnTo>
                    <a:lnTo>
                      <a:pt x="1220" y="1932"/>
                    </a:lnTo>
                    <a:lnTo>
                      <a:pt x="1219" y="1935"/>
                    </a:lnTo>
                    <a:lnTo>
                      <a:pt x="1217" y="1937"/>
                    </a:lnTo>
                    <a:close/>
                    <a:moveTo>
                      <a:pt x="1390" y="1921"/>
                    </a:moveTo>
                    <a:lnTo>
                      <a:pt x="1394" y="1927"/>
                    </a:lnTo>
                    <a:lnTo>
                      <a:pt x="1394" y="1930"/>
                    </a:lnTo>
                    <a:lnTo>
                      <a:pt x="1394" y="1934"/>
                    </a:lnTo>
                    <a:lnTo>
                      <a:pt x="1393" y="1938"/>
                    </a:lnTo>
                    <a:lnTo>
                      <a:pt x="1391" y="1940"/>
                    </a:lnTo>
                    <a:lnTo>
                      <a:pt x="1389" y="1942"/>
                    </a:lnTo>
                    <a:lnTo>
                      <a:pt x="1385" y="1942"/>
                    </a:lnTo>
                    <a:lnTo>
                      <a:pt x="1384" y="1941"/>
                    </a:lnTo>
                    <a:lnTo>
                      <a:pt x="1385" y="1937"/>
                    </a:lnTo>
                    <a:lnTo>
                      <a:pt x="1386" y="1936"/>
                    </a:lnTo>
                    <a:lnTo>
                      <a:pt x="1386" y="1933"/>
                    </a:lnTo>
                    <a:lnTo>
                      <a:pt x="1385" y="1927"/>
                    </a:lnTo>
                    <a:lnTo>
                      <a:pt x="1384" y="1925"/>
                    </a:lnTo>
                    <a:lnTo>
                      <a:pt x="1383" y="1922"/>
                    </a:lnTo>
                    <a:lnTo>
                      <a:pt x="1381" y="1922"/>
                    </a:lnTo>
                    <a:lnTo>
                      <a:pt x="1381" y="1924"/>
                    </a:lnTo>
                    <a:lnTo>
                      <a:pt x="1382" y="1927"/>
                    </a:lnTo>
                    <a:lnTo>
                      <a:pt x="1381" y="1932"/>
                    </a:lnTo>
                    <a:lnTo>
                      <a:pt x="1380" y="1938"/>
                    </a:lnTo>
                    <a:lnTo>
                      <a:pt x="1379" y="1940"/>
                    </a:lnTo>
                    <a:lnTo>
                      <a:pt x="1377" y="1939"/>
                    </a:lnTo>
                    <a:lnTo>
                      <a:pt x="1376" y="1937"/>
                    </a:lnTo>
                    <a:lnTo>
                      <a:pt x="1376" y="1934"/>
                    </a:lnTo>
                    <a:lnTo>
                      <a:pt x="1376" y="1930"/>
                    </a:lnTo>
                    <a:lnTo>
                      <a:pt x="1376" y="1927"/>
                    </a:lnTo>
                    <a:lnTo>
                      <a:pt x="1378" y="1921"/>
                    </a:lnTo>
                    <a:lnTo>
                      <a:pt x="1379" y="1918"/>
                    </a:lnTo>
                    <a:lnTo>
                      <a:pt x="1382" y="1916"/>
                    </a:lnTo>
                    <a:lnTo>
                      <a:pt x="1384" y="1916"/>
                    </a:lnTo>
                    <a:lnTo>
                      <a:pt x="1388" y="1918"/>
                    </a:lnTo>
                    <a:lnTo>
                      <a:pt x="1390" y="1921"/>
                    </a:lnTo>
                    <a:close/>
                    <a:moveTo>
                      <a:pt x="60" y="1921"/>
                    </a:moveTo>
                    <a:lnTo>
                      <a:pt x="57" y="1924"/>
                    </a:lnTo>
                    <a:lnTo>
                      <a:pt x="53" y="1921"/>
                    </a:lnTo>
                    <a:lnTo>
                      <a:pt x="52" y="1919"/>
                    </a:lnTo>
                    <a:lnTo>
                      <a:pt x="57" y="1914"/>
                    </a:lnTo>
                    <a:lnTo>
                      <a:pt x="58" y="1915"/>
                    </a:lnTo>
                    <a:lnTo>
                      <a:pt x="63" y="1917"/>
                    </a:lnTo>
                    <a:lnTo>
                      <a:pt x="64" y="1920"/>
                    </a:lnTo>
                    <a:lnTo>
                      <a:pt x="60" y="1921"/>
                    </a:lnTo>
                    <a:close/>
                    <a:moveTo>
                      <a:pt x="2233" y="1924"/>
                    </a:moveTo>
                    <a:lnTo>
                      <a:pt x="2232" y="1925"/>
                    </a:lnTo>
                    <a:lnTo>
                      <a:pt x="2224" y="1920"/>
                    </a:lnTo>
                    <a:lnTo>
                      <a:pt x="2224" y="1917"/>
                    </a:lnTo>
                    <a:lnTo>
                      <a:pt x="2228" y="1914"/>
                    </a:lnTo>
                    <a:lnTo>
                      <a:pt x="2231" y="1912"/>
                    </a:lnTo>
                    <a:lnTo>
                      <a:pt x="2233" y="1912"/>
                    </a:lnTo>
                    <a:lnTo>
                      <a:pt x="2236" y="1912"/>
                    </a:lnTo>
                    <a:lnTo>
                      <a:pt x="2238" y="1916"/>
                    </a:lnTo>
                    <a:lnTo>
                      <a:pt x="2235" y="1920"/>
                    </a:lnTo>
                    <a:lnTo>
                      <a:pt x="2233" y="1924"/>
                    </a:lnTo>
                    <a:close/>
                    <a:moveTo>
                      <a:pt x="1924" y="1909"/>
                    </a:moveTo>
                    <a:lnTo>
                      <a:pt x="1926" y="1913"/>
                    </a:lnTo>
                    <a:lnTo>
                      <a:pt x="1926" y="1915"/>
                    </a:lnTo>
                    <a:lnTo>
                      <a:pt x="1923" y="1918"/>
                    </a:lnTo>
                    <a:lnTo>
                      <a:pt x="1915" y="1923"/>
                    </a:lnTo>
                    <a:lnTo>
                      <a:pt x="1910" y="1927"/>
                    </a:lnTo>
                    <a:lnTo>
                      <a:pt x="1908" y="1928"/>
                    </a:lnTo>
                    <a:lnTo>
                      <a:pt x="1904" y="1927"/>
                    </a:lnTo>
                    <a:lnTo>
                      <a:pt x="1901" y="1929"/>
                    </a:lnTo>
                    <a:lnTo>
                      <a:pt x="1899" y="1929"/>
                    </a:lnTo>
                    <a:lnTo>
                      <a:pt x="1901" y="1926"/>
                    </a:lnTo>
                    <a:lnTo>
                      <a:pt x="1907" y="1915"/>
                    </a:lnTo>
                    <a:lnTo>
                      <a:pt x="1912" y="1914"/>
                    </a:lnTo>
                    <a:lnTo>
                      <a:pt x="1914" y="1912"/>
                    </a:lnTo>
                    <a:lnTo>
                      <a:pt x="1916" y="1913"/>
                    </a:lnTo>
                    <a:lnTo>
                      <a:pt x="1917" y="1911"/>
                    </a:lnTo>
                    <a:lnTo>
                      <a:pt x="1917" y="1909"/>
                    </a:lnTo>
                    <a:lnTo>
                      <a:pt x="1918" y="1907"/>
                    </a:lnTo>
                    <a:lnTo>
                      <a:pt x="1920" y="1907"/>
                    </a:lnTo>
                    <a:lnTo>
                      <a:pt x="1924" y="1909"/>
                    </a:lnTo>
                    <a:close/>
                    <a:moveTo>
                      <a:pt x="1881" y="1903"/>
                    </a:moveTo>
                    <a:lnTo>
                      <a:pt x="1882" y="1908"/>
                    </a:lnTo>
                    <a:lnTo>
                      <a:pt x="1883" y="1909"/>
                    </a:lnTo>
                    <a:lnTo>
                      <a:pt x="1882" y="1911"/>
                    </a:lnTo>
                    <a:lnTo>
                      <a:pt x="1877" y="1916"/>
                    </a:lnTo>
                    <a:lnTo>
                      <a:pt x="1867" y="1918"/>
                    </a:lnTo>
                    <a:lnTo>
                      <a:pt x="1862" y="1916"/>
                    </a:lnTo>
                    <a:lnTo>
                      <a:pt x="1865" y="1923"/>
                    </a:lnTo>
                    <a:lnTo>
                      <a:pt x="1865" y="1926"/>
                    </a:lnTo>
                    <a:lnTo>
                      <a:pt x="1865" y="1926"/>
                    </a:lnTo>
                    <a:lnTo>
                      <a:pt x="1862" y="1926"/>
                    </a:lnTo>
                    <a:lnTo>
                      <a:pt x="1859" y="1925"/>
                    </a:lnTo>
                    <a:lnTo>
                      <a:pt x="1857" y="1922"/>
                    </a:lnTo>
                    <a:lnTo>
                      <a:pt x="1856" y="1920"/>
                    </a:lnTo>
                    <a:lnTo>
                      <a:pt x="1855" y="1919"/>
                    </a:lnTo>
                    <a:lnTo>
                      <a:pt x="1854" y="1920"/>
                    </a:lnTo>
                    <a:lnTo>
                      <a:pt x="1854" y="1920"/>
                    </a:lnTo>
                    <a:lnTo>
                      <a:pt x="1852" y="1916"/>
                    </a:lnTo>
                    <a:lnTo>
                      <a:pt x="1850" y="1914"/>
                    </a:lnTo>
                    <a:lnTo>
                      <a:pt x="1840" y="1912"/>
                    </a:lnTo>
                    <a:lnTo>
                      <a:pt x="1840" y="1911"/>
                    </a:lnTo>
                    <a:lnTo>
                      <a:pt x="1840" y="1909"/>
                    </a:lnTo>
                    <a:lnTo>
                      <a:pt x="1841" y="1906"/>
                    </a:lnTo>
                    <a:lnTo>
                      <a:pt x="1844" y="1905"/>
                    </a:lnTo>
                    <a:lnTo>
                      <a:pt x="1849" y="1907"/>
                    </a:lnTo>
                    <a:lnTo>
                      <a:pt x="1850" y="1906"/>
                    </a:lnTo>
                    <a:lnTo>
                      <a:pt x="1851" y="1903"/>
                    </a:lnTo>
                    <a:lnTo>
                      <a:pt x="1851" y="1901"/>
                    </a:lnTo>
                    <a:lnTo>
                      <a:pt x="1855" y="1902"/>
                    </a:lnTo>
                    <a:lnTo>
                      <a:pt x="1857" y="1901"/>
                    </a:lnTo>
                    <a:lnTo>
                      <a:pt x="1859" y="1903"/>
                    </a:lnTo>
                    <a:lnTo>
                      <a:pt x="1860" y="1907"/>
                    </a:lnTo>
                    <a:lnTo>
                      <a:pt x="1862" y="1906"/>
                    </a:lnTo>
                    <a:lnTo>
                      <a:pt x="1865" y="1907"/>
                    </a:lnTo>
                    <a:lnTo>
                      <a:pt x="1868" y="1905"/>
                    </a:lnTo>
                    <a:lnTo>
                      <a:pt x="1873" y="1901"/>
                    </a:lnTo>
                    <a:lnTo>
                      <a:pt x="1876" y="1900"/>
                    </a:lnTo>
                    <a:lnTo>
                      <a:pt x="1881" y="1903"/>
                    </a:lnTo>
                    <a:close/>
                    <a:moveTo>
                      <a:pt x="1332" y="1915"/>
                    </a:moveTo>
                    <a:lnTo>
                      <a:pt x="1332" y="1916"/>
                    </a:lnTo>
                    <a:lnTo>
                      <a:pt x="1334" y="1915"/>
                    </a:lnTo>
                    <a:lnTo>
                      <a:pt x="1336" y="1912"/>
                    </a:lnTo>
                    <a:lnTo>
                      <a:pt x="1337" y="1912"/>
                    </a:lnTo>
                    <a:lnTo>
                      <a:pt x="1338" y="1912"/>
                    </a:lnTo>
                    <a:lnTo>
                      <a:pt x="1342" y="1917"/>
                    </a:lnTo>
                    <a:lnTo>
                      <a:pt x="1345" y="1923"/>
                    </a:lnTo>
                    <a:lnTo>
                      <a:pt x="1349" y="1926"/>
                    </a:lnTo>
                    <a:lnTo>
                      <a:pt x="1354" y="1930"/>
                    </a:lnTo>
                    <a:lnTo>
                      <a:pt x="1366" y="1941"/>
                    </a:lnTo>
                    <a:lnTo>
                      <a:pt x="1370" y="1948"/>
                    </a:lnTo>
                    <a:lnTo>
                      <a:pt x="1373" y="1960"/>
                    </a:lnTo>
                    <a:lnTo>
                      <a:pt x="1377" y="1968"/>
                    </a:lnTo>
                    <a:lnTo>
                      <a:pt x="1380" y="1975"/>
                    </a:lnTo>
                    <a:lnTo>
                      <a:pt x="1383" y="1979"/>
                    </a:lnTo>
                    <a:lnTo>
                      <a:pt x="1388" y="1984"/>
                    </a:lnTo>
                    <a:lnTo>
                      <a:pt x="1393" y="1981"/>
                    </a:lnTo>
                    <a:lnTo>
                      <a:pt x="1395" y="1979"/>
                    </a:lnTo>
                    <a:lnTo>
                      <a:pt x="1396" y="1981"/>
                    </a:lnTo>
                    <a:lnTo>
                      <a:pt x="1398" y="1985"/>
                    </a:lnTo>
                    <a:lnTo>
                      <a:pt x="1397" y="1987"/>
                    </a:lnTo>
                    <a:lnTo>
                      <a:pt x="1395" y="1989"/>
                    </a:lnTo>
                    <a:lnTo>
                      <a:pt x="1392" y="1992"/>
                    </a:lnTo>
                    <a:lnTo>
                      <a:pt x="1388" y="1992"/>
                    </a:lnTo>
                    <a:lnTo>
                      <a:pt x="1385" y="1993"/>
                    </a:lnTo>
                    <a:lnTo>
                      <a:pt x="1381" y="1997"/>
                    </a:lnTo>
                    <a:lnTo>
                      <a:pt x="1379" y="2002"/>
                    </a:lnTo>
                    <a:lnTo>
                      <a:pt x="1375" y="2004"/>
                    </a:lnTo>
                    <a:lnTo>
                      <a:pt x="1367" y="2012"/>
                    </a:lnTo>
                    <a:lnTo>
                      <a:pt x="1363" y="2015"/>
                    </a:lnTo>
                    <a:lnTo>
                      <a:pt x="1357" y="2016"/>
                    </a:lnTo>
                    <a:lnTo>
                      <a:pt x="1344" y="2010"/>
                    </a:lnTo>
                    <a:lnTo>
                      <a:pt x="1337" y="2010"/>
                    </a:lnTo>
                    <a:lnTo>
                      <a:pt x="1331" y="2009"/>
                    </a:lnTo>
                    <a:lnTo>
                      <a:pt x="1323" y="2002"/>
                    </a:lnTo>
                    <a:lnTo>
                      <a:pt x="1318" y="1999"/>
                    </a:lnTo>
                    <a:lnTo>
                      <a:pt x="1307" y="1992"/>
                    </a:lnTo>
                    <a:lnTo>
                      <a:pt x="1307" y="1992"/>
                    </a:lnTo>
                    <a:lnTo>
                      <a:pt x="1306" y="1990"/>
                    </a:lnTo>
                    <a:lnTo>
                      <a:pt x="1305" y="1987"/>
                    </a:lnTo>
                    <a:lnTo>
                      <a:pt x="1305" y="1985"/>
                    </a:lnTo>
                    <a:lnTo>
                      <a:pt x="1304" y="1984"/>
                    </a:lnTo>
                    <a:lnTo>
                      <a:pt x="1303" y="1984"/>
                    </a:lnTo>
                    <a:lnTo>
                      <a:pt x="1301" y="1986"/>
                    </a:lnTo>
                    <a:lnTo>
                      <a:pt x="1298" y="1988"/>
                    </a:lnTo>
                    <a:lnTo>
                      <a:pt x="1292" y="1988"/>
                    </a:lnTo>
                    <a:lnTo>
                      <a:pt x="1291" y="1986"/>
                    </a:lnTo>
                    <a:lnTo>
                      <a:pt x="1289" y="1984"/>
                    </a:lnTo>
                    <a:lnTo>
                      <a:pt x="1288" y="1982"/>
                    </a:lnTo>
                    <a:lnTo>
                      <a:pt x="1288" y="1979"/>
                    </a:lnTo>
                    <a:lnTo>
                      <a:pt x="1288" y="1978"/>
                    </a:lnTo>
                    <a:lnTo>
                      <a:pt x="1286" y="1977"/>
                    </a:lnTo>
                    <a:lnTo>
                      <a:pt x="1285" y="1977"/>
                    </a:lnTo>
                    <a:lnTo>
                      <a:pt x="1282" y="1978"/>
                    </a:lnTo>
                    <a:lnTo>
                      <a:pt x="1281" y="1979"/>
                    </a:lnTo>
                    <a:lnTo>
                      <a:pt x="1281" y="1981"/>
                    </a:lnTo>
                    <a:lnTo>
                      <a:pt x="1281" y="1982"/>
                    </a:lnTo>
                    <a:lnTo>
                      <a:pt x="1276" y="1982"/>
                    </a:lnTo>
                    <a:lnTo>
                      <a:pt x="1274" y="1981"/>
                    </a:lnTo>
                    <a:lnTo>
                      <a:pt x="1270" y="1978"/>
                    </a:lnTo>
                    <a:lnTo>
                      <a:pt x="1269" y="1974"/>
                    </a:lnTo>
                    <a:lnTo>
                      <a:pt x="1266" y="1968"/>
                    </a:lnTo>
                    <a:lnTo>
                      <a:pt x="1267" y="1966"/>
                    </a:lnTo>
                    <a:lnTo>
                      <a:pt x="1268" y="1962"/>
                    </a:lnTo>
                    <a:lnTo>
                      <a:pt x="1270" y="1959"/>
                    </a:lnTo>
                    <a:lnTo>
                      <a:pt x="1281" y="1957"/>
                    </a:lnTo>
                    <a:lnTo>
                      <a:pt x="1286" y="1956"/>
                    </a:lnTo>
                    <a:lnTo>
                      <a:pt x="1292" y="1952"/>
                    </a:lnTo>
                    <a:lnTo>
                      <a:pt x="1299" y="1944"/>
                    </a:lnTo>
                    <a:lnTo>
                      <a:pt x="1301" y="1942"/>
                    </a:lnTo>
                    <a:lnTo>
                      <a:pt x="1301" y="1940"/>
                    </a:lnTo>
                    <a:lnTo>
                      <a:pt x="1300" y="1938"/>
                    </a:lnTo>
                    <a:lnTo>
                      <a:pt x="1298" y="1934"/>
                    </a:lnTo>
                    <a:lnTo>
                      <a:pt x="1297" y="1931"/>
                    </a:lnTo>
                    <a:lnTo>
                      <a:pt x="1298" y="1929"/>
                    </a:lnTo>
                    <a:lnTo>
                      <a:pt x="1301" y="1929"/>
                    </a:lnTo>
                    <a:lnTo>
                      <a:pt x="1299" y="1927"/>
                    </a:lnTo>
                    <a:lnTo>
                      <a:pt x="1298" y="1925"/>
                    </a:lnTo>
                    <a:lnTo>
                      <a:pt x="1297" y="1923"/>
                    </a:lnTo>
                    <a:lnTo>
                      <a:pt x="1297" y="1921"/>
                    </a:lnTo>
                    <a:lnTo>
                      <a:pt x="1300" y="1920"/>
                    </a:lnTo>
                    <a:lnTo>
                      <a:pt x="1302" y="1921"/>
                    </a:lnTo>
                    <a:lnTo>
                      <a:pt x="1307" y="1929"/>
                    </a:lnTo>
                    <a:lnTo>
                      <a:pt x="1310" y="1930"/>
                    </a:lnTo>
                    <a:lnTo>
                      <a:pt x="1313" y="1931"/>
                    </a:lnTo>
                    <a:lnTo>
                      <a:pt x="1309" y="1926"/>
                    </a:lnTo>
                    <a:lnTo>
                      <a:pt x="1305" y="1916"/>
                    </a:lnTo>
                    <a:lnTo>
                      <a:pt x="1305" y="1913"/>
                    </a:lnTo>
                    <a:lnTo>
                      <a:pt x="1305" y="1910"/>
                    </a:lnTo>
                    <a:lnTo>
                      <a:pt x="1306" y="1905"/>
                    </a:lnTo>
                    <a:lnTo>
                      <a:pt x="1307" y="1903"/>
                    </a:lnTo>
                    <a:lnTo>
                      <a:pt x="1309" y="1901"/>
                    </a:lnTo>
                    <a:lnTo>
                      <a:pt x="1312" y="1898"/>
                    </a:lnTo>
                    <a:lnTo>
                      <a:pt x="1318" y="1896"/>
                    </a:lnTo>
                    <a:lnTo>
                      <a:pt x="1321" y="1896"/>
                    </a:lnTo>
                    <a:lnTo>
                      <a:pt x="1324" y="1898"/>
                    </a:lnTo>
                    <a:lnTo>
                      <a:pt x="1326" y="1901"/>
                    </a:lnTo>
                    <a:lnTo>
                      <a:pt x="1332" y="1907"/>
                    </a:lnTo>
                    <a:lnTo>
                      <a:pt x="1333" y="1909"/>
                    </a:lnTo>
                    <a:lnTo>
                      <a:pt x="1333" y="1910"/>
                    </a:lnTo>
                    <a:lnTo>
                      <a:pt x="1331" y="1912"/>
                    </a:lnTo>
                    <a:lnTo>
                      <a:pt x="1331" y="1913"/>
                    </a:lnTo>
                    <a:lnTo>
                      <a:pt x="1332" y="1915"/>
                    </a:lnTo>
                    <a:close/>
                    <a:moveTo>
                      <a:pt x="1652" y="1873"/>
                    </a:moveTo>
                    <a:lnTo>
                      <a:pt x="1656" y="1874"/>
                    </a:lnTo>
                    <a:lnTo>
                      <a:pt x="1659" y="1873"/>
                    </a:lnTo>
                    <a:lnTo>
                      <a:pt x="1662" y="1874"/>
                    </a:lnTo>
                    <a:lnTo>
                      <a:pt x="1663" y="1876"/>
                    </a:lnTo>
                    <a:lnTo>
                      <a:pt x="1664" y="1879"/>
                    </a:lnTo>
                    <a:lnTo>
                      <a:pt x="1665" y="1882"/>
                    </a:lnTo>
                    <a:lnTo>
                      <a:pt x="1663" y="1884"/>
                    </a:lnTo>
                    <a:lnTo>
                      <a:pt x="1658" y="1885"/>
                    </a:lnTo>
                    <a:lnTo>
                      <a:pt x="1654" y="1885"/>
                    </a:lnTo>
                    <a:lnTo>
                      <a:pt x="1650" y="1882"/>
                    </a:lnTo>
                    <a:lnTo>
                      <a:pt x="1648" y="1884"/>
                    </a:lnTo>
                    <a:lnTo>
                      <a:pt x="1644" y="1882"/>
                    </a:lnTo>
                    <a:lnTo>
                      <a:pt x="1641" y="1879"/>
                    </a:lnTo>
                    <a:lnTo>
                      <a:pt x="1640" y="1876"/>
                    </a:lnTo>
                    <a:lnTo>
                      <a:pt x="1640" y="1874"/>
                    </a:lnTo>
                    <a:lnTo>
                      <a:pt x="1645" y="1872"/>
                    </a:lnTo>
                    <a:lnTo>
                      <a:pt x="1646" y="1870"/>
                    </a:lnTo>
                    <a:lnTo>
                      <a:pt x="1652" y="1873"/>
                    </a:lnTo>
                    <a:close/>
                    <a:moveTo>
                      <a:pt x="1244" y="1838"/>
                    </a:moveTo>
                    <a:lnTo>
                      <a:pt x="1243" y="1840"/>
                    </a:lnTo>
                    <a:lnTo>
                      <a:pt x="1237" y="1836"/>
                    </a:lnTo>
                    <a:lnTo>
                      <a:pt x="1234" y="1834"/>
                    </a:lnTo>
                    <a:lnTo>
                      <a:pt x="1233" y="1832"/>
                    </a:lnTo>
                    <a:lnTo>
                      <a:pt x="1233" y="1829"/>
                    </a:lnTo>
                    <a:lnTo>
                      <a:pt x="1233" y="1825"/>
                    </a:lnTo>
                    <a:lnTo>
                      <a:pt x="1234" y="1822"/>
                    </a:lnTo>
                    <a:lnTo>
                      <a:pt x="1237" y="1822"/>
                    </a:lnTo>
                    <a:lnTo>
                      <a:pt x="1240" y="1824"/>
                    </a:lnTo>
                    <a:lnTo>
                      <a:pt x="1245" y="1830"/>
                    </a:lnTo>
                    <a:lnTo>
                      <a:pt x="1243" y="1831"/>
                    </a:lnTo>
                    <a:lnTo>
                      <a:pt x="1243" y="1834"/>
                    </a:lnTo>
                    <a:lnTo>
                      <a:pt x="1244" y="1838"/>
                    </a:lnTo>
                    <a:close/>
                    <a:moveTo>
                      <a:pt x="2025" y="3375"/>
                    </a:moveTo>
                    <a:lnTo>
                      <a:pt x="2024" y="3376"/>
                    </a:lnTo>
                    <a:lnTo>
                      <a:pt x="2021" y="3375"/>
                    </a:lnTo>
                    <a:lnTo>
                      <a:pt x="2017" y="3377"/>
                    </a:lnTo>
                    <a:lnTo>
                      <a:pt x="2011" y="3380"/>
                    </a:lnTo>
                    <a:lnTo>
                      <a:pt x="2004" y="3386"/>
                    </a:lnTo>
                    <a:lnTo>
                      <a:pt x="1992" y="3397"/>
                    </a:lnTo>
                    <a:lnTo>
                      <a:pt x="1992" y="3397"/>
                    </a:lnTo>
                    <a:lnTo>
                      <a:pt x="1992" y="3397"/>
                    </a:lnTo>
                    <a:lnTo>
                      <a:pt x="1991" y="3397"/>
                    </a:lnTo>
                    <a:lnTo>
                      <a:pt x="1988" y="3401"/>
                    </a:lnTo>
                    <a:lnTo>
                      <a:pt x="1985" y="3403"/>
                    </a:lnTo>
                    <a:lnTo>
                      <a:pt x="1975" y="3406"/>
                    </a:lnTo>
                    <a:lnTo>
                      <a:pt x="1973" y="3407"/>
                    </a:lnTo>
                    <a:lnTo>
                      <a:pt x="1971" y="3408"/>
                    </a:lnTo>
                    <a:lnTo>
                      <a:pt x="1968" y="3408"/>
                    </a:lnTo>
                    <a:lnTo>
                      <a:pt x="1965" y="3409"/>
                    </a:lnTo>
                    <a:lnTo>
                      <a:pt x="1962" y="3411"/>
                    </a:lnTo>
                    <a:lnTo>
                      <a:pt x="1956" y="3415"/>
                    </a:lnTo>
                    <a:lnTo>
                      <a:pt x="1954" y="3416"/>
                    </a:lnTo>
                    <a:lnTo>
                      <a:pt x="1953" y="3414"/>
                    </a:lnTo>
                    <a:lnTo>
                      <a:pt x="1954" y="3414"/>
                    </a:lnTo>
                    <a:lnTo>
                      <a:pt x="1955" y="3413"/>
                    </a:lnTo>
                    <a:lnTo>
                      <a:pt x="1959" y="3411"/>
                    </a:lnTo>
                    <a:lnTo>
                      <a:pt x="1958" y="3410"/>
                    </a:lnTo>
                    <a:lnTo>
                      <a:pt x="1957" y="3411"/>
                    </a:lnTo>
                    <a:lnTo>
                      <a:pt x="1955" y="3412"/>
                    </a:lnTo>
                    <a:lnTo>
                      <a:pt x="1955" y="3412"/>
                    </a:lnTo>
                    <a:lnTo>
                      <a:pt x="1955" y="3410"/>
                    </a:lnTo>
                    <a:lnTo>
                      <a:pt x="1953" y="3409"/>
                    </a:lnTo>
                    <a:lnTo>
                      <a:pt x="1951" y="3411"/>
                    </a:lnTo>
                    <a:lnTo>
                      <a:pt x="1949" y="3411"/>
                    </a:lnTo>
                    <a:lnTo>
                      <a:pt x="1949" y="3410"/>
                    </a:lnTo>
                    <a:lnTo>
                      <a:pt x="1948" y="3410"/>
                    </a:lnTo>
                    <a:lnTo>
                      <a:pt x="1946" y="3411"/>
                    </a:lnTo>
                    <a:lnTo>
                      <a:pt x="1945" y="3411"/>
                    </a:lnTo>
                    <a:lnTo>
                      <a:pt x="1944" y="3412"/>
                    </a:lnTo>
                    <a:lnTo>
                      <a:pt x="1939" y="3413"/>
                    </a:lnTo>
                    <a:lnTo>
                      <a:pt x="1938" y="3414"/>
                    </a:lnTo>
                    <a:lnTo>
                      <a:pt x="1938" y="3415"/>
                    </a:lnTo>
                    <a:lnTo>
                      <a:pt x="1942" y="3413"/>
                    </a:lnTo>
                    <a:lnTo>
                      <a:pt x="1944" y="3412"/>
                    </a:lnTo>
                    <a:lnTo>
                      <a:pt x="1945" y="3412"/>
                    </a:lnTo>
                    <a:lnTo>
                      <a:pt x="1946" y="3413"/>
                    </a:lnTo>
                    <a:lnTo>
                      <a:pt x="1945" y="3413"/>
                    </a:lnTo>
                    <a:lnTo>
                      <a:pt x="1945" y="3414"/>
                    </a:lnTo>
                    <a:lnTo>
                      <a:pt x="1946" y="3414"/>
                    </a:lnTo>
                    <a:lnTo>
                      <a:pt x="1947" y="3414"/>
                    </a:lnTo>
                    <a:lnTo>
                      <a:pt x="1947" y="3414"/>
                    </a:lnTo>
                    <a:lnTo>
                      <a:pt x="1946" y="3413"/>
                    </a:lnTo>
                    <a:lnTo>
                      <a:pt x="1946" y="3413"/>
                    </a:lnTo>
                    <a:lnTo>
                      <a:pt x="1947" y="3413"/>
                    </a:lnTo>
                    <a:lnTo>
                      <a:pt x="1952" y="3412"/>
                    </a:lnTo>
                    <a:lnTo>
                      <a:pt x="1953" y="3412"/>
                    </a:lnTo>
                    <a:lnTo>
                      <a:pt x="1952" y="3415"/>
                    </a:lnTo>
                    <a:lnTo>
                      <a:pt x="1952" y="3416"/>
                    </a:lnTo>
                    <a:lnTo>
                      <a:pt x="1954" y="3416"/>
                    </a:lnTo>
                    <a:lnTo>
                      <a:pt x="1956" y="3416"/>
                    </a:lnTo>
                    <a:lnTo>
                      <a:pt x="1959" y="3414"/>
                    </a:lnTo>
                    <a:lnTo>
                      <a:pt x="1959" y="3414"/>
                    </a:lnTo>
                    <a:lnTo>
                      <a:pt x="1959" y="3416"/>
                    </a:lnTo>
                    <a:lnTo>
                      <a:pt x="1957" y="3417"/>
                    </a:lnTo>
                    <a:lnTo>
                      <a:pt x="1955" y="3419"/>
                    </a:lnTo>
                    <a:lnTo>
                      <a:pt x="1954" y="3420"/>
                    </a:lnTo>
                    <a:lnTo>
                      <a:pt x="1954" y="3421"/>
                    </a:lnTo>
                    <a:lnTo>
                      <a:pt x="1955" y="3420"/>
                    </a:lnTo>
                    <a:lnTo>
                      <a:pt x="1958" y="3420"/>
                    </a:lnTo>
                    <a:lnTo>
                      <a:pt x="1959" y="3420"/>
                    </a:lnTo>
                    <a:lnTo>
                      <a:pt x="1959" y="3421"/>
                    </a:lnTo>
                    <a:lnTo>
                      <a:pt x="1957" y="3421"/>
                    </a:lnTo>
                    <a:lnTo>
                      <a:pt x="1954" y="3424"/>
                    </a:lnTo>
                    <a:lnTo>
                      <a:pt x="1951" y="3424"/>
                    </a:lnTo>
                    <a:lnTo>
                      <a:pt x="1949" y="3424"/>
                    </a:lnTo>
                    <a:lnTo>
                      <a:pt x="1949" y="3422"/>
                    </a:lnTo>
                    <a:lnTo>
                      <a:pt x="1950" y="3421"/>
                    </a:lnTo>
                    <a:lnTo>
                      <a:pt x="1950" y="3420"/>
                    </a:lnTo>
                    <a:lnTo>
                      <a:pt x="1947" y="3422"/>
                    </a:lnTo>
                    <a:lnTo>
                      <a:pt x="1946" y="3422"/>
                    </a:lnTo>
                    <a:lnTo>
                      <a:pt x="1946" y="3420"/>
                    </a:lnTo>
                    <a:lnTo>
                      <a:pt x="1946" y="3420"/>
                    </a:lnTo>
                    <a:lnTo>
                      <a:pt x="1947" y="3420"/>
                    </a:lnTo>
                    <a:lnTo>
                      <a:pt x="1947" y="3420"/>
                    </a:lnTo>
                    <a:lnTo>
                      <a:pt x="1945" y="3420"/>
                    </a:lnTo>
                    <a:lnTo>
                      <a:pt x="1942" y="3420"/>
                    </a:lnTo>
                    <a:lnTo>
                      <a:pt x="1940" y="3420"/>
                    </a:lnTo>
                    <a:lnTo>
                      <a:pt x="1939" y="3419"/>
                    </a:lnTo>
                    <a:lnTo>
                      <a:pt x="1938" y="3418"/>
                    </a:lnTo>
                    <a:lnTo>
                      <a:pt x="1939" y="3418"/>
                    </a:lnTo>
                    <a:lnTo>
                      <a:pt x="1939" y="3418"/>
                    </a:lnTo>
                    <a:lnTo>
                      <a:pt x="1938" y="3417"/>
                    </a:lnTo>
                    <a:lnTo>
                      <a:pt x="1934" y="3416"/>
                    </a:lnTo>
                    <a:lnTo>
                      <a:pt x="1934" y="3417"/>
                    </a:lnTo>
                    <a:lnTo>
                      <a:pt x="1933" y="3418"/>
                    </a:lnTo>
                    <a:lnTo>
                      <a:pt x="1930" y="3418"/>
                    </a:lnTo>
                    <a:lnTo>
                      <a:pt x="1928" y="3419"/>
                    </a:lnTo>
                    <a:lnTo>
                      <a:pt x="1925" y="3419"/>
                    </a:lnTo>
                    <a:lnTo>
                      <a:pt x="1919" y="3420"/>
                    </a:lnTo>
                    <a:lnTo>
                      <a:pt x="1915" y="3420"/>
                    </a:lnTo>
                    <a:lnTo>
                      <a:pt x="1911" y="3422"/>
                    </a:lnTo>
                    <a:lnTo>
                      <a:pt x="1909" y="3422"/>
                    </a:lnTo>
                    <a:lnTo>
                      <a:pt x="1907" y="3422"/>
                    </a:lnTo>
                    <a:lnTo>
                      <a:pt x="1904" y="3422"/>
                    </a:lnTo>
                    <a:lnTo>
                      <a:pt x="1901" y="3424"/>
                    </a:lnTo>
                    <a:lnTo>
                      <a:pt x="1894" y="3425"/>
                    </a:lnTo>
                    <a:lnTo>
                      <a:pt x="1892" y="3425"/>
                    </a:lnTo>
                    <a:lnTo>
                      <a:pt x="1889" y="3428"/>
                    </a:lnTo>
                    <a:lnTo>
                      <a:pt x="1885" y="3432"/>
                    </a:lnTo>
                    <a:lnTo>
                      <a:pt x="1882" y="3433"/>
                    </a:lnTo>
                    <a:lnTo>
                      <a:pt x="1881" y="3433"/>
                    </a:lnTo>
                    <a:lnTo>
                      <a:pt x="1879" y="3434"/>
                    </a:lnTo>
                    <a:lnTo>
                      <a:pt x="1879" y="3435"/>
                    </a:lnTo>
                    <a:lnTo>
                      <a:pt x="1877" y="3436"/>
                    </a:lnTo>
                    <a:lnTo>
                      <a:pt x="1876" y="3437"/>
                    </a:lnTo>
                    <a:lnTo>
                      <a:pt x="1876" y="3439"/>
                    </a:lnTo>
                    <a:lnTo>
                      <a:pt x="1875" y="3441"/>
                    </a:lnTo>
                    <a:lnTo>
                      <a:pt x="1871" y="3447"/>
                    </a:lnTo>
                    <a:lnTo>
                      <a:pt x="1871" y="3448"/>
                    </a:lnTo>
                    <a:lnTo>
                      <a:pt x="1872" y="3450"/>
                    </a:lnTo>
                    <a:lnTo>
                      <a:pt x="1875" y="3451"/>
                    </a:lnTo>
                    <a:lnTo>
                      <a:pt x="1878" y="3452"/>
                    </a:lnTo>
                    <a:lnTo>
                      <a:pt x="1882" y="3452"/>
                    </a:lnTo>
                    <a:lnTo>
                      <a:pt x="1884" y="3452"/>
                    </a:lnTo>
                    <a:lnTo>
                      <a:pt x="1886" y="3452"/>
                    </a:lnTo>
                    <a:lnTo>
                      <a:pt x="1888" y="3451"/>
                    </a:lnTo>
                    <a:lnTo>
                      <a:pt x="1892" y="3449"/>
                    </a:lnTo>
                    <a:lnTo>
                      <a:pt x="1892" y="3449"/>
                    </a:lnTo>
                    <a:lnTo>
                      <a:pt x="1892" y="3456"/>
                    </a:lnTo>
                    <a:lnTo>
                      <a:pt x="1892" y="3457"/>
                    </a:lnTo>
                    <a:lnTo>
                      <a:pt x="1893" y="3458"/>
                    </a:lnTo>
                    <a:lnTo>
                      <a:pt x="1893" y="3459"/>
                    </a:lnTo>
                    <a:lnTo>
                      <a:pt x="1893" y="3460"/>
                    </a:lnTo>
                    <a:lnTo>
                      <a:pt x="1894" y="3461"/>
                    </a:lnTo>
                    <a:lnTo>
                      <a:pt x="1896" y="3463"/>
                    </a:lnTo>
                    <a:lnTo>
                      <a:pt x="1897" y="3464"/>
                    </a:lnTo>
                    <a:lnTo>
                      <a:pt x="1897" y="3465"/>
                    </a:lnTo>
                    <a:lnTo>
                      <a:pt x="1892" y="3466"/>
                    </a:lnTo>
                    <a:lnTo>
                      <a:pt x="1890" y="3466"/>
                    </a:lnTo>
                    <a:lnTo>
                      <a:pt x="1889" y="3466"/>
                    </a:lnTo>
                    <a:lnTo>
                      <a:pt x="1886" y="3465"/>
                    </a:lnTo>
                    <a:lnTo>
                      <a:pt x="1882" y="3465"/>
                    </a:lnTo>
                    <a:lnTo>
                      <a:pt x="1876" y="3466"/>
                    </a:lnTo>
                    <a:lnTo>
                      <a:pt x="1874" y="3466"/>
                    </a:lnTo>
                    <a:lnTo>
                      <a:pt x="1873" y="3466"/>
                    </a:lnTo>
                    <a:lnTo>
                      <a:pt x="1871" y="3466"/>
                    </a:lnTo>
                    <a:lnTo>
                      <a:pt x="1866" y="3468"/>
                    </a:lnTo>
                    <a:lnTo>
                      <a:pt x="1860" y="3469"/>
                    </a:lnTo>
                    <a:lnTo>
                      <a:pt x="1857" y="3470"/>
                    </a:lnTo>
                    <a:lnTo>
                      <a:pt x="1855" y="3471"/>
                    </a:lnTo>
                    <a:lnTo>
                      <a:pt x="1854" y="3472"/>
                    </a:lnTo>
                    <a:lnTo>
                      <a:pt x="1852" y="3474"/>
                    </a:lnTo>
                    <a:lnTo>
                      <a:pt x="1852" y="3474"/>
                    </a:lnTo>
                    <a:lnTo>
                      <a:pt x="1850" y="3476"/>
                    </a:lnTo>
                    <a:lnTo>
                      <a:pt x="1850" y="3477"/>
                    </a:lnTo>
                    <a:lnTo>
                      <a:pt x="1852" y="3477"/>
                    </a:lnTo>
                    <a:lnTo>
                      <a:pt x="1854" y="3477"/>
                    </a:lnTo>
                    <a:lnTo>
                      <a:pt x="1860" y="3478"/>
                    </a:lnTo>
                    <a:lnTo>
                      <a:pt x="1862" y="3479"/>
                    </a:lnTo>
                    <a:lnTo>
                      <a:pt x="1861" y="3479"/>
                    </a:lnTo>
                    <a:lnTo>
                      <a:pt x="1852" y="3478"/>
                    </a:lnTo>
                    <a:lnTo>
                      <a:pt x="1849" y="3478"/>
                    </a:lnTo>
                    <a:lnTo>
                      <a:pt x="1845" y="3477"/>
                    </a:lnTo>
                    <a:lnTo>
                      <a:pt x="1838" y="3475"/>
                    </a:lnTo>
                    <a:lnTo>
                      <a:pt x="1831" y="3475"/>
                    </a:lnTo>
                    <a:lnTo>
                      <a:pt x="1825" y="3475"/>
                    </a:lnTo>
                    <a:lnTo>
                      <a:pt x="1821" y="3476"/>
                    </a:lnTo>
                    <a:lnTo>
                      <a:pt x="1818" y="3477"/>
                    </a:lnTo>
                    <a:lnTo>
                      <a:pt x="1811" y="3483"/>
                    </a:lnTo>
                    <a:lnTo>
                      <a:pt x="1808" y="3487"/>
                    </a:lnTo>
                    <a:lnTo>
                      <a:pt x="1807" y="3490"/>
                    </a:lnTo>
                    <a:lnTo>
                      <a:pt x="1807" y="3491"/>
                    </a:lnTo>
                    <a:lnTo>
                      <a:pt x="1806" y="3492"/>
                    </a:lnTo>
                    <a:lnTo>
                      <a:pt x="1806" y="3490"/>
                    </a:lnTo>
                    <a:lnTo>
                      <a:pt x="1807" y="3489"/>
                    </a:lnTo>
                    <a:lnTo>
                      <a:pt x="1807" y="3489"/>
                    </a:lnTo>
                    <a:lnTo>
                      <a:pt x="1805" y="3490"/>
                    </a:lnTo>
                    <a:lnTo>
                      <a:pt x="1805" y="3491"/>
                    </a:lnTo>
                    <a:lnTo>
                      <a:pt x="1801" y="3492"/>
                    </a:lnTo>
                    <a:lnTo>
                      <a:pt x="1797" y="3493"/>
                    </a:lnTo>
                    <a:lnTo>
                      <a:pt x="1793" y="3495"/>
                    </a:lnTo>
                    <a:lnTo>
                      <a:pt x="1790" y="3498"/>
                    </a:lnTo>
                    <a:lnTo>
                      <a:pt x="1788" y="3499"/>
                    </a:lnTo>
                    <a:lnTo>
                      <a:pt x="1788" y="3501"/>
                    </a:lnTo>
                    <a:lnTo>
                      <a:pt x="1788" y="3504"/>
                    </a:lnTo>
                    <a:lnTo>
                      <a:pt x="1787" y="3504"/>
                    </a:lnTo>
                    <a:lnTo>
                      <a:pt x="1785" y="3502"/>
                    </a:lnTo>
                    <a:lnTo>
                      <a:pt x="1784" y="3501"/>
                    </a:lnTo>
                    <a:lnTo>
                      <a:pt x="1783" y="3500"/>
                    </a:lnTo>
                    <a:lnTo>
                      <a:pt x="1782" y="3500"/>
                    </a:lnTo>
                    <a:lnTo>
                      <a:pt x="1777" y="3502"/>
                    </a:lnTo>
                    <a:lnTo>
                      <a:pt x="1774" y="3501"/>
                    </a:lnTo>
                    <a:lnTo>
                      <a:pt x="1770" y="3499"/>
                    </a:lnTo>
                    <a:lnTo>
                      <a:pt x="1769" y="3499"/>
                    </a:lnTo>
                    <a:lnTo>
                      <a:pt x="1769" y="3497"/>
                    </a:lnTo>
                    <a:lnTo>
                      <a:pt x="1769" y="3493"/>
                    </a:lnTo>
                    <a:lnTo>
                      <a:pt x="1770" y="3490"/>
                    </a:lnTo>
                    <a:lnTo>
                      <a:pt x="1769" y="3490"/>
                    </a:lnTo>
                    <a:lnTo>
                      <a:pt x="1770" y="3490"/>
                    </a:lnTo>
                    <a:lnTo>
                      <a:pt x="1772" y="3488"/>
                    </a:lnTo>
                    <a:lnTo>
                      <a:pt x="1776" y="3486"/>
                    </a:lnTo>
                    <a:lnTo>
                      <a:pt x="1780" y="3482"/>
                    </a:lnTo>
                    <a:lnTo>
                      <a:pt x="1783" y="3479"/>
                    </a:lnTo>
                    <a:lnTo>
                      <a:pt x="1786" y="3476"/>
                    </a:lnTo>
                    <a:lnTo>
                      <a:pt x="1788" y="3471"/>
                    </a:lnTo>
                    <a:lnTo>
                      <a:pt x="1790" y="3460"/>
                    </a:lnTo>
                    <a:lnTo>
                      <a:pt x="1793" y="3459"/>
                    </a:lnTo>
                    <a:lnTo>
                      <a:pt x="1797" y="3457"/>
                    </a:lnTo>
                    <a:lnTo>
                      <a:pt x="1800" y="3455"/>
                    </a:lnTo>
                    <a:lnTo>
                      <a:pt x="1802" y="3453"/>
                    </a:lnTo>
                    <a:lnTo>
                      <a:pt x="1803" y="3451"/>
                    </a:lnTo>
                    <a:lnTo>
                      <a:pt x="1805" y="3450"/>
                    </a:lnTo>
                    <a:lnTo>
                      <a:pt x="1807" y="3449"/>
                    </a:lnTo>
                    <a:lnTo>
                      <a:pt x="1809" y="3447"/>
                    </a:lnTo>
                    <a:lnTo>
                      <a:pt x="1810" y="3444"/>
                    </a:lnTo>
                    <a:lnTo>
                      <a:pt x="1812" y="3441"/>
                    </a:lnTo>
                    <a:lnTo>
                      <a:pt x="1812" y="3437"/>
                    </a:lnTo>
                    <a:lnTo>
                      <a:pt x="1812" y="3433"/>
                    </a:lnTo>
                    <a:lnTo>
                      <a:pt x="1811" y="3419"/>
                    </a:lnTo>
                    <a:lnTo>
                      <a:pt x="1811" y="3416"/>
                    </a:lnTo>
                    <a:lnTo>
                      <a:pt x="1812" y="3413"/>
                    </a:lnTo>
                    <a:lnTo>
                      <a:pt x="1813" y="3410"/>
                    </a:lnTo>
                    <a:lnTo>
                      <a:pt x="1814" y="3408"/>
                    </a:lnTo>
                    <a:lnTo>
                      <a:pt x="1815" y="3405"/>
                    </a:lnTo>
                    <a:lnTo>
                      <a:pt x="1816" y="3403"/>
                    </a:lnTo>
                    <a:lnTo>
                      <a:pt x="1817" y="3402"/>
                    </a:lnTo>
                    <a:lnTo>
                      <a:pt x="1819" y="3401"/>
                    </a:lnTo>
                    <a:lnTo>
                      <a:pt x="1820" y="3400"/>
                    </a:lnTo>
                    <a:lnTo>
                      <a:pt x="1821" y="3399"/>
                    </a:lnTo>
                    <a:lnTo>
                      <a:pt x="1821" y="3397"/>
                    </a:lnTo>
                    <a:lnTo>
                      <a:pt x="1823" y="3396"/>
                    </a:lnTo>
                    <a:lnTo>
                      <a:pt x="1824" y="3393"/>
                    </a:lnTo>
                    <a:lnTo>
                      <a:pt x="1825" y="3391"/>
                    </a:lnTo>
                    <a:lnTo>
                      <a:pt x="1824" y="3388"/>
                    </a:lnTo>
                    <a:lnTo>
                      <a:pt x="1824" y="3385"/>
                    </a:lnTo>
                    <a:lnTo>
                      <a:pt x="1824" y="3383"/>
                    </a:lnTo>
                    <a:lnTo>
                      <a:pt x="1823" y="3381"/>
                    </a:lnTo>
                    <a:lnTo>
                      <a:pt x="1822" y="3380"/>
                    </a:lnTo>
                    <a:lnTo>
                      <a:pt x="1823" y="3377"/>
                    </a:lnTo>
                    <a:lnTo>
                      <a:pt x="1822" y="3377"/>
                    </a:lnTo>
                    <a:lnTo>
                      <a:pt x="1821" y="3377"/>
                    </a:lnTo>
                    <a:lnTo>
                      <a:pt x="1819" y="3375"/>
                    </a:lnTo>
                    <a:lnTo>
                      <a:pt x="1818" y="3372"/>
                    </a:lnTo>
                    <a:lnTo>
                      <a:pt x="1816" y="3370"/>
                    </a:lnTo>
                    <a:lnTo>
                      <a:pt x="1816" y="3369"/>
                    </a:lnTo>
                    <a:lnTo>
                      <a:pt x="1815" y="3369"/>
                    </a:lnTo>
                    <a:lnTo>
                      <a:pt x="1814" y="3367"/>
                    </a:lnTo>
                    <a:lnTo>
                      <a:pt x="1812" y="3367"/>
                    </a:lnTo>
                    <a:lnTo>
                      <a:pt x="1812" y="3366"/>
                    </a:lnTo>
                    <a:lnTo>
                      <a:pt x="1812" y="3365"/>
                    </a:lnTo>
                    <a:lnTo>
                      <a:pt x="1815" y="3364"/>
                    </a:lnTo>
                    <a:lnTo>
                      <a:pt x="1821" y="3365"/>
                    </a:lnTo>
                    <a:lnTo>
                      <a:pt x="1824" y="3365"/>
                    </a:lnTo>
                    <a:lnTo>
                      <a:pt x="1824" y="3366"/>
                    </a:lnTo>
                    <a:lnTo>
                      <a:pt x="1824" y="3367"/>
                    </a:lnTo>
                    <a:lnTo>
                      <a:pt x="1824" y="3369"/>
                    </a:lnTo>
                    <a:lnTo>
                      <a:pt x="1824" y="3370"/>
                    </a:lnTo>
                    <a:lnTo>
                      <a:pt x="1825" y="3372"/>
                    </a:lnTo>
                    <a:lnTo>
                      <a:pt x="1825" y="3375"/>
                    </a:lnTo>
                    <a:lnTo>
                      <a:pt x="1827" y="3375"/>
                    </a:lnTo>
                    <a:lnTo>
                      <a:pt x="1827" y="3376"/>
                    </a:lnTo>
                    <a:lnTo>
                      <a:pt x="1827" y="3377"/>
                    </a:lnTo>
                    <a:lnTo>
                      <a:pt x="1829" y="3377"/>
                    </a:lnTo>
                    <a:lnTo>
                      <a:pt x="1829" y="3378"/>
                    </a:lnTo>
                    <a:lnTo>
                      <a:pt x="1829" y="3379"/>
                    </a:lnTo>
                    <a:lnTo>
                      <a:pt x="1829" y="3380"/>
                    </a:lnTo>
                    <a:lnTo>
                      <a:pt x="1831" y="3380"/>
                    </a:lnTo>
                    <a:lnTo>
                      <a:pt x="1832" y="3378"/>
                    </a:lnTo>
                    <a:lnTo>
                      <a:pt x="1833" y="3377"/>
                    </a:lnTo>
                    <a:lnTo>
                      <a:pt x="1834" y="3377"/>
                    </a:lnTo>
                    <a:lnTo>
                      <a:pt x="1834" y="3378"/>
                    </a:lnTo>
                    <a:lnTo>
                      <a:pt x="1834" y="3378"/>
                    </a:lnTo>
                    <a:lnTo>
                      <a:pt x="1833" y="3380"/>
                    </a:lnTo>
                    <a:lnTo>
                      <a:pt x="1833" y="3381"/>
                    </a:lnTo>
                    <a:lnTo>
                      <a:pt x="1832" y="3383"/>
                    </a:lnTo>
                    <a:lnTo>
                      <a:pt x="1829" y="3385"/>
                    </a:lnTo>
                    <a:lnTo>
                      <a:pt x="1829" y="3386"/>
                    </a:lnTo>
                    <a:lnTo>
                      <a:pt x="1830" y="3386"/>
                    </a:lnTo>
                    <a:lnTo>
                      <a:pt x="1832" y="3385"/>
                    </a:lnTo>
                    <a:lnTo>
                      <a:pt x="1834" y="3384"/>
                    </a:lnTo>
                    <a:lnTo>
                      <a:pt x="1835" y="3385"/>
                    </a:lnTo>
                    <a:lnTo>
                      <a:pt x="1836" y="3385"/>
                    </a:lnTo>
                    <a:lnTo>
                      <a:pt x="1836" y="3386"/>
                    </a:lnTo>
                    <a:lnTo>
                      <a:pt x="1836" y="3388"/>
                    </a:lnTo>
                    <a:lnTo>
                      <a:pt x="1835" y="3392"/>
                    </a:lnTo>
                    <a:lnTo>
                      <a:pt x="1836" y="3392"/>
                    </a:lnTo>
                    <a:lnTo>
                      <a:pt x="1838" y="3390"/>
                    </a:lnTo>
                    <a:lnTo>
                      <a:pt x="1840" y="3389"/>
                    </a:lnTo>
                    <a:lnTo>
                      <a:pt x="1843" y="3388"/>
                    </a:lnTo>
                    <a:lnTo>
                      <a:pt x="1844" y="3388"/>
                    </a:lnTo>
                    <a:lnTo>
                      <a:pt x="1846" y="3391"/>
                    </a:lnTo>
                    <a:lnTo>
                      <a:pt x="1849" y="3394"/>
                    </a:lnTo>
                    <a:lnTo>
                      <a:pt x="1857" y="3397"/>
                    </a:lnTo>
                    <a:lnTo>
                      <a:pt x="1861" y="3398"/>
                    </a:lnTo>
                    <a:lnTo>
                      <a:pt x="1863" y="3397"/>
                    </a:lnTo>
                    <a:lnTo>
                      <a:pt x="1864" y="3394"/>
                    </a:lnTo>
                    <a:lnTo>
                      <a:pt x="1864" y="3391"/>
                    </a:lnTo>
                    <a:lnTo>
                      <a:pt x="1863" y="3388"/>
                    </a:lnTo>
                    <a:lnTo>
                      <a:pt x="1861" y="3387"/>
                    </a:lnTo>
                    <a:lnTo>
                      <a:pt x="1860" y="3386"/>
                    </a:lnTo>
                    <a:lnTo>
                      <a:pt x="1860" y="3384"/>
                    </a:lnTo>
                    <a:lnTo>
                      <a:pt x="1862" y="3383"/>
                    </a:lnTo>
                    <a:lnTo>
                      <a:pt x="1864" y="3382"/>
                    </a:lnTo>
                    <a:lnTo>
                      <a:pt x="1866" y="3381"/>
                    </a:lnTo>
                    <a:lnTo>
                      <a:pt x="1866" y="3382"/>
                    </a:lnTo>
                    <a:lnTo>
                      <a:pt x="1866" y="3383"/>
                    </a:lnTo>
                    <a:lnTo>
                      <a:pt x="1866" y="3384"/>
                    </a:lnTo>
                    <a:lnTo>
                      <a:pt x="1867" y="3384"/>
                    </a:lnTo>
                    <a:lnTo>
                      <a:pt x="1868" y="3385"/>
                    </a:lnTo>
                    <a:lnTo>
                      <a:pt x="1869" y="3386"/>
                    </a:lnTo>
                    <a:lnTo>
                      <a:pt x="1873" y="3386"/>
                    </a:lnTo>
                    <a:lnTo>
                      <a:pt x="1874" y="3386"/>
                    </a:lnTo>
                    <a:lnTo>
                      <a:pt x="1873" y="3385"/>
                    </a:lnTo>
                    <a:lnTo>
                      <a:pt x="1873" y="3383"/>
                    </a:lnTo>
                    <a:lnTo>
                      <a:pt x="1873" y="3382"/>
                    </a:lnTo>
                    <a:lnTo>
                      <a:pt x="1873" y="3381"/>
                    </a:lnTo>
                    <a:lnTo>
                      <a:pt x="1872" y="3381"/>
                    </a:lnTo>
                    <a:lnTo>
                      <a:pt x="1872" y="3383"/>
                    </a:lnTo>
                    <a:lnTo>
                      <a:pt x="1871" y="3384"/>
                    </a:lnTo>
                    <a:lnTo>
                      <a:pt x="1871" y="3383"/>
                    </a:lnTo>
                    <a:lnTo>
                      <a:pt x="1870" y="3382"/>
                    </a:lnTo>
                    <a:lnTo>
                      <a:pt x="1870" y="3381"/>
                    </a:lnTo>
                    <a:lnTo>
                      <a:pt x="1869" y="3378"/>
                    </a:lnTo>
                    <a:lnTo>
                      <a:pt x="1866" y="3378"/>
                    </a:lnTo>
                    <a:lnTo>
                      <a:pt x="1866" y="3377"/>
                    </a:lnTo>
                    <a:lnTo>
                      <a:pt x="1866" y="3376"/>
                    </a:lnTo>
                    <a:lnTo>
                      <a:pt x="1865" y="3375"/>
                    </a:lnTo>
                    <a:lnTo>
                      <a:pt x="1865" y="3375"/>
                    </a:lnTo>
                    <a:lnTo>
                      <a:pt x="1863" y="3373"/>
                    </a:lnTo>
                    <a:lnTo>
                      <a:pt x="1861" y="3371"/>
                    </a:lnTo>
                    <a:lnTo>
                      <a:pt x="1861" y="3370"/>
                    </a:lnTo>
                    <a:lnTo>
                      <a:pt x="1863" y="3370"/>
                    </a:lnTo>
                    <a:lnTo>
                      <a:pt x="1864" y="3369"/>
                    </a:lnTo>
                    <a:lnTo>
                      <a:pt x="1864" y="3368"/>
                    </a:lnTo>
                    <a:lnTo>
                      <a:pt x="1862" y="3367"/>
                    </a:lnTo>
                    <a:lnTo>
                      <a:pt x="1862" y="3367"/>
                    </a:lnTo>
                    <a:lnTo>
                      <a:pt x="1861" y="3367"/>
                    </a:lnTo>
                    <a:lnTo>
                      <a:pt x="1860" y="3367"/>
                    </a:lnTo>
                    <a:lnTo>
                      <a:pt x="1860" y="3366"/>
                    </a:lnTo>
                    <a:lnTo>
                      <a:pt x="1860" y="3364"/>
                    </a:lnTo>
                    <a:lnTo>
                      <a:pt x="1862" y="3362"/>
                    </a:lnTo>
                    <a:lnTo>
                      <a:pt x="1862" y="3361"/>
                    </a:lnTo>
                    <a:lnTo>
                      <a:pt x="1862" y="3360"/>
                    </a:lnTo>
                    <a:lnTo>
                      <a:pt x="1861" y="3359"/>
                    </a:lnTo>
                    <a:lnTo>
                      <a:pt x="1859" y="3359"/>
                    </a:lnTo>
                    <a:lnTo>
                      <a:pt x="1859" y="3359"/>
                    </a:lnTo>
                    <a:lnTo>
                      <a:pt x="1858" y="3359"/>
                    </a:lnTo>
                    <a:lnTo>
                      <a:pt x="1859" y="3361"/>
                    </a:lnTo>
                    <a:lnTo>
                      <a:pt x="1859" y="3361"/>
                    </a:lnTo>
                    <a:lnTo>
                      <a:pt x="1855" y="3360"/>
                    </a:lnTo>
                    <a:lnTo>
                      <a:pt x="1854" y="3360"/>
                    </a:lnTo>
                    <a:lnTo>
                      <a:pt x="1853" y="3359"/>
                    </a:lnTo>
                    <a:lnTo>
                      <a:pt x="1852" y="3356"/>
                    </a:lnTo>
                    <a:lnTo>
                      <a:pt x="1852" y="3354"/>
                    </a:lnTo>
                    <a:lnTo>
                      <a:pt x="1852" y="3351"/>
                    </a:lnTo>
                    <a:lnTo>
                      <a:pt x="1851" y="3349"/>
                    </a:lnTo>
                    <a:lnTo>
                      <a:pt x="1851" y="3349"/>
                    </a:lnTo>
                    <a:lnTo>
                      <a:pt x="1851" y="3350"/>
                    </a:lnTo>
                    <a:lnTo>
                      <a:pt x="1850" y="3350"/>
                    </a:lnTo>
                    <a:lnTo>
                      <a:pt x="1849" y="3351"/>
                    </a:lnTo>
                    <a:lnTo>
                      <a:pt x="1848" y="3350"/>
                    </a:lnTo>
                    <a:lnTo>
                      <a:pt x="1847" y="3349"/>
                    </a:lnTo>
                    <a:lnTo>
                      <a:pt x="1847" y="3348"/>
                    </a:lnTo>
                    <a:lnTo>
                      <a:pt x="1846" y="3346"/>
                    </a:lnTo>
                    <a:lnTo>
                      <a:pt x="1845" y="3344"/>
                    </a:lnTo>
                    <a:lnTo>
                      <a:pt x="1844" y="3344"/>
                    </a:lnTo>
                    <a:lnTo>
                      <a:pt x="1844" y="3342"/>
                    </a:lnTo>
                    <a:lnTo>
                      <a:pt x="1844" y="3342"/>
                    </a:lnTo>
                    <a:lnTo>
                      <a:pt x="1843" y="3340"/>
                    </a:lnTo>
                    <a:lnTo>
                      <a:pt x="1842" y="3339"/>
                    </a:lnTo>
                    <a:lnTo>
                      <a:pt x="1841" y="3338"/>
                    </a:lnTo>
                    <a:lnTo>
                      <a:pt x="1840" y="3336"/>
                    </a:lnTo>
                    <a:lnTo>
                      <a:pt x="1839" y="3335"/>
                    </a:lnTo>
                    <a:lnTo>
                      <a:pt x="1839" y="3334"/>
                    </a:lnTo>
                    <a:lnTo>
                      <a:pt x="1836" y="3334"/>
                    </a:lnTo>
                    <a:lnTo>
                      <a:pt x="1834" y="3334"/>
                    </a:lnTo>
                    <a:lnTo>
                      <a:pt x="1830" y="3335"/>
                    </a:lnTo>
                    <a:lnTo>
                      <a:pt x="1828" y="3334"/>
                    </a:lnTo>
                    <a:lnTo>
                      <a:pt x="1829" y="3333"/>
                    </a:lnTo>
                    <a:lnTo>
                      <a:pt x="1828" y="3332"/>
                    </a:lnTo>
                    <a:lnTo>
                      <a:pt x="1828" y="3332"/>
                    </a:lnTo>
                    <a:lnTo>
                      <a:pt x="1827" y="3332"/>
                    </a:lnTo>
                    <a:lnTo>
                      <a:pt x="1827" y="3333"/>
                    </a:lnTo>
                    <a:lnTo>
                      <a:pt x="1826" y="3334"/>
                    </a:lnTo>
                    <a:lnTo>
                      <a:pt x="1824" y="3334"/>
                    </a:lnTo>
                    <a:lnTo>
                      <a:pt x="1819" y="3333"/>
                    </a:lnTo>
                    <a:lnTo>
                      <a:pt x="1818" y="3333"/>
                    </a:lnTo>
                    <a:lnTo>
                      <a:pt x="1815" y="3334"/>
                    </a:lnTo>
                    <a:lnTo>
                      <a:pt x="1814" y="3333"/>
                    </a:lnTo>
                    <a:lnTo>
                      <a:pt x="1815" y="3333"/>
                    </a:lnTo>
                    <a:lnTo>
                      <a:pt x="1815" y="3332"/>
                    </a:lnTo>
                    <a:lnTo>
                      <a:pt x="1814" y="3331"/>
                    </a:lnTo>
                    <a:lnTo>
                      <a:pt x="1814" y="3331"/>
                    </a:lnTo>
                    <a:lnTo>
                      <a:pt x="1813" y="3331"/>
                    </a:lnTo>
                    <a:lnTo>
                      <a:pt x="1816" y="3329"/>
                    </a:lnTo>
                    <a:lnTo>
                      <a:pt x="1816" y="3328"/>
                    </a:lnTo>
                    <a:lnTo>
                      <a:pt x="1814" y="3327"/>
                    </a:lnTo>
                    <a:lnTo>
                      <a:pt x="1813" y="3327"/>
                    </a:lnTo>
                    <a:lnTo>
                      <a:pt x="1813" y="3328"/>
                    </a:lnTo>
                    <a:lnTo>
                      <a:pt x="1812" y="3329"/>
                    </a:lnTo>
                    <a:lnTo>
                      <a:pt x="1811" y="3329"/>
                    </a:lnTo>
                    <a:lnTo>
                      <a:pt x="1810" y="3330"/>
                    </a:lnTo>
                    <a:lnTo>
                      <a:pt x="1810" y="3329"/>
                    </a:lnTo>
                    <a:lnTo>
                      <a:pt x="1810" y="3329"/>
                    </a:lnTo>
                    <a:lnTo>
                      <a:pt x="1810" y="3328"/>
                    </a:lnTo>
                    <a:lnTo>
                      <a:pt x="1808" y="3327"/>
                    </a:lnTo>
                    <a:lnTo>
                      <a:pt x="1802" y="3326"/>
                    </a:lnTo>
                    <a:lnTo>
                      <a:pt x="1799" y="3326"/>
                    </a:lnTo>
                    <a:lnTo>
                      <a:pt x="1797" y="3326"/>
                    </a:lnTo>
                    <a:lnTo>
                      <a:pt x="1793" y="3325"/>
                    </a:lnTo>
                    <a:lnTo>
                      <a:pt x="1792" y="3324"/>
                    </a:lnTo>
                    <a:lnTo>
                      <a:pt x="1784" y="3325"/>
                    </a:lnTo>
                    <a:lnTo>
                      <a:pt x="1783" y="3325"/>
                    </a:lnTo>
                    <a:lnTo>
                      <a:pt x="1782" y="3325"/>
                    </a:lnTo>
                    <a:lnTo>
                      <a:pt x="1780" y="3323"/>
                    </a:lnTo>
                    <a:lnTo>
                      <a:pt x="1775" y="3324"/>
                    </a:lnTo>
                    <a:lnTo>
                      <a:pt x="1771" y="3325"/>
                    </a:lnTo>
                    <a:lnTo>
                      <a:pt x="1758" y="3322"/>
                    </a:lnTo>
                    <a:lnTo>
                      <a:pt x="1755" y="3321"/>
                    </a:lnTo>
                    <a:lnTo>
                      <a:pt x="1754" y="3320"/>
                    </a:lnTo>
                    <a:lnTo>
                      <a:pt x="1751" y="3320"/>
                    </a:lnTo>
                    <a:lnTo>
                      <a:pt x="1746" y="3319"/>
                    </a:lnTo>
                    <a:lnTo>
                      <a:pt x="1745" y="3319"/>
                    </a:lnTo>
                    <a:lnTo>
                      <a:pt x="1745" y="3318"/>
                    </a:lnTo>
                    <a:lnTo>
                      <a:pt x="1744" y="3317"/>
                    </a:lnTo>
                    <a:lnTo>
                      <a:pt x="1740" y="3317"/>
                    </a:lnTo>
                    <a:lnTo>
                      <a:pt x="1739" y="3317"/>
                    </a:lnTo>
                    <a:lnTo>
                      <a:pt x="1738" y="3315"/>
                    </a:lnTo>
                    <a:lnTo>
                      <a:pt x="1738" y="3314"/>
                    </a:lnTo>
                    <a:lnTo>
                      <a:pt x="1739" y="3312"/>
                    </a:lnTo>
                    <a:lnTo>
                      <a:pt x="1739" y="3310"/>
                    </a:lnTo>
                    <a:lnTo>
                      <a:pt x="1738" y="3309"/>
                    </a:lnTo>
                    <a:lnTo>
                      <a:pt x="1736" y="3308"/>
                    </a:lnTo>
                    <a:lnTo>
                      <a:pt x="1734" y="3308"/>
                    </a:lnTo>
                    <a:lnTo>
                      <a:pt x="1731" y="3309"/>
                    </a:lnTo>
                    <a:lnTo>
                      <a:pt x="1728" y="3309"/>
                    </a:lnTo>
                    <a:lnTo>
                      <a:pt x="1728" y="3310"/>
                    </a:lnTo>
                    <a:lnTo>
                      <a:pt x="1727" y="3310"/>
                    </a:lnTo>
                    <a:lnTo>
                      <a:pt x="1726" y="3311"/>
                    </a:lnTo>
                    <a:lnTo>
                      <a:pt x="1724" y="3308"/>
                    </a:lnTo>
                    <a:lnTo>
                      <a:pt x="1724" y="3307"/>
                    </a:lnTo>
                    <a:lnTo>
                      <a:pt x="1725" y="3305"/>
                    </a:lnTo>
                    <a:lnTo>
                      <a:pt x="1727" y="3303"/>
                    </a:lnTo>
                    <a:lnTo>
                      <a:pt x="1728" y="3300"/>
                    </a:lnTo>
                    <a:lnTo>
                      <a:pt x="1727" y="3299"/>
                    </a:lnTo>
                    <a:lnTo>
                      <a:pt x="1726" y="3299"/>
                    </a:lnTo>
                    <a:lnTo>
                      <a:pt x="1726" y="3301"/>
                    </a:lnTo>
                    <a:lnTo>
                      <a:pt x="1725" y="3301"/>
                    </a:lnTo>
                    <a:lnTo>
                      <a:pt x="1725" y="3301"/>
                    </a:lnTo>
                    <a:lnTo>
                      <a:pt x="1724" y="3300"/>
                    </a:lnTo>
                    <a:lnTo>
                      <a:pt x="1725" y="3297"/>
                    </a:lnTo>
                    <a:lnTo>
                      <a:pt x="1725" y="3295"/>
                    </a:lnTo>
                    <a:lnTo>
                      <a:pt x="1726" y="3295"/>
                    </a:lnTo>
                    <a:lnTo>
                      <a:pt x="1729" y="3295"/>
                    </a:lnTo>
                    <a:lnTo>
                      <a:pt x="1730" y="3295"/>
                    </a:lnTo>
                    <a:lnTo>
                      <a:pt x="1730" y="3293"/>
                    </a:lnTo>
                    <a:lnTo>
                      <a:pt x="1730" y="3292"/>
                    </a:lnTo>
                    <a:lnTo>
                      <a:pt x="1728" y="3291"/>
                    </a:lnTo>
                    <a:lnTo>
                      <a:pt x="1726" y="3290"/>
                    </a:lnTo>
                    <a:lnTo>
                      <a:pt x="1725" y="3290"/>
                    </a:lnTo>
                    <a:lnTo>
                      <a:pt x="1723" y="3291"/>
                    </a:lnTo>
                    <a:lnTo>
                      <a:pt x="1723" y="3292"/>
                    </a:lnTo>
                    <a:lnTo>
                      <a:pt x="1722" y="3292"/>
                    </a:lnTo>
                    <a:lnTo>
                      <a:pt x="1721" y="3290"/>
                    </a:lnTo>
                    <a:lnTo>
                      <a:pt x="1719" y="3289"/>
                    </a:lnTo>
                    <a:lnTo>
                      <a:pt x="1718" y="3288"/>
                    </a:lnTo>
                    <a:lnTo>
                      <a:pt x="1718" y="3287"/>
                    </a:lnTo>
                    <a:lnTo>
                      <a:pt x="1720" y="3282"/>
                    </a:lnTo>
                    <a:lnTo>
                      <a:pt x="1720" y="3282"/>
                    </a:lnTo>
                    <a:lnTo>
                      <a:pt x="1720" y="3279"/>
                    </a:lnTo>
                    <a:lnTo>
                      <a:pt x="1723" y="3276"/>
                    </a:lnTo>
                    <a:lnTo>
                      <a:pt x="1723" y="3274"/>
                    </a:lnTo>
                    <a:lnTo>
                      <a:pt x="1723" y="3273"/>
                    </a:lnTo>
                    <a:lnTo>
                      <a:pt x="1721" y="3271"/>
                    </a:lnTo>
                    <a:lnTo>
                      <a:pt x="1721" y="3271"/>
                    </a:lnTo>
                    <a:lnTo>
                      <a:pt x="1720" y="3271"/>
                    </a:lnTo>
                    <a:lnTo>
                      <a:pt x="1720" y="3269"/>
                    </a:lnTo>
                    <a:lnTo>
                      <a:pt x="1718" y="3267"/>
                    </a:lnTo>
                    <a:lnTo>
                      <a:pt x="1715" y="3266"/>
                    </a:lnTo>
                    <a:lnTo>
                      <a:pt x="1713" y="3264"/>
                    </a:lnTo>
                    <a:lnTo>
                      <a:pt x="1711" y="3262"/>
                    </a:lnTo>
                    <a:lnTo>
                      <a:pt x="1710" y="3259"/>
                    </a:lnTo>
                    <a:lnTo>
                      <a:pt x="1711" y="3258"/>
                    </a:lnTo>
                    <a:lnTo>
                      <a:pt x="1712" y="3257"/>
                    </a:lnTo>
                    <a:lnTo>
                      <a:pt x="1711" y="3255"/>
                    </a:lnTo>
                    <a:lnTo>
                      <a:pt x="1712" y="3254"/>
                    </a:lnTo>
                    <a:lnTo>
                      <a:pt x="1713" y="3252"/>
                    </a:lnTo>
                    <a:lnTo>
                      <a:pt x="1713" y="3251"/>
                    </a:lnTo>
                    <a:lnTo>
                      <a:pt x="1714" y="3249"/>
                    </a:lnTo>
                    <a:lnTo>
                      <a:pt x="1715" y="3247"/>
                    </a:lnTo>
                    <a:lnTo>
                      <a:pt x="1715" y="3246"/>
                    </a:lnTo>
                    <a:lnTo>
                      <a:pt x="1715" y="3245"/>
                    </a:lnTo>
                    <a:lnTo>
                      <a:pt x="1712" y="3245"/>
                    </a:lnTo>
                    <a:lnTo>
                      <a:pt x="1706" y="3245"/>
                    </a:lnTo>
                    <a:lnTo>
                      <a:pt x="1700" y="3245"/>
                    </a:lnTo>
                    <a:lnTo>
                      <a:pt x="1697" y="3246"/>
                    </a:lnTo>
                    <a:lnTo>
                      <a:pt x="1692" y="3246"/>
                    </a:lnTo>
                    <a:lnTo>
                      <a:pt x="1687" y="3245"/>
                    </a:lnTo>
                    <a:lnTo>
                      <a:pt x="1683" y="3241"/>
                    </a:lnTo>
                    <a:lnTo>
                      <a:pt x="1679" y="3238"/>
                    </a:lnTo>
                    <a:lnTo>
                      <a:pt x="1677" y="3234"/>
                    </a:lnTo>
                    <a:lnTo>
                      <a:pt x="1676" y="3229"/>
                    </a:lnTo>
                    <a:lnTo>
                      <a:pt x="1674" y="3225"/>
                    </a:lnTo>
                    <a:lnTo>
                      <a:pt x="1674" y="3224"/>
                    </a:lnTo>
                    <a:lnTo>
                      <a:pt x="1674" y="3224"/>
                    </a:lnTo>
                    <a:lnTo>
                      <a:pt x="1673" y="3221"/>
                    </a:lnTo>
                    <a:lnTo>
                      <a:pt x="1673" y="3218"/>
                    </a:lnTo>
                    <a:lnTo>
                      <a:pt x="1671" y="3216"/>
                    </a:lnTo>
                    <a:lnTo>
                      <a:pt x="1671" y="3214"/>
                    </a:lnTo>
                    <a:lnTo>
                      <a:pt x="1670" y="3214"/>
                    </a:lnTo>
                    <a:lnTo>
                      <a:pt x="1669" y="3212"/>
                    </a:lnTo>
                    <a:lnTo>
                      <a:pt x="1668" y="3210"/>
                    </a:lnTo>
                    <a:lnTo>
                      <a:pt x="1668" y="3210"/>
                    </a:lnTo>
                    <a:lnTo>
                      <a:pt x="1667" y="3208"/>
                    </a:lnTo>
                    <a:lnTo>
                      <a:pt x="1667" y="3208"/>
                    </a:lnTo>
                    <a:lnTo>
                      <a:pt x="1662" y="3208"/>
                    </a:lnTo>
                    <a:lnTo>
                      <a:pt x="1661" y="3207"/>
                    </a:lnTo>
                    <a:lnTo>
                      <a:pt x="1660" y="3207"/>
                    </a:lnTo>
                    <a:lnTo>
                      <a:pt x="1659" y="3206"/>
                    </a:lnTo>
                    <a:lnTo>
                      <a:pt x="1657" y="3206"/>
                    </a:lnTo>
                    <a:lnTo>
                      <a:pt x="1655" y="3207"/>
                    </a:lnTo>
                    <a:lnTo>
                      <a:pt x="1653" y="3207"/>
                    </a:lnTo>
                    <a:lnTo>
                      <a:pt x="1649" y="3207"/>
                    </a:lnTo>
                    <a:lnTo>
                      <a:pt x="1647" y="3207"/>
                    </a:lnTo>
                    <a:lnTo>
                      <a:pt x="1643" y="3207"/>
                    </a:lnTo>
                    <a:lnTo>
                      <a:pt x="1640" y="3206"/>
                    </a:lnTo>
                    <a:lnTo>
                      <a:pt x="1637" y="3205"/>
                    </a:lnTo>
                    <a:lnTo>
                      <a:pt x="1635" y="3204"/>
                    </a:lnTo>
                    <a:lnTo>
                      <a:pt x="1634" y="3204"/>
                    </a:lnTo>
                    <a:lnTo>
                      <a:pt x="1633" y="3204"/>
                    </a:lnTo>
                    <a:lnTo>
                      <a:pt x="1632" y="3203"/>
                    </a:lnTo>
                    <a:lnTo>
                      <a:pt x="1632" y="3202"/>
                    </a:lnTo>
                    <a:lnTo>
                      <a:pt x="1629" y="3202"/>
                    </a:lnTo>
                    <a:lnTo>
                      <a:pt x="1626" y="3200"/>
                    </a:lnTo>
                    <a:lnTo>
                      <a:pt x="1620" y="3199"/>
                    </a:lnTo>
                    <a:lnTo>
                      <a:pt x="1618" y="3197"/>
                    </a:lnTo>
                    <a:lnTo>
                      <a:pt x="1617" y="3197"/>
                    </a:lnTo>
                    <a:lnTo>
                      <a:pt x="1615" y="3197"/>
                    </a:lnTo>
                    <a:lnTo>
                      <a:pt x="1614" y="3198"/>
                    </a:lnTo>
                    <a:lnTo>
                      <a:pt x="1613" y="3198"/>
                    </a:lnTo>
                    <a:lnTo>
                      <a:pt x="1611" y="3197"/>
                    </a:lnTo>
                    <a:lnTo>
                      <a:pt x="1611" y="3198"/>
                    </a:lnTo>
                    <a:lnTo>
                      <a:pt x="1611" y="3200"/>
                    </a:lnTo>
                    <a:lnTo>
                      <a:pt x="1611" y="3200"/>
                    </a:lnTo>
                    <a:lnTo>
                      <a:pt x="1612" y="3203"/>
                    </a:lnTo>
                    <a:lnTo>
                      <a:pt x="1615" y="3205"/>
                    </a:lnTo>
                    <a:lnTo>
                      <a:pt x="1616" y="3207"/>
                    </a:lnTo>
                    <a:lnTo>
                      <a:pt x="1616" y="3209"/>
                    </a:lnTo>
                    <a:lnTo>
                      <a:pt x="1615" y="3212"/>
                    </a:lnTo>
                    <a:lnTo>
                      <a:pt x="1612" y="3216"/>
                    </a:lnTo>
                    <a:lnTo>
                      <a:pt x="1611" y="3216"/>
                    </a:lnTo>
                    <a:lnTo>
                      <a:pt x="1609" y="3216"/>
                    </a:lnTo>
                    <a:lnTo>
                      <a:pt x="1608" y="3217"/>
                    </a:lnTo>
                    <a:lnTo>
                      <a:pt x="1607" y="3218"/>
                    </a:lnTo>
                    <a:lnTo>
                      <a:pt x="1607" y="3217"/>
                    </a:lnTo>
                    <a:lnTo>
                      <a:pt x="1605" y="3217"/>
                    </a:lnTo>
                    <a:lnTo>
                      <a:pt x="1605" y="3219"/>
                    </a:lnTo>
                    <a:lnTo>
                      <a:pt x="1604" y="3219"/>
                    </a:lnTo>
                    <a:lnTo>
                      <a:pt x="1604" y="3221"/>
                    </a:lnTo>
                    <a:lnTo>
                      <a:pt x="1604" y="3221"/>
                    </a:lnTo>
                    <a:lnTo>
                      <a:pt x="1603" y="3223"/>
                    </a:lnTo>
                    <a:lnTo>
                      <a:pt x="1602" y="3223"/>
                    </a:lnTo>
                    <a:lnTo>
                      <a:pt x="1602" y="3221"/>
                    </a:lnTo>
                    <a:lnTo>
                      <a:pt x="1601" y="3221"/>
                    </a:lnTo>
                    <a:lnTo>
                      <a:pt x="1602" y="3219"/>
                    </a:lnTo>
                    <a:lnTo>
                      <a:pt x="1607" y="3213"/>
                    </a:lnTo>
                    <a:lnTo>
                      <a:pt x="1609" y="3210"/>
                    </a:lnTo>
                    <a:lnTo>
                      <a:pt x="1609" y="3209"/>
                    </a:lnTo>
                    <a:lnTo>
                      <a:pt x="1609" y="3207"/>
                    </a:lnTo>
                    <a:lnTo>
                      <a:pt x="1608" y="3205"/>
                    </a:lnTo>
                    <a:lnTo>
                      <a:pt x="1607" y="3204"/>
                    </a:lnTo>
                    <a:lnTo>
                      <a:pt x="1605" y="3204"/>
                    </a:lnTo>
                    <a:lnTo>
                      <a:pt x="1604" y="3205"/>
                    </a:lnTo>
                    <a:lnTo>
                      <a:pt x="1603" y="3207"/>
                    </a:lnTo>
                    <a:lnTo>
                      <a:pt x="1602" y="3208"/>
                    </a:lnTo>
                    <a:lnTo>
                      <a:pt x="1602" y="3212"/>
                    </a:lnTo>
                    <a:lnTo>
                      <a:pt x="1602" y="3213"/>
                    </a:lnTo>
                    <a:lnTo>
                      <a:pt x="1602" y="3213"/>
                    </a:lnTo>
                    <a:lnTo>
                      <a:pt x="1600" y="3214"/>
                    </a:lnTo>
                    <a:lnTo>
                      <a:pt x="1600" y="3216"/>
                    </a:lnTo>
                    <a:lnTo>
                      <a:pt x="1600" y="3218"/>
                    </a:lnTo>
                    <a:lnTo>
                      <a:pt x="1599" y="3219"/>
                    </a:lnTo>
                    <a:lnTo>
                      <a:pt x="1598" y="3219"/>
                    </a:lnTo>
                    <a:lnTo>
                      <a:pt x="1597" y="3221"/>
                    </a:lnTo>
                    <a:lnTo>
                      <a:pt x="1597" y="3224"/>
                    </a:lnTo>
                    <a:lnTo>
                      <a:pt x="1597" y="3225"/>
                    </a:lnTo>
                    <a:lnTo>
                      <a:pt x="1595" y="3226"/>
                    </a:lnTo>
                    <a:lnTo>
                      <a:pt x="1592" y="3227"/>
                    </a:lnTo>
                    <a:lnTo>
                      <a:pt x="1591" y="3227"/>
                    </a:lnTo>
                    <a:lnTo>
                      <a:pt x="1591" y="3226"/>
                    </a:lnTo>
                    <a:lnTo>
                      <a:pt x="1592" y="3225"/>
                    </a:lnTo>
                    <a:lnTo>
                      <a:pt x="1593" y="3225"/>
                    </a:lnTo>
                    <a:lnTo>
                      <a:pt x="1594" y="3219"/>
                    </a:lnTo>
                    <a:lnTo>
                      <a:pt x="1595" y="3217"/>
                    </a:lnTo>
                    <a:lnTo>
                      <a:pt x="1595" y="3216"/>
                    </a:lnTo>
                    <a:lnTo>
                      <a:pt x="1586" y="3220"/>
                    </a:lnTo>
                    <a:lnTo>
                      <a:pt x="1582" y="3223"/>
                    </a:lnTo>
                    <a:lnTo>
                      <a:pt x="1582" y="3224"/>
                    </a:lnTo>
                    <a:lnTo>
                      <a:pt x="1582" y="3225"/>
                    </a:lnTo>
                    <a:lnTo>
                      <a:pt x="1582" y="3227"/>
                    </a:lnTo>
                    <a:lnTo>
                      <a:pt x="1582" y="3229"/>
                    </a:lnTo>
                    <a:lnTo>
                      <a:pt x="1581" y="3230"/>
                    </a:lnTo>
                    <a:lnTo>
                      <a:pt x="1580" y="3234"/>
                    </a:lnTo>
                    <a:lnTo>
                      <a:pt x="1579" y="3236"/>
                    </a:lnTo>
                    <a:lnTo>
                      <a:pt x="1578" y="3237"/>
                    </a:lnTo>
                    <a:lnTo>
                      <a:pt x="1575" y="3238"/>
                    </a:lnTo>
                    <a:lnTo>
                      <a:pt x="1575" y="3239"/>
                    </a:lnTo>
                    <a:lnTo>
                      <a:pt x="1572" y="3242"/>
                    </a:lnTo>
                    <a:lnTo>
                      <a:pt x="1571" y="3242"/>
                    </a:lnTo>
                    <a:lnTo>
                      <a:pt x="1565" y="3242"/>
                    </a:lnTo>
                    <a:lnTo>
                      <a:pt x="1561" y="3243"/>
                    </a:lnTo>
                    <a:lnTo>
                      <a:pt x="1558" y="3242"/>
                    </a:lnTo>
                    <a:lnTo>
                      <a:pt x="1557" y="3240"/>
                    </a:lnTo>
                    <a:lnTo>
                      <a:pt x="1555" y="3238"/>
                    </a:lnTo>
                    <a:lnTo>
                      <a:pt x="1548" y="3238"/>
                    </a:lnTo>
                    <a:lnTo>
                      <a:pt x="1539" y="3238"/>
                    </a:lnTo>
                    <a:lnTo>
                      <a:pt x="1535" y="3238"/>
                    </a:lnTo>
                    <a:lnTo>
                      <a:pt x="1534" y="3237"/>
                    </a:lnTo>
                    <a:lnTo>
                      <a:pt x="1532" y="3234"/>
                    </a:lnTo>
                    <a:lnTo>
                      <a:pt x="1530" y="3234"/>
                    </a:lnTo>
                    <a:lnTo>
                      <a:pt x="1526" y="3234"/>
                    </a:lnTo>
                    <a:lnTo>
                      <a:pt x="1520" y="3238"/>
                    </a:lnTo>
                    <a:lnTo>
                      <a:pt x="1516" y="3240"/>
                    </a:lnTo>
                    <a:lnTo>
                      <a:pt x="1513" y="3240"/>
                    </a:lnTo>
                    <a:lnTo>
                      <a:pt x="1509" y="3238"/>
                    </a:lnTo>
                    <a:lnTo>
                      <a:pt x="1502" y="3234"/>
                    </a:lnTo>
                    <a:lnTo>
                      <a:pt x="1498" y="3229"/>
                    </a:lnTo>
                    <a:lnTo>
                      <a:pt x="1493" y="3227"/>
                    </a:lnTo>
                    <a:lnTo>
                      <a:pt x="1489" y="3228"/>
                    </a:lnTo>
                    <a:lnTo>
                      <a:pt x="1487" y="3230"/>
                    </a:lnTo>
                    <a:lnTo>
                      <a:pt x="1485" y="3230"/>
                    </a:lnTo>
                    <a:lnTo>
                      <a:pt x="1483" y="3226"/>
                    </a:lnTo>
                    <a:lnTo>
                      <a:pt x="1482" y="3223"/>
                    </a:lnTo>
                    <a:lnTo>
                      <a:pt x="1480" y="3222"/>
                    </a:lnTo>
                    <a:lnTo>
                      <a:pt x="1475" y="3219"/>
                    </a:lnTo>
                    <a:lnTo>
                      <a:pt x="1472" y="3217"/>
                    </a:lnTo>
                    <a:lnTo>
                      <a:pt x="1468" y="3215"/>
                    </a:lnTo>
                    <a:lnTo>
                      <a:pt x="1466" y="3214"/>
                    </a:lnTo>
                    <a:lnTo>
                      <a:pt x="1463" y="3214"/>
                    </a:lnTo>
                    <a:lnTo>
                      <a:pt x="1459" y="3214"/>
                    </a:lnTo>
                    <a:lnTo>
                      <a:pt x="1456" y="3214"/>
                    </a:lnTo>
                    <a:lnTo>
                      <a:pt x="1456" y="3214"/>
                    </a:lnTo>
                    <a:lnTo>
                      <a:pt x="1455" y="3214"/>
                    </a:lnTo>
                    <a:lnTo>
                      <a:pt x="1456" y="3214"/>
                    </a:lnTo>
                    <a:lnTo>
                      <a:pt x="1453" y="3217"/>
                    </a:lnTo>
                    <a:lnTo>
                      <a:pt x="1450" y="3218"/>
                    </a:lnTo>
                    <a:lnTo>
                      <a:pt x="1446" y="3219"/>
                    </a:lnTo>
                    <a:lnTo>
                      <a:pt x="1442" y="3218"/>
                    </a:lnTo>
                    <a:lnTo>
                      <a:pt x="1441" y="3215"/>
                    </a:lnTo>
                    <a:lnTo>
                      <a:pt x="1435" y="3213"/>
                    </a:lnTo>
                    <a:lnTo>
                      <a:pt x="1424" y="3211"/>
                    </a:lnTo>
                    <a:lnTo>
                      <a:pt x="1417" y="3209"/>
                    </a:lnTo>
                    <a:lnTo>
                      <a:pt x="1416" y="3207"/>
                    </a:lnTo>
                    <a:lnTo>
                      <a:pt x="1415" y="3206"/>
                    </a:lnTo>
                    <a:lnTo>
                      <a:pt x="1415" y="3203"/>
                    </a:lnTo>
                    <a:lnTo>
                      <a:pt x="1415" y="3203"/>
                    </a:lnTo>
                    <a:lnTo>
                      <a:pt x="1412" y="3197"/>
                    </a:lnTo>
                    <a:lnTo>
                      <a:pt x="1411" y="3191"/>
                    </a:lnTo>
                    <a:lnTo>
                      <a:pt x="1411" y="3184"/>
                    </a:lnTo>
                    <a:lnTo>
                      <a:pt x="1411" y="3183"/>
                    </a:lnTo>
                    <a:lnTo>
                      <a:pt x="1410" y="3182"/>
                    </a:lnTo>
                    <a:lnTo>
                      <a:pt x="1408" y="3181"/>
                    </a:lnTo>
                    <a:lnTo>
                      <a:pt x="1401" y="3180"/>
                    </a:lnTo>
                    <a:lnTo>
                      <a:pt x="1401" y="3188"/>
                    </a:lnTo>
                    <a:lnTo>
                      <a:pt x="1401" y="3197"/>
                    </a:lnTo>
                    <a:lnTo>
                      <a:pt x="1394" y="3197"/>
                    </a:lnTo>
                    <a:lnTo>
                      <a:pt x="1381" y="3197"/>
                    </a:lnTo>
                    <a:lnTo>
                      <a:pt x="1368" y="3197"/>
                    </a:lnTo>
                    <a:lnTo>
                      <a:pt x="1355" y="3197"/>
                    </a:lnTo>
                    <a:lnTo>
                      <a:pt x="1342" y="3197"/>
                    </a:lnTo>
                    <a:lnTo>
                      <a:pt x="1329" y="3197"/>
                    </a:lnTo>
                    <a:lnTo>
                      <a:pt x="1316" y="3197"/>
                    </a:lnTo>
                    <a:lnTo>
                      <a:pt x="1302" y="3197"/>
                    </a:lnTo>
                    <a:lnTo>
                      <a:pt x="1290" y="3197"/>
                    </a:lnTo>
                    <a:lnTo>
                      <a:pt x="1277" y="3197"/>
                    </a:lnTo>
                    <a:lnTo>
                      <a:pt x="1263" y="3197"/>
                    </a:lnTo>
                    <a:lnTo>
                      <a:pt x="1250" y="3197"/>
                    </a:lnTo>
                    <a:lnTo>
                      <a:pt x="1238" y="3197"/>
                    </a:lnTo>
                    <a:lnTo>
                      <a:pt x="1224" y="3197"/>
                    </a:lnTo>
                    <a:lnTo>
                      <a:pt x="1211" y="3197"/>
                    </a:lnTo>
                    <a:lnTo>
                      <a:pt x="1199" y="3197"/>
                    </a:lnTo>
                    <a:lnTo>
                      <a:pt x="1186" y="3197"/>
                    </a:lnTo>
                    <a:lnTo>
                      <a:pt x="1172" y="3197"/>
                    </a:lnTo>
                    <a:lnTo>
                      <a:pt x="1159" y="3197"/>
                    </a:lnTo>
                    <a:lnTo>
                      <a:pt x="1147" y="3197"/>
                    </a:lnTo>
                    <a:lnTo>
                      <a:pt x="1133" y="3197"/>
                    </a:lnTo>
                    <a:lnTo>
                      <a:pt x="1120" y="3197"/>
                    </a:lnTo>
                    <a:lnTo>
                      <a:pt x="1107" y="3197"/>
                    </a:lnTo>
                    <a:lnTo>
                      <a:pt x="1094" y="3197"/>
                    </a:lnTo>
                    <a:lnTo>
                      <a:pt x="1081" y="3197"/>
                    </a:lnTo>
                    <a:lnTo>
                      <a:pt x="1068" y="3197"/>
                    </a:lnTo>
                    <a:lnTo>
                      <a:pt x="1055" y="3197"/>
                    </a:lnTo>
                    <a:lnTo>
                      <a:pt x="1042" y="3197"/>
                    </a:lnTo>
                    <a:lnTo>
                      <a:pt x="1029" y="3197"/>
                    </a:lnTo>
                    <a:lnTo>
                      <a:pt x="1016" y="3197"/>
                    </a:lnTo>
                    <a:lnTo>
                      <a:pt x="1003" y="3197"/>
                    </a:lnTo>
                    <a:lnTo>
                      <a:pt x="990" y="3197"/>
                    </a:lnTo>
                    <a:lnTo>
                      <a:pt x="976" y="3197"/>
                    </a:lnTo>
                    <a:lnTo>
                      <a:pt x="964" y="3197"/>
                    </a:lnTo>
                    <a:lnTo>
                      <a:pt x="951" y="3197"/>
                    </a:lnTo>
                    <a:lnTo>
                      <a:pt x="937" y="3197"/>
                    </a:lnTo>
                    <a:lnTo>
                      <a:pt x="924" y="3197"/>
                    </a:lnTo>
                    <a:lnTo>
                      <a:pt x="912" y="3197"/>
                    </a:lnTo>
                    <a:lnTo>
                      <a:pt x="898" y="3197"/>
                    </a:lnTo>
                    <a:lnTo>
                      <a:pt x="885" y="3197"/>
                    </a:lnTo>
                    <a:lnTo>
                      <a:pt x="872" y="3197"/>
                    </a:lnTo>
                    <a:lnTo>
                      <a:pt x="860" y="3197"/>
                    </a:lnTo>
                    <a:lnTo>
                      <a:pt x="846" y="3197"/>
                    </a:lnTo>
                    <a:lnTo>
                      <a:pt x="833" y="3197"/>
                    </a:lnTo>
                    <a:lnTo>
                      <a:pt x="820" y="3197"/>
                    </a:lnTo>
                    <a:lnTo>
                      <a:pt x="807" y="3197"/>
                    </a:lnTo>
                    <a:lnTo>
                      <a:pt x="794" y="3197"/>
                    </a:lnTo>
                    <a:lnTo>
                      <a:pt x="781" y="3197"/>
                    </a:lnTo>
                    <a:lnTo>
                      <a:pt x="768" y="3197"/>
                    </a:lnTo>
                    <a:lnTo>
                      <a:pt x="755" y="3197"/>
                    </a:lnTo>
                    <a:lnTo>
                      <a:pt x="742" y="3197"/>
                    </a:lnTo>
                    <a:lnTo>
                      <a:pt x="729" y="3197"/>
                    </a:lnTo>
                    <a:lnTo>
                      <a:pt x="716" y="3197"/>
                    </a:lnTo>
                    <a:lnTo>
                      <a:pt x="703" y="3197"/>
                    </a:lnTo>
                    <a:lnTo>
                      <a:pt x="689" y="3197"/>
                    </a:lnTo>
                    <a:lnTo>
                      <a:pt x="677" y="3197"/>
                    </a:lnTo>
                    <a:lnTo>
                      <a:pt x="664" y="3197"/>
                    </a:lnTo>
                    <a:lnTo>
                      <a:pt x="650" y="3197"/>
                    </a:lnTo>
                    <a:lnTo>
                      <a:pt x="638" y="3197"/>
                    </a:lnTo>
                    <a:lnTo>
                      <a:pt x="625" y="3197"/>
                    </a:lnTo>
                    <a:lnTo>
                      <a:pt x="611" y="3197"/>
                    </a:lnTo>
                    <a:lnTo>
                      <a:pt x="598" y="3197"/>
                    </a:lnTo>
                    <a:lnTo>
                      <a:pt x="586" y="3197"/>
                    </a:lnTo>
                    <a:lnTo>
                      <a:pt x="573" y="3197"/>
                    </a:lnTo>
                    <a:lnTo>
                      <a:pt x="559" y="3197"/>
                    </a:lnTo>
                    <a:lnTo>
                      <a:pt x="556" y="3197"/>
                    </a:lnTo>
                    <a:lnTo>
                      <a:pt x="555" y="3195"/>
                    </a:lnTo>
                    <a:lnTo>
                      <a:pt x="552" y="3193"/>
                    </a:lnTo>
                    <a:lnTo>
                      <a:pt x="551" y="3193"/>
                    </a:lnTo>
                    <a:lnTo>
                      <a:pt x="550" y="3194"/>
                    </a:lnTo>
                    <a:lnTo>
                      <a:pt x="549" y="3195"/>
                    </a:lnTo>
                    <a:lnTo>
                      <a:pt x="548" y="3197"/>
                    </a:lnTo>
                    <a:lnTo>
                      <a:pt x="548" y="3198"/>
                    </a:lnTo>
                    <a:lnTo>
                      <a:pt x="548" y="3198"/>
                    </a:lnTo>
                    <a:lnTo>
                      <a:pt x="547" y="3197"/>
                    </a:lnTo>
                    <a:lnTo>
                      <a:pt x="546" y="3194"/>
                    </a:lnTo>
                    <a:lnTo>
                      <a:pt x="546" y="3193"/>
                    </a:lnTo>
                    <a:lnTo>
                      <a:pt x="548" y="3191"/>
                    </a:lnTo>
                    <a:lnTo>
                      <a:pt x="548" y="3191"/>
                    </a:lnTo>
                    <a:lnTo>
                      <a:pt x="545" y="3191"/>
                    </a:lnTo>
                    <a:lnTo>
                      <a:pt x="544" y="3191"/>
                    </a:lnTo>
                    <a:lnTo>
                      <a:pt x="544" y="3190"/>
                    </a:lnTo>
                    <a:lnTo>
                      <a:pt x="544" y="3186"/>
                    </a:lnTo>
                    <a:lnTo>
                      <a:pt x="543" y="3184"/>
                    </a:lnTo>
                    <a:lnTo>
                      <a:pt x="544" y="3184"/>
                    </a:lnTo>
                    <a:lnTo>
                      <a:pt x="548" y="3183"/>
                    </a:lnTo>
                    <a:lnTo>
                      <a:pt x="551" y="3183"/>
                    </a:lnTo>
                    <a:lnTo>
                      <a:pt x="553" y="3182"/>
                    </a:lnTo>
                    <a:lnTo>
                      <a:pt x="554" y="3178"/>
                    </a:lnTo>
                    <a:lnTo>
                      <a:pt x="551" y="3182"/>
                    </a:lnTo>
                    <a:lnTo>
                      <a:pt x="550" y="3182"/>
                    </a:lnTo>
                    <a:lnTo>
                      <a:pt x="545" y="3181"/>
                    </a:lnTo>
                    <a:lnTo>
                      <a:pt x="542" y="3181"/>
                    </a:lnTo>
                    <a:lnTo>
                      <a:pt x="541" y="3180"/>
                    </a:lnTo>
                    <a:lnTo>
                      <a:pt x="541" y="3180"/>
                    </a:lnTo>
                    <a:lnTo>
                      <a:pt x="542" y="3178"/>
                    </a:lnTo>
                    <a:lnTo>
                      <a:pt x="542" y="3176"/>
                    </a:lnTo>
                    <a:lnTo>
                      <a:pt x="543" y="3169"/>
                    </a:lnTo>
                    <a:lnTo>
                      <a:pt x="544" y="3167"/>
                    </a:lnTo>
                    <a:lnTo>
                      <a:pt x="545" y="3166"/>
                    </a:lnTo>
                    <a:lnTo>
                      <a:pt x="544" y="3165"/>
                    </a:lnTo>
                    <a:lnTo>
                      <a:pt x="540" y="3170"/>
                    </a:lnTo>
                    <a:lnTo>
                      <a:pt x="540" y="3172"/>
                    </a:lnTo>
                    <a:lnTo>
                      <a:pt x="540" y="3173"/>
                    </a:lnTo>
                    <a:lnTo>
                      <a:pt x="540" y="3175"/>
                    </a:lnTo>
                    <a:lnTo>
                      <a:pt x="538" y="3176"/>
                    </a:lnTo>
                    <a:lnTo>
                      <a:pt x="537" y="3176"/>
                    </a:lnTo>
                    <a:lnTo>
                      <a:pt x="534" y="3178"/>
                    </a:lnTo>
                    <a:lnTo>
                      <a:pt x="534" y="3178"/>
                    </a:lnTo>
                    <a:lnTo>
                      <a:pt x="524" y="3174"/>
                    </a:lnTo>
                    <a:lnTo>
                      <a:pt x="523" y="3173"/>
                    </a:lnTo>
                    <a:lnTo>
                      <a:pt x="521" y="3172"/>
                    </a:lnTo>
                    <a:lnTo>
                      <a:pt x="518" y="3169"/>
                    </a:lnTo>
                    <a:lnTo>
                      <a:pt x="518" y="3166"/>
                    </a:lnTo>
                    <a:lnTo>
                      <a:pt x="518" y="3164"/>
                    </a:lnTo>
                    <a:lnTo>
                      <a:pt x="520" y="3162"/>
                    </a:lnTo>
                    <a:lnTo>
                      <a:pt x="521" y="3162"/>
                    </a:lnTo>
                    <a:lnTo>
                      <a:pt x="521" y="3163"/>
                    </a:lnTo>
                    <a:lnTo>
                      <a:pt x="524" y="3167"/>
                    </a:lnTo>
                    <a:lnTo>
                      <a:pt x="525" y="3169"/>
                    </a:lnTo>
                    <a:lnTo>
                      <a:pt x="528" y="3169"/>
                    </a:lnTo>
                    <a:lnTo>
                      <a:pt x="531" y="3166"/>
                    </a:lnTo>
                    <a:lnTo>
                      <a:pt x="532" y="3165"/>
                    </a:lnTo>
                    <a:lnTo>
                      <a:pt x="528" y="3166"/>
                    </a:lnTo>
                    <a:lnTo>
                      <a:pt x="526" y="3166"/>
                    </a:lnTo>
                    <a:lnTo>
                      <a:pt x="525" y="3165"/>
                    </a:lnTo>
                    <a:lnTo>
                      <a:pt x="523" y="3162"/>
                    </a:lnTo>
                    <a:lnTo>
                      <a:pt x="522" y="3160"/>
                    </a:lnTo>
                    <a:lnTo>
                      <a:pt x="522" y="3151"/>
                    </a:lnTo>
                    <a:lnTo>
                      <a:pt x="523" y="3149"/>
                    </a:lnTo>
                    <a:lnTo>
                      <a:pt x="524" y="3148"/>
                    </a:lnTo>
                    <a:lnTo>
                      <a:pt x="526" y="3146"/>
                    </a:lnTo>
                    <a:lnTo>
                      <a:pt x="526" y="3145"/>
                    </a:lnTo>
                    <a:lnTo>
                      <a:pt x="524" y="3143"/>
                    </a:lnTo>
                    <a:lnTo>
                      <a:pt x="523" y="3142"/>
                    </a:lnTo>
                    <a:lnTo>
                      <a:pt x="521" y="3141"/>
                    </a:lnTo>
                    <a:lnTo>
                      <a:pt x="521" y="3141"/>
                    </a:lnTo>
                    <a:lnTo>
                      <a:pt x="523" y="3145"/>
                    </a:lnTo>
                    <a:lnTo>
                      <a:pt x="523" y="3147"/>
                    </a:lnTo>
                    <a:lnTo>
                      <a:pt x="521" y="3150"/>
                    </a:lnTo>
                    <a:lnTo>
                      <a:pt x="520" y="3151"/>
                    </a:lnTo>
                    <a:lnTo>
                      <a:pt x="520" y="3155"/>
                    </a:lnTo>
                    <a:lnTo>
                      <a:pt x="520" y="3156"/>
                    </a:lnTo>
                    <a:lnTo>
                      <a:pt x="518" y="3157"/>
                    </a:lnTo>
                    <a:lnTo>
                      <a:pt x="515" y="3160"/>
                    </a:lnTo>
                    <a:lnTo>
                      <a:pt x="510" y="3161"/>
                    </a:lnTo>
                    <a:lnTo>
                      <a:pt x="507" y="3161"/>
                    </a:lnTo>
                    <a:lnTo>
                      <a:pt x="504" y="3159"/>
                    </a:lnTo>
                    <a:lnTo>
                      <a:pt x="498" y="3152"/>
                    </a:lnTo>
                    <a:lnTo>
                      <a:pt x="495" y="3149"/>
                    </a:lnTo>
                    <a:lnTo>
                      <a:pt x="495" y="3147"/>
                    </a:lnTo>
                    <a:lnTo>
                      <a:pt x="491" y="3137"/>
                    </a:lnTo>
                    <a:lnTo>
                      <a:pt x="491" y="3136"/>
                    </a:lnTo>
                    <a:lnTo>
                      <a:pt x="489" y="3133"/>
                    </a:lnTo>
                    <a:lnTo>
                      <a:pt x="487" y="3132"/>
                    </a:lnTo>
                    <a:lnTo>
                      <a:pt x="487" y="3130"/>
                    </a:lnTo>
                    <a:lnTo>
                      <a:pt x="491" y="3125"/>
                    </a:lnTo>
                    <a:lnTo>
                      <a:pt x="493" y="3120"/>
                    </a:lnTo>
                    <a:lnTo>
                      <a:pt x="493" y="3118"/>
                    </a:lnTo>
                    <a:lnTo>
                      <a:pt x="493" y="3115"/>
                    </a:lnTo>
                    <a:lnTo>
                      <a:pt x="493" y="3110"/>
                    </a:lnTo>
                    <a:lnTo>
                      <a:pt x="493" y="3108"/>
                    </a:lnTo>
                    <a:lnTo>
                      <a:pt x="491" y="3111"/>
                    </a:lnTo>
                    <a:lnTo>
                      <a:pt x="490" y="3114"/>
                    </a:lnTo>
                    <a:lnTo>
                      <a:pt x="491" y="3115"/>
                    </a:lnTo>
                    <a:lnTo>
                      <a:pt x="490" y="3118"/>
                    </a:lnTo>
                    <a:lnTo>
                      <a:pt x="489" y="3121"/>
                    </a:lnTo>
                    <a:lnTo>
                      <a:pt x="487" y="3125"/>
                    </a:lnTo>
                    <a:lnTo>
                      <a:pt x="482" y="3127"/>
                    </a:lnTo>
                    <a:lnTo>
                      <a:pt x="474" y="3126"/>
                    </a:lnTo>
                    <a:lnTo>
                      <a:pt x="473" y="3126"/>
                    </a:lnTo>
                    <a:lnTo>
                      <a:pt x="472" y="3125"/>
                    </a:lnTo>
                    <a:lnTo>
                      <a:pt x="472" y="3119"/>
                    </a:lnTo>
                    <a:lnTo>
                      <a:pt x="472" y="3120"/>
                    </a:lnTo>
                    <a:lnTo>
                      <a:pt x="471" y="3123"/>
                    </a:lnTo>
                    <a:lnTo>
                      <a:pt x="470" y="3127"/>
                    </a:lnTo>
                    <a:lnTo>
                      <a:pt x="469" y="3128"/>
                    </a:lnTo>
                    <a:lnTo>
                      <a:pt x="468" y="3128"/>
                    </a:lnTo>
                    <a:lnTo>
                      <a:pt x="466" y="3127"/>
                    </a:lnTo>
                    <a:lnTo>
                      <a:pt x="465" y="3126"/>
                    </a:lnTo>
                    <a:lnTo>
                      <a:pt x="463" y="3126"/>
                    </a:lnTo>
                    <a:lnTo>
                      <a:pt x="459" y="3126"/>
                    </a:lnTo>
                    <a:lnTo>
                      <a:pt x="457" y="3126"/>
                    </a:lnTo>
                    <a:lnTo>
                      <a:pt x="455" y="3126"/>
                    </a:lnTo>
                    <a:lnTo>
                      <a:pt x="451" y="3125"/>
                    </a:lnTo>
                    <a:lnTo>
                      <a:pt x="446" y="3125"/>
                    </a:lnTo>
                    <a:lnTo>
                      <a:pt x="444" y="3124"/>
                    </a:lnTo>
                    <a:lnTo>
                      <a:pt x="444" y="3122"/>
                    </a:lnTo>
                    <a:lnTo>
                      <a:pt x="446" y="3121"/>
                    </a:lnTo>
                    <a:lnTo>
                      <a:pt x="451" y="3120"/>
                    </a:lnTo>
                    <a:lnTo>
                      <a:pt x="456" y="3119"/>
                    </a:lnTo>
                    <a:lnTo>
                      <a:pt x="461" y="3117"/>
                    </a:lnTo>
                    <a:lnTo>
                      <a:pt x="461" y="3116"/>
                    </a:lnTo>
                    <a:lnTo>
                      <a:pt x="459" y="3116"/>
                    </a:lnTo>
                    <a:lnTo>
                      <a:pt x="447" y="3118"/>
                    </a:lnTo>
                    <a:lnTo>
                      <a:pt x="443" y="3118"/>
                    </a:lnTo>
                    <a:lnTo>
                      <a:pt x="442" y="3117"/>
                    </a:lnTo>
                    <a:lnTo>
                      <a:pt x="442" y="3115"/>
                    </a:lnTo>
                    <a:lnTo>
                      <a:pt x="444" y="3113"/>
                    </a:lnTo>
                    <a:lnTo>
                      <a:pt x="446" y="3111"/>
                    </a:lnTo>
                    <a:lnTo>
                      <a:pt x="447" y="3110"/>
                    </a:lnTo>
                    <a:lnTo>
                      <a:pt x="446" y="3109"/>
                    </a:lnTo>
                    <a:lnTo>
                      <a:pt x="443" y="3110"/>
                    </a:lnTo>
                    <a:lnTo>
                      <a:pt x="442" y="3109"/>
                    </a:lnTo>
                    <a:lnTo>
                      <a:pt x="443" y="3104"/>
                    </a:lnTo>
                    <a:lnTo>
                      <a:pt x="442" y="3099"/>
                    </a:lnTo>
                    <a:lnTo>
                      <a:pt x="441" y="3104"/>
                    </a:lnTo>
                    <a:lnTo>
                      <a:pt x="439" y="3106"/>
                    </a:lnTo>
                    <a:lnTo>
                      <a:pt x="429" y="3108"/>
                    </a:lnTo>
                    <a:lnTo>
                      <a:pt x="427" y="3109"/>
                    </a:lnTo>
                    <a:lnTo>
                      <a:pt x="426" y="3109"/>
                    </a:lnTo>
                    <a:lnTo>
                      <a:pt x="419" y="3106"/>
                    </a:lnTo>
                    <a:lnTo>
                      <a:pt x="417" y="3104"/>
                    </a:lnTo>
                    <a:lnTo>
                      <a:pt x="414" y="3103"/>
                    </a:lnTo>
                    <a:lnTo>
                      <a:pt x="409" y="3098"/>
                    </a:lnTo>
                    <a:lnTo>
                      <a:pt x="406" y="3095"/>
                    </a:lnTo>
                    <a:lnTo>
                      <a:pt x="406" y="3089"/>
                    </a:lnTo>
                    <a:lnTo>
                      <a:pt x="407" y="3085"/>
                    </a:lnTo>
                    <a:lnTo>
                      <a:pt x="408" y="3081"/>
                    </a:lnTo>
                    <a:lnTo>
                      <a:pt x="415" y="3073"/>
                    </a:lnTo>
                    <a:lnTo>
                      <a:pt x="417" y="3071"/>
                    </a:lnTo>
                    <a:lnTo>
                      <a:pt x="419" y="3070"/>
                    </a:lnTo>
                    <a:lnTo>
                      <a:pt x="429" y="3069"/>
                    </a:lnTo>
                    <a:lnTo>
                      <a:pt x="436" y="3068"/>
                    </a:lnTo>
                    <a:lnTo>
                      <a:pt x="437" y="3068"/>
                    </a:lnTo>
                    <a:lnTo>
                      <a:pt x="427" y="3067"/>
                    </a:lnTo>
                    <a:lnTo>
                      <a:pt x="418" y="3068"/>
                    </a:lnTo>
                    <a:lnTo>
                      <a:pt x="414" y="3069"/>
                    </a:lnTo>
                    <a:lnTo>
                      <a:pt x="410" y="3074"/>
                    </a:lnTo>
                    <a:lnTo>
                      <a:pt x="409" y="3077"/>
                    </a:lnTo>
                    <a:lnTo>
                      <a:pt x="408" y="3079"/>
                    </a:lnTo>
                    <a:lnTo>
                      <a:pt x="407" y="3079"/>
                    </a:lnTo>
                    <a:lnTo>
                      <a:pt x="406" y="3078"/>
                    </a:lnTo>
                    <a:lnTo>
                      <a:pt x="405" y="3078"/>
                    </a:lnTo>
                    <a:lnTo>
                      <a:pt x="405" y="3076"/>
                    </a:lnTo>
                    <a:lnTo>
                      <a:pt x="403" y="3073"/>
                    </a:lnTo>
                    <a:lnTo>
                      <a:pt x="402" y="3069"/>
                    </a:lnTo>
                    <a:lnTo>
                      <a:pt x="401" y="3064"/>
                    </a:lnTo>
                    <a:lnTo>
                      <a:pt x="401" y="3062"/>
                    </a:lnTo>
                    <a:lnTo>
                      <a:pt x="402" y="3059"/>
                    </a:lnTo>
                    <a:lnTo>
                      <a:pt x="405" y="3054"/>
                    </a:lnTo>
                    <a:lnTo>
                      <a:pt x="402" y="3054"/>
                    </a:lnTo>
                    <a:lnTo>
                      <a:pt x="402" y="3049"/>
                    </a:lnTo>
                    <a:lnTo>
                      <a:pt x="403" y="3043"/>
                    </a:lnTo>
                    <a:lnTo>
                      <a:pt x="407" y="3040"/>
                    </a:lnTo>
                    <a:lnTo>
                      <a:pt x="411" y="3038"/>
                    </a:lnTo>
                    <a:lnTo>
                      <a:pt x="414" y="3035"/>
                    </a:lnTo>
                    <a:lnTo>
                      <a:pt x="420" y="3034"/>
                    </a:lnTo>
                    <a:lnTo>
                      <a:pt x="422" y="3037"/>
                    </a:lnTo>
                    <a:lnTo>
                      <a:pt x="427" y="3038"/>
                    </a:lnTo>
                    <a:lnTo>
                      <a:pt x="429" y="3040"/>
                    </a:lnTo>
                    <a:lnTo>
                      <a:pt x="431" y="3044"/>
                    </a:lnTo>
                    <a:lnTo>
                      <a:pt x="433" y="3047"/>
                    </a:lnTo>
                    <a:lnTo>
                      <a:pt x="436" y="3050"/>
                    </a:lnTo>
                    <a:lnTo>
                      <a:pt x="436" y="3050"/>
                    </a:lnTo>
                    <a:lnTo>
                      <a:pt x="435" y="3047"/>
                    </a:lnTo>
                    <a:lnTo>
                      <a:pt x="431" y="3042"/>
                    </a:lnTo>
                    <a:lnTo>
                      <a:pt x="431" y="3040"/>
                    </a:lnTo>
                    <a:lnTo>
                      <a:pt x="430" y="3038"/>
                    </a:lnTo>
                    <a:lnTo>
                      <a:pt x="424" y="3035"/>
                    </a:lnTo>
                    <a:lnTo>
                      <a:pt x="423" y="3034"/>
                    </a:lnTo>
                    <a:lnTo>
                      <a:pt x="422" y="3030"/>
                    </a:lnTo>
                    <a:lnTo>
                      <a:pt x="421" y="3028"/>
                    </a:lnTo>
                    <a:lnTo>
                      <a:pt x="422" y="3026"/>
                    </a:lnTo>
                    <a:lnTo>
                      <a:pt x="428" y="3020"/>
                    </a:lnTo>
                    <a:lnTo>
                      <a:pt x="429" y="3017"/>
                    </a:lnTo>
                    <a:lnTo>
                      <a:pt x="429" y="3016"/>
                    </a:lnTo>
                    <a:lnTo>
                      <a:pt x="429" y="3014"/>
                    </a:lnTo>
                    <a:lnTo>
                      <a:pt x="427" y="3011"/>
                    </a:lnTo>
                    <a:lnTo>
                      <a:pt x="427" y="3011"/>
                    </a:lnTo>
                    <a:lnTo>
                      <a:pt x="427" y="3015"/>
                    </a:lnTo>
                    <a:lnTo>
                      <a:pt x="427" y="3017"/>
                    </a:lnTo>
                    <a:lnTo>
                      <a:pt x="427" y="3019"/>
                    </a:lnTo>
                    <a:lnTo>
                      <a:pt x="425" y="3021"/>
                    </a:lnTo>
                    <a:lnTo>
                      <a:pt x="424" y="3021"/>
                    </a:lnTo>
                    <a:lnTo>
                      <a:pt x="412" y="3035"/>
                    </a:lnTo>
                    <a:lnTo>
                      <a:pt x="411" y="3036"/>
                    </a:lnTo>
                    <a:lnTo>
                      <a:pt x="406" y="3037"/>
                    </a:lnTo>
                    <a:lnTo>
                      <a:pt x="403" y="3038"/>
                    </a:lnTo>
                    <a:lnTo>
                      <a:pt x="402" y="3041"/>
                    </a:lnTo>
                    <a:lnTo>
                      <a:pt x="400" y="3046"/>
                    </a:lnTo>
                    <a:lnTo>
                      <a:pt x="397" y="3056"/>
                    </a:lnTo>
                    <a:lnTo>
                      <a:pt x="394" y="3063"/>
                    </a:lnTo>
                    <a:lnTo>
                      <a:pt x="391" y="3053"/>
                    </a:lnTo>
                    <a:lnTo>
                      <a:pt x="386" y="3045"/>
                    </a:lnTo>
                    <a:lnTo>
                      <a:pt x="396" y="3037"/>
                    </a:lnTo>
                    <a:lnTo>
                      <a:pt x="396" y="3036"/>
                    </a:lnTo>
                    <a:lnTo>
                      <a:pt x="395" y="3032"/>
                    </a:lnTo>
                    <a:lnTo>
                      <a:pt x="395" y="3030"/>
                    </a:lnTo>
                    <a:lnTo>
                      <a:pt x="397" y="3029"/>
                    </a:lnTo>
                    <a:lnTo>
                      <a:pt x="399" y="3026"/>
                    </a:lnTo>
                    <a:lnTo>
                      <a:pt x="398" y="3026"/>
                    </a:lnTo>
                    <a:lnTo>
                      <a:pt x="396" y="3027"/>
                    </a:lnTo>
                    <a:lnTo>
                      <a:pt x="391" y="3033"/>
                    </a:lnTo>
                    <a:lnTo>
                      <a:pt x="390" y="3035"/>
                    </a:lnTo>
                    <a:lnTo>
                      <a:pt x="389" y="3035"/>
                    </a:lnTo>
                    <a:lnTo>
                      <a:pt x="389" y="3032"/>
                    </a:lnTo>
                    <a:lnTo>
                      <a:pt x="391" y="3022"/>
                    </a:lnTo>
                    <a:lnTo>
                      <a:pt x="393" y="3013"/>
                    </a:lnTo>
                    <a:lnTo>
                      <a:pt x="394" y="3010"/>
                    </a:lnTo>
                    <a:lnTo>
                      <a:pt x="395" y="3007"/>
                    </a:lnTo>
                    <a:lnTo>
                      <a:pt x="394" y="3008"/>
                    </a:lnTo>
                    <a:lnTo>
                      <a:pt x="386" y="3011"/>
                    </a:lnTo>
                    <a:lnTo>
                      <a:pt x="383" y="3009"/>
                    </a:lnTo>
                    <a:lnTo>
                      <a:pt x="381" y="2995"/>
                    </a:lnTo>
                    <a:lnTo>
                      <a:pt x="377" y="2991"/>
                    </a:lnTo>
                    <a:lnTo>
                      <a:pt x="370" y="2987"/>
                    </a:lnTo>
                    <a:lnTo>
                      <a:pt x="364" y="2984"/>
                    </a:lnTo>
                    <a:lnTo>
                      <a:pt x="362" y="2980"/>
                    </a:lnTo>
                    <a:lnTo>
                      <a:pt x="361" y="2976"/>
                    </a:lnTo>
                    <a:lnTo>
                      <a:pt x="363" y="2971"/>
                    </a:lnTo>
                    <a:lnTo>
                      <a:pt x="366" y="2967"/>
                    </a:lnTo>
                    <a:lnTo>
                      <a:pt x="368" y="2966"/>
                    </a:lnTo>
                    <a:lnTo>
                      <a:pt x="371" y="2967"/>
                    </a:lnTo>
                    <a:lnTo>
                      <a:pt x="371" y="2969"/>
                    </a:lnTo>
                    <a:lnTo>
                      <a:pt x="369" y="2974"/>
                    </a:lnTo>
                    <a:lnTo>
                      <a:pt x="372" y="2975"/>
                    </a:lnTo>
                    <a:lnTo>
                      <a:pt x="381" y="2982"/>
                    </a:lnTo>
                    <a:lnTo>
                      <a:pt x="383" y="2982"/>
                    </a:lnTo>
                    <a:lnTo>
                      <a:pt x="386" y="2980"/>
                    </a:lnTo>
                    <a:lnTo>
                      <a:pt x="388" y="2980"/>
                    </a:lnTo>
                    <a:lnTo>
                      <a:pt x="393" y="2982"/>
                    </a:lnTo>
                    <a:lnTo>
                      <a:pt x="395" y="2984"/>
                    </a:lnTo>
                    <a:lnTo>
                      <a:pt x="399" y="2989"/>
                    </a:lnTo>
                    <a:lnTo>
                      <a:pt x="398" y="2987"/>
                    </a:lnTo>
                    <a:lnTo>
                      <a:pt x="394" y="2980"/>
                    </a:lnTo>
                    <a:lnTo>
                      <a:pt x="390" y="2978"/>
                    </a:lnTo>
                    <a:lnTo>
                      <a:pt x="386" y="2978"/>
                    </a:lnTo>
                    <a:lnTo>
                      <a:pt x="383" y="2979"/>
                    </a:lnTo>
                    <a:lnTo>
                      <a:pt x="381" y="2978"/>
                    </a:lnTo>
                    <a:lnTo>
                      <a:pt x="379" y="2977"/>
                    </a:lnTo>
                    <a:lnTo>
                      <a:pt x="377" y="2975"/>
                    </a:lnTo>
                    <a:lnTo>
                      <a:pt x="374" y="2969"/>
                    </a:lnTo>
                    <a:lnTo>
                      <a:pt x="373" y="2967"/>
                    </a:lnTo>
                    <a:lnTo>
                      <a:pt x="373" y="2965"/>
                    </a:lnTo>
                    <a:lnTo>
                      <a:pt x="374" y="2963"/>
                    </a:lnTo>
                    <a:lnTo>
                      <a:pt x="375" y="2961"/>
                    </a:lnTo>
                    <a:lnTo>
                      <a:pt x="377" y="2960"/>
                    </a:lnTo>
                    <a:lnTo>
                      <a:pt x="380" y="2959"/>
                    </a:lnTo>
                    <a:lnTo>
                      <a:pt x="381" y="2959"/>
                    </a:lnTo>
                    <a:lnTo>
                      <a:pt x="377" y="2956"/>
                    </a:lnTo>
                    <a:lnTo>
                      <a:pt x="375" y="2956"/>
                    </a:lnTo>
                    <a:lnTo>
                      <a:pt x="370" y="2961"/>
                    </a:lnTo>
                    <a:lnTo>
                      <a:pt x="368" y="2961"/>
                    </a:lnTo>
                    <a:lnTo>
                      <a:pt x="368" y="2960"/>
                    </a:lnTo>
                    <a:lnTo>
                      <a:pt x="368" y="2960"/>
                    </a:lnTo>
                    <a:lnTo>
                      <a:pt x="366" y="2962"/>
                    </a:lnTo>
                    <a:lnTo>
                      <a:pt x="365" y="2963"/>
                    </a:lnTo>
                    <a:lnTo>
                      <a:pt x="360" y="2970"/>
                    </a:lnTo>
                    <a:lnTo>
                      <a:pt x="359" y="2974"/>
                    </a:lnTo>
                    <a:lnTo>
                      <a:pt x="359" y="2978"/>
                    </a:lnTo>
                    <a:lnTo>
                      <a:pt x="359" y="2982"/>
                    </a:lnTo>
                    <a:lnTo>
                      <a:pt x="357" y="2983"/>
                    </a:lnTo>
                    <a:lnTo>
                      <a:pt x="353" y="2985"/>
                    </a:lnTo>
                    <a:lnTo>
                      <a:pt x="349" y="2990"/>
                    </a:lnTo>
                    <a:lnTo>
                      <a:pt x="345" y="2986"/>
                    </a:lnTo>
                    <a:lnTo>
                      <a:pt x="342" y="2982"/>
                    </a:lnTo>
                    <a:lnTo>
                      <a:pt x="339" y="2975"/>
                    </a:lnTo>
                    <a:lnTo>
                      <a:pt x="334" y="2974"/>
                    </a:lnTo>
                    <a:lnTo>
                      <a:pt x="327" y="2969"/>
                    </a:lnTo>
                    <a:lnTo>
                      <a:pt x="326" y="2966"/>
                    </a:lnTo>
                    <a:lnTo>
                      <a:pt x="329" y="2958"/>
                    </a:lnTo>
                    <a:lnTo>
                      <a:pt x="333" y="2953"/>
                    </a:lnTo>
                    <a:lnTo>
                      <a:pt x="334" y="2946"/>
                    </a:lnTo>
                    <a:lnTo>
                      <a:pt x="334" y="2945"/>
                    </a:lnTo>
                    <a:lnTo>
                      <a:pt x="342" y="2943"/>
                    </a:lnTo>
                    <a:lnTo>
                      <a:pt x="347" y="2940"/>
                    </a:lnTo>
                    <a:lnTo>
                      <a:pt x="342" y="2939"/>
                    </a:lnTo>
                    <a:lnTo>
                      <a:pt x="339" y="2940"/>
                    </a:lnTo>
                    <a:lnTo>
                      <a:pt x="333" y="2942"/>
                    </a:lnTo>
                    <a:lnTo>
                      <a:pt x="327" y="2937"/>
                    </a:lnTo>
                    <a:lnTo>
                      <a:pt x="324" y="2933"/>
                    </a:lnTo>
                    <a:lnTo>
                      <a:pt x="323" y="2930"/>
                    </a:lnTo>
                    <a:lnTo>
                      <a:pt x="324" y="2926"/>
                    </a:lnTo>
                    <a:lnTo>
                      <a:pt x="324" y="2924"/>
                    </a:lnTo>
                    <a:lnTo>
                      <a:pt x="325" y="2919"/>
                    </a:lnTo>
                    <a:lnTo>
                      <a:pt x="325" y="2917"/>
                    </a:lnTo>
                    <a:lnTo>
                      <a:pt x="326" y="2915"/>
                    </a:lnTo>
                    <a:lnTo>
                      <a:pt x="329" y="2914"/>
                    </a:lnTo>
                    <a:lnTo>
                      <a:pt x="332" y="2909"/>
                    </a:lnTo>
                    <a:lnTo>
                      <a:pt x="332" y="2905"/>
                    </a:lnTo>
                    <a:lnTo>
                      <a:pt x="337" y="2895"/>
                    </a:lnTo>
                    <a:lnTo>
                      <a:pt x="339" y="2890"/>
                    </a:lnTo>
                    <a:lnTo>
                      <a:pt x="343" y="2884"/>
                    </a:lnTo>
                    <a:lnTo>
                      <a:pt x="350" y="2874"/>
                    </a:lnTo>
                    <a:lnTo>
                      <a:pt x="347" y="2875"/>
                    </a:lnTo>
                    <a:lnTo>
                      <a:pt x="346" y="2876"/>
                    </a:lnTo>
                    <a:lnTo>
                      <a:pt x="345" y="2876"/>
                    </a:lnTo>
                    <a:lnTo>
                      <a:pt x="344" y="2874"/>
                    </a:lnTo>
                    <a:lnTo>
                      <a:pt x="343" y="2873"/>
                    </a:lnTo>
                    <a:lnTo>
                      <a:pt x="342" y="2869"/>
                    </a:lnTo>
                    <a:lnTo>
                      <a:pt x="342" y="2871"/>
                    </a:lnTo>
                    <a:lnTo>
                      <a:pt x="342" y="2877"/>
                    </a:lnTo>
                    <a:lnTo>
                      <a:pt x="341" y="2882"/>
                    </a:lnTo>
                    <a:lnTo>
                      <a:pt x="340" y="2885"/>
                    </a:lnTo>
                    <a:lnTo>
                      <a:pt x="336" y="2893"/>
                    </a:lnTo>
                    <a:lnTo>
                      <a:pt x="334" y="2896"/>
                    </a:lnTo>
                    <a:lnTo>
                      <a:pt x="333" y="2893"/>
                    </a:lnTo>
                    <a:lnTo>
                      <a:pt x="334" y="2889"/>
                    </a:lnTo>
                    <a:lnTo>
                      <a:pt x="336" y="2885"/>
                    </a:lnTo>
                    <a:lnTo>
                      <a:pt x="336" y="2880"/>
                    </a:lnTo>
                    <a:lnTo>
                      <a:pt x="334" y="2874"/>
                    </a:lnTo>
                    <a:lnTo>
                      <a:pt x="334" y="2869"/>
                    </a:lnTo>
                    <a:lnTo>
                      <a:pt x="333" y="2865"/>
                    </a:lnTo>
                    <a:lnTo>
                      <a:pt x="333" y="2862"/>
                    </a:lnTo>
                    <a:lnTo>
                      <a:pt x="333" y="2859"/>
                    </a:lnTo>
                    <a:lnTo>
                      <a:pt x="334" y="2856"/>
                    </a:lnTo>
                    <a:lnTo>
                      <a:pt x="336" y="2852"/>
                    </a:lnTo>
                    <a:lnTo>
                      <a:pt x="335" y="2851"/>
                    </a:lnTo>
                    <a:lnTo>
                      <a:pt x="336" y="2848"/>
                    </a:lnTo>
                    <a:lnTo>
                      <a:pt x="335" y="2845"/>
                    </a:lnTo>
                    <a:lnTo>
                      <a:pt x="334" y="2841"/>
                    </a:lnTo>
                    <a:lnTo>
                      <a:pt x="333" y="2839"/>
                    </a:lnTo>
                    <a:lnTo>
                      <a:pt x="329" y="2841"/>
                    </a:lnTo>
                    <a:lnTo>
                      <a:pt x="323" y="2838"/>
                    </a:lnTo>
                    <a:lnTo>
                      <a:pt x="321" y="2833"/>
                    </a:lnTo>
                    <a:lnTo>
                      <a:pt x="316" y="2831"/>
                    </a:lnTo>
                    <a:lnTo>
                      <a:pt x="314" y="2827"/>
                    </a:lnTo>
                    <a:lnTo>
                      <a:pt x="307" y="2824"/>
                    </a:lnTo>
                    <a:lnTo>
                      <a:pt x="303" y="2823"/>
                    </a:lnTo>
                    <a:lnTo>
                      <a:pt x="299" y="2821"/>
                    </a:lnTo>
                    <a:lnTo>
                      <a:pt x="295" y="2817"/>
                    </a:lnTo>
                    <a:lnTo>
                      <a:pt x="291" y="2815"/>
                    </a:lnTo>
                    <a:lnTo>
                      <a:pt x="288" y="2812"/>
                    </a:lnTo>
                    <a:lnTo>
                      <a:pt x="285" y="2813"/>
                    </a:lnTo>
                    <a:lnTo>
                      <a:pt x="280" y="2813"/>
                    </a:lnTo>
                    <a:lnTo>
                      <a:pt x="280" y="2808"/>
                    </a:lnTo>
                    <a:lnTo>
                      <a:pt x="278" y="2804"/>
                    </a:lnTo>
                    <a:lnTo>
                      <a:pt x="279" y="2802"/>
                    </a:lnTo>
                    <a:lnTo>
                      <a:pt x="276" y="2800"/>
                    </a:lnTo>
                    <a:lnTo>
                      <a:pt x="271" y="2798"/>
                    </a:lnTo>
                    <a:lnTo>
                      <a:pt x="273" y="2793"/>
                    </a:lnTo>
                    <a:lnTo>
                      <a:pt x="274" y="2788"/>
                    </a:lnTo>
                    <a:lnTo>
                      <a:pt x="270" y="2787"/>
                    </a:lnTo>
                    <a:lnTo>
                      <a:pt x="264" y="2785"/>
                    </a:lnTo>
                    <a:lnTo>
                      <a:pt x="266" y="2781"/>
                    </a:lnTo>
                    <a:lnTo>
                      <a:pt x="268" y="2779"/>
                    </a:lnTo>
                    <a:lnTo>
                      <a:pt x="266" y="2774"/>
                    </a:lnTo>
                    <a:lnTo>
                      <a:pt x="262" y="2767"/>
                    </a:lnTo>
                    <a:lnTo>
                      <a:pt x="258" y="2762"/>
                    </a:lnTo>
                    <a:lnTo>
                      <a:pt x="253" y="2753"/>
                    </a:lnTo>
                    <a:lnTo>
                      <a:pt x="250" y="2746"/>
                    </a:lnTo>
                    <a:lnTo>
                      <a:pt x="247" y="2740"/>
                    </a:lnTo>
                    <a:lnTo>
                      <a:pt x="244" y="2736"/>
                    </a:lnTo>
                    <a:lnTo>
                      <a:pt x="241" y="2729"/>
                    </a:lnTo>
                    <a:lnTo>
                      <a:pt x="236" y="2720"/>
                    </a:lnTo>
                    <a:lnTo>
                      <a:pt x="231" y="2714"/>
                    </a:lnTo>
                    <a:lnTo>
                      <a:pt x="232" y="2709"/>
                    </a:lnTo>
                    <a:lnTo>
                      <a:pt x="227" y="2704"/>
                    </a:lnTo>
                    <a:lnTo>
                      <a:pt x="224" y="2698"/>
                    </a:lnTo>
                    <a:lnTo>
                      <a:pt x="219" y="2692"/>
                    </a:lnTo>
                    <a:lnTo>
                      <a:pt x="214" y="2689"/>
                    </a:lnTo>
                    <a:lnTo>
                      <a:pt x="211" y="2687"/>
                    </a:lnTo>
                    <a:lnTo>
                      <a:pt x="207" y="2684"/>
                    </a:lnTo>
                    <a:lnTo>
                      <a:pt x="205" y="2681"/>
                    </a:lnTo>
                    <a:lnTo>
                      <a:pt x="203" y="2678"/>
                    </a:lnTo>
                    <a:lnTo>
                      <a:pt x="202" y="2676"/>
                    </a:lnTo>
                    <a:lnTo>
                      <a:pt x="201" y="2674"/>
                    </a:lnTo>
                    <a:lnTo>
                      <a:pt x="201" y="2671"/>
                    </a:lnTo>
                    <a:lnTo>
                      <a:pt x="200" y="2670"/>
                    </a:lnTo>
                    <a:lnTo>
                      <a:pt x="195" y="2665"/>
                    </a:lnTo>
                    <a:lnTo>
                      <a:pt x="193" y="2663"/>
                    </a:lnTo>
                    <a:lnTo>
                      <a:pt x="189" y="2660"/>
                    </a:lnTo>
                    <a:lnTo>
                      <a:pt x="186" y="2659"/>
                    </a:lnTo>
                    <a:lnTo>
                      <a:pt x="184" y="2657"/>
                    </a:lnTo>
                    <a:lnTo>
                      <a:pt x="181" y="2648"/>
                    </a:lnTo>
                    <a:lnTo>
                      <a:pt x="182" y="2645"/>
                    </a:lnTo>
                    <a:lnTo>
                      <a:pt x="182" y="2642"/>
                    </a:lnTo>
                    <a:lnTo>
                      <a:pt x="182" y="2640"/>
                    </a:lnTo>
                    <a:lnTo>
                      <a:pt x="175" y="2633"/>
                    </a:lnTo>
                    <a:lnTo>
                      <a:pt x="172" y="2631"/>
                    </a:lnTo>
                    <a:lnTo>
                      <a:pt x="169" y="2627"/>
                    </a:lnTo>
                    <a:lnTo>
                      <a:pt x="162" y="2631"/>
                    </a:lnTo>
                    <a:lnTo>
                      <a:pt x="154" y="2635"/>
                    </a:lnTo>
                    <a:lnTo>
                      <a:pt x="150" y="2637"/>
                    </a:lnTo>
                    <a:lnTo>
                      <a:pt x="143" y="2638"/>
                    </a:lnTo>
                    <a:lnTo>
                      <a:pt x="145" y="2643"/>
                    </a:lnTo>
                    <a:lnTo>
                      <a:pt x="144" y="2646"/>
                    </a:lnTo>
                    <a:lnTo>
                      <a:pt x="142" y="2648"/>
                    </a:lnTo>
                    <a:lnTo>
                      <a:pt x="138" y="2648"/>
                    </a:lnTo>
                    <a:lnTo>
                      <a:pt x="138" y="2658"/>
                    </a:lnTo>
                    <a:lnTo>
                      <a:pt x="135" y="2666"/>
                    </a:lnTo>
                    <a:lnTo>
                      <a:pt x="127" y="2666"/>
                    </a:lnTo>
                    <a:lnTo>
                      <a:pt x="124" y="2668"/>
                    </a:lnTo>
                    <a:lnTo>
                      <a:pt x="118" y="2672"/>
                    </a:lnTo>
                    <a:lnTo>
                      <a:pt x="114" y="2675"/>
                    </a:lnTo>
                    <a:lnTo>
                      <a:pt x="109" y="2681"/>
                    </a:lnTo>
                    <a:lnTo>
                      <a:pt x="106" y="2680"/>
                    </a:lnTo>
                    <a:lnTo>
                      <a:pt x="107" y="2675"/>
                    </a:lnTo>
                    <a:lnTo>
                      <a:pt x="106" y="2668"/>
                    </a:lnTo>
                    <a:lnTo>
                      <a:pt x="104" y="2661"/>
                    </a:lnTo>
                    <a:lnTo>
                      <a:pt x="101" y="2658"/>
                    </a:lnTo>
                    <a:lnTo>
                      <a:pt x="95" y="2653"/>
                    </a:lnTo>
                    <a:lnTo>
                      <a:pt x="91" y="2648"/>
                    </a:lnTo>
                    <a:lnTo>
                      <a:pt x="85" y="2642"/>
                    </a:lnTo>
                    <a:lnTo>
                      <a:pt x="82" y="2638"/>
                    </a:lnTo>
                    <a:lnTo>
                      <a:pt x="77" y="2633"/>
                    </a:lnTo>
                    <a:lnTo>
                      <a:pt x="72" y="2628"/>
                    </a:lnTo>
                    <a:lnTo>
                      <a:pt x="69" y="2621"/>
                    </a:lnTo>
                    <a:lnTo>
                      <a:pt x="64" y="2618"/>
                    </a:lnTo>
                    <a:lnTo>
                      <a:pt x="60" y="2615"/>
                    </a:lnTo>
                    <a:lnTo>
                      <a:pt x="55" y="2610"/>
                    </a:lnTo>
                    <a:lnTo>
                      <a:pt x="57" y="2604"/>
                    </a:lnTo>
                    <a:lnTo>
                      <a:pt x="58" y="2597"/>
                    </a:lnTo>
                    <a:lnTo>
                      <a:pt x="58" y="2594"/>
                    </a:lnTo>
                    <a:lnTo>
                      <a:pt x="54" y="2594"/>
                    </a:lnTo>
                    <a:lnTo>
                      <a:pt x="46" y="2594"/>
                    </a:lnTo>
                    <a:lnTo>
                      <a:pt x="40" y="2594"/>
                    </a:lnTo>
                    <a:lnTo>
                      <a:pt x="35" y="2599"/>
                    </a:lnTo>
                    <a:lnTo>
                      <a:pt x="31" y="2604"/>
                    </a:lnTo>
                    <a:lnTo>
                      <a:pt x="24" y="2600"/>
                    </a:lnTo>
                    <a:lnTo>
                      <a:pt x="16" y="2596"/>
                    </a:lnTo>
                    <a:lnTo>
                      <a:pt x="14" y="2601"/>
                    </a:lnTo>
                    <a:lnTo>
                      <a:pt x="7" y="2599"/>
                    </a:lnTo>
                    <a:lnTo>
                      <a:pt x="0" y="2596"/>
                    </a:lnTo>
                    <a:lnTo>
                      <a:pt x="0" y="2578"/>
                    </a:lnTo>
                    <a:lnTo>
                      <a:pt x="0" y="2559"/>
                    </a:lnTo>
                    <a:lnTo>
                      <a:pt x="0" y="2541"/>
                    </a:lnTo>
                    <a:lnTo>
                      <a:pt x="0" y="2523"/>
                    </a:lnTo>
                    <a:lnTo>
                      <a:pt x="0" y="2504"/>
                    </a:lnTo>
                    <a:lnTo>
                      <a:pt x="0" y="2485"/>
                    </a:lnTo>
                    <a:lnTo>
                      <a:pt x="0" y="2466"/>
                    </a:lnTo>
                    <a:lnTo>
                      <a:pt x="0" y="2447"/>
                    </a:lnTo>
                    <a:lnTo>
                      <a:pt x="0" y="2428"/>
                    </a:lnTo>
                    <a:lnTo>
                      <a:pt x="0" y="2408"/>
                    </a:lnTo>
                    <a:lnTo>
                      <a:pt x="0" y="2389"/>
                    </a:lnTo>
                    <a:lnTo>
                      <a:pt x="0" y="2368"/>
                    </a:lnTo>
                    <a:lnTo>
                      <a:pt x="0" y="2348"/>
                    </a:lnTo>
                    <a:lnTo>
                      <a:pt x="0" y="2328"/>
                    </a:lnTo>
                    <a:lnTo>
                      <a:pt x="0" y="2307"/>
                    </a:lnTo>
                    <a:lnTo>
                      <a:pt x="0" y="2286"/>
                    </a:lnTo>
                    <a:lnTo>
                      <a:pt x="0" y="2265"/>
                    </a:lnTo>
                    <a:lnTo>
                      <a:pt x="0" y="2243"/>
                    </a:lnTo>
                    <a:lnTo>
                      <a:pt x="0" y="2222"/>
                    </a:lnTo>
                    <a:lnTo>
                      <a:pt x="0" y="2200"/>
                    </a:lnTo>
                    <a:lnTo>
                      <a:pt x="0" y="2177"/>
                    </a:lnTo>
                    <a:lnTo>
                      <a:pt x="0" y="2155"/>
                    </a:lnTo>
                    <a:lnTo>
                      <a:pt x="0" y="2132"/>
                    </a:lnTo>
                    <a:lnTo>
                      <a:pt x="0" y="2109"/>
                    </a:lnTo>
                    <a:lnTo>
                      <a:pt x="0" y="2086"/>
                    </a:lnTo>
                    <a:lnTo>
                      <a:pt x="0" y="2062"/>
                    </a:lnTo>
                    <a:lnTo>
                      <a:pt x="0" y="2038"/>
                    </a:lnTo>
                    <a:lnTo>
                      <a:pt x="0" y="2014"/>
                    </a:lnTo>
                    <a:lnTo>
                      <a:pt x="0" y="1990"/>
                    </a:lnTo>
                    <a:lnTo>
                      <a:pt x="0" y="1965"/>
                    </a:lnTo>
                    <a:lnTo>
                      <a:pt x="0" y="1940"/>
                    </a:lnTo>
                    <a:lnTo>
                      <a:pt x="0" y="1914"/>
                    </a:lnTo>
                    <a:lnTo>
                      <a:pt x="4" y="1916"/>
                    </a:lnTo>
                    <a:lnTo>
                      <a:pt x="17" y="1918"/>
                    </a:lnTo>
                    <a:lnTo>
                      <a:pt x="31" y="1916"/>
                    </a:lnTo>
                    <a:lnTo>
                      <a:pt x="56" y="1926"/>
                    </a:lnTo>
                    <a:lnTo>
                      <a:pt x="70" y="1943"/>
                    </a:lnTo>
                    <a:lnTo>
                      <a:pt x="82" y="1952"/>
                    </a:lnTo>
                    <a:lnTo>
                      <a:pt x="87" y="1957"/>
                    </a:lnTo>
                    <a:lnTo>
                      <a:pt x="95" y="1962"/>
                    </a:lnTo>
                    <a:lnTo>
                      <a:pt x="114" y="1973"/>
                    </a:lnTo>
                    <a:lnTo>
                      <a:pt x="120" y="1975"/>
                    </a:lnTo>
                    <a:lnTo>
                      <a:pt x="131" y="1980"/>
                    </a:lnTo>
                    <a:lnTo>
                      <a:pt x="137" y="1979"/>
                    </a:lnTo>
                    <a:lnTo>
                      <a:pt x="149" y="1981"/>
                    </a:lnTo>
                    <a:lnTo>
                      <a:pt x="156" y="1985"/>
                    </a:lnTo>
                    <a:lnTo>
                      <a:pt x="172" y="1996"/>
                    </a:lnTo>
                    <a:lnTo>
                      <a:pt x="175" y="1997"/>
                    </a:lnTo>
                    <a:lnTo>
                      <a:pt x="176" y="1997"/>
                    </a:lnTo>
                    <a:lnTo>
                      <a:pt x="170" y="1985"/>
                    </a:lnTo>
                    <a:lnTo>
                      <a:pt x="170" y="1984"/>
                    </a:lnTo>
                    <a:lnTo>
                      <a:pt x="164" y="1979"/>
                    </a:lnTo>
                    <a:lnTo>
                      <a:pt x="156" y="1978"/>
                    </a:lnTo>
                    <a:lnTo>
                      <a:pt x="156" y="1977"/>
                    </a:lnTo>
                    <a:lnTo>
                      <a:pt x="154" y="1973"/>
                    </a:lnTo>
                    <a:lnTo>
                      <a:pt x="154" y="1971"/>
                    </a:lnTo>
                    <a:lnTo>
                      <a:pt x="156" y="1970"/>
                    </a:lnTo>
                    <a:lnTo>
                      <a:pt x="162" y="1970"/>
                    </a:lnTo>
                    <a:lnTo>
                      <a:pt x="165" y="1970"/>
                    </a:lnTo>
                    <a:lnTo>
                      <a:pt x="166" y="1968"/>
                    </a:lnTo>
                    <a:lnTo>
                      <a:pt x="163" y="1968"/>
                    </a:lnTo>
                    <a:lnTo>
                      <a:pt x="161" y="1966"/>
                    </a:lnTo>
                    <a:lnTo>
                      <a:pt x="157" y="1964"/>
                    </a:lnTo>
                    <a:lnTo>
                      <a:pt x="155" y="1961"/>
                    </a:lnTo>
                    <a:lnTo>
                      <a:pt x="162" y="1944"/>
                    </a:lnTo>
                    <a:lnTo>
                      <a:pt x="164" y="1946"/>
                    </a:lnTo>
                    <a:lnTo>
                      <a:pt x="168" y="1942"/>
                    </a:lnTo>
                    <a:lnTo>
                      <a:pt x="174" y="1944"/>
                    </a:lnTo>
                    <a:lnTo>
                      <a:pt x="175" y="1943"/>
                    </a:lnTo>
                    <a:lnTo>
                      <a:pt x="176" y="1934"/>
                    </a:lnTo>
                    <a:lnTo>
                      <a:pt x="177" y="1932"/>
                    </a:lnTo>
                    <a:lnTo>
                      <a:pt x="179" y="1930"/>
                    </a:lnTo>
                    <a:lnTo>
                      <a:pt x="188" y="1929"/>
                    </a:lnTo>
                    <a:lnTo>
                      <a:pt x="199" y="1930"/>
                    </a:lnTo>
                    <a:lnTo>
                      <a:pt x="200" y="1929"/>
                    </a:lnTo>
                    <a:lnTo>
                      <a:pt x="199" y="1923"/>
                    </a:lnTo>
                    <a:lnTo>
                      <a:pt x="199" y="1921"/>
                    </a:lnTo>
                    <a:lnTo>
                      <a:pt x="199" y="1916"/>
                    </a:lnTo>
                    <a:lnTo>
                      <a:pt x="200" y="1913"/>
                    </a:lnTo>
                    <a:lnTo>
                      <a:pt x="201" y="1912"/>
                    </a:lnTo>
                    <a:lnTo>
                      <a:pt x="206" y="1913"/>
                    </a:lnTo>
                    <a:lnTo>
                      <a:pt x="208" y="1915"/>
                    </a:lnTo>
                    <a:lnTo>
                      <a:pt x="210" y="1920"/>
                    </a:lnTo>
                    <a:lnTo>
                      <a:pt x="211" y="1923"/>
                    </a:lnTo>
                    <a:lnTo>
                      <a:pt x="217" y="1925"/>
                    </a:lnTo>
                    <a:lnTo>
                      <a:pt x="217" y="1927"/>
                    </a:lnTo>
                    <a:lnTo>
                      <a:pt x="215" y="1934"/>
                    </a:lnTo>
                    <a:lnTo>
                      <a:pt x="213" y="1937"/>
                    </a:lnTo>
                    <a:lnTo>
                      <a:pt x="208" y="1947"/>
                    </a:lnTo>
                    <a:lnTo>
                      <a:pt x="208" y="1949"/>
                    </a:lnTo>
                    <a:lnTo>
                      <a:pt x="215" y="1945"/>
                    </a:lnTo>
                    <a:lnTo>
                      <a:pt x="223" y="1939"/>
                    </a:lnTo>
                    <a:lnTo>
                      <a:pt x="230" y="1936"/>
                    </a:lnTo>
                    <a:lnTo>
                      <a:pt x="235" y="1935"/>
                    </a:lnTo>
                    <a:lnTo>
                      <a:pt x="240" y="1933"/>
                    </a:lnTo>
                    <a:lnTo>
                      <a:pt x="241" y="1930"/>
                    </a:lnTo>
                    <a:lnTo>
                      <a:pt x="243" y="1927"/>
                    </a:lnTo>
                    <a:lnTo>
                      <a:pt x="247" y="1916"/>
                    </a:lnTo>
                    <a:lnTo>
                      <a:pt x="249" y="1914"/>
                    </a:lnTo>
                    <a:lnTo>
                      <a:pt x="258" y="1915"/>
                    </a:lnTo>
                    <a:lnTo>
                      <a:pt x="261" y="1915"/>
                    </a:lnTo>
                    <a:lnTo>
                      <a:pt x="262" y="1914"/>
                    </a:lnTo>
                    <a:lnTo>
                      <a:pt x="262" y="1912"/>
                    </a:lnTo>
                    <a:lnTo>
                      <a:pt x="260" y="1910"/>
                    </a:lnTo>
                    <a:lnTo>
                      <a:pt x="257" y="1910"/>
                    </a:lnTo>
                    <a:lnTo>
                      <a:pt x="257" y="1909"/>
                    </a:lnTo>
                    <a:lnTo>
                      <a:pt x="258" y="1908"/>
                    </a:lnTo>
                    <a:lnTo>
                      <a:pt x="260" y="1907"/>
                    </a:lnTo>
                    <a:lnTo>
                      <a:pt x="264" y="1905"/>
                    </a:lnTo>
                    <a:lnTo>
                      <a:pt x="268" y="1909"/>
                    </a:lnTo>
                    <a:lnTo>
                      <a:pt x="270" y="1910"/>
                    </a:lnTo>
                    <a:lnTo>
                      <a:pt x="277" y="1905"/>
                    </a:lnTo>
                    <a:lnTo>
                      <a:pt x="288" y="1894"/>
                    </a:lnTo>
                    <a:lnTo>
                      <a:pt x="292" y="1891"/>
                    </a:lnTo>
                    <a:lnTo>
                      <a:pt x="296" y="1890"/>
                    </a:lnTo>
                    <a:lnTo>
                      <a:pt x="299" y="1892"/>
                    </a:lnTo>
                    <a:lnTo>
                      <a:pt x="301" y="1891"/>
                    </a:lnTo>
                    <a:lnTo>
                      <a:pt x="304" y="1885"/>
                    </a:lnTo>
                    <a:lnTo>
                      <a:pt x="305" y="1882"/>
                    </a:lnTo>
                    <a:lnTo>
                      <a:pt x="307" y="1879"/>
                    </a:lnTo>
                    <a:lnTo>
                      <a:pt x="315" y="1872"/>
                    </a:lnTo>
                    <a:lnTo>
                      <a:pt x="321" y="1871"/>
                    </a:lnTo>
                    <a:lnTo>
                      <a:pt x="324" y="1872"/>
                    </a:lnTo>
                    <a:lnTo>
                      <a:pt x="327" y="1874"/>
                    </a:lnTo>
                    <a:lnTo>
                      <a:pt x="331" y="1875"/>
                    </a:lnTo>
                    <a:lnTo>
                      <a:pt x="335" y="1875"/>
                    </a:lnTo>
                    <a:lnTo>
                      <a:pt x="337" y="1875"/>
                    </a:lnTo>
                    <a:lnTo>
                      <a:pt x="339" y="1874"/>
                    </a:lnTo>
                    <a:lnTo>
                      <a:pt x="344" y="1866"/>
                    </a:lnTo>
                    <a:lnTo>
                      <a:pt x="346" y="1866"/>
                    </a:lnTo>
                    <a:lnTo>
                      <a:pt x="348" y="1868"/>
                    </a:lnTo>
                    <a:lnTo>
                      <a:pt x="350" y="1874"/>
                    </a:lnTo>
                    <a:lnTo>
                      <a:pt x="350" y="1877"/>
                    </a:lnTo>
                    <a:lnTo>
                      <a:pt x="346" y="1884"/>
                    </a:lnTo>
                    <a:lnTo>
                      <a:pt x="322" y="1903"/>
                    </a:lnTo>
                    <a:lnTo>
                      <a:pt x="314" y="1911"/>
                    </a:lnTo>
                    <a:lnTo>
                      <a:pt x="310" y="1914"/>
                    </a:lnTo>
                    <a:lnTo>
                      <a:pt x="307" y="1916"/>
                    </a:lnTo>
                    <a:lnTo>
                      <a:pt x="299" y="1917"/>
                    </a:lnTo>
                    <a:lnTo>
                      <a:pt x="296" y="1919"/>
                    </a:lnTo>
                    <a:lnTo>
                      <a:pt x="291" y="1921"/>
                    </a:lnTo>
                    <a:lnTo>
                      <a:pt x="279" y="1923"/>
                    </a:lnTo>
                    <a:lnTo>
                      <a:pt x="277" y="1925"/>
                    </a:lnTo>
                    <a:lnTo>
                      <a:pt x="275" y="1926"/>
                    </a:lnTo>
                    <a:lnTo>
                      <a:pt x="271" y="1936"/>
                    </a:lnTo>
                    <a:lnTo>
                      <a:pt x="269" y="1939"/>
                    </a:lnTo>
                    <a:lnTo>
                      <a:pt x="264" y="1944"/>
                    </a:lnTo>
                    <a:lnTo>
                      <a:pt x="260" y="1947"/>
                    </a:lnTo>
                    <a:lnTo>
                      <a:pt x="253" y="1948"/>
                    </a:lnTo>
                    <a:lnTo>
                      <a:pt x="250" y="1953"/>
                    </a:lnTo>
                    <a:lnTo>
                      <a:pt x="245" y="1962"/>
                    </a:lnTo>
                    <a:lnTo>
                      <a:pt x="241" y="1968"/>
                    </a:lnTo>
                    <a:lnTo>
                      <a:pt x="237" y="1973"/>
                    </a:lnTo>
                    <a:lnTo>
                      <a:pt x="233" y="1980"/>
                    </a:lnTo>
                    <a:lnTo>
                      <a:pt x="231" y="1984"/>
                    </a:lnTo>
                    <a:lnTo>
                      <a:pt x="233" y="1989"/>
                    </a:lnTo>
                    <a:lnTo>
                      <a:pt x="234" y="1990"/>
                    </a:lnTo>
                    <a:lnTo>
                      <a:pt x="238" y="1992"/>
                    </a:lnTo>
                    <a:lnTo>
                      <a:pt x="240" y="1992"/>
                    </a:lnTo>
                    <a:lnTo>
                      <a:pt x="238" y="1989"/>
                    </a:lnTo>
                    <a:lnTo>
                      <a:pt x="235" y="1986"/>
                    </a:lnTo>
                    <a:lnTo>
                      <a:pt x="234" y="1984"/>
                    </a:lnTo>
                    <a:lnTo>
                      <a:pt x="235" y="1984"/>
                    </a:lnTo>
                    <a:lnTo>
                      <a:pt x="253" y="1986"/>
                    </a:lnTo>
                    <a:lnTo>
                      <a:pt x="257" y="1984"/>
                    </a:lnTo>
                    <a:lnTo>
                      <a:pt x="258" y="1981"/>
                    </a:lnTo>
                    <a:lnTo>
                      <a:pt x="258" y="1980"/>
                    </a:lnTo>
                    <a:lnTo>
                      <a:pt x="253" y="1979"/>
                    </a:lnTo>
                    <a:lnTo>
                      <a:pt x="252" y="1977"/>
                    </a:lnTo>
                    <a:lnTo>
                      <a:pt x="251" y="1973"/>
                    </a:lnTo>
                    <a:lnTo>
                      <a:pt x="251" y="1970"/>
                    </a:lnTo>
                    <a:lnTo>
                      <a:pt x="252" y="1967"/>
                    </a:lnTo>
                    <a:lnTo>
                      <a:pt x="253" y="1964"/>
                    </a:lnTo>
                    <a:lnTo>
                      <a:pt x="258" y="1959"/>
                    </a:lnTo>
                    <a:lnTo>
                      <a:pt x="264" y="1956"/>
                    </a:lnTo>
                    <a:lnTo>
                      <a:pt x="268" y="1953"/>
                    </a:lnTo>
                    <a:lnTo>
                      <a:pt x="271" y="1951"/>
                    </a:lnTo>
                    <a:lnTo>
                      <a:pt x="277" y="1946"/>
                    </a:lnTo>
                    <a:lnTo>
                      <a:pt x="280" y="1942"/>
                    </a:lnTo>
                    <a:lnTo>
                      <a:pt x="281" y="1938"/>
                    </a:lnTo>
                    <a:lnTo>
                      <a:pt x="282" y="1937"/>
                    </a:lnTo>
                    <a:lnTo>
                      <a:pt x="280" y="1936"/>
                    </a:lnTo>
                    <a:lnTo>
                      <a:pt x="281" y="1934"/>
                    </a:lnTo>
                    <a:lnTo>
                      <a:pt x="286" y="1931"/>
                    </a:lnTo>
                    <a:lnTo>
                      <a:pt x="288" y="1931"/>
                    </a:lnTo>
                    <a:lnTo>
                      <a:pt x="295" y="1933"/>
                    </a:lnTo>
                    <a:lnTo>
                      <a:pt x="297" y="1935"/>
                    </a:lnTo>
                    <a:lnTo>
                      <a:pt x="295" y="1940"/>
                    </a:lnTo>
                    <a:lnTo>
                      <a:pt x="297" y="1939"/>
                    </a:lnTo>
                    <a:lnTo>
                      <a:pt x="299" y="1934"/>
                    </a:lnTo>
                    <a:lnTo>
                      <a:pt x="301" y="1931"/>
                    </a:lnTo>
                    <a:lnTo>
                      <a:pt x="302" y="1931"/>
                    </a:lnTo>
                    <a:lnTo>
                      <a:pt x="304" y="1932"/>
                    </a:lnTo>
                    <a:lnTo>
                      <a:pt x="305" y="1934"/>
                    </a:lnTo>
                    <a:lnTo>
                      <a:pt x="305" y="1939"/>
                    </a:lnTo>
                    <a:lnTo>
                      <a:pt x="306" y="1949"/>
                    </a:lnTo>
                    <a:lnTo>
                      <a:pt x="306" y="1953"/>
                    </a:lnTo>
                    <a:lnTo>
                      <a:pt x="308" y="1946"/>
                    </a:lnTo>
                    <a:lnTo>
                      <a:pt x="309" y="1943"/>
                    </a:lnTo>
                    <a:lnTo>
                      <a:pt x="316" y="1929"/>
                    </a:lnTo>
                    <a:lnTo>
                      <a:pt x="320" y="1921"/>
                    </a:lnTo>
                    <a:lnTo>
                      <a:pt x="325" y="1914"/>
                    </a:lnTo>
                    <a:lnTo>
                      <a:pt x="332" y="1908"/>
                    </a:lnTo>
                    <a:lnTo>
                      <a:pt x="349" y="1899"/>
                    </a:lnTo>
                    <a:lnTo>
                      <a:pt x="358" y="1896"/>
                    </a:lnTo>
                    <a:lnTo>
                      <a:pt x="363" y="1894"/>
                    </a:lnTo>
                    <a:lnTo>
                      <a:pt x="366" y="1892"/>
                    </a:lnTo>
                    <a:lnTo>
                      <a:pt x="367" y="1889"/>
                    </a:lnTo>
                    <a:lnTo>
                      <a:pt x="370" y="1887"/>
                    </a:lnTo>
                    <a:lnTo>
                      <a:pt x="370" y="1887"/>
                    </a:lnTo>
                    <a:lnTo>
                      <a:pt x="369" y="1893"/>
                    </a:lnTo>
                    <a:lnTo>
                      <a:pt x="368" y="1895"/>
                    </a:lnTo>
                    <a:lnTo>
                      <a:pt x="362" y="1898"/>
                    </a:lnTo>
                    <a:lnTo>
                      <a:pt x="362" y="1901"/>
                    </a:lnTo>
                    <a:lnTo>
                      <a:pt x="362" y="1905"/>
                    </a:lnTo>
                    <a:lnTo>
                      <a:pt x="364" y="1909"/>
                    </a:lnTo>
                    <a:lnTo>
                      <a:pt x="365" y="1910"/>
                    </a:lnTo>
                    <a:lnTo>
                      <a:pt x="367" y="1909"/>
                    </a:lnTo>
                    <a:lnTo>
                      <a:pt x="371" y="1905"/>
                    </a:lnTo>
                    <a:lnTo>
                      <a:pt x="375" y="1900"/>
                    </a:lnTo>
                    <a:lnTo>
                      <a:pt x="385" y="1887"/>
                    </a:lnTo>
                    <a:lnTo>
                      <a:pt x="386" y="1885"/>
                    </a:lnTo>
                    <a:lnTo>
                      <a:pt x="389" y="1874"/>
                    </a:lnTo>
                    <a:lnTo>
                      <a:pt x="394" y="1869"/>
                    </a:lnTo>
                    <a:lnTo>
                      <a:pt x="404" y="1863"/>
                    </a:lnTo>
                    <a:lnTo>
                      <a:pt x="407" y="1860"/>
                    </a:lnTo>
                    <a:lnTo>
                      <a:pt x="398" y="1857"/>
                    </a:lnTo>
                    <a:lnTo>
                      <a:pt x="396" y="1855"/>
                    </a:lnTo>
                    <a:lnTo>
                      <a:pt x="396" y="1853"/>
                    </a:lnTo>
                    <a:lnTo>
                      <a:pt x="397" y="1851"/>
                    </a:lnTo>
                    <a:lnTo>
                      <a:pt x="394" y="1847"/>
                    </a:lnTo>
                    <a:lnTo>
                      <a:pt x="392" y="1846"/>
                    </a:lnTo>
                    <a:lnTo>
                      <a:pt x="392" y="1840"/>
                    </a:lnTo>
                    <a:lnTo>
                      <a:pt x="393" y="1836"/>
                    </a:lnTo>
                    <a:lnTo>
                      <a:pt x="396" y="1832"/>
                    </a:lnTo>
                    <a:lnTo>
                      <a:pt x="397" y="1832"/>
                    </a:lnTo>
                    <a:lnTo>
                      <a:pt x="402" y="1833"/>
                    </a:lnTo>
                    <a:lnTo>
                      <a:pt x="405" y="1836"/>
                    </a:lnTo>
                    <a:lnTo>
                      <a:pt x="416" y="1850"/>
                    </a:lnTo>
                    <a:lnTo>
                      <a:pt x="420" y="1857"/>
                    </a:lnTo>
                    <a:lnTo>
                      <a:pt x="424" y="1862"/>
                    </a:lnTo>
                    <a:lnTo>
                      <a:pt x="430" y="1878"/>
                    </a:lnTo>
                    <a:lnTo>
                      <a:pt x="433" y="1887"/>
                    </a:lnTo>
                    <a:lnTo>
                      <a:pt x="435" y="1896"/>
                    </a:lnTo>
                    <a:lnTo>
                      <a:pt x="437" y="1903"/>
                    </a:lnTo>
                    <a:lnTo>
                      <a:pt x="440" y="1908"/>
                    </a:lnTo>
                    <a:lnTo>
                      <a:pt x="451" y="1923"/>
                    </a:lnTo>
                    <a:lnTo>
                      <a:pt x="457" y="1931"/>
                    </a:lnTo>
                    <a:lnTo>
                      <a:pt x="461" y="1934"/>
                    </a:lnTo>
                    <a:lnTo>
                      <a:pt x="466" y="1938"/>
                    </a:lnTo>
                    <a:lnTo>
                      <a:pt x="472" y="1940"/>
                    </a:lnTo>
                    <a:lnTo>
                      <a:pt x="477" y="1940"/>
                    </a:lnTo>
                    <a:lnTo>
                      <a:pt x="483" y="1934"/>
                    </a:lnTo>
                    <a:lnTo>
                      <a:pt x="483" y="1929"/>
                    </a:lnTo>
                    <a:lnTo>
                      <a:pt x="481" y="1921"/>
                    </a:lnTo>
                    <a:lnTo>
                      <a:pt x="478" y="1916"/>
                    </a:lnTo>
                    <a:lnTo>
                      <a:pt x="478" y="1914"/>
                    </a:lnTo>
                    <a:lnTo>
                      <a:pt x="482" y="1908"/>
                    </a:lnTo>
                    <a:lnTo>
                      <a:pt x="482" y="1905"/>
                    </a:lnTo>
                    <a:lnTo>
                      <a:pt x="483" y="1899"/>
                    </a:lnTo>
                    <a:lnTo>
                      <a:pt x="485" y="1900"/>
                    </a:lnTo>
                    <a:lnTo>
                      <a:pt x="487" y="1899"/>
                    </a:lnTo>
                    <a:lnTo>
                      <a:pt x="488" y="1897"/>
                    </a:lnTo>
                    <a:lnTo>
                      <a:pt x="490" y="1893"/>
                    </a:lnTo>
                    <a:lnTo>
                      <a:pt x="492" y="1889"/>
                    </a:lnTo>
                    <a:lnTo>
                      <a:pt x="495" y="1886"/>
                    </a:lnTo>
                    <a:lnTo>
                      <a:pt x="496" y="1884"/>
                    </a:lnTo>
                    <a:lnTo>
                      <a:pt x="493" y="1883"/>
                    </a:lnTo>
                    <a:lnTo>
                      <a:pt x="492" y="1883"/>
                    </a:lnTo>
                    <a:lnTo>
                      <a:pt x="490" y="1882"/>
                    </a:lnTo>
                    <a:lnTo>
                      <a:pt x="489" y="1881"/>
                    </a:lnTo>
                    <a:lnTo>
                      <a:pt x="490" y="1880"/>
                    </a:lnTo>
                    <a:lnTo>
                      <a:pt x="496" y="1876"/>
                    </a:lnTo>
                    <a:lnTo>
                      <a:pt x="498" y="1873"/>
                    </a:lnTo>
                    <a:lnTo>
                      <a:pt x="500" y="1871"/>
                    </a:lnTo>
                    <a:lnTo>
                      <a:pt x="503" y="1870"/>
                    </a:lnTo>
                    <a:lnTo>
                      <a:pt x="504" y="1871"/>
                    </a:lnTo>
                    <a:lnTo>
                      <a:pt x="505" y="1874"/>
                    </a:lnTo>
                    <a:lnTo>
                      <a:pt x="506" y="1878"/>
                    </a:lnTo>
                    <a:lnTo>
                      <a:pt x="505" y="1885"/>
                    </a:lnTo>
                    <a:lnTo>
                      <a:pt x="505" y="1891"/>
                    </a:lnTo>
                    <a:lnTo>
                      <a:pt x="507" y="1904"/>
                    </a:lnTo>
                    <a:lnTo>
                      <a:pt x="509" y="1907"/>
                    </a:lnTo>
                    <a:lnTo>
                      <a:pt x="515" y="1911"/>
                    </a:lnTo>
                    <a:lnTo>
                      <a:pt x="515" y="1914"/>
                    </a:lnTo>
                    <a:lnTo>
                      <a:pt x="507" y="1928"/>
                    </a:lnTo>
                    <a:lnTo>
                      <a:pt x="505" y="1931"/>
                    </a:lnTo>
                    <a:lnTo>
                      <a:pt x="505" y="1934"/>
                    </a:lnTo>
                    <a:lnTo>
                      <a:pt x="505" y="1936"/>
                    </a:lnTo>
                    <a:lnTo>
                      <a:pt x="506" y="1938"/>
                    </a:lnTo>
                    <a:lnTo>
                      <a:pt x="509" y="1939"/>
                    </a:lnTo>
                    <a:lnTo>
                      <a:pt x="516" y="1940"/>
                    </a:lnTo>
                    <a:lnTo>
                      <a:pt x="518" y="1938"/>
                    </a:lnTo>
                    <a:lnTo>
                      <a:pt x="531" y="1938"/>
                    </a:lnTo>
                    <a:lnTo>
                      <a:pt x="534" y="1937"/>
                    </a:lnTo>
                    <a:lnTo>
                      <a:pt x="536" y="1934"/>
                    </a:lnTo>
                    <a:lnTo>
                      <a:pt x="539" y="1927"/>
                    </a:lnTo>
                    <a:lnTo>
                      <a:pt x="542" y="1926"/>
                    </a:lnTo>
                    <a:lnTo>
                      <a:pt x="544" y="1924"/>
                    </a:lnTo>
                    <a:lnTo>
                      <a:pt x="545" y="1916"/>
                    </a:lnTo>
                    <a:lnTo>
                      <a:pt x="546" y="1907"/>
                    </a:lnTo>
                    <a:lnTo>
                      <a:pt x="548" y="1903"/>
                    </a:lnTo>
                    <a:lnTo>
                      <a:pt x="549" y="1900"/>
                    </a:lnTo>
                    <a:lnTo>
                      <a:pt x="551" y="1899"/>
                    </a:lnTo>
                    <a:lnTo>
                      <a:pt x="556" y="1901"/>
                    </a:lnTo>
                    <a:lnTo>
                      <a:pt x="559" y="1899"/>
                    </a:lnTo>
                    <a:lnTo>
                      <a:pt x="568" y="1901"/>
                    </a:lnTo>
                    <a:lnTo>
                      <a:pt x="578" y="1899"/>
                    </a:lnTo>
                    <a:lnTo>
                      <a:pt x="589" y="1901"/>
                    </a:lnTo>
                    <a:lnTo>
                      <a:pt x="595" y="1903"/>
                    </a:lnTo>
                    <a:lnTo>
                      <a:pt x="601" y="1906"/>
                    </a:lnTo>
                    <a:lnTo>
                      <a:pt x="613" y="1914"/>
                    </a:lnTo>
                    <a:lnTo>
                      <a:pt x="617" y="1917"/>
                    </a:lnTo>
                    <a:lnTo>
                      <a:pt x="633" y="1934"/>
                    </a:lnTo>
                    <a:lnTo>
                      <a:pt x="638" y="1938"/>
                    </a:lnTo>
                    <a:lnTo>
                      <a:pt x="646" y="1941"/>
                    </a:lnTo>
                    <a:lnTo>
                      <a:pt x="676" y="1948"/>
                    </a:lnTo>
                    <a:lnTo>
                      <a:pt x="680" y="1951"/>
                    </a:lnTo>
                    <a:lnTo>
                      <a:pt x="688" y="1958"/>
                    </a:lnTo>
                    <a:lnTo>
                      <a:pt x="693" y="1962"/>
                    </a:lnTo>
                    <a:lnTo>
                      <a:pt x="700" y="1967"/>
                    </a:lnTo>
                    <a:lnTo>
                      <a:pt x="708" y="1970"/>
                    </a:lnTo>
                    <a:lnTo>
                      <a:pt x="724" y="1976"/>
                    </a:lnTo>
                    <a:lnTo>
                      <a:pt x="726" y="1978"/>
                    </a:lnTo>
                    <a:lnTo>
                      <a:pt x="729" y="1978"/>
                    </a:lnTo>
                    <a:lnTo>
                      <a:pt x="733" y="1978"/>
                    </a:lnTo>
                    <a:lnTo>
                      <a:pt x="747" y="1981"/>
                    </a:lnTo>
                    <a:lnTo>
                      <a:pt x="751" y="1981"/>
                    </a:lnTo>
                    <a:lnTo>
                      <a:pt x="754" y="1981"/>
                    </a:lnTo>
                    <a:lnTo>
                      <a:pt x="757" y="1984"/>
                    </a:lnTo>
                    <a:lnTo>
                      <a:pt x="762" y="1984"/>
                    </a:lnTo>
                    <a:lnTo>
                      <a:pt x="762" y="1983"/>
                    </a:lnTo>
                    <a:lnTo>
                      <a:pt x="756" y="1974"/>
                    </a:lnTo>
                    <a:lnTo>
                      <a:pt x="757" y="1973"/>
                    </a:lnTo>
                    <a:lnTo>
                      <a:pt x="759" y="1973"/>
                    </a:lnTo>
                    <a:lnTo>
                      <a:pt x="766" y="1974"/>
                    </a:lnTo>
                    <a:lnTo>
                      <a:pt x="767" y="1972"/>
                    </a:lnTo>
                    <a:lnTo>
                      <a:pt x="770" y="1972"/>
                    </a:lnTo>
                    <a:lnTo>
                      <a:pt x="775" y="1973"/>
                    </a:lnTo>
                    <a:lnTo>
                      <a:pt x="781" y="1976"/>
                    </a:lnTo>
                    <a:lnTo>
                      <a:pt x="787" y="1979"/>
                    </a:lnTo>
                    <a:lnTo>
                      <a:pt x="795" y="1983"/>
                    </a:lnTo>
                    <a:lnTo>
                      <a:pt x="806" y="1992"/>
                    </a:lnTo>
                    <a:lnTo>
                      <a:pt x="813" y="1999"/>
                    </a:lnTo>
                    <a:lnTo>
                      <a:pt x="819" y="2008"/>
                    </a:lnTo>
                    <a:lnTo>
                      <a:pt x="822" y="2014"/>
                    </a:lnTo>
                    <a:lnTo>
                      <a:pt x="822" y="2018"/>
                    </a:lnTo>
                    <a:lnTo>
                      <a:pt x="824" y="2020"/>
                    </a:lnTo>
                    <a:lnTo>
                      <a:pt x="825" y="2020"/>
                    </a:lnTo>
                    <a:lnTo>
                      <a:pt x="826" y="2021"/>
                    </a:lnTo>
                    <a:lnTo>
                      <a:pt x="825" y="2029"/>
                    </a:lnTo>
                    <a:lnTo>
                      <a:pt x="824" y="2031"/>
                    </a:lnTo>
                    <a:lnTo>
                      <a:pt x="822" y="2032"/>
                    </a:lnTo>
                    <a:lnTo>
                      <a:pt x="817" y="2033"/>
                    </a:lnTo>
                    <a:lnTo>
                      <a:pt x="802" y="2031"/>
                    </a:lnTo>
                    <a:lnTo>
                      <a:pt x="799" y="2038"/>
                    </a:lnTo>
                    <a:lnTo>
                      <a:pt x="791" y="2043"/>
                    </a:lnTo>
                    <a:lnTo>
                      <a:pt x="789" y="2046"/>
                    </a:lnTo>
                    <a:lnTo>
                      <a:pt x="789" y="2047"/>
                    </a:lnTo>
                    <a:lnTo>
                      <a:pt x="789" y="2052"/>
                    </a:lnTo>
                    <a:lnTo>
                      <a:pt x="789" y="2054"/>
                    </a:lnTo>
                    <a:lnTo>
                      <a:pt x="781" y="2060"/>
                    </a:lnTo>
                    <a:lnTo>
                      <a:pt x="781" y="2062"/>
                    </a:lnTo>
                    <a:lnTo>
                      <a:pt x="786" y="2065"/>
                    </a:lnTo>
                    <a:lnTo>
                      <a:pt x="791" y="2069"/>
                    </a:lnTo>
                    <a:lnTo>
                      <a:pt x="794" y="2069"/>
                    </a:lnTo>
                    <a:lnTo>
                      <a:pt x="799" y="2069"/>
                    </a:lnTo>
                    <a:lnTo>
                      <a:pt x="805" y="2071"/>
                    </a:lnTo>
                    <a:lnTo>
                      <a:pt x="812" y="2074"/>
                    </a:lnTo>
                    <a:lnTo>
                      <a:pt x="817" y="2076"/>
                    </a:lnTo>
                    <a:lnTo>
                      <a:pt x="820" y="2076"/>
                    </a:lnTo>
                    <a:lnTo>
                      <a:pt x="824" y="2076"/>
                    </a:lnTo>
                    <a:lnTo>
                      <a:pt x="828" y="2078"/>
                    </a:lnTo>
                    <a:lnTo>
                      <a:pt x="835" y="2078"/>
                    </a:lnTo>
                    <a:lnTo>
                      <a:pt x="849" y="2078"/>
                    </a:lnTo>
                    <a:lnTo>
                      <a:pt x="854" y="2079"/>
                    </a:lnTo>
                    <a:lnTo>
                      <a:pt x="860" y="2080"/>
                    </a:lnTo>
                    <a:lnTo>
                      <a:pt x="871" y="2080"/>
                    </a:lnTo>
                    <a:lnTo>
                      <a:pt x="873" y="2079"/>
                    </a:lnTo>
                    <a:lnTo>
                      <a:pt x="877" y="2077"/>
                    </a:lnTo>
                    <a:lnTo>
                      <a:pt x="879" y="2076"/>
                    </a:lnTo>
                    <a:lnTo>
                      <a:pt x="883" y="2076"/>
                    </a:lnTo>
                    <a:lnTo>
                      <a:pt x="895" y="2074"/>
                    </a:lnTo>
                    <a:lnTo>
                      <a:pt x="899" y="2074"/>
                    </a:lnTo>
                    <a:lnTo>
                      <a:pt x="903" y="2072"/>
                    </a:lnTo>
                    <a:lnTo>
                      <a:pt x="908" y="2069"/>
                    </a:lnTo>
                    <a:lnTo>
                      <a:pt x="911" y="2068"/>
                    </a:lnTo>
                    <a:lnTo>
                      <a:pt x="912" y="2070"/>
                    </a:lnTo>
                    <a:lnTo>
                      <a:pt x="914" y="2071"/>
                    </a:lnTo>
                    <a:lnTo>
                      <a:pt x="917" y="2071"/>
                    </a:lnTo>
                    <a:lnTo>
                      <a:pt x="923" y="2068"/>
                    </a:lnTo>
                    <a:lnTo>
                      <a:pt x="936" y="2058"/>
                    </a:lnTo>
                    <a:lnTo>
                      <a:pt x="941" y="2058"/>
                    </a:lnTo>
                    <a:lnTo>
                      <a:pt x="945" y="2055"/>
                    </a:lnTo>
                    <a:lnTo>
                      <a:pt x="945" y="2055"/>
                    </a:lnTo>
                    <a:lnTo>
                      <a:pt x="946" y="2056"/>
                    </a:lnTo>
                    <a:lnTo>
                      <a:pt x="950" y="2063"/>
                    </a:lnTo>
                    <a:lnTo>
                      <a:pt x="950" y="2065"/>
                    </a:lnTo>
                    <a:lnTo>
                      <a:pt x="953" y="2065"/>
                    </a:lnTo>
                    <a:lnTo>
                      <a:pt x="955" y="2069"/>
                    </a:lnTo>
                    <a:lnTo>
                      <a:pt x="957" y="2074"/>
                    </a:lnTo>
                    <a:lnTo>
                      <a:pt x="959" y="2076"/>
                    </a:lnTo>
                    <a:lnTo>
                      <a:pt x="971" y="2076"/>
                    </a:lnTo>
                    <a:lnTo>
                      <a:pt x="976" y="2077"/>
                    </a:lnTo>
                    <a:lnTo>
                      <a:pt x="977" y="2079"/>
                    </a:lnTo>
                    <a:lnTo>
                      <a:pt x="978" y="2083"/>
                    </a:lnTo>
                    <a:lnTo>
                      <a:pt x="979" y="2092"/>
                    </a:lnTo>
                    <a:lnTo>
                      <a:pt x="980" y="2094"/>
                    </a:lnTo>
                    <a:lnTo>
                      <a:pt x="981" y="2099"/>
                    </a:lnTo>
                    <a:lnTo>
                      <a:pt x="982" y="2101"/>
                    </a:lnTo>
                    <a:lnTo>
                      <a:pt x="984" y="2099"/>
                    </a:lnTo>
                    <a:lnTo>
                      <a:pt x="987" y="2088"/>
                    </a:lnTo>
                    <a:lnTo>
                      <a:pt x="988" y="2086"/>
                    </a:lnTo>
                    <a:lnTo>
                      <a:pt x="990" y="2087"/>
                    </a:lnTo>
                    <a:lnTo>
                      <a:pt x="991" y="2087"/>
                    </a:lnTo>
                    <a:lnTo>
                      <a:pt x="993" y="2096"/>
                    </a:lnTo>
                    <a:lnTo>
                      <a:pt x="998" y="2102"/>
                    </a:lnTo>
                    <a:lnTo>
                      <a:pt x="1009" y="2114"/>
                    </a:lnTo>
                    <a:lnTo>
                      <a:pt x="1011" y="2118"/>
                    </a:lnTo>
                    <a:lnTo>
                      <a:pt x="1011" y="2121"/>
                    </a:lnTo>
                    <a:lnTo>
                      <a:pt x="1011" y="2124"/>
                    </a:lnTo>
                    <a:lnTo>
                      <a:pt x="1009" y="2126"/>
                    </a:lnTo>
                    <a:lnTo>
                      <a:pt x="1006" y="2128"/>
                    </a:lnTo>
                    <a:lnTo>
                      <a:pt x="1002" y="2130"/>
                    </a:lnTo>
                    <a:lnTo>
                      <a:pt x="998" y="2129"/>
                    </a:lnTo>
                    <a:lnTo>
                      <a:pt x="995" y="2127"/>
                    </a:lnTo>
                    <a:lnTo>
                      <a:pt x="993" y="2126"/>
                    </a:lnTo>
                    <a:lnTo>
                      <a:pt x="995" y="2129"/>
                    </a:lnTo>
                    <a:lnTo>
                      <a:pt x="1002" y="2139"/>
                    </a:lnTo>
                    <a:lnTo>
                      <a:pt x="1004" y="2142"/>
                    </a:lnTo>
                    <a:lnTo>
                      <a:pt x="1006" y="2145"/>
                    </a:lnTo>
                    <a:lnTo>
                      <a:pt x="1007" y="2146"/>
                    </a:lnTo>
                    <a:lnTo>
                      <a:pt x="1009" y="2148"/>
                    </a:lnTo>
                    <a:lnTo>
                      <a:pt x="1010" y="2151"/>
                    </a:lnTo>
                    <a:lnTo>
                      <a:pt x="1016" y="2158"/>
                    </a:lnTo>
                    <a:lnTo>
                      <a:pt x="1017" y="2162"/>
                    </a:lnTo>
                    <a:lnTo>
                      <a:pt x="1025" y="2173"/>
                    </a:lnTo>
                    <a:lnTo>
                      <a:pt x="1028" y="2178"/>
                    </a:lnTo>
                    <a:lnTo>
                      <a:pt x="1030" y="2180"/>
                    </a:lnTo>
                    <a:lnTo>
                      <a:pt x="1032" y="2180"/>
                    </a:lnTo>
                    <a:lnTo>
                      <a:pt x="1031" y="2178"/>
                    </a:lnTo>
                    <a:lnTo>
                      <a:pt x="1022" y="2163"/>
                    </a:lnTo>
                    <a:lnTo>
                      <a:pt x="1017" y="2154"/>
                    </a:lnTo>
                    <a:lnTo>
                      <a:pt x="1017" y="2152"/>
                    </a:lnTo>
                    <a:lnTo>
                      <a:pt x="1017" y="2148"/>
                    </a:lnTo>
                    <a:lnTo>
                      <a:pt x="1016" y="2137"/>
                    </a:lnTo>
                    <a:lnTo>
                      <a:pt x="1017" y="2135"/>
                    </a:lnTo>
                    <a:lnTo>
                      <a:pt x="1020" y="2134"/>
                    </a:lnTo>
                    <a:lnTo>
                      <a:pt x="1024" y="2139"/>
                    </a:lnTo>
                    <a:lnTo>
                      <a:pt x="1025" y="2140"/>
                    </a:lnTo>
                    <a:lnTo>
                      <a:pt x="1027" y="2139"/>
                    </a:lnTo>
                    <a:lnTo>
                      <a:pt x="1027" y="2138"/>
                    </a:lnTo>
                    <a:lnTo>
                      <a:pt x="1029" y="2139"/>
                    </a:lnTo>
                    <a:lnTo>
                      <a:pt x="1033" y="2143"/>
                    </a:lnTo>
                    <a:lnTo>
                      <a:pt x="1034" y="2143"/>
                    </a:lnTo>
                    <a:lnTo>
                      <a:pt x="1032" y="2135"/>
                    </a:lnTo>
                    <a:lnTo>
                      <a:pt x="1029" y="2132"/>
                    </a:lnTo>
                    <a:lnTo>
                      <a:pt x="1028" y="2129"/>
                    </a:lnTo>
                    <a:lnTo>
                      <a:pt x="1030" y="2126"/>
                    </a:lnTo>
                    <a:lnTo>
                      <a:pt x="1030" y="2124"/>
                    </a:lnTo>
                    <a:lnTo>
                      <a:pt x="1025" y="2118"/>
                    </a:lnTo>
                    <a:lnTo>
                      <a:pt x="1022" y="2112"/>
                    </a:lnTo>
                    <a:lnTo>
                      <a:pt x="1019" y="2104"/>
                    </a:lnTo>
                    <a:lnTo>
                      <a:pt x="1019" y="2100"/>
                    </a:lnTo>
                    <a:lnTo>
                      <a:pt x="1020" y="2096"/>
                    </a:lnTo>
                    <a:lnTo>
                      <a:pt x="1019" y="2093"/>
                    </a:lnTo>
                    <a:lnTo>
                      <a:pt x="1016" y="2087"/>
                    </a:lnTo>
                    <a:lnTo>
                      <a:pt x="1012" y="2083"/>
                    </a:lnTo>
                    <a:lnTo>
                      <a:pt x="1010" y="2078"/>
                    </a:lnTo>
                    <a:lnTo>
                      <a:pt x="1009" y="2076"/>
                    </a:lnTo>
                    <a:lnTo>
                      <a:pt x="1010" y="2069"/>
                    </a:lnTo>
                    <a:lnTo>
                      <a:pt x="1012" y="2066"/>
                    </a:lnTo>
                    <a:lnTo>
                      <a:pt x="1016" y="2062"/>
                    </a:lnTo>
                    <a:lnTo>
                      <a:pt x="1017" y="2057"/>
                    </a:lnTo>
                    <a:lnTo>
                      <a:pt x="1015" y="2053"/>
                    </a:lnTo>
                    <a:lnTo>
                      <a:pt x="1015" y="2051"/>
                    </a:lnTo>
                    <a:lnTo>
                      <a:pt x="1016" y="2051"/>
                    </a:lnTo>
                    <a:lnTo>
                      <a:pt x="1023" y="2049"/>
                    </a:lnTo>
                    <a:lnTo>
                      <a:pt x="1025" y="2050"/>
                    </a:lnTo>
                    <a:lnTo>
                      <a:pt x="1028" y="2049"/>
                    </a:lnTo>
                    <a:lnTo>
                      <a:pt x="1032" y="2046"/>
                    </a:lnTo>
                    <a:lnTo>
                      <a:pt x="1035" y="2045"/>
                    </a:lnTo>
                    <a:lnTo>
                      <a:pt x="1039" y="2045"/>
                    </a:lnTo>
                    <a:lnTo>
                      <a:pt x="1042" y="2044"/>
                    </a:lnTo>
                    <a:lnTo>
                      <a:pt x="1044" y="2044"/>
                    </a:lnTo>
                    <a:lnTo>
                      <a:pt x="1045" y="2042"/>
                    </a:lnTo>
                    <a:lnTo>
                      <a:pt x="1048" y="2037"/>
                    </a:lnTo>
                    <a:lnTo>
                      <a:pt x="1049" y="2036"/>
                    </a:lnTo>
                    <a:lnTo>
                      <a:pt x="1054" y="2037"/>
                    </a:lnTo>
                    <a:lnTo>
                      <a:pt x="1056" y="2038"/>
                    </a:lnTo>
                    <a:lnTo>
                      <a:pt x="1056" y="2038"/>
                    </a:lnTo>
                    <a:lnTo>
                      <a:pt x="1056" y="2030"/>
                    </a:lnTo>
                    <a:lnTo>
                      <a:pt x="1057" y="2028"/>
                    </a:lnTo>
                    <a:lnTo>
                      <a:pt x="1061" y="2022"/>
                    </a:lnTo>
                    <a:lnTo>
                      <a:pt x="1066" y="2022"/>
                    </a:lnTo>
                    <a:lnTo>
                      <a:pt x="1069" y="2020"/>
                    </a:lnTo>
                    <a:lnTo>
                      <a:pt x="1072" y="2018"/>
                    </a:lnTo>
                    <a:lnTo>
                      <a:pt x="1074" y="2015"/>
                    </a:lnTo>
                    <a:lnTo>
                      <a:pt x="1077" y="2011"/>
                    </a:lnTo>
                    <a:lnTo>
                      <a:pt x="1077" y="2005"/>
                    </a:lnTo>
                    <a:lnTo>
                      <a:pt x="1077" y="2003"/>
                    </a:lnTo>
                    <a:lnTo>
                      <a:pt x="1072" y="2001"/>
                    </a:lnTo>
                    <a:lnTo>
                      <a:pt x="1069" y="2002"/>
                    </a:lnTo>
                    <a:lnTo>
                      <a:pt x="1063" y="2006"/>
                    </a:lnTo>
                    <a:lnTo>
                      <a:pt x="1056" y="2011"/>
                    </a:lnTo>
                    <a:lnTo>
                      <a:pt x="1053" y="2016"/>
                    </a:lnTo>
                    <a:lnTo>
                      <a:pt x="1052" y="2022"/>
                    </a:lnTo>
                    <a:lnTo>
                      <a:pt x="1051" y="2025"/>
                    </a:lnTo>
                    <a:lnTo>
                      <a:pt x="1046" y="2022"/>
                    </a:lnTo>
                    <a:lnTo>
                      <a:pt x="1044" y="2022"/>
                    </a:lnTo>
                    <a:lnTo>
                      <a:pt x="1041" y="2023"/>
                    </a:lnTo>
                    <a:lnTo>
                      <a:pt x="1038" y="2025"/>
                    </a:lnTo>
                    <a:lnTo>
                      <a:pt x="1034" y="2029"/>
                    </a:lnTo>
                    <a:lnTo>
                      <a:pt x="1030" y="2030"/>
                    </a:lnTo>
                    <a:lnTo>
                      <a:pt x="1024" y="2027"/>
                    </a:lnTo>
                    <a:lnTo>
                      <a:pt x="1021" y="2027"/>
                    </a:lnTo>
                    <a:lnTo>
                      <a:pt x="1017" y="2030"/>
                    </a:lnTo>
                    <a:lnTo>
                      <a:pt x="1017" y="2033"/>
                    </a:lnTo>
                    <a:lnTo>
                      <a:pt x="1019" y="2038"/>
                    </a:lnTo>
                    <a:lnTo>
                      <a:pt x="1017" y="2040"/>
                    </a:lnTo>
                    <a:lnTo>
                      <a:pt x="1008" y="2041"/>
                    </a:lnTo>
                    <a:lnTo>
                      <a:pt x="1005" y="2040"/>
                    </a:lnTo>
                    <a:lnTo>
                      <a:pt x="1001" y="2042"/>
                    </a:lnTo>
                    <a:lnTo>
                      <a:pt x="999" y="2041"/>
                    </a:lnTo>
                    <a:lnTo>
                      <a:pt x="997" y="2040"/>
                    </a:lnTo>
                    <a:lnTo>
                      <a:pt x="987" y="2031"/>
                    </a:lnTo>
                    <a:lnTo>
                      <a:pt x="987" y="2030"/>
                    </a:lnTo>
                    <a:lnTo>
                      <a:pt x="989" y="2023"/>
                    </a:lnTo>
                    <a:lnTo>
                      <a:pt x="998" y="2005"/>
                    </a:lnTo>
                    <a:lnTo>
                      <a:pt x="999" y="2003"/>
                    </a:lnTo>
                    <a:lnTo>
                      <a:pt x="1016" y="2000"/>
                    </a:lnTo>
                    <a:lnTo>
                      <a:pt x="1026" y="1997"/>
                    </a:lnTo>
                    <a:lnTo>
                      <a:pt x="1044" y="1987"/>
                    </a:lnTo>
                    <a:lnTo>
                      <a:pt x="1048" y="1986"/>
                    </a:lnTo>
                    <a:lnTo>
                      <a:pt x="1060" y="1979"/>
                    </a:lnTo>
                    <a:lnTo>
                      <a:pt x="1065" y="1978"/>
                    </a:lnTo>
                    <a:lnTo>
                      <a:pt x="1069" y="1978"/>
                    </a:lnTo>
                    <a:lnTo>
                      <a:pt x="1076" y="1982"/>
                    </a:lnTo>
                    <a:lnTo>
                      <a:pt x="1079" y="1985"/>
                    </a:lnTo>
                    <a:lnTo>
                      <a:pt x="1082" y="1989"/>
                    </a:lnTo>
                    <a:lnTo>
                      <a:pt x="1084" y="1994"/>
                    </a:lnTo>
                    <a:lnTo>
                      <a:pt x="1086" y="2006"/>
                    </a:lnTo>
                    <a:lnTo>
                      <a:pt x="1087" y="2016"/>
                    </a:lnTo>
                    <a:lnTo>
                      <a:pt x="1089" y="2020"/>
                    </a:lnTo>
                    <a:lnTo>
                      <a:pt x="1095" y="2027"/>
                    </a:lnTo>
                    <a:lnTo>
                      <a:pt x="1097" y="2030"/>
                    </a:lnTo>
                    <a:lnTo>
                      <a:pt x="1099" y="2030"/>
                    </a:lnTo>
                    <a:lnTo>
                      <a:pt x="1101" y="2029"/>
                    </a:lnTo>
                    <a:lnTo>
                      <a:pt x="1102" y="2029"/>
                    </a:lnTo>
                    <a:lnTo>
                      <a:pt x="1102" y="2029"/>
                    </a:lnTo>
                    <a:lnTo>
                      <a:pt x="1103" y="2033"/>
                    </a:lnTo>
                    <a:lnTo>
                      <a:pt x="1104" y="2034"/>
                    </a:lnTo>
                    <a:lnTo>
                      <a:pt x="1107" y="2033"/>
                    </a:lnTo>
                    <a:lnTo>
                      <a:pt x="1111" y="2035"/>
                    </a:lnTo>
                    <a:lnTo>
                      <a:pt x="1112" y="2036"/>
                    </a:lnTo>
                    <a:lnTo>
                      <a:pt x="1111" y="2042"/>
                    </a:lnTo>
                    <a:lnTo>
                      <a:pt x="1112" y="2044"/>
                    </a:lnTo>
                    <a:lnTo>
                      <a:pt x="1116" y="2049"/>
                    </a:lnTo>
                    <a:lnTo>
                      <a:pt x="1120" y="2051"/>
                    </a:lnTo>
                    <a:lnTo>
                      <a:pt x="1125" y="2052"/>
                    </a:lnTo>
                    <a:lnTo>
                      <a:pt x="1134" y="2051"/>
                    </a:lnTo>
                    <a:lnTo>
                      <a:pt x="1142" y="2048"/>
                    </a:lnTo>
                    <a:lnTo>
                      <a:pt x="1147" y="2044"/>
                    </a:lnTo>
                    <a:lnTo>
                      <a:pt x="1151" y="2049"/>
                    </a:lnTo>
                    <a:lnTo>
                      <a:pt x="1161" y="2059"/>
                    </a:lnTo>
                    <a:lnTo>
                      <a:pt x="1166" y="2066"/>
                    </a:lnTo>
                    <a:lnTo>
                      <a:pt x="1171" y="2069"/>
                    </a:lnTo>
                    <a:lnTo>
                      <a:pt x="1180" y="2073"/>
                    </a:lnTo>
                    <a:lnTo>
                      <a:pt x="1182" y="2076"/>
                    </a:lnTo>
                    <a:lnTo>
                      <a:pt x="1186" y="2076"/>
                    </a:lnTo>
                    <a:lnTo>
                      <a:pt x="1190" y="2074"/>
                    </a:lnTo>
                    <a:lnTo>
                      <a:pt x="1195" y="2075"/>
                    </a:lnTo>
                    <a:lnTo>
                      <a:pt x="1201" y="2077"/>
                    </a:lnTo>
                    <a:lnTo>
                      <a:pt x="1206" y="2079"/>
                    </a:lnTo>
                    <a:lnTo>
                      <a:pt x="1220" y="2073"/>
                    </a:lnTo>
                    <a:lnTo>
                      <a:pt x="1222" y="2073"/>
                    </a:lnTo>
                    <a:lnTo>
                      <a:pt x="1227" y="2070"/>
                    </a:lnTo>
                    <a:lnTo>
                      <a:pt x="1230" y="2069"/>
                    </a:lnTo>
                    <a:lnTo>
                      <a:pt x="1234" y="2069"/>
                    </a:lnTo>
                    <a:lnTo>
                      <a:pt x="1238" y="2069"/>
                    </a:lnTo>
                    <a:lnTo>
                      <a:pt x="1239" y="2067"/>
                    </a:lnTo>
                    <a:lnTo>
                      <a:pt x="1247" y="2067"/>
                    </a:lnTo>
                    <a:lnTo>
                      <a:pt x="1260" y="2069"/>
                    </a:lnTo>
                    <a:lnTo>
                      <a:pt x="1269" y="2071"/>
                    </a:lnTo>
                    <a:lnTo>
                      <a:pt x="1275" y="2075"/>
                    </a:lnTo>
                    <a:lnTo>
                      <a:pt x="1279" y="2076"/>
                    </a:lnTo>
                    <a:lnTo>
                      <a:pt x="1283" y="2077"/>
                    </a:lnTo>
                    <a:lnTo>
                      <a:pt x="1286" y="2076"/>
                    </a:lnTo>
                    <a:lnTo>
                      <a:pt x="1290" y="2075"/>
                    </a:lnTo>
                    <a:lnTo>
                      <a:pt x="1293" y="2072"/>
                    </a:lnTo>
                    <a:lnTo>
                      <a:pt x="1301" y="2071"/>
                    </a:lnTo>
                    <a:lnTo>
                      <a:pt x="1302" y="2069"/>
                    </a:lnTo>
                    <a:lnTo>
                      <a:pt x="1302" y="2068"/>
                    </a:lnTo>
                    <a:lnTo>
                      <a:pt x="1300" y="2066"/>
                    </a:lnTo>
                    <a:lnTo>
                      <a:pt x="1296" y="2062"/>
                    </a:lnTo>
                    <a:lnTo>
                      <a:pt x="1292" y="2057"/>
                    </a:lnTo>
                    <a:lnTo>
                      <a:pt x="1292" y="2054"/>
                    </a:lnTo>
                    <a:lnTo>
                      <a:pt x="1292" y="2051"/>
                    </a:lnTo>
                    <a:lnTo>
                      <a:pt x="1293" y="2049"/>
                    </a:lnTo>
                    <a:lnTo>
                      <a:pt x="1295" y="2048"/>
                    </a:lnTo>
                    <a:lnTo>
                      <a:pt x="1298" y="2050"/>
                    </a:lnTo>
                    <a:lnTo>
                      <a:pt x="1302" y="2055"/>
                    </a:lnTo>
                    <a:lnTo>
                      <a:pt x="1312" y="2072"/>
                    </a:lnTo>
                    <a:lnTo>
                      <a:pt x="1315" y="2075"/>
                    </a:lnTo>
                    <a:lnTo>
                      <a:pt x="1316" y="2077"/>
                    </a:lnTo>
                    <a:lnTo>
                      <a:pt x="1326" y="2084"/>
                    </a:lnTo>
                    <a:lnTo>
                      <a:pt x="1331" y="2085"/>
                    </a:lnTo>
                    <a:lnTo>
                      <a:pt x="1337" y="2081"/>
                    </a:lnTo>
                    <a:lnTo>
                      <a:pt x="1339" y="2079"/>
                    </a:lnTo>
                    <a:lnTo>
                      <a:pt x="1340" y="2076"/>
                    </a:lnTo>
                    <a:lnTo>
                      <a:pt x="1340" y="2074"/>
                    </a:lnTo>
                    <a:lnTo>
                      <a:pt x="1341" y="2071"/>
                    </a:lnTo>
                    <a:lnTo>
                      <a:pt x="1340" y="2068"/>
                    </a:lnTo>
                    <a:lnTo>
                      <a:pt x="1338" y="2066"/>
                    </a:lnTo>
                    <a:lnTo>
                      <a:pt x="1335" y="2062"/>
                    </a:lnTo>
                    <a:lnTo>
                      <a:pt x="1328" y="2057"/>
                    </a:lnTo>
                    <a:lnTo>
                      <a:pt x="1323" y="2056"/>
                    </a:lnTo>
                    <a:lnTo>
                      <a:pt x="1317" y="2058"/>
                    </a:lnTo>
                    <a:lnTo>
                      <a:pt x="1311" y="2062"/>
                    </a:lnTo>
                    <a:lnTo>
                      <a:pt x="1309" y="2060"/>
                    </a:lnTo>
                    <a:lnTo>
                      <a:pt x="1301" y="2049"/>
                    </a:lnTo>
                    <a:lnTo>
                      <a:pt x="1299" y="2044"/>
                    </a:lnTo>
                    <a:lnTo>
                      <a:pt x="1299" y="2043"/>
                    </a:lnTo>
                    <a:lnTo>
                      <a:pt x="1302" y="2044"/>
                    </a:lnTo>
                    <a:lnTo>
                      <a:pt x="1303" y="2043"/>
                    </a:lnTo>
                    <a:lnTo>
                      <a:pt x="1301" y="2038"/>
                    </a:lnTo>
                    <a:lnTo>
                      <a:pt x="1299" y="2036"/>
                    </a:lnTo>
                    <a:lnTo>
                      <a:pt x="1295" y="2027"/>
                    </a:lnTo>
                    <a:lnTo>
                      <a:pt x="1294" y="2024"/>
                    </a:lnTo>
                    <a:lnTo>
                      <a:pt x="1297" y="2024"/>
                    </a:lnTo>
                    <a:lnTo>
                      <a:pt x="1298" y="2022"/>
                    </a:lnTo>
                    <a:lnTo>
                      <a:pt x="1300" y="2022"/>
                    </a:lnTo>
                    <a:lnTo>
                      <a:pt x="1308" y="2028"/>
                    </a:lnTo>
                    <a:lnTo>
                      <a:pt x="1312" y="2025"/>
                    </a:lnTo>
                    <a:lnTo>
                      <a:pt x="1321" y="2022"/>
                    </a:lnTo>
                    <a:lnTo>
                      <a:pt x="1317" y="2017"/>
                    </a:lnTo>
                    <a:lnTo>
                      <a:pt x="1316" y="2012"/>
                    </a:lnTo>
                    <a:lnTo>
                      <a:pt x="1316" y="2011"/>
                    </a:lnTo>
                    <a:lnTo>
                      <a:pt x="1320" y="2010"/>
                    </a:lnTo>
                    <a:lnTo>
                      <a:pt x="1326" y="2014"/>
                    </a:lnTo>
                    <a:lnTo>
                      <a:pt x="1328" y="2015"/>
                    </a:lnTo>
                    <a:lnTo>
                      <a:pt x="1331" y="2013"/>
                    </a:lnTo>
                    <a:lnTo>
                      <a:pt x="1332" y="2013"/>
                    </a:lnTo>
                    <a:lnTo>
                      <a:pt x="1335" y="2014"/>
                    </a:lnTo>
                    <a:lnTo>
                      <a:pt x="1337" y="2017"/>
                    </a:lnTo>
                    <a:lnTo>
                      <a:pt x="1341" y="2023"/>
                    </a:lnTo>
                    <a:lnTo>
                      <a:pt x="1343" y="2027"/>
                    </a:lnTo>
                    <a:lnTo>
                      <a:pt x="1345" y="2032"/>
                    </a:lnTo>
                    <a:lnTo>
                      <a:pt x="1346" y="2033"/>
                    </a:lnTo>
                    <a:lnTo>
                      <a:pt x="1356" y="2033"/>
                    </a:lnTo>
                    <a:lnTo>
                      <a:pt x="1362" y="2029"/>
                    </a:lnTo>
                    <a:lnTo>
                      <a:pt x="1362" y="2030"/>
                    </a:lnTo>
                    <a:lnTo>
                      <a:pt x="1361" y="2034"/>
                    </a:lnTo>
                    <a:lnTo>
                      <a:pt x="1353" y="2049"/>
                    </a:lnTo>
                    <a:lnTo>
                      <a:pt x="1353" y="2051"/>
                    </a:lnTo>
                    <a:lnTo>
                      <a:pt x="1357" y="2050"/>
                    </a:lnTo>
                    <a:lnTo>
                      <a:pt x="1359" y="2049"/>
                    </a:lnTo>
                    <a:lnTo>
                      <a:pt x="1360" y="2047"/>
                    </a:lnTo>
                    <a:lnTo>
                      <a:pt x="1361" y="2043"/>
                    </a:lnTo>
                    <a:lnTo>
                      <a:pt x="1362" y="2042"/>
                    </a:lnTo>
                    <a:lnTo>
                      <a:pt x="1373" y="2035"/>
                    </a:lnTo>
                    <a:lnTo>
                      <a:pt x="1376" y="2033"/>
                    </a:lnTo>
                    <a:lnTo>
                      <a:pt x="1375" y="2041"/>
                    </a:lnTo>
                    <a:lnTo>
                      <a:pt x="1370" y="2068"/>
                    </a:lnTo>
                    <a:lnTo>
                      <a:pt x="1370" y="2077"/>
                    </a:lnTo>
                    <a:lnTo>
                      <a:pt x="1368" y="2080"/>
                    </a:lnTo>
                    <a:lnTo>
                      <a:pt x="1364" y="2090"/>
                    </a:lnTo>
                    <a:lnTo>
                      <a:pt x="1364" y="2093"/>
                    </a:lnTo>
                    <a:lnTo>
                      <a:pt x="1369" y="2102"/>
                    </a:lnTo>
                    <a:lnTo>
                      <a:pt x="1370" y="2104"/>
                    </a:lnTo>
                    <a:lnTo>
                      <a:pt x="1370" y="2111"/>
                    </a:lnTo>
                    <a:lnTo>
                      <a:pt x="1371" y="2112"/>
                    </a:lnTo>
                    <a:lnTo>
                      <a:pt x="1375" y="2112"/>
                    </a:lnTo>
                    <a:lnTo>
                      <a:pt x="1379" y="2110"/>
                    </a:lnTo>
                    <a:lnTo>
                      <a:pt x="1384" y="2109"/>
                    </a:lnTo>
                    <a:lnTo>
                      <a:pt x="1385" y="2110"/>
                    </a:lnTo>
                    <a:lnTo>
                      <a:pt x="1382" y="2118"/>
                    </a:lnTo>
                    <a:lnTo>
                      <a:pt x="1383" y="2120"/>
                    </a:lnTo>
                    <a:lnTo>
                      <a:pt x="1387" y="2117"/>
                    </a:lnTo>
                    <a:lnTo>
                      <a:pt x="1389" y="2117"/>
                    </a:lnTo>
                    <a:lnTo>
                      <a:pt x="1390" y="2117"/>
                    </a:lnTo>
                    <a:lnTo>
                      <a:pt x="1394" y="2121"/>
                    </a:lnTo>
                    <a:lnTo>
                      <a:pt x="1394" y="2124"/>
                    </a:lnTo>
                    <a:lnTo>
                      <a:pt x="1394" y="2129"/>
                    </a:lnTo>
                    <a:lnTo>
                      <a:pt x="1394" y="2133"/>
                    </a:lnTo>
                    <a:lnTo>
                      <a:pt x="1392" y="2135"/>
                    </a:lnTo>
                    <a:lnTo>
                      <a:pt x="1390" y="2135"/>
                    </a:lnTo>
                    <a:lnTo>
                      <a:pt x="1389" y="2136"/>
                    </a:lnTo>
                    <a:lnTo>
                      <a:pt x="1388" y="2135"/>
                    </a:lnTo>
                    <a:lnTo>
                      <a:pt x="1383" y="2137"/>
                    </a:lnTo>
                    <a:lnTo>
                      <a:pt x="1379" y="2135"/>
                    </a:lnTo>
                    <a:lnTo>
                      <a:pt x="1377" y="2133"/>
                    </a:lnTo>
                    <a:lnTo>
                      <a:pt x="1375" y="2132"/>
                    </a:lnTo>
                    <a:lnTo>
                      <a:pt x="1373" y="2134"/>
                    </a:lnTo>
                    <a:lnTo>
                      <a:pt x="1369" y="2134"/>
                    </a:lnTo>
                    <a:lnTo>
                      <a:pt x="1365" y="2128"/>
                    </a:lnTo>
                    <a:lnTo>
                      <a:pt x="1363" y="2129"/>
                    </a:lnTo>
                    <a:lnTo>
                      <a:pt x="1362" y="2130"/>
                    </a:lnTo>
                    <a:lnTo>
                      <a:pt x="1362" y="2131"/>
                    </a:lnTo>
                    <a:lnTo>
                      <a:pt x="1365" y="2135"/>
                    </a:lnTo>
                    <a:lnTo>
                      <a:pt x="1379" y="2154"/>
                    </a:lnTo>
                    <a:lnTo>
                      <a:pt x="1381" y="2158"/>
                    </a:lnTo>
                    <a:lnTo>
                      <a:pt x="1382" y="2163"/>
                    </a:lnTo>
                    <a:lnTo>
                      <a:pt x="1382" y="2163"/>
                    </a:lnTo>
                    <a:lnTo>
                      <a:pt x="1383" y="2158"/>
                    </a:lnTo>
                    <a:lnTo>
                      <a:pt x="1383" y="2155"/>
                    </a:lnTo>
                    <a:lnTo>
                      <a:pt x="1375" y="2144"/>
                    </a:lnTo>
                    <a:lnTo>
                      <a:pt x="1374" y="2140"/>
                    </a:lnTo>
                    <a:lnTo>
                      <a:pt x="1375" y="2139"/>
                    </a:lnTo>
                    <a:lnTo>
                      <a:pt x="1376" y="2137"/>
                    </a:lnTo>
                    <a:lnTo>
                      <a:pt x="1387" y="2140"/>
                    </a:lnTo>
                    <a:lnTo>
                      <a:pt x="1391" y="2140"/>
                    </a:lnTo>
                    <a:lnTo>
                      <a:pt x="1394" y="2138"/>
                    </a:lnTo>
                    <a:lnTo>
                      <a:pt x="1395" y="2135"/>
                    </a:lnTo>
                    <a:lnTo>
                      <a:pt x="1396" y="2122"/>
                    </a:lnTo>
                    <a:lnTo>
                      <a:pt x="1399" y="2114"/>
                    </a:lnTo>
                    <a:lnTo>
                      <a:pt x="1397" y="2105"/>
                    </a:lnTo>
                    <a:lnTo>
                      <a:pt x="1394" y="2093"/>
                    </a:lnTo>
                    <a:lnTo>
                      <a:pt x="1392" y="2085"/>
                    </a:lnTo>
                    <a:lnTo>
                      <a:pt x="1387" y="2078"/>
                    </a:lnTo>
                    <a:lnTo>
                      <a:pt x="1386" y="2076"/>
                    </a:lnTo>
                    <a:lnTo>
                      <a:pt x="1392" y="2052"/>
                    </a:lnTo>
                    <a:lnTo>
                      <a:pt x="1393" y="2051"/>
                    </a:lnTo>
                    <a:lnTo>
                      <a:pt x="1394" y="2049"/>
                    </a:lnTo>
                    <a:lnTo>
                      <a:pt x="1399" y="2049"/>
                    </a:lnTo>
                    <a:lnTo>
                      <a:pt x="1402" y="2047"/>
                    </a:lnTo>
                    <a:lnTo>
                      <a:pt x="1407" y="2050"/>
                    </a:lnTo>
                    <a:lnTo>
                      <a:pt x="1410" y="2051"/>
                    </a:lnTo>
                    <a:lnTo>
                      <a:pt x="1414" y="2048"/>
                    </a:lnTo>
                    <a:lnTo>
                      <a:pt x="1422" y="2038"/>
                    </a:lnTo>
                    <a:lnTo>
                      <a:pt x="1425" y="2035"/>
                    </a:lnTo>
                    <a:lnTo>
                      <a:pt x="1429" y="2030"/>
                    </a:lnTo>
                    <a:lnTo>
                      <a:pt x="1434" y="2021"/>
                    </a:lnTo>
                    <a:lnTo>
                      <a:pt x="1439" y="2015"/>
                    </a:lnTo>
                    <a:lnTo>
                      <a:pt x="1447" y="2010"/>
                    </a:lnTo>
                    <a:lnTo>
                      <a:pt x="1452" y="2005"/>
                    </a:lnTo>
                    <a:lnTo>
                      <a:pt x="1453" y="2003"/>
                    </a:lnTo>
                    <a:lnTo>
                      <a:pt x="1448" y="2002"/>
                    </a:lnTo>
                    <a:lnTo>
                      <a:pt x="1447" y="2001"/>
                    </a:lnTo>
                    <a:lnTo>
                      <a:pt x="1447" y="1997"/>
                    </a:lnTo>
                    <a:lnTo>
                      <a:pt x="1447" y="1989"/>
                    </a:lnTo>
                    <a:lnTo>
                      <a:pt x="1447" y="1984"/>
                    </a:lnTo>
                    <a:lnTo>
                      <a:pt x="1446" y="1980"/>
                    </a:lnTo>
                    <a:lnTo>
                      <a:pt x="1446" y="1977"/>
                    </a:lnTo>
                    <a:lnTo>
                      <a:pt x="1444" y="1973"/>
                    </a:lnTo>
                    <a:lnTo>
                      <a:pt x="1442" y="1971"/>
                    </a:lnTo>
                    <a:lnTo>
                      <a:pt x="1441" y="1970"/>
                    </a:lnTo>
                    <a:lnTo>
                      <a:pt x="1440" y="1971"/>
                    </a:lnTo>
                    <a:lnTo>
                      <a:pt x="1440" y="1972"/>
                    </a:lnTo>
                    <a:lnTo>
                      <a:pt x="1439" y="1980"/>
                    </a:lnTo>
                    <a:lnTo>
                      <a:pt x="1437" y="1986"/>
                    </a:lnTo>
                    <a:lnTo>
                      <a:pt x="1435" y="1989"/>
                    </a:lnTo>
                    <a:lnTo>
                      <a:pt x="1430" y="1991"/>
                    </a:lnTo>
                    <a:lnTo>
                      <a:pt x="1422" y="1992"/>
                    </a:lnTo>
                    <a:lnTo>
                      <a:pt x="1418" y="1990"/>
                    </a:lnTo>
                    <a:lnTo>
                      <a:pt x="1418" y="1988"/>
                    </a:lnTo>
                    <a:lnTo>
                      <a:pt x="1419" y="1978"/>
                    </a:lnTo>
                    <a:lnTo>
                      <a:pt x="1422" y="1974"/>
                    </a:lnTo>
                    <a:lnTo>
                      <a:pt x="1430" y="1967"/>
                    </a:lnTo>
                    <a:lnTo>
                      <a:pt x="1434" y="1960"/>
                    </a:lnTo>
                    <a:lnTo>
                      <a:pt x="1434" y="1959"/>
                    </a:lnTo>
                    <a:lnTo>
                      <a:pt x="1430" y="1959"/>
                    </a:lnTo>
                    <a:lnTo>
                      <a:pt x="1429" y="1957"/>
                    </a:lnTo>
                    <a:lnTo>
                      <a:pt x="1428" y="1950"/>
                    </a:lnTo>
                    <a:lnTo>
                      <a:pt x="1428" y="1947"/>
                    </a:lnTo>
                    <a:lnTo>
                      <a:pt x="1429" y="1943"/>
                    </a:lnTo>
                    <a:lnTo>
                      <a:pt x="1432" y="1941"/>
                    </a:lnTo>
                    <a:lnTo>
                      <a:pt x="1441" y="1938"/>
                    </a:lnTo>
                    <a:lnTo>
                      <a:pt x="1448" y="1935"/>
                    </a:lnTo>
                    <a:lnTo>
                      <a:pt x="1448" y="1936"/>
                    </a:lnTo>
                    <a:lnTo>
                      <a:pt x="1442" y="1947"/>
                    </a:lnTo>
                    <a:lnTo>
                      <a:pt x="1442" y="1949"/>
                    </a:lnTo>
                    <a:lnTo>
                      <a:pt x="1444" y="1951"/>
                    </a:lnTo>
                    <a:lnTo>
                      <a:pt x="1450" y="1945"/>
                    </a:lnTo>
                    <a:lnTo>
                      <a:pt x="1453" y="1940"/>
                    </a:lnTo>
                    <a:lnTo>
                      <a:pt x="1454" y="1938"/>
                    </a:lnTo>
                    <a:lnTo>
                      <a:pt x="1451" y="1938"/>
                    </a:lnTo>
                    <a:lnTo>
                      <a:pt x="1451" y="1936"/>
                    </a:lnTo>
                    <a:lnTo>
                      <a:pt x="1451" y="1932"/>
                    </a:lnTo>
                    <a:lnTo>
                      <a:pt x="1451" y="1929"/>
                    </a:lnTo>
                    <a:lnTo>
                      <a:pt x="1447" y="1926"/>
                    </a:lnTo>
                    <a:lnTo>
                      <a:pt x="1443" y="1927"/>
                    </a:lnTo>
                    <a:lnTo>
                      <a:pt x="1439" y="1931"/>
                    </a:lnTo>
                    <a:lnTo>
                      <a:pt x="1436" y="1932"/>
                    </a:lnTo>
                    <a:lnTo>
                      <a:pt x="1431" y="1932"/>
                    </a:lnTo>
                    <a:lnTo>
                      <a:pt x="1428" y="1931"/>
                    </a:lnTo>
                    <a:lnTo>
                      <a:pt x="1427" y="1930"/>
                    </a:lnTo>
                    <a:lnTo>
                      <a:pt x="1424" y="1926"/>
                    </a:lnTo>
                    <a:lnTo>
                      <a:pt x="1421" y="1920"/>
                    </a:lnTo>
                    <a:lnTo>
                      <a:pt x="1417" y="1914"/>
                    </a:lnTo>
                    <a:lnTo>
                      <a:pt x="1416" y="1914"/>
                    </a:lnTo>
                    <a:lnTo>
                      <a:pt x="1415" y="1915"/>
                    </a:lnTo>
                    <a:lnTo>
                      <a:pt x="1412" y="1920"/>
                    </a:lnTo>
                    <a:lnTo>
                      <a:pt x="1411" y="1921"/>
                    </a:lnTo>
                    <a:lnTo>
                      <a:pt x="1397" y="1913"/>
                    </a:lnTo>
                    <a:lnTo>
                      <a:pt x="1391" y="1909"/>
                    </a:lnTo>
                    <a:lnTo>
                      <a:pt x="1388" y="1905"/>
                    </a:lnTo>
                    <a:lnTo>
                      <a:pt x="1384" y="1903"/>
                    </a:lnTo>
                    <a:lnTo>
                      <a:pt x="1380" y="1903"/>
                    </a:lnTo>
                    <a:lnTo>
                      <a:pt x="1376" y="1901"/>
                    </a:lnTo>
                    <a:lnTo>
                      <a:pt x="1374" y="1898"/>
                    </a:lnTo>
                    <a:lnTo>
                      <a:pt x="1372" y="1895"/>
                    </a:lnTo>
                    <a:lnTo>
                      <a:pt x="1370" y="1890"/>
                    </a:lnTo>
                    <a:lnTo>
                      <a:pt x="1367" y="1884"/>
                    </a:lnTo>
                    <a:lnTo>
                      <a:pt x="1360" y="1872"/>
                    </a:lnTo>
                    <a:lnTo>
                      <a:pt x="1359" y="1864"/>
                    </a:lnTo>
                    <a:lnTo>
                      <a:pt x="1359" y="1862"/>
                    </a:lnTo>
                    <a:lnTo>
                      <a:pt x="1359" y="1854"/>
                    </a:lnTo>
                    <a:lnTo>
                      <a:pt x="1365" y="1841"/>
                    </a:lnTo>
                    <a:lnTo>
                      <a:pt x="1367" y="1837"/>
                    </a:lnTo>
                    <a:lnTo>
                      <a:pt x="1368" y="1835"/>
                    </a:lnTo>
                    <a:lnTo>
                      <a:pt x="1372" y="1833"/>
                    </a:lnTo>
                    <a:lnTo>
                      <a:pt x="1374" y="1832"/>
                    </a:lnTo>
                    <a:lnTo>
                      <a:pt x="1379" y="1833"/>
                    </a:lnTo>
                    <a:lnTo>
                      <a:pt x="1376" y="1830"/>
                    </a:lnTo>
                    <a:lnTo>
                      <a:pt x="1376" y="1827"/>
                    </a:lnTo>
                    <a:lnTo>
                      <a:pt x="1379" y="1821"/>
                    </a:lnTo>
                    <a:lnTo>
                      <a:pt x="1378" y="1820"/>
                    </a:lnTo>
                    <a:lnTo>
                      <a:pt x="1370" y="1825"/>
                    </a:lnTo>
                    <a:lnTo>
                      <a:pt x="1368" y="1825"/>
                    </a:lnTo>
                    <a:lnTo>
                      <a:pt x="1365" y="1822"/>
                    </a:lnTo>
                    <a:lnTo>
                      <a:pt x="1359" y="1810"/>
                    </a:lnTo>
                    <a:lnTo>
                      <a:pt x="1359" y="1802"/>
                    </a:lnTo>
                    <a:lnTo>
                      <a:pt x="1360" y="1792"/>
                    </a:lnTo>
                    <a:lnTo>
                      <a:pt x="1361" y="1785"/>
                    </a:lnTo>
                    <a:lnTo>
                      <a:pt x="1359" y="1780"/>
                    </a:lnTo>
                    <a:lnTo>
                      <a:pt x="1360" y="1778"/>
                    </a:lnTo>
                    <a:lnTo>
                      <a:pt x="1362" y="1777"/>
                    </a:lnTo>
                    <a:lnTo>
                      <a:pt x="1362" y="1775"/>
                    </a:lnTo>
                    <a:lnTo>
                      <a:pt x="1362" y="1769"/>
                    </a:lnTo>
                    <a:lnTo>
                      <a:pt x="1363" y="1766"/>
                    </a:lnTo>
                    <a:lnTo>
                      <a:pt x="1367" y="1760"/>
                    </a:lnTo>
                    <a:lnTo>
                      <a:pt x="1372" y="1754"/>
                    </a:lnTo>
                    <a:lnTo>
                      <a:pt x="1373" y="1753"/>
                    </a:lnTo>
                    <a:lnTo>
                      <a:pt x="1376" y="1753"/>
                    </a:lnTo>
                    <a:lnTo>
                      <a:pt x="1378" y="1754"/>
                    </a:lnTo>
                    <a:lnTo>
                      <a:pt x="1380" y="1758"/>
                    </a:lnTo>
                    <a:lnTo>
                      <a:pt x="1384" y="1761"/>
                    </a:lnTo>
                    <a:lnTo>
                      <a:pt x="1387" y="1762"/>
                    </a:lnTo>
                    <a:lnTo>
                      <a:pt x="1389" y="1760"/>
                    </a:lnTo>
                    <a:lnTo>
                      <a:pt x="1392" y="1748"/>
                    </a:lnTo>
                    <a:lnTo>
                      <a:pt x="1394" y="1745"/>
                    </a:lnTo>
                    <a:lnTo>
                      <a:pt x="1392" y="1743"/>
                    </a:lnTo>
                    <a:lnTo>
                      <a:pt x="1386" y="1744"/>
                    </a:lnTo>
                    <a:lnTo>
                      <a:pt x="1383" y="1743"/>
                    </a:lnTo>
                    <a:lnTo>
                      <a:pt x="1381" y="1742"/>
                    </a:lnTo>
                    <a:lnTo>
                      <a:pt x="1379" y="1737"/>
                    </a:lnTo>
                    <a:lnTo>
                      <a:pt x="1381" y="1735"/>
                    </a:lnTo>
                    <a:lnTo>
                      <a:pt x="1388" y="1726"/>
                    </a:lnTo>
                    <a:lnTo>
                      <a:pt x="1390" y="1717"/>
                    </a:lnTo>
                    <a:lnTo>
                      <a:pt x="1400" y="1705"/>
                    </a:lnTo>
                    <a:lnTo>
                      <a:pt x="1409" y="1699"/>
                    </a:lnTo>
                    <a:lnTo>
                      <a:pt x="1414" y="1697"/>
                    </a:lnTo>
                    <a:lnTo>
                      <a:pt x="1418" y="1697"/>
                    </a:lnTo>
                    <a:lnTo>
                      <a:pt x="1420" y="1697"/>
                    </a:lnTo>
                    <a:lnTo>
                      <a:pt x="1422" y="1704"/>
                    </a:lnTo>
                    <a:lnTo>
                      <a:pt x="1422" y="1710"/>
                    </a:lnTo>
                    <a:lnTo>
                      <a:pt x="1427" y="1718"/>
                    </a:lnTo>
                    <a:lnTo>
                      <a:pt x="1431" y="1719"/>
                    </a:lnTo>
                    <a:lnTo>
                      <a:pt x="1434" y="1718"/>
                    </a:lnTo>
                    <a:lnTo>
                      <a:pt x="1442" y="1718"/>
                    </a:lnTo>
                    <a:lnTo>
                      <a:pt x="1444" y="1721"/>
                    </a:lnTo>
                    <a:lnTo>
                      <a:pt x="1444" y="1723"/>
                    </a:lnTo>
                    <a:lnTo>
                      <a:pt x="1443" y="1728"/>
                    </a:lnTo>
                    <a:lnTo>
                      <a:pt x="1444" y="1731"/>
                    </a:lnTo>
                    <a:lnTo>
                      <a:pt x="1450" y="1737"/>
                    </a:lnTo>
                    <a:lnTo>
                      <a:pt x="1455" y="1742"/>
                    </a:lnTo>
                    <a:lnTo>
                      <a:pt x="1459" y="1748"/>
                    </a:lnTo>
                    <a:lnTo>
                      <a:pt x="1466" y="1760"/>
                    </a:lnTo>
                    <a:lnTo>
                      <a:pt x="1468" y="1764"/>
                    </a:lnTo>
                    <a:lnTo>
                      <a:pt x="1469" y="1767"/>
                    </a:lnTo>
                    <a:lnTo>
                      <a:pt x="1470" y="1780"/>
                    </a:lnTo>
                    <a:lnTo>
                      <a:pt x="1470" y="1785"/>
                    </a:lnTo>
                    <a:lnTo>
                      <a:pt x="1470" y="1800"/>
                    </a:lnTo>
                    <a:lnTo>
                      <a:pt x="1469" y="1802"/>
                    </a:lnTo>
                    <a:lnTo>
                      <a:pt x="1468" y="1806"/>
                    </a:lnTo>
                    <a:lnTo>
                      <a:pt x="1468" y="1807"/>
                    </a:lnTo>
                    <a:lnTo>
                      <a:pt x="1474" y="1811"/>
                    </a:lnTo>
                    <a:lnTo>
                      <a:pt x="1478" y="1818"/>
                    </a:lnTo>
                    <a:lnTo>
                      <a:pt x="1480" y="1821"/>
                    </a:lnTo>
                    <a:lnTo>
                      <a:pt x="1486" y="1824"/>
                    </a:lnTo>
                    <a:lnTo>
                      <a:pt x="1487" y="1826"/>
                    </a:lnTo>
                    <a:lnTo>
                      <a:pt x="1488" y="1828"/>
                    </a:lnTo>
                    <a:lnTo>
                      <a:pt x="1491" y="1839"/>
                    </a:lnTo>
                    <a:lnTo>
                      <a:pt x="1496" y="1848"/>
                    </a:lnTo>
                    <a:lnTo>
                      <a:pt x="1497" y="1851"/>
                    </a:lnTo>
                    <a:lnTo>
                      <a:pt x="1496" y="1855"/>
                    </a:lnTo>
                    <a:lnTo>
                      <a:pt x="1496" y="1856"/>
                    </a:lnTo>
                    <a:lnTo>
                      <a:pt x="1498" y="1858"/>
                    </a:lnTo>
                    <a:lnTo>
                      <a:pt x="1500" y="1857"/>
                    </a:lnTo>
                    <a:lnTo>
                      <a:pt x="1502" y="1853"/>
                    </a:lnTo>
                    <a:lnTo>
                      <a:pt x="1503" y="1852"/>
                    </a:lnTo>
                    <a:lnTo>
                      <a:pt x="1505" y="1854"/>
                    </a:lnTo>
                    <a:lnTo>
                      <a:pt x="1507" y="1857"/>
                    </a:lnTo>
                    <a:lnTo>
                      <a:pt x="1509" y="1862"/>
                    </a:lnTo>
                    <a:lnTo>
                      <a:pt x="1511" y="1868"/>
                    </a:lnTo>
                    <a:lnTo>
                      <a:pt x="1511" y="1869"/>
                    </a:lnTo>
                    <a:lnTo>
                      <a:pt x="1510" y="1870"/>
                    </a:lnTo>
                    <a:lnTo>
                      <a:pt x="1502" y="1871"/>
                    </a:lnTo>
                    <a:lnTo>
                      <a:pt x="1498" y="1871"/>
                    </a:lnTo>
                    <a:lnTo>
                      <a:pt x="1494" y="1868"/>
                    </a:lnTo>
                    <a:lnTo>
                      <a:pt x="1491" y="1866"/>
                    </a:lnTo>
                    <a:lnTo>
                      <a:pt x="1489" y="1862"/>
                    </a:lnTo>
                    <a:lnTo>
                      <a:pt x="1488" y="1862"/>
                    </a:lnTo>
                    <a:lnTo>
                      <a:pt x="1486" y="1865"/>
                    </a:lnTo>
                    <a:lnTo>
                      <a:pt x="1484" y="1870"/>
                    </a:lnTo>
                    <a:lnTo>
                      <a:pt x="1482" y="1874"/>
                    </a:lnTo>
                    <a:lnTo>
                      <a:pt x="1484" y="1875"/>
                    </a:lnTo>
                    <a:lnTo>
                      <a:pt x="1494" y="1875"/>
                    </a:lnTo>
                    <a:lnTo>
                      <a:pt x="1496" y="1877"/>
                    </a:lnTo>
                    <a:lnTo>
                      <a:pt x="1499" y="1880"/>
                    </a:lnTo>
                    <a:lnTo>
                      <a:pt x="1496" y="1885"/>
                    </a:lnTo>
                    <a:lnTo>
                      <a:pt x="1489" y="1893"/>
                    </a:lnTo>
                    <a:lnTo>
                      <a:pt x="1475" y="1909"/>
                    </a:lnTo>
                    <a:lnTo>
                      <a:pt x="1470" y="1913"/>
                    </a:lnTo>
                    <a:lnTo>
                      <a:pt x="1472" y="1914"/>
                    </a:lnTo>
                    <a:lnTo>
                      <a:pt x="1473" y="1914"/>
                    </a:lnTo>
                    <a:lnTo>
                      <a:pt x="1478" y="1914"/>
                    </a:lnTo>
                    <a:lnTo>
                      <a:pt x="1483" y="1912"/>
                    </a:lnTo>
                    <a:lnTo>
                      <a:pt x="1488" y="1912"/>
                    </a:lnTo>
                    <a:lnTo>
                      <a:pt x="1491" y="1914"/>
                    </a:lnTo>
                    <a:lnTo>
                      <a:pt x="1490" y="1916"/>
                    </a:lnTo>
                    <a:lnTo>
                      <a:pt x="1491" y="1918"/>
                    </a:lnTo>
                    <a:lnTo>
                      <a:pt x="1501" y="1925"/>
                    </a:lnTo>
                    <a:lnTo>
                      <a:pt x="1506" y="1923"/>
                    </a:lnTo>
                    <a:lnTo>
                      <a:pt x="1512" y="1917"/>
                    </a:lnTo>
                    <a:lnTo>
                      <a:pt x="1516" y="1914"/>
                    </a:lnTo>
                    <a:lnTo>
                      <a:pt x="1521" y="1915"/>
                    </a:lnTo>
                    <a:lnTo>
                      <a:pt x="1523" y="1915"/>
                    </a:lnTo>
                    <a:lnTo>
                      <a:pt x="1522" y="1917"/>
                    </a:lnTo>
                    <a:lnTo>
                      <a:pt x="1519" y="1920"/>
                    </a:lnTo>
                    <a:lnTo>
                      <a:pt x="1515" y="1924"/>
                    </a:lnTo>
                    <a:lnTo>
                      <a:pt x="1515" y="1925"/>
                    </a:lnTo>
                    <a:lnTo>
                      <a:pt x="1519" y="1924"/>
                    </a:lnTo>
                    <a:lnTo>
                      <a:pt x="1529" y="1926"/>
                    </a:lnTo>
                    <a:lnTo>
                      <a:pt x="1534" y="1927"/>
                    </a:lnTo>
                    <a:lnTo>
                      <a:pt x="1537" y="1926"/>
                    </a:lnTo>
                    <a:lnTo>
                      <a:pt x="1541" y="1927"/>
                    </a:lnTo>
                    <a:lnTo>
                      <a:pt x="1544" y="1929"/>
                    </a:lnTo>
                    <a:lnTo>
                      <a:pt x="1545" y="1931"/>
                    </a:lnTo>
                    <a:lnTo>
                      <a:pt x="1542" y="1932"/>
                    </a:lnTo>
                    <a:lnTo>
                      <a:pt x="1539" y="1932"/>
                    </a:lnTo>
                    <a:lnTo>
                      <a:pt x="1537" y="1934"/>
                    </a:lnTo>
                    <a:lnTo>
                      <a:pt x="1535" y="1937"/>
                    </a:lnTo>
                    <a:lnTo>
                      <a:pt x="1534" y="1941"/>
                    </a:lnTo>
                    <a:lnTo>
                      <a:pt x="1532" y="1946"/>
                    </a:lnTo>
                    <a:lnTo>
                      <a:pt x="1531" y="1948"/>
                    </a:lnTo>
                    <a:lnTo>
                      <a:pt x="1527" y="1947"/>
                    </a:lnTo>
                    <a:lnTo>
                      <a:pt x="1526" y="1945"/>
                    </a:lnTo>
                    <a:lnTo>
                      <a:pt x="1526" y="1943"/>
                    </a:lnTo>
                    <a:lnTo>
                      <a:pt x="1526" y="1943"/>
                    </a:lnTo>
                    <a:lnTo>
                      <a:pt x="1523" y="1945"/>
                    </a:lnTo>
                    <a:lnTo>
                      <a:pt x="1521" y="1945"/>
                    </a:lnTo>
                    <a:lnTo>
                      <a:pt x="1520" y="1946"/>
                    </a:lnTo>
                    <a:lnTo>
                      <a:pt x="1535" y="1961"/>
                    </a:lnTo>
                    <a:lnTo>
                      <a:pt x="1540" y="1975"/>
                    </a:lnTo>
                    <a:lnTo>
                      <a:pt x="1544" y="1981"/>
                    </a:lnTo>
                    <a:lnTo>
                      <a:pt x="1544" y="1982"/>
                    </a:lnTo>
                    <a:lnTo>
                      <a:pt x="1542" y="1986"/>
                    </a:lnTo>
                    <a:lnTo>
                      <a:pt x="1541" y="1989"/>
                    </a:lnTo>
                    <a:lnTo>
                      <a:pt x="1542" y="1997"/>
                    </a:lnTo>
                    <a:lnTo>
                      <a:pt x="1542" y="2003"/>
                    </a:lnTo>
                    <a:lnTo>
                      <a:pt x="1541" y="2015"/>
                    </a:lnTo>
                    <a:lnTo>
                      <a:pt x="1542" y="2018"/>
                    </a:lnTo>
                    <a:lnTo>
                      <a:pt x="1545" y="2021"/>
                    </a:lnTo>
                    <a:lnTo>
                      <a:pt x="1547" y="2025"/>
                    </a:lnTo>
                    <a:lnTo>
                      <a:pt x="1548" y="2027"/>
                    </a:lnTo>
                    <a:lnTo>
                      <a:pt x="1549" y="2030"/>
                    </a:lnTo>
                    <a:lnTo>
                      <a:pt x="1550" y="2032"/>
                    </a:lnTo>
                    <a:lnTo>
                      <a:pt x="1552" y="2033"/>
                    </a:lnTo>
                    <a:lnTo>
                      <a:pt x="1553" y="2031"/>
                    </a:lnTo>
                    <a:lnTo>
                      <a:pt x="1553" y="2029"/>
                    </a:lnTo>
                    <a:lnTo>
                      <a:pt x="1555" y="2026"/>
                    </a:lnTo>
                    <a:lnTo>
                      <a:pt x="1558" y="2021"/>
                    </a:lnTo>
                    <a:lnTo>
                      <a:pt x="1561" y="2013"/>
                    </a:lnTo>
                    <a:lnTo>
                      <a:pt x="1562" y="2011"/>
                    </a:lnTo>
                    <a:lnTo>
                      <a:pt x="1561" y="2005"/>
                    </a:lnTo>
                    <a:lnTo>
                      <a:pt x="1561" y="2002"/>
                    </a:lnTo>
                    <a:lnTo>
                      <a:pt x="1564" y="1993"/>
                    </a:lnTo>
                    <a:lnTo>
                      <a:pt x="1566" y="1986"/>
                    </a:lnTo>
                    <a:lnTo>
                      <a:pt x="1567" y="1977"/>
                    </a:lnTo>
                    <a:lnTo>
                      <a:pt x="1568" y="1969"/>
                    </a:lnTo>
                    <a:lnTo>
                      <a:pt x="1572" y="1963"/>
                    </a:lnTo>
                    <a:lnTo>
                      <a:pt x="1578" y="1951"/>
                    </a:lnTo>
                    <a:lnTo>
                      <a:pt x="1580" y="1948"/>
                    </a:lnTo>
                    <a:lnTo>
                      <a:pt x="1583" y="1947"/>
                    </a:lnTo>
                    <a:lnTo>
                      <a:pt x="1587" y="1948"/>
                    </a:lnTo>
                    <a:lnTo>
                      <a:pt x="1590" y="1951"/>
                    </a:lnTo>
                    <a:lnTo>
                      <a:pt x="1594" y="1959"/>
                    </a:lnTo>
                    <a:lnTo>
                      <a:pt x="1600" y="1966"/>
                    </a:lnTo>
                    <a:lnTo>
                      <a:pt x="1610" y="1975"/>
                    </a:lnTo>
                    <a:lnTo>
                      <a:pt x="1612" y="1978"/>
                    </a:lnTo>
                    <a:lnTo>
                      <a:pt x="1618" y="1986"/>
                    </a:lnTo>
                    <a:lnTo>
                      <a:pt x="1620" y="1995"/>
                    </a:lnTo>
                    <a:lnTo>
                      <a:pt x="1622" y="2007"/>
                    </a:lnTo>
                    <a:lnTo>
                      <a:pt x="1623" y="2014"/>
                    </a:lnTo>
                    <a:lnTo>
                      <a:pt x="1624" y="2017"/>
                    </a:lnTo>
                    <a:lnTo>
                      <a:pt x="1625" y="2020"/>
                    </a:lnTo>
                    <a:lnTo>
                      <a:pt x="1625" y="2025"/>
                    </a:lnTo>
                    <a:lnTo>
                      <a:pt x="1624" y="2029"/>
                    </a:lnTo>
                    <a:lnTo>
                      <a:pt x="1624" y="2032"/>
                    </a:lnTo>
                    <a:lnTo>
                      <a:pt x="1623" y="2033"/>
                    </a:lnTo>
                    <a:lnTo>
                      <a:pt x="1619" y="2034"/>
                    </a:lnTo>
                    <a:lnTo>
                      <a:pt x="1616" y="2033"/>
                    </a:lnTo>
                    <a:lnTo>
                      <a:pt x="1615" y="2032"/>
                    </a:lnTo>
                    <a:lnTo>
                      <a:pt x="1613" y="2027"/>
                    </a:lnTo>
                    <a:lnTo>
                      <a:pt x="1612" y="2026"/>
                    </a:lnTo>
                    <a:lnTo>
                      <a:pt x="1608" y="2030"/>
                    </a:lnTo>
                    <a:lnTo>
                      <a:pt x="1608" y="2033"/>
                    </a:lnTo>
                    <a:lnTo>
                      <a:pt x="1610" y="2040"/>
                    </a:lnTo>
                    <a:lnTo>
                      <a:pt x="1609" y="2055"/>
                    </a:lnTo>
                    <a:lnTo>
                      <a:pt x="1610" y="2058"/>
                    </a:lnTo>
                    <a:lnTo>
                      <a:pt x="1613" y="2073"/>
                    </a:lnTo>
                    <a:lnTo>
                      <a:pt x="1619" y="2084"/>
                    </a:lnTo>
                    <a:lnTo>
                      <a:pt x="1635" y="2105"/>
                    </a:lnTo>
                    <a:lnTo>
                      <a:pt x="1635" y="2108"/>
                    </a:lnTo>
                    <a:lnTo>
                      <a:pt x="1637" y="2117"/>
                    </a:lnTo>
                    <a:lnTo>
                      <a:pt x="1638" y="2119"/>
                    </a:lnTo>
                    <a:lnTo>
                      <a:pt x="1639" y="2120"/>
                    </a:lnTo>
                    <a:lnTo>
                      <a:pt x="1640" y="2120"/>
                    </a:lnTo>
                    <a:lnTo>
                      <a:pt x="1641" y="2120"/>
                    </a:lnTo>
                    <a:lnTo>
                      <a:pt x="1647" y="2113"/>
                    </a:lnTo>
                    <a:lnTo>
                      <a:pt x="1652" y="2105"/>
                    </a:lnTo>
                    <a:lnTo>
                      <a:pt x="1656" y="2102"/>
                    </a:lnTo>
                    <a:lnTo>
                      <a:pt x="1657" y="2102"/>
                    </a:lnTo>
                    <a:lnTo>
                      <a:pt x="1659" y="2101"/>
                    </a:lnTo>
                    <a:lnTo>
                      <a:pt x="1662" y="2098"/>
                    </a:lnTo>
                    <a:lnTo>
                      <a:pt x="1663" y="2096"/>
                    </a:lnTo>
                    <a:lnTo>
                      <a:pt x="1664" y="2093"/>
                    </a:lnTo>
                    <a:lnTo>
                      <a:pt x="1665" y="2082"/>
                    </a:lnTo>
                    <a:lnTo>
                      <a:pt x="1666" y="2077"/>
                    </a:lnTo>
                    <a:lnTo>
                      <a:pt x="1668" y="2070"/>
                    </a:lnTo>
                    <a:lnTo>
                      <a:pt x="1669" y="2068"/>
                    </a:lnTo>
                    <a:lnTo>
                      <a:pt x="1681" y="2051"/>
                    </a:lnTo>
                    <a:lnTo>
                      <a:pt x="1682" y="2048"/>
                    </a:lnTo>
                    <a:lnTo>
                      <a:pt x="1687" y="2027"/>
                    </a:lnTo>
                    <a:lnTo>
                      <a:pt x="1688" y="2018"/>
                    </a:lnTo>
                    <a:lnTo>
                      <a:pt x="1688" y="2011"/>
                    </a:lnTo>
                    <a:lnTo>
                      <a:pt x="1688" y="2006"/>
                    </a:lnTo>
                    <a:lnTo>
                      <a:pt x="1688" y="2001"/>
                    </a:lnTo>
                    <a:lnTo>
                      <a:pt x="1690" y="1999"/>
                    </a:lnTo>
                    <a:lnTo>
                      <a:pt x="1691" y="1996"/>
                    </a:lnTo>
                    <a:lnTo>
                      <a:pt x="1693" y="1994"/>
                    </a:lnTo>
                    <a:lnTo>
                      <a:pt x="1695" y="1990"/>
                    </a:lnTo>
                    <a:lnTo>
                      <a:pt x="1696" y="1990"/>
                    </a:lnTo>
                    <a:lnTo>
                      <a:pt x="1698" y="1990"/>
                    </a:lnTo>
                    <a:lnTo>
                      <a:pt x="1701" y="1992"/>
                    </a:lnTo>
                    <a:lnTo>
                      <a:pt x="1703" y="1992"/>
                    </a:lnTo>
                    <a:lnTo>
                      <a:pt x="1715" y="1990"/>
                    </a:lnTo>
                    <a:lnTo>
                      <a:pt x="1715" y="1988"/>
                    </a:lnTo>
                    <a:lnTo>
                      <a:pt x="1708" y="1984"/>
                    </a:lnTo>
                    <a:lnTo>
                      <a:pt x="1708" y="1981"/>
                    </a:lnTo>
                    <a:lnTo>
                      <a:pt x="1708" y="1978"/>
                    </a:lnTo>
                    <a:lnTo>
                      <a:pt x="1710" y="1975"/>
                    </a:lnTo>
                    <a:lnTo>
                      <a:pt x="1714" y="1974"/>
                    </a:lnTo>
                    <a:lnTo>
                      <a:pt x="1714" y="1972"/>
                    </a:lnTo>
                    <a:lnTo>
                      <a:pt x="1714" y="1968"/>
                    </a:lnTo>
                    <a:lnTo>
                      <a:pt x="1715" y="1964"/>
                    </a:lnTo>
                    <a:lnTo>
                      <a:pt x="1714" y="1962"/>
                    </a:lnTo>
                    <a:lnTo>
                      <a:pt x="1708" y="1956"/>
                    </a:lnTo>
                    <a:lnTo>
                      <a:pt x="1703" y="1956"/>
                    </a:lnTo>
                    <a:lnTo>
                      <a:pt x="1703" y="1956"/>
                    </a:lnTo>
                    <a:lnTo>
                      <a:pt x="1699" y="1951"/>
                    </a:lnTo>
                    <a:lnTo>
                      <a:pt x="1698" y="1943"/>
                    </a:lnTo>
                    <a:lnTo>
                      <a:pt x="1698" y="1940"/>
                    </a:lnTo>
                    <a:lnTo>
                      <a:pt x="1698" y="1935"/>
                    </a:lnTo>
                    <a:lnTo>
                      <a:pt x="1698" y="1934"/>
                    </a:lnTo>
                    <a:lnTo>
                      <a:pt x="1698" y="1932"/>
                    </a:lnTo>
                    <a:lnTo>
                      <a:pt x="1698" y="1928"/>
                    </a:lnTo>
                    <a:lnTo>
                      <a:pt x="1698" y="1926"/>
                    </a:lnTo>
                    <a:lnTo>
                      <a:pt x="1698" y="1923"/>
                    </a:lnTo>
                    <a:lnTo>
                      <a:pt x="1698" y="1920"/>
                    </a:lnTo>
                    <a:lnTo>
                      <a:pt x="1696" y="1917"/>
                    </a:lnTo>
                    <a:lnTo>
                      <a:pt x="1695" y="1914"/>
                    </a:lnTo>
                    <a:lnTo>
                      <a:pt x="1697" y="1905"/>
                    </a:lnTo>
                    <a:lnTo>
                      <a:pt x="1697" y="1903"/>
                    </a:lnTo>
                    <a:lnTo>
                      <a:pt x="1696" y="1899"/>
                    </a:lnTo>
                    <a:lnTo>
                      <a:pt x="1695" y="1898"/>
                    </a:lnTo>
                    <a:lnTo>
                      <a:pt x="1695" y="1897"/>
                    </a:lnTo>
                    <a:lnTo>
                      <a:pt x="1698" y="1896"/>
                    </a:lnTo>
                    <a:lnTo>
                      <a:pt x="1701" y="1898"/>
                    </a:lnTo>
                    <a:lnTo>
                      <a:pt x="1706" y="1901"/>
                    </a:lnTo>
                    <a:lnTo>
                      <a:pt x="1710" y="1901"/>
                    </a:lnTo>
                    <a:lnTo>
                      <a:pt x="1716" y="1898"/>
                    </a:lnTo>
                    <a:lnTo>
                      <a:pt x="1721" y="1896"/>
                    </a:lnTo>
                    <a:lnTo>
                      <a:pt x="1732" y="1897"/>
                    </a:lnTo>
                    <a:lnTo>
                      <a:pt x="1734" y="1898"/>
                    </a:lnTo>
                    <a:lnTo>
                      <a:pt x="1744" y="1906"/>
                    </a:lnTo>
                    <a:lnTo>
                      <a:pt x="1751" y="1910"/>
                    </a:lnTo>
                    <a:lnTo>
                      <a:pt x="1755" y="1910"/>
                    </a:lnTo>
                    <a:lnTo>
                      <a:pt x="1772" y="1911"/>
                    </a:lnTo>
                    <a:lnTo>
                      <a:pt x="1780" y="1910"/>
                    </a:lnTo>
                    <a:lnTo>
                      <a:pt x="1784" y="1910"/>
                    </a:lnTo>
                    <a:lnTo>
                      <a:pt x="1791" y="1915"/>
                    </a:lnTo>
                    <a:lnTo>
                      <a:pt x="1791" y="1918"/>
                    </a:lnTo>
                    <a:lnTo>
                      <a:pt x="1788" y="1925"/>
                    </a:lnTo>
                    <a:lnTo>
                      <a:pt x="1783" y="1926"/>
                    </a:lnTo>
                    <a:lnTo>
                      <a:pt x="1780" y="1928"/>
                    </a:lnTo>
                    <a:lnTo>
                      <a:pt x="1783" y="1931"/>
                    </a:lnTo>
                    <a:lnTo>
                      <a:pt x="1793" y="1936"/>
                    </a:lnTo>
                    <a:lnTo>
                      <a:pt x="1796" y="1942"/>
                    </a:lnTo>
                    <a:lnTo>
                      <a:pt x="1796" y="1945"/>
                    </a:lnTo>
                    <a:lnTo>
                      <a:pt x="1795" y="1948"/>
                    </a:lnTo>
                    <a:lnTo>
                      <a:pt x="1796" y="1949"/>
                    </a:lnTo>
                    <a:lnTo>
                      <a:pt x="1798" y="1949"/>
                    </a:lnTo>
                    <a:lnTo>
                      <a:pt x="1804" y="1947"/>
                    </a:lnTo>
                    <a:lnTo>
                      <a:pt x="1811" y="1948"/>
                    </a:lnTo>
                    <a:lnTo>
                      <a:pt x="1821" y="1954"/>
                    </a:lnTo>
                    <a:lnTo>
                      <a:pt x="1822" y="1955"/>
                    </a:lnTo>
                    <a:lnTo>
                      <a:pt x="1823" y="1959"/>
                    </a:lnTo>
                    <a:lnTo>
                      <a:pt x="1823" y="1960"/>
                    </a:lnTo>
                    <a:lnTo>
                      <a:pt x="1814" y="1970"/>
                    </a:lnTo>
                    <a:lnTo>
                      <a:pt x="1810" y="1974"/>
                    </a:lnTo>
                    <a:lnTo>
                      <a:pt x="1804" y="1978"/>
                    </a:lnTo>
                    <a:lnTo>
                      <a:pt x="1804" y="1980"/>
                    </a:lnTo>
                    <a:lnTo>
                      <a:pt x="1812" y="1981"/>
                    </a:lnTo>
                    <a:lnTo>
                      <a:pt x="1819" y="1982"/>
                    </a:lnTo>
                    <a:lnTo>
                      <a:pt x="1821" y="1983"/>
                    </a:lnTo>
                    <a:lnTo>
                      <a:pt x="1823" y="1985"/>
                    </a:lnTo>
                    <a:lnTo>
                      <a:pt x="1825" y="1989"/>
                    </a:lnTo>
                    <a:lnTo>
                      <a:pt x="1825" y="1992"/>
                    </a:lnTo>
                    <a:lnTo>
                      <a:pt x="1825" y="1997"/>
                    </a:lnTo>
                    <a:lnTo>
                      <a:pt x="1824" y="2000"/>
                    </a:lnTo>
                    <a:lnTo>
                      <a:pt x="1817" y="2008"/>
                    </a:lnTo>
                    <a:lnTo>
                      <a:pt x="1814" y="2011"/>
                    </a:lnTo>
                    <a:lnTo>
                      <a:pt x="1808" y="2014"/>
                    </a:lnTo>
                    <a:lnTo>
                      <a:pt x="1805" y="2016"/>
                    </a:lnTo>
                    <a:lnTo>
                      <a:pt x="1802" y="2016"/>
                    </a:lnTo>
                    <a:lnTo>
                      <a:pt x="1799" y="2013"/>
                    </a:lnTo>
                    <a:lnTo>
                      <a:pt x="1796" y="2012"/>
                    </a:lnTo>
                    <a:lnTo>
                      <a:pt x="1791" y="2014"/>
                    </a:lnTo>
                    <a:lnTo>
                      <a:pt x="1788" y="2014"/>
                    </a:lnTo>
                    <a:lnTo>
                      <a:pt x="1786" y="2016"/>
                    </a:lnTo>
                    <a:lnTo>
                      <a:pt x="1786" y="2018"/>
                    </a:lnTo>
                    <a:lnTo>
                      <a:pt x="1788" y="2022"/>
                    </a:lnTo>
                    <a:lnTo>
                      <a:pt x="1790" y="2025"/>
                    </a:lnTo>
                    <a:lnTo>
                      <a:pt x="1791" y="2026"/>
                    </a:lnTo>
                    <a:lnTo>
                      <a:pt x="1789" y="2029"/>
                    </a:lnTo>
                    <a:lnTo>
                      <a:pt x="1789" y="2030"/>
                    </a:lnTo>
                    <a:lnTo>
                      <a:pt x="1791" y="2030"/>
                    </a:lnTo>
                    <a:lnTo>
                      <a:pt x="1796" y="2042"/>
                    </a:lnTo>
                    <a:lnTo>
                      <a:pt x="1797" y="2043"/>
                    </a:lnTo>
                    <a:lnTo>
                      <a:pt x="1798" y="2042"/>
                    </a:lnTo>
                    <a:lnTo>
                      <a:pt x="1800" y="2040"/>
                    </a:lnTo>
                    <a:lnTo>
                      <a:pt x="1802" y="2038"/>
                    </a:lnTo>
                    <a:lnTo>
                      <a:pt x="1802" y="2038"/>
                    </a:lnTo>
                    <a:lnTo>
                      <a:pt x="1802" y="2040"/>
                    </a:lnTo>
                    <a:lnTo>
                      <a:pt x="1800" y="2050"/>
                    </a:lnTo>
                    <a:lnTo>
                      <a:pt x="1799" y="2052"/>
                    </a:lnTo>
                    <a:lnTo>
                      <a:pt x="1800" y="2055"/>
                    </a:lnTo>
                    <a:lnTo>
                      <a:pt x="1800" y="2060"/>
                    </a:lnTo>
                    <a:lnTo>
                      <a:pt x="1803" y="2065"/>
                    </a:lnTo>
                    <a:lnTo>
                      <a:pt x="1807" y="2070"/>
                    </a:lnTo>
                    <a:lnTo>
                      <a:pt x="1812" y="2076"/>
                    </a:lnTo>
                    <a:lnTo>
                      <a:pt x="1818" y="2083"/>
                    </a:lnTo>
                    <a:lnTo>
                      <a:pt x="1821" y="2087"/>
                    </a:lnTo>
                    <a:lnTo>
                      <a:pt x="1824" y="2094"/>
                    </a:lnTo>
                    <a:lnTo>
                      <a:pt x="1825" y="2098"/>
                    </a:lnTo>
                    <a:lnTo>
                      <a:pt x="1824" y="2105"/>
                    </a:lnTo>
                    <a:lnTo>
                      <a:pt x="1821" y="2119"/>
                    </a:lnTo>
                    <a:lnTo>
                      <a:pt x="1819" y="2126"/>
                    </a:lnTo>
                    <a:lnTo>
                      <a:pt x="1819" y="2128"/>
                    </a:lnTo>
                    <a:lnTo>
                      <a:pt x="1814" y="2134"/>
                    </a:lnTo>
                    <a:lnTo>
                      <a:pt x="1811" y="2135"/>
                    </a:lnTo>
                    <a:lnTo>
                      <a:pt x="1807" y="2135"/>
                    </a:lnTo>
                    <a:lnTo>
                      <a:pt x="1805" y="2135"/>
                    </a:lnTo>
                    <a:lnTo>
                      <a:pt x="1802" y="2140"/>
                    </a:lnTo>
                    <a:lnTo>
                      <a:pt x="1799" y="2147"/>
                    </a:lnTo>
                    <a:lnTo>
                      <a:pt x="1797" y="2152"/>
                    </a:lnTo>
                    <a:lnTo>
                      <a:pt x="1794" y="2154"/>
                    </a:lnTo>
                    <a:lnTo>
                      <a:pt x="1791" y="2156"/>
                    </a:lnTo>
                    <a:lnTo>
                      <a:pt x="1786" y="2163"/>
                    </a:lnTo>
                    <a:lnTo>
                      <a:pt x="1783" y="2166"/>
                    </a:lnTo>
                    <a:lnTo>
                      <a:pt x="1773" y="2168"/>
                    </a:lnTo>
                    <a:lnTo>
                      <a:pt x="1766" y="2178"/>
                    </a:lnTo>
                    <a:lnTo>
                      <a:pt x="1763" y="2181"/>
                    </a:lnTo>
                    <a:lnTo>
                      <a:pt x="1760" y="2183"/>
                    </a:lnTo>
                    <a:lnTo>
                      <a:pt x="1756" y="2183"/>
                    </a:lnTo>
                    <a:lnTo>
                      <a:pt x="1754" y="2181"/>
                    </a:lnTo>
                    <a:lnTo>
                      <a:pt x="1753" y="2175"/>
                    </a:lnTo>
                    <a:lnTo>
                      <a:pt x="1752" y="2173"/>
                    </a:lnTo>
                    <a:lnTo>
                      <a:pt x="1750" y="2170"/>
                    </a:lnTo>
                    <a:lnTo>
                      <a:pt x="1744" y="2159"/>
                    </a:lnTo>
                    <a:lnTo>
                      <a:pt x="1742" y="2155"/>
                    </a:lnTo>
                    <a:lnTo>
                      <a:pt x="1740" y="2154"/>
                    </a:lnTo>
                    <a:lnTo>
                      <a:pt x="1737" y="2155"/>
                    </a:lnTo>
                    <a:lnTo>
                      <a:pt x="1735" y="2155"/>
                    </a:lnTo>
                    <a:lnTo>
                      <a:pt x="1731" y="2151"/>
                    </a:lnTo>
                    <a:lnTo>
                      <a:pt x="1730" y="2148"/>
                    </a:lnTo>
                    <a:lnTo>
                      <a:pt x="1730" y="2148"/>
                    </a:lnTo>
                    <a:lnTo>
                      <a:pt x="1733" y="2146"/>
                    </a:lnTo>
                    <a:lnTo>
                      <a:pt x="1732" y="2145"/>
                    </a:lnTo>
                    <a:lnTo>
                      <a:pt x="1727" y="2139"/>
                    </a:lnTo>
                    <a:lnTo>
                      <a:pt x="1725" y="2137"/>
                    </a:lnTo>
                    <a:lnTo>
                      <a:pt x="1725" y="2136"/>
                    </a:lnTo>
                    <a:lnTo>
                      <a:pt x="1720" y="2132"/>
                    </a:lnTo>
                    <a:lnTo>
                      <a:pt x="1715" y="2131"/>
                    </a:lnTo>
                    <a:lnTo>
                      <a:pt x="1710" y="2137"/>
                    </a:lnTo>
                    <a:lnTo>
                      <a:pt x="1708" y="2141"/>
                    </a:lnTo>
                    <a:lnTo>
                      <a:pt x="1708" y="2142"/>
                    </a:lnTo>
                    <a:lnTo>
                      <a:pt x="1710" y="2144"/>
                    </a:lnTo>
                    <a:lnTo>
                      <a:pt x="1712" y="2143"/>
                    </a:lnTo>
                    <a:lnTo>
                      <a:pt x="1714" y="2140"/>
                    </a:lnTo>
                    <a:lnTo>
                      <a:pt x="1715" y="2139"/>
                    </a:lnTo>
                    <a:lnTo>
                      <a:pt x="1719" y="2139"/>
                    </a:lnTo>
                    <a:lnTo>
                      <a:pt x="1722" y="2142"/>
                    </a:lnTo>
                    <a:lnTo>
                      <a:pt x="1723" y="2144"/>
                    </a:lnTo>
                    <a:lnTo>
                      <a:pt x="1723" y="2145"/>
                    </a:lnTo>
                    <a:lnTo>
                      <a:pt x="1732" y="2156"/>
                    </a:lnTo>
                    <a:lnTo>
                      <a:pt x="1734" y="2159"/>
                    </a:lnTo>
                    <a:lnTo>
                      <a:pt x="1736" y="2161"/>
                    </a:lnTo>
                    <a:lnTo>
                      <a:pt x="1737" y="2166"/>
                    </a:lnTo>
                    <a:lnTo>
                      <a:pt x="1739" y="2170"/>
                    </a:lnTo>
                    <a:lnTo>
                      <a:pt x="1742" y="2178"/>
                    </a:lnTo>
                    <a:lnTo>
                      <a:pt x="1747" y="2189"/>
                    </a:lnTo>
                    <a:lnTo>
                      <a:pt x="1748" y="2192"/>
                    </a:lnTo>
                    <a:lnTo>
                      <a:pt x="1745" y="2194"/>
                    </a:lnTo>
                    <a:lnTo>
                      <a:pt x="1744" y="2194"/>
                    </a:lnTo>
                    <a:lnTo>
                      <a:pt x="1741" y="2193"/>
                    </a:lnTo>
                    <a:lnTo>
                      <a:pt x="1733" y="2188"/>
                    </a:lnTo>
                    <a:lnTo>
                      <a:pt x="1731" y="2189"/>
                    </a:lnTo>
                    <a:lnTo>
                      <a:pt x="1730" y="2191"/>
                    </a:lnTo>
                    <a:lnTo>
                      <a:pt x="1728" y="2197"/>
                    </a:lnTo>
                    <a:lnTo>
                      <a:pt x="1727" y="2197"/>
                    </a:lnTo>
                    <a:lnTo>
                      <a:pt x="1722" y="2195"/>
                    </a:lnTo>
                    <a:lnTo>
                      <a:pt x="1714" y="2190"/>
                    </a:lnTo>
                    <a:lnTo>
                      <a:pt x="1708" y="2186"/>
                    </a:lnTo>
                    <a:lnTo>
                      <a:pt x="1705" y="2183"/>
                    </a:lnTo>
                    <a:lnTo>
                      <a:pt x="1701" y="2177"/>
                    </a:lnTo>
                    <a:lnTo>
                      <a:pt x="1697" y="2170"/>
                    </a:lnTo>
                    <a:lnTo>
                      <a:pt x="1692" y="2167"/>
                    </a:lnTo>
                    <a:lnTo>
                      <a:pt x="1687" y="2170"/>
                    </a:lnTo>
                    <a:lnTo>
                      <a:pt x="1678" y="2171"/>
                    </a:lnTo>
                    <a:lnTo>
                      <a:pt x="1661" y="2170"/>
                    </a:lnTo>
                    <a:lnTo>
                      <a:pt x="1658" y="2171"/>
                    </a:lnTo>
                    <a:lnTo>
                      <a:pt x="1658" y="2172"/>
                    </a:lnTo>
                    <a:lnTo>
                      <a:pt x="1659" y="2176"/>
                    </a:lnTo>
                    <a:lnTo>
                      <a:pt x="1659" y="2177"/>
                    </a:lnTo>
                    <a:lnTo>
                      <a:pt x="1658" y="2178"/>
                    </a:lnTo>
                    <a:lnTo>
                      <a:pt x="1657" y="2179"/>
                    </a:lnTo>
                    <a:lnTo>
                      <a:pt x="1659" y="2183"/>
                    </a:lnTo>
                    <a:lnTo>
                      <a:pt x="1662" y="2186"/>
                    </a:lnTo>
                    <a:lnTo>
                      <a:pt x="1671" y="2190"/>
                    </a:lnTo>
                    <a:lnTo>
                      <a:pt x="1677" y="2194"/>
                    </a:lnTo>
                    <a:lnTo>
                      <a:pt x="1680" y="2196"/>
                    </a:lnTo>
                    <a:lnTo>
                      <a:pt x="1681" y="2198"/>
                    </a:lnTo>
                    <a:lnTo>
                      <a:pt x="1682" y="2202"/>
                    </a:lnTo>
                    <a:lnTo>
                      <a:pt x="1680" y="2207"/>
                    </a:lnTo>
                    <a:lnTo>
                      <a:pt x="1679" y="2209"/>
                    </a:lnTo>
                    <a:lnTo>
                      <a:pt x="1658" y="2235"/>
                    </a:lnTo>
                    <a:lnTo>
                      <a:pt x="1651" y="2246"/>
                    </a:lnTo>
                    <a:lnTo>
                      <a:pt x="1647" y="2252"/>
                    </a:lnTo>
                    <a:lnTo>
                      <a:pt x="1644" y="2256"/>
                    </a:lnTo>
                    <a:lnTo>
                      <a:pt x="1641" y="2258"/>
                    </a:lnTo>
                    <a:lnTo>
                      <a:pt x="1636" y="2260"/>
                    </a:lnTo>
                    <a:lnTo>
                      <a:pt x="1629" y="2260"/>
                    </a:lnTo>
                    <a:lnTo>
                      <a:pt x="1620" y="2258"/>
                    </a:lnTo>
                    <a:lnTo>
                      <a:pt x="1616" y="2255"/>
                    </a:lnTo>
                    <a:lnTo>
                      <a:pt x="1607" y="2246"/>
                    </a:lnTo>
                    <a:lnTo>
                      <a:pt x="1601" y="2241"/>
                    </a:lnTo>
                    <a:lnTo>
                      <a:pt x="1599" y="2239"/>
                    </a:lnTo>
                    <a:lnTo>
                      <a:pt x="1596" y="2235"/>
                    </a:lnTo>
                    <a:lnTo>
                      <a:pt x="1594" y="2233"/>
                    </a:lnTo>
                    <a:lnTo>
                      <a:pt x="1590" y="2233"/>
                    </a:lnTo>
                    <a:lnTo>
                      <a:pt x="1586" y="2230"/>
                    </a:lnTo>
                    <a:lnTo>
                      <a:pt x="1576" y="2220"/>
                    </a:lnTo>
                    <a:lnTo>
                      <a:pt x="1571" y="2218"/>
                    </a:lnTo>
                    <a:lnTo>
                      <a:pt x="1566" y="2215"/>
                    </a:lnTo>
                    <a:lnTo>
                      <a:pt x="1561" y="2215"/>
                    </a:lnTo>
                    <a:lnTo>
                      <a:pt x="1560" y="2216"/>
                    </a:lnTo>
                    <a:lnTo>
                      <a:pt x="1562" y="2220"/>
                    </a:lnTo>
                    <a:lnTo>
                      <a:pt x="1561" y="2220"/>
                    </a:lnTo>
                    <a:lnTo>
                      <a:pt x="1558" y="2219"/>
                    </a:lnTo>
                    <a:lnTo>
                      <a:pt x="1555" y="2219"/>
                    </a:lnTo>
                    <a:lnTo>
                      <a:pt x="1548" y="2216"/>
                    </a:lnTo>
                    <a:lnTo>
                      <a:pt x="1542" y="2216"/>
                    </a:lnTo>
                    <a:lnTo>
                      <a:pt x="1538" y="2216"/>
                    </a:lnTo>
                    <a:lnTo>
                      <a:pt x="1532" y="2214"/>
                    </a:lnTo>
                    <a:lnTo>
                      <a:pt x="1527" y="2213"/>
                    </a:lnTo>
                    <a:lnTo>
                      <a:pt x="1519" y="2213"/>
                    </a:lnTo>
                    <a:lnTo>
                      <a:pt x="1516" y="2213"/>
                    </a:lnTo>
                    <a:lnTo>
                      <a:pt x="1515" y="2214"/>
                    </a:lnTo>
                    <a:lnTo>
                      <a:pt x="1519" y="2218"/>
                    </a:lnTo>
                    <a:lnTo>
                      <a:pt x="1526" y="2223"/>
                    </a:lnTo>
                    <a:lnTo>
                      <a:pt x="1525" y="2219"/>
                    </a:lnTo>
                    <a:lnTo>
                      <a:pt x="1525" y="2218"/>
                    </a:lnTo>
                    <a:lnTo>
                      <a:pt x="1528" y="2216"/>
                    </a:lnTo>
                    <a:lnTo>
                      <a:pt x="1540" y="2219"/>
                    </a:lnTo>
                    <a:lnTo>
                      <a:pt x="1553" y="2224"/>
                    </a:lnTo>
                    <a:lnTo>
                      <a:pt x="1556" y="2225"/>
                    </a:lnTo>
                    <a:lnTo>
                      <a:pt x="1560" y="2226"/>
                    </a:lnTo>
                    <a:lnTo>
                      <a:pt x="1564" y="2230"/>
                    </a:lnTo>
                    <a:lnTo>
                      <a:pt x="1571" y="2236"/>
                    </a:lnTo>
                    <a:lnTo>
                      <a:pt x="1581" y="2252"/>
                    </a:lnTo>
                    <a:lnTo>
                      <a:pt x="1584" y="2255"/>
                    </a:lnTo>
                    <a:lnTo>
                      <a:pt x="1589" y="2258"/>
                    </a:lnTo>
                    <a:lnTo>
                      <a:pt x="1613" y="2264"/>
                    </a:lnTo>
                    <a:lnTo>
                      <a:pt x="1621" y="2264"/>
                    </a:lnTo>
                    <a:lnTo>
                      <a:pt x="1638" y="2265"/>
                    </a:lnTo>
                    <a:lnTo>
                      <a:pt x="1646" y="2268"/>
                    </a:lnTo>
                    <a:lnTo>
                      <a:pt x="1649" y="2270"/>
                    </a:lnTo>
                    <a:lnTo>
                      <a:pt x="1649" y="2276"/>
                    </a:lnTo>
                    <a:lnTo>
                      <a:pt x="1649" y="2279"/>
                    </a:lnTo>
                    <a:lnTo>
                      <a:pt x="1644" y="2289"/>
                    </a:lnTo>
                    <a:lnTo>
                      <a:pt x="1641" y="2296"/>
                    </a:lnTo>
                    <a:lnTo>
                      <a:pt x="1623" y="2327"/>
                    </a:lnTo>
                    <a:lnTo>
                      <a:pt x="1620" y="2334"/>
                    </a:lnTo>
                    <a:lnTo>
                      <a:pt x="1619" y="2338"/>
                    </a:lnTo>
                    <a:lnTo>
                      <a:pt x="1616" y="2342"/>
                    </a:lnTo>
                    <a:lnTo>
                      <a:pt x="1608" y="2349"/>
                    </a:lnTo>
                    <a:lnTo>
                      <a:pt x="1599" y="2354"/>
                    </a:lnTo>
                    <a:lnTo>
                      <a:pt x="1594" y="2356"/>
                    </a:lnTo>
                    <a:lnTo>
                      <a:pt x="1589" y="2354"/>
                    </a:lnTo>
                    <a:lnTo>
                      <a:pt x="1587" y="2352"/>
                    </a:lnTo>
                    <a:lnTo>
                      <a:pt x="1582" y="2347"/>
                    </a:lnTo>
                    <a:lnTo>
                      <a:pt x="1582" y="2348"/>
                    </a:lnTo>
                    <a:lnTo>
                      <a:pt x="1585" y="2356"/>
                    </a:lnTo>
                    <a:lnTo>
                      <a:pt x="1584" y="2357"/>
                    </a:lnTo>
                    <a:lnTo>
                      <a:pt x="1582" y="2356"/>
                    </a:lnTo>
                    <a:lnTo>
                      <a:pt x="1576" y="2352"/>
                    </a:lnTo>
                    <a:lnTo>
                      <a:pt x="1574" y="2352"/>
                    </a:lnTo>
                    <a:lnTo>
                      <a:pt x="1573" y="2354"/>
                    </a:lnTo>
                    <a:lnTo>
                      <a:pt x="1572" y="2354"/>
                    </a:lnTo>
                    <a:lnTo>
                      <a:pt x="1570" y="2352"/>
                    </a:lnTo>
                    <a:lnTo>
                      <a:pt x="1566" y="2350"/>
                    </a:lnTo>
                    <a:lnTo>
                      <a:pt x="1565" y="2348"/>
                    </a:lnTo>
                    <a:lnTo>
                      <a:pt x="1564" y="2343"/>
                    </a:lnTo>
                    <a:lnTo>
                      <a:pt x="1564" y="2342"/>
                    </a:lnTo>
                    <a:lnTo>
                      <a:pt x="1556" y="2345"/>
                    </a:lnTo>
                    <a:lnTo>
                      <a:pt x="1556" y="2346"/>
                    </a:lnTo>
                    <a:lnTo>
                      <a:pt x="1558" y="2348"/>
                    </a:lnTo>
                    <a:lnTo>
                      <a:pt x="1560" y="2350"/>
                    </a:lnTo>
                    <a:lnTo>
                      <a:pt x="1562" y="2356"/>
                    </a:lnTo>
                    <a:lnTo>
                      <a:pt x="1562" y="2358"/>
                    </a:lnTo>
                    <a:lnTo>
                      <a:pt x="1560" y="2359"/>
                    </a:lnTo>
                    <a:lnTo>
                      <a:pt x="1553" y="2356"/>
                    </a:lnTo>
                    <a:lnTo>
                      <a:pt x="1553" y="2356"/>
                    </a:lnTo>
                    <a:lnTo>
                      <a:pt x="1556" y="2364"/>
                    </a:lnTo>
                    <a:lnTo>
                      <a:pt x="1558" y="2367"/>
                    </a:lnTo>
                    <a:lnTo>
                      <a:pt x="1558" y="2368"/>
                    </a:lnTo>
                    <a:lnTo>
                      <a:pt x="1553" y="2376"/>
                    </a:lnTo>
                    <a:lnTo>
                      <a:pt x="1550" y="2380"/>
                    </a:lnTo>
                    <a:lnTo>
                      <a:pt x="1547" y="2381"/>
                    </a:lnTo>
                    <a:lnTo>
                      <a:pt x="1544" y="2380"/>
                    </a:lnTo>
                    <a:lnTo>
                      <a:pt x="1542" y="2378"/>
                    </a:lnTo>
                    <a:lnTo>
                      <a:pt x="1540" y="2378"/>
                    </a:lnTo>
                    <a:lnTo>
                      <a:pt x="1539" y="2381"/>
                    </a:lnTo>
                    <a:lnTo>
                      <a:pt x="1536" y="2383"/>
                    </a:lnTo>
                    <a:lnTo>
                      <a:pt x="1533" y="2384"/>
                    </a:lnTo>
                    <a:lnTo>
                      <a:pt x="1529" y="2383"/>
                    </a:lnTo>
                    <a:lnTo>
                      <a:pt x="1524" y="2381"/>
                    </a:lnTo>
                    <a:lnTo>
                      <a:pt x="1512" y="2374"/>
                    </a:lnTo>
                    <a:lnTo>
                      <a:pt x="1508" y="2373"/>
                    </a:lnTo>
                    <a:lnTo>
                      <a:pt x="1500" y="2372"/>
                    </a:lnTo>
                    <a:lnTo>
                      <a:pt x="1499" y="2371"/>
                    </a:lnTo>
                    <a:lnTo>
                      <a:pt x="1499" y="2370"/>
                    </a:lnTo>
                    <a:lnTo>
                      <a:pt x="1501" y="2369"/>
                    </a:lnTo>
                    <a:lnTo>
                      <a:pt x="1500" y="2368"/>
                    </a:lnTo>
                    <a:lnTo>
                      <a:pt x="1498" y="2367"/>
                    </a:lnTo>
                    <a:lnTo>
                      <a:pt x="1497" y="2368"/>
                    </a:lnTo>
                    <a:lnTo>
                      <a:pt x="1495" y="2370"/>
                    </a:lnTo>
                    <a:lnTo>
                      <a:pt x="1492" y="2370"/>
                    </a:lnTo>
                    <a:lnTo>
                      <a:pt x="1488" y="2370"/>
                    </a:lnTo>
                    <a:lnTo>
                      <a:pt x="1481" y="2367"/>
                    </a:lnTo>
                    <a:lnTo>
                      <a:pt x="1468" y="2359"/>
                    </a:lnTo>
                    <a:lnTo>
                      <a:pt x="1454" y="2353"/>
                    </a:lnTo>
                    <a:lnTo>
                      <a:pt x="1446" y="2345"/>
                    </a:lnTo>
                    <a:lnTo>
                      <a:pt x="1449" y="2352"/>
                    </a:lnTo>
                    <a:lnTo>
                      <a:pt x="1448" y="2354"/>
                    </a:lnTo>
                    <a:lnTo>
                      <a:pt x="1447" y="2357"/>
                    </a:lnTo>
                    <a:lnTo>
                      <a:pt x="1447" y="2359"/>
                    </a:lnTo>
                    <a:lnTo>
                      <a:pt x="1451" y="2364"/>
                    </a:lnTo>
                    <a:lnTo>
                      <a:pt x="1455" y="2366"/>
                    </a:lnTo>
                    <a:lnTo>
                      <a:pt x="1459" y="2366"/>
                    </a:lnTo>
                    <a:lnTo>
                      <a:pt x="1459" y="2365"/>
                    </a:lnTo>
                    <a:lnTo>
                      <a:pt x="1457" y="2364"/>
                    </a:lnTo>
                    <a:lnTo>
                      <a:pt x="1456" y="2362"/>
                    </a:lnTo>
                    <a:lnTo>
                      <a:pt x="1455" y="2359"/>
                    </a:lnTo>
                    <a:lnTo>
                      <a:pt x="1456" y="2359"/>
                    </a:lnTo>
                    <a:lnTo>
                      <a:pt x="1459" y="2360"/>
                    </a:lnTo>
                    <a:lnTo>
                      <a:pt x="1462" y="2362"/>
                    </a:lnTo>
                    <a:lnTo>
                      <a:pt x="1482" y="2372"/>
                    </a:lnTo>
                    <a:lnTo>
                      <a:pt x="1488" y="2373"/>
                    </a:lnTo>
                    <a:lnTo>
                      <a:pt x="1492" y="2375"/>
                    </a:lnTo>
                    <a:lnTo>
                      <a:pt x="1493" y="2376"/>
                    </a:lnTo>
                    <a:lnTo>
                      <a:pt x="1491" y="2379"/>
                    </a:lnTo>
                    <a:lnTo>
                      <a:pt x="1484" y="2385"/>
                    </a:lnTo>
                    <a:lnTo>
                      <a:pt x="1483" y="2386"/>
                    </a:lnTo>
                    <a:lnTo>
                      <a:pt x="1489" y="2385"/>
                    </a:lnTo>
                    <a:lnTo>
                      <a:pt x="1496" y="2380"/>
                    </a:lnTo>
                    <a:lnTo>
                      <a:pt x="1499" y="2378"/>
                    </a:lnTo>
                    <a:lnTo>
                      <a:pt x="1502" y="2376"/>
                    </a:lnTo>
                    <a:lnTo>
                      <a:pt x="1507" y="2378"/>
                    </a:lnTo>
                    <a:lnTo>
                      <a:pt x="1514" y="2385"/>
                    </a:lnTo>
                    <a:lnTo>
                      <a:pt x="1518" y="2389"/>
                    </a:lnTo>
                    <a:lnTo>
                      <a:pt x="1524" y="2391"/>
                    </a:lnTo>
                    <a:lnTo>
                      <a:pt x="1528" y="2393"/>
                    </a:lnTo>
                    <a:lnTo>
                      <a:pt x="1535" y="2400"/>
                    </a:lnTo>
                    <a:lnTo>
                      <a:pt x="1536" y="2403"/>
                    </a:lnTo>
                    <a:lnTo>
                      <a:pt x="1537" y="2416"/>
                    </a:lnTo>
                    <a:lnTo>
                      <a:pt x="1537" y="2419"/>
                    </a:lnTo>
                    <a:lnTo>
                      <a:pt x="1536" y="2422"/>
                    </a:lnTo>
                    <a:lnTo>
                      <a:pt x="1534" y="2425"/>
                    </a:lnTo>
                    <a:lnTo>
                      <a:pt x="1531" y="2427"/>
                    </a:lnTo>
                    <a:lnTo>
                      <a:pt x="1527" y="2427"/>
                    </a:lnTo>
                    <a:lnTo>
                      <a:pt x="1524" y="2428"/>
                    </a:lnTo>
                    <a:lnTo>
                      <a:pt x="1518" y="2436"/>
                    </a:lnTo>
                    <a:lnTo>
                      <a:pt x="1515" y="2436"/>
                    </a:lnTo>
                    <a:lnTo>
                      <a:pt x="1502" y="2435"/>
                    </a:lnTo>
                    <a:lnTo>
                      <a:pt x="1497" y="2433"/>
                    </a:lnTo>
                    <a:lnTo>
                      <a:pt x="1494" y="2433"/>
                    </a:lnTo>
                    <a:lnTo>
                      <a:pt x="1493" y="2434"/>
                    </a:lnTo>
                    <a:lnTo>
                      <a:pt x="1492" y="2435"/>
                    </a:lnTo>
                    <a:lnTo>
                      <a:pt x="1486" y="2436"/>
                    </a:lnTo>
                    <a:lnTo>
                      <a:pt x="1486" y="2437"/>
                    </a:lnTo>
                    <a:lnTo>
                      <a:pt x="1486" y="2439"/>
                    </a:lnTo>
                    <a:lnTo>
                      <a:pt x="1487" y="2440"/>
                    </a:lnTo>
                    <a:lnTo>
                      <a:pt x="1488" y="2442"/>
                    </a:lnTo>
                    <a:lnTo>
                      <a:pt x="1490" y="2443"/>
                    </a:lnTo>
                    <a:lnTo>
                      <a:pt x="1493" y="2444"/>
                    </a:lnTo>
                    <a:lnTo>
                      <a:pt x="1499" y="2447"/>
                    </a:lnTo>
                    <a:lnTo>
                      <a:pt x="1500" y="2449"/>
                    </a:lnTo>
                    <a:lnTo>
                      <a:pt x="1499" y="2451"/>
                    </a:lnTo>
                    <a:lnTo>
                      <a:pt x="1498" y="2453"/>
                    </a:lnTo>
                    <a:lnTo>
                      <a:pt x="1495" y="2453"/>
                    </a:lnTo>
                    <a:lnTo>
                      <a:pt x="1491" y="2450"/>
                    </a:lnTo>
                    <a:lnTo>
                      <a:pt x="1490" y="2450"/>
                    </a:lnTo>
                    <a:lnTo>
                      <a:pt x="1488" y="2451"/>
                    </a:lnTo>
                    <a:lnTo>
                      <a:pt x="1486" y="2452"/>
                    </a:lnTo>
                    <a:lnTo>
                      <a:pt x="1483" y="2451"/>
                    </a:lnTo>
                    <a:lnTo>
                      <a:pt x="1481" y="2453"/>
                    </a:lnTo>
                    <a:lnTo>
                      <a:pt x="1480" y="2455"/>
                    </a:lnTo>
                    <a:lnTo>
                      <a:pt x="1480" y="2458"/>
                    </a:lnTo>
                    <a:lnTo>
                      <a:pt x="1476" y="2461"/>
                    </a:lnTo>
                    <a:lnTo>
                      <a:pt x="1474" y="2464"/>
                    </a:lnTo>
                    <a:lnTo>
                      <a:pt x="1474" y="2466"/>
                    </a:lnTo>
                    <a:lnTo>
                      <a:pt x="1477" y="2467"/>
                    </a:lnTo>
                    <a:lnTo>
                      <a:pt x="1479" y="2470"/>
                    </a:lnTo>
                    <a:lnTo>
                      <a:pt x="1481" y="2475"/>
                    </a:lnTo>
                    <a:lnTo>
                      <a:pt x="1482" y="2477"/>
                    </a:lnTo>
                    <a:lnTo>
                      <a:pt x="1480" y="2477"/>
                    </a:lnTo>
                    <a:lnTo>
                      <a:pt x="1478" y="2475"/>
                    </a:lnTo>
                    <a:lnTo>
                      <a:pt x="1475" y="2471"/>
                    </a:lnTo>
                    <a:lnTo>
                      <a:pt x="1471" y="2468"/>
                    </a:lnTo>
                    <a:lnTo>
                      <a:pt x="1463" y="2465"/>
                    </a:lnTo>
                    <a:lnTo>
                      <a:pt x="1461" y="2465"/>
                    </a:lnTo>
                    <a:lnTo>
                      <a:pt x="1462" y="2466"/>
                    </a:lnTo>
                    <a:lnTo>
                      <a:pt x="1468" y="2470"/>
                    </a:lnTo>
                    <a:lnTo>
                      <a:pt x="1470" y="2473"/>
                    </a:lnTo>
                    <a:lnTo>
                      <a:pt x="1470" y="2475"/>
                    </a:lnTo>
                    <a:lnTo>
                      <a:pt x="1465" y="2479"/>
                    </a:lnTo>
                    <a:lnTo>
                      <a:pt x="1465" y="2480"/>
                    </a:lnTo>
                    <a:lnTo>
                      <a:pt x="1466" y="2481"/>
                    </a:lnTo>
                    <a:lnTo>
                      <a:pt x="1467" y="2482"/>
                    </a:lnTo>
                    <a:lnTo>
                      <a:pt x="1465" y="2485"/>
                    </a:lnTo>
                    <a:lnTo>
                      <a:pt x="1462" y="2486"/>
                    </a:lnTo>
                    <a:lnTo>
                      <a:pt x="1457" y="2487"/>
                    </a:lnTo>
                    <a:lnTo>
                      <a:pt x="1456" y="2487"/>
                    </a:lnTo>
                    <a:lnTo>
                      <a:pt x="1458" y="2490"/>
                    </a:lnTo>
                    <a:lnTo>
                      <a:pt x="1459" y="2491"/>
                    </a:lnTo>
                    <a:lnTo>
                      <a:pt x="1457" y="2493"/>
                    </a:lnTo>
                    <a:lnTo>
                      <a:pt x="1456" y="2493"/>
                    </a:lnTo>
                    <a:lnTo>
                      <a:pt x="1449" y="2492"/>
                    </a:lnTo>
                    <a:lnTo>
                      <a:pt x="1451" y="2497"/>
                    </a:lnTo>
                    <a:lnTo>
                      <a:pt x="1452" y="2498"/>
                    </a:lnTo>
                    <a:lnTo>
                      <a:pt x="1454" y="2501"/>
                    </a:lnTo>
                    <a:lnTo>
                      <a:pt x="1458" y="2503"/>
                    </a:lnTo>
                    <a:lnTo>
                      <a:pt x="1458" y="2504"/>
                    </a:lnTo>
                    <a:lnTo>
                      <a:pt x="1457" y="2505"/>
                    </a:lnTo>
                    <a:lnTo>
                      <a:pt x="1455" y="2507"/>
                    </a:lnTo>
                    <a:lnTo>
                      <a:pt x="1446" y="2514"/>
                    </a:lnTo>
                    <a:lnTo>
                      <a:pt x="1439" y="2522"/>
                    </a:lnTo>
                    <a:lnTo>
                      <a:pt x="1439" y="2525"/>
                    </a:lnTo>
                    <a:lnTo>
                      <a:pt x="1440" y="2529"/>
                    </a:lnTo>
                    <a:lnTo>
                      <a:pt x="1440" y="2531"/>
                    </a:lnTo>
                    <a:lnTo>
                      <a:pt x="1438" y="2533"/>
                    </a:lnTo>
                    <a:lnTo>
                      <a:pt x="1435" y="2533"/>
                    </a:lnTo>
                    <a:lnTo>
                      <a:pt x="1434" y="2533"/>
                    </a:lnTo>
                    <a:lnTo>
                      <a:pt x="1435" y="2536"/>
                    </a:lnTo>
                    <a:lnTo>
                      <a:pt x="1435" y="2539"/>
                    </a:lnTo>
                    <a:lnTo>
                      <a:pt x="1435" y="2544"/>
                    </a:lnTo>
                    <a:lnTo>
                      <a:pt x="1432" y="2551"/>
                    </a:lnTo>
                    <a:lnTo>
                      <a:pt x="1427" y="2561"/>
                    </a:lnTo>
                    <a:lnTo>
                      <a:pt x="1423" y="2569"/>
                    </a:lnTo>
                    <a:lnTo>
                      <a:pt x="1421" y="2577"/>
                    </a:lnTo>
                    <a:lnTo>
                      <a:pt x="1419" y="2581"/>
                    </a:lnTo>
                    <a:lnTo>
                      <a:pt x="1416" y="2581"/>
                    </a:lnTo>
                    <a:lnTo>
                      <a:pt x="1413" y="2584"/>
                    </a:lnTo>
                    <a:lnTo>
                      <a:pt x="1415" y="2585"/>
                    </a:lnTo>
                    <a:lnTo>
                      <a:pt x="1416" y="2586"/>
                    </a:lnTo>
                    <a:lnTo>
                      <a:pt x="1417" y="2589"/>
                    </a:lnTo>
                    <a:lnTo>
                      <a:pt x="1416" y="2596"/>
                    </a:lnTo>
                    <a:lnTo>
                      <a:pt x="1414" y="2608"/>
                    </a:lnTo>
                    <a:lnTo>
                      <a:pt x="1412" y="2618"/>
                    </a:lnTo>
                    <a:lnTo>
                      <a:pt x="1413" y="2646"/>
                    </a:lnTo>
                    <a:lnTo>
                      <a:pt x="1412" y="2659"/>
                    </a:lnTo>
                    <a:lnTo>
                      <a:pt x="1412" y="2666"/>
                    </a:lnTo>
                    <a:lnTo>
                      <a:pt x="1410" y="2670"/>
                    </a:lnTo>
                    <a:lnTo>
                      <a:pt x="1407" y="2671"/>
                    </a:lnTo>
                    <a:lnTo>
                      <a:pt x="1411" y="2671"/>
                    </a:lnTo>
                    <a:lnTo>
                      <a:pt x="1413" y="2673"/>
                    </a:lnTo>
                    <a:lnTo>
                      <a:pt x="1414" y="2676"/>
                    </a:lnTo>
                    <a:lnTo>
                      <a:pt x="1415" y="2681"/>
                    </a:lnTo>
                    <a:lnTo>
                      <a:pt x="1416" y="2683"/>
                    </a:lnTo>
                    <a:lnTo>
                      <a:pt x="1417" y="2682"/>
                    </a:lnTo>
                    <a:lnTo>
                      <a:pt x="1419" y="2683"/>
                    </a:lnTo>
                    <a:lnTo>
                      <a:pt x="1420" y="2684"/>
                    </a:lnTo>
                    <a:lnTo>
                      <a:pt x="1424" y="2690"/>
                    </a:lnTo>
                    <a:lnTo>
                      <a:pt x="1428" y="2692"/>
                    </a:lnTo>
                    <a:lnTo>
                      <a:pt x="1428" y="2695"/>
                    </a:lnTo>
                    <a:lnTo>
                      <a:pt x="1427" y="2714"/>
                    </a:lnTo>
                    <a:lnTo>
                      <a:pt x="1427" y="2716"/>
                    </a:lnTo>
                    <a:lnTo>
                      <a:pt x="1428" y="2711"/>
                    </a:lnTo>
                    <a:lnTo>
                      <a:pt x="1430" y="2696"/>
                    </a:lnTo>
                    <a:lnTo>
                      <a:pt x="1433" y="2690"/>
                    </a:lnTo>
                    <a:lnTo>
                      <a:pt x="1435" y="2689"/>
                    </a:lnTo>
                    <a:lnTo>
                      <a:pt x="1443" y="2688"/>
                    </a:lnTo>
                    <a:lnTo>
                      <a:pt x="1452" y="2690"/>
                    </a:lnTo>
                    <a:lnTo>
                      <a:pt x="1456" y="2690"/>
                    </a:lnTo>
                    <a:lnTo>
                      <a:pt x="1459" y="2689"/>
                    </a:lnTo>
                    <a:lnTo>
                      <a:pt x="1462" y="2691"/>
                    </a:lnTo>
                    <a:lnTo>
                      <a:pt x="1463" y="2693"/>
                    </a:lnTo>
                    <a:lnTo>
                      <a:pt x="1463" y="2700"/>
                    </a:lnTo>
                    <a:lnTo>
                      <a:pt x="1464" y="2705"/>
                    </a:lnTo>
                    <a:lnTo>
                      <a:pt x="1469" y="2720"/>
                    </a:lnTo>
                    <a:lnTo>
                      <a:pt x="1472" y="2729"/>
                    </a:lnTo>
                    <a:lnTo>
                      <a:pt x="1475" y="2742"/>
                    </a:lnTo>
                    <a:lnTo>
                      <a:pt x="1476" y="2746"/>
                    </a:lnTo>
                    <a:lnTo>
                      <a:pt x="1483" y="2764"/>
                    </a:lnTo>
                    <a:lnTo>
                      <a:pt x="1484" y="2768"/>
                    </a:lnTo>
                    <a:lnTo>
                      <a:pt x="1485" y="2772"/>
                    </a:lnTo>
                    <a:lnTo>
                      <a:pt x="1484" y="2774"/>
                    </a:lnTo>
                    <a:lnTo>
                      <a:pt x="1483" y="2778"/>
                    </a:lnTo>
                    <a:lnTo>
                      <a:pt x="1481" y="2784"/>
                    </a:lnTo>
                    <a:lnTo>
                      <a:pt x="1479" y="2788"/>
                    </a:lnTo>
                    <a:lnTo>
                      <a:pt x="1477" y="2791"/>
                    </a:lnTo>
                    <a:lnTo>
                      <a:pt x="1475" y="2793"/>
                    </a:lnTo>
                    <a:lnTo>
                      <a:pt x="1473" y="2794"/>
                    </a:lnTo>
                    <a:lnTo>
                      <a:pt x="1474" y="2794"/>
                    </a:lnTo>
                    <a:lnTo>
                      <a:pt x="1475" y="2794"/>
                    </a:lnTo>
                    <a:lnTo>
                      <a:pt x="1478" y="2793"/>
                    </a:lnTo>
                    <a:lnTo>
                      <a:pt x="1482" y="2789"/>
                    </a:lnTo>
                    <a:lnTo>
                      <a:pt x="1484" y="2788"/>
                    </a:lnTo>
                    <a:lnTo>
                      <a:pt x="1488" y="2788"/>
                    </a:lnTo>
                    <a:lnTo>
                      <a:pt x="1489" y="2789"/>
                    </a:lnTo>
                    <a:lnTo>
                      <a:pt x="1486" y="2791"/>
                    </a:lnTo>
                    <a:lnTo>
                      <a:pt x="1487" y="2791"/>
                    </a:lnTo>
                    <a:lnTo>
                      <a:pt x="1490" y="2789"/>
                    </a:lnTo>
                    <a:lnTo>
                      <a:pt x="1498" y="2786"/>
                    </a:lnTo>
                    <a:lnTo>
                      <a:pt x="1524" y="2777"/>
                    </a:lnTo>
                    <a:lnTo>
                      <a:pt x="1531" y="2775"/>
                    </a:lnTo>
                    <a:lnTo>
                      <a:pt x="1540" y="2777"/>
                    </a:lnTo>
                    <a:lnTo>
                      <a:pt x="1547" y="2781"/>
                    </a:lnTo>
                    <a:lnTo>
                      <a:pt x="1556" y="2787"/>
                    </a:lnTo>
                    <a:lnTo>
                      <a:pt x="1564" y="2791"/>
                    </a:lnTo>
                    <a:lnTo>
                      <a:pt x="1578" y="2794"/>
                    </a:lnTo>
                    <a:lnTo>
                      <a:pt x="1582" y="2796"/>
                    </a:lnTo>
                    <a:lnTo>
                      <a:pt x="1590" y="2798"/>
                    </a:lnTo>
                    <a:lnTo>
                      <a:pt x="1594" y="2800"/>
                    </a:lnTo>
                    <a:lnTo>
                      <a:pt x="1598" y="2805"/>
                    </a:lnTo>
                    <a:lnTo>
                      <a:pt x="1605" y="2811"/>
                    </a:lnTo>
                    <a:lnTo>
                      <a:pt x="1611" y="2816"/>
                    </a:lnTo>
                    <a:lnTo>
                      <a:pt x="1617" y="2820"/>
                    </a:lnTo>
                    <a:lnTo>
                      <a:pt x="1623" y="2827"/>
                    </a:lnTo>
                    <a:lnTo>
                      <a:pt x="1632" y="2842"/>
                    </a:lnTo>
                    <a:lnTo>
                      <a:pt x="1635" y="2844"/>
                    </a:lnTo>
                    <a:lnTo>
                      <a:pt x="1641" y="2846"/>
                    </a:lnTo>
                    <a:lnTo>
                      <a:pt x="1652" y="2850"/>
                    </a:lnTo>
                    <a:lnTo>
                      <a:pt x="1669" y="2857"/>
                    </a:lnTo>
                    <a:lnTo>
                      <a:pt x="1676" y="2861"/>
                    </a:lnTo>
                    <a:lnTo>
                      <a:pt x="1681" y="2862"/>
                    </a:lnTo>
                    <a:lnTo>
                      <a:pt x="1686" y="2864"/>
                    </a:lnTo>
                    <a:lnTo>
                      <a:pt x="1690" y="2867"/>
                    </a:lnTo>
                    <a:lnTo>
                      <a:pt x="1693" y="2870"/>
                    </a:lnTo>
                    <a:lnTo>
                      <a:pt x="1696" y="2874"/>
                    </a:lnTo>
                    <a:lnTo>
                      <a:pt x="1698" y="2876"/>
                    </a:lnTo>
                    <a:lnTo>
                      <a:pt x="1702" y="2879"/>
                    </a:lnTo>
                    <a:lnTo>
                      <a:pt x="1704" y="2880"/>
                    </a:lnTo>
                    <a:lnTo>
                      <a:pt x="1704" y="2883"/>
                    </a:lnTo>
                    <a:lnTo>
                      <a:pt x="1699" y="2894"/>
                    </a:lnTo>
                    <a:lnTo>
                      <a:pt x="1699" y="2895"/>
                    </a:lnTo>
                    <a:lnTo>
                      <a:pt x="1704" y="2887"/>
                    </a:lnTo>
                    <a:lnTo>
                      <a:pt x="1707" y="2885"/>
                    </a:lnTo>
                    <a:lnTo>
                      <a:pt x="1709" y="2884"/>
                    </a:lnTo>
                    <a:lnTo>
                      <a:pt x="1713" y="2884"/>
                    </a:lnTo>
                    <a:lnTo>
                      <a:pt x="1720" y="2885"/>
                    </a:lnTo>
                    <a:lnTo>
                      <a:pt x="1726" y="2885"/>
                    </a:lnTo>
                    <a:lnTo>
                      <a:pt x="1731" y="2884"/>
                    </a:lnTo>
                    <a:lnTo>
                      <a:pt x="1734" y="2884"/>
                    </a:lnTo>
                    <a:lnTo>
                      <a:pt x="1738" y="2884"/>
                    </a:lnTo>
                    <a:lnTo>
                      <a:pt x="1740" y="2883"/>
                    </a:lnTo>
                    <a:lnTo>
                      <a:pt x="1742" y="2882"/>
                    </a:lnTo>
                    <a:lnTo>
                      <a:pt x="1744" y="2882"/>
                    </a:lnTo>
                    <a:lnTo>
                      <a:pt x="1751" y="2885"/>
                    </a:lnTo>
                    <a:lnTo>
                      <a:pt x="1755" y="2885"/>
                    </a:lnTo>
                    <a:lnTo>
                      <a:pt x="1766" y="2887"/>
                    </a:lnTo>
                    <a:lnTo>
                      <a:pt x="1772" y="2887"/>
                    </a:lnTo>
                    <a:lnTo>
                      <a:pt x="1773" y="2887"/>
                    </a:lnTo>
                    <a:lnTo>
                      <a:pt x="1776" y="2890"/>
                    </a:lnTo>
                    <a:lnTo>
                      <a:pt x="1778" y="2891"/>
                    </a:lnTo>
                    <a:lnTo>
                      <a:pt x="1782" y="2890"/>
                    </a:lnTo>
                    <a:lnTo>
                      <a:pt x="1785" y="2891"/>
                    </a:lnTo>
                    <a:lnTo>
                      <a:pt x="1791" y="2895"/>
                    </a:lnTo>
                    <a:lnTo>
                      <a:pt x="1793" y="2899"/>
                    </a:lnTo>
                    <a:lnTo>
                      <a:pt x="1796" y="2907"/>
                    </a:lnTo>
                    <a:lnTo>
                      <a:pt x="1796" y="2909"/>
                    </a:lnTo>
                    <a:lnTo>
                      <a:pt x="1791" y="2926"/>
                    </a:lnTo>
                    <a:lnTo>
                      <a:pt x="1790" y="2933"/>
                    </a:lnTo>
                    <a:lnTo>
                      <a:pt x="1789" y="2939"/>
                    </a:lnTo>
                    <a:lnTo>
                      <a:pt x="1791" y="2942"/>
                    </a:lnTo>
                    <a:lnTo>
                      <a:pt x="1794" y="2948"/>
                    </a:lnTo>
                    <a:lnTo>
                      <a:pt x="1795" y="2949"/>
                    </a:lnTo>
                    <a:lnTo>
                      <a:pt x="1797" y="2958"/>
                    </a:lnTo>
                    <a:lnTo>
                      <a:pt x="1798" y="2961"/>
                    </a:lnTo>
                    <a:lnTo>
                      <a:pt x="1798" y="2965"/>
                    </a:lnTo>
                    <a:lnTo>
                      <a:pt x="1797" y="2972"/>
                    </a:lnTo>
                    <a:lnTo>
                      <a:pt x="1797" y="2977"/>
                    </a:lnTo>
                    <a:lnTo>
                      <a:pt x="1798" y="2984"/>
                    </a:lnTo>
                    <a:lnTo>
                      <a:pt x="1798" y="2989"/>
                    </a:lnTo>
                    <a:lnTo>
                      <a:pt x="1796" y="2992"/>
                    </a:lnTo>
                    <a:lnTo>
                      <a:pt x="1794" y="2995"/>
                    </a:lnTo>
                    <a:lnTo>
                      <a:pt x="1794" y="2999"/>
                    </a:lnTo>
                    <a:lnTo>
                      <a:pt x="1794" y="3001"/>
                    </a:lnTo>
                    <a:lnTo>
                      <a:pt x="1794" y="3005"/>
                    </a:lnTo>
                    <a:lnTo>
                      <a:pt x="1796" y="3006"/>
                    </a:lnTo>
                    <a:lnTo>
                      <a:pt x="1799" y="3009"/>
                    </a:lnTo>
                    <a:lnTo>
                      <a:pt x="1802" y="3013"/>
                    </a:lnTo>
                    <a:lnTo>
                      <a:pt x="1807" y="3021"/>
                    </a:lnTo>
                    <a:lnTo>
                      <a:pt x="1810" y="3025"/>
                    </a:lnTo>
                    <a:lnTo>
                      <a:pt x="1814" y="3032"/>
                    </a:lnTo>
                    <a:lnTo>
                      <a:pt x="1816" y="3035"/>
                    </a:lnTo>
                    <a:lnTo>
                      <a:pt x="1814" y="3037"/>
                    </a:lnTo>
                    <a:lnTo>
                      <a:pt x="1813" y="3038"/>
                    </a:lnTo>
                    <a:lnTo>
                      <a:pt x="1810" y="3040"/>
                    </a:lnTo>
                    <a:lnTo>
                      <a:pt x="1808" y="3042"/>
                    </a:lnTo>
                    <a:lnTo>
                      <a:pt x="1808" y="3042"/>
                    </a:lnTo>
                    <a:lnTo>
                      <a:pt x="1813" y="3041"/>
                    </a:lnTo>
                    <a:lnTo>
                      <a:pt x="1816" y="3041"/>
                    </a:lnTo>
                    <a:lnTo>
                      <a:pt x="1819" y="3043"/>
                    </a:lnTo>
                    <a:lnTo>
                      <a:pt x="1821" y="3046"/>
                    </a:lnTo>
                    <a:lnTo>
                      <a:pt x="1824" y="3049"/>
                    </a:lnTo>
                    <a:lnTo>
                      <a:pt x="1829" y="3051"/>
                    </a:lnTo>
                    <a:lnTo>
                      <a:pt x="1834" y="3054"/>
                    </a:lnTo>
                    <a:lnTo>
                      <a:pt x="1842" y="3063"/>
                    </a:lnTo>
                    <a:lnTo>
                      <a:pt x="1844" y="3065"/>
                    </a:lnTo>
                    <a:lnTo>
                      <a:pt x="1846" y="3069"/>
                    </a:lnTo>
                    <a:lnTo>
                      <a:pt x="1849" y="3076"/>
                    </a:lnTo>
                    <a:lnTo>
                      <a:pt x="1850" y="3081"/>
                    </a:lnTo>
                    <a:lnTo>
                      <a:pt x="1850" y="3083"/>
                    </a:lnTo>
                    <a:lnTo>
                      <a:pt x="1849" y="3085"/>
                    </a:lnTo>
                    <a:lnTo>
                      <a:pt x="1843" y="3089"/>
                    </a:lnTo>
                    <a:lnTo>
                      <a:pt x="1838" y="3096"/>
                    </a:lnTo>
                    <a:lnTo>
                      <a:pt x="1840" y="3096"/>
                    </a:lnTo>
                    <a:lnTo>
                      <a:pt x="1843" y="3093"/>
                    </a:lnTo>
                    <a:lnTo>
                      <a:pt x="1849" y="3087"/>
                    </a:lnTo>
                    <a:lnTo>
                      <a:pt x="1852" y="3086"/>
                    </a:lnTo>
                    <a:lnTo>
                      <a:pt x="1855" y="3087"/>
                    </a:lnTo>
                    <a:lnTo>
                      <a:pt x="1860" y="3089"/>
                    </a:lnTo>
                    <a:lnTo>
                      <a:pt x="1865" y="3090"/>
                    </a:lnTo>
                    <a:lnTo>
                      <a:pt x="1869" y="3093"/>
                    </a:lnTo>
                    <a:lnTo>
                      <a:pt x="1875" y="3102"/>
                    </a:lnTo>
                    <a:lnTo>
                      <a:pt x="1881" y="3108"/>
                    </a:lnTo>
                    <a:lnTo>
                      <a:pt x="1884" y="3114"/>
                    </a:lnTo>
                    <a:lnTo>
                      <a:pt x="1882" y="3110"/>
                    </a:lnTo>
                    <a:lnTo>
                      <a:pt x="1881" y="3106"/>
                    </a:lnTo>
                    <a:lnTo>
                      <a:pt x="1875" y="3099"/>
                    </a:lnTo>
                    <a:lnTo>
                      <a:pt x="1873" y="3097"/>
                    </a:lnTo>
                    <a:lnTo>
                      <a:pt x="1872" y="3095"/>
                    </a:lnTo>
                    <a:lnTo>
                      <a:pt x="1872" y="3093"/>
                    </a:lnTo>
                    <a:lnTo>
                      <a:pt x="1872" y="3090"/>
                    </a:lnTo>
                    <a:lnTo>
                      <a:pt x="1873" y="3085"/>
                    </a:lnTo>
                    <a:lnTo>
                      <a:pt x="1875" y="3082"/>
                    </a:lnTo>
                    <a:lnTo>
                      <a:pt x="1876" y="3080"/>
                    </a:lnTo>
                    <a:lnTo>
                      <a:pt x="1877" y="3078"/>
                    </a:lnTo>
                    <a:lnTo>
                      <a:pt x="1878" y="3076"/>
                    </a:lnTo>
                    <a:lnTo>
                      <a:pt x="1879" y="3074"/>
                    </a:lnTo>
                    <a:lnTo>
                      <a:pt x="1884" y="3071"/>
                    </a:lnTo>
                    <a:lnTo>
                      <a:pt x="1886" y="3071"/>
                    </a:lnTo>
                    <a:lnTo>
                      <a:pt x="1886" y="3075"/>
                    </a:lnTo>
                    <a:lnTo>
                      <a:pt x="1887" y="3076"/>
                    </a:lnTo>
                    <a:lnTo>
                      <a:pt x="1890" y="3076"/>
                    </a:lnTo>
                    <a:lnTo>
                      <a:pt x="1892" y="3078"/>
                    </a:lnTo>
                    <a:lnTo>
                      <a:pt x="1893" y="3079"/>
                    </a:lnTo>
                    <a:lnTo>
                      <a:pt x="1894" y="3081"/>
                    </a:lnTo>
                    <a:lnTo>
                      <a:pt x="1894" y="3083"/>
                    </a:lnTo>
                    <a:lnTo>
                      <a:pt x="1897" y="3089"/>
                    </a:lnTo>
                    <a:lnTo>
                      <a:pt x="1897" y="3092"/>
                    </a:lnTo>
                    <a:lnTo>
                      <a:pt x="1898" y="3089"/>
                    </a:lnTo>
                    <a:lnTo>
                      <a:pt x="1899" y="3083"/>
                    </a:lnTo>
                    <a:lnTo>
                      <a:pt x="1899" y="3081"/>
                    </a:lnTo>
                    <a:lnTo>
                      <a:pt x="1903" y="3078"/>
                    </a:lnTo>
                    <a:lnTo>
                      <a:pt x="1903" y="3076"/>
                    </a:lnTo>
                    <a:lnTo>
                      <a:pt x="1901" y="3074"/>
                    </a:lnTo>
                    <a:lnTo>
                      <a:pt x="1895" y="3066"/>
                    </a:lnTo>
                    <a:lnTo>
                      <a:pt x="1894" y="3064"/>
                    </a:lnTo>
                    <a:lnTo>
                      <a:pt x="1897" y="3063"/>
                    </a:lnTo>
                    <a:lnTo>
                      <a:pt x="1898" y="3060"/>
                    </a:lnTo>
                    <a:lnTo>
                      <a:pt x="1898" y="3057"/>
                    </a:lnTo>
                    <a:lnTo>
                      <a:pt x="1899" y="3055"/>
                    </a:lnTo>
                    <a:lnTo>
                      <a:pt x="1903" y="3051"/>
                    </a:lnTo>
                    <a:lnTo>
                      <a:pt x="1907" y="3046"/>
                    </a:lnTo>
                    <a:lnTo>
                      <a:pt x="1909" y="3043"/>
                    </a:lnTo>
                    <a:lnTo>
                      <a:pt x="1910" y="3040"/>
                    </a:lnTo>
                    <a:lnTo>
                      <a:pt x="1911" y="3040"/>
                    </a:lnTo>
                    <a:lnTo>
                      <a:pt x="1909" y="3038"/>
                    </a:lnTo>
                    <a:lnTo>
                      <a:pt x="1909" y="3038"/>
                    </a:lnTo>
                    <a:lnTo>
                      <a:pt x="1909" y="3033"/>
                    </a:lnTo>
                    <a:lnTo>
                      <a:pt x="1908" y="3029"/>
                    </a:lnTo>
                    <a:lnTo>
                      <a:pt x="1906" y="3026"/>
                    </a:lnTo>
                    <a:lnTo>
                      <a:pt x="1903" y="3022"/>
                    </a:lnTo>
                    <a:lnTo>
                      <a:pt x="1902" y="3020"/>
                    </a:lnTo>
                    <a:lnTo>
                      <a:pt x="1901" y="3015"/>
                    </a:lnTo>
                    <a:lnTo>
                      <a:pt x="1902" y="3012"/>
                    </a:lnTo>
                    <a:lnTo>
                      <a:pt x="1903" y="3010"/>
                    </a:lnTo>
                    <a:lnTo>
                      <a:pt x="1902" y="3008"/>
                    </a:lnTo>
                    <a:lnTo>
                      <a:pt x="1899" y="3004"/>
                    </a:lnTo>
                    <a:lnTo>
                      <a:pt x="1897" y="3000"/>
                    </a:lnTo>
                    <a:lnTo>
                      <a:pt x="1896" y="2993"/>
                    </a:lnTo>
                    <a:lnTo>
                      <a:pt x="1894" y="2982"/>
                    </a:lnTo>
                    <a:lnTo>
                      <a:pt x="1893" y="2974"/>
                    </a:lnTo>
                    <a:lnTo>
                      <a:pt x="1891" y="2969"/>
                    </a:lnTo>
                    <a:lnTo>
                      <a:pt x="1891" y="2966"/>
                    </a:lnTo>
                    <a:lnTo>
                      <a:pt x="1892" y="2965"/>
                    </a:lnTo>
                    <a:lnTo>
                      <a:pt x="1893" y="2961"/>
                    </a:lnTo>
                    <a:lnTo>
                      <a:pt x="1894" y="2960"/>
                    </a:lnTo>
                    <a:lnTo>
                      <a:pt x="1896" y="2960"/>
                    </a:lnTo>
                    <a:lnTo>
                      <a:pt x="1896" y="2960"/>
                    </a:lnTo>
                    <a:lnTo>
                      <a:pt x="1893" y="2958"/>
                    </a:lnTo>
                    <a:lnTo>
                      <a:pt x="1892" y="2955"/>
                    </a:lnTo>
                    <a:lnTo>
                      <a:pt x="1892" y="2954"/>
                    </a:lnTo>
                    <a:lnTo>
                      <a:pt x="1894" y="2952"/>
                    </a:lnTo>
                    <a:lnTo>
                      <a:pt x="1894" y="2950"/>
                    </a:lnTo>
                    <a:lnTo>
                      <a:pt x="1892" y="2949"/>
                    </a:lnTo>
                    <a:lnTo>
                      <a:pt x="1887" y="2947"/>
                    </a:lnTo>
                    <a:lnTo>
                      <a:pt x="1888" y="2945"/>
                    </a:lnTo>
                    <a:lnTo>
                      <a:pt x="1890" y="2943"/>
                    </a:lnTo>
                    <a:lnTo>
                      <a:pt x="1890" y="2943"/>
                    </a:lnTo>
                    <a:lnTo>
                      <a:pt x="1888" y="2942"/>
                    </a:lnTo>
                    <a:lnTo>
                      <a:pt x="1886" y="2941"/>
                    </a:lnTo>
                    <a:lnTo>
                      <a:pt x="1884" y="2938"/>
                    </a:lnTo>
                    <a:lnTo>
                      <a:pt x="1881" y="2934"/>
                    </a:lnTo>
                    <a:lnTo>
                      <a:pt x="1880" y="2931"/>
                    </a:lnTo>
                    <a:lnTo>
                      <a:pt x="1878" y="2926"/>
                    </a:lnTo>
                    <a:lnTo>
                      <a:pt x="1876" y="2920"/>
                    </a:lnTo>
                    <a:lnTo>
                      <a:pt x="1875" y="2919"/>
                    </a:lnTo>
                    <a:lnTo>
                      <a:pt x="1874" y="2918"/>
                    </a:lnTo>
                    <a:lnTo>
                      <a:pt x="1873" y="2917"/>
                    </a:lnTo>
                    <a:lnTo>
                      <a:pt x="1873" y="2917"/>
                    </a:lnTo>
                    <a:lnTo>
                      <a:pt x="1874" y="2915"/>
                    </a:lnTo>
                    <a:lnTo>
                      <a:pt x="1897" y="2905"/>
                    </a:lnTo>
                    <a:lnTo>
                      <a:pt x="1899" y="2904"/>
                    </a:lnTo>
                    <a:lnTo>
                      <a:pt x="1910" y="2898"/>
                    </a:lnTo>
                    <a:lnTo>
                      <a:pt x="1915" y="2895"/>
                    </a:lnTo>
                    <a:lnTo>
                      <a:pt x="1921" y="2891"/>
                    </a:lnTo>
                    <a:lnTo>
                      <a:pt x="1928" y="2887"/>
                    </a:lnTo>
                    <a:lnTo>
                      <a:pt x="1932" y="2884"/>
                    </a:lnTo>
                    <a:lnTo>
                      <a:pt x="1934" y="2880"/>
                    </a:lnTo>
                    <a:lnTo>
                      <a:pt x="1945" y="2869"/>
                    </a:lnTo>
                    <a:lnTo>
                      <a:pt x="1950" y="2863"/>
                    </a:lnTo>
                    <a:lnTo>
                      <a:pt x="1953" y="2859"/>
                    </a:lnTo>
                    <a:lnTo>
                      <a:pt x="1957" y="2852"/>
                    </a:lnTo>
                    <a:lnTo>
                      <a:pt x="1962" y="2845"/>
                    </a:lnTo>
                    <a:lnTo>
                      <a:pt x="1966" y="2839"/>
                    </a:lnTo>
                    <a:lnTo>
                      <a:pt x="1967" y="2834"/>
                    </a:lnTo>
                    <a:lnTo>
                      <a:pt x="1969" y="2826"/>
                    </a:lnTo>
                    <a:lnTo>
                      <a:pt x="1970" y="2817"/>
                    </a:lnTo>
                    <a:lnTo>
                      <a:pt x="1970" y="2806"/>
                    </a:lnTo>
                    <a:lnTo>
                      <a:pt x="1970" y="2796"/>
                    </a:lnTo>
                    <a:lnTo>
                      <a:pt x="1969" y="2780"/>
                    </a:lnTo>
                    <a:lnTo>
                      <a:pt x="1967" y="2775"/>
                    </a:lnTo>
                    <a:lnTo>
                      <a:pt x="1966" y="2769"/>
                    </a:lnTo>
                    <a:lnTo>
                      <a:pt x="1962" y="2756"/>
                    </a:lnTo>
                    <a:lnTo>
                      <a:pt x="1961" y="2753"/>
                    </a:lnTo>
                    <a:lnTo>
                      <a:pt x="1959" y="2747"/>
                    </a:lnTo>
                    <a:lnTo>
                      <a:pt x="1951" y="2732"/>
                    </a:lnTo>
                    <a:lnTo>
                      <a:pt x="1940" y="2722"/>
                    </a:lnTo>
                    <a:lnTo>
                      <a:pt x="1939" y="2719"/>
                    </a:lnTo>
                    <a:lnTo>
                      <a:pt x="1934" y="2716"/>
                    </a:lnTo>
                    <a:lnTo>
                      <a:pt x="1928" y="2713"/>
                    </a:lnTo>
                    <a:lnTo>
                      <a:pt x="1925" y="2710"/>
                    </a:lnTo>
                    <a:lnTo>
                      <a:pt x="1914" y="2700"/>
                    </a:lnTo>
                    <a:lnTo>
                      <a:pt x="1910" y="2698"/>
                    </a:lnTo>
                    <a:lnTo>
                      <a:pt x="1909" y="2695"/>
                    </a:lnTo>
                    <a:lnTo>
                      <a:pt x="1909" y="2694"/>
                    </a:lnTo>
                    <a:lnTo>
                      <a:pt x="1909" y="2689"/>
                    </a:lnTo>
                    <a:lnTo>
                      <a:pt x="1910" y="2685"/>
                    </a:lnTo>
                    <a:lnTo>
                      <a:pt x="1910" y="2682"/>
                    </a:lnTo>
                    <a:lnTo>
                      <a:pt x="1912" y="2681"/>
                    </a:lnTo>
                    <a:lnTo>
                      <a:pt x="1917" y="2673"/>
                    </a:lnTo>
                    <a:lnTo>
                      <a:pt x="1920" y="2666"/>
                    </a:lnTo>
                    <a:lnTo>
                      <a:pt x="1923" y="2663"/>
                    </a:lnTo>
                    <a:lnTo>
                      <a:pt x="1925" y="2660"/>
                    </a:lnTo>
                    <a:lnTo>
                      <a:pt x="1929" y="2657"/>
                    </a:lnTo>
                    <a:lnTo>
                      <a:pt x="1932" y="2652"/>
                    </a:lnTo>
                    <a:lnTo>
                      <a:pt x="1931" y="2650"/>
                    </a:lnTo>
                    <a:lnTo>
                      <a:pt x="1929" y="2648"/>
                    </a:lnTo>
                    <a:lnTo>
                      <a:pt x="1929" y="2646"/>
                    </a:lnTo>
                    <a:lnTo>
                      <a:pt x="1933" y="2642"/>
                    </a:lnTo>
                    <a:lnTo>
                      <a:pt x="1933" y="2640"/>
                    </a:lnTo>
                    <a:lnTo>
                      <a:pt x="1933" y="2635"/>
                    </a:lnTo>
                    <a:lnTo>
                      <a:pt x="1933" y="2634"/>
                    </a:lnTo>
                    <a:lnTo>
                      <a:pt x="1938" y="2634"/>
                    </a:lnTo>
                    <a:lnTo>
                      <a:pt x="1944" y="2641"/>
                    </a:lnTo>
                    <a:lnTo>
                      <a:pt x="1945" y="2640"/>
                    </a:lnTo>
                    <a:lnTo>
                      <a:pt x="1943" y="2638"/>
                    </a:lnTo>
                    <a:lnTo>
                      <a:pt x="1940" y="2633"/>
                    </a:lnTo>
                    <a:lnTo>
                      <a:pt x="1941" y="2632"/>
                    </a:lnTo>
                    <a:lnTo>
                      <a:pt x="1945" y="2627"/>
                    </a:lnTo>
                    <a:lnTo>
                      <a:pt x="1945" y="2624"/>
                    </a:lnTo>
                    <a:lnTo>
                      <a:pt x="1944" y="2621"/>
                    </a:lnTo>
                    <a:lnTo>
                      <a:pt x="1944" y="2619"/>
                    </a:lnTo>
                    <a:lnTo>
                      <a:pt x="1946" y="2613"/>
                    </a:lnTo>
                    <a:lnTo>
                      <a:pt x="1946" y="2612"/>
                    </a:lnTo>
                    <a:lnTo>
                      <a:pt x="1939" y="2611"/>
                    </a:lnTo>
                    <a:lnTo>
                      <a:pt x="1938" y="2609"/>
                    </a:lnTo>
                    <a:lnTo>
                      <a:pt x="1938" y="2608"/>
                    </a:lnTo>
                    <a:lnTo>
                      <a:pt x="1941" y="2607"/>
                    </a:lnTo>
                    <a:lnTo>
                      <a:pt x="1942" y="2605"/>
                    </a:lnTo>
                    <a:lnTo>
                      <a:pt x="1936" y="2592"/>
                    </a:lnTo>
                    <a:lnTo>
                      <a:pt x="1934" y="2588"/>
                    </a:lnTo>
                    <a:lnTo>
                      <a:pt x="1937" y="2583"/>
                    </a:lnTo>
                    <a:lnTo>
                      <a:pt x="1940" y="2581"/>
                    </a:lnTo>
                    <a:lnTo>
                      <a:pt x="1940" y="2580"/>
                    </a:lnTo>
                    <a:lnTo>
                      <a:pt x="1936" y="2580"/>
                    </a:lnTo>
                    <a:lnTo>
                      <a:pt x="1934" y="2579"/>
                    </a:lnTo>
                    <a:lnTo>
                      <a:pt x="1931" y="2575"/>
                    </a:lnTo>
                    <a:lnTo>
                      <a:pt x="1932" y="2572"/>
                    </a:lnTo>
                    <a:lnTo>
                      <a:pt x="1933" y="2572"/>
                    </a:lnTo>
                    <a:lnTo>
                      <a:pt x="1935" y="2566"/>
                    </a:lnTo>
                    <a:lnTo>
                      <a:pt x="1938" y="2564"/>
                    </a:lnTo>
                    <a:lnTo>
                      <a:pt x="1937" y="2563"/>
                    </a:lnTo>
                    <a:lnTo>
                      <a:pt x="1929" y="2566"/>
                    </a:lnTo>
                    <a:lnTo>
                      <a:pt x="1925" y="2564"/>
                    </a:lnTo>
                    <a:lnTo>
                      <a:pt x="1921" y="2564"/>
                    </a:lnTo>
                    <a:lnTo>
                      <a:pt x="1919" y="2564"/>
                    </a:lnTo>
                    <a:lnTo>
                      <a:pt x="1920" y="2562"/>
                    </a:lnTo>
                    <a:lnTo>
                      <a:pt x="1927" y="2552"/>
                    </a:lnTo>
                    <a:lnTo>
                      <a:pt x="1930" y="2547"/>
                    </a:lnTo>
                    <a:lnTo>
                      <a:pt x="1932" y="2542"/>
                    </a:lnTo>
                    <a:lnTo>
                      <a:pt x="1933" y="2539"/>
                    </a:lnTo>
                    <a:lnTo>
                      <a:pt x="1933" y="2538"/>
                    </a:lnTo>
                    <a:lnTo>
                      <a:pt x="1933" y="2528"/>
                    </a:lnTo>
                    <a:lnTo>
                      <a:pt x="1933" y="2525"/>
                    </a:lnTo>
                    <a:lnTo>
                      <a:pt x="1936" y="2522"/>
                    </a:lnTo>
                    <a:lnTo>
                      <a:pt x="1940" y="2517"/>
                    </a:lnTo>
                    <a:lnTo>
                      <a:pt x="1934" y="2512"/>
                    </a:lnTo>
                    <a:lnTo>
                      <a:pt x="1931" y="2508"/>
                    </a:lnTo>
                    <a:lnTo>
                      <a:pt x="1928" y="2506"/>
                    </a:lnTo>
                    <a:lnTo>
                      <a:pt x="1927" y="2504"/>
                    </a:lnTo>
                    <a:lnTo>
                      <a:pt x="1924" y="2500"/>
                    </a:lnTo>
                    <a:lnTo>
                      <a:pt x="1922" y="2494"/>
                    </a:lnTo>
                    <a:lnTo>
                      <a:pt x="1920" y="2481"/>
                    </a:lnTo>
                    <a:lnTo>
                      <a:pt x="1920" y="2475"/>
                    </a:lnTo>
                    <a:lnTo>
                      <a:pt x="1921" y="2470"/>
                    </a:lnTo>
                    <a:lnTo>
                      <a:pt x="1922" y="2468"/>
                    </a:lnTo>
                    <a:lnTo>
                      <a:pt x="1923" y="2465"/>
                    </a:lnTo>
                    <a:lnTo>
                      <a:pt x="1928" y="2460"/>
                    </a:lnTo>
                    <a:lnTo>
                      <a:pt x="1937" y="2454"/>
                    </a:lnTo>
                    <a:lnTo>
                      <a:pt x="1944" y="2451"/>
                    </a:lnTo>
                    <a:lnTo>
                      <a:pt x="1949" y="2453"/>
                    </a:lnTo>
                    <a:lnTo>
                      <a:pt x="1959" y="2454"/>
                    </a:lnTo>
                    <a:lnTo>
                      <a:pt x="1967" y="2458"/>
                    </a:lnTo>
                    <a:lnTo>
                      <a:pt x="1992" y="2468"/>
                    </a:lnTo>
                    <a:lnTo>
                      <a:pt x="1996" y="2472"/>
                    </a:lnTo>
                    <a:lnTo>
                      <a:pt x="1992" y="2476"/>
                    </a:lnTo>
                    <a:lnTo>
                      <a:pt x="1992" y="2477"/>
                    </a:lnTo>
                    <a:lnTo>
                      <a:pt x="2002" y="2470"/>
                    </a:lnTo>
                    <a:lnTo>
                      <a:pt x="2004" y="2468"/>
                    </a:lnTo>
                    <a:lnTo>
                      <a:pt x="2006" y="2468"/>
                    </a:lnTo>
                    <a:lnTo>
                      <a:pt x="2013" y="2471"/>
                    </a:lnTo>
                    <a:lnTo>
                      <a:pt x="2016" y="2471"/>
                    </a:lnTo>
                    <a:lnTo>
                      <a:pt x="2019" y="2473"/>
                    </a:lnTo>
                    <a:lnTo>
                      <a:pt x="2028" y="2481"/>
                    </a:lnTo>
                    <a:lnTo>
                      <a:pt x="2029" y="2481"/>
                    </a:lnTo>
                    <a:lnTo>
                      <a:pt x="2026" y="2476"/>
                    </a:lnTo>
                    <a:lnTo>
                      <a:pt x="2027" y="2475"/>
                    </a:lnTo>
                    <a:lnTo>
                      <a:pt x="2034" y="2471"/>
                    </a:lnTo>
                    <a:lnTo>
                      <a:pt x="2041" y="2468"/>
                    </a:lnTo>
                    <a:lnTo>
                      <a:pt x="2046" y="2464"/>
                    </a:lnTo>
                    <a:lnTo>
                      <a:pt x="2051" y="2460"/>
                    </a:lnTo>
                    <a:lnTo>
                      <a:pt x="2054" y="2458"/>
                    </a:lnTo>
                    <a:lnTo>
                      <a:pt x="2056" y="2457"/>
                    </a:lnTo>
                    <a:lnTo>
                      <a:pt x="2059" y="2459"/>
                    </a:lnTo>
                    <a:lnTo>
                      <a:pt x="2065" y="2464"/>
                    </a:lnTo>
                    <a:lnTo>
                      <a:pt x="2068" y="2467"/>
                    </a:lnTo>
                    <a:lnTo>
                      <a:pt x="2072" y="2470"/>
                    </a:lnTo>
                    <a:lnTo>
                      <a:pt x="2076" y="2476"/>
                    </a:lnTo>
                    <a:lnTo>
                      <a:pt x="2078" y="2477"/>
                    </a:lnTo>
                    <a:lnTo>
                      <a:pt x="2081" y="2481"/>
                    </a:lnTo>
                    <a:lnTo>
                      <a:pt x="2086" y="2480"/>
                    </a:lnTo>
                    <a:lnTo>
                      <a:pt x="2087" y="2481"/>
                    </a:lnTo>
                    <a:lnTo>
                      <a:pt x="2088" y="2481"/>
                    </a:lnTo>
                    <a:lnTo>
                      <a:pt x="2088" y="2484"/>
                    </a:lnTo>
                    <a:lnTo>
                      <a:pt x="2089" y="2485"/>
                    </a:lnTo>
                    <a:lnTo>
                      <a:pt x="2089" y="2487"/>
                    </a:lnTo>
                    <a:lnTo>
                      <a:pt x="2088" y="2492"/>
                    </a:lnTo>
                    <a:lnTo>
                      <a:pt x="2085" y="2499"/>
                    </a:lnTo>
                    <a:lnTo>
                      <a:pt x="2086" y="2499"/>
                    </a:lnTo>
                    <a:lnTo>
                      <a:pt x="2088" y="2497"/>
                    </a:lnTo>
                    <a:lnTo>
                      <a:pt x="2091" y="2495"/>
                    </a:lnTo>
                    <a:lnTo>
                      <a:pt x="2093" y="2494"/>
                    </a:lnTo>
                    <a:lnTo>
                      <a:pt x="2097" y="2496"/>
                    </a:lnTo>
                    <a:lnTo>
                      <a:pt x="2101" y="2500"/>
                    </a:lnTo>
                    <a:lnTo>
                      <a:pt x="2103" y="2501"/>
                    </a:lnTo>
                    <a:lnTo>
                      <a:pt x="2104" y="2505"/>
                    </a:lnTo>
                    <a:lnTo>
                      <a:pt x="2106" y="2506"/>
                    </a:lnTo>
                    <a:lnTo>
                      <a:pt x="2107" y="2509"/>
                    </a:lnTo>
                    <a:lnTo>
                      <a:pt x="2107" y="2510"/>
                    </a:lnTo>
                    <a:lnTo>
                      <a:pt x="2106" y="2512"/>
                    </a:lnTo>
                    <a:lnTo>
                      <a:pt x="2101" y="2514"/>
                    </a:lnTo>
                    <a:lnTo>
                      <a:pt x="2102" y="2516"/>
                    </a:lnTo>
                    <a:lnTo>
                      <a:pt x="2107" y="2514"/>
                    </a:lnTo>
                    <a:lnTo>
                      <a:pt x="2109" y="2512"/>
                    </a:lnTo>
                    <a:lnTo>
                      <a:pt x="2111" y="2509"/>
                    </a:lnTo>
                    <a:lnTo>
                      <a:pt x="2112" y="2509"/>
                    </a:lnTo>
                    <a:lnTo>
                      <a:pt x="2119" y="2513"/>
                    </a:lnTo>
                    <a:lnTo>
                      <a:pt x="2120" y="2515"/>
                    </a:lnTo>
                    <a:lnTo>
                      <a:pt x="2120" y="2516"/>
                    </a:lnTo>
                    <a:lnTo>
                      <a:pt x="2119" y="2517"/>
                    </a:lnTo>
                    <a:lnTo>
                      <a:pt x="2116" y="2519"/>
                    </a:lnTo>
                    <a:lnTo>
                      <a:pt x="2113" y="2523"/>
                    </a:lnTo>
                    <a:lnTo>
                      <a:pt x="2113" y="2525"/>
                    </a:lnTo>
                    <a:lnTo>
                      <a:pt x="2115" y="2526"/>
                    </a:lnTo>
                    <a:lnTo>
                      <a:pt x="2119" y="2527"/>
                    </a:lnTo>
                    <a:lnTo>
                      <a:pt x="2119" y="2527"/>
                    </a:lnTo>
                    <a:lnTo>
                      <a:pt x="2117" y="2529"/>
                    </a:lnTo>
                    <a:lnTo>
                      <a:pt x="2116" y="2531"/>
                    </a:lnTo>
                    <a:lnTo>
                      <a:pt x="2122" y="2539"/>
                    </a:lnTo>
                    <a:lnTo>
                      <a:pt x="2126" y="2542"/>
                    </a:lnTo>
                    <a:lnTo>
                      <a:pt x="2128" y="2543"/>
                    </a:lnTo>
                    <a:lnTo>
                      <a:pt x="2134" y="2543"/>
                    </a:lnTo>
                    <a:lnTo>
                      <a:pt x="2138" y="2545"/>
                    </a:lnTo>
                    <a:lnTo>
                      <a:pt x="2147" y="2549"/>
                    </a:lnTo>
                    <a:lnTo>
                      <a:pt x="2153" y="2550"/>
                    </a:lnTo>
                    <a:lnTo>
                      <a:pt x="2158" y="2549"/>
                    </a:lnTo>
                    <a:lnTo>
                      <a:pt x="2161" y="2548"/>
                    </a:lnTo>
                    <a:lnTo>
                      <a:pt x="2164" y="2550"/>
                    </a:lnTo>
                    <a:lnTo>
                      <a:pt x="2164" y="2551"/>
                    </a:lnTo>
                    <a:lnTo>
                      <a:pt x="2165" y="2554"/>
                    </a:lnTo>
                    <a:lnTo>
                      <a:pt x="2165" y="2558"/>
                    </a:lnTo>
                    <a:lnTo>
                      <a:pt x="2167" y="2560"/>
                    </a:lnTo>
                    <a:lnTo>
                      <a:pt x="2170" y="2561"/>
                    </a:lnTo>
                    <a:lnTo>
                      <a:pt x="2172" y="2561"/>
                    </a:lnTo>
                    <a:lnTo>
                      <a:pt x="2175" y="2558"/>
                    </a:lnTo>
                    <a:lnTo>
                      <a:pt x="2179" y="2558"/>
                    </a:lnTo>
                    <a:lnTo>
                      <a:pt x="2179" y="2556"/>
                    </a:lnTo>
                    <a:lnTo>
                      <a:pt x="2180" y="2552"/>
                    </a:lnTo>
                    <a:lnTo>
                      <a:pt x="2181" y="2549"/>
                    </a:lnTo>
                    <a:lnTo>
                      <a:pt x="2183" y="2549"/>
                    </a:lnTo>
                    <a:lnTo>
                      <a:pt x="2185" y="2550"/>
                    </a:lnTo>
                    <a:lnTo>
                      <a:pt x="2186" y="2552"/>
                    </a:lnTo>
                    <a:lnTo>
                      <a:pt x="2187" y="2558"/>
                    </a:lnTo>
                    <a:lnTo>
                      <a:pt x="2187" y="2560"/>
                    </a:lnTo>
                    <a:lnTo>
                      <a:pt x="2187" y="2562"/>
                    </a:lnTo>
                    <a:lnTo>
                      <a:pt x="2187" y="2564"/>
                    </a:lnTo>
                    <a:lnTo>
                      <a:pt x="2185" y="2566"/>
                    </a:lnTo>
                    <a:lnTo>
                      <a:pt x="2183" y="2569"/>
                    </a:lnTo>
                    <a:lnTo>
                      <a:pt x="2180" y="2572"/>
                    </a:lnTo>
                    <a:lnTo>
                      <a:pt x="2178" y="2580"/>
                    </a:lnTo>
                    <a:lnTo>
                      <a:pt x="2177" y="2585"/>
                    </a:lnTo>
                    <a:lnTo>
                      <a:pt x="2176" y="2588"/>
                    </a:lnTo>
                    <a:lnTo>
                      <a:pt x="2176" y="2591"/>
                    </a:lnTo>
                    <a:lnTo>
                      <a:pt x="2177" y="2594"/>
                    </a:lnTo>
                    <a:lnTo>
                      <a:pt x="2179" y="2597"/>
                    </a:lnTo>
                    <a:lnTo>
                      <a:pt x="2181" y="2601"/>
                    </a:lnTo>
                    <a:lnTo>
                      <a:pt x="2181" y="2602"/>
                    </a:lnTo>
                    <a:lnTo>
                      <a:pt x="2181" y="2605"/>
                    </a:lnTo>
                    <a:lnTo>
                      <a:pt x="2181" y="2607"/>
                    </a:lnTo>
                    <a:lnTo>
                      <a:pt x="2180" y="2610"/>
                    </a:lnTo>
                    <a:lnTo>
                      <a:pt x="2176" y="2613"/>
                    </a:lnTo>
                    <a:lnTo>
                      <a:pt x="2170" y="2613"/>
                    </a:lnTo>
                    <a:lnTo>
                      <a:pt x="2154" y="2613"/>
                    </a:lnTo>
                    <a:lnTo>
                      <a:pt x="2150" y="2613"/>
                    </a:lnTo>
                    <a:lnTo>
                      <a:pt x="2150" y="2615"/>
                    </a:lnTo>
                    <a:lnTo>
                      <a:pt x="2155" y="2616"/>
                    </a:lnTo>
                    <a:lnTo>
                      <a:pt x="2159" y="2616"/>
                    </a:lnTo>
                    <a:lnTo>
                      <a:pt x="2175" y="2618"/>
                    </a:lnTo>
                    <a:lnTo>
                      <a:pt x="2178" y="2620"/>
                    </a:lnTo>
                    <a:lnTo>
                      <a:pt x="2180" y="2622"/>
                    </a:lnTo>
                    <a:lnTo>
                      <a:pt x="2181" y="2626"/>
                    </a:lnTo>
                    <a:lnTo>
                      <a:pt x="2182" y="2631"/>
                    </a:lnTo>
                    <a:lnTo>
                      <a:pt x="2182" y="2634"/>
                    </a:lnTo>
                    <a:lnTo>
                      <a:pt x="2181" y="2637"/>
                    </a:lnTo>
                    <a:lnTo>
                      <a:pt x="2180" y="2641"/>
                    </a:lnTo>
                    <a:lnTo>
                      <a:pt x="2179" y="2646"/>
                    </a:lnTo>
                    <a:lnTo>
                      <a:pt x="2179" y="2651"/>
                    </a:lnTo>
                    <a:lnTo>
                      <a:pt x="2179" y="2654"/>
                    </a:lnTo>
                    <a:lnTo>
                      <a:pt x="2187" y="2654"/>
                    </a:lnTo>
                    <a:lnTo>
                      <a:pt x="2189" y="2657"/>
                    </a:lnTo>
                    <a:lnTo>
                      <a:pt x="2189" y="2658"/>
                    </a:lnTo>
                    <a:lnTo>
                      <a:pt x="2186" y="2664"/>
                    </a:lnTo>
                    <a:lnTo>
                      <a:pt x="2186" y="2665"/>
                    </a:lnTo>
                    <a:lnTo>
                      <a:pt x="2187" y="2670"/>
                    </a:lnTo>
                    <a:lnTo>
                      <a:pt x="2187" y="2671"/>
                    </a:lnTo>
                    <a:lnTo>
                      <a:pt x="2186" y="2671"/>
                    </a:lnTo>
                    <a:lnTo>
                      <a:pt x="2186" y="2674"/>
                    </a:lnTo>
                    <a:lnTo>
                      <a:pt x="2185" y="2679"/>
                    </a:lnTo>
                    <a:lnTo>
                      <a:pt x="2184" y="2683"/>
                    </a:lnTo>
                    <a:lnTo>
                      <a:pt x="2181" y="2685"/>
                    </a:lnTo>
                    <a:lnTo>
                      <a:pt x="2180" y="2685"/>
                    </a:lnTo>
                    <a:lnTo>
                      <a:pt x="2179" y="2685"/>
                    </a:lnTo>
                    <a:lnTo>
                      <a:pt x="2177" y="2678"/>
                    </a:lnTo>
                    <a:lnTo>
                      <a:pt x="2176" y="2678"/>
                    </a:lnTo>
                    <a:lnTo>
                      <a:pt x="2175" y="2678"/>
                    </a:lnTo>
                    <a:lnTo>
                      <a:pt x="2175" y="2679"/>
                    </a:lnTo>
                    <a:lnTo>
                      <a:pt x="2175" y="2680"/>
                    </a:lnTo>
                    <a:lnTo>
                      <a:pt x="2174" y="2682"/>
                    </a:lnTo>
                    <a:lnTo>
                      <a:pt x="2174" y="2683"/>
                    </a:lnTo>
                    <a:lnTo>
                      <a:pt x="2170" y="2685"/>
                    </a:lnTo>
                    <a:lnTo>
                      <a:pt x="2164" y="2687"/>
                    </a:lnTo>
                    <a:lnTo>
                      <a:pt x="2165" y="2689"/>
                    </a:lnTo>
                    <a:lnTo>
                      <a:pt x="2169" y="2690"/>
                    </a:lnTo>
                    <a:lnTo>
                      <a:pt x="2173" y="2692"/>
                    </a:lnTo>
                    <a:lnTo>
                      <a:pt x="2176" y="2693"/>
                    </a:lnTo>
                    <a:lnTo>
                      <a:pt x="2180" y="2690"/>
                    </a:lnTo>
                    <a:lnTo>
                      <a:pt x="2188" y="2684"/>
                    </a:lnTo>
                    <a:lnTo>
                      <a:pt x="2192" y="2681"/>
                    </a:lnTo>
                    <a:lnTo>
                      <a:pt x="2195" y="2681"/>
                    </a:lnTo>
                    <a:lnTo>
                      <a:pt x="2198" y="2681"/>
                    </a:lnTo>
                    <a:lnTo>
                      <a:pt x="2202" y="2681"/>
                    </a:lnTo>
                    <a:lnTo>
                      <a:pt x="2209" y="2680"/>
                    </a:lnTo>
                    <a:lnTo>
                      <a:pt x="2211" y="2681"/>
                    </a:lnTo>
                    <a:lnTo>
                      <a:pt x="2213" y="2683"/>
                    </a:lnTo>
                    <a:lnTo>
                      <a:pt x="2216" y="2685"/>
                    </a:lnTo>
                    <a:lnTo>
                      <a:pt x="2218" y="2687"/>
                    </a:lnTo>
                    <a:lnTo>
                      <a:pt x="2219" y="2690"/>
                    </a:lnTo>
                    <a:lnTo>
                      <a:pt x="2221" y="2698"/>
                    </a:lnTo>
                    <a:lnTo>
                      <a:pt x="2223" y="2701"/>
                    </a:lnTo>
                    <a:lnTo>
                      <a:pt x="2224" y="2702"/>
                    </a:lnTo>
                    <a:lnTo>
                      <a:pt x="2224" y="2705"/>
                    </a:lnTo>
                    <a:lnTo>
                      <a:pt x="2224" y="2710"/>
                    </a:lnTo>
                    <a:lnTo>
                      <a:pt x="2221" y="2720"/>
                    </a:lnTo>
                    <a:lnTo>
                      <a:pt x="2219" y="2723"/>
                    </a:lnTo>
                    <a:lnTo>
                      <a:pt x="2216" y="2729"/>
                    </a:lnTo>
                    <a:lnTo>
                      <a:pt x="2212" y="2731"/>
                    </a:lnTo>
                    <a:lnTo>
                      <a:pt x="2205" y="2733"/>
                    </a:lnTo>
                    <a:lnTo>
                      <a:pt x="2202" y="2735"/>
                    </a:lnTo>
                    <a:lnTo>
                      <a:pt x="2199" y="2737"/>
                    </a:lnTo>
                    <a:lnTo>
                      <a:pt x="2198" y="2739"/>
                    </a:lnTo>
                    <a:lnTo>
                      <a:pt x="2207" y="2735"/>
                    </a:lnTo>
                    <a:lnTo>
                      <a:pt x="2216" y="2733"/>
                    </a:lnTo>
                    <a:lnTo>
                      <a:pt x="2218" y="2730"/>
                    </a:lnTo>
                    <a:lnTo>
                      <a:pt x="2220" y="2728"/>
                    </a:lnTo>
                    <a:lnTo>
                      <a:pt x="2222" y="2723"/>
                    </a:lnTo>
                    <a:lnTo>
                      <a:pt x="2226" y="2710"/>
                    </a:lnTo>
                    <a:lnTo>
                      <a:pt x="2227" y="2706"/>
                    </a:lnTo>
                    <a:lnTo>
                      <a:pt x="2230" y="2705"/>
                    </a:lnTo>
                    <a:lnTo>
                      <a:pt x="2231" y="2706"/>
                    </a:lnTo>
                    <a:lnTo>
                      <a:pt x="2234" y="2714"/>
                    </a:lnTo>
                    <a:lnTo>
                      <a:pt x="2234" y="2716"/>
                    </a:lnTo>
                    <a:lnTo>
                      <a:pt x="2233" y="2717"/>
                    </a:lnTo>
                    <a:lnTo>
                      <a:pt x="2228" y="2725"/>
                    </a:lnTo>
                    <a:lnTo>
                      <a:pt x="2230" y="2724"/>
                    </a:lnTo>
                    <a:lnTo>
                      <a:pt x="2235" y="2717"/>
                    </a:lnTo>
                    <a:lnTo>
                      <a:pt x="2236" y="2715"/>
                    </a:lnTo>
                    <a:lnTo>
                      <a:pt x="2237" y="2712"/>
                    </a:lnTo>
                    <a:lnTo>
                      <a:pt x="2238" y="2709"/>
                    </a:lnTo>
                    <a:lnTo>
                      <a:pt x="2238" y="2711"/>
                    </a:lnTo>
                    <a:lnTo>
                      <a:pt x="2240" y="2719"/>
                    </a:lnTo>
                    <a:lnTo>
                      <a:pt x="2240" y="2725"/>
                    </a:lnTo>
                    <a:lnTo>
                      <a:pt x="2240" y="2727"/>
                    </a:lnTo>
                    <a:lnTo>
                      <a:pt x="2239" y="2733"/>
                    </a:lnTo>
                    <a:lnTo>
                      <a:pt x="2240" y="2734"/>
                    </a:lnTo>
                    <a:lnTo>
                      <a:pt x="2242" y="2729"/>
                    </a:lnTo>
                    <a:lnTo>
                      <a:pt x="2242" y="2725"/>
                    </a:lnTo>
                    <a:lnTo>
                      <a:pt x="2243" y="2722"/>
                    </a:lnTo>
                    <a:lnTo>
                      <a:pt x="2244" y="2721"/>
                    </a:lnTo>
                    <a:lnTo>
                      <a:pt x="2249" y="2716"/>
                    </a:lnTo>
                    <a:lnTo>
                      <a:pt x="2256" y="2712"/>
                    </a:lnTo>
                    <a:lnTo>
                      <a:pt x="2260" y="2708"/>
                    </a:lnTo>
                    <a:lnTo>
                      <a:pt x="2264" y="2706"/>
                    </a:lnTo>
                    <a:lnTo>
                      <a:pt x="2270" y="2705"/>
                    </a:lnTo>
                    <a:lnTo>
                      <a:pt x="2273" y="2701"/>
                    </a:lnTo>
                    <a:lnTo>
                      <a:pt x="2274" y="2696"/>
                    </a:lnTo>
                    <a:lnTo>
                      <a:pt x="2276" y="2692"/>
                    </a:lnTo>
                    <a:lnTo>
                      <a:pt x="2277" y="2690"/>
                    </a:lnTo>
                    <a:lnTo>
                      <a:pt x="2281" y="2687"/>
                    </a:lnTo>
                    <a:lnTo>
                      <a:pt x="2282" y="2687"/>
                    </a:lnTo>
                    <a:lnTo>
                      <a:pt x="2284" y="2688"/>
                    </a:lnTo>
                    <a:lnTo>
                      <a:pt x="2287" y="2691"/>
                    </a:lnTo>
                    <a:lnTo>
                      <a:pt x="2289" y="2695"/>
                    </a:lnTo>
                    <a:lnTo>
                      <a:pt x="2290" y="2698"/>
                    </a:lnTo>
                    <a:lnTo>
                      <a:pt x="2291" y="2700"/>
                    </a:lnTo>
                    <a:lnTo>
                      <a:pt x="2291" y="2708"/>
                    </a:lnTo>
                    <a:lnTo>
                      <a:pt x="2291" y="2708"/>
                    </a:lnTo>
                    <a:lnTo>
                      <a:pt x="2294" y="2702"/>
                    </a:lnTo>
                    <a:lnTo>
                      <a:pt x="2294" y="2700"/>
                    </a:lnTo>
                    <a:lnTo>
                      <a:pt x="2294" y="2698"/>
                    </a:lnTo>
                    <a:lnTo>
                      <a:pt x="2293" y="2695"/>
                    </a:lnTo>
                    <a:lnTo>
                      <a:pt x="2291" y="2690"/>
                    </a:lnTo>
                    <a:lnTo>
                      <a:pt x="2290" y="2687"/>
                    </a:lnTo>
                    <a:lnTo>
                      <a:pt x="2290" y="2685"/>
                    </a:lnTo>
                    <a:lnTo>
                      <a:pt x="2293" y="2684"/>
                    </a:lnTo>
                    <a:lnTo>
                      <a:pt x="2296" y="2684"/>
                    </a:lnTo>
                    <a:lnTo>
                      <a:pt x="2296" y="2683"/>
                    </a:lnTo>
                    <a:lnTo>
                      <a:pt x="2294" y="2681"/>
                    </a:lnTo>
                    <a:lnTo>
                      <a:pt x="2294" y="2680"/>
                    </a:lnTo>
                    <a:lnTo>
                      <a:pt x="2296" y="2676"/>
                    </a:lnTo>
                    <a:lnTo>
                      <a:pt x="2298" y="2676"/>
                    </a:lnTo>
                    <a:lnTo>
                      <a:pt x="2301" y="2676"/>
                    </a:lnTo>
                    <a:lnTo>
                      <a:pt x="2300" y="2674"/>
                    </a:lnTo>
                    <a:lnTo>
                      <a:pt x="2300" y="2673"/>
                    </a:lnTo>
                    <a:lnTo>
                      <a:pt x="2301" y="2673"/>
                    </a:lnTo>
                    <a:lnTo>
                      <a:pt x="2306" y="2674"/>
                    </a:lnTo>
                    <a:lnTo>
                      <a:pt x="2306" y="2673"/>
                    </a:lnTo>
                    <a:lnTo>
                      <a:pt x="2310" y="2672"/>
                    </a:lnTo>
                    <a:lnTo>
                      <a:pt x="2311" y="2671"/>
                    </a:lnTo>
                    <a:lnTo>
                      <a:pt x="2307" y="2669"/>
                    </a:lnTo>
                    <a:lnTo>
                      <a:pt x="2304" y="2668"/>
                    </a:lnTo>
                    <a:lnTo>
                      <a:pt x="2302" y="2667"/>
                    </a:lnTo>
                    <a:lnTo>
                      <a:pt x="2302" y="2665"/>
                    </a:lnTo>
                    <a:lnTo>
                      <a:pt x="2301" y="2662"/>
                    </a:lnTo>
                    <a:lnTo>
                      <a:pt x="2301" y="2661"/>
                    </a:lnTo>
                    <a:lnTo>
                      <a:pt x="2302" y="2661"/>
                    </a:lnTo>
                    <a:lnTo>
                      <a:pt x="2304" y="2662"/>
                    </a:lnTo>
                    <a:lnTo>
                      <a:pt x="2304" y="2660"/>
                    </a:lnTo>
                    <a:lnTo>
                      <a:pt x="2306" y="2655"/>
                    </a:lnTo>
                    <a:lnTo>
                      <a:pt x="2307" y="2654"/>
                    </a:lnTo>
                    <a:lnTo>
                      <a:pt x="2310" y="2656"/>
                    </a:lnTo>
                    <a:lnTo>
                      <a:pt x="2310" y="2655"/>
                    </a:lnTo>
                    <a:lnTo>
                      <a:pt x="2307" y="2648"/>
                    </a:lnTo>
                    <a:lnTo>
                      <a:pt x="2308" y="2646"/>
                    </a:lnTo>
                    <a:lnTo>
                      <a:pt x="2312" y="2646"/>
                    </a:lnTo>
                    <a:lnTo>
                      <a:pt x="2314" y="2647"/>
                    </a:lnTo>
                    <a:lnTo>
                      <a:pt x="2320" y="2652"/>
                    </a:lnTo>
                    <a:lnTo>
                      <a:pt x="2321" y="2651"/>
                    </a:lnTo>
                    <a:lnTo>
                      <a:pt x="2320" y="2650"/>
                    </a:lnTo>
                    <a:lnTo>
                      <a:pt x="2317" y="2647"/>
                    </a:lnTo>
                    <a:lnTo>
                      <a:pt x="2314" y="2645"/>
                    </a:lnTo>
                    <a:lnTo>
                      <a:pt x="2312" y="2644"/>
                    </a:lnTo>
                    <a:lnTo>
                      <a:pt x="2310" y="2643"/>
                    </a:lnTo>
                    <a:lnTo>
                      <a:pt x="2308" y="2638"/>
                    </a:lnTo>
                    <a:lnTo>
                      <a:pt x="2307" y="2636"/>
                    </a:lnTo>
                    <a:lnTo>
                      <a:pt x="2307" y="2633"/>
                    </a:lnTo>
                    <a:lnTo>
                      <a:pt x="2309" y="2628"/>
                    </a:lnTo>
                    <a:lnTo>
                      <a:pt x="2310" y="2627"/>
                    </a:lnTo>
                    <a:lnTo>
                      <a:pt x="2311" y="2626"/>
                    </a:lnTo>
                    <a:lnTo>
                      <a:pt x="2313" y="2626"/>
                    </a:lnTo>
                    <a:lnTo>
                      <a:pt x="2316" y="2626"/>
                    </a:lnTo>
                    <a:lnTo>
                      <a:pt x="2321" y="2630"/>
                    </a:lnTo>
                    <a:lnTo>
                      <a:pt x="2322" y="2629"/>
                    </a:lnTo>
                    <a:lnTo>
                      <a:pt x="2319" y="2627"/>
                    </a:lnTo>
                    <a:lnTo>
                      <a:pt x="2317" y="2625"/>
                    </a:lnTo>
                    <a:lnTo>
                      <a:pt x="2317" y="2622"/>
                    </a:lnTo>
                    <a:lnTo>
                      <a:pt x="2317" y="2620"/>
                    </a:lnTo>
                    <a:lnTo>
                      <a:pt x="2319" y="2615"/>
                    </a:lnTo>
                    <a:lnTo>
                      <a:pt x="2320" y="2611"/>
                    </a:lnTo>
                    <a:lnTo>
                      <a:pt x="2324" y="2599"/>
                    </a:lnTo>
                    <a:lnTo>
                      <a:pt x="2326" y="2597"/>
                    </a:lnTo>
                    <a:lnTo>
                      <a:pt x="2327" y="2596"/>
                    </a:lnTo>
                    <a:lnTo>
                      <a:pt x="2328" y="2594"/>
                    </a:lnTo>
                    <a:lnTo>
                      <a:pt x="2331" y="2594"/>
                    </a:lnTo>
                    <a:lnTo>
                      <a:pt x="2337" y="2598"/>
                    </a:lnTo>
                    <a:lnTo>
                      <a:pt x="2340" y="2601"/>
                    </a:lnTo>
                    <a:lnTo>
                      <a:pt x="2340" y="2604"/>
                    </a:lnTo>
                    <a:lnTo>
                      <a:pt x="2337" y="2608"/>
                    </a:lnTo>
                    <a:lnTo>
                      <a:pt x="2331" y="2612"/>
                    </a:lnTo>
                    <a:lnTo>
                      <a:pt x="2329" y="2614"/>
                    </a:lnTo>
                    <a:lnTo>
                      <a:pt x="2331" y="2615"/>
                    </a:lnTo>
                    <a:lnTo>
                      <a:pt x="2336" y="2612"/>
                    </a:lnTo>
                    <a:lnTo>
                      <a:pt x="2340" y="2610"/>
                    </a:lnTo>
                    <a:lnTo>
                      <a:pt x="2344" y="2611"/>
                    </a:lnTo>
                    <a:lnTo>
                      <a:pt x="2347" y="2616"/>
                    </a:lnTo>
                    <a:lnTo>
                      <a:pt x="2348" y="2624"/>
                    </a:lnTo>
                    <a:lnTo>
                      <a:pt x="2346" y="2631"/>
                    </a:lnTo>
                    <a:lnTo>
                      <a:pt x="2348" y="2627"/>
                    </a:lnTo>
                    <a:lnTo>
                      <a:pt x="2352" y="2626"/>
                    </a:lnTo>
                    <a:lnTo>
                      <a:pt x="2353" y="2629"/>
                    </a:lnTo>
                    <a:lnTo>
                      <a:pt x="2354" y="2633"/>
                    </a:lnTo>
                    <a:lnTo>
                      <a:pt x="2355" y="2636"/>
                    </a:lnTo>
                    <a:lnTo>
                      <a:pt x="2358" y="2640"/>
                    </a:lnTo>
                    <a:lnTo>
                      <a:pt x="2361" y="2644"/>
                    </a:lnTo>
                    <a:lnTo>
                      <a:pt x="2358" y="2648"/>
                    </a:lnTo>
                    <a:lnTo>
                      <a:pt x="2354" y="2650"/>
                    </a:lnTo>
                    <a:lnTo>
                      <a:pt x="2354" y="2652"/>
                    </a:lnTo>
                    <a:lnTo>
                      <a:pt x="2359" y="2654"/>
                    </a:lnTo>
                    <a:lnTo>
                      <a:pt x="2360" y="2655"/>
                    </a:lnTo>
                    <a:lnTo>
                      <a:pt x="2360" y="2658"/>
                    </a:lnTo>
                    <a:lnTo>
                      <a:pt x="2361" y="2658"/>
                    </a:lnTo>
                    <a:lnTo>
                      <a:pt x="2364" y="2654"/>
                    </a:lnTo>
                    <a:lnTo>
                      <a:pt x="2367" y="2655"/>
                    </a:lnTo>
                    <a:lnTo>
                      <a:pt x="2371" y="2663"/>
                    </a:lnTo>
                    <a:lnTo>
                      <a:pt x="2368" y="2668"/>
                    </a:lnTo>
                    <a:lnTo>
                      <a:pt x="2364" y="2670"/>
                    </a:lnTo>
                    <a:lnTo>
                      <a:pt x="2361" y="2671"/>
                    </a:lnTo>
                    <a:lnTo>
                      <a:pt x="2356" y="2671"/>
                    </a:lnTo>
                    <a:lnTo>
                      <a:pt x="2354" y="2671"/>
                    </a:lnTo>
                    <a:lnTo>
                      <a:pt x="2354" y="2673"/>
                    </a:lnTo>
                    <a:lnTo>
                      <a:pt x="2359" y="2673"/>
                    </a:lnTo>
                    <a:lnTo>
                      <a:pt x="2366" y="2672"/>
                    </a:lnTo>
                    <a:lnTo>
                      <a:pt x="2371" y="2670"/>
                    </a:lnTo>
                    <a:lnTo>
                      <a:pt x="2374" y="2670"/>
                    </a:lnTo>
                    <a:lnTo>
                      <a:pt x="2376" y="2671"/>
                    </a:lnTo>
                    <a:lnTo>
                      <a:pt x="2376" y="2671"/>
                    </a:lnTo>
                    <a:lnTo>
                      <a:pt x="2374" y="2673"/>
                    </a:lnTo>
                    <a:lnTo>
                      <a:pt x="2374" y="2673"/>
                    </a:lnTo>
                    <a:lnTo>
                      <a:pt x="2375" y="2674"/>
                    </a:lnTo>
                    <a:lnTo>
                      <a:pt x="2377" y="2679"/>
                    </a:lnTo>
                    <a:lnTo>
                      <a:pt x="2376" y="2680"/>
                    </a:lnTo>
                    <a:lnTo>
                      <a:pt x="2375" y="2683"/>
                    </a:lnTo>
                    <a:lnTo>
                      <a:pt x="2378" y="2683"/>
                    </a:lnTo>
                    <a:lnTo>
                      <a:pt x="2382" y="2682"/>
                    </a:lnTo>
                    <a:lnTo>
                      <a:pt x="2383" y="2683"/>
                    </a:lnTo>
                    <a:lnTo>
                      <a:pt x="2386" y="2689"/>
                    </a:lnTo>
                    <a:lnTo>
                      <a:pt x="2387" y="2694"/>
                    </a:lnTo>
                    <a:lnTo>
                      <a:pt x="2380" y="2701"/>
                    </a:lnTo>
                    <a:lnTo>
                      <a:pt x="2376" y="2703"/>
                    </a:lnTo>
                    <a:lnTo>
                      <a:pt x="2372" y="2707"/>
                    </a:lnTo>
                    <a:lnTo>
                      <a:pt x="2370" y="2710"/>
                    </a:lnTo>
                    <a:lnTo>
                      <a:pt x="2367" y="2714"/>
                    </a:lnTo>
                    <a:lnTo>
                      <a:pt x="2369" y="2714"/>
                    </a:lnTo>
                    <a:lnTo>
                      <a:pt x="2375" y="2707"/>
                    </a:lnTo>
                    <a:lnTo>
                      <a:pt x="2377" y="2706"/>
                    </a:lnTo>
                    <a:lnTo>
                      <a:pt x="2379" y="2706"/>
                    </a:lnTo>
                    <a:lnTo>
                      <a:pt x="2380" y="2707"/>
                    </a:lnTo>
                    <a:lnTo>
                      <a:pt x="2380" y="2709"/>
                    </a:lnTo>
                    <a:lnTo>
                      <a:pt x="2381" y="2709"/>
                    </a:lnTo>
                    <a:lnTo>
                      <a:pt x="2388" y="2705"/>
                    </a:lnTo>
                    <a:lnTo>
                      <a:pt x="2391" y="2705"/>
                    </a:lnTo>
                    <a:lnTo>
                      <a:pt x="2396" y="2705"/>
                    </a:lnTo>
                    <a:lnTo>
                      <a:pt x="2396" y="2706"/>
                    </a:lnTo>
                    <a:lnTo>
                      <a:pt x="2394" y="2715"/>
                    </a:lnTo>
                    <a:lnTo>
                      <a:pt x="2389" y="2722"/>
                    </a:lnTo>
                    <a:lnTo>
                      <a:pt x="2381" y="2726"/>
                    </a:lnTo>
                    <a:lnTo>
                      <a:pt x="2379" y="2728"/>
                    </a:lnTo>
                    <a:lnTo>
                      <a:pt x="2375" y="2732"/>
                    </a:lnTo>
                    <a:lnTo>
                      <a:pt x="2376" y="2733"/>
                    </a:lnTo>
                    <a:lnTo>
                      <a:pt x="2384" y="2728"/>
                    </a:lnTo>
                    <a:lnTo>
                      <a:pt x="2389" y="2726"/>
                    </a:lnTo>
                    <a:lnTo>
                      <a:pt x="2396" y="2724"/>
                    </a:lnTo>
                    <a:lnTo>
                      <a:pt x="2399" y="2724"/>
                    </a:lnTo>
                    <a:lnTo>
                      <a:pt x="2405" y="2735"/>
                    </a:lnTo>
                    <a:lnTo>
                      <a:pt x="2408" y="2736"/>
                    </a:lnTo>
                    <a:lnTo>
                      <a:pt x="2410" y="2735"/>
                    </a:lnTo>
                    <a:lnTo>
                      <a:pt x="2415" y="2738"/>
                    </a:lnTo>
                    <a:lnTo>
                      <a:pt x="2417" y="2741"/>
                    </a:lnTo>
                    <a:lnTo>
                      <a:pt x="2417" y="2743"/>
                    </a:lnTo>
                    <a:lnTo>
                      <a:pt x="2415" y="2744"/>
                    </a:lnTo>
                    <a:lnTo>
                      <a:pt x="2415" y="2746"/>
                    </a:lnTo>
                    <a:lnTo>
                      <a:pt x="2416" y="2752"/>
                    </a:lnTo>
                    <a:lnTo>
                      <a:pt x="2415" y="2755"/>
                    </a:lnTo>
                    <a:lnTo>
                      <a:pt x="2411" y="2758"/>
                    </a:lnTo>
                    <a:lnTo>
                      <a:pt x="2409" y="2759"/>
                    </a:lnTo>
                    <a:lnTo>
                      <a:pt x="2406" y="2760"/>
                    </a:lnTo>
                    <a:lnTo>
                      <a:pt x="2403" y="2763"/>
                    </a:lnTo>
                    <a:lnTo>
                      <a:pt x="2403" y="2763"/>
                    </a:lnTo>
                    <a:lnTo>
                      <a:pt x="2399" y="2763"/>
                    </a:lnTo>
                    <a:lnTo>
                      <a:pt x="2400" y="2764"/>
                    </a:lnTo>
                    <a:lnTo>
                      <a:pt x="2402" y="2764"/>
                    </a:lnTo>
                    <a:lnTo>
                      <a:pt x="2405" y="2765"/>
                    </a:lnTo>
                    <a:lnTo>
                      <a:pt x="2408" y="2764"/>
                    </a:lnTo>
                    <a:lnTo>
                      <a:pt x="2411" y="2764"/>
                    </a:lnTo>
                    <a:lnTo>
                      <a:pt x="2416" y="2766"/>
                    </a:lnTo>
                    <a:lnTo>
                      <a:pt x="2419" y="2769"/>
                    </a:lnTo>
                    <a:lnTo>
                      <a:pt x="2419" y="2769"/>
                    </a:lnTo>
                    <a:lnTo>
                      <a:pt x="2417" y="2770"/>
                    </a:lnTo>
                    <a:lnTo>
                      <a:pt x="2416" y="2774"/>
                    </a:lnTo>
                    <a:lnTo>
                      <a:pt x="2415" y="2776"/>
                    </a:lnTo>
                    <a:lnTo>
                      <a:pt x="2416" y="2777"/>
                    </a:lnTo>
                    <a:lnTo>
                      <a:pt x="2418" y="2778"/>
                    </a:lnTo>
                    <a:lnTo>
                      <a:pt x="2420" y="2780"/>
                    </a:lnTo>
                    <a:lnTo>
                      <a:pt x="2423" y="2779"/>
                    </a:lnTo>
                    <a:lnTo>
                      <a:pt x="2426" y="2780"/>
                    </a:lnTo>
                    <a:lnTo>
                      <a:pt x="2435" y="2789"/>
                    </a:lnTo>
                    <a:lnTo>
                      <a:pt x="2434" y="2794"/>
                    </a:lnTo>
                    <a:lnTo>
                      <a:pt x="2433" y="2798"/>
                    </a:lnTo>
                    <a:lnTo>
                      <a:pt x="2433" y="2802"/>
                    </a:lnTo>
                    <a:lnTo>
                      <a:pt x="2433" y="2808"/>
                    </a:lnTo>
                    <a:lnTo>
                      <a:pt x="2428" y="2809"/>
                    </a:lnTo>
                    <a:lnTo>
                      <a:pt x="2412" y="2807"/>
                    </a:lnTo>
                    <a:lnTo>
                      <a:pt x="2403" y="2803"/>
                    </a:lnTo>
                    <a:lnTo>
                      <a:pt x="2402" y="2802"/>
                    </a:lnTo>
                    <a:lnTo>
                      <a:pt x="2405" y="2799"/>
                    </a:lnTo>
                    <a:lnTo>
                      <a:pt x="2403" y="2799"/>
                    </a:lnTo>
                    <a:lnTo>
                      <a:pt x="2400" y="2800"/>
                    </a:lnTo>
                    <a:lnTo>
                      <a:pt x="2399" y="2801"/>
                    </a:lnTo>
                    <a:lnTo>
                      <a:pt x="2402" y="2805"/>
                    </a:lnTo>
                    <a:lnTo>
                      <a:pt x="2411" y="2809"/>
                    </a:lnTo>
                    <a:lnTo>
                      <a:pt x="2415" y="2813"/>
                    </a:lnTo>
                    <a:lnTo>
                      <a:pt x="2419" y="2813"/>
                    </a:lnTo>
                    <a:lnTo>
                      <a:pt x="2420" y="2814"/>
                    </a:lnTo>
                    <a:lnTo>
                      <a:pt x="2422" y="2816"/>
                    </a:lnTo>
                    <a:lnTo>
                      <a:pt x="2421" y="2817"/>
                    </a:lnTo>
                    <a:lnTo>
                      <a:pt x="2417" y="2817"/>
                    </a:lnTo>
                    <a:lnTo>
                      <a:pt x="2414" y="2820"/>
                    </a:lnTo>
                    <a:lnTo>
                      <a:pt x="2416" y="2822"/>
                    </a:lnTo>
                    <a:lnTo>
                      <a:pt x="2424" y="2823"/>
                    </a:lnTo>
                    <a:lnTo>
                      <a:pt x="2429" y="2824"/>
                    </a:lnTo>
                    <a:lnTo>
                      <a:pt x="2432" y="2826"/>
                    </a:lnTo>
                    <a:lnTo>
                      <a:pt x="2429" y="2827"/>
                    </a:lnTo>
                    <a:lnTo>
                      <a:pt x="2423" y="2829"/>
                    </a:lnTo>
                    <a:lnTo>
                      <a:pt x="2423" y="2832"/>
                    </a:lnTo>
                    <a:lnTo>
                      <a:pt x="2427" y="2833"/>
                    </a:lnTo>
                    <a:lnTo>
                      <a:pt x="2432" y="2833"/>
                    </a:lnTo>
                    <a:lnTo>
                      <a:pt x="2433" y="2833"/>
                    </a:lnTo>
                    <a:lnTo>
                      <a:pt x="2435" y="2841"/>
                    </a:lnTo>
                    <a:lnTo>
                      <a:pt x="2435" y="2843"/>
                    </a:lnTo>
                    <a:lnTo>
                      <a:pt x="2431" y="2844"/>
                    </a:lnTo>
                    <a:lnTo>
                      <a:pt x="2431" y="2845"/>
                    </a:lnTo>
                    <a:lnTo>
                      <a:pt x="2434" y="2846"/>
                    </a:lnTo>
                    <a:lnTo>
                      <a:pt x="2439" y="2848"/>
                    </a:lnTo>
                    <a:lnTo>
                      <a:pt x="2441" y="2849"/>
                    </a:lnTo>
                    <a:lnTo>
                      <a:pt x="2441" y="2851"/>
                    </a:lnTo>
                    <a:lnTo>
                      <a:pt x="2442" y="2852"/>
                    </a:lnTo>
                    <a:lnTo>
                      <a:pt x="2445" y="2852"/>
                    </a:lnTo>
                    <a:lnTo>
                      <a:pt x="2448" y="2850"/>
                    </a:lnTo>
                    <a:lnTo>
                      <a:pt x="2450" y="2848"/>
                    </a:lnTo>
                    <a:lnTo>
                      <a:pt x="2452" y="2848"/>
                    </a:lnTo>
                    <a:lnTo>
                      <a:pt x="2452" y="2851"/>
                    </a:lnTo>
                    <a:lnTo>
                      <a:pt x="2456" y="2855"/>
                    </a:lnTo>
                    <a:lnTo>
                      <a:pt x="2457" y="2856"/>
                    </a:lnTo>
                    <a:lnTo>
                      <a:pt x="2458" y="2860"/>
                    </a:lnTo>
                    <a:lnTo>
                      <a:pt x="2461" y="2856"/>
                    </a:lnTo>
                    <a:lnTo>
                      <a:pt x="2463" y="2857"/>
                    </a:lnTo>
                    <a:lnTo>
                      <a:pt x="2465" y="2857"/>
                    </a:lnTo>
                    <a:lnTo>
                      <a:pt x="2464" y="2861"/>
                    </a:lnTo>
                    <a:lnTo>
                      <a:pt x="2463" y="2864"/>
                    </a:lnTo>
                    <a:lnTo>
                      <a:pt x="2465" y="2866"/>
                    </a:lnTo>
                    <a:lnTo>
                      <a:pt x="2466" y="2869"/>
                    </a:lnTo>
                    <a:lnTo>
                      <a:pt x="2469" y="2873"/>
                    </a:lnTo>
                    <a:lnTo>
                      <a:pt x="2468" y="2875"/>
                    </a:lnTo>
                    <a:lnTo>
                      <a:pt x="2464" y="2879"/>
                    </a:lnTo>
                    <a:lnTo>
                      <a:pt x="2462" y="2886"/>
                    </a:lnTo>
                    <a:lnTo>
                      <a:pt x="2462" y="2889"/>
                    </a:lnTo>
                    <a:lnTo>
                      <a:pt x="2459" y="2892"/>
                    </a:lnTo>
                    <a:lnTo>
                      <a:pt x="2456" y="2896"/>
                    </a:lnTo>
                    <a:lnTo>
                      <a:pt x="2458" y="2895"/>
                    </a:lnTo>
                    <a:lnTo>
                      <a:pt x="2465" y="2889"/>
                    </a:lnTo>
                    <a:lnTo>
                      <a:pt x="2469" y="2886"/>
                    </a:lnTo>
                    <a:lnTo>
                      <a:pt x="2478" y="2885"/>
                    </a:lnTo>
                    <a:lnTo>
                      <a:pt x="2479" y="2883"/>
                    </a:lnTo>
                    <a:lnTo>
                      <a:pt x="2482" y="2882"/>
                    </a:lnTo>
                    <a:lnTo>
                      <a:pt x="2485" y="2885"/>
                    </a:lnTo>
                    <a:lnTo>
                      <a:pt x="2485" y="2889"/>
                    </a:lnTo>
                    <a:lnTo>
                      <a:pt x="2487" y="2890"/>
                    </a:lnTo>
                    <a:lnTo>
                      <a:pt x="2490" y="2889"/>
                    </a:lnTo>
                    <a:lnTo>
                      <a:pt x="2492" y="2890"/>
                    </a:lnTo>
                    <a:lnTo>
                      <a:pt x="2491" y="2892"/>
                    </a:lnTo>
                    <a:lnTo>
                      <a:pt x="2483" y="2902"/>
                    </a:lnTo>
                    <a:lnTo>
                      <a:pt x="2480" y="2906"/>
                    </a:lnTo>
                    <a:lnTo>
                      <a:pt x="2480" y="2909"/>
                    </a:lnTo>
                    <a:lnTo>
                      <a:pt x="2483" y="2905"/>
                    </a:lnTo>
                    <a:lnTo>
                      <a:pt x="2493" y="2896"/>
                    </a:lnTo>
                    <a:lnTo>
                      <a:pt x="2494" y="2895"/>
                    </a:lnTo>
                    <a:lnTo>
                      <a:pt x="2496" y="2891"/>
                    </a:lnTo>
                    <a:lnTo>
                      <a:pt x="2498" y="2889"/>
                    </a:lnTo>
                    <a:lnTo>
                      <a:pt x="2503" y="2889"/>
                    </a:lnTo>
                    <a:lnTo>
                      <a:pt x="2506" y="2891"/>
                    </a:lnTo>
                    <a:lnTo>
                      <a:pt x="2507" y="2896"/>
                    </a:lnTo>
                    <a:lnTo>
                      <a:pt x="2509" y="2901"/>
                    </a:lnTo>
                    <a:lnTo>
                      <a:pt x="2512" y="2908"/>
                    </a:lnTo>
                    <a:lnTo>
                      <a:pt x="2521" y="2911"/>
                    </a:lnTo>
                    <a:lnTo>
                      <a:pt x="2524" y="2911"/>
                    </a:lnTo>
                    <a:lnTo>
                      <a:pt x="2529" y="2909"/>
                    </a:lnTo>
                    <a:lnTo>
                      <a:pt x="2531" y="2906"/>
                    </a:lnTo>
                    <a:lnTo>
                      <a:pt x="2534" y="2905"/>
                    </a:lnTo>
                    <a:lnTo>
                      <a:pt x="2537" y="2906"/>
                    </a:lnTo>
                    <a:lnTo>
                      <a:pt x="2539" y="2911"/>
                    </a:lnTo>
                    <a:lnTo>
                      <a:pt x="2542" y="2914"/>
                    </a:lnTo>
                    <a:lnTo>
                      <a:pt x="2545" y="2916"/>
                    </a:lnTo>
                    <a:lnTo>
                      <a:pt x="2548" y="2917"/>
                    </a:lnTo>
                    <a:lnTo>
                      <a:pt x="2552" y="2918"/>
                    </a:lnTo>
                    <a:lnTo>
                      <a:pt x="2554" y="2921"/>
                    </a:lnTo>
                    <a:lnTo>
                      <a:pt x="2554" y="2922"/>
                    </a:lnTo>
                    <a:lnTo>
                      <a:pt x="2552" y="2925"/>
                    </a:lnTo>
                    <a:lnTo>
                      <a:pt x="2550" y="2928"/>
                    </a:lnTo>
                    <a:lnTo>
                      <a:pt x="2545" y="2931"/>
                    </a:lnTo>
                    <a:lnTo>
                      <a:pt x="2540" y="2931"/>
                    </a:lnTo>
                    <a:lnTo>
                      <a:pt x="2532" y="2933"/>
                    </a:lnTo>
                    <a:lnTo>
                      <a:pt x="2531" y="2935"/>
                    </a:lnTo>
                    <a:lnTo>
                      <a:pt x="2529" y="2937"/>
                    </a:lnTo>
                    <a:lnTo>
                      <a:pt x="2525" y="2938"/>
                    </a:lnTo>
                    <a:lnTo>
                      <a:pt x="2523" y="2940"/>
                    </a:lnTo>
                    <a:lnTo>
                      <a:pt x="2519" y="2946"/>
                    </a:lnTo>
                    <a:lnTo>
                      <a:pt x="2517" y="2949"/>
                    </a:lnTo>
                    <a:lnTo>
                      <a:pt x="2514" y="2950"/>
                    </a:lnTo>
                    <a:lnTo>
                      <a:pt x="2511" y="2949"/>
                    </a:lnTo>
                    <a:lnTo>
                      <a:pt x="2508" y="2950"/>
                    </a:lnTo>
                    <a:lnTo>
                      <a:pt x="2506" y="2951"/>
                    </a:lnTo>
                    <a:lnTo>
                      <a:pt x="2506" y="2953"/>
                    </a:lnTo>
                    <a:lnTo>
                      <a:pt x="2504" y="2953"/>
                    </a:lnTo>
                    <a:lnTo>
                      <a:pt x="2500" y="2955"/>
                    </a:lnTo>
                    <a:lnTo>
                      <a:pt x="2490" y="2960"/>
                    </a:lnTo>
                    <a:lnTo>
                      <a:pt x="2486" y="2960"/>
                    </a:lnTo>
                    <a:lnTo>
                      <a:pt x="2483" y="2959"/>
                    </a:lnTo>
                    <a:lnTo>
                      <a:pt x="2480" y="2960"/>
                    </a:lnTo>
                    <a:lnTo>
                      <a:pt x="2479" y="2961"/>
                    </a:lnTo>
                    <a:lnTo>
                      <a:pt x="2475" y="2964"/>
                    </a:lnTo>
                    <a:lnTo>
                      <a:pt x="2473" y="2966"/>
                    </a:lnTo>
                    <a:lnTo>
                      <a:pt x="2473" y="2967"/>
                    </a:lnTo>
                    <a:lnTo>
                      <a:pt x="2472" y="2971"/>
                    </a:lnTo>
                    <a:lnTo>
                      <a:pt x="2471" y="2972"/>
                    </a:lnTo>
                    <a:lnTo>
                      <a:pt x="2471" y="2972"/>
                    </a:lnTo>
                    <a:lnTo>
                      <a:pt x="2467" y="2972"/>
                    </a:lnTo>
                    <a:lnTo>
                      <a:pt x="2463" y="2969"/>
                    </a:lnTo>
                    <a:lnTo>
                      <a:pt x="2464" y="2972"/>
                    </a:lnTo>
                    <a:lnTo>
                      <a:pt x="2470" y="2976"/>
                    </a:lnTo>
                    <a:lnTo>
                      <a:pt x="2472" y="2978"/>
                    </a:lnTo>
                    <a:lnTo>
                      <a:pt x="2470" y="2980"/>
                    </a:lnTo>
                    <a:lnTo>
                      <a:pt x="2466" y="2983"/>
                    </a:lnTo>
                    <a:lnTo>
                      <a:pt x="2466" y="2984"/>
                    </a:lnTo>
                    <a:lnTo>
                      <a:pt x="2468" y="2985"/>
                    </a:lnTo>
                    <a:lnTo>
                      <a:pt x="2467" y="2987"/>
                    </a:lnTo>
                    <a:lnTo>
                      <a:pt x="2465" y="2988"/>
                    </a:lnTo>
                    <a:lnTo>
                      <a:pt x="2465" y="2989"/>
                    </a:lnTo>
                    <a:lnTo>
                      <a:pt x="2465" y="2989"/>
                    </a:lnTo>
                    <a:lnTo>
                      <a:pt x="2471" y="2987"/>
                    </a:lnTo>
                    <a:lnTo>
                      <a:pt x="2476" y="2983"/>
                    </a:lnTo>
                    <a:lnTo>
                      <a:pt x="2479" y="2978"/>
                    </a:lnTo>
                    <a:lnTo>
                      <a:pt x="2480" y="2977"/>
                    </a:lnTo>
                    <a:lnTo>
                      <a:pt x="2487" y="2975"/>
                    </a:lnTo>
                    <a:lnTo>
                      <a:pt x="2490" y="2974"/>
                    </a:lnTo>
                    <a:lnTo>
                      <a:pt x="2496" y="2970"/>
                    </a:lnTo>
                    <a:lnTo>
                      <a:pt x="2502" y="2965"/>
                    </a:lnTo>
                    <a:lnTo>
                      <a:pt x="2508" y="2958"/>
                    </a:lnTo>
                    <a:lnTo>
                      <a:pt x="2517" y="2953"/>
                    </a:lnTo>
                    <a:lnTo>
                      <a:pt x="2526" y="2949"/>
                    </a:lnTo>
                    <a:lnTo>
                      <a:pt x="2534" y="2947"/>
                    </a:lnTo>
                    <a:lnTo>
                      <a:pt x="2538" y="2947"/>
                    </a:lnTo>
                    <a:lnTo>
                      <a:pt x="2539" y="2946"/>
                    </a:lnTo>
                    <a:lnTo>
                      <a:pt x="2534" y="2945"/>
                    </a:lnTo>
                    <a:lnTo>
                      <a:pt x="2531" y="2945"/>
                    </a:lnTo>
                    <a:lnTo>
                      <a:pt x="2526" y="2945"/>
                    </a:lnTo>
                    <a:lnTo>
                      <a:pt x="2525" y="2943"/>
                    </a:lnTo>
                    <a:lnTo>
                      <a:pt x="2525" y="2942"/>
                    </a:lnTo>
                    <a:lnTo>
                      <a:pt x="2527" y="2941"/>
                    </a:lnTo>
                    <a:lnTo>
                      <a:pt x="2531" y="2940"/>
                    </a:lnTo>
                    <a:lnTo>
                      <a:pt x="2548" y="2942"/>
                    </a:lnTo>
                    <a:lnTo>
                      <a:pt x="2554" y="2943"/>
                    </a:lnTo>
                    <a:lnTo>
                      <a:pt x="2560" y="2955"/>
                    </a:lnTo>
                    <a:lnTo>
                      <a:pt x="2563" y="2959"/>
                    </a:lnTo>
                    <a:lnTo>
                      <a:pt x="2563" y="2963"/>
                    </a:lnTo>
                    <a:lnTo>
                      <a:pt x="2562" y="2964"/>
                    </a:lnTo>
                    <a:lnTo>
                      <a:pt x="2559" y="2966"/>
                    </a:lnTo>
                    <a:lnTo>
                      <a:pt x="2552" y="2971"/>
                    </a:lnTo>
                    <a:lnTo>
                      <a:pt x="2551" y="2972"/>
                    </a:lnTo>
                    <a:lnTo>
                      <a:pt x="2551" y="2972"/>
                    </a:lnTo>
                    <a:lnTo>
                      <a:pt x="2554" y="2973"/>
                    </a:lnTo>
                    <a:lnTo>
                      <a:pt x="2555" y="2974"/>
                    </a:lnTo>
                    <a:lnTo>
                      <a:pt x="2557" y="2979"/>
                    </a:lnTo>
                    <a:lnTo>
                      <a:pt x="2560" y="2976"/>
                    </a:lnTo>
                    <a:lnTo>
                      <a:pt x="2567" y="2969"/>
                    </a:lnTo>
                    <a:lnTo>
                      <a:pt x="2572" y="2965"/>
                    </a:lnTo>
                    <a:lnTo>
                      <a:pt x="2576" y="2964"/>
                    </a:lnTo>
                    <a:lnTo>
                      <a:pt x="2581" y="2964"/>
                    </a:lnTo>
                    <a:lnTo>
                      <a:pt x="2583" y="2964"/>
                    </a:lnTo>
                    <a:lnTo>
                      <a:pt x="2584" y="2966"/>
                    </a:lnTo>
                    <a:lnTo>
                      <a:pt x="2587" y="2971"/>
                    </a:lnTo>
                    <a:lnTo>
                      <a:pt x="2589" y="2972"/>
                    </a:lnTo>
                    <a:lnTo>
                      <a:pt x="2594" y="2973"/>
                    </a:lnTo>
                    <a:lnTo>
                      <a:pt x="2599" y="2979"/>
                    </a:lnTo>
                    <a:lnTo>
                      <a:pt x="2600" y="2983"/>
                    </a:lnTo>
                    <a:lnTo>
                      <a:pt x="2602" y="2985"/>
                    </a:lnTo>
                    <a:lnTo>
                      <a:pt x="2602" y="2987"/>
                    </a:lnTo>
                    <a:lnTo>
                      <a:pt x="2602" y="2988"/>
                    </a:lnTo>
                    <a:lnTo>
                      <a:pt x="2603" y="2990"/>
                    </a:lnTo>
                    <a:lnTo>
                      <a:pt x="2604" y="2992"/>
                    </a:lnTo>
                    <a:lnTo>
                      <a:pt x="2604" y="2996"/>
                    </a:lnTo>
                    <a:lnTo>
                      <a:pt x="2601" y="3003"/>
                    </a:lnTo>
                    <a:lnTo>
                      <a:pt x="2603" y="3009"/>
                    </a:lnTo>
                    <a:lnTo>
                      <a:pt x="2602" y="3011"/>
                    </a:lnTo>
                    <a:lnTo>
                      <a:pt x="2602" y="3016"/>
                    </a:lnTo>
                    <a:lnTo>
                      <a:pt x="2603" y="3019"/>
                    </a:lnTo>
                    <a:lnTo>
                      <a:pt x="2604" y="3021"/>
                    </a:lnTo>
                    <a:lnTo>
                      <a:pt x="2602" y="3022"/>
                    </a:lnTo>
                    <a:lnTo>
                      <a:pt x="2593" y="3024"/>
                    </a:lnTo>
                    <a:lnTo>
                      <a:pt x="2589" y="3024"/>
                    </a:lnTo>
                    <a:lnTo>
                      <a:pt x="2588" y="3026"/>
                    </a:lnTo>
                    <a:lnTo>
                      <a:pt x="2591" y="3026"/>
                    </a:lnTo>
                    <a:lnTo>
                      <a:pt x="2596" y="3026"/>
                    </a:lnTo>
                    <a:lnTo>
                      <a:pt x="2602" y="3027"/>
                    </a:lnTo>
                    <a:lnTo>
                      <a:pt x="2605" y="3029"/>
                    </a:lnTo>
                    <a:lnTo>
                      <a:pt x="2606" y="3032"/>
                    </a:lnTo>
                    <a:lnTo>
                      <a:pt x="2606" y="3034"/>
                    </a:lnTo>
                    <a:lnTo>
                      <a:pt x="2604" y="3035"/>
                    </a:lnTo>
                    <a:lnTo>
                      <a:pt x="2600" y="3035"/>
                    </a:lnTo>
                    <a:lnTo>
                      <a:pt x="2597" y="3034"/>
                    </a:lnTo>
                    <a:lnTo>
                      <a:pt x="2597" y="3035"/>
                    </a:lnTo>
                    <a:lnTo>
                      <a:pt x="2603" y="3038"/>
                    </a:lnTo>
                    <a:lnTo>
                      <a:pt x="2604" y="3039"/>
                    </a:lnTo>
                    <a:lnTo>
                      <a:pt x="2607" y="3041"/>
                    </a:lnTo>
                    <a:lnTo>
                      <a:pt x="2608" y="3043"/>
                    </a:lnTo>
                    <a:lnTo>
                      <a:pt x="2606" y="3046"/>
                    </a:lnTo>
                    <a:lnTo>
                      <a:pt x="2597" y="3057"/>
                    </a:lnTo>
                    <a:lnTo>
                      <a:pt x="2589" y="3063"/>
                    </a:lnTo>
                    <a:lnTo>
                      <a:pt x="2581" y="3069"/>
                    </a:lnTo>
                    <a:lnTo>
                      <a:pt x="2567" y="3080"/>
                    </a:lnTo>
                    <a:lnTo>
                      <a:pt x="2566" y="3080"/>
                    </a:lnTo>
                    <a:lnTo>
                      <a:pt x="2564" y="3081"/>
                    </a:lnTo>
                    <a:lnTo>
                      <a:pt x="2558" y="3079"/>
                    </a:lnTo>
                    <a:lnTo>
                      <a:pt x="2553" y="3079"/>
                    </a:lnTo>
                    <a:lnTo>
                      <a:pt x="2543" y="3081"/>
                    </a:lnTo>
                    <a:lnTo>
                      <a:pt x="2541" y="3082"/>
                    </a:lnTo>
                    <a:lnTo>
                      <a:pt x="2536" y="3086"/>
                    </a:lnTo>
                    <a:lnTo>
                      <a:pt x="2534" y="3087"/>
                    </a:lnTo>
                    <a:lnTo>
                      <a:pt x="2528" y="3088"/>
                    </a:lnTo>
                    <a:lnTo>
                      <a:pt x="2523" y="3087"/>
                    </a:lnTo>
                    <a:lnTo>
                      <a:pt x="2521" y="3088"/>
                    </a:lnTo>
                    <a:lnTo>
                      <a:pt x="2518" y="3090"/>
                    </a:lnTo>
                    <a:lnTo>
                      <a:pt x="2517" y="3090"/>
                    </a:lnTo>
                    <a:lnTo>
                      <a:pt x="2517" y="3093"/>
                    </a:lnTo>
                    <a:lnTo>
                      <a:pt x="2504" y="3108"/>
                    </a:lnTo>
                    <a:lnTo>
                      <a:pt x="2501" y="3112"/>
                    </a:lnTo>
                    <a:lnTo>
                      <a:pt x="2494" y="3118"/>
                    </a:lnTo>
                    <a:lnTo>
                      <a:pt x="2487" y="3126"/>
                    </a:lnTo>
                    <a:lnTo>
                      <a:pt x="2480" y="3130"/>
                    </a:lnTo>
                    <a:lnTo>
                      <a:pt x="2479" y="3135"/>
                    </a:lnTo>
                    <a:lnTo>
                      <a:pt x="2473" y="3138"/>
                    </a:lnTo>
                    <a:lnTo>
                      <a:pt x="2462" y="3139"/>
                    </a:lnTo>
                    <a:lnTo>
                      <a:pt x="2457" y="3139"/>
                    </a:lnTo>
                    <a:lnTo>
                      <a:pt x="2450" y="3138"/>
                    </a:lnTo>
                    <a:lnTo>
                      <a:pt x="2446" y="3140"/>
                    </a:lnTo>
                    <a:lnTo>
                      <a:pt x="2439" y="3141"/>
                    </a:lnTo>
                    <a:lnTo>
                      <a:pt x="2436" y="3141"/>
                    </a:lnTo>
                    <a:lnTo>
                      <a:pt x="2422" y="3145"/>
                    </a:lnTo>
                    <a:lnTo>
                      <a:pt x="2419" y="3141"/>
                    </a:lnTo>
                    <a:lnTo>
                      <a:pt x="2416" y="3139"/>
                    </a:lnTo>
                    <a:lnTo>
                      <a:pt x="2409" y="3139"/>
                    </a:lnTo>
                    <a:lnTo>
                      <a:pt x="2403" y="3137"/>
                    </a:lnTo>
                    <a:lnTo>
                      <a:pt x="2397" y="3136"/>
                    </a:lnTo>
                    <a:lnTo>
                      <a:pt x="2392" y="3136"/>
                    </a:lnTo>
                    <a:lnTo>
                      <a:pt x="2389" y="3136"/>
                    </a:lnTo>
                    <a:lnTo>
                      <a:pt x="2385" y="3136"/>
                    </a:lnTo>
                    <a:lnTo>
                      <a:pt x="2379" y="3136"/>
                    </a:lnTo>
                    <a:lnTo>
                      <a:pt x="2376" y="3139"/>
                    </a:lnTo>
                    <a:lnTo>
                      <a:pt x="2365" y="3137"/>
                    </a:lnTo>
                    <a:lnTo>
                      <a:pt x="2361" y="3136"/>
                    </a:lnTo>
                    <a:lnTo>
                      <a:pt x="2358" y="3135"/>
                    </a:lnTo>
                    <a:lnTo>
                      <a:pt x="2352" y="3136"/>
                    </a:lnTo>
                    <a:lnTo>
                      <a:pt x="2348" y="3137"/>
                    </a:lnTo>
                    <a:lnTo>
                      <a:pt x="2337" y="3135"/>
                    </a:lnTo>
                    <a:lnTo>
                      <a:pt x="2326" y="3137"/>
                    </a:lnTo>
                    <a:lnTo>
                      <a:pt x="2317" y="3136"/>
                    </a:lnTo>
                    <a:lnTo>
                      <a:pt x="2314" y="3134"/>
                    </a:lnTo>
                    <a:lnTo>
                      <a:pt x="2299" y="3137"/>
                    </a:lnTo>
                    <a:lnTo>
                      <a:pt x="2293" y="3136"/>
                    </a:lnTo>
                    <a:lnTo>
                      <a:pt x="2288" y="3141"/>
                    </a:lnTo>
                    <a:lnTo>
                      <a:pt x="2284" y="3139"/>
                    </a:lnTo>
                    <a:lnTo>
                      <a:pt x="2281" y="3140"/>
                    </a:lnTo>
                    <a:lnTo>
                      <a:pt x="2279" y="3139"/>
                    </a:lnTo>
                    <a:lnTo>
                      <a:pt x="2277" y="3140"/>
                    </a:lnTo>
                    <a:lnTo>
                      <a:pt x="2275" y="3142"/>
                    </a:lnTo>
                    <a:lnTo>
                      <a:pt x="2273" y="3142"/>
                    </a:lnTo>
                    <a:lnTo>
                      <a:pt x="2269" y="3147"/>
                    </a:lnTo>
                    <a:lnTo>
                      <a:pt x="2263" y="3150"/>
                    </a:lnTo>
                    <a:lnTo>
                      <a:pt x="2254" y="3169"/>
                    </a:lnTo>
                    <a:lnTo>
                      <a:pt x="2253" y="3176"/>
                    </a:lnTo>
                    <a:lnTo>
                      <a:pt x="2250" y="3181"/>
                    </a:lnTo>
                    <a:lnTo>
                      <a:pt x="2247" y="3182"/>
                    </a:lnTo>
                    <a:lnTo>
                      <a:pt x="2244" y="3182"/>
                    </a:lnTo>
                    <a:lnTo>
                      <a:pt x="2229" y="3185"/>
                    </a:lnTo>
                    <a:lnTo>
                      <a:pt x="2222" y="3188"/>
                    </a:lnTo>
                    <a:lnTo>
                      <a:pt x="2224" y="3190"/>
                    </a:lnTo>
                    <a:lnTo>
                      <a:pt x="2222" y="3191"/>
                    </a:lnTo>
                    <a:lnTo>
                      <a:pt x="2218" y="3193"/>
                    </a:lnTo>
                    <a:lnTo>
                      <a:pt x="2214" y="3194"/>
                    </a:lnTo>
                    <a:lnTo>
                      <a:pt x="2211" y="3197"/>
                    </a:lnTo>
                    <a:lnTo>
                      <a:pt x="2210" y="3200"/>
                    </a:lnTo>
                    <a:lnTo>
                      <a:pt x="2202" y="3205"/>
                    </a:lnTo>
                    <a:lnTo>
                      <a:pt x="2193" y="3216"/>
                    </a:lnTo>
                    <a:lnTo>
                      <a:pt x="2189" y="3225"/>
                    </a:lnTo>
                    <a:lnTo>
                      <a:pt x="2183" y="3232"/>
                    </a:lnTo>
                    <a:lnTo>
                      <a:pt x="2180" y="3234"/>
                    </a:lnTo>
                    <a:lnTo>
                      <a:pt x="2176" y="3234"/>
                    </a:lnTo>
                    <a:lnTo>
                      <a:pt x="2174" y="3234"/>
                    </a:lnTo>
                    <a:lnTo>
                      <a:pt x="2169" y="3230"/>
                    </a:lnTo>
                    <a:lnTo>
                      <a:pt x="2166" y="3230"/>
                    </a:lnTo>
                    <a:lnTo>
                      <a:pt x="2158" y="3226"/>
                    </a:lnTo>
                    <a:lnTo>
                      <a:pt x="2138" y="3222"/>
                    </a:lnTo>
                    <a:lnTo>
                      <a:pt x="2141" y="3224"/>
                    </a:lnTo>
                    <a:lnTo>
                      <a:pt x="2144" y="3226"/>
                    </a:lnTo>
                    <a:lnTo>
                      <a:pt x="2149" y="3227"/>
                    </a:lnTo>
                    <a:lnTo>
                      <a:pt x="2154" y="3227"/>
                    </a:lnTo>
                    <a:lnTo>
                      <a:pt x="2165" y="3232"/>
                    </a:lnTo>
                    <a:lnTo>
                      <a:pt x="2170" y="3234"/>
                    </a:lnTo>
                    <a:lnTo>
                      <a:pt x="2174" y="3235"/>
                    </a:lnTo>
                    <a:lnTo>
                      <a:pt x="2176" y="3238"/>
                    </a:lnTo>
                    <a:lnTo>
                      <a:pt x="2174" y="3245"/>
                    </a:lnTo>
                    <a:lnTo>
                      <a:pt x="2172" y="3251"/>
                    </a:lnTo>
                    <a:lnTo>
                      <a:pt x="2170" y="3255"/>
                    </a:lnTo>
                    <a:lnTo>
                      <a:pt x="2160" y="3265"/>
                    </a:lnTo>
                    <a:lnTo>
                      <a:pt x="2156" y="3269"/>
                    </a:lnTo>
                    <a:lnTo>
                      <a:pt x="2148" y="3282"/>
                    </a:lnTo>
                    <a:lnTo>
                      <a:pt x="2140" y="3288"/>
                    </a:lnTo>
                    <a:lnTo>
                      <a:pt x="2135" y="3292"/>
                    </a:lnTo>
                    <a:lnTo>
                      <a:pt x="2131" y="3297"/>
                    </a:lnTo>
                    <a:lnTo>
                      <a:pt x="2120" y="3301"/>
                    </a:lnTo>
                    <a:lnTo>
                      <a:pt x="2116" y="3303"/>
                    </a:lnTo>
                    <a:lnTo>
                      <a:pt x="2112" y="3302"/>
                    </a:lnTo>
                    <a:lnTo>
                      <a:pt x="2107" y="3305"/>
                    </a:lnTo>
                    <a:lnTo>
                      <a:pt x="2102" y="3308"/>
                    </a:lnTo>
                    <a:lnTo>
                      <a:pt x="2101" y="3311"/>
                    </a:lnTo>
                    <a:lnTo>
                      <a:pt x="2087" y="3320"/>
                    </a:lnTo>
                    <a:lnTo>
                      <a:pt x="2082" y="3321"/>
                    </a:lnTo>
                    <a:lnTo>
                      <a:pt x="2078" y="3323"/>
                    </a:lnTo>
                    <a:lnTo>
                      <a:pt x="2077" y="3327"/>
                    </a:lnTo>
                    <a:lnTo>
                      <a:pt x="2073" y="3329"/>
                    </a:lnTo>
                    <a:lnTo>
                      <a:pt x="2072" y="3331"/>
                    </a:lnTo>
                    <a:lnTo>
                      <a:pt x="2069" y="3337"/>
                    </a:lnTo>
                    <a:lnTo>
                      <a:pt x="2064" y="3344"/>
                    </a:lnTo>
                    <a:lnTo>
                      <a:pt x="2056" y="3345"/>
                    </a:lnTo>
                    <a:lnTo>
                      <a:pt x="2054" y="3347"/>
                    </a:lnTo>
                    <a:lnTo>
                      <a:pt x="2051" y="3351"/>
                    </a:lnTo>
                    <a:lnTo>
                      <a:pt x="2046" y="3354"/>
                    </a:lnTo>
                    <a:lnTo>
                      <a:pt x="2038" y="3353"/>
                    </a:lnTo>
                    <a:lnTo>
                      <a:pt x="2040" y="3355"/>
                    </a:lnTo>
                    <a:lnTo>
                      <a:pt x="2047" y="3357"/>
                    </a:lnTo>
                    <a:lnTo>
                      <a:pt x="2048" y="3361"/>
                    </a:lnTo>
                    <a:lnTo>
                      <a:pt x="2044" y="3362"/>
                    </a:lnTo>
                    <a:lnTo>
                      <a:pt x="2036" y="3367"/>
                    </a:lnTo>
                    <a:lnTo>
                      <a:pt x="2025" y="3375"/>
                    </a:lnTo>
                    <a:close/>
                    <a:moveTo>
                      <a:pt x="1351" y="1600"/>
                    </a:moveTo>
                    <a:lnTo>
                      <a:pt x="1347" y="1602"/>
                    </a:lnTo>
                    <a:lnTo>
                      <a:pt x="1342" y="1594"/>
                    </a:lnTo>
                    <a:lnTo>
                      <a:pt x="1342" y="1587"/>
                    </a:lnTo>
                    <a:lnTo>
                      <a:pt x="1342" y="1583"/>
                    </a:lnTo>
                    <a:lnTo>
                      <a:pt x="1343" y="1580"/>
                    </a:lnTo>
                    <a:lnTo>
                      <a:pt x="1344" y="1577"/>
                    </a:lnTo>
                    <a:lnTo>
                      <a:pt x="1349" y="1574"/>
                    </a:lnTo>
                    <a:lnTo>
                      <a:pt x="1351" y="1576"/>
                    </a:lnTo>
                    <a:lnTo>
                      <a:pt x="1352" y="1580"/>
                    </a:lnTo>
                    <a:lnTo>
                      <a:pt x="1353" y="1581"/>
                    </a:lnTo>
                    <a:lnTo>
                      <a:pt x="1355" y="1583"/>
                    </a:lnTo>
                    <a:lnTo>
                      <a:pt x="1357" y="1586"/>
                    </a:lnTo>
                    <a:lnTo>
                      <a:pt x="1357" y="1589"/>
                    </a:lnTo>
                    <a:lnTo>
                      <a:pt x="1356" y="1595"/>
                    </a:lnTo>
                    <a:lnTo>
                      <a:pt x="1355" y="1598"/>
                    </a:lnTo>
                    <a:lnTo>
                      <a:pt x="1354" y="1599"/>
                    </a:lnTo>
                    <a:lnTo>
                      <a:pt x="1351" y="1600"/>
                    </a:lnTo>
                    <a:close/>
                    <a:moveTo>
                      <a:pt x="809" y="1636"/>
                    </a:moveTo>
                    <a:lnTo>
                      <a:pt x="811" y="1637"/>
                    </a:lnTo>
                    <a:lnTo>
                      <a:pt x="814" y="1636"/>
                    </a:lnTo>
                    <a:lnTo>
                      <a:pt x="820" y="1633"/>
                    </a:lnTo>
                    <a:lnTo>
                      <a:pt x="827" y="1630"/>
                    </a:lnTo>
                    <a:lnTo>
                      <a:pt x="835" y="1628"/>
                    </a:lnTo>
                    <a:lnTo>
                      <a:pt x="836" y="1630"/>
                    </a:lnTo>
                    <a:lnTo>
                      <a:pt x="838" y="1630"/>
                    </a:lnTo>
                    <a:lnTo>
                      <a:pt x="841" y="1626"/>
                    </a:lnTo>
                    <a:lnTo>
                      <a:pt x="841" y="1622"/>
                    </a:lnTo>
                    <a:lnTo>
                      <a:pt x="841" y="1619"/>
                    </a:lnTo>
                    <a:lnTo>
                      <a:pt x="841" y="1613"/>
                    </a:lnTo>
                    <a:lnTo>
                      <a:pt x="842" y="1608"/>
                    </a:lnTo>
                    <a:lnTo>
                      <a:pt x="847" y="1599"/>
                    </a:lnTo>
                    <a:lnTo>
                      <a:pt x="849" y="1596"/>
                    </a:lnTo>
                    <a:lnTo>
                      <a:pt x="854" y="1594"/>
                    </a:lnTo>
                    <a:lnTo>
                      <a:pt x="863" y="1595"/>
                    </a:lnTo>
                    <a:lnTo>
                      <a:pt x="872" y="1600"/>
                    </a:lnTo>
                    <a:lnTo>
                      <a:pt x="885" y="1605"/>
                    </a:lnTo>
                    <a:lnTo>
                      <a:pt x="903" y="1618"/>
                    </a:lnTo>
                    <a:lnTo>
                      <a:pt x="908" y="1624"/>
                    </a:lnTo>
                    <a:lnTo>
                      <a:pt x="909" y="1628"/>
                    </a:lnTo>
                    <a:lnTo>
                      <a:pt x="906" y="1638"/>
                    </a:lnTo>
                    <a:lnTo>
                      <a:pt x="898" y="1652"/>
                    </a:lnTo>
                    <a:lnTo>
                      <a:pt x="892" y="1657"/>
                    </a:lnTo>
                    <a:lnTo>
                      <a:pt x="890" y="1660"/>
                    </a:lnTo>
                    <a:lnTo>
                      <a:pt x="894" y="1662"/>
                    </a:lnTo>
                    <a:lnTo>
                      <a:pt x="896" y="1666"/>
                    </a:lnTo>
                    <a:lnTo>
                      <a:pt x="900" y="1660"/>
                    </a:lnTo>
                    <a:lnTo>
                      <a:pt x="903" y="1655"/>
                    </a:lnTo>
                    <a:lnTo>
                      <a:pt x="907" y="1650"/>
                    </a:lnTo>
                    <a:lnTo>
                      <a:pt x="908" y="1649"/>
                    </a:lnTo>
                    <a:lnTo>
                      <a:pt x="909" y="1651"/>
                    </a:lnTo>
                    <a:lnTo>
                      <a:pt x="908" y="1653"/>
                    </a:lnTo>
                    <a:lnTo>
                      <a:pt x="908" y="1655"/>
                    </a:lnTo>
                    <a:lnTo>
                      <a:pt x="908" y="1658"/>
                    </a:lnTo>
                    <a:lnTo>
                      <a:pt x="908" y="1659"/>
                    </a:lnTo>
                    <a:lnTo>
                      <a:pt x="911" y="1660"/>
                    </a:lnTo>
                    <a:lnTo>
                      <a:pt x="913" y="1659"/>
                    </a:lnTo>
                    <a:lnTo>
                      <a:pt x="918" y="1652"/>
                    </a:lnTo>
                    <a:lnTo>
                      <a:pt x="924" y="1642"/>
                    </a:lnTo>
                    <a:lnTo>
                      <a:pt x="932" y="1635"/>
                    </a:lnTo>
                    <a:lnTo>
                      <a:pt x="934" y="1632"/>
                    </a:lnTo>
                    <a:lnTo>
                      <a:pt x="941" y="1629"/>
                    </a:lnTo>
                    <a:lnTo>
                      <a:pt x="941" y="1627"/>
                    </a:lnTo>
                    <a:lnTo>
                      <a:pt x="942" y="1619"/>
                    </a:lnTo>
                    <a:lnTo>
                      <a:pt x="939" y="1616"/>
                    </a:lnTo>
                    <a:lnTo>
                      <a:pt x="930" y="1608"/>
                    </a:lnTo>
                    <a:lnTo>
                      <a:pt x="926" y="1600"/>
                    </a:lnTo>
                    <a:lnTo>
                      <a:pt x="928" y="1593"/>
                    </a:lnTo>
                    <a:lnTo>
                      <a:pt x="932" y="1594"/>
                    </a:lnTo>
                    <a:lnTo>
                      <a:pt x="945" y="1595"/>
                    </a:lnTo>
                    <a:lnTo>
                      <a:pt x="947" y="1595"/>
                    </a:lnTo>
                    <a:lnTo>
                      <a:pt x="959" y="1607"/>
                    </a:lnTo>
                    <a:lnTo>
                      <a:pt x="964" y="1614"/>
                    </a:lnTo>
                    <a:lnTo>
                      <a:pt x="967" y="1617"/>
                    </a:lnTo>
                    <a:lnTo>
                      <a:pt x="974" y="1622"/>
                    </a:lnTo>
                    <a:lnTo>
                      <a:pt x="976" y="1626"/>
                    </a:lnTo>
                    <a:lnTo>
                      <a:pt x="978" y="1628"/>
                    </a:lnTo>
                    <a:lnTo>
                      <a:pt x="979" y="1630"/>
                    </a:lnTo>
                    <a:lnTo>
                      <a:pt x="978" y="1632"/>
                    </a:lnTo>
                    <a:lnTo>
                      <a:pt x="978" y="1636"/>
                    </a:lnTo>
                    <a:lnTo>
                      <a:pt x="980" y="1637"/>
                    </a:lnTo>
                    <a:lnTo>
                      <a:pt x="984" y="1638"/>
                    </a:lnTo>
                    <a:lnTo>
                      <a:pt x="986" y="1640"/>
                    </a:lnTo>
                    <a:lnTo>
                      <a:pt x="987" y="1646"/>
                    </a:lnTo>
                    <a:lnTo>
                      <a:pt x="989" y="1654"/>
                    </a:lnTo>
                    <a:lnTo>
                      <a:pt x="991" y="1664"/>
                    </a:lnTo>
                    <a:lnTo>
                      <a:pt x="994" y="1682"/>
                    </a:lnTo>
                    <a:lnTo>
                      <a:pt x="1000" y="1706"/>
                    </a:lnTo>
                    <a:lnTo>
                      <a:pt x="1002" y="1720"/>
                    </a:lnTo>
                    <a:lnTo>
                      <a:pt x="1003" y="1723"/>
                    </a:lnTo>
                    <a:lnTo>
                      <a:pt x="1004" y="1725"/>
                    </a:lnTo>
                    <a:lnTo>
                      <a:pt x="1008" y="1727"/>
                    </a:lnTo>
                    <a:lnTo>
                      <a:pt x="1011" y="1731"/>
                    </a:lnTo>
                    <a:lnTo>
                      <a:pt x="1014" y="1732"/>
                    </a:lnTo>
                    <a:lnTo>
                      <a:pt x="1015" y="1732"/>
                    </a:lnTo>
                    <a:lnTo>
                      <a:pt x="1016" y="1729"/>
                    </a:lnTo>
                    <a:lnTo>
                      <a:pt x="1018" y="1723"/>
                    </a:lnTo>
                    <a:lnTo>
                      <a:pt x="1028" y="1714"/>
                    </a:lnTo>
                    <a:lnTo>
                      <a:pt x="1029" y="1712"/>
                    </a:lnTo>
                    <a:lnTo>
                      <a:pt x="1028" y="1709"/>
                    </a:lnTo>
                    <a:lnTo>
                      <a:pt x="1027" y="1708"/>
                    </a:lnTo>
                    <a:lnTo>
                      <a:pt x="1028" y="1707"/>
                    </a:lnTo>
                    <a:lnTo>
                      <a:pt x="1030" y="1706"/>
                    </a:lnTo>
                    <a:lnTo>
                      <a:pt x="1022" y="1693"/>
                    </a:lnTo>
                    <a:lnTo>
                      <a:pt x="1018" y="1680"/>
                    </a:lnTo>
                    <a:lnTo>
                      <a:pt x="1015" y="1665"/>
                    </a:lnTo>
                    <a:lnTo>
                      <a:pt x="1014" y="1661"/>
                    </a:lnTo>
                    <a:lnTo>
                      <a:pt x="1014" y="1651"/>
                    </a:lnTo>
                    <a:lnTo>
                      <a:pt x="1013" y="1649"/>
                    </a:lnTo>
                    <a:lnTo>
                      <a:pt x="1011" y="1646"/>
                    </a:lnTo>
                    <a:lnTo>
                      <a:pt x="1011" y="1643"/>
                    </a:lnTo>
                    <a:lnTo>
                      <a:pt x="1011" y="1639"/>
                    </a:lnTo>
                    <a:lnTo>
                      <a:pt x="1011" y="1637"/>
                    </a:lnTo>
                    <a:lnTo>
                      <a:pt x="1009" y="1630"/>
                    </a:lnTo>
                    <a:lnTo>
                      <a:pt x="1002" y="1583"/>
                    </a:lnTo>
                    <a:lnTo>
                      <a:pt x="1002" y="1578"/>
                    </a:lnTo>
                    <a:lnTo>
                      <a:pt x="1002" y="1575"/>
                    </a:lnTo>
                    <a:lnTo>
                      <a:pt x="1005" y="1573"/>
                    </a:lnTo>
                    <a:lnTo>
                      <a:pt x="1009" y="1572"/>
                    </a:lnTo>
                    <a:lnTo>
                      <a:pt x="1011" y="1571"/>
                    </a:lnTo>
                    <a:lnTo>
                      <a:pt x="1009" y="1569"/>
                    </a:lnTo>
                    <a:lnTo>
                      <a:pt x="1006" y="1564"/>
                    </a:lnTo>
                    <a:lnTo>
                      <a:pt x="1006" y="1562"/>
                    </a:lnTo>
                    <a:lnTo>
                      <a:pt x="1008" y="1557"/>
                    </a:lnTo>
                    <a:lnTo>
                      <a:pt x="1017" y="1559"/>
                    </a:lnTo>
                    <a:lnTo>
                      <a:pt x="1024" y="1564"/>
                    </a:lnTo>
                    <a:lnTo>
                      <a:pt x="1036" y="1574"/>
                    </a:lnTo>
                    <a:lnTo>
                      <a:pt x="1037" y="1573"/>
                    </a:lnTo>
                    <a:lnTo>
                      <a:pt x="1038" y="1568"/>
                    </a:lnTo>
                    <a:lnTo>
                      <a:pt x="1041" y="1565"/>
                    </a:lnTo>
                    <a:lnTo>
                      <a:pt x="1044" y="1566"/>
                    </a:lnTo>
                    <a:lnTo>
                      <a:pt x="1055" y="1574"/>
                    </a:lnTo>
                    <a:lnTo>
                      <a:pt x="1067" y="1586"/>
                    </a:lnTo>
                    <a:lnTo>
                      <a:pt x="1075" y="1593"/>
                    </a:lnTo>
                    <a:lnTo>
                      <a:pt x="1081" y="1602"/>
                    </a:lnTo>
                    <a:lnTo>
                      <a:pt x="1085" y="1610"/>
                    </a:lnTo>
                    <a:lnTo>
                      <a:pt x="1088" y="1616"/>
                    </a:lnTo>
                    <a:lnTo>
                      <a:pt x="1088" y="1618"/>
                    </a:lnTo>
                    <a:lnTo>
                      <a:pt x="1087" y="1621"/>
                    </a:lnTo>
                    <a:lnTo>
                      <a:pt x="1088" y="1624"/>
                    </a:lnTo>
                    <a:lnTo>
                      <a:pt x="1090" y="1628"/>
                    </a:lnTo>
                    <a:lnTo>
                      <a:pt x="1090" y="1632"/>
                    </a:lnTo>
                    <a:lnTo>
                      <a:pt x="1091" y="1639"/>
                    </a:lnTo>
                    <a:lnTo>
                      <a:pt x="1093" y="1649"/>
                    </a:lnTo>
                    <a:lnTo>
                      <a:pt x="1093" y="1654"/>
                    </a:lnTo>
                    <a:lnTo>
                      <a:pt x="1104" y="1697"/>
                    </a:lnTo>
                    <a:lnTo>
                      <a:pt x="1106" y="1705"/>
                    </a:lnTo>
                    <a:lnTo>
                      <a:pt x="1107" y="1709"/>
                    </a:lnTo>
                    <a:lnTo>
                      <a:pt x="1115" y="1725"/>
                    </a:lnTo>
                    <a:lnTo>
                      <a:pt x="1119" y="1737"/>
                    </a:lnTo>
                    <a:lnTo>
                      <a:pt x="1119" y="1745"/>
                    </a:lnTo>
                    <a:lnTo>
                      <a:pt x="1120" y="1747"/>
                    </a:lnTo>
                    <a:lnTo>
                      <a:pt x="1120" y="1751"/>
                    </a:lnTo>
                    <a:lnTo>
                      <a:pt x="1120" y="1756"/>
                    </a:lnTo>
                    <a:lnTo>
                      <a:pt x="1119" y="1760"/>
                    </a:lnTo>
                    <a:lnTo>
                      <a:pt x="1118" y="1764"/>
                    </a:lnTo>
                    <a:lnTo>
                      <a:pt x="1116" y="1769"/>
                    </a:lnTo>
                    <a:lnTo>
                      <a:pt x="1113" y="1780"/>
                    </a:lnTo>
                    <a:lnTo>
                      <a:pt x="1113" y="1782"/>
                    </a:lnTo>
                    <a:lnTo>
                      <a:pt x="1115" y="1786"/>
                    </a:lnTo>
                    <a:lnTo>
                      <a:pt x="1126" y="1799"/>
                    </a:lnTo>
                    <a:lnTo>
                      <a:pt x="1132" y="1814"/>
                    </a:lnTo>
                    <a:lnTo>
                      <a:pt x="1136" y="1817"/>
                    </a:lnTo>
                    <a:lnTo>
                      <a:pt x="1143" y="1826"/>
                    </a:lnTo>
                    <a:lnTo>
                      <a:pt x="1153" y="1832"/>
                    </a:lnTo>
                    <a:lnTo>
                      <a:pt x="1156" y="1834"/>
                    </a:lnTo>
                    <a:lnTo>
                      <a:pt x="1158" y="1837"/>
                    </a:lnTo>
                    <a:lnTo>
                      <a:pt x="1159" y="1838"/>
                    </a:lnTo>
                    <a:lnTo>
                      <a:pt x="1160" y="1837"/>
                    </a:lnTo>
                    <a:lnTo>
                      <a:pt x="1161" y="1836"/>
                    </a:lnTo>
                    <a:lnTo>
                      <a:pt x="1161" y="1835"/>
                    </a:lnTo>
                    <a:lnTo>
                      <a:pt x="1159" y="1827"/>
                    </a:lnTo>
                    <a:lnTo>
                      <a:pt x="1159" y="1824"/>
                    </a:lnTo>
                    <a:lnTo>
                      <a:pt x="1160" y="1824"/>
                    </a:lnTo>
                    <a:lnTo>
                      <a:pt x="1169" y="1836"/>
                    </a:lnTo>
                    <a:lnTo>
                      <a:pt x="1174" y="1841"/>
                    </a:lnTo>
                    <a:lnTo>
                      <a:pt x="1181" y="1846"/>
                    </a:lnTo>
                    <a:lnTo>
                      <a:pt x="1192" y="1858"/>
                    </a:lnTo>
                    <a:lnTo>
                      <a:pt x="1194" y="1858"/>
                    </a:lnTo>
                    <a:lnTo>
                      <a:pt x="1200" y="1858"/>
                    </a:lnTo>
                    <a:lnTo>
                      <a:pt x="1202" y="1858"/>
                    </a:lnTo>
                    <a:lnTo>
                      <a:pt x="1203" y="1860"/>
                    </a:lnTo>
                    <a:lnTo>
                      <a:pt x="1203" y="1861"/>
                    </a:lnTo>
                    <a:lnTo>
                      <a:pt x="1204" y="1868"/>
                    </a:lnTo>
                    <a:lnTo>
                      <a:pt x="1205" y="1871"/>
                    </a:lnTo>
                    <a:lnTo>
                      <a:pt x="1216" y="1870"/>
                    </a:lnTo>
                    <a:lnTo>
                      <a:pt x="1218" y="1870"/>
                    </a:lnTo>
                    <a:lnTo>
                      <a:pt x="1220" y="1871"/>
                    </a:lnTo>
                    <a:lnTo>
                      <a:pt x="1221" y="1874"/>
                    </a:lnTo>
                    <a:lnTo>
                      <a:pt x="1223" y="1881"/>
                    </a:lnTo>
                    <a:lnTo>
                      <a:pt x="1225" y="1895"/>
                    </a:lnTo>
                    <a:lnTo>
                      <a:pt x="1225" y="1900"/>
                    </a:lnTo>
                    <a:lnTo>
                      <a:pt x="1225" y="1909"/>
                    </a:lnTo>
                    <a:lnTo>
                      <a:pt x="1223" y="1912"/>
                    </a:lnTo>
                    <a:lnTo>
                      <a:pt x="1221" y="1913"/>
                    </a:lnTo>
                    <a:lnTo>
                      <a:pt x="1216" y="1912"/>
                    </a:lnTo>
                    <a:lnTo>
                      <a:pt x="1212" y="1909"/>
                    </a:lnTo>
                    <a:lnTo>
                      <a:pt x="1211" y="1905"/>
                    </a:lnTo>
                    <a:lnTo>
                      <a:pt x="1209" y="1898"/>
                    </a:lnTo>
                    <a:lnTo>
                      <a:pt x="1208" y="1897"/>
                    </a:lnTo>
                    <a:lnTo>
                      <a:pt x="1207" y="1898"/>
                    </a:lnTo>
                    <a:lnTo>
                      <a:pt x="1205" y="1905"/>
                    </a:lnTo>
                    <a:lnTo>
                      <a:pt x="1204" y="1908"/>
                    </a:lnTo>
                    <a:lnTo>
                      <a:pt x="1203" y="1910"/>
                    </a:lnTo>
                    <a:lnTo>
                      <a:pt x="1200" y="1910"/>
                    </a:lnTo>
                    <a:lnTo>
                      <a:pt x="1197" y="1907"/>
                    </a:lnTo>
                    <a:lnTo>
                      <a:pt x="1189" y="1899"/>
                    </a:lnTo>
                    <a:lnTo>
                      <a:pt x="1186" y="1897"/>
                    </a:lnTo>
                    <a:lnTo>
                      <a:pt x="1185" y="1898"/>
                    </a:lnTo>
                    <a:lnTo>
                      <a:pt x="1181" y="1900"/>
                    </a:lnTo>
                    <a:lnTo>
                      <a:pt x="1176" y="1905"/>
                    </a:lnTo>
                    <a:lnTo>
                      <a:pt x="1174" y="1909"/>
                    </a:lnTo>
                    <a:lnTo>
                      <a:pt x="1175" y="1910"/>
                    </a:lnTo>
                    <a:lnTo>
                      <a:pt x="1175" y="1914"/>
                    </a:lnTo>
                    <a:lnTo>
                      <a:pt x="1176" y="1917"/>
                    </a:lnTo>
                    <a:lnTo>
                      <a:pt x="1176" y="1920"/>
                    </a:lnTo>
                    <a:lnTo>
                      <a:pt x="1175" y="1921"/>
                    </a:lnTo>
                    <a:lnTo>
                      <a:pt x="1173" y="1923"/>
                    </a:lnTo>
                    <a:lnTo>
                      <a:pt x="1169" y="1923"/>
                    </a:lnTo>
                    <a:lnTo>
                      <a:pt x="1164" y="1922"/>
                    </a:lnTo>
                    <a:lnTo>
                      <a:pt x="1160" y="1919"/>
                    </a:lnTo>
                    <a:lnTo>
                      <a:pt x="1152" y="1912"/>
                    </a:lnTo>
                    <a:lnTo>
                      <a:pt x="1151" y="1911"/>
                    </a:lnTo>
                    <a:lnTo>
                      <a:pt x="1148" y="1913"/>
                    </a:lnTo>
                    <a:lnTo>
                      <a:pt x="1147" y="1915"/>
                    </a:lnTo>
                    <a:lnTo>
                      <a:pt x="1149" y="1918"/>
                    </a:lnTo>
                    <a:lnTo>
                      <a:pt x="1153" y="1921"/>
                    </a:lnTo>
                    <a:lnTo>
                      <a:pt x="1157" y="1927"/>
                    </a:lnTo>
                    <a:lnTo>
                      <a:pt x="1158" y="1929"/>
                    </a:lnTo>
                    <a:lnTo>
                      <a:pt x="1159" y="1929"/>
                    </a:lnTo>
                    <a:lnTo>
                      <a:pt x="1160" y="1930"/>
                    </a:lnTo>
                    <a:lnTo>
                      <a:pt x="1160" y="1933"/>
                    </a:lnTo>
                    <a:lnTo>
                      <a:pt x="1160" y="1939"/>
                    </a:lnTo>
                    <a:lnTo>
                      <a:pt x="1158" y="1950"/>
                    </a:lnTo>
                    <a:lnTo>
                      <a:pt x="1158" y="1953"/>
                    </a:lnTo>
                    <a:lnTo>
                      <a:pt x="1159" y="1953"/>
                    </a:lnTo>
                    <a:lnTo>
                      <a:pt x="1165" y="1941"/>
                    </a:lnTo>
                    <a:lnTo>
                      <a:pt x="1169" y="1938"/>
                    </a:lnTo>
                    <a:lnTo>
                      <a:pt x="1175" y="1933"/>
                    </a:lnTo>
                    <a:lnTo>
                      <a:pt x="1178" y="1929"/>
                    </a:lnTo>
                    <a:lnTo>
                      <a:pt x="1187" y="1929"/>
                    </a:lnTo>
                    <a:lnTo>
                      <a:pt x="1190" y="1931"/>
                    </a:lnTo>
                    <a:lnTo>
                      <a:pt x="1193" y="1934"/>
                    </a:lnTo>
                    <a:lnTo>
                      <a:pt x="1193" y="1936"/>
                    </a:lnTo>
                    <a:lnTo>
                      <a:pt x="1190" y="1940"/>
                    </a:lnTo>
                    <a:lnTo>
                      <a:pt x="1190" y="1942"/>
                    </a:lnTo>
                    <a:lnTo>
                      <a:pt x="1190" y="1944"/>
                    </a:lnTo>
                    <a:lnTo>
                      <a:pt x="1190" y="1947"/>
                    </a:lnTo>
                    <a:lnTo>
                      <a:pt x="1190" y="1948"/>
                    </a:lnTo>
                    <a:lnTo>
                      <a:pt x="1192" y="1950"/>
                    </a:lnTo>
                    <a:lnTo>
                      <a:pt x="1195" y="1950"/>
                    </a:lnTo>
                    <a:lnTo>
                      <a:pt x="1196" y="1950"/>
                    </a:lnTo>
                    <a:lnTo>
                      <a:pt x="1197" y="1952"/>
                    </a:lnTo>
                    <a:lnTo>
                      <a:pt x="1199" y="1955"/>
                    </a:lnTo>
                    <a:lnTo>
                      <a:pt x="1199" y="1959"/>
                    </a:lnTo>
                    <a:lnTo>
                      <a:pt x="1197" y="1968"/>
                    </a:lnTo>
                    <a:lnTo>
                      <a:pt x="1192" y="1972"/>
                    </a:lnTo>
                    <a:lnTo>
                      <a:pt x="1181" y="1977"/>
                    </a:lnTo>
                    <a:lnTo>
                      <a:pt x="1177" y="1980"/>
                    </a:lnTo>
                    <a:lnTo>
                      <a:pt x="1170" y="1982"/>
                    </a:lnTo>
                    <a:lnTo>
                      <a:pt x="1166" y="1985"/>
                    </a:lnTo>
                    <a:lnTo>
                      <a:pt x="1165" y="1986"/>
                    </a:lnTo>
                    <a:lnTo>
                      <a:pt x="1156" y="1985"/>
                    </a:lnTo>
                    <a:lnTo>
                      <a:pt x="1147" y="1987"/>
                    </a:lnTo>
                    <a:lnTo>
                      <a:pt x="1137" y="1984"/>
                    </a:lnTo>
                    <a:lnTo>
                      <a:pt x="1129" y="1982"/>
                    </a:lnTo>
                    <a:lnTo>
                      <a:pt x="1120" y="1977"/>
                    </a:lnTo>
                    <a:lnTo>
                      <a:pt x="1117" y="1978"/>
                    </a:lnTo>
                    <a:lnTo>
                      <a:pt x="1113" y="1981"/>
                    </a:lnTo>
                    <a:lnTo>
                      <a:pt x="1097" y="1978"/>
                    </a:lnTo>
                    <a:lnTo>
                      <a:pt x="1095" y="1975"/>
                    </a:lnTo>
                    <a:lnTo>
                      <a:pt x="1096" y="1972"/>
                    </a:lnTo>
                    <a:lnTo>
                      <a:pt x="1099" y="1966"/>
                    </a:lnTo>
                    <a:lnTo>
                      <a:pt x="1100" y="1965"/>
                    </a:lnTo>
                    <a:lnTo>
                      <a:pt x="1100" y="1964"/>
                    </a:lnTo>
                    <a:lnTo>
                      <a:pt x="1092" y="1962"/>
                    </a:lnTo>
                    <a:lnTo>
                      <a:pt x="1084" y="1959"/>
                    </a:lnTo>
                    <a:lnTo>
                      <a:pt x="1075" y="1957"/>
                    </a:lnTo>
                    <a:lnTo>
                      <a:pt x="1069" y="1958"/>
                    </a:lnTo>
                    <a:lnTo>
                      <a:pt x="1065" y="1957"/>
                    </a:lnTo>
                    <a:lnTo>
                      <a:pt x="1061" y="1954"/>
                    </a:lnTo>
                    <a:lnTo>
                      <a:pt x="1059" y="1951"/>
                    </a:lnTo>
                    <a:lnTo>
                      <a:pt x="1059" y="1949"/>
                    </a:lnTo>
                    <a:lnTo>
                      <a:pt x="1059" y="1947"/>
                    </a:lnTo>
                    <a:lnTo>
                      <a:pt x="1059" y="1942"/>
                    </a:lnTo>
                    <a:lnTo>
                      <a:pt x="1058" y="1938"/>
                    </a:lnTo>
                    <a:lnTo>
                      <a:pt x="1057" y="1935"/>
                    </a:lnTo>
                    <a:lnTo>
                      <a:pt x="1054" y="1932"/>
                    </a:lnTo>
                    <a:lnTo>
                      <a:pt x="1050" y="1932"/>
                    </a:lnTo>
                    <a:lnTo>
                      <a:pt x="1047" y="1936"/>
                    </a:lnTo>
                    <a:lnTo>
                      <a:pt x="1044" y="1941"/>
                    </a:lnTo>
                    <a:lnTo>
                      <a:pt x="1038" y="1955"/>
                    </a:lnTo>
                    <a:lnTo>
                      <a:pt x="1035" y="1957"/>
                    </a:lnTo>
                    <a:lnTo>
                      <a:pt x="1028" y="1968"/>
                    </a:lnTo>
                    <a:lnTo>
                      <a:pt x="1026" y="1970"/>
                    </a:lnTo>
                    <a:lnTo>
                      <a:pt x="1012" y="1975"/>
                    </a:lnTo>
                    <a:lnTo>
                      <a:pt x="997" y="1976"/>
                    </a:lnTo>
                    <a:lnTo>
                      <a:pt x="992" y="1979"/>
                    </a:lnTo>
                    <a:lnTo>
                      <a:pt x="986" y="1985"/>
                    </a:lnTo>
                    <a:lnTo>
                      <a:pt x="980" y="1991"/>
                    </a:lnTo>
                    <a:lnTo>
                      <a:pt x="964" y="1998"/>
                    </a:lnTo>
                    <a:lnTo>
                      <a:pt x="949" y="2001"/>
                    </a:lnTo>
                    <a:lnTo>
                      <a:pt x="933" y="2003"/>
                    </a:lnTo>
                    <a:lnTo>
                      <a:pt x="921" y="2006"/>
                    </a:lnTo>
                    <a:lnTo>
                      <a:pt x="918" y="2005"/>
                    </a:lnTo>
                    <a:lnTo>
                      <a:pt x="913" y="2005"/>
                    </a:lnTo>
                    <a:lnTo>
                      <a:pt x="907" y="2010"/>
                    </a:lnTo>
                    <a:lnTo>
                      <a:pt x="901" y="2010"/>
                    </a:lnTo>
                    <a:lnTo>
                      <a:pt x="877" y="2011"/>
                    </a:lnTo>
                    <a:lnTo>
                      <a:pt x="866" y="2014"/>
                    </a:lnTo>
                    <a:lnTo>
                      <a:pt x="860" y="2014"/>
                    </a:lnTo>
                    <a:lnTo>
                      <a:pt x="855" y="2014"/>
                    </a:lnTo>
                    <a:lnTo>
                      <a:pt x="852" y="2013"/>
                    </a:lnTo>
                    <a:lnTo>
                      <a:pt x="849" y="2010"/>
                    </a:lnTo>
                    <a:lnTo>
                      <a:pt x="845" y="2005"/>
                    </a:lnTo>
                    <a:lnTo>
                      <a:pt x="839" y="1990"/>
                    </a:lnTo>
                    <a:lnTo>
                      <a:pt x="837" y="1984"/>
                    </a:lnTo>
                    <a:lnTo>
                      <a:pt x="838" y="1974"/>
                    </a:lnTo>
                    <a:lnTo>
                      <a:pt x="837" y="1968"/>
                    </a:lnTo>
                    <a:lnTo>
                      <a:pt x="835" y="1955"/>
                    </a:lnTo>
                    <a:lnTo>
                      <a:pt x="835" y="1954"/>
                    </a:lnTo>
                    <a:lnTo>
                      <a:pt x="823" y="1949"/>
                    </a:lnTo>
                    <a:lnTo>
                      <a:pt x="815" y="1948"/>
                    </a:lnTo>
                    <a:lnTo>
                      <a:pt x="804" y="1947"/>
                    </a:lnTo>
                    <a:lnTo>
                      <a:pt x="790" y="1948"/>
                    </a:lnTo>
                    <a:lnTo>
                      <a:pt x="776" y="1947"/>
                    </a:lnTo>
                    <a:lnTo>
                      <a:pt x="769" y="1945"/>
                    </a:lnTo>
                    <a:lnTo>
                      <a:pt x="761" y="1942"/>
                    </a:lnTo>
                    <a:lnTo>
                      <a:pt x="748" y="1934"/>
                    </a:lnTo>
                    <a:lnTo>
                      <a:pt x="748" y="1933"/>
                    </a:lnTo>
                    <a:lnTo>
                      <a:pt x="746" y="1931"/>
                    </a:lnTo>
                    <a:lnTo>
                      <a:pt x="745" y="1926"/>
                    </a:lnTo>
                    <a:lnTo>
                      <a:pt x="742" y="1921"/>
                    </a:lnTo>
                    <a:lnTo>
                      <a:pt x="734" y="1908"/>
                    </a:lnTo>
                    <a:lnTo>
                      <a:pt x="730" y="1901"/>
                    </a:lnTo>
                    <a:lnTo>
                      <a:pt x="729" y="1899"/>
                    </a:lnTo>
                    <a:lnTo>
                      <a:pt x="729" y="1893"/>
                    </a:lnTo>
                    <a:lnTo>
                      <a:pt x="728" y="1884"/>
                    </a:lnTo>
                    <a:lnTo>
                      <a:pt x="728" y="1879"/>
                    </a:lnTo>
                    <a:lnTo>
                      <a:pt x="728" y="1875"/>
                    </a:lnTo>
                    <a:lnTo>
                      <a:pt x="729" y="1874"/>
                    </a:lnTo>
                    <a:lnTo>
                      <a:pt x="747" y="1868"/>
                    </a:lnTo>
                    <a:lnTo>
                      <a:pt x="778" y="1860"/>
                    </a:lnTo>
                    <a:lnTo>
                      <a:pt x="807" y="1856"/>
                    </a:lnTo>
                    <a:lnTo>
                      <a:pt x="820" y="1856"/>
                    </a:lnTo>
                    <a:lnTo>
                      <a:pt x="828" y="1858"/>
                    </a:lnTo>
                    <a:lnTo>
                      <a:pt x="835" y="1859"/>
                    </a:lnTo>
                    <a:lnTo>
                      <a:pt x="849" y="1860"/>
                    </a:lnTo>
                    <a:lnTo>
                      <a:pt x="867" y="1863"/>
                    </a:lnTo>
                    <a:lnTo>
                      <a:pt x="870" y="1863"/>
                    </a:lnTo>
                    <a:lnTo>
                      <a:pt x="878" y="1860"/>
                    </a:lnTo>
                    <a:lnTo>
                      <a:pt x="880" y="1858"/>
                    </a:lnTo>
                    <a:lnTo>
                      <a:pt x="893" y="1859"/>
                    </a:lnTo>
                    <a:lnTo>
                      <a:pt x="895" y="1858"/>
                    </a:lnTo>
                    <a:lnTo>
                      <a:pt x="897" y="1856"/>
                    </a:lnTo>
                    <a:lnTo>
                      <a:pt x="895" y="1852"/>
                    </a:lnTo>
                    <a:lnTo>
                      <a:pt x="883" y="1843"/>
                    </a:lnTo>
                    <a:lnTo>
                      <a:pt x="851" y="1827"/>
                    </a:lnTo>
                    <a:lnTo>
                      <a:pt x="844" y="1824"/>
                    </a:lnTo>
                    <a:lnTo>
                      <a:pt x="833" y="1821"/>
                    </a:lnTo>
                    <a:lnTo>
                      <a:pt x="826" y="1820"/>
                    </a:lnTo>
                    <a:lnTo>
                      <a:pt x="818" y="1822"/>
                    </a:lnTo>
                    <a:lnTo>
                      <a:pt x="815" y="1822"/>
                    </a:lnTo>
                    <a:lnTo>
                      <a:pt x="807" y="1825"/>
                    </a:lnTo>
                    <a:lnTo>
                      <a:pt x="800" y="1827"/>
                    </a:lnTo>
                    <a:lnTo>
                      <a:pt x="785" y="1829"/>
                    </a:lnTo>
                    <a:lnTo>
                      <a:pt x="764" y="1830"/>
                    </a:lnTo>
                    <a:lnTo>
                      <a:pt x="761" y="1830"/>
                    </a:lnTo>
                    <a:lnTo>
                      <a:pt x="757" y="1827"/>
                    </a:lnTo>
                    <a:lnTo>
                      <a:pt x="754" y="1827"/>
                    </a:lnTo>
                    <a:lnTo>
                      <a:pt x="734" y="1828"/>
                    </a:lnTo>
                    <a:lnTo>
                      <a:pt x="715" y="1826"/>
                    </a:lnTo>
                    <a:lnTo>
                      <a:pt x="694" y="1802"/>
                    </a:lnTo>
                    <a:lnTo>
                      <a:pt x="691" y="1795"/>
                    </a:lnTo>
                    <a:lnTo>
                      <a:pt x="692" y="1792"/>
                    </a:lnTo>
                    <a:lnTo>
                      <a:pt x="694" y="1789"/>
                    </a:lnTo>
                    <a:lnTo>
                      <a:pt x="705" y="1779"/>
                    </a:lnTo>
                    <a:lnTo>
                      <a:pt x="709" y="1777"/>
                    </a:lnTo>
                    <a:lnTo>
                      <a:pt x="724" y="1772"/>
                    </a:lnTo>
                    <a:lnTo>
                      <a:pt x="739" y="1765"/>
                    </a:lnTo>
                    <a:lnTo>
                      <a:pt x="751" y="1760"/>
                    </a:lnTo>
                    <a:lnTo>
                      <a:pt x="757" y="1758"/>
                    </a:lnTo>
                    <a:lnTo>
                      <a:pt x="762" y="1758"/>
                    </a:lnTo>
                    <a:lnTo>
                      <a:pt x="767" y="1756"/>
                    </a:lnTo>
                    <a:lnTo>
                      <a:pt x="766" y="1754"/>
                    </a:lnTo>
                    <a:lnTo>
                      <a:pt x="762" y="1751"/>
                    </a:lnTo>
                    <a:lnTo>
                      <a:pt x="762" y="1749"/>
                    </a:lnTo>
                    <a:lnTo>
                      <a:pt x="765" y="1747"/>
                    </a:lnTo>
                    <a:lnTo>
                      <a:pt x="772" y="1746"/>
                    </a:lnTo>
                    <a:lnTo>
                      <a:pt x="780" y="1748"/>
                    </a:lnTo>
                    <a:lnTo>
                      <a:pt x="784" y="1747"/>
                    </a:lnTo>
                    <a:lnTo>
                      <a:pt x="785" y="1745"/>
                    </a:lnTo>
                    <a:lnTo>
                      <a:pt x="785" y="1743"/>
                    </a:lnTo>
                    <a:lnTo>
                      <a:pt x="776" y="1740"/>
                    </a:lnTo>
                    <a:lnTo>
                      <a:pt x="740" y="1749"/>
                    </a:lnTo>
                    <a:lnTo>
                      <a:pt x="723" y="1751"/>
                    </a:lnTo>
                    <a:lnTo>
                      <a:pt x="711" y="1755"/>
                    </a:lnTo>
                    <a:lnTo>
                      <a:pt x="705" y="1754"/>
                    </a:lnTo>
                    <a:lnTo>
                      <a:pt x="697" y="1750"/>
                    </a:lnTo>
                    <a:lnTo>
                      <a:pt x="696" y="1749"/>
                    </a:lnTo>
                    <a:lnTo>
                      <a:pt x="696" y="1748"/>
                    </a:lnTo>
                    <a:lnTo>
                      <a:pt x="698" y="1742"/>
                    </a:lnTo>
                    <a:lnTo>
                      <a:pt x="707" y="1738"/>
                    </a:lnTo>
                    <a:lnTo>
                      <a:pt x="710" y="1729"/>
                    </a:lnTo>
                    <a:lnTo>
                      <a:pt x="706" y="1729"/>
                    </a:lnTo>
                    <a:lnTo>
                      <a:pt x="691" y="1731"/>
                    </a:lnTo>
                    <a:lnTo>
                      <a:pt x="685" y="1730"/>
                    </a:lnTo>
                    <a:lnTo>
                      <a:pt x="676" y="1726"/>
                    </a:lnTo>
                    <a:lnTo>
                      <a:pt x="674" y="1722"/>
                    </a:lnTo>
                    <a:lnTo>
                      <a:pt x="672" y="1718"/>
                    </a:lnTo>
                    <a:lnTo>
                      <a:pt x="672" y="1715"/>
                    </a:lnTo>
                    <a:lnTo>
                      <a:pt x="672" y="1704"/>
                    </a:lnTo>
                    <a:lnTo>
                      <a:pt x="674" y="1698"/>
                    </a:lnTo>
                    <a:lnTo>
                      <a:pt x="674" y="1697"/>
                    </a:lnTo>
                    <a:lnTo>
                      <a:pt x="685" y="1679"/>
                    </a:lnTo>
                    <a:lnTo>
                      <a:pt x="691" y="1675"/>
                    </a:lnTo>
                    <a:lnTo>
                      <a:pt x="696" y="1669"/>
                    </a:lnTo>
                    <a:lnTo>
                      <a:pt x="696" y="1667"/>
                    </a:lnTo>
                    <a:lnTo>
                      <a:pt x="695" y="1665"/>
                    </a:lnTo>
                    <a:lnTo>
                      <a:pt x="691" y="1658"/>
                    </a:lnTo>
                    <a:lnTo>
                      <a:pt x="689" y="1655"/>
                    </a:lnTo>
                    <a:lnTo>
                      <a:pt x="688" y="1653"/>
                    </a:lnTo>
                    <a:lnTo>
                      <a:pt x="689" y="1648"/>
                    </a:lnTo>
                    <a:lnTo>
                      <a:pt x="691" y="1642"/>
                    </a:lnTo>
                    <a:lnTo>
                      <a:pt x="699" y="1632"/>
                    </a:lnTo>
                    <a:lnTo>
                      <a:pt x="717" y="1611"/>
                    </a:lnTo>
                    <a:lnTo>
                      <a:pt x="726" y="1603"/>
                    </a:lnTo>
                    <a:lnTo>
                      <a:pt x="734" y="1598"/>
                    </a:lnTo>
                    <a:lnTo>
                      <a:pt x="746" y="1588"/>
                    </a:lnTo>
                    <a:lnTo>
                      <a:pt x="778" y="1571"/>
                    </a:lnTo>
                    <a:lnTo>
                      <a:pt x="806" y="1554"/>
                    </a:lnTo>
                    <a:lnTo>
                      <a:pt x="816" y="1559"/>
                    </a:lnTo>
                    <a:lnTo>
                      <a:pt x="819" y="1563"/>
                    </a:lnTo>
                    <a:lnTo>
                      <a:pt x="820" y="1565"/>
                    </a:lnTo>
                    <a:lnTo>
                      <a:pt x="821" y="1570"/>
                    </a:lnTo>
                    <a:lnTo>
                      <a:pt x="822" y="1575"/>
                    </a:lnTo>
                    <a:lnTo>
                      <a:pt x="824" y="1586"/>
                    </a:lnTo>
                    <a:lnTo>
                      <a:pt x="824" y="1592"/>
                    </a:lnTo>
                    <a:lnTo>
                      <a:pt x="824" y="1598"/>
                    </a:lnTo>
                    <a:lnTo>
                      <a:pt x="823" y="1604"/>
                    </a:lnTo>
                    <a:lnTo>
                      <a:pt x="822" y="1608"/>
                    </a:lnTo>
                    <a:lnTo>
                      <a:pt x="820" y="1614"/>
                    </a:lnTo>
                    <a:lnTo>
                      <a:pt x="817" y="1621"/>
                    </a:lnTo>
                    <a:lnTo>
                      <a:pt x="810" y="1633"/>
                    </a:lnTo>
                    <a:lnTo>
                      <a:pt x="809" y="1636"/>
                    </a:lnTo>
                    <a:close/>
                    <a:moveTo>
                      <a:pt x="1091" y="1602"/>
                    </a:moveTo>
                    <a:lnTo>
                      <a:pt x="1090" y="1603"/>
                    </a:lnTo>
                    <a:lnTo>
                      <a:pt x="1087" y="1600"/>
                    </a:lnTo>
                    <a:lnTo>
                      <a:pt x="1083" y="1595"/>
                    </a:lnTo>
                    <a:lnTo>
                      <a:pt x="1076" y="1584"/>
                    </a:lnTo>
                    <a:lnTo>
                      <a:pt x="1068" y="1574"/>
                    </a:lnTo>
                    <a:lnTo>
                      <a:pt x="1066" y="1567"/>
                    </a:lnTo>
                    <a:lnTo>
                      <a:pt x="1065" y="1562"/>
                    </a:lnTo>
                    <a:lnTo>
                      <a:pt x="1054" y="1550"/>
                    </a:lnTo>
                    <a:lnTo>
                      <a:pt x="1047" y="1545"/>
                    </a:lnTo>
                    <a:lnTo>
                      <a:pt x="1041" y="1543"/>
                    </a:lnTo>
                    <a:lnTo>
                      <a:pt x="1041" y="1540"/>
                    </a:lnTo>
                    <a:lnTo>
                      <a:pt x="1044" y="1530"/>
                    </a:lnTo>
                    <a:lnTo>
                      <a:pt x="1049" y="1523"/>
                    </a:lnTo>
                    <a:lnTo>
                      <a:pt x="1051" y="1520"/>
                    </a:lnTo>
                    <a:lnTo>
                      <a:pt x="1058" y="1517"/>
                    </a:lnTo>
                    <a:lnTo>
                      <a:pt x="1085" y="1512"/>
                    </a:lnTo>
                    <a:lnTo>
                      <a:pt x="1091" y="1512"/>
                    </a:lnTo>
                    <a:lnTo>
                      <a:pt x="1097" y="1514"/>
                    </a:lnTo>
                    <a:lnTo>
                      <a:pt x="1106" y="1525"/>
                    </a:lnTo>
                    <a:lnTo>
                      <a:pt x="1109" y="1526"/>
                    </a:lnTo>
                    <a:lnTo>
                      <a:pt x="1111" y="1528"/>
                    </a:lnTo>
                    <a:lnTo>
                      <a:pt x="1113" y="1532"/>
                    </a:lnTo>
                    <a:lnTo>
                      <a:pt x="1114" y="1536"/>
                    </a:lnTo>
                    <a:lnTo>
                      <a:pt x="1114" y="1545"/>
                    </a:lnTo>
                    <a:lnTo>
                      <a:pt x="1113" y="1556"/>
                    </a:lnTo>
                    <a:lnTo>
                      <a:pt x="1112" y="1561"/>
                    </a:lnTo>
                    <a:lnTo>
                      <a:pt x="1107" y="1576"/>
                    </a:lnTo>
                    <a:lnTo>
                      <a:pt x="1101" y="1584"/>
                    </a:lnTo>
                    <a:lnTo>
                      <a:pt x="1100" y="1590"/>
                    </a:lnTo>
                    <a:lnTo>
                      <a:pt x="1098" y="1594"/>
                    </a:lnTo>
                    <a:lnTo>
                      <a:pt x="1095" y="1599"/>
                    </a:lnTo>
                    <a:lnTo>
                      <a:pt x="1091" y="1602"/>
                    </a:lnTo>
                    <a:close/>
                    <a:moveTo>
                      <a:pt x="1878" y="1524"/>
                    </a:moveTo>
                    <a:lnTo>
                      <a:pt x="1883" y="1526"/>
                    </a:lnTo>
                    <a:lnTo>
                      <a:pt x="1916" y="1523"/>
                    </a:lnTo>
                    <a:lnTo>
                      <a:pt x="1923" y="1525"/>
                    </a:lnTo>
                    <a:lnTo>
                      <a:pt x="1944" y="1537"/>
                    </a:lnTo>
                    <a:lnTo>
                      <a:pt x="1949" y="1541"/>
                    </a:lnTo>
                    <a:lnTo>
                      <a:pt x="1951" y="1546"/>
                    </a:lnTo>
                    <a:lnTo>
                      <a:pt x="1954" y="1554"/>
                    </a:lnTo>
                    <a:lnTo>
                      <a:pt x="1955" y="1556"/>
                    </a:lnTo>
                    <a:lnTo>
                      <a:pt x="1962" y="1561"/>
                    </a:lnTo>
                    <a:lnTo>
                      <a:pt x="1966" y="1567"/>
                    </a:lnTo>
                    <a:lnTo>
                      <a:pt x="1967" y="1570"/>
                    </a:lnTo>
                    <a:lnTo>
                      <a:pt x="1969" y="1577"/>
                    </a:lnTo>
                    <a:lnTo>
                      <a:pt x="1972" y="1581"/>
                    </a:lnTo>
                    <a:lnTo>
                      <a:pt x="1976" y="1583"/>
                    </a:lnTo>
                    <a:lnTo>
                      <a:pt x="1977" y="1586"/>
                    </a:lnTo>
                    <a:lnTo>
                      <a:pt x="1977" y="1594"/>
                    </a:lnTo>
                    <a:lnTo>
                      <a:pt x="1978" y="1598"/>
                    </a:lnTo>
                    <a:lnTo>
                      <a:pt x="1982" y="1603"/>
                    </a:lnTo>
                    <a:lnTo>
                      <a:pt x="1983" y="1606"/>
                    </a:lnTo>
                    <a:lnTo>
                      <a:pt x="1980" y="1610"/>
                    </a:lnTo>
                    <a:lnTo>
                      <a:pt x="1973" y="1613"/>
                    </a:lnTo>
                    <a:lnTo>
                      <a:pt x="1955" y="1610"/>
                    </a:lnTo>
                    <a:lnTo>
                      <a:pt x="1930" y="1605"/>
                    </a:lnTo>
                    <a:lnTo>
                      <a:pt x="1915" y="1606"/>
                    </a:lnTo>
                    <a:lnTo>
                      <a:pt x="1908" y="1609"/>
                    </a:lnTo>
                    <a:lnTo>
                      <a:pt x="1890" y="1617"/>
                    </a:lnTo>
                    <a:lnTo>
                      <a:pt x="1885" y="1619"/>
                    </a:lnTo>
                    <a:lnTo>
                      <a:pt x="1879" y="1619"/>
                    </a:lnTo>
                    <a:lnTo>
                      <a:pt x="1869" y="1612"/>
                    </a:lnTo>
                    <a:lnTo>
                      <a:pt x="1866" y="1608"/>
                    </a:lnTo>
                    <a:lnTo>
                      <a:pt x="1865" y="1605"/>
                    </a:lnTo>
                    <a:lnTo>
                      <a:pt x="1862" y="1596"/>
                    </a:lnTo>
                    <a:lnTo>
                      <a:pt x="1860" y="1586"/>
                    </a:lnTo>
                    <a:lnTo>
                      <a:pt x="1859" y="1577"/>
                    </a:lnTo>
                    <a:lnTo>
                      <a:pt x="1858" y="1570"/>
                    </a:lnTo>
                    <a:lnTo>
                      <a:pt x="1855" y="1568"/>
                    </a:lnTo>
                    <a:lnTo>
                      <a:pt x="1845" y="1565"/>
                    </a:lnTo>
                    <a:lnTo>
                      <a:pt x="1841" y="1562"/>
                    </a:lnTo>
                    <a:lnTo>
                      <a:pt x="1840" y="1559"/>
                    </a:lnTo>
                    <a:lnTo>
                      <a:pt x="1838" y="1554"/>
                    </a:lnTo>
                    <a:lnTo>
                      <a:pt x="1838" y="1548"/>
                    </a:lnTo>
                    <a:lnTo>
                      <a:pt x="1840" y="1544"/>
                    </a:lnTo>
                    <a:lnTo>
                      <a:pt x="1840" y="1543"/>
                    </a:lnTo>
                    <a:lnTo>
                      <a:pt x="1841" y="1543"/>
                    </a:lnTo>
                    <a:lnTo>
                      <a:pt x="1838" y="1537"/>
                    </a:lnTo>
                    <a:lnTo>
                      <a:pt x="1838" y="1531"/>
                    </a:lnTo>
                    <a:lnTo>
                      <a:pt x="1837" y="1523"/>
                    </a:lnTo>
                    <a:lnTo>
                      <a:pt x="1838" y="1517"/>
                    </a:lnTo>
                    <a:lnTo>
                      <a:pt x="1838" y="1515"/>
                    </a:lnTo>
                    <a:lnTo>
                      <a:pt x="1840" y="1513"/>
                    </a:lnTo>
                    <a:lnTo>
                      <a:pt x="1845" y="1512"/>
                    </a:lnTo>
                    <a:lnTo>
                      <a:pt x="1851" y="1512"/>
                    </a:lnTo>
                    <a:lnTo>
                      <a:pt x="1860" y="1518"/>
                    </a:lnTo>
                    <a:lnTo>
                      <a:pt x="1867" y="1519"/>
                    </a:lnTo>
                    <a:lnTo>
                      <a:pt x="1878" y="1524"/>
                    </a:lnTo>
                    <a:close/>
                    <a:moveTo>
                      <a:pt x="1662" y="1790"/>
                    </a:moveTo>
                    <a:lnTo>
                      <a:pt x="1663" y="1793"/>
                    </a:lnTo>
                    <a:lnTo>
                      <a:pt x="1670" y="1790"/>
                    </a:lnTo>
                    <a:lnTo>
                      <a:pt x="1676" y="1787"/>
                    </a:lnTo>
                    <a:lnTo>
                      <a:pt x="1686" y="1780"/>
                    </a:lnTo>
                    <a:lnTo>
                      <a:pt x="1691" y="1778"/>
                    </a:lnTo>
                    <a:lnTo>
                      <a:pt x="1708" y="1778"/>
                    </a:lnTo>
                    <a:lnTo>
                      <a:pt x="1710" y="1779"/>
                    </a:lnTo>
                    <a:lnTo>
                      <a:pt x="1709" y="1783"/>
                    </a:lnTo>
                    <a:lnTo>
                      <a:pt x="1709" y="1784"/>
                    </a:lnTo>
                    <a:lnTo>
                      <a:pt x="1709" y="1786"/>
                    </a:lnTo>
                    <a:lnTo>
                      <a:pt x="1711" y="1789"/>
                    </a:lnTo>
                    <a:lnTo>
                      <a:pt x="1715" y="1792"/>
                    </a:lnTo>
                    <a:lnTo>
                      <a:pt x="1716" y="1789"/>
                    </a:lnTo>
                    <a:lnTo>
                      <a:pt x="1717" y="1783"/>
                    </a:lnTo>
                    <a:lnTo>
                      <a:pt x="1720" y="1758"/>
                    </a:lnTo>
                    <a:lnTo>
                      <a:pt x="1721" y="1750"/>
                    </a:lnTo>
                    <a:lnTo>
                      <a:pt x="1721" y="1743"/>
                    </a:lnTo>
                    <a:lnTo>
                      <a:pt x="1721" y="1736"/>
                    </a:lnTo>
                    <a:lnTo>
                      <a:pt x="1720" y="1731"/>
                    </a:lnTo>
                    <a:lnTo>
                      <a:pt x="1715" y="1729"/>
                    </a:lnTo>
                    <a:lnTo>
                      <a:pt x="1710" y="1730"/>
                    </a:lnTo>
                    <a:lnTo>
                      <a:pt x="1707" y="1729"/>
                    </a:lnTo>
                    <a:lnTo>
                      <a:pt x="1703" y="1728"/>
                    </a:lnTo>
                    <a:lnTo>
                      <a:pt x="1701" y="1725"/>
                    </a:lnTo>
                    <a:lnTo>
                      <a:pt x="1699" y="1722"/>
                    </a:lnTo>
                    <a:lnTo>
                      <a:pt x="1695" y="1714"/>
                    </a:lnTo>
                    <a:lnTo>
                      <a:pt x="1693" y="1709"/>
                    </a:lnTo>
                    <a:lnTo>
                      <a:pt x="1686" y="1700"/>
                    </a:lnTo>
                    <a:lnTo>
                      <a:pt x="1683" y="1697"/>
                    </a:lnTo>
                    <a:lnTo>
                      <a:pt x="1684" y="1693"/>
                    </a:lnTo>
                    <a:lnTo>
                      <a:pt x="1690" y="1689"/>
                    </a:lnTo>
                    <a:lnTo>
                      <a:pt x="1694" y="1685"/>
                    </a:lnTo>
                    <a:lnTo>
                      <a:pt x="1698" y="1674"/>
                    </a:lnTo>
                    <a:lnTo>
                      <a:pt x="1701" y="1673"/>
                    </a:lnTo>
                    <a:lnTo>
                      <a:pt x="1710" y="1674"/>
                    </a:lnTo>
                    <a:lnTo>
                      <a:pt x="1723" y="1683"/>
                    </a:lnTo>
                    <a:lnTo>
                      <a:pt x="1731" y="1690"/>
                    </a:lnTo>
                    <a:lnTo>
                      <a:pt x="1733" y="1691"/>
                    </a:lnTo>
                    <a:lnTo>
                      <a:pt x="1733" y="1690"/>
                    </a:lnTo>
                    <a:lnTo>
                      <a:pt x="1731" y="1686"/>
                    </a:lnTo>
                    <a:lnTo>
                      <a:pt x="1721" y="1677"/>
                    </a:lnTo>
                    <a:lnTo>
                      <a:pt x="1718" y="1669"/>
                    </a:lnTo>
                    <a:lnTo>
                      <a:pt x="1715" y="1665"/>
                    </a:lnTo>
                    <a:lnTo>
                      <a:pt x="1717" y="1663"/>
                    </a:lnTo>
                    <a:lnTo>
                      <a:pt x="1721" y="1660"/>
                    </a:lnTo>
                    <a:lnTo>
                      <a:pt x="1722" y="1658"/>
                    </a:lnTo>
                    <a:lnTo>
                      <a:pt x="1715" y="1655"/>
                    </a:lnTo>
                    <a:lnTo>
                      <a:pt x="1712" y="1655"/>
                    </a:lnTo>
                    <a:lnTo>
                      <a:pt x="1709" y="1657"/>
                    </a:lnTo>
                    <a:lnTo>
                      <a:pt x="1706" y="1657"/>
                    </a:lnTo>
                    <a:lnTo>
                      <a:pt x="1700" y="1654"/>
                    </a:lnTo>
                    <a:lnTo>
                      <a:pt x="1699" y="1651"/>
                    </a:lnTo>
                    <a:lnTo>
                      <a:pt x="1696" y="1644"/>
                    </a:lnTo>
                    <a:lnTo>
                      <a:pt x="1694" y="1638"/>
                    </a:lnTo>
                    <a:lnTo>
                      <a:pt x="1692" y="1634"/>
                    </a:lnTo>
                    <a:lnTo>
                      <a:pt x="1692" y="1632"/>
                    </a:lnTo>
                    <a:lnTo>
                      <a:pt x="1691" y="1622"/>
                    </a:lnTo>
                    <a:lnTo>
                      <a:pt x="1691" y="1617"/>
                    </a:lnTo>
                    <a:lnTo>
                      <a:pt x="1692" y="1613"/>
                    </a:lnTo>
                    <a:lnTo>
                      <a:pt x="1693" y="1609"/>
                    </a:lnTo>
                    <a:lnTo>
                      <a:pt x="1697" y="1602"/>
                    </a:lnTo>
                    <a:lnTo>
                      <a:pt x="1699" y="1600"/>
                    </a:lnTo>
                    <a:lnTo>
                      <a:pt x="1703" y="1599"/>
                    </a:lnTo>
                    <a:lnTo>
                      <a:pt x="1711" y="1602"/>
                    </a:lnTo>
                    <a:lnTo>
                      <a:pt x="1734" y="1615"/>
                    </a:lnTo>
                    <a:lnTo>
                      <a:pt x="1733" y="1611"/>
                    </a:lnTo>
                    <a:lnTo>
                      <a:pt x="1708" y="1594"/>
                    </a:lnTo>
                    <a:lnTo>
                      <a:pt x="1699" y="1589"/>
                    </a:lnTo>
                    <a:lnTo>
                      <a:pt x="1697" y="1583"/>
                    </a:lnTo>
                    <a:lnTo>
                      <a:pt x="1710" y="1558"/>
                    </a:lnTo>
                    <a:lnTo>
                      <a:pt x="1723" y="1553"/>
                    </a:lnTo>
                    <a:lnTo>
                      <a:pt x="1729" y="1545"/>
                    </a:lnTo>
                    <a:lnTo>
                      <a:pt x="1739" y="1545"/>
                    </a:lnTo>
                    <a:lnTo>
                      <a:pt x="1748" y="1550"/>
                    </a:lnTo>
                    <a:lnTo>
                      <a:pt x="1749" y="1548"/>
                    </a:lnTo>
                    <a:lnTo>
                      <a:pt x="1744" y="1540"/>
                    </a:lnTo>
                    <a:lnTo>
                      <a:pt x="1744" y="1538"/>
                    </a:lnTo>
                    <a:lnTo>
                      <a:pt x="1750" y="1532"/>
                    </a:lnTo>
                    <a:lnTo>
                      <a:pt x="1760" y="1526"/>
                    </a:lnTo>
                    <a:lnTo>
                      <a:pt x="1771" y="1522"/>
                    </a:lnTo>
                    <a:lnTo>
                      <a:pt x="1773" y="1519"/>
                    </a:lnTo>
                    <a:lnTo>
                      <a:pt x="1777" y="1517"/>
                    </a:lnTo>
                    <a:lnTo>
                      <a:pt x="1782" y="1516"/>
                    </a:lnTo>
                    <a:lnTo>
                      <a:pt x="1796" y="1515"/>
                    </a:lnTo>
                    <a:lnTo>
                      <a:pt x="1804" y="1516"/>
                    </a:lnTo>
                    <a:lnTo>
                      <a:pt x="1814" y="1520"/>
                    </a:lnTo>
                    <a:lnTo>
                      <a:pt x="1821" y="1526"/>
                    </a:lnTo>
                    <a:lnTo>
                      <a:pt x="1823" y="1530"/>
                    </a:lnTo>
                    <a:lnTo>
                      <a:pt x="1826" y="1543"/>
                    </a:lnTo>
                    <a:lnTo>
                      <a:pt x="1829" y="1561"/>
                    </a:lnTo>
                    <a:lnTo>
                      <a:pt x="1832" y="1568"/>
                    </a:lnTo>
                    <a:lnTo>
                      <a:pt x="1838" y="1572"/>
                    </a:lnTo>
                    <a:lnTo>
                      <a:pt x="1843" y="1576"/>
                    </a:lnTo>
                    <a:lnTo>
                      <a:pt x="1845" y="1581"/>
                    </a:lnTo>
                    <a:lnTo>
                      <a:pt x="1846" y="1587"/>
                    </a:lnTo>
                    <a:lnTo>
                      <a:pt x="1845" y="1594"/>
                    </a:lnTo>
                    <a:lnTo>
                      <a:pt x="1846" y="1602"/>
                    </a:lnTo>
                    <a:lnTo>
                      <a:pt x="1848" y="1609"/>
                    </a:lnTo>
                    <a:lnTo>
                      <a:pt x="1851" y="1613"/>
                    </a:lnTo>
                    <a:lnTo>
                      <a:pt x="1855" y="1617"/>
                    </a:lnTo>
                    <a:lnTo>
                      <a:pt x="1855" y="1620"/>
                    </a:lnTo>
                    <a:lnTo>
                      <a:pt x="1854" y="1623"/>
                    </a:lnTo>
                    <a:lnTo>
                      <a:pt x="1851" y="1627"/>
                    </a:lnTo>
                    <a:lnTo>
                      <a:pt x="1843" y="1639"/>
                    </a:lnTo>
                    <a:lnTo>
                      <a:pt x="1834" y="1653"/>
                    </a:lnTo>
                    <a:lnTo>
                      <a:pt x="1826" y="1665"/>
                    </a:lnTo>
                    <a:lnTo>
                      <a:pt x="1825" y="1668"/>
                    </a:lnTo>
                    <a:lnTo>
                      <a:pt x="1840" y="1650"/>
                    </a:lnTo>
                    <a:lnTo>
                      <a:pt x="1845" y="1651"/>
                    </a:lnTo>
                    <a:lnTo>
                      <a:pt x="1845" y="1653"/>
                    </a:lnTo>
                    <a:lnTo>
                      <a:pt x="1842" y="1662"/>
                    </a:lnTo>
                    <a:lnTo>
                      <a:pt x="1838" y="1669"/>
                    </a:lnTo>
                    <a:lnTo>
                      <a:pt x="1835" y="1674"/>
                    </a:lnTo>
                    <a:lnTo>
                      <a:pt x="1836" y="1676"/>
                    </a:lnTo>
                    <a:lnTo>
                      <a:pt x="1843" y="1685"/>
                    </a:lnTo>
                    <a:lnTo>
                      <a:pt x="1841" y="1686"/>
                    </a:lnTo>
                    <a:lnTo>
                      <a:pt x="1838" y="1686"/>
                    </a:lnTo>
                    <a:lnTo>
                      <a:pt x="1836" y="1686"/>
                    </a:lnTo>
                    <a:lnTo>
                      <a:pt x="1835" y="1689"/>
                    </a:lnTo>
                    <a:lnTo>
                      <a:pt x="1835" y="1691"/>
                    </a:lnTo>
                    <a:lnTo>
                      <a:pt x="1835" y="1694"/>
                    </a:lnTo>
                    <a:lnTo>
                      <a:pt x="1835" y="1698"/>
                    </a:lnTo>
                    <a:lnTo>
                      <a:pt x="1835" y="1702"/>
                    </a:lnTo>
                    <a:lnTo>
                      <a:pt x="1835" y="1704"/>
                    </a:lnTo>
                    <a:lnTo>
                      <a:pt x="1835" y="1704"/>
                    </a:lnTo>
                    <a:lnTo>
                      <a:pt x="1838" y="1704"/>
                    </a:lnTo>
                    <a:lnTo>
                      <a:pt x="1839" y="1702"/>
                    </a:lnTo>
                    <a:lnTo>
                      <a:pt x="1842" y="1696"/>
                    </a:lnTo>
                    <a:lnTo>
                      <a:pt x="1852" y="1680"/>
                    </a:lnTo>
                    <a:lnTo>
                      <a:pt x="1858" y="1675"/>
                    </a:lnTo>
                    <a:lnTo>
                      <a:pt x="1860" y="1674"/>
                    </a:lnTo>
                    <a:lnTo>
                      <a:pt x="1866" y="1678"/>
                    </a:lnTo>
                    <a:lnTo>
                      <a:pt x="1867" y="1678"/>
                    </a:lnTo>
                    <a:lnTo>
                      <a:pt x="1861" y="1665"/>
                    </a:lnTo>
                    <a:lnTo>
                      <a:pt x="1860" y="1662"/>
                    </a:lnTo>
                    <a:lnTo>
                      <a:pt x="1862" y="1658"/>
                    </a:lnTo>
                    <a:lnTo>
                      <a:pt x="1862" y="1656"/>
                    </a:lnTo>
                    <a:lnTo>
                      <a:pt x="1866" y="1652"/>
                    </a:lnTo>
                    <a:lnTo>
                      <a:pt x="1869" y="1651"/>
                    </a:lnTo>
                    <a:lnTo>
                      <a:pt x="1871" y="1652"/>
                    </a:lnTo>
                    <a:lnTo>
                      <a:pt x="1873" y="1658"/>
                    </a:lnTo>
                    <a:lnTo>
                      <a:pt x="1875" y="1662"/>
                    </a:lnTo>
                    <a:lnTo>
                      <a:pt x="1876" y="1664"/>
                    </a:lnTo>
                    <a:lnTo>
                      <a:pt x="1881" y="1662"/>
                    </a:lnTo>
                    <a:lnTo>
                      <a:pt x="1884" y="1657"/>
                    </a:lnTo>
                    <a:lnTo>
                      <a:pt x="1888" y="1660"/>
                    </a:lnTo>
                    <a:lnTo>
                      <a:pt x="1894" y="1668"/>
                    </a:lnTo>
                    <a:lnTo>
                      <a:pt x="1894" y="1677"/>
                    </a:lnTo>
                    <a:lnTo>
                      <a:pt x="1894" y="1685"/>
                    </a:lnTo>
                    <a:lnTo>
                      <a:pt x="1894" y="1691"/>
                    </a:lnTo>
                    <a:lnTo>
                      <a:pt x="1901" y="1702"/>
                    </a:lnTo>
                    <a:lnTo>
                      <a:pt x="1906" y="1707"/>
                    </a:lnTo>
                    <a:lnTo>
                      <a:pt x="1907" y="1707"/>
                    </a:lnTo>
                    <a:lnTo>
                      <a:pt x="1907" y="1706"/>
                    </a:lnTo>
                    <a:lnTo>
                      <a:pt x="1906" y="1702"/>
                    </a:lnTo>
                    <a:lnTo>
                      <a:pt x="1903" y="1698"/>
                    </a:lnTo>
                    <a:lnTo>
                      <a:pt x="1901" y="1693"/>
                    </a:lnTo>
                    <a:lnTo>
                      <a:pt x="1898" y="1685"/>
                    </a:lnTo>
                    <a:lnTo>
                      <a:pt x="1899" y="1669"/>
                    </a:lnTo>
                    <a:lnTo>
                      <a:pt x="1903" y="1660"/>
                    </a:lnTo>
                    <a:lnTo>
                      <a:pt x="1907" y="1663"/>
                    </a:lnTo>
                    <a:lnTo>
                      <a:pt x="1912" y="1668"/>
                    </a:lnTo>
                    <a:lnTo>
                      <a:pt x="1915" y="1668"/>
                    </a:lnTo>
                    <a:lnTo>
                      <a:pt x="1922" y="1668"/>
                    </a:lnTo>
                    <a:lnTo>
                      <a:pt x="1933" y="1678"/>
                    </a:lnTo>
                    <a:lnTo>
                      <a:pt x="1940" y="1678"/>
                    </a:lnTo>
                    <a:lnTo>
                      <a:pt x="1939" y="1674"/>
                    </a:lnTo>
                    <a:lnTo>
                      <a:pt x="1934" y="1672"/>
                    </a:lnTo>
                    <a:lnTo>
                      <a:pt x="1927" y="1667"/>
                    </a:lnTo>
                    <a:lnTo>
                      <a:pt x="1916" y="1660"/>
                    </a:lnTo>
                    <a:lnTo>
                      <a:pt x="1911" y="1652"/>
                    </a:lnTo>
                    <a:lnTo>
                      <a:pt x="1910" y="1648"/>
                    </a:lnTo>
                    <a:lnTo>
                      <a:pt x="1910" y="1644"/>
                    </a:lnTo>
                    <a:lnTo>
                      <a:pt x="1911" y="1641"/>
                    </a:lnTo>
                    <a:lnTo>
                      <a:pt x="1912" y="1638"/>
                    </a:lnTo>
                    <a:lnTo>
                      <a:pt x="1914" y="1635"/>
                    </a:lnTo>
                    <a:lnTo>
                      <a:pt x="1925" y="1626"/>
                    </a:lnTo>
                    <a:lnTo>
                      <a:pt x="1933" y="1622"/>
                    </a:lnTo>
                    <a:lnTo>
                      <a:pt x="1938" y="1621"/>
                    </a:lnTo>
                    <a:lnTo>
                      <a:pt x="1948" y="1621"/>
                    </a:lnTo>
                    <a:lnTo>
                      <a:pt x="1959" y="1623"/>
                    </a:lnTo>
                    <a:lnTo>
                      <a:pt x="1965" y="1626"/>
                    </a:lnTo>
                    <a:lnTo>
                      <a:pt x="1972" y="1632"/>
                    </a:lnTo>
                    <a:lnTo>
                      <a:pt x="1980" y="1638"/>
                    </a:lnTo>
                    <a:lnTo>
                      <a:pt x="1983" y="1639"/>
                    </a:lnTo>
                    <a:lnTo>
                      <a:pt x="1987" y="1639"/>
                    </a:lnTo>
                    <a:lnTo>
                      <a:pt x="1991" y="1638"/>
                    </a:lnTo>
                    <a:lnTo>
                      <a:pt x="1995" y="1638"/>
                    </a:lnTo>
                    <a:lnTo>
                      <a:pt x="2008" y="1647"/>
                    </a:lnTo>
                    <a:lnTo>
                      <a:pt x="2011" y="1652"/>
                    </a:lnTo>
                    <a:lnTo>
                      <a:pt x="2013" y="1658"/>
                    </a:lnTo>
                    <a:lnTo>
                      <a:pt x="2014" y="1663"/>
                    </a:lnTo>
                    <a:lnTo>
                      <a:pt x="2015" y="1669"/>
                    </a:lnTo>
                    <a:lnTo>
                      <a:pt x="2015" y="1673"/>
                    </a:lnTo>
                    <a:lnTo>
                      <a:pt x="2005" y="1691"/>
                    </a:lnTo>
                    <a:lnTo>
                      <a:pt x="2000" y="1695"/>
                    </a:lnTo>
                    <a:lnTo>
                      <a:pt x="1997" y="1702"/>
                    </a:lnTo>
                    <a:lnTo>
                      <a:pt x="1992" y="1715"/>
                    </a:lnTo>
                    <a:lnTo>
                      <a:pt x="1989" y="1722"/>
                    </a:lnTo>
                    <a:lnTo>
                      <a:pt x="1988" y="1723"/>
                    </a:lnTo>
                    <a:lnTo>
                      <a:pt x="1990" y="1723"/>
                    </a:lnTo>
                    <a:lnTo>
                      <a:pt x="1991" y="1720"/>
                    </a:lnTo>
                    <a:lnTo>
                      <a:pt x="1996" y="1712"/>
                    </a:lnTo>
                    <a:lnTo>
                      <a:pt x="1998" y="1704"/>
                    </a:lnTo>
                    <a:lnTo>
                      <a:pt x="2003" y="1697"/>
                    </a:lnTo>
                    <a:lnTo>
                      <a:pt x="2012" y="1689"/>
                    </a:lnTo>
                    <a:lnTo>
                      <a:pt x="2019" y="1685"/>
                    </a:lnTo>
                    <a:lnTo>
                      <a:pt x="2026" y="1686"/>
                    </a:lnTo>
                    <a:lnTo>
                      <a:pt x="2031" y="1687"/>
                    </a:lnTo>
                    <a:lnTo>
                      <a:pt x="2036" y="1689"/>
                    </a:lnTo>
                    <a:lnTo>
                      <a:pt x="2038" y="1690"/>
                    </a:lnTo>
                    <a:lnTo>
                      <a:pt x="2039" y="1691"/>
                    </a:lnTo>
                    <a:lnTo>
                      <a:pt x="2041" y="1697"/>
                    </a:lnTo>
                    <a:lnTo>
                      <a:pt x="2041" y="1701"/>
                    </a:lnTo>
                    <a:lnTo>
                      <a:pt x="2040" y="1706"/>
                    </a:lnTo>
                    <a:lnTo>
                      <a:pt x="2038" y="1711"/>
                    </a:lnTo>
                    <a:lnTo>
                      <a:pt x="2028" y="1717"/>
                    </a:lnTo>
                    <a:lnTo>
                      <a:pt x="2023" y="1721"/>
                    </a:lnTo>
                    <a:lnTo>
                      <a:pt x="2020" y="1723"/>
                    </a:lnTo>
                    <a:lnTo>
                      <a:pt x="2010" y="1724"/>
                    </a:lnTo>
                    <a:lnTo>
                      <a:pt x="2011" y="1726"/>
                    </a:lnTo>
                    <a:lnTo>
                      <a:pt x="2018" y="1728"/>
                    </a:lnTo>
                    <a:lnTo>
                      <a:pt x="2025" y="1728"/>
                    </a:lnTo>
                    <a:lnTo>
                      <a:pt x="2025" y="1730"/>
                    </a:lnTo>
                    <a:lnTo>
                      <a:pt x="2022" y="1737"/>
                    </a:lnTo>
                    <a:lnTo>
                      <a:pt x="2020" y="1744"/>
                    </a:lnTo>
                    <a:lnTo>
                      <a:pt x="2022" y="1749"/>
                    </a:lnTo>
                    <a:lnTo>
                      <a:pt x="2021" y="1753"/>
                    </a:lnTo>
                    <a:lnTo>
                      <a:pt x="2019" y="1762"/>
                    </a:lnTo>
                    <a:lnTo>
                      <a:pt x="2016" y="1770"/>
                    </a:lnTo>
                    <a:lnTo>
                      <a:pt x="2017" y="1771"/>
                    </a:lnTo>
                    <a:lnTo>
                      <a:pt x="2024" y="1760"/>
                    </a:lnTo>
                    <a:lnTo>
                      <a:pt x="2026" y="1747"/>
                    </a:lnTo>
                    <a:lnTo>
                      <a:pt x="2029" y="1736"/>
                    </a:lnTo>
                    <a:lnTo>
                      <a:pt x="2032" y="1730"/>
                    </a:lnTo>
                    <a:lnTo>
                      <a:pt x="2035" y="1728"/>
                    </a:lnTo>
                    <a:lnTo>
                      <a:pt x="2043" y="1727"/>
                    </a:lnTo>
                    <a:lnTo>
                      <a:pt x="2048" y="1720"/>
                    </a:lnTo>
                    <a:lnTo>
                      <a:pt x="2051" y="1718"/>
                    </a:lnTo>
                    <a:lnTo>
                      <a:pt x="2053" y="1718"/>
                    </a:lnTo>
                    <a:lnTo>
                      <a:pt x="2056" y="1720"/>
                    </a:lnTo>
                    <a:lnTo>
                      <a:pt x="2056" y="1723"/>
                    </a:lnTo>
                    <a:lnTo>
                      <a:pt x="2051" y="1735"/>
                    </a:lnTo>
                    <a:lnTo>
                      <a:pt x="2041" y="1753"/>
                    </a:lnTo>
                    <a:lnTo>
                      <a:pt x="2045" y="1751"/>
                    </a:lnTo>
                    <a:lnTo>
                      <a:pt x="2048" y="1747"/>
                    </a:lnTo>
                    <a:lnTo>
                      <a:pt x="2052" y="1742"/>
                    </a:lnTo>
                    <a:lnTo>
                      <a:pt x="2056" y="1736"/>
                    </a:lnTo>
                    <a:lnTo>
                      <a:pt x="2059" y="1742"/>
                    </a:lnTo>
                    <a:lnTo>
                      <a:pt x="2063" y="1747"/>
                    </a:lnTo>
                    <a:lnTo>
                      <a:pt x="2066" y="1756"/>
                    </a:lnTo>
                    <a:lnTo>
                      <a:pt x="2070" y="1761"/>
                    </a:lnTo>
                    <a:lnTo>
                      <a:pt x="2072" y="1765"/>
                    </a:lnTo>
                    <a:lnTo>
                      <a:pt x="2072" y="1759"/>
                    </a:lnTo>
                    <a:lnTo>
                      <a:pt x="2068" y="1746"/>
                    </a:lnTo>
                    <a:lnTo>
                      <a:pt x="2070" y="1741"/>
                    </a:lnTo>
                    <a:lnTo>
                      <a:pt x="2072" y="1738"/>
                    </a:lnTo>
                    <a:lnTo>
                      <a:pt x="2081" y="1727"/>
                    </a:lnTo>
                    <a:lnTo>
                      <a:pt x="2087" y="1731"/>
                    </a:lnTo>
                    <a:lnTo>
                      <a:pt x="2090" y="1734"/>
                    </a:lnTo>
                    <a:lnTo>
                      <a:pt x="2092" y="1733"/>
                    </a:lnTo>
                    <a:lnTo>
                      <a:pt x="2097" y="1734"/>
                    </a:lnTo>
                    <a:lnTo>
                      <a:pt x="2105" y="1736"/>
                    </a:lnTo>
                    <a:lnTo>
                      <a:pt x="2112" y="1738"/>
                    </a:lnTo>
                    <a:lnTo>
                      <a:pt x="2119" y="1743"/>
                    </a:lnTo>
                    <a:lnTo>
                      <a:pt x="2124" y="1748"/>
                    </a:lnTo>
                    <a:lnTo>
                      <a:pt x="2129" y="1754"/>
                    </a:lnTo>
                    <a:lnTo>
                      <a:pt x="2131" y="1758"/>
                    </a:lnTo>
                    <a:lnTo>
                      <a:pt x="2132" y="1760"/>
                    </a:lnTo>
                    <a:lnTo>
                      <a:pt x="2133" y="1765"/>
                    </a:lnTo>
                    <a:lnTo>
                      <a:pt x="2132" y="1769"/>
                    </a:lnTo>
                    <a:lnTo>
                      <a:pt x="2127" y="1778"/>
                    </a:lnTo>
                    <a:lnTo>
                      <a:pt x="2124" y="1782"/>
                    </a:lnTo>
                    <a:lnTo>
                      <a:pt x="2121" y="1784"/>
                    </a:lnTo>
                    <a:lnTo>
                      <a:pt x="2113" y="1782"/>
                    </a:lnTo>
                    <a:lnTo>
                      <a:pt x="2111" y="1783"/>
                    </a:lnTo>
                    <a:lnTo>
                      <a:pt x="2107" y="1786"/>
                    </a:lnTo>
                    <a:lnTo>
                      <a:pt x="2100" y="1797"/>
                    </a:lnTo>
                    <a:lnTo>
                      <a:pt x="2095" y="1803"/>
                    </a:lnTo>
                    <a:lnTo>
                      <a:pt x="2090" y="1806"/>
                    </a:lnTo>
                    <a:lnTo>
                      <a:pt x="2089" y="1808"/>
                    </a:lnTo>
                    <a:lnTo>
                      <a:pt x="2099" y="1808"/>
                    </a:lnTo>
                    <a:lnTo>
                      <a:pt x="2101" y="1804"/>
                    </a:lnTo>
                    <a:lnTo>
                      <a:pt x="2104" y="1797"/>
                    </a:lnTo>
                    <a:lnTo>
                      <a:pt x="2108" y="1790"/>
                    </a:lnTo>
                    <a:lnTo>
                      <a:pt x="2116" y="1788"/>
                    </a:lnTo>
                    <a:lnTo>
                      <a:pt x="2128" y="1794"/>
                    </a:lnTo>
                    <a:lnTo>
                      <a:pt x="2133" y="1794"/>
                    </a:lnTo>
                    <a:lnTo>
                      <a:pt x="2137" y="1787"/>
                    </a:lnTo>
                    <a:lnTo>
                      <a:pt x="2142" y="1783"/>
                    </a:lnTo>
                    <a:lnTo>
                      <a:pt x="2144" y="1781"/>
                    </a:lnTo>
                    <a:lnTo>
                      <a:pt x="2145" y="1782"/>
                    </a:lnTo>
                    <a:lnTo>
                      <a:pt x="2149" y="1787"/>
                    </a:lnTo>
                    <a:lnTo>
                      <a:pt x="2150" y="1791"/>
                    </a:lnTo>
                    <a:lnTo>
                      <a:pt x="2150" y="1801"/>
                    </a:lnTo>
                    <a:lnTo>
                      <a:pt x="2150" y="1804"/>
                    </a:lnTo>
                    <a:lnTo>
                      <a:pt x="2146" y="1811"/>
                    </a:lnTo>
                    <a:lnTo>
                      <a:pt x="2138" y="1822"/>
                    </a:lnTo>
                    <a:lnTo>
                      <a:pt x="2133" y="1826"/>
                    </a:lnTo>
                    <a:lnTo>
                      <a:pt x="2127" y="1828"/>
                    </a:lnTo>
                    <a:lnTo>
                      <a:pt x="2121" y="1832"/>
                    </a:lnTo>
                    <a:lnTo>
                      <a:pt x="2119" y="1835"/>
                    </a:lnTo>
                    <a:lnTo>
                      <a:pt x="2117" y="1840"/>
                    </a:lnTo>
                    <a:lnTo>
                      <a:pt x="2114" y="1842"/>
                    </a:lnTo>
                    <a:lnTo>
                      <a:pt x="2112" y="1844"/>
                    </a:lnTo>
                    <a:lnTo>
                      <a:pt x="2116" y="1848"/>
                    </a:lnTo>
                    <a:lnTo>
                      <a:pt x="2117" y="1847"/>
                    </a:lnTo>
                    <a:lnTo>
                      <a:pt x="2118" y="1846"/>
                    </a:lnTo>
                    <a:lnTo>
                      <a:pt x="2122" y="1838"/>
                    </a:lnTo>
                    <a:lnTo>
                      <a:pt x="2124" y="1834"/>
                    </a:lnTo>
                    <a:lnTo>
                      <a:pt x="2126" y="1833"/>
                    </a:lnTo>
                    <a:lnTo>
                      <a:pt x="2128" y="1834"/>
                    </a:lnTo>
                    <a:lnTo>
                      <a:pt x="2129" y="1835"/>
                    </a:lnTo>
                    <a:lnTo>
                      <a:pt x="2131" y="1838"/>
                    </a:lnTo>
                    <a:lnTo>
                      <a:pt x="2130" y="1845"/>
                    </a:lnTo>
                    <a:lnTo>
                      <a:pt x="2126" y="1872"/>
                    </a:lnTo>
                    <a:lnTo>
                      <a:pt x="2127" y="1872"/>
                    </a:lnTo>
                    <a:lnTo>
                      <a:pt x="2129" y="1864"/>
                    </a:lnTo>
                    <a:lnTo>
                      <a:pt x="2137" y="1836"/>
                    </a:lnTo>
                    <a:lnTo>
                      <a:pt x="2139" y="1831"/>
                    </a:lnTo>
                    <a:lnTo>
                      <a:pt x="2144" y="1825"/>
                    </a:lnTo>
                    <a:lnTo>
                      <a:pt x="2152" y="1816"/>
                    </a:lnTo>
                    <a:lnTo>
                      <a:pt x="2159" y="1811"/>
                    </a:lnTo>
                    <a:lnTo>
                      <a:pt x="2167" y="1808"/>
                    </a:lnTo>
                    <a:lnTo>
                      <a:pt x="2171" y="1806"/>
                    </a:lnTo>
                    <a:lnTo>
                      <a:pt x="2176" y="1807"/>
                    </a:lnTo>
                    <a:lnTo>
                      <a:pt x="2179" y="1812"/>
                    </a:lnTo>
                    <a:lnTo>
                      <a:pt x="2183" y="1812"/>
                    </a:lnTo>
                    <a:lnTo>
                      <a:pt x="2188" y="1811"/>
                    </a:lnTo>
                    <a:lnTo>
                      <a:pt x="2191" y="1812"/>
                    </a:lnTo>
                    <a:lnTo>
                      <a:pt x="2195" y="1814"/>
                    </a:lnTo>
                    <a:lnTo>
                      <a:pt x="2198" y="1817"/>
                    </a:lnTo>
                    <a:lnTo>
                      <a:pt x="2203" y="1821"/>
                    </a:lnTo>
                    <a:lnTo>
                      <a:pt x="2216" y="1828"/>
                    </a:lnTo>
                    <a:lnTo>
                      <a:pt x="2217" y="1830"/>
                    </a:lnTo>
                    <a:lnTo>
                      <a:pt x="2218" y="1832"/>
                    </a:lnTo>
                    <a:lnTo>
                      <a:pt x="2220" y="1836"/>
                    </a:lnTo>
                    <a:lnTo>
                      <a:pt x="2219" y="1840"/>
                    </a:lnTo>
                    <a:lnTo>
                      <a:pt x="2218" y="1844"/>
                    </a:lnTo>
                    <a:lnTo>
                      <a:pt x="2216" y="1846"/>
                    </a:lnTo>
                    <a:lnTo>
                      <a:pt x="2213" y="1847"/>
                    </a:lnTo>
                    <a:lnTo>
                      <a:pt x="2211" y="1849"/>
                    </a:lnTo>
                    <a:lnTo>
                      <a:pt x="2207" y="1854"/>
                    </a:lnTo>
                    <a:lnTo>
                      <a:pt x="2205" y="1855"/>
                    </a:lnTo>
                    <a:lnTo>
                      <a:pt x="2197" y="1857"/>
                    </a:lnTo>
                    <a:lnTo>
                      <a:pt x="2191" y="1858"/>
                    </a:lnTo>
                    <a:lnTo>
                      <a:pt x="2187" y="1861"/>
                    </a:lnTo>
                    <a:lnTo>
                      <a:pt x="2179" y="1866"/>
                    </a:lnTo>
                    <a:lnTo>
                      <a:pt x="2167" y="1877"/>
                    </a:lnTo>
                    <a:lnTo>
                      <a:pt x="2168" y="1879"/>
                    </a:lnTo>
                    <a:lnTo>
                      <a:pt x="2172" y="1880"/>
                    </a:lnTo>
                    <a:lnTo>
                      <a:pt x="2176" y="1879"/>
                    </a:lnTo>
                    <a:lnTo>
                      <a:pt x="2181" y="1872"/>
                    </a:lnTo>
                    <a:lnTo>
                      <a:pt x="2185" y="1869"/>
                    </a:lnTo>
                    <a:lnTo>
                      <a:pt x="2192" y="1867"/>
                    </a:lnTo>
                    <a:lnTo>
                      <a:pt x="2203" y="1864"/>
                    </a:lnTo>
                    <a:lnTo>
                      <a:pt x="2207" y="1865"/>
                    </a:lnTo>
                    <a:lnTo>
                      <a:pt x="2208" y="1865"/>
                    </a:lnTo>
                    <a:lnTo>
                      <a:pt x="2208" y="1867"/>
                    </a:lnTo>
                    <a:lnTo>
                      <a:pt x="2208" y="1870"/>
                    </a:lnTo>
                    <a:lnTo>
                      <a:pt x="2207" y="1874"/>
                    </a:lnTo>
                    <a:lnTo>
                      <a:pt x="2205" y="1876"/>
                    </a:lnTo>
                    <a:lnTo>
                      <a:pt x="2200" y="1885"/>
                    </a:lnTo>
                    <a:lnTo>
                      <a:pt x="2203" y="1888"/>
                    </a:lnTo>
                    <a:lnTo>
                      <a:pt x="2208" y="1888"/>
                    </a:lnTo>
                    <a:lnTo>
                      <a:pt x="2211" y="1886"/>
                    </a:lnTo>
                    <a:lnTo>
                      <a:pt x="2213" y="1880"/>
                    </a:lnTo>
                    <a:lnTo>
                      <a:pt x="2216" y="1877"/>
                    </a:lnTo>
                    <a:lnTo>
                      <a:pt x="2219" y="1877"/>
                    </a:lnTo>
                    <a:lnTo>
                      <a:pt x="2221" y="1875"/>
                    </a:lnTo>
                    <a:lnTo>
                      <a:pt x="2224" y="1873"/>
                    </a:lnTo>
                    <a:lnTo>
                      <a:pt x="2224" y="1872"/>
                    </a:lnTo>
                    <a:lnTo>
                      <a:pt x="2221" y="1869"/>
                    </a:lnTo>
                    <a:lnTo>
                      <a:pt x="2221" y="1867"/>
                    </a:lnTo>
                    <a:lnTo>
                      <a:pt x="2222" y="1863"/>
                    </a:lnTo>
                    <a:lnTo>
                      <a:pt x="2224" y="1858"/>
                    </a:lnTo>
                    <a:lnTo>
                      <a:pt x="2227" y="1855"/>
                    </a:lnTo>
                    <a:lnTo>
                      <a:pt x="2228" y="1855"/>
                    </a:lnTo>
                    <a:lnTo>
                      <a:pt x="2235" y="1858"/>
                    </a:lnTo>
                    <a:lnTo>
                      <a:pt x="2239" y="1863"/>
                    </a:lnTo>
                    <a:lnTo>
                      <a:pt x="2250" y="1880"/>
                    </a:lnTo>
                    <a:lnTo>
                      <a:pt x="2252" y="1884"/>
                    </a:lnTo>
                    <a:lnTo>
                      <a:pt x="2255" y="1896"/>
                    </a:lnTo>
                    <a:lnTo>
                      <a:pt x="2256" y="1901"/>
                    </a:lnTo>
                    <a:lnTo>
                      <a:pt x="2255" y="1905"/>
                    </a:lnTo>
                    <a:lnTo>
                      <a:pt x="2254" y="1908"/>
                    </a:lnTo>
                    <a:lnTo>
                      <a:pt x="2253" y="1908"/>
                    </a:lnTo>
                    <a:lnTo>
                      <a:pt x="2251" y="1908"/>
                    </a:lnTo>
                    <a:lnTo>
                      <a:pt x="2237" y="1903"/>
                    </a:lnTo>
                    <a:lnTo>
                      <a:pt x="2230" y="1904"/>
                    </a:lnTo>
                    <a:lnTo>
                      <a:pt x="2227" y="1905"/>
                    </a:lnTo>
                    <a:lnTo>
                      <a:pt x="2225" y="1908"/>
                    </a:lnTo>
                    <a:lnTo>
                      <a:pt x="2223" y="1910"/>
                    </a:lnTo>
                    <a:lnTo>
                      <a:pt x="2222" y="1913"/>
                    </a:lnTo>
                    <a:lnTo>
                      <a:pt x="2219" y="1915"/>
                    </a:lnTo>
                    <a:lnTo>
                      <a:pt x="2210" y="1915"/>
                    </a:lnTo>
                    <a:lnTo>
                      <a:pt x="2205" y="1916"/>
                    </a:lnTo>
                    <a:lnTo>
                      <a:pt x="2196" y="1921"/>
                    </a:lnTo>
                    <a:lnTo>
                      <a:pt x="2193" y="1923"/>
                    </a:lnTo>
                    <a:lnTo>
                      <a:pt x="2192" y="1926"/>
                    </a:lnTo>
                    <a:lnTo>
                      <a:pt x="2198" y="1926"/>
                    </a:lnTo>
                    <a:lnTo>
                      <a:pt x="2207" y="1922"/>
                    </a:lnTo>
                    <a:lnTo>
                      <a:pt x="2215" y="1921"/>
                    </a:lnTo>
                    <a:lnTo>
                      <a:pt x="2229" y="1929"/>
                    </a:lnTo>
                    <a:lnTo>
                      <a:pt x="2233" y="1931"/>
                    </a:lnTo>
                    <a:lnTo>
                      <a:pt x="2236" y="1929"/>
                    </a:lnTo>
                    <a:lnTo>
                      <a:pt x="2239" y="1929"/>
                    </a:lnTo>
                    <a:lnTo>
                      <a:pt x="2250" y="1930"/>
                    </a:lnTo>
                    <a:lnTo>
                      <a:pt x="2254" y="1931"/>
                    </a:lnTo>
                    <a:lnTo>
                      <a:pt x="2260" y="1934"/>
                    </a:lnTo>
                    <a:lnTo>
                      <a:pt x="2268" y="1942"/>
                    </a:lnTo>
                    <a:lnTo>
                      <a:pt x="2270" y="1944"/>
                    </a:lnTo>
                    <a:lnTo>
                      <a:pt x="2271" y="1946"/>
                    </a:lnTo>
                    <a:lnTo>
                      <a:pt x="2271" y="1948"/>
                    </a:lnTo>
                    <a:lnTo>
                      <a:pt x="2271" y="1955"/>
                    </a:lnTo>
                    <a:lnTo>
                      <a:pt x="2270" y="1956"/>
                    </a:lnTo>
                    <a:lnTo>
                      <a:pt x="2267" y="1957"/>
                    </a:lnTo>
                    <a:lnTo>
                      <a:pt x="2255" y="1956"/>
                    </a:lnTo>
                    <a:lnTo>
                      <a:pt x="2251" y="1955"/>
                    </a:lnTo>
                    <a:lnTo>
                      <a:pt x="2246" y="1956"/>
                    </a:lnTo>
                    <a:lnTo>
                      <a:pt x="2243" y="1956"/>
                    </a:lnTo>
                    <a:lnTo>
                      <a:pt x="2238" y="1953"/>
                    </a:lnTo>
                    <a:lnTo>
                      <a:pt x="2232" y="1950"/>
                    </a:lnTo>
                    <a:lnTo>
                      <a:pt x="2224" y="1953"/>
                    </a:lnTo>
                    <a:lnTo>
                      <a:pt x="2218" y="1951"/>
                    </a:lnTo>
                    <a:lnTo>
                      <a:pt x="2211" y="1953"/>
                    </a:lnTo>
                    <a:lnTo>
                      <a:pt x="2198" y="1962"/>
                    </a:lnTo>
                    <a:lnTo>
                      <a:pt x="2200" y="1964"/>
                    </a:lnTo>
                    <a:lnTo>
                      <a:pt x="2218" y="1956"/>
                    </a:lnTo>
                    <a:lnTo>
                      <a:pt x="2221" y="1956"/>
                    </a:lnTo>
                    <a:lnTo>
                      <a:pt x="2227" y="1959"/>
                    </a:lnTo>
                    <a:lnTo>
                      <a:pt x="2236" y="1965"/>
                    </a:lnTo>
                    <a:lnTo>
                      <a:pt x="2238" y="1967"/>
                    </a:lnTo>
                    <a:lnTo>
                      <a:pt x="2238" y="1977"/>
                    </a:lnTo>
                    <a:lnTo>
                      <a:pt x="2237" y="1982"/>
                    </a:lnTo>
                    <a:lnTo>
                      <a:pt x="2234" y="1989"/>
                    </a:lnTo>
                    <a:lnTo>
                      <a:pt x="2230" y="1988"/>
                    </a:lnTo>
                    <a:lnTo>
                      <a:pt x="2221" y="1984"/>
                    </a:lnTo>
                    <a:lnTo>
                      <a:pt x="2217" y="1983"/>
                    </a:lnTo>
                    <a:lnTo>
                      <a:pt x="2214" y="1984"/>
                    </a:lnTo>
                    <a:lnTo>
                      <a:pt x="2210" y="1987"/>
                    </a:lnTo>
                    <a:lnTo>
                      <a:pt x="2208" y="1987"/>
                    </a:lnTo>
                    <a:lnTo>
                      <a:pt x="2193" y="1981"/>
                    </a:lnTo>
                    <a:lnTo>
                      <a:pt x="2190" y="1981"/>
                    </a:lnTo>
                    <a:lnTo>
                      <a:pt x="2189" y="1982"/>
                    </a:lnTo>
                    <a:lnTo>
                      <a:pt x="2190" y="1983"/>
                    </a:lnTo>
                    <a:lnTo>
                      <a:pt x="2204" y="1991"/>
                    </a:lnTo>
                    <a:lnTo>
                      <a:pt x="2214" y="1992"/>
                    </a:lnTo>
                    <a:lnTo>
                      <a:pt x="2221" y="1993"/>
                    </a:lnTo>
                    <a:lnTo>
                      <a:pt x="2224" y="1996"/>
                    </a:lnTo>
                    <a:lnTo>
                      <a:pt x="2226" y="1998"/>
                    </a:lnTo>
                    <a:lnTo>
                      <a:pt x="2226" y="2003"/>
                    </a:lnTo>
                    <a:lnTo>
                      <a:pt x="2229" y="2008"/>
                    </a:lnTo>
                    <a:lnTo>
                      <a:pt x="2232" y="2011"/>
                    </a:lnTo>
                    <a:lnTo>
                      <a:pt x="2235" y="2011"/>
                    </a:lnTo>
                    <a:lnTo>
                      <a:pt x="2238" y="2009"/>
                    </a:lnTo>
                    <a:lnTo>
                      <a:pt x="2242" y="2008"/>
                    </a:lnTo>
                    <a:lnTo>
                      <a:pt x="2244" y="2010"/>
                    </a:lnTo>
                    <a:lnTo>
                      <a:pt x="2248" y="2013"/>
                    </a:lnTo>
                    <a:lnTo>
                      <a:pt x="2251" y="2014"/>
                    </a:lnTo>
                    <a:lnTo>
                      <a:pt x="2255" y="2016"/>
                    </a:lnTo>
                    <a:lnTo>
                      <a:pt x="2258" y="2016"/>
                    </a:lnTo>
                    <a:lnTo>
                      <a:pt x="2266" y="2015"/>
                    </a:lnTo>
                    <a:lnTo>
                      <a:pt x="2269" y="2016"/>
                    </a:lnTo>
                    <a:lnTo>
                      <a:pt x="2270" y="2018"/>
                    </a:lnTo>
                    <a:lnTo>
                      <a:pt x="2268" y="2019"/>
                    </a:lnTo>
                    <a:lnTo>
                      <a:pt x="2261" y="2023"/>
                    </a:lnTo>
                    <a:lnTo>
                      <a:pt x="2260" y="2027"/>
                    </a:lnTo>
                    <a:lnTo>
                      <a:pt x="2264" y="2032"/>
                    </a:lnTo>
                    <a:lnTo>
                      <a:pt x="2266" y="2036"/>
                    </a:lnTo>
                    <a:lnTo>
                      <a:pt x="2266" y="2040"/>
                    </a:lnTo>
                    <a:lnTo>
                      <a:pt x="2264" y="2046"/>
                    </a:lnTo>
                    <a:lnTo>
                      <a:pt x="2263" y="2049"/>
                    </a:lnTo>
                    <a:lnTo>
                      <a:pt x="2264" y="2049"/>
                    </a:lnTo>
                    <a:lnTo>
                      <a:pt x="2270" y="2043"/>
                    </a:lnTo>
                    <a:lnTo>
                      <a:pt x="2270" y="2044"/>
                    </a:lnTo>
                    <a:lnTo>
                      <a:pt x="2271" y="2052"/>
                    </a:lnTo>
                    <a:lnTo>
                      <a:pt x="2271" y="2051"/>
                    </a:lnTo>
                    <a:lnTo>
                      <a:pt x="2273" y="2045"/>
                    </a:lnTo>
                    <a:lnTo>
                      <a:pt x="2273" y="2036"/>
                    </a:lnTo>
                    <a:lnTo>
                      <a:pt x="2276" y="2033"/>
                    </a:lnTo>
                    <a:lnTo>
                      <a:pt x="2285" y="2031"/>
                    </a:lnTo>
                    <a:lnTo>
                      <a:pt x="2284" y="2044"/>
                    </a:lnTo>
                    <a:lnTo>
                      <a:pt x="2284" y="2051"/>
                    </a:lnTo>
                    <a:lnTo>
                      <a:pt x="2279" y="2062"/>
                    </a:lnTo>
                    <a:lnTo>
                      <a:pt x="2276" y="2065"/>
                    </a:lnTo>
                    <a:lnTo>
                      <a:pt x="2276" y="2066"/>
                    </a:lnTo>
                    <a:lnTo>
                      <a:pt x="2278" y="2068"/>
                    </a:lnTo>
                    <a:lnTo>
                      <a:pt x="2280" y="2068"/>
                    </a:lnTo>
                    <a:lnTo>
                      <a:pt x="2281" y="2066"/>
                    </a:lnTo>
                    <a:lnTo>
                      <a:pt x="2285" y="2057"/>
                    </a:lnTo>
                    <a:lnTo>
                      <a:pt x="2292" y="2049"/>
                    </a:lnTo>
                    <a:lnTo>
                      <a:pt x="2293" y="2048"/>
                    </a:lnTo>
                    <a:lnTo>
                      <a:pt x="2293" y="2052"/>
                    </a:lnTo>
                    <a:lnTo>
                      <a:pt x="2293" y="2057"/>
                    </a:lnTo>
                    <a:lnTo>
                      <a:pt x="2296" y="2060"/>
                    </a:lnTo>
                    <a:lnTo>
                      <a:pt x="2299" y="2057"/>
                    </a:lnTo>
                    <a:lnTo>
                      <a:pt x="2301" y="2055"/>
                    </a:lnTo>
                    <a:lnTo>
                      <a:pt x="2305" y="2055"/>
                    </a:lnTo>
                    <a:lnTo>
                      <a:pt x="2307" y="2057"/>
                    </a:lnTo>
                    <a:lnTo>
                      <a:pt x="2307" y="2059"/>
                    </a:lnTo>
                    <a:lnTo>
                      <a:pt x="2306" y="2070"/>
                    </a:lnTo>
                    <a:lnTo>
                      <a:pt x="2306" y="2073"/>
                    </a:lnTo>
                    <a:lnTo>
                      <a:pt x="2310" y="2081"/>
                    </a:lnTo>
                    <a:lnTo>
                      <a:pt x="2311" y="2080"/>
                    </a:lnTo>
                    <a:lnTo>
                      <a:pt x="2310" y="2076"/>
                    </a:lnTo>
                    <a:lnTo>
                      <a:pt x="2309" y="2068"/>
                    </a:lnTo>
                    <a:lnTo>
                      <a:pt x="2310" y="2064"/>
                    </a:lnTo>
                    <a:lnTo>
                      <a:pt x="2313" y="2059"/>
                    </a:lnTo>
                    <a:lnTo>
                      <a:pt x="2320" y="2052"/>
                    </a:lnTo>
                    <a:lnTo>
                      <a:pt x="2323" y="2051"/>
                    </a:lnTo>
                    <a:lnTo>
                      <a:pt x="2324" y="2051"/>
                    </a:lnTo>
                    <a:lnTo>
                      <a:pt x="2328" y="2055"/>
                    </a:lnTo>
                    <a:lnTo>
                      <a:pt x="2326" y="2057"/>
                    </a:lnTo>
                    <a:lnTo>
                      <a:pt x="2324" y="2059"/>
                    </a:lnTo>
                    <a:lnTo>
                      <a:pt x="2322" y="2063"/>
                    </a:lnTo>
                    <a:lnTo>
                      <a:pt x="2320" y="2068"/>
                    </a:lnTo>
                    <a:lnTo>
                      <a:pt x="2322" y="2071"/>
                    </a:lnTo>
                    <a:lnTo>
                      <a:pt x="2328" y="2071"/>
                    </a:lnTo>
                    <a:lnTo>
                      <a:pt x="2334" y="2067"/>
                    </a:lnTo>
                    <a:lnTo>
                      <a:pt x="2337" y="2069"/>
                    </a:lnTo>
                    <a:lnTo>
                      <a:pt x="2341" y="2075"/>
                    </a:lnTo>
                    <a:lnTo>
                      <a:pt x="2348" y="2085"/>
                    </a:lnTo>
                    <a:lnTo>
                      <a:pt x="2353" y="2082"/>
                    </a:lnTo>
                    <a:lnTo>
                      <a:pt x="2358" y="2089"/>
                    </a:lnTo>
                    <a:lnTo>
                      <a:pt x="2351" y="2094"/>
                    </a:lnTo>
                    <a:lnTo>
                      <a:pt x="2353" y="2107"/>
                    </a:lnTo>
                    <a:lnTo>
                      <a:pt x="2343" y="2106"/>
                    </a:lnTo>
                    <a:lnTo>
                      <a:pt x="2339" y="2107"/>
                    </a:lnTo>
                    <a:lnTo>
                      <a:pt x="2335" y="2106"/>
                    </a:lnTo>
                    <a:lnTo>
                      <a:pt x="2331" y="2106"/>
                    </a:lnTo>
                    <a:lnTo>
                      <a:pt x="2335" y="2109"/>
                    </a:lnTo>
                    <a:lnTo>
                      <a:pt x="2342" y="2110"/>
                    </a:lnTo>
                    <a:lnTo>
                      <a:pt x="2342" y="2114"/>
                    </a:lnTo>
                    <a:lnTo>
                      <a:pt x="2347" y="2114"/>
                    </a:lnTo>
                    <a:lnTo>
                      <a:pt x="2351" y="2113"/>
                    </a:lnTo>
                    <a:lnTo>
                      <a:pt x="2358" y="2113"/>
                    </a:lnTo>
                    <a:lnTo>
                      <a:pt x="2358" y="2109"/>
                    </a:lnTo>
                    <a:lnTo>
                      <a:pt x="2363" y="2107"/>
                    </a:lnTo>
                    <a:lnTo>
                      <a:pt x="2365" y="2104"/>
                    </a:lnTo>
                    <a:lnTo>
                      <a:pt x="2367" y="2105"/>
                    </a:lnTo>
                    <a:lnTo>
                      <a:pt x="2374" y="2107"/>
                    </a:lnTo>
                    <a:lnTo>
                      <a:pt x="2382" y="2115"/>
                    </a:lnTo>
                    <a:lnTo>
                      <a:pt x="2378" y="2120"/>
                    </a:lnTo>
                    <a:lnTo>
                      <a:pt x="2378" y="2124"/>
                    </a:lnTo>
                    <a:lnTo>
                      <a:pt x="2376" y="2129"/>
                    </a:lnTo>
                    <a:lnTo>
                      <a:pt x="2376" y="2132"/>
                    </a:lnTo>
                    <a:lnTo>
                      <a:pt x="2374" y="2134"/>
                    </a:lnTo>
                    <a:lnTo>
                      <a:pt x="2362" y="2148"/>
                    </a:lnTo>
                    <a:lnTo>
                      <a:pt x="2364" y="2148"/>
                    </a:lnTo>
                    <a:lnTo>
                      <a:pt x="2369" y="2145"/>
                    </a:lnTo>
                    <a:lnTo>
                      <a:pt x="2379" y="2140"/>
                    </a:lnTo>
                    <a:lnTo>
                      <a:pt x="2385" y="2138"/>
                    </a:lnTo>
                    <a:lnTo>
                      <a:pt x="2389" y="2139"/>
                    </a:lnTo>
                    <a:lnTo>
                      <a:pt x="2391" y="2139"/>
                    </a:lnTo>
                    <a:lnTo>
                      <a:pt x="2392" y="2137"/>
                    </a:lnTo>
                    <a:lnTo>
                      <a:pt x="2396" y="2139"/>
                    </a:lnTo>
                    <a:lnTo>
                      <a:pt x="2403" y="2141"/>
                    </a:lnTo>
                    <a:lnTo>
                      <a:pt x="2410" y="2130"/>
                    </a:lnTo>
                    <a:lnTo>
                      <a:pt x="2415" y="2132"/>
                    </a:lnTo>
                    <a:lnTo>
                      <a:pt x="2419" y="2139"/>
                    </a:lnTo>
                    <a:lnTo>
                      <a:pt x="2429" y="2151"/>
                    </a:lnTo>
                    <a:lnTo>
                      <a:pt x="2434" y="2158"/>
                    </a:lnTo>
                    <a:lnTo>
                      <a:pt x="2436" y="2161"/>
                    </a:lnTo>
                    <a:lnTo>
                      <a:pt x="2435" y="2164"/>
                    </a:lnTo>
                    <a:lnTo>
                      <a:pt x="2431" y="2167"/>
                    </a:lnTo>
                    <a:lnTo>
                      <a:pt x="2428" y="2168"/>
                    </a:lnTo>
                    <a:lnTo>
                      <a:pt x="2422" y="2162"/>
                    </a:lnTo>
                    <a:lnTo>
                      <a:pt x="2417" y="2159"/>
                    </a:lnTo>
                    <a:lnTo>
                      <a:pt x="2414" y="2159"/>
                    </a:lnTo>
                    <a:lnTo>
                      <a:pt x="2410" y="2162"/>
                    </a:lnTo>
                    <a:lnTo>
                      <a:pt x="2411" y="2163"/>
                    </a:lnTo>
                    <a:lnTo>
                      <a:pt x="2425" y="2172"/>
                    </a:lnTo>
                    <a:lnTo>
                      <a:pt x="2427" y="2179"/>
                    </a:lnTo>
                    <a:lnTo>
                      <a:pt x="2427" y="2182"/>
                    </a:lnTo>
                    <a:lnTo>
                      <a:pt x="2418" y="2187"/>
                    </a:lnTo>
                    <a:lnTo>
                      <a:pt x="2416" y="2187"/>
                    </a:lnTo>
                    <a:lnTo>
                      <a:pt x="2410" y="2185"/>
                    </a:lnTo>
                    <a:lnTo>
                      <a:pt x="2406" y="2181"/>
                    </a:lnTo>
                    <a:lnTo>
                      <a:pt x="2403" y="2179"/>
                    </a:lnTo>
                    <a:lnTo>
                      <a:pt x="2399" y="2179"/>
                    </a:lnTo>
                    <a:lnTo>
                      <a:pt x="2397" y="2179"/>
                    </a:lnTo>
                    <a:lnTo>
                      <a:pt x="2402" y="2187"/>
                    </a:lnTo>
                    <a:lnTo>
                      <a:pt x="2402" y="2189"/>
                    </a:lnTo>
                    <a:lnTo>
                      <a:pt x="2399" y="2190"/>
                    </a:lnTo>
                    <a:lnTo>
                      <a:pt x="2398" y="2194"/>
                    </a:lnTo>
                    <a:lnTo>
                      <a:pt x="2406" y="2199"/>
                    </a:lnTo>
                    <a:lnTo>
                      <a:pt x="2413" y="2205"/>
                    </a:lnTo>
                    <a:lnTo>
                      <a:pt x="2415" y="2208"/>
                    </a:lnTo>
                    <a:lnTo>
                      <a:pt x="2410" y="2209"/>
                    </a:lnTo>
                    <a:lnTo>
                      <a:pt x="2406" y="2210"/>
                    </a:lnTo>
                    <a:lnTo>
                      <a:pt x="2400" y="2209"/>
                    </a:lnTo>
                    <a:lnTo>
                      <a:pt x="2396" y="2208"/>
                    </a:lnTo>
                    <a:lnTo>
                      <a:pt x="2395" y="2209"/>
                    </a:lnTo>
                    <a:lnTo>
                      <a:pt x="2399" y="2213"/>
                    </a:lnTo>
                    <a:lnTo>
                      <a:pt x="2400" y="2214"/>
                    </a:lnTo>
                    <a:lnTo>
                      <a:pt x="2402" y="2218"/>
                    </a:lnTo>
                    <a:lnTo>
                      <a:pt x="2402" y="2220"/>
                    </a:lnTo>
                    <a:lnTo>
                      <a:pt x="2402" y="2223"/>
                    </a:lnTo>
                    <a:lnTo>
                      <a:pt x="2399" y="2225"/>
                    </a:lnTo>
                    <a:lnTo>
                      <a:pt x="2396" y="2231"/>
                    </a:lnTo>
                    <a:lnTo>
                      <a:pt x="2394" y="2237"/>
                    </a:lnTo>
                    <a:lnTo>
                      <a:pt x="2391" y="2238"/>
                    </a:lnTo>
                    <a:lnTo>
                      <a:pt x="2389" y="2236"/>
                    </a:lnTo>
                    <a:lnTo>
                      <a:pt x="2385" y="2239"/>
                    </a:lnTo>
                    <a:lnTo>
                      <a:pt x="2378" y="2236"/>
                    </a:lnTo>
                    <a:lnTo>
                      <a:pt x="2376" y="2233"/>
                    </a:lnTo>
                    <a:lnTo>
                      <a:pt x="2370" y="2222"/>
                    </a:lnTo>
                    <a:lnTo>
                      <a:pt x="2369" y="2223"/>
                    </a:lnTo>
                    <a:lnTo>
                      <a:pt x="2371" y="2229"/>
                    </a:lnTo>
                    <a:lnTo>
                      <a:pt x="2370" y="2232"/>
                    </a:lnTo>
                    <a:lnTo>
                      <a:pt x="2364" y="2235"/>
                    </a:lnTo>
                    <a:lnTo>
                      <a:pt x="2364" y="2236"/>
                    </a:lnTo>
                    <a:lnTo>
                      <a:pt x="2368" y="2238"/>
                    </a:lnTo>
                    <a:lnTo>
                      <a:pt x="2374" y="2239"/>
                    </a:lnTo>
                    <a:lnTo>
                      <a:pt x="2372" y="2244"/>
                    </a:lnTo>
                    <a:lnTo>
                      <a:pt x="2372" y="2268"/>
                    </a:lnTo>
                    <a:lnTo>
                      <a:pt x="2371" y="2276"/>
                    </a:lnTo>
                    <a:lnTo>
                      <a:pt x="2369" y="2282"/>
                    </a:lnTo>
                    <a:lnTo>
                      <a:pt x="2365" y="2289"/>
                    </a:lnTo>
                    <a:lnTo>
                      <a:pt x="2361" y="2285"/>
                    </a:lnTo>
                    <a:lnTo>
                      <a:pt x="2359" y="2281"/>
                    </a:lnTo>
                    <a:lnTo>
                      <a:pt x="2358" y="2278"/>
                    </a:lnTo>
                    <a:lnTo>
                      <a:pt x="2356" y="2276"/>
                    </a:lnTo>
                    <a:lnTo>
                      <a:pt x="2354" y="2276"/>
                    </a:lnTo>
                    <a:lnTo>
                      <a:pt x="2351" y="2275"/>
                    </a:lnTo>
                    <a:lnTo>
                      <a:pt x="2348" y="2279"/>
                    </a:lnTo>
                    <a:lnTo>
                      <a:pt x="2345" y="2276"/>
                    </a:lnTo>
                    <a:lnTo>
                      <a:pt x="2342" y="2271"/>
                    </a:lnTo>
                    <a:lnTo>
                      <a:pt x="2343" y="2260"/>
                    </a:lnTo>
                    <a:lnTo>
                      <a:pt x="2345" y="2255"/>
                    </a:lnTo>
                    <a:lnTo>
                      <a:pt x="2344" y="2255"/>
                    </a:lnTo>
                    <a:lnTo>
                      <a:pt x="2342" y="2258"/>
                    </a:lnTo>
                    <a:lnTo>
                      <a:pt x="2339" y="2266"/>
                    </a:lnTo>
                    <a:lnTo>
                      <a:pt x="2336" y="2276"/>
                    </a:lnTo>
                    <a:lnTo>
                      <a:pt x="2333" y="2272"/>
                    </a:lnTo>
                    <a:lnTo>
                      <a:pt x="2329" y="2267"/>
                    </a:lnTo>
                    <a:lnTo>
                      <a:pt x="2327" y="2262"/>
                    </a:lnTo>
                    <a:lnTo>
                      <a:pt x="2323" y="2257"/>
                    </a:lnTo>
                    <a:lnTo>
                      <a:pt x="2319" y="2250"/>
                    </a:lnTo>
                    <a:lnTo>
                      <a:pt x="2317" y="2242"/>
                    </a:lnTo>
                    <a:lnTo>
                      <a:pt x="2316" y="2241"/>
                    </a:lnTo>
                    <a:lnTo>
                      <a:pt x="2313" y="2235"/>
                    </a:lnTo>
                    <a:lnTo>
                      <a:pt x="2313" y="2233"/>
                    </a:lnTo>
                    <a:lnTo>
                      <a:pt x="2312" y="2232"/>
                    </a:lnTo>
                    <a:lnTo>
                      <a:pt x="2310" y="2228"/>
                    </a:lnTo>
                    <a:lnTo>
                      <a:pt x="2311" y="2224"/>
                    </a:lnTo>
                    <a:lnTo>
                      <a:pt x="2314" y="2219"/>
                    </a:lnTo>
                    <a:lnTo>
                      <a:pt x="2317" y="2215"/>
                    </a:lnTo>
                    <a:lnTo>
                      <a:pt x="2322" y="2211"/>
                    </a:lnTo>
                    <a:lnTo>
                      <a:pt x="2327" y="2209"/>
                    </a:lnTo>
                    <a:lnTo>
                      <a:pt x="2329" y="2205"/>
                    </a:lnTo>
                    <a:lnTo>
                      <a:pt x="2333" y="2196"/>
                    </a:lnTo>
                    <a:lnTo>
                      <a:pt x="2336" y="2190"/>
                    </a:lnTo>
                    <a:lnTo>
                      <a:pt x="2339" y="2186"/>
                    </a:lnTo>
                    <a:lnTo>
                      <a:pt x="2337" y="2186"/>
                    </a:lnTo>
                    <a:lnTo>
                      <a:pt x="2333" y="2189"/>
                    </a:lnTo>
                    <a:lnTo>
                      <a:pt x="2329" y="2193"/>
                    </a:lnTo>
                    <a:lnTo>
                      <a:pt x="2326" y="2200"/>
                    </a:lnTo>
                    <a:lnTo>
                      <a:pt x="2322" y="2205"/>
                    </a:lnTo>
                    <a:lnTo>
                      <a:pt x="2313" y="2209"/>
                    </a:lnTo>
                    <a:lnTo>
                      <a:pt x="2310" y="2211"/>
                    </a:lnTo>
                    <a:lnTo>
                      <a:pt x="2306" y="2211"/>
                    </a:lnTo>
                    <a:lnTo>
                      <a:pt x="2297" y="2211"/>
                    </a:lnTo>
                    <a:lnTo>
                      <a:pt x="2295" y="2209"/>
                    </a:lnTo>
                    <a:lnTo>
                      <a:pt x="2296" y="2204"/>
                    </a:lnTo>
                    <a:lnTo>
                      <a:pt x="2302" y="2195"/>
                    </a:lnTo>
                    <a:lnTo>
                      <a:pt x="2301" y="2194"/>
                    </a:lnTo>
                    <a:lnTo>
                      <a:pt x="2300" y="2197"/>
                    </a:lnTo>
                    <a:lnTo>
                      <a:pt x="2296" y="2200"/>
                    </a:lnTo>
                    <a:lnTo>
                      <a:pt x="2294" y="2201"/>
                    </a:lnTo>
                    <a:lnTo>
                      <a:pt x="2290" y="2200"/>
                    </a:lnTo>
                    <a:lnTo>
                      <a:pt x="2285" y="2195"/>
                    </a:lnTo>
                    <a:lnTo>
                      <a:pt x="2284" y="2193"/>
                    </a:lnTo>
                    <a:lnTo>
                      <a:pt x="2279" y="2191"/>
                    </a:lnTo>
                    <a:lnTo>
                      <a:pt x="2277" y="2189"/>
                    </a:lnTo>
                    <a:lnTo>
                      <a:pt x="2270" y="2175"/>
                    </a:lnTo>
                    <a:lnTo>
                      <a:pt x="2269" y="2172"/>
                    </a:lnTo>
                    <a:lnTo>
                      <a:pt x="2268" y="2168"/>
                    </a:lnTo>
                    <a:lnTo>
                      <a:pt x="2265" y="2166"/>
                    </a:lnTo>
                    <a:lnTo>
                      <a:pt x="2261" y="2162"/>
                    </a:lnTo>
                    <a:lnTo>
                      <a:pt x="2261" y="2163"/>
                    </a:lnTo>
                    <a:lnTo>
                      <a:pt x="2262" y="2166"/>
                    </a:lnTo>
                    <a:lnTo>
                      <a:pt x="2262" y="2169"/>
                    </a:lnTo>
                    <a:lnTo>
                      <a:pt x="2259" y="2170"/>
                    </a:lnTo>
                    <a:lnTo>
                      <a:pt x="2255" y="2170"/>
                    </a:lnTo>
                    <a:lnTo>
                      <a:pt x="2252" y="2167"/>
                    </a:lnTo>
                    <a:lnTo>
                      <a:pt x="2252" y="2171"/>
                    </a:lnTo>
                    <a:lnTo>
                      <a:pt x="2255" y="2178"/>
                    </a:lnTo>
                    <a:lnTo>
                      <a:pt x="2255" y="2186"/>
                    </a:lnTo>
                    <a:lnTo>
                      <a:pt x="2254" y="2187"/>
                    </a:lnTo>
                    <a:lnTo>
                      <a:pt x="2252" y="2187"/>
                    </a:lnTo>
                    <a:lnTo>
                      <a:pt x="2250" y="2186"/>
                    </a:lnTo>
                    <a:lnTo>
                      <a:pt x="2244" y="2180"/>
                    </a:lnTo>
                    <a:lnTo>
                      <a:pt x="2238" y="2176"/>
                    </a:lnTo>
                    <a:lnTo>
                      <a:pt x="2235" y="2173"/>
                    </a:lnTo>
                    <a:lnTo>
                      <a:pt x="2234" y="2175"/>
                    </a:lnTo>
                    <a:lnTo>
                      <a:pt x="2237" y="2183"/>
                    </a:lnTo>
                    <a:lnTo>
                      <a:pt x="2239" y="2190"/>
                    </a:lnTo>
                    <a:lnTo>
                      <a:pt x="2244" y="2196"/>
                    </a:lnTo>
                    <a:lnTo>
                      <a:pt x="2252" y="2203"/>
                    </a:lnTo>
                    <a:lnTo>
                      <a:pt x="2255" y="2208"/>
                    </a:lnTo>
                    <a:lnTo>
                      <a:pt x="2253" y="2214"/>
                    </a:lnTo>
                    <a:lnTo>
                      <a:pt x="2250" y="2216"/>
                    </a:lnTo>
                    <a:lnTo>
                      <a:pt x="2249" y="2216"/>
                    </a:lnTo>
                    <a:lnTo>
                      <a:pt x="2244" y="2216"/>
                    </a:lnTo>
                    <a:lnTo>
                      <a:pt x="2236" y="2213"/>
                    </a:lnTo>
                    <a:lnTo>
                      <a:pt x="2232" y="2209"/>
                    </a:lnTo>
                    <a:lnTo>
                      <a:pt x="2226" y="2201"/>
                    </a:lnTo>
                    <a:lnTo>
                      <a:pt x="2217" y="2192"/>
                    </a:lnTo>
                    <a:lnTo>
                      <a:pt x="2214" y="2192"/>
                    </a:lnTo>
                    <a:lnTo>
                      <a:pt x="2208" y="2195"/>
                    </a:lnTo>
                    <a:lnTo>
                      <a:pt x="2209" y="2196"/>
                    </a:lnTo>
                    <a:lnTo>
                      <a:pt x="2213" y="2196"/>
                    </a:lnTo>
                    <a:lnTo>
                      <a:pt x="2216" y="2197"/>
                    </a:lnTo>
                    <a:lnTo>
                      <a:pt x="2224" y="2205"/>
                    </a:lnTo>
                    <a:lnTo>
                      <a:pt x="2225" y="2208"/>
                    </a:lnTo>
                    <a:lnTo>
                      <a:pt x="2222" y="2211"/>
                    </a:lnTo>
                    <a:lnTo>
                      <a:pt x="2223" y="2215"/>
                    </a:lnTo>
                    <a:lnTo>
                      <a:pt x="2225" y="2220"/>
                    </a:lnTo>
                    <a:lnTo>
                      <a:pt x="2227" y="2224"/>
                    </a:lnTo>
                    <a:lnTo>
                      <a:pt x="2232" y="2225"/>
                    </a:lnTo>
                    <a:lnTo>
                      <a:pt x="2234" y="2226"/>
                    </a:lnTo>
                    <a:lnTo>
                      <a:pt x="2235" y="2227"/>
                    </a:lnTo>
                    <a:lnTo>
                      <a:pt x="2232" y="2238"/>
                    </a:lnTo>
                    <a:lnTo>
                      <a:pt x="2232" y="2241"/>
                    </a:lnTo>
                    <a:lnTo>
                      <a:pt x="2233" y="2242"/>
                    </a:lnTo>
                    <a:lnTo>
                      <a:pt x="2233" y="2243"/>
                    </a:lnTo>
                    <a:lnTo>
                      <a:pt x="2239" y="2238"/>
                    </a:lnTo>
                    <a:lnTo>
                      <a:pt x="2242" y="2237"/>
                    </a:lnTo>
                    <a:lnTo>
                      <a:pt x="2244" y="2237"/>
                    </a:lnTo>
                    <a:lnTo>
                      <a:pt x="2246" y="2238"/>
                    </a:lnTo>
                    <a:lnTo>
                      <a:pt x="2249" y="2241"/>
                    </a:lnTo>
                    <a:lnTo>
                      <a:pt x="2250" y="2244"/>
                    </a:lnTo>
                    <a:lnTo>
                      <a:pt x="2251" y="2247"/>
                    </a:lnTo>
                    <a:lnTo>
                      <a:pt x="2252" y="2249"/>
                    </a:lnTo>
                    <a:lnTo>
                      <a:pt x="2258" y="2252"/>
                    </a:lnTo>
                    <a:lnTo>
                      <a:pt x="2257" y="2254"/>
                    </a:lnTo>
                    <a:lnTo>
                      <a:pt x="2251" y="2258"/>
                    </a:lnTo>
                    <a:lnTo>
                      <a:pt x="2251" y="2259"/>
                    </a:lnTo>
                    <a:lnTo>
                      <a:pt x="2252" y="2259"/>
                    </a:lnTo>
                    <a:lnTo>
                      <a:pt x="2256" y="2262"/>
                    </a:lnTo>
                    <a:lnTo>
                      <a:pt x="2259" y="2266"/>
                    </a:lnTo>
                    <a:lnTo>
                      <a:pt x="2261" y="2271"/>
                    </a:lnTo>
                    <a:lnTo>
                      <a:pt x="2261" y="2274"/>
                    </a:lnTo>
                    <a:lnTo>
                      <a:pt x="2261" y="2277"/>
                    </a:lnTo>
                    <a:lnTo>
                      <a:pt x="2262" y="2278"/>
                    </a:lnTo>
                    <a:lnTo>
                      <a:pt x="2264" y="2278"/>
                    </a:lnTo>
                    <a:lnTo>
                      <a:pt x="2265" y="2277"/>
                    </a:lnTo>
                    <a:lnTo>
                      <a:pt x="2266" y="2277"/>
                    </a:lnTo>
                    <a:lnTo>
                      <a:pt x="2266" y="2278"/>
                    </a:lnTo>
                    <a:lnTo>
                      <a:pt x="2268" y="2283"/>
                    </a:lnTo>
                    <a:lnTo>
                      <a:pt x="2270" y="2294"/>
                    </a:lnTo>
                    <a:lnTo>
                      <a:pt x="2271" y="2298"/>
                    </a:lnTo>
                    <a:lnTo>
                      <a:pt x="2271" y="2298"/>
                    </a:lnTo>
                    <a:lnTo>
                      <a:pt x="2271" y="2286"/>
                    </a:lnTo>
                    <a:lnTo>
                      <a:pt x="2273" y="2284"/>
                    </a:lnTo>
                    <a:lnTo>
                      <a:pt x="2276" y="2286"/>
                    </a:lnTo>
                    <a:lnTo>
                      <a:pt x="2281" y="2291"/>
                    </a:lnTo>
                    <a:lnTo>
                      <a:pt x="2285" y="2294"/>
                    </a:lnTo>
                    <a:lnTo>
                      <a:pt x="2285" y="2296"/>
                    </a:lnTo>
                    <a:lnTo>
                      <a:pt x="2282" y="2300"/>
                    </a:lnTo>
                    <a:lnTo>
                      <a:pt x="2283" y="2302"/>
                    </a:lnTo>
                    <a:lnTo>
                      <a:pt x="2285" y="2304"/>
                    </a:lnTo>
                    <a:lnTo>
                      <a:pt x="2287" y="2303"/>
                    </a:lnTo>
                    <a:lnTo>
                      <a:pt x="2289" y="2299"/>
                    </a:lnTo>
                    <a:lnTo>
                      <a:pt x="2291" y="2295"/>
                    </a:lnTo>
                    <a:lnTo>
                      <a:pt x="2294" y="2292"/>
                    </a:lnTo>
                    <a:lnTo>
                      <a:pt x="2299" y="2294"/>
                    </a:lnTo>
                    <a:lnTo>
                      <a:pt x="2303" y="2301"/>
                    </a:lnTo>
                    <a:lnTo>
                      <a:pt x="2304" y="2302"/>
                    </a:lnTo>
                    <a:lnTo>
                      <a:pt x="2307" y="2305"/>
                    </a:lnTo>
                    <a:lnTo>
                      <a:pt x="2309" y="2304"/>
                    </a:lnTo>
                    <a:lnTo>
                      <a:pt x="2314" y="2310"/>
                    </a:lnTo>
                    <a:lnTo>
                      <a:pt x="2312" y="2313"/>
                    </a:lnTo>
                    <a:lnTo>
                      <a:pt x="2307" y="2318"/>
                    </a:lnTo>
                    <a:lnTo>
                      <a:pt x="2306" y="2320"/>
                    </a:lnTo>
                    <a:lnTo>
                      <a:pt x="2307" y="2319"/>
                    </a:lnTo>
                    <a:lnTo>
                      <a:pt x="2317" y="2319"/>
                    </a:lnTo>
                    <a:lnTo>
                      <a:pt x="2320" y="2321"/>
                    </a:lnTo>
                    <a:lnTo>
                      <a:pt x="2320" y="2324"/>
                    </a:lnTo>
                    <a:lnTo>
                      <a:pt x="2316" y="2334"/>
                    </a:lnTo>
                    <a:lnTo>
                      <a:pt x="2312" y="2333"/>
                    </a:lnTo>
                    <a:lnTo>
                      <a:pt x="2307" y="2333"/>
                    </a:lnTo>
                    <a:lnTo>
                      <a:pt x="2304" y="2333"/>
                    </a:lnTo>
                    <a:lnTo>
                      <a:pt x="2305" y="2334"/>
                    </a:lnTo>
                    <a:lnTo>
                      <a:pt x="2312" y="2339"/>
                    </a:lnTo>
                    <a:lnTo>
                      <a:pt x="2313" y="2342"/>
                    </a:lnTo>
                    <a:lnTo>
                      <a:pt x="2317" y="2346"/>
                    </a:lnTo>
                    <a:lnTo>
                      <a:pt x="2318" y="2349"/>
                    </a:lnTo>
                    <a:lnTo>
                      <a:pt x="2318" y="2350"/>
                    </a:lnTo>
                    <a:lnTo>
                      <a:pt x="2317" y="2352"/>
                    </a:lnTo>
                    <a:lnTo>
                      <a:pt x="2317" y="2353"/>
                    </a:lnTo>
                    <a:lnTo>
                      <a:pt x="2322" y="2354"/>
                    </a:lnTo>
                    <a:lnTo>
                      <a:pt x="2325" y="2353"/>
                    </a:lnTo>
                    <a:lnTo>
                      <a:pt x="2329" y="2352"/>
                    </a:lnTo>
                    <a:lnTo>
                      <a:pt x="2333" y="2353"/>
                    </a:lnTo>
                    <a:lnTo>
                      <a:pt x="2333" y="2354"/>
                    </a:lnTo>
                    <a:lnTo>
                      <a:pt x="2332" y="2357"/>
                    </a:lnTo>
                    <a:lnTo>
                      <a:pt x="2329" y="2361"/>
                    </a:lnTo>
                    <a:lnTo>
                      <a:pt x="2329" y="2362"/>
                    </a:lnTo>
                    <a:lnTo>
                      <a:pt x="2334" y="2361"/>
                    </a:lnTo>
                    <a:lnTo>
                      <a:pt x="2336" y="2362"/>
                    </a:lnTo>
                    <a:lnTo>
                      <a:pt x="2338" y="2370"/>
                    </a:lnTo>
                    <a:lnTo>
                      <a:pt x="2340" y="2375"/>
                    </a:lnTo>
                    <a:lnTo>
                      <a:pt x="2338" y="2376"/>
                    </a:lnTo>
                    <a:lnTo>
                      <a:pt x="2336" y="2377"/>
                    </a:lnTo>
                    <a:lnTo>
                      <a:pt x="2336" y="2385"/>
                    </a:lnTo>
                    <a:lnTo>
                      <a:pt x="2338" y="2392"/>
                    </a:lnTo>
                    <a:lnTo>
                      <a:pt x="2338" y="2399"/>
                    </a:lnTo>
                    <a:lnTo>
                      <a:pt x="2337" y="2406"/>
                    </a:lnTo>
                    <a:lnTo>
                      <a:pt x="2335" y="2407"/>
                    </a:lnTo>
                    <a:lnTo>
                      <a:pt x="2333" y="2407"/>
                    </a:lnTo>
                    <a:lnTo>
                      <a:pt x="2332" y="2405"/>
                    </a:lnTo>
                    <a:lnTo>
                      <a:pt x="2326" y="2386"/>
                    </a:lnTo>
                    <a:lnTo>
                      <a:pt x="2324" y="2383"/>
                    </a:lnTo>
                    <a:lnTo>
                      <a:pt x="2323" y="2380"/>
                    </a:lnTo>
                    <a:lnTo>
                      <a:pt x="2317" y="2372"/>
                    </a:lnTo>
                    <a:lnTo>
                      <a:pt x="2317" y="2373"/>
                    </a:lnTo>
                    <a:lnTo>
                      <a:pt x="2318" y="2376"/>
                    </a:lnTo>
                    <a:lnTo>
                      <a:pt x="2320" y="2382"/>
                    </a:lnTo>
                    <a:lnTo>
                      <a:pt x="2322" y="2393"/>
                    </a:lnTo>
                    <a:lnTo>
                      <a:pt x="2322" y="2401"/>
                    </a:lnTo>
                    <a:lnTo>
                      <a:pt x="2322" y="2403"/>
                    </a:lnTo>
                    <a:lnTo>
                      <a:pt x="2321" y="2404"/>
                    </a:lnTo>
                    <a:lnTo>
                      <a:pt x="2320" y="2406"/>
                    </a:lnTo>
                    <a:lnTo>
                      <a:pt x="2321" y="2408"/>
                    </a:lnTo>
                    <a:lnTo>
                      <a:pt x="2326" y="2415"/>
                    </a:lnTo>
                    <a:lnTo>
                      <a:pt x="2328" y="2419"/>
                    </a:lnTo>
                    <a:lnTo>
                      <a:pt x="2329" y="2424"/>
                    </a:lnTo>
                    <a:lnTo>
                      <a:pt x="2331" y="2427"/>
                    </a:lnTo>
                    <a:lnTo>
                      <a:pt x="2333" y="2428"/>
                    </a:lnTo>
                    <a:lnTo>
                      <a:pt x="2332" y="2430"/>
                    </a:lnTo>
                    <a:lnTo>
                      <a:pt x="2330" y="2431"/>
                    </a:lnTo>
                    <a:lnTo>
                      <a:pt x="2326" y="2432"/>
                    </a:lnTo>
                    <a:lnTo>
                      <a:pt x="2324" y="2431"/>
                    </a:lnTo>
                    <a:lnTo>
                      <a:pt x="2318" y="2427"/>
                    </a:lnTo>
                    <a:lnTo>
                      <a:pt x="2317" y="2428"/>
                    </a:lnTo>
                    <a:lnTo>
                      <a:pt x="2321" y="2442"/>
                    </a:lnTo>
                    <a:lnTo>
                      <a:pt x="2321" y="2446"/>
                    </a:lnTo>
                    <a:lnTo>
                      <a:pt x="2319" y="2448"/>
                    </a:lnTo>
                    <a:lnTo>
                      <a:pt x="2317" y="2446"/>
                    </a:lnTo>
                    <a:lnTo>
                      <a:pt x="2314" y="2442"/>
                    </a:lnTo>
                    <a:lnTo>
                      <a:pt x="2311" y="2438"/>
                    </a:lnTo>
                    <a:lnTo>
                      <a:pt x="2305" y="2432"/>
                    </a:lnTo>
                    <a:lnTo>
                      <a:pt x="2300" y="2428"/>
                    </a:lnTo>
                    <a:lnTo>
                      <a:pt x="2298" y="2428"/>
                    </a:lnTo>
                    <a:lnTo>
                      <a:pt x="2298" y="2430"/>
                    </a:lnTo>
                    <a:lnTo>
                      <a:pt x="2297" y="2430"/>
                    </a:lnTo>
                    <a:lnTo>
                      <a:pt x="2296" y="2428"/>
                    </a:lnTo>
                    <a:lnTo>
                      <a:pt x="2294" y="2425"/>
                    </a:lnTo>
                    <a:lnTo>
                      <a:pt x="2293" y="2424"/>
                    </a:lnTo>
                    <a:lnTo>
                      <a:pt x="2285" y="2416"/>
                    </a:lnTo>
                    <a:lnTo>
                      <a:pt x="2284" y="2416"/>
                    </a:lnTo>
                    <a:lnTo>
                      <a:pt x="2285" y="2418"/>
                    </a:lnTo>
                    <a:lnTo>
                      <a:pt x="2285" y="2423"/>
                    </a:lnTo>
                    <a:lnTo>
                      <a:pt x="2285" y="2424"/>
                    </a:lnTo>
                    <a:lnTo>
                      <a:pt x="2283" y="2424"/>
                    </a:lnTo>
                    <a:lnTo>
                      <a:pt x="2279" y="2422"/>
                    </a:lnTo>
                    <a:lnTo>
                      <a:pt x="2277" y="2417"/>
                    </a:lnTo>
                    <a:lnTo>
                      <a:pt x="2273" y="2409"/>
                    </a:lnTo>
                    <a:lnTo>
                      <a:pt x="2272" y="2406"/>
                    </a:lnTo>
                    <a:lnTo>
                      <a:pt x="2271" y="2408"/>
                    </a:lnTo>
                    <a:lnTo>
                      <a:pt x="2273" y="2415"/>
                    </a:lnTo>
                    <a:lnTo>
                      <a:pt x="2273" y="2418"/>
                    </a:lnTo>
                    <a:lnTo>
                      <a:pt x="2271" y="2419"/>
                    </a:lnTo>
                    <a:lnTo>
                      <a:pt x="2270" y="2418"/>
                    </a:lnTo>
                    <a:lnTo>
                      <a:pt x="2269" y="2416"/>
                    </a:lnTo>
                    <a:lnTo>
                      <a:pt x="2268" y="2413"/>
                    </a:lnTo>
                    <a:lnTo>
                      <a:pt x="2266" y="2410"/>
                    </a:lnTo>
                    <a:lnTo>
                      <a:pt x="2263" y="2408"/>
                    </a:lnTo>
                    <a:lnTo>
                      <a:pt x="2262" y="2406"/>
                    </a:lnTo>
                    <a:lnTo>
                      <a:pt x="2261" y="2403"/>
                    </a:lnTo>
                    <a:lnTo>
                      <a:pt x="2261" y="2402"/>
                    </a:lnTo>
                    <a:lnTo>
                      <a:pt x="2255" y="2403"/>
                    </a:lnTo>
                    <a:lnTo>
                      <a:pt x="2253" y="2400"/>
                    </a:lnTo>
                    <a:lnTo>
                      <a:pt x="2246" y="2391"/>
                    </a:lnTo>
                    <a:lnTo>
                      <a:pt x="2239" y="2380"/>
                    </a:lnTo>
                    <a:lnTo>
                      <a:pt x="2235" y="2375"/>
                    </a:lnTo>
                    <a:lnTo>
                      <a:pt x="2234" y="2373"/>
                    </a:lnTo>
                    <a:lnTo>
                      <a:pt x="2236" y="2380"/>
                    </a:lnTo>
                    <a:lnTo>
                      <a:pt x="2238" y="2391"/>
                    </a:lnTo>
                    <a:lnTo>
                      <a:pt x="2239" y="2395"/>
                    </a:lnTo>
                    <a:lnTo>
                      <a:pt x="2238" y="2395"/>
                    </a:lnTo>
                    <a:lnTo>
                      <a:pt x="2236" y="2393"/>
                    </a:lnTo>
                    <a:lnTo>
                      <a:pt x="2223" y="2380"/>
                    </a:lnTo>
                    <a:lnTo>
                      <a:pt x="2216" y="2374"/>
                    </a:lnTo>
                    <a:lnTo>
                      <a:pt x="2211" y="2373"/>
                    </a:lnTo>
                    <a:lnTo>
                      <a:pt x="2204" y="2372"/>
                    </a:lnTo>
                    <a:lnTo>
                      <a:pt x="2203" y="2375"/>
                    </a:lnTo>
                    <a:lnTo>
                      <a:pt x="2207" y="2383"/>
                    </a:lnTo>
                    <a:lnTo>
                      <a:pt x="2210" y="2389"/>
                    </a:lnTo>
                    <a:lnTo>
                      <a:pt x="2214" y="2392"/>
                    </a:lnTo>
                    <a:lnTo>
                      <a:pt x="2219" y="2400"/>
                    </a:lnTo>
                    <a:lnTo>
                      <a:pt x="2224" y="2409"/>
                    </a:lnTo>
                    <a:lnTo>
                      <a:pt x="2226" y="2412"/>
                    </a:lnTo>
                    <a:lnTo>
                      <a:pt x="2233" y="2415"/>
                    </a:lnTo>
                    <a:lnTo>
                      <a:pt x="2237" y="2417"/>
                    </a:lnTo>
                    <a:lnTo>
                      <a:pt x="2241" y="2417"/>
                    </a:lnTo>
                    <a:lnTo>
                      <a:pt x="2241" y="2419"/>
                    </a:lnTo>
                    <a:lnTo>
                      <a:pt x="2239" y="2421"/>
                    </a:lnTo>
                    <a:lnTo>
                      <a:pt x="2239" y="2423"/>
                    </a:lnTo>
                    <a:lnTo>
                      <a:pt x="2247" y="2427"/>
                    </a:lnTo>
                    <a:lnTo>
                      <a:pt x="2250" y="2429"/>
                    </a:lnTo>
                    <a:lnTo>
                      <a:pt x="2253" y="2433"/>
                    </a:lnTo>
                    <a:lnTo>
                      <a:pt x="2255" y="2434"/>
                    </a:lnTo>
                    <a:lnTo>
                      <a:pt x="2261" y="2442"/>
                    </a:lnTo>
                    <a:lnTo>
                      <a:pt x="2263" y="2444"/>
                    </a:lnTo>
                    <a:lnTo>
                      <a:pt x="2270" y="2447"/>
                    </a:lnTo>
                    <a:lnTo>
                      <a:pt x="2272" y="2449"/>
                    </a:lnTo>
                    <a:lnTo>
                      <a:pt x="2276" y="2455"/>
                    </a:lnTo>
                    <a:lnTo>
                      <a:pt x="2277" y="2458"/>
                    </a:lnTo>
                    <a:lnTo>
                      <a:pt x="2281" y="2465"/>
                    </a:lnTo>
                    <a:lnTo>
                      <a:pt x="2283" y="2469"/>
                    </a:lnTo>
                    <a:lnTo>
                      <a:pt x="2289" y="2473"/>
                    </a:lnTo>
                    <a:lnTo>
                      <a:pt x="2291" y="2473"/>
                    </a:lnTo>
                    <a:lnTo>
                      <a:pt x="2292" y="2475"/>
                    </a:lnTo>
                    <a:lnTo>
                      <a:pt x="2291" y="2478"/>
                    </a:lnTo>
                    <a:lnTo>
                      <a:pt x="2291" y="2479"/>
                    </a:lnTo>
                    <a:lnTo>
                      <a:pt x="2288" y="2482"/>
                    </a:lnTo>
                    <a:lnTo>
                      <a:pt x="2289" y="2485"/>
                    </a:lnTo>
                    <a:lnTo>
                      <a:pt x="2290" y="2490"/>
                    </a:lnTo>
                    <a:lnTo>
                      <a:pt x="2290" y="2494"/>
                    </a:lnTo>
                    <a:lnTo>
                      <a:pt x="2288" y="2495"/>
                    </a:lnTo>
                    <a:lnTo>
                      <a:pt x="2284" y="2497"/>
                    </a:lnTo>
                    <a:lnTo>
                      <a:pt x="2282" y="2497"/>
                    </a:lnTo>
                    <a:lnTo>
                      <a:pt x="2279" y="2495"/>
                    </a:lnTo>
                    <a:lnTo>
                      <a:pt x="2275" y="2494"/>
                    </a:lnTo>
                    <a:lnTo>
                      <a:pt x="2267" y="2487"/>
                    </a:lnTo>
                    <a:lnTo>
                      <a:pt x="2255" y="2484"/>
                    </a:lnTo>
                    <a:lnTo>
                      <a:pt x="2251" y="2482"/>
                    </a:lnTo>
                    <a:lnTo>
                      <a:pt x="2250" y="2480"/>
                    </a:lnTo>
                    <a:lnTo>
                      <a:pt x="2248" y="2479"/>
                    </a:lnTo>
                    <a:lnTo>
                      <a:pt x="2219" y="2473"/>
                    </a:lnTo>
                    <a:lnTo>
                      <a:pt x="2214" y="2472"/>
                    </a:lnTo>
                    <a:lnTo>
                      <a:pt x="2211" y="2470"/>
                    </a:lnTo>
                    <a:lnTo>
                      <a:pt x="2208" y="2468"/>
                    </a:lnTo>
                    <a:lnTo>
                      <a:pt x="2197" y="2462"/>
                    </a:lnTo>
                    <a:lnTo>
                      <a:pt x="2196" y="2460"/>
                    </a:lnTo>
                    <a:lnTo>
                      <a:pt x="2189" y="2451"/>
                    </a:lnTo>
                    <a:lnTo>
                      <a:pt x="2183" y="2440"/>
                    </a:lnTo>
                    <a:lnTo>
                      <a:pt x="2181" y="2439"/>
                    </a:lnTo>
                    <a:lnTo>
                      <a:pt x="2175" y="2438"/>
                    </a:lnTo>
                    <a:lnTo>
                      <a:pt x="2170" y="2438"/>
                    </a:lnTo>
                    <a:lnTo>
                      <a:pt x="2167" y="2439"/>
                    </a:lnTo>
                    <a:lnTo>
                      <a:pt x="2163" y="2439"/>
                    </a:lnTo>
                    <a:lnTo>
                      <a:pt x="2159" y="2438"/>
                    </a:lnTo>
                    <a:lnTo>
                      <a:pt x="2152" y="2432"/>
                    </a:lnTo>
                    <a:lnTo>
                      <a:pt x="2145" y="2430"/>
                    </a:lnTo>
                    <a:lnTo>
                      <a:pt x="2139" y="2425"/>
                    </a:lnTo>
                    <a:lnTo>
                      <a:pt x="2135" y="2423"/>
                    </a:lnTo>
                    <a:lnTo>
                      <a:pt x="2136" y="2422"/>
                    </a:lnTo>
                    <a:lnTo>
                      <a:pt x="2140" y="2415"/>
                    </a:lnTo>
                    <a:lnTo>
                      <a:pt x="2139" y="2415"/>
                    </a:lnTo>
                    <a:lnTo>
                      <a:pt x="2131" y="2420"/>
                    </a:lnTo>
                    <a:lnTo>
                      <a:pt x="2128" y="2419"/>
                    </a:lnTo>
                    <a:lnTo>
                      <a:pt x="2123" y="2415"/>
                    </a:lnTo>
                    <a:lnTo>
                      <a:pt x="2120" y="2411"/>
                    </a:lnTo>
                    <a:lnTo>
                      <a:pt x="2113" y="2399"/>
                    </a:lnTo>
                    <a:lnTo>
                      <a:pt x="2109" y="2396"/>
                    </a:lnTo>
                    <a:lnTo>
                      <a:pt x="2109" y="2394"/>
                    </a:lnTo>
                    <a:lnTo>
                      <a:pt x="2114" y="2393"/>
                    </a:lnTo>
                    <a:lnTo>
                      <a:pt x="2118" y="2394"/>
                    </a:lnTo>
                    <a:lnTo>
                      <a:pt x="2120" y="2393"/>
                    </a:lnTo>
                    <a:lnTo>
                      <a:pt x="2125" y="2389"/>
                    </a:lnTo>
                    <a:lnTo>
                      <a:pt x="2127" y="2386"/>
                    </a:lnTo>
                    <a:lnTo>
                      <a:pt x="2127" y="2384"/>
                    </a:lnTo>
                    <a:lnTo>
                      <a:pt x="2123" y="2384"/>
                    </a:lnTo>
                    <a:lnTo>
                      <a:pt x="2122" y="2383"/>
                    </a:lnTo>
                    <a:lnTo>
                      <a:pt x="2122" y="2381"/>
                    </a:lnTo>
                    <a:lnTo>
                      <a:pt x="2120" y="2378"/>
                    </a:lnTo>
                    <a:lnTo>
                      <a:pt x="2117" y="2375"/>
                    </a:lnTo>
                    <a:lnTo>
                      <a:pt x="2114" y="2374"/>
                    </a:lnTo>
                    <a:lnTo>
                      <a:pt x="2101" y="2375"/>
                    </a:lnTo>
                    <a:lnTo>
                      <a:pt x="2100" y="2374"/>
                    </a:lnTo>
                    <a:lnTo>
                      <a:pt x="2100" y="2372"/>
                    </a:lnTo>
                    <a:lnTo>
                      <a:pt x="2102" y="2366"/>
                    </a:lnTo>
                    <a:lnTo>
                      <a:pt x="2103" y="2364"/>
                    </a:lnTo>
                    <a:lnTo>
                      <a:pt x="2104" y="2362"/>
                    </a:lnTo>
                    <a:lnTo>
                      <a:pt x="2103" y="2362"/>
                    </a:lnTo>
                    <a:lnTo>
                      <a:pt x="2101" y="2362"/>
                    </a:lnTo>
                    <a:lnTo>
                      <a:pt x="2095" y="2367"/>
                    </a:lnTo>
                    <a:lnTo>
                      <a:pt x="2093" y="2367"/>
                    </a:lnTo>
                    <a:lnTo>
                      <a:pt x="2090" y="2362"/>
                    </a:lnTo>
                    <a:lnTo>
                      <a:pt x="2089" y="2356"/>
                    </a:lnTo>
                    <a:lnTo>
                      <a:pt x="2088" y="2354"/>
                    </a:lnTo>
                    <a:lnTo>
                      <a:pt x="2086" y="2352"/>
                    </a:lnTo>
                    <a:lnTo>
                      <a:pt x="2081" y="2346"/>
                    </a:lnTo>
                    <a:lnTo>
                      <a:pt x="2072" y="2335"/>
                    </a:lnTo>
                    <a:lnTo>
                      <a:pt x="2070" y="2332"/>
                    </a:lnTo>
                    <a:lnTo>
                      <a:pt x="2066" y="2328"/>
                    </a:lnTo>
                    <a:lnTo>
                      <a:pt x="2064" y="2327"/>
                    </a:lnTo>
                    <a:lnTo>
                      <a:pt x="2064" y="2325"/>
                    </a:lnTo>
                    <a:lnTo>
                      <a:pt x="2070" y="2315"/>
                    </a:lnTo>
                    <a:lnTo>
                      <a:pt x="2070" y="2314"/>
                    </a:lnTo>
                    <a:lnTo>
                      <a:pt x="2065" y="2315"/>
                    </a:lnTo>
                    <a:lnTo>
                      <a:pt x="2059" y="2312"/>
                    </a:lnTo>
                    <a:lnTo>
                      <a:pt x="2055" y="2315"/>
                    </a:lnTo>
                    <a:lnTo>
                      <a:pt x="2054" y="2315"/>
                    </a:lnTo>
                    <a:lnTo>
                      <a:pt x="2051" y="2313"/>
                    </a:lnTo>
                    <a:lnTo>
                      <a:pt x="2050" y="2314"/>
                    </a:lnTo>
                    <a:lnTo>
                      <a:pt x="2049" y="2322"/>
                    </a:lnTo>
                    <a:lnTo>
                      <a:pt x="2048" y="2324"/>
                    </a:lnTo>
                    <a:lnTo>
                      <a:pt x="2046" y="2325"/>
                    </a:lnTo>
                    <a:lnTo>
                      <a:pt x="2045" y="2325"/>
                    </a:lnTo>
                    <a:lnTo>
                      <a:pt x="2044" y="2324"/>
                    </a:lnTo>
                    <a:lnTo>
                      <a:pt x="2044" y="2322"/>
                    </a:lnTo>
                    <a:lnTo>
                      <a:pt x="2043" y="2312"/>
                    </a:lnTo>
                    <a:lnTo>
                      <a:pt x="2041" y="2310"/>
                    </a:lnTo>
                    <a:lnTo>
                      <a:pt x="2035" y="2310"/>
                    </a:lnTo>
                    <a:lnTo>
                      <a:pt x="2033" y="2310"/>
                    </a:lnTo>
                    <a:lnTo>
                      <a:pt x="2032" y="2308"/>
                    </a:lnTo>
                    <a:lnTo>
                      <a:pt x="2030" y="2304"/>
                    </a:lnTo>
                    <a:lnTo>
                      <a:pt x="2029" y="2299"/>
                    </a:lnTo>
                    <a:lnTo>
                      <a:pt x="2028" y="2297"/>
                    </a:lnTo>
                    <a:lnTo>
                      <a:pt x="2026" y="2296"/>
                    </a:lnTo>
                    <a:lnTo>
                      <a:pt x="2025" y="2296"/>
                    </a:lnTo>
                    <a:lnTo>
                      <a:pt x="2024" y="2298"/>
                    </a:lnTo>
                    <a:lnTo>
                      <a:pt x="2022" y="2299"/>
                    </a:lnTo>
                    <a:lnTo>
                      <a:pt x="2019" y="2299"/>
                    </a:lnTo>
                    <a:lnTo>
                      <a:pt x="2019" y="2301"/>
                    </a:lnTo>
                    <a:lnTo>
                      <a:pt x="2022" y="2304"/>
                    </a:lnTo>
                    <a:lnTo>
                      <a:pt x="2025" y="2309"/>
                    </a:lnTo>
                    <a:lnTo>
                      <a:pt x="2028" y="2316"/>
                    </a:lnTo>
                    <a:lnTo>
                      <a:pt x="2026" y="2320"/>
                    </a:lnTo>
                    <a:lnTo>
                      <a:pt x="2020" y="2322"/>
                    </a:lnTo>
                    <a:lnTo>
                      <a:pt x="2014" y="2323"/>
                    </a:lnTo>
                    <a:lnTo>
                      <a:pt x="2010" y="2322"/>
                    </a:lnTo>
                    <a:lnTo>
                      <a:pt x="2007" y="2320"/>
                    </a:lnTo>
                    <a:lnTo>
                      <a:pt x="2002" y="2317"/>
                    </a:lnTo>
                    <a:lnTo>
                      <a:pt x="1995" y="2318"/>
                    </a:lnTo>
                    <a:lnTo>
                      <a:pt x="1993" y="2328"/>
                    </a:lnTo>
                    <a:lnTo>
                      <a:pt x="1992" y="2328"/>
                    </a:lnTo>
                    <a:lnTo>
                      <a:pt x="1985" y="2328"/>
                    </a:lnTo>
                    <a:lnTo>
                      <a:pt x="1983" y="2329"/>
                    </a:lnTo>
                    <a:lnTo>
                      <a:pt x="1973" y="2334"/>
                    </a:lnTo>
                    <a:lnTo>
                      <a:pt x="1971" y="2334"/>
                    </a:lnTo>
                    <a:lnTo>
                      <a:pt x="1969" y="2334"/>
                    </a:lnTo>
                    <a:lnTo>
                      <a:pt x="1967" y="2335"/>
                    </a:lnTo>
                    <a:lnTo>
                      <a:pt x="1964" y="2338"/>
                    </a:lnTo>
                    <a:lnTo>
                      <a:pt x="1960" y="2339"/>
                    </a:lnTo>
                    <a:lnTo>
                      <a:pt x="1955" y="2336"/>
                    </a:lnTo>
                    <a:lnTo>
                      <a:pt x="1950" y="2335"/>
                    </a:lnTo>
                    <a:lnTo>
                      <a:pt x="1946" y="2335"/>
                    </a:lnTo>
                    <a:lnTo>
                      <a:pt x="1943" y="2334"/>
                    </a:lnTo>
                    <a:lnTo>
                      <a:pt x="1939" y="2330"/>
                    </a:lnTo>
                    <a:lnTo>
                      <a:pt x="1936" y="2329"/>
                    </a:lnTo>
                    <a:lnTo>
                      <a:pt x="1932" y="2330"/>
                    </a:lnTo>
                    <a:lnTo>
                      <a:pt x="1931" y="2329"/>
                    </a:lnTo>
                    <a:lnTo>
                      <a:pt x="1925" y="2323"/>
                    </a:lnTo>
                    <a:lnTo>
                      <a:pt x="1923" y="2320"/>
                    </a:lnTo>
                    <a:lnTo>
                      <a:pt x="1920" y="2312"/>
                    </a:lnTo>
                    <a:lnTo>
                      <a:pt x="1919" y="2308"/>
                    </a:lnTo>
                    <a:lnTo>
                      <a:pt x="1918" y="2304"/>
                    </a:lnTo>
                    <a:lnTo>
                      <a:pt x="1919" y="2302"/>
                    </a:lnTo>
                    <a:lnTo>
                      <a:pt x="1920" y="2298"/>
                    </a:lnTo>
                    <a:lnTo>
                      <a:pt x="1922" y="2288"/>
                    </a:lnTo>
                    <a:lnTo>
                      <a:pt x="1923" y="2285"/>
                    </a:lnTo>
                    <a:lnTo>
                      <a:pt x="1925" y="2282"/>
                    </a:lnTo>
                    <a:lnTo>
                      <a:pt x="1929" y="2278"/>
                    </a:lnTo>
                    <a:lnTo>
                      <a:pt x="1942" y="2272"/>
                    </a:lnTo>
                    <a:lnTo>
                      <a:pt x="1944" y="2270"/>
                    </a:lnTo>
                    <a:lnTo>
                      <a:pt x="1944" y="2268"/>
                    </a:lnTo>
                    <a:lnTo>
                      <a:pt x="1941" y="2260"/>
                    </a:lnTo>
                    <a:lnTo>
                      <a:pt x="1941" y="2258"/>
                    </a:lnTo>
                    <a:lnTo>
                      <a:pt x="1942" y="2257"/>
                    </a:lnTo>
                    <a:lnTo>
                      <a:pt x="1945" y="2252"/>
                    </a:lnTo>
                    <a:lnTo>
                      <a:pt x="1945" y="2251"/>
                    </a:lnTo>
                    <a:lnTo>
                      <a:pt x="1948" y="2250"/>
                    </a:lnTo>
                    <a:lnTo>
                      <a:pt x="1953" y="2253"/>
                    </a:lnTo>
                    <a:lnTo>
                      <a:pt x="1957" y="2254"/>
                    </a:lnTo>
                    <a:lnTo>
                      <a:pt x="1962" y="2254"/>
                    </a:lnTo>
                    <a:lnTo>
                      <a:pt x="1971" y="2257"/>
                    </a:lnTo>
                    <a:lnTo>
                      <a:pt x="1984" y="2263"/>
                    </a:lnTo>
                    <a:lnTo>
                      <a:pt x="1991" y="2268"/>
                    </a:lnTo>
                    <a:lnTo>
                      <a:pt x="1997" y="2274"/>
                    </a:lnTo>
                    <a:lnTo>
                      <a:pt x="2001" y="2280"/>
                    </a:lnTo>
                    <a:lnTo>
                      <a:pt x="2001" y="2283"/>
                    </a:lnTo>
                    <a:lnTo>
                      <a:pt x="1999" y="2288"/>
                    </a:lnTo>
                    <a:lnTo>
                      <a:pt x="1999" y="2289"/>
                    </a:lnTo>
                    <a:lnTo>
                      <a:pt x="1999" y="2291"/>
                    </a:lnTo>
                    <a:lnTo>
                      <a:pt x="2000" y="2293"/>
                    </a:lnTo>
                    <a:lnTo>
                      <a:pt x="2003" y="2296"/>
                    </a:lnTo>
                    <a:lnTo>
                      <a:pt x="2003" y="2294"/>
                    </a:lnTo>
                    <a:lnTo>
                      <a:pt x="2003" y="2291"/>
                    </a:lnTo>
                    <a:lnTo>
                      <a:pt x="2004" y="2288"/>
                    </a:lnTo>
                    <a:lnTo>
                      <a:pt x="2005" y="2286"/>
                    </a:lnTo>
                    <a:lnTo>
                      <a:pt x="2006" y="2283"/>
                    </a:lnTo>
                    <a:lnTo>
                      <a:pt x="2005" y="2280"/>
                    </a:lnTo>
                    <a:lnTo>
                      <a:pt x="2003" y="2277"/>
                    </a:lnTo>
                    <a:lnTo>
                      <a:pt x="2001" y="2274"/>
                    </a:lnTo>
                    <a:lnTo>
                      <a:pt x="1993" y="2265"/>
                    </a:lnTo>
                    <a:lnTo>
                      <a:pt x="1992" y="2263"/>
                    </a:lnTo>
                    <a:lnTo>
                      <a:pt x="1995" y="2261"/>
                    </a:lnTo>
                    <a:lnTo>
                      <a:pt x="2007" y="2264"/>
                    </a:lnTo>
                    <a:lnTo>
                      <a:pt x="2012" y="2263"/>
                    </a:lnTo>
                    <a:lnTo>
                      <a:pt x="2013" y="2260"/>
                    </a:lnTo>
                    <a:lnTo>
                      <a:pt x="2015" y="2258"/>
                    </a:lnTo>
                    <a:lnTo>
                      <a:pt x="2017" y="2256"/>
                    </a:lnTo>
                    <a:lnTo>
                      <a:pt x="2021" y="2256"/>
                    </a:lnTo>
                    <a:lnTo>
                      <a:pt x="2027" y="2257"/>
                    </a:lnTo>
                    <a:lnTo>
                      <a:pt x="2030" y="2258"/>
                    </a:lnTo>
                    <a:lnTo>
                      <a:pt x="2032" y="2257"/>
                    </a:lnTo>
                    <a:lnTo>
                      <a:pt x="2035" y="2255"/>
                    </a:lnTo>
                    <a:lnTo>
                      <a:pt x="2040" y="2249"/>
                    </a:lnTo>
                    <a:lnTo>
                      <a:pt x="2043" y="2247"/>
                    </a:lnTo>
                    <a:lnTo>
                      <a:pt x="2048" y="2246"/>
                    </a:lnTo>
                    <a:lnTo>
                      <a:pt x="2051" y="2246"/>
                    </a:lnTo>
                    <a:lnTo>
                      <a:pt x="2057" y="2249"/>
                    </a:lnTo>
                    <a:lnTo>
                      <a:pt x="2061" y="2249"/>
                    </a:lnTo>
                    <a:lnTo>
                      <a:pt x="2060" y="2244"/>
                    </a:lnTo>
                    <a:lnTo>
                      <a:pt x="2058" y="2236"/>
                    </a:lnTo>
                    <a:lnTo>
                      <a:pt x="2055" y="2228"/>
                    </a:lnTo>
                    <a:lnTo>
                      <a:pt x="2053" y="2225"/>
                    </a:lnTo>
                    <a:lnTo>
                      <a:pt x="2046" y="2219"/>
                    </a:lnTo>
                    <a:lnTo>
                      <a:pt x="2039" y="2209"/>
                    </a:lnTo>
                    <a:lnTo>
                      <a:pt x="2035" y="2203"/>
                    </a:lnTo>
                    <a:lnTo>
                      <a:pt x="2034" y="2200"/>
                    </a:lnTo>
                    <a:lnTo>
                      <a:pt x="2035" y="2198"/>
                    </a:lnTo>
                    <a:lnTo>
                      <a:pt x="2036" y="2195"/>
                    </a:lnTo>
                    <a:lnTo>
                      <a:pt x="2049" y="2183"/>
                    </a:lnTo>
                    <a:lnTo>
                      <a:pt x="2060" y="2172"/>
                    </a:lnTo>
                    <a:lnTo>
                      <a:pt x="2065" y="2166"/>
                    </a:lnTo>
                    <a:lnTo>
                      <a:pt x="2067" y="2162"/>
                    </a:lnTo>
                    <a:lnTo>
                      <a:pt x="2069" y="2159"/>
                    </a:lnTo>
                    <a:lnTo>
                      <a:pt x="2071" y="2157"/>
                    </a:lnTo>
                    <a:lnTo>
                      <a:pt x="2077" y="2155"/>
                    </a:lnTo>
                    <a:lnTo>
                      <a:pt x="2078" y="2152"/>
                    </a:lnTo>
                    <a:lnTo>
                      <a:pt x="2079" y="2147"/>
                    </a:lnTo>
                    <a:lnTo>
                      <a:pt x="2079" y="2143"/>
                    </a:lnTo>
                    <a:lnTo>
                      <a:pt x="2084" y="2131"/>
                    </a:lnTo>
                    <a:lnTo>
                      <a:pt x="2088" y="2128"/>
                    </a:lnTo>
                    <a:lnTo>
                      <a:pt x="2093" y="2126"/>
                    </a:lnTo>
                    <a:lnTo>
                      <a:pt x="2097" y="2123"/>
                    </a:lnTo>
                    <a:lnTo>
                      <a:pt x="2101" y="2114"/>
                    </a:lnTo>
                    <a:lnTo>
                      <a:pt x="2101" y="2111"/>
                    </a:lnTo>
                    <a:lnTo>
                      <a:pt x="2099" y="2110"/>
                    </a:lnTo>
                    <a:lnTo>
                      <a:pt x="2098" y="2107"/>
                    </a:lnTo>
                    <a:lnTo>
                      <a:pt x="2091" y="2082"/>
                    </a:lnTo>
                    <a:lnTo>
                      <a:pt x="2086" y="2069"/>
                    </a:lnTo>
                    <a:lnTo>
                      <a:pt x="2081" y="2058"/>
                    </a:lnTo>
                    <a:lnTo>
                      <a:pt x="2076" y="2045"/>
                    </a:lnTo>
                    <a:lnTo>
                      <a:pt x="2068" y="2032"/>
                    </a:lnTo>
                    <a:lnTo>
                      <a:pt x="2068" y="2029"/>
                    </a:lnTo>
                    <a:lnTo>
                      <a:pt x="2069" y="2025"/>
                    </a:lnTo>
                    <a:lnTo>
                      <a:pt x="2068" y="2024"/>
                    </a:lnTo>
                    <a:lnTo>
                      <a:pt x="2060" y="2030"/>
                    </a:lnTo>
                    <a:lnTo>
                      <a:pt x="2058" y="2030"/>
                    </a:lnTo>
                    <a:lnTo>
                      <a:pt x="2055" y="2027"/>
                    </a:lnTo>
                    <a:lnTo>
                      <a:pt x="2053" y="2024"/>
                    </a:lnTo>
                    <a:lnTo>
                      <a:pt x="2051" y="2019"/>
                    </a:lnTo>
                    <a:lnTo>
                      <a:pt x="2051" y="2016"/>
                    </a:lnTo>
                    <a:lnTo>
                      <a:pt x="2053" y="2013"/>
                    </a:lnTo>
                    <a:lnTo>
                      <a:pt x="2054" y="2006"/>
                    </a:lnTo>
                    <a:lnTo>
                      <a:pt x="2054" y="2003"/>
                    </a:lnTo>
                    <a:lnTo>
                      <a:pt x="2054" y="1999"/>
                    </a:lnTo>
                    <a:lnTo>
                      <a:pt x="2053" y="1997"/>
                    </a:lnTo>
                    <a:lnTo>
                      <a:pt x="2052" y="1996"/>
                    </a:lnTo>
                    <a:lnTo>
                      <a:pt x="2049" y="1995"/>
                    </a:lnTo>
                    <a:lnTo>
                      <a:pt x="2045" y="1995"/>
                    </a:lnTo>
                    <a:lnTo>
                      <a:pt x="2044" y="1996"/>
                    </a:lnTo>
                    <a:lnTo>
                      <a:pt x="2048" y="2006"/>
                    </a:lnTo>
                    <a:lnTo>
                      <a:pt x="2048" y="2008"/>
                    </a:lnTo>
                    <a:lnTo>
                      <a:pt x="2041" y="2010"/>
                    </a:lnTo>
                    <a:lnTo>
                      <a:pt x="2039" y="2010"/>
                    </a:lnTo>
                    <a:lnTo>
                      <a:pt x="2037" y="2008"/>
                    </a:lnTo>
                    <a:lnTo>
                      <a:pt x="2034" y="2006"/>
                    </a:lnTo>
                    <a:lnTo>
                      <a:pt x="2027" y="1995"/>
                    </a:lnTo>
                    <a:lnTo>
                      <a:pt x="2026" y="1991"/>
                    </a:lnTo>
                    <a:lnTo>
                      <a:pt x="2026" y="1988"/>
                    </a:lnTo>
                    <a:lnTo>
                      <a:pt x="2026" y="1987"/>
                    </a:lnTo>
                    <a:lnTo>
                      <a:pt x="2024" y="1988"/>
                    </a:lnTo>
                    <a:lnTo>
                      <a:pt x="2022" y="1988"/>
                    </a:lnTo>
                    <a:lnTo>
                      <a:pt x="2020" y="1987"/>
                    </a:lnTo>
                    <a:lnTo>
                      <a:pt x="2019" y="1986"/>
                    </a:lnTo>
                    <a:lnTo>
                      <a:pt x="2024" y="1979"/>
                    </a:lnTo>
                    <a:lnTo>
                      <a:pt x="2024" y="1978"/>
                    </a:lnTo>
                    <a:lnTo>
                      <a:pt x="2022" y="1976"/>
                    </a:lnTo>
                    <a:lnTo>
                      <a:pt x="2019" y="1975"/>
                    </a:lnTo>
                    <a:lnTo>
                      <a:pt x="2018" y="1974"/>
                    </a:lnTo>
                    <a:lnTo>
                      <a:pt x="2019" y="1972"/>
                    </a:lnTo>
                    <a:lnTo>
                      <a:pt x="2024" y="1968"/>
                    </a:lnTo>
                    <a:lnTo>
                      <a:pt x="2025" y="1967"/>
                    </a:lnTo>
                    <a:lnTo>
                      <a:pt x="2022" y="1965"/>
                    </a:lnTo>
                    <a:lnTo>
                      <a:pt x="2021" y="1965"/>
                    </a:lnTo>
                    <a:lnTo>
                      <a:pt x="2018" y="1968"/>
                    </a:lnTo>
                    <a:lnTo>
                      <a:pt x="2013" y="1975"/>
                    </a:lnTo>
                    <a:lnTo>
                      <a:pt x="2010" y="1978"/>
                    </a:lnTo>
                    <a:lnTo>
                      <a:pt x="2005" y="1975"/>
                    </a:lnTo>
                    <a:lnTo>
                      <a:pt x="2003" y="1974"/>
                    </a:lnTo>
                    <a:lnTo>
                      <a:pt x="2001" y="1975"/>
                    </a:lnTo>
                    <a:lnTo>
                      <a:pt x="1997" y="1980"/>
                    </a:lnTo>
                    <a:lnTo>
                      <a:pt x="1991" y="1984"/>
                    </a:lnTo>
                    <a:lnTo>
                      <a:pt x="1979" y="1994"/>
                    </a:lnTo>
                    <a:lnTo>
                      <a:pt x="1973" y="1997"/>
                    </a:lnTo>
                    <a:lnTo>
                      <a:pt x="1968" y="1996"/>
                    </a:lnTo>
                    <a:lnTo>
                      <a:pt x="1967" y="1994"/>
                    </a:lnTo>
                    <a:lnTo>
                      <a:pt x="1967" y="1990"/>
                    </a:lnTo>
                    <a:lnTo>
                      <a:pt x="1967" y="1988"/>
                    </a:lnTo>
                    <a:lnTo>
                      <a:pt x="1968" y="1986"/>
                    </a:lnTo>
                    <a:lnTo>
                      <a:pt x="1969" y="1983"/>
                    </a:lnTo>
                    <a:lnTo>
                      <a:pt x="1968" y="1973"/>
                    </a:lnTo>
                    <a:lnTo>
                      <a:pt x="1969" y="1970"/>
                    </a:lnTo>
                    <a:lnTo>
                      <a:pt x="1971" y="1968"/>
                    </a:lnTo>
                    <a:lnTo>
                      <a:pt x="1974" y="1966"/>
                    </a:lnTo>
                    <a:lnTo>
                      <a:pt x="1983" y="1968"/>
                    </a:lnTo>
                    <a:lnTo>
                      <a:pt x="1988" y="1968"/>
                    </a:lnTo>
                    <a:lnTo>
                      <a:pt x="1991" y="1966"/>
                    </a:lnTo>
                    <a:lnTo>
                      <a:pt x="1993" y="1962"/>
                    </a:lnTo>
                    <a:lnTo>
                      <a:pt x="1996" y="1957"/>
                    </a:lnTo>
                    <a:lnTo>
                      <a:pt x="1997" y="1952"/>
                    </a:lnTo>
                    <a:lnTo>
                      <a:pt x="1994" y="1945"/>
                    </a:lnTo>
                    <a:lnTo>
                      <a:pt x="1992" y="1943"/>
                    </a:lnTo>
                    <a:lnTo>
                      <a:pt x="1985" y="1937"/>
                    </a:lnTo>
                    <a:lnTo>
                      <a:pt x="1980" y="1935"/>
                    </a:lnTo>
                    <a:lnTo>
                      <a:pt x="1977" y="1934"/>
                    </a:lnTo>
                    <a:lnTo>
                      <a:pt x="1973" y="1932"/>
                    </a:lnTo>
                    <a:lnTo>
                      <a:pt x="1972" y="1930"/>
                    </a:lnTo>
                    <a:lnTo>
                      <a:pt x="1970" y="1926"/>
                    </a:lnTo>
                    <a:lnTo>
                      <a:pt x="1970" y="1923"/>
                    </a:lnTo>
                    <a:lnTo>
                      <a:pt x="1970" y="1920"/>
                    </a:lnTo>
                    <a:lnTo>
                      <a:pt x="1972" y="1916"/>
                    </a:lnTo>
                    <a:lnTo>
                      <a:pt x="1979" y="1914"/>
                    </a:lnTo>
                    <a:lnTo>
                      <a:pt x="1979" y="1913"/>
                    </a:lnTo>
                    <a:lnTo>
                      <a:pt x="1973" y="1911"/>
                    </a:lnTo>
                    <a:lnTo>
                      <a:pt x="1970" y="1911"/>
                    </a:lnTo>
                    <a:lnTo>
                      <a:pt x="1968" y="1914"/>
                    </a:lnTo>
                    <a:lnTo>
                      <a:pt x="1965" y="1920"/>
                    </a:lnTo>
                    <a:lnTo>
                      <a:pt x="1963" y="1921"/>
                    </a:lnTo>
                    <a:lnTo>
                      <a:pt x="1958" y="1918"/>
                    </a:lnTo>
                    <a:lnTo>
                      <a:pt x="1955" y="1917"/>
                    </a:lnTo>
                    <a:lnTo>
                      <a:pt x="1953" y="1915"/>
                    </a:lnTo>
                    <a:lnTo>
                      <a:pt x="1951" y="1914"/>
                    </a:lnTo>
                    <a:lnTo>
                      <a:pt x="1952" y="1912"/>
                    </a:lnTo>
                    <a:lnTo>
                      <a:pt x="1955" y="1911"/>
                    </a:lnTo>
                    <a:lnTo>
                      <a:pt x="1959" y="1905"/>
                    </a:lnTo>
                    <a:lnTo>
                      <a:pt x="1960" y="1903"/>
                    </a:lnTo>
                    <a:lnTo>
                      <a:pt x="1956" y="1899"/>
                    </a:lnTo>
                    <a:lnTo>
                      <a:pt x="1955" y="1898"/>
                    </a:lnTo>
                    <a:lnTo>
                      <a:pt x="1949" y="1896"/>
                    </a:lnTo>
                    <a:lnTo>
                      <a:pt x="1940" y="1898"/>
                    </a:lnTo>
                    <a:lnTo>
                      <a:pt x="1938" y="1897"/>
                    </a:lnTo>
                    <a:lnTo>
                      <a:pt x="1936" y="1892"/>
                    </a:lnTo>
                    <a:lnTo>
                      <a:pt x="1935" y="1886"/>
                    </a:lnTo>
                    <a:lnTo>
                      <a:pt x="1935" y="1879"/>
                    </a:lnTo>
                    <a:lnTo>
                      <a:pt x="1933" y="1868"/>
                    </a:lnTo>
                    <a:lnTo>
                      <a:pt x="1932" y="1862"/>
                    </a:lnTo>
                    <a:lnTo>
                      <a:pt x="1929" y="1861"/>
                    </a:lnTo>
                    <a:lnTo>
                      <a:pt x="1920" y="1863"/>
                    </a:lnTo>
                    <a:lnTo>
                      <a:pt x="1918" y="1863"/>
                    </a:lnTo>
                    <a:lnTo>
                      <a:pt x="1916" y="1863"/>
                    </a:lnTo>
                    <a:lnTo>
                      <a:pt x="1910" y="1855"/>
                    </a:lnTo>
                    <a:lnTo>
                      <a:pt x="1907" y="1852"/>
                    </a:lnTo>
                    <a:lnTo>
                      <a:pt x="1906" y="1852"/>
                    </a:lnTo>
                    <a:lnTo>
                      <a:pt x="1901" y="1843"/>
                    </a:lnTo>
                    <a:lnTo>
                      <a:pt x="1899" y="1841"/>
                    </a:lnTo>
                    <a:lnTo>
                      <a:pt x="1897" y="1838"/>
                    </a:lnTo>
                    <a:lnTo>
                      <a:pt x="1894" y="1831"/>
                    </a:lnTo>
                    <a:lnTo>
                      <a:pt x="1892" y="1828"/>
                    </a:lnTo>
                    <a:lnTo>
                      <a:pt x="1889" y="1832"/>
                    </a:lnTo>
                    <a:lnTo>
                      <a:pt x="1887" y="1835"/>
                    </a:lnTo>
                    <a:lnTo>
                      <a:pt x="1884" y="1840"/>
                    </a:lnTo>
                    <a:lnTo>
                      <a:pt x="1882" y="1844"/>
                    </a:lnTo>
                    <a:lnTo>
                      <a:pt x="1882" y="1847"/>
                    </a:lnTo>
                    <a:lnTo>
                      <a:pt x="1884" y="1850"/>
                    </a:lnTo>
                    <a:lnTo>
                      <a:pt x="1894" y="1854"/>
                    </a:lnTo>
                    <a:lnTo>
                      <a:pt x="1897" y="1857"/>
                    </a:lnTo>
                    <a:lnTo>
                      <a:pt x="1898" y="1862"/>
                    </a:lnTo>
                    <a:lnTo>
                      <a:pt x="1900" y="1868"/>
                    </a:lnTo>
                    <a:lnTo>
                      <a:pt x="1901" y="1874"/>
                    </a:lnTo>
                    <a:lnTo>
                      <a:pt x="1901" y="1879"/>
                    </a:lnTo>
                    <a:lnTo>
                      <a:pt x="1900" y="1882"/>
                    </a:lnTo>
                    <a:lnTo>
                      <a:pt x="1898" y="1885"/>
                    </a:lnTo>
                    <a:lnTo>
                      <a:pt x="1892" y="1890"/>
                    </a:lnTo>
                    <a:lnTo>
                      <a:pt x="1885" y="1893"/>
                    </a:lnTo>
                    <a:lnTo>
                      <a:pt x="1879" y="1893"/>
                    </a:lnTo>
                    <a:lnTo>
                      <a:pt x="1876" y="1893"/>
                    </a:lnTo>
                    <a:lnTo>
                      <a:pt x="1859" y="1884"/>
                    </a:lnTo>
                    <a:lnTo>
                      <a:pt x="1855" y="1884"/>
                    </a:lnTo>
                    <a:lnTo>
                      <a:pt x="1852" y="1882"/>
                    </a:lnTo>
                    <a:lnTo>
                      <a:pt x="1843" y="1879"/>
                    </a:lnTo>
                    <a:lnTo>
                      <a:pt x="1838" y="1878"/>
                    </a:lnTo>
                    <a:lnTo>
                      <a:pt x="1830" y="1875"/>
                    </a:lnTo>
                    <a:lnTo>
                      <a:pt x="1816" y="1873"/>
                    </a:lnTo>
                    <a:lnTo>
                      <a:pt x="1813" y="1875"/>
                    </a:lnTo>
                    <a:lnTo>
                      <a:pt x="1817" y="1879"/>
                    </a:lnTo>
                    <a:lnTo>
                      <a:pt x="1820" y="1881"/>
                    </a:lnTo>
                    <a:lnTo>
                      <a:pt x="1823" y="1881"/>
                    </a:lnTo>
                    <a:lnTo>
                      <a:pt x="1827" y="1885"/>
                    </a:lnTo>
                    <a:lnTo>
                      <a:pt x="1832" y="1892"/>
                    </a:lnTo>
                    <a:lnTo>
                      <a:pt x="1835" y="1896"/>
                    </a:lnTo>
                    <a:lnTo>
                      <a:pt x="1838" y="1902"/>
                    </a:lnTo>
                    <a:lnTo>
                      <a:pt x="1838" y="1904"/>
                    </a:lnTo>
                    <a:lnTo>
                      <a:pt x="1835" y="1908"/>
                    </a:lnTo>
                    <a:lnTo>
                      <a:pt x="1816" y="1888"/>
                    </a:lnTo>
                    <a:lnTo>
                      <a:pt x="1804" y="1895"/>
                    </a:lnTo>
                    <a:lnTo>
                      <a:pt x="1799" y="1898"/>
                    </a:lnTo>
                    <a:lnTo>
                      <a:pt x="1794" y="1898"/>
                    </a:lnTo>
                    <a:lnTo>
                      <a:pt x="1788" y="1895"/>
                    </a:lnTo>
                    <a:lnTo>
                      <a:pt x="1774" y="1886"/>
                    </a:lnTo>
                    <a:lnTo>
                      <a:pt x="1769" y="1883"/>
                    </a:lnTo>
                    <a:lnTo>
                      <a:pt x="1767" y="1882"/>
                    </a:lnTo>
                    <a:lnTo>
                      <a:pt x="1756" y="1887"/>
                    </a:lnTo>
                    <a:lnTo>
                      <a:pt x="1746" y="1887"/>
                    </a:lnTo>
                    <a:lnTo>
                      <a:pt x="1725" y="1883"/>
                    </a:lnTo>
                    <a:lnTo>
                      <a:pt x="1718" y="1880"/>
                    </a:lnTo>
                    <a:lnTo>
                      <a:pt x="1716" y="1878"/>
                    </a:lnTo>
                    <a:lnTo>
                      <a:pt x="1714" y="1876"/>
                    </a:lnTo>
                    <a:lnTo>
                      <a:pt x="1709" y="1876"/>
                    </a:lnTo>
                    <a:lnTo>
                      <a:pt x="1698" y="1873"/>
                    </a:lnTo>
                    <a:lnTo>
                      <a:pt x="1687" y="1880"/>
                    </a:lnTo>
                    <a:lnTo>
                      <a:pt x="1674" y="1874"/>
                    </a:lnTo>
                    <a:lnTo>
                      <a:pt x="1670" y="1870"/>
                    </a:lnTo>
                    <a:lnTo>
                      <a:pt x="1669" y="1868"/>
                    </a:lnTo>
                    <a:lnTo>
                      <a:pt x="1665" y="1857"/>
                    </a:lnTo>
                    <a:lnTo>
                      <a:pt x="1665" y="1852"/>
                    </a:lnTo>
                    <a:lnTo>
                      <a:pt x="1666" y="1847"/>
                    </a:lnTo>
                    <a:lnTo>
                      <a:pt x="1667" y="1843"/>
                    </a:lnTo>
                    <a:lnTo>
                      <a:pt x="1668" y="1841"/>
                    </a:lnTo>
                    <a:lnTo>
                      <a:pt x="1661" y="1847"/>
                    </a:lnTo>
                    <a:lnTo>
                      <a:pt x="1658" y="1848"/>
                    </a:lnTo>
                    <a:lnTo>
                      <a:pt x="1656" y="1849"/>
                    </a:lnTo>
                    <a:lnTo>
                      <a:pt x="1646" y="1846"/>
                    </a:lnTo>
                    <a:lnTo>
                      <a:pt x="1645" y="1847"/>
                    </a:lnTo>
                    <a:lnTo>
                      <a:pt x="1645" y="1849"/>
                    </a:lnTo>
                    <a:lnTo>
                      <a:pt x="1647" y="1852"/>
                    </a:lnTo>
                    <a:lnTo>
                      <a:pt x="1647" y="1854"/>
                    </a:lnTo>
                    <a:lnTo>
                      <a:pt x="1643" y="1856"/>
                    </a:lnTo>
                    <a:lnTo>
                      <a:pt x="1634" y="1854"/>
                    </a:lnTo>
                    <a:lnTo>
                      <a:pt x="1631" y="1855"/>
                    </a:lnTo>
                    <a:lnTo>
                      <a:pt x="1629" y="1856"/>
                    </a:lnTo>
                    <a:lnTo>
                      <a:pt x="1625" y="1860"/>
                    </a:lnTo>
                    <a:lnTo>
                      <a:pt x="1624" y="1862"/>
                    </a:lnTo>
                    <a:lnTo>
                      <a:pt x="1622" y="1861"/>
                    </a:lnTo>
                    <a:lnTo>
                      <a:pt x="1614" y="1850"/>
                    </a:lnTo>
                    <a:lnTo>
                      <a:pt x="1607" y="1843"/>
                    </a:lnTo>
                    <a:lnTo>
                      <a:pt x="1599" y="1841"/>
                    </a:lnTo>
                    <a:lnTo>
                      <a:pt x="1595" y="1839"/>
                    </a:lnTo>
                    <a:lnTo>
                      <a:pt x="1593" y="1836"/>
                    </a:lnTo>
                    <a:lnTo>
                      <a:pt x="1582" y="1814"/>
                    </a:lnTo>
                    <a:lnTo>
                      <a:pt x="1581" y="1810"/>
                    </a:lnTo>
                    <a:lnTo>
                      <a:pt x="1577" y="1793"/>
                    </a:lnTo>
                    <a:lnTo>
                      <a:pt x="1576" y="1789"/>
                    </a:lnTo>
                    <a:lnTo>
                      <a:pt x="1575" y="1786"/>
                    </a:lnTo>
                    <a:lnTo>
                      <a:pt x="1577" y="1786"/>
                    </a:lnTo>
                    <a:lnTo>
                      <a:pt x="1588" y="1788"/>
                    </a:lnTo>
                    <a:lnTo>
                      <a:pt x="1598" y="1788"/>
                    </a:lnTo>
                    <a:lnTo>
                      <a:pt x="1604" y="1789"/>
                    </a:lnTo>
                    <a:lnTo>
                      <a:pt x="1610" y="1794"/>
                    </a:lnTo>
                    <a:lnTo>
                      <a:pt x="1618" y="1797"/>
                    </a:lnTo>
                    <a:lnTo>
                      <a:pt x="1624" y="1797"/>
                    </a:lnTo>
                    <a:lnTo>
                      <a:pt x="1634" y="1796"/>
                    </a:lnTo>
                    <a:lnTo>
                      <a:pt x="1644" y="1793"/>
                    </a:lnTo>
                    <a:lnTo>
                      <a:pt x="1645" y="1790"/>
                    </a:lnTo>
                    <a:lnTo>
                      <a:pt x="1638" y="1787"/>
                    </a:lnTo>
                    <a:lnTo>
                      <a:pt x="1632" y="1782"/>
                    </a:lnTo>
                    <a:lnTo>
                      <a:pt x="1626" y="1775"/>
                    </a:lnTo>
                    <a:lnTo>
                      <a:pt x="1623" y="1772"/>
                    </a:lnTo>
                    <a:lnTo>
                      <a:pt x="1617" y="1770"/>
                    </a:lnTo>
                    <a:lnTo>
                      <a:pt x="1601" y="1769"/>
                    </a:lnTo>
                    <a:lnTo>
                      <a:pt x="1586" y="1765"/>
                    </a:lnTo>
                    <a:lnTo>
                      <a:pt x="1576" y="1759"/>
                    </a:lnTo>
                    <a:lnTo>
                      <a:pt x="1567" y="1751"/>
                    </a:lnTo>
                    <a:lnTo>
                      <a:pt x="1564" y="1748"/>
                    </a:lnTo>
                    <a:lnTo>
                      <a:pt x="1562" y="1745"/>
                    </a:lnTo>
                    <a:lnTo>
                      <a:pt x="1561" y="1736"/>
                    </a:lnTo>
                    <a:lnTo>
                      <a:pt x="1560" y="1721"/>
                    </a:lnTo>
                    <a:lnTo>
                      <a:pt x="1559" y="1710"/>
                    </a:lnTo>
                    <a:lnTo>
                      <a:pt x="1557" y="1705"/>
                    </a:lnTo>
                    <a:lnTo>
                      <a:pt x="1557" y="1701"/>
                    </a:lnTo>
                    <a:lnTo>
                      <a:pt x="1560" y="1691"/>
                    </a:lnTo>
                    <a:lnTo>
                      <a:pt x="1568" y="1680"/>
                    </a:lnTo>
                    <a:lnTo>
                      <a:pt x="1569" y="1678"/>
                    </a:lnTo>
                    <a:lnTo>
                      <a:pt x="1567" y="1678"/>
                    </a:lnTo>
                    <a:lnTo>
                      <a:pt x="1563" y="1675"/>
                    </a:lnTo>
                    <a:lnTo>
                      <a:pt x="1562" y="1671"/>
                    </a:lnTo>
                    <a:lnTo>
                      <a:pt x="1562" y="1665"/>
                    </a:lnTo>
                    <a:lnTo>
                      <a:pt x="1562" y="1659"/>
                    </a:lnTo>
                    <a:lnTo>
                      <a:pt x="1562" y="1654"/>
                    </a:lnTo>
                    <a:lnTo>
                      <a:pt x="1564" y="1649"/>
                    </a:lnTo>
                    <a:lnTo>
                      <a:pt x="1567" y="1638"/>
                    </a:lnTo>
                    <a:lnTo>
                      <a:pt x="1572" y="1626"/>
                    </a:lnTo>
                    <a:lnTo>
                      <a:pt x="1578" y="1615"/>
                    </a:lnTo>
                    <a:lnTo>
                      <a:pt x="1578" y="1610"/>
                    </a:lnTo>
                    <a:lnTo>
                      <a:pt x="1579" y="1600"/>
                    </a:lnTo>
                    <a:lnTo>
                      <a:pt x="1580" y="1592"/>
                    </a:lnTo>
                    <a:lnTo>
                      <a:pt x="1580" y="1587"/>
                    </a:lnTo>
                    <a:lnTo>
                      <a:pt x="1582" y="1583"/>
                    </a:lnTo>
                    <a:lnTo>
                      <a:pt x="1585" y="1575"/>
                    </a:lnTo>
                    <a:lnTo>
                      <a:pt x="1589" y="1567"/>
                    </a:lnTo>
                    <a:lnTo>
                      <a:pt x="1595" y="1561"/>
                    </a:lnTo>
                    <a:lnTo>
                      <a:pt x="1596" y="1559"/>
                    </a:lnTo>
                    <a:lnTo>
                      <a:pt x="1596" y="1555"/>
                    </a:lnTo>
                    <a:lnTo>
                      <a:pt x="1597" y="1553"/>
                    </a:lnTo>
                    <a:lnTo>
                      <a:pt x="1597" y="1552"/>
                    </a:lnTo>
                    <a:lnTo>
                      <a:pt x="1614" y="1531"/>
                    </a:lnTo>
                    <a:lnTo>
                      <a:pt x="1621" y="1522"/>
                    </a:lnTo>
                    <a:lnTo>
                      <a:pt x="1627" y="1517"/>
                    </a:lnTo>
                    <a:lnTo>
                      <a:pt x="1635" y="1513"/>
                    </a:lnTo>
                    <a:lnTo>
                      <a:pt x="1657" y="1504"/>
                    </a:lnTo>
                    <a:lnTo>
                      <a:pt x="1668" y="1502"/>
                    </a:lnTo>
                    <a:lnTo>
                      <a:pt x="1682" y="1503"/>
                    </a:lnTo>
                    <a:lnTo>
                      <a:pt x="1708" y="1507"/>
                    </a:lnTo>
                    <a:lnTo>
                      <a:pt x="1710" y="1511"/>
                    </a:lnTo>
                    <a:lnTo>
                      <a:pt x="1711" y="1512"/>
                    </a:lnTo>
                    <a:lnTo>
                      <a:pt x="1712" y="1517"/>
                    </a:lnTo>
                    <a:lnTo>
                      <a:pt x="1712" y="1520"/>
                    </a:lnTo>
                    <a:lnTo>
                      <a:pt x="1704" y="1529"/>
                    </a:lnTo>
                    <a:lnTo>
                      <a:pt x="1696" y="1538"/>
                    </a:lnTo>
                    <a:lnTo>
                      <a:pt x="1690" y="1545"/>
                    </a:lnTo>
                    <a:lnTo>
                      <a:pt x="1680" y="1561"/>
                    </a:lnTo>
                    <a:lnTo>
                      <a:pt x="1677" y="1567"/>
                    </a:lnTo>
                    <a:lnTo>
                      <a:pt x="1665" y="1598"/>
                    </a:lnTo>
                    <a:lnTo>
                      <a:pt x="1663" y="1604"/>
                    </a:lnTo>
                    <a:lnTo>
                      <a:pt x="1661" y="1607"/>
                    </a:lnTo>
                    <a:lnTo>
                      <a:pt x="1660" y="1619"/>
                    </a:lnTo>
                    <a:lnTo>
                      <a:pt x="1660" y="1622"/>
                    </a:lnTo>
                    <a:lnTo>
                      <a:pt x="1662" y="1629"/>
                    </a:lnTo>
                    <a:lnTo>
                      <a:pt x="1668" y="1643"/>
                    </a:lnTo>
                    <a:lnTo>
                      <a:pt x="1670" y="1649"/>
                    </a:lnTo>
                    <a:lnTo>
                      <a:pt x="1670" y="1655"/>
                    </a:lnTo>
                    <a:lnTo>
                      <a:pt x="1670" y="1669"/>
                    </a:lnTo>
                    <a:lnTo>
                      <a:pt x="1670" y="1677"/>
                    </a:lnTo>
                    <a:lnTo>
                      <a:pt x="1670" y="1684"/>
                    </a:lnTo>
                    <a:lnTo>
                      <a:pt x="1671" y="1693"/>
                    </a:lnTo>
                    <a:lnTo>
                      <a:pt x="1674" y="1706"/>
                    </a:lnTo>
                    <a:lnTo>
                      <a:pt x="1679" y="1718"/>
                    </a:lnTo>
                    <a:lnTo>
                      <a:pt x="1688" y="1731"/>
                    </a:lnTo>
                    <a:lnTo>
                      <a:pt x="1695" y="1739"/>
                    </a:lnTo>
                    <a:lnTo>
                      <a:pt x="1701" y="1745"/>
                    </a:lnTo>
                    <a:lnTo>
                      <a:pt x="1709" y="1754"/>
                    </a:lnTo>
                    <a:lnTo>
                      <a:pt x="1710" y="1758"/>
                    </a:lnTo>
                    <a:lnTo>
                      <a:pt x="1707" y="1763"/>
                    </a:lnTo>
                    <a:lnTo>
                      <a:pt x="1698" y="1770"/>
                    </a:lnTo>
                    <a:lnTo>
                      <a:pt x="1688" y="1773"/>
                    </a:lnTo>
                    <a:lnTo>
                      <a:pt x="1682" y="1777"/>
                    </a:lnTo>
                    <a:lnTo>
                      <a:pt x="1675" y="1783"/>
                    </a:lnTo>
                    <a:lnTo>
                      <a:pt x="1666" y="1788"/>
                    </a:lnTo>
                    <a:lnTo>
                      <a:pt x="1662" y="1790"/>
                    </a:lnTo>
                    <a:close/>
                    <a:moveTo>
                      <a:pt x="1253" y="1492"/>
                    </a:moveTo>
                    <a:lnTo>
                      <a:pt x="1279" y="1516"/>
                    </a:lnTo>
                    <a:lnTo>
                      <a:pt x="1283" y="1513"/>
                    </a:lnTo>
                    <a:lnTo>
                      <a:pt x="1290" y="1512"/>
                    </a:lnTo>
                    <a:lnTo>
                      <a:pt x="1299" y="1509"/>
                    </a:lnTo>
                    <a:lnTo>
                      <a:pt x="1310" y="1506"/>
                    </a:lnTo>
                    <a:lnTo>
                      <a:pt x="1316" y="1501"/>
                    </a:lnTo>
                    <a:lnTo>
                      <a:pt x="1320" y="1500"/>
                    </a:lnTo>
                    <a:lnTo>
                      <a:pt x="1325" y="1499"/>
                    </a:lnTo>
                    <a:lnTo>
                      <a:pt x="1327" y="1499"/>
                    </a:lnTo>
                    <a:lnTo>
                      <a:pt x="1335" y="1501"/>
                    </a:lnTo>
                    <a:lnTo>
                      <a:pt x="1338" y="1504"/>
                    </a:lnTo>
                    <a:lnTo>
                      <a:pt x="1340" y="1506"/>
                    </a:lnTo>
                    <a:lnTo>
                      <a:pt x="1342" y="1509"/>
                    </a:lnTo>
                    <a:lnTo>
                      <a:pt x="1344" y="1518"/>
                    </a:lnTo>
                    <a:lnTo>
                      <a:pt x="1345" y="1522"/>
                    </a:lnTo>
                    <a:lnTo>
                      <a:pt x="1344" y="1523"/>
                    </a:lnTo>
                    <a:lnTo>
                      <a:pt x="1342" y="1528"/>
                    </a:lnTo>
                    <a:lnTo>
                      <a:pt x="1340" y="1531"/>
                    </a:lnTo>
                    <a:lnTo>
                      <a:pt x="1336" y="1533"/>
                    </a:lnTo>
                    <a:lnTo>
                      <a:pt x="1333" y="1534"/>
                    </a:lnTo>
                    <a:lnTo>
                      <a:pt x="1330" y="1538"/>
                    </a:lnTo>
                    <a:lnTo>
                      <a:pt x="1327" y="1537"/>
                    </a:lnTo>
                    <a:lnTo>
                      <a:pt x="1326" y="1541"/>
                    </a:lnTo>
                    <a:lnTo>
                      <a:pt x="1326" y="1543"/>
                    </a:lnTo>
                    <a:lnTo>
                      <a:pt x="1327" y="1544"/>
                    </a:lnTo>
                    <a:lnTo>
                      <a:pt x="1329" y="1543"/>
                    </a:lnTo>
                    <a:lnTo>
                      <a:pt x="1331" y="1542"/>
                    </a:lnTo>
                    <a:lnTo>
                      <a:pt x="1334" y="1543"/>
                    </a:lnTo>
                    <a:lnTo>
                      <a:pt x="1336" y="1545"/>
                    </a:lnTo>
                    <a:lnTo>
                      <a:pt x="1338" y="1550"/>
                    </a:lnTo>
                    <a:lnTo>
                      <a:pt x="1337" y="1553"/>
                    </a:lnTo>
                    <a:lnTo>
                      <a:pt x="1330" y="1558"/>
                    </a:lnTo>
                    <a:lnTo>
                      <a:pt x="1321" y="1564"/>
                    </a:lnTo>
                    <a:lnTo>
                      <a:pt x="1309" y="1582"/>
                    </a:lnTo>
                    <a:lnTo>
                      <a:pt x="1303" y="1589"/>
                    </a:lnTo>
                    <a:lnTo>
                      <a:pt x="1302" y="1592"/>
                    </a:lnTo>
                    <a:lnTo>
                      <a:pt x="1301" y="1594"/>
                    </a:lnTo>
                    <a:lnTo>
                      <a:pt x="1301" y="1599"/>
                    </a:lnTo>
                    <a:lnTo>
                      <a:pt x="1301" y="1600"/>
                    </a:lnTo>
                    <a:lnTo>
                      <a:pt x="1303" y="1601"/>
                    </a:lnTo>
                    <a:lnTo>
                      <a:pt x="1309" y="1595"/>
                    </a:lnTo>
                    <a:lnTo>
                      <a:pt x="1312" y="1592"/>
                    </a:lnTo>
                    <a:lnTo>
                      <a:pt x="1316" y="1590"/>
                    </a:lnTo>
                    <a:lnTo>
                      <a:pt x="1323" y="1590"/>
                    </a:lnTo>
                    <a:lnTo>
                      <a:pt x="1326" y="1591"/>
                    </a:lnTo>
                    <a:lnTo>
                      <a:pt x="1331" y="1595"/>
                    </a:lnTo>
                    <a:lnTo>
                      <a:pt x="1335" y="1600"/>
                    </a:lnTo>
                    <a:lnTo>
                      <a:pt x="1336" y="1602"/>
                    </a:lnTo>
                    <a:lnTo>
                      <a:pt x="1336" y="1605"/>
                    </a:lnTo>
                    <a:lnTo>
                      <a:pt x="1334" y="1606"/>
                    </a:lnTo>
                    <a:lnTo>
                      <a:pt x="1334" y="1608"/>
                    </a:lnTo>
                    <a:lnTo>
                      <a:pt x="1338" y="1611"/>
                    </a:lnTo>
                    <a:lnTo>
                      <a:pt x="1342" y="1619"/>
                    </a:lnTo>
                    <a:lnTo>
                      <a:pt x="1343" y="1623"/>
                    </a:lnTo>
                    <a:lnTo>
                      <a:pt x="1340" y="1628"/>
                    </a:lnTo>
                    <a:lnTo>
                      <a:pt x="1340" y="1631"/>
                    </a:lnTo>
                    <a:lnTo>
                      <a:pt x="1341" y="1632"/>
                    </a:lnTo>
                    <a:lnTo>
                      <a:pt x="1343" y="1632"/>
                    </a:lnTo>
                    <a:lnTo>
                      <a:pt x="1349" y="1626"/>
                    </a:lnTo>
                    <a:lnTo>
                      <a:pt x="1355" y="1624"/>
                    </a:lnTo>
                    <a:lnTo>
                      <a:pt x="1357" y="1624"/>
                    </a:lnTo>
                    <a:lnTo>
                      <a:pt x="1359" y="1625"/>
                    </a:lnTo>
                    <a:lnTo>
                      <a:pt x="1360" y="1632"/>
                    </a:lnTo>
                    <a:lnTo>
                      <a:pt x="1362" y="1640"/>
                    </a:lnTo>
                    <a:lnTo>
                      <a:pt x="1362" y="1647"/>
                    </a:lnTo>
                    <a:lnTo>
                      <a:pt x="1361" y="1652"/>
                    </a:lnTo>
                    <a:lnTo>
                      <a:pt x="1359" y="1656"/>
                    </a:lnTo>
                    <a:lnTo>
                      <a:pt x="1356" y="1662"/>
                    </a:lnTo>
                    <a:lnTo>
                      <a:pt x="1353" y="1663"/>
                    </a:lnTo>
                    <a:lnTo>
                      <a:pt x="1351" y="1663"/>
                    </a:lnTo>
                    <a:lnTo>
                      <a:pt x="1351" y="1664"/>
                    </a:lnTo>
                    <a:lnTo>
                      <a:pt x="1355" y="1668"/>
                    </a:lnTo>
                    <a:lnTo>
                      <a:pt x="1357" y="1672"/>
                    </a:lnTo>
                    <a:lnTo>
                      <a:pt x="1357" y="1675"/>
                    </a:lnTo>
                    <a:lnTo>
                      <a:pt x="1357" y="1678"/>
                    </a:lnTo>
                    <a:lnTo>
                      <a:pt x="1357" y="1681"/>
                    </a:lnTo>
                    <a:lnTo>
                      <a:pt x="1352" y="1691"/>
                    </a:lnTo>
                    <a:lnTo>
                      <a:pt x="1353" y="1692"/>
                    </a:lnTo>
                    <a:lnTo>
                      <a:pt x="1354" y="1693"/>
                    </a:lnTo>
                    <a:lnTo>
                      <a:pt x="1356" y="1699"/>
                    </a:lnTo>
                    <a:lnTo>
                      <a:pt x="1357" y="1712"/>
                    </a:lnTo>
                    <a:lnTo>
                      <a:pt x="1347" y="1716"/>
                    </a:lnTo>
                    <a:lnTo>
                      <a:pt x="1344" y="1719"/>
                    </a:lnTo>
                    <a:lnTo>
                      <a:pt x="1342" y="1724"/>
                    </a:lnTo>
                    <a:lnTo>
                      <a:pt x="1338" y="1728"/>
                    </a:lnTo>
                    <a:lnTo>
                      <a:pt x="1331" y="1731"/>
                    </a:lnTo>
                    <a:lnTo>
                      <a:pt x="1327" y="1732"/>
                    </a:lnTo>
                    <a:lnTo>
                      <a:pt x="1309" y="1729"/>
                    </a:lnTo>
                    <a:lnTo>
                      <a:pt x="1307" y="1727"/>
                    </a:lnTo>
                    <a:lnTo>
                      <a:pt x="1305" y="1723"/>
                    </a:lnTo>
                    <a:lnTo>
                      <a:pt x="1305" y="1718"/>
                    </a:lnTo>
                    <a:lnTo>
                      <a:pt x="1305" y="1715"/>
                    </a:lnTo>
                    <a:lnTo>
                      <a:pt x="1305" y="1712"/>
                    </a:lnTo>
                    <a:lnTo>
                      <a:pt x="1305" y="1710"/>
                    </a:lnTo>
                    <a:lnTo>
                      <a:pt x="1304" y="1710"/>
                    </a:lnTo>
                    <a:lnTo>
                      <a:pt x="1302" y="1713"/>
                    </a:lnTo>
                    <a:lnTo>
                      <a:pt x="1301" y="1718"/>
                    </a:lnTo>
                    <a:lnTo>
                      <a:pt x="1301" y="1723"/>
                    </a:lnTo>
                    <a:lnTo>
                      <a:pt x="1307" y="1738"/>
                    </a:lnTo>
                    <a:lnTo>
                      <a:pt x="1309" y="1745"/>
                    </a:lnTo>
                    <a:lnTo>
                      <a:pt x="1309" y="1748"/>
                    </a:lnTo>
                    <a:lnTo>
                      <a:pt x="1309" y="1750"/>
                    </a:lnTo>
                    <a:lnTo>
                      <a:pt x="1302" y="1759"/>
                    </a:lnTo>
                    <a:lnTo>
                      <a:pt x="1298" y="1762"/>
                    </a:lnTo>
                    <a:lnTo>
                      <a:pt x="1294" y="1763"/>
                    </a:lnTo>
                    <a:lnTo>
                      <a:pt x="1290" y="1762"/>
                    </a:lnTo>
                    <a:lnTo>
                      <a:pt x="1287" y="1759"/>
                    </a:lnTo>
                    <a:lnTo>
                      <a:pt x="1284" y="1757"/>
                    </a:lnTo>
                    <a:lnTo>
                      <a:pt x="1279" y="1757"/>
                    </a:lnTo>
                    <a:lnTo>
                      <a:pt x="1277" y="1755"/>
                    </a:lnTo>
                    <a:lnTo>
                      <a:pt x="1275" y="1751"/>
                    </a:lnTo>
                    <a:lnTo>
                      <a:pt x="1271" y="1738"/>
                    </a:lnTo>
                    <a:lnTo>
                      <a:pt x="1266" y="1730"/>
                    </a:lnTo>
                    <a:lnTo>
                      <a:pt x="1262" y="1720"/>
                    </a:lnTo>
                    <a:lnTo>
                      <a:pt x="1249" y="1704"/>
                    </a:lnTo>
                    <a:lnTo>
                      <a:pt x="1243" y="1695"/>
                    </a:lnTo>
                    <a:lnTo>
                      <a:pt x="1235" y="1680"/>
                    </a:lnTo>
                    <a:lnTo>
                      <a:pt x="1232" y="1677"/>
                    </a:lnTo>
                    <a:lnTo>
                      <a:pt x="1228" y="1676"/>
                    </a:lnTo>
                    <a:lnTo>
                      <a:pt x="1223" y="1674"/>
                    </a:lnTo>
                    <a:lnTo>
                      <a:pt x="1222" y="1673"/>
                    </a:lnTo>
                    <a:lnTo>
                      <a:pt x="1220" y="1668"/>
                    </a:lnTo>
                    <a:lnTo>
                      <a:pt x="1216" y="1664"/>
                    </a:lnTo>
                    <a:lnTo>
                      <a:pt x="1215" y="1663"/>
                    </a:lnTo>
                    <a:lnTo>
                      <a:pt x="1213" y="1665"/>
                    </a:lnTo>
                    <a:lnTo>
                      <a:pt x="1208" y="1668"/>
                    </a:lnTo>
                    <a:lnTo>
                      <a:pt x="1200" y="1664"/>
                    </a:lnTo>
                    <a:lnTo>
                      <a:pt x="1199" y="1662"/>
                    </a:lnTo>
                    <a:lnTo>
                      <a:pt x="1198" y="1657"/>
                    </a:lnTo>
                    <a:lnTo>
                      <a:pt x="1197" y="1655"/>
                    </a:lnTo>
                    <a:lnTo>
                      <a:pt x="1195" y="1652"/>
                    </a:lnTo>
                    <a:lnTo>
                      <a:pt x="1193" y="1647"/>
                    </a:lnTo>
                    <a:lnTo>
                      <a:pt x="1179" y="1636"/>
                    </a:lnTo>
                    <a:lnTo>
                      <a:pt x="1172" y="1623"/>
                    </a:lnTo>
                    <a:lnTo>
                      <a:pt x="1170" y="1618"/>
                    </a:lnTo>
                    <a:lnTo>
                      <a:pt x="1170" y="1616"/>
                    </a:lnTo>
                    <a:lnTo>
                      <a:pt x="1171" y="1610"/>
                    </a:lnTo>
                    <a:lnTo>
                      <a:pt x="1173" y="1604"/>
                    </a:lnTo>
                    <a:lnTo>
                      <a:pt x="1175" y="1596"/>
                    </a:lnTo>
                    <a:lnTo>
                      <a:pt x="1176" y="1593"/>
                    </a:lnTo>
                    <a:lnTo>
                      <a:pt x="1182" y="1587"/>
                    </a:lnTo>
                    <a:lnTo>
                      <a:pt x="1186" y="1586"/>
                    </a:lnTo>
                    <a:lnTo>
                      <a:pt x="1192" y="1586"/>
                    </a:lnTo>
                    <a:lnTo>
                      <a:pt x="1194" y="1588"/>
                    </a:lnTo>
                    <a:lnTo>
                      <a:pt x="1197" y="1592"/>
                    </a:lnTo>
                    <a:lnTo>
                      <a:pt x="1199" y="1597"/>
                    </a:lnTo>
                    <a:lnTo>
                      <a:pt x="1200" y="1600"/>
                    </a:lnTo>
                    <a:lnTo>
                      <a:pt x="1204" y="1604"/>
                    </a:lnTo>
                    <a:lnTo>
                      <a:pt x="1206" y="1606"/>
                    </a:lnTo>
                    <a:lnTo>
                      <a:pt x="1210" y="1613"/>
                    </a:lnTo>
                    <a:lnTo>
                      <a:pt x="1212" y="1620"/>
                    </a:lnTo>
                    <a:lnTo>
                      <a:pt x="1214" y="1623"/>
                    </a:lnTo>
                    <a:lnTo>
                      <a:pt x="1220" y="1624"/>
                    </a:lnTo>
                    <a:lnTo>
                      <a:pt x="1226" y="1622"/>
                    </a:lnTo>
                    <a:lnTo>
                      <a:pt x="1238" y="1617"/>
                    </a:lnTo>
                    <a:lnTo>
                      <a:pt x="1239" y="1617"/>
                    </a:lnTo>
                    <a:lnTo>
                      <a:pt x="1239" y="1614"/>
                    </a:lnTo>
                    <a:lnTo>
                      <a:pt x="1241" y="1596"/>
                    </a:lnTo>
                    <a:lnTo>
                      <a:pt x="1242" y="1596"/>
                    </a:lnTo>
                    <a:lnTo>
                      <a:pt x="1246" y="1605"/>
                    </a:lnTo>
                    <a:lnTo>
                      <a:pt x="1247" y="1605"/>
                    </a:lnTo>
                    <a:lnTo>
                      <a:pt x="1249" y="1604"/>
                    </a:lnTo>
                    <a:lnTo>
                      <a:pt x="1250" y="1600"/>
                    </a:lnTo>
                    <a:lnTo>
                      <a:pt x="1250" y="1598"/>
                    </a:lnTo>
                    <a:lnTo>
                      <a:pt x="1247" y="1588"/>
                    </a:lnTo>
                    <a:lnTo>
                      <a:pt x="1246" y="1584"/>
                    </a:lnTo>
                    <a:lnTo>
                      <a:pt x="1244" y="1581"/>
                    </a:lnTo>
                    <a:lnTo>
                      <a:pt x="1243" y="1580"/>
                    </a:lnTo>
                    <a:lnTo>
                      <a:pt x="1239" y="1581"/>
                    </a:lnTo>
                    <a:lnTo>
                      <a:pt x="1237" y="1580"/>
                    </a:lnTo>
                    <a:lnTo>
                      <a:pt x="1236" y="1576"/>
                    </a:lnTo>
                    <a:lnTo>
                      <a:pt x="1237" y="1573"/>
                    </a:lnTo>
                    <a:lnTo>
                      <a:pt x="1238" y="1569"/>
                    </a:lnTo>
                    <a:lnTo>
                      <a:pt x="1240" y="1567"/>
                    </a:lnTo>
                    <a:lnTo>
                      <a:pt x="1242" y="1566"/>
                    </a:lnTo>
                    <a:lnTo>
                      <a:pt x="1246" y="1567"/>
                    </a:lnTo>
                    <a:lnTo>
                      <a:pt x="1251" y="1571"/>
                    </a:lnTo>
                    <a:lnTo>
                      <a:pt x="1254" y="1573"/>
                    </a:lnTo>
                    <a:lnTo>
                      <a:pt x="1258" y="1571"/>
                    </a:lnTo>
                    <a:lnTo>
                      <a:pt x="1253" y="1569"/>
                    </a:lnTo>
                    <a:lnTo>
                      <a:pt x="1245" y="1558"/>
                    </a:lnTo>
                    <a:lnTo>
                      <a:pt x="1242" y="1556"/>
                    </a:lnTo>
                    <a:lnTo>
                      <a:pt x="1238" y="1561"/>
                    </a:lnTo>
                    <a:lnTo>
                      <a:pt x="1235" y="1563"/>
                    </a:lnTo>
                    <a:lnTo>
                      <a:pt x="1230" y="1564"/>
                    </a:lnTo>
                    <a:lnTo>
                      <a:pt x="1226" y="1565"/>
                    </a:lnTo>
                    <a:lnTo>
                      <a:pt x="1209" y="1548"/>
                    </a:lnTo>
                    <a:lnTo>
                      <a:pt x="1208" y="1547"/>
                    </a:lnTo>
                    <a:lnTo>
                      <a:pt x="1206" y="1542"/>
                    </a:lnTo>
                    <a:lnTo>
                      <a:pt x="1207" y="1541"/>
                    </a:lnTo>
                    <a:lnTo>
                      <a:pt x="1208" y="1537"/>
                    </a:lnTo>
                    <a:lnTo>
                      <a:pt x="1212" y="1533"/>
                    </a:lnTo>
                    <a:lnTo>
                      <a:pt x="1219" y="1531"/>
                    </a:lnTo>
                    <a:lnTo>
                      <a:pt x="1223" y="1530"/>
                    </a:lnTo>
                    <a:lnTo>
                      <a:pt x="1227" y="1533"/>
                    </a:lnTo>
                    <a:lnTo>
                      <a:pt x="1233" y="1542"/>
                    </a:lnTo>
                    <a:lnTo>
                      <a:pt x="1237" y="1547"/>
                    </a:lnTo>
                    <a:lnTo>
                      <a:pt x="1238" y="1545"/>
                    </a:lnTo>
                    <a:lnTo>
                      <a:pt x="1237" y="1540"/>
                    </a:lnTo>
                    <a:lnTo>
                      <a:pt x="1234" y="1532"/>
                    </a:lnTo>
                    <a:lnTo>
                      <a:pt x="1233" y="1531"/>
                    </a:lnTo>
                    <a:lnTo>
                      <a:pt x="1229" y="1529"/>
                    </a:lnTo>
                    <a:lnTo>
                      <a:pt x="1226" y="1524"/>
                    </a:lnTo>
                    <a:lnTo>
                      <a:pt x="1224" y="1520"/>
                    </a:lnTo>
                    <a:lnTo>
                      <a:pt x="1223" y="1516"/>
                    </a:lnTo>
                    <a:lnTo>
                      <a:pt x="1223" y="1512"/>
                    </a:lnTo>
                    <a:lnTo>
                      <a:pt x="1223" y="1509"/>
                    </a:lnTo>
                    <a:lnTo>
                      <a:pt x="1225" y="1507"/>
                    </a:lnTo>
                    <a:lnTo>
                      <a:pt x="1238" y="1504"/>
                    </a:lnTo>
                    <a:lnTo>
                      <a:pt x="1247" y="1508"/>
                    </a:lnTo>
                    <a:lnTo>
                      <a:pt x="1253" y="1509"/>
                    </a:lnTo>
                    <a:lnTo>
                      <a:pt x="1256" y="1503"/>
                    </a:lnTo>
                    <a:lnTo>
                      <a:pt x="1255" y="1502"/>
                    </a:lnTo>
                    <a:lnTo>
                      <a:pt x="1252" y="1504"/>
                    </a:lnTo>
                    <a:lnTo>
                      <a:pt x="1249" y="1503"/>
                    </a:lnTo>
                    <a:lnTo>
                      <a:pt x="1246" y="1500"/>
                    </a:lnTo>
                    <a:lnTo>
                      <a:pt x="1246" y="1498"/>
                    </a:lnTo>
                    <a:lnTo>
                      <a:pt x="1249" y="1494"/>
                    </a:lnTo>
                    <a:lnTo>
                      <a:pt x="1253" y="1492"/>
                    </a:lnTo>
                    <a:close/>
                    <a:moveTo>
                      <a:pt x="1306" y="1501"/>
                    </a:moveTo>
                    <a:lnTo>
                      <a:pt x="1297" y="1503"/>
                    </a:lnTo>
                    <a:lnTo>
                      <a:pt x="1293" y="1502"/>
                    </a:lnTo>
                    <a:lnTo>
                      <a:pt x="1291" y="1505"/>
                    </a:lnTo>
                    <a:lnTo>
                      <a:pt x="1290" y="1506"/>
                    </a:lnTo>
                    <a:lnTo>
                      <a:pt x="1285" y="1507"/>
                    </a:lnTo>
                    <a:lnTo>
                      <a:pt x="1275" y="1501"/>
                    </a:lnTo>
                    <a:lnTo>
                      <a:pt x="1272" y="1500"/>
                    </a:lnTo>
                    <a:lnTo>
                      <a:pt x="1271" y="1498"/>
                    </a:lnTo>
                    <a:lnTo>
                      <a:pt x="1271" y="1496"/>
                    </a:lnTo>
                    <a:lnTo>
                      <a:pt x="1273" y="1495"/>
                    </a:lnTo>
                    <a:lnTo>
                      <a:pt x="1281" y="1492"/>
                    </a:lnTo>
                    <a:lnTo>
                      <a:pt x="1284" y="1490"/>
                    </a:lnTo>
                    <a:lnTo>
                      <a:pt x="1285" y="1488"/>
                    </a:lnTo>
                    <a:lnTo>
                      <a:pt x="1286" y="1485"/>
                    </a:lnTo>
                    <a:lnTo>
                      <a:pt x="1290" y="1484"/>
                    </a:lnTo>
                    <a:lnTo>
                      <a:pt x="1296" y="1482"/>
                    </a:lnTo>
                    <a:lnTo>
                      <a:pt x="1312" y="1474"/>
                    </a:lnTo>
                    <a:lnTo>
                      <a:pt x="1320" y="1474"/>
                    </a:lnTo>
                    <a:lnTo>
                      <a:pt x="1324" y="1474"/>
                    </a:lnTo>
                    <a:lnTo>
                      <a:pt x="1325" y="1476"/>
                    </a:lnTo>
                    <a:lnTo>
                      <a:pt x="1325" y="1478"/>
                    </a:lnTo>
                    <a:lnTo>
                      <a:pt x="1325" y="1480"/>
                    </a:lnTo>
                    <a:lnTo>
                      <a:pt x="1322" y="1485"/>
                    </a:lnTo>
                    <a:lnTo>
                      <a:pt x="1318" y="1490"/>
                    </a:lnTo>
                    <a:lnTo>
                      <a:pt x="1310" y="1498"/>
                    </a:lnTo>
                    <a:lnTo>
                      <a:pt x="1306" y="1501"/>
                    </a:lnTo>
                    <a:close/>
                    <a:moveTo>
                      <a:pt x="1462" y="1468"/>
                    </a:moveTo>
                    <a:lnTo>
                      <a:pt x="1474" y="1474"/>
                    </a:lnTo>
                    <a:lnTo>
                      <a:pt x="1480" y="1477"/>
                    </a:lnTo>
                    <a:lnTo>
                      <a:pt x="1483" y="1479"/>
                    </a:lnTo>
                    <a:lnTo>
                      <a:pt x="1488" y="1487"/>
                    </a:lnTo>
                    <a:lnTo>
                      <a:pt x="1491" y="1489"/>
                    </a:lnTo>
                    <a:lnTo>
                      <a:pt x="1502" y="1485"/>
                    </a:lnTo>
                    <a:lnTo>
                      <a:pt x="1509" y="1483"/>
                    </a:lnTo>
                    <a:lnTo>
                      <a:pt x="1525" y="1485"/>
                    </a:lnTo>
                    <a:lnTo>
                      <a:pt x="1539" y="1491"/>
                    </a:lnTo>
                    <a:lnTo>
                      <a:pt x="1544" y="1496"/>
                    </a:lnTo>
                    <a:lnTo>
                      <a:pt x="1547" y="1501"/>
                    </a:lnTo>
                    <a:lnTo>
                      <a:pt x="1546" y="1506"/>
                    </a:lnTo>
                    <a:lnTo>
                      <a:pt x="1544" y="1513"/>
                    </a:lnTo>
                    <a:lnTo>
                      <a:pt x="1541" y="1521"/>
                    </a:lnTo>
                    <a:lnTo>
                      <a:pt x="1534" y="1532"/>
                    </a:lnTo>
                    <a:lnTo>
                      <a:pt x="1530" y="1538"/>
                    </a:lnTo>
                    <a:lnTo>
                      <a:pt x="1528" y="1541"/>
                    </a:lnTo>
                    <a:lnTo>
                      <a:pt x="1527" y="1544"/>
                    </a:lnTo>
                    <a:lnTo>
                      <a:pt x="1525" y="1550"/>
                    </a:lnTo>
                    <a:lnTo>
                      <a:pt x="1520" y="1562"/>
                    </a:lnTo>
                    <a:lnTo>
                      <a:pt x="1519" y="1564"/>
                    </a:lnTo>
                    <a:lnTo>
                      <a:pt x="1511" y="1569"/>
                    </a:lnTo>
                    <a:lnTo>
                      <a:pt x="1514" y="1571"/>
                    </a:lnTo>
                    <a:lnTo>
                      <a:pt x="1515" y="1574"/>
                    </a:lnTo>
                    <a:lnTo>
                      <a:pt x="1514" y="1578"/>
                    </a:lnTo>
                    <a:lnTo>
                      <a:pt x="1509" y="1591"/>
                    </a:lnTo>
                    <a:lnTo>
                      <a:pt x="1504" y="1603"/>
                    </a:lnTo>
                    <a:lnTo>
                      <a:pt x="1501" y="1610"/>
                    </a:lnTo>
                    <a:lnTo>
                      <a:pt x="1494" y="1619"/>
                    </a:lnTo>
                    <a:lnTo>
                      <a:pt x="1491" y="1622"/>
                    </a:lnTo>
                    <a:lnTo>
                      <a:pt x="1486" y="1623"/>
                    </a:lnTo>
                    <a:lnTo>
                      <a:pt x="1457" y="1615"/>
                    </a:lnTo>
                    <a:lnTo>
                      <a:pt x="1450" y="1615"/>
                    </a:lnTo>
                    <a:lnTo>
                      <a:pt x="1430" y="1619"/>
                    </a:lnTo>
                    <a:lnTo>
                      <a:pt x="1432" y="1621"/>
                    </a:lnTo>
                    <a:lnTo>
                      <a:pt x="1439" y="1625"/>
                    </a:lnTo>
                    <a:lnTo>
                      <a:pt x="1444" y="1628"/>
                    </a:lnTo>
                    <a:lnTo>
                      <a:pt x="1450" y="1639"/>
                    </a:lnTo>
                    <a:lnTo>
                      <a:pt x="1451" y="1642"/>
                    </a:lnTo>
                    <a:lnTo>
                      <a:pt x="1451" y="1646"/>
                    </a:lnTo>
                    <a:lnTo>
                      <a:pt x="1451" y="1652"/>
                    </a:lnTo>
                    <a:lnTo>
                      <a:pt x="1451" y="1654"/>
                    </a:lnTo>
                    <a:lnTo>
                      <a:pt x="1441" y="1670"/>
                    </a:lnTo>
                    <a:lnTo>
                      <a:pt x="1438" y="1682"/>
                    </a:lnTo>
                    <a:lnTo>
                      <a:pt x="1436" y="1693"/>
                    </a:lnTo>
                    <a:lnTo>
                      <a:pt x="1432" y="1695"/>
                    </a:lnTo>
                    <a:lnTo>
                      <a:pt x="1422" y="1691"/>
                    </a:lnTo>
                    <a:lnTo>
                      <a:pt x="1418" y="1691"/>
                    </a:lnTo>
                    <a:lnTo>
                      <a:pt x="1406" y="1694"/>
                    </a:lnTo>
                    <a:lnTo>
                      <a:pt x="1400" y="1693"/>
                    </a:lnTo>
                    <a:lnTo>
                      <a:pt x="1401" y="1678"/>
                    </a:lnTo>
                    <a:lnTo>
                      <a:pt x="1400" y="1661"/>
                    </a:lnTo>
                    <a:lnTo>
                      <a:pt x="1399" y="1645"/>
                    </a:lnTo>
                    <a:lnTo>
                      <a:pt x="1389" y="1616"/>
                    </a:lnTo>
                    <a:lnTo>
                      <a:pt x="1388" y="1611"/>
                    </a:lnTo>
                    <a:lnTo>
                      <a:pt x="1388" y="1606"/>
                    </a:lnTo>
                    <a:lnTo>
                      <a:pt x="1388" y="1600"/>
                    </a:lnTo>
                    <a:lnTo>
                      <a:pt x="1388" y="1594"/>
                    </a:lnTo>
                    <a:lnTo>
                      <a:pt x="1388" y="1582"/>
                    </a:lnTo>
                    <a:lnTo>
                      <a:pt x="1388" y="1575"/>
                    </a:lnTo>
                    <a:lnTo>
                      <a:pt x="1388" y="1559"/>
                    </a:lnTo>
                    <a:lnTo>
                      <a:pt x="1386" y="1535"/>
                    </a:lnTo>
                    <a:lnTo>
                      <a:pt x="1386" y="1526"/>
                    </a:lnTo>
                    <a:lnTo>
                      <a:pt x="1386" y="1522"/>
                    </a:lnTo>
                    <a:lnTo>
                      <a:pt x="1387" y="1520"/>
                    </a:lnTo>
                    <a:lnTo>
                      <a:pt x="1389" y="1516"/>
                    </a:lnTo>
                    <a:lnTo>
                      <a:pt x="1392" y="1513"/>
                    </a:lnTo>
                    <a:lnTo>
                      <a:pt x="1394" y="1513"/>
                    </a:lnTo>
                    <a:lnTo>
                      <a:pt x="1406" y="1521"/>
                    </a:lnTo>
                    <a:lnTo>
                      <a:pt x="1412" y="1523"/>
                    </a:lnTo>
                    <a:lnTo>
                      <a:pt x="1416" y="1523"/>
                    </a:lnTo>
                    <a:lnTo>
                      <a:pt x="1416" y="1522"/>
                    </a:lnTo>
                    <a:lnTo>
                      <a:pt x="1412" y="1521"/>
                    </a:lnTo>
                    <a:lnTo>
                      <a:pt x="1409" y="1517"/>
                    </a:lnTo>
                    <a:lnTo>
                      <a:pt x="1405" y="1507"/>
                    </a:lnTo>
                    <a:lnTo>
                      <a:pt x="1402" y="1500"/>
                    </a:lnTo>
                    <a:lnTo>
                      <a:pt x="1401" y="1496"/>
                    </a:lnTo>
                    <a:lnTo>
                      <a:pt x="1401" y="1494"/>
                    </a:lnTo>
                    <a:lnTo>
                      <a:pt x="1401" y="1491"/>
                    </a:lnTo>
                    <a:lnTo>
                      <a:pt x="1402" y="1488"/>
                    </a:lnTo>
                    <a:lnTo>
                      <a:pt x="1405" y="1484"/>
                    </a:lnTo>
                    <a:lnTo>
                      <a:pt x="1407" y="1482"/>
                    </a:lnTo>
                    <a:lnTo>
                      <a:pt x="1414" y="1477"/>
                    </a:lnTo>
                    <a:lnTo>
                      <a:pt x="1422" y="1474"/>
                    </a:lnTo>
                    <a:lnTo>
                      <a:pt x="1439" y="1471"/>
                    </a:lnTo>
                    <a:lnTo>
                      <a:pt x="1443" y="1473"/>
                    </a:lnTo>
                    <a:lnTo>
                      <a:pt x="1451" y="1468"/>
                    </a:lnTo>
                    <a:lnTo>
                      <a:pt x="1455" y="1466"/>
                    </a:lnTo>
                    <a:lnTo>
                      <a:pt x="1462" y="1468"/>
                    </a:lnTo>
                    <a:close/>
                    <a:moveTo>
                      <a:pt x="650" y="1474"/>
                    </a:moveTo>
                    <a:lnTo>
                      <a:pt x="650" y="1474"/>
                    </a:lnTo>
                    <a:lnTo>
                      <a:pt x="658" y="1464"/>
                    </a:lnTo>
                    <a:lnTo>
                      <a:pt x="663" y="1463"/>
                    </a:lnTo>
                    <a:lnTo>
                      <a:pt x="666" y="1464"/>
                    </a:lnTo>
                    <a:lnTo>
                      <a:pt x="667" y="1465"/>
                    </a:lnTo>
                    <a:lnTo>
                      <a:pt x="667" y="1468"/>
                    </a:lnTo>
                    <a:lnTo>
                      <a:pt x="668" y="1472"/>
                    </a:lnTo>
                    <a:lnTo>
                      <a:pt x="668" y="1483"/>
                    </a:lnTo>
                    <a:lnTo>
                      <a:pt x="669" y="1485"/>
                    </a:lnTo>
                    <a:lnTo>
                      <a:pt x="670" y="1484"/>
                    </a:lnTo>
                    <a:lnTo>
                      <a:pt x="671" y="1481"/>
                    </a:lnTo>
                    <a:lnTo>
                      <a:pt x="680" y="1465"/>
                    </a:lnTo>
                    <a:lnTo>
                      <a:pt x="683" y="1460"/>
                    </a:lnTo>
                    <a:lnTo>
                      <a:pt x="686" y="1459"/>
                    </a:lnTo>
                    <a:lnTo>
                      <a:pt x="697" y="1457"/>
                    </a:lnTo>
                    <a:lnTo>
                      <a:pt x="704" y="1457"/>
                    </a:lnTo>
                    <a:lnTo>
                      <a:pt x="712" y="1458"/>
                    </a:lnTo>
                    <a:lnTo>
                      <a:pt x="718" y="1460"/>
                    </a:lnTo>
                    <a:lnTo>
                      <a:pt x="728" y="1467"/>
                    </a:lnTo>
                    <a:lnTo>
                      <a:pt x="735" y="1475"/>
                    </a:lnTo>
                    <a:lnTo>
                      <a:pt x="741" y="1483"/>
                    </a:lnTo>
                    <a:lnTo>
                      <a:pt x="765" y="1514"/>
                    </a:lnTo>
                    <a:lnTo>
                      <a:pt x="775" y="1523"/>
                    </a:lnTo>
                    <a:lnTo>
                      <a:pt x="779" y="1528"/>
                    </a:lnTo>
                    <a:lnTo>
                      <a:pt x="781" y="1532"/>
                    </a:lnTo>
                    <a:lnTo>
                      <a:pt x="782" y="1536"/>
                    </a:lnTo>
                    <a:lnTo>
                      <a:pt x="782" y="1541"/>
                    </a:lnTo>
                    <a:lnTo>
                      <a:pt x="782" y="1545"/>
                    </a:lnTo>
                    <a:lnTo>
                      <a:pt x="781" y="1547"/>
                    </a:lnTo>
                    <a:lnTo>
                      <a:pt x="778" y="1550"/>
                    </a:lnTo>
                    <a:lnTo>
                      <a:pt x="764" y="1560"/>
                    </a:lnTo>
                    <a:lnTo>
                      <a:pt x="757" y="1563"/>
                    </a:lnTo>
                    <a:lnTo>
                      <a:pt x="749" y="1567"/>
                    </a:lnTo>
                    <a:lnTo>
                      <a:pt x="731" y="1583"/>
                    </a:lnTo>
                    <a:lnTo>
                      <a:pt x="719" y="1590"/>
                    </a:lnTo>
                    <a:lnTo>
                      <a:pt x="703" y="1604"/>
                    </a:lnTo>
                    <a:lnTo>
                      <a:pt x="673" y="1627"/>
                    </a:lnTo>
                    <a:lnTo>
                      <a:pt x="670" y="1631"/>
                    </a:lnTo>
                    <a:lnTo>
                      <a:pt x="668" y="1634"/>
                    </a:lnTo>
                    <a:lnTo>
                      <a:pt x="660" y="1660"/>
                    </a:lnTo>
                    <a:lnTo>
                      <a:pt x="657" y="1665"/>
                    </a:lnTo>
                    <a:lnTo>
                      <a:pt x="649" y="1671"/>
                    </a:lnTo>
                    <a:lnTo>
                      <a:pt x="639" y="1673"/>
                    </a:lnTo>
                    <a:lnTo>
                      <a:pt x="636" y="1674"/>
                    </a:lnTo>
                    <a:lnTo>
                      <a:pt x="636" y="1683"/>
                    </a:lnTo>
                    <a:lnTo>
                      <a:pt x="632" y="1697"/>
                    </a:lnTo>
                    <a:lnTo>
                      <a:pt x="630" y="1707"/>
                    </a:lnTo>
                    <a:lnTo>
                      <a:pt x="628" y="1732"/>
                    </a:lnTo>
                    <a:lnTo>
                      <a:pt x="628" y="1734"/>
                    </a:lnTo>
                    <a:lnTo>
                      <a:pt x="626" y="1738"/>
                    </a:lnTo>
                    <a:lnTo>
                      <a:pt x="623" y="1743"/>
                    </a:lnTo>
                    <a:lnTo>
                      <a:pt x="613" y="1749"/>
                    </a:lnTo>
                    <a:lnTo>
                      <a:pt x="607" y="1753"/>
                    </a:lnTo>
                    <a:lnTo>
                      <a:pt x="597" y="1755"/>
                    </a:lnTo>
                    <a:lnTo>
                      <a:pt x="594" y="1753"/>
                    </a:lnTo>
                    <a:lnTo>
                      <a:pt x="592" y="1749"/>
                    </a:lnTo>
                    <a:lnTo>
                      <a:pt x="590" y="1749"/>
                    </a:lnTo>
                    <a:lnTo>
                      <a:pt x="588" y="1749"/>
                    </a:lnTo>
                    <a:lnTo>
                      <a:pt x="576" y="1767"/>
                    </a:lnTo>
                    <a:lnTo>
                      <a:pt x="563" y="1773"/>
                    </a:lnTo>
                    <a:lnTo>
                      <a:pt x="559" y="1780"/>
                    </a:lnTo>
                    <a:lnTo>
                      <a:pt x="555" y="1783"/>
                    </a:lnTo>
                    <a:lnTo>
                      <a:pt x="552" y="1784"/>
                    </a:lnTo>
                    <a:lnTo>
                      <a:pt x="547" y="1783"/>
                    </a:lnTo>
                    <a:lnTo>
                      <a:pt x="544" y="1780"/>
                    </a:lnTo>
                    <a:lnTo>
                      <a:pt x="540" y="1776"/>
                    </a:lnTo>
                    <a:lnTo>
                      <a:pt x="538" y="1771"/>
                    </a:lnTo>
                    <a:lnTo>
                      <a:pt x="532" y="1751"/>
                    </a:lnTo>
                    <a:lnTo>
                      <a:pt x="529" y="1745"/>
                    </a:lnTo>
                    <a:lnTo>
                      <a:pt x="527" y="1742"/>
                    </a:lnTo>
                    <a:lnTo>
                      <a:pt x="521" y="1730"/>
                    </a:lnTo>
                    <a:lnTo>
                      <a:pt x="519" y="1727"/>
                    </a:lnTo>
                    <a:lnTo>
                      <a:pt x="496" y="1712"/>
                    </a:lnTo>
                    <a:lnTo>
                      <a:pt x="485" y="1703"/>
                    </a:lnTo>
                    <a:lnTo>
                      <a:pt x="482" y="1700"/>
                    </a:lnTo>
                    <a:lnTo>
                      <a:pt x="480" y="1698"/>
                    </a:lnTo>
                    <a:lnTo>
                      <a:pt x="465" y="1699"/>
                    </a:lnTo>
                    <a:lnTo>
                      <a:pt x="463" y="1699"/>
                    </a:lnTo>
                    <a:lnTo>
                      <a:pt x="463" y="1697"/>
                    </a:lnTo>
                    <a:lnTo>
                      <a:pt x="465" y="1693"/>
                    </a:lnTo>
                    <a:lnTo>
                      <a:pt x="465" y="1690"/>
                    </a:lnTo>
                    <a:lnTo>
                      <a:pt x="466" y="1687"/>
                    </a:lnTo>
                    <a:lnTo>
                      <a:pt x="465" y="1683"/>
                    </a:lnTo>
                    <a:lnTo>
                      <a:pt x="466" y="1682"/>
                    </a:lnTo>
                    <a:lnTo>
                      <a:pt x="471" y="1678"/>
                    </a:lnTo>
                    <a:lnTo>
                      <a:pt x="470" y="1676"/>
                    </a:lnTo>
                    <a:lnTo>
                      <a:pt x="470" y="1674"/>
                    </a:lnTo>
                    <a:lnTo>
                      <a:pt x="469" y="1672"/>
                    </a:lnTo>
                    <a:lnTo>
                      <a:pt x="470" y="1670"/>
                    </a:lnTo>
                    <a:lnTo>
                      <a:pt x="471" y="1669"/>
                    </a:lnTo>
                    <a:lnTo>
                      <a:pt x="473" y="1665"/>
                    </a:lnTo>
                    <a:lnTo>
                      <a:pt x="476" y="1657"/>
                    </a:lnTo>
                    <a:lnTo>
                      <a:pt x="477" y="1653"/>
                    </a:lnTo>
                    <a:lnTo>
                      <a:pt x="479" y="1651"/>
                    </a:lnTo>
                    <a:lnTo>
                      <a:pt x="483" y="1643"/>
                    </a:lnTo>
                    <a:lnTo>
                      <a:pt x="487" y="1640"/>
                    </a:lnTo>
                    <a:lnTo>
                      <a:pt x="489" y="1637"/>
                    </a:lnTo>
                    <a:lnTo>
                      <a:pt x="489" y="1634"/>
                    </a:lnTo>
                    <a:lnTo>
                      <a:pt x="488" y="1633"/>
                    </a:lnTo>
                    <a:lnTo>
                      <a:pt x="488" y="1630"/>
                    </a:lnTo>
                    <a:lnTo>
                      <a:pt x="488" y="1622"/>
                    </a:lnTo>
                    <a:lnTo>
                      <a:pt x="488" y="1617"/>
                    </a:lnTo>
                    <a:lnTo>
                      <a:pt x="489" y="1613"/>
                    </a:lnTo>
                    <a:lnTo>
                      <a:pt x="490" y="1610"/>
                    </a:lnTo>
                    <a:lnTo>
                      <a:pt x="491" y="1608"/>
                    </a:lnTo>
                    <a:lnTo>
                      <a:pt x="501" y="1602"/>
                    </a:lnTo>
                    <a:lnTo>
                      <a:pt x="502" y="1600"/>
                    </a:lnTo>
                    <a:lnTo>
                      <a:pt x="503" y="1597"/>
                    </a:lnTo>
                    <a:lnTo>
                      <a:pt x="502" y="1595"/>
                    </a:lnTo>
                    <a:lnTo>
                      <a:pt x="501" y="1593"/>
                    </a:lnTo>
                    <a:lnTo>
                      <a:pt x="499" y="1592"/>
                    </a:lnTo>
                    <a:lnTo>
                      <a:pt x="497" y="1591"/>
                    </a:lnTo>
                    <a:lnTo>
                      <a:pt x="494" y="1587"/>
                    </a:lnTo>
                    <a:lnTo>
                      <a:pt x="494" y="1586"/>
                    </a:lnTo>
                    <a:lnTo>
                      <a:pt x="494" y="1581"/>
                    </a:lnTo>
                    <a:lnTo>
                      <a:pt x="499" y="1572"/>
                    </a:lnTo>
                    <a:lnTo>
                      <a:pt x="501" y="1568"/>
                    </a:lnTo>
                    <a:lnTo>
                      <a:pt x="506" y="1550"/>
                    </a:lnTo>
                    <a:lnTo>
                      <a:pt x="516" y="1538"/>
                    </a:lnTo>
                    <a:lnTo>
                      <a:pt x="518" y="1525"/>
                    </a:lnTo>
                    <a:lnTo>
                      <a:pt x="526" y="1512"/>
                    </a:lnTo>
                    <a:lnTo>
                      <a:pt x="526" y="1510"/>
                    </a:lnTo>
                    <a:lnTo>
                      <a:pt x="523" y="1505"/>
                    </a:lnTo>
                    <a:lnTo>
                      <a:pt x="516" y="1502"/>
                    </a:lnTo>
                    <a:lnTo>
                      <a:pt x="513" y="1497"/>
                    </a:lnTo>
                    <a:lnTo>
                      <a:pt x="512" y="1491"/>
                    </a:lnTo>
                    <a:lnTo>
                      <a:pt x="502" y="1459"/>
                    </a:lnTo>
                    <a:lnTo>
                      <a:pt x="500" y="1456"/>
                    </a:lnTo>
                    <a:lnTo>
                      <a:pt x="499" y="1452"/>
                    </a:lnTo>
                    <a:lnTo>
                      <a:pt x="498" y="1449"/>
                    </a:lnTo>
                    <a:lnTo>
                      <a:pt x="498" y="1448"/>
                    </a:lnTo>
                    <a:lnTo>
                      <a:pt x="535" y="1437"/>
                    </a:lnTo>
                    <a:lnTo>
                      <a:pt x="561" y="1434"/>
                    </a:lnTo>
                    <a:lnTo>
                      <a:pt x="588" y="1426"/>
                    </a:lnTo>
                    <a:lnTo>
                      <a:pt x="596" y="1425"/>
                    </a:lnTo>
                    <a:lnTo>
                      <a:pt x="602" y="1427"/>
                    </a:lnTo>
                    <a:lnTo>
                      <a:pt x="607" y="1431"/>
                    </a:lnTo>
                    <a:lnTo>
                      <a:pt x="615" y="1439"/>
                    </a:lnTo>
                    <a:lnTo>
                      <a:pt x="625" y="1447"/>
                    </a:lnTo>
                    <a:lnTo>
                      <a:pt x="643" y="1458"/>
                    </a:lnTo>
                    <a:lnTo>
                      <a:pt x="655" y="1460"/>
                    </a:lnTo>
                    <a:lnTo>
                      <a:pt x="650" y="1469"/>
                    </a:lnTo>
                    <a:lnTo>
                      <a:pt x="650" y="1472"/>
                    </a:lnTo>
                    <a:lnTo>
                      <a:pt x="650" y="1474"/>
                    </a:lnTo>
                    <a:close/>
                    <a:moveTo>
                      <a:pt x="1334" y="1427"/>
                    </a:moveTo>
                    <a:lnTo>
                      <a:pt x="1325" y="1434"/>
                    </a:lnTo>
                    <a:lnTo>
                      <a:pt x="1323" y="1431"/>
                    </a:lnTo>
                    <a:lnTo>
                      <a:pt x="1322" y="1428"/>
                    </a:lnTo>
                    <a:lnTo>
                      <a:pt x="1329" y="1418"/>
                    </a:lnTo>
                    <a:lnTo>
                      <a:pt x="1332" y="1416"/>
                    </a:lnTo>
                    <a:lnTo>
                      <a:pt x="1336" y="1419"/>
                    </a:lnTo>
                    <a:lnTo>
                      <a:pt x="1336" y="1421"/>
                    </a:lnTo>
                    <a:lnTo>
                      <a:pt x="1336" y="1423"/>
                    </a:lnTo>
                    <a:lnTo>
                      <a:pt x="1334" y="1427"/>
                    </a:lnTo>
                    <a:close/>
                    <a:moveTo>
                      <a:pt x="1396" y="1429"/>
                    </a:moveTo>
                    <a:lnTo>
                      <a:pt x="1395" y="1430"/>
                    </a:lnTo>
                    <a:lnTo>
                      <a:pt x="1392" y="1429"/>
                    </a:lnTo>
                    <a:lnTo>
                      <a:pt x="1383" y="1424"/>
                    </a:lnTo>
                    <a:lnTo>
                      <a:pt x="1381" y="1422"/>
                    </a:lnTo>
                    <a:lnTo>
                      <a:pt x="1380" y="1421"/>
                    </a:lnTo>
                    <a:lnTo>
                      <a:pt x="1383" y="1419"/>
                    </a:lnTo>
                    <a:lnTo>
                      <a:pt x="1383" y="1417"/>
                    </a:lnTo>
                    <a:lnTo>
                      <a:pt x="1386" y="1414"/>
                    </a:lnTo>
                    <a:lnTo>
                      <a:pt x="1390" y="1414"/>
                    </a:lnTo>
                    <a:lnTo>
                      <a:pt x="1395" y="1420"/>
                    </a:lnTo>
                    <a:lnTo>
                      <a:pt x="1398" y="1426"/>
                    </a:lnTo>
                    <a:lnTo>
                      <a:pt x="1398" y="1428"/>
                    </a:lnTo>
                    <a:lnTo>
                      <a:pt x="1396" y="1429"/>
                    </a:lnTo>
                    <a:close/>
                    <a:moveTo>
                      <a:pt x="1127" y="1367"/>
                    </a:moveTo>
                    <a:lnTo>
                      <a:pt x="1121" y="1368"/>
                    </a:lnTo>
                    <a:lnTo>
                      <a:pt x="1112" y="1364"/>
                    </a:lnTo>
                    <a:lnTo>
                      <a:pt x="1106" y="1358"/>
                    </a:lnTo>
                    <a:lnTo>
                      <a:pt x="1104" y="1355"/>
                    </a:lnTo>
                    <a:lnTo>
                      <a:pt x="1104" y="1353"/>
                    </a:lnTo>
                    <a:lnTo>
                      <a:pt x="1105" y="1351"/>
                    </a:lnTo>
                    <a:lnTo>
                      <a:pt x="1106" y="1347"/>
                    </a:lnTo>
                    <a:lnTo>
                      <a:pt x="1110" y="1334"/>
                    </a:lnTo>
                    <a:lnTo>
                      <a:pt x="1111" y="1330"/>
                    </a:lnTo>
                    <a:lnTo>
                      <a:pt x="1117" y="1322"/>
                    </a:lnTo>
                    <a:lnTo>
                      <a:pt x="1120" y="1320"/>
                    </a:lnTo>
                    <a:lnTo>
                      <a:pt x="1129" y="1321"/>
                    </a:lnTo>
                    <a:lnTo>
                      <a:pt x="1134" y="1325"/>
                    </a:lnTo>
                    <a:lnTo>
                      <a:pt x="1136" y="1328"/>
                    </a:lnTo>
                    <a:lnTo>
                      <a:pt x="1137" y="1331"/>
                    </a:lnTo>
                    <a:lnTo>
                      <a:pt x="1138" y="1337"/>
                    </a:lnTo>
                    <a:lnTo>
                      <a:pt x="1138" y="1342"/>
                    </a:lnTo>
                    <a:lnTo>
                      <a:pt x="1141" y="1347"/>
                    </a:lnTo>
                    <a:lnTo>
                      <a:pt x="1142" y="1350"/>
                    </a:lnTo>
                    <a:lnTo>
                      <a:pt x="1142" y="1353"/>
                    </a:lnTo>
                    <a:lnTo>
                      <a:pt x="1141" y="1355"/>
                    </a:lnTo>
                    <a:lnTo>
                      <a:pt x="1140" y="1358"/>
                    </a:lnTo>
                    <a:lnTo>
                      <a:pt x="1137" y="1363"/>
                    </a:lnTo>
                    <a:lnTo>
                      <a:pt x="1127" y="1367"/>
                    </a:lnTo>
                    <a:close/>
                    <a:moveTo>
                      <a:pt x="1451" y="1369"/>
                    </a:moveTo>
                    <a:lnTo>
                      <a:pt x="1453" y="1378"/>
                    </a:lnTo>
                    <a:lnTo>
                      <a:pt x="1453" y="1381"/>
                    </a:lnTo>
                    <a:lnTo>
                      <a:pt x="1453" y="1389"/>
                    </a:lnTo>
                    <a:lnTo>
                      <a:pt x="1452" y="1398"/>
                    </a:lnTo>
                    <a:lnTo>
                      <a:pt x="1452" y="1400"/>
                    </a:lnTo>
                    <a:lnTo>
                      <a:pt x="1451" y="1401"/>
                    </a:lnTo>
                    <a:lnTo>
                      <a:pt x="1451" y="1403"/>
                    </a:lnTo>
                    <a:lnTo>
                      <a:pt x="1451" y="1408"/>
                    </a:lnTo>
                    <a:lnTo>
                      <a:pt x="1450" y="1411"/>
                    </a:lnTo>
                    <a:lnTo>
                      <a:pt x="1448" y="1411"/>
                    </a:lnTo>
                    <a:lnTo>
                      <a:pt x="1437" y="1413"/>
                    </a:lnTo>
                    <a:lnTo>
                      <a:pt x="1430" y="1413"/>
                    </a:lnTo>
                    <a:lnTo>
                      <a:pt x="1420" y="1414"/>
                    </a:lnTo>
                    <a:lnTo>
                      <a:pt x="1416" y="1414"/>
                    </a:lnTo>
                    <a:lnTo>
                      <a:pt x="1412" y="1411"/>
                    </a:lnTo>
                    <a:lnTo>
                      <a:pt x="1407" y="1407"/>
                    </a:lnTo>
                    <a:lnTo>
                      <a:pt x="1397" y="1396"/>
                    </a:lnTo>
                    <a:lnTo>
                      <a:pt x="1392" y="1396"/>
                    </a:lnTo>
                    <a:lnTo>
                      <a:pt x="1379" y="1392"/>
                    </a:lnTo>
                    <a:lnTo>
                      <a:pt x="1373" y="1380"/>
                    </a:lnTo>
                    <a:lnTo>
                      <a:pt x="1370" y="1378"/>
                    </a:lnTo>
                    <a:lnTo>
                      <a:pt x="1367" y="1381"/>
                    </a:lnTo>
                    <a:lnTo>
                      <a:pt x="1367" y="1380"/>
                    </a:lnTo>
                    <a:lnTo>
                      <a:pt x="1366" y="1378"/>
                    </a:lnTo>
                    <a:lnTo>
                      <a:pt x="1365" y="1374"/>
                    </a:lnTo>
                    <a:lnTo>
                      <a:pt x="1364" y="1372"/>
                    </a:lnTo>
                    <a:lnTo>
                      <a:pt x="1358" y="1373"/>
                    </a:lnTo>
                    <a:lnTo>
                      <a:pt x="1357" y="1372"/>
                    </a:lnTo>
                    <a:lnTo>
                      <a:pt x="1357" y="1368"/>
                    </a:lnTo>
                    <a:lnTo>
                      <a:pt x="1357" y="1365"/>
                    </a:lnTo>
                    <a:lnTo>
                      <a:pt x="1358" y="1360"/>
                    </a:lnTo>
                    <a:lnTo>
                      <a:pt x="1364" y="1347"/>
                    </a:lnTo>
                    <a:lnTo>
                      <a:pt x="1367" y="1346"/>
                    </a:lnTo>
                    <a:lnTo>
                      <a:pt x="1370" y="1344"/>
                    </a:lnTo>
                    <a:lnTo>
                      <a:pt x="1372" y="1336"/>
                    </a:lnTo>
                    <a:lnTo>
                      <a:pt x="1372" y="1329"/>
                    </a:lnTo>
                    <a:lnTo>
                      <a:pt x="1377" y="1318"/>
                    </a:lnTo>
                    <a:lnTo>
                      <a:pt x="1380" y="1316"/>
                    </a:lnTo>
                    <a:lnTo>
                      <a:pt x="1386" y="1308"/>
                    </a:lnTo>
                    <a:lnTo>
                      <a:pt x="1405" y="1297"/>
                    </a:lnTo>
                    <a:lnTo>
                      <a:pt x="1410" y="1296"/>
                    </a:lnTo>
                    <a:lnTo>
                      <a:pt x="1417" y="1296"/>
                    </a:lnTo>
                    <a:lnTo>
                      <a:pt x="1423" y="1300"/>
                    </a:lnTo>
                    <a:lnTo>
                      <a:pt x="1429" y="1306"/>
                    </a:lnTo>
                    <a:lnTo>
                      <a:pt x="1439" y="1322"/>
                    </a:lnTo>
                    <a:lnTo>
                      <a:pt x="1444" y="1330"/>
                    </a:lnTo>
                    <a:lnTo>
                      <a:pt x="1447" y="1339"/>
                    </a:lnTo>
                    <a:lnTo>
                      <a:pt x="1449" y="1345"/>
                    </a:lnTo>
                    <a:lnTo>
                      <a:pt x="1452" y="1356"/>
                    </a:lnTo>
                    <a:lnTo>
                      <a:pt x="1451" y="1360"/>
                    </a:lnTo>
                    <a:lnTo>
                      <a:pt x="1451" y="1365"/>
                    </a:lnTo>
                    <a:lnTo>
                      <a:pt x="1451" y="1369"/>
                    </a:lnTo>
                    <a:close/>
                    <a:moveTo>
                      <a:pt x="1373" y="1311"/>
                    </a:moveTo>
                    <a:lnTo>
                      <a:pt x="1371" y="1315"/>
                    </a:lnTo>
                    <a:lnTo>
                      <a:pt x="1368" y="1315"/>
                    </a:lnTo>
                    <a:lnTo>
                      <a:pt x="1365" y="1311"/>
                    </a:lnTo>
                    <a:lnTo>
                      <a:pt x="1361" y="1312"/>
                    </a:lnTo>
                    <a:lnTo>
                      <a:pt x="1356" y="1320"/>
                    </a:lnTo>
                    <a:lnTo>
                      <a:pt x="1355" y="1324"/>
                    </a:lnTo>
                    <a:lnTo>
                      <a:pt x="1353" y="1326"/>
                    </a:lnTo>
                    <a:lnTo>
                      <a:pt x="1349" y="1328"/>
                    </a:lnTo>
                    <a:lnTo>
                      <a:pt x="1348" y="1326"/>
                    </a:lnTo>
                    <a:lnTo>
                      <a:pt x="1346" y="1323"/>
                    </a:lnTo>
                    <a:lnTo>
                      <a:pt x="1344" y="1316"/>
                    </a:lnTo>
                    <a:lnTo>
                      <a:pt x="1345" y="1311"/>
                    </a:lnTo>
                    <a:lnTo>
                      <a:pt x="1349" y="1307"/>
                    </a:lnTo>
                    <a:lnTo>
                      <a:pt x="1359" y="1301"/>
                    </a:lnTo>
                    <a:lnTo>
                      <a:pt x="1362" y="1299"/>
                    </a:lnTo>
                    <a:lnTo>
                      <a:pt x="1363" y="1296"/>
                    </a:lnTo>
                    <a:lnTo>
                      <a:pt x="1364" y="1294"/>
                    </a:lnTo>
                    <a:lnTo>
                      <a:pt x="1364" y="1293"/>
                    </a:lnTo>
                    <a:lnTo>
                      <a:pt x="1371" y="1298"/>
                    </a:lnTo>
                    <a:lnTo>
                      <a:pt x="1374" y="1301"/>
                    </a:lnTo>
                    <a:lnTo>
                      <a:pt x="1376" y="1305"/>
                    </a:lnTo>
                    <a:lnTo>
                      <a:pt x="1376" y="1307"/>
                    </a:lnTo>
                    <a:lnTo>
                      <a:pt x="1373" y="1311"/>
                    </a:lnTo>
                    <a:close/>
                    <a:moveTo>
                      <a:pt x="609" y="1282"/>
                    </a:moveTo>
                    <a:lnTo>
                      <a:pt x="607" y="1282"/>
                    </a:lnTo>
                    <a:lnTo>
                      <a:pt x="604" y="1281"/>
                    </a:lnTo>
                    <a:lnTo>
                      <a:pt x="605" y="1277"/>
                    </a:lnTo>
                    <a:lnTo>
                      <a:pt x="610" y="1269"/>
                    </a:lnTo>
                    <a:lnTo>
                      <a:pt x="611" y="1266"/>
                    </a:lnTo>
                    <a:lnTo>
                      <a:pt x="611" y="1265"/>
                    </a:lnTo>
                    <a:lnTo>
                      <a:pt x="610" y="1262"/>
                    </a:lnTo>
                    <a:lnTo>
                      <a:pt x="611" y="1259"/>
                    </a:lnTo>
                    <a:lnTo>
                      <a:pt x="614" y="1258"/>
                    </a:lnTo>
                    <a:lnTo>
                      <a:pt x="614" y="1259"/>
                    </a:lnTo>
                    <a:lnTo>
                      <a:pt x="615" y="1261"/>
                    </a:lnTo>
                    <a:lnTo>
                      <a:pt x="614" y="1270"/>
                    </a:lnTo>
                    <a:lnTo>
                      <a:pt x="614" y="1273"/>
                    </a:lnTo>
                    <a:lnTo>
                      <a:pt x="613" y="1276"/>
                    </a:lnTo>
                    <a:lnTo>
                      <a:pt x="611" y="1279"/>
                    </a:lnTo>
                    <a:lnTo>
                      <a:pt x="609" y="1282"/>
                    </a:lnTo>
                    <a:close/>
                    <a:moveTo>
                      <a:pt x="1420" y="1281"/>
                    </a:moveTo>
                    <a:lnTo>
                      <a:pt x="1417" y="1281"/>
                    </a:lnTo>
                    <a:lnTo>
                      <a:pt x="1414" y="1279"/>
                    </a:lnTo>
                    <a:lnTo>
                      <a:pt x="1412" y="1276"/>
                    </a:lnTo>
                    <a:lnTo>
                      <a:pt x="1412" y="1272"/>
                    </a:lnTo>
                    <a:lnTo>
                      <a:pt x="1411" y="1268"/>
                    </a:lnTo>
                    <a:lnTo>
                      <a:pt x="1410" y="1264"/>
                    </a:lnTo>
                    <a:lnTo>
                      <a:pt x="1409" y="1261"/>
                    </a:lnTo>
                    <a:lnTo>
                      <a:pt x="1409" y="1259"/>
                    </a:lnTo>
                    <a:lnTo>
                      <a:pt x="1409" y="1257"/>
                    </a:lnTo>
                    <a:lnTo>
                      <a:pt x="1411" y="1255"/>
                    </a:lnTo>
                    <a:lnTo>
                      <a:pt x="1414" y="1255"/>
                    </a:lnTo>
                    <a:lnTo>
                      <a:pt x="1420" y="1250"/>
                    </a:lnTo>
                    <a:lnTo>
                      <a:pt x="1422" y="1251"/>
                    </a:lnTo>
                    <a:lnTo>
                      <a:pt x="1422" y="1254"/>
                    </a:lnTo>
                    <a:lnTo>
                      <a:pt x="1423" y="1260"/>
                    </a:lnTo>
                    <a:lnTo>
                      <a:pt x="1424" y="1264"/>
                    </a:lnTo>
                    <a:lnTo>
                      <a:pt x="1427" y="1271"/>
                    </a:lnTo>
                    <a:lnTo>
                      <a:pt x="1428" y="1276"/>
                    </a:lnTo>
                    <a:lnTo>
                      <a:pt x="1427" y="1277"/>
                    </a:lnTo>
                    <a:lnTo>
                      <a:pt x="1427" y="1279"/>
                    </a:lnTo>
                    <a:lnTo>
                      <a:pt x="1420" y="1281"/>
                    </a:lnTo>
                    <a:close/>
                    <a:moveTo>
                      <a:pt x="693" y="1302"/>
                    </a:moveTo>
                    <a:lnTo>
                      <a:pt x="684" y="1310"/>
                    </a:lnTo>
                    <a:lnTo>
                      <a:pt x="678" y="1309"/>
                    </a:lnTo>
                    <a:lnTo>
                      <a:pt x="670" y="1303"/>
                    </a:lnTo>
                    <a:lnTo>
                      <a:pt x="663" y="1301"/>
                    </a:lnTo>
                    <a:lnTo>
                      <a:pt x="660" y="1300"/>
                    </a:lnTo>
                    <a:lnTo>
                      <a:pt x="660" y="1298"/>
                    </a:lnTo>
                    <a:lnTo>
                      <a:pt x="663" y="1292"/>
                    </a:lnTo>
                    <a:lnTo>
                      <a:pt x="665" y="1287"/>
                    </a:lnTo>
                    <a:lnTo>
                      <a:pt x="672" y="1279"/>
                    </a:lnTo>
                    <a:lnTo>
                      <a:pt x="683" y="1261"/>
                    </a:lnTo>
                    <a:lnTo>
                      <a:pt x="691" y="1255"/>
                    </a:lnTo>
                    <a:lnTo>
                      <a:pt x="699" y="1251"/>
                    </a:lnTo>
                    <a:lnTo>
                      <a:pt x="706" y="1240"/>
                    </a:lnTo>
                    <a:lnTo>
                      <a:pt x="710" y="1235"/>
                    </a:lnTo>
                    <a:lnTo>
                      <a:pt x="714" y="1235"/>
                    </a:lnTo>
                    <a:lnTo>
                      <a:pt x="718" y="1237"/>
                    </a:lnTo>
                    <a:lnTo>
                      <a:pt x="718" y="1240"/>
                    </a:lnTo>
                    <a:lnTo>
                      <a:pt x="714" y="1254"/>
                    </a:lnTo>
                    <a:lnTo>
                      <a:pt x="712" y="1260"/>
                    </a:lnTo>
                    <a:lnTo>
                      <a:pt x="706" y="1274"/>
                    </a:lnTo>
                    <a:lnTo>
                      <a:pt x="696" y="1298"/>
                    </a:lnTo>
                    <a:lnTo>
                      <a:pt x="693" y="1302"/>
                    </a:lnTo>
                    <a:close/>
                    <a:moveTo>
                      <a:pt x="1892" y="1259"/>
                    </a:moveTo>
                    <a:lnTo>
                      <a:pt x="1893" y="1266"/>
                    </a:lnTo>
                    <a:lnTo>
                      <a:pt x="1890" y="1266"/>
                    </a:lnTo>
                    <a:lnTo>
                      <a:pt x="1884" y="1271"/>
                    </a:lnTo>
                    <a:lnTo>
                      <a:pt x="1877" y="1271"/>
                    </a:lnTo>
                    <a:lnTo>
                      <a:pt x="1875" y="1270"/>
                    </a:lnTo>
                    <a:lnTo>
                      <a:pt x="1873" y="1265"/>
                    </a:lnTo>
                    <a:lnTo>
                      <a:pt x="1877" y="1255"/>
                    </a:lnTo>
                    <a:lnTo>
                      <a:pt x="1882" y="1248"/>
                    </a:lnTo>
                    <a:lnTo>
                      <a:pt x="1889" y="1238"/>
                    </a:lnTo>
                    <a:lnTo>
                      <a:pt x="1894" y="1231"/>
                    </a:lnTo>
                    <a:lnTo>
                      <a:pt x="1897" y="1233"/>
                    </a:lnTo>
                    <a:lnTo>
                      <a:pt x="1899" y="1237"/>
                    </a:lnTo>
                    <a:lnTo>
                      <a:pt x="1896" y="1246"/>
                    </a:lnTo>
                    <a:lnTo>
                      <a:pt x="1893" y="1252"/>
                    </a:lnTo>
                    <a:lnTo>
                      <a:pt x="1892" y="1259"/>
                    </a:lnTo>
                    <a:close/>
                    <a:moveTo>
                      <a:pt x="1185" y="1248"/>
                    </a:moveTo>
                    <a:lnTo>
                      <a:pt x="1192" y="1255"/>
                    </a:lnTo>
                    <a:lnTo>
                      <a:pt x="1192" y="1257"/>
                    </a:lnTo>
                    <a:lnTo>
                      <a:pt x="1190" y="1259"/>
                    </a:lnTo>
                    <a:lnTo>
                      <a:pt x="1182" y="1263"/>
                    </a:lnTo>
                    <a:lnTo>
                      <a:pt x="1179" y="1266"/>
                    </a:lnTo>
                    <a:lnTo>
                      <a:pt x="1176" y="1274"/>
                    </a:lnTo>
                    <a:lnTo>
                      <a:pt x="1175" y="1277"/>
                    </a:lnTo>
                    <a:lnTo>
                      <a:pt x="1163" y="1279"/>
                    </a:lnTo>
                    <a:lnTo>
                      <a:pt x="1152" y="1279"/>
                    </a:lnTo>
                    <a:lnTo>
                      <a:pt x="1154" y="1272"/>
                    </a:lnTo>
                    <a:lnTo>
                      <a:pt x="1160" y="1260"/>
                    </a:lnTo>
                    <a:lnTo>
                      <a:pt x="1155" y="1255"/>
                    </a:lnTo>
                    <a:lnTo>
                      <a:pt x="1138" y="1264"/>
                    </a:lnTo>
                    <a:lnTo>
                      <a:pt x="1131" y="1258"/>
                    </a:lnTo>
                    <a:lnTo>
                      <a:pt x="1137" y="1245"/>
                    </a:lnTo>
                    <a:lnTo>
                      <a:pt x="1131" y="1244"/>
                    </a:lnTo>
                    <a:lnTo>
                      <a:pt x="1123" y="1244"/>
                    </a:lnTo>
                    <a:lnTo>
                      <a:pt x="1118" y="1236"/>
                    </a:lnTo>
                    <a:lnTo>
                      <a:pt x="1120" y="1227"/>
                    </a:lnTo>
                    <a:lnTo>
                      <a:pt x="1131" y="1221"/>
                    </a:lnTo>
                    <a:lnTo>
                      <a:pt x="1144" y="1217"/>
                    </a:lnTo>
                    <a:lnTo>
                      <a:pt x="1159" y="1210"/>
                    </a:lnTo>
                    <a:lnTo>
                      <a:pt x="1170" y="1211"/>
                    </a:lnTo>
                    <a:lnTo>
                      <a:pt x="1174" y="1214"/>
                    </a:lnTo>
                    <a:lnTo>
                      <a:pt x="1176" y="1225"/>
                    </a:lnTo>
                    <a:lnTo>
                      <a:pt x="1177" y="1238"/>
                    </a:lnTo>
                    <a:lnTo>
                      <a:pt x="1179" y="1239"/>
                    </a:lnTo>
                    <a:lnTo>
                      <a:pt x="1185" y="1248"/>
                    </a:lnTo>
                    <a:close/>
                    <a:moveTo>
                      <a:pt x="1130" y="1175"/>
                    </a:moveTo>
                    <a:lnTo>
                      <a:pt x="1132" y="1175"/>
                    </a:lnTo>
                    <a:lnTo>
                      <a:pt x="1136" y="1173"/>
                    </a:lnTo>
                    <a:lnTo>
                      <a:pt x="1139" y="1172"/>
                    </a:lnTo>
                    <a:lnTo>
                      <a:pt x="1143" y="1177"/>
                    </a:lnTo>
                    <a:lnTo>
                      <a:pt x="1143" y="1180"/>
                    </a:lnTo>
                    <a:lnTo>
                      <a:pt x="1156" y="1188"/>
                    </a:lnTo>
                    <a:lnTo>
                      <a:pt x="1160" y="1192"/>
                    </a:lnTo>
                    <a:lnTo>
                      <a:pt x="1160" y="1194"/>
                    </a:lnTo>
                    <a:lnTo>
                      <a:pt x="1159" y="1198"/>
                    </a:lnTo>
                    <a:lnTo>
                      <a:pt x="1156" y="1202"/>
                    </a:lnTo>
                    <a:lnTo>
                      <a:pt x="1152" y="1205"/>
                    </a:lnTo>
                    <a:lnTo>
                      <a:pt x="1147" y="1208"/>
                    </a:lnTo>
                    <a:lnTo>
                      <a:pt x="1123" y="1208"/>
                    </a:lnTo>
                    <a:lnTo>
                      <a:pt x="1120" y="1207"/>
                    </a:lnTo>
                    <a:lnTo>
                      <a:pt x="1118" y="1203"/>
                    </a:lnTo>
                    <a:lnTo>
                      <a:pt x="1115" y="1188"/>
                    </a:lnTo>
                    <a:lnTo>
                      <a:pt x="1113" y="1180"/>
                    </a:lnTo>
                    <a:lnTo>
                      <a:pt x="1112" y="1175"/>
                    </a:lnTo>
                    <a:lnTo>
                      <a:pt x="1113" y="1172"/>
                    </a:lnTo>
                    <a:lnTo>
                      <a:pt x="1116" y="1168"/>
                    </a:lnTo>
                    <a:lnTo>
                      <a:pt x="1124" y="1164"/>
                    </a:lnTo>
                    <a:lnTo>
                      <a:pt x="1129" y="1164"/>
                    </a:lnTo>
                    <a:lnTo>
                      <a:pt x="1131" y="1165"/>
                    </a:lnTo>
                    <a:lnTo>
                      <a:pt x="1132" y="1167"/>
                    </a:lnTo>
                    <a:lnTo>
                      <a:pt x="1132" y="1170"/>
                    </a:lnTo>
                    <a:lnTo>
                      <a:pt x="1130" y="1175"/>
                    </a:lnTo>
                    <a:close/>
                    <a:moveTo>
                      <a:pt x="1323" y="1190"/>
                    </a:moveTo>
                    <a:lnTo>
                      <a:pt x="1324" y="1196"/>
                    </a:lnTo>
                    <a:lnTo>
                      <a:pt x="1323" y="1200"/>
                    </a:lnTo>
                    <a:lnTo>
                      <a:pt x="1323" y="1203"/>
                    </a:lnTo>
                    <a:lnTo>
                      <a:pt x="1323" y="1207"/>
                    </a:lnTo>
                    <a:lnTo>
                      <a:pt x="1323" y="1211"/>
                    </a:lnTo>
                    <a:lnTo>
                      <a:pt x="1327" y="1221"/>
                    </a:lnTo>
                    <a:lnTo>
                      <a:pt x="1329" y="1227"/>
                    </a:lnTo>
                    <a:lnTo>
                      <a:pt x="1329" y="1232"/>
                    </a:lnTo>
                    <a:lnTo>
                      <a:pt x="1329" y="1236"/>
                    </a:lnTo>
                    <a:lnTo>
                      <a:pt x="1326" y="1243"/>
                    </a:lnTo>
                    <a:lnTo>
                      <a:pt x="1325" y="1253"/>
                    </a:lnTo>
                    <a:lnTo>
                      <a:pt x="1325" y="1257"/>
                    </a:lnTo>
                    <a:lnTo>
                      <a:pt x="1326" y="1265"/>
                    </a:lnTo>
                    <a:lnTo>
                      <a:pt x="1326" y="1268"/>
                    </a:lnTo>
                    <a:lnTo>
                      <a:pt x="1324" y="1274"/>
                    </a:lnTo>
                    <a:lnTo>
                      <a:pt x="1318" y="1280"/>
                    </a:lnTo>
                    <a:lnTo>
                      <a:pt x="1318" y="1282"/>
                    </a:lnTo>
                    <a:lnTo>
                      <a:pt x="1332" y="1289"/>
                    </a:lnTo>
                    <a:lnTo>
                      <a:pt x="1332" y="1291"/>
                    </a:lnTo>
                    <a:lnTo>
                      <a:pt x="1332" y="1306"/>
                    </a:lnTo>
                    <a:lnTo>
                      <a:pt x="1335" y="1322"/>
                    </a:lnTo>
                    <a:lnTo>
                      <a:pt x="1334" y="1322"/>
                    </a:lnTo>
                    <a:lnTo>
                      <a:pt x="1331" y="1317"/>
                    </a:lnTo>
                    <a:lnTo>
                      <a:pt x="1325" y="1311"/>
                    </a:lnTo>
                    <a:lnTo>
                      <a:pt x="1318" y="1322"/>
                    </a:lnTo>
                    <a:lnTo>
                      <a:pt x="1319" y="1341"/>
                    </a:lnTo>
                    <a:lnTo>
                      <a:pt x="1323" y="1349"/>
                    </a:lnTo>
                    <a:lnTo>
                      <a:pt x="1325" y="1354"/>
                    </a:lnTo>
                    <a:lnTo>
                      <a:pt x="1325" y="1357"/>
                    </a:lnTo>
                    <a:lnTo>
                      <a:pt x="1321" y="1358"/>
                    </a:lnTo>
                    <a:lnTo>
                      <a:pt x="1319" y="1358"/>
                    </a:lnTo>
                    <a:lnTo>
                      <a:pt x="1315" y="1354"/>
                    </a:lnTo>
                    <a:lnTo>
                      <a:pt x="1313" y="1348"/>
                    </a:lnTo>
                    <a:lnTo>
                      <a:pt x="1312" y="1348"/>
                    </a:lnTo>
                    <a:lnTo>
                      <a:pt x="1312" y="1351"/>
                    </a:lnTo>
                    <a:lnTo>
                      <a:pt x="1312" y="1354"/>
                    </a:lnTo>
                    <a:lnTo>
                      <a:pt x="1315" y="1359"/>
                    </a:lnTo>
                    <a:lnTo>
                      <a:pt x="1316" y="1365"/>
                    </a:lnTo>
                    <a:lnTo>
                      <a:pt x="1315" y="1366"/>
                    </a:lnTo>
                    <a:lnTo>
                      <a:pt x="1310" y="1368"/>
                    </a:lnTo>
                    <a:lnTo>
                      <a:pt x="1305" y="1368"/>
                    </a:lnTo>
                    <a:lnTo>
                      <a:pt x="1297" y="1370"/>
                    </a:lnTo>
                    <a:lnTo>
                      <a:pt x="1292" y="1371"/>
                    </a:lnTo>
                    <a:lnTo>
                      <a:pt x="1289" y="1370"/>
                    </a:lnTo>
                    <a:lnTo>
                      <a:pt x="1284" y="1369"/>
                    </a:lnTo>
                    <a:lnTo>
                      <a:pt x="1279" y="1370"/>
                    </a:lnTo>
                    <a:lnTo>
                      <a:pt x="1276" y="1369"/>
                    </a:lnTo>
                    <a:lnTo>
                      <a:pt x="1274" y="1366"/>
                    </a:lnTo>
                    <a:lnTo>
                      <a:pt x="1271" y="1367"/>
                    </a:lnTo>
                    <a:lnTo>
                      <a:pt x="1264" y="1374"/>
                    </a:lnTo>
                    <a:lnTo>
                      <a:pt x="1255" y="1372"/>
                    </a:lnTo>
                    <a:lnTo>
                      <a:pt x="1246" y="1371"/>
                    </a:lnTo>
                    <a:lnTo>
                      <a:pt x="1244" y="1369"/>
                    </a:lnTo>
                    <a:lnTo>
                      <a:pt x="1242" y="1364"/>
                    </a:lnTo>
                    <a:lnTo>
                      <a:pt x="1238" y="1350"/>
                    </a:lnTo>
                    <a:lnTo>
                      <a:pt x="1239" y="1346"/>
                    </a:lnTo>
                    <a:lnTo>
                      <a:pt x="1249" y="1344"/>
                    </a:lnTo>
                    <a:lnTo>
                      <a:pt x="1249" y="1342"/>
                    </a:lnTo>
                    <a:lnTo>
                      <a:pt x="1242" y="1337"/>
                    </a:lnTo>
                    <a:lnTo>
                      <a:pt x="1234" y="1334"/>
                    </a:lnTo>
                    <a:lnTo>
                      <a:pt x="1231" y="1331"/>
                    </a:lnTo>
                    <a:lnTo>
                      <a:pt x="1232" y="1324"/>
                    </a:lnTo>
                    <a:lnTo>
                      <a:pt x="1232" y="1323"/>
                    </a:lnTo>
                    <a:lnTo>
                      <a:pt x="1245" y="1317"/>
                    </a:lnTo>
                    <a:lnTo>
                      <a:pt x="1254" y="1303"/>
                    </a:lnTo>
                    <a:lnTo>
                      <a:pt x="1260" y="1298"/>
                    </a:lnTo>
                    <a:lnTo>
                      <a:pt x="1261" y="1295"/>
                    </a:lnTo>
                    <a:lnTo>
                      <a:pt x="1266" y="1293"/>
                    </a:lnTo>
                    <a:lnTo>
                      <a:pt x="1277" y="1291"/>
                    </a:lnTo>
                    <a:lnTo>
                      <a:pt x="1278" y="1287"/>
                    </a:lnTo>
                    <a:lnTo>
                      <a:pt x="1256" y="1290"/>
                    </a:lnTo>
                    <a:lnTo>
                      <a:pt x="1225" y="1297"/>
                    </a:lnTo>
                    <a:lnTo>
                      <a:pt x="1216" y="1301"/>
                    </a:lnTo>
                    <a:lnTo>
                      <a:pt x="1208" y="1299"/>
                    </a:lnTo>
                    <a:lnTo>
                      <a:pt x="1175" y="1310"/>
                    </a:lnTo>
                    <a:lnTo>
                      <a:pt x="1174" y="1310"/>
                    </a:lnTo>
                    <a:lnTo>
                      <a:pt x="1171" y="1306"/>
                    </a:lnTo>
                    <a:lnTo>
                      <a:pt x="1168" y="1300"/>
                    </a:lnTo>
                    <a:lnTo>
                      <a:pt x="1170" y="1295"/>
                    </a:lnTo>
                    <a:lnTo>
                      <a:pt x="1179" y="1285"/>
                    </a:lnTo>
                    <a:lnTo>
                      <a:pt x="1184" y="1277"/>
                    </a:lnTo>
                    <a:lnTo>
                      <a:pt x="1184" y="1273"/>
                    </a:lnTo>
                    <a:lnTo>
                      <a:pt x="1187" y="1265"/>
                    </a:lnTo>
                    <a:lnTo>
                      <a:pt x="1194" y="1265"/>
                    </a:lnTo>
                    <a:lnTo>
                      <a:pt x="1205" y="1271"/>
                    </a:lnTo>
                    <a:lnTo>
                      <a:pt x="1210" y="1277"/>
                    </a:lnTo>
                    <a:lnTo>
                      <a:pt x="1214" y="1280"/>
                    </a:lnTo>
                    <a:lnTo>
                      <a:pt x="1219" y="1279"/>
                    </a:lnTo>
                    <a:lnTo>
                      <a:pt x="1223" y="1275"/>
                    </a:lnTo>
                    <a:lnTo>
                      <a:pt x="1222" y="1274"/>
                    </a:lnTo>
                    <a:lnTo>
                      <a:pt x="1215" y="1277"/>
                    </a:lnTo>
                    <a:lnTo>
                      <a:pt x="1214" y="1276"/>
                    </a:lnTo>
                    <a:lnTo>
                      <a:pt x="1210" y="1269"/>
                    </a:lnTo>
                    <a:lnTo>
                      <a:pt x="1208" y="1265"/>
                    </a:lnTo>
                    <a:lnTo>
                      <a:pt x="1207" y="1260"/>
                    </a:lnTo>
                    <a:lnTo>
                      <a:pt x="1207" y="1257"/>
                    </a:lnTo>
                    <a:lnTo>
                      <a:pt x="1210" y="1251"/>
                    </a:lnTo>
                    <a:lnTo>
                      <a:pt x="1201" y="1249"/>
                    </a:lnTo>
                    <a:lnTo>
                      <a:pt x="1197" y="1244"/>
                    </a:lnTo>
                    <a:lnTo>
                      <a:pt x="1196" y="1239"/>
                    </a:lnTo>
                    <a:lnTo>
                      <a:pt x="1196" y="1237"/>
                    </a:lnTo>
                    <a:lnTo>
                      <a:pt x="1199" y="1230"/>
                    </a:lnTo>
                    <a:lnTo>
                      <a:pt x="1206" y="1222"/>
                    </a:lnTo>
                    <a:lnTo>
                      <a:pt x="1206" y="1220"/>
                    </a:lnTo>
                    <a:lnTo>
                      <a:pt x="1195" y="1220"/>
                    </a:lnTo>
                    <a:lnTo>
                      <a:pt x="1192" y="1219"/>
                    </a:lnTo>
                    <a:lnTo>
                      <a:pt x="1188" y="1213"/>
                    </a:lnTo>
                    <a:lnTo>
                      <a:pt x="1189" y="1207"/>
                    </a:lnTo>
                    <a:lnTo>
                      <a:pt x="1193" y="1198"/>
                    </a:lnTo>
                    <a:lnTo>
                      <a:pt x="1197" y="1194"/>
                    </a:lnTo>
                    <a:lnTo>
                      <a:pt x="1199" y="1192"/>
                    </a:lnTo>
                    <a:lnTo>
                      <a:pt x="1202" y="1192"/>
                    </a:lnTo>
                    <a:lnTo>
                      <a:pt x="1210" y="1196"/>
                    </a:lnTo>
                    <a:lnTo>
                      <a:pt x="1212" y="1197"/>
                    </a:lnTo>
                    <a:lnTo>
                      <a:pt x="1219" y="1205"/>
                    </a:lnTo>
                    <a:lnTo>
                      <a:pt x="1220" y="1210"/>
                    </a:lnTo>
                    <a:lnTo>
                      <a:pt x="1220" y="1215"/>
                    </a:lnTo>
                    <a:lnTo>
                      <a:pt x="1221" y="1218"/>
                    </a:lnTo>
                    <a:lnTo>
                      <a:pt x="1226" y="1224"/>
                    </a:lnTo>
                    <a:lnTo>
                      <a:pt x="1246" y="1249"/>
                    </a:lnTo>
                    <a:lnTo>
                      <a:pt x="1250" y="1255"/>
                    </a:lnTo>
                    <a:lnTo>
                      <a:pt x="1252" y="1257"/>
                    </a:lnTo>
                    <a:lnTo>
                      <a:pt x="1257" y="1259"/>
                    </a:lnTo>
                    <a:lnTo>
                      <a:pt x="1260" y="1259"/>
                    </a:lnTo>
                    <a:lnTo>
                      <a:pt x="1262" y="1257"/>
                    </a:lnTo>
                    <a:lnTo>
                      <a:pt x="1263" y="1255"/>
                    </a:lnTo>
                    <a:lnTo>
                      <a:pt x="1254" y="1246"/>
                    </a:lnTo>
                    <a:lnTo>
                      <a:pt x="1252" y="1241"/>
                    </a:lnTo>
                    <a:lnTo>
                      <a:pt x="1250" y="1235"/>
                    </a:lnTo>
                    <a:lnTo>
                      <a:pt x="1250" y="1233"/>
                    </a:lnTo>
                    <a:lnTo>
                      <a:pt x="1253" y="1232"/>
                    </a:lnTo>
                    <a:lnTo>
                      <a:pt x="1260" y="1233"/>
                    </a:lnTo>
                    <a:lnTo>
                      <a:pt x="1267" y="1231"/>
                    </a:lnTo>
                    <a:lnTo>
                      <a:pt x="1259" y="1229"/>
                    </a:lnTo>
                    <a:lnTo>
                      <a:pt x="1253" y="1225"/>
                    </a:lnTo>
                    <a:lnTo>
                      <a:pt x="1247" y="1225"/>
                    </a:lnTo>
                    <a:lnTo>
                      <a:pt x="1241" y="1219"/>
                    </a:lnTo>
                    <a:lnTo>
                      <a:pt x="1241" y="1217"/>
                    </a:lnTo>
                    <a:lnTo>
                      <a:pt x="1242" y="1215"/>
                    </a:lnTo>
                    <a:lnTo>
                      <a:pt x="1252" y="1213"/>
                    </a:lnTo>
                    <a:lnTo>
                      <a:pt x="1253" y="1211"/>
                    </a:lnTo>
                    <a:lnTo>
                      <a:pt x="1254" y="1209"/>
                    </a:lnTo>
                    <a:lnTo>
                      <a:pt x="1250" y="1206"/>
                    </a:lnTo>
                    <a:lnTo>
                      <a:pt x="1248" y="1203"/>
                    </a:lnTo>
                    <a:lnTo>
                      <a:pt x="1233" y="1199"/>
                    </a:lnTo>
                    <a:lnTo>
                      <a:pt x="1228" y="1194"/>
                    </a:lnTo>
                    <a:lnTo>
                      <a:pt x="1227" y="1191"/>
                    </a:lnTo>
                    <a:lnTo>
                      <a:pt x="1226" y="1189"/>
                    </a:lnTo>
                    <a:lnTo>
                      <a:pt x="1228" y="1182"/>
                    </a:lnTo>
                    <a:lnTo>
                      <a:pt x="1236" y="1174"/>
                    </a:lnTo>
                    <a:lnTo>
                      <a:pt x="1241" y="1170"/>
                    </a:lnTo>
                    <a:lnTo>
                      <a:pt x="1251" y="1167"/>
                    </a:lnTo>
                    <a:lnTo>
                      <a:pt x="1259" y="1168"/>
                    </a:lnTo>
                    <a:lnTo>
                      <a:pt x="1263" y="1169"/>
                    </a:lnTo>
                    <a:lnTo>
                      <a:pt x="1274" y="1183"/>
                    </a:lnTo>
                    <a:lnTo>
                      <a:pt x="1279" y="1191"/>
                    </a:lnTo>
                    <a:lnTo>
                      <a:pt x="1287" y="1190"/>
                    </a:lnTo>
                    <a:lnTo>
                      <a:pt x="1285" y="1181"/>
                    </a:lnTo>
                    <a:lnTo>
                      <a:pt x="1283" y="1170"/>
                    </a:lnTo>
                    <a:lnTo>
                      <a:pt x="1285" y="1167"/>
                    </a:lnTo>
                    <a:lnTo>
                      <a:pt x="1292" y="1160"/>
                    </a:lnTo>
                    <a:lnTo>
                      <a:pt x="1298" y="1163"/>
                    </a:lnTo>
                    <a:lnTo>
                      <a:pt x="1305" y="1172"/>
                    </a:lnTo>
                    <a:lnTo>
                      <a:pt x="1307" y="1175"/>
                    </a:lnTo>
                    <a:lnTo>
                      <a:pt x="1315" y="1181"/>
                    </a:lnTo>
                    <a:lnTo>
                      <a:pt x="1320" y="1183"/>
                    </a:lnTo>
                    <a:lnTo>
                      <a:pt x="1323" y="1186"/>
                    </a:lnTo>
                    <a:lnTo>
                      <a:pt x="1323" y="1190"/>
                    </a:lnTo>
                    <a:close/>
                    <a:moveTo>
                      <a:pt x="1216" y="1175"/>
                    </a:moveTo>
                    <a:lnTo>
                      <a:pt x="1208" y="1175"/>
                    </a:lnTo>
                    <a:lnTo>
                      <a:pt x="1204" y="1174"/>
                    </a:lnTo>
                    <a:lnTo>
                      <a:pt x="1204" y="1172"/>
                    </a:lnTo>
                    <a:lnTo>
                      <a:pt x="1207" y="1169"/>
                    </a:lnTo>
                    <a:lnTo>
                      <a:pt x="1217" y="1164"/>
                    </a:lnTo>
                    <a:lnTo>
                      <a:pt x="1223" y="1155"/>
                    </a:lnTo>
                    <a:lnTo>
                      <a:pt x="1226" y="1153"/>
                    </a:lnTo>
                    <a:lnTo>
                      <a:pt x="1234" y="1152"/>
                    </a:lnTo>
                    <a:lnTo>
                      <a:pt x="1239" y="1152"/>
                    </a:lnTo>
                    <a:lnTo>
                      <a:pt x="1245" y="1155"/>
                    </a:lnTo>
                    <a:lnTo>
                      <a:pt x="1230" y="1166"/>
                    </a:lnTo>
                    <a:lnTo>
                      <a:pt x="1216" y="1175"/>
                    </a:lnTo>
                    <a:close/>
                    <a:moveTo>
                      <a:pt x="1000" y="1243"/>
                    </a:moveTo>
                    <a:lnTo>
                      <a:pt x="1003" y="1243"/>
                    </a:lnTo>
                    <a:lnTo>
                      <a:pt x="1008" y="1241"/>
                    </a:lnTo>
                    <a:lnTo>
                      <a:pt x="1013" y="1243"/>
                    </a:lnTo>
                    <a:lnTo>
                      <a:pt x="1016" y="1245"/>
                    </a:lnTo>
                    <a:lnTo>
                      <a:pt x="1017" y="1251"/>
                    </a:lnTo>
                    <a:lnTo>
                      <a:pt x="1017" y="1253"/>
                    </a:lnTo>
                    <a:lnTo>
                      <a:pt x="1017" y="1255"/>
                    </a:lnTo>
                    <a:lnTo>
                      <a:pt x="1016" y="1257"/>
                    </a:lnTo>
                    <a:lnTo>
                      <a:pt x="1009" y="1270"/>
                    </a:lnTo>
                    <a:lnTo>
                      <a:pt x="1008" y="1274"/>
                    </a:lnTo>
                    <a:lnTo>
                      <a:pt x="1010" y="1275"/>
                    </a:lnTo>
                    <a:lnTo>
                      <a:pt x="1011" y="1274"/>
                    </a:lnTo>
                    <a:lnTo>
                      <a:pt x="1017" y="1265"/>
                    </a:lnTo>
                    <a:lnTo>
                      <a:pt x="1022" y="1262"/>
                    </a:lnTo>
                    <a:lnTo>
                      <a:pt x="1027" y="1261"/>
                    </a:lnTo>
                    <a:lnTo>
                      <a:pt x="1033" y="1264"/>
                    </a:lnTo>
                    <a:lnTo>
                      <a:pt x="1035" y="1265"/>
                    </a:lnTo>
                    <a:lnTo>
                      <a:pt x="1036" y="1267"/>
                    </a:lnTo>
                    <a:lnTo>
                      <a:pt x="1038" y="1269"/>
                    </a:lnTo>
                    <a:lnTo>
                      <a:pt x="1040" y="1278"/>
                    </a:lnTo>
                    <a:lnTo>
                      <a:pt x="1042" y="1290"/>
                    </a:lnTo>
                    <a:lnTo>
                      <a:pt x="1042" y="1288"/>
                    </a:lnTo>
                    <a:lnTo>
                      <a:pt x="1042" y="1282"/>
                    </a:lnTo>
                    <a:lnTo>
                      <a:pt x="1043" y="1277"/>
                    </a:lnTo>
                    <a:lnTo>
                      <a:pt x="1049" y="1274"/>
                    </a:lnTo>
                    <a:lnTo>
                      <a:pt x="1049" y="1272"/>
                    </a:lnTo>
                    <a:lnTo>
                      <a:pt x="1047" y="1270"/>
                    </a:lnTo>
                    <a:lnTo>
                      <a:pt x="1044" y="1266"/>
                    </a:lnTo>
                    <a:lnTo>
                      <a:pt x="1043" y="1259"/>
                    </a:lnTo>
                    <a:lnTo>
                      <a:pt x="1044" y="1256"/>
                    </a:lnTo>
                    <a:lnTo>
                      <a:pt x="1045" y="1253"/>
                    </a:lnTo>
                    <a:lnTo>
                      <a:pt x="1049" y="1247"/>
                    </a:lnTo>
                    <a:lnTo>
                      <a:pt x="1054" y="1243"/>
                    </a:lnTo>
                    <a:lnTo>
                      <a:pt x="1058" y="1242"/>
                    </a:lnTo>
                    <a:lnTo>
                      <a:pt x="1072" y="1249"/>
                    </a:lnTo>
                    <a:lnTo>
                      <a:pt x="1079" y="1254"/>
                    </a:lnTo>
                    <a:lnTo>
                      <a:pt x="1081" y="1257"/>
                    </a:lnTo>
                    <a:lnTo>
                      <a:pt x="1082" y="1259"/>
                    </a:lnTo>
                    <a:lnTo>
                      <a:pt x="1083" y="1265"/>
                    </a:lnTo>
                    <a:lnTo>
                      <a:pt x="1085" y="1282"/>
                    </a:lnTo>
                    <a:lnTo>
                      <a:pt x="1085" y="1287"/>
                    </a:lnTo>
                    <a:lnTo>
                      <a:pt x="1085" y="1296"/>
                    </a:lnTo>
                    <a:lnTo>
                      <a:pt x="1080" y="1312"/>
                    </a:lnTo>
                    <a:lnTo>
                      <a:pt x="1079" y="1323"/>
                    </a:lnTo>
                    <a:lnTo>
                      <a:pt x="1074" y="1349"/>
                    </a:lnTo>
                    <a:lnTo>
                      <a:pt x="1071" y="1356"/>
                    </a:lnTo>
                    <a:lnTo>
                      <a:pt x="1067" y="1361"/>
                    </a:lnTo>
                    <a:lnTo>
                      <a:pt x="1052" y="1370"/>
                    </a:lnTo>
                    <a:lnTo>
                      <a:pt x="1040" y="1379"/>
                    </a:lnTo>
                    <a:lnTo>
                      <a:pt x="1038" y="1380"/>
                    </a:lnTo>
                    <a:lnTo>
                      <a:pt x="1034" y="1380"/>
                    </a:lnTo>
                    <a:lnTo>
                      <a:pt x="1025" y="1377"/>
                    </a:lnTo>
                    <a:lnTo>
                      <a:pt x="1014" y="1372"/>
                    </a:lnTo>
                    <a:lnTo>
                      <a:pt x="1008" y="1374"/>
                    </a:lnTo>
                    <a:lnTo>
                      <a:pt x="1002" y="1378"/>
                    </a:lnTo>
                    <a:lnTo>
                      <a:pt x="998" y="1378"/>
                    </a:lnTo>
                    <a:lnTo>
                      <a:pt x="994" y="1378"/>
                    </a:lnTo>
                    <a:lnTo>
                      <a:pt x="991" y="1376"/>
                    </a:lnTo>
                    <a:lnTo>
                      <a:pt x="986" y="1373"/>
                    </a:lnTo>
                    <a:lnTo>
                      <a:pt x="988" y="1371"/>
                    </a:lnTo>
                    <a:lnTo>
                      <a:pt x="989" y="1369"/>
                    </a:lnTo>
                    <a:lnTo>
                      <a:pt x="988" y="1367"/>
                    </a:lnTo>
                    <a:lnTo>
                      <a:pt x="983" y="1364"/>
                    </a:lnTo>
                    <a:lnTo>
                      <a:pt x="978" y="1370"/>
                    </a:lnTo>
                    <a:lnTo>
                      <a:pt x="963" y="1386"/>
                    </a:lnTo>
                    <a:lnTo>
                      <a:pt x="942" y="1391"/>
                    </a:lnTo>
                    <a:lnTo>
                      <a:pt x="935" y="1394"/>
                    </a:lnTo>
                    <a:lnTo>
                      <a:pt x="930" y="1397"/>
                    </a:lnTo>
                    <a:lnTo>
                      <a:pt x="928" y="1401"/>
                    </a:lnTo>
                    <a:lnTo>
                      <a:pt x="924" y="1408"/>
                    </a:lnTo>
                    <a:lnTo>
                      <a:pt x="918" y="1414"/>
                    </a:lnTo>
                    <a:lnTo>
                      <a:pt x="908" y="1420"/>
                    </a:lnTo>
                    <a:lnTo>
                      <a:pt x="895" y="1430"/>
                    </a:lnTo>
                    <a:lnTo>
                      <a:pt x="871" y="1439"/>
                    </a:lnTo>
                    <a:lnTo>
                      <a:pt x="855" y="1441"/>
                    </a:lnTo>
                    <a:lnTo>
                      <a:pt x="840" y="1438"/>
                    </a:lnTo>
                    <a:lnTo>
                      <a:pt x="835" y="1435"/>
                    </a:lnTo>
                    <a:lnTo>
                      <a:pt x="830" y="1431"/>
                    </a:lnTo>
                    <a:lnTo>
                      <a:pt x="820" y="1421"/>
                    </a:lnTo>
                    <a:lnTo>
                      <a:pt x="817" y="1418"/>
                    </a:lnTo>
                    <a:lnTo>
                      <a:pt x="814" y="1410"/>
                    </a:lnTo>
                    <a:lnTo>
                      <a:pt x="816" y="1405"/>
                    </a:lnTo>
                    <a:lnTo>
                      <a:pt x="821" y="1399"/>
                    </a:lnTo>
                    <a:lnTo>
                      <a:pt x="829" y="1394"/>
                    </a:lnTo>
                    <a:lnTo>
                      <a:pt x="845" y="1386"/>
                    </a:lnTo>
                    <a:lnTo>
                      <a:pt x="861" y="1375"/>
                    </a:lnTo>
                    <a:lnTo>
                      <a:pt x="866" y="1372"/>
                    </a:lnTo>
                    <a:lnTo>
                      <a:pt x="880" y="1370"/>
                    </a:lnTo>
                    <a:lnTo>
                      <a:pt x="888" y="1372"/>
                    </a:lnTo>
                    <a:lnTo>
                      <a:pt x="893" y="1371"/>
                    </a:lnTo>
                    <a:lnTo>
                      <a:pt x="896" y="1369"/>
                    </a:lnTo>
                    <a:lnTo>
                      <a:pt x="901" y="1365"/>
                    </a:lnTo>
                    <a:lnTo>
                      <a:pt x="909" y="1356"/>
                    </a:lnTo>
                    <a:lnTo>
                      <a:pt x="915" y="1348"/>
                    </a:lnTo>
                    <a:lnTo>
                      <a:pt x="916" y="1345"/>
                    </a:lnTo>
                    <a:lnTo>
                      <a:pt x="914" y="1341"/>
                    </a:lnTo>
                    <a:lnTo>
                      <a:pt x="911" y="1341"/>
                    </a:lnTo>
                    <a:lnTo>
                      <a:pt x="902" y="1349"/>
                    </a:lnTo>
                    <a:lnTo>
                      <a:pt x="897" y="1352"/>
                    </a:lnTo>
                    <a:lnTo>
                      <a:pt x="893" y="1352"/>
                    </a:lnTo>
                    <a:lnTo>
                      <a:pt x="886" y="1355"/>
                    </a:lnTo>
                    <a:lnTo>
                      <a:pt x="880" y="1356"/>
                    </a:lnTo>
                    <a:lnTo>
                      <a:pt x="879" y="1356"/>
                    </a:lnTo>
                    <a:lnTo>
                      <a:pt x="872" y="1348"/>
                    </a:lnTo>
                    <a:lnTo>
                      <a:pt x="868" y="1347"/>
                    </a:lnTo>
                    <a:lnTo>
                      <a:pt x="866" y="1347"/>
                    </a:lnTo>
                    <a:lnTo>
                      <a:pt x="865" y="1350"/>
                    </a:lnTo>
                    <a:lnTo>
                      <a:pt x="862" y="1355"/>
                    </a:lnTo>
                    <a:lnTo>
                      <a:pt x="860" y="1358"/>
                    </a:lnTo>
                    <a:lnTo>
                      <a:pt x="857" y="1359"/>
                    </a:lnTo>
                    <a:lnTo>
                      <a:pt x="845" y="1361"/>
                    </a:lnTo>
                    <a:lnTo>
                      <a:pt x="834" y="1364"/>
                    </a:lnTo>
                    <a:lnTo>
                      <a:pt x="832" y="1362"/>
                    </a:lnTo>
                    <a:lnTo>
                      <a:pt x="830" y="1358"/>
                    </a:lnTo>
                    <a:lnTo>
                      <a:pt x="830" y="1356"/>
                    </a:lnTo>
                    <a:lnTo>
                      <a:pt x="829" y="1350"/>
                    </a:lnTo>
                    <a:lnTo>
                      <a:pt x="828" y="1347"/>
                    </a:lnTo>
                    <a:lnTo>
                      <a:pt x="830" y="1341"/>
                    </a:lnTo>
                    <a:lnTo>
                      <a:pt x="831" y="1336"/>
                    </a:lnTo>
                    <a:lnTo>
                      <a:pt x="833" y="1333"/>
                    </a:lnTo>
                    <a:lnTo>
                      <a:pt x="840" y="1324"/>
                    </a:lnTo>
                    <a:lnTo>
                      <a:pt x="841" y="1322"/>
                    </a:lnTo>
                    <a:lnTo>
                      <a:pt x="838" y="1323"/>
                    </a:lnTo>
                    <a:lnTo>
                      <a:pt x="829" y="1327"/>
                    </a:lnTo>
                    <a:lnTo>
                      <a:pt x="828" y="1325"/>
                    </a:lnTo>
                    <a:lnTo>
                      <a:pt x="825" y="1320"/>
                    </a:lnTo>
                    <a:lnTo>
                      <a:pt x="825" y="1320"/>
                    </a:lnTo>
                    <a:lnTo>
                      <a:pt x="824" y="1322"/>
                    </a:lnTo>
                    <a:lnTo>
                      <a:pt x="823" y="1324"/>
                    </a:lnTo>
                    <a:lnTo>
                      <a:pt x="821" y="1337"/>
                    </a:lnTo>
                    <a:lnTo>
                      <a:pt x="820" y="1344"/>
                    </a:lnTo>
                    <a:lnTo>
                      <a:pt x="816" y="1342"/>
                    </a:lnTo>
                    <a:lnTo>
                      <a:pt x="812" y="1338"/>
                    </a:lnTo>
                    <a:lnTo>
                      <a:pt x="810" y="1338"/>
                    </a:lnTo>
                    <a:lnTo>
                      <a:pt x="809" y="1339"/>
                    </a:lnTo>
                    <a:lnTo>
                      <a:pt x="809" y="1341"/>
                    </a:lnTo>
                    <a:lnTo>
                      <a:pt x="814" y="1351"/>
                    </a:lnTo>
                    <a:lnTo>
                      <a:pt x="814" y="1355"/>
                    </a:lnTo>
                    <a:lnTo>
                      <a:pt x="811" y="1361"/>
                    </a:lnTo>
                    <a:lnTo>
                      <a:pt x="799" y="1372"/>
                    </a:lnTo>
                    <a:lnTo>
                      <a:pt x="793" y="1375"/>
                    </a:lnTo>
                    <a:lnTo>
                      <a:pt x="792" y="1374"/>
                    </a:lnTo>
                    <a:lnTo>
                      <a:pt x="791" y="1370"/>
                    </a:lnTo>
                    <a:lnTo>
                      <a:pt x="789" y="1366"/>
                    </a:lnTo>
                    <a:lnTo>
                      <a:pt x="786" y="1360"/>
                    </a:lnTo>
                    <a:lnTo>
                      <a:pt x="784" y="1358"/>
                    </a:lnTo>
                    <a:lnTo>
                      <a:pt x="782" y="1358"/>
                    </a:lnTo>
                    <a:lnTo>
                      <a:pt x="780" y="1359"/>
                    </a:lnTo>
                    <a:lnTo>
                      <a:pt x="778" y="1363"/>
                    </a:lnTo>
                    <a:lnTo>
                      <a:pt x="777" y="1365"/>
                    </a:lnTo>
                    <a:lnTo>
                      <a:pt x="776" y="1370"/>
                    </a:lnTo>
                    <a:lnTo>
                      <a:pt x="773" y="1375"/>
                    </a:lnTo>
                    <a:lnTo>
                      <a:pt x="772" y="1375"/>
                    </a:lnTo>
                    <a:lnTo>
                      <a:pt x="759" y="1367"/>
                    </a:lnTo>
                    <a:lnTo>
                      <a:pt x="750" y="1351"/>
                    </a:lnTo>
                    <a:lnTo>
                      <a:pt x="738" y="1354"/>
                    </a:lnTo>
                    <a:lnTo>
                      <a:pt x="733" y="1353"/>
                    </a:lnTo>
                    <a:lnTo>
                      <a:pt x="718" y="1348"/>
                    </a:lnTo>
                    <a:lnTo>
                      <a:pt x="716" y="1344"/>
                    </a:lnTo>
                    <a:lnTo>
                      <a:pt x="715" y="1339"/>
                    </a:lnTo>
                    <a:lnTo>
                      <a:pt x="715" y="1337"/>
                    </a:lnTo>
                    <a:lnTo>
                      <a:pt x="716" y="1334"/>
                    </a:lnTo>
                    <a:lnTo>
                      <a:pt x="718" y="1329"/>
                    </a:lnTo>
                    <a:lnTo>
                      <a:pt x="722" y="1322"/>
                    </a:lnTo>
                    <a:lnTo>
                      <a:pt x="723" y="1319"/>
                    </a:lnTo>
                    <a:lnTo>
                      <a:pt x="726" y="1317"/>
                    </a:lnTo>
                    <a:lnTo>
                      <a:pt x="729" y="1316"/>
                    </a:lnTo>
                    <a:lnTo>
                      <a:pt x="737" y="1314"/>
                    </a:lnTo>
                    <a:lnTo>
                      <a:pt x="757" y="1314"/>
                    </a:lnTo>
                    <a:lnTo>
                      <a:pt x="762" y="1313"/>
                    </a:lnTo>
                    <a:lnTo>
                      <a:pt x="785" y="1297"/>
                    </a:lnTo>
                    <a:lnTo>
                      <a:pt x="787" y="1295"/>
                    </a:lnTo>
                    <a:lnTo>
                      <a:pt x="790" y="1290"/>
                    </a:lnTo>
                    <a:lnTo>
                      <a:pt x="791" y="1288"/>
                    </a:lnTo>
                    <a:lnTo>
                      <a:pt x="791" y="1287"/>
                    </a:lnTo>
                    <a:lnTo>
                      <a:pt x="763" y="1299"/>
                    </a:lnTo>
                    <a:lnTo>
                      <a:pt x="751" y="1301"/>
                    </a:lnTo>
                    <a:lnTo>
                      <a:pt x="733" y="1300"/>
                    </a:lnTo>
                    <a:lnTo>
                      <a:pt x="729" y="1298"/>
                    </a:lnTo>
                    <a:lnTo>
                      <a:pt x="728" y="1294"/>
                    </a:lnTo>
                    <a:lnTo>
                      <a:pt x="733" y="1285"/>
                    </a:lnTo>
                    <a:lnTo>
                      <a:pt x="734" y="1282"/>
                    </a:lnTo>
                    <a:lnTo>
                      <a:pt x="739" y="1278"/>
                    </a:lnTo>
                    <a:lnTo>
                      <a:pt x="752" y="1274"/>
                    </a:lnTo>
                    <a:lnTo>
                      <a:pt x="769" y="1270"/>
                    </a:lnTo>
                    <a:lnTo>
                      <a:pt x="780" y="1270"/>
                    </a:lnTo>
                    <a:lnTo>
                      <a:pt x="789" y="1266"/>
                    </a:lnTo>
                    <a:lnTo>
                      <a:pt x="795" y="1263"/>
                    </a:lnTo>
                    <a:lnTo>
                      <a:pt x="776" y="1263"/>
                    </a:lnTo>
                    <a:lnTo>
                      <a:pt x="754" y="1265"/>
                    </a:lnTo>
                    <a:lnTo>
                      <a:pt x="750" y="1264"/>
                    </a:lnTo>
                    <a:lnTo>
                      <a:pt x="744" y="1259"/>
                    </a:lnTo>
                    <a:lnTo>
                      <a:pt x="743" y="1255"/>
                    </a:lnTo>
                    <a:lnTo>
                      <a:pt x="746" y="1251"/>
                    </a:lnTo>
                    <a:lnTo>
                      <a:pt x="747" y="1248"/>
                    </a:lnTo>
                    <a:lnTo>
                      <a:pt x="745" y="1240"/>
                    </a:lnTo>
                    <a:lnTo>
                      <a:pt x="746" y="1238"/>
                    </a:lnTo>
                    <a:lnTo>
                      <a:pt x="750" y="1232"/>
                    </a:lnTo>
                    <a:lnTo>
                      <a:pt x="757" y="1225"/>
                    </a:lnTo>
                    <a:lnTo>
                      <a:pt x="762" y="1224"/>
                    </a:lnTo>
                    <a:lnTo>
                      <a:pt x="771" y="1226"/>
                    </a:lnTo>
                    <a:lnTo>
                      <a:pt x="797" y="1229"/>
                    </a:lnTo>
                    <a:lnTo>
                      <a:pt x="802" y="1228"/>
                    </a:lnTo>
                    <a:lnTo>
                      <a:pt x="798" y="1225"/>
                    </a:lnTo>
                    <a:lnTo>
                      <a:pt x="793" y="1223"/>
                    </a:lnTo>
                    <a:lnTo>
                      <a:pt x="774" y="1219"/>
                    </a:lnTo>
                    <a:lnTo>
                      <a:pt x="770" y="1218"/>
                    </a:lnTo>
                    <a:lnTo>
                      <a:pt x="769" y="1215"/>
                    </a:lnTo>
                    <a:lnTo>
                      <a:pt x="769" y="1212"/>
                    </a:lnTo>
                    <a:lnTo>
                      <a:pt x="769" y="1208"/>
                    </a:lnTo>
                    <a:lnTo>
                      <a:pt x="771" y="1203"/>
                    </a:lnTo>
                    <a:lnTo>
                      <a:pt x="777" y="1194"/>
                    </a:lnTo>
                    <a:lnTo>
                      <a:pt x="795" y="1186"/>
                    </a:lnTo>
                    <a:lnTo>
                      <a:pt x="802" y="1185"/>
                    </a:lnTo>
                    <a:lnTo>
                      <a:pt x="809" y="1185"/>
                    </a:lnTo>
                    <a:lnTo>
                      <a:pt x="816" y="1189"/>
                    </a:lnTo>
                    <a:lnTo>
                      <a:pt x="819" y="1192"/>
                    </a:lnTo>
                    <a:lnTo>
                      <a:pt x="820" y="1196"/>
                    </a:lnTo>
                    <a:lnTo>
                      <a:pt x="822" y="1199"/>
                    </a:lnTo>
                    <a:lnTo>
                      <a:pt x="822" y="1205"/>
                    </a:lnTo>
                    <a:lnTo>
                      <a:pt x="822" y="1207"/>
                    </a:lnTo>
                    <a:lnTo>
                      <a:pt x="824" y="1211"/>
                    </a:lnTo>
                    <a:lnTo>
                      <a:pt x="827" y="1220"/>
                    </a:lnTo>
                    <a:lnTo>
                      <a:pt x="830" y="1224"/>
                    </a:lnTo>
                    <a:lnTo>
                      <a:pt x="844" y="1218"/>
                    </a:lnTo>
                    <a:lnTo>
                      <a:pt x="850" y="1217"/>
                    </a:lnTo>
                    <a:lnTo>
                      <a:pt x="856" y="1219"/>
                    </a:lnTo>
                    <a:lnTo>
                      <a:pt x="865" y="1224"/>
                    </a:lnTo>
                    <a:lnTo>
                      <a:pt x="876" y="1241"/>
                    </a:lnTo>
                    <a:lnTo>
                      <a:pt x="890" y="1257"/>
                    </a:lnTo>
                    <a:lnTo>
                      <a:pt x="890" y="1261"/>
                    </a:lnTo>
                    <a:lnTo>
                      <a:pt x="885" y="1266"/>
                    </a:lnTo>
                    <a:lnTo>
                      <a:pt x="884" y="1269"/>
                    </a:lnTo>
                    <a:lnTo>
                      <a:pt x="885" y="1271"/>
                    </a:lnTo>
                    <a:lnTo>
                      <a:pt x="890" y="1271"/>
                    </a:lnTo>
                    <a:lnTo>
                      <a:pt x="895" y="1271"/>
                    </a:lnTo>
                    <a:lnTo>
                      <a:pt x="900" y="1272"/>
                    </a:lnTo>
                    <a:lnTo>
                      <a:pt x="901" y="1273"/>
                    </a:lnTo>
                    <a:lnTo>
                      <a:pt x="903" y="1279"/>
                    </a:lnTo>
                    <a:lnTo>
                      <a:pt x="906" y="1290"/>
                    </a:lnTo>
                    <a:lnTo>
                      <a:pt x="908" y="1298"/>
                    </a:lnTo>
                    <a:lnTo>
                      <a:pt x="912" y="1303"/>
                    </a:lnTo>
                    <a:lnTo>
                      <a:pt x="915" y="1306"/>
                    </a:lnTo>
                    <a:lnTo>
                      <a:pt x="920" y="1306"/>
                    </a:lnTo>
                    <a:lnTo>
                      <a:pt x="925" y="1304"/>
                    </a:lnTo>
                    <a:lnTo>
                      <a:pt x="934" y="1305"/>
                    </a:lnTo>
                    <a:lnTo>
                      <a:pt x="975" y="1311"/>
                    </a:lnTo>
                    <a:lnTo>
                      <a:pt x="978" y="1310"/>
                    </a:lnTo>
                    <a:lnTo>
                      <a:pt x="980" y="1307"/>
                    </a:lnTo>
                    <a:lnTo>
                      <a:pt x="981" y="1301"/>
                    </a:lnTo>
                    <a:lnTo>
                      <a:pt x="981" y="1296"/>
                    </a:lnTo>
                    <a:lnTo>
                      <a:pt x="981" y="1290"/>
                    </a:lnTo>
                    <a:lnTo>
                      <a:pt x="980" y="1287"/>
                    </a:lnTo>
                    <a:lnTo>
                      <a:pt x="954" y="1267"/>
                    </a:lnTo>
                    <a:lnTo>
                      <a:pt x="951" y="1259"/>
                    </a:lnTo>
                    <a:lnTo>
                      <a:pt x="964" y="1247"/>
                    </a:lnTo>
                    <a:lnTo>
                      <a:pt x="965" y="1244"/>
                    </a:lnTo>
                    <a:lnTo>
                      <a:pt x="965" y="1241"/>
                    </a:lnTo>
                    <a:lnTo>
                      <a:pt x="965" y="1236"/>
                    </a:lnTo>
                    <a:lnTo>
                      <a:pt x="963" y="1232"/>
                    </a:lnTo>
                    <a:lnTo>
                      <a:pt x="956" y="1222"/>
                    </a:lnTo>
                    <a:lnTo>
                      <a:pt x="950" y="1221"/>
                    </a:lnTo>
                    <a:lnTo>
                      <a:pt x="941" y="1213"/>
                    </a:lnTo>
                    <a:lnTo>
                      <a:pt x="940" y="1211"/>
                    </a:lnTo>
                    <a:lnTo>
                      <a:pt x="939" y="1207"/>
                    </a:lnTo>
                    <a:lnTo>
                      <a:pt x="938" y="1202"/>
                    </a:lnTo>
                    <a:lnTo>
                      <a:pt x="938" y="1198"/>
                    </a:lnTo>
                    <a:lnTo>
                      <a:pt x="939" y="1196"/>
                    </a:lnTo>
                    <a:lnTo>
                      <a:pt x="948" y="1188"/>
                    </a:lnTo>
                    <a:lnTo>
                      <a:pt x="951" y="1183"/>
                    </a:lnTo>
                    <a:lnTo>
                      <a:pt x="963" y="1160"/>
                    </a:lnTo>
                    <a:lnTo>
                      <a:pt x="968" y="1151"/>
                    </a:lnTo>
                    <a:lnTo>
                      <a:pt x="971" y="1146"/>
                    </a:lnTo>
                    <a:lnTo>
                      <a:pt x="975" y="1144"/>
                    </a:lnTo>
                    <a:lnTo>
                      <a:pt x="983" y="1143"/>
                    </a:lnTo>
                    <a:lnTo>
                      <a:pt x="992" y="1151"/>
                    </a:lnTo>
                    <a:lnTo>
                      <a:pt x="993" y="1152"/>
                    </a:lnTo>
                    <a:lnTo>
                      <a:pt x="994" y="1154"/>
                    </a:lnTo>
                    <a:lnTo>
                      <a:pt x="994" y="1158"/>
                    </a:lnTo>
                    <a:lnTo>
                      <a:pt x="993" y="1162"/>
                    </a:lnTo>
                    <a:lnTo>
                      <a:pt x="990" y="1169"/>
                    </a:lnTo>
                    <a:lnTo>
                      <a:pt x="989" y="1171"/>
                    </a:lnTo>
                    <a:lnTo>
                      <a:pt x="989" y="1174"/>
                    </a:lnTo>
                    <a:lnTo>
                      <a:pt x="992" y="1181"/>
                    </a:lnTo>
                    <a:lnTo>
                      <a:pt x="992" y="1185"/>
                    </a:lnTo>
                    <a:lnTo>
                      <a:pt x="992" y="1192"/>
                    </a:lnTo>
                    <a:lnTo>
                      <a:pt x="993" y="1193"/>
                    </a:lnTo>
                    <a:lnTo>
                      <a:pt x="998" y="1200"/>
                    </a:lnTo>
                    <a:lnTo>
                      <a:pt x="1003" y="1208"/>
                    </a:lnTo>
                    <a:lnTo>
                      <a:pt x="1005" y="1220"/>
                    </a:lnTo>
                    <a:lnTo>
                      <a:pt x="1003" y="1224"/>
                    </a:lnTo>
                    <a:lnTo>
                      <a:pt x="999" y="1230"/>
                    </a:lnTo>
                    <a:lnTo>
                      <a:pt x="997" y="1235"/>
                    </a:lnTo>
                    <a:lnTo>
                      <a:pt x="996" y="1239"/>
                    </a:lnTo>
                    <a:lnTo>
                      <a:pt x="997" y="1241"/>
                    </a:lnTo>
                    <a:lnTo>
                      <a:pt x="1000" y="1243"/>
                    </a:lnTo>
                    <a:close/>
                    <a:moveTo>
                      <a:pt x="1566" y="1185"/>
                    </a:moveTo>
                    <a:lnTo>
                      <a:pt x="1565" y="1186"/>
                    </a:lnTo>
                    <a:lnTo>
                      <a:pt x="1560" y="1185"/>
                    </a:lnTo>
                    <a:lnTo>
                      <a:pt x="1559" y="1187"/>
                    </a:lnTo>
                    <a:lnTo>
                      <a:pt x="1556" y="1186"/>
                    </a:lnTo>
                    <a:lnTo>
                      <a:pt x="1553" y="1182"/>
                    </a:lnTo>
                    <a:lnTo>
                      <a:pt x="1549" y="1175"/>
                    </a:lnTo>
                    <a:lnTo>
                      <a:pt x="1544" y="1164"/>
                    </a:lnTo>
                    <a:lnTo>
                      <a:pt x="1541" y="1155"/>
                    </a:lnTo>
                    <a:lnTo>
                      <a:pt x="1541" y="1152"/>
                    </a:lnTo>
                    <a:lnTo>
                      <a:pt x="1542" y="1147"/>
                    </a:lnTo>
                    <a:lnTo>
                      <a:pt x="1545" y="1144"/>
                    </a:lnTo>
                    <a:lnTo>
                      <a:pt x="1554" y="1140"/>
                    </a:lnTo>
                    <a:lnTo>
                      <a:pt x="1560" y="1141"/>
                    </a:lnTo>
                    <a:lnTo>
                      <a:pt x="1565" y="1149"/>
                    </a:lnTo>
                    <a:lnTo>
                      <a:pt x="1566" y="1151"/>
                    </a:lnTo>
                    <a:lnTo>
                      <a:pt x="1567" y="1153"/>
                    </a:lnTo>
                    <a:lnTo>
                      <a:pt x="1567" y="1156"/>
                    </a:lnTo>
                    <a:lnTo>
                      <a:pt x="1567" y="1159"/>
                    </a:lnTo>
                    <a:lnTo>
                      <a:pt x="1564" y="1164"/>
                    </a:lnTo>
                    <a:lnTo>
                      <a:pt x="1563" y="1168"/>
                    </a:lnTo>
                    <a:lnTo>
                      <a:pt x="1563" y="1172"/>
                    </a:lnTo>
                    <a:lnTo>
                      <a:pt x="1564" y="1177"/>
                    </a:lnTo>
                    <a:lnTo>
                      <a:pt x="1565" y="1181"/>
                    </a:lnTo>
                    <a:lnTo>
                      <a:pt x="1566" y="1183"/>
                    </a:lnTo>
                    <a:lnTo>
                      <a:pt x="1566" y="1185"/>
                    </a:lnTo>
                    <a:close/>
                    <a:moveTo>
                      <a:pt x="839" y="1153"/>
                    </a:moveTo>
                    <a:lnTo>
                      <a:pt x="834" y="1157"/>
                    </a:lnTo>
                    <a:lnTo>
                      <a:pt x="802" y="1151"/>
                    </a:lnTo>
                    <a:lnTo>
                      <a:pt x="800" y="1149"/>
                    </a:lnTo>
                    <a:lnTo>
                      <a:pt x="800" y="1146"/>
                    </a:lnTo>
                    <a:lnTo>
                      <a:pt x="805" y="1139"/>
                    </a:lnTo>
                    <a:lnTo>
                      <a:pt x="813" y="1136"/>
                    </a:lnTo>
                    <a:lnTo>
                      <a:pt x="828" y="1133"/>
                    </a:lnTo>
                    <a:lnTo>
                      <a:pt x="834" y="1136"/>
                    </a:lnTo>
                    <a:lnTo>
                      <a:pt x="838" y="1139"/>
                    </a:lnTo>
                    <a:lnTo>
                      <a:pt x="840" y="1142"/>
                    </a:lnTo>
                    <a:lnTo>
                      <a:pt x="841" y="1148"/>
                    </a:lnTo>
                    <a:lnTo>
                      <a:pt x="839" y="1153"/>
                    </a:lnTo>
                    <a:close/>
                    <a:moveTo>
                      <a:pt x="1428" y="1131"/>
                    </a:moveTo>
                    <a:lnTo>
                      <a:pt x="1433" y="1132"/>
                    </a:lnTo>
                    <a:lnTo>
                      <a:pt x="1438" y="1130"/>
                    </a:lnTo>
                    <a:lnTo>
                      <a:pt x="1442" y="1130"/>
                    </a:lnTo>
                    <a:lnTo>
                      <a:pt x="1448" y="1136"/>
                    </a:lnTo>
                    <a:lnTo>
                      <a:pt x="1454" y="1144"/>
                    </a:lnTo>
                    <a:lnTo>
                      <a:pt x="1459" y="1148"/>
                    </a:lnTo>
                    <a:lnTo>
                      <a:pt x="1460" y="1150"/>
                    </a:lnTo>
                    <a:lnTo>
                      <a:pt x="1461" y="1151"/>
                    </a:lnTo>
                    <a:lnTo>
                      <a:pt x="1462" y="1158"/>
                    </a:lnTo>
                    <a:lnTo>
                      <a:pt x="1462" y="1161"/>
                    </a:lnTo>
                    <a:lnTo>
                      <a:pt x="1461" y="1163"/>
                    </a:lnTo>
                    <a:lnTo>
                      <a:pt x="1459" y="1169"/>
                    </a:lnTo>
                    <a:lnTo>
                      <a:pt x="1458" y="1176"/>
                    </a:lnTo>
                    <a:lnTo>
                      <a:pt x="1454" y="1182"/>
                    </a:lnTo>
                    <a:lnTo>
                      <a:pt x="1452" y="1186"/>
                    </a:lnTo>
                    <a:lnTo>
                      <a:pt x="1451" y="1192"/>
                    </a:lnTo>
                    <a:lnTo>
                      <a:pt x="1454" y="1189"/>
                    </a:lnTo>
                    <a:lnTo>
                      <a:pt x="1468" y="1170"/>
                    </a:lnTo>
                    <a:lnTo>
                      <a:pt x="1476" y="1172"/>
                    </a:lnTo>
                    <a:lnTo>
                      <a:pt x="1489" y="1170"/>
                    </a:lnTo>
                    <a:lnTo>
                      <a:pt x="1504" y="1162"/>
                    </a:lnTo>
                    <a:lnTo>
                      <a:pt x="1511" y="1161"/>
                    </a:lnTo>
                    <a:lnTo>
                      <a:pt x="1519" y="1162"/>
                    </a:lnTo>
                    <a:lnTo>
                      <a:pt x="1523" y="1164"/>
                    </a:lnTo>
                    <a:lnTo>
                      <a:pt x="1536" y="1175"/>
                    </a:lnTo>
                    <a:lnTo>
                      <a:pt x="1539" y="1180"/>
                    </a:lnTo>
                    <a:lnTo>
                      <a:pt x="1541" y="1183"/>
                    </a:lnTo>
                    <a:lnTo>
                      <a:pt x="1541" y="1186"/>
                    </a:lnTo>
                    <a:lnTo>
                      <a:pt x="1539" y="1190"/>
                    </a:lnTo>
                    <a:lnTo>
                      <a:pt x="1531" y="1188"/>
                    </a:lnTo>
                    <a:lnTo>
                      <a:pt x="1519" y="1185"/>
                    </a:lnTo>
                    <a:lnTo>
                      <a:pt x="1518" y="1184"/>
                    </a:lnTo>
                    <a:lnTo>
                      <a:pt x="1516" y="1184"/>
                    </a:lnTo>
                    <a:lnTo>
                      <a:pt x="1515" y="1186"/>
                    </a:lnTo>
                    <a:lnTo>
                      <a:pt x="1516" y="1191"/>
                    </a:lnTo>
                    <a:lnTo>
                      <a:pt x="1518" y="1192"/>
                    </a:lnTo>
                    <a:lnTo>
                      <a:pt x="1532" y="1194"/>
                    </a:lnTo>
                    <a:lnTo>
                      <a:pt x="1580" y="1211"/>
                    </a:lnTo>
                    <a:lnTo>
                      <a:pt x="1582" y="1217"/>
                    </a:lnTo>
                    <a:lnTo>
                      <a:pt x="1582" y="1219"/>
                    </a:lnTo>
                    <a:lnTo>
                      <a:pt x="1580" y="1222"/>
                    </a:lnTo>
                    <a:lnTo>
                      <a:pt x="1576" y="1225"/>
                    </a:lnTo>
                    <a:lnTo>
                      <a:pt x="1548" y="1230"/>
                    </a:lnTo>
                    <a:lnTo>
                      <a:pt x="1532" y="1226"/>
                    </a:lnTo>
                    <a:lnTo>
                      <a:pt x="1519" y="1220"/>
                    </a:lnTo>
                    <a:lnTo>
                      <a:pt x="1516" y="1222"/>
                    </a:lnTo>
                    <a:lnTo>
                      <a:pt x="1519" y="1229"/>
                    </a:lnTo>
                    <a:lnTo>
                      <a:pt x="1526" y="1232"/>
                    </a:lnTo>
                    <a:lnTo>
                      <a:pt x="1533" y="1237"/>
                    </a:lnTo>
                    <a:lnTo>
                      <a:pt x="1536" y="1240"/>
                    </a:lnTo>
                    <a:lnTo>
                      <a:pt x="1550" y="1243"/>
                    </a:lnTo>
                    <a:lnTo>
                      <a:pt x="1553" y="1246"/>
                    </a:lnTo>
                    <a:lnTo>
                      <a:pt x="1557" y="1254"/>
                    </a:lnTo>
                    <a:lnTo>
                      <a:pt x="1561" y="1254"/>
                    </a:lnTo>
                    <a:lnTo>
                      <a:pt x="1564" y="1259"/>
                    </a:lnTo>
                    <a:lnTo>
                      <a:pt x="1567" y="1268"/>
                    </a:lnTo>
                    <a:lnTo>
                      <a:pt x="1569" y="1270"/>
                    </a:lnTo>
                    <a:lnTo>
                      <a:pt x="1573" y="1268"/>
                    </a:lnTo>
                    <a:lnTo>
                      <a:pt x="1580" y="1276"/>
                    </a:lnTo>
                    <a:lnTo>
                      <a:pt x="1582" y="1279"/>
                    </a:lnTo>
                    <a:lnTo>
                      <a:pt x="1582" y="1282"/>
                    </a:lnTo>
                    <a:lnTo>
                      <a:pt x="1581" y="1287"/>
                    </a:lnTo>
                    <a:lnTo>
                      <a:pt x="1577" y="1294"/>
                    </a:lnTo>
                    <a:lnTo>
                      <a:pt x="1569" y="1301"/>
                    </a:lnTo>
                    <a:lnTo>
                      <a:pt x="1569" y="1304"/>
                    </a:lnTo>
                    <a:lnTo>
                      <a:pt x="1578" y="1303"/>
                    </a:lnTo>
                    <a:lnTo>
                      <a:pt x="1580" y="1304"/>
                    </a:lnTo>
                    <a:lnTo>
                      <a:pt x="1591" y="1317"/>
                    </a:lnTo>
                    <a:lnTo>
                      <a:pt x="1593" y="1318"/>
                    </a:lnTo>
                    <a:lnTo>
                      <a:pt x="1594" y="1316"/>
                    </a:lnTo>
                    <a:lnTo>
                      <a:pt x="1594" y="1312"/>
                    </a:lnTo>
                    <a:lnTo>
                      <a:pt x="1594" y="1307"/>
                    </a:lnTo>
                    <a:lnTo>
                      <a:pt x="1593" y="1301"/>
                    </a:lnTo>
                    <a:lnTo>
                      <a:pt x="1593" y="1296"/>
                    </a:lnTo>
                    <a:lnTo>
                      <a:pt x="1595" y="1294"/>
                    </a:lnTo>
                    <a:lnTo>
                      <a:pt x="1597" y="1292"/>
                    </a:lnTo>
                    <a:lnTo>
                      <a:pt x="1599" y="1292"/>
                    </a:lnTo>
                    <a:lnTo>
                      <a:pt x="1602" y="1294"/>
                    </a:lnTo>
                    <a:lnTo>
                      <a:pt x="1613" y="1311"/>
                    </a:lnTo>
                    <a:lnTo>
                      <a:pt x="1627" y="1303"/>
                    </a:lnTo>
                    <a:lnTo>
                      <a:pt x="1630" y="1306"/>
                    </a:lnTo>
                    <a:lnTo>
                      <a:pt x="1632" y="1312"/>
                    </a:lnTo>
                    <a:lnTo>
                      <a:pt x="1633" y="1313"/>
                    </a:lnTo>
                    <a:lnTo>
                      <a:pt x="1638" y="1301"/>
                    </a:lnTo>
                    <a:lnTo>
                      <a:pt x="1642" y="1298"/>
                    </a:lnTo>
                    <a:lnTo>
                      <a:pt x="1656" y="1313"/>
                    </a:lnTo>
                    <a:lnTo>
                      <a:pt x="1663" y="1316"/>
                    </a:lnTo>
                    <a:lnTo>
                      <a:pt x="1667" y="1320"/>
                    </a:lnTo>
                    <a:lnTo>
                      <a:pt x="1673" y="1323"/>
                    </a:lnTo>
                    <a:lnTo>
                      <a:pt x="1682" y="1324"/>
                    </a:lnTo>
                    <a:lnTo>
                      <a:pt x="1683" y="1319"/>
                    </a:lnTo>
                    <a:lnTo>
                      <a:pt x="1678" y="1312"/>
                    </a:lnTo>
                    <a:lnTo>
                      <a:pt x="1681" y="1308"/>
                    </a:lnTo>
                    <a:lnTo>
                      <a:pt x="1693" y="1302"/>
                    </a:lnTo>
                    <a:lnTo>
                      <a:pt x="1699" y="1303"/>
                    </a:lnTo>
                    <a:lnTo>
                      <a:pt x="1711" y="1294"/>
                    </a:lnTo>
                    <a:lnTo>
                      <a:pt x="1719" y="1293"/>
                    </a:lnTo>
                    <a:lnTo>
                      <a:pt x="1723" y="1293"/>
                    </a:lnTo>
                    <a:lnTo>
                      <a:pt x="1737" y="1279"/>
                    </a:lnTo>
                    <a:lnTo>
                      <a:pt x="1741" y="1277"/>
                    </a:lnTo>
                    <a:lnTo>
                      <a:pt x="1744" y="1272"/>
                    </a:lnTo>
                    <a:lnTo>
                      <a:pt x="1749" y="1273"/>
                    </a:lnTo>
                    <a:lnTo>
                      <a:pt x="1765" y="1281"/>
                    </a:lnTo>
                    <a:lnTo>
                      <a:pt x="1769" y="1281"/>
                    </a:lnTo>
                    <a:lnTo>
                      <a:pt x="1786" y="1272"/>
                    </a:lnTo>
                    <a:lnTo>
                      <a:pt x="1792" y="1271"/>
                    </a:lnTo>
                    <a:lnTo>
                      <a:pt x="1798" y="1271"/>
                    </a:lnTo>
                    <a:lnTo>
                      <a:pt x="1813" y="1276"/>
                    </a:lnTo>
                    <a:lnTo>
                      <a:pt x="1825" y="1281"/>
                    </a:lnTo>
                    <a:lnTo>
                      <a:pt x="1829" y="1283"/>
                    </a:lnTo>
                    <a:lnTo>
                      <a:pt x="1827" y="1289"/>
                    </a:lnTo>
                    <a:lnTo>
                      <a:pt x="1828" y="1291"/>
                    </a:lnTo>
                    <a:lnTo>
                      <a:pt x="1829" y="1292"/>
                    </a:lnTo>
                    <a:lnTo>
                      <a:pt x="1833" y="1294"/>
                    </a:lnTo>
                    <a:lnTo>
                      <a:pt x="1847" y="1295"/>
                    </a:lnTo>
                    <a:lnTo>
                      <a:pt x="1854" y="1296"/>
                    </a:lnTo>
                    <a:lnTo>
                      <a:pt x="1859" y="1302"/>
                    </a:lnTo>
                    <a:lnTo>
                      <a:pt x="1860" y="1304"/>
                    </a:lnTo>
                    <a:lnTo>
                      <a:pt x="1860" y="1307"/>
                    </a:lnTo>
                    <a:lnTo>
                      <a:pt x="1855" y="1313"/>
                    </a:lnTo>
                    <a:lnTo>
                      <a:pt x="1855" y="1314"/>
                    </a:lnTo>
                    <a:lnTo>
                      <a:pt x="1860" y="1316"/>
                    </a:lnTo>
                    <a:lnTo>
                      <a:pt x="1872" y="1317"/>
                    </a:lnTo>
                    <a:lnTo>
                      <a:pt x="1874" y="1318"/>
                    </a:lnTo>
                    <a:lnTo>
                      <a:pt x="1876" y="1326"/>
                    </a:lnTo>
                    <a:lnTo>
                      <a:pt x="1879" y="1337"/>
                    </a:lnTo>
                    <a:lnTo>
                      <a:pt x="1879" y="1341"/>
                    </a:lnTo>
                    <a:lnTo>
                      <a:pt x="1875" y="1348"/>
                    </a:lnTo>
                    <a:lnTo>
                      <a:pt x="1865" y="1358"/>
                    </a:lnTo>
                    <a:lnTo>
                      <a:pt x="1853" y="1365"/>
                    </a:lnTo>
                    <a:lnTo>
                      <a:pt x="1852" y="1368"/>
                    </a:lnTo>
                    <a:lnTo>
                      <a:pt x="1855" y="1372"/>
                    </a:lnTo>
                    <a:lnTo>
                      <a:pt x="1860" y="1374"/>
                    </a:lnTo>
                    <a:lnTo>
                      <a:pt x="1863" y="1373"/>
                    </a:lnTo>
                    <a:lnTo>
                      <a:pt x="1872" y="1369"/>
                    </a:lnTo>
                    <a:lnTo>
                      <a:pt x="1874" y="1369"/>
                    </a:lnTo>
                    <a:lnTo>
                      <a:pt x="1878" y="1373"/>
                    </a:lnTo>
                    <a:lnTo>
                      <a:pt x="1880" y="1376"/>
                    </a:lnTo>
                    <a:lnTo>
                      <a:pt x="1882" y="1381"/>
                    </a:lnTo>
                    <a:lnTo>
                      <a:pt x="1879" y="1386"/>
                    </a:lnTo>
                    <a:lnTo>
                      <a:pt x="1865" y="1391"/>
                    </a:lnTo>
                    <a:lnTo>
                      <a:pt x="1857" y="1385"/>
                    </a:lnTo>
                    <a:lnTo>
                      <a:pt x="1855" y="1383"/>
                    </a:lnTo>
                    <a:lnTo>
                      <a:pt x="1853" y="1383"/>
                    </a:lnTo>
                    <a:lnTo>
                      <a:pt x="1854" y="1386"/>
                    </a:lnTo>
                    <a:lnTo>
                      <a:pt x="1858" y="1392"/>
                    </a:lnTo>
                    <a:lnTo>
                      <a:pt x="1859" y="1396"/>
                    </a:lnTo>
                    <a:lnTo>
                      <a:pt x="1858" y="1397"/>
                    </a:lnTo>
                    <a:lnTo>
                      <a:pt x="1857" y="1401"/>
                    </a:lnTo>
                    <a:lnTo>
                      <a:pt x="1857" y="1407"/>
                    </a:lnTo>
                    <a:lnTo>
                      <a:pt x="1857" y="1412"/>
                    </a:lnTo>
                    <a:lnTo>
                      <a:pt x="1855" y="1421"/>
                    </a:lnTo>
                    <a:lnTo>
                      <a:pt x="1855" y="1421"/>
                    </a:lnTo>
                    <a:lnTo>
                      <a:pt x="1826" y="1422"/>
                    </a:lnTo>
                    <a:lnTo>
                      <a:pt x="1823" y="1424"/>
                    </a:lnTo>
                    <a:lnTo>
                      <a:pt x="1814" y="1430"/>
                    </a:lnTo>
                    <a:lnTo>
                      <a:pt x="1808" y="1433"/>
                    </a:lnTo>
                    <a:lnTo>
                      <a:pt x="1804" y="1433"/>
                    </a:lnTo>
                    <a:lnTo>
                      <a:pt x="1800" y="1432"/>
                    </a:lnTo>
                    <a:lnTo>
                      <a:pt x="1790" y="1426"/>
                    </a:lnTo>
                    <a:lnTo>
                      <a:pt x="1783" y="1427"/>
                    </a:lnTo>
                    <a:lnTo>
                      <a:pt x="1780" y="1427"/>
                    </a:lnTo>
                    <a:lnTo>
                      <a:pt x="1774" y="1422"/>
                    </a:lnTo>
                    <a:lnTo>
                      <a:pt x="1772" y="1421"/>
                    </a:lnTo>
                    <a:lnTo>
                      <a:pt x="1771" y="1415"/>
                    </a:lnTo>
                    <a:lnTo>
                      <a:pt x="1769" y="1408"/>
                    </a:lnTo>
                    <a:lnTo>
                      <a:pt x="1769" y="1403"/>
                    </a:lnTo>
                    <a:lnTo>
                      <a:pt x="1769" y="1397"/>
                    </a:lnTo>
                    <a:lnTo>
                      <a:pt x="1769" y="1394"/>
                    </a:lnTo>
                    <a:lnTo>
                      <a:pt x="1767" y="1394"/>
                    </a:lnTo>
                    <a:lnTo>
                      <a:pt x="1765" y="1392"/>
                    </a:lnTo>
                    <a:lnTo>
                      <a:pt x="1760" y="1386"/>
                    </a:lnTo>
                    <a:lnTo>
                      <a:pt x="1756" y="1383"/>
                    </a:lnTo>
                    <a:lnTo>
                      <a:pt x="1755" y="1385"/>
                    </a:lnTo>
                    <a:lnTo>
                      <a:pt x="1756" y="1390"/>
                    </a:lnTo>
                    <a:lnTo>
                      <a:pt x="1757" y="1391"/>
                    </a:lnTo>
                    <a:lnTo>
                      <a:pt x="1761" y="1395"/>
                    </a:lnTo>
                    <a:lnTo>
                      <a:pt x="1761" y="1399"/>
                    </a:lnTo>
                    <a:lnTo>
                      <a:pt x="1760" y="1410"/>
                    </a:lnTo>
                    <a:lnTo>
                      <a:pt x="1760" y="1412"/>
                    </a:lnTo>
                    <a:lnTo>
                      <a:pt x="1756" y="1420"/>
                    </a:lnTo>
                    <a:lnTo>
                      <a:pt x="1753" y="1422"/>
                    </a:lnTo>
                    <a:lnTo>
                      <a:pt x="1745" y="1422"/>
                    </a:lnTo>
                    <a:lnTo>
                      <a:pt x="1734" y="1428"/>
                    </a:lnTo>
                    <a:lnTo>
                      <a:pt x="1728" y="1429"/>
                    </a:lnTo>
                    <a:lnTo>
                      <a:pt x="1721" y="1428"/>
                    </a:lnTo>
                    <a:lnTo>
                      <a:pt x="1717" y="1426"/>
                    </a:lnTo>
                    <a:lnTo>
                      <a:pt x="1714" y="1422"/>
                    </a:lnTo>
                    <a:lnTo>
                      <a:pt x="1710" y="1418"/>
                    </a:lnTo>
                    <a:lnTo>
                      <a:pt x="1709" y="1417"/>
                    </a:lnTo>
                    <a:lnTo>
                      <a:pt x="1708" y="1427"/>
                    </a:lnTo>
                    <a:lnTo>
                      <a:pt x="1707" y="1428"/>
                    </a:lnTo>
                    <a:lnTo>
                      <a:pt x="1704" y="1428"/>
                    </a:lnTo>
                    <a:lnTo>
                      <a:pt x="1700" y="1425"/>
                    </a:lnTo>
                    <a:lnTo>
                      <a:pt x="1697" y="1418"/>
                    </a:lnTo>
                    <a:lnTo>
                      <a:pt x="1697" y="1419"/>
                    </a:lnTo>
                    <a:lnTo>
                      <a:pt x="1696" y="1422"/>
                    </a:lnTo>
                    <a:lnTo>
                      <a:pt x="1695" y="1425"/>
                    </a:lnTo>
                    <a:lnTo>
                      <a:pt x="1694" y="1426"/>
                    </a:lnTo>
                    <a:lnTo>
                      <a:pt x="1686" y="1430"/>
                    </a:lnTo>
                    <a:lnTo>
                      <a:pt x="1682" y="1430"/>
                    </a:lnTo>
                    <a:lnTo>
                      <a:pt x="1677" y="1426"/>
                    </a:lnTo>
                    <a:lnTo>
                      <a:pt x="1674" y="1426"/>
                    </a:lnTo>
                    <a:lnTo>
                      <a:pt x="1670" y="1428"/>
                    </a:lnTo>
                    <a:lnTo>
                      <a:pt x="1660" y="1424"/>
                    </a:lnTo>
                    <a:lnTo>
                      <a:pt x="1658" y="1424"/>
                    </a:lnTo>
                    <a:lnTo>
                      <a:pt x="1660" y="1431"/>
                    </a:lnTo>
                    <a:lnTo>
                      <a:pt x="1657" y="1432"/>
                    </a:lnTo>
                    <a:lnTo>
                      <a:pt x="1650" y="1432"/>
                    </a:lnTo>
                    <a:lnTo>
                      <a:pt x="1638" y="1430"/>
                    </a:lnTo>
                    <a:lnTo>
                      <a:pt x="1632" y="1433"/>
                    </a:lnTo>
                    <a:lnTo>
                      <a:pt x="1619" y="1431"/>
                    </a:lnTo>
                    <a:lnTo>
                      <a:pt x="1606" y="1430"/>
                    </a:lnTo>
                    <a:lnTo>
                      <a:pt x="1604" y="1429"/>
                    </a:lnTo>
                    <a:lnTo>
                      <a:pt x="1602" y="1426"/>
                    </a:lnTo>
                    <a:lnTo>
                      <a:pt x="1602" y="1422"/>
                    </a:lnTo>
                    <a:lnTo>
                      <a:pt x="1603" y="1417"/>
                    </a:lnTo>
                    <a:lnTo>
                      <a:pt x="1605" y="1411"/>
                    </a:lnTo>
                    <a:lnTo>
                      <a:pt x="1608" y="1402"/>
                    </a:lnTo>
                    <a:lnTo>
                      <a:pt x="1608" y="1397"/>
                    </a:lnTo>
                    <a:lnTo>
                      <a:pt x="1606" y="1395"/>
                    </a:lnTo>
                    <a:lnTo>
                      <a:pt x="1604" y="1392"/>
                    </a:lnTo>
                    <a:lnTo>
                      <a:pt x="1603" y="1392"/>
                    </a:lnTo>
                    <a:lnTo>
                      <a:pt x="1598" y="1395"/>
                    </a:lnTo>
                    <a:lnTo>
                      <a:pt x="1595" y="1405"/>
                    </a:lnTo>
                    <a:lnTo>
                      <a:pt x="1593" y="1408"/>
                    </a:lnTo>
                    <a:lnTo>
                      <a:pt x="1592" y="1406"/>
                    </a:lnTo>
                    <a:lnTo>
                      <a:pt x="1591" y="1400"/>
                    </a:lnTo>
                    <a:lnTo>
                      <a:pt x="1590" y="1397"/>
                    </a:lnTo>
                    <a:lnTo>
                      <a:pt x="1589" y="1397"/>
                    </a:lnTo>
                    <a:lnTo>
                      <a:pt x="1588" y="1398"/>
                    </a:lnTo>
                    <a:lnTo>
                      <a:pt x="1587" y="1402"/>
                    </a:lnTo>
                    <a:lnTo>
                      <a:pt x="1585" y="1403"/>
                    </a:lnTo>
                    <a:lnTo>
                      <a:pt x="1583" y="1402"/>
                    </a:lnTo>
                    <a:lnTo>
                      <a:pt x="1582" y="1403"/>
                    </a:lnTo>
                    <a:lnTo>
                      <a:pt x="1583" y="1407"/>
                    </a:lnTo>
                    <a:lnTo>
                      <a:pt x="1583" y="1411"/>
                    </a:lnTo>
                    <a:lnTo>
                      <a:pt x="1583" y="1414"/>
                    </a:lnTo>
                    <a:lnTo>
                      <a:pt x="1580" y="1417"/>
                    </a:lnTo>
                    <a:lnTo>
                      <a:pt x="1575" y="1422"/>
                    </a:lnTo>
                    <a:lnTo>
                      <a:pt x="1572" y="1424"/>
                    </a:lnTo>
                    <a:lnTo>
                      <a:pt x="1562" y="1424"/>
                    </a:lnTo>
                    <a:lnTo>
                      <a:pt x="1558" y="1423"/>
                    </a:lnTo>
                    <a:lnTo>
                      <a:pt x="1547" y="1417"/>
                    </a:lnTo>
                    <a:lnTo>
                      <a:pt x="1541" y="1417"/>
                    </a:lnTo>
                    <a:lnTo>
                      <a:pt x="1534" y="1407"/>
                    </a:lnTo>
                    <a:lnTo>
                      <a:pt x="1528" y="1405"/>
                    </a:lnTo>
                    <a:lnTo>
                      <a:pt x="1529" y="1402"/>
                    </a:lnTo>
                    <a:lnTo>
                      <a:pt x="1531" y="1395"/>
                    </a:lnTo>
                    <a:lnTo>
                      <a:pt x="1531" y="1393"/>
                    </a:lnTo>
                    <a:lnTo>
                      <a:pt x="1523" y="1403"/>
                    </a:lnTo>
                    <a:lnTo>
                      <a:pt x="1522" y="1406"/>
                    </a:lnTo>
                    <a:lnTo>
                      <a:pt x="1523" y="1413"/>
                    </a:lnTo>
                    <a:lnTo>
                      <a:pt x="1522" y="1413"/>
                    </a:lnTo>
                    <a:lnTo>
                      <a:pt x="1518" y="1411"/>
                    </a:lnTo>
                    <a:lnTo>
                      <a:pt x="1513" y="1413"/>
                    </a:lnTo>
                    <a:lnTo>
                      <a:pt x="1511" y="1412"/>
                    </a:lnTo>
                    <a:lnTo>
                      <a:pt x="1508" y="1407"/>
                    </a:lnTo>
                    <a:lnTo>
                      <a:pt x="1502" y="1402"/>
                    </a:lnTo>
                    <a:lnTo>
                      <a:pt x="1499" y="1396"/>
                    </a:lnTo>
                    <a:lnTo>
                      <a:pt x="1494" y="1378"/>
                    </a:lnTo>
                    <a:lnTo>
                      <a:pt x="1493" y="1365"/>
                    </a:lnTo>
                    <a:lnTo>
                      <a:pt x="1493" y="1363"/>
                    </a:lnTo>
                    <a:lnTo>
                      <a:pt x="1496" y="1360"/>
                    </a:lnTo>
                    <a:lnTo>
                      <a:pt x="1496" y="1357"/>
                    </a:lnTo>
                    <a:lnTo>
                      <a:pt x="1491" y="1350"/>
                    </a:lnTo>
                    <a:lnTo>
                      <a:pt x="1487" y="1345"/>
                    </a:lnTo>
                    <a:lnTo>
                      <a:pt x="1486" y="1340"/>
                    </a:lnTo>
                    <a:lnTo>
                      <a:pt x="1485" y="1336"/>
                    </a:lnTo>
                    <a:lnTo>
                      <a:pt x="1485" y="1331"/>
                    </a:lnTo>
                    <a:lnTo>
                      <a:pt x="1485" y="1326"/>
                    </a:lnTo>
                    <a:lnTo>
                      <a:pt x="1485" y="1323"/>
                    </a:lnTo>
                    <a:lnTo>
                      <a:pt x="1488" y="1314"/>
                    </a:lnTo>
                    <a:lnTo>
                      <a:pt x="1494" y="1298"/>
                    </a:lnTo>
                    <a:lnTo>
                      <a:pt x="1495" y="1295"/>
                    </a:lnTo>
                    <a:lnTo>
                      <a:pt x="1496" y="1292"/>
                    </a:lnTo>
                    <a:lnTo>
                      <a:pt x="1495" y="1284"/>
                    </a:lnTo>
                    <a:lnTo>
                      <a:pt x="1493" y="1275"/>
                    </a:lnTo>
                    <a:lnTo>
                      <a:pt x="1492" y="1269"/>
                    </a:lnTo>
                    <a:lnTo>
                      <a:pt x="1488" y="1260"/>
                    </a:lnTo>
                    <a:lnTo>
                      <a:pt x="1483" y="1251"/>
                    </a:lnTo>
                    <a:lnTo>
                      <a:pt x="1476" y="1235"/>
                    </a:lnTo>
                    <a:lnTo>
                      <a:pt x="1470" y="1222"/>
                    </a:lnTo>
                    <a:lnTo>
                      <a:pt x="1464" y="1205"/>
                    </a:lnTo>
                    <a:lnTo>
                      <a:pt x="1462" y="1203"/>
                    </a:lnTo>
                    <a:lnTo>
                      <a:pt x="1458" y="1203"/>
                    </a:lnTo>
                    <a:lnTo>
                      <a:pt x="1450" y="1210"/>
                    </a:lnTo>
                    <a:lnTo>
                      <a:pt x="1447" y="1213"/>
                    </a:lnTo>
                    <a:lnTo>
                      <a:pt x="1447" y="1215"/>
                    </a:lnTo>
                    <a:lnTo>
                      <a:pt x="1441" y="1215"/>
                    </a:lnTo>
                    <a:lnTo>
                      <a:pt x="1425" y="1214"/>
                    </a:lnTo>
                    <a:lnTo>
                      <a:pt x="1418" y="1212"/>
                    </a:lnTo>
                    <a:lnTo>
                      <a:pt x="1414" y="1212"/>
                    </a:lnTo>
                    <a:lnTo>
                      <a:pt x="1406" y="1217"/>
                    </a:lnTo>
                    <a:lnTo>
                      <a:pt x="1398" y="1216"/>
                    </a:lnTo>
                    <a:lnTo>
                      <a:pt x="1392" y="1203"/>
                    </a:lnTo>
                    <a:lnTo>
                      <a:pt x="1380" y="1196"/>
                    </a:lnTo>
                    <a:lnTo>
                      <a:pt x="1377" y="1192"/>
                    </a:lnTo>
                    <a:lnTo>
                      <a:pt x="1375" y="1187"/>
                    </a:lnTo>
                    <a:lnTo>
                      <a:pt x="1375" y="1184"/>
                    </a:lnTo>
                    <a:lnTo>
                      <a:pt x="1382" y="1181"/>
                    </a:lnTo>
                    <a:lnTo>
                      <a:pt x="1385" y="1177"/>
                    </a:lnTo>
                    <a:lnTo>
                      <a:pt x="1386" y="1174"/>
                    </a:lnTo>
                    <a:lnTo>
                      <a:pt x="1379" y="1177"/>
                    </a:lnTo>
                    <a:lnTo>
                      <a:pt x="1376" y="1177"/>
                    </a:lnTo>
                    <a:lnTo>
                      <a:pt x="1356" y="1159"/>
                    </a:lnTo>
                    <a:lnTo>
                      <a:pt x="1349" y="1156"/>
                    </a:lnTo>
                    <a:lnTo>
                      <a:pt x="1349" y="1154"/>
                    </a:lnTo>
                    <a:lnTo>
                      <a:pt x="1348" y="1152"/>
                    </a:lnTo>
                    <a:lnTo>
                      <a:pt x="1348" y="1149"/>
                    </a:lnTo>
                    <a:lnTo>
                      <a:pt x="1349" y="1145"/>
                    </a:lnTo>
                    <a:lnTo>
                      <a:pt x="1355" y="1150"/>
                    </a:lnTo>
                    <a:lnTo>
                      <a:pt x="1357" y="1151"/>
                    </a:lnTo>
                    <a:lnTo>
                      <a:pt x="1362" y="1149"/>
                    </a:lnTo>
                    <a:lnTo>
                      <a:pt x="1363" y="1146"/>
                    </a:lnTo>
                    <a:lnTo>
                      <a:pt x="1362" y="1144"/>
                    </a:lnTo>
                    <a:lnTo>
                      <a:pt x="1355" y="1138"/>
                    </a:lnTo>
                    <a:lnTo>
                      <a:pt x="1352" y="1134"/>
                    </a:lnTo>
                    <a:lnTo>
                      <a:pt x="1351" y="1131"/>
                    </a:lnTo>
                    <a:lnTo>
                      <a:pt x="1352" y="1126"/>
                    </a:lnTo>
                    <a:lnTo>
                      <a:pt x="1353" y="1123"/>
                    </a:lnTo>
                    <a:lnTo>
                      <a:pt x="1354" y="1121"/>
                    </a:lnTo>
                    <a:lnTo>
                      <a:pt x="1359" y="1120"/>
                    </a:lnTo>
                    <a:lnTo>
                      <a:pt x="1364" y="1118"/>
                    </a:lnTo>
                    <a:lnTo>
                      <a:pt x="1373" y="1112"/>
                    </a:lnTo>
                    <a:lnTo>
                      <a:pt x="1380" y="1110"/>
                    </a:lnTo>
                    <a:lnTo>
                      <a:pt x="1387" y="1110"/>
                    </a:lnTo>
                    <a:lnTo>
                      <a:pt x="1402" y="1117"/>
                    </a:lnTo>
                    <a:lnTo>
                      <a:pt x="1418" y="1125"/>
                    </a:lnTo>
                    <a:lnTo>
                      <a:pt x="1428" y="1131"/>
                    </a:lnTo>
                    <a:close/>
                    <a:moveTo>
                      <a:pt x="778" y="1069"/>
                    </a:moveTo>
                    <a:lnTo>
                      <a:pt x="780" y="1074"/>
                    </a:lnTo>
                    <a:lnTo>
                      <a:pt x="780" y="1076"/>
                    </a:lnTo>
                    <a:lnTo>
                      <a:pt x="779" y="1079"/>
                    </a:lnTo>
                    <a:lnTo>
                      <a:pt x="775" y="1082"/>
                    </a:lnTo>
                    <a:lnTo>
                      <a:pt x="757" y="1094"/>
                    </a:lnTo>
                    <a:lnTo>
                      <a:pt x="754" y="1100"/>
                    </a:lnTo>
                    <a:lnTo>
                      <a:pt x="755" y="1105"/>
                    </a:lnTo>
                    <a:lnTo>
                      <a:pt x="762" y="1115"/>
                    </a:lnTo>
                    <a:lnTo>
                      <a:pt x="769" y="1123"/>
                    </a:lnTo>
                    <a:lnTo>
                      <a:pt x="770" y="1127"/>
                    </a:lnTo>
                    <a:lnTo>
                      <a:pt x="767" y="1131"/>
                    </a:lnTo>
                    <a:lnTo>
                      <a:pt x="761" y="1130"/>
                    </a:lnTo>
                    <a:lnTo>
                      <a:pt x="758" y="1130"/>
                    </a:lnTo>
                    <a:lnTo>
                      <a:pt x="756" y="1132"/>
                    </a:lnTo>
                    <a:lnTo>
                      <a:pt x="757" y="1136"/>
                    </a:lnTo>
                    <a:lnTo>
                      <a:pt x="764" y="1148"/>
                    </a:lnTo>
                    <a:lnTo>
                      <a:pt x="765" y="1154"/>
                    </a:lnTo>
                    <a:lnTo>
                      <a:pt x="765" y="1157"/>
                    </a:lnTo>
                    <a:lnTo>
                      <a:pt x="764" y="1161"/>
                    </a:lnTo>
                    <a:lnTo>
                      <a:pt x="762" y="1165"/>
                    </a:lnTo>
                    <a:lnTo>
                      <a:pt x="757" y="1171"/>
                    </a:lnTo>
                    <a:lnTo>
                      <a:pt x="750" y="1175"/>
                    </a:lnTo>
                    <a:lnTo>
                      <a:pt x="734" y="1181"/>
                    </a:lnTo>
                    <a:lnTo>
                      <a:pt x="733" y="1186"/>
                    </a:lnTo>
                    <a:lnTo>
                      <a:pt x="733" y="1190"/>
                    </a:lnTo>
                    <a:lnTo>
                      <a:pt x="733" y="1198"/>
                    </a:lnTo>
                    <a:lnTo>
                      <a:pt x="732" y="1202"/>
                    </a:lnTo>
                    <a:lnTo>
                      <a:pt x="730" y="1208"/>
                    </a:lnTo>
                    <a:lnTo>
                      <a:pt x="729" y="1211"/>
                    </a:lnTo>
                    <a:lnTo>
                      <a:pt x="726" y="1214"/>
                    </a:lnTo>
                    <a:lnTo>
                      <a:pt x="723" y="1215"/>
                    </a:lnTo>
                    <a:lnTo>
                      <a:pt x="718" y="1215"/>
                    </a:lnTo>
                    <a:lnTo>
                      <a:pt x="711" y="1209"/>
                    </a:lnTo>
                    <a:lnTo>
                      <a:pt x="708" y="1205"/>
                    </a:lnTo>
                    <a:lnTo>
                      <a:pt x="703" y="1198"/>
                    </a:lnTo>
                    <a:lnTo>
                      <a:pt x="702" y="1192"/>
                    </a:lnTo>
                    <a:lnTo>
                      <a:pt x="702" y="1186"/>
                    </a:lnTo>
                    <a:lnTo>
                      <a:pt x="704" y="1176"/>
                    </a:lnTo>
                    <a:lnTo>
                      <a:pt x="706" y="1166"/>
                    </a:lnTo>
                    <a:lnTo>
                      <a:pt x="709" y="1155"/>
                    </a:lnTo>
                    <a:lnTo>
                      <a:pt x="710" y="1148"/>
                    </a:lnTo>
                    <a:lnTo>
                      <a:pt x="709" y="1145"/>
                    </a:lnTo>
                    <a:lnTo>
                      <a:pt x="707" y="1145"/>
                    </a:lnTo>
                    <a:lnTo>
                      <a:pt x="701" y="1150"/>
                    </a:lnTo>
                    <a:lnTo>
                      <a:pt x="697" y="1151"/>
                    </a:lnTo>
                    <a:lnTo>
                      <a:pt x="694" y="1154"/>
                    </a:lnTo>
                    <a:lnTo>
                      <a:pt x="691" y="1159"/>
                    </a:lnTo>
                    <a:lnTo>
                      <a:pt x="690" y="1164"/>
                    </a:lnTo>
                    <a:lnTo>
                      <a:pt x="689" y="1174"/>
                    </a:lnTo>
                    <a:lnTo>
                      <a:pt x="688" y="1179"/>
                    </a:lnTo>
                    <a:lnTo>
                      <a:pt x="685" y="1182"/>
                    </a:lnTo>
                    <a:lnTo>
                      <a:pt x="681" y="1182"/>
                    </a:lnTo>
                    <a:lnTo>
                      <a:pt x="678" y="1184"/>
                    </a:lnTo>
                    <a:lnTo>
                      <a:pt x="678" y="1188"/>
                    </a:lnTo>
                    <a:lnTo>
                      <a:pt x="678" y="1190"/>
                    </a:lnTo>
                    <a:lnTo>
                      <a:pt x="683" y="1196"/>
                    </a:lnTo>
                    <a:lnTo>
                      <a:pt x="683" y="1203"/>
                    </a:lnTo>
                    <a:lnTo>
                      <a:pt x="683" y="1207"/>
                    </a:lnTo>
                    <a:lnTo>
                      <a:pt x="678" y="1214"/>
                    </a:lnTo>
                    <a:lnTo>
                      <a:pt x="677" y="1217"/>
                    </a:lnTo>
                    <a:lnTo>
                      <a:pt x="674" y="1229"/>
                    </a:lnTo>
                    <a:lnTo>
                      <a:pt x="672" y="1232"/>
                    </a:lnTo>
                    <a:lnTo>
                      <a:pt x="670" y="1234"/>
                    </a:lnTo>
                    <a:lnTo>
                      <a:pt x="667" y="1233"/>
                    </a:lnTo>
                    <a:lnTo>
                      <a:pt x="665" y="1230"/>
                    </a:lnTo>
                    <a:lnTo>
                      <a:pt x="661" y="1221"/>
                    </a:lnTo>
                    <a:lnTo>
                      <a:pt x="659" y="1214"/>
                    </a:lnTo>
                    <a:lnTo>
                      <a:pt x="657" y="1209"/>
                    </a:lnTo>
                    <a:lnTo>
                      <a:pt x="656" y="1207"/>
                    </a:lnTo>
                    <a:lnTo>
                      <a:pt x="655" y="1208"/>
                    </a:lnTo>
                    <a:lnTo>
                      <a:pt x="652" y="1214"/>
                    </a:lnTo>
                    <a:lnTo>
                      <a:pt x="652" y="1219"/>
                    </a:lnTo>
                    <a:lnTo>
                      <a:pt x="653" y="1225"/>
                    </a:lnTo>
                    <a:lnTo>
                      <a:pt x="653" y="1230"/>
                    </a:lnTo>
                    <a:lnTo>
                      <a:pt x="650" y="1235"/>
                    </a:lnTo>
                    <a:lnTo>
                      <a:pt x="650" y="1237"/>
                    </a:lnTo>
                    <a:lnTo>
                      <a:pt x="655" y="1243"/>
                    </a:lnTo>
                    <a:lnTo>
                      <a:pt x="656" y="1246"/>
                    </a:lnTo>
                    <a:lnTo>
                      <a:pt x="656" y="1250"/>
                    </a:lnTo>
                    <a:lnTo>
                      <a:pt x="656" y="1252"/>
                    </a:lnTo>
                    <a:lnTo>
                      <a:pt x="654" y="1252"/>
                    </a:lnTo>
                    <a:lnTo>
                      <a:pt x="652" y="1257"/>
                    </a:lnTo>
                    <a:lnTo>
                      <a:pt x="650" y="1260"/>
                    </a:lnTo>
                    <a:lnTo>
                      <a:pt x="644" y="1268"/>
                    </a:lnTo>
                    <a:lnTo>
                      <a:pt x="637" y="1268"/>
                    </a:lnTo>
                    <a:lnTo>
                      <a:pt x="630" y="1272"/>
                    </a:lnTo>
                    <a:lnTo>
                      <a:pt x="629" y="1271"/>
                    </a:lnTo>
                    <a:lnTo>
                      <a:pt x="628" y="1266"/>
                    </a:lnTo>
                    <a:lnTo>
                      <a:pt x="626" y="1255"/>
                    </a:lnTo>
                    <a:lnTo>
                      <a:pt x="624" y="1249"/>
                    </a:lnTo>
                    <a:lnTo>
                      <a:pt x="622" y="1246"/>
                    </a:lnTo>
                    <a:lnTo>
                      <a:pt x="619" y="1233"/>
                    </a:lnTo>
                    <a:lnTo>
                      <a:pt x="618" y="1229"/>
                    </a:lnTo>
                    <a:lnTo>
                      <a:pt x="617" y="1227"/>
                    </a:lnTo>
                    <a:lnTo>
                      <a:pt x="615" y="1227"/>
                    </a:lnTo>
                    <a:lnTo>
                      <a:pt x="614" y="1229"/>
                    </a:lnTo>
                    <a:lnTo>
                      <a:pt x="611" y="1247"/>
                    </a:lnTo>
                    <a:lnTo>
                      <a:pt x="605" y="1252"/>
                    </a:lnTo>
                    <a:lnTo>
                      <a:pt x="602" y="1253"/>
                    </a:lnTo>
                    <a:lnTo>
                      <a:pt x="598" y="1253"/>
                    </a:lnTo>
                    <a:lnTo>
                      <a:pt x="590" y="1247"/>
                    </a:lnTo>
                    <a:lnTo>
                      <a:pt x="583" y="1245"/>
                    </a:lnTo>
                    <a:lnTo>
                      <a:pt x="579" y="1248"/>
                    </a:lnTo>
                    <a:lnTo>
                      <a:pt x="571" y="1255"/>
                    </a:lnTo>
                    <a:lnTo>
                      <a:pt x="568" y="1257"/>
                    </a:lnTo>
                    <a:lnTo>
                      <a:pt x="564" y="1256"/>
                    </a:lnTo>
                    <a:lnTo>
                      <a:pt x="562" y="1253"/>
                    </a:lnTo>
                    <a:lnTo>
                      <a:pt x="561" y="1249"/>
                    </a:lnTo>
                    <a:lnTo>
                      <a:pt x="561" y="1246"/>
                    </a:lnTo>
                    <a:lnTo>
                      <a:pt x="562" y="1245"/>
                    </a:lnTo>
                    <a:lnTo>
                      <a:pt x="563" y="1240"/>
                    </a:lnTo>
                    <a:lnTo>
                      <a:pt x="563" y="1238"/>
                    </a:lnTo>
                    <a:lnTo>
                      <a:pt x="562" y="1234"/>
                    </a:lnTo>
                    <a:lnTo>
                      <a:pt x="562" y="1232"/>
                    </a:lnTo>
                    <a:lnTo>
                      <a:pt x="562" y="1230"/>
                    </a:lnTo>
                    <a:lnTo>
                      <a:pt x="562" y="1229"/>
                    </a:lnTo>
                    <a:lnTo>
                      <a:pt x="561" y="1229"/>
                    </a:lnTo>
                    <a:lnTo>
                      <a:pt x="559" y="1229"/>
                    </a:lnTo>
                    <a:lnTo>
                      <a:pt x="553" y="1233"/>
                    </a:lnTo>
                    <a:lnTo>
                      <a:pt x="554" y="1229"/>
                    </a:lnTo>
                    <a:lnTo>
                      <a:pt x="557" y="1220"/>
                    </a:lnTo>
                    <a:lnTo>
                      <a:pt x="565" y="1205"/>
                    </a:lnTo>
                    <a:lnTo>
                      <a:pt x="567" y="1200"/>
                    </a:lnTo>
                    <a:lnTo>
                      <a:pt x="569" y="1198"/>
                    </a:lnTo>
                    <a:lnTo>
                      <a:pt x="592" y="1193"/>
                    </a:lnTo>
                    <a:lnTo>
                      <a:pt x="594" y="1191"/>
                    </a:lnTo>
                    <a:lnTo>
                      <a:pt x="605" y="1169"/>
                    </a:lnTo>
                    <a:lnTo>
                      <a:pt x="608" y="1164"/>
                    </a:lnTo>
                    <a:lnTo>
                      <a:pt x="611" y="1160"/>
                    </a:lnTo>
                    <a:lnTo>
                      <a:pt x="626" y="1146"/>
                    </a:lnTo>
                    <a:lnTo>
                      <a:pt x="628" y="1144"/>
                    </a:lnTo>
                    <a:lnTo>
                      <a:pt x="631" y="1134"/>
                    </a:lnTo>
                    <a:lnTo>
                      <a:pt x="632" y="1132"/>
                    </a:lnTo>
                    <a:lnTo>
                      <a:pt x="636" y="1128"/>
                    </a:lnTo>
                    <a:lnTo>
                      <a:pt x="647" y="1109"/>
                    </a:lnTo>
                    <a:lnTo>
                      <a:pt x="657" y="1094"/>
                    </a:lnTo>
                    <a:lnTo>
                      <a:pt x="662" y="1086"/>
                    </a:lnTo>
                    <a:lnTo>
                      <a:pt x="670" y="1077"/>
                    </a:lnTo>
                    <a:lnTo>
                      <a:pt x="678" y="1073"/>
                    </a:lnTo>
                    <a:lnTo>
                      <a:pt x="702" y="1066"/>
                    </a:lnTo>
                    <a:lnTo>
                      <a:pt x="721" y="1075"/>
                    </a:lnTo>
                    <a:lnTo>
                      <a:pt x="725" y="1076"/>
                    </a:lnTo>
                    <a:lnTo>
                      <a:pt x="727" y="1073"/>
                    </a:lnTo>
                    <a:lnTo>
                      <a:pt x="729" y="1069"/>
                    </a:lnTo>
                    <a:lnTo>
                      <a:pt x="732" y="1071"/>
                    </a:lnTo>
                    <a:lnTo>
                      <a:pt x="738" y="1072"/>
                    </a:lnTo>
                    <a:lnTo>
                      <a:pt x="740" y="1071"/>
                    </a:lnTo>
                    <a:lnTo>
                      <a:pt x="742" y="1066"/>
                    </a:lnTo>
                    <a:lnTo>
                      <a:pt x="740" y="1064"/>
                    </a:lnTo>
                    <a:lnTo>
                      <a:pt x="733" y="1059"/>
                    </a:lnTo>
                    <a:lnTo>
                      <a:pt x="732" y="1057"/>
                    </a:lnTo>
                    <a:lnTo>
                      <a:pt x="733" y="1054"/>
                    </a:lnTo>
                    <a:lnTo>
                      <a:pt x="735" y="1049"/>
                    </a:lnTo>
                    <a:lnTo>
                      <a:pt x="739" y="1046"/>
                    </a:lnTo>
                    <a:lnTo>
                      <a:pt x="748" y="1043"/>
                    </a:lnTo>
                    <a:lnTo>
                      <a:pt x="753" y="1043"/>
                    </a:lnTo>
                    <a:lnTo>
                      <a:pt x="757" y="1047"/>
                    </a:lnTo>
                    <a:lnTo>
                      <a:pt x="764" y="1055"/>
                    </a:lnTo>
                    <a:lnTo>
                      <a:pt x="778" y="1069"/>
                    </a:lnTo>
                    <a:close/>
                    <a:moveTo>
                      <a:pt x="1563" y="1082"/>
                    </a:moveTo>
                    <a:lnTo>
                      <a:pt x="1555" y="1090"/>
                    </a:lnTo>
                    <a:lnTo>
                      <a:pt x="1551" y="1090"/>
                    </a:lnTo>
                    <a:lnTo>
                      <a:pt x="1528" y="1073"/>
                    </a:lnTo>
                    <a:lnTo>
                      <a:pt x="1523" y="1065"/>
                    </a:lnTo>
                    <a:lnTo>
                      <a:pt x="1522" y="1060"/>
                    </a:lnTo>
                    <a:lnTo>
                      <a:pt x="1521" y="1052"/>
                    </a:lnTo>
                    <a:lnTo>
                      <a:pt x="1521" y="1041"/>
                    </a:lnTo>
                    <a:lnTo>
                      <a:pt x="1523" y="1034"/>
                    </a:lnTo>
                    <a:lnTo>
                      <a:pt x="1524" y="1031"/>
                    </a:lnTo>
                    <a:lnTo>
                      <a:pt x="1527" y="1029"/>
                    </a:lnTo>
                    <a:lnTo>
                      <a:pt x="1532" y="1027"/>
                    </a:lnTo>
                    <a:lnTo>
                      <a:pt x="1537" y="1029"/>
                    </a:lnTo>
                    <a:lnTo>
                      <a:pt x="1545" y="1031"/>
                    </a:lnTo>
                    <a:lnTo>
                      <a:pt x="1553" y="1036"/>
                    </a:lnTo>
                    <a:lnTo>
                      <a:pt x="1563" y="1051"/>
                    </a:lnTo>
                    <a:lnTo>
                      <a:pt x="1566" y="1058"/>
                    </a:lnTo>
                    <a:lnTo>
                      <a:pt x="1567" y="1066"/>
                    </a:lnTo>
                    <a:lnTo>
                      <a:pt x="1567" y="1072"/>
                    </a:lnTo>
                    <a:lnTo>
                      <a:pt x="1567" y="1076"/>
                    </a:lnTo>
                    <a:lnTo>
                      <a:pt x="1566" y="1079"/>
                    </a:lnTo>
                    <a:lnTo>
                      <a:pt x="1563" y="1082"/>
                    </a:lnTo>
                    <a:close/>
                    <a:moveTo>
                      <a:pt x="1114" y="1099"/>
                    </a:moveTo>
                    <a:lnTo>
                      <a:pt x="1109" y="1102"/>
                    </a:lnTo>
                    <a:lnTo>
                      <a:pt x="1100" y="1097"/>
                    </a:lnTo>
                    <a:lnTo>
                      <a:pt x="1094" y="1094"/>
                    </a:lnTo>
                    <a:lnTo>
                      <a:pt x="1089" y="1084"/>
                    </a:lnTo>
                    <a:lnTo>
                      <a:pt x="1084" y="1070"/>
                    </a:lnTo>
                    <a:lnTo>
                      <a:pt x="1079" y="1055"/>
                    </a:lnTo>
                    <a:lnTo>
                      <a:pt x="1077" y="1046"/>
                    </a:lnTo>
                    <a:lnTo>
                      <a:pt x="1074" y="1040"/>
                    </a:lnTo>
                    <a:lnTo>
                      <a:pt x="1073" y="1031"/>
                    </a:lnTo>
                    <a:lnTo>
                      <a:pt x="1068" y="1018"/>
                    </a:lnTo>
                    <a:lnTo>
                      <a:pt x="1069" y="1015"/>
                    </a:lnTo>
                    <a:lnTo>
                      <a:pt x="1074" y="1013"/>
                    </a:lnTo>
                    <a:lnTo>
                      <a:pt x="1082" y="1016"/>
                    </a:lnTo>
                    <a:lnTo>
                      <a:pt x="1086" y="1021"/>
                    </a:lnTo>
                    <a:lnTo>
                      <a:pt x="1091" y="1029"/>
                    </a:lnTo>
                    <a:lnTo>
                      <a:pt x="1098" y="1043"/>
                    </a:lnTo>
                    <a:lnTo>
                      <a:pt x="1100" y="1049"/>
                    </a:lnTo>
                    <a:lnTo>
                      <a:pt x="1101" y="1057"/>
                    </a:lnTo>
                    <a:lnTo>
                      <a:pt x="1102" y="1061"/>
                    </a:lnTo>
                    <a:lnTo>
                      <a:pt x="1107" y="1062"/>
                    </a:lnTo>
                    <a:lnTo>
                      <a:pt x="1114" y="1072"/>
                    </a:lnTo>
                    <a:lnTo>
                      <a:pt x="1115" y="1076"/>
                    </a:lnTo>
                    <a:lnTo>
                      <a:pt x="1117" y="1085"/>
                    </a:lnTo>
                    <a:lnTo>
                      <a:pt x="1117" y="1088"/>
                    </a:lnTo>
                    <a:lnTo>
                      <a:pt x="1116" y="1097"/>
                    </a:lnTo>
                    <a:lnTo>
                      <a:pt x="1114" y="1099"/>
                    </a:lnTo>
                    <a:close/>
                    <a:moveTo>
                      <a:pt x="1391" y="1008"/>
                    </a:moveTo>
                    <a:lnTo>
                      <a:pt x="1399" y="1013"/>
                    </a:lnTo>
                    <a:lnTo>
                      <a:pt x="1407" y="1010"/>
                    </a:lnTo>
                    <a:lnTo>
                      <a:pt x="1416" y="1010"/>
                    </a:lnTo>
                    <a:lnTo>
                      <a:pt x="1436" y="1013"/>
                    </a:lnTo>
                    <a:lnTo>
                      <a:pt x="1449" y="1011"/>
                    </a:lnTo>
                    <a:lnTo>
                      <a:pt x="1453" y="1012"/>
                    </a:lnTo>
                    <a:lnTo>
                      <a:pt x="1458" y="1015"/>
                    </a:lnTo>
                    <a:lnTo>
                      <a:pt x="1461" y="1019"/>
                    </a:lnTo>
                    <a:lnTo>
                      <a:pt x="1463" y="1027"/>
                    </a:lnTo>
                    <a:lnTo>
                      <a:pt x="1457" y="1031"/>
                    </a:lnTo>
                    <a:lnTo>
                      <a:pt x="1452" y="1053"/>
                    </a:lnTo>
                    <a:lnTo>
                      <a:pt x="1451" y="1054"/>
                    </a:lnTo>
                    <a:lnTo>
                      <a:pt x="1444" y="1054"/>
                    </a:lnTo>
                    <a:lnTo>
                      <a:pt x="1442" y="1056"/>
                    </a:lnTo>
                    <a:lnTo>
                      <a:pt x="1424" y="1053"/>
                    </a:lnTo>
                    <a:lnTo>
                      <a:pt x="1376" y="1052"/>
                    </a:lnTo>
                    <a:lnTo>
                      <a:pt x="1374" y="1049"/>
                    </a:lnTo>
                    <a:lnTo>
                      <a:pt x="1367" y="1036"/>
                    </a:lnTo>
                    <a:lnTo>
                      <a:pt x="1367" y="1031"/>
                    </a:lnTo>
                    <a:lnTo>
                      <a:pt x="1368" y="1025"/>
                    </a:lnTo>
                    <a:lnTo>
                      <a:pt x="1370" y="1021"/>
                    </a:lnTo>
                    <a:lnTo>
                      <a:pt x="1371" y="1019"/>
                    </a:lnTo>
                    <a:lnTo>
                      <a:pt x="1385" y="1009"/>
                    </a:lnTo>
                    <a:lnTo>
                      <a:pt x="1391" y="1008"/>
                    </a:lnTo>
                    <a:close/>
                    <a:moveTo>
                      <a:pt x="1201" y="1021"/>
                    </a:moveTo>
                    <a:lnTo>
                      <a:pt x="1197" y="1023"/>
                    </a:lnTo>
                    <a:lnTo>
                      <a:pt x="1190" y="1022"/>
                    </a:lnTo>
                    <a:lnTo>
                      <a:pt x="1181" y="1017"/>
                    </a:lnTo>
                    <a:lnTo>
                      <a:pt x="1178" y="1011"/>
                    </a:lnTo>
                    <a:lnTo>
                      <a:pt x="1178" y="1001"/>
                    </a:lnTo>
                    <a:lnTo>
                      <a:pt x="1178" y="996"/>
                    </a:lnTo>
                    <a:lnTo>
                      <a:pt x="1178" y="995"/>
                    </a:lnTo>
                    <a:lnTo>
                      <a:pt x="1184" y="994"/>
                    </a:lnTo>
                    <a:lnTo>
                      <a:pt x="1195" y="992"/>
                    </a:lnTo>
                    <a:lnTo>
                      <a:pt x="1203" y="993"/>
                    </a:lnTo>
                    <a:lnTo>
                      <a:pt x="1212" y="999"/>
                    </a:lnTo>
                    <a:lnTo>
                      <a:pt x="1217" y="1002"/>
                    </a:lnTo>
                    <a:lnTo>
                      <a:pt x="1219" y="1005"/>
                    </a:lnTo>
                    <a:lnTo>
                      <a:pt x="1221" y="1010"/>
                    </a:lnTo>
                    <a:lnTo>
                      <a:pt x="1222" y="1012"/>
                    </a:lnTo>
                    <a:lnTo>
                      <a:pt x="1222" y="1016"/>
                    </a:lnTo>
                    <a:lnTo>
                      <a:pt x="1211" y="1017"/>
                    </a:lnTo>
                    <a:lnTo>
                      <a:pt x="1205" y="1018"/>
                    </a:lnTo>
                    <a:lnTo>
                      <a:pt x="1201" y="1021"/>
                    </a:lnTo>
                    <a:close/>
                    <a:moveTo>
                      <a:pt x="830" y="1013"/>
                    </a:moveTo>
                    <a:lnTo>
                      <a:pt x="822" y="1018"/>
                    </a:lnTo>
                    <a:lnTo>
                      <a:pt x="816" y="1018"/>
                    </a:lnTo>
                    <a:lnTo>
                      <a:pt x="806" y="1011"/>
                    </a:lnTo>
                    <a:lnTo>
                      <a:pt x="795" y="990"/>
                    </a:lnTo>
                    <a:lnTo>
                      <a:pt x="793" y="982"/>
                    </a:lnTo>
                    <a:lnTo>
                      <a:pt x="798" y="981"/>
                    </a:lnTo>
                    <a:lnTo>
                      <a:pt x="801" y="978"/>
                    </a:lnTo>
                    <a:lnTo>
                      <a:pt x="803" y="975"/>
                    </a:lnTo>
                    <a:lnTo>
                      <a:pt x="806" y="972"/>
                    </a:lnTo>
                    <a:lnTo>
                      <a:pt x="815" y="966"/>
                    </a:lnTo>
                    <a:lnTo>
                      <a:pt x="816" y="968"/>
                    </a:lnTo>
                    <a:lnTo>
                      <a:pt x="816" y="973"/>
                    </a:lnTo>
                    <a:lnTo>
                      <a:pt x="817" y="977"/>
                    </a:lnTo>
                    <a:lnTo>
                      <a:pt x="820" y="978"/>
                    </a:lnTo>
                    <a:lnTo>
                      <a:pt x="822" y="981"/>
                    </a:lnTo>
                    <a:lnTo>
                      <a:pt x="828" y="990"/>
                    </a:lnTo>
                    <a:lnTo>
                      <a:pt x="832" y="991"/>
                    </a:lnTo>
                    <a:lnTo>
                      <a:pt x="834" y="994"/>
                    </a:lnTo>
                    <a:lnTo>
                      <a:pt x="835" y="997"/>
                    </a:lnTo>
                    <a:lnTo>
                      <a:pt x="837" y="1002"/>
                    </a:lnTo>
                    <a:lnTo>
                      <a:pt x="837" y="1005"/>
                    </a:lnTo>
                    <a:lnTo>
                      <a:pt x="833" y="1010"/>
                    </a:lnTo>
                    <a:lnTo>
                      <a:pt x="830" y="1013"/>
                    </a:lnTo>
                    <a:close/>
                    <a:moveTo>
                      <a:pt x="934" y="962"/>
                    </a:moveTo>
                    <a:lnTo>
                      <a:pt x="958" y="966"/>
                    </a:lnTo>
                    <a:lnTo>
                      <a:pt x="959" y="966"/>
                    </a:lnTo>
                    <a:lnTo>
                      <a:pt x="959" y="969"/>
                    </a:lnTo>
                    <a:lnTo>
                      <a:pt x="958" y="978"/>
                    </a:lnTo>
                    <a:lnTo>
                      <a:pt x="954" y="984"/>
                    </a:lnTo>
                    <a:lnTo>
                      <a:pt x="942" y="991"/>
                    </a:lnTo>
                    <a:lnTo>
                      <a:pt x="924" y="999"/>
                    </a:lnTo>
                    <a:lnTo>
                      <a:pt x="921" y="1002"/>
                    </a:lnTo>
                    <a:lnTo>
                      <a:pt x="921" y="1003"/>
                    </a:lnTo>
                    <a:lnTo>
                      <a:pt x="923" y="1006"/>
                    </a:lnTo>
                    <a:lnTo>
                      <a:pt x="926" y="1009"/>
                    </a:lnTo>
                    <a:lnTo>
                      <a:pt x="939" y="1008"/>
                    </a:lnTo>
                    <a:lnTo>
                      <a:pt x="942" y="1010"/>
                    </a:lnTo>
                    <a:lnTo>
                      <a:pt x="943" y="1012"/>
                    </a:lnTo>
                    <a:lnTo>
                      <a:pt x="943" y="1015"/>
                    </a:lnTo>
                    <a:lnTo>
                      <a:pt x="944" y="1019"/>
                    </a:lnTo>
                    <a:lnTo>
                      <a:pt x="944" y="1031"/>
                    </a:lnTo>
                    <a:lnTo>
                      <a:pt x="943" y="1040"/>
                    </a:lnTo>
                    <a:lnTo>
                      <a:pt x="942" y="1046"/>
                    </a:lnTo>
                    <a:lnTo>
                      <a:pt x="936" y="1051"/>
                    </a:lnTo>
                    <a:lnTo>
                      <a:pt x="926" y="1057"/>
                    </a:lnTo>
                    <a:lnTo>
                      <a:pt x="920" y="1060"/>
                    </a:lnTo>
                    <a:lnTo>
                      <a:pt x="915" y="1059"/>
                    </a:lnTo>
                    <a:lnTo>
                      <a:pt x="910" y="1060"/>
                    </a:lnTo>
                    <a:lnTo>
                      <a:pt x="888" y="1071"/>
                    </a:lnTo>
                    <a:lnTo>
                      <a:pt x="881" y="1071"/>
                    </a:lnTo>
                    <a:lnTo>
                      <a:pt x="875" y="1068"/>
                    </a:lnTo>
                    <a:lnTo>
                      <a:pt x="866" y="1057"/>
                    </a:lnTo>
                    <a:lnTo>
                      <a:pt x="858" y="1053"/>
                    </a:lnTo>
                    <a:lnTo>
                      <a:pt x="854" y="1048"/>
                    </a:lnTo>
                    <a:lnTo>
                      <a:pt x="850" y="1045"/>
                    </a:lnTo>
                    <a:lnTo>
                      <a:pt x="850" y="1041"/>
                    </a:lnTo>
                    <a:lnTo>
                      <a:pt x="849" y="1038"/>
                    </a:lnTo>
                    <a:lnTo>
                      <a:pt x="850" y="1035"/>
                    </a:lnTo>
                    <a:lnTo>
                      <a:pt x="852" y="1033"/>
                    </a:lnTo>
                    <a:lnTo>
                      <a:pt x="852" y="1030"/>
                    </a:lnTo>
                    <a:lnTo>
                      <a:pt x="850" y="1024"/>
                    </a:lnTo>
                    <a:lnTo>
                      <a:pt x="850" y="1018"/>
                    </a:lnTo>
                    <a:lnTo>
                      <a:pt x="848" y="1010"/>
                    </a:lnTo>
                    <a:lnTo>
                      <a:pt x="847" y="1005"/>
                    </a:lnTo>
                    <a:lnTo>
                      <a:pt x="847" y="1002"/>
                    </a:lnTo>
                    <a:lnTo>
                      <a:pt x="848" y="998"/>
                    </a:lnTo>
                    <a:lnTo>
                      <a:pt x="849" y="991"/>
                    </a:lnTo>
                    <a:lnTo>
                      <a:pt x="850" y="990"/>
                    </a:lnTo>
                    <a:lnTo>
                      <a:pt x="855" y="989"/>
                    </a:lnTo>
                    <a:lnTo>
                      <a:pt x="861" y="986"/>
                    </a:lnTo>
                    <a:lnTo>
                      <a:pt x="877" y="977"/>
                    </a:lnTo>
                    <a:lnTo>
                      <a:pt x="910" y="964"/>
                    </a:lnTo>
                    <a:lnTo>
                      <a:pt x="921" y="966"/>
                    </a:lnTo>
                    <a:lnTo>
                      <a:pt x="925" y="963"/>
                    </a:lnTo>
                    <a:lnTo>
                      <a:pt x="934" y="962"/>
                    </a:lnTo>
                    <a:close/>
                    <a:moveTo>
                      <a:pt x="1161" y="956"/>
                    </a:moveTo>
                    <a:lnTo>
                      <a:pt x="1158" y="959"/>
                    </a:lnTo>
                    <a:lnTo>
                      <a:pt x="1154" y="957"/>
                    </a:lnTo>
                    <a:lnTo>
                      <a:pt x="1153" y="955"/>
                    </a:lnTo>
                    <a:lnTo>
                      <a:pt x="1153" y="953"/>
                    </a:lnTo>
                    <a:lnTo>
                      <a:pt x="1154" y="950"/>
                    </a:lnTo>
                    <a:lnTo>
                      <a:pt x="1158" y="941"/>
                    </a:lnTo>
                    <a:lnTo>
                      <a:pt x="1162" y="937"/>
                    </a:lnTo>
                    <a:lnTo>
                      <a:pt x="1165" y="937"/>
                    </a:lnTo>
                    <a:lnTo>
                      <a:pt x="1166" y="940"/>
                    </a:lnTo>
                    <a:lnTo>
                      <a:pt x="1168" y="945"/>
                    </a:lnTo>
                    <a:lnTo>
                      <a:pt x="1161" y="956"/>
                    </a:lnTo>
                    <a:close/>
                    <a:moveTo>
                      <a:pt x="953" y="879"/>
                    </a:moveTo>
                    <a:lnTo>
                      <a:pt x="958" y="888"/>
                    </a:lnTo>
                    <a:lnTo>
                      <a:pt x="960" y="888"/>
                    </a:lnTo>
                    <a:lnTo>
                      <a:pt x="963" y="890"/>
                    </a:lnTo>
                    <a:lnTo>
                      <a:pt x="964" y="892"/>
                    </a:lnTo>
                    <a:lnTo>
                      <a:pt x="967" y="903"/>
                    </a:lnTo>
                    <a:lnTo>
                      <a:pt x="967" y="909"/>
                    </a:lnTo>
                    <a:lnTo>
                      <a:pt x="968" y="917"/>
                    </a:lnTo>
                    <a:lnTo>
                      <a:pt x="967" y="922"/>
                    </a:lnTo>
                    <a:lnTo>
                      <a:pt x="966" y="927"/>
                    </a:lnTo>
                    <a:lnTo>
                      <a:pt x="963" y="930"/>
                    </a:lnTo>
                    <a:lnTo>
                      <a:pt x="956" y="932"/>
                    </a:lnTo>
                    <a:lnTo>
                      <a:pt x="946" y="930"/>
                    </a:lnTo>
                    <a:lnTo>
                      <a:pt x="939" y="933"/>
                    </a:lnTo>
                    <a:lnTo>
                      <a:pt x="935" y="934"/>
                    </a:lnTo>
                    <a:lnTo>
                      <a:pt x="924" y="931"/>
                    </a:lnTo>
                    <a:lnTo>
                      <a:pt x="922" y="930"/>
                    </a:lnTo>
                    <a:lnTo>
                      <a:pt x="916" y="923"/>
                    </a:lnTo>
                    <a:lnTo>
                      <a:pt x="912" y="920"/>
                    </a:lnTo>
                    <a:lnTo>
                      <a:pt x="910" y="921"/>
                    </a:lnTo>
                    <a:lnTo>
                      <a:pt x="908" y="927"/>
                    </a:lnTo>
                    <a:lnTo>
                      <a:pt x="904" y="934"/>
                    </a:lnTo>
                    <a:lnTo>
                      <a:pt x="901" y="937"/>
                    </a:lnTo>
                    <a:lnTo>
                      <a:pt x="894" y="936"/>
                    </a:lnTo>
                    <a:lnTo>
                      <a:pt x="882" y="923"/>
                    </a:lnTo>
                    <a:lnTo>
                      <a:pt x="869" y="926"/>
                    </a:lnTo>
                    <a:lnTo>
                      <a:pt x="856" y="934"/>
                    </a:lnTo>
                    <a:lnTo>
                      <a:pt x="850" y="935"/>
                    </a:lnTo>
                    <a:lnTo>
                      <a:pt x="849" y="933"/>
                    </a:lnTo>
                    <a:lnTo>
                      <a:pt x="847" y="928"/>
                    </a:lnTo>
                    <a:lnTo>
                      <a:pt x="848" y="925"/>
                    </a:lnTo>
                    <a:lnTo>
                      <a:pt x="851" y="917"/>
                    </a:lnTo>
                    <a:lnTo>
                      <a:pt x="860" y="908"/>
                    </a:lnTo>
                    <a:lnTo>
                      <a:pt x="867" y="903"/>
                    </a:lnTo>
                    <a:lnTo>
                      <a:pt x="880" y="895"/>
                    </a:lnTo>
                    <a:lnTo>
                      <a:pt x="895" y="891"/>
                    </a:lnTo>
                    <a:lnTo>
                      <a:pt x="901" y="887"/>
                    </a:lnTo>
                    <a:lnTo>
                      <a:pt x="905" y="880"/>
                    </a:lnTo>
                    <a:lnTo>
                      <a:pt x="915" y="870"/>
                    </a:lnTo>
                    <a:lnTo>
                      <a:pt x="921" y="866"/>
                    </a:lnTo>
                    <a:lnTo>
                      <a:pt x="929" y="862"/>
                    </a:lnTo>
                    <a:lnTo>
                      <a:pt x="935" y="863"/>
                    </a:lnTo>
                    <a:lnTo>
                      <a:pt x="943" y="871"/>
                    </a:lnTo>
                    <a:lnTo>
                      <a:pt x="950" y="875"/>
                    </a:lnTo>
                    <a:lnTo>
                      <a:pt x="953" y="879"/>
                    </a:lnTo>
                    <a:close/>
                    <a:moveTo>
                      <a:pt x="1369" y="898"/>
                    </a:moveTo>
                    <a:lnTo>
                      <a:pt x="1376" y="901"/>
                    </a:lnTo>
                    <a:lnTo>
                      <a:pt x="1389" y="899"/>
                    </a:lnTo>
                    <a:lnTo>
                      <a:pt x="1394" y="903"/>
                    </a:lnTo>
                    <a:lnTo>
                      <a:pt x="1405" y="913"/>
                    </a:lnTo>
                    <a:lnTo>
                      <a:pt x="1409" y="919"/>
                    </a:lnTo>
                    <a:lnTo>
                      <a:pt x="1409" y="923"/>
                    </a:lnTo>
                    <a:lnTo>
                      <a:pt x="1409" y="926"/>
                    </a:lnTo>
                    <a:lnTo>
                      <a:pt x="1406" y="931"/>
                    </a:lnTo>
                    <a:lnTo>
                      <a:pt x="1398" y="939"/>
                    </a:lnTo>
                    <a:lnTo>
                      <a:pt x="1396" y="944"/>
                    </a:lnTo>
                    <a:lnTo>
                      <a:pt x="1403" y="951"/>
                    </a:lnTo>
                    <a:lnTo>
                      <a:pt x="1406" y="957"/>
                    </a:lnTo>
                    <a:lnTo>
                      <a:pt x="1408" y="962"/>
                    </a:lnTo>
                    <a:lnTo>
                      <a:pt x="1408" y="966"/>
                    </a:lnTo>
                    <a:lnTo>
                      <a:pt x="1403" y="978"/>
                    </a:lnTo>
                    <a:lnTo>
                      <a:pt x="1400" y="982"/>
                    </a:lnTo>
                    <a:lnTo>
                      <a:pt x="1395" y="982"/>
                    </a:lnTo>
                    <a:lnTo>
                      <a:pt x="1392" y="983"/>
                    </a:lnTo>
                    <a:lnTo>
                      <a:pt x="1386" y="989"/>
                    </a:lnTo>
                    <a:lnTo>
                      <a:pt x="1375" y="994"/>
                    </a:lnTo>
                    <a:lnTo>
                      <a:pt x="1361" y="996"/>
                    </a:lnTo>
                    <a:lnTo>
                      <a:pt x="1357" y="999"/>
                    </a:lnTo>
                    <a:lnTo>
                      <a:pt x="1350" y="1005"/>
                    </a:lnTo>
                    <a:lnTo>
                      <a:pt x="1345" y="1006"/>
                    </a:lnTo>
                    <a:lnTo>
                      <a:pt x="1343" y="1003"/>
                    </a:lnTo>
                    <a:lnTo>
                      <a:pt x="1343" y="998"/>
                    </a:lnTo>
                    <a:lnTo>
                      <a:pt x="1343" y="995"/>
                    </a:lnTo>
                    <a:lnTo>
                      <a:pt x="1344" y="991"/>
                    </a:lnTo>
                    <a:lnTo>
                      <a:pt x="1342" y="987"/>
                    </a:lnTo>
                    <a:lnTo>
                      <a:pt x="1332" y="980"/>
                    </a:lnTo>
                    <a:lnTo>
                      <a:pt x="1326" y="970"/>
                    </a:lnTo>
                    <a:lnTo>
                      <a:pt x="1325" y="967"/>
                    </a:lnTo>
                    <a:lnTo>
                      <a:pt x="1325" y="964"/>
                    </a:lnTo>
                    <a:lnTo>
                      <a:pt x="1338" y="962"/>
                    </a:lnTo>
                    <a:lnTo>
                      <a:pt x="1343" y="960"/>
                    </a:lnTo>
                    <a:lnTo>
                      <a:pt x="1347" y="957"/>
                    </a:lnTo>
                    <a:lnTo>
                      <a:pt x="1347" y="955"/>
                    </a:lnTo>
                    <a:lnTo>
                      <a:pt x="1344" y="954"/>
                    </a:lnTo>
                    <a:lnTo>
                      <a:pt x="1335" y="947"/>
                    </a:lnTo>
                    <a:lnTo>
                      <a:pt x="1320" y="943"/>
                    </a:lnTo>
                    <a:lnTo>
                      <a:pt x="1319" y="939"/>
                    </a:lnTo>
                    <a:lnTo>
                      <a:pt x="1313" y="929"/>
                    </a:lnTo>
                    <a:lnTo>
                      <a:pt x="1312" y="920"/>
                    </a:lnTo>
                    <a:lnTo>
                      <a:pt x="1311" y="917"/>
                    </a:lnTo>
                    <a:lnTo>
                      <a:pt x="1307" y="913"/>
                    </a:lnTo>
                    <a:lnTo>
                      <a:pt x="1306" y="912"/>
                    </a:lnTo>
                    <a:lnTo>
                      <a:pt x="1305" y="906"/>
                    </a:lnTo>
                    <a:lnTo>
                      <a:pt x="1304" y="903"/>
                    </a:lnTo>
                    <a:lnTo>
                      <a:pt x="1305" y="899"/>
                    </a:lnTo>
                    <a:lnTo>
                      <a:pt x="1312" y="893"/>
                    </a:lnTo>
                    <a:lnTo>
                      <a:pt x="1312" y="889"/>
                    </a:lnTo>
                    <a:lnTo>
                      <a:pt x="1305" y="873"/>
                    </a:lnTo>
                    <a:lnTo>
                      <a:pt x="1304" y="863"/>
                    </a:lnTo>
                    <a:lnTo>
                      <a:pt x="1304" y="860"/>
                    </a:lnTo>
                    <a:lnTo>
                      <a:pt x="1308" y="855"/>
                    </a:lnTo>
                    <a:lnTo>
                      <a:pt x="1313" y="855"/>
                    </a:lnTo>
                    <a:lnTo>
                      <a:pt x="1327" y="857"/>
                    </a:lnTo>
                    <a:lnTo>
                      <a:pt x="1333" y="858"/>
                    </a:lnTo>
                    <a:lnTo>
                      <a:pt x="1340" y="862"/>
                    </a:lnTo>
                    <a:lnTo>
                      <a:pt x="1347" y="868"/>
                    </a:lnTo>
                    <a:lnTo>
                      <a:pt x="1357" y="873"/>
                    </a:lnTo>
                    <a:lnTo>
                      <a:pt x="1361" y="877"/>
                    </a:lnTo>
                    <a:lnTo>
                      <a:pt x="1367" y="888"/>
                    </a:lnTo>
                    <a:lnTo>
                      <a:pt x="1368" y="891"/>
                    </a:lnTo>
                    <a:lnTo>
                      <a:pt x="1368" y="895"/>
                    </a:lnTo>
                    <a:lnTo>
                      <a:pt x="1369" y="898"/>
                    </a:lnTo>
                    <a:close/>
                    <a:moveTo>
                      <a:pt x="1148" y="773"/>
                    </a:moveTo>
                    <a:lnTo>
                      <a:pt x="1156" y="776"/>
                    </a:lnTo>
                    <a:lnTo>
                      <a:pt x="1164" y="786"/>
                    </a:lnTo>
                    <a:lnTo>
                      <a:pt x="1172" y="809"/>
                    </a:lnTo>
                    <a:lnTo>
                      <a:pt x="1173" y="811"/>
                    </a:lnTo>
                    <a:lnTo>
                      <a:pt x="1173" y="815"/>
                    </a:lnTo>
                    <a:lnTo>
                      <a:pt x="1172" y="819"/>
                    </a:lnTo>
                    <a:lnTo>
                      <a:pt x="1171" y="825"/>
                    </a:lnTo>
                    <a:lnTo>
                      <a:pt x="1170" y="829"/>
                    </a:lnTo>
                    <a:lnTo>
                      <a:pt x="1174" y="833"/>
                    </a:lnTo>
                    <a:lnTo>
                      <a:pt x="1174" y="835"/>
                    </a:lnTo>
                    <a:lnTo>
                      <a:pt x="1174" y="840"/>
                    </a:lnTo>
                    <a:lnTo>
                      <a:pt x="1175" y="843"/>
                    </a:lnTo>
                    <a:lnTo>
                      <a:pt x="1177" y="840"/>
                    </a:lnTo>
                    <a:lnTo>
                      <a:pt x="1179" y="835"/>
                    </a:lnTo>
                    <a:lnTo>
                      <a:pt x="1179" y="832"/>
                    </a:lnTo>
                    <a:lnTo>
                      <a:pt x="1180" y="823"/>
                    </a:lnTo>
                    <a:lnTo>
                      <a:pt x="1186" y="818"/>
                    </a:lnTo>
                    <a:lnTo>
                      <a:pt x="1193" y="811"/>
                    </a:lnTo>
                    <a:lnTo>
                      <a:pt x="1196" y="810"/>
                    </a:lnTo>
                    <a:lnTo>
                      <a:pt x="1201" y="811"/>
                    </a:lnTo>
                    <a:lnTo>
                      <a:pt x="1214" y="827"/>
                    </a:lnTo>
                    <a:lnTo>
                      <a:pt x="1218" y="829"/>
                    </a:lnTo>
                    <a:lnTo>
                      <a:pt x="1220" y="830"/>
                    </a:lnTo>
                    <a:lnTo>
                      <a:pt x="1222" y="834"/>
                    </a:lnTo>
                    <a:lnTo>
                      <a:pt x="1222" y="838"/>
                    </a:lnTo>
                    <a:lnTo>
                      <a:pt x="1219" y="846"/>
                    </a:lnTo>
                    <a:lnTo>
                      <a:pt x="1218" y="852"/>
                    </a:lnTo>
                    <a:lnTo>
                      <a:pt x="1219" y="856"/>
                    </a:lnTo>
                    <a:lnTo>
                      <a:pt x="1225" y="858"/>
                    </a:lnTo>
                    <a:lnTo>
                      <a:pt x="1240" y="852"/>
                    </a:lnTo>
                    <a:lnTo>
                      <a:pt x="1253" y="867"/>
                    </a:lnTo>
                    <a:lnTo>
                      <a:pt x="1260" y="884"/>
                    </a:lnTo>
                    <a:lnTo>
                      <a:pt x="1265" y="890"/>
                    </a:lnTo>
                    <a:lnTo>
                      <a:pt x="1266" y="893"/>
                    </a:lnTo>
                    <a:lnTo>
                      <a:pt x="1264" y="895"/>
                    </a:lnTo>
                    <a:lnTo>
                      <a:pt x="1263" y="903"/>
                    </a:lnTo>
                    <a:lnTo>
                      <a:pt x="1259" y="909"/>
                    </a:lnTo>
                    <a:lnTo>
                      <a:pt x="1258" y="912"/>
                    </a:lnTo>
                    <a:lnTo>
                      <a:pt x="1260" y="919"/>
                    </a:lnTo>
                    <a:lnTo>
                      <a:pt x="1260" y="923"/>
                    </a:lnTo>
                    <a:lnTo>
                      <a:pt x="1260" y="929"/>
                    </a:lnTo>
                    <a:lnTo>
                      <a:pt x="1261" y="933"/>
                    </a:lnTo>
                    <a:lnTo>
                      <a:pt x="1266" y="936"/>
                    </a:lnTo>
                    <a:lnTo>
                      <a:pt x="1280" y="960"/>
                    </a:lnTo>
                    <a:lnTo>
                      <a:pt x="1282" y="967"/>
                    </a:lnTo>
                    <a:lnTo>
                      <a:pt x="1284" y="975"/>
                    </a:lnTo>
                    <a:lnTo>
                      <a:pt x="1284" y="978"/>
                    </a:lnTo>
                    <a:lnTo>
                      <a:pt x="1281" y="983"/>
                    </a:lnTo>
                    <a:lnTo>
                      <a:pt x="1280" y="996"/>
                    </a:lnTo>
                    <a:lnTo>
                      <a:pt x="1279" y="999"/>
                    </a:lnTo>
                    <a:lnTo>
                      <a:pt x="1273" y="1001"/>
                    </a:lnTo>
                    <a:lnTo>
                      <a:pt x="1264" y="1003"/>
                    </a:lnTo>
                    <a:lnTo>
                      <a:pt x="1255" y="1008"/>
                    </a:lnTo>
                    <a:lnTo>
                      <a:pt x="1245" y="1002"/>
                    </a:lnTo>
                    <a:lnTo>
                      <a:pt x="1235" y="993"/>
                    </a:lnTo>
                    <a:lnTo>
                      <a:pt x="1232" y="988"/>
                    </a:lnTo>
                    <a:lnTo>
                      <a:pt x="1230" y="981"/>
                    </a:lnTo>
                    <a:lnTo>
                      <a:pt x="1229" y="978"/>
                    </a:lnTo>
                    <a:lnTo>
                      <a:pt x="1228" y="967"/>
                    </a:lnTo>
                    <a:lnTo>
                      <a:pt x="1228" y="964"/>
                    </a:lnTo>
                    <a:lnTo>
                      <a:pt x="1224" y="958"/>
                    </a:lnTo>
                    <a:lnTo>
                      <a:pt x="1221" y="949"/>
                    </a:lnTo>
                    <a:lnTo>
                      <a:pt x="1214" y="948"/>
                    </a:lnTo>
                    <a:lnTo>
                      <a:pt x="1197" y="938"/>
                    </a:lnTo>
                    <a:lnTo>
                      <a:pt x="1190" y="936"/>
                    </a:lnTo>
                    <a:lnTo>
                      <a:pt x="1183" y="937"/>
                    </a:lnTo>
                    <a:lnTo>
                      <a:pt x="1173" y="940"/>
                    </a:lnTo>
                    <a:lnTo>
                      <a:pt x="1171" y="939"/>
                    </a:lnTo>
                    <a:lnTo>
                      <a:pt x="1170" y="936"/>
                    </a:lnTo>
                    <a:lnTo>
                      <a:pt x="1169" y="932"/>
                    </a:lnTo>
                    <a:lnTo>
                      <a:pt x="1168" y="928"/>
                    </a:lnTo>
                    <a:lnTo>
                      <a:pt x="1170" y="922"/>
                    </a:lnTo>
                    <a:lnTo>
                      <a:pt x="1141" y="930"/>
                    </a:lnTo>
                    <a:lnTo>
                      <a:pt x="1132" y="939"/>
                    </a:lnTo>
                    <a:lnTo>
                      <a:pt x="1121" y="937"/>
                    </a:lnTo>
                    <a:lnTo>
                      <a:pt x="1115" y="934"/>
                    </a:lnTo>
                    <a:lnTo>
                      <a:pt x="1107" y="925"/>
                    </a:lnTo>
                    <a:lnTo>
                      <a:pt x="1104" y="917"/>
                    </a:lnTo>
                    <a:lnTo>
                      <a:pt x="1101" y="908"/>
                    </a:lnTo>
                    <a:lnTo>
                      <a:pt x="1101" y="899"/>
                    </a:lnTo>
                    <a:lnTo>
                      <a:pt x="1103" y="894"/>
                    </a:lnTo>
                    <a:lnTo>
                      <a:pt x="1106" y="891"/>
                    </a:lnTo>
                    <a:lnTo>
                      <a:pt x="1108" y="890"/>
                    </a:lnTo>
                    <a:lnTo>
                      <a:pt x="1124" y="897"/>
                    </a:lnTo>
                    <a:lnTo>
                      <a:pt x="1138" y="899"/>
                    </a:lnTo>
                    <a:lnTo>
                      <a:pt x="1144" y="897"/>
                    </a:lnTo>
                    <a:lnTo>
                      <a:pt x="1147" y="888"/>
                    </a:lnTo>
                    <a:lnTo>
                      <a:pt x="1143" y="884"/>
                    </a:lnTo>
                    <a:lnTo>
                      <a:pt x="1130" y="882"/>
                    </a:lnTo>
                    <a:lnTo>
                      <a:pt x="1133" y="877"/>
                    </a:lnTo>
                    <a:lnTo>
                      <a:pt x="1144" y="873"/>
                    </a:lnTo>
                    <a:lnTo>
                      <a:pt x="1150" y="866"/>
                    </a:lnTo>
                    <a:lnTo>
                      <a:pt x="1149" y="863"/>
                    </a:lnTo>
                    <a:lnTo>
                      <a:pt x="1146" y="860"/>
                    </a:lnTo>
                    <a:lnTo>
                      <a:pt x="1131" y="862"/>
                    </a:lnTo>
                    <a:lnTo>
                      <a:pt x="1125" y="858"/>
                    </a:lnTo>
                    <a:lnTo>
                      <a:pt x="1125" y="857"/>
                    </a:lnTo>
                    <a:lnTo>
                      <a:pt x="1126" y="854"/>
                    </a:lnTo>
                    <a:lnTo>
                      <a:pt x="1135" y="840"/>
                    </a:lnTo>
                    <a:lnTo>
                      <a:pt x="1134" y="837"/>
                    </a:lnTo>
                    <a:lnTo>
                      <a:pt x="1131" y="832"/>
                    </a:lnTo>
                    <a:lnTo>
                      <a:pt x="1127" y="826"/>
                    </a:lnTo>
                    <a:lnTo>
                      <a:pt x="1126" y="825"/>
                    </a:lnTo>
                    <a:lnTo>
                      <a:pt x="1119" y="831"/>
                    </a:lnTo>
                    <a:lnTo>
                      <a:pt x="1108" y="852"/>
                    </a:lnTo>
                    <a:lnTo>
                      <a:pt x="1106" y="855"/>
                    </a:lnTo>
                    <a:lnTo>
                      <a:pt x="1104" y="854"/>
                    </a:lnTo>
                    <a:lnTo>
                      <a:pt x="1101" y="851"/>
                    </a:lnTo>
                    <a:lnTo>
                      <a:pt x="1101" y="847"/>
                    </a:lnTo>
                    <a:lnTo>
                      <a:pt x="1104" y="841"/>
                    </a:lnTo>
                    <a:lnTo>
                      <a:pt x="1108" y="825"/>
                    </a:lnTo>
                    <a:lnTo>
                      <a:pt x="1108" y="819"/>
                    </a:lnTo>
                    <a:lnTo>
                      <a:pt x="1103" y="816"/>
                    </a:lnTo>
                    <a:lnTo>
                      <a:pt x="1091" y="819"/>
                    </a:lnTo>
                    <a:lnTo>
                      <a:pt x="1084" y="819"/>
                    </a:lnTo>
                    <a:lnTo>
                      <a:pt x="1083" y="814"/>
                    </a:lnTo>
                    <a:lnTo>
                      <a:pt x="1082" y="805"/>
                    </a:lnTo>
                    <a:lnTo>
                      <a:pt x="1083" y="797"/>
                    </a:lnTo>
                    <a:lnTo>
                      <a:pt x="1085" y="784"/>
                    </a:lnTo>
                    <a:lnTo>
                      <a:pt x="1087" y="775"/>
                    </a:lnTo>
                    <a:lnTo>
                      <a:pt x="1088" y="771"/>
                    </a:lnTo>
                    <a:lnTo>
                      <a:pt x="1105" y="773"/>
                    </a:lnTo>
                    <a:lnTo>
                      <a:pt x="1132" y="767"/>
                    </a:lnTo>
                    <a:lnTo>
                      <a:pt x="1140" y="767"/>
                    </a:lnTo>
                    <a:lnTo>
                      <a:pt x="1148" y="773"/>
                    </a:lnTo>
                    <a:close/>
                    <a:moveTo>
                      <a:pt x="1290" y="659"/>
                    </a:moveTo>
                    <a:lnTo>
                      <a:pt x="1291" y="682"/>
                    </a:lnTo>
                    <a:lnTo>
                      <a:pt x="1290" y="693"/>
                    </a:lnTo>
                    <a:lnTo>
                      <a:pt x="1288" y="702"/>
                    </a:lnTo>
                    <a:lnTo>
                      <a:pt x="1287" y="704"/>
                    </a:lnTo>
                    <a:lnTo>
                      <a:pt x="1285" y="704"/>
                    </a:lnTo>
                    <a:lnTo>
                      <a:pt x="1277" y="698"/>
                    </a:lnTo>
                    <a:lnTo>
                      <a:pt x="1274" y="694"/>
                    </a:lnTo>
                    <a:lnTo>
                      <a:pt x="1274" y="690"/>
                    </a:lnTo>
                    <a:lnTo>
                      <a:pt x="1274" y="684"/>
                    </a:lnTo>
                    <a:lnTo>
                      <a:pt x="1268" y="676"/>
                    </a:lnTo>
                    <a:lnTo>
                      <a:pt x="1258" y="678"/>
                    </a:lnTo>
                    <a:lnTo>
                      <a:pt x="1253" y="676"/>
                    </a:lnTo>
                    <a:lnTo>
                      <a:pt x="1252" y="674"/>
                    </a:lnTo>
                    <a:lnTo>
                      <a:pt x="1250" y="670"/>
                    </a:lnTo>
                    <a:lnTo>
                      <a:pt x="1249" y="656"/>
                    </a:lnTo>
                    <a:lnTo>
                      <a:pt x="1249" y="651"/>
                    </a:lnTo>
                    <a:lnTo>
                      <a:pt x="1251" y="642"/>
                    </a:lnTo>
                    <a:lnTo>
                      <a:pt x="1252" y="640"/>
                    </a:lnTo>
                    <a:lnTo>
                      <a:pt x="1259" y="631"/>
                    </a:lnTo>
                    <a:lnTo>
                      <a:pt x="1262" y="630"/>
                    </a:lnTo>
                    <a:lnTo>
                      <a:pt x="1271" y="633"/>
                    </a:lnTo>
                    <a:lnTo>
                      <a:pt x="1279" y="634"/>
                    </a:lnTo>
                    <a:lnTo>
                      <a:pt x="1284" y="637"/>
                    </a:lnTo>
                    <a:lnTo>
                      <a:pt x="1287" y="641"/>
                    </a:lnTo>
                    <a:lnTo>
                      <a:pt x="1289" y="649"/>
                    </a:lnTo>
                    <a:lnTo>
                      <a:pt x="1290" y="659"/>
                    </a:lnTo>
                    <a:close/>
                    <a:moveTo>
                      <a:pt x="1501" y="444"/>
                    </a:moveTo>
                    <a:lnTo>
                      <a:pt x="1505" y="461"/>
                    </a:lnTo>
                    <a:lnTo>
                      <a:pt x="1519" y="500"/>
                    </a:lnTo>
                    <a:lnTo>
                      <a:pt x="1526" y="514"/>
                    </a:lnTo>
                    <a:lnTo>
                      <a:pt x="1537" y="531"/>
                    </a:lnTo>
                    <a:lnTo>
                      <a:pt x="1539" y="537"/>
                    </a:lnTo>
                    <a:lnTo>
                      <a:pt x="1539" y="539"/>
                    </a:lnTo>
                    <a:lnTo>
                      <a:pt x="1538" y="548"/>
                    </a:lnTo>
                    <a:lnTo>
                      <a:pt x="1542" y="552"/>
                    </a:lnTo>
                    <a:lnTo>
                      <a:pt x="1552" y="557"/>
                    </a:lnTo>
                    <a:lnTo>
                      <a:pt x="1562" y="566"/>
                    </a:lnTo>
                    <a:lnTo>
                      <a:pt x="1564" y="566"/>
                    </a:lnTo>
                    <a:lnTo>
                      <a:pt x="1568" y="560"/>
                    </a:lnTo>
                    <a:lnTo>
                      <a:pt x="1572" y="559"/>
                    </a:lnTo>
                    <a:lnTo>
                      <a:pt x="1578" y="560"/>
                    </a:lnTo>
                    <a:lnTo>
                      <a:pt x="1582" y="564"/>
                    </a:lnTo>
                    <a:lnTo>
                      <a:pt x="1583" y="570"/>
                    </a:lnTo>
                    <a:lnTo>
                      <a:pt x="1584" y="574"/>
                    </a:lnTo>
                    <a:lnTo>
                      <a:pt x="1584" y="577"/>
                    </a:lnTo>
                    <a:lnTo>
                      <a:pt x="1582" y="583"/>
                    </a:lnTo>
                    <a:lnTo>
                      <a:pt x="1583" y="585"/>
                    </a:lnTo>
                    <a:lnTo>
                      <a:pt x="1584" y="588"/>
                    </a:lnTo>
                    <a:lnTo>
                      <a:pt x="1584" y="591"/>
                    </a:lnTo>
                    <a:lnTo>
                      <a:pt x="1582" y="605"/>
                    </a:lnTo>
                    <a:lnTo>
                      <a:pt x="1583" y="609"/>
                    </a:lnTo>
                    <a:lnTo>
                      <a:pt x="1588" y="621"/>
                    </a:lnTo>
                    <a:lnTo>
                      <a:pt x="1593" y="627"/>
                    </a:lnTo>
                    <a:lnTo>
                      <a:pt x="1603" y="633"/>
                    </a:lnTo>
                    <a:lnTo>
                      <a:pt x="1609" y="632"/>
                    </a:lnTo>
                    <a:lnTo>
                      <a:pt x="1613" y="637"/>
                    </a:lnTo>
                    <a:lnTo>
                      <a:pt x="1613" y="634"/>
                    </a:lnTo>
                    <a:lnTo>
                      <a:pt x="1611" y="627"/>
                    </a:lnTo>
                    <a:lnTo>
                      <a:pt x="1607" y="616"/>
                    </a:lnTo>
                    <a:lnTo>
                      <a:pt x="1600" y="611"/>
                    </a:lnTo>
                    <a:lnTo>
                      <a:pt x="1599" y="604"/>
                    </a:lnTo>
                    <a:lnTo>
                      <a:pt x="1599" y="594"/>
                    </a:lnTo>
                    <a:lnTo>
                      <a:pt x="1599" y="586"/>
                    </a:lnTo>
                    <a:lnTo>
                      <a:pt x="1603" y="581"/>
                    </a:lnTo>
                    <a:lnTo>
                      <a:pt x="1606" y="579"/>
                    </a:lnTo>
                    <a:lnTo>
                      <a:pt x="1615" y="579"/>
                    </a:lnTo>
                    <a:lnTo>
                      <a:pt x="1620" y="582"/>
                    </a:lnTo>
                    <a:lnTo>
                      <a:pt x="1629" y="589"/>
                    </a:lnTo>
                    <a:lnTo>
                      <a:pt x="1630" y="594"/>
                    </a:lnTo>
                    <a:lnTo>
                      <a:pt x="1630" y="602"/>
                    </a:lnTo>
                    <a:lnTo>
                      <a:pt x="1631" y="619"/>
                    </a:lnTo>
                    <a:lnTo>
                      <a:pt x="1630" y="623"/>
                    </a:lnTo>
                    <a:lnTo>
                      <a:pt x="1623" y="632"/>
                    </a:lnTo>
                    <a:lnTo>
                      <a:pt x="1621" y="639"/>
                    </a:lnTo>
                    <a:lnTo>
                      <a:pt x="1623" y="641"/>
                    </a:lnTo>
                    <a:lnTo>
                      <a:pt x="1630" y="642"/>
                    </a:lnTo>
                    <a:lnTo>
                      <a:pt x="1640" y="648"/>
                    </a:lnTo>
                    <a:lnTo>
                      <a:pt x="1643" y="649"/>
                    </a:lnTo>
                    <a:lnTo>
                      <a:pt x="1647" y="662"/>
                    </a:lnTo>
                    <a:lnTo>
                      <a:pt x="1651" y="674"/>
                    </a:lnTo>
                    <a:lnTo>
                      <a:pt x="1648" y="690"/>
                    </a:lnTo>
                    <a:lnTo>
                      <a:pt x="1645" y="715"/>
                    </a:lnTo>
                    <a:lnTo>
                      <a:pt x="1643" y="720"/>
                    </a:lnTo>
                    <a:lnTo>
                      <a:pt x="1641" y="728"/>
                    </a:lnTo>
                    <a:lnTo>
                      <a:pt x="1642" y="730"/>
                    </a:lnTo>
                    <a:lnTo>
                      <a:pt x="1652" y="726"/>
                    </a:lnTo>
                    <a:lnTo>
                      <a:pt x="1654" y="726"/>
                    </a:lnTo>
                    <a:lnTo>
                      <a:pt x="1660" y="717"/>
                    </a:lnTo>
                    <a:lnTo>
                      <a:pt x="1670" y="719"/>
                    </a:lnTo>
                    <a:lnTo>
                      <a:pt x="1673" y="721"/>
                    </a:lnTo>
                    <a:lnTo>
                      <a:pt x="1674" y="724"/>
                    </a:lnTo>
                    <a:lnTo>
                      <a:pt x="1677" y="733"/>
                    </a:lnTo>
                    <a:lnTo>
                      <a:pt x="1680" y="745"/>
                    </a:lnTo>
                    <a:lnTo>
                      <a:pt x="1682" y="744"/>
                    </a:lnTo>
                    <a:lnTo>
                      <a:pt x="1686" y="730"/>
                    </a:lnTo>
                    <a:lnTo>
                      <a:pt x="1688" y="726"/>
                    </a:lnTo>
                    <a:lnTo>
                      <a:pt x="1690" y="723"/>
                    </a:lnTo>
                    <a:lnTo>
                      <a:pt x="1691" y="724"/>
                    </a:lnTo>
                    <a:lnTo>
                      <a:pt x="1695" y="737"/>
                    </a:lnTo>
                    <a:lnTo>
                      <a:pt x="1706" y="761"/>
                    </a:lnTo>
                    <a:lnTo>
                      <a:pt x="1709" y="771"/>
                    </a:lnTo>
                    <a:lnTo>
                      <a:pt x="1709" y="778"/>
                    </a:lnTo>
                    <a:lnTo>
                      <a:pt x="1705" y="786"/>
                    </a:lnTo>
                    <a:lnTo>
                      <a:pt x="1702" y="790"/>
                    </a:lnTo>
                    <a:lnTo>
                      <a:pt x="1677" y="808"/>
                    </a:lnTo>
                    <a:lnTo>
                      <a:pt x="1667" y="818"/>
                    </a:lnTo>
                    <a:lnTo>
                      <a:pt x="1661" y="825"/>
                    </a:lnTo>
                    <a:lnTo>
                      <a:pt x="1658" y="828"/>
                    </a:lnTo>
                    <a:lnTo>
                      <a:pt x="1652" y="827"/>
                    </a:lnTo>
                    <a:lnTo>
                      <a:pt x="1651" y="828"/>
                    </a:lnTo>
                    <a:lnTo>
                      <a:pt x="1649" y="840"/>
                    </a:lnTo>
                    <a:lnTo>
                      <a:pt x="1647" y="845"/>
                    </a:lnTo>
                    <a:lnTo>
                      <a:pt x="1642" y="854"/>
                    </a:lnTo>
                    <a:lnTo>
                      <a:pt x="1635" y="868"/>
                    </a:lnTo>
                    <a:lnTo>
                      <a:pt x="1631" y="875"/>
                    </a:lnTo>
                    <a:lnTo>
                      <a:pt x="1623" y="870"/>
                    </a:lnTo>
                    <a:lnTo>
                      <a:pt x="1621" y="863"/>
                    </a:lnTo>
                    <a:lnTo>
                      <a:pt x="1621" y="847"/>
                    </a:lnTo>
                    <a:lnTo>
                      <a:pt x="1620" y="841"/>
                    </a:lnTo>
                    <a:lnTo>
                      <a:pt x="1621" y="838"/>
                    </a:lnTo>
                    <a:lnTo>
                      <a:pt x="1621" y="832"/>
                    </a:lnTo>
                    <a:lnTo>
                      <a:pt x="1625" y="818"/>
                    </a:lnTo>
                    <a:lnTo>
                      <a:pt x="1624" y="817"/>
                    </a:lnTo>
                    <a:lnTo>
                      <a:pt x="1623" y="818"/>
                    </a:lnTo>
                    <a:lnTo>
                      <a:pt x="1618" y="825"/>
                    </a:lnTo>
                    <a:lnTo>
                      <a:pt x="1616" y="829"/>
                    </a:lnTo>
                    <a:lnTo>
                      <a:pt x="1614" y="835"/>
                    </a:lnTo>
                    <a:lnTo>
                      <a:pt x="1613" y="845"/>
                    </a:lnTo>
                    <a:lnTo>
                      <a:pt x="1614" y="864"/>
                    </a:lnTo>
                    <a:lnTo>
                      <a:pt x="1613" y="872"/>
                    </a:lnTo>
                    <a:lnTo>
                      <a:pt x="1611" y="876"/>
                    </a:lnTo>
                    <a:lnTo>
                      <a:pt x="1612" y="879"/>
                    </a:lnTo>
                    <a:lnTo>
                      <a:pt x="1618" y="883"/>
                    </a:lnTo>
                    <a:lnTo>
                      <a:pt x="1619" y="885"/>
                    </a:lnTo>
                    <a:lnTo>
                      <a:pt x="1619" y="888"/>
                    </a:lnTo>
                    <a:lnTo>
                      <a:pt x="1620" y="892"/>
                    </a:lnTo>
                    <a:lnTo>
                      <a:pt x="1619" y="897"/>
                    </a:lnTo>
                    <a:lnTo>
                      <a:pt x="1618" y="903"/>
                    </a:lnTo>
                    <a:lnTo>
                      <a:pt x="1615" y="906"/>
                    </a:lnTo>
                    <a:lnTo>
                      <a:pt x="1610" y="903"/>
                    </a:lnTo>
                    <a:lnTo>
                      <a:pt x="1601" y="887"/>
                    </a:lnTo>
                    <a:lnTo>
                      <a:pt x="1597" y="888"/>
                    </a:lnTo>
                    <a:lnTo>
                      <a:pt x="1596" y="890"/>
                    </a:lnTo>
                    <a:lnTo>
                      <a:pt x="1597" y="895"/>
                    </a:lnTo>
                    <a:lnTo>
                      <a:pt x="1600" y="908"/>
                    </a:lnTo>
                    <a:lnTo>
                      <a:pt x="1600" y="919"/>
                    </a:lnTo>
                    <a:lnTo>
                      <a:pt x="1599" y="928"/>
                    </a:lnTo>
                    <a:lnTo>
                      <a:pt x="1597" y="942"/>
                    </a:lnTo>
                    <a:lnTo>
                      <a:pt x="1595" y="949"/>
                    </a:lnTo>
                    <a:lnTo>
                      <a:pt x="1594" y="950"/>
                    </a:lnTo>
                    <a:lnTo>
                      <a:pt x="1589" y="950"/>
                    </a:lnTo>
                    <a:lnTo>
                      <a:pt x="1586" y="947"/>
                    </a:lnTo>
                    <a:lnTo>
                      <a:pt x="1574" y="922"/>
                    </a:lnTo>
                    <a:lnTo>
                      <a:pt x="1569" y="912"/>
                    </a:lnTo>
                    <a:lnTo>
                      <a:pt x="1560" y="891"/>
                    </a:lnTo>
                    <a:lnTo>
                      <a:pt x="1558" y="887"/>
                    </a:lnTo>
                    <a:lnTo>
                      <a:pt x="1557" y="886"/>
                    </a:lnTo>
                    <a:lnTo>
                      <a:pt x="1556" y="895"/>
                    </a:lnTo>
                    <a:lnTo>
                      <a:pt x="1558" y="903"/>
                    </a:lnTo>
                    <a:lnTo>
                      <a:pt x="1566" y="922"/>
                    </a:lnTo>
                    <a:lnTo>
                      <a:pt x="1570" y="936"/>
                    </a:lnTo>
                    <a:lnTo>
                      <a:pt x="1573" y="947"/>
                    </a:lnTo>
                    <a:lnTo>
                      <a:pt x="1573" y="952"/>
                    </a:lnTo>
                    <a:lnTo>
                      <a:pt x="1572" y="954"/>
                    </a:lnTo>
                    <a:lnTo>
                      <a:pt x="1571" y="953"/>
                    </a:lnTo>
                    <a:lnTo>
                      <a:pt x="1569" y="949"/>
                    </a:lnTo>
                    <a:lnTo>
                      <a:pt x="1562" y="942"/>
                    </a:lnTo>
                    <a:lnTo>
                      <a:pt x="1559" y="939"/>
                    </a:lnTo>
                    <a:lnTo>
                      <a:pt x="1557" y="934"/>
                    </a:lnTo>
                    <a:lnTo>
                      <a:pt x="1554" y="931"/>
                    </a:lnTo>
                    <a:lnTo>
                      <a:pt x="1549" y="929"/>
                    </a:lnTo>
                    <a:lnTo>
                      <a:pt x="1544" y="928"/>
                    </a:lnTo>
                    <a:lnTo>
                      <a:pt x="1539" y="930"/>
                    </a:lnTo>
                    <a:lnTo>
                      <a:pt x="1538" y="932"/>
                    </a:lnTo>
                    <a:lnTo>
                      <a:pt x="1544" y="937"/>
                    </a:lnTo>
                    <a:lnTo>
                      <a:pt x="1545" y="941"/>
                    </a:lnTo>
                    <a:lnTo>
                      <a:pt x="1547" y="945"/>
                    </a:lnTo>
                    <a:lnTo>
                      <a:pt x="1548" y="950"/>
                    </a:lnTo>
                    <a:lnTo>
                      <a:pt x="1546" y="953"/>
                    </a:lnTo>
                    <a:lnTo>
                      <a:pt x="1539" y="955"/>
                    </a:lnTo>
                    <a:lnTo>
                      <a:pt x="1530" y="954"/>
                    </a:lnTo>
                    <a:lnTo>
                      <a:pt x="1516" y="950"/>
                    </a:lnTo>
                    <a:lnTo>
                      <a:pt x="1501" y="942"/>
                    </a:lnTo>
                    <a:lnTo>
                      <a:pt x="1487" y="931"/>
                    </a:lnTo>
                    <a:lnTo>
                      <a:pt x="1477" y="919"/>
                    </a:lnTo>
                    <a:lnTo>
                      <a:pt x="1473" y="913"/>
                    </a:lnTo>
                    <a:lnTo>
                      <a:pt x="1472" y="909"/>
                    </a:lnTo>
                    <a:lnTo>
                      <a:pt x="1475" y="904"/>
                    </a:lnTo>
                    <a:lnTo>
                      <a:pt x="1489" y="899"/>
                    </a:lnTo>
                    <a:lnTo>
                      <a:pt x="1502" y="896"/>
                    </a:lnTo>
                    <a:lnTo>
                      <a:pt x="1500" y="893"/>
                    </a:lnTo>
                    <a:lnTo>
                      <a:pt x="1476" y="886"/>
                    </a:lnTo>
                    <a:lnTo>
                      <a:pt x="1468" y="885"/>
                    </a:lnTo>
                    <a:lnTo>
                      <a:pt x="1464" y="887"/>
                    </a:lnTo>
                    <a:lnTo>
                      <a:pt x="1459" y="886"/>
                    </a:lnTo>
                    <a:lnTo>
                      <a:pt x="1455" y="881"/>
                    </a:lnTo>
                    <a:lnTo>
                      <a:pt x="1451" y="870"/>
                    </a:lnTo>
                    <a:lnTo>
                      <a:pt x="1448" y="863"/>
                    </a:lnTo>
                    <a:lnTo>
                      <a:pt x="1448" y="861"/>
                    </a:lnTo>
                    <a:lnTo>
                      <a:pt x="1450" y="859"/>
                    </a:lnTo>
                    <a:lnTo>
                      <a:pt x="1461" y="860"/>
                    </a:lnTo>
                    <a:lnTo>
                      <a:pt x="1462" y="860"/>
                    </a:lnTo>
                    <a:lnTo>
                      <a:pt x="1457" y="854"/>
                    </a:lnTo>
                    <a:lnTo>
                      <a:pt x="1439" y="845"/>
                    </a:lnTo>
                    <a:lnTo>
                      <a:pt x="1433" y="835"/>
                    </a:lnTo>
                    <a:lnTo>
                      <a:pt x="1432" y="832"/>
                    </a:lnTo>
                    <a:lnTo>
                      <a:pt x="1431" y="829"/>
                    </a:lnTo>
                    <a:lnTo>
                      <a:pt x="1431" y="825"/>
                    </a:lnTo>
                    <a:lnTo>
                      <a:pt x="1438" y="818"/>
                    </a:lnTo>
                    <a:lnTo>
                      <a:pt x="1458" y="802"/>
                    </a:lnTo>
                    <a:lnTo>
                      <a:pt x="1465" y="799"/>
                    </a:lnTo>
                    <a:lnTo>
                      <a:pt x="1472" y="799"/>
                    </a:lnTo>
                    <a:lnTo>
                      <a:pt x="1477" y="794"/>
                    </a:lnTo>
                    <a:lnTo>
                      <a:pt x="1481" y="778"/>
                    </a:lnTo>
                    <a:lnTo>
                      <a:pt x="1502" y="772"/>
                    </a:lnTo>
                    <a:lnTo>
                      <a:pt x="1518" y="765"/>
                    </a:lnTo>
                    <a:lnTo>
                      <a:pt x="1519" y="763"/>
                    </a:lnTo>
                    <a:lnTo>
                      <a:pt x="1507" y="764"/>
                    </a:lnTo>
                    <a:lnTo>
                      <a:pt x="1490" y="763"/>
                    </a:lnTo>
                    <a:lnTo>
                      <a:pt x="1483" y="752"/>
                    </a:lnTo>
                    <a:lnTo>
                      <a:pt x="1478" y="750"/>
                    </a:lnTo>
                    <a:lnTo>
                      <a:pt x="1472" y="750"/>
                    </a:lnTo>
                    <a:lnTo>
                      <a:pt x="1466" y="754"/>
                    </a:lnTo>
                    <a:lnTo>
                      <a:pt x="1455" y="764"/>
                    </a:lnTo>
                    <a:lnTo>
                      <a:pt x="1451" y="766"/>
                    </a:lnTo>
                    <a:lnTo>
                      <a:pt x="1439" y="777"/>
                    </a:lnTo>
                    <a:lnTo>
                      <a:pt x="1435" y="776"/>
                    </a:lnTo>
                    <a:lnTo>
                      <a:pt x="1434" y="775"/>
                    </a:lnTo>
                    <a:lnTo>
                      <a:pt x="1433" y="773"/>
                    </a:lnTo>
                    <a:lnTo>
                      <a:pt x="1435" y="766"/>
                    </a:lnTo>
                    <a:lnTo>
                      <a:pt x="1438" y="761"/>
                    </a:lnTo>
                    <a:lnTo>
                      <a:pt x="1438" y="760"/>
                    </a:lnTo>
                    <a:lnTo>
                      <a:pt x="1433" y="758"/>
                    </a:lnTo>
                    <a:lnTo>
                      <a:pt x="1428" y="759"/>
                    </a:lnTo>
                    <a:lnTo>
                      <a:pt x="1424" y="760"/>
                    </a:lnTo>
                    <a:lnTo>
                      <a:pt x="1411" y="769"/>
                    </a:lnTo>
                    <a:lnTo>
                      <a:pt x="1405" y="777"/>
                    </a:lnTo>
                    <a:lnTo>
                      <a:pt x="1403" y="777"/>
                    </a:lnTo>
                    <a:lnTo>
                      <a:pt x="1396" y="766"/>
                    </a:lnTo>
                    <a:lnTo>
                      <a:pt x="1386" y="761"/>
                    </a:lnTo>
                    <a:lnTo>
                      <a:pt x="1384" y="756"/>
                    </a:lnTo>
                    <a:lnTo>
                      <a:pt x="1386" y="737"/>
                    </a:lnTo>
                    <a:lnTo>
                      <a:pt x="1389" y="734"/>
                    </a:lnTo>
                    <a:lnTo>
                      <a:pt x="1396" y="731"/>
                    </a:lnTo>
                    <a:lnTo>
                      <a:pt x="1420" y="714"/>
                    </a:lnTo>
                    <a:lnTo>
                      <a:pt x="1422" y="711"/>
                    </a:lnTo>
                    <a:lnTo>
                      <a:pt x="1424" y="702"/>
                    </a:lnTo>
                    <a:lnTo>
                      <a:pt x="1418" y="704"/>
                    </a:lnTo>
                    <a:lnTo>
                      <a:pt x="1407" y="713"/>
                    </a:lnTo>
                    <a:lnTo>
                      <a:pt x="1397" y="716"/>
                    </a:lnTo>
                    <a:lnTo>
                      <a:pt x="1389" y="716"/>
                    </a:lnTo>
                    <a:lnTo>
                      <a:pt x="1383" y="715"/>
                    </a:lnTo>
                    <a:lnTo>
                      <a:pt x="1380" y="713"/>
                    </a:lnTo>
                    <a:lnTo>
                      <a:pt x="1375" y="708"/>
                    </a:lnTo>
                    <a:lnTo>
                      <a:pt x="1361" y="683"/>
                    </a:lnTo>
                    <a:lnTo>
                      <a:pt x="1357" y="671"/>
                    </a:lnTo>
                    <a:lnTo>
                      <a:pt x="1357" y="661"/>
                    </a:lnTo>
                    <a:lnTo>
                      <a:pt x="1355" y="652"/>
                    </a:lnTo>
                    <a:lnTo>
                      <a:pt x="1352" y="632"/>
                    </a:lnTo>
                    <a:lnTo>
                      <a:pt x="1382" y="645"/>
                    </a:lnTo>
                    <a:lnTo>
                      <a:pt x="1394" y="647"/>
                    </a:lnTo>
                    <a:lnTo>
                      <a:pt x="1417" y="648"/>
                    </a:lnTo>
                    <a:lnTo>
                      <a:pt x="1418" y="646"/>
                    </a:lnTo>
                    <a:lnTo>
                      <a:pt x="1418" y="643"/>
                    </a:lnTo>
                    <a:lnTo>
                      <a:pt x="1418" y="638"/>
                    </a:lnTo>
                    <a:lnTo>
                      <a:pt x="1418" y="634"/>
                    </a:lnTo>
                    <a:lnTo>
                      <a:pt x="1418" y="631"/>
                    </a:lnTo>
                    <a:lnTo>
                      <a:pt x="1427" y="624"/>
                    </a:lnTo>
                    <a:lnTo>
                      <a:pt x="1428" y="621"/>
                    </a:lnTo>
                    <a:lnTo>
                      <a:pt x="1418" y="621"/>
                    </a:lnTo>
                    <a:lnTo>
                      <a:pt x="1400" y="632"/>
                    </a:lnTo>
                    <a:lnTo>
                      <a:pt x="1394" y="632"/>
                    </a:lnTo>
                    <a:lnTo>
                      <a:pt x="1386" y="615"/>
                    </a:lnTo>
                    <a:lnTo>
                      <a:pt x="1378" y="618"/>
                    </a:lnTo>
                    <a:lnTo>
                      <a:pt x="1375" y="617"/>
                    </a:lnTo>
                    <a:lnTo>
                      <a:pt x="1369" y="612"/>
                    </a:lnTo>
                    <a:lnTo>
                      <a:pt x="1366" y="609"/>
                    </a:lnTo>
                    <a:lnTo>
                      <a:pt x="1364" y="604"/>
                    </a:lnTo>
                    <a:lnTo>
                      <a:pt x="1364" y="600"/>
                    </a:lnTo>
                    <a:lnTo>
                      <a:pt x="1364" y="597"/>
                    </a:lnTo>
                    <a:lnTo>
                      <a:pt x="1365" y="593"/>
                    </a:lnTo>
                    <a:lnTo>
                      <a:pt x="1372" y="588"/>
                    </a:lnTo>
                    <a:lnTo>
                      <a:pt x="1375" y="588"/>
                    </a:lnTo>
                    <a:lnTo>
                      <a:pt x="1383" y="591"/>
                    </a:lnTo>
                    <a:lnTo>
                      <a:pt x="1389" y="591"/>
                    </a:lnTo>
                    <a:lnTo>
                      <a:pt x="1388" y="585"/>
                    </a:lnTo>
                    <a:lnTo>
                      <a:pt x="1378" y="571"/>
                    </a:lnTo>
                    <a:lnTo>
                      <a:pt x="1371" y="556"/>
                    </a:lnTo>
                    <a:lnTo>
                      <a:pt x="1372" y="530"/>
                    </a:lnTo>
                    <a:lnTo>
                      <a:pt x="1378" y="525"/>
                    </a:lnTo>
                    <a:lnTo>
                      <a:pt x="1384" y="523"/>
                    </a:lnTo>
                    <a:lnTo>
                      <a:pt x="1390" y="530"/>
                    </a:lnTo>
                    <a:lnTo>
                      <a:pt x="1399" y="531"/>
                    </a:lnTo>
                    <a:lnTo>
                      <a:pt x="1405" y="539"/>
                    </a:lnTo>
                    <a:lnTo>
                      <a:pt x="1409" y="553"/>
                    </a:lnTo>
                    <a:lnTo>
                      <a:pt x="1414" y="553"/>
                    </a:lnTo>
                    <a:lnTo>
                      <a:pt x="1422" y="555"/>
                    </a:lnTo>
                    <a:lnTo>
                      <a:pt x="1439" y="555"/>
                    </a:lnTo>
                    <a:lnTo>
                      <a:pt x="1436" y="550"/>
                    </a:lnTo>
                    <a:lnTo>
                      <a:pt x="1430" y="546"/>
                    </a:lnTo>
                    <a:lnTo>
                      <a:pt x="1418" y="540"/>
                    </a:lnTo>
                    <a:lnTo>
                      <a:pt x="1412" y="519"/>
                    </a:lnTo>
                    <a:lnTo>
                      <a:pt x="1400" y="508"/>
                    </a:lnTo>
                    <a:lnTo>
                      <a:pt x="1390" y="502"/>
                    </a:lnTo>
                    <a:lnTo>
                      <a:pt x="1390" y="497"/>
                    </a:lnTo>
                    <a:lnTo>
                      <a:pt x="1398" y="471"/>
                    </a:lnTo>
                    <a:lnTo>
                      <a:pt x="1406" y="461"/>
                    </a:lnTo>
                    <a:lnTo>
                      <a:pt x="1420" y="465"/>
                    </a:lnTo>
                    <a:lnTo>
                      <a:pt x="1430" y="460"/>
                    </a:lnTo>
                    <a:lnTo>
                      <a:pt x="1442" y="450"/>
                    </a:lnTo>
                    <a:lnTo>
                      <a:pt x="1453" y="454"/>
                    </a:lnTo>
                    <a:lnTo>
                      <a:pt x="1457" y="454"/>
                    </a:lnTo>
                    <a:lnTo>
                      <a:pt x="1458" y="451"/>
                    </a:lnTo>
                    <a:lnTo>
                      <a:pt x="1460" y="446"/>
                    </a:lnTo>
                    <a:lnTo>
                      <a:pt x="1460" y="440"/>
                    </a:lnTo>
                    <a:lnTo>
                      <a:pt x="1458" y="435"/>
                    </a:lnTo>
                    <a:lnTo>
                      <a:pt x="1455" y="429"/>
                    </a:lnTo>
                    <a:lnTo>
                      <a:pt x="1440" y="429"/>
                    </a:lnTo>
                    <a:lnTo>
                      <a:pt x="1433" y="426"/>
                    </a:lnTo>
                    <a:lnTo>
                      <a:pt x="1431" y="423"/>
                    </a:lnTo>
                    <a:lnTo>
                      <a:pt x="1430" y="418"/>
                    </a:lnTo>
                    <a:lnTo>
                      <a:pt x="1430" y="413"/>
                    </a:lnTo>
                    <a:lnTo>
                      <a:pt x="1430" y="408"/>
                    </a:lnTo>
                    <a:lnTo>
                      <a:pt x="1430" y="405"/>
                    </a:lnTo>
                    <a:lnTo>
                      <a:pt x="1431" y="403"/>
                    </a:lnTo>
                    <a:lnTo>
                      <a:pt x="1435" y="401"/>
                    </a:lnTo>
                    <a:lnTo>
                      <a:pt x="1448" y="401"/>
                    </a:lnTo>
                    <a:lnTo>
                      <a:pt x="1457" y="398"/>
                    </a:lnTo>
                    <a:lnTo>
                      <a:pt x="1466" y="402"/>
                    </a:lnTo>
                    <a:lnTo>
                      <a:pt x="1485" y="416"/>
                    </a:lnTo>
                    <a:lnTo>
                      <a:pt x="1491" y="422"/>
                    </a:lnTo>
                    <a:lnTo>
                      <a:pt x="1498" y="434"/>
                    </a:lnTo>
                    <a:lnTo>
                      <a:pt x="1501" y="444"/>
                    </a:lnTo>
                    <a:close/>
                    <a:moveTo>
                      <a:pt x="2185" y="25"/>
                    </a:moveTo>
                    <a:lnTo>
                      <a:pt x="2210" y="29"/>
                    </a:lnTo>
                    <a:lnTo>
                      <a:pt x="2218" y="28"/>
                    </a:lnTo>
                    <a:lnTo>
                      <a:pt x="2227" y="39"/>
                    </a:lnTo>
                    <a:lnTo>
                      <a:pt x="2233" y="40"/>
                    </a:lnTo>
                    <a:lnTo>
                      <a:pt x="2242" y="38"/>
                    </a:lnTo>
                    <a:lnTo>
                      <a:pt x="2249" y="41"/>
                    </a:lnTo>
                    <a:lnTo>
                      <a:pt x="2274" y="43"/>
                    </a:lnTo>
                    <a:lnTo>
                      <a:pt x="2279" y="48"/>
                    </a:lnTo>
                    <a:lnTo>
                      <a:pt x="2279" y="53"/>
                    </a:lnTo>
                    <a:lnTo>
                      <a:pt x="2273" y="64"/>
                    </a:lnTo>
                    <a:lnTo>
                      <a:pt x="2266" y="74"/>
                    </a:lnTo>
                    <a:lnTo>
                      <a:pt x="2220" y="108"/>
                    </a:lnTo>
                    <a:lnTo>
                      <a:pt x="2216" y="114"/>
                    </a:lnTo>
                    <a:lnTo>
                      <a:pt x="2226" y="116"/>
                    </a:lnTo>
                    <a:lnTo>
                      <a:pt x="2239" y="114"/>
                    </a:lnTo>
                    <a:lnTo>
                      <a:pt x="2249" y="111"/>
                    </a:lnTo>
                    <a:lnTo>
                      <a:pt x="2261" y="99"/>
                    </a:lnTo>
                    <a:lnTo>
                      <a:pt x="2265" y="98"/>
                    </a:lnTo>
                    <a:lnTo>
                      <a:pt x="2273" y="93"/>
                    </a:lnTo>
                    <a:lnTo>
                      <a:pt x="2288" y="77"/>
                    </a:lnTo>
                    <a:lnTo>
                      <a:pt x="2300" y="69"/>
                    </a:lnTo>
                    <a:lnTo>
                      <a:pt x="2306" y="72"/>
                    </a:lnTo>
                    <a:lnTo>
                      <a:pt x="2310" y="78"/>
                    </a:lnTo>
                    <a:lnTo>
                      <a:pt x="2313" y="79"/>
                    </a:lnTo>
                    <a:lnTo>
                      <a:pt x="2315" y="74"/>
                    </a:lnTo>
                    <a:lnTo>
                      <a:pt x="2317" y="61"/>
                    </a:lnTo>
                    <a:lnTo>
                      <a:pt x="2319" y="57"/>
                    </a:lnTo>
                    <a:lnTo>
                      <a:pt x="2323" y="54"/>
                    </a:lnTo>
                    <a:lnTo>
                      <a:pt x="2325" y="54"/>
                    </a:lnTo>
                    <a:lnTo>
                      <a:pt x="2329" y="60"/>
                    </a:lnTo>
                    <a:lnTo>
                      <a:pt x="2334" y="74"/>
                    </a:lnTo>
                    <a:lnTo>
                      <a:pt x="2337" y="84"/>
                    </a:lnTo>
                    <a:lnTo>
                      <a:pt x="2340" y="84"/>
                    </a:lnTo>
                    <a:lnTo>
                      <a:pt x="2349" y="73"/>
                    </a:lnTo>
                    <a:lnTo>
                      <a:pt x="2353" y="71"/>
                    </a:lnTo>
                    <a:lnTo>
                      <a:pt x="2364" y="76"/>
                    </a:lnTo>
                    <a:lnTo>
                      <a:pt x="2368" y="81"/>
                    </a:lnTo>
                    <a:lnTo>
                      <a:pt x="2369" y="86"/>
                    </a:lnTo>
                    <a:lnTo>
                      <a:pt x="2366" y="91"/>
                    </a:lnTo>
                    <a:lnTo>
                      <a:pt x="2364" y="96"/>
                    </a:lnTo>
                    <a:lnTo>
                      <a:pt x="2364" y="100"/>
                    </a:lnTo>
                    <a:lnTo>
                      <a:pt x="2365" y="105"/>
                    </a:lnTo>
                    <a:lnTo>
                      <a:pt x="2372" y="114"/>
                    </a:lnTo>
                    <a:lnTo>
                      <a:pt x="2381" y="135"/>
                    </a:lnTo>
                    <a:lnTo>
                      <a:pt x="2381" y="142"/>
                    </a:lnTo>
                    <a:lnTo>
                      <a:pt x="2376" y="158"/>
                    </a:lnTo>
                    <a:lnTo>
                      <a:pt x="2376" y="162"/>
                    </a:lnTo>
                    <a:lnTo>
                      <a:pt x="2400" y="145"/>
                    </a:lnTo>
                    <a:lnTo>
                      <a:pt x="2423" y="153"/>
                    </a:lnTo>
                    <a:lnTo>
                      <a:pt x="2430" y="158"/>
                    </a:lnTo>
                    <a:lnTo>
                      <a:pt x="2433" y="164"/>
                    </a:lnTo>
                    <a:lnTo>
                      <a:pt x="2435" y="174"/>
                    </a:lnTo>
                    <a:lnTo>
                      <a:pt x="2438" y="187"/>
                    </a:lnTo>
                    <a:lnTo>
                      <a:pt x="2437" y="201"/>
                    </a:lnTo>
                    <a:lnTo>
                      <a:pt x="2426" y="223"/>
                    </a:lnTo>
                    <a:lnTo>
                      <a:pt x="2415" y="239"/>
                    </a:lnTo>
                    <a:lnTo>
                      <a:pt x="2408" y="254"/>
                    </a:lnTo>
                    <a:lnTo>
                      <a:pt x="2399" y="262"/>
                    </a:lnTo>
                    <a:lnTo>
                      <a:pt x="2365" y="297"/>
                    </a:lnTo>
                    <a:lnTo>
                      <a:pt x="2349" y="308"/>
                    </a:lnTo>
                    <a:lnTo>
                      <a:pt x="2340" y="319"/>
                    </a:lnTo>
                    <a:lnTo>
                      <a:pt x="2336" y="321"/>
                    </a:lnTo>
                    <a:lnTo>
                      <a:pt x="2315" y="319"/>
                    </a:lnTo>
                    <a:lnTo>
                      <a:pt x="2310" y="325"/>
                    </a:lnTo>
                    <a:lnTo>
                      <a:pt x="2307" y="335"/>
                    </a:lnTo>
                    <a:lnTo>
                      <a:pt x="2301" y="340"/>
                    </a:lnTo>
                    <a:lnTo>
                      <a:pt x="2291" y="343"/>
                    </a:lnTo>
                    <a:lnTo>
                      <a:pt x="2273" y="346"/>
                    </a:lnTo>
                    <a:lnTo>
                      <a:pt x="2268" y="357"/>
                    </a:lnTo>
                    <a:lnTo>
                      <a:pt x="2267" y="364"/>
                    </a:lnTo>
                    <a:lnTo>
                      <a:pt x="2265" y="370"/>
                    </a:lnTo>
                    <a:lnTo>
                      <a:pt x="2264" y="373"/>
                    </a:lnTo>
                    <a:lnTo>
                      <a:pt x="2210" y="413"/>
                    </a:lnTo>
                    <a:lnTo>
                      <a:pt x="2208" y="419"/>
                    </a:lnTo>
                    <a:lnTo>
                      <a:pt x="2214" y="421"/>
                    </a:lnTo>
                    <a:lnTo>
                      <a:pt x="2221" y="419"/>
                    </a:lnTo>
                    <a:lnTo>
                      <a:pt x="2300" y="371"/>
                    </a:lnTo>
                    <a:lnTo>
                      <a:pt x="2315" y="368"/>
                    </a:lnTo>
                    <a:lnTo>
                      <a:pt x="2329" y="372"/>
                    </a:lnTo>
                    <a:lnTo>
                      <a:pt x="2328" y="383"/>
                    </a:lnTo>
                    <a:lnTo>
                      <a:pt x="2307" y="414"/>
                    </a:lnTo>
                    <a:lnTo>
                      <a:pt x="2282" y="442"/>
                    </a:lnTo>
                    <a:lnTo>
                      <a:pt x="2270" y="463"/>
                    </a:lnTo>
                    <a:lnTo>
                      <a:pt x="2238" y="498"/>
                    </a:lnTo>
                    <a:lnTo>
                      <a:pt x="2211" y="533"/>
                    </a:lnTo>
                    <a:lnTo>
                      <a:pt x="2201" y="550"/>
                    </a:lnTo>
                    <a:lnTo>
                      <a:pt x="2187" y="580"/>
                    </a:lnTo>
                    <a:lnTo>
                      <a:pt x="2183" y="587"/>
                    </a:lnTo>
                    <a:lnTo>
                      <a:pt x="2178" y="590"/>
                    </a:lnTo>
                    <a:lnTo>
                      <a:pt x="2171" y="589"/>
                    </a:lnTo>
                    <a:lnTo>
                      <a:pt x="2165" y="585"/>
                    </a:lnTo>
                    <a:lnTo>
                      <a:pt x="2157" y="574"/>
                    </a:lnTo>
                    <a:lnTo>
                      <a:pt x="2150" y="561"/>
                    </a:lnTo>
                    <a:lnTo>
                      <a:pt x="2148" y="558"/>
                    </a:lnTo>
                    <a:lnTo>
                      <a:pt x="2149" y="565"/>
                    </a:lnTo>
                    <a:lnTo>
                      <a:pt x="2163" y="606"/>
                    </a:lnTo>
                    <a:lnTo>
                      <a:pt x="2161" y="615"/>
                    </a:lnTo>
                    <a:lnTo>
                      <a:pt x="2135" y="623"/>
                    </a:lnTo>
                    <a:lnTo>
                      <a:pt x="2124" y="630"/>
                    </a:lnTo>
                    <a:lnTo>
                      <a:pt x="2118" y="632"/>
                    </a:lnTo>
                    <a:lnTo>
                      <a:pt x="2115" y="630"/>
                    </a:lnTo>
                    <a:lnTo>
                      <a:pt x="2111" y="632"/>
                    </a:lnTo>
                    <a:lnTo>
                      <a:pt x="2107" y="634"/>
                    </a:lnTo>
                    <a:lnTo>
                      <a:pt x="2106" y="637"/>
                    </a:lnTo>
                    <a:lnTo>
                      <a:pt x="2110" y="641"/>
                    </a:lnTo>
                    <a:lnTo>
                      <a:pt x="2120" y="643"/>
                    </a:lnTo>
                    <a:lnTo>
                      <a:pt x="2142" y="635"/>
                    </a:lnTo>
                    <a:lnTo>
                      <a:pt x="2146" y="635"/>
                    </a:lnTo>
                    <a:lnTo>
                      <a:pt x="2152" y="640"/>
                    </a:lnTo>
                    <a:lnTo>
                      <a:pt x="2152" y="643"/>
                    </a:lnTo>
                    <a:lnTo>
                      <a:pt x="2146" y="656"/>
                    </a:lnTo>
                    <a:lnTo>
                      <a:pt x="2128" y="671"/>
                    </a:lnTo>
                    <a:lnTo>
                      <a:pt x="2130" y="673"/>
                    </a:lnTo>
                    <a:lnTo>
                      <a:pt x="2135" y="678"/>
                    </a:lnTo>
                    <a:lnTo>
                      <a:pt x="2135" y="682"/>
                    </a:lnTo>
                    <a:lnTo>
                      <a:pt x="2129" y="694"/>
                    </a:lnTo>
                    <a:lnTo>
                      <a:pt x="2127" y="698"/>
                    </a:lnTo>
                    <a:lnTo>
                      <a:pt x="2109" y="708"/>
                    </a:lnTo>
                    <a:lnTo>
                      <a:pt x="2102" y="711"/>
                    </a:lnTo>
                    <a:lnTo>
                      <a:pt x="2095" y="709"/>
                    </a:lnTo>
                    <a:lnTo>
                      <a:pt x="2064" y="686"/>
                    </a:lnTo>
                    <a:lnTo>
                      <a:pt x="2053" y="683"/>
                    </a:lnTo>
                    <a:lnTo>
                      <a:pt x="2043" y="677"/>
                    </a:lnTo>
                    <a:lnTo>
                      <a:pt x="2035" y="678"/>
                    </a:lnTo>
                    <a:lnTo>
                      <a:pt x="2027" y="685"/>
                    </a:lnTo>
                    <a:lnTo>
                      <a:pt x="2030" y="689"/>
                    </a:lnTo>
                    <a:lnTo>
                      <a:pt x="2046" y="695"/>
                    </a:lnTo>
                    <a:lnTo>
                      <a:pt x="2058" y="696"/>
                    </a:lnTo>
                    <a:lnTo>
                      <a:pt x="2064" y="698"/>
                    </a:lnTo>
                    <a:lnTo>
                      <a:pt x="2065" y="703"/>
                    </a:lnTo>
                    <a:lnTo>
                      <a:pt x="2071" y="718"/>
                    </a:lnTo>
                    <a:lnTo>
                      <a:pt x="2071" y="726"/>
                    </a:lnTo>
                    <a:lnTo>
                      <a:pt x="2070" y="733"/>
                    </a:lnTo>
                    <a:lnTo>
                      <a:pt x="2069" y="739"/>
                    </a:lnTo>
                    <a:lnTo>
                      <a:pt x="2066" y="741"/>
                    </a:lnTo>
                    <a:lnTo>
                      <a:pt x="2064" y="743"/>
                    </a:lnTo>
                    <a:lnTo>
                      <a:pt x="2051" y="742"/>
                    </a:lnTo>
                    <a:lnTo>
                      <a:pt x="2047" y="743"/>
                    </a:lnTo>
                    <a:lnTo>
                      <a:pt x="2041" y="748"/>
                    </a:lnTo>
                    <a:lnTo>
                      <a:pt x="2035" y="750"/>
                    </a:lnTo>
                    <a:lnTo>
                      <a:pt x="2022" y="749"/>
                    </a:lnTo>
                    <a:lnTo>
                      <a:pt x="2008" y="755"/>
                    </a:lnTo>
                    <a:lnTo>
                      <a:pt x="2001" y="756"/>
                    </a:lnTo>
                    <a:lnTo>
                      <a:pt x="1993" y="753"/>
                    </a:lnTo>
                    <a:lnTo>
                      <a:pt x="1984" y="747"/>
                    </a:lnTo>
                    <a:lnTo>
                      <a:pt x="1975" y="743"/>
                    </a:lnTo>
                    <a:lnTo>
                      <a:pt x="1958" y="740"/>
                    </a:lnTo>
                    <a:lnTo>
                      <a:pt x="1960" y="744"/>
                    </a:lnTo>
                    <a:lnTo>
                      <a:pt x="1966" y="745"/>
                    </a:lnTo>
                    <a:lnTo>
                      <a:pt x="1977" y="756"/>
                    </a:lnTo>
                    <a:lnTo>
                      <a:pt x="1983" y="771"/>
                    </a:lnTo>
                    <a:lnTo>
                      <a:pt x="1988" y="773"/>
                    </a:lnTo>
                    <a:lnTo>
                      <a:pt x="1998" y="785"/>
                    </a:lnTo>
                    <a:lnTo>
                      <a:pt x="2006" y="787"/>
                    </a:lnTo>
                    <a:lnTo>
                      <a:pt x="2014" y="791"/>
                    </a:lnTo>
                    <a:lnTo>
                      <a:pt x="2025" y="786"/>
                    </a:lnTo>
                    <a:lnTo>
                      <a:pt x="2032" y="787"/>
                    </a:lnTo>
                    <a:lnTo>
                      <a:pt x="2031" y="816"/>
                    </a:lnTo>
                    <a:lnTo>
                      <a:pt x="2027" y="818"/>
                    </a:lnTo>
                    <a:lnTo>
                      <a:pt x="2009" y="818"/>
                    </a:lnTo>
                    <a:lnTo>
                      <a:pt x="2001" y="814"/>
                    </a:lnTo>
                    <a:lnTo>
                      <a:pt x="1997" y="810"/>
                    </a:lnTo>
                    <a:lnTo>
                      <a:pt x="1989" y="805"/>
                    </a:lnTo>
                    <a:lnTo>
                      <a:pt x="1981" y="808"/>
                    </a:lnTo>
                    <a:lnTo>
                      <a:pt x="1974" y="807"/>
                    </a:lnTo>
                    <a:lnTo>
                      <a:pt x="1970" y="810"/>
                    </a:lnTo>
                    <a:lnTo>
                      <a:pt x="1962" y="810"/>
                    </a:lnTo>
                    <a:lnTo>
                      <a:pt x="1943" y="815"/>
                    </a:lnTo>
                    <a:lnTo>
                      <a:pt x="1933" y="815"/>
                    </a:lnTo>
                    <a:lnTo>
                      <a:pt x="1926" y="811"/>
                    </a:lnTo>
                    <a:lnTo>
                      <a:pt x="1917" y="811"/>
                    </a:lnTo>
                    <a:lnTo>
                      <a:pt x="1907" y="812"/>
                    </a:lnTo>
                    <a:lnTo>
                      <a:pt x="1907" y="815"/>
                    </a:lnTo>
                    <a:lnTo>
                      <a:pt x="1912" y="816"/>
                    </a:lnTo>
                    <a:lnTo>
                      <a:pt x="1918" y="822"/>
                    </a:lnTo>
                    <a:lnTo>
                      <a:pt x="1924" y="830"/>
                    </a:lnTo>
                    <a:lnTo>
                      <a:pt x="1928" y="834"/>
                    </a:lnTo>
                    <a:lnTo>
                      <a:pt x="1934" y="831"/>
                    </a:lnTo>
                    <a:lnTo>
                      <a:pt x="1940" y="827"/>
                    </a:lnTo>
                    <a:lnTo>
                      <a:pt x="1961" y="821"/>
                    </a:lnTo>
                    <a:lnTo>
                      <a:pt x="1970" y="820"/>
                    </a:lnTo>
                    <a:lnTo>
                      <a:pt x="1978" y="823"/>
                    </a:lnTo>
                    <a:lnTo>
                      <a:pt x="1984" y="826"/>
                    </a:lnTo>
                    <a:lnTo>
                      <a:pt x="1988" y="830"/>
                    </a:lnTo>
                    <a:lnTo>
                      <a:pt x="1992" y="841"/>
                    </a:lnTo>
                    <a:lnTo>
                      <a:pt x="2004" y="843"/>
                    </a:lnTo>
                    <a:lnTo>
                      <a:pt x="2013" y="846"/>
                    </a:lnTo>
                    <a:lnTo>
                      <a:pt x="2028" y="862"/>
                    </a:lnTo>
                    <a:lnTo>
                      <a:pt x="2032" y="863"/>
                    </a:lnTo>
                    <a:lnTo>
                      <a:pt x="2034" y="868"/>
                    </a:lnTo>
                    <a:lnTo>
                      <a:pt x="2031" y="877"/>
                    </a:lnTo>
                    <a:lnTo>
                      <a:pt x="2030" y="884"/>
                    </a:lnTo>
                    <a:lnTo>
                      <a:pt x="2020" y="895"/>
                    </a:lnTo>
                    <a:lnTo>
                      <a:pt x="2005" y="899"/>
                    </a:lnTo>
                    <a:lnTo>
                      <a:pt x="1987" y="898"/>
                    </a:lnTo>
                    <a:lnTo>
                      <a:pt x="1975" y="899"/>
                    </a:lnTo>
                    <a:lnTo>
                      <a:pt x="1973" y="901"/>
                    </a:lnTo>
                    <a:lnTo>
                      <a:pt x="1982" y="904"/>
                    </a:lnTo>
                    <a:lnTo>
                      <a:pt x="2002" y="917"/>
                    </a:lnTo>
                    <a:lnTo>
                      <a:pt x="2009" y="925"/>
                    </a:lnTo>
                    <a:lnTo>
                      <a:pt x="2011" y="929"/>
                    </a:lnTo>
                    <a:lnTo>
                      <a:pt x="2000" y="945"/>
                    </a:lnTo>
                    <a:lnTo>
                      <a:pt x="1990" y="976"/>
                    </a:lnTo>
                    <a:lnTo>
                      <a:pt x="1987" y="978"/>
                    </a:lnTo>
                    <a:lnTo>
                      <a:pt x="1984" y="979"/>
                    </a:lnTo>
                    <a:lnTo>
                      <a:pt x="1975" y="979"/>
                    </a:lnTo>
                    <a:lnTo>
                      <a:pt x="1964" y="986"/>
                    </a:lnTo>
                    <a:lnTo>
                      <a:pt x="1956" y="988"/>
                    </a:lnTo>
                    <a:lnTo>
                      <a:pt x="1942" y="985"/>
                    </a:lnTo>
                    <a:lnTo>
                      <a:pt x="1925" y="985"/>
                    </a:lnTo>
                    <a:lnTo>
                      <a:pt x="1923" y="991"/>
                    </a:lnTo>
                    <a:lnTo>
                      <a:pt x="1922" y="1000"/>
                    </a:lnTo>
                    <a:lnTo>
                      <a:pt x="1922" y="1014"/>
                    </a:lnTo>
                    <a:lnTo>
                      <a:pt x="1923" y="1033"/>
                    </a:lnTo>
                    <a:lnTo>
                      <a:pt x="1923" y="1047"/>
                    </a:lnTo>
                    <a:lnTo>
                      <a:pt x="1920" y="1055"/>
                    </a:lnTo>
                    <a:lnTo>
                      <a:pt x="1916" y="1062"/>
                    </a:lnTo>
                    <a:lnTo>
                      <a:pt x="1910" y="1068"/>
                    </a:lnTo>
                    <a:lnTo>
                      <a:pt x="1903" y="1071"/>
                    </a:lnTo>
                    <a:lnTo>
                      <a:pt x="1898" y="1073"/>
                    </a:lnTo>
                    <a:lnTo>
                      <a:pt x="1890" y="1073"/>
                    </a:lnTo>
                    <a:lnTo>
                      <a:pt x="1866" y="1077"/>
                    </a:lnTo>
                    <a:lnTo>
                      <a:pt x="1855" y="1077"/>
                    </a:lnTo>
                    <a:lnTo>
                      <a:pt x="1846" y="1076"/>
                    </a:lnTo>
                    <a:lnTo>
                      <a:pt x="1837" y="1070"/>
                    </a:lnTo>
                    <a:lnTo>
                      <a:pt x="1822" y="1052"/>
                    </a:lnTo>
                    <a:lnTo>
                      <a:pt x="1817" y="1048"/>
                    </a:lnTo>
                    <a:lnTo>
                      <a:pt x="1813" y="1046"/>
                    </a:lnTo>
                    <a:lnTo>
                      <a:pt x="1813" y="1049"/>
                    </a:lnTo>
                    <a:lnTo>
                      <a:pt x="1818" y="1059"/>
                    </a:lnTo>
                    <a:lnTo>
                      <a:pt x="1821" y="1066"/>
                    </a:lnTo>
                    <a:lnTo>
                      <a:pt x="1825" y="1068"/>
                    </a:lnTo>
                    <a:lnTo>
                      <a:pt x="1824" y="1071"/>
                    </a:lnTo>
                    <a:lnTo>
                      <a:pt x="1817" y="1076"/>
                    </a:lnTo>
                    <a:lnTo>
                      <a:pt x="1810" y="1078"/>
                    </a:lnTo>
                    <a:lnTo>
                      <a:pt x="1801" y="1078"/>
                    </a:lnTo>
                    <a:lnTo>
                      <a:pt x="1800" y="1080"/>
                    </a:lnTo>
                    <a:lnTo>
                      <a:pt x="1803" y="1085"/>
                    </a:lnTo>
                    <a:lnTo>
                      <a:pt x="1807" y="1089"/>
                    </a:lnTo>
                    <a:lnTo>
                      <a:pt x="1810" y="1091"/>
                    </a:lnTo>
                    <a:lnTo>
                      <a:pt x="1817" y="1089"/>
                    </a:lnTo>
                    <a:lnTo>
                      <a:pt x="1824" y="1084"/>
                    </a:lnTo>
                    <a:lnTo>
                      <a:pt x="1830" y="1082"/>
                    </a:lnTo>
                    <a:lnTo>
                      <a:pt x="1839" y="1083"/>
                    </a:lnTo>
                    <a:lnTo>
                      <a:pt x="1843" y="1086"/>
                    </a:lnTo>
                    <a:lnTo>
                      <a:pt x="1855" y="1098"/>
                    </a:lnTo>
                    <a:lnTo>
                      <a:pt x="1857" y="1099"/>
                    </a:lnTo>
                    <a:lnTo>
                      <a:pt x="1866" y="1092"/>
                    </a:lnTo>
                    <a:lnTo>
                      <a:pt x="1879" y="1092"/>
                    </a:lnTo>
                    <a:lnTo>
                      <a:pt x="1884" y="1097"/>
                    </a:lnTo>
                    <a:lnTo>
                      <a:pt x="1886" y="1107"/>
                    </a:lnTo>
                    <a:lnTo>
                      <a:pt x="1886" y="1115"/>
                    </a:lnTo>
                    <a:lnTo>
                      <a:pt x="1884" y="1122"/>
                    </a:lnTo>
                    <a:lnTo>
                      <a:pt x="1887" y="1128"/>
                    </a:lnTo>
                    <a:lnTo>
                      <a:pt x="1894" y="1133"/>
                    </a:lnTo>
                    <a:lnTo>
                      <a:pt x="1901" y="1134"/>
                    </a:lnTo>
                    <a:lnTo>
                      <a:pt x="1904" y="1131"/>
                    </a:lnTo>
                    <a:lnTo>
                      <a:pt x="1911" y="1123"/>
                    </a:lnTo>
                    <a:lnTo>
                      <a:pt x="1914" y="1122"/>
                    </a:lnTo>
                    <a:lnTo>
                      <a:pt x="1916" y="1122"/>
                    </a:lnTo>
                    <a:lnTo>
                      <a:pt x="1920" y="1128"/>
                    </a:lnTo>
                    <a:lnTo>
                      <a:pt x="1925" y="1139"/>
                    </a:lnTo>
                    <a:lnTo>
                      <a:pt x="1925" y="1151"/>
                    </a:lnTo>
                    <a:lnTo>
                      <a:pt x="1921" y="1166"/>
                    </a:lnTo>
                    <a:lnTo>
                      <a:pt x="1916" y="1176"/>
                    </a:lnTo>
                    <a:lnTo>
                      <a:pt x="1897" y="1192"/>
                    </a:lnTo>
                    <a:lnTo>
                      <a:pt x="1890" y="1198"/>
                    </a:lnTo>
                    <a:lnTo>
                      <a:pt x="1886" y="1204"/>
                    </a:lnTo>
                    <a:lnTo>
                      <a:pt x="1879" y="1210"/>
                    </a:lnTo>
                    <a:lnTo>
                      <a:pt x="1865" y="1218"/>
                    </a:lnTo>
                    <a:lnTo>
                      <a:pt x="1858" y="1219"/>
                    </a:lnTo>
                    <a:lnTo>
                      <a:pt x="1843" y="1227"/>
                    </a:lnTo>
                    <a:lnTo>
                      <a:pt x="1839" y="1228"/>
                    </a:lnTo>
                    <a:lnTo>
                      <a:pt x="1834" y="1226"/>
                    </a:lnTo>
                    <a:lnTo>
                      <a:pt x="1834" y="1222"/>
                    </a:lnTo>
                    <a:lnTo>
                      <a:pt x="1835" y="1215"/>
                    </a:lnTo>
                    <a:lnTo>
                      <a:pt x="1836" y="1208"/>
                    </a:lnTo>
                    <a:lnTo>
                      <a:pt x="1838" y="1202"/>
                    </a:lnTo>
                    <a:lnTo>
                      <a:pt x="1838" y="1197"/>
                    </a:lnTo>
                    <a:lnTo>
                      <a:pt x="1834" y="1190"/>
                    </a:lnTo>
                    <a:lnTo>
                      <a:pt x="1831" y="1186"/>
                    </a:lnTo>
                    <a:lnTo>
                      <a:pt x="1828" y="1184"/>
                    </a:lnTo>
                    <a:lnTo>
                      <a:pt x="1822" y="1185"/>
                    </a:lnTo>
                    <a:lnTo>
                      <a:pt x="1819" y="1187"/>
                    </a:lnTo>
                    <a:lnTo>
                      <a:pt x="1815" y="1188"/>
                    </a:lnTo>
                    <a:lnTo>
                      <a:pt x="1812" y="1186"/>
                    </a:lnTo>
                    <a:lnTo>
                      <a:pt x="1808" y="1183"/>
                    </a:lnTo>
                    <a:lnTo>
                      <a:pt x="1802" y="1169"/>
                    </a:lnTo>
                    <a:lnTo>
                      <a:pt x="1799" y="1167"/>
                    </a:lnTo>
                    <a:lnTo>
                      <a:pt x="1796" y="1167"/>
                    </a:lnTo>
                    <a:lnTo>
                      <a:pt x="1793" y="1165"/>
                    </a:lnTo>
                    <a:lnTo>
                      <a:pt x="1791" y="1161"/>
                    </a:lnTo>
                    <a:lnTo>
                      <a:pt x="1786" y="1156"/>
                    </a:lnTo>
                    <a:lnTo>
                      <a:pt x="1788" y="1159"/>
                    </a:lnTo>
                    <a:lnTo>
                      <a:pt x="1792" y="1167"/>
                    </a:lnTo>
                    <a:lnTo>
                      <a:pt x="1794" y="1175"/>
                    </a:lnTo>
                    <a:lnTo>
                      <a:pt x="1796" y="1184"/>
                    </a:lnTo>
                    <a:lnTo>
                      <a:pt x="1796" y="1190"/>
                    </a:lnTo>
                    <a:lnTo>
                      <a:pt x="1760" y="1193"/>
                    </a:lnTo>
                    <a:lnTo>
                      <a:pt x="1745" y="1192"/>
                    </a:lnTo>
                    <a:lnTo>
                      <a:pt x="1742" y="1186"/>
                    </a:lnTo>
                    <a:lnTo>
                      <a:pt x="1734" y="1162"/>
                    </a:lnTo>
                    <a:lnTo>
                      <a:pt x="1733" y="1204"/>
                    </a:lnTo>
                    <a:lnTo>
                      <a:pt x="1706" y="1211"/>
                    </a:lnTo>
                    <a:lnTo>
                      <a:pt x="1700" y="1209"/>
                    </a:lnTo>
                    <a:lnTo>
                      <a:pt x="1690" y="1205"/>
                    </a:lnTo>
                    <a:lnTo>
                      <a:pt x="1677" y="1194"/>
                    </a:lnTo>
                    <a:lnTo>
                      <a:pt x="1671" y="1186"/>
                    </a:lnTo>
                    <a:lnTo>
                      <a:pt x="1669" y="1179"/>
                    </a:lnTo>
                    <a:lnTo>
                      <a:pt x="1667" y="1175"/>
                    </a:lnTo>
                    <a:lnTo>
                      <a:pt x="1667" y="1174"/>
                    </a:lnTo>
                    <a:lnTo>
                      <a:pt x="1663" y="1183"/>
                    </a:lnTo>
                    <a:lnTo>
                      <a:pt x="1659" y="1202"/>
                    </a:lnTo>
                    <a:lnTo>
                      <a:pt x="1651" y="1197"/>
                    </a:lnTo>
                    <a:lnTo>
                      <a:pt x="1639" y="1192"/>
                    </a:lnTo>
                    <a:lnTo>
                      <a:pt x="1635" y="1174"/>
                    </a:lnTo>
                    <a:lnTo>
                      <a:pt x="1635" y="1201"/>
                    </a:lnTo>
                    <a:lnTo>
                      <a:pt x="1616" y="1197"/>
                    </a:lnTo>
                    <a:lnTo>
                      <a:pt x="1607" y="1198"/>
                    </a:lnTo>
                    <a:lnTo>
                      <a:pt x="1604" y="1175"/>
                    </a:lnTo>
                    <a:lnTo>
                      <a:pt x="1604" y="1150"/>
                    </a:lnTo>
                    <a:lnTo>
                      <a:pt x="1600" y="1166"/>
                    </a:lnTo>
                    <a:lnTo>
                      <a:pt x="1602" y="1179"/>
                    </a:lnTo>
                    <a:lnTo>
                      <a:pt x="1602" y="1196"/>
                    </a:lnTo>
                    <a:lnTo>
                      <a:pt x="1594" y="1191"/>
                    </a:lnTo>
                    <a:lnTo>
                      <a:pt x="1577" y="1189"/>
                    </a:lnTo>
                    <a:lnTo>
                      <a:pt x="1571" y="1186"/>
                    </a:lnTo>
                    <a:lnTo>
                      <a:pt x="1572" y="1164"/>
                    </a:lnTo>
                    <a:lnTo>
                      <a:pt x="1573" y="1142"/>
                    </a:lnTo>
                    <a:lnTo>
                      <a:pt x="1595" y="1120"/>
                    </a:lnTo>
                    <a:lnTo>
                      <a:pt x="1602" y="1109"/>
                    </a:lnTo>
                    <a:lnTo>
                      <a:pt x="1607" y="1104"/>
                    </a:lnTo>
                    <a:lnTo>
                      <a:pt x="1615" y="1102"/>
                    </a:lnTo>
                    <a:lnTo>
                      <a:pt x="1624" y="1100"/>
                    </a:lnTo>
                    <a:lnTo>
                      <a:pt x="1631" y="1101"/>
                    </a:lnTo>
                    <a:lnTo>
                      <a:pt x="1638" y="1100"/>
                    </a:lnTo>
                    <a:lnTo>
                      <a:pt x="1647" y="1096"/>
                    </a:lnTo>
                    <a:lnTo>
                      <a:pt x="1654" y="1094"/>
                    </a:lnTo>
                    <a:lnTo>
                      <a:pt x="1656" y="1093"/>
                    </a:lnTo>
                    <a:lnTo>
                      <a:pt x="1654" y="1092"/>
                    </a:lnTo>
                    <a:lnTo>
                      <a:pt x="1646" y="1076"/>
                    </a:lnTo>
                    <a:lnTo>
                      <a:pt x="1644" y="1073"/>
                    </a:lnTo>
                    <a:lnTo>
                      <a:pt x="1641" y="1071"/>
                    </a:lnTo>
                    <a:lnTo>
                      <a:pt x="1636" y="1071"/>
                    </a:lnTo>
                    <a:lnTo>
                      <a:pt x="1632" y="1064"/>
                    </a:lnTo>
                    <a:lnTo>
                      <a:pt x="1629" y="1059"/>
                    </a:lnTo>
                    <a:lnTo>
                      <a:pt x="1625" y="1051"/>
                    </a:lnTo>
                    <a:lnTo>
                      <a:pt x="1621" y="1035"/>
                    </a:lnTo>
                    <a:lnTo>
                      <a:pt x="1616" y="1018"/>
                    </a:lnTo>
                    <a:lnTo>
                      <a:pt x="1619" y="1009"/>
                    </a:lnTo>
                    <a:lnTo>
                      <a:pt x="1627" y="1002"/>
                    </a:lnTo>
                    <a:lnTo>
                      <a:pt x="1635" y="996"/>
                    </a:lnTo>
                    <a:lnTo>
                      <a:pt x="1643" y="993"/>
                    </a:lnTo>
                    <a:lnTo>
                      <a:pt x="1649" y="993"/>
                    </a:lnTo>
                    <a:lnTo>
                      <a:pt x="1657" y="997"/>
                    </a:lnTo>
                    <a:lnTo>
                      <a:pt x="1668" y="1005"/>
                    </a:lnTo>
                    <a:lnTo>
                      <a:pt x="1675" y="1014"/>
                    </a:lnTo>
                    <a:lnTo>
                      <a:pt x="1683" y="1034"/>
                    </a:lnTo>
                    <a:lnTo>
                      <a:pt x="1688" y="1048"/>
                    </a:lnTo>
                    <a:lnTo>
                      <a:pt x="1693" y="1055"/>
                    </a:lnTo>
                    <a:lnTo>
                      <a:pt x="1712" y="1067"/>
                    </a:lnTo>
                    <a:lnTo>
                      <a:pt x="1719" y="1069"/>
                    </a:lnTo>
                    <a:lnTo>
                      <a:pt x="1726" y="1068"/>
                    </a:lnTo>
                    <a:lnTo>
                      <a:pt x="1742" y="1065"/>
                    </a:lnTo>
                    <a:lnTo>
                      <a:pt x="1750" y="1062"/>
                    </a:lnTo>
                    <a:lnTo>
                      <a:pt x="1753" y="1057"/>
                    </a:lnTo>
                    <a:lnTo>
                      <a:pt x="1755" y="1052"/>
                    </a:lnTo>
                    <a:lnTo>
                      <a:pt x="1758" y="1047"/>
                    </a:lnTo>
                    <a:lnTo>
                      <a:pt x="1764" y="1038"/>
                    </a:lnTo>
                    <a:lnTo>
                      <a:pt x="1775" y="1016"/>
                    </a:lnTo>
                    <a:lnTo>
                      <a:pt x="1781" y="999"/>
                    </a:lnTo>
                    <a:lnTo>
                      <a:pt x="1782" y="994"/>
                    </a:lnTo>
                    <a:lnTo>
                      <a:pt x="1783" y="987"/>
                    </a:lnTo>
                    <a:lnTo>
                      <a:pt x="1784" y="978"/>
                    </a:lnTo>
                    <a:lnTo>
                      <a:pt x="1781" y="983"/>
                    </a:lnTo>
                    <a:lnTo>
                      <a:pt x="1762" y="1025"/>
                    </a:lnTo>
                    <a:lnTo>
                      <a:pt x="1759" y="1032"/>
                    </a:lnTo>
                    <a:lnTo>
                      <a:pt x="1748" y="1045"/>
                    </a:lnTo>
                    <a:lnTo>
                      <a:pt x="1744" y="1047"/>
                    </a:lnTo>
                    <a:lnTo>
                      <a:pt x="1736" y="1046"/>
                    </a:lnTo>
                    <a:lnTo>
                      <a:pt x="1726" y="1041"/>
                    </a:lnTo>
                    <a:lnTo>
                      <a:pt x="1715" y="1049"/>
                    </a:lnTo>
                    <a:lnTo>
                      <a:pt x="1708" y="1047"/>
                    </a:lnTo>
                    <a:lnTo>
                      <a:pt x="1702" y="1041"/>
                    </a:lnTo>
                    <a:lnTo>
                      <a:pt x="1702" y="1012"/>
                    </a:lnTo>
                    <a:lnTo>
                      <a:pt x="1694" y="988"/>
                    </a:lnTo>
                    <a:lnTo>
                      <a:pt x="1703" y="976"/>
                    </a:lnTo>
                    <a:lnTo>
                      <a:pt x="1710" y="968"/>
                    </a:lnTo>
                    <a:lnTo>
                      <a:pt x="1723" y="949"/>
                    </a:lnTo>
                    <a:lnTo>
                      <a:pt x="1725" y="949"/>
                    </a:lnTo>
                    <a:lnTo>
                      <a:pt x="1734" y="951"/>
                    </a:lnTo>
                    <a:lnTo>
                      <a:pt x="1730" y="947"/>
                    </a:lnTo>
                    <a:lnTo>
                      <a:pt x="1725" y="940"/>
                    </a:lnTo>
                    <a:lnTo>
                      <a:pt x="1714" y="942"/>
                    </a:lnTo>
                    <a:lnTo>
                      <a:pt x="1717" y="898"/>
                    </a:lnTo>
                    <a:lnTo>
                      <a:pt x="1710" y="931"/>
                    </a:lnTo>
                    <a:lnTo>
                      <a:pt x="1703" y="948"/>
                    </a:lnTo>
                    <a:lnTo>
                      <a:pt x="1698" y="956"/>
                    </a:lnTo>
                    <a:lnTo>
                      <a:pt x="1693" y="961"/>
                    </a:lnTo>
                    <a:lnTo>
                      <a:pt x="1674" y="966"/>
                    </a:lnTo>
                    <a:lnTo>
                      <a:pt x="1678" y="950"/>
                    </a:lnTo>
                    <a:lnTo>
                      <a:pt x="1682" y="926"/>
                    </a:lnTo>
                    <a:lnTo>
                      <a:pt x="1678" y="935"/>
                    </a:lnTo>
                    <a:lnTo>
                      <a:pt x="1667" y="949"/>
                    </a:lnTo>
                    <a:lnTo>
                      <a:pt x="1659" y="955"/>
                    </a:lnTo>
                    <a:lnTo>
                      <a:pt x="1652" y="959"/>
                    </a:lnTo>
                    <a:lnTo>
                      <a:pt x="1639" y="958"/>
                    </a:lnTo>
                    <a:lnTo>
                      <a:pt x="1633" y="951"/>
                    </a:lnTo>
                    <a:lnTo>
                      <a:pt x="1635" y="935"/>
                    </a:lnTo>
                    <a:lnTo>
                      <a:pt x="1635" y="915"/>
                    </a:lnTo>
                    <a:lnTo>
                      <a:pt x="1638" y="906"/>
                    </a:lnTo>
                    <a:lnTo>
                      <a:pt x="1645" y="893"/>
                    </a:lnTo>
                    <a:lnTo>
                      <a:pt x="1651" y="877"/>
                    </a:lnTo>
                    <a:lnTo>
                      <a:pt x="1656" y="860"/>
                    </a:lnTo>
                    <a:lnTo>
                      <a:pt x="1673" y="852"/>
                    </a:lnTo>
                    <a:lnTo>
                      <a:pt x="1690" y="849"/>
                    </a:lnTo>
                    <a:lnTo>
                      <a:pt x="1704" y="840"/>
                    </a:lnTo>
                    <a:lnTo>
                      <a:pt x="1710" y="838"/>
                    </a:lnTo>
                    <a:lnTo>
                      <a:pt x="1717" y="843"/>
                    </a:lnTo>
                    <a:lnTo>
                      <a:pt x="1744" y="849"/>
                    </a:lnTo>
                    <a:lnTo>
                      <a:pt x="1755" y="855"/>
                    </a:lnTo>
                    <a:lnTo>
                      <a:pt x="1760" y="859"/>
                    </a:lnTo>
                    <a:lnTo>
                      <a:pt x="1764" y="860"/>
                    </a:lnTo>
                    <a:lnTo>
                      <a:pt x="1767" y="854"/>
                    </a:lnTo>
                    <a:lnTo>
                      <a:pt x="1772" y="849"/>
                    </a:lnTo>
                    <a:lnTo>
                      <a:pt x="1789" y="849"/>
                    </a:lnTo>
                    <a:lnTo>
                      <a:pt x="1794" y="848"/>
                    </a:lnTo>
                    <a:lnTo>
                      <a:pt x="1798" y="846"/>
                    </a:lnTo>
                    <a:lnTo>
                      <a:pt x="1803" y="840"/>
                    </a:lnTo>
                    <a:lnTo>
                      <a:pt x="1809" y="832"/>
                    </a:lnTo>
                    <a:lnTo>
                      <a:pt x="1810" y="828"/>
                    </a:lnTo>
                    <a:lnTo>
                      <a:pt x="1806" y="828"/>
                    </a:lnTo>
                    <a:lnTo>
                      <a:pt x="1802" y="830"/>
                    </a:lnTo>
                    <a:lnTo>
                      <a:pt x="1796" y="836"/>
                    </a:lnTo>
                    <a:lnTo>
                      <a:pt x="1789" y="840"/>
                    </a:lnTo>
                    <a:lnTo>
                      <a:pt x="1783" y="839"/>
                    </a:lnTo>
                    <a:lnTo>
                      <a:pt x="1770" y="834"/>
                    </a:lnTo>
                    <a:lnTo>
                      <a:pt x="1748" y="833"/>
                    </a:lnTo>
                    <a:lnTo>
                      <a:pt x="1737" y="830"/>
                    </a:lnTo>
                    <a:lnTo>
                      <a:pt x="1732" y="828"/>
                    </a:lnTo>
                    <a:lnTo>
                      <a:pt x="1729" y="824"/>
                    </a:lnTo>
                    <a:lnTo>
                      <a:pt x="1726" y="819"/>
                    </a:lnTo>
                    <a:lnTo>
                      <a:pt x="1724" y="813"/>
                    </a:lnTo>
                    <a:lnTo>
                      <a:pt x="1725" y="808"/>
                    </a:lnTo>
                    <a:lnTo>
                      <a:pt x="1730" y="805"/>
                    </a:lnTo>
                    <a:lnTo>
                      <a:pt x="1734" y="804"/>
                    </a:lnTo>
                    <a:lnTo>
                      <a:pt x="1740" y="808"/>
                    </a:lnTo>
                    <a:lnTo>
                      <a:pt x="1747" y="815"/>
                    </a:lnTo>
                    <a:lnTo>
                      <a:pt x="1755" y="815"/>
                    </a:lnTo>
                    <a:lnTo>
                      <a:pt x="1751" y="810"/>
                    </a:lnTo>
                    <a:lnTo>
                      <a:pt x="1742" y="797"/>
                    </a:lnTo>
                    <a:lnTo>
                      <a:pt x="1736" y="788"/>
                    </a:lnTo>
                    <a:lnTo>
                      <a:pt x="1730" y="776"/>
                    </a:lnTo>
                    <a:lnTo>
                      <a:pt x="1725" y="763"/>
                    </a:lnTo>
                    <a:lnTo>
                      <a:pt x="1716" y="743"/>
                    </a:lnTo>
                    <a:lnTo>
                      <a:pt x="1708" y="724"/>
                    </a:lnTo>
                    <a:lnTo>
                      <a:pt x="1703" y="714"/>
                    </a:lnTo>
                    <a:lnTo>
                      <a:pt x="1697" y="710"/>
                    </a:lnTo>
                    <a:lnTo>
                      <a:pt x="1679" y="704"/>
                    </a:lnTo>
                    <a:lnTo>
                      <a:pt x="1676" y="701"/>
                    </a:lnTo>
                    <a:lnTo>
                      <a:pt x="1667" y="683"/>
                    </a:lnTo>
                    <a:lnTo>
                      <a:pt x="1665" y="653"/>
                    </a:lnTo>
                    <a:lnTo>
                      <a:pt x="1662" y="634"/>
                    </a:lnTo>
                    <a:lnTo>
                      <a:pt x="1665" y="610"/>
                    </a:lnTo>
                    <a:lnTo>
                      <a:pt x="1671" y="599"/>
                    </a:lnTo>
                    <a:lnTo>
                      <a:pt x="1706" y="608"/>
                    </a:lnTo>
                    <a:lnTo>
                      <a:pt x="1721" y="606"/>
                    </a:lnTo>
                    <a:lnTo>
                      <a:pt x="1740" y="610"/>
                    </a:lnTo>
                    <a:lnTo>
                      <a:pt x="1750" y="615"/>
                    </a:lnTo>
                    <a:lnTo>
                      <a:pt x="1761" y="630"/>
                    </a:lnTo>
                    <a:lnTo>
                      <a:pt x="1772" y="646"/>
                    </a:lnTo>
                    <a:lnTo>
                      <a:pt x="1782" y="657"/>
                    </a:lnTo>
                    <a:lnTo>
                      <a:pt x="1791" y="672"/>
                    </a:lnTo>
                    <a:lnTo>
                      <a:pt x="1801" y="694"/>
                    </a:lnTo>
                    <a:lnTo>
                      <a:pt x="1807" y="704"/>
                    </a:lnTo>
                    <a:lnTo>
                      <a:pt x="1812" y="711"/>
                    </a:lnTo>
                    <a:lnTo>
                      <a:pt x="1819" y="716"/>
                    </a:lnTo>
                    <a:lnTo>
                      <a:pt x="1831" y="723"/>
                    </a:lnTo>
                    <a:lnTo>
                      <a:pt x="1843" y="725"/>
                    </a:lnTo>
                    <a:lnTo>
                      <a:pt x="1849" y="724"/>
                    </a:lnTo>
                    <a:lnTo>
                      <a:pt x="1855" y="719"/>
                    </a:lnTo>
                    <a:lnTo>
                      <a:pt x="1860" y="714"/>
                    </a:lnTo>
                    <a:lnTo>
                      <a:pt x="1855" y="712"/>
                    </a:lnTo>
                    <a:lnTo>
                      <a:pt x="1842" y="713"/>
                    </a:lnTo>
                    <a:lnTo>
                      <a:pt x="1833" y="709"/>
                    </a:lnTo>
                    <a:lnTo>
                      <a:pt x="1827" y="703"/>
                    </a:lnTo>
                    <a:lnTo>
                      <a:pt x="1822" y="693"/>
                    </a:lnTo>
                    <a:lnTo>
                      <a:pt x="1813" y="675"/>
                    </a:lnTo>
                    <a:lnTo>
                      <a:pt x="1807" y="663"/>
                    </a:lnTo>
                    <a:lnTo>
                      <a:pt x="1792" y="645"/>
                    </a:lnTo>
                    <a:lnTo>
                      <a:pt x="1782" y="625"/>
                    </a:lnTo>
                    <a:lnTo>
                      <a:pt x="1773" y="606"/>
                    </a:lnTo>
                    <a:lnTo>
                      <a:pt x="1772" y="599"/>
                    </a:lnTo>
                    <a:lnTo>
                      <a:pt x="1778" y="593"/>
                    </a:lnTo>
                    <a:lnTo>
                      <a:pt x="1786" y="589"/>
                    </a:lnTo>
                    <a:lnTo>
                      <a:pt x="1834" y="576"/>
                    </a:lnTo>
                    <a:lnTo>
                      <a:pt x="1862" y="561"/>
                    </a:lnTo>
                    <a:lnTo>
                      <a:pt x="1874" y="542"/>
                    </a:lnTo>
                    <a:lnTo>
                      <a:pt x="1875" y="538"/>
                    </a:lnTo>
                    <a:lnTo>
                      <a:pt x="1913" y="512"/>
                    </a:lnTo>
                    <a:lnTo>
                      <a:pt x="1940" y="502"/>
                    </a:lnTo>
                    <a:lnTo>
                      <a:pt x="1950" y="501"/>
                    </a:lnTo>
                    <a:lnTo>
                      <a:pt x="1959" y="497"/>
                    </a:lnTo>
                    <a:lnTo>
                      <a:pt x="1960" y="494"/>
                    </a:lnTo>
                    <a:lnTo>
                      <a:pt x="1952" y="491"/>
                    </a:lnTo>
                    <a:lnTo>
                      <a:pt x="1944" y="489"/>
                    </a:lnTo>
                    <a:lnTo>
                      <a:pt x="1925" y="489"/>
                    </a:lnTo>
                    <a:lnTo>
                      <a:pt x="1908" y="486"/>
                    </a:lnTo>
                    <a:lnTo>
                      <a:pt x="1903" y="480"/>
                    </a:lnTo>
                    <a:lnTo>
                      <a:pt x="1904" y="470"/>
                    </a:lnTo>
                    <a:lnTo>
                      <a:pt x="1906" y="462"/>
                    </a:lnTo>
                    <a:lnTo>
                      <a:pt x="1910" y="448"/>
                    </a:lnTo>
                    <a:lnTo>
                      <a:pt x="1916" y="438"/>
                    </a:lnTo>
                    <a:lnTo>
                      <a:pt x="1939" y="407"/>
                    </a:lnTo>
                    <a:lnTo>
                      <a:pt x="1955" y="394"/>
                    </a:lnTo>
                    <a:lnTo>
                      <a:pt x="1959" y="385"/>
                    </a:lnTo>
                    <a:lnTo>
                      <a:pt x="1926" y="405"/>
                    </a:lnTo>
                    <a:lnTo>
                      <a:pt x="1914" y="420"/>
                    </a:lnTo>
                    <a:lnTo>
                      <a:pt x="1903" y="441"/>
                    </a:lnTo>
                    <a:lnTo>
                      <a:pt x="1897" y="447"/>
                    </a:lnTo>
                    <a:lnTo>
                      <a:pt x="1892" y="446"/>
                    </a:lnTo>
                    <a:lnTo>
                      <a:pt x="1888" y="448"/>
                    </a:lnTo>
                    <a:lnTo>
                      <a:pt x="1885" y="453"/>
                    </a:lnTo>
                    <a:lnTo>
                      <a:pt x="1882" y="463"/>
                    </a:lnTo>
                    <a:lnTo>
                      <a:pt x="1880" y="478"/>
                    </a:lnTo>
                    <a:lnTo>
                      <a:pt x="1877" y="489"/>
                    </a:lnTo>
                    <a:lnTo>
                      <a:pt x="1876" y="494"/>
                    </a:lnTo>
                    <a:lnTo>
                      <a:pt x="1871" y="501"/>
                    </a:lnTo>
                    <a:lnTo>
                      <a:pt x="1860" y="516"/>
                    </a:lnTo>
                    <a:lnTo>
                      <a:pt x="1833" y="537"/>
                    </a:lnTo>
                    <a:lnTo>
                      <a:pt x="1824" y="542"/>
                    </a:lnTo>
                    <a:lnTo>
                      <a:pt x="1816" y="543"/>
                    </a:lnTo>
                    <a:lnTo>
                      <a:pt x="1791" y="554"/>
                    </a:lnTo>
                    <a:lnTo>
                      <a:pt x="1784" y="554"/>
                    </a:lnTo>
                    <a:lnTo>
                      <a:pt x="1775" y="552"/>
                    </a:lnTo>
                    <a:lnTo>
                      <a:pt x="1779" y="542"/>
                    </a:lnTo>
                    <a:lnTo>
                      <a:pt x="1792" y="523"/>
                    </a:lnTo>
                    <a:lnTo>
                      <a:pt x="1796" y="515"/>
                    </a:lnTo>
                    <a:lnTo>
                      <a:pt x="1787" y="517"/>
                    </a:lnTo>
                    <a:lnTo>
                      <a:pt x="1778" y="522"/>
                    </a:lnTo>
                    <a:lnTo>
                      <a:pt x="1760" y="526"/>
                    </a:lnTo>
                    <a:lnTo>
                      <a:pt x="1752" y="533"/>
                    </a:lnTo>
                    <a:lnTo>
                      <a:pt x="1745" y="547"/>
                    </a:lnTo>
                    <a:lnTo>
                      <a:pt x="1739" y="555"/>
                    </a:lnTo>
                    <a:lnTo>
                      <a:pt x="1734" y="559"/>
                    </a:lnTo>
                    <a:lnTo>
                      <a:pt x="1729" y="561"/>
                    </a:lnTo>
                    <a:lnTo>
                      <a:pt x="1706" y="562"/>
                    </a:lnTo>
                    <a:lnTo>
                      <a:pt x="1701" y="561"/>
                    </a:lnTo>
                    <a:lnTo>
                      <a:pt x="1688" y="551"/>
                    </a:lnTo>
                    <a:lnTo>
                      <a:pt x="1677" y="554"/>
                    </a:lnTo>
                    <a:lnTo>
                      <a:pt x="1673" y="553"/>
                    </a:lnTo>
                    <a:lnTo>
                      <a:pt x="1664" y="546"/>
                    </a:lnTo>
                    <a:lnTo>
                      <a:pt x="1662" y="542"/>
                    </a:lnTo>
                    <a:lnTo>
                      <a:pt x="1662" y="535"/>
                    </a:lnTo>
                    <a:lnTo>
                      <a:pt x="1667" y="523"/>
                    </a:lnTo>
                    <a:lnTo>
                      <a:pt x="1673" y="511"/>
                    </a:lnTo>
                    <a:lnTo>
                      <a:pt x="1691" y="485"/>
                    </a:lnTo>
                    <a:lnTo>
                      <a:pt x="1703" y="473"/>
                    </a:lnTo>
                    <a:lnTo>
                      <a:pt x="1720" y="462"/>
                    </a:lnTo>
                    <a:lnTo>
                      <a:pt x="1761" y="451"/>
                    </a:lnTo>
                    <a:lnTo>
                      <a:pt x="1763" y="442"/>
                    </a:lnTo>
                    <a:lnTo>
                      <a:pt x="1722" y="451"/>
                    </a:lnTo>
                    <a:lnTo>
                      <a:pt x="1687" y="464"/>
                    </a:lnTo>
                    <a:lnTo>
                      <a:pt x="1681" y="468"/>
                    </a:lnTo>
                    <a:lnTo>
                      <a:pt x="1673" y="481"/>
                    </a:lnTo>
                    <a:lnTo>
                      <a:pt x="1647" y="523"/>
                    </a:lnTo>
                    <a:lnTo>
                      <a:pt x="1640" y="534"/>
                    </a:lnTo>
                    <a:lnTo>
                      <a:pt x="1628" y="537"/>
                    </a:lnTo>
                    <a:lnTo>
                      <a:pt x="1619" y="533"/>
                    </a:lnTo>
                    <a:lnTo>
                      <a:pt x="1612" y="528"/>
                    </a:lnTo>
                    <a:lnTo>
                      <a:pt x="1600" y="515"/>
                    </a:lnTo>
                    <a:lnTo>
                      <a:pt x="1591" y="508"/>
                    </a:lnTo>
                    <a:lnTo>
                      <a:pt x="1586" y="504"/>
                    </a:lnTo>
                    <a:lnTo>
                      <a:pt x="1584" y="499"/>
                    </a:lnTo>
                    <a:lnTo>
                      <a:pt x="1582" y="494"/>
                    </a:lnTo>
                    <a:lnTo>
                      <a:pt x="1580" y="487"/>
                    </a:lnTo>
                    <a:lnTo>
                      <a:pt x="1583" y="482"/>
                    </a:lnTo>
                    <a:lnTo>
                      <a:pt x="1607" y="471"/>
                    </a:lnTo>
                    <a:lnTo>
                      <a:pt x="1638" y="473"/>
                    </a:lnTo>
                    <a:lnTo>
                      <a:pt x="1652" y="471"/>
                    </a:lnTo>
                    <a:lnTo>
                      <a:pt x="1666" y="463"/>
                    </a:lnTo>
                    <a:lnTo>
                      <a:pt x="1686" y="446"/>
                    </a:lnTo>
                    <a:lnTo>
                      <a:pt x="1708" y="422"/>
                    </a:lnTo>
                    <a:lnTo>
                      <a:pt x="1712" y="414"/>
                    </a:lnTo>
                    <a:lnTo>
                      <a:pt x="1704" y="412"/>
                    </a:lnTo>
                    <a:lnTo>
                      <a:pt x="1698" y="414"/>
                    </a:lnTo>
                    <a:lnTo>
                      <a:pt x="1684" y="423"/>
                    </a:lnTo>
                    <a:lnTo>
                      <a:pt x="1661" y="446"/>
                    </a:lnTo>
                    <a:lnTo>
                      <a:pt x="1641" y="455"/>
                    </a:lnTo>
                    <a:lnTo>
                      <a:pt x="1592" y="459"/>
                    </a:lnTo>
                    <a:lnTo>
                      <a:pt x="1576" y="466"/>
                    </a:lnTo>
                    <a:lnTo>
                      <a:pt x="1569" y="464"/>
                    </a:lnTo>
                    <a:lnTo>
                      <a:pt x="1564" y="458"/>
                    </a:lnTo>
                    <a:lnTo>
                      <a:pt x="1558" y="446"/>
                    </a:lnTo>
                    <a:lnTo>
                      <a:pt x="1560" y="437"/>
                    </a:lnTo>
                    <a:lnTo>
                      <a:pt x="1571" y="426"/>
                    </a:lnTo>
                    <a:lnTo>
                      <a:pt x="1580" y="423"/>
                    </a:lnTo>
                    <a:lnTo>
                      <a:pt x="1582" y="421"/>
                    </a:lnTo>
                    <a:lnTo>
                      <a:pt x="1569" y="411"/>
                    </a:lnTo>
                    <a:lnTo>
                      <a:pt x="1568" y="405"/>
                    </a:lnTo>
                    <a:lnTo>
                      <a:pt x="1575" y="393"/>
                    </a:lnTo>
                    <a:lnTo>
                      <a:pt x="1592" y="375"/>
                    </a:lnTo>
                    <a:lnTo>
                      <a:pt x="1600" y="370"/>
                    </a:lnTo>
                    <a:lnTo>
                      <a:pt x="1615" y="366"/>
                    </a:lnTo>
                    <a:lnTo>
                      <a:pt x="1631" y="368"/>
                    </a:lnTo>
                    <a:lnTo>
                      <a:pt x="1632" y="365"/>
                    </a:lnTo>
                    <a:lnTo>
                      <a:pt x="1616" y="358"/>
                    </a:lnTo>
                    <a:lnTo>
                      <a:pt x="1604" y="357"/>
                    </a:lnTo>
                    <a:lnTo>
                      <a:pt x="1589" y="361"/>
                    </a:lnTo>
                    <a:lnTo>
                      <a:pt x="1548" y="391"/>
                    </a:lnTo>
                    <a:lnTo>
                      <a:pt x="1545" y="390"/>
                    </a:lnTo>
                    <a:lnTo>
                      <a:pt x="1539" y="385"/>
                    </a:lnTo>
                    <a:lnTo>
                      <a:pt x="1541" y="378"/>
                    </a:lnTo>
                    <a:lnTo>
                      <a:pt x="1562" y="347"/>
                    </a:lnTo>
                    <a:lnTo>
                      <a:pt x="1563" y="342"/>
                    </a:lnTo>
                    <a:lnTo>
                      <a:pt x="1548" y="343"/>
                    </a:lnTo>
                    <a:lnTo>
                      <a:pt x="1543" y="341"/>
                    </a:lnTo>
                    <a:lnTo>
                      <a:pt x="1539" y="338"/>
                    </a:lnTo>
                    <a:lnTo>
                      <a:pt x="1532" y="341"/>
                    </a:lnTo>
                    <a:lnTo>
                      <a:pt x="1524" y="351"/>
                    </a:lnTo>
                    <a:lnTo>
                      <a:pt x="1519" y="355"/>
                    </a:lnTo>
                    <a:lnTo>
                      <a:pt x="1516" y="354"/>
                    </a:lnTo>
                    <a:lnTo>
                      <a:pt x="1507" y="342"/>
                    </a:lnTo>
                    <a:lnTo>
                      <a:pt x="1509" y="332"/>
                    </a:lnTo>
                    <a:lnTo>
                      <a:pt x="1515" y="319"/>
                    </a:lnTo>
                    <a:lnTo>
                      <a:pt x="1521" y="309"/>
                    </a:lnTo>
                    <a:lnTo>
                      <a:pt x="1529" y="301"/>
                    </a:lnTo>
                    <a:lnTo>
                      <a:pt x="1543" y="290"/>
                    </a:lnTo>
                    <a:lnTo>
                      <a:pt x="1553" y="287"/>
                    </a:lnTo>
                    <a:lnTo>
                      <a:pt x="1569" y="287"/>
                    </a:lnTo>
                    <a:lnTo>
                      <a:pt x="1577" y="282"/>
                    </a:lnTo>
                    <a:lnTo>
                      <a:pt x="1584" y="273"/>
                    </a:lnTo>
                    <a:lnTo>
                      <a:pt x="1593" y="260"/>
                    </a:lnTo>
                    <a:lnTo>
                      <a:pt x="1602" y="250"/>
                    </a:lnTo>
                    <a:lnTo>
                      <a:pt x="1617" y="242"/>
                    </a:lnTo>
                    <a:lnTo>
                      <a:pt x="1630" y="244"/>
                    </a:lnTo>
                    <a:lnTo>
                      <a:pt x="1637" y="252"/>
                    </a:lnTo>
                    <a:lnTo>
                      <a:pt x="1643" y="264"/>
                    </a:lnTo>
                    <a:lnTo>
                      <a:pt x="1649" y="273"/>
                    </a:lnTo>
                    <a:lnTo>
                      <a:pt x="1649" y="265"/>
                    </a:lnTo>
                    <a:lnTo>
                      <a:pt x="1655" y="256"/>
                    </a:lnTo>
                    <a:lnTo>
                      <a:pt x="1661" y="253"/>
                    </a:lnTo>
                    <a:lnTo>
                      <a:pt x="1669" y="254"/>
                    </a:lnTo>
                    <a:lnTo>
                      <a:pt x="1676" y="258"/>
                    </a:lnTo>
                    <a:lnTo>
                      <a:pt x="1684" y="269"/>
                    </a:lnTo>
                    <a:lnTo>
                      <a:pt x="1691" y="274"/>
                    </a:lnTo>
                    <a:lnTo>
                      <a:pt x="1695" y="273"/>
                    </a:lnTo>
                    <a:lnTo>
                      <a:pt x="1698" y="268"/>
                    </a:lnTo>
                    <a:lnTo>
                      <a:pt x="1709" y="267"/>
                    </a:lnTo>
                    <a:lnTo>
                      <a:pt x="1709" y="265"/>
                    </a:lnTo>
                    <a:lnTo>
                      <a:pt x="1706" y="259"/>
                    </a:lnTo>
                    <a:lnTo>
                      <a:pt x="1701" y="254"/>
                    </a:lnTo>
                    <a:lnTo>
                      <a:pt x="1662" y="222"/>
                    </a:lnTo>
                    <a:lnTo>
                      <a:pt x="1662" y="215"/>
                    </a:lnTo>
                    <a:lnTo>
                      <a:pt x="1674" y="208"/>
                    </a:lnTo>
                    <a:lnTo>
                      <a:pt x="1682" y="201"/>
                    </a:lnTo>
                    <a:lnTo>
                      <a:pt x="1687" y="198"/>
                    </a:lnTo>
                    <a:lnTo>
                      <a:pt x="1696" y="181"/>
                    </a:lnTo>
                    <a:lnTo>
                      <a:pt x="1703" y="172"/>
                    </a:lnTo>
                    <a:lnTo>
                      <a:pt x="1714" y="162"/>
                    </a:lnTo>
                    <a:lnTo>
                      <a:pt x="1719" y="165"/>
                    </a:lnTo>
                    <a:lnTo>
                      <a:pt x="1725" y="174"/>
                    </a:lnTo>
                    <a:lnTo>
                      <a:pt x="1730" y="180"/>
                    </a:lnTo>
                    <a:lnTo>
                      <a:pt x="1747" y="185"/>
                    </a:lnTo>
                    <a:lnTo>
                      <a:pt x="1754" y="191"/>
                    </a:lnTo>
                    <a:lnTo>
                      <a:pt x="1767" y="222"/>
                    </a:lnTo>
                    <a:lnTo>
                      <a:pt x="1772" y="232"/>
                    </a:lnTo>
                    <a:lnTo>
                      <a:pt x="1779" y="243"/>
                    </a:lnTo>
                    <a:lnTo>
                      <a:pt x="1783" y="246"/>
                    </a:lnTo>
                    <a:lnTo>
                      <a:pt x="1792" y="249"/>
                    </a:lnTo>
                    <a:lnTo>
                      <a:pt x="1792" y="243"/>
                    </a:lnTo>
                    <a:lnTo>
                      <a:pt x="1783" y="229"/>
                    </a:lnTo>
                    <a:lnTo>
                      <a:pt x="1780" y="220"/>
                    </a:lnTo>
                    <a:lnTo>
                      <a:pt x="1781" y="213"/>
                    </a:lnTo>
                    <a:lnTo>
                      <a:pt x="1783" y="209"/>
                    </a:lnTo>
                    <a:lnTo>
                      <a:pt x="1786" y="208"/>
                    </a:lnTo>
                    <a:lnTo>
                      <a:pt x="1794" y="215"/>
                    </a:lnTo>
                    <a:lnTo>
                      <a:pt x="1815" y="237"/>
                    </a:lnTo>
                    <a:lnTo>
                      <a:pt x="1847" y="263"/>
                    </a:lnTo>
                    <a:lnTo>
                      <a:pt x="1859" y="268"/>
                    </a:lnTo>
                    <a:lnTo>
                      <a:pt x="1866" y="278"/>
                    </a:lnTo>
                    <a:lnTo>
                      <a:pt x="1873" y="289"/>
                    </a:lnTo>
                    <a:lnTo>
                      <a:pt x="1880" y="296"/>
                    </a:lnTo>
                    <a:lnTo>
                      <a:pt x="1881" y="295"/>
                    </a:lnTo>
                    <a:lnTo>
                      <a:pt x="1875" y="278"/>
                    </a:lnTo>
                    <a:lnTo>
                      <a:pt x="1860" y="257"/>
                    </a:lnTo>
                    <a:lnTo>
                      <a:pt x="1819" y="221"/>
                    </a:lnTo>
                    <a:lnTo>
                      <a:pt x="1802" y="201"/>
                    </a:lnTo>
                    <a:lnTo>
                      <a:pt x="1795" y="188"/>
                    </a:lnTo>
                    <a:lnTo>
                      <a:pt x="1789" y="175"/>
                    </a:lnTo>
                    <a:lnTo>
                      <a:pt x="1789" y="168"/>
                    </a:lnTo>
                    <a:lnTo>
                      <a:pt x="1794" y="158"/>
                    </a:lnTo>
                    <a:lnTo>
                      <a:pt x="1802" y="152"/>
                    </a:lnTo>
                    <a:lnTo>
                      <a:pt x="1811" y="149"/>
                    </a:lnTo>
                    <a:lnTo>
                      <a:pt x="1812" y="146"/>
                    </a:lnTo>
                    <a:lnTo>
                      <a:pt x="1803" y="135"/>
                    </a:lnTo>
                    <a:lnTo>
                      <a:pt x="1799" y="127"/>
                    </a:lnTo>
                    <a:lnTo>
                      <a:pt x="1799" y="120"/>
                    </a:lnTo>
                    <a:lnTo>
                      <a:pt x="1809" y="115"/>
                    </a:lnTo>
                    <a:lnTo>
                      <a:pt x="1815" y="116"/>
                    </a:lnTo>
                    <a:lnTo>
                      <a:pt x="1827" y="128"/>
                    </a:lnTo>
                    <a:lnTo>
                      <a:pt x="1837" y="133"/>
                    </a:lnTo>
                    <a:lnTo>
                      <a:pt x="1839" y="129"/>
                    </a:lnTo>
                    <a:lnTo>
                      <a:pt x="1829" y="99"/>
                    </a:lnTo>
                    <a:lnTo>
                      <a:pt x="1827" y="92"/>
                    </a:lnTo>
                    <a:lnTo>
                      <a:pt x="1829" y="88"/>
                    </a:lnTo>
                    <a:lnTo>
                      <a:pt x="1833" y="84"/>
                    </a:lnTo>
                    <a:lnTo>
                      <a:pt x="1843" y="86"/>
                    </a:lnTo>
                    <a:lnTo>
                      <a:pt x="1862" y="101"/>
                    </a:lnTo>
                    <a:lnTo>
                      <a:pt x="1893" y="109"/>
                    </a:lnTo>
                    <a:lnTo>
                      <a:pt x="1902" y="108"/>
                    </a:lnTo>
                    <a:lnTo>
                      <a:pt x="1901" y="105"/>
                    </a:lnTo>
                    <a:lnTo>
                      <a:pt x="1888" y="95"/>
                    </a:lnTo>
                    <a:lnTo>
                      <a:pt x="1875" y="82"/>
                    </a:lnTo>
                    <a:lnTo>
                      <a:pt x="1869" y="75"/>
                    </a:lnTo>
                    <a:lnTo>
                      <a:pt x="1865" y="64"/>
                    </a:lnTo>
                    <a:lnTo>
                      <a:pt x="1859" y="56"/>
                    </a:lnTo>
                    <a:lnTo>
                      <a:pt x="1859" y="51"/>
                    </a:lnTo>
                    <a:lnTo>
                      <a:pt x="1867" y="45"/>
                    </a:lnTo>
                    <a:lnTo>
                      <a:pt x="1888" y="46"/>
                    </a:lnTo>
                    <a:lnTo>
                      <a:pt x="1909" y="56"/>
                    </a:lnTo>
                    <a:lnTo>
                      <a:pt x="1926" y="53"/>
                    </a:lnTo>
                    <a:lnTo>
                      <a:pt x="1936" y="55"/>
                    </a:lnTo>
                    <a:lnTo>
                      <a:pt x="1940" y="58"/>
                    </a:lnTo>
                    <a:lnTo>
                      <a:pt x="1949" y="70"/>
                    </a:lnTo>
                    <a:lnTo>
                      <a:pt x="1973" y="110"/>
                    </a:lnTo>
                    <a:lnTo>
                      <a:pt x="1976" y="116"/>
                    </a:lnTo>
                    <a:lnTo>
                      <a:pt x="1978" y="126"/>
                    </a:lnTo>
                    <a:lnTo>
                      <a:pt x="1981" y="139"/>
                    </a:lnTo>
                    <a:lnTo>
                      <a:pt x="1986" y="142"/>
                    </a:lnTo>
                    <a:lnTo>
                      <a:pt x="1994" y="133"/>
                    </a:lnTo>
                    <a:lnTo>
                      <a:pt x="1999" y="125"/>
                    </a:lnTo>
                    <a:lnTo>
                      <a:pt x="1997" y="116"/>
                    </a:lnTo>
                    <a:lnTo>
                      <a:pt x="1983" y="97"/>
                    </a:lnTo>
                    <a:lnTo>
                      <a:pt x="1980" y="89"/>
                    </a:lnTo>
                    <a:lnTo>
                      <a:pt x="1973" y="75"/>
                    </a:lnTo>
                    <a:lnTo>
                      <a:pt x="1958" y="49"/>
                    </a:lnTo>
                    <a:lnTo>
                      <a:pt x="1954" y="37"/>
                    </a:lnTo>
                    <a:lnTo>
                      <a:pt x="1951" y="27"/>
                    </a:lnTo>
                    <a:lnTo>
                      <a:pt x="1994" y="17"/>
                    </a:lnTo>
                    <a:lnTo>
                      <a:pt x="2035" y="25"/>
                    </a:lnTo>
                    <a:lnTo>
                      <a:pt x="2041" y="32"/>
                    </a:lnTo>
                    <a:lnTo>
                      <a:pt x="2045" y="40"/>
                    </a:lnTo>
                    <a:lnTo>
                      <a:pt x="2049" y="53"/>
                    </a:lnTo>
                    <a:lnTo>
                      <a:pt x="2056" y="66"/>
                    </a:lnTo>
                    <a:lnTo>
                      <a:pt x="2070" y="86"/>
                    </a:lnTo>
                    <a:lnTo>
                      <a:pt x="2088" y="98"/>
                    </a:lnTo>
                    <a:lnTo>
                      <a:pt x="2084" y="89"/>
                    </a:lnTo>
                    <a:lnTo>
                      <a:pt x="2071" y="68"/>
                    </a:lnTo>
                    <a:lnTo>
                      <a:pt x="2064" y="53"/>
                    </a:lnTo>
                    <a:lnTo>
                      <a:pt x="2064" y="43"/>
                    </a:lnTo>
                    <a:lnTo>
                      <a:pt x="2065" y="35"/>
                    </a:lnTo>
                    <a:lnTo>
                      <a:pt x="2068" y="29"/>
                    </a:lnTo>
                    <a:lnTo>
                      <a:pt x="2083" y="8"/>
                    </a:lnTo>
                    <a:lnTo>
                      <a:pt x="2106" y="2"/>
                    </a:lnTo>
                    <a:lnTo>
                      <a:pt x="2109" y="4"/>
                    </a:lnTo>
                    <a:lnTo>
                      <a:pt x="2127" y="35"/>
                    </a:lnTo>
                    <a:lnTo>
                      <a:pt x="2135" y="48"/>
                    </a:lnTo>
                    <a:lnTo>
                      <a:pt x="2140" y="53"/>
                    </a:lnTo>
                    <a:lnTo>
                      <a:pt x="2141" y="51"/>
                    </a:lnTo>
                    <a:lnTo>
                      <a:pt x="2133" y="37"/>
                    </a:lnTo>
                    <a:lnTo>
                      <a:pt x="2127" y="29"/>
                    </a:lnTo>
                    <a:lnTo>
                      <a:pt x="2126" y="24"/>
                    </a:lnTo>
                    <a:lnTo>
                      <a:pt x="2136" y="8"/>
                    </a:lnTo>
                    <a:lnTo>
                      <a:pt x="2143" y="4"/>
                    </a:lnTo>
                    <a:lnTo>
                      <a:pt x="2170" y="0"/>
                    </a:lnTo>
                    <a:lnTo>
                      <a:pt x="2174" y="1"/>
                    </a:lnTo>
                    <a:lnTo>
                      <a:pt x="2176" y="6"/>
                    </a:lnTo>
                    <a:lnTo>
                      <a:pt x="2183" y="23"/>
                    </a:lnTo>
                    <a:lnTo>
                      <a:pt x="2185" y="25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5" name="Freeform 1209">
                <a:extLst>
                  <a:ext uri="{FF2B5EF4-FFF2-40B4-BE49-F238E27FC236}">
                    <a16:creationId xmlns:a16="http://schemas.microsoft.com/office/drawing/2014/main" id="{04F0F544-D26A-0E7D-7B53-BF4A09AAA5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29386" y="8192785"/>
                <a:ext cx="5495" cy="5491"/>
              </a:xfrm>
              <a:custGeom>
                <a:avLst/>
                <a:gdLst>
                  <a:gd name="T0" fmla="*/ 1 w 2"/>
                  <a:gd name="T1" fmla="*/ 3 h 4"/>
                  <a:gd name="T2" fmla="*/ 0 w 2"/>
                  <a:gd name="T3" fmla="*/ 3 h 4"/>
                  <a:gd name="T4" fmla="*/ 0 w 2"/>
                  <a:gd name="T5" fmla="*/ 3 h 4"/>
                  <a:gd name="T6" fmla="*/ 0 w 2"/>
                  <a:gd name="T7" fmla="*/ 1 h 4"/>
                  <a:gd name="T8" fmla="*/ 1 w 2"/>
                  <a:gd name="T9" fmla="*/ 0 h 4"/>
                  <a:gd name="T10" fmla="*/ 1 w 2"/>
                  <a:gd name="T11" fmla="*/ 0 h 4"/>
                  <a:gd name="T12" fmla="*/ 1 w 2"/>
                  <a:gd name="T13" fmla="*/ 2 h 4"/>
                  <a:gd name="T14" fmla="*/ 1 w 2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4">
                    <a:moveTo>
                      <a:pt x="1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2"/>
                    </a:lnTo>
                    <a:lnTo>
                      <a:pt x="1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6" name="Freeform 1210">
                <a:extLst>
                  <a:ext uri="{FF2B5EF4-FFF2-40B4-BE49-F238E27FC236}">
                    <a16:creationId xmlns:a16="http://schemas.microsoft.com/office/drawing/2014/main" id="{EC31BEF3-8DAB-D8E8-E7E5-C8370B60E9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86284" y="8077432"/>
                <a:ext cx="16481" cy="5495"/>
              </a:xfrm>
              <a:custGeom>
                <a:avLst/>
                <a:gdLst>
                  <a:gd name="T0" fmla="*/ 11 w 14"/>
                  <a:gd name="T1" fmla="*/ 3 h 5"/>
                  <a:gd name="T2" fmla="*/ 7 w 14"/>
                  <a:gd name="T3" fmla="*/ 4 h 5"/>
                  <a:gd name="T4" fmla="*/ 3 w 14"/>
                  <a:gd name="T5" fmla="*/ 4 h 5"/>
                  <a:gd name="T6" fmla="*/ 1 w 14"/>
                  <a:gd name="T7" fmla="*/ 3 h 5"/>
                  <a:gd name="T8" fmla="*/ 0 w 14"/>
                  <a:gd name="T9" fmla="*/ 2 h 5"/>
                  <a:gd name="T10" fmla="*/ 7 w 14"/>
                  <a:gd name="T11" fmla="*/ 3 h 5"/>
                  <a:gd name="T12" fmla="*/ 8 w 14"/>
                  <a:gd name="T13" fmla="*/ 2 h 5"/>
                  <a:gd name="T14" fmla="*/ 13 w 14"/>
                  <a:gd name="T15" fmla="*/ 0 h 5"/>
                  <a:gd name="T16" fmla="*/ 11 w 14"/>
                  <a:gd name="T1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5">
                    <a:moveTo>
                      <a:pt x="11" y="3"/>
                    </a:moveTo>
                    <a:lnTo>
                      <a:pt x="7" y="4"/>
                    </a:lnTo>
                    <a:lnTo>
                      <a:pt x="3" y="4"/>
                    </a:lnTo>
                    <a:lnTo>
                      <a:pt x="1" y="3"/>
                    </a:lnTo>
                    <a:lnTo>
                      <a:pt x="0" y="2"/>
                    </a:lnTo>
                    <a:lnTo>
                      <a:pt x="7" y="3"/>
                    </a:lnTo>
                    <a:lnTo>
                      <a:pt x="8" y="2"/>
                    </a:lnTo>
                    <a:lnTo>
                      <a:pt x="13" y="0"/>
                    </a:lnTo>
                    <a:lnTo>
                      <a:pt x="11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7" name="Freeform 1211">
                <a:extLst>
                  <a:ext uri="{FF2B5EF4-FFF2-40B4-BE49-F238E27FC236}">
                    <a16:creationId xmlns:a16="http://schemas.microsoft.com/office/drawing/2014/main" id="{CB7FC519-A3D3-C0AE-F91B-DC3C4CEDD3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54598" y="8066446"/>
                <a:ext cx="5491" cy="5495"/>
              </a:xfrm>
              <a:custGeom>
                <a:avLst/>
                <a:gdLst>
                  <a:gd name="T0" fmla="*/ 4 w 6"/>
                  <a:gd name="T1" fmla="*/ 3 h 4"/>
                  <a:gd name="T2" fmla="*/ 3 w 6"/>
                  <a:gd name="T3" fmla="*/ 3 h 4"/>
                  <a:gd name="T4" fmla="*/ 1 w 6"/>
                  <a:gd name="T5" fmla="*/ 3 h 4"/>
                  <a:gd name="T6" fmla="*/ 0 w 6"/>
                  <a:gd name="T7" fmla="*/ 3 h 4"/>
                  <a:gd name="T8" fmla="*/ 0 w 6"/>
                  <a:gd name="T9" fmla="*/ 2 h 4"/>
                  <a:gd name="T10" fmla="*/ 1 w 6"/>
                  <a:gd name="T11" fmla="*/ 2 h 4"/>
                  <a:gd name="T12" fmla="*/ 5 w 6"/>
                  <a:gd name="T13" fmla="*/ 0 h 4"/>
                  <a:gd name="T14" fmla="*/ 5 w 6"/>
                  <a:gd name="T15" fmla="*/ 1 h 4"/>
                  <a:gd name="T16" fmla="*/ 4 w 6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4" y="3"/>
                    </a:moveTo>
                    <a:lnTo>
                      <a:pt x="3" y="3"/>
                    </a:lnTo>
                    <a:lnTo>
                      <a:pt x="1" y="3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1" y="2"/>
                    </a:lnTo>
                    <a:lnTo>
                      <a:pt x="5" y="0"/>
                    </a:lnTo>
                    <a:lnTo>
                      <a:pt x="5" y="1"/>
                    </a:lnTo>
                    <a:lnTo>
                      <a:pt x="4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8" name="Freeform 1212">
                <a:extLst>
                  <a:ext uri="{FF2B5EF4-FFF2-40B4-BE49-F238E27FC236}">
                    <a16:creationId xmlns:a16="http://schemas.microsoft.com/office/drawing/2014/main" id="{CF5E5BB4-2FCC-B027-90E5-CBEC538199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5584" y="8066446"/>
                <a:ext cx="10986" cy="5495"/>
              </a:xfrm>
              <a:custGeom>
                <a:avLst/>
                <a:gdLst>
                  <a:gd name="T0" fmla="*/ 4 w 9"/>
                  <a:gd name="T1" fmla="*/ 4 h 6"/>
                  <a:gd name="T2" fmla="*/ 2 w 9"/>
                  <a:gd name="T3" fmla="*/ 5 h 6"/>
                  <a:gd name="T4" fmla="*/ 1 w 9"/>
                  <a:gd name="T5" fmla="*/ 5 h 6"/>
                  <a:gd name="T6" fmla="*/ 0 w 9"/>
                  <a:gd name="T7" fmla="*/ 5 h 6"/>
                  <a:gd name="T8" fmla="*/ 1 w 9"/>
                  <a:gd name="T9" fmla="*/ 5 h 6"/>
                  <a:gd name="T10" fmla="*/ 1 w 9"/>
                  <a:gd name="T11" fmla="*/ 4 h 6"/>
                  <a:gd name="T12" fmla="*/ 0 w 9"/>
                  <a:gd name="T13" fmla="*/ 4 h 6"/>
                  <a:gd name="T14" fmla="*/ 0 w 9"/>
                  <a:gd name="T15" fmla="*/ 3 h 6"/>
                  <a:gd name="T16" fmla="*/ 1 w 9"/>
                  <a:gd name="T17" fmla="*/ 2 h 6"/>
                  <a:gd name="T18" fmla="*/ 2 w 9"/>
                  <a:gd name="T19" fmla="*/ 1 h 6"/>
                  <a:gd name="T20" fmla="*/ 5 w 9"/>
                  <a:gd name="T21" fmla="*/ 0 h 6"/>
                  <a:gd name="T22" fmla="*/ 6 w 9"/>
                  <a:gd name="T23" fmla="*/ 0 h 6"/>
                  <a:gd name="T24" fmla="*/ 8 w 9"/>
                  <a:gd name="T25" fmla="*/ 0 h 6"/>
                  <a:gd name="T26" fmla="*/ 8 w 9"/>
                  <a:gd name="T27" fmla="*/ 0 h 6"/>
                  <a:gd name="T28" fmla="*/ 5 w 9"/>
                  <a:gd name="T29" fmla="*/ 1 h 6"/>
                  <a:gd name="T30" fmla="*/ 4 w 9"/>
                  <a:gd name="T31" fmla="*/ 3 h 6"/>
                  <a:gd name="T32" fmla="*/ 4 w 9"/>
                  <a:gd name="T33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6">
                    <a:moveTo>
                      <a:pt x="4" y="4"/>
                    </a:moveTo>
                    <a:lnTo>
                      <a:pt x="2" y="5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5" y="1"/>
                    </a:lnTo>
                    <a:lnTo>
                      <a:pt x="4" y="3"/>
                    </a:lnTo>
                    <a:lnTo>
                      <a:pt x="4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49" name="Freeform 1213">
                <a:extLst>
                  <a:ext uri="{FF2B5EF4-FFF2-40B4-BE49-F238E27FC236}">
                    <a16:creationId xmlns:a16="http://schemas.microsoft.com/office/drawing/2014/main" id="{AFB7A977-9D9E-98B3-A72C-E8CE825244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50090" y="8055460"/>
                <a:ext cx="5491" cy="10986"/>
              </a:xfrm>
              <a:custGeom>
                <a:avLst/>
                <a:gdLst>
                  <a:gd name="T0" fmla="*/ 2 w 4"/>
                  <a:gd name="T1" fmla="*/ 4 h 7"/>
                  <a:gd name="T2" fmla="*/ 0 w 4"/>
                  <a:gd name="T3" fmla="*/ 6 h 7"/>
                  <a:gd name="T4" fmla="*/ 0 w 4"/>
                  <a:gd name="T5" fmla="*/ 4 h 7"/>
                  <a:gd name="T6" fmla="*/ 2 w 4"/>
                  <a:gd name="T7" fmla="*/ 0 h 7"/>
                  <a:gd name="T8" fmla="*/ 3 w 4"/>
                  <a:gd name="T9" fmla="*/ 0 h 7"/>
                  <a:gd name="T10" fmla="*/ 2 w 4"/>
                  <a:gd name="T11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7">
                    <a:moveTo>
                      <a:pt x="2" y="4"/>
                    </a:moveTo>
                    <a:lnTo>
                      <a:pt x="0" y="6"/>
                    </a:lnTo>
                    <a:lnTo>
                      <a:pt x="0" y="4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2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0" name="Freeform 1214">
                <a:extLst>
                  <a:ext uri="{FF2B5EF4-FFF2-40B4-BE49-F238E27FC236}">
                    <a16:creationId xmlns:a16="http://schemas.microsoft.com/office/drawing/2014/main" id="{555A9DED-23F0-D8DE-F189-D8868605A1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28118" y="8033488"/>
                <a:ext cx="5491" cy="10986"/>
              </a:xfrm>
              <a:custGeom>
                <a:avLst/>
                <a:gdLst>
                  <a:gd name="T0" fmla="*/ 3 w 5"/>
                  <a:gd name="T1" fmla="*/ 5 h 9"/>
                  <a:gd name="T2" fmla="*/ 0 w 5"/>
                  <a:gd name="T3" fmla="*/ 8 h 9"/>
                  <a:gd name="T4" fmla="*/ 1 w 5"/>
                  <a:gd name="T5" fmla="*/ 2 h 9"/>
                  <a:gd name="T6" fmla="*/ 2 w 5"/>
                  <a:gd name="T7" fmla="*/ 0 h 9"/>
                  <a:gd name="T8" fmla="*/ 4 w 5"/>
                  <a:gd name="T9" fmla="*/ 1 h 9"/>
                  <a:gd name="T10" fmla="*/ 4 w 5"/>
                  <a:gd name="T11" fmla="*/ 4 h 9"/>
                  <a:gd name="T12" fmla="*/ 3 w 5"/>
                  <a:gd name="T13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9">
                    <a:moveTo>
                      <a:pt x="3" y="5"/>
                    </a:moveTo>
                    <a:lnTo>
                      <a:pt x="0" y="8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4" y="1"/>
                    </a:lnTo>
                    <a:lnTo>
                      <a:pt x="4" y="4"/>
                    </a:lnTo>
                    <a:lnTo>
                      <a:pt x="3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1" name="Freeform 1215">
                <a:extLst>
                  <a:ext uri="{FF2B5EF4-FFF2-40B4-BE49-F238E27FC236}">
                    <a16:creationId xmlns:a16="http://schemas.microsoft.com/office/drawing/2014/main" id="{EA4B11E7-4353-E02B-50C3-5A8C4FE2EE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22768" y="8033488"/>
                <a:ext cx="5491" cy="5495"/>
              </a:xfrm>
              <a:custGeom>
                <a:avLst/>
                <a:gdLst>
                  <a:gd name="T0" fmla="*/ 2 w 3"/>
                  <a:gd name="T1" fmla="*/ 3 h 5"/>
                  <a:gd name="T2" fmla="*/ 2 w 3"/>
                  <a:gd name="T3" fmla="*/ 4 h 5"/>
                  <a:gd name="T4" fmla="*/ 0 w 3"/>
                  <a:gd name="T5" fmla="*/ 2 h 5"/>
                  <a:gd name="T6" fmla="*/ 0 w 3"/>
                  <a:gd name="T7" fmla="*/ 2 h 5"/>
                  <a:gd name="T8" fmla="*/ 0 w 3"/>
                  <a:gd name="T9" fmla="*/ 0 h 5"/>
                  <a:gd name="T10" fmla="*/ 0 w 3"/>
                  <a:gd name="T11" fmla="*/ 0 h 5"/>
                  <a:gd name="T12" fmla="*/ 2 w 3"/>
                  <a:gd name="T13" fmla="*/ 0 h 5"/>
                  <a:gd name="T14" fmla="*/ 2 w 3"/>
                  <a:gd name="T15" fmla="*/ 1 h 5"/>
                  <a:gd name="T16" fmla="*/ 2 w 3"/>
                  <a:gd name="T1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lnTo>
                      <a:pt x="2" y="4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1"/>
                    </a:lnTo>
                    <a:lnTo>
                      <a:pt x="2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2" name="Freeform 1216">
                <a:extLst>
                  <a:ext uri="{FF2B5EF4-FFF2-40B4-BE49-F238E27FC236}">
                    <a16:creationId xmlns:a16="http://schemas.microsoft.com/office/drawing/2014/main" id="{9C93CD14-0D64-8544-CCEE-A1A5F2A16B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62344" y="7995039"/>
                <a:ext cx="5495" cy="5491"/>
              </a:xfrm>
              <a:custGeom>
                <a:avLst/>
                <a:gdLst>
                  <a:gd name="T0" fmla="*/ 1 w 5"/>
                  <a:gd name="T1" fmla="*/ 3 h 4"/>
                  <a:gd name="T2" fmla="*/ 0 w 5"/>
                  <a:gd name="T3" fmla="*/ 3 h 4"/>
                  <a:gd name="T4" fmla="*/ 0 w 5"/>
                  <a:gd name="T5" fmla="*/ 2 h 4"/>
                  <a:gd name="T6" fmla="*/ 0 w 5"/>
                  <a:gd name="T7" fmla="*/ 2 h 4"/>
                  <a:gd name="T8" fmla="*/ 0 w 5"/>
                  <a:gd name="T9" fmla="*/ 1 h 4"/>
                  <a:gd name="T10" fmla="*/ 3 w 5"/>
                  <a:gd name="T11" fmla="*/ 0 h 4"/>
                  <a:gd name="T12" fmla="*/ 4 w 5"/>
                  <a:gd name="T13" fmla="*/ 0 h 4"/>
                  <a:gd name="T14" fmla="*/ 3 w 5"/>
                  <a:gd name="T15" fmla="*/ 1 h 4"/>
                  <a:gd name="T16" fmla="*/ 1 w 5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4">
                    <a:moveTo>
                      <a:pt x="1" y="3"/>
                    </a:moveTo>
                    <a:lnTo>
                      <a:pt x="0" y="3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3" y="1"/>
                    </a:lnTo>
                    <a:lnTo>
                      <a:pt x="1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3" name="Freeform 1217">
                <a:extLst>
                  <a:ext uri="{FF2B5EF4-FFF2-40B4-BE49-F238E27FC236}">
                    <a16:creationId xmlns:a16="http://schemas.microsoft.com/office/drawing/2014/main" id="{CAAB71D0-41EA-D5C7-F2E4-19AD7FCFD5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53327" y="7995039"/>
                <a:ext cx="10986" cy="5491"/>
              </a:xfrm>
              <a:custGeom>
                <a:avLst/>
                <a:gdLst>
                  <a:gd name="T0" fmla="*/ 4 w 7"/>
                  <a:gd name="T1" fmla="*/ 4 h 5"/>
                  <a:gd name="T2" fmla="*/ 2 w 7"/>
                  <a:gd name="T3" fmla="*/ 4 h 5"/>
                  <a:gd name="T4" fmla="*/ 2 w 7"/>
                  <a:gd name="T5" fmla="*/ 4 h 5"/>
                  <a:gd name="T6" fmla="*/ 1 w 7"/>
                  <a:gd name="T7" fmla="*/ 2 h 5"/>
                  <a:gd name="T8" fmla="*/ 0 w 7"/>
                  <a:gd name="T9" fmla="*/ 0 h 5"/>
                  <a:gd name="T10" fmla="*/ 2 w 7"/>
                  <a:gd name="T11" fmla="*/ 0 h 5"/>
                  <a:gd name="T12" fmla="*/ 6 w 7"/>
                  <a:gd name="T13" fmla="*/ 0 h 5"/>
                  <a:gd name="T14" fmla="*/ 4 w 7"/>
                  <a:gd name="T15" fmla="*/ 2 h 5"/>
                  <a:gd name="T16" fmla="*/ 4 w 7"/>
                  <a:gd name="T1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5">
                    <a:moveTo>
                      <a:pt x="4" y="4"/>
                    </a:moveTo>
                    <a:lnTo>
                      <a:pt x="2" y="4"/>
                    </a:lnTo>
                    <a:lnTo>
                      <a:pt x="2" y="4"/>
                    </a:lnTo>
                    <a:lnTo>
                      <a:pt x="1" y="2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4" name="Freeform 1218">
                <a:extLst>
                  <a:ext uri="{FF2B5EF4-FFF2-40B4-BE49-F238E27FC236}">
                    <a16:creationId xmlns:a16="http://schemas.microsoft.com/office/drawing/2014/main" id="{A67BE6E5-DA98-4DC7-29F1-541B3BFD18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64457" y="7984053"/>
                <a:ext cx="10986" cy="10986"/>
              </a:xfrm>
              <a:custGeom>
                <a:avLst/>
                <a:gdLst>
                  <a:gd name="T0" fmla="*/ 5 w 9"/>
                  <a:gd name="T1" fmla="*/ 5 h 7"/>
                  <a:gd name="T2" fmla="*/ 1 w 9"/>
                  <a:gd name="T3" fmla="*/ 6 h 7"/>
                  <a:gd name="T4" fmla="*/ 0 w 9"/>
                  <a:gd name="T5" fmla="*/ 6 h 7"/>
                  <a:gd name="T6" fmla="*/ 3 w 9"/>
                  <a:gd name="T7" fmla="*/ 2 h 7"/>
                  <a:gd name="T8" fmla="*/ 8 w 9"/>
                  <a:gd name="T9" fmla="*/ 0 h 7"/>
                  <a:gd name="T10" fmla="*/ 5 w 9"/>
                  <a:gd name="T11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7">
                    <a:moveTo>
                      <a:pt x="5" y="5"/>
                    </a:moveTo>
                    <a:lnTo>
                      <a:pt x="1" y="6"/>
                    </a:lnTo>
                    <a:lnTo>
                      <a:pt x="0" y="6"/>
                    </a:lnTo>
                    <a:lnTo>
                      <a:pt x="3" y="2"/>
                    </a:lnTo>
                    <a:lnTo>
                      <a:pt x="8" y="0"/>
                    </a:lnTo>
                    <a:lnTo>
                      <a:pt x="5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5" name="Freeform 1219">
                <a:extLst>
                  <a:ext uri="{FF2B5EF4-FFF2-40B4-BE49-F238E27FC236}">
                    <a16:creationId xmlns:a16="http://schemas.microsoft.com/office/drawing/2014/main" id="{1579798C-6802-C786-8969-8F00AAE5BD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8962" y="7984053"/>
                <a:ext cx="21972" cy="16477"/>
              </a:xfrm>
              <a:custGeom>
                <a:avLst/>
                <a:gdLst>
                  <a:gd name="T0" fmla="*/ 12 w 17"/>
                  <a:gd name="T1" fmla="*/ 10 h 12"/>
                  <a:gd name="T2" fmla="*/ 10 w 17"/>
                  <a:gd name="T3" fmla="*/ 11 h 12"/>
                  <a:gd name="T4" fmla="*/ 6 w 17"/>
                  <a:gd name="T5" fmla="*/ 11 h 12"/>
                  <a:gd name="T6" fmla="*/ 1 w 17"/>
                  <a:gd name="T7" fmla="*/ 11 h 12"/>
                  <a:gd name="T8" fmla="*/ 0 w 17"/>
                  <a:gd name="T9" fmla="*/ 11 h 12"/>
                  <a:gd name="T10" fmla="*/ 4 w 17"/>
                  <a:gd name="T11" fmla="*/ 8 h 12"/>
                  <a:gd name="T12" fmla="*/ 9 w 17"/>
                  <a:gd name="T13" fmla="*/ 6 h 12"/>
                  <a:gd name="T14" fmla="*/ 13 w 17"/>
                  <a:gd name="T15" fmla="*/ 0 h 12"/>
                  <a:gd name="T16" fmla="*/ 16 w 17"/>
                  <a:gd name="T17" fmla="*/ 0 h 12"/>
                  <a:gd name="T18" fmla="*/ 13 w 17"/>
                  <a:gd name="T19" fmla="*/ 7 h 12"/>
                  <a:gd name="T20" fmla="*/ 13 w 17"/>
                  <a:gd name="T21" fmla="*/ 10 h 12"/>
                  <a:gd name="T22" fmla="*/ 12 w 17"/>
                  <a:gd name="T23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" h="12">
                    <a:moveTo>
                      <a:pt x="12" y="10"/>
                    </a:moveTo>
                    <a:lnTo>
                      <a:pt x="10" y="11"/>
                    </a:lnTo>
                    <a:lnTo>
                      <a:pt x="6" y="11"/>
                    </a:lnTo>
                    <a:lnTo>
                      <a:pt x="1" y="11"/>
                    </a:lnTo>
                    <a:lnTo>
                      <a:pt x="0" y="11"/>
                    </a:lnTo>
                    <a:lnTo>
                      <a:pt x="4" y="8"/>
                    </a:lnTo>
                    <a:lnTo>
                      <a:pt x="9" y="6"/>
                    </a:lnTo>
                    <a:lnTo>
                      <a:pt x="13" y="0"/>
                    </a:lnTo>
                    <a:lnTo>
                      <a:pt x="16" y="0"/>
                    </a:lnTo>
                    <a:lnTo>
                      <a:pt x="13" y="7"/>
                    </a:lnTo>
                    <a:lnTo>
                      <a:pt x="13" y="10"/>
                    </a:lnTo>
                    <a:lnTo>
                      <a:pt x="12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6" name="Freeform 1221">
                <a:extLst>
                  <a:ext uri="{FF2B5EF4-FFF2-40B4-BE49-F238E27FC236}">
                    <a16:creationId xmlns:a16="http://schemas.microsoft.com/office/drawing/2014/main" id="{839A6611-156B-1180-4AEF-CBF3AE594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6429" y="7973068"/>
                <a:ext cx="10986" cy="5491"/>
              </a:xfrm>
              <a:custGeom>
                <a:avLst/>
                <a:gdLst>
                  <a:gd name="T0" fmla="*/ 5 w 8"/>
                  <a:gd name="T1" fmla="*/ 5 h 6"/>
                  <a:gd name="T2" fmla="*/ 3 w 8"/>
                  <a:gd name="T3" fmla="*/ 5 h 6"/>
                  <a:gd name="T4" fmla="*/ 1 w 8"/>
                  <a:gd name="T5" fmla="*/ 5 h 6"/>
                  <a:gd name="T6" fmla="*/ 0 w 8"/>
                  <a:gd name="T7" fmla="*/ 3 h 6"/>
                  <a:gd name="T8" fmla="*/ 1 w 8"/>
                  <a:gd name="T9" fmla="*/ 2 h 6"/>
                  <a:gd name="T10" fmla="*/ 2 w 8"/>
                  <a:gd name="T11" fmla="*/ 1 h 6"/>
                  <a:gd name="T12" fmla="*/ 3 w 8"/>
                  <a:gd name="T13" fmla="*/ 0 h 6"/>
                  <a:gd name="T14" fmla="*/ 4 w 8"/>
                  <a:gd name="T15" fmla="*/ 0 h 6"/>
                  <a:gd name="T16" fmla="*/ 6 w 8"/>
                  <a:gd name="T17" fmla="*/ 0 h 6"/>
                  <a:gd name="T18" fmla="*/ 7 w 8"/>
                  <a:gd name="T19" fmla="*/ 1 h 6"/>
                  <a:gd name="T20" fmla="*/ 7 w 8"/>
                  <a:gd name="T21" fmla="*/ 1 h 6"/>
                  <a:gd name="T22" fmla="*/ 5 w 8"/>
                  <a:gd name="T2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6">
                    <a:moveTo>
                      <a:pt x="5" y="5"/>
                    </a:moveTo>
                    <a:lnTo>
                      <a:pt x="3" y="5"/>
                    </a:lnTo>
                    <a:lnTo>
                      <a:pt x="1" y="5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1"/>
                    </a:lnTo>
                    <a:lnTo>
                      <a:pt x="7" y="1"/>
                    </a:lnTo>
                    <a:lnTo>
                      <a:pt x="5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7" name="Freeform 1222">
                <a:extLst>
                  <a:ext uri="{FF2B5EF4-FFF2-40B4-BE49-F238E27FC236}">
                    <a16:creationId xmlns:a16="http://schemas.microsoft.com/office/drawing/2014/main" id="{A971BE24-A517-E6EE-AEE0-C677AFE8EE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4457" y="7951096"/>
                <a:ext cx="10986" cy="10986"/>
              </a:xfrm>
              <a:custGeom>
                <a:avLst/>
                <a:gdLst>
                  <a:gd name="T0" fmla="*/ 8 w 10"/>
                  <a:gd name="T1" fmla="*/ 7 h 11"/>
                  <a:gd name="T2" fmla="*/ 8 w 10"/>
                  <a:gd name="T3" fmla="*/ 8 h 11"/>
                  <a:gd name="T4" fmla="*/ 7 w 10"/>
                  <a:gd name="T5" fmla="*/ 7 h 11"/>
                  <a:gd name="T6" fmla="*/ 6 w 10"/>
                  <a:gd name="T7" fmla="*/ 8 h 11"/>
                  <a:gd name="T8" fmla="*/ 6 w 10"/>
                  <a:gd name="T9" fmla="*/ 9 h 11"/>
                  <a:gd name="T10" fmla="*/ 5 w 10"/>
                  <a:gd name="T11" fmla="*/ 10 h 11"/>
                  <a:gd name="T12" fmla="*/ 5 w 10"/>
                  <a:gd name="T13" fmla="*/ 10 h 11"/>
                  <a:gd name="T14" fmla="*/ 3 w 10"/>
                  <a:gd name="T15" fmla="*/ 10 h 11"/>
                  <a:gd name="T16" fmla="*/ 1 w 10"/>
                  <a:gd name="T17" fmla="*/ 7 h 11"/>
                  <a:gd name="T18" fmla="*/ 0 w 10"/>
                  <a:gd name="T19" fmla="*/ 4 h 11"/>
                  <a:gd name="T20" fmla="*/ 0 w 10"/>
                  <a:gd name="T21" fmla="*/ 2 h 11"/>
                  <a:gd name="T22" fmla="*/ 0 w 10"/>
                  <a:gd name="T23" fmla="*/ 0 h 11"/>
                  <a:gd name="T24" fmla="*/ 3 w 10"/>
                  <a:gd name="T25" fmla="*/ 1 h 11"/>
                  <a:gd name="T26" fmla="*/ 6 w 10"/>
                  <a:gd name="T27" fmla="*/ 2 h 11"/>
                  <a:gd name="T28" fmla="*/ 8 w 10"/>
                  <a:gd name="T29" fmla="*/ 3 h 11"/>
                  <a:gd name="T30" fmla="*/ 9 w 10"/>
                  <a:gd name="T31" fmla="*/ 5 h 11"/>
                  <a:gd name="T32" fmla="*/ 8 w 10"/>
                  <a:gd name="T3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" h="11">
                    <a:moveTo>
                      <a:pt x="8" y="7"/>
                    </a:moveTo>
                    <a:lnTo>
                      <a:pt x="8" y="8"/>
                    </a:lnTo>
                    <a:lnTo>
                      <a:pt x="7" y="7"/>
                    </a:lnTo>
                    <a:lnTo>
                      <a:pt x="6" y="8"/>
                    </a:lnTo>
                    <a:lnTo>
                      <a:pt x="6" y="9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3" y="10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1"/>
                    </a:lnTo>
                    <a:lnTo>
                      <a:pt x="6" y="2"/>
                    </a:lnTo>
                    <a:lnTo>
                      <a:pt x="8" y="3"/>
                    </a:lnTo>
                    <a:lnTo>
                      <a:pt x="9" y="5"/>
                    </a:lnTo>
                    <a:lnTo>
                      <a:pt x="8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8" name="Freeform 1223">
                <a:extLst>
                  <a:ext uri="{FF2B5EF4-FFF2-40B4-BE49-F238E27FC236}">
                    <a16:creationId xmlns:a16="http://schemas.microsoft.com/office/drawing/2014/main" id="{69AC60CC-5CDF-1796-6887-D7F0A7C6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8821" y="7912644"/>
                <a:ext cx="10986" cy="10986"/>
              </a:xfrm>
              <a:custGeom>
                <a:avLst/>
                <a:gdLst>
                  <a:gd name="T0" fmla="*/ 3 w 10"/>
                  <a:gd name="T1" fmla="*/ 5 h 7"/>
                  <a:gd name="T2" fmla="*/ 0 w 10"/>
                  <a:gd name="T3" fmla="*/ 6 h 7"/>
                  <a:gd name="T4" fmla="*/ 1 w 10"/>
                  <a:gd name="T5" fmla="*/ 5 h 7"/>
                  <a:gd name="T6" fmla="*/ 5 w 10"/>
                  <a:gd name="T7" fmla="*/ 2 h 7"/>
                  <a:gd name="T8" fmla="*/ 7 w 10"/>
                  <a:gd name="T9" fmla="*/ 0 h 7"/>
                  <a:gd name="T10" fmla="*/ 9 w 10"/>
                  <a:gd name="T11" fmla="*/ 0 h 7"/>
                  <a:gd name="T12" fmla="*/ 7 w 10"/>
                  <a:gd name="T13" fmla="*/ 4 h 7"/>
                  <a:gd name="T14" fmla="*/ 3 w 10"/>
                  <a:gd name="T1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7">
                    <a:moveTo>
                      <a:pt x="3" y="5"/>
                    </a:moveTo>
                    <a:lnTo>
                      <a:pt x="0" y="6"/>
                    </a:lnTo>
                    <a:lnTo>
                      <a:pt x="1" y="5"/>
                    </a:lnTo>
                    <a:lnTo>
                      <a:pt x="5" y="2"/>
                    </a:lnTo>
                    <a:lnTo>
                      <a:pt x="7" y="0"/>
                    </a:lnTo>
                    <a:lnTo>
                      <a:pt x="9" y="0"/>
                    </a:lnTo>
                    <a:lnTo>
                      <a:pt x="7" y="4"/>
                    </a:lnTo>
                    <a:lnTo>
                      <a:pt x="3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59" name="Freeform 1226">
                <a:extLst>
                  <a:ext uri="{FF2B5EF4-FFF2-40B4-BE49-F238E27FC236}">
                    <a16:creationId xmlns:a16="http://schemas.microsoft.com/office/drawing/2014/main" id="{8090E7E6-7179-90F2-21D5-68DB4345C9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14878" y="7879686"/>
                <a:ext cx="27463" cy="27466"/>
              </a:xfrm>
              <a:custGeom>
                <a:avLst/>
                <a:gdLst>
                  <a:gd name="T0" fmla="*/ 3 w 20"/>
                  <a:gd name="T1" fmla="*/ 16 h 20"/>
                  <a:gd name="T2" fmla="*/ 3 w 20"/>
                  <a:gd name="T3" fmla="*/ 17 h 20"/>
                  <a:gd name="T4" fmla="*/ 6 w 20"/>
                  <a:gd name="T5" fmla="*/ 17 h 20"/>
                  <a:gd name="T6" fmla="*/ 7 w 20"/>
                  <a:gd name="T7" fmla="*/ 17 h 20"/>
                  <a:gd name="T8" fmla="*/ 5 w 20"/>
                  <a:gd name="T9" fmla="*/ 19 h 20"/>
                  <a:gd name="T10" fmla="*/ 2 w 20"/>
                  <a:gd name="T11" fmla="*/ 19 h 20"/>
                  <a:gd name="T12" fmla="*/ 0 w 20"/>
                  <a:gd name="T13" fmla="*/ 18 h 20"/>
                  <a:gd name="T14" fmla="*/ 2 w 20"/>
                  <a:gd name="T15" fmla="*/ 10 h 20"/>
                  <a:gd name="T16" fmla="*/ 5 w 20"/>
                  <a:gd name="T17" fmla="*/ 8 h 20"/>
                  <a:gd name="T18" fmla="*/ 12 w 20"/>
                  <a:gd name="T19" fmla="*/ 3 h 20"/>
                  <a:gd name="T20" fmla="*/ 14 w 20"/>
                  <a:gd name="T21" fmla="*/ 1 h 20"/>
                  <a:gd name="T22" fmla="*/ 16 w 20"/>
                  <a:gd name="T23" fmla="*/ 0 h 20"/>
                  <a:gd name="T24" fmla="*/ 19 w 20"/>
                  <a:gd name="T25" fmla="*/ 0 h 20"/>
                  <a:gd name="T26" fmla="*/ 16 w 20"/>
                  <a:gd name="T27" fmla="*/ 4 h 20"/>
                  <a:gd name="T28" fmla="*/ 13 w 20"/>
                  <a:gd name="T29" fmla="*/ 4 h 20"/>
                  <a:gd name="T30" fmla="*/ 10 w 20"/>
                  <a:gd name="T31" fmla="*/ 7 h 20"/>
                  <a:gd name="T32" fmla="*/ 8 w 20"/>
                  <a:gd name="T33" fmla="*/ 10 h 20"/>
                  <a:gd name="T34" fmla="*/ 5 w 20"/>
                  <a:gd name="T35" fmla="*/ 11 h 20"/>
                  <a:gd name="T36" fmla="*/ 3 w 20"/>
                  <a:gd name="T37" fmla="*/ 14 h 20"/>
                  <a:gd name="T38" fmla="*/ 3 w 20"/>
                  <a:gd name="T39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0" h="20">
                    <a:moveTo>
                      <a:pt x="3" y="16"/>
                    </a:moveTo>
                    <a:lnTo>
                      <a:pt x="3" y="17"/>
                    </a:lnTo>
                    <a:lnTo>
                      <a:pt x="6" y="17"/>
                    </a:lnTo>
                    <a:lnTo>
                      <a:pt x="7" y="17"/>
                    </a:lnTo>
                    <a:lnTo>
                      <a:pt x="5" y="19"/>
                    </a:lnTo>
                    <a:lnTo>
                      <a:pt x="2" y="19"/>
                    </a:lnTo>
                    <a:lnTo>
                      <a:pt x="0" y="18"/>
                    </a:lnTo>
                    <a:lnTo>
                      <a:pt x="2" y="10"/>
                    </a:lnTo>
                    <a:lnTo>
                      <a:pt x="5" y="8"/>
                    </a:lnTo>
                    <a:lnTo>
                      <a:pt x="12" y="3"/>
                    </a:lnTo>
                    <a:lnTo>
                      <a:pt x="14" y="1"/>
                    </a:lnTo>
                    <a:lnTo>
                      <a:pt x="16" y="0"/>
                    </a:lnTo>
                    <a:lnTo>
                      <a:pt x="19" y="0"/>
                    </a:lnTo>
                    <a:lnTo>
                      <a:pt x="16" y="4"/>
                    </a:lnTo>
                    <a:lnTo>
                      <a:pt x="13" y="4"/>
                    </a:lnTo>
                    <a:lnTo>
                      <a:pt x="10" y="7"/>
                    </a:lnTo>
                    <a:lnTo>
                      <a:pt x="8" y="10"/>
                    </a:lnTo>
                    <a:lnTo>
                      <a:pt x="5" y="11"/>
                    </a:lnTo>
                    <a:lnTo>
                      <a:pt x="3" y="14"/>
                    </a:lnTo>
                    <a:lnTo>
                      <a:pt x="3" y="1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60" name="Freeform 1227">
                <a:extLst>
                  <a:ext uri="{FF2B5EF4-FFF2-40B4-BE49-F238E27FC236}">
                    <a16:creationId xmlns:a16="http://schemas.microsoft.com/office/drawing/2014/main" id="{68DBB164-477F-3334-2525-981D2F2F92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11496" y="7879686"/>
                <a:ext cx="10986" cy="16481"/>
              </a:xfrm>
              <a:custGeom>
                <a:avLst/>
                <a:gdLst>
                  <a:gd name="T0" fmla="*/ 3 w 7"/>
                  <a:gd name="T1" fmla="*/ 9 h 12"/>
                  <a:gd name="T2" fmla="*/ 2 w 7"/>
                  <a:gd name="T3" fmla="*/ 11 h 12"/>
                  <a:gd name="T4" fmla="*/ 0 w 7"/>
                  <a:gd name="T5" fmla="*/ 11 h 12"/>
                  <a:gd name="T6" fmla="*/ 0 w 7"/>
                  <a:gd name="T7" fmla="*/ 9 h 12"/>
                  <a:gd name="T8" fmla="*/ 2 w 7"/>
                  <a:gd name="T9" fmla="*/ 7 h 12"/>
                  <a:gd name="T10" fmla="*/ 3 w 7"/>
                  <a:gd name="T11" fmla="*/ 5 h 12"/>
                  <a:gd name="T12" fmla="*/ 3 w 7"/>
                  <a:gd name="T13" fmla="*/ 4 h 12"/>
                  <a:gd name="T14" fmla="*/ 3 w 7"/>
                  <a:gd name="T15" fmla="*/ 3 h 12"/>
                  <a:gd name="T16" fmla="*/ 5 w 7"/>
                  <a:gd name="T17" fmla="*/ 2 h 12"/>
                  <a:gd name="T18" fmla="*/ 6 w 7"/>
                  <a:gd name="T19" fmla="*/ 0 h 12"/>
                  <a:gd name="T20" fmla="*/ 5 w 7"/>
                  <a:gd name="T21" fmla="*/ 3 h 12"/>
                  <a:gd name="T22" fmla="*/ 3 w 7"/>
                  <a:gd name="T23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2">
                    <a:moveTo>
                      <a:pt x="3" y="9"/>
                    </a:moveTo>
                    <a:lnTo>
                      <a:pt x="2" y="11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2" y="7"/>
                    </a:lnTo>
                    <a:lnTo>
                      <a:pt x="3" y="5"/>
                    </a:lnTo>
                    <a:lnTo>
                      <a:pt x="3" y="4"/>
                    </a:lnTo>
                    <a:lnTo>
                      <a:pt x="3" y="3"/>
                    </a:lnTo>
                    <a:lnTo>
                      <a:pt x="5" y="2"/>
                    </a:lnTo>
                    <a:lnTo>
                      <a:pt x="6" y="0"/>
                    </a:lnTo>
                    <a:lnTo>
                      <a:pt x="5" y="3"/>
                    </a:lnTo>
                    <a:lnTo>
                      <a:pt x="3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61" name="Freeform 1228">
                <a:extLst>
                  <a:ext uri="{FF2B5EF4-FFF2-40B4-BE49-F238E27FC236}">
                    <a16:creationId xmlns:a16="http://schemas.microsoft.com/office/drawing/2014/main" id="{5100E7E4-B021-0F9B-0786-60C90312B4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03051" y="7868700"/>
                <a:ext cx="16477" cy="5495"/>
              </a:xfrm>
              <a:custGeom>
                <a:avLst/>
                <a:gdLst>
                  <a:gd name="T0" fmla="*/ 8 w 12"/>
                  <a:gd name="T1" fmla="*/ 3 h 4"/>
                  <a:gd name="T2" fmla="*/ 3 w 12"/>
                  <a:gd name="T3" fmla="*/ 3 h 4"/>
                  <a:gd name="T4" fmla="*/ 0 w 12"/>
                  <a:gd name="T5" fmla="*/ 3 h 4"/>
                  <a:gd name="T6" fmla="*/ 0 w 12"/>
                  <a:gd name="T7" fmla="*/ 2 h 4"/>
                  <a:gd name="T8" fmla="*/ 0 w 12"/>
                  <a:gd name="T9" fmla="*/ 2 h 4"/>
                  <a:gd name="T10" fmla="*/ 2 w 12"/>
                  <a:gd name="T11" fmla="*/ 0 h 4"/>
                  <a:gd name="T12" fmla="*/ 4 w 12"/>
                  <a:gd name="T13" fmla="*/ 0 h 4"/>
                  <a:gd name="T14" fmla="*/ 5 w 12"/>
                  <a:gd name="T15" fmla="*/ 0 h 4"/>
                  <a:gd name="T16" fmla="*/ 9 w 12"/>
                  <a:gd name="T17" fmla="*/ 1 h 4"/>
                  <a:gd name="T18" fmla="*/ 11 w 12"/>
                  <a:gd name="T19" fmla="*/ 2 h 4"/>
                  <a:gd name="T20" fmla="*/ 10 w 12"/>
                  <a:gd name="T21" fmla="*/ 3 h 4"/>
                  <a:gd name="T22" fmla="*/ 8 w 12"/>
                  <a:gd name="T2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4">
                    <a:moveTo>
                      <a:pt x="8" y="3"/>
                    </a:moveTo>
                    <a:lnTo>
                      <a:pt x="3" y="3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9" y="1"/>
                    </a:lnTo>
                    <a:lnTo>
                      <a:pt x="11" y="2"/>
                    </a:lnTo>
                    <a:lnTo>
                      <a:pt x="10" y="3"/>
                    </a:lnTo>
                    <a:lnTo>
                      <a:pt x="8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62" name="Freeform 1229">
                <a:extLst>
                  <a:ext uri="{FF2B5EF4-FFF2-40B4-BE49-F238E27FC236}">
                    <a16:creationId xmlns:a16="http://schemas.microsoft.com/office/drawing/2014/main" id="{EBC1C407-C908-7EF0-5636-6B54C3510F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16005" y="7863209"/>
                <a:ext cx="5491" cy="10986"/>
              </a:xfrm>
              <a:custGeom>
                <a:avLst/>
                <a:gdLst>
                  <a:gd name="T0" fmla="*/ 5 w 6"/>
                  <a:gd name="T1" fmla="*/ 0 h 7"/>
                  <a:gd name="T2" fmla="*/ 5 w 6"/>
                  <a:gd name="T3" fmla="*/ 3 h 7"/>
                  <a:gd name="T4" fmla="*/ 2 w 6"/>
                  <a:gd name="T5" fmla="*/ 6 h 7"/>
                  <a:gd name="T6" fmla="*/ 1 w 6"/>
                  <a:gd name="T7" fmla="*/ 6 h 7"/>
                  <a:gd name="T8" fmla="*/ 0 w 6"/>
                  <a:gd name="T9" fmla="*/ 6 h 7"/>
                  <a:gd name="T10" fmla="*/ 1 w 6"/>
                  <a:gd name="T11" fmla="*/ 4 h 7"/>
                  <a:gd name="T12" fmla="*/ 1 w 6"/>
                  <a:gd name="T13" fmla="*/ 1 h 7"/>
                  <a:gd name="T14" fmla="*/ 3 w 6"/>
                  <a:gd name="T15" fmla="*/ 1 h 7"/>
                  <a:gd name="T16" fmla="*/ 4 w 6"/>
                  <a:gd name="T17" fmla="*/ 1 h 7"/>
                  <a:gd name="T18" fmla="*/ 5 w 6"/>
                  <a:gd name="T1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5" y="0"/>
                    </a:moveTo>
                    <a:lnTo>
                      <a:pt x="5" y="3"/>
                    </a:lnTo>
                    <a:lnTo>
                      <a:pt x="2" y="6"/>
                    </a:lnTo>
                    <a:lnTo>
                      <a:pt x="1" y="6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1" y="1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5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63" name="Freeform 1230">
                <a:extLst>
                  <a:ext uri="{FF2B5EF4-FFF2-40B4-BE49-F238E27FC236}">
                    <a16:creationId xmlns:a16="http://schemas.microsoft.com/office/drawing/2014/main" id="{83D94D44-16F3-FD08-8BF6-D54C823020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16005" y="7857714"/>
                <a:ext cx="5491" cy="5495"/>
              </a:xfrm>
              <a:custGeom>
                <a:avLst/>
                <a:gdLst>
                  <a:gd name="T0" fmla="*/ 4 w 5"/>
                  <a:gd name="T1" fmla="*/ 3 h 6"/>
                  <a:gd name="T2" fmla="*/ 0 w 5"/>
                  <a:gd name="T3" fmla="*/ 5 h 6"/>
                  <a:gd name="T4" fmla="*/ 1 w 5"/>
                  <a:gd name="T5" fmla="*/ 2 h 6"/>
                  <a:gd name="T6" fmla="*/ 2 w 5"/>
                  <a:gd name="T7" fmla="*/ 0 h 6"/>
                  <a:gd name="T8" fmla="*/ 2 w 5"/>
                  <a:gd name="T9" fmla="*/ 0 h 6"/>
                  <a:gd name="T10" fmla="*/ 3 w 5"/>
                  <a:gd name="T11" fmla="*/ 0 h 6"/>
                  <a:gd name="T12" fmla="*/ 4 w 5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6">
                    <a:moveTo>
                      <a:pt x="4" y="3"/>
                    </a:moveTo>
                    <a:lnTo>
                      <a:pt x="0" y="5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4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64" name="Freeform 1231">
                <a:extLst>
                  <a:ext uri="{FF2B5EF4-FFF2-40B4-BE49-F238E27FC236}">
                    <a16:creationId xmlns:a16="http://schemas.microsoft.com/office/drawing/2014/main" id="{E937BCC8-0EAC-0399-45AF-144FA8F2F4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7135" y="7808280"/>
                <a:ext cx="5491" cy="5491"/>
              </a:xfrm>
              <a:custGeom>
                <a:avLst/>
                <a:gdLst>
                  <a:gd name="T0" fmla="*/ 3 w 4"/>
                  <a:gd name="T1" fmla="*/ 4 h 5"/>
                  <a:gd name="T2" fmla="*/ 2 w 4"/>
                  <a:gd name="T3" fmla="*/ 4 h 5"/>
                  <a:gd name="T4" fmla="*/ 0 w 4"/>
                  <a:gd name="T5" fmla="*/ 4 h 5"/>
                  <a:gd name="T6" fmla="*/ 0 w 4"/>
                  <a:gd name="T7" fmla="*/ 4 h 5"/>
                  <a:gd name="T8" fmla="*/ 0 w 4"/>
                  <a:gd name="T9" fmla="*/ 3 h 5"/>
                  <a:gd name="T10" fmla="*/ 0 w 4"/>
                  <a:gd name="T11" fmla="*/ 3 h 5"/>
                  <a:gd name="T12" fmla="*/ 0 w 4"/>
                  <a:gd name="T13" fmla="*/ 1 h 5"/>
                  <a:gd name="T14" fmla="*/ 0 w 4"/>
                  <a:gd name="T15" fmla="*/ 1 h 5"/>
                  <a:gd name="T16" fmla="*/ 0 w 4"/>
                  <a:gd name="T17" fmla="*/ 0 h 5"/>
                  <a:gd name="T18" fmla="*/ 1 w 4"/>
                  <a:gd name="T19" fmla="*/ 0 h 5"/>
                  <a:gd name="T20" fmla="*/ 2 w 4"/>
                  <a:gd name="T21" fmla="*/ 1 h 5"/>
                  <a:gd name="T22" fmla="*/ 3 w 4"/>
                  <a:gd name="T23" fmla="*/ 3 h 5"/>
                  <a:gd name="T24" fmla="*/ 3 w 4"/>
                  <a:gd name="T2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lnTo>
                      <a:pt x="2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2" y="1"/>
                    </a:lnTo>
                    <a:lnTo>
                      <a:pt x="3" y="3"/>
                    </a:lnTo>
                    <a:lnTo>
                      <a:pt x="3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65" name="Freeform 1232">
                <a:extLst>
                  <a:ext uri="{FF2B5EF4-FFF2-40B4-BE49-F238E27FC236}">
                    <a16:creationId xmlns:a16="http://schemas.microsoft.com/office/drawing/2014/main" id="{4B4B9A7F-8C43-2596-F717-D3C78F11ED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0655" y="7808280"/>
                <a:ext cx="10986" cy="10986"/>
              </a:xfrm>
              <a:custGeom>
                <a:avLst/>
                <a:gdLst>
                  <a:gd name="T0" fmla="*/ 2 w 11"/>
                  <a:gd name="T1" fmla="*/ 7 h 8"/>
                  <a:gd name="T2" fmla="*/ 2 w 11"/>
                  <a:gd name="T3" fmla="*/ 7 h 8"/>
                  <a:gd name="T4" fmla="*/ 1 w 11"/>
                  <a:gd name="T5" fmla="*/ 6 h 8"/>
                  <a:gd name="T6" fmla="*/ 0 w 11"/>
                  <a:gd name="T7" fmla="*/ 3 h 8"/>
                  <a:gd name="T8" fmla="*/ 2 w 11"/>
                  <a:gd name="T9" fmla="*/ 2 h 8"/>
                  <a:gd name="T10" fmla="*/ 3 w 11"/>
                  <a:gd name="T11" fmla="*/ 0 h 8"/>
                  <a:gd name="T12" fmla="*/ 6 w 11"/>
                  <a:gd name="T13" fmla="*/ 0 h 8"/>
                  <a:gd name="T14" fmla="*/ 9 w 11"/>
                  <a:gd name="T15" fmla="*/ 0 h 8"/>
                  <a:gd name="T16" fmla="*/ 10 w 11"/>
                  <a:gd name="T17" fmla="*/ 1 h 8"/>
                  <a:gd name="T18" fmla="*/ 10 w 11"/>
                  <a:gd name="T19" fmla="*/ 3 h 8"/>
                  <a:gd name="T20" fmla="*/ 9 w 11"/>
                  <a:gd name="T21" fmla="*/ 4 h 8"/>
                  <a:gd name="T22" fmla="*/ 9 w 11"/>
                  <a:gd name="T23" fmla="*/ 4 h 8"/>
                  <a:gd name="T24" fmla="*/ 9 w 11"/>
                  <a:gd name="T25" fmla="*/ 5 h 8"/>
                  <a:gd name="T26" fmla="*/ 7 w 11"/>
                  <a:gd name="T27" fmla="*/ 5 h 8"/>
                  <a:gd name="T28" fmla="*/ 5 w 11"/>
                  <a:gd name="T29" fmla="*/ 5 h 8"/>
                  <a:gd name="T30" fmla="*/ 3 w 11"/>
                  <a:gd name="T31" fmla="*/ 6 h 8"/>
                  <a:gd name="T32" fmla="*/ 2 w 11"/>
                  <a:gd name="T3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" h="8">
                    <a:moveTo>
                      <a:pt x="2" y="7"/>
                    </a:moveTo>
                    <a:lnTo>
                      <a:pt x="2" y="7"/>
                    </a:lnTo>
                    <a:lnTo>
                      <a:pt x="1" y="6"/>
                    </a:lnTo>
                    <a:lnTo>
                      <a:pt x="0" y="3"/>
                    </a:lnTo>
                    <a:lnTo>
                      <a:pt x="2" y="2"/>
                    </a:lnTo>
                    <a:lnTo>
                      <a:pt x="3" y="0"/>
                    </a:lnTo>
                    <a:lnTo>
                      <a:pt x="6" y="0"/>
                    </a:lnTo>
                    <a:lnTo>
                      <a:pt x="9" y="0"/>
                    </a:lnTo>
                    <a:lnTo>
                      <a:pt x="10" y="1"/>
                    </a:lnTo>
                    <a:lnTo>
                      <a:pt x="10" y="3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9" y="5"/>
                    </a:lnTo>
                    <a:lnTo>
                      <a:pt x="7" y="5"/>
                    </a:lnTo>
                    <a:lnTo>
                      <a:pt x="5" y="5"/>
                    </a:lnTo>
                    <a:lnTo>
                      <a:pt x="3" y="6"/>
                    </a:lnTo>
                    <a:lnTo>
                      <a:pt x="2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66" name="Freeform 1233">
                <a:extLst>
                  <a:ext uri="{FF2B5EF4-FFF2-40B4-BE49-F238E27FC236}">
                    <a16:creationId xmlns:a16="http://schemas.microsoft.com/office/drawing/2014/main" id="{D780145C-7D41-9D4B-471B-BCF15CEE32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392" y="7808280"/>
                <a:ext cx="5495" cy="10986"/>
              </a:xfrm>
              <a:custGeom>
                <a:avLst/>
                <a:gdLst>
                  <a:gd name="T0" fmla="*/ 5 w 6"/>
                  <a:gd name="T1" fmla="*/ 8 h 11"/>
                  <a:gd name="T2" fmla="*/ 3 w 6"/>
                  <a:gd name="T3" fmla="*/ 10 h 11"/>
                  <a:gd name="T4" fmla="*/ 3 w 6"/>
                  <a:gd name="T5" fmla="*/ 9 h 11"/>
                  <a:gd name="T6" fmla="*/ 2 w 6"/>
                  <a:gd name="T7" fmla="*/ 8 h 11"/>
                  <a:gd name="T8" fmla="*/ 0 w 6"/>
                  <a:gd name="T9" fmla="*/ 0 h 11"/>
                  <a:gd name="T10" fmla="*/ 1 w 6"/>
                  <a:gd name="T11" fmla="*/ 0 h 11"/>
                  <a:gd name="T12" fmla="*/ 3 w 6"/>
                  <a:gd name="T13" fmla="*/ 3 h 11"/>
                  <a:gd name="T14" fmla="*/ 3 w 6"/>
                  <a:gd name="T15" fmla="*/ 4 h 11"/>
                  <a:gd name="T16" fmla="*/ 5 w 6"/>
                  <a:gd name="T17" fmla="*/ 7 h 11"/>
                  <a:gd name="T18" fmla="*/ 5 w 6"/>
                  <a:gd name="T19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11">
                    <a:moveTo>
                      <a:pt x="5" y="8"/>
                    </a:moveTo>
                    <a:lnTo>
                      <a:pt x="3" y="10"/>
                    </a:lnTo>
                    <a:lnTo>
                      <a:pt x="3" y="9"/>
                    </a:lnTo>
                    <a:lnTo>
                      <a:pt x="2" y="8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3"/>
                    </a:lnTo>
                    <a:lnTo>
                      <a:pt x="3" y="4"/>
                    </a:lnTo>
                    <a:lnTo>
                      <a:pt x="5" y="7"/>
                    </a:lnTo>
                    <a:lnTo>
                      <a:pt x="5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67" name="Freeform 1234">
                <a:extLst>
                  <a:ext uri="{FF2B5EF4-FFF2-40B4-BE49-F238E27FC236}">
                    <a16:creationId xmlns:a16="http://schemas.microsoft.com/office/drawing/2014/main" id="{B38C1CBC-BB14-6465-E0C5-673C877F5B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69392" y="7797294"/>
                <a:ext cx="10986" cy="10986"/>
              </a:xfrm>
              <a:custGeom>
                <a:avLst/>
                <a:gdLst>
                  <a:gd name="T0" fmla="*/ 10 w 11"/>
                  <a:gd name="T1" fmla="*/ 9 h 11"/>
                  <a:gd name="T2" fmla="*/ 9 w 11"/>
                  <a:gd name="T3" fmla="*/ 10 h 11"/>
                  <a:gd name="T4" fmla="*/ 5 w 11"/>
                  <a:gd name="T5" fmla="*/ 6 h 11"/>
                  <a:gd name="T6" fmla="*/ 1 w 11"/>
                  <a:gd name="T7" fmla="*/ 2 h 11"/>
                  <a:gd name="T8" fmla="*/ 0 w 11"/>
                  <a:gd name="T9" fmla="*/ 0 h 11"/>
                  <a:gd name="T10" fmla="*/ 6 w 11"/>
                  <a:gd name="T11" fmla="*/ 6 h 11"/>
                  <a:gd name="T12" fmla="*/ 10 w 11"/>
                  <a:gd name="T13" fmla="*/ 8 h 11"/>
                  <a:gd name="T14" fmla="*/ 10 w 11"/>
                  <a:gd name="T15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1">
                    <a:moveTo>
                      <a:pt x="10" y="9"/>
                    </a:moveTo>
                    <a:lnTo>
                      <a:pt x="9" y="10"/>
                    </a:lnTo>
                    <a:lnTo>
                      <a:pt x="5" y="6"/>
                    </a:lnTo>
                    <a:lnTo>
                      <a:pt x="1" y="2"/>
                    </a:lnTo>
                    <a:lnTo>
                      <a:pt x="0" y="0"/>
                    </a:lnTo>
                    <a:lnTo>
                      <a:pt x="6" y="6"/>
                    </a:lnTo>
                    <a:lnTo>
                      <a:pt x="10" y="8"/>
                    </a:lnTo>
                    <a:lnTo>
                      <a:pt x="10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68" name="Freeform 1236">
                <a:extLst>
                  <a:ext uri="{FF2B5EF4-FFF2-40B4-BE49-F238E27FC236}">
                    <a16:creationId xmlns:a16="http://schemas.microsoft.com/office/drawing/2014/main" id="{23AECC70-4E71-73DB-987C-BCF2FD48CD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70520" y="7780813"/>
                <a:ext cx="5495" cy="5495"/>
              </a:xfrm>
              <a:custGeom>
                <a:avLst/>
                <a:gdLst>
                  <a:gd name="T0" fmla="*/ 4 w 6"/>
                  <a:gd name="T1" fmla="*/ 1 h 6"/>
                  <a:gd name="T2" fmla="*/ 5 w 6"/>
                  <a:gd name="T3" fmla="*/ 5 h 6"/>
                  <a:gd name="T4" fmla="*/ 1 w 6"/>
                  <a:gd name="T5" fmla="*/ 5 h 6"/>
                  <a:gd name="T6" fmla="*/ 0 w 6"/>
                  <a:gd name="T7" fmla="*/ 4 h 6"/>
                  <a:gd name="T8" fmla="*/ 0 w 6"/>
                  <a:gd name="T9" fmla="*/ 2 h 6"/>
                  <a:gd name="T10" fmla="*/ 1 w 6"/>
                  <a:gd name="T11" fmla="*/ 0 h 6"/>
                  <a:gd name="T12" fmla="*/ 4 w 6"/>
                  <a:gd name="T13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4" y="1"/>
                    </a:moveTo>
                    <a:lnTo>
                      <a:pt x="5" y="5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69" name="Freeform 1237">
                <a:extLst>
                  <a:ext uri="{FF2B5EF4-FFF2-40B4-BE49-F238E27FC236}">
                    <a16:creationId xmlns:a16="http://schemas.microsoft.com/office/drawing/2014/main" id="{83DFDB77-8948-E8A8-052F-0F420CF1CE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89525" y="7764336"/>
                <a:ext cx="10986" cy="10986"/>
              </a:xfrm>
              <a:custGeom>
                <a:avLst/>
                <a:gdLst>
                  <a:gd name="T0" fmla="*/ 10 w 11"/>
                  <a:gd name="T1" fmla="*/ 2 h 7"/>
                  <a:gd name="T2" fmla="*/ 5 w 11"/>
                  <a:gd name="T3" fmla="*/ 5 h 7"/>
                  <a:gd name="T4" fmla="*/ 4 w 11"/>
                  <a:gd name="T5" fmla="*/ 6 h 7"/>
                  <a:gd name="T6" fmla="*/ 3 w 11"/>
                  <a:gd name="T7" fmla="*/ 6 h 7"/>
                  <a:gd name="T8" fmla="*/ 1 w 11"/>
                  <a:gd name="T9" fmla="*/ 6 h 7"/>
                  <a:gd name="T10" fmla="*/ 0 w 11"/>
                  <a:gd name="T11" fmla="*/ 3 h 7"/>
                  <a:gd name="T12" fmla="*/ 1 w 11"/>
                  <a:gd name="T13" fmla="*/ 2 h 7"/>
                  <a:gd name="T14" fmla="*/ 2 w 11"/>
                  <a:gd name="T15" fmla="*/ 2 h 7"/>
                  <a:gd name="T16" fmla="*/ 3 w 11"/>
                  <a:gd name="T17" fmla="*/ 2 h 7"/>
                  <a:gd name="T18" fmla="*/ 3 w 11"/>
                  <a:gd name="T19" fmla="*/ 3 h 7"/>
                  <a:gd name="T20" fmla="*/ 3 w 11"/>
                  <a:gd name="T21" fmla="*/ 4 h 7"/>
                  <a:gd name="T22" fmla="*/ 4 w 11"/>
                  <a:gd name="T23" fmla="*/ 4 h 7"/>
                  <a:gd name="T24" fmla="*/ 7 w 11"/>
                  <a:gd name="T25" fmla="*/ 1 h 7"/>
                  <a:gd name="T26" fmla="*/ 9 w 11"/>
                  <a:gd name="T27" fmla="*/ 0 h 7"/>
                  <a:gd name="T28" fmla="*/ 10 w 11"/>
                  <a:gd name="T29" fmla="*/ 1 h 7"/>
                  <a:gd name="T30" fmla="*/ 10 w 11"/>
                  <a:gd name="T31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" h="7">
                    <a:moveTo>
                      <a:pt x="10" y="2"/>
                    </a:moveTo>
                    <a:lnTo>
                      <a:pt x="5" y="5"/>
                    </a:lnTo>
                    <a:lnTo>
                      <a:pt x="4" y="6"/>
                    </a:lnTo>
                    <a:lnTo>
                      <a:pt x="3" y="6"/>
                    </a:lnTo>
                    <a:lnTo>
                      <a:pt x="1" y="6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2"/>
                    </a:lnTo>
                    <a:lnTo>
                      <a:pt x="3" y="2"/>
                    </a:lnTo>
                    <a:lnTo>
                      <a:pt x="3" y="3"/>
                    </a:lnTo>
                    <a:lnTo>
                      <a:pt x="3" y="4"/>
                    </a:lnTo>
                    <a:lnTo>
                      <a:pt x="4" y="4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0" y="1"/>
                    </a:lnTo>
                    <a:lnTo>
                      <a:pt x="10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70" name="Freeform 1238">
                <a:extLst>
                  <a:ext uri="{FF2B5EF4-FFF2-40B4-BE49-F238E27FC236}">
                    <a16:creationId xmlns:a16="http://schemas.microsoft.com/office/drawing/2014/main" id="{CBFA4394-A110-9964-200A-BB48D1331A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11496" y="7758841"/>
                <a:ext cx="10986" cy="10986"/>
              </a:xfrm>
              <a:custGeom>
                <a:avLst/>
                <a:gdLst>
                  <a:gd name="T0" fmla="*/ 6 w 10"/>
                  <a:gd name="T1" fmla="*/ 0 h 8"/>
                  <a:gd name="T2" fmla="*/ 8 w 10"/>
                  <a:gd name="T3" fmla="*/ 3 h 8"/>
                  <a:gd name="T4" fmla="*/ 9 w 10"/>
                  <a:gd name="T5" fmla="*/ 4 h 8"/>
                  <a:gd name="T6" fmla="*/ 1 w 10"/>
                  <a:gd name="T7" fmla="*/ 7 h 8"/>
                  <a:gd name="T8" fmla="*/ 1 w 10"/>
                  <a:gd name="T9" fmla="*/ 7 h 8"/>
                  <a:gd name="T10" fmla="*/ 0 w 10"/>
                  <a:gd name="T11" fmla="*/ 7 h 8"/>
                  <a:gd name="T12" fmla="*/ 0 w 10"/>
                  <a:gd name="T13" fmla="*/ 4 h 8"/>
                  <a:gd name="T14" fmla="*/ 0 w 10"/>
                  <a:gd name="T15" fmla="*/ 2 h 8"/>
                  <a:gd name="T16" fmla="*/ 1 w 10"/>
                  <a:gd name="T17" fmla="*/ 1 h 8"/>
                  <a:gd name="T18" fmla="*/ 2 w 10"/>
                  <a:gd name="T19" fmla="*/ 2 h 8"/>
                  <a:gd name="T20" fmla="*/ 4 w 10"/>
                  <a:gd name="T21" fmla="*/ 0 h 8"/>
                  <a:gd name="T22" fmla="*/ 6 w 10"/>
                  <a:gd name="T2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8">
                    <a:moveTo>
                      <a:pt x="6" y="0"/>
                    </a:moveTo>
                    <a:lnTo>
                      <a:pt x="8" y="3"/>
                    </a:lnTo>
                    <a:lnTo>
                      <a:pt x="9" y="4"/>
                    </a:lnTo>
                    <a:lnTo>
                      <a:pt x="1" y="7"/>
                    </a:lnTo>
                    <a:lnTo>
                      <a:pt x="1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71" name="Freeform 1239">
                <a:extLst>
                  <a:ext uri="{FF2B5EF4-FFF2-40B4-BE49-F238E27FC236}">
                    <a16:creationId xmlns:a16="http://schemas.microsoft.com/office/drawing/2014/main" id="{E4FE17FE-B959-46F5-826D-FC11FCBAFB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30944" y="7758841"/>
                <a:ext cx="21972" cy="16481"/>
              </a:xfrm>
              <a:custGeom>
                <a:avLst/>
                <a:gdLst>
                  <a:gd name="T0" fmla="*/ 16 w 17"/>
                  <a:gd name="T1" fmla="*/ 11 h 13"/>
                  <a:gd name="T2" fmla="*/ 16 w 17"/>
                  <a:gd name="T3" fmla="*/ 12 h 13"/>
                  <a:gd name="T4" fmla="*/ 9 w 17"/>
                  <a:gd name="T5" fmla="*/ 8 h 13"/>
                  <a:gd name="T6" fmla="*/ 6 w 17"/>
                  <a:gd name="T7" fmla="*/ 6 h 13"/>
                  <a:gd name="T8" fmla="*/ 5 w 17"/>
                  <a:gd name="T9" fmla="*/ 5 h 13"/>
                  <a:gd name="T10" fmla="*/ 5 w 17"/>
                  <a:gd name="T11" fmla="*/ 4 h 13"/>
                  <a:gd name="T12" fmla="*/ 1 w 17"/>
                  <a:gd name="T13" fmla="*/ 1 h 13"/>
                  <a:gd name="T14" fmla="*/ 0 w 17"/>
                  <a:gd name="T15" fmla="*/ 0 h 13"/>
                  <a:gd name="T16" fmla="*/ 1 w 17"/>
                  <a:gd name="T17" fmla="*/ 0 h 13"/>
                  <a:gd name="T18" fmla="*/ 4 w 17"/>
                  <a:gd name="T19" fmla="*/ 0 h 13"/>
                  <a:gd name="T20" fmla="*/ 8 w 17"/>
                  <a:gd name="T21" fmla="*/ 1 h 13"/>
                  <a:gd name="T22" fmla="*/ 11 w 17"/>
                  <a:gd name="T23" fmla="*/ 5 h 13"/>
                  <a:gd name="T24" fmla="*/ 16 w 17"/>
                  <a:gd name="T25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" h="13">
                    <a:moveTo>
                      <a:pt x="16" y="11"/>
                    </a:moveTo>
                    <a:lnTo>
                      <a:pt x="16" y="12"/>
                    </a:lnTo>
                    <a:lnTo>
                      <a:pt x="9" y="8"/>
                    </a:lnTo>
                    <a:lnTo>
                      <a:pt x="6" y="6"/>
                    </a:lnTo>
                    <a:lnTo>
                      <a:pt x="5" y="5"/>
                    </a:lnTo>
                    <a:lnTo>
                      <a:pt x="5" y="4"/>
                    </a:lnTo>
                    <a:lnTo>
                      <a:pt x="1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8" y="1"/>
                    </a:lnTo>
                    <a:lnTo>
                      <a:pt x="11" y="5"/>
                    </a:lnTo>
                    <a:lnTo>
                      <a:pt x="16" y="1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72" name="Freeform 1240">
                <a:extLst>
                  <a:ext uri="{FF2B5EF4-FFF2-40B4-BE49-F238E27FC236}">
                    <a16:creationId xmlns:a16="http://schemas.microsoft.com/office/drawing/2014/main" id="{0F9632C7-B1D9-23B8-9723-1DEFA663E6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43057" y="7753350"/>
                <a:ext cx="10986" cy="16477"/>
              </a:xfrm>
              <a:custGeom>
                <a:avLst/>
                <a:gdLst>
                  <a:gd name="T0" fmla="*/ 10 w 11"/>
                  <a:gd name="T1" fmla="*/ 13 h 14"/>
                  <a:gd name="T2" fmla="*/ 9 w 11"/>
                  <a:gd name="T3" fmla="*/ 13 h 14"/>
                  <a:gd name="T4" fmla="*/ 6 w 11"/>
                  <a:gd name="T5" fmla="*/ 12 h 14"/>
                  <a:gd name="T6" fmla="*/ 4 w 11"/>
                  <a:gd name="T7" fmla="*/ 11 h 14"/>
                  <a:gd name="T8" fmla="*/ 1 w 11"/>
                  <a:gd name="T9" fmla="*/ 7 h 14"/>
                  <a:gd name="T10" fmla="*/ 0 w 11"/>
                  <a:gd name="T11" fmla="*/ 6 h 14"/>
                  <a:gd name="T12" fmla="*/ 1 w 11"/>
                  <a:gd name="T13" fmla="*/ 6 h 14"/>
                  <a:gd name="T14" fmla="*/ 1 w 11"/>
                  <a:gd name="T15" fmla="*/ 5 h 14"/>
                  <a:gd name="T16" fmla="*/ 2 w 11"/>
                  <a:gd name="T17" fmla="*/ 4 h 14"/>
                  <a:gd name="T18" fmla="*/ 1 w 11"/>
                  <a:gd name="T19" fmla="*/ 2 h 14"/>
                  <a:gd name="T20" fmla="*/ 4 w 11"/>
                  <a:gd name="T21" fmla="*/ 0 h 14"/>
                  <a:gd name="T22" fmla="*/ 7 w 11"/>
                  <a:gd name="T23" fmla="*/ 2 h 14"/>
                  <a:gd name="T24" fmla="*/ 8 w 11"/>
                  <a:gd name="T25" fmla="*/ 3 h 14"/>
                  <a:gd name="T26" fmla="*/ 9 w 11"/>
                  <a:gd name="T27" fmla="*/ 6 h 14"/>
                  <a:gd name="T28" fmla="*/ 10 w 11"/>
                  <a:gd name="T29" fmla="*/ 10 h 14"/>
                  <a:gd name="T30" fmla="*/ 10 w 11"/>
                  <a:gd name="T31" fmla="*/ 11 h 14"/>
                  <a:gd name="T32" fmla="*/ 10 w 11"/>
                  <a:gd name="T33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" h="14">
                    <a:moveTo>
                      <a:pt x="10" y="13"/>
                    </a:moveTo>
                    <a:lnTo>
                      <a:pt x="9" y="13"/>
                    </a:lnTo>
                    <a:lnTo>
                      <a:pt x="6" y="12"/>
                    </a:lnTo>
                    <a:lnTo>
                      <a:pt x="4" y="11"/>
                    </a:lnTo>
                    <a:lnTo>
                      <a:pt x="1" y="7"/>
                    </a:lnTo>
                    <a:lnTo>
                      <a:pt x="0" y="6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4"/>
                    </a:lnTo>
                    <a:lnTo>
                      <a:pt x="1" y="2"/>
                    </a:lnTo>
                    <a:lnTo>
                      <a:pt x="4" y="0"/>
                    </a:lnTo>
                    <a:lnTo>
                      <a:pt x="7" y="2"/>
                    </a:lnTo>
                    <a:lnTo>
                      <a:pt x="8" y="3"/>
                    </a:lnTo>
                    <a:lnTo>
                      <a:pt x="9" y="6"/>
                    </a:lnTo>
                    <a:lnTo>
                      <a:pt x="10" y="10"/>
                    </a:lnTo>
                    <a:lnTo>
                      <a:pt x="10" y="11"/>
                    </a:lnTo>
                    <a:lnTo>
                      <a:pt x="10" y="1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73" name="Freeform 1242">
                <a:extLst>
                  <a:ext uri="{FF2B5EF4-FFF2-40B4-BE49-F238E27FC236}">
                    <a16:creationId xmlns:a16="http://schemas.microsoft.com/office/drawing/2014/main" id="{A3AE58C4-E971-76A4-99F3-6E0BAF9882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19958" y="7731378"/>
                <a:ext cx="5491" cy="10986"/>
              </a:xfrm>
              <a:custGeom>
                <a:avLst/>
                <a:gdLst>
                  <a:gd name="T0" fmla="*/ 2 w 5"/>
                  <a:gd name="T1" fmla="*/ 9 h 10"/>
                  <a:gd name="T2" fmla="*/ 1 w 5"/>
                  <a:gd name="T3" fmla="*/ 9 h 10"/>
                  <a:gd name="T4" fmla="*/ 0 w 5"/>
                  <a:gd name="T5" fmla="*/ 4 h 10"/>
                  <a:gd name="T6" fmla="*/ 1 w 5"/>
                  <a:gd name="T7" fmla="*/ 2 h 10"/>
                  <a:gd name="T8" fmla="*/ 1 w 5"/>
                  <a:gd name="T9" fmla="*/ 1 h 10"/>
                  <a:gd name="T10" fmla="*/ 1 w 5"/>
                  <a:gd name="T11" fmla="*/ 0 h 10"/>
                  <a:gd name="T12" fmla="*/ 3 w 5"/>
                  <a:gd name="T13" fmla="*/ 2 h 10"/>
                  <a:gd name="T14" fmla="*/ 4 w 5"/>
                  <a:gd name="T15" fmla="*/ 4 h 10"/>
                  <a:gd name="T16" fmla="*/ 4 w 5"/>
                  <a:gd name="T17" fmla="*/ 6 h 10"/>
                  <a:gd name="T18" fmla="*/ 4 w 5"/>
                  <a:gd name="T19" fmla="*/ 7 h 10"/>
                  <a:gd name="T20" fmla="*/ 2 w 5"/>
                  <a:gd name="T21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10">
                    <a:moveTo>
                      <a:pt x="2" y="9"/>
                    </a:moveTo>
                    <a:lnTo>
                      <a:pt x="1" y="9"/>
                    </a:lnTo>
                    <a:lnTo>
                      <a:pt x="0" y="4"/>
                    </a:lnTo>
                    <a:lnTo>
                      <a:pt x="1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" y="2"/>
                    </a:lnTo>
                    <a:lnTo>
                      <a:pt x="4" y="4"/>
                    </a:lnTo>
                    <a:lnTo>
                      <a:pt x="4" y="6"/>
                    </a:lnTo>
                    <a:lnTo>
                      <a:pt x="4" y="7"/>
                    </a:lnTo>
                    <a:lnTo>
                      <a:pt x="2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74" name="Freeform 1243">
                <a:extLst>
                  <a:ext uri="{FF2B5EF4-FFF2-40B4-BE49-F238E27FC236}">
                    <a16:creationId xmlns:a16="http://schemas.microsoft.com/office/drawing/2014/main" id="{326C5A0B-A077-970D-6B35-1A3789C187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03477" y="7720393"/>
                <a:ext cx="10986" cy="21972"/>
              </a:xfrm>
              <a:custGeom>
                <a:avLst/>
                <a:gdLst>
                  <a:gd name="T0" fmla="*/ 5 w 10"/>
                  <a:gd name="T1" fmla="*/ 15 h 19"/>
                  <a:gd name="T2" fmla="*/ 5 w 10"/>
                  <a:gd name="T3" fmla="*/ 18 h 19"/>
                  <a:gd name="T4" fmla="*/ 3 w 10"/>
                  <a:gd name="T5" fmla="*/ 14 h 19"/>
                  <a:gd name="T6" fmla="*/ 0 w 10"/>
                  <a:gd name="T7" fmla="*/ 5 h 19"/>
                  <a:gd name="T8" fmla="*/ 0 w 10"/>
                  <a:gd name="T9" fmla="*/ 3 h 19"/>
                  <a:gd name="T10" fmla="*/ 2 w 10"/>
                  <a:gd name="T11" fmla="*/ 0 h 19"/>
                  <a:gd name="T12" fmla="*/ 3 w 10"/>
                  <a:gd name="T13" fmla="*/ 0 h 19"/>
                  <a:gd name="T14" fmla="*/ 5 w 10"/>
                  <a:gd name="T15" fmla="*/ 1 h 19"/>
                  <a:gd name="T16" fmla="*/ 7 w 10"/>
                  <a:gd name="T17" fmla="*/ 4 h 19"/>
                  <a:gd name="T18" fmla="*/ 7 w 10"/>
                  <a:gd name="T19" fmla="*/ 4 h 19"/>
                  <a:gd name="T20" fmla="*/ 8 w 10"/>
                  <a:gd name="T21" fmla="*/ 7 h 19"/>
                  <a:gd name="T22" fmla="*/ 9 w 10"/>
                  <a:gd name="T23" fmla="*/ 9 h 19"/>
                  <a:gd name="T24" fmla="*/ 7 w 10"/>
                  <a:gd name="T25" fmla="*/ 12 h 19"/>
                  <a:gd name="T26" fmla="*/ 5 w 10"/>
                  <a:gd name="T27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19">
                    <a:moveTo>
                      <a:pt x="5" y="15"/>
                    </a:moveTo>
                    <a:lnTo>
                      <a:pt x="5" y="18"/>
                    </a:lnTo>
                    <a:lnTo>
                      <a:pt x="3" y="14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7" y="4"/>
                    </a:lnTo>
                    <a:lnTo>
                      <a:pt x="8" y="7"/>
                    </a:lnTo>
                    <a:lnTo>
                      <a:pt x="9" y="9"/>
                    </a:lnTo>
                    <a:lnTo>
                      <a:pt x="7" y="12"/>
                    </a:lnTo>
                    <a:lnTo>
                      <a:pt x="5" y="1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75" name="Freeform 1244">
                <a:extLst>
                  <a:ext uri="{FF2B5EF4-FFF2-40B4-BE49-F238E27FC236}">
                    <a16:creationId xmlns:a16="http://schemas.microsoft.com/office/drawing/2014/main" id="{C466A025-FDFA-78A1-A7F5-1DB683D17B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56567" y="7698421"/>
                <a:ext cx="5491" cy="5491"/>
              </a:xfrm>
              <a:custGeom>
                <a:avLst/>
                <a:gdLst>
                  <a:gd name="T0" fmla="*/ 3 w 6"/>
                  <a:gd name="T1" fmla="*/ 3 h 5"/>
                  <a:gd name="T2" fmla="*/ 2 w 6"/>
                  <a:gd name="T3" fmla="*/ 4 h 5"/>
                  <a:gd name="T4" fmla="*/ 1 w 6"/>
                  <a:gd name="T5" fmla="*/ 4 h 5"/>
                  <a:gd name="T6" fmla="*/ 0 w 6"/>
                  <a:gd name="T7" fmla="*/ 3 h 5"/>
                  <a:gd name="T8" fmla="*/ 0 w 6"/>
                  <a:gd name="T9" fmla="*/ 3 h 5"/>
                  <a:gd name="T10" fmla="*/ 1 w 6"/>
                  <a:gd name="T11" fmla="*/ 0 h 5"/>
                  <a:gd name="T12" fmla="*/ 3 w 6"/>
                  <a:gd name="T13" fmla="*/ 0 h 5"/>
                  <a:gd name="T14" fmla="*/ 5 w 6"/>
                  <a:gd name="T15" fmla="*/ 0 h 5"/>
                  <a:gd name="T16" fmla="*/ 5 w 6"/>
                  <a:gd name="T17" fmla="*/ 1 h 5"/>
                  <a:gd name="T18" fmla="*/ 3 w 6"/>
                  <a:gd name="T19" fmla="*/ 2 h 5"/>
                  <a:gd name="T20" fmla="*/ 3 w 6"/>
                  <a:gd name="T2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5">
                    <a:moveTo>
                      <a:pt x="3" y="3"/>
                    </a:moveTo>
                    <a:lnTo>
                      <a:pt x="2" y="4"/>
                    </a:lnTo>
                    <a:lnTo>
                      <a:pt x="1" y="4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1"/>
                    </a:lnTo>
                    <a:lnTo>
                      <a:pt x="3" y="2"/>
                    </a:lnTo>
                    <a:lnTo>
                      <a:pt x="3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76" name="Freeform 1247">
                <a:extLst>
                  <a:ext uri="{FF2B5EF4-FFF2-40B4-BE49-F238E27FC236}">
                    <a16:creationId xmlns:a16="http://schemas.microsoft.com/office/drawing/2014/main" id="{F378E172-76A6-E40B-6160-261ADC8432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99113" y="7637997"/>
                <a:ext cx="10986" cy="16481"/>
              </a:xfrm>
              <a:custGeom>
                <a:avLst/>
                <a:gdLst>
                  <a:gd name="T0" fmla="*/ 7 w 9"/>
                  <a:gd name="T1" fmla="*/ 12 h 14"/>
                  <a:gd name="T2" fmla="*/ 7 w 9"/>
                  <a:gd name="T3" fmla="*/ 13 h 14"/>
                  <a:gd name="T4" fmla="*/ 6 w 9"/>
                  <a:gd name="T5" fmla="*/ 13 h 14"/>
                  <a:gd name="T6" fmla="*/ 3 w 9"/>
                  <a:gd name="T7" fmla="*/ 12 h 14"/>
                  <a:gd name="T8" fmla="*/ 2 w 9"/>
                  <a:gd name="T9" fmla="*/ 10 h 14"/>
                  <a:gd name="T10" fmla="*/ 0 w 9"/>
                  <a:gd name="T11" fmla="*/ 4 h 14"/>
                  <a:gd name="T12" fmla="*/ 1 w 9"/>
                  <a:gd name="T13" fmla="*/ 3 h 14"/>
                  <a:gd name="T14" fmla="*/ 1 w 9"/>
                  <a:gd name="T15" fmla="*/ 2 h 14"/>
                  <a:gd name="T16" fmla="*/ 4 w 9"/>
                  <a:gd name="T17" fmla="*/ 0 h 14"/>
                  <a:gd name="T18" fmla="*/ 5 w 9"/>
                  <a:gd name="T19" fmla="*/ 1 h 14"/>
                  <a:gd name="T20" fmla="*/ 5 w 9"/>
                  <a:gd name="T21" fmla="*/ 2 h 14"/>
                  <a:gd name="T22" fmla="*/ 7 w 9"/>
                  <a:gd name="T23" fmla="*/ 6 h 14"/>
                  <a:gd name="T24" fmla="*/ 8 w 9"/>
                  <a:gd name="T25" fmla="*/ 6 h 14"/>
                  <a:gd name="T26" fmla="*/ 8 w 9"/>
                  <a:gd name="T27" fmla="*/ 11 h 14"/>
                  <a:gd name="T28" fmla="*/ 7 w 9"/>
                  <a:gd name="T29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14">
                    <a:moveTo>
                      <a:pt x="7" y="12"/>
                    </a:moveTo>
                    <a:lnTo>
                      <a:pt x="7" y="13"/>
                    </a:lnTo>
                    <a:lnTo>
                      <a:pt x="6" y="13"/>
                    </a:lnTo>
                    <a:lnTo>
                      <a:pt x="3" y="12"/>
                    </a:lnTo>
                    <a:lnTo>
                      <a:pt x="2" y="10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1" y="2"/>
                    </a:lnTo>
                    <a:lnTo>
                      <a:pt x="4" y="0"/>
                    </a:lnTo>
                    <a:lnTo>
                      <a:pt x="5" y="1"/>
                    </a:lnTo>
                    <a:lnTo>
                      <a:pt x="5" y="2"/>
                    </a:lnTo>
                    <a:lnTo>
                      <a:pt x="7" y="6"/>
                    </a:lnTo>
                    <a:lnTo>
                      <a:pt x="8" y="6"/>
                    </a:lnTo>
                    <a:lnTo>
                      <a:pt x="8" y="11"/>
                    </a:lnTo>
                    <a:lnTo>
                      <a:pt x="7" y="1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77" name="Freeform 1248">
                <a:extLst>
                  <a:ext uri="{FF2B5EF4-FFF2-40B4-BE49-F238E27FC236}">
                    <a16:creationId xmlns:a16="http://schemas.microsoft.com/office/drawing/2014/main" id="{713C8E16-497D-44E9-A669-2DEF7BF982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7553" y="7621520"/>
                <a:ext cx="5491" cy="5491"/>
              </a:xfrm>
              <a:custGeom>
                <a:avLst/>
                <a:gdLst>
                  <a:gd name="T0" fmla="*/ 2 w 6"/>
                  <a:gd name="T1" fmla="*/ 5 h 6"/>
                  <a:gd name="T2" fmla="*/ 1 w 6"/>
                  <a:gd name="T3" fmla="*/ 5 h 6"/>
                  <a:gd name="T4" fmla="*/ 0 w 6"/>
                  <a:gd name="T5" fmla="*/ 5 h 6"/>
                  <a:gd name="T6" fmla="*/ 1 w 6"/>
                  <a:gd name="T7" fmla="*/ 3 h 6"/>
                  <a:gd name="T8" fmla="*/ 2 w 6"/>
                  <a:gd name="T9" fmla="*/ 1 h 6"/>
                  <a:gd name="T10" fmla="*/ 5 w 6"/>
                  <a:gd name="T11" fmla="*/ 0 h 6"/>
                  <a:gd name="T12" fmla="*/ 4 w 6"/>
                  <a:gd name="T13" fmla="*/ 4 h 6"/>
                  <a:gd name="T14" fmla="*/ 2 w 6"/>
                  <a:gd name="T1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2" y="5"/>
                    </a:moveTo>
                    <a:lnTo>
                      <a:pt x="1" y="5"/>
                    </a:lnTo>
                    <a:lnTo>
                      <a:pt x="0" y="5"/>
                    </a:lnTo>
                    <a:lnTo>
                      <a:pt x="1" y="3"/>
                    </a:lnTo>
                    <a:lnTo>
                      <a:pt x="2" y="1"/>
                    </a:lnTo>
                    <a:lnTo>
                      <a:pt x="5" y="0"/>
                    </a:lnTo>
                    <a:lnTo>
                      <a:pt x="4" y="4"/>
                    </a:lnTo>
                    <a:lnTo>
                      <a:pt x="2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78" name="Freeform 1249">
                <a:extLst>
                  <a:ext uri="{FF2B5EF4-FFF2-40B4-BE49-F238E27FC236}">
                    <a16:creationId xmlns:a16="http://schemas.microsoft.com/office/drawing/2014/main" id="{A4A16041-B0AE-6908-9898-D8ABF4928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44740" y="7616025"/>
                <a:ext cx="16477" cy="10986"/>
              </a:xfrm>
              <a:custGeom>
                <a:avLst/>
                <a:gdLst>
                  <a:gd name="T0" fmla="*/ 7 w 12"/>
                  <a:gd name="T1" fmla="*/ 8 h 9"/>
                  <a:gd name="T2" fmla="*/ 6 w 12"/>
                  <a:gd name="T3" fmla="*/ 8 h 9"/>
                  <a:gd name="T4" fmla="*/ 3 w 12"/>
                  <a:gd name="T5" fmla="*/ 8 h 9"/>
                  <a:gd name="T6" fmla="*/ 1 w 12"/>
                  <a:gd name="T7" fmla="*/ 6 h 9"/>
                  <a:gd name="T8" fmla="*/ 0 w 12"/>
                  <a:gd name="T9" fmla="*/ 4 h 9"/>
                  <a:gd name="T10" fmla="*/ 9 w 12"/>
                  <a:gd name="T11" fmla="*/ 0 h 9"/>
                  <a:gd name="T12" fmla="*/ 11 w 12"/>
                  <a:gd name="T13" fmla="*/ 1 h 9"/>
                  <a:gd name="T14" fmla="*/ 11 w 12"/>
                  <a:gd name="T15" fmla="*/ 1 h 9"/>
                  <a:gd name="T16" fmla="*/ 10 w 12"/>
                  <a:gd name="T17" fmla="*/ 4 h 9"/>
                  <a:gd name="T18" fmla="*/ 9 w 12"/>
                  <a:gd name="T19" fmla="*/ 6 h 9"/>
                  <a:gd name="T20" fmla="*/ 9 w 12"/>
                  <a:gd name="T21" fmla="*/ 6 h 9"/>
                  <a:gd name="T22" fmla="*/ 7 w 12"/>
                  <a:gd name="T2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9">
                    <a:moveTo>
                      <a:pt x="7" y="8"/>
                    </a:moveTo>
                    <a:lnTo>
                      <a:pt x="6" y="8"/>
                    </a:lnTo>
                    <a:lnTo>
                      <a:pt x="3" y="8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9" y="0"/>
                    </a:lnTo>
                    <a:lnTo>
                      <a:pt x="11" y="1"/>
                    </a:lnTo>
                    <a:lnTo>
                      <a:pt x="11" y="1"/>
                    </a:lnTo>
                    <a:lnTo>
                      <a:pt x="10" y="4"/>
                    </a:lnTo>
                    <a:lnTo>
                      <a:pt x="9" y="6"/>
                    </a:lnTo>
                    <a:lnTo>
                      <a:pt x="9" y="6"/>
                    </a:lnTo>
                    <a:lnTo>
                      <a:pt x="7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79" name="Freeform 1250">
                <a:extLst>
                  <a:ext uri="{FF2B5EF4-FFF2-40B4-BE49-F238E27FC236}">
                    <a16:creationId xmlns:a16="http://schemas.microsoft.com/office/drawing/2014/main" id="{ECD1676F-DA6C-4538-39F5-F3C9705351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3760" y="7616025"/>
                <a:ext cx="5495" cy="10986"/>
              </a:xfrm>
              <a:custGeom>
                <a:avLst/>
                <a:gdLst>
                  <a:gd name="T0" fmla="*/ 2 w 4"/>
                  <a:gd name="T1" fmla="*/ 9 h 10"/>
                  <a:gd name="T2" fmla="*/ 2 w 4"/>
                  <a:gd name="T3" fmla="*/ 9 h 10"/>
                  <a:gd name="T4" fmla="*/ 1 w 4"/>
                  <a:gd name="T5" fmla="*/ 8 h 10"/>
                  <a:gd name="T6" fmla="*/ 0 w 4"/>
                  <a:gd name="T7" fmla="*/ 6 h 10"/>
                  <a:gd name="T8" fmla="*/ 0 w 4"/>
                  <a:gd name="T9" fmla="*/ 2 h 10"/>
                  <a:gd name="T10" fmla="*/ 0 w 4"/>
                  <a:gd name="T11" fmla="*/ 0 h 10"/>
                  <a:gd name="T12" fmla="*/ 1 w 4"/>
                  <a:gd name="T13" fmla="*/ 0 h 10"/>
                  <a:gd name="T14" fmla="*/ 3 w 4"/>
                  <a:gd name="T15" fmla="*/ 2 h 10"/>
                  <a:gd name="T16" fmla="*/ 2 w 4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0">
                    <a:moveTo>
                      <a:pt x="2" y="9"/>
                    </a:moveTo>
                    <a:lnTo>
                      <a:pt x="2" y="9"/>
                    </a:lnTo>
                    <a:lnTo>
                      <a:pt x="1" y="8"/>
                    </a:lnTo>
                    <a:lnTo>
                      <a:pt x="0" y="6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2"/>
                    </a:lnTo>
                    <a:lnTo>
                      <a:pt x="2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80" name="Freeform 1251">
                <a:extLst>
                  <a:ext uri="{FF2B5EF4-FFF2-40B4-BE49-F238E27FC236}">
                    <a16:creationId xmlns:a16="http://schemas.microsoft.com/office/drawing/2014/main" id="{70FE86BA-8F14-23E1-7434-135830B0F9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88127" y="7572082"/>
                <a:ext cx="10986" cy="27466"/>
              </a:xfrm>
              <a:custGeom>
                <a:avLst/>
                <a:gdLst>
                  <a:gd name="T0" fmla="*/ 3 w 7"/>
                  <a:gd name="T1" fmla="*/ 19 h 21"/>
                  <a:gd name="T2" fmla="*/ 0 w 7"/>
                  <a:gd name="T3" fmla="*/ 20 h 21"/>
                  <a:gd name="T4" fmla="*/ 1 w 7"/>
                  <a:gd name="T5" fmla="*/ 17 h 21"/>
                  <a:gd name="T6" fmla="*/ 1 w 7"/>
                  <a:gd name="T7" fmla="*/ 15 h 21"/>
                  <a:gd name="T8" fmla="*/ 1 w 7"/>
                  <a:gd name="T9" fmla="*/ 14 h 21"/>
                  <a:gd name="T10" fmla="*/ 1 w 7"/>
                  <a:gd name="T11" fmla="*/ 11 h 21"/>
                  <a:gd name="T12" fmla="*/ 1 w 7"/>
                  <a:gd name="T13" fmla="*/ 4 h 21"/>
                  <a:gd name="T14" fmla="*/ 3 w 7"/>
                  <a:gd name="T15" fmla="*/ 0 h 21"/>
                  <a:gd name="T16" fmla="*/ 6 w 7"/>
                  <a:gd name="T17" fmla="*/ 0 h 21"/>
                  <a:gd name="T18" fmla="*/ 6 w 7"/>
                  <a:gd name="T19" fmla="*/ 2 h 21"/>
                  <a:gd name="T20" fmla="*/ 5 w 7"/>
                  <a:gd name="T21" fmla="*/ 12 h 21"/>
                  <a:gd name="T22" fmla="*/ 4 w 7"/>
                  <a:gd name="T23" fmla="*/ 16 h 21"/>
                  <a:gd name="T24" fmla="*/ 3 w 7"/>
                  <a:gd name="T25" fmla="*/ 18 h 21"/>
                  <a:gd name="T26" fmla="*/ 3 w 7"/>
                  <a:gd name="T27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" h="21">
                    <a:moveTo>
                      <a:pt x="3" y="19"/>
                    </a:moveTo>
                    <a:lnTo>
                      <a:pt x="0" y="20"/>
                    </a:lnTo>
                    <a:lnTo>
                      <a:pt x="1" y="17"/>
                    </a:lnTo>
                    <a:lnTo>
                      <a:pt x="1" y="15"/>
                    </a:lnTo>
                    <a:lnTo>
                      <a:pt x="1" y="14"/>
                    </a:lnTo>
                    <a:lnTo>
                      <a:pt x="1" y="11"/>
                    </a:lnTo>
                    <a:lnTo>
                      <a:pt x="1" y="4"/>
                    </a:lnTo>
                    <a:lnTo>
                      <a:pt x="3" y="0"/>
                    </a:lnTo>
                    <a:lnTo>
                      <a:pt x="6" y="0"/>
                    </a:lnTo>
                    <a:lnTo>
                      <a:pt x="6" y="2"/>
                    </a:lnTo>
                    <a:lnTo>
                      <a:pt x="5" y="12"/>
                    </a:lnTo>
                    <a:lnTo>
                      <a:pt x="4" y="16"/>
                    </a:lnTo>
                    <a:lnTo>
                      <a:pt x="3" y="18"/>
                    </a:lnTo>
                    <a:lnTo>
                      <a:pt x="3" y="1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81" name="Freeform 1252">
                <a:extLst>
                  <a:ext uri="{FF2B5EF4-FFF2-40B4-BE49-F238E27FC236}">
                    <a16:creationId xmlns:a16="http://schemas.microsoft.com/office/drawing/2014/main" id="{9BFB956F-F856-E898-2022-498A6DBB8C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5170" y="7572082"/>
                <a:ext cx="10986" cy="21972"/>
              </a:xfrm>
              <a:custGeom>
                <a:avLst/>
                <a:gdLst>
                  <a:gd name="T0" fmla="*/ 10 w 11"/>
                  <a:gd name="T1" fmla="*/ 14 h 18"/>
                  <a:gd name="T2" fmla="*/ 9 w 11"/>
                  <a:gd name="T3" fmla="*/ 17 h 18"/>
                  <a:gd name="T4" fmla="*/ 6 w 11"/>
                  <a:gd name="T5" fmla="*/ 11 h 18"/>
                  <a:gd name="T6" fmla="*/ 4 w 11"/>
                  <a:gd name="T7" fmla="*/ 10 h 18"/>
                  <a:gd name="T8" fmla="*/ 1 w 11"/>
                  <a:gd name="T9" fmla="*/ 4 h 18"/>
                  <a:gd name="T10" fmla="*/ 0 w 11"/>
                  <a:gd name="T11" fmla="*/ 2 h 18"/>
                  <a:gd name="T12" fmla="*/ 0 w 11"/>
                  <a:gd name="T13" fmla="*/ 0 h 18"/>
                  <a:gd name="T14" fmla="*/ 1 w 11"/>
                  <a:gd name="T15" fmla="*/ 0 h 18"/>
                  <a:gd name="T16" fmla="*/ 2 w 11"/>
                  <a:gd name="T17" fmla="*/ 0 h 18"/>
                  <a:gd name="T18" fmla="*/ 3 w 11"/>
                  <a:gd name="T19" fmla="*/ 0 h 18"/>
                  <a:gd name="T20" fmla="*/ 9 w 11"/>
                  <a:gd name="T21" fmla="*/ 7 h 18"/>
                  <a:gd name="T22" fmla="*/ 10 w 11"/>
                  <a:gd name="T23" fmla="*/ 10 h 18"/>
                  <a:gd name="T24" fmla="*/ 10 w 11"/>
                  <a:gd name="T25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" h="18">
                    <a:moveTo>
                      <a:pt x="10" y="14"/>
                    </a:moveTo>
                    <a:lnTo>
                      <a:pt x="9" y="17"/>
                    </a:lnTo>
                    <a:lnTo>
                      <a:pt x="6" y="11"/>
                    </a:lnTo>
                    <a:lnTo>
                      <a:pt x="4" y="10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9" y="7"/>
                    </a:lnTo>
                    <a:lnTo>
                      <a:pt x="10" y="10"/>
                    </a:lnTo>
                    <a:lnTo>
                      <a:pt x="10" y="1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82" name="Freeform 1253">
                <a:extLst>
                  <a:ext uri="{FF2B5EF4-FFF2-40B4-BE49-F238E27FC236}">
                    <a16:creationId xmlns:a16="http://schemas.microsoft.com/office/drawing/2014/main" id="{0EB132CB-8A09-C358-7E87-B9912D985D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44184" y="7550110"/>
                <a:ext cx="10986" cy="16481"/>
              </a:xfrm>
              <a:custGeom>
                <a:avLst/>
                <a:gdLst>
                  <a:gd name="T0" fmla="*/ 6 w 7"/>
                  <a:gd name="T1" fmla="*/ 11 h 12"/>
                  <a:gd name="T2" fmla="*/ 5 w 7"/>
                  <a:gd name="T3" fmla="*/ 11 h 12"/>
                  <a:gd name="T4" fmla="*/ 4 w 7"/>
                  <a:gd name="T5" fmla="*/ 10 h 12"/>
                  <a:gd name="T6" fmla="*/ 3 w 7"/>
                  <a:gd name="T7" fmla="*/ 9 h 12"/>
                  <a:gd name="T8" fmla="*/ 1 w 7"/>
                  <a:gd name="T9" fmla="*/ 5 h 12"/>
                  <a:gd name="T10" fmla="*/ 0 w 7"/>
                  <a:gd name="T11" fmla="*/ 3 h 12"/>
                  <a:gd name="T12" fmla="*/ 0 w 7"/>
                  <a:gd name="T13" fmla="*/ 1 h 12"/>
                  <a:gd name="T14" fmla="*/ 0 w 7"/>
                  <a:gd name="T15" fmla="*/ 0 h 12"/>
                  <a:gd name="T16" fmla="*/ 1 w 7"/>
                  <a:gd name="T17" fmla="*/ 1 h 12"/>
                  <a:gd name="T18" fmla="*/ 2 w 7"/>
                  <a:gd name="T19" fmla="*/ 1 h 12"/>
                  <a:gd name="T20" fmla="*/ 5 w 7"/>
                  <a:gd name="T21" fmla="*/ 7 h 12"/>
                  <a:gd name="T22" fmla="*/ 6 w 7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2">
                    <a:moveTo>
                      <a:pt x="6" y="11"/>
                    </a:moveTo>
                    <a:lnTo>
                      <a:pt x="5" y="11"/>
                    </a:lnTo>
                    <a:lnTo>
                      <a:pt x="4" y="10"/>
                    </a:lnTo>
                    <a:lnTo>
                      <a:pt x="3" y="9"/>
                    </a:lnTo>
                    <a:lnTo>
                      <a:pt x="1" y="5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1"/>
                    </a:lnTo>
                    <a:lnTo>
                      <a:pt x="2" y="1"/>
                    </a:lnTo>
                    <a:lnTo>
                      <a:pt x="5" y="7"/>
                    </a:lnTo>
                    <a:lnTo>
                      <a:pt x="6" y="1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83" name="Freeform 1257">
                <a:extLst>
                  <a:ext uri="{FF2B5EF4-FFF2-40B4-BE49-F238E27FC236}">
                    <a16:creationId xmlns:a16="http://schemas.microsoft.com/office/drawing/2014/main" id="{FB73C46F-2671-A615-389A-BF3CB0ED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5170" y="7539124"/>
                <a:ext cx="5491" cy="10986"/>
              </a:xfrm>
              <a:custGeom>
                <a:avLst/>
                <a:gdLst>
                  <a:gd name="T0" fmla="*/ 5 w 6"/>
                  <a:gd name="T1" fmla="*/ 10 h 11"/>
                  <a:gd name="T2" fmla="*/ 5 w 6"/>
                  <a:gd name="T3" fmla="*/ 10 h 11"/>
                  <a:gd name="T4" fmla="*/ 2 w 6"/>
                  <a:gd name="T5" fmla="*/ 10 h 11"/>
                  <a:gd name="T6" fmla="*/ 1 w 6"/>
                  <a:gd name="T7" fmla="*/ 10 h 11"/>
                  <a:gd name="T8" fmla="*/ 0 w 6"/>
                  <a:gd name="T9" fmla="*/ 8 h 11"/>
                  <a:gd name="T10" fmla="*/ 0 w 6"/>
                  <a:gd name="T11" fmla="*/ 7 h 11"/>
                  <a:gd name="T12" fmla="*/ 1 w 6"/>
                  <a:gd name="T13" fmla="*/ 5 h 11"/>
                  <a:gd name="T14" fmla="*/ 3 w 6"/>
                  <a:gd name="T15" fmla="*/ 1 h 11"/>
                  <a:gd name="T16" fmla="*/ 3 w 6"/>
                  <a:gd name="T17" fmla="*/ 0 h 11"/>
                  <a:gd name="T18" fmla="*/ 3 w 6"/>
                  <a:gd name="T19" fmla="*/ 0 h 11"/>
                  <a:gd name="T20" fmla="*/ 5 w 6"/>
                  <a:gd name="T21" fmla="*/ 1 h 11"/>
                  <a:gd name="T22" fmla="*/ 5 w 6"/>
                  <a:gd name="T23" fmla="*/ 2 h 11"/>
                  <a:gd name="T24" fmla="*/ 5 w 6"/>
                  <a:gd name="T25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" h="11">
                    <a:moveTo>
                      <a:pt x="5" y="10"/>
                    </a:moveTo>
                    <a:lnTo>
                      <a:pt x="5" y="10"/>
                    </a:lnTo>
                    <a:lnTo>
                      <a:pt x="2" y="10"/>
                    </a:lnTo>
                    <a:lnTo>
                      <a:pt x="1" y="10"/>
                    </a:lnTo>
                    <a:lnTo>
                      <a:pt x="0" y="8"/>
                    </a:lnTo>
                    <a:lnTo>
                      <a:pt x="0" y="7"/>
                    </a:lnTo>
                    <a:lnTo>
                      <a:pt x="1" y="5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5" y="1"/>
                    </a:lnTo>
                    <a:lnTo>
                      <a:pt x="5" y="2"/>
                    </a:lnTo>
                    <a:lnTo>
                      <a:pt x="5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84" name="Freeform 1258">
                <a:extLst>
                  <a:ext uri="{FF2B5EF4-FFF2-40B4-BE49-F238E27FC236}">
                    <a16:creationId xmlns:a16="http://schemas.microsoft.com/office/drawing/2014/main" id="{FF03BD95-1966-FE73-2C8B-23567D6569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28259" y="7539124"/>
                <a:ext cx="5495" cy="5495"/>
              </a:xfrm>
              <a:custGeom>
                <a:avLst/>
                <a:gdLst>
                  <a:gd name="T0" fmla="*/ 4 w 5"/>
                  <a:gd name="T1" fmla="*/ 4 h 6"/>
                  <a:gd name="T2" fmla="*/ 3 w 5"/>
                  <a:gd name="T3" fmla="*/ 5 h 6"/>
                  <a:gd name="T4" fmla="*/ 2 w 5"/>
                  <a:gd name="T5" fmla="*/ 5 h 6"/>
                  <a:gd name="T6" fmla="*/ 0 w 5"/>
                  <a:gd name="T7" fmla="*/ 4 h 6"/>
                  <a:gd name="T8" fmla="*/ 0 w 5"/>
                  <a:gd name="T9" fmla="*/ 3 h 6"/>
                  <a:gd name="T10" fmla="*/ 0 w 5"/>
                  <a:gd name="T11" fmla="*/ 1 h 6"/>
                  <a:gd name="T12" fmla="*/ 0 w 5"/>
                  <a:gd name="T13" fmla="*/ 0 h 6"/>
                  <a:gd name="T14" fmla="*/ 3 w 5"/>
                  <a:gd name="T15" fmla="*/ 1 h 6"/>
                  <a:gd name="T16" fmla="*/ 4 w 5"/>
                  <a:gd name="T1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6">
                    <a:moveTo>
                      <a:pt x="4" y="4"/>
                    </a:moveTo>
                    <a:lnTo>
                      <a:pt x="3" y="5"/>
                    </a:lnTo>
                    <a:lnTo>
                      <a:pt x="2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3" y="1"/>
                    </a:lnTo>
                    <a:lnTo>
                      <a:pt x="4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85" name="Freeform 1259">
                <a:extLst>
                  <a:ext uri="{FF2B5EF4-FFF2-40B4-BE49-F238E27FC236}">
                    <a16:creationId xmlns:a16="http://schemas.microsoft.com/office/drawing/2014/main" id="{4F3DD5E0-43A8-0D0D-5091-A5D4E86739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05732" y="7522647"/>
                <a:ext cx="27466" cy="27463"/>
              </a:xfrm>
              <a:custGeom>
                <a:avLst/>
                <a:gdLst>
                  <a:gd name="T0" fmla="*/ 20 w 24"/>
                  <a:gd name="T1" fmla="*/ 23 h 24"/>
                  <a:gd name="T2" fmla="*/ 20 w 24"/>
                  <a:gd name="T3" fmla="*/ 23 h 24"/>
                  <a:gd name="T4" fmla="*/ 18 w 24"/>
                  <a:gd name="T5" fmla="*/ 23 h 24"/>
                  <a:gd name="T6" fmla="*/ 11 w 24"/>
                  <a:gd name="T7" fmla="*/ 14 h 24"/>
                  <a:gd name="T8" fmla="*/ 6 w 24"/>
                  <a:gd name="T9" fmla="*/ 11 h 24"/>
                  <a:gd name="T10" fmla="*/ 3 w 24"/>
                  <a:gd name="T11" fmla="*/ 7 h 24"/>
                  <a:gd name="T12" fmla="*/ 0 w 24"/>
                  <a:gd name="T13" fmla="*/ 4 h 24"/>
                  <a:gd name="T14" fmla="*/ 2 w 24"/>
                  <a:gd name="T15" fmla="*/ 0 h 24"/>
                  <a:gd name="T16" fmla="*/ 4 w 24"/>
                  <a:gd name="T17" fmla="*/ 0 h 24"/>
                  <a:gd name="T18" fmla="*/ 10 w 24"/>
                  <a:gd name="T19" fmla="*/ 4 h 24"/>
                  <a:gd name="T20" fmla="*/ 15 w 24"/>
                  <a:gd name="T21" fmla="*/ 7 h 24"/>
                  <a:gd name="T22" fmla="*/ 17 w 24"/>
                  <a:gd name="T23" fmla="*/ 10 h 24"/>
                  <a:gd name="T24" fmla="*/ 23 w 24"/>
                  <a:gd name="T25" fmla="*/ 20 h 24"/>
                  <a:gd name="T26" fmla="*/ 23 w 24"/>
                  <a:gd name="T27" fmla="*/ 21 h 24"/>
                  <a:gd name="T28" fmla="*/ 20 w 24"/>
                  <a:gd name="T29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4">
                    <a:moveTo>
                      <a:pt x="20" y="23"/>
                    </a:moveTo>
                    <a:lnTo>
                      <a:pt x="20" y="23"/>
                    </a:lnTo>
                    <a:lnTo>
                      <a:pt x="18" y="23"/>
                    </a:lnTo>
                    <a:lnTo>
                      <a:pt x="11" y="14"/>
                    </a:lnTo>
                    <a:lnTo>
                      <a:pt x="6" y="11"/>
                    </a:lnTo>
                    <a:lnTo>
                      <a:pt x="3" y="7"/>
                    </a:lnTo>
                    <a:lnTo>
                      <a:pt x="0" y="4"/>
                    </a:lnTo>
                    <a:lnTo>
                      <a:pt x="2" y="0"/>
                    </a:lnTo>
                    <a:lnTo>
                      <a:pt x="4" y="0"/>
                    </a:lnTo>
                    <a:lnTo>
                      <a:pt x="10" y="4"/>
                    </a:lnTo>
                    <a:lnTo>
                      <a:pt x="15" y="7"/>
                    </a:lnTo>
                    <a:lnTo>
                      <a:pt x="17" y="10"/>
                    </a:lnTo>
                    <a:lnTo>
                      <a:pt x="23" y="20"/>
                    </a:lnTo>
                    <a:lnTo>
                      <a:pt x="23" y="21"/>
                    </a:lnTo>
                    <a:lnTo>
                      <a:pt x="20" y="2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86" name="Freeform 1260">
                <a:extLst>
                  <a:ext uri="{FF2B5EF4-FFF2-40B4-BE49-F238E27FC236}">
                    <a16:creationId xmlns:a16="http://schemas.microsoft.com/office/drawing/2014/main" id="{10C30809-BDBB-19A4-8496-964B49A55B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00240" y="7489689"/>
                <a:ext cx="21972" cy="16477"/>
              </a:xfrm>
              <a:custGeom>
                <a:avLst/>
                <a:gdLst>
                  <a:gd name="T0" fmla="*/ 15 w 16"/>
                  <a:gd name="T1" fmla="*/ 7 h 13"/>
                  <a:gd name="T2" fmla="*/ 13 w 16"/>
                  <a:gd name="T3" fmla="*/ 9 h 13"/>
                  <a:gd name="T4" fmla="*/ 12 w 16"/>
                  <a:gd name="T5" fmla="*/ 11 h 13"/>
                  <a:gd name="T6" fmla="*/ 10 w 16"/>
                  <a:gd name="T7" fmla="*/ 12 h 13"/>
                  <a:gd name="T8" fmla="*/ 9 w 16"/>
                  <a:gd name="T9" fmla="*/ 12 h 13"/>
                  <a:gd name="T10" fmla="*/ 7 w 16"/>
                  <a:gd name="T11" fmla="*/ 12 h 13"/>
                  <a:gd name="T12" fmla="*/ 6 w 16"/>
                  <a:gd name="T13" fmla="*/ 9 h 13"/>
                  <a:gd name="T14" fmla="*/ 4 w 16"/>
                  <a:gd name="T15" fmla="*/ 8 h 13"/>
                  <a:gd name="T16" fmla="*/ 2 w 16"/>
                  <a:gd name="T17" fmla="*/ 8 h 13"/>
                  <a:gd name="T18" fmla="*/ 2 w 16"/>
                  <a:gd name="T19" fmla="*/ 9 h 13"/>
                  <a:gd name="T20" fmla="*/ 2 w 16"/>
                  <a:gd name="T21" fmla="*/ 10 h 13"/>
                  <a:gd name="T22" fmla="*/ 2 w 16"/>
                  <a:gd name="T23" fmla="*/ 12 h 13"/>
                  <a:gd name="T24" fmla="*/ 2 w 16"/>
                  <a:gd name="T25" fmla="*/ 12 h 13"/>
                  <a:gd name="T26" fmla="*/ 1 w 16"/>
                  <a:gd name="T27" fmla="*/ 12 h 13"/>
                  <a:gd name="T28" fmla="*/ 1 w 16"/>
                  <a:gd name="T29" fmla="*/ 12 h 13"/>
                  <a:gd name="T30" fmla="*/ 0 w 16"/>
                  <a:gd name="T31" fmla="*/ 10 h 13"/>
                  <a:gd name="T32" fmla="*/ 0 w 16"/>
                  <a:gd name="T33" fmla="*/ 9 h 13"/>
                  <a:gd name="T34" fmla="*/ 1 w 16"/>
                  <a:gd name="T35" fmla="*/ 7 h 13"/>
                  <a:gd name="T36" fmla="*/ 2 w 16"/>
                  <a:gd name="T37" fmla="*/ 5 h 13"/>
                  <a:gd name="T38" fmla="*/ 7 w 16"/>
                  <a:gd name="T39" fmla="*/ 1 h 13"/>
                  <a:gd name="T40" fmla="*/ 8 w 16"/>
                  <a:gd name="T41" fmla="*/ 0 h 13"/>
                  <a:gd name="T42" fmla="*/ 10 w 16"/>
                  <a:gd name="T43" fmla="*/ 0 h 13"/>
                  <a:gd name="T44" fmla="*/ 12 w 16"/>
                  <a:gd name="T45" fmla="*/ 2 h 13"/>
                  <a:gd name="T46" fmla="*/ 13 w 16"/>
                  <a:gd name="T47" fmla="*/ 3 h 13"/>
                  <a:gd name="T48" fmla="*/ 15 w 16"/>
                  <a:gd name="T49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13">
                    <a:moveTo>
                      <a:pt x="15" y="7"/>
                    </a:moveTo>
                    <a:lnTo>
                      <a:pt x="13" y="9"/>
                    </a:lnTo>
                    <a:lnTo>
                      <a:pt x="12" y="11"/>
                    </a:lnTo>
                    <a:lnTo>
                      <a:pt x="10" y="12"/>
                    </a:lnTo>
                    <a:lnTo>
                      <a:pt x="9" y="12"/>
                    </a:lnTo>
                    <a:lnTo>
                      <a:pt x="7" y="12"/>
                    </a:lnTo>
                    <a:lnTo>
                      <a:pt x="6" y="9"/>
                    </a:lnTo>
                    <a:lnTo>
                      <a:pt x="4" y="8"/>
                    </a:lnTo>
                    <a:lnTo>
                      <a:pt x="2" y="8"/>
                    </a:lnTo>
                    <a:lnTo>
                      <a:pt x="2" y="9"/>
                    </a:lnTo>
                    <a:lnTo>
                      <a:pt x="2" y="10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1" y="12"/>
                    </a:lnTo>
                    <a:lnTo>
                      <a:pt x="1" y="12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2" y="5"/>
                    </a:lnTo>
                    <a:lnTo>
                      <a:pt x="7" y="1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12" y="2"/>
                    </a:lnTo>
                    <a:lnTo>
                      <a:pt x="13" y="3"/>
                    </a:lnTo>
                    <a:lnTo>
                      <a:pt x="15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87" name="Freeform 1262">
                <a:extLst>
                  <a:ext uri="{FF2B5EF4-FFF2-40B4-BE49-F238E27FC236}">
                    <a16:creationId xmlns:a16="http://schemas.microsoft.com/office/drawing/2014/main" id="{18088F7F-1C74-51E9-09EB-F139C77A94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89254" y="7456732"/>
                <a:ext cx="10986" cy="10986"/>
              </a:xfrm>
              <a:custGeom>
                <a:avLst/>
                <a:gdLst>
                  <a:gd name="T0" fmla="*/ 0 w 7"/>
                  <a:gd name="T1" fmla="*/ 7 h 8"/>
                  <a:gd name="T2" fmla="*/ 0 w 7"/>
                  <a:gd name="T3" fmla="*/ 7 h 8"/>
                  <a:gd name="T4" fmla="*/ 0 w 7"/>
                  <a:gd name="T5" fmla="*/ 7 h 8"/>
                  <a:gd name="T6" fmla="*/ 0 w 7"/>
                  <a:gd name="T7" fmla="*/ 5 h 8"/>
                  <a:gd name="T8" fmla="*/ 1 w 7"/>
                  <a:gd name="T9" fmla="*/ 1 h 8"/>
                  <a:gd name="T10" fmla="*/ 1 w 7"/>
                  <a:gd name="T11" fmla="*/ 0 h 8"/>
                  <a:gd name="T12" fmla="*/ 5 w 7"/>
                  <a:gd name="T13" fmla="*/ 0 h 8"/>
                  <a:gd name="T14" fmla="*/ 6 w 7"/>
                  <a:gd name="T15" fmla="*/ 1 h 8"/>
                  <a:gd name="T16" fmla="*/ 6 w 7"/>
                  <a:gd name="T17" fmla="*/ 1 h 8"/>
                  <a:gd name="T18" fmla="*/ 5 w 7"/>
                  <a:gd name="T19" fmla="*/ 3 h 8"/>
                  <a:gd name="T20" fmla="*/ 4 w 7"/>
                  <a:gd name="T21" fmla="*/ 5 h 8"/>
                  <a:gd name="T22" fmla="*/ 0 w 7"/>
                  <a:gd name="T2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8">
                    <a:moveTo>
                      <a:pt x="0" y="7"/>
                    </a:move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5" y="0"/>
                    </a:lnTo>
                    <a:lnTo>
                      <a:pt x="6" y="1"/>
                    </a:lnTo>
                    <a:lnTo>
                      <a:pt x="6" y="1"/>
                    </a:lnTo>
                    <a:lnTo>
                      <a:pt x="5" y="3"/>
                    </a:lnTo>
                    <a:lnTo>
                      <a:pt x="4" y="5"/>
                    </a:lnTo>
                    <a:lnTo>
                      <a:pt x="0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88" name="Freeform 1263">
                <a:extLst>
                  <a:ext uri="{FF2B5EF4-FFF2-40B4-BE49-F238E27FC236}">
                    <a16:creationId xmlns:a16="http://schemas.microsoft.com/office/drawing/2014/main" id="{DF9FD304-4945-E742-A42C-A5B75D9BB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05732" y="7429265"/>
                <a:ext cx="16481" cy="16481"/>
              </a:xfrm>
              <a:custGeom>
                <a:avLst/>
                <a:gdLst>
                  <a:gd name="T0" fmla="*/ 0 w 12"/>
                  <a:gd name="T1" fmla="*/ 13 h 15"/>
                  <a:gd name="T2" fmla="*/ 3 w 12"/>
                  <a:gd name="T3" fmla="*/ 10 h 15"/>
                  <a:gd name="T4" fmla="*/ 8 w 12"/>
                  <a:gd name="T5" fmla="*/ 4 h 15"/>
                  <a:gd name="T6" fmla="*/ 11 w 12"/>
                  <a:gd name="T7" fmla="*/ 0 h 15"/>
                  <a:gd name="T8" fmla="*/ 11 w 12"/>
                  <a:gd name="T9" fmla="*/ 4 h 15"/>
                  <a:gd name="T10" fmla="*/ 7 w 12"/>
                  <a:gd name="T11" fmla="*/ 11 h 15"/>
                  <a:gd name="T12" fmla="*/ 2 w 12"/>
                  <a:gd name="T13" fmla="*/ 14 h 15"/>
                  <a:gd name="T14" fmla="*/ 0 w 12"/>
                  <a:gd name="T15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15">
                    <a:moveTo>
                      <a:pt x="0" y="13"/>
                    </a:moveTo>
                    <a:lnTo>
                      <a:pt x="3" y="10"/>
                    </a:lnTo>
                    <a:lnTo>
                      <a:pt x="8" y="4"/>
                    </a:lnTo>
                    <a:lnTo>
                      <a:pt x="11" y="0"/>
                    </a:lnTo>
                    <a:lnTo>
                      <a:pt x="11" y="4"/>
                    </a:lnTo>
                    <a:lnTo>
                      <a:pt x="7" y="11"/>
                    </a:lnTo>
                    <a:lnTo>
                      <a:pt x="2" y="14"/>
                    </a:lnTo>
                    <a:lnTo>
                      <a:pt x="0" y="1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89" name="Freeform 1264">
                <a:extLst>
                  <a:ext uri="{FF2B5EF4-FFF2-40B4-BE49-F238E27FC236}">
                    <a16:creationId xmlns:a16="http://schemas.microsoft.com/office/drawing/2014/main" id="{E7FC87AE-2F11-1E91-FC12-3008C23239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47835" y="7352364"/>
                <a:ext cx="10986" cy="10986"/>
              </a:xfrm>
              <a:custGeom>
                <a:avLst/>
                <a:gdLst>
                  <a:gd name="T0" fmla="*/ 6 w 8"/>
                  <a:gd name="T1" fmla="*/ 5 h 8"/>
                  <a:gd name="T2" fmla="*/ 6 w 8"/>
                  <a:gd name="T3" fmla="*/ 7 h 8"/>
                  <a:gd name="T4" fmla="*/ 2 w 8"/>
                  <a:gd name="T5" fmla="*/ 5 h 8"/>
                  <a:gd name="T6" fmla="*/ 0 w 8"/>
                  <a:gd name="T7" fmla="*/ 5 h 8"/>
                  <a:gd name="T8" fmla="*/ 0 w 8"/>
                  <a:gd name="T9" fmla="*/ 3 h 8"/>
                  <a:gd name="T10" fmla="*/ 0 w 8"/>
                  <a:gd name="T11" fmla="*/ 2 h 8"/>
                  <a:gd name="T12" fmla="*/ 0 w 8"/>
                  <a:gd name="T13" fmla="*/ 1 h 8"/>
                  <a:gd name="T14" fmla="*/ 3 w 8"/>
                  <a:gd name="T15" fmla="*/ 0 h 8"/>
                  <a:gd name="T16" fmla="*/ 4 w 8"/>
                  <a:gd name="T17" fmla="*/ 0 h 8"/>
                  <a:gd name="T18" fmla="*/ 7 w 8"/>
                  <a:gd name="T19" fmla="*/ 2 h 8"/>
                  <a:gd name="T20" fmla="*/ 7 w 8"/>
                  <a:gd name="T21" fmla="*/ 3 h 8"/>
                  <a:gd name="T22" fmla="*/ 6 w 8"/>
                  <a:gd name="T23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8">
                    <a:moveTo>
                      <a:pt x="6" y="5"/>
                    </a:moveTo>
                    <a:lnTo>
                      <a:pt x="6" y="7"/>
                    </a:lnTo>
                    <a:lnTo>
                      <a:pt x="2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7" y="2"/>
                    </a:lnTo>
                    <a:lnTo>
                      <a:pt x="7" y="3"/>
                    </a:lnTo>
                    <a:lnTo>
                      <a:pt x="6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90" name="Freeform 1265">
                <a:extLst>
                  <a:ext uri="{FF2B5EF4-FFF2-40B4-BE49-F238E27FC236}">
                    <a16:creationId xmlns:a16="http://schemas.microsoft.com/office/drawing/2014/main" id="{DC2F74D3-5688-34F5-C6FA-6EBEF0A998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72203" y="7335887"/>
                <a:ext cx="10986" cy="21972"/>
              </a:xfrm>
              <a:custGeom>
                <a:avLst/>
                <a:gdLst>
                  <a:gd name="T0" fmla="*/ 2 w 9"/>
                  <a:gd name="T1" fmla="*/ 16 h 18"/>
                  <a:gd name="T2" fmla="*/ 1 w 9"/>
                  <a:gd name="T3" fmla="*/ 17 h 18"/>
                  <a:gd name="T4" fmla="*/ 0 w 9"/>
                  <a:gd name="T5" fmla="*/ 17 h 18"/>
                  <a:gd name="T6" fmla="*/ 0 w 9"/>
                  <a:gd name="T7" fmla="*/ 15 h 18"/>
                  <a:gd name="T8" fmla="*/ 2 w 9"/>
                  <a:gd name="T9" fmla="*/ 11 h 18"/>
                  <a:gd name="T10" fmla="*/ 2 w 9"/>
                  <a:gd name="T11" fmla="*/ 8 h 18"/>
                  <a:gd name="T12" fmla="*/ 2 w 9"/>
                  <a:gd name="T13" fmla="*/ 6 h 18"/>
                  <a:gd name="T14" fmla="*/ 3 w 9"/>
                  <a:gd name="T15" fmla="*/ 3 h 18"/>
                  <a:gd name="T16" fmla="*/ 4 w 9"/>
                  <a:gd name="T17" fmla="*/ 1 h 18"/>
                  <a:gd name="T18" fmla="*/ 6 w 9"/>
                  <a:gd name="T19" fmla="*/ 0 h 18"/>
                  <a:gd name="T20" fmla="*/ 7 w 9"/>
                  <a:gd name="T21" fmla="*/ 0 h 18"/>
                  <a:gd name="T22" fmla="*/ 8 w 9"/>
                  <a:gd name="T23" fmla="*/ 7 h 18"/>
                  <a:gd name="T24" fmla="*/ 7 w 9"/>
                  <a:gd name="T25" fmla="*/ 10 h 18"/>
                  <a:gd name="T26" fmla="*/ 6 w 9"/>
                  <a:gd name="T27" fmla="*/ 12 h 18"/>
                  <a:gd name="T28" fmla="*/ 4 w 9"/>
                  <a:gd name="T29" fmla="*/ 15 h 18"/>
                  <a:gd name="T30" fmla="*/ 2 w 9"/>
                  <a:gd name="T31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8">
                    <a:moveTo>
                      <a:pt x="2" y="16"/>
                    </a:moveTo>
                    <a:lnTo>
                      <a:pt x="1" y="17"/>
                    </a:lnTo>
                    <a:lnTo>
                      <a:pt x="0" y="17"/>
                    </a:lnTo>
                    <a:lnTo>
                      <a:pt x="0" y="15"/>
                    </a:lnTo>
                    <a:lnTo>
                      <a:pt x="2" y="11"/>
                    </a:lnTo>
                    <a:lnTo>
                      <a:pt x="2" y="8"/>
                    </a:lnTo>
                    <a:lnTo>
                      <a:pt x="2" y="6"/>
                    </a:lnTo>
                    <a:lnTo>
                      <a:pt x="3" y="3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8" y="7"/>
                    </a:lnTo>
                    <a:lnTo>
                      <a:pt x="7" y="10"/>
                    </a:lnTo>
                    <a:lnTo>
                      <a:pt x="6" y="12"/>
                    </a:lnTo>
                    <a:lnTo>
                      <a:pt x="4" y="15"/>
                    </a:lnTo>
                    <a:lnTo>
                      <a:pt x="2" y="1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91" name="Freeform 1266">
                <a:extLst>
                  <a:ext uri="{FF2B5EF4-FFF2-40B4-BE49-F238E27FC236}">
                    <a16:creationId xmlns:a16="http://schemas.microsoft.com/office/drawing/2014/main" id="{9C015FD3-70EF-1D8A-A176-2ADEB6E9A3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28259" y="7330392"/>
                <a:ext cx="21972" cy="16481"/>
              </a:xfrm>
              <a:custGeom>
                <a:avLst/>
                <a:gdLst>
                  <a:gd name="T0" fmla="*/ 4 w 16"/>
                  <a:gd name="T1" fmla="*/ 14 h 15"/>
                  <a:gd name="T2" fmla="*/ 2 w 16"/>
                  <a:gd name="T3" fmla="*/ 14 h 15"/>
                  <a:gd name="T4" fmla="*/ 0 w 16"/>
                  <a:gd name="T5" fmla="*/ 13 h 15"/>
                  <a:gd name="T6" fmla="*/ 1 w 16"/>
                  <a:gd name="T7" fmla="*/ 9 h 15"/>
                  <a:gd name="T8" fmla="*/ 3 w 16"/>
                  <a:gd name="T9" fmla="*/ 8 h 15"/>
                  <a:gd name="T10" fmla="*/ 7 w 16"/>
                  <a:gd name="T11" fmla="*/ 6 h 15"/>
                  <a:gd name="T12" fmla="*/ 7 w 16"/>
                  <a:gd name="T13" fmla="*/ 5 h 15"/>
                  <a:gd name="T14" fmla="*/ 9 w 16"/>
                  <a:gd name="T15" fmla="*/ 4 h 15"/>
                  <a:gd name="T16" fmla="*/ 10 w 16"/>
                  <a:gd name="T17" fmla="*/ 4 h 15"/>
                  <a:gd name="T18" fmla="*/ 12 w 16"/>
                  <a:gd name="T19" fmla="*/ 3 h 15"/>
                  <a:gd name="T20" fmla="*/ 15 w 16"/>
                  <a:gd name="T21" fmla="*/ 0 h 15"/>
                  <a:gd name="T22" fmla="*/ 15 w 16"/>
                  <a:gd name="T23" fmla="*/ 0 h 15"/>
                  <a:gd name="T24" fmla="*/ 14 w 16"/>
                  <a:gd name="T25" fmla="*/ 4 h 15"/>
                  <a:gd name="T26" fmla="*/ 12 w 16"/>
                  <a:gd name="T27" fmla="*/ 7 h 15"/>
                  <a:gd name="T28" fmla="*/ 4 w 16"/>
                  <a:gd name="T2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15">
                    <a:moveTo>
                      <a:pt x="4" y="14"/>
                    </a:moveTo>
                    <a:lnTo>
                      <a:pt x="2" y="14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3" y="8"/>
                    </a:lnTo>
                    <a:lnTo>
                      <a:pt x="7" y="6"/>
                    </a:lnTo>
                    <a:lnTo>
                      <a:pt x="7" y="5"/>
                    </a:lnTo>
                    <a:lnTo>
                      <a:pt x="9" y="4"/>
                    </a:lnTo>
                    <a:lnTo>
                      <a:pt x="10" y="4"/>
                    </a:lnTo>
                    <a:lnTo>
                      <a:pt x="12" y="3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14" y="4"/>
                    </a:lnTo>
                    <a:lnTo>
                      <a:pt x="12" y="7"/>
                    </a:lnTo>
                    <a:lnTo>
                      <a:pt x="4" y="1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92" name="Freeform 1268">
                <a:extLst>
                  <a:ext uri="{FF2B5EF4-FFF2-40B4-BE49-F238E27FC236}">
                    <a16:creationId xmlns:a16="http://schemas.microsoft.com/office/drawing/2014/main" id="{90902B61-16DA-A5C7-2CB1-830213AABE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44740" y="7308421"/>
                <a:ext cx="5491" cy="10986"/>
              </a:xfrm>
              <a:custGeom>
                <a:avLst/>
                <a:gdLst>
                  <a:gd name="T0" fmla="*/ 3 w 4"/>
                  <a:gd name="T1" fmla="*/ 8 h 10"/>
                  <a:gd name="T2" fmla="*/ 1 w 4"/>
                  <a:gd name="T3" fmla="*/ 9 h 10"/>
                  <a:gd name="T4" fmla="*/ 1 w 4"/>
                  <a:gd name="T5" fmla="*/ 9 h 10"/>
                  <a:gd name="T6" fmla="*/ 1 w 4"/>
                  <a:gd name="T7" fmla="*/ 4 h 10"/>
                  <a:gd name="T8" fmla="*/ 0 w 4"/>
                  <a:gd name="T9" fmla="*/ 2 h 10"/>
                  <a:gd name="T10" fmla="*/ 0 w 4"/>
                  <a:gd name="T11" fmla="*/ 1 h 10"/>
                  <a:gd name="T12" fmla="*/ 1 w 4"/>
                  <a:gd name="T13" fmla="*/ 0 h 10"/>
                  <a:gd name="T14" fmla="*/ 1 w 4"/>
                  <a:gd name="T15" fmla="*/ 0 h 10"/>
                  <a:gd name="T16" fmla="*/ 3 w 4"/>
                  <a:gd name="T17" fmla="*/ 2 h 10"/>
                  <a:gd name="T18" fmla="*/ 3 w 4"/>
                  <a:gd name="T19" fmla="*/ 3 h 10"/>
                  <a:gd name="T20" fmla="*/ 3 w 4"/>
                  <a:gd name="T21" fmla="*/ 5 h 10"/>
                  <a:gd name="T22" fmla="*/ 3 w 4"/>
                  <a:gd name="T23" fmla="*/ 6 h 10"/>
                  <a:gd name="T24" fmla="*/ 3 w 4"/>
                  <a:gd name="T25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" h="10">
                    <a:moveTo>
                      <a:pt x="3" y="8"/>
                    </a:moveTo>
                    <a:lnTo>
                      <a:pt x="1" y="9"/>
                    </a:lnTo>
                    <a:lnTo>
                      <a:pt x="1" y="9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" y="2"/>
                    </a:lnTo>
                    <a:lnTo>
                      <a:pt x="3" y="3"/>
                    </a:lnTo>
                    <a:lnTo>
                      <a:pt x="3" y="5"/>
                    </a:lnTo>
                    <a:lnTo>
                      <a:pt x="3" y="6"/>
                    </a:lnTo>
                    <a:lnTo>
                      <a:pt x="3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93" name="Freeform 1269">
                <a:extLst>
                  <a:ext uri="{FF2B5EF4-FFF2-40B4-BE49-F238E27FC236}">
                    <a16:creationId xmlns:a16="http://schemas.microsoft.com/office/drawing/2014/main" id="{C8345B24-D243-2921-6BAF-1B099675A7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33754" y="7302929"/>
                <a:ext cx="5491" cy="10986"/>
              </a:xfrm>
              <a:custGeom>
                <a:avLst/>
                <a:gdLst>
                  <a:gd name="T0" fmla="*/ 3 w 5"/>
                  <a:gd name="T1" fmla="*/ 4 h 7"/>
                  <a:gd name="T2" fmla="*/ 2 w 5"/>
                  <a:gd name="T3" fmla="*/ 6 h 7"/>
                  <a:gd name="T4" fmla="*/ 0 w 5"/>
                  <a:gd name="T5" fmla="*/ 4 h 7"/>
                  <a:gd name="T6" fmla="*/ 0 w 5"/>
                  <a:gd name="T7" fmla="*/ 2 h 7"/>
                  <a:gd name="T8" fmla="*/ 2 w 5"/>
                  <a:gd name="T9" fmla="*/ 0 h 7"/>
                  <a:gd name="T10" fmla="*/ 3 w 5"/>
                  <a:gd name="T11" fmla="*/ 0 h 7"/>
                  <a:gd name="T12" fmla="*/ 4 w 5"/>
                  <a:gd name="T13" fmla="*/ 1 h 7"/>
                  <a:gd name="T14" fmla="*/ 4 w 5"/>
                  <a:gd name="T15" fmla="*/ 2 h 7"/>
                  <a:gd name="T16" fmla="*/ 3 w 5"/>
                  <a:gd name="T1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3" y="4"/>
                    </a:moveTo>
                    <a:lnTo>
                      <a:pt x="2" y="6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4" y="1"/>
                    </a:lnTo>
                    <a:lnTo>
                      <a:pt x="4" y="2"/>
                    </a:lnTo>
                    <a:lnTo>
                      <a:pt x="3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94" name="Freeform 1270">
                <a:extLst>
                  <a:ext uri="{FF2B5EF4-FFF2-40B4-BE49-F238E27FC236}">
                    <a16:creationId xmlns:a16="http://schemas.microsoft.com/office/drawing/2014/main" id="{E50F24E0-1C79-FD5D-B5A7-19D4BD8A3F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14878" y="7253491"/>
                <a:ext cx="16477" cy="10986"/>
              </a:xfrm>
              <a:custGeom>
                <a:avLst/>
                <a:gdLst>
                  <a:gd name="T0" fmla="*/ 8 w 12"/>
                  <a:gd name="T1" fmla="*/ 2 h 10"/>
                  <a:gd name="T2" fmla="*/ 10 w 12"/>
                  <a:gd name="T3" fmla="*/ 3 h 10"/>
                  <a:gd name="T4" fmla="*/ 11 w 12"/>
                  <a:gd name="T5" fmla="*/ 9 h 10"/>
                  <a:gd name="T6" fmla="*/ 7 w 12"/>
                  <a:gd name="T7" fmla="*/ 9 h 10"/>
                  <a:gd name="T8" fmla="*/ 1 w 12"/>
                  <a:gd name="T9" fmla="*/ 5 h 10"/>
                  <a:gd name="T10" fmla="*/ 0 w 12"/>
                  <a:gd name="T11" fmla="*/ 2 h 10"/>
                  <a:gd name="T12" fmla="*/ 0 w 12"/>
                  <a:gd name="T13" fmla="*/ 1 h 10"/>
                  <a:gd name="T14" fmla="*/ 1 w 12"/>
                  <a:gd name="T15" fmla="*/ 1 h 10"/>
                  <a:gd name="T16" fmla="*/ 2 w 12"/>
                  <a:gd name="T17" fmla="*/ 2 h 10"/>
                  <a:gd name="T18" fmla="*/ 3 w 12"/>
                  <a:gd name="T19" fmla="*/ 1 h 10"/>
                  <a:gd name="T20" fmla="*/ 5 w 12"/>
                  <a:gd name="T21" fmla="*/ 0 h 10"/>
                  <a:gd name="T22" fmla="*/ 8 w 12"/>
                  <a:gd name="T2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0">
                    <a:moveTo>
                      <a:pt x="8" y="2"/>
                    </a:moveTo>
                    <a:lnTo>
                      <a:pt x="10" y="3"/>
                    </a:lnTo>
                    <a:lnTo>
                      <a:pt x="11" y="9"/>
                    </a:lnTo>
                    <a:lnTo>
                      <a:pt x="7" y="9"/>
                    </a:lnTo>
                    <a:lnTo>
                      <a:pt x="1" y="5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1"/>
                    </a:lnTo>
                    <a:lnTo>
                      <a:pt x="2" y="2"/>
                    </a:lnTo>
                    <a:lnTo>
                      <a:pt x="3" y="1"/>
                    </a:lnTo>
                    <a:lnTo>
                      <a:pt x="5" y="0"/>
                    </a:lnTo>
                    <a:lnTo>
                      <a:pt x="8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95" name="Freeform 1271">
                <a:extLst>
                  <a:ext uri="{FF2B5EF4-FFF2-40B4-BE49-F238E27FC236}">
                    <a16:creationId xmlns:a16="http://schemas.microsoft.com/office/drawing/2014/main" id="{953C9FCE-07A5-7B85-B380-A335955C9A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39245" y="7253491"/>
                <a:ext cx="5495" cy="10986"/>
              </a:xfrm>
              <a:custGeom>
                <a:avLst/>
                <a:gdLst>
                  <a:gd name="T0" fmla="*/ 4 w 5"/>
                  <a:gd name="T1" fmla="*/ 5 h 10"/>
                  <a:gd name="T2" fmla="*/ 3 w 5"/>
                  <a:gd name="T3" fmla="*/ 5 h 10"/>
                  <a:gd name="T4" fmla="*/ 2 w 5"/>
                  <a:gd name="T5" fmla="*/ 5 h 10"/>
                  <a:gd name="T6" fmla="*/ 1 w 5"/>
                  <a:gd name="T7" fmla="*/ 8 h 10"/>
                  <a:gd name="T8" fmla="*/ 1 w 5"/>
                  <a:gd name="T9" fmla="*/ 9 h 10"/>
                  <a:gd name="T10" fmla="*/ 0 w 5"/>
                  <a:gd name="T11" fmla="*/ 7 h 10"/>
                  <a:gd name="T12" fmla="*/ 1 w 5"/>
                  <a:gd name="T13" fmla="*/ 5 h 10"/>
                  <a:gd name="T14" fmla="*/ 0 w 5"/>
                  <a:gd name="T15" fmla="*/ 3 h 10"/>
                  <a:gd name="T16" fmla="*/ 1 w 5"/>
                  <a:gd name="T17" fmla="*/ 2 h 10"/>
                  <a:gd name="T18" fmla="*/ 2 w 5"/>
                  <a:gd name="T19" fmla="*/ 0 h 10"/>
                  <a:gd name="T20" fmla="*/ 2 w 5"/>
                  <a:gd name="T21" fmla="*/ 0 h 10"/>
                  <a:gd name="T22" fmla="*/ 3 w 5"/>
                  <a:gd name="T23" fmla="*/ 0 h 10"/>
                  <a:gd name="T24" fmla="*/ 4 w 5"/>
                  <a:gd name="T25" fmla="*/ 3 h 10"/>
                  <a:gd name="T26" fmla="*/ 4 w 5"/>
                  <a:gd name="T2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10">
                    <a:moveTo>
                      <a:pt x="4" y="5"/>
                    </a:moveTo>
                    <a:lnTo>
                      <a:pt x="3" y="5"/>
                    </a:lnTo>
                    <a:lnTo>
                      <a:pt x="2" y="5"/>
                    </a:lnTo>
                    <a:lnTo>
                      <a:pt x="1" y="8"/>
                    </a:lnTo>
                    <a:lnTo>
                      <a:pt x="1" y="9"/>
                    </a:lnTo>
                    <a:lnTo>
                      <a:pt x="0" y="7"/>
                    </a:lnTo>
                    <a:lnTo>
                      <a:pt x="1" y="5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4" y="3"/>
                    </a:lnTo>
                    <a:lnTo>
                      <a:pt x="4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96" name="Freeform 1272">
                <a:extLst>
                  <a:ext uri="{FF2B5EF4-FFF2-40B4-BE49-F238E27FC236}">
                    <a16:creationId xmlns:a16="http://schemas.microsoft.com/office/drawing/2014/main" id="{F13FCCDE-9A7A-B0A1-EFE5-96657398CE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34736" y="7138141"/>
                <a:ext cx="10986" cy="16477"/>
              </a:xfrm>
              <a:custGeom>
                <a:avLst/>
                <a:gdLst>
                  <a:gd name="T0" fmla="*/ 6 w 8"/>
                  <a:gd name="T1" fmla="*/ 6 h 12"/>
                  <a:gd name="T2" fmla="*/ 4 w 8"/>
                  <a:gd name="T3" fmla="*/ 10 h 12"/>
                  <a:gd name="T4" fmla="*/ 2 w 8"/>
                  <a:gd name="T5" fmla="*/ 10 h 12"/>
                  <a:gd name="T6" fmla="*/ 1 w 8"/>
                  <a:gd name="T7" fmla="*/ 11 h 12"/>
                  <a:gd name="T8" fmla="*/ 0 w 8"/>
                  <a:gd name="T9" fmla="*/ 11 h 12"/>
                  <a:gd name="T10" fmla="*/ 2 w 8"/>
                  <a:gd name="T11" fmla="*/ 7 h 12"/>
                  <a:gd name="T12" fmla="*/ 2 w 8"/>
                  <a:gd name="T13" fmla="*/ 4 h 12"/>
                  <a:gd name="T14" fmla="*/ 1 w 8"/>
                  <a:gd name="T15" fmla="*/ 2 h 12"/>
                  <a:gd name="T16" fmla="*/ 2 w 8"/>
                  <a:gd name="T17" fmla="*/ 0 h 12"/>
                  <a:gd name="T18" fmla="*/ 5 w 8"/>
                  <a:gd name="T19" fmla="*/ 0 h 12"/>
                  <a:gd name="T20" fmla="*/ 5 w 8"/>
                  <a:gd name="T21" fmla="*/ 3 h 12"/>
                  <a:gd name="T22" fmla="*/ 5 w 8"/>
                  <a:gd name="T23" fmla="*/ 4 h 12"/>
                  <a:gd name="T24" fmla="*/ 7 w 8"/>
                  <a:gd name="T25" fmla="*/ 5 h 12"/>
                  <a:gd name="T26" fmla="*/ 6 w 8"/>
                  <a:gd name="T27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2">
                    <a:moveTo>
                      <a:pt x="6" y="6"/>
                    </a:moveTo>
                    <a:lnTo>
                      <a:pt x="4" y="10"/>
                    </a:lnTo>
                    <a:lnTo>
                      <a:pt x="2" y="10"/>
                    </a:lnTo>
                    <a:lnTo>
                      <a:pt x="1" y="11"/>
                    </a:lnTo>
                    <a:lnTo>
                      <a:pt x="0" y="11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5" y="3"/>
                    </a:lnTo>
                    <a:lnTo>
                      <a:pt x="5" y="4"/>
                    </a:lnTo>
                    <a:lnTo>
                      <a:pt x="7" y="5"/>
                    </a:lnTo>
                    <a:lnTo>
                      <a:pt x="6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97" name="Freeform 1273">
                <a:extLst>
                  <a:ext uri="{FF2B5EF4-FFF2-40B4-BE49-F238E27FC236}">
                    <a16:creationId xmlns:a16="http://schemas.microsoft.com/office/drawing/2014/main" id="{F15D0850-CFFA-5DB9-91B0-BB55467DE9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7273" y="7094198"/>
                <a:ext cx="5495" cy="10986"/>
              </a:xfrm>
              <a:custGeom>
                <a:avLst/>
                <a:gdLst>
                  <a:gd name="T0" fmla="*/ 1 w 6"/>
                  <a:gd name="T1" fmla="*/ 6 h 8"/>
                  <a:gd name="T2" fmla="*/ 0 w 6"/>
                  <a:gd name="T3" fmla="*/ 7 h 8"/>
                  <a:gd name="T4" fmla="*/ 0 w 6"/>
                  <a:gd name="T5" fmla="*/ 6 h 8"/>
                  <a:gd name="T6" fmla="*/ 0 w 6"/>
                  <a:gd name="T7" fmla="*/ 3 h 8"/>
                  <a:gd name="T8" fmla="*/ 2 w 6"/>
                  <a:gd name="T9" fmla="*/ 3 h 8"/>
                  <a:gd name="T10" fmla="*/ 3 w 6"/>
                  <a:gd name="T11" fmla="*/ 0 h 8"/>
                  <a:gd name="T12" fmla="*/ 5 w 6"/>
                  <a:gd name="T13" fmla="*/ 1 h 8"/>
                  <a:gd name="T14" fmla="*/ 4 w 6"/>
                  <a:gd name="T15" fmla="*/ 2 h 8"/>
                  <a:gd name="T16" fmla="*/ 2 w 6"/>
                  <a:gd name="T17" fmla="*/ 5 h 8"/>
                  <a:gd name="T18" fmla="*/ 1 w 6"/>
                  <a:gd name="T1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8">
                    <a:moveTo>
                      <a:pt x="1" y="6"/>
                    </a:moveTo>
                    <a:lnTo>
                      <a:pt x="0" y="7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2" y="3"/>
                    </a:lnTo>
                    <a:lnTo>
                      <a:pt x="3" y="0"/>
                    </a:lnTo>
                    <a:lnTo>
                      <a:pt x="5" y="1"/>
                    </a:lnTo>
                    <a:lnTo>
                      <a:pt x="4" y="2"/>
                    </a:lnTo>
                    <a:lnTo>
                      <a:pt x="2" y="5"/>
                    </a:lnTo>
                    <a:lnTo>
                      <a:pt x="1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98" name="Freeform 1274">
                <a:extLst>
                  <a:ext uri="{FF2B5EF4-FFF2-40B4-BE49-F238E27FC236}">
                    <a16:creationId xmlns:a16="http://schemas.microsoft.com/office/drawing/2014/main" id="{FF5CB4DD-C981-31B5-F6D6-63A992DEA0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22768" y="7083212"/>
                <a:ext cx="10986" cy="10986"/>
              </a:xfrm>
              <a:custGeom>
                <a:avLst/>
                <a:gdLst>
                  <a:gd name="T0" fmla="*/ 3 w 8"/>
                  <a:gd name="T1" fmla="*/ 7 h 8"/>
                  <a:gd name="T2" fmla="*/ 0 w 8"/>
                  <a:gd name="T3" fmla="*/ 7 h 8"/>
                  <a:gd name="T4" fmla="*/ 1 w 8"/>
                  <a:gd name="T5" fmla="*/ 4 h 8"/>
                  <a:gd name="T6" fmla="*/ 2 w 8"/>
                  <a:gd name="T7" fmla="*/ 2 h 8"/>
                  <a:gd name="T8" fmla="*/ 3 w 8"/>
                  <a:gd name="T9" fmla="*/ 0 h 8"/>
                  <a:gd name="T10" fmla="*/ 6 w 8"/>
                  <a:gd name="T11" fmla="*/ 0 h 8"/>
                  <a:gd name="T12" fmla="*/ 7 w 8"/>
                  <a:gd name="T13" fmla="*/ 2 h 8"/>
                  <a:gd name="T14" fmla="*/ 6 w 8"/>
                  <a:gd name="T15" fmla="*/ 4 h 8"/>
                  <a:gd name="T16" fmla="*/ 3 w 8"/>
                  <a:gd name="T1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3" y="7"/>
                    </a:moveTo>
                    <a:lnTo>
                      <a:pt x="0" y="7"/>
                    </a:lnTo>
                    <a:lnTo>
                      <a:pt x="1" y="4"/>
                    </a:lnTo>
                    <a:lnTo>
                      <a:pt x="2" y="2"/>
                    </a:lnTo>
                    <a:lnTo>
                      <a:pt x="3" y="0"/>
                    </a:lnTo>
                    <a:lnTo>
                      <a:pt x="6" y="0"/>
                    </a:lnTo>
                    <a:lnTo>
                      <a:pt x="7" y="2"/>
                    </a:lnTo>
                    <a:lnTo>
                      <a:pt x="6" y="4"/>
                    </a:lnTo>
                    <a:lnTo>
                      <a:pt x="3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199" name="Freeform 1275">
                <a:extLst>
                  <a:ext uri="{FF2B5EF4-FFF2-40B4-BE49-F238E27FC236}">
                    <a16:creationId xmlns:a16="http://schemas.microsoft.com/office/drawing/2014/main" id="{A8311A87-4421-A4F4-B57F-918801497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10510" y="7039269"/>
                <a:ext cx="16481" cy="16477"/>
              </a:xfrm>
              <a:custGeom>
                <a:avLst/>
                <a:gdLst>
                  <a:gd name="T0" fmla="*/ 12 w 13"/>
                  <a:gd name="T1" fmla="*/ 9 h 14"/>
                  <a:gd name="T2" fmla="*/ 11 w 13"/>
                  <a:gd name="T3" fmla="*/ 13 h 14"/>
                  <a:gd name="T4" fmla="*/ 8 w 13"/>
                  <a:gd name="T5" fmla="*/ 12 h 14"/>
                  <a:gd name="T6" fmla="*/ 2 w 13"/>
                  <a:gd name="T7" fmla="*/ 8 h 14"/>
                  <a:gd name="T8" fmla="*/ 0 w 13"/>
                  <a:gd name="T9" fmla="*/ 7 h 14"/>
                  <a:gd name="T10" fmla="*/ 0 w 13"/>
                  <a:gd name="T11" fmla="*/ 4 h 14"/>
                  <a:gd name="T12" fmla="*/ 0 w 13"/>
                  <a:gd name="T13" fmla="*/ 1 h 14"/>
                  <a:gd name="T14" fmla="*/ 1 w 13"/>
                  <a:gd name="T15" fmla="*/ 0 h 14"/>
                  <a:gd name="T16" fmla="*/ 5 w 13"/>
                  <a:gd name="T17" fmla="*/ 0 h 14"/>
                  <a:gd name="T18" fmla="*/ 9 w 13"/>
                  <a:gd name="T19" fmla="*/ 5 h 14"/>
                  <a:gd name="T20" fmla="*/ 9 w 13"/>
                  <a:gd name="T21" fmla="*/ 5 h 14"/>
                  <a:gd name="T22" fmla="*/ 12 w 13"/>
                  <a:gd name="T23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4">
                    <a:moveTo>
                      <a:pt x="12" y="9"/>
                    </a:moveTo>
                    <a:lnTo>
                      <a:pt x="11" y="13"/>
                    </a:lnTo>
                    <a:lnTo>
                      <a:pt x="8" y="12"/>
                    </a:lnTo>
                    <a:lnTo>
                      <a:pt x="2" y="8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5" y="0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12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00" name="Freeform 1276">
                <a:extLst>
                  <a:ext uri="{FF2B5EF4-FFF2-40B4-BE49-F238E27FC236}">
                    <a16:creationId xmlns:a16="http://schemas.microsoft.com/office/drawing/2014/main" id="{F285BEE6-40AF-D220-06AB-57DC298E89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3189" y="7033774"/>
                <a:ext cx="21972" cy="27466"/>
              </a:xfrm>
              <a:custGeom>
                <a:avLst/>
                <a:gdLst>
                  <a:gd name="T0" fmla="*/ 5 w 18"/>
                  <a:gd name="T1" fmla="*/ 21 h 23"/>
                  <a:gd name="T2" fmla="*/ 2 w 18"/>
                  <a:gd name="T3" fmla="*/ 22 h 23"/>
                  <a:gd name="T4" fmla="*/ 0 w 18"/>
                  <a:gd name="T5" fmla="*/ 20 h 23"/>
                  <a:gd name="T6" fmla="*/ 0 w 18"/>
                  <a:gd name="T7" fmla="*/ 16 h 23"/>
                  <a:gd name="T8" fmla="*/ 1 w 18"/>
                  <a:gd name="T9" fmla="*/ 13 h 23"/>
                  <a:gd name="T10" fmla="*/ 5 w 18"/>
                  <a:gd name="T11" fmla="*/ 7 h 23"/>
                  <a:gd name="T12" fmla="*/ 7 w 18"/>
                  <a:gd name="T13" fmla="*/ 1 h 23"/>
                  <a:gd name="T14" fmla="*/ 9 w 18"/>
                  <a:gd name="T15" fmla="*/ 0 h 23"/>
                  <a:gd name="T16" fmla="*/ 12 w 18"/>
                  <a:gd name="T17" fmla="*/ 1 h 23"/>
                  <a:gd name="T18" fmla="*/ 14 w 18"/>
                  <a:gd name="T19" fmla="*/ 2 h 23"/>
                  <a:gd name="T20" fmla="*/ 16 w 18"/>
                  <a:gd name="T21" fmla="*/ 6 h 23"/>
                  <a:gd name="T22" fmla="*/ 17 w 18"/>
                  <a:gd name="T23" fmla="*/ 8 h 23"/>
                  <a:gd name="T24" fmla="*/ 16 w 18"/>
                  <a:gd name="T25" fmla="*/ 12 h 23"/>
                  <a:gd name="T26" fmla="*/ 14 w 18"/>
                  <a:gd name="T27" fmla="*/ 15 h 23"/>
                  <a:gd name="T28" fmla="*/ 11 w 18"/>
                  <a:gd name="T29" fmla="*/ 17 h 23"/>
                  <a:gd name="T30" fmla="*/ 5 w 18"/>
                  <a:gd name="T31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" h="23">
                    <a:moveTo>
                      <a:pt x="5" y="21"/>
                    </a:moveTo>
                    <a:lnTo>
                      <a:pt x="2" y="22"/>
                    </a:lnTo>
                    <a:lnTo>
                      <a:pt x="0" y="20"/>
                    </a:lnTo>
                    <a:lnTo>
                      <a:pt x="0" y="16"/>
                    </a:lnTo>
                    <a:lnTo>
                      <a:pt x="1" y="13"/>
                    </a:lnTo>
                    <a:lnTo>
                      <a:pt x="5" y="7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2" y="1"/>
                    </a:lnTo>
                    <a:lnTo>
                      <a:pt x="14" y="2"/>
                    </a:lnTo>
                    <a:lnTo>
                      <a:pt x="16" y="6"/>
                    </a:lnTo>
                    <a:lnTo>
                      <a:pt x="17" y="8"/>
                    </a:lnTo>
                    <a:lnTo>
                      <a:pt x="16" y="12"/>
                    </a:lnTo>
                    <a:lnTo>
                      <a:pt x="14" y="15"/>
                    </a:lnTo>
                    <a:lnTo>
                      <a:pt x="11" y="17"/>
                    </a:lnTo>
                    <a:lnTo>
                      <a:pt x="5" y="2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01" name="Freeform 1277">
                <a:extLst>
                  <a:ext uri="{FF2B5EF4-FFF2-40B4-BE49-F238E27FC236}">
                    <a16:creationId xmlns:a16="http://schemas.microsoft.com/office/drawing/2014/main" id="{2A3773AF-04DC-EBF2-89EB-F9FB45B23D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83189" y="7011802"/>
                <a:ext cx="16481" cy="10986"/>
              </a:xfrm>
              <a:custGeom>
                <a:avLst/>
                <a:gdLst>
                  <a:gd name="T0" fmla="*/ 5 w 14"/>
                  <a:gd name="T1" fmla="*/ 5 h 7"/>
                  <a:gd name="T2" fmla="*/ 0 w 14"/>
                  <a:gd name="T3" fmla="*/ 6 h 7"/>
                  <a:gd name="T4" fmla="*/ 0 w 14"/>
                  <a:gd name="T5" fmla="*/ 5 h 7"/>
                  <a:gd name="T6" fmla="*/ 2 w 14"/>
                  <a:gd name="T7" fmla="*/ 3 h 7"/>
                  <a:gd name="T8" fmla="*/ 8 w 14"/>
                  <a:gd name="T9" fmla="*/ 0 h 7"/>
                  <a:gd name="T10" fmla="*/ 13 w 14"/>
                  <a:gd name="T11" fmla="*/ 0 h 7"/>
                  <a:gd name="T12" fmla="*/ 13 w 14"/>
                  <a:gd name="T13" fmla="*/ 2 h 7"/>
                  <a:gd name="T14" fmla="*/ 10 w 14"/>
                  <a:gd name="T15" fmla="*/ 4 h 7"/>
                  <a:gd name="T16" fmla="*/ 5 w 14"/>
                  <a:gd name="T1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7">
                    <a:moveTo>
                      <a:pt x="5" y="5"/>
                    </a:moveTo>
                    <a:lnTo>
                      <a:pt x="0" y="6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8" y="0"/>
                    </a:lnTo>
                    <a:lnTo>
                      <a:pt x="13" y="0"/>
                    </a:lnTo>
                    <a:lnTo>
                      <a:pt x="13" y="2"/>
                    </a:lnTo>
                    <a:lnTo>
                      <a:pt x="10" y="4"/>
                    </a:lnTo>
                    <a:lnTo>
                      <a:pt x="5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02" name="Freeform 1279">
                <a:extLst>
                  <a:ext uri="{FF2B5EF4-FFF2-40B4-BE49-F238E27FC236}">
                    <a16:creationId xmlns:a16="http://schemas.microsoft.com/office/drawing/2014/main" id="{CD4BD2A7-DDE2-875A-5AFB-B2B9146195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8404" y="6923915"/>
                <a:ext cx="10986" cy="10986"/>
              </a:xfrm>
              <a:custGeom>
                <a:avLst/>
                <a:gdLst>
                  <a:gd name="T0" fmla="*/ 4 w 7"/>
                  <a:gd name="T1" fmla="*/ 6 h 7"/>
                  <a:gd name="T2" fmla="*/ 2 w 7"/>
                  <a:gd name="T3" fmla="*/ 6 h 7"/>
                  <a:gd name="T4" fmla="*/ 0 w 7"/>
                  <a:gd name="T5" fmla="*/ 2 h 7"/>
                  <a:gd name="T6" fmla="*/ 0 w 7"/>
                  <a:gd name="T7" fmla="*/ 1 h 7"/>
                  <a:gd name="T8" fmla="*/ 3 w 7"/>
                  <a:gd name="T9" fmla="*/ 0 h 7"/>
                  <a:gd name="T10" fmla="*/ 6 w 7"/>
                  <a:gd name="T11" fmla="*/ 3 h 7"/>
                  <a:gd name="T12" fmla="*/ 5 w 7"/>
                  <a:gd name="T13" fmla="*/ 4 h 7"/>
                  <a:gd name="T14" fmla="*/ 4 w 7"/>
                  <a:gd name="T15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lnTo>
                      <a:pt x="2" y="6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4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03" name="Freeform 1280">
                <a:extLst>
                  <a:ext uri="{FF2B5EF4-FFF2-40B4-BE49-F238E27FC236}">
                    <a16:creationId xmlns:a16="http://schemas.microsoft.com/office/drawing/2014/main" id="{DA12EDB7-EBBF-CE4F-3D26-158D2B2004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4033" y="6923915"/>
                <a:ext cx="16477" cy="16481"/>
              </a:xfrm>
              <a:custGeom>
                <a:avLst/>
                <a:gdLst>
                  <a:gd name="T0" fmla="*/ 7 w 13"/>
                  <a:gd name="T1" fmla="*/ 4 h 15"/>
                  <a:gd name="T2" fmla="*/ 7 w 13"/>
                  <a:gd name="T3" fmla="*/ 5 h 15"/>
                  <a:gd name="T4" fmla="*/ 8 w 13"/>
                  <a:gd name="T5" fmla="*/ 4 h 15"/>
                  <a:gd name="T6" fmla="*/ 8 w 13"/>
                  <a:gd name="T7" fmla="*/ 5 h 15"/>
                  <a:gd name="T8" fmla="*/ 9 w 13"/>
                  <a:gd name="T9" fmla="*/ 7 h 15"/>
                  <a:gd name="T10" fmla="*/ 9 w 13"/>
                  <a:gd name="T11" fmla="*/ 8 h 15"/>
                  <a:gd name="T12" fmla="*/ 11 w 13"/>
                  <a:gd name="T13" fmla="*/ 9 h 15"/>
                  <a:gd name="T14" fmla="*/ 12 w 13"/>
                  <a:gd name="T15" fmla="*/ 11 h 15"/>
                  <a:gd name="T16" fmla="*/ 12 w 13"/>
                  <a:gd name="T17" fmla="*/ 12 h 15"/>
                  <a:gd name="T18" fmla="*/ 11 w 13"/>
                  <a:gd name="T19" fmla="*/ 14 h 15"/>
                  <a:gd name="T20" fmla="*/ 9 w 13"/>
                  <a:gd name="T21" fmla="*/ 14 h 15"/>
                  <a:gd name="T22" fmla="*/ 2 w 13"/>
                  <a:gd name="T23" fmla="*/ 9 h 15"/>
                  <a:gd name="T24" fmla="*/ 0 w 13"/>
                  <a:gd name="T25" fmla="*/ 5 h 15"/>
                  <a:gd name="T26" fmla="*/ 0 w 13"/>
                  <a:gd name="T27" fmla="*/ 3 h 15"/>
                  <a:gd name="T28" fmla="*/ 1 w 13"/>
                  <a:gd name="T29" fmla="*/ 2 h 15"/>
                  <a:gd name="T30" fmla="*/ 2 w 13"/>
                  <a:gd name="T31" fmla="*/ 0 h 15"/>
                  <a:gd name="T32" fmla="*/ 3 w 13"/>
                  <a:gd name="T33" fmla="*/ 0 h 15"/>
                  <a:gd name="T34" fmla="*/ 5 w 13"/>
                  <a:gd name="T35" fmla="*/ 2 h 15"/>
                  <a:gd name="T36" fmla="*/ 7 w 13"/>
                  <a:gd name="T37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15">
                    <a:moveTo>
                      <a:pt x="7" y="4"/>
                    </a:moveTo>
                    <a:lnTo>
                      <a:pt x="7" y="5"/>
                    </a:lnTo>
                    <a:lnTo>
                      <a:pt x="8" y="4"/>
                    </a:lnTo>
                    <a:lnTo>
                      <a:pt x="8" y="5"/>
                    </a:lnTo>
                    <a:lnTo>
                      <a:pt x="9" y="7"/>
                    </a:lnTo>
                    <a:lnTo>
                      <a:pt x="9" y="8"/>
                    </a:lnTo>
                    <a:lnTo>
                      <a:pt x="11" y="9"/>
                    </a:lnTo>
                    <a:lnTo>
                      <a:pt x="12" y="11"/>
                    </a:lnTo>
                    <a:lnTo>
                      <a:pt x="12" y="12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2" y="9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5" y="2"/>
                    </a:lnTo>
                    <a:lnTo>
                      <a:pt x="7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04" name="Freeform 1283">
                <a:extLst>
                  <a:ext uri="{FF2B5EF4-FFF2-40B4-BE49-F238E27FC236}">
                    <a16:creationId xmlns:a16="http://schemas.microsoft.com/office/drawing/2014/main" id="{797BA348-2842-294F-8F3F-772F6948F2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6991" y="6858000"/>
                <a:ext cx="27466" cy="10986"/>
              </a:xfrm>
              <a:custGeom>
                <a:avLst/>
                <a:gdLst>
                  <a:gd name="T0" fmla="*/ 19 w 21"/>
                  <a:gd name="T1" fmla="*/ 8 h 10"/>
                  <a:gd name="T2" fmla="*/ 18 w 21"/>
                  <a:gd name="T3" fmla="*/ 9 h 10"/>
                  <a:gd name="T4" fmla="*/ 12 w 21"/>
                  <a:gd name="T5" fmla="*/ 8 h 10"/>
                  <a:gd name="T6" fmla="*/ 4 w 21"/>
                  <a:gd name="T7" fmla="*/ 4 h 10"/>
                  <a:gd name="T8" fmla="*/ 0 w 21"/>
                  <a:gd name="T9" fmla="*/ 2 h 10"/>
                  <a:gd name="T10" fmla="*/ 0 w 21"/>
                  <a:gd name="T11" fmla="*/ 1 h 10"/>
                  <a:gd name="T12" fmla="*/ 2 w 21"/>
                  <a:gd name="T13" fmla="*/ 0 h 10"/>
                  <a:gd name="T14" fmla="*/ 4 w 21"/>
                  <a:gd name="T15" fmla="*/ 1 h 10"/>
                  <a:gd name="T16" fmla="*/ 7 w 21"/>
                  <a:gd name="T17" fmla="*/ 3 h 10"/>
                  <a:gd name="T18" fmla="*/ 16 w 21"/>
                  <a:gd name="T19" fmla="*/ 4 h 10"/>
                  <a:gd name="T20" fmla="*/ 19 w 21"/>
                  <a:gd name="T21" fmla="*/ 5 h 10"/>
                  <a:gd name="T22" fmla="*/ 20 w 21"/>
                  <a:gd name="T23" fmla="*/ 7 h 10"/>
                  <a:gd name="T24" fmla="*/ 19 w 21"/>
                  <a:gd name="T25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10">
                    <a:moveTo>
                      <a:pt x="19" y="8"/>
                    </a:moveTo>
                    <a:lnTo>
                      <a:pt x="18" y="9"/>
                    </a:lnTo>
                    <a:lnTo>
                      <a:pt x="12" y="8"/>
                    </a:lnTo>
                    <a:lnTo>
                      <a:pt x="4" y="4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4" y="1"/>
                    </a:lnTo>
                    <a:lnTo>
                      <a:pt x="7" y="3"/>
                    </a:lnTo>
                    <a:lnTo>
                      <a:pt x="16" y="4"/>
                    </a:lnTo>
                    <a:lnTo>
                      <a:pt x="19" y="5"/>
                    </a:lnTo>
                    <a:lnTo>
                      <a:pt x="20" y="7"/>
                    </a:lnTo>
                    <a:lnTo>
                      <a:pt x="19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05" name="Freeform 1288">
                <a:extLst>
                  <a:ext uri="{FF2B5EF4-FFF2-40B4-BE49-F238E27FC236}">
                    <a16:creationId xmlns:a16="http://schemas.microsoft.com/office/drawing/2014/main" id="{67C0025E-1D3D-1E73-D43F-AB1997CC3A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10655" y="6748141"/>
                <a:ext cx="16477" cy="10986"/>
              </a:xfrm>
              <a:custGeom>
                <a:avLst/>
                <a:gdLst>
                  <a:gd name="T0" fmla="*/ 10 w 13"/>
                  <a:gd name="T1" fmla="*/ 4 h 8"/>
                  <a:gd name="T2" fmla="*/ 8 w 13"/>
                  <a:gd name="T3" fmla="*/ 7 h 8"/>
                  <a:gd name="T4" fmla="*/ 1 w 13"/>
                  <a:gd name="T5" fmla="*/ 5 h 8"/>
                  <a:gd name="T6" fmla="*/ 1 w 13"/>
                  <a:gd name="T7" fmla="*/ 5 h 8"/>
                  <a:gd name="T8" fmla="*/ 0 w 13"/>
                  <a:gd name="T9" fmla="*/ 4 h 8"/>
                  <a:gd name="T10" fmla="*/ 1 w 13"/>
                  <a:gd name="T11" fmla="*/ 2 h 8"/>
                  <a:gd name="T12" fmla="*/ 8 w 13"/>
                  <a:gd name="T13" fmla="*/ 0 h 8"/>
                  <a:gd name="T14" fmla="*/ 11 w 13"/>
                  <a:gd name="T15" fmla="*/ 0 h 8"/>
                  <a:gd name="T16" fmla="*/ 12 w 13"/>
                  <a:gd name="T17" fmla="*/ 1 h 8"/>
                  <a:gd name="T18" fmla="*/ 12 w 13"/>
                  <a:gd name="T19" fmla="*/ 1 h 8"/>
                  <a:gd name="T20" fmla="*/ 10 w 13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8">
                    <a:moveTo>
                      <a:pt x="10" y="4"/>
                    </a:moveTo>
                    <a:lnTo>
                      <a:pt x="8" y="7"/>
                    </a:lnTo>
                    <a:lnTo>
                      <a:pt x="1" y="5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1" y="2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2" y="1"/>
                    </a:lnTo>
                    <a:lnTo>
                      <a:pt x="12" y="1"/>
                    </a:lnTo>
                    <a:lnTo>
                      <a:pt x="10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06" name="Freeform 1292">
                <a:extLst>
                  <a:ext uri="{FF2B5EF4-FFF2-40B4-BE49-F238E27FC236}">
                    <a16:creationId xmlns:a16="http://schemas.microsoft.com/office/drawing/2014/main" id="{0F1F8371-E1C3-8A25-6588-DFC72EABE1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07415" y="6539410"/>
                <a:ext cx="10986" cy="10986"/>
              </a:xfrm>
              <a:custGeom>
                <a:avLst/>
                <a:gdLst>
                  <a:gd name="T0" fmla="*/ 3 w 10"/>
                  <a:gd name="T1" fmla="*/ 4 h 11"/>
                  <a:gd name="T2" fmla="*/ 6 w 10"/>
                  <a:gd name="T3" fmla="*/ 5 h 11"/>
                  <a:gd name="T4" fmla="*/ 8 w 10"/>
                  <a:gd name="T5" fmla="*/ 5 h 11"/>
                  <a:gd name="T6" fmla="*/ 9 w 10"/>
                  <a:gd name="T7" fmla="*/ 6 h 11"/>
                  <a:gd name="T8" fmla="*/ 7 w 10"/>
                  <a:gd name="T9" fmla="*/ 10 h 11"/>
                  <a:gd name="T10" fmla="*/ 5 w 10"/>
                  <a:gd name="T11" fmla="*/ 10 h 11"/>
                  <a:gd name="T12" fmla="*/ 2 w 10"/>
                  <a:gd name="T13" fmla="*/ 8 h 11"/>
                  <a:gd name="T14" fmla="*/ 1 w 10"/>
                  <a:gd name="T15" fmla="*/ 4 h 11"/>
                  <a:gd name="T16" fmla="*/ 0 w 10"/>
                  <a:gd name="T17" fmla="*/ 2 h 11"/>
                  <a:gd name="T18" fmla="*/ 0 w 10"/>
                  <a:gd name="T19" fmla="*/ 1 h 11"/>
                  <a:gd name="T20" fmla="*/ 0 w 10"/>
                  <a:gd name="T21" fmla="*/ 0 h 11"/>
                  <a:gd name="T22" fmla="*/ 3 w 10"/>
                  <a:gd name="T2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1">
                    <a:moveTo>
                      <a:pt x="3" y="4"/>
                    </a:moveTo>
                    <a:lnTo>
                      <a:pt x="6" y="5"/>
                    </a:lnTo>
                    <a:lnTo>
                      <a:pt x="8" y="5"/>
                    </a:lnTo>
                    <a:lnTo>
                      <a:pt x="9" y="6"/>
                    </a:lnTo>
                    <a:lnTo>
                      <a:pt x="7" y="10"/>
                    </a:lnTo>
                    <a:lnTo>
                      <a:pt x="5" y="10"/>
                    </a:lnTo>
                    <a:lnTo>
                      <a:pt x="2" y="8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3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07" name="Freeform 1293">
                <a:extLst>
                  <a:ext uri="{FF2B5EF4-FFF2-40B4-BE49-F238E27FC236}">
                    <a16:creationId xmlns:a16="http://schemas.microsoft.com/office/drawing/2014/main" id="{8F99BCEA-50F3-F64D-32EE-4130E2CECF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2630" y="6478989"/>
                <a:ext cx="10986" cy="16477"/>
              </a:xfrm>
              <a:custGeom>
                <a:avLst/>
                <a:gdLst>
                  <a:gd name="T0" fmla="*/ 0 w 9"/>
                  <a:gd name="T1" fmla="*/ 0 h 12"/>
                  <a:gd name="T2" fmla="*/ 3 w 9"/>
                  <a:gd name="T3" fmla="*/ 0 h 12"/>
                  <a:gd name="T4" fmla="*/ 8 w 9"/>
                  <a:gd name="T5" fmla="*/ 0 h 12"/>
                  <a:gd name="T6" fmla="*/ 8 w 9"/>
                  <a:gd name="T7" fmla="*/ 6 h 12"/>
                  <a:gd name="T8" fmla="*/ 6 w 9"/>
                  <a:gd name="T9" fmla="*/ 10 h 12"/>
                  <a:gd name="T10" fmla="*/ 4 w 9"/>
                  <a:gd name="T11" fmla="*/ 11 h 12"/>
                  <a:gd name="T12" fmla="*/ 3 w 9"/>
                  <a:gd name="T13" fmla="*/ 9 h 12"/>
                  <a:gd name="T14" fmla="*/ 1 w 9"/>
                  <a:gd name="T15" fmla="*/ 4 h 12"/>
                  <a:gd name="T16" fmla="*/ 0 w 9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2">
                    <a:moveTo>
                      <a:pt x="0" y="0"/>
                    </a:moveTo>
                    <a:lnTo>
                      <a:pt x="3" y="0"/>
                    </a:lnTo>
                    <a:lnTo>
                      <a:pt x="8" y="0"/>
                    </a:lnTo>
                    <a:lnTo>
                      <a:pt x="8" y="6"/>
                    </a:lnTo>
                    <a:lnTo>
                      <a:pt x="6" y="10"/>
                    </a:lnTo>
                    <a:lnTo>
                      <a:pt x="4" y="11"/>
                    </a:lnTo>
                    <a:lnTo>
                      <a:pt x="3" y="9"/>
                    </a:lnTo>
                    <a:lnTo>
                      <a:pt x="1" y="4"/>
                    </a:lnTo>
                    <a:lnTo>
                      <a:pt x="0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08" name="Freeform 1294">
                <a:extLst>
                  <a:ext uri="{FF2B5EF4-FFF2-40B4-BE49-F238E27FC236}">
                    <a16:creationId xmlns:a16="http://schemas.microsoft.com/office/drawing/2014/main" id="{93EB06C1-95D6-41EC-FBF2-85AAC59D1D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1920" y="6457017"/>
                <a:ext cx="21972" cy="16477"/>
              </a:xfrm>
              <a:custGeom>
                <a:avLst/>
                <a:gdLst>
                  <a:gd name="T0" fmla="*/ 6 w 16"/>
                  <a:gd name="T1" fmla="*/ 10 h 14"/>
                  <a:gd name="T2" fmla="*/ 2 w 16"/>
                  <a:gd name="T3" fmla="*/ 13 h 14"/>
                  <a:gd name="T4" fmla="*/ 0 w 16"/>
                  <a:gd name="T5" fmla="*/ 10 h 14"/>
                  <a:gd name="T6" fmla="*/ 2 w 16"/>
                  <a:gd name="T7" fmla="*/ 9 h 14"/>
                  <a:gd name="T8" fmla="*/ 4 w 16"/>
                  <a:gd name="T9" fmla="*/ 6 h 14"/>
                  <a:gd name="T10" fmla="*/ 7 w 16"/>
                  <a:gd name="T11" fmla="*/ 3 h 14"/>
                  <a:gd name="T12" fmla="*/ 8 w 16"/>
                  <a:gd name="T13" fmla="*/ 1 h 14"/>
                  <a:gd name="T14" fmla="*/ 13 w 16"/>
                  <a:gd name="T15" fmla="*/ 0 h 14"/>
                  <a:gd name="T16" fmla="*/ 15 w 16"/>
                  <a:gd name="T17" fmla="*/ 0 h 14"/>
                  <a:gd name="T18" fmla="*/ 15 w 16"/>
                  <a:gd name="T19" fmla="*/ 1 h 14"/>
                  <a:gd name="T20" fmla="*/ 12 w 16"/>
                  <a:gd name="T21" fmla="*/ 4 h 14"/>
                  <a:gd name="T22" fmla="*/ 6 w 16"/>
                  <a:gd name="T23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14">
                    <a:moveTo>
                      <a:pt x="6" y="10"/>
                    </a:moveTo>
                    <a:lnTo>
                      <a:pt x="2" y="13"/>
                    </a:lnTo>
                    <a:lnTo>
                      <a:pt x="0" y="10"/>
                    </a:lnTo>
                    <a:lnTo>
                      <a:pt x="2" y="9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8" y="1"/>
                    </a:lnTo>
                    <a:lnTo>
                      <a:pt x="13" y="0"/>
                    </a:lnTo>
                    <a:lnTo>
                      <a:pt x="15" y="0"/>
                    </a:lnTo>
                    <a:lnTo>
                      <a:pt x="15" y="1"/>
                    </a:lnTo>
                    <a:lnTo>
                      <a:pt x="12" y="4"/>
                    </a:lnTo>
                    <a:lnTo>
                      <a:pt x="6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09" name="Freeform 1295">
                <a:extLst>
                  <a:ext uri="{FF2B5EF4-FFF2-40B4-BE49-F238E27FC236}">
                    <a16:creationId xmlns:a16="http://schemas.microsoft.com/office/drawing/2014/main" id="{1C5743A1-A25D-712E-3A71-ACD109B784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2630" y="6413074"/>
                <a:ext cx="10986" cy="38449"/>
              </a:xfrm>
              <a:custGeom>
                <a:avLst/>
                <a:gdLst>
                  <a:gd name="T0" fmla="*/ 8 w 9"/>
                  <a:gd name="T1" fmla="*/ 21 h 29"/>
                  <a:gd name="T2" fmla="*/ 6 w 9"/>
                  <a:gd name="T3" fmla="*/ 28 h 29"/>
                  <a:gd name="T4" fmla="*/ 5 w 9"/>
                  <a:gd name="T5" fmla="*/ 27 h 29"/>
                  <a:gd name="T6" fmla="*/ 4 w 9"/>
                  <a:gd name="T7" fmla="*/ 24 h 29"/>
                  <a:gd name="T8" fmla="*/ 2 w 9"/>
                  <a:gd name="T9" fmla="*/ 23 h 29"/>
                  <a:gd name="T10" fmla="*/ 0 w 9"/>
                  <a:gd name="T11" fmla="*/ 19 h 29"/>
                  <a:gd name="T12" fmla="*/ 0 w 9"/>
                  <a:gd name="T13" fmla="*/ 11 h 29"/>
                  <a:gd name="T14" fmla="*/ 1 w 9"/>
                  <a:gd name="T15" fmla="*/ 8 h 29"/>
                  <a:gd name="T16" fmla="*/ 1 w 9"/>
                  <a:gd name="T17" fmla="*/ 3 h 29"/>
                  <a:gd name="T18" fmla="*/ 3 w 9"/>
                  <a:gd name="T19" fmla="*/ 0 h 29"/>
                  <a:gd name="T20" fmla="*/ 5 w 9"/>
                  <a:gd name="T21" fmla="*/ 4 h 29"/>
                  <a:gd name="T22" fmla="*/ 5 w 9"/>
                  <a:gd name="T23" fmla="*/ 9 h 29"/>
                  <a:gd name="T24" fmla="*/ 5 w 9"/>
                  <a:gd name="T25" fmla="*/ 12 h 29"/>
                  <a:gd name="T26" fmla="*/ 7 w 9"/>
                  <a:gd name="T27" fmla="*/ 15 h 29"/>
                  <a:gd name="T28" fmla="*/ 7 w 9"/>
                  <a:gd name="T29" fmla="*/ 16 h 29"/>
                  <a:gd name="T30" fmla="*/ 8 w 9"/>
                  <a:gd name="T31" fmla="*/ 18 h 29"/>
                  <a:gd name="T32" fmla="*/ 8 w 9"/>
                  <a:gd name="T33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29">
                    <a:moveTo>
                      <a:pt x="8" y="21"/>
                    </a:moveTo>
                    <a:lnTo>
                      <a:pt x="6" y="28"/>
                    </a:lnTo>
                    <a:lnTo>
                      <a:pt x="5" y="27"/>
                    </a:lnTo>
                    <a:lnTo>
                      <a:pt x="4" y="24"/>
                    </a:lnTo>
                    <a:lnTo>
                      <a:pt x="2" y="23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1" y="8"/>
                    </a:lnTo>
                    <a:lnTo>
                      <a:pt x="1" y="3"/>
                    </a:lnTo>
                    <a:lnTo>
                      <a:pt x="3" y="0"/>
                    </a:lnTo>
                    <a:lnTo>
                      <a:pt x="5" y="4"/>
                    </a:lnTo>
                    <a:lnTo>
                      <a:pt x="5" y="9"/>
                    </a:lnTo>
                    <a:lnTo>
                      <a:pt x="5" y="12"/>
                    </a:lnTo>
                    <a:lnTo>
                      <a:pt x="7" y="15"/>
                    </a:lnTo>
                    <a:lnTo>
                      <a:pt x="7" y="16"/>
                    </a:lnTo>
                    <a:lnTo>
                      <a:pt x="8" y="18"/>
                    </a:lnTo>
                    <a:lnTo>
                      <a:pt x="8" y="2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10" name="Freeform 1296">
                <a:extLst>
                  <a:ext uri="{FF2B5EF4-FFF2-40B4-BE49-F238E27FC236}">
                    <a16:creationId xmlns:a16="http://schemas.microsoft.com/office/drawing/2014/main" id="{3574F304-B478-A3C7-2250-9F43697DF3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18686" y="6380116"/>
                <a:ext cx="10986" cy="10986"/>
              </a:xfrm>
              <a:custGeom>
                <a:avLst/>
                <a:gdLst>
                  <a:gd name="T0" fmla="*/ 1 w 10"/>
                  <a:gd name="T1" fmla="*/ 0 h 10"/>
                  <a:gd name="T2" fmla="*/ 4 w 10"/>
                  <a:gd name="T3" fmla="*/ 1 h 10"/>
                  <a:gd name="T4" fmla="*/ 7 w 10"/>
                  <a:gd name="T5" fmla="*/ 0 h 10"/>
                  <a:gd name="T6" fmla="*/ 9 w 10"/>
                  <a:gd name="T7" fmla="*/ 4 h 10"/>
                  <a:gd name="T8" fmla="*/ 9 w 10"/>
                  <a:gd name="T9" fmla="*/ 7 h 10"/>
                  <a:gd name="T10" fmla="*/ 9 w 10"/>
                  <a:gd name="T11" fmla="*/ 8 h 10"/>
                  <a:gd name="T12" fmla="*/ 9 w 10"/>
                  <a:gd name="T13" fmla="*/ 9 h 10"/>
                  <a:gd name="T14" fmla="*/ 3 w 10"/>
                  <a:gd name="T15" fmla="*/ 5 h 10"/>
                  <a:gd name="T16" fmla="*/ 1 w 10"/>
                  <a:gd name="T17" fmla="*/ 3 h 10"/>
                  <a:gd name="T18" fmla="*/ 0 w 10"/>
                  <a:gd name="T19" fmla="*/ 1 h 10"/>
                  <a:gd name="T20" fmla="*/ 1 w 10"/>
                  <a:gd name="T2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0">
                    <a:moveTo>
                      <a:pt x="1" y="0"/>
                    </a:moveTo>
                    <a:lnTo>
                      <a:pt x="4" y="1"/>
                    </a:lnTo>
                    <a:lnTo>
                      <a:pt x="7" y="0"/>
                    </a:lnTo>
                    <a:lnTo>
                      <a:pt x="9" y="4"/>
                    </a:lnTo>
                    <a:lnTo>
                      <a:pt x="9" y="7"/>
                    </a:lnTo>
                    <a:lnTo>
                      <a:pt x="9" y="8"/>
                    </a:lnTo>
                    <a:lnTo>
                      <a:pt x="9" y="9"/>
                    </a:lnTo>
                    <a:lnTo>
                      <a:pt x="3" y="5"/>
                    </a:lnTo>
                    <a:lnTo>
                      <a:pt x="1" y="3"/>
                    </a:lnTo>
                    <a:lnTo>
                      <a:pt x="0" y="1"/>
                    </a:lnTo>
                    <a:lnTo>
                      <a:pt x="1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11" name="Freeform 1298">
                <a:extLst>
                  <a:ext uri="{FF2B5EF4-FFF2-40B4-BE49-F238E27FC236}">
                    <a16:creationId xmlns:a16="http://schemas.microsoft.com/office/drawing/2014/main" id="{B84839A2-1211-75F0-D37F-483B80161E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07700" y="6369131"/>
                <a:ext cx="5495" cy="10986"/>
              </a:xfrm>
              <a:custGeom>
                <a:avLst/>
                <a:gdLst>
                  <a:gd name="T0" fmla="*/ 5 w 6"/>
                  <a:gd name="T1" fmla="*/ 9 h 10"/>
                  <a:gd name="T2" fmla="*/ 4 w 6"/>
                  <a:gd name="T3" fmla="*/ 9 h 10"/>
                  <a:gd name="T4" fmla="*/ 0 w 6"/>
                  <a:gd name="T5" fmla="*/ 4 h 10"/>
                  <a:gd name="T6" fmla="*/ 1 w 6"/>
                  <a:gd name="T7" fmla="*/ 0 h 10"/>
                  <a:gd name="T8" fmla="*/ 4 w 6"/>
                  <a:gd name="T9" fmla="*/ 5 h 10"/>
                  <a:gd name="T10" fmla="*/ 5 w 6"/>
                  <a:gd name="T11" fmla="*/ 7 h 10"/>
                  <a:gd name="T12" fmla="*/ 5 w 6"/>
                  <a:gd name="T13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10">
                    <a:moveTo>
                      <a:pt x="5" y="9"/>
                    </a:moveTo>
                    <a:lnTo>
                      <a:pt x="4" y="9"/>
                    </a:lnTo>
                    <a:lnTo>
                      <a:pt x="0" y="4"/>
                    </a:lnTo>
                    <a:lnTo>
                      <a:pt x="1" y="0"/>
                    </a:lnTo>
                    <a:lnTo>
                      <a:pt x="4" y="5"/>
                    </a:lnTo>
                    <a:lnTo>
                      <a:pt x="5" y="7"/>
                    </a:lnTo>
                    <a:lnTo>
                      <a:pt x="5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12" name="Freeform 1301">
                <a:extLst>
                  <a:ext uri="{FF2B5EF4-FFF2-40B4-BE49-F238E27FC236}">
                    <a16:creationId xmlns:a16="http://schemas.microsoft.com/office/drawing/2014/main" id="{234AE0F2-16B3-01DB-7A5E-8B7924666C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61217" y="6341664"/>
                <a:ext cx="10986" cy="16481"/>
              </a:xfrm>
              <a:custGeom>
                <a:avLst/>
                <a:gdLst>
                  <a:gd name="T0" fmla="*/ 5 w 11"/>
                  <a:gd name="T1" fmla="*/ 13 h 15"/>
                  <a:gd name="T2" fmla="*/ 3 w 11"/>
                  <a:gd name="T3" fmla="*/ 14 h 15"/>
                  <a:gd name="T4" fmla="*/ 0 w 11"/>
                  <a:gd name="T5" fmla="*/ 10 h 15"/>
                  <a:gd name="T6" fmla="*/ 0 w 11"/>
                  <a:gd name="T7" fmla="*/ 7 h 15"/>
                  <a:gd name="T8" fmla="*/ 1 w 11"/>
                  <a:gd name="T9" fmla="*/ 2 h 15"/>
                  <a:gd name="T10" fmla="*/ 7 w 11"/>
                  <a:gd name="T11" fmla="*/ 0 h 15"/>
                  <a:gd name="T12" fmla="*/ 9 w 11"/>
                  <a:gd name="T13" fmla="*/ 4 h 15"/>
                  <a:gd name="T14" fmla="*/ 10 w 11"/>
                  <a:gd name="T15" fmla="*/ 7 h 15"/>
                  <a:gd name="T16" fmla="*/ 5 w 11"/>
                  <a:gd name="T17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5">
                    <a:moveTo>
                      <a:pt x="5" y="13"/>
                    </a:moveTo>
                    <a:lnTo>
                      <a:pt x="3" y="14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1" y="2"/>
                    </a:lnTo>
                    <a:lnTo>
                      <a:pt x="7" y="0"/>
                    </a:lnTo>
                    <a:lnTo>
                      <a:pt x="9" y="4"/>
                    </a:lnTo>
                    <a:lnTo>
                      <a:pt x="10" y="7"/>
                    </a:lnTo>
                    <a:lnTo>
                      <a:pt x="5" y="1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13" name="Freeform 1306">
                <a:extLst>
                  <a:ext uri="{FF2B5EF4-FFF2-40B4-BE49-F238E27FC236}">
                    <a16:creationId xmlns:a16="http://schemas.microsoft.com/office/drawing/2014/main" id="{5AD98B00-3E73-78F4-9C54-1481C297E1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59248" y="6259272"/>
                <a:ext cx="10986" cy="21972"/>
              </a:xfrm>
              <a:custGeom>
                <a:avLst/>
                <a:gdLst>
                  <a:gd name="T0" fmla="*/ 8 w 9"/>
                  <a:gd name="T1" fmla="*/ 11 h 17"/>
                  <a:gd name="T2" fmla="*/ 8 w 9"/>
                  <a:gd name="T3" fmla="*/ 16 h 17"/>
                  <a:gd name="T4" fmla="*/ 4 w 9"/>
                  <a:gd name="T5" fmla="*/ 14 h 17"/>
                  <a:gd name="T6" fmla="*/ 2 w 9"/>
                  <a:gd name="T7" fmla="*/ 13 h 17"/>
                  <a:gd name="T8" fmla="*/ 0 w 9"/>
                  <a:gd name="T9" fmla="*/ 8 h 17"/>
                  <a:gd name="T10" fmla="*/ 0 w 9"/>
                  <a:gd name="T11" fmla="*/ 7 h 17"/>
                  <a:gd name="T12" fmla="*/ 1 w 9"/>
                  <a:gd name="T13" fmla="*/ 5 h 17"/>
                  <a:gd name="T14" fmla="*/ 2 w 9"/>
                  <a:gd name="T15" fmla="*/ 2 h 17"/>
                  <a:gd name="T16" fmla="*/ 4 w 9"/>
                  <a:gd name="T17" fmla="*/ 0 h 17"/>
                  <a:gd name="T18" fmla="*/ 6 w 9"/>
                  <a:gd name="T19" fmla="*/ 2 h 17"/>
                  <a:gd name="T20" fmla="*/ 7 w 9"/>
                  <a:gd name="T21" fmla="*/ 4 h 17"/>
                  <a:gd name="T22" fmla="*/ 8 w 9"/>
                  <a:gd name="T23" fmla="*/ 8 h 17"/>
                  <a:gd name="T24" fmla="*/ 8 w 9"/>
                  <a:gd name="T25" fmla="*/ 1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" h="17">
                    <a:moveTo>
                      <a:pt x="8" y="11"/>
                    </a:moveTo>
                    <a:lnTo>
                      <a:pt x="8" y="16"/>
                    </a:lnTo>
                    <a:lnTo>
                      <a:pt x="4" y="14"/>
                    </a:lnTo>
                    <a:lnTo>
                      <a:pt x="2" y="13"/>
                    </a:lnTo>
                    <a:lnTo>
                      <a:pt x="0" y="8"/>
                    </a:lnTo>
                    <a:lnTo>
                      <a:pt x="0" y="7"/>
                    </a:lnTo>
                    <a:lnTo>
                      <a:pt x="1" y="5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2"/>
                    </a:lnTo>
                    <a:lnTo>
                      <a:pt x="7" y="4"/>
                    </a:lnTo>
                    <a:lnTo>
                      <a:pt x="8" y="8"/>
                    </a:lnTo>
                    <a:lnTo>
                      <a:pt x="8" y="1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14" name="Freeform 1307">
                <a:extLst>
                  <a:ext uri="{FF2B5EF4-FFF2-40B4-BE49-F238E27FC236}">
                    <a16:creationId xmlns:a16="http://schemas.microsoft.com/office/drawing/2014/main" id="{F69CF412-76D5-0171-CB8D-DE47A71222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1782" y="6231805"/>
                <a:ext cx="10986" cy="21972"/>
              </a:xfrm>
              <a:custGeom>
                <a:avLst/>
                <a:gdLst>
                  <a:gd name="T0" fmla="*/ 9 w 10"/>
                  <a:gd name="T1" fmla="*/ 13 h 16"/>
                  <a:gd name="T2" fmla="*/ 7 w 10"/>
                  <a:gd name="T3" fmla="*/ 15 h 16"/>
                  <a:gd name="T4" fmla="*/ 5 w 10"/>
                  <a:gd name="T5" fmla="*/ 11 h 16"/>
                  <a:gd name="T6" fmla="*/ 3 w 10"/>
                  <a:gd name="T7" fmla="*/ 10 h 16"/>
                  <a:gd name="T8" fmla="*/ 3 w 10"/>
                  <a:gd name="T9" fmla="*/ 8 h 16"/>
                  <a:gd name="T10" fmla="*/ 0 w 10"/>
                  <a:gd name="T11" fmla="*/ 7 h 16"/>
                  <a:gd name="T12" fmla="*/ 0 w 10"/>
                  <a:gd name="T13" fmla="*/ 4 h 16"/>
                  <a:gd name="T14" fmla="*/ 1 w 10"/>
                  <a:gd name="T15" fmla="*/ 2 h 16"/>
                  <a:gd name="T16" fmla="*/ 3 w 10"/>
                  <a:gd name="T17" fmla="*/ 0 h 16"/>
                  <a:gd name="T18" fmla="*/ 5 w 10"/>
                  <a:gd name="T19" fmla="*/ 1 h 16"/>
                  <a:gd name="T20" fmla="*/ 7 w 10"/>
                  <a:gd name="T21" fmla="*/ 5 h 16"/>
                  <a:gd name="T22" fmla="*/ 8 w 10"/>
                  <a:gd name="T23" fmla="*/ 8 h 16"/>
                  <a:gd name="T24" fmla="*/ 9 w 10"/>
                  <a:gd name="T25" fmla="*/ 12 h 16"/>
                  <a:gd name="T26" fmla="*/ 9 w 10"/>
                  <a:gd name="T27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16">
                    <a:moveTo>
                      <a:pt x="9" y="13"/>
                    </a:moveTo>
                    <a:lnTo>
                      <a:pt x="7" y="15"/>
                    </a:lnTo>
                    <a:lnTo>
                      <a:pt x="5" y="11"/>
                    </a:lnTo>
                    <a:lnTo>
                      <a:pt x="3" y="10"/>
                    </a:lnTo>
                    <a:lnTo>
                      <a:pt x="3" y="8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5" y="1"/>
                    </a:lnTo>
                    <a:lnTo>
                      <a:pt x="7" y="5"/>
                    </a:lnTo>
                    <a:lnTo>
                      <a:pt x="8" y="8"/>
                    </a:lnTo>
                    <a:lnTo>
                      <a:pt x="9" y="12"/>
                    </a:lnTo>
                    <a:lnTo>
                      <a:pt x="9" y="1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15" name="Freeform 1309">
                <a:extLst>
                  <a:ext uri="{FF2B5EF4-FFF2-40B4-BE49-F238E27FC236}">
                    <a16:creationId xmlns:a16="http://schemas.microsoft.com/office/drawing/2014/main" id="{38B1F47D-F5F3-017D-ACC0-459EEC04D9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2768" y="6226314"/>
                <a:ext cx="10986" cy="21972"/>
              </a:xfrm>
              <a:custGeom>
                <a:avLst/>
                <a:gdLst>
                  <a:gd name="T0" fmla="*/ 9 w 11"/>
                  <a:gd name="T1" fmla="*/ 1 h 17"/>
                  <a:gd name="T2" fmla="*/ 10 w 11"/>
                  <a:gd name="T3" fmla="*/ 7 h 17"/>
                  <a:gd name="T4" fmla="*/ 7 w 11"/>
                  <a:gd name="T5" fmla="*/ 14 h 17"/>
                  <a:gd name="T6" fmla="*/ 6 w 11"/>
                  <a:gd name="T7" fmla="*/ 15 h 17"/>
                  <a:gd name="T8" fmla="*/ 5 w 11"/>
                  <a:gd name="T9" fmla="*/ 16 h 17"/>
                  <a:gd name="T10" fmla="*/ 4 w 11"/>
                  <a:gd name="T11" fmla="*/ 15 h 17"/>
                  <a:gd name="T12" fmla="*/ 1 w 11"/>
                  <a:gd name="T13" fmla="*/ 9 h 17"/>
                  <a:gd name="T14" fmla="*/ 0 w 11"/>
                  <a:gd name="T15" fmla="*/ 5 h 17"/>
                  <a:gd name="T16" fmla="*/ 1 w 11"/>
                  <a:gd name="T17" fmla="*/ 4 h 17"/>
                  <a:gd name="T18" fmla="*/ 4 w 11"/>
                  <a:gd name="T19" fmla="*/ 2 h 17"/>
                  <a:gd name="T20" fmla="*/ 5 w 11"/>
                  <a:gd name="T21" fmla="*/ 1 h 17"/>
                  <a:gd name="T22" fmla="*/ 7 w 11"/>
                  <a:gd name="T23" fmla="*/ 2 h 17"/>
                  <a:gd name="T24" fmla="*/ 8 w 11"/>
                  <a:gd name="T25" fmla="*/ 0 h 17"/>
                  <a:gd name="T26" fmla="*/ 9 w 11"/>
                  <a:gd name="T27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" h="17">
                    <a:moveTo>
                      <a:pt x="9" y="1"/>
                    </a:moveTo>
                    <a:lnTo>
                      <a:pt x="10" y="7"/>
                    </a:lnTo>
                    <a:lnTo>
                      <a:pt x="7" y="14"/>
                    </a:lnTo>
                    <a:lnTo>
                      <a:pt x="6" y="15"/>
                    </a:lnTo>
                    <a:lnTo>
                      <a:pt x="5" y="16"/>
                    </a:lnTo>
                    <a:lnTo>
                      <a:pt x="4" y="15"/>
                    </a:lnTo>
                    <a:lnTo>
                      <a:pt x="1" y="9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4" y="2"/>
                    </a:lnTo>
                    <a:lnTo>
                      <a:pt x="5" y="1"/>
                    </a:lnTo>
                    <a:lnTo>
                      <a:pt x="7" y="2"/>
                    </a:lnTo>
                    <a:lnTo>
                      <a:pt x="8" y="0"/>
                    </a:lnTo>
                    <a:lnTo>
                      <a:pt x="9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16" name="Freeform 1311">
                <a:extLst>
                  <a:ext uri="{FF2B5EF4-FFF2-40B4-BE49-F238E27FC236}">
                    <a16:creationId xmlns:a16="http://schemas.microsoft.com/office/drawing/2014/main" id="{B57F1432-E789-4D3C-344A-ADBFA5AB5A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20799" y="6209834"/>
                <a:ext cx="10986" cy="21972"/>
              </a:xfrm>
              <a:custGeom>
                <a:avLst/>
                <a:gdLst>
                  <a:gd name="T0" fmla="*/ 5 w 11"/>
                  <a:gd name="T1" fmla="*/ 16 h 17"/>
                  <a:gd name="T2" fmla="*/ 3 w 11"/>
                  <a:gd name="T3" fmla="*/ 16 h 17"/>
                  <a:gd name="T4" fmla="*/ 2 w 11"/>
                  <a:gd name="T5" fmla="*/ 16 h 17"/>
                  <a:gd name="T6" fmla="*/ 2 w 11"/>
                  <a:gd name="T7" fmla="*/ 14 h 17"/>
                  <a:gd name="T8" fmla="*/ 2 w 11"/>
                  <a:gd name="T9" fmla="*/ 13 h 17"/>
                  <a:gd name="T10" fmla="*/ 2 w 11"/>
                  <a:gd name="T11" fmla="*/ 11 h 17"/>
                  <a:gd name="T12" fmla="*/ 4 w 11"/>
                  <a:gd name="T13" fmla="*/ 10 h 17"/>
                  <a:gd name="T14" fmla="*/ 4 w 11"/>
                  <a:gd name="T15" fmla="*/ 8 h 17"/>
                  <a:gd name="T16" fmla="*/ 4 w 11"/>
                  <a:gd name="T17" fmla="*/ 7 h 17"/>
                  <a:gd name="T18" fmla="*/ 0 w 11"/>
                  <a:gd name="T19" fmla="*/ 5 h 17"/>
                  <a:gd name="T20" fmla="*/ 0 w 11"/>
                  <a:gd name="T21" fmla="*/ 3 h 17"/>
                  <a:gd name="T22" fmla="*/ 0 w 11"/>
                  <a:gd name="T23" fmla="*/ 1 h 17"/>
                  <a:gd name="T24" fmla="*/ 1 w 11"/>
                  <a:gd name="T25" fmla="*/ 0 h 17"/>
                  <a:gd name="T26" fmla="*/ 3 w 11"/>
                  <a:gd name="T27" fmla="*/ 0 h 17"/>
                  <a:gd name="T28" fmla="*/ 8 w 11"/>
                  <a:gd name="T29" fmla="*/ 3 h 17"/>
                  <a:gd name="T30" fmla="*/ 10 w 11"/>
                  <a:gd name="T31" fmla="*/ 7 h 17"/>
                  <a:gd name="T32" fmla="*/ 10 w 11"/>
                  <a:gd name="T33" fmla="*/ 10 h 17"/>
                  <a:gd name="T34" fmla="*/ 9 w 11"/>
                  <a:gd name="T35" fmla="*/ 10 h 17"/>
                  <a:gd name="T36" fmla="*/ 8 w 11"/>
                  <a:gd name="T37" fmla="*/ 11 h 17"/>
                  <a:gd name="T38" fmla="*/ 7 w 11"/>
                  <a:gd name="T39" fmla="*/ 14 h 17"/>
                  <a:gd name="T40" fmla="*/ 5 w 11"/>
                  <a:gd name="T41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" h="17">
                    <a:moveTo>
                      <a:pt x="5" y="16"/>
                    </a:moveTo>
                    <a:lnTo>
                      <a:pt x="3" y="16"/>
                    </a:lnTo>
                    <a:lnTo>
                      <a:pt x="2" y="16"/>
                    </a:lnTo>
                    <a:lnTo>
                      <a:pt x="2" y="14"/>
                    </a:lnTo>
                    <a:lnTo>
                      <a:pt x="2" y="13"/>
                    </a:lnTo>
                    <a:lnTo>
                      <a:pt x="2" y="11"/>
                    </a:lnTo>
                    <a:lnTo>
                      <a:pt x="4" y="10"/>
                    </a:lnTo>
                    <a:lnTo>
                      <a:pt x="4" y="8"/>
                    </a:lnTo>
                    <a:lnTo>
                      <a:pt x="4" y="7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8" y="3"/>
                    </a:lnTo>
                    <a:lnTo>
                      <a:pt x="10" y="7"/>
                    </a:lnTo>
                    <a:lnTo>
                      <a:pt x="10" y="10"/>
                    </a:lnTo>
                    <a:lnTo>
                      <a:pt x="9" y="10"/>
                    </a:lnTo>
                    <a:lnTo>
                      <a:pt x="8" y="11"/>
                    </a:lnTo>
                    <a:lnTo>
                      <a:pt x="7" y="14"/>
                    </a:lnTo>
                    <a:lnTo>
                      <a:pt x="5" y="1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17" name="Freeform 1312">
                <a:extLst>
                  <a:ext uri="{FF2B5EF4-FFF2-40B4-BE49-F238E27FC236}">
                    <a16:creationId xmlns:a16="http://schemas.microsoft.com/office/drawing/2014/main" id="{A8179480-B6BA-A91D-07E2-8498D4D30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24036" y="6204342"/>
                <a:ext cx="21972" cy="32958"/>
              </a:xfrm>
              <a:custGeom>
                <a:avLst/>
                <a:gdLst>
                  <a:gd name="T0" fmla="*/ 14 w 19"/>
                  <a:gd name="T1" fmla="*/ 5 h 27"/>
                  <a:gd name="T2" fmla="*/ 18 w 19"/>
                  <a:gd name="T3" fmla="*/ 11 h 27"/>
                  <a:gd name="T4" fmla="*/ 18 w 19"/>
                  <a:gd name="T5" fmla="*/ 14 h 27"/>
                  <a:gd name="T6" fmla="*/ 18 w 19"/>
                  <a:gd name="T7" fmla="*/ 18 h 27"/>
                  <a:gd name="T8" fmla="*/ 17 w 19"/>
                  <a:gd name="T9" fmla="*/ 22 h 27"/>
                  <a:gd name="T10" fmla="*/ 15 w 19"/>
                  <a:gd name="T11" fmla="*/ 24 h 27"/>
                  <a:gd name="T12" fmla="*/ 13 w 19"/>
                  <a:gd name="T13" fmla="*/ 26 h 27"/>
                  <a:gd name="T14" fmla="*/ 9 w 19"/>
                  <a:gd name="T15" fmla="*/ 26 h 27"/>
                  <a:gd name="T16" fmla="*/ 8 w 19"/>
                  <a:gd name="T17" fmla="*/ 25 h 27"/>
                  <a:gd name="T18" fmla="*/ 9 w 19"/>
                  <a:gd name="T19" fmla="*/ 21 h 27"/>
                  <a:gd name="T20" fmla="*/ 10 w 19"/>
                  <a:gd name="T21" fmla="*/ 20 h 27"/>
                  <a:gd name="T22" fmla="*/ 10 w 19"/>
                  <a:gd name="T23" fmla="*/ 17 h 27"/>
                  <a:gd name="T24" fmla="*/ 9 w 19"/>
                  <a:gd name="T25" fmla="*/ 11 h 27"/>
                  <a:gd name="T26" fmla="*/ 8 w 19"/>
                  <a:gd name="T27" fmla="*/ 9 h 27"/>
                  <a:gd name="T28" fmla="*/ 7 w 19"/>
                  <a:gd name="T29" fmla="*/ 6 h 27"/>
                  <a:gd name="T30" fmla="*/ 5 w 19"/>
                  <a:gd name="T31" fmla="*/ 6 h 27"/>
                  <a:gd name="T32" fmla="*/ 5 w 19"/>
                  <a:gd name="T33" fmla="*/ 8 h 27"/>
                  <a:gd name="T34" fmla="*/ 6 w 19"/>
                  <a:gd name="T35" fmla="*/ 11 h 27"/>
                  <a:gd name="T36" fmla="*/ 5 w 19"/>
                  <a:gd name="T37" fmla="*/ 16 h 27"/>
                  <a:gd name="T38" fmla="*/ 4 w 19"/>
                  <a:gd name="T39" fmla="*/ 22 h 27"/>
                  <a:gd name="T40" fmla="*/ 3 w 19"/>
                  <a:gd name="T41" fmla="*/ 24 h 27"/>
                  <a:gd name="T42" fmla="*/ 1 w 19"/>
                  <a:gd name="T43" fmla="*/ 23 h 27"/>
                  <a:gd name="T44" fmla="*/ 0 w 19"/>
                  <a:gd name="T45" fmla="*/ 21 h 27"/>
                  <a:gd name="T46" fmla="*/ 0 w 19"/>
                  <a:gd name="T47" fmla="*/ 18 h 27"/>
                  <a:gd name="T48" fmla="*/ 0 w 19"/>
                  <a:gd name="T49" fmla="*/ 14 h 27"/>
                  <a:gd name="T50" fmla="*/ 0 w 19"/>
                  <a:gd name="T51" fmla="*/ 11 h 27"/>
                  <a:gd name="T52" fmla="*/ 2 w 19"/>
                  <a:gd name="T53" fmla="*/ 5 h 27"/>
                  <a:gd name="T54" fmla="*/ 3 w 19"/>
                  <a:gd name="T55" fmla="*/ 2 h 27"/>
                  <a:gd name="T56" fmla="*/ 6 w 19"/>
                  <a:gd name="T57" fmla="*/ 0 h 27"/>
                  <a:gd name="T58" fmla="*/ 8 w 19"/>
                  <a:gd name="T59" fmla="*/ 0 h 27"/>
                  <a:gd name="T60" fmla="*/ 12 w 19"/>
                  <a:gd name="T61" fmla="*/ 2 h 27"/>
                  <a:gd name="T62" fmla="*/ 14 w 19"/>
                  <a:gd name="T63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9" h="27">
                    <a:moveTo>
                      <a:pt x="14" y="5"/>
                    </a:moveTo>
                    <a:lnTo>
                      <a:pt x="18" y="11"/>
                    </a:lnTo>
                    <a:lnTo>
                      <a:pt x="18" y="14"/>
                    </a:lnTo>
                    <a:lnTo>
                      <a:pt x="18" y="18"/>
                    </a:lnTo>
                    <a:lnTo>
                      <a:pt x="17" y="22"/>
                    </a:lnTo>
                    <a:lnTo>
                      <a:pt x="15" y="24"/>
                    </a:lnTo>
                    <a:lnTo>
                      <a:pt x="13" y="26"/>
                    </a:lnTo>
                    <a:lnTo>
                      <a:pt x="9" y="26"/>
                    </a:lnTo>
                    <a:lnTo>
                      <a:pt x="8" y="25"/>
                    </a:lnTo>
                    <a:lnTo>
                      <a:pt x="9" y="21"/>
                    </a:lnTo>
                    <a:lnTo>
                      <a:pt x="10" y="20"/>
                    </a:lnTo>
                    <a:lnTo>
                      <a:pt x="10" y="17"/>
                    </a:lnTo>
                    <a:lnTo>
                      <a:pt x="9" y="11"/>
                    </a:lnTo>
                    <a:lnTo>
                      <a:pt x="8" y="9"/>
                    </a:lnTo>
                    <a:lnTo>
                      <a:pt x="7" y="6"/>
                    </a:lnTo>
                    <a:lnTo>
                      <a:pt x="5" y="6"/>
                    </a:lnTo>
                    <a:lnTo>
                      <a:pt x="5" y="8"/>
                    </a:lnTo>
                    <a:lnTo>
                      <a:pt x="6" y="11"/>
                    </a:lnTo>
                    <a:lnTo>
                      <a:pt x="5" y="16"/>
                    </a:lnTo>
                    <a:lnTo>
                      <a:pt x="4" y="22"/>
                    </a:lnTo>
                    <a:lnTo>
                      <a:pt x="3" y="24"/>
                    </a:lnTo>
                    <a:lnTo>
                      <a:pt x="1" y="23"/>
                    </a:lnTo>
                    <a:lnTo>
                      <a:pt x="0" y="21"/>
                    </a:lnTo>
                    <a:lnTo>
                      <a:pt x="0" y="18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2" y="5"/>
                    </a:lnTo>
                    <a:lnTo>
                      <a:pt x="3" y="2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2" y="2"/>
                    </a:lnTo>
                    <a:lnTo>
                      <a:pt x="14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18" name="Freeform 1313">
                <a:extLst>
                  <a:ext uri="{FF2B5EF4-FFF2-40B4-BE49-F238E27FC236}">
                    <a16:creationId xmlns:a16="http://schemas.microsoft.com/office/drawing/2014/main" id="{EBAC17A9-5336-3E37-100E-CBEB9C9292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76155" y="6204342"/>
                <a:ext cx="16481" cy="10986"/>
              </a:xfrm>
              <a:custGeom>
                <a:avLst/>
                <a:gdLst>
                  <a:gd name="T0" fmla="*/ 8 w 13"/>
                  <a:gd name="T1" fmla="*/ 7 h 11"/>
                  <a:gd name="T2" fmla="*/ 5 w 13"/>
                  <a:gd name="T3" fmla="*/ 10 h 11"/>
                  <a:gd name="T4" fmla="*/ 1 w 13"/>
                  <a:gd name="T5" fmla="*/ 7 h 11"/>
                  <a:gd name="T6" fmla="*/ 0 w 13"/>
                  <a:gd name="T7" fmla="*/ 5 h 11"/>
                  <a:gd name="T8" fmla="*/ 5 w 13"/>
                  <a:gd name="T9" fmla="*/ 0 h 11"/>
                  <a:gd name="T10" fmla="*/ 6 w 13"/>
                  <a:gd name="T11" fmla="*/ 1 h 11"/>
                  <a:gd name="T12" fmla="*/ 11 w 13"/>
                  <a:gd name="T13" fmla="*/ 3 h 11"/>
                  <a:gd name="T14" fmla="*/ 12 w 13"/>
                  <a:gd name="T15" fmla="*/ 6 h 11"/>
                  <a:gd name="T16" fmla="*/ 8 w 13"/>
                  <a:gd name="T1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1">
                    <a:moveTo>
                      <a:pt x="8" y="7"/>
                    </a:moveTo>
                    <a:lnTo>
                      <a:pt x="5" y="10"/>
                    </a:lnTo>
                    <a:lnTo>
                      <a:pt x="1" y="7"/>
                    </a:lnTo>
                    <a:lnTo>
                      <a:pt x="0" y="5"/>
                    </a:lnTo>
                    <a:lnTo>
                      <a:pt x="5" y="0"/>
                    </a:lnTo>
                    <a:lnTo>
                      <a:pt x="6" y="1"/>
                    </a:lnTo>
                    <a:lnTo>
                      <a:pt x="11" y="3"/>
                    </a:lnTo>
                    <a:lnTo>
                      <a:pt x="12" y="6"/>
                    </a:lnTo>
                    <a:lnTo>
                      <a:pt x="8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19" name="Freeform 1314">
                <a:extLst>
                  <a:ext uri="{FF2B5EF4-FFF2-40B4-BE49-F238E27FC236}">
                    <a16:creationId xmlns:a16="http://schemas.microsoft.com/office/drawing/2014/main" id="{8E24ECC6-4D35-5673-AB5E-CD3B9B0959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8680" y="6198848"/>
                <a:ext cx="16481" cy="16481"/>
              </a:xfrm>
              <a:custGeom>
                <a:avLst/>
                <a:gdLst>
                  <a:gd name="T0" fmla="*/ 9 w 15"/>
                  <a:gd name="T1" fmla="*/ 12 h 14"/>
                  <a:gd name="T2" fmla="*/ 8 w 15"/>
                  <a:gd name="T3" fmla="*/ 13 h 14"/>
                  <a:gd name="T4" fmla="*/ 0 w 15"/>
                  <a:gd name="T5" fmla="*/ 8 h 14"/>
                  <a:gd name="T6" fmla="*/ 0 w 15"/>
                  <a:gd name="T7" fmla="*/ 5 h 14"/>
                  <a:gd name="T8" fmla="*/ 4 w 15"/>
                  <a:gd name="T9" fmla="*/ 2 h 14"/>
                  <a:gd name="T10" fmla="*/ 7 w 15"/>
                  <a:gd name="T11" fmla="*/ 0 h 14"/>
                  <a:gd name="T12" fmla="*/ 9 w 15"/>
                  <a:gd name="T13" fmla="*/ 0 h 14"/>
                  <a:gd name="T14" fmla="*/ 12 w 15"/>
                  <a:gd name="T15" fmla="*/ 0 h 14"/>
                  <a:gd name="T16" fmla="*/ 14 w 15"/>
                  <a:gd name="T17" fmla="*/ 4 h 14"/>
                  <a:gd name="T18" fmla="*/ 11 w 15"/>
                  <a:gd name="T19" fmla="*/ 8 h 14"/>
                  <a:gd name="T20" fmla="*/ 9 w 15"/>
                  <a:gd name="T21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14">
                    <a:moveTo>
                      <a:pt x="9" y="12"/>
                    </a:moveTo>
                    <a:lnTo>
                      <a:pt x="8" y="13"/>
                    </a:lnTo>
                    <a:lnTo>
                      <a:pt x="0" y="8"/>
                    </a:lnTo>
                    <a:lnTo>
                      <a:pt x="0" y="5"/>
                    </a:lnTo>
                    <a:lnTo>
                      <a:pt x="4" y="2"/>
                    </a:lnTo>
                    <a:lnTo>
                      <a:pt x="7" y="0"/>
                    </a:lnTo>
                    <a:lnTo>
                      <a:pt x="9" y="0"/>
                    </a:lnTo>
                    <a:lnTo>
                      <a:pt x="12" y="0"/>
                    </a:lnTo>
                    <a:lnTo>
                      <a:pt x="14" y="4"/>
                    </a:lnTo>
                    <a:lnTo>
                      <a:pt x="11" y="8"/>
                    </a:lnTo>
                    <a:lnTo>
                      <a:pt x="9" y="1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20" name="Freeform 1319">
                <a:extLst>
                  <a:ext uri="{FF2B5EF4-FFF2-40B4-BE49-F238E27FC236}">
                    <a16:creationId xmlns:a16="http://schemas.microsoft.com/office/drawing/2014/main" id="{282229DB-4CEF-A4AD-C5EF-926E16F445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42771" y="6088989"/>
                <a:ext cx="16477" cy="21972"/>
              </a:xfrm>
              <a:custGeom>
                <a:avLst/>
                <a:gdLst>
                  <a:gd name="T0" fmla="*/ 11 w 13"/>
                  <a:gd name="T1" fmla="*/ 16 h 19"/>
                  <a:gd name="T2" fmla="*/ 10 w 13"/>
                  <a:gd name="T3" fmla="*/ 18 h 19"/>
                  <a:gd name="T4" fmla="*/ 4 w 13"/>
                  <a:gd name="T5" fmla="*/ 14 h 19"/>
                  <a:gd name="T6" fmla="*/ 1 w 13"/>
                  <a:gd name="T7" fmla="*/ 12 h 19"/>
                  <a:gd name="T8" fmla="*/ 0 w 13"/>
                  <a:gd name="T9" fmla="*/ 10 h 19"/>
                  <a:gd name="T10" fmla="*/ 0 w 13"/>
                  <a:gd name="T11" fmla="*/ 7 h 19"/>
                  <a:gd name="T12" fmla="*/ 0 w 13"/>
                  <a:gd name="T13" fmla="*/ 3 h 19"/>
                  <a:gd name="T14" fmla="*/ 1 w 13"/>
                  <a:gd name="T15" fmla="*/ 0 h 19"/>
                  <a:gd name="T16" fmla="*/ 4 w 13"/>
                  <a:gd name="T17" fmla="*/ 0 h 19"/>
                  <a:gd name="T18" fmla="*/ 7 w 13"/>
                  <a:gd name="T19" fmla="*/ 2 h 19"/>
                  <a:gd name="T20" fmla="*/ 12 w 13"/>
                  <a:gd name="T21" fmla="*/ 8 h 19"/>
                  <a:gd name="T22" fmla="*/ 10 w 13"/>
                  <a:gd name="T23" fmla="*/ 9 h 19"/>
                  <a:gd name="T24" fmla="*/ 10 w 13"/>
                  <a:gd name="T25" fmla="*/ 12 h 19"/>
                  <a:gd name="T26" fmla="*/ 11 w 13"/>
                  <a:gd name="T27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" h="19">
                    <a:moveTo>
                      <a:pt x="11" y="16"/>
                    </a:moveTo>
                    <a:lnTo>
                      <a:pt x="10" y="18"/>
                    </a:lnTo>
                    <a:lnTo>
                      <a:pt x="4" y="14"/>
                    </a:lnTo>
                    <a:lnTo>
                      <a:pt x="1" y="12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7" y="2"/>
                    </a:lnTo>
                    <a:lnTo>
                      <a:pt x="12" y="8"/>
                    </a:lnTo>
                    <a:lnTo>
                      <a:pt x="10" y="9"/>
                    </a:lnTo>
                    <a:lnTo>
                      <a:pt x="10" y="12"/>
                    </a:lnTo>
                    <a:lnTo>
                      <a:pt x="11" y="1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21" name="Freeform 1330">
                <a:extLst>
                  <a:ext uri="{FF2B5EF4-FFF2-40B4-BE49-F238E27FC236}">
                    <a16:creationId xmlns:a16="http://schemas.microsoft.com/office/drawing/2014/main" id="{9E2426DC-A397-CE2E-8B63-C484E89B4F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58121" y="5583639"/>
                <a:ext cx="16481" cy="21972"/>
              </a:xfrm>
              <a:custGeom>
                <a:avLst/>
                <a:gdLst>
                  <a:gd name="T0" fmla="*/ 12 w 15"/>
                  <a:gd name="T1" fmla="*/ 11 h 19"/>
                  <a:gd name="T2" fmla="*/ 3 w 15"/>
                  <a:gd name="T3" fmla="*/ 18 h 19"/>
                  <a:gd name="T4" fmla="*/ 1 w 15"/>
                  <a:gd name="T5" fmla="*/ 15 h 19"/>
                  <a:gd name="T6" fmla="*/ 0 w 15"/>
                  <a:gd name="T7" fmla="*/ 12 h 19"/>
                  <a:gd name="T8" fmla="*/ 7 w 15"/>
                  <a:gd name="T9" fmla="*/ 2 h 19"/>
                  <a:gd name="T10" fmla="*/ 10 w 15"/>
                  <a:gd name="T11" fmla="*/ 0 h 19"/>
                  <a:gd name="T12" fmla="*/ 14 w 15"/>
                  <a:gd name="T13" fmla="*/ 3 h 19"/>
                  <a:gd name="T14" fmla="*/ 14 w 15"/>
                  <a:gd name="T15" fmla="*/ 5 h 19"/>
                  <a:gd name="T16" fmla="*/ 14 w 15"/>
                  <a:gd name="T17" fmla="*/ 7 h 19"/>
                  <a:gd name="T18" fmla="*/ 12 w 15"/>
                  <a:gd name="T1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9">
                    <a:moveTo>
                      <a:pt x="12" y="11"/>
                    </a:moveTo>
                    <a:lnTo>
                      <a:pt x="3" y="18"/>
                    </a:lnTo>
                    <a:lnTo>
                      <a:pt x="1" y="15"/>
                    </a:lnTo>
                    <a:lnTo>
                      <a:pt x="0" y="12"/>
                    </a:lnTo>
                    <a:lnTo>
                      <a:pt x="7" y="2"/>
                    </a:lnTo>
                    <a:lnTo>
                      <a:pt x="10" y="0"/>
                    </a:lnTo>
                    <a:lnTo>
                      <a:pt x="14" y="3"/>
                    </a:lnTo>
                    <a:lnTo>
                      <a:pt x="14" y="5"/>
                    </a:lnTo>
                    <a:lnTo>
                      <a:pt x="14" y="7"/>
                    </a:lnTo>
                    <a:lnTo>
                      <a:pt x="12" y="1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22" name="Freeform 1331">
                <a:extLst>
                  <a:ext uri="{FF2B5EF4-FFF2-40B4-BE49-F238E27FC236}">
                    <a16:creationId xmlns:a16="http://schemas.microsoft.com/office/drawing/2014/main" id="{2FE4FD38-0608-84BA-268C-2D01F4A15F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29531" y="5583639"/>
                <a:ext cx="21972" cy="21972"/>
              </a:xfrm>
              <a:custGeom>
                <a:avLst/>
                <a:gdLst>
                  <a:gd name="T0" fmla="*/ 16 w 19"/>
                  <a:gd name="T1" fmla="*/ 15 h 17"/>
                  <a:gd name="T2" fmla="*/ 15 w 19"/>
                  <a:gd name="T3" fmla="*/ 16 h 17"/>
                  <a:gd name="T4" fmla="*/ 12 w 19"/>
                  <a:gd name="T5" fmla="*/ 15 h 17"/>
                  <a:gd name="T6" fmla="*/ 3 w 19"/>
                  <a:gd name="T7" fmla="*/ 10 h 17"/>
                  <a:gd name="T8" fmla="*/ 1 w 19"/>
                  <a:gd name="T9" fmla="*/ 8 h 17"/>
                  <a:gd name="T10" fmla="*/ 0 w 19"/>
                  <a:gd name="T11" fmla="*/ 7 h 17"/>
                  <a:gd name="T12" fmla="*/ 3 w 19"/>
                  <a:gd name="T13" fmla="*/ 5 h 17"/>
                  <a:gd name="T14" fmla="*/ 3 w 19"/>
                  <a:gd name="T15" fmla="*/ 3 h 17"/>
                  <a:gd name="T16" fmla="*/ 6 w 19"/>
                  <a:gd name="T17" fmla="*/ 0 h 17"/>
                  <a:gd name="T18" fmla="*/ 10 w 19"/>
                  <a:gd name="T19" fmla="*/ 0 h 17"/>
                  <a:gd name="T20" fmla="*/ 15 w 19"/>
                  <a:gd name="T21" fmla="*/ 6 h 17"/>
                  <a:gd name="T22" fmla="*/ 18 w 19"/>
                  <a:gd name="T23" fmla="*/ 12 h 17"/>
                  <a:gd name="T24" fmla="*/ 18 w 19"/>
                  <a:gd name="T25" fmla="*/ 14 h 17"/>
                  <a:gd name="T26" fmla="*/ 16 w 19"/>
                  <a:gd name="T27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7">
                    <a:moveTo>
                      <a:pt x="16" y="15"/>
                    </a:moveTo>
                    <a:lnTo>
                      <a:pt x="15" y="16"/>
                    </a:lnTo>
                    <a:lnTo>
                      <a:pt x="12" y="15"/>
                    </a:lnTo>
                    <a:lnTo>
                      <a:pt x="3" y="10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5" y="6"/>
                    </a:lnTo>
                    <a:lnTo>
                      <a:pt x="18" y="12"/>
                    </a:lnTo>
                    <a:lnTo>
                      <a:pt x="18" y="14"/>
                    </a:lnTo>
                    <a:lnTo>
                      <a:pt x="16" y="1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23" name="Freeform 1335">
                <a:extLst>
                  <a:ext uri="{FF2B5EF4-FFF2-40B4-BE49-F238E27FC236}">
                    <a16:creationId xmlns:a16="http://schemas.microsoft.com/office/drawing/2014/main" id="{6B005ED7-E606-2FB1-B165-B640EE93D9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62774" y="5385893"/>
                <a:ext cx="16477" cy="32958"/>
              </a:xfrm>
              <a:custGeom>
                <a:avLst/>
                <a:gdLst>
                  <a:gd name="T0" fmla="*/ 5 w 12"/>
                  <a:gd name="T1" fmla="*/ 24 h 25"/>
                  <a:gd name="T2" fmla="*/ 3 w 12"/>
                  <a:gd name="T3" fmla="*/ 24 h 25"/>
                  <a:gd name="T4" fmla="*/ 0 w 12"/>
                  <a:gd name="T5" fmla="*/ 23 h 25"/>
                  <a:gd name="T6" fmla="*/ 1 w 12"/>
                  <a:gd name="T7" fmla="*/ 19 h 25"/>
                  <a:gd name="T8" fmla="*/ 6 w 12"/>
                  <a:gd name="T9" fmla="*/ 11 h 25"/>
                  <a:gd name="T10" fmla="*/ 7 w 12"/>
                  <a:gd name="T11" fmla="*/ 8 h 25"/>
                  <a:gd name="T12" fmla="*/ 7 w 12"/>
                  <a:gd name="T13" fmla="*/ 7 h 25"/>
                  <a:gd name="T14" fmla="*/ 6 w 12"/>
                  <a:gd name="T15" fmla="*/ 4 h 25"/>
                  <a:gd name="T16" fmla="*/ 7 w 12"/>
                  <a:gd name="T17" fmla="*/ 1 h 25"/>
                  <a:gd name="T18" fmla="*/ 10 w 12"/>
                  <a:gd name="T19" fmla="*/ 0 h 25"/>
                  <a:gd name="T20" fmla="*/ 10 w 12"/>
                  <a:gd name="T21" fmla="*/ 1 h 25"/>
                  <a:gd name="T22" fmla="*/ 11 w 12"/>
                  <a:gd name="T23" fmla="*/ 3 h 25"/>
                  <a:gd name="T24" fmla="*/ 10 w 12"/>
                  <a:gd name="T25" fmla="*/ 12 h 25"/>
                  <a:gd name="T26" fmla="*/ 10 w 12"/>
                  <a:gd name="T27" fmla="*/ 15 h 25"/>
                  <a:gd name="T28" fmla="*/ 9 w 12"/>
                  <a:gd name="T29" fmla="*/ 18 h 25"/>
                  <a:gd name="T30" fmla="*/ 7 w 12"/>
                  <a:gd name="T31" fmla="*/ 21 h 25"/>
                  <a:gd name="T32" fmla="*/ 5 w 12"/>
                  <a:gd name="T33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" h="25">
                    <a:moveTo>
                      <a:pt x="5" y="24"/>
                    </a:moveTo>
                    <a:lnTo>
                      <a:pt x="3" y="24"/>
                    </a:lnTo>
                    <a:lnTo>
                      <a:pt x="0" y="23"/>
                    </a:lnTo>
                    <a:lnTo>
                      <a:pt x="1" y="19"/>
                    </a:lnTo>
                    <a:lnTo>
                      <a:pt x="6" y="11"/>
                    </a:lnTo>
                    <a:lnTo>
                      <a:pt x="7" y="8"/>
                    </a:lnTo>
                    <a:lnTo>
                      <a:pt x="7" y="7"/>
                    </a:lnTo>
                    <a:lnTo>
                      <a:pt x="6" y="4"/>
                    </a:lnTo>
                    <a:lnTo>
                      <a:pt x="7" y="1"/>
                    </a:lnTo>
                    <a:lnTo>
                      <a:pt x="10" y="0"/>
                    </a:lnTo>
                    <a:lnTo>
                      <a:pt x="10" y="1"/>
                    </a:lnTo>
                    <a:lnTo>
                      <a:pt x="11" y="3"/>
                    </a:lnTo>
                    <a:lnTo>
                      <a:pt x="10" y="12"/>
                    </a:lnTo>
                    <a:lnTo>
                      <a:pt x="10" y="15"/>
                    </a:lnTo>
                    <a:lnTo>
                      <a:pt x="9" y="18"/>
                    </a:lnTo>
                    <a:lnTo>
                      <a:pt x="7" y="21"/>
                    </a:lnTo>
                    <a:lnTo>
                      <a:pt x="5" y="2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24" name="Freeform 1396">
                <a:extLst>
                  <a:ext uri="{FF2B5EF4-FFF2-40B4-BE49-F238E27FC236}">
                    <a16:creationId xmlns:a16="http://schemas.microsoft.com/office/drawing/2014/main" id="{06D766FD-86EF-6EBD-079F-1CF9670547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6994" y="9033202"/>
                <a:ext cx="411968" cy="137325"/>
              </a:xfrm>
              <a:custGeom>
                <a:avLst/>
                <a:gdLst>
                  <a:gd name="T0" fmla="*/ 56 w 330"/>
                  <a:gd name="T1" fmla="*/ 56 h 110"/>
                  <a:gd name="T2" fmla="*/ 57 w 330"/>
                  <a:gd name="T3" fmla="*/ 54 h 110"/>
                  <a:gd name="T4" fmla="*/ 58 w 330"/>
                  <a:gd name="T5" fmla="*/ 41 h 110"/>
                  <a:gd name="T6" fmla="*/ 71 w 330"/>
                  <a:gd name="T7" fmla="*/ 51 h 110"/>
                  <a:gd name="T8" fmla="*/ 217 w 330"/>
                  <a:gd name="T9" fmla="*/ 40 h 110"/>
                  <a:gd name="T10" fmla="*/ 218 w 330"/>
                  <a:gd name="T11" fmla="*/ 37 h 110"/>
                  <a:gd name="T12" fmla="*/ 214 w 330"/>
                  <a:gd name="T13" fmla="*/ 35 h 110"/>
                  <a:gd name="T14" fmla="*/ 211 w 330"/>
                  <a:gd name="T15" fmla="*/ 29 h 110"/>
                  <a:gd name="T16" fmla="*/ 214 w 330"/>
                  <a:gd name="T17" fmla="*/ 35 h 110"/>
                  <a:gd name="T18" fmla="*/ 204 w 330"/>
                  <a:gd name="T19" fmla="*/ 27 h 110"/>
                  <a:gd name="T20" fmla="*/ 208 w 330"/>
                  <a:gd name="T21" fmla="*/ 26 h 110"/>
                  <a:gd name="T22" fmla="*/ 197 w 330"/>
                  <a:gd name="T23" fmla="*/ 21 h 110"/>
                  <a:gd name="T24" fmla="*/ 199 w 330"/>
                  <a:gd name="T25" fmla="*/ 24 h 110"/>
                  <a:gd name="T26" fmla="*/ 190 w 330"/>
                  <a:gd name="T27" fmla="*/ 21 h 110"/>
                  <a:gd name="T28" fmla="*/ 162 w 330"/>
                  <a:gd name="T29" fmla="*/ 13 h 110"/>
                  <a:gd name="T30" fmla="*/ 94 w 330"/>
                  <a:gd name="T31" fmla="*/ 1 h 110"/>
                  <a:gd name="T32" fmla="*/ 113 w 330"/>
                  <a:gd name="T33" fmla="*/ 4 h 110"/>
                  <a:gd name="T34" fmla="*/ 133 w 330"/>
                  <a:gd name="T35" fmla="*/ 5 h 110"/>
                  <a:gd name="T36" fmla="*/ 148 w 330"/>
                  <a:gd name="T37" fmla="*/ 8 h 110"/>
                  <a:gd name="T38" fmla="*/ 160 w 330"/>
                  <a:gd name="T39" fmla="*/ 14 h 110"/>
                  <a:gd name="T40" fmla="*/ 174 w 330"/>
                  <a:gd name="T41" fmla="*/ 26 h 110"/>
                  <a:gd name="T42" fmla="*/ 190 w 330"/>
                  <a:gd name="T43" fmla="*/ 27 h 110"/>
                  <a:gd name="T44" fmla="*/ 225 w 330"/>
                  <a:gd name="T45" fmla="*/ 46 h 110"/>
                  <a:gd name="T46" fmla="*/ 226 w 330"/>
                  <a:gd name="T47" fmla="*/ 43 h 110"/>
                  <a:gd name="T48" fmla="*/ 236 w 330"/>
                  <a:gd name="T49" fmla="*/ 53 h 110"/>
                  <a:gd name="T50" fmla="*/ 235 w 330"/>
                  <a:gd name="T51" fmla="*/ 56 h 110"/>
                  <a:gd name="T52" fmla="*/ 245 w 330"/>
                  <a:gd name="T53" fmla="*/ 60 h 110"/>
                  <a:gd name="T54" fmla="*/ 252 w 330"/>
                  <a:gd name="T55" fmla="*/ 62 h 110"/>
                  <a:gd name="T56" fmla="*/ 275 w 330"/>
                  <a:gd name="T57" fmla="*/ 68 h 110"/>
                  <a:gd name="T58" fmla="*/ 282 w 330"/>
                  <a:gd name="T59" fmla="*/ 75 h 110"/>
                  <a:gd name="T60" fmla="*/ 280 w 330"/>
                  <a:gd name="T61" fmla="*/ 81 h 110"/>
                  <a:gd name="T62" fmla="*/ 304 w 330"/>
                  <a:gd name="T63" fmla="*/ 82 h 110"/>
                  <a:gd name="T64" fmla="*/ 321 w 330"/>
                  <a:gd name="T65" fmla="*/ 93 h 110"/>
                  <a:gd name="T66" fmla="*/ 329 w 330"/>
                  <a:gd name="T67" fmla="*/ 96 h 110"/>
                  <a:gd name="T68" fmla="*/ 314 w 330"/>
                  <a:gd name="T69" fmla="*/ 102 h 110"/>
                  <a:gd name="T70" fmla="*/ 299 w 330"/>
                  <a:gd name="T71" fmla="*/ 107 h 110"/>
                  <a:gd name="T72" fmla="*/ 294 w 330"/>
                  <a:gd name="T73" fmla="*/ 107 h 110"/>
                  <a:gd name="T74" fmla="*/ 264 w 330"/>
                  <a:gd name="T75" fmla="*/ 105 h 110"/>
                  <a:gd name="T76" fmla="*/ 235 w 330"/>
                  <a:gd name="T77" fmla="*/ 107 h 110"/>
                  <a:gd name="T78" fmla="*/ 237 w 330"/>
                  <a:gd name="T79" fmla="*/ 93 h 110"/>
                  <a:gd name="T80" fmla="*/ 235 w 330"/>
                  <a:gd name="T81" fmla="*/ 84 h 110"/>
                  <a:gd name="T82" fmla="*/ 215 w 330"/>
                  <a:gd name="T83" fmla="*/ 81 h 110"/>
                  <a:gd name="T84" fmla="*/ 197 w 330"/>
                  <a:gd name="T85" fmla="*/ 71 h 110"/>
                  <a:gd name="T86" fmla="*/ 189 w 330"/>
                  <a:gd name="T87" fmla="*/ 53 h 110"/>
                  <a:gd name="T88" fmla="*/ 152 w 330"/>
                  <a:gd name="T89" fmla="*/ 48 h 110"/>
                  <a:gd name="T90" fmla="*/ 135 w 330"/>
                  <a:gd name="T91" fmla="*/ 35 h 110"/>
                  <a:gd name="T92" fmla="*/ 116 w 330"/>
                  <a:gd name="T93" fmla="*/ 36 h 110"/>
                  <a:gd name="T94" fmla="*/ 112 w 330"/>
                  <a:gd name="T95" fmla="*/ 34 h 110"/>
                  <a:gd name="T96" fmla="*/ 93 w 330"/>
                  <a:gd name="T97" fmla="*/ 32 h 110"/>
                  <a:gd name="T98" fmla="*/ 98 w 330"/>
                  <a:gd name="T99" fmla="*/ 23 h 110"/>
                  <a:gd name="T100" fmla="*/ 93 w 330"/>
                  <a:gd name="T101" fmla="*/ 17 h 110"/>
                  <a:gd name="T102" fmla="*/ 58 w 330"/>
                  <a:gd name="T103" fmla="*/ 22 h 110"/>
                  <a:gd name="T104" fmla="*/ 46 w 330"/>
                  <a:gd name="T105" fmla="*/ 32 h 110"/>
                  <a:gd name="T106" fmla="*/ 37 w 330"/>
                  <a:gd name="T107" fmla="*/ 33 h 110"/>
                  <a:gd name="T108" fmla="*/ 26 w 330"/>
                  <a:gd name="T109" fmla="*/ 41 h 110"/>
                  <a:gd name="T110" fmla="*/ 12 w 330"/>
                  <a:gd name="T111" fmla="*/ 44 h 110"/>
                  <a:gd name="T112" fmla="*/ 3 w 330"/>
                  <a:gd name="T113" fmla="*/ 44 h 110"/>
                  <a:gd name="T114" fmla="*/ 12 w 330"/>
                  <a:gd name="T115" fmla="*/ 38 h 110"/>
                  <a:gd name="T116" fmla="*/ 16 w 330"/>
                  <a:gd name="T117" fmla="*/ 27 h 110"/>
                  <a:gd name="T118" fmla="*/ 52 w 330"/>
                  <a:gd name="T119" fmla="*/ 7 h 110"/>
                  <a:gd name="T120" fmla="*/ 94 w 330"/>
                  <a:gd name="T121" fmla="*/ 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0" h="110">
                    <a:moveTo>
                      <a:pt x="71" y="53"/>
                    </a:moveTo>
                    <a:lnTo>
                      <a:pt x="69" y="55"/>
                    </a:lnTo>
                    <a:lnTo>
                      <a:pt x="63" y="57"/>
                    </a:lnTo>
                    <a:lnTo>
                      <a:pt x="59" y="57"/>
                    </a:lnTo>
                    <a:lnTo>
                      <a:pt x="56" y="56"/>
                    </a:lnTo>
                    <a:lnTo>
                      <a:pt x="53" y="54"/>
                    </a:lnTo>
                    <a:lnTo>
                      <a:pt x="52" y="53"/>
                    </a:lnTo>
                    <a:lnTo>
                      <a:pt x="52" y="51"/>
                    </a:lnTo>
                    <a:lnTo>
                      <a:pt x="55" y="53"/>
                    </a:lnTo>
                    <a:lnTo>
                      <a:pt x="57" y="54"/>
                    </a:lnTo>
                    <a:lnTo>
                      <a:pt x="58" y="53"/>
                    </a:lnTo>
                    <a:lnTo>
                      <a:pt x="59" y="53"/>
                    </a:lnTo>
                    <a:lnTo>
                      <a:pt x="55" y="46"/>
                    </a:lnTo>
                    <a:lnTo>
                      <a:pt x="56" y="44"/>
                    </a:lnTo>
                    <a:lnTo>
                      <a:pt x="58" y="41"/>
                    </a:lnTo>
                    <a:lnTo>
                      <a:pt x="66" y="42"/>
                    </a:lnTo>
                    <a:lnTo>
                      <a:pt x="67" y="43"/>
                    </a:lnTo>
                    <a:lnTo>
                      <a:pt x="68" y="45"/>
                    </a:lnTo>
                    <a:lnTo>
                      <a:pt x="69" y="47"/>
                    </a:lnTo>
                    <a:lnTo>
                      <a:pt x="71" y="51"/>
                    </a:lnTo>
                    <a:lnTo>
                      <a:pt x="71" y="53"/>
                    </a:lnTo>
                    <a:close/>
                    <a:moveTo>
                      <a:pt x="221" y="41"/>
                    </a:moveTo>
                    <a:lnTo>
                      <a:pt x="220" y="42"/>
                    </a:lnTo>
                    <a:lnTo>
                      <a:pt x="219" y="40"/>
                    </a:lnTo>
                    <a:lnTo>
                      <a:pt x="217" y="40"/>
                    </a:lnTo>
                    <a:lnTo>
                      <a:pt x="216" y="40"/>
                    </a:lnTo>
                    <a:lnTo>
                      <a:pt x="214" y="38"/>
                    </a:lnTo>
                    <a:lnTo>
                      <a:pt x="214" y="36"/>
                    </a:lnTo>
                    <a:lnTo>
                      <a:pt x="215" y="36"/>
                    </a:lnTo>
                    <a:lnTo>
                      <a:pt x="218" y="37"/>
                    </a:lnTo>
                    <a:lnTo>
                      <a:pt x="222" y="37"/>
                    </a:lnTo>
                    <a:lnTo>
                      <a:pt x="222" y="39"/>
                    </a:lnTo>
                    <a:lnTo>
                      <a:pt x="221" y="41"/>
                    </a:lnTo>
                    <a:close/>
                    <a:moveTo>
                      <a:pt x="214" y="35"/>
                    </a:moveTo>
                    <a:lnTo>
                      <a:pt x="214" y="35"/>
                    </a:lnTo>
                    <a:lnTo>
                      <a:pt x="211" y="34"/>
                    </a:lnTo>
                    <a:lnTo>
                      <a:pt x="209" y="32"/>
                    </a:lnTo>
                    <a:lnTo>
                      <a:pt x="211" y="31"/>
                    </a:lnTo>
                    <a:lnTo>
                      <a:pt x="211" y="29"/>
                    </a:lnTo>
                    <a:lnTo>
                      <a:pt x="211" y="29"/>
                    </a:lnTo>
                    <a:lnTo>
                      <a:pt x="212" y="31"/>
                    </a:lnTo>
                    <a:lnTo>
                      <a:pt x="214" y="32"/>
                    </a:lnTo>
                    <a:lnTo>
                      <a:pt x="214" y="32"/>
                    </a:lnTo>
                    <a:lnTo>
                      <a:pt x="215" y="34"/>
                    </a:lnTo>
                    <a:lnTo>
                      <a:pt x="214" y="35"/>
                    </a:lnTo>
                    <a:close/>
                    <a:moveTo>
                      <a:pt x="210" y="30"/>
                    </a:moveTo>
                    <a:lnTo>
                      <a:pt x="209" y="30"/>
                    </a:lnTo>
                    <a:lnTo>
                      <a:pt x="208" y="29"/>
                    </a:lnTo>
                    <a:lnTo>
                      <a:pt x="205" y="29"/>
                    </a:lnTo>
                    <a:lnTo>
                      <a:pt x="204" y="27"/>
                    </a:lnTo>
                    <a:lnTo>
                      <a:pt x="203" y="26"/>
                    </a:lnTo>
                    <a:lnTo>
                      <a:pt x="203" y="25"/>
                    </a:lnTo>
                    <a:lnTo>
                      <a:pt x="204" y="25"/>
                    </a:lnTo>
                    <a:lnTo>
                      <a:pt x="206" y="25"/>
                    </a:lnTo>
                    <a:lnTo>
                      <a:pt x="208" y="26"/>
                    </a:lnTo>
                    <a:lnTo>
                      <a:pt x="209" y="29"/>
                    </a:lnTo>
                    <a:lnTo>
                      <a:pt x="210" y="30"/>
                    </a:lnTo>
                    <a:close/>
                    <a:moveTo>
                      <a:pt x="192" y="21"/>
                    </a:moveTo>
                    <a:lnTo>
                      <a:pt x="196" y="22"/>
                    </a:lnTo>
                    <a:lnTo>
                      <a:pt x="197" y="21"/>
                    </a:lnTo>
                    <a:lnTo>
                      <a:pt x="198" y="21"/>
                    </a:lnTo>
                    <a:lnTo>
                      <a:pt x="200" y="21"/>
                    </a:lnTo>
                    <a:lnTo>
                      <a:pt x="202" y="24"/>
                    </a:lnTo>
                    <a:lnTo>
                      <a:pt x="200" y="24"/>
                    </a:lnTo>
                    <a:lnTo>
                      <a:pt x="199" y="24"/>
                    </a:lnTo>
                    <a:lnTo>
                      <a:pt x="198" y="24"/>
                    </a:lnTo>
                    <a:lnTo>
                      <a:pt x="194" y="24"/>
                    </a:lnTo>
                    <a:lnTo>
                      <a:pt x="192" y="23"/>
                    </a:lnTo>
                    <a:lnTo>
                      <a:pt x="190" y="23"/>
                    </a:lnTo>
                    <a:lnTo>
                      <a:pt x="190" y="21"/>
                    </a:lnTo>
                    <a:lnTo>
                      <a:pt x="192" y="21"/>
                    </a:lnTo>
                    <a:close/>
                    <a:moveTo>
                      <a:pt x="170" y="17"/>
                    </a:moveTo>
                    <a:lnTo>
                      <a:pt x="170" y="18"/>
                    </a:lnTo>
                    <a:lnTo>
                      <a:pt x="164" y="16"/>
                    </a:lnTo>
                    <a:lnTo>
                      <a:pt x="162" y="13"/>
                    </a:lnTo>
                    <a:lnTo>
                      <a:pt x="161" y="13"/>
                    </a:lnTo>
                    <a:lnTo>
                      <a:pt x="162" y="13"/>
                    </a:lnTo>
                    <a:lnTo>
                      <a:pt x="168" y="16"/>
                    </a:lnTo>
                    <a:lnTo>
                      <a:pt x="170" y="17"/>
                    </a:lnTo>
                    <a:close/>
                    <a:moveTo>
                      <a:pt x="94" y="1"/>
                    </a:moveTo>
                    <a:lnTo>
                      <a:pt x="102" y="2"/>
                    </a:lnTo>
                    <a:lnTo>
                      <a:pt x="108" y="2"/>
                    </a:lnTo>
                    <a:lnTo>
                      <a:pt x="111" y="1"/>
                    </a:lnTo>
                    <a:lnTo>
                      <a:pt x="111" y="2"/>
                    </a:lnTo>
                    <a:lnTo>
                      <a:pt x="113" y="4"/>
                    </a:lnTo>
                    <a:lnTo>
                      <a:pt x="115" y="4"/>
                    </a:lnTo>
                    <a:lnTo>
                      <a:pt x="119" y="3"/>
                    </a:lnTo>
                    <a:lnTo>
                      <a:pt x="130" y="3"/>
                    </a:lnTo>
                    <a:lnTo>
                      <a:pt x="131" y="3"/>
                    </a:lnTo>
                    <a:lnTo>
                      <a:pt x="133" y="5"/>
                    </a:lnTo>
                    <a:lnTo>
                      <a:pt x="135" y="7"/>
                    </a:lnTo>
                    <a:lnTo>
                      <a:pt x="138" y="8"/>
                    </a:lnTo>
                    <a:lnTo>
                      <a:pt x="141" y="8"/>
                    </a:lnTo>
                    <a:lnTo>
                      <a:pt x="145" y="8"/>
                    </a:lnTo>
                    <a:lnTo>
                      <a:pt x="148" y="8"/>
                    </a:lnTo>
                    <a:lnTo>
                      <a:pt x="151" y="10"/>
                    </a:lnTo>
                    <a:lnTo>
                      <a:pt x="152" y="10"/>
                    </a:lnTo>
                    <a:lnTo>
                      <a:pt x="155" y="10"/>
                    </a:lnTo>
                    <a:lnTo>
                      <a:pt x="154" y="12"/>
                    </a:lnTo>
                    <a:lnTo>
                      <a:pt x="160" y="14"/>
                    </a:lnTo>
                    <a:lnTo>
                      <a:pt x="163" y="20"/>
                    </a:lnTo>
                    <a:lnTo>
                      <a:pt x="167" y="23"/>
                    </a:lnTo>
                    <a:lnTo>
                      <a:pt x="169" y="24"/>
                    </a:lnTo>
                    <a:lnTo>
                      <a:pt x="172" y="26"/>
                    </a:lnTo>
                    <a:lnTo>
                      <a:pt x="174" y="26"/>
                    </a:lnTo>
                    <a:lnTo>
                      <a:pt x="183" y="26"/>
                    </a:lnTo>
                    <a:lnTo>
                      <a:pt x="185" y="26"/>
                    </a:lnTo>
                    <a:lnTo>
                      <a:pt x="187" y="27"/>
                    </a:lnTo>
                    <a:lnTo>
                      <a:pt x="189" y="27"/>
                    </a:lnTo>
                    <a:lnTo>
                      <a:pt x="190" y="27"/>
                    </a:lnTo>
                    <a:lnTo>
                      <a:pt x="206" y="35"/>
                    </a:lnTo>
                    <a:lnTo>
                      <a:pt x="212" y="40"/>
                    </a:lnTo>
                    <a:lnTo>
                      <a:pt x="215" y="42"/>
                    </a:lnTo>
                    <a:lnTo>
                      <a:pt x="222" y="46"/>
                    </a:lnTo>
                    <a:lnTo>
                      <a:pt x="225" y="46"/>
                    </a:lnTo>
                    <a:lnTo>
                      <a:pt x="226" y="46"/>
                    </a:lnTo>
                    <a:lnTo>
                      <a:pt x="226" y="45"/>
                    </a:lnTo>
                    <a:lnTo>
                      <a:pt x="224" y="43"/>
                    </a:lnTo>
                    <a:lnTo>
                      <a:pt x="224" y="43"/>
                    </a:lnTo>
                    <a:lnTo>
                      <a:pt x="226" y="43"/>
                    </a:lnTo>
                    <a:lnTo>
                      <a:pt x="231" y="47"/>
                    </a:lnTo>
                    <a:lnTo>
                      <a:pt x="232" y="48"/>
                    </a:lnTo>
                    <a:lnTo>
                      <a:pt x="235" y="50"/>
                    </a:lnTo>
                    <a:lnTo>
                      <a:pt x="237" y="51"/>
                    </a:lnTo>
                    <a:lnTo>
                      <a:pt x="236" y="53"/>
                    </a:lnTo>
                    <a:lnTo>
                      <a:pt x="234" y="53"/>
                    </a:lnTo>
                    <a:lnTo>
                      <a:pt x="230" y="52"/>
                    </a:lnTo>
                    <a:lnTo>
                      <a:pt x="233" y="54"/>
                    </a:lnTo>
                    <a:lnTo>
                      <a:pt x="234" y="56"/>
                    </a:lnTo>
                    <a:lnTo>
                      <a:pt x="235" y="56"/>
                    </a:lnTo>
                    <a:lnTo>
                      <a:pt x="237" y="54"/>
                    </a:lnTo>
                    <a:lnTo>
                      <a:pt x="238" y="53"/>
                    </a:lnTo>
                    <a:lnTo>
                      <a:pt x="243" y="57"/>
                    </a:lnTo>
                    <a:lnTo>
                      <a:pt x="247" y="59"/>
                    </a:lnTo>
                    <a:lnTo>
                      <a:pt x="245" y="60"/>
                    </a:lnTo>
                    <a:lnTo>
                      <a:pt x="245" y="61"/>
                    </a:lnTo>
                    <a:lnTo>
                      <a:pt x="248" y="60"/>
                    </a:lnTo>
                    <a:lnTo>
                      <a:pt x="250" y="60"/>
                    </a:lnTo>
                    <a:lnTo>
                      <a:pt x="251" y="60"/>
                    </a:lnTo>
                    <a:lnTo>
                      <a:pt x="252" y="62"/>
                    </a:lnTo>
                    <a:lnTo>
                      <a:pt x="255" y="63"/>
                    </a:lnTo>
                    <a:lnTo>
                      <a:pt x="258" y="63"/>
                    </a:lnTo>
                    <a:lnTo>
                      <a:pt x="264" y="64"/>
                    </a:lnTo>
                    <a:lnTo>
                      <a:pt x="270" y="67"/>
                    </a:lnTo>
                    <a:lnTo>
                      <a:pt x="275" y="68"/>
                    </a:lnTo>
                    <a:lnTo>
                      <a:pt x="280" y="68"/>
                    </a:lnTo>
                    <a:lnTo>
                      <a:pt x="283" y="70"/>
                    </a:lnTo>
                    <a:lnTo>
                      <a:pt x="285" y="72"/>
                    </a:lnTo>
                    <a:lnTo>
                      <a:pt x="283" y="73"/>
                    </a:lnTo>
                    <a:lnTo>
                      <a:pt x="282" y="75"/>
                    </a:lnTo>
                    <a:lnTo>
                      <a:pt x="285" y="77"/>
                    </a:lnTo>
                    <a:lnTo>
                      <a:pt x="280" y="78"/>
                    </a:lnTo>
                    <a:lnTo>
                      <a:pt x="279" y="79"/>
                    </a:lnTo>
                    <a:lnTo>
                      <a:pt x="280" y="81"/>
                    </a:lnTo>
                    <a:lnTo>
                      <a:pt x="280" y="81"/>
                    </a:lnTo>
                    <a:lnTo>
                      <a:pt x="283" y="81"/>
                    </a:lnTo>
                    <a:lnTo>
                      <a:pt x="287" y="81"/>
                    </a:lnTo>
                    <a:lnTo>
                      <a:pt x="292" y="81"/>
                    </a:lnTo>
                    <a:lnTo>
                      <a:pt x="296" y="81"/>
                    </a:lnTo>
                    <a:lnTo>
                      <a:pt x="304" y="82"/>
                    </a:lnTo>
                    <a:lnTo>
                      <a:pt x="306" y="83"/>
                    </a:lnTo>
                    <a:lnTo>
                      <a:pt x="311" y="86"/>
                    </a:lnTo>
                    <a:lnTo>
                      <a:pt x="313" y="87"/>
                    </a:lnTo>
                    <a:lnTo>
                      <a:pt x="318" y="92"/>
                    </a:lnTo>
                    <a:lnTo>
                      <a:pt x="321" y="93"/>
                    </a:lnTo>
                    <a:lnTo>
                      <a:pt x="325" y="94"/>
                    </a:lnTo>
                    <a:lnTo>
                      <a:pt x="326" y="93"/>
                    </a:lnTo>
                    <a:lnTo>
                      <a:pt x="327" y="94"/>
                    </a:lnTo>
                    <a:lnTo>
                      <a:pt x="328" y="95"/>
                    </a:lnTo>
                    <a:lnTo>
                      <a:pt x="329" y="96"/>
                    </a:lnTo>
                    <a:lnTo>
                      <a:pt x="329" y="99"/>
                    </a:lnTo>
                    <a:lnTo>
                      <a:pt x="326" y="100"/>
                    </a:lnTo>
                    <a:lnTo>
                      <a:pt x="326" y="101"/>
                    </a:lnTo>
                    <a:lnTo>
                      <a:pt x="321" y="102"/>
                    </a:lnTo>
                    <a:lnTo>
                      <a:pt x="314" y="102"/>
                    </a:lnTo>
                    <a:lnTo>
                      <a:pt x="307" y="104"/>
                    </a:lnTo>
                    <a:lnTo>
                      <a:pt x="304" y="106"/>
                    </a:lnTo>
                    <a:lnTo>
                      <a:pt x="302" y="106"/>
                    </a:lnTo>
                    <a:lnTo>
                      <a:pt x="299" y="107"/>
                    </a:lnTo>
                    <a:lnTo>
                      <a:pt x="299" y="107"/>
                    </a:lnTo>
                    <a:lnTo>
                      <a:pt x="299" y="106"/>
                    </a:lnTo>
                    <a:lnTo>
                      <a:pt x="298" y="104"/>
                    </a:lnTo>
                    <a:lnTo>
                      <a:pt x="297" y="106"/>
                    </a:lnTo>
                    <a:lnTo>
                      <a:pt x="295" y="107"/>
                    </a:lnTo>
                    <a:lnTo>
                      <a:pt x="294" y="107"/>
                    </a:lnTo>
                    <a:lnTo>
                      <a:pt x="286" y="107"/>
                    </a:lnTo>
                    <a:lnTo>
                      <a:pt x="282" y="106"/>
                    </a:lnTo>
                    <a:lnTo>
                      <a:pt x="279" y="106"/>
                    </a:lnTo>
                    <a:lnTo>
                      <a:pt x="267" y="105"/>
                    </a:lnTo>
                    <a:lnTo>
                      <a:pt x="264" y="105"/>
                    </a:lnTo>
                    <a:lnTo>
                      <a:pt x="256" y="106"/>
                    </a:lnTo>
                    <a:lnTo>
                      <a:pt x="248" y="106"/>
                    </a:lnTo>
                    <a:lnTo>
                      <a:pt x="245" y="107"/>
                    </a:lnTo>
                    <a:lnTo>
                      <a:pt x="241" y="107"/>
                    </a:lnTo>
                    <a:lnTo>
                      <a:pt x="235" y="107"/>
                    </a:lnTo>
                    <a:lnTo>
                      <a:pt x="227" y="109"/>
                    </a:lnTo>
                    <a:lnTo>
                      <a:pt x="220" y="109"/>
                    </a:lnTo>
                    <a:lnTo>
                      <a:pt x="225" y="101"/>
                    </a:lnTo>
                    <a:lnTo>
                      <a:pt x="235" y="95"/>
                    </a:lnTo>
                    <a:lnTo>
                      <a:pt x="237" y="93"/>
                    </a:lnTo>
                    <a:lnTo>
                      <a:pt x="238" y="91"/>
                    </a:lnTo>
                    <a:lnTo>
                      <a:pt x="239" y="90"/>
                    </a:lnTo>
                    <a:lnTo>
                      <a:pt x="238" y="89"/>
                    </a:lnTo>
                    <a:lnTo>
                      <a:pt x="236" y="86"/>
                    </a:lnTo>
                    <a:lnTo>
                      <a:pt x="235" y="84"/>
                    </a:lnTo>
                    <a:lnTo>
                      <a:pt x="235" y="83"/>
                    </a:lnTo>
                    <a:lnTo>
                      <a:pt x="231" y="82"/>
                    </a:lnTo>
                    <a:lnTo>
                      <a:pt x="227" y="82"/>
                    </a:lnTo>
                    <a:lnTo>
                      <a:pt x="224" y="82"/>
                    </a:lnTo>
                    <a:lnTo>
                      <a:pt x="215" y="81"/>
                    </a:lnTo>
                    <a:lnTo>
                      <a:pt x="211" y="81"/>
                    </a:lnTo>
                    <a:lnTo>
                      <a:pt x="208" y="79"/>
                    </a:lnTo>
                    <a:lnTo>
                      <a:pt x="201" y="74"/>
                    </a:lnTo>
                    <a:lnTo>
                      <a:pt x="198" y="73"/>
                    </a:lnTo>
                    <a:lnTo>
                      <a:pt x="197" y="71"/>
                    </a:lnTo>
                    <a:lnTo>
                      <a:pt x="196" y="70"/>
                    </a:lnTo>
                    <a:lnTo>
                      <a:pt x="194" y="62"/>
                    </a:lnTo>
                    <a:lnTo>
                      <a:pt x="193" y="58"/>
                    </a:lnTo>
                    <a:lnTo>
                      <a:pt x="192" y="55"/>
                    </a:lnTo>
                    <a:lnTo>
                      <a:pt x="189" y="53"/>
                    </a:lnTo>
                    <a:lnTo>
                      <a:pt x="185" y="51"/>
                    </a:lnTo>
                    <a:lnTo>
                      <a:pt x="174" y="54"/>
                    </a:lnTo>
                    <a:lnTo>
                      <a:pt x="172" y="53"/>
                    </a:lnTo>
                    <a:lnTo>
                      <a:pt x="169" y="53"/>
                    </a:lnTo>
                    <a:lnTo>
                      <a:pt x="152" y="48"/>
                    </a:lnTo>
                    <a:lnTo>
                      <a:pt x="145" y="44"/>
                    </a:lnTo>
                    <a:lnTo>
                      <a:pt x="143" y="43"/>
                    </a:lnTo>
                    <a:lnTo>
                      <a:pt x="140" y="42"/>
                    </a:lnTo>
                    <a:lnTo>
                      <a:pt x="138" y="38"/>
                    </a:lnTo>
                    <a:lnTo>
                      <a:pt x="135" y="35"/>
                    </a:lnTo>
                    <a:lnTo>
                      <a:pt x="135" y="36"/>
                    </a:lnTo>
                    <a:lnTo>
                      <a:pt x="134" y="37"/>
                    </a:lnTo>
                    <a:lnTo>
                      <a:pt x="120" y="37"/>
                    </a:lnTo>
                    <a:lnTo>
                      <a:pt x="118" y="37"/>
                    </a:lnTo>
                    <a:lnTo>
                      <a:pt x="116" y="36"/>
                    </a:lnTo>
                    <a:lnTo>
                      <a:pt x="116" y="35"/>
                    </a:lnTo>
                    <a:lnTo>
                      <a:pt x="115" y="32"/>
                    </a:lnTo>
                    <a:lnTo>
                      <a:pt x="113" y="30"/>
                    </a:lnTo>
                    <a:lnTo>
                      <a:pt x="113" y="32"/>
                    </a:lnTo>
                    <a:lnTo>
                      <a:pt x="112" y="34"/>
                    </a:lnTo>
                    <a:lnTo>
                      <a:pt x="110" y="35"/>
                    </a:lnTo>
                    <a:lnTo>
                      <a:pt x="109" y="36"/>
                    </a:lnTo>
                    <a:lnTo>
                      <a:pt x="105" y="33"/>
                    </a:lnTo>
                    <a:lnTo>
                      <a:pt x="94" y="32"/>
                    </a:lnTo>
                    <a:lnTo>
                      <a:pt x="93" y="32"/>
                    </a:lnTo>
                    <a:lnTo>
                      <a:pt x="89" y="29"/>
                    </a:lnTo>
                    <a:lnTo>
                      <a:pt x="86" y="26"/>
                    </a:lnTo>
                    <a:lnTo>
                      <a:pt x="89" y="25"/>
                    </a:lnTo>
                    <a:lnTo>
                      <a:pt x="96" y="24"/>
                    </a:lnTo>
                    <a:lnTo>
                      <a:pt x="98" y="23"/>
                    </a:lnTo>
                    <a:lnTo>
                      <a:pt x="98" y="21"/>
                    </a:lnTo>
                    <a:lnTo>
                      <a:pt x="98" y="19"/>
                    </a:lnTo>
                    <a:lnTo>
                      <a:pt x="96" y="18"/>
                    </a:lnTo>
                    <a:lnTo>
                      <a:pt x="95" y="18"/>
                    </a:lnTo>
                    <a:lnTo>
                      <a:pt x="93" y="17"/>
                    </a:lnTo>
                    <a:lnTo>
                      <a:pt x="91" y="17"/>
                    </a:lnTo>
                    <a:lnTo>
                      <a:pt x="66" y="16"/>
                    </a:lnTo>
                    <a:lnTo>
                      <a:pt x="64" y="18"/>
                    </a:lnTo>
                    <a:lnTo>
                      <a:pt x="62" y="19"/>
                    </a:lnTo>
                    <a:lnTo>
                      <a:pt x="58" y="22"/>
                    </a:lnTo>
                    <a:lnTo>
                      <a:pt x="55" y="25"/>
                    </a:lnTo>
                    <a:lnTo>
                      <a:pt x="53" y="26"/>
                    </a:lnTo>
                    <a:lnTo>
                      <a:pt x="52" y="27"/>
                    </a:lnTo>
                    <a:lnTo>
                      <a:pt x="49" y="29"/>
                    </a:lnTo>
                    <a:lnTo>
                      <a:pt x="46" y="32"/>
                    </a:lnTo>
                    <a:lnTo>
                      <a:pt x="43" y="33"/>
                    </a:lnTo>
                    <a:lnTo>
                      <a:pt x="41" y="32"/>
                    </a:lnTo>
                    <a:lnTo>
                      <a:pt x="39" y="32"/>
                    </a:lnTo>
                    <a:lnTo>
                      <a:pt x="38" y="33"/>
                    </a:lnTo>
                    <a:lnTo>
                      <a:pt x="37" y="33"/>
                    </a:lnTo>
                    <a:lnTo>
                      <a:pt x="30" y="34"/>
                    </a:lnTo>
                    <a:lnTo>
                      <a:pt x="30" y="34"/>
                    </a:lnTo>
                    <a:lnTo>
                      <a:pt x="28" y="36"/>
                    </a:lnTo>
                    <a:lnTo>
                      <a:pt x="27" y="40"/>
                    </a:lnTo>
                    <a:lnTo>
                      <a:pt x="26" y="41"/>
                    </a:lnTo>
                    <a:lnTo>
                      <a:pt x="23" y="42"/>
                    </a:lnTo>
                    <a:lnTo>
                      <a:pt x="20" y="43"/>
                    </a:lnTo>
                    <a:lnTo>
                      <a:pt x="14" y="46"/>
                    </a:lnTo>
                    <a:lnTo>
                      <a:pt x="12" y="46"/>
                    </a:lnTo>
                    <a:lnTo>
                      <a:pt x="12" y="44"/>
                    </a:lnTo>
                    <a:lnTo>
                      <a:pt x="12" y="42"/>
                    </a:lnTo>
                    <a:lnTo>
                      <a:pt x="10" y="42"/>
                    </a:lnTo>
                    <a:lnTo>
                      <a:pt x="8" y="42"/>
                    </a:lnTo>
                    <a:lnTo>
                      <a:pt x="6" y="42"/>
                    </a:lnTo>
                    <a:lnTo>
                      <a:pt x="3" y="44"/>
                    </a:lnTo>
                    <a:lnTo>
                      <a:pt x="1" y="44"/>
                    </a:lnTo>
                    <a:lnTo>
                      <a:pt x="0" y="44"/>
                    </a:lnTo>
                    <a:lnTo>
                      <a:pt x="0" y="43"/>
                    </a:lnTo>
                    <a:lnTo>
                      <a:pt x="11" y="38"/>
                    </a:lnTo>
                    <a:lnTo>
                      <a:pt x="12" y="38"/>
                    </a:lnTo>
                    <a:lnTo>
                      <a:pt x="14" y="38"/>
                    </a:lnTo>
                    <a:lnTo>
                      <a:pt x="16" y="38"/>
                    </a:lnTo>
                    <a:lnTo>
                      <a:pt x="17" y="37"/>
                    </a:lnTo>
                    <a:lnTo>
                      <a:pt x="16" y="30"/>
                    </a:lnTo>
                    <a:lnTo>
                      <a:pt x="16" y="27"/>
                    </a:lnTo>
                    <a:lnTo>
                      <a:pt x="19" y="24"/>
                    </a:lnTo>
                    <a:lnTo>
                      <a:pt x="23" y="19"/>
                    </a:lnTo>
                    <a:lnTo>
                      <a:pt x="26" y="17"/>
                    </a:lnTo>
                    <a:lnTo>
                      <a:pt x="50" y="7"/>
                    </a:lnTo>
                    <a:lnTo>
                      <a:pt x="52" y="7"/>
                    </a:lnTo>
                    <a:lnTo>
                      <a:pt x="68" y="5"/>
                    </a:lnTo>
                    <a:lnTo>
                      <a:pt x="70" y="4"/>
                    </a:lnTo>
                    <a:lnTo>
                      <a:pt x="78" y="1"/>
                    </a:lnTo>
                    <a:lnTo>
                      <a:pt x="85" y="0"/>
                    </a:lnTo>
                    <a:lnTo>
                      <a:pt x="94" y="1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25" name="Freeform 1398">
                <a:extLst>
                  <a:ext uri="{FF2B5EF4-FFF2-40B4-BE49-F238E27FC236}">
                    <a16:creationId xmlns:a16="http://schemas.microsoft.com/office/drawing/2014/main" id="{20245268-2A1B-2C2A-8C08-E8A378243E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10655" y="9082640"/>
                <a:ext cx="10986" cy="10986"/>
              </a:xfrm>
              <a:custGeom>
                <a:avLst/>
                <a:gdLst>
                  <a:gd name="T0" fmla="*/ 7 w 9"/>
                  <a:gd name="T1" fmla="*/ 5 h 7"/>
                  <a:gd name="T2" fmla="*/ 6 w 9"/>
                  <a:gd name="T3" fmla="*/ 6 h 7"/>
                  <a:gd name="T4" fmla="*/ 5 w 9"/>
                  <a:gd name="T5" fmla="*/ 4 h 7"/>
                  <a:gd name="T6" fmla="*/ 3 w 9"/>
                  <a:gd name="T7" fmla="*/ 4 h 7"/>
                  <a:gd name="T8" fmla="*/ 2 w 9"/>
                  <a:gd name="T9" fmla="*/ 4 h 7"/>
                  <a:gd name="T10" fmla="*/ 0 w 9"/>
                  <a:gd name="T11" fmla="*/ 2 h 7"/>
                  <a:gd name="T12" fmla="*/ 0 w 9"/>
                  <a:gd name="T13" fmla="*/ 0 h 7"/>
                  <a:gd name="T14" fmla="*/ 1 w 9"/>
                  <a:gd name="T15" fmla="*/ 0 h 7"/>
                  <a:gd name="T16" fmla="*/ 4 w 9"/>
                  <a:gd name="T17" fmla="*/ 1 h 7"/>
                  <a:gd name="T18" fmla="*/ 8 w 9"/>
                  <a:gd name="T19" fmla="*/ 1 h 7"/>
                  <a:gd name="T20" fmla="*/ 8 w 9"/>
                  <a:gd name="T21" fmla="*/ 3 h 7"/>
                  <a:gd name="T22" fmla="*/ 7 w 9"/>
                  <a:gd name="T23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7">
                    <a:moveTo>
                      <a:pt x="7" y="5"/>
                    </a:moveTo>
                    <a:lnTo>
                      <a:pt x="6" y="6"/>
                    </a:lnTo>
                    <a:lnTo>
                      <a:pt x="5" y="4"/>
                    </a:lnTo>
                    <a:lnTo>
                      <a:pt x="3" y="4"/>
                    </a:lnTo>
                    <a:lnTo>
                      <a:pt x="2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4" y="1"/>
                    </a:lnTo>
                    <a:lnTo>
                      <a:pt x="8" y="1"/>
                    </a:lnTo>
                    <a:lnTo>
                      <a:pt x="8" y="3"/>
                    </a:lnTo>
                    <a:lnTo>
                      <a:pt x="7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26" name="Freeform 1399">
                <a:extLst>
                  <a:ext uri="{FF2B5EF4-FFF2-40B4-BE49-F238E27FC236}">
                    <a16:creationId xmlns:a16="http://schemas.microsoft.com/office/drawing/2014/main" id="{C74D83CA-C8C1-76EF-2665-D0FDA5160E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05160" y="9071655"/>
                <a:ext cx="10986" cy="10986"/>
              </a:xfrm>
              <a:custGeom>
                <a:avLst/>
                <a:gdLst>
                  <a:gd name="T0" fmla="*/ 5 w 7"/>
                  <a:gd name="T1" fmla="*/ 6 h 7"/>
                  <a:gd name="T2" fmla="*/ 5 w 7"/>
                  <a:gd name="T3" fmla="*/ 6 h 7"/>
                  <a:gd name="T4" fmla="*/ 2 w 7"/>
                  <a:gd name="T5" fmla="*/ 5 h 7"/>
                  <a:gd name="T6" fmla="*/ 0 w 7"/>
                  <a:gd name="T7" fmla="*/ 3 h 7"/>
                  <a:gd name="T8" fmla="*/ 2 w 7"/>
                  <a:gd name="T9" fmla="*/ 2 h 7"/>
                  <a:gd name="T10" fmla="*/ 2 w 7"/>
                  <a:gd name="T11" fmla="*/ 0 h 7"/>
                  <a:gd name="T12" fmla="*/ 2 w 7"/>
                  <a:gd name="T13" fmla="*/ 0 h 7"/>
                  <a:gd name="T14" fmla="*/ 3 w 7"/>
                  <a:gd name="T15" fmla="*/ 2 h 7"/>
                  <a:gd name="T16" fmla="*/ 5 w 7"/>
                  <a:gd name="T17" fmla="*/ 3 h 7"/>
                  <a:gd name="T18" fmla="*/ 5 w 7"/>
                  <a:gd name="T19" fmla="*/ 3 h 7"/>
                  <a:gd name="T20" fmla="*/ 6 w 7"/>
                  <a:gd name="T21" fmla="*/ 5 h 7"/>
                  <a:gd name="T22" fmla="*/ 5 w 7"/>
                  <a:gd name="T2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7">
                    <a:moveTo>
                      <a:pt x="5" y="6"/>
                    </a:moveTo>
                    <a:lnTo>
                      <a:pt x="5" y="6"/>
                    </a:lnTo>
                    <a:lnTo>
                      <a:pt x="2" y="5"/>
                    </a:lnTo>
                    <a:lnTo>
                      <a:pt x="0" y="3"/>
                    </a:lnTo>
                    <a:lnTo>
                      <a:pt x="2" y="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3" y="2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6" y="5"/>
                    </a:lnTo>
                    <a:lnTo>
                      <a:pt x="5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27" name="Freeform 1400">
                <a:extLst>
                  <a:ext uri="{FF2B5EF4-FFF2-40B4-BE49-F238E27FC236}">
                    <a16:creationId xmlns:a16="http://schemas.microsoft.com/office/drawing/2014/main" id="{BD52FE2B-30E2-3DDA-9B2C-A5DA35B081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99669" y="9066160"/>
                <a:ext cx="10986" cy="5495"/>
              </a:xfrm>
              <a:custGeom>
                <a:avLst/>
                <a:gdLst>
                  <a:gd name="T0" fmla="*/ 7 w 8"/>
                  <a:gd name="T1" fmla="*/ 5 h 6"/>
                  <a:gd name="T2" fmla="*/ 6 w 8"/>
                  <a:gd name="T3" fmla="*/ 5 h 6"/>
                  <a:gd name="T4" fmla="*/ 5 w 8"/>
                  <a:gd name="T5" fmla="*/ 4 h 6"/>
                  <a:gd name="T6" fmla="*/ 2 w 8"/>
                  <a:gd name="T7" fmla="*/ 4 h 6"/>
                  <a:gd name="T8" fmla="*/ 1 w 8"/>
                  <a:gd name="T9" fmla="*/ 2 h 6"/>
                  <a:gd name="T10" fmla="*/ 0 w 8"/>
                  <a:gd name="T11" fmla="*/ 1 h 6"/>
                  <a:gd name="T12" fmla="*/ 0 w 8"/>
                  <a:gd name="T13" fmla="*/ 0 h 6"/>
                  <a:gd name="T14" fmla="*/ 1 w 8"/>
                  <a:gd name="T15" fmla="*/ 0 h 6"/>
                  <a:gd name="T16" fmla="*/ 3 w 8"/>
                  <a:gd name="T17" fmla="*/ 0 h 6"/>
                  <a:gd name="T18" fmla="*/ 5 w 8"/>
                  <a:gd name="T19" fmla="*/ 1 h 6"/>
                  <a:gd name="T20" fmla="*/ 6 w 8"/>
                  <a:gd name="T21" fmla="*/ 4 h 6"/>
                  <a:gd name="T22" fmla="*/ 7 w 8"/>
                  <a:gd name="T2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6">
                    <a:moveTo>
                      <a:pt x="7" y="5"/>
                    </a:moveTo>
                    <a:lnTo>
                      <a:pt x="6" y="5"/>
                    </a:lnTo>
                    <a:lnTo>
                      <a:pt x="5" y="4"/>
                    </a:lnTo>
                    <a:lnTo>
                      <a:pt x="2" y="4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5" y="1"/>
                    </a:lnTo>
                    <a:lnTo>
                      <a:pt x="6" y="4"/>
                    </a:lnTo>
                    <a:lnTo>
                      <a:pt x="7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28" name="Freeform 1401">
                <a:extLst>
                  <a:ext uri="{FF2B5EF4-FFF2-40B4-BE49-F238E27FC236}">
                    <a16:creationId xmlns:a16="http://schemas.microsoft.com/office/drawing/2014/main" id="{3DDEB941-4CDA-0C24-4E9A-96D0133C0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83189" y="9060669"/>
                <a:ext cx="16481" cy="5491"/>
              </a:xfrm>
              <a:custGeom>
                <a:avLst/>
                <a:gdLst>
                  <a:gd name="T0" fmla="*/ 2 w 13"/>
                  <a:gd name="T1" fmla="*/ 0 h 4"/>
                  <a:gd name="T2" fmla="*/ 6 w 13"/>
                  <a:gd name="T3" fmla="*/ 1 h 4"/>
                  <a:gd name="T4" fmla="*/ 7 w 13"/>
                  <a:gd name="T5" fmla="*/ 0 h 4"/>
                  <a:gd name="T6" fmla="*/ 8 w 13"/>
                  <a:gd name="T7" fmla="*/ 0 h 4"/>
                  <a:gd name="T8" fmla="*/ 10 w 13"/>
                  <a:gd name="T9" fmla="*/ 0 h 4"/>
                  <a:gd name="T10" fmla="*/ 12 w 13"/>
                  <a:gd name="T11" fmla="*/ 3 h 4"/>
                  <a:gd name="T12" fmla="*/ 10 w 13"/>
                  <a:gd name="T13" fmla="*/ 3 h 4"/>
                  <a:gd name="T14" fmla="*/ 9 w 13"/>
                  <a:gd name="T15" fmla="*/ 3 h 4"/>
                  <a:gd name="T16" fmla="*/ 8 w 13"/>
                  <a:gd name="T17" fmla="*/ 3 h 4"/>
                  <a:gd name="T18" fmla="*/ 4 w 13"/>
                  <a:gd name="T19" fmla="*/ 3 h 4"/>
                  <a:gd name="T20" fmla="*/ 2 w 13"/>
                  <a:gd name="T21" fmla="*/ 2 h 4"/>
                  <a:gd name="T22" fmla="*/ 0 w 13"/>
                  <a:gd name="T23" fmla="*/ 2 h 4"/>
                  <a:gd name="T24" fmla="*/ 0 w 13"/>
                  <a:gd name="T25" fmla="*/ 0 h 4"/>
                  <a:gd name="T26" fmla="*/ 2 w 13"/>
                  <a:gd name="T2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" h="4">
                    <a:moveTo>
                      <a:pt x="2" y="0"/>
                    </a:moveTo>
                    <a:lnTo>
                      <a:pt x="6" y="1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12" y="3"/>
                    </a:lnTo>
                    <a:lnTo>
                      <a:pt x="10" y="3"/>
                    </a:lnTo>
                    <a:lnTo>
                      <a:pt x="9" y="3"/>
                    </a:lnTo>
                    <a:lnTo>
                      <a:pt x="8" y="3"/>
                    </a:lnTo>
                    <a:lnTo>
                      <a:pt x="4" y="3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29" name="Freeform 1402">
                <a:extLst>
                  <a:ext uri="{FF2B5EF4-FFF2-40B4-BE49-F238E27FC236}">
                    <a16:creationId xmlns:a16="http://schemas.microsoft.com/office/drawing/2014/main" id="{EC81BAA5-F9A3-9969-5622-9855A27348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44740" y="9049683"/>
                <a:ext cx="10986" cy="5491"/>
              </a:xfrm>
              <a:custGeom>
                <a:avLst/>
                <a:gdLst>
                  <a:gd name="T0" fmla="*/ 9 w 10"/>
                  <a:gd name="T1" fmla="*/ 4 h 6"/>
                  <a:gd name="T2" fmla="*/ 9 w 10"/>
                  <a:gd name="T3" fmla="*/ 5 h 6"/>
                  <a:gd name="T4" fmla="*/ 3 w 10"/>
                  <a:gd name="T5" fmla="*/ 3 h 6"/>
                  <a:gd name="T6" fmla="*/ 1 w 10"/>
                  <a:gd name="T7" fmla="*/ 0 h 6"/>
                  <a:gd name="T8" fmla="*/ 0 w 10"/>
                  <a:gd name="T9" fmla="*/ 0 h 6"/>
                  <a:gd name="T10" fmla="*/ 1 w 10"/>
                  <a:gd name="T11" fmla="*/ 0 h 6"/>
                  <a:gd name="T12" fmla="*/ 7 w 10"/>
                  <a:gd name="T13" fmla="*/ 3 h 6"/>
                  <a:gd name="T14" fmla="*/ 9 w 10"/>
                  <a:gd name="T1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6">
                    <a:moveTo>
                      <a:pt x="9" y="4"/>
                    </a:moveTo>
                    <a:lnTo>
                      <a:pt x="9" y="5"/>
                    </a:lnTo>
                    <a:lnTo>
                      <a:pt x="3" y="3"/>
                    </a:lnTo>
                    <a:lnTo>
                      <a:pt x="1" y="0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7" y="3"/>
                    </a:lnTo>
                    <a:lnTo>
                      <a:pt x="9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30" name="Freeform 1436">
                <a:extLst>
                  <a:ext uri="{FF2B5EF4-FFF2-40B4-BE49-F238E27FC236}">
                    <a16:creationId xmlns:a16="http://schemas.microsoft.com/office/drawing/2014/main" id="{340D297C-E70D-F7A2-A39E-1CDD59C63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42485" y="9159542"/>
                <a:ext cx="109859" cy="82392"/>
              </a:xfrm>
              <a:custGeom>
                <a:avLst/>
                <a:gdLst>
                  <a:gd name="T0" fmla="*/ 50 w 87"/>
                  <a:gd name="T1" fmla="*/ 45 h 68"/>
                  <a:gd name="T2" fmla="*/ 36 w 87"/>
                  <a:gd name="T3" fmla="*/ 39 h 68"/>
                  <a:gd name="T4" fmla="*/ 39 w 87"/>
                  <a:gd name="T5" fmla="*/ 37 h 68"/>
                  <a:gd name="T6" fmla="*/ 47 w 87"/>
                  <a:gd name="T7" fmla="*/ 40 h 68"/>
                  <a:gd name="T8" fmla="*/ 82 w 87"/>
                  <a:gd name="T9" fmla="*/ 12 h 68"/>
                  <a:gd name="T10" fmla="*/ 84 w 87"/>
                  <a:gd name="T11" fmla="*/ 20 h 68"/>
                  <a:gd name="T12" fmla="*/ 83 w 87"/>
                  <a:gd name="T13" fmla="*/ 25 h 68"/>
                  <a:gd name="T14" fmla="*/ 86 w 87"/>
                  <a:gd name="T15" fmla="*/ 29 h 68"/>
                  <a:gd name="T16" fmla="*/ 86 w 87"/>
                  <a:gd name="T17" fmla="*/ 31 h 68"/>
                  <a:gd name="T18" fmla="*/ 81 w 87"/>
                  <a:gd name="T19" fmla="*/ 36 h 68"/>
                  <a:gd name="T20" fmla="*/ 84 w 87"/>
                  <a:gd name="T21" fmla="*/ 40 h 68"/>
                  <a:gd name="T22" fmla="*/ 83 w 87"/>
                  <a:gd name="T23" fmla="*/ 44 h 68"/>
                  <a:gd name="T24" fmla="*/ 79 w 87"/>
                  <a:gd name="T25" fmla="*/ 48 h 68"/>
                  <a:gd name="T26" fmla="*/ 75 w 87"/>
                  <a:gd name="T27" fmla="*/ 48 h 68"/>
                  <a:gd name="T28" fmla="*/ 79 w 87"/>
                  <a:gd name="T29" fmla="*/ 54 h 68"/>
                  <a:gd name="T30" fmla="*/ 84 w 87"/>
                  <a:gd name="T31" fmla="*/ 59 h 68"/>
                  <a:gd name="T32" fmla="*/ 83 w 87"/>
                  <a:gd name="T33" fmla="*/ 67 h 68"/>
                  <a:gd name="T34" fmla="*/ 77 w 87"/>
                  <a:gd name="T35" fmla="*/ 62 h 68"/>
                  <a:gd name="T36" fmla="*/ 73 w 87"/>
                  <a:gd name="T37" fmla="*/ 60 h 68"/>
                  <a:gd name="T38" fmla="*/ 59 w 87"/>
                  <a:gd name="T39" fmla="*/ 61 h 68"/>
                  <a:gd name="T40" fmla="*/ 56 w 87"/>
                  <a:gd name="T41" fmla="*/ 62 h 68"/>
                  <a:gd name="T42" fmla="*/ 49 w 87"/>
                  <a:gd name="T43" fmla="*/ 63 h 68"/>
                  <a:gd name="T44" fmla="*/ 37 w 87"/>
                  <a:gd name="T45" fmla="*/ 60 h 68"/>
                  <a:gd name="T46" fmla="*/ 29 w 87"/>
                  <a:gd name="T47" fmla="*/ 60 h 68"/>
                  <a:gd name="T48" fmla="*/ 22 w 87"/>
                  <a:gd name="T49" fmla="*/ 62 h 68"/>
                  <a:gd name="T50" fmla="*/ 19 w 87"/>
                  <a:gd name="T51" fmla="*/ 66 h 68"/>
                  <a:gd name="T52" fmla="*/ 15 w 87"/>
                  <a:gd name="T53" fmla="*/ 63 h 68"/>
                  <a:gd name="T54" fmla="*/ 8 w 87"/>
                  <a:gd name="T55" fmla="*/ 59 h 68"/>
                  <a:gd name="T56" fmla="*/ 0 w 87"/>
                  <a:gd name="T57" fmla="*/ 55 h 68"/>
                  <a:gd name="T58" fmla="*/ 2 w 87"/>
                  <a:gd name="T59" fmla="*/ 47 h 68"/>
                  <a:gd name="T60" fmla="*/ 7 w 87"/>
                  <a:gd name="T61" fmla="*/ 46 h 68"/>
                  <a:gd name="T62" fmla="*/ 15 w 87"/>
                  <a:gd name="T63" fmla="*/ 48 h 68"/>
                  <a:gd name="T64" fmla="*/ 24 w 87"/>
                  <a:gd name="T65" fmla="*/ 49 h 68"/>
                  <a:gd name="T66" fmla="*/ 48 w 87"/>
                  <a:gd name="T67" fmla="*/ 53 h 68"/>
                  <a:gd name="T68" fmla="*/ 52 w 87"/>
                  <a:gd name="T69" fmla="*/ 54 h 68"/>
                  <a:gd name="T70" fmla="*/ 55 w 87"/>
                  <a:gd name="T71" fmla="*/ 51 h 68"/>
                  <a:gd name="T72" fmla="*/ 63 w 87"/>
                  <a:gd name="T73" fmla="*/ 49 h 68"/>
                  <a:gd name="T74" fmla="*/ 65 w 87"/>
                  <a:gd name="T75" fmla="*/ 47 h 68"/>
                  <a:gd name="T76" fmla="*/ 61 w 87"/>
                  <a:gd name="T77" fmla="*/ 44 h 68"/>
                  <a:gd name="T78" fmla="*/ 50 w 87"/>
                  <a:gd name="T79" fmla="*/ 33 h 68"/>
                  <a:gd name="T80" fmla="*/ 52 w 87"/>
                  <a:gd name="T81" fmla="*/ 28 h 68"/>
                  <a:gd name="T82" fmla="*/ 54 w 87"/>
                  <a:gd name="T83" fmla="*/ 21 h 68"/>
                  <a:gd name="T84" fmla="*/ 43 w 87"/>
                  <a:gd name="T85" fmla="*/ 16 h 68"/>
                  <a:gd name="T86" fmla="*/ 33 w 87"/>
                  <a:gd name="T87" fmla="*/ 15 h 68"/>
                  <a:gd name="T88" fmla="*/ 32 w 87"/>
                  <a:gd name="T89" fmla="*/ 10 h 68"/>
                  <a:gd name="T90" fmla="*/ 38 w 87"/>
                  <a:gd name="T91" fmla="*/ 7 h 68"/>
                  <a:gd name="T92" fmla="*/ 49 w 87"/>
                  <a:gd name="T93" fmla="*/ 5 h 68"/>
                  <a:gd name="T94" fmla="*/ 62 w 87"/>
                  <a:gd name="T95" fmla="*/ 9 h 68"/>
                  <a:gd name="T96" fmla="*/ 77 w 87"/>
                  <a:gd name="T97" fmla="*/ 12 h 68"/>
                  <a:gd name="T98" fmla="*/ 82 w 87"/>
                  <a:gd name="T99" fmla="*/ 12 h 68"/>
                  <a:gd name="T100" fmla="*/ 56 w 87"/>
                  <a:gd name="T101" fmla="*/ 3 h 68"/>
                  <a:gd name="T102" fmla="*/ 52 w 87"/>
                  <a:gd name="T103" fmla="*/ 3 h 68"/>
                  <a:gd name="T104" fmla="*/ 49 w 87"/>
                  <a:gd name="T105" fmla="*/ 2 h 68"/>
                  <a:gd name="T106" fmla="*/ 46 w 87"/>
                  <a:gd name="T107" fmla="*/ 1 h 68"/>
                  <a:gd name="T108" fmla="*/ 49 w 87"/>
                  <a:gd name="T109" fmla="*/ 0 h 68"/>
                  <a:gd name="T110" fmla="*/ 55 w 87"/>
                  <a:gd name="T11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" h="68">
                    <a:moveTo>
                      <a:pt x="50" y="43"/>
                    </a:moveTo>
                    <a:lnTo>
                      <a:pt x="50" y="45"/>
                    </a:lnTo>
                    <a:lnTo>
                      <a:pt x="43" y="42"/>
                    </a:lnTo>
                    <a:lnTo>
                      <a:pt x="36" y="39"/>
                    </a:lnTo>
                    <a:lnTo>
                      <a:pt x="37" y="37"/>
                    </a:lnTo>
                    <a:lnTo>
                      <a:pt x="39" y="37"/>
                    </a:lnTo>
                    <a:lnTo>
                      <a:pt x="43" y="38"/>
                    </a:lnTo>
                    <a:lnTo>
                      <a:pt x="47" y="40"/>
                    </a:lnTo>
                    <a:lnTo>
                      <a:pt x="50" y="43"/>
                    </a:lnTo>
                    <a:close/>
                    <a:moveTo>
                      <a:pt x="82" y="12"/>
                    </a:moveTo>
                    <a:lnTo>
                      <a:pt x="83" y="13"/>
                    </a:lnTo>
                    <a:lnTo>
                      <a:pt x="84" y="20"/>
                    </a:lnTo>
                    <a:lnTo>
                      <a:pt x="84" y="22"/>
                    </a:lnTo>
                    <a:lnTo>
                      <a:pt x="83" y="25"/>
                    </a:lnTo>
                    <a:lnTo>
                      <a:pt x="83" y="26"/>
                    </a:lnTo>
                    <a:lnTo>
                      <a:pt x="86" y="29"/>
                    </a:lnTo>
                    <a:lnTo>
                      <a:pt x="86" y="30"/>
                    </a:lnTo>
                    <a:lnTo>
                      <a:pt x="86" y="31"/>
                    </a:lnTo>
                    <a:lnTo>
                      <a:pt x="83" y="34"/>
                    </a:lnTo>
                    <a:lnTo>
                      <a:pt x="81" y="36"/>
                    </a:lnTo>
                    <a:lnTo>
                      <a:pt x="82" y="38"/>
                    </a:lnTo>
                    <a:lnTo>
                      <a:pt x="84" y="40"/>
                    </a:lnTo>
                    <a:lnTo>
                      <a:pt x="84" y="42"/>
                    </a:lnTo>
                    <a:lnTo>
                      <a:pt x="83" y="44"/>
                    </a:lnTo>
                    <a:lnTo>
                      <a:pt x="81" y="47"/>
                    </a:lnTo>
                    <a:lnTo>
                      <a:pt x="79" y="48"/>
                    </a:lnTo>
                    <a:lnTo>
                      <a:pt x="76" y="48"/>
                    </a:lnTo>
                    <a:lnTo>
                      <a:pt x="75" y="48"/>
                    </a:lnTo>
                    <a:lnTo>
                      <a:pt x="77" y="51"/>
                    </a:lnTo>
                    <a:lnTo>
                      <a:pt x="79" y="54"/>
                    </a:lnTo>
                    <a:lnTo>
                      <a:pt x="83" y="57"/>
                    </a:lnTo>
                    <a:lnTo>
                      <a:pt x="84" y="59"/>
                    </a:lnTo>
                    <a:lnTo>
                      <a:pt x="83" y="61"/>
                    </a:lnTo>
                    <a:lnTo>
                      <a:pt x="83" y="67"/>
                    </a:lnTo>
                    <a:lnTo>
                      <a:pt x="80" y="63"/>
                    </a:lnTo>
                    <a:lnTo>
                      <a:pt x="77" y="62"/>
                    </a:lnTo>
                    <a:lnTo>
                      <a:pt x="75" y="61"/>
                    </a:lnTo>
                    <a:lnTo>
                      <a:pt x="73" y="60"/>
                    </a:lnTo>
                    <a:lnTo>
                      <a:pt x="60" y="60"/>
                    </a:lnTo>
                    <a:lnTo>
                      <a:pt x="59" y="61"/>
                    </a:lnTo>
                    <a:lnTo>
                      <a:pt x="57" y="62"/>
                    </a:lnTo>
                    <a:lnTo>
                      <a:pt x="56" y="62"/>
                    </a:lnTo>
                    <a:lnTo>
                      <a:pt x="52" y="63"/>
                    </a:lnTo>
                    <a:lnTo>
                      <a:pt x="49" y="63"/>
                    </a:lnTo>
                    <a:lnTo>
                      <a:pt x="39" y="61"/>
                    </a:lnTo>
                    <a:lnTo>
                      <a:pt x="37" y="60"/>
                    </a:lnTo>
                    <a:lnTo>
                      <a:pt x="33" y="60"/>
                    </a:lnTo>
                    <a:lnTo>
                      <a:pt x="29" y="60"/>
                    </a:lnTo>
                    <a:lnTo>
                      <a:pt x="25" y="60"/>
                    </a:lnTo>
                    <a:lnTo>
                      <a:pt x="22" y="62"/>
                    </a:lnTo>
                    <a:lnTo>
                      <a:pt x="20" y="63"/>
                    </a:lnTo>
                    <a:lnTo>
                      <a:pt x="19" y="66"/>
                    </a:lnTo>
                    <a:lnTo>
                      <a:pt x="18" y="66"/>
                    </a:lnTo>
                    <a:lnTo>
                      <a:pt x="15" y="63"/>
                    </a:lnTo>
                    <a:lnTo>
                      <a:pt x="11" y="60"/>
                    </a:lnTo>
                    <a:lnTo>
                      <a:pt x="8" y="59"/>
                    </a:lnTo>
                    <a:lnTo>
                      <a:pt x="1" y="57"/>
                    </a:lnTo>
                    <a:lnTo>
                      <a:pt x="0" y="55"/>
                    </a:lnTo>
                    <a:lnTo>
                      <a:pt x="0" y="53"/>
                    </a:lnTo>
                    <a:lnTo>
                      <a:pt x="2" y="47"/>
                    </a:lnTo>
                    <a:lnTo>
                      <a:pt x="5" y="46"/>
                    </a:lnTo>
                    <a:lnTo>
                      <a:pt x="7" y="46"/>
                    </a:lnTo>
                    <a:lnTo>
                      <a:pt x="11" y="47"/>
                    </a:lnTo>
                    <a:lnTo>
                      <a:pt x="15" y="48"/>
                    </a:lnTo>
                    <a:lnTo>
                      <a:pt x="18" y="49"/>
                    </a:lnTo>
                    <a:lnTo>
                      <a:pt x="24" y="49"/>
                    </a:lnTo>
                    <a:lnTo>
                      <a:pt x="27" y="51"/>
                    </a:lnTo>
                    <a:lnTo>
                      <a:pt x="48" y="53"/>
                    </a:lnTo>
                    <a:lnTo>
                      <a:pt x="51" y="54"/>
                    </a:lnTo>
                    <a:lnTo>
                      <a:pt x="52" y="54"/>
                    </a:lnTo>
                    <a:lnTo>
                      <a:pt x="54" y="52"/>
                    </a:lnTo>
                    <a:lnTo>
                      <a:pt x="55" y="51"/>
                    </a:lnTo>
                    <a:lnTo>
                      <a:pt x="57" y="50"/>
                    </a:lnTo>
                    <a:lnTo>
                      <a:pt x="63" y="49"/>
                    </a:lnTo>
                    <a:lnTo>
                      <a:pt x="64" y="49"/>
                    </a:lnTo>
                    <a:lnTo>
                      <a:pt x="65" y="47"/>
                    </a:lnTo>
                    <a:lnTo>
                      <a:pt x="65" y="46"/>
                    </a:lnTo>
                    <a:lnTo>
                      <a:pt x="61" y="44"/>
                    </a:lnTo>
                    <a:lnTo>
                      <a:pt x="55" y="39"/>
                    </a:lnTo>
                    <a:lnTo>
                      <a:pt x="50" y="33"/>
                    </a:lnTo>
                    <a:lnTo>
                      <a:pt x="52" y="31"/>
                    </a:lnTo>
                    <a:lnTo>
                      <a:pt x="52" y="28"/>
                    </a:lnTo>
                    <a:lnTo>
                      <a:pt x="52" y="24"/>
                    </a:lnTo>
                    <a:lnTo>
                      <a:pt x="54" y="21"/>
                    </a:lnTo>
                    <a:lnTo>
                      <a:pt x="49" y="19"/>
                    </a:lnTo>
                    <a:lnTo>
                      <a:pt x="43" y="16"/>
                    </a:lnTo>
                    <a:lnTo>
                      <a:pt x="35" y="15"/>
                    </a:lnTo>
                    <a:lnTo>
                      <a:pt x="33" y="15"/>
                    </a:lnTo>
                    <a:lnTo>
                      <a:pt x="32" y="12"/>
                    </a:lnTo>
                    <a:lnTo>
                      <a:pt x="32" y="10"/>
                    </a:lnTo>
                    <a:lnTo>
                      <a:pt x="35" y="8"/>
                    </a:lnTo>
                    <a:lnTo>
                      <a:pt x="38" y="7"/>
                    </a:lnTo>
                    <a:lnTo>
                      <a:pt x="41" y="6"/>
                    </a:lnTo>
                    <a:lnTo>
                      <a:pt x="49" y="5"/>
                    </a:lnTo>
                    <a:lnTo>
                      <a:pt x="56" y="6"/>
                    </a:lnTo>
                    <a:lnTo>
                      <a:pt x="62" y="9"/>
                    </a:lnTo>
                    <a:lnTo>
                      <a:pt x="68" y="11"/>
                    </a:lnTo>
                    <a:lnTo>
                      <a:pt x="77" y="12"/>
                    </a:lnTo>
                    <a:lnTo>
                      <a:pt x="81" y="13"/>
                    </a:lnTo>
                    <a:lnTo>
                      <a:pt x="82" y="12"/>
                    </a:lnTo>
                    <a:close/>
                    <a:moveTo>
                      <a:pt x="55" y="2"/>
                    </a:moveTo>
                    <a:lnTo>
                      <a:pt x="56" y="3"/>
                    </a:lnTo>
                    <a:lnTo>
                      <a:pt x="55" y="4"/>
                    </a:lnTo>
                    <a:lnTo>
                      <a:pt x="52" y="3"/>
                    </a:lnTo>
                    <a:lnTo>
                      <a:pt x="49" y="2"/>
                    </a:lnTo>
                    <a:lnTo>
                      <a:pt x="49" y="2"/>
                    </a:lnTo>
                    <a:lnTo>
                      <a:pt x="48" y="2"/>
                    </a:lnTo>
                    <a:lnTo>
                      <a:pt x="46" y="1"/>
                    </a:lnTo>
                    <a:lnTo>
                      <a:pt x="48" y="0"/>
                    </a:lnTo>
                    <a:lnTo>
                      <a:pt x="49" y="0"/>
                    </a:lnTo>
                    <a:lnTo>
                      <a:pt x="51" y="0"/>
                    </a:lnTo>
                    <a:lnTo>
                      <a:pt x="55" y="2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31" name="Freeform 1437">
                <a:extLst>
                  <a:ext uri="{FF2B5EF4-FFF2-40B4-BE49-F238E27FC236}">
                    <a16:creationId xmlns:a16="http://schemas.microsoft.com/office/drawing/2014/main" id="{5EC3408F-F1B3-F96F-A3F4-5E36EDCBCC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86429" y="9208976"/>
                <a:ext cx="16477" cy="10986"/>
              </a:xfrm>
              <a:custGeom>
                <a:avLst/>
                <a:gdLst>
                  <a:gd name="T0" fmla="*/ 14 w 15"/>
                  <a:gd name="T1" fmla="*/ 6 h 9"/>
                  <a:gd name="T2" fmla="*/ 14 w 15"/>
                  <a:gd name="T3" fmla="*/ 8 h 9"/>
                  <a:gd name="T4" fmla="*/ 7 w 15"/>
                  <a:gd name="T5" fmla="*/ 5 h 9"/>
                  <a:gd name="T6" fmla="*/ 0 w 15"/>
                  <a:gd name="T7" fmla="*/ 2 h 9"/>
                  <a:gd name="T8" fmla="*/ 1 w 15"/>
                  <a:gd name="T9" fmla="*/ 0 h 9"/>
                  <a:gd name="T10" fmla="*/ 3 w 15"/>
                  <a:gd name="T11" fmla="*/ 0 h 9"/>
                  <a:gd name="T12" fmla="*/ 7 w 15"/>
                  <a:gd name="T13" fmla="*/ 1 h 9"/>
                  <a:gd name="T14" fmla="*/ 11 w 15"/>
                  <a:gd name="T15" fmla="*/ 3 h 9"/>
                  <a:gd name="T16" fmla="*/ 14 w 15"/>
                  <a:gd name="T17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9">
                    <a:moveTo>
                      <a:pt x="14" y="6"/>
                    </a:moveTo>
                    <a:lnTo>
                      <a:pt x="14" y="8"/>
                    </a:lnTo>
                    <a:lnTo>
                      <a:pt x="7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7" y="1"/>
                    </a:lnTo>
                    <a:lnTo>
                      <a:pt x="11" y="3"/>
                    </a:lnTo>
                    <a:lnTo>
                      <a:pt x="14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32" name="Freeform 1439">
                <a:extLst>
                  <a:ext uri="{FF2B5EF4-FFF2-40B4-BE49-F238E27FC236}">
                    <a16:creationId xmlns:a16="http://schemas.microsoft.com/office/drawing/2014/main" id="{341A7CE6-EEED-749B-4830-B969E5AA41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97415" y="9159542"/>
                <a:ext cx="10986" cy="5491"/>
              </a:xfrm>
              <a:custGeom>
                <a:avLst/>
                <a:gdLst>
                  <a:gd name="T0" fmla="*/ 9 w 11"/>
                  <a:gd name="T1" fmla="*/ 2 h 5"/>
                  <a:gd name="T2" fmla="*/ 10 w 11"/>
                  <a:gd name="T3" fmla="*/ 3 h 5"/>
                  <a:gd name="T4" fmla="*/ 9 w 11"/>
                  <a:gd name="T5" fmla="*/ 4 h 5"/>
                  <a:gd name="T6" fmla="*/ 6 w 11"/>
                  <a:gd name="T7" fmla="*/ 3 h 5"/>
                  <a:gd name="T8" fmla="*/ 3 w 11"/>
                  <a:gd name="T9" fmla="*/ 2 h 5"/>
                  <a:gd name="T10" fmla="*/ 3 w 11"/>
                  <a:gd name="T11" fmla="*/ 2 h 5"/>
                  <a:gd name="T12" fmla="*/ 2 w 11"/>
                  <a:gd name="T13" fmla="*/ 2 h 5"/>
                  <a:gd name="T14" fmla="*/ 0 w 11"/>
                  <a:gd name="T15" fmla="*/ 1 h 5"/>
                  <a:gd name="T16" fmla="*/ 2 w 11"/>
                  <a:gd name="T17" fmla="*/ 0 h 5"/>
                  <a:gd name="T18" fmla="*/ 3 w 11"/>
                  <a:gd name="T19" fmla="*/ 0 h 5"/>
                  <a:gd name="T20" fmla="*/ 5 w 11"/>
                  <a:gd name="T21" fmla="*/ 0 h 5"/>
                  <a:gd name="T22" fmla="*/ 9 w 11"/>
                  <a:gd name="T2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" h="5">
                    <a:moveTo>
                      <a:pt x="9" y="2"/>
                    </a:moveTo>
                    <a:lnTo>
                      <a:pt x="10" y="3"/>
                    </a:lnTo>
                    <a:lnTo>
                      <a:pt x="9" y="4"/>
                    </a:lnTo>
                    <a:lnTo>
                      <a:pt x="6" y="3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2" y="2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9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33" name="Freeform 1445">
                <a:extLst>
                  <a:ext uri="{FF2B5EF4-FFF2-40B4-BE49-F238E27FC236}">
                    <a16:creationId xmlns:a16="http://schemas.microsoft.com/office/drawing/2014/main" id="{3CF770FC-4521-9ADC-9C33-BFCCB21C3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8824" y="9176019"/>
                <a:ext cx="65915" cy="21972"/>
              </a:xfrm>
              <a:custGeom>
                <a:avLst/>
                <a:gdLst>
                  <a:gd name="T0" fmla="*/ 2 w 52"/>
                  <a:gd name="T1" fmla="*/ 13 h 17"/>
                  <a:gd name="T2" fmla="*/ 3 w 52"/>
                  <a:gd name="T3" fmla="*/ 14 h 17"/>
                  <a:gd name="T4" fmla="*/ 4 w 52"/>
                  <a:gd name="T5" fmla="*/ 13 h 17"/>
                  <a:gd name="T6" fmla="*/ 4 w 52"/>
                  <a:gd name="T7" fmla="*/ 13 h 17"/>
                  <a:gd name="T8" fmla="*/ 9 w 52"/>
                  <a:gd name="T9" fmla="*/ 13 h 17"/>
                  <a:gd name="T10" fmla="*/ 10 w 52"/>
                  <a:gd name="T11" fmla="*/ 15 h 17"/>
                  <a:gd name="T12" fmla="*/ 6 w 52"/>
                  <a:gd name="T13" fmla="*/ 15 h 17"/>
                  <a:gd name="T14" fmla="*/ 5 w 52"/>
                  <a:gd name="T15" fmla="*/ 16 h 17"/>
                  <a:gd name="T16" fmla="*/ 4 w 52"/>
                  <a:gd name="T17" fmla="*/ 16 h 17"/>
                  <a:gd name="T18" fmla="*/ 1 w 52"/>
                  <a:gd name="T19" fmla="*/ 16 h 17"/>
                  <a:gd name="T20" fmla="*/ 0 w 52"/>
                  <a:gd name="T21" fmla="*/ 13 h 17"/>
                  <a:gd name="T22" fmla="*/ 1 w 52"/>
                  <a:gd name="T23" fmla="*/ 12 h 17"/>
                  <a:gd name="T24" fmla="*/ 2 w 52"/>
                  <a:gd name="T25" fmla="*/ 13 h 17"/>
                  <a:gd name="T26" fmla="*/ 44 w 52"/>
                  <a:gd name="T27" fmla="*/ 2 h 17"/>
                  <a:gd name="T28" fmla="*/ 44 w 52"/>
                  <a:gd name="T29" fmla="*/ 2 h 17"/>
                  <a:gd name="T30" fmla="*/ 43 w 52"/>
                  <a:gd name="T31" fmla="*/ 2 h 17"/>
                  <a:gd name="T32" fmla="*/ 41 w 52"/>
                  <a:gd name="T33" fmla="*/ 3 h 17"/>
                  <a:gd name="T34" fmla="*/ 40 w 52"/>
                  <a:gd name="T35" fmla="*/ 3 h 17"/>
                  <a:gd name="T36" fmla="*/ 40 w 52"/>
                  <a:gd name="T37" fmla="*/ 2 h 17"/>
                  <a:gd name="T38" fmla="*/ 40 w 52"/>
                  <a:gd name="T39" fmla="*/ 2 h 17"/>
                  <a:gd name="T40" fmla="*/ 41 w 52"/>
                  <a:gd name="T41" fmla="*/ 2 h 17"/>
                  <a:gd name="T42" fmla="*/ 42 w 52"/>
                  <a:gd name="T43" fmla="*/ 2 h 17"/>
                  <a:gd name="T44" fmla="*/ 44 w 52"/>
                  <a:gd name="T45" fmla="*/ 1 h 17"/>
                  <a:gd name="T46" fmla="*/ 44 w 52"/>
                  <a:gd name="T47" fmla="*/ 1 h 17"/>
                  <a:gd name="T48" fmla="*/ 45 w 52"/>
                  <a:gd name="T49" fmla="*/ 2 h 17"/>
                  <a:gd name="T50" fmla="*/ 44 w 52"/>
                  <a:gd name="T51" fmla="*/ 2 h 17"/>
                  <a:gd name="T52" fmla="*/ 49 w 52"/>
                  <a:gd name="T53" fmla="*/ 2 h 17"/>
                  <a:gd name="T54" fmla="*/ 48 w 52"/>
                  <a:gd name="T55" fmla="*/ 2 h 17"/>
                  <a:gd name="T56" fmla="*/ 46 w 52"/>
                  <a:gd name="T57" fmla="*/ 2 h 17"/>
                  <a:gd name="T58" fmla="*/ 49 w 52"/>
                  <a:gd name="T59" fmla="*/ 0 h 17"/>
                  <a:gd name="T60" fmla="*/ 50 w 52"/>
                  <a:gd name="T61" fmla="*/ 0 h 17"/>
                  <a:gd name="T62" fmla="*/ 50 w 52"/>
                  <a:gd name="T63" fmla="*/ 0 h 17"/>
                  <a:gd name="T64" fmla="*/ 51 w 52"/>
                  <a:gd name="T65" fmla="*/ 0 h 17"/>
                  <a:gd name="T66" fmla="*/ 51 w 52"/>
                  <a:gd name="T67" fmla="*/ 0 h 17"/>
                  <a:gd name="T68" fmla="*/ 51 w 52"/>
                  <a:gd name="T69" fmla="*/ 0 h 17"/>
                  <a:gd name="T70" fmla="*/ 49 w 52"/>
                  <a:gd name="T71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2" h="17">
                    <a:moveTo>
                      <a:pt x="2" y="13"/>
                    </a:moveTo>
                    <a:lnTo>
                      <a:pt x="3" y="14"/>
                    </a:lnTo>
                    <a:lnTo>
                      <a:pt x="4" y="13"/>
                    </a:lnTo>
                    <a:lnTo>
                      <a:pt x="4" y="13"/>
                    </a:lnTo>
                    <a:lnTo>
                      <a:pt x="9" y="13"/>
                    </a:lnTo>
                    <a:lnTo>
                      <a:pt x="10" y="15"/>
                    </a:lnTo>
                    <a:lnTo>
                      <a:pt x="6" y="15"/>
                    </a:lnTo>
                    <a:lnTo>
                      <a:pt x="5" y="16"/>
                    </a:lnTo>
                    <a:lnTo>
                      <a:pt x="4" y="16"/>
                    </a:lnTo>
                    <a:lnTo>
                      <a:pt x="1" y="16"/>
                    </a:lnTo>
                    <a:lnTo>
                      <a:pt x="0" y="13"/>
                    </a:lnTo>
                    <a:lnTo>
                      <a:pt x="1" y="12"/>
                    </a:lnTo>
                    <a:lnTo>
                      <a:pt x="2" y="13"/>
                    </a:lnTo>
                    <a:close/>
                    <a:moveTo>
                      <a:pt x="44" y="2"/>
                    </a:moveTo>
                    <a:lnTo>
                      <a:pt x="44" y="2"/>
                    </a:lnTo>
                    <a:lnTo>
                      <a:pt x="43" y="2"/>
                    </a:lnTo>
                    <a:lnTo>
                      <a:pt x="41" y="3"/>
                    </a:lnTo>
                    <a:lnTo>
                      <a:pt x="40" y="3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41" y="2"/>
                    </a:lnTo>
                    <a:lnTo>
                      <a:pt x="42" y="2"/>
                    </a:lnTo>
                    <a:lnTo>
                      <a:pt x="44" y="1"/>
                    </a:lnTo>
                    <a:lnTo>
                      <a:pt x="44" y="1"/>
                    </a:lnTo>
                    <a:lnTo>
                      <a:pt x="45" y="2"/>
                    </a:lnTo>
                    <a:lnTo>
                      <a:pt x="44" y="2"/>
                    </a:lnTo>
                    <a:close/>
                    <a:moveTo>
                      <a:pt x="49" y="2"/>
                    </a:moveTo>
                    <a:lnTo>
                      <a:pt x="48" y="2"/>
                    </a:lnTo>
                    <a:lnTo>
                      <a:pt x="46" y="2"/>
                    </a:lnTo>
                    <a:lnTo>
                      <a:pt x="49" y="0"/>
                    </a:lnTo>
                    <a:lnTo>
                      <a:pt x="50" y="0"/>
                    </a:lnTo>
                    <a:lnTo>
                      <a:pt x="50" y="0"/>
                    </a:lnTo>
                    <a:lnTo>
                      <a:pt x="51" y="0"/>
                    </a:lnTo>
                    <a:lnTo>
                      <a:pt x="51" y="0"/>
                    </a:lnTo>
                    <a:lnTo>
                      <a:pt x="51" y="0"/>
                    </a:lnTo>
                    <a:lnTo>
                      <a:pt x="49" y="2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34" name="Freeform 1446">
                <a:extLst>
                  <a:ext uri="{FF2B5EF4-FFF2-40B4-BE49-F238E27FC236}">
                    <a16:creationId xmlns:a16="http://schemas.microsoft.com/office/drawing/2014/main" id="{45DC3E46-E3A7-0118-3E65-F466D694F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8824" y="9187004"/>
                <a:ext cx="10986" cy="5495"/>
              </a:xfrm>
              <a:custGeom>
                <a:avLst/>
                <a:gdLst>
                  <a:gd name="T0" fmla="*/ 2 w 11"/>
                  <a:gd name="T1" fmla="*/ 1 h 5"/>
                  <a:gd name="T2" fmla="*/ 3 w 11"/>
                  <a:gd name="T3" fmla="*/ 2 h 5"/>
                  <a:gd name="T4" fmla="*/ 4 w 11"/>
                  <a:gd name="T5" fmla="*/ 1 h 5"/>
                  <a:gd name="T6" fmla="*/ 4 w 11"/>
                  <a:gd name="T7" fmla="*/ 1 h 5"/>
                  <a:gd name="T8" fmla="*/ 9 w 11"/>
                  <a:gd name="T9" fmla="*/ 1 h 5"/>
                  <a:gd name="T10" fmla="*/ 10 w 11"/>
                  <a:gd name="T11" fmla="*/ 3 h 5"/>
                  <a:gd name="T12" fmla="*/ 6 w 11"/>
                  <a:gd name="T13" fmla="*/ 3 h 5"/>
                  <a:gd name="T14" fmla="*/ 5 w 11"/>
                  <a:gd name="T15" fmla="*/ 4 h 5"/>
                  <a:gd name="T16" fmla="*/ 4 w 11"/>
                  <a:gd name="T17" fmla="*/ 4 h 5"/>
                  <a:gd name="T18" fmla="*/ 1 w 11"/>
                  <a:gd name="T19" fmla="*/ 4 h 5"/>
                  <a:gd name="T20" fmla="*/ 0 w 11"/>
                  <a:gd name="T21" fmla="*/ 1 h 5"/>
                  <a:gd name="T22" fmla="*/ 1 w 11"/>
                  <a:gd name="T23" fmla="*/ 0 h 5"/>
                  <a:gd name="T24" fmla="*/ 2 w 11"/>
                  <a:gd name="T2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" h="5">
                    <a:moveTo>
                      <a:pt x="2" y="1"/>
                    </a:moveTo>
                    <a:lnTo>
                      <a:pt x="3" y="2"/>
                    </a:lnTo>
                    <a:lnTo>
                      <a:pt x="4" y="1"/>
                    </a:lnTo>
                    <a:lnTo>
                      <a:pt x="4" y="1"/>
                    </a:lnTo>
                    <a:lnTo>
                      <a:pt x="9" y="1"/>
                    </a:lnTo>
                    <a:lnTo>
                      <a:pt x="10" y="3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4" y="4"/>
                    </a:lnTo>
                    <a:lnTo>
                      <a:pt x="1" y="4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2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35" name="Freeform 1447">
                <a:extLst>
                  <a:ext uri="{FF2B5EF4-FFF2-40B4-BE49-F238E27FC236}">
                    <a16:creationId xmlns:a16="http://schemas.microsoft.com/office/drawing/2014/main" id="{F1FE434B-E5A2-A2E1-7BBE-CFBFD7EE64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28259" y="9176019"/>
                <a:ext cx="5495" cy="5495"/>
              </a:xfrm>
              <a:custGeom>
                <a:avLst/>
                <a:gdLst>
                  <a:gd name="T0" fmla="*/ 4 w 6"/>
                  <a:gd name="T1" fmla="*/ 1 h 3"/>
                  <a:gd name="T2" fmla="*/ 4 w 6"/>
                  <a:gd name="T3" fmla="*/ 1 h 3"/>
                  <a:gd name="T4" fmla="*/ 3 w 6"/>
                  <a:gd name="T5" fmla="*/ 1 h 3"/>
                  <a:gd name="T6" fmla="*/ 1 w 6"/>
                  <a:gd name="T7" fmla="*/ 2 h 3"/>
                  <a:gd name="T8" fmla="*/ 0 w 6"/>
                  <a:gd name="T9" fmla="*/ 2 h 3"/>
                  <a:gd name="T10" fmla="*/ 0 w 6"/>
                  <a:gd name="T11" fmla="*/ 1 h 3"/>
                  <a:gd name="T12" fmla="*/ 0 w 6"/>
                  <a:gd name="T13" fmla="*/ 1 h 3"/>
                  <a:gd name="T14" fmla="*/ 1 w 6"/>
                  <a:gd name="T15" fmla="*/ 1 h 3"/>
                  <a:gd name="T16" fmla="*/ 2 w 6"/>
                  <a:gd name="T17" fmla="*/ 1 h 3"/>
                  <a:gd name="T18" fmla="*/ 4 w 6"/>
                  <a:gd name="T19" fmla="*/ 0 h 3"/>
                  <a:gd name="T20" fmla="*/ 4 w 6"/>
                  <a:gd name="T21" fmla="*/ 0 h 3"/>
                  <a:gd name="T22" fmla="*/ 5 w 6"/>
                  <a:gd name="T23" fmla="*/ 1 h 3"/>
                  <a:gd name="T24" fmla="*/ 4 w 6"/>
                  <a:gd name="T2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" h="3">
                    <a:moveTo>
                      <a:pt x="4" y="1"/>
                    </a:moveTo>
                    <a:lnTo>
                      <a:pt x="4" y="1"/>
                    </a:lnTo>
                    <a:lnTo>
                      <a:pt x="3" y="1"/>
                    </a:lnTo>
                    <a:lnTo>
                      <a:pt x="1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1" y="1"/>
                    </a:lnTo>
                    <a:lnTo>
                      <a:pt x="2" y="1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5" y="1"/>
                    </a:lnTo>
                    <a:lnTo>
                      <a:pt x="4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36" name="Freeform 1448">
                <a:extLst>
                  <a:ext uri="{FF2B5EF4-FFF2-40B4-BE49-F238E27FC236}">
                    <a16:creationId xmlns:a16="http://schemas.microsoft.com/office/drawing/2014/main" id="{F2D80830-B3EF-682C-2395-E6CE9ECCB5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33754" y="9176019"/>
                <a:ext cx="5491" cy="5495"/>
              </a:xfrm>
              <a:custGeom>
                <a:avLst/>
                <a:gdLst>
                  <a:gd name="T0" fmla="*/ 3 w 6"/>
                  <a:gd name="T1" fmla="*/ 2 h 3"/>
                  <a:gd name="T2" fmla="*/ 2 w 6"/>
                  <a:gd name="T3" fmla="*/ 2 h 3"/>
                  <a:gd name="T4" fmla="*/ 0 w 6"/>
                  <a:gd name="T5" fmla="*/ 2 h 3"/>
                  <a:gd name="T6" fmla="*/ 3 w 6"/>
                  <a:gd name="T7" fmla="*/ 0 h 3"/>
                  <a:gd name="T8" fmla="*/ 4 w 6"/>
                  <a:gd name="T9" fmla="*/ 0 h 3"/>
                  <a:gd name="T10" fmla="*/ 4 w 6"/>
                  <a:gd name="T11" fmla="*/ 0 h 3"/>
                  <a:gd name="T12" fmla="*/ 5 w 6"/>
                  <a:gd name="T13" fmla="*/ 0 h 3"/>
                  <a:gd name="T14" fmla="*/ 5 w 6"/>
                  <a:gd name="T15" fmla="*/ 0 h 3"/>
                  <a:gd name="T16" fmla="*/ 5 w 6"/>
                  <a:gd name="T17" fmla="*/ 0 h 3"/>
                  <a:gd name="T18" fmla="*/ 3 w 6"/>
                  <a:gd name="T1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3">
                    <a:moveTo>
                      <a:pt x="3" y="2"/>
                    </a:moveTo>
                    <a:lnTo>
                      <a:pt x="2" y="2"/>
                    </a:lnTo>
                    <a:lnTo>
                      <a:pt x="0" y="2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3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37" name="Freeform 1458">
                <a:extLst>
                  <a:ext uri="{FF2B5EF4-FFF2-40B4-BE49-F238E27FC236}">
                    <a16:creationId xmlns:a16="http://schemas.microsoft.com/office/drawing/2014/main" id="{E87017B8-18F0-5D7D-01CF-A9AD4BA0A7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83333" y="9214471"/>
                <a:ext cx="10986" cy="5491"/>
              </a:xfrm>
              <a:custGeom>
                <a:avLst/>
                <a:gdLst>
                  <a:gd name="T0" fmla="*/ 3 w 9"/>
                  <a:gd name="T1" fmla="*/ 3 h 4"/>
                  <a:gd name="T2" fmla="*/ 0 w 9"/>
                  <a:gd name="T3" fmla="*/ 3 h 4"/>
                  <a:gd name="T4" fmla="*/ 0 w 9"/>
                  <a:gd name="T5" fmla="*/ 3 h 4"/>
                  <a:gd name="T6" fmla="*/ 6 w 9"/>
                  <a:gd name="T7" fmla="*/ 0 h 4"/>
                  <a:gd name="T8" fmla="*/ 7 w 9"/>
                  <a:gd name="T9" fmla="*/ 0 h 4"/>
                  <a:gd name="T10" fmla="*/ 8 w 9"/>
                  <a:gd name="T11" fmla="*/ 0 h 4"/>
                  <a:gd name="T12" fmla="*/ 5 w 9"/>
                  <a:gd name="T13" fmla="*/ 1 h 4"/>
                  <a:gd name="T14" fmla="*/ 3 w 9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4">
                    <a:moveTo>
                      <a:pt x="3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8" y="0"/>
                    </a:lnTo>
                    <a:lnTo>
                      <a:pt x="5" y="1"/>
                    </a:lnTo>
                    <a:lnTo>
                      <a:pt x="3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38" name="Freeform 1459">
                <a:extLst>
                  <a:ext uri="{FF2B5EF4-FFF2-40B4-BE49-F238E27FC236}">
                    <a16:creationId xmlns:a16="http://schemas.microsoft.com/office/drawing/2014/main" id="{5E38E2F7-A485-B9FF-031D-8D23505F62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47280" y="9208976"/>
                <a:ext cx="5491" cy="5495"/>
              </a:xfrm>
              <a:custGeom>
                <a:avLst/>
                <a:gdLst>
                  <a:gd name="T0" fmla="*/ 4 w 5"/>
                  <a:gd name="T1" fmla="*/ 5 h 6"/>
                  <a:gd name="T2" fmla="*/ 3 w 5"/>
                  <a:gd name="T3" fmla="*/ 5 h 6"/>
                  <a:gd name="T4" fmla="*/ 0 w 5"/>
                  <a:gd name="T5" fmla="*/ 4 h 6"/>
                  <a:gd name="T6" fmla="*/ 1 w 5"/>
                  <a:gd name="T7" fmla="*/ 2 h 6"/>
                  <a:gd name="T8" fmla="*/ 2 w 5"/>
                  <a:gd name="T9" fmla="*/ 0 h 6"/>
                  <a:gd name="T10" fmla="*/ 3 w 5"/>
                  <a:gd name="T11" fmla="*/ 3 h 6"/>
                  <a:gd name="T12" fmla="*/ 4 w 5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6">
                    <a:moveTo>
                      <a:pt x="4" y="5"/>
                    </a:moveTo>
                    <a:lnTo>
                      <a:pt x="3" y="5"/>
                    </a:lnTo>
                    <a:lnTo>
                      <a:pt x="0" y="4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3" y="3"/>
                    </a:lnTo>
                    <a:lnTo>
                      <a:pt x="4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39" name="Freeform 1460">
                <a:extLst>
                  <a:ext uri="{FF2B5EF4-FFF2-40B4-BE49-F238E27FC236}">
                    <a16:creationId xmlns:a16="http://schemas.microsoft.com/office/drawing/2014/main" id="{7CD35B3A-918D-6C19-6E1C-A204178BF8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64598" y="9143061"/>
                <a:ext cx="10986" cy="10986"/>
              </a:xfrm>
              <a:custGeom>
                <a:avLst/>
                <a:gdLst>
                  <a:gd name="T0" fmla="*/ 2 w 9"/>
                  <a:gd name="T1" fmla="*/ 9 h 10"/>
                  <a:gd name="T2" fmla="*/ 1 w 9"/>
                  <a:gd name="T3" fmla="*/ 9 h 10"/>
                  <a:gd name="T4" fmla="*/ 0 w 9"/>
                  <a:gd name="T5" fmla="*/ 6 h 10"/>
                  <a:gd name="T6" fmla="*/ 2 w 9"/>
                  <a:gd name="T7" fmla="*/ 3 h 10"/>
                  <a:gd name="T8" fmla="*/ 3 w 9"/>
                  <a:gd name="T9" fmla="*/ 0 h 10"/>
                  <a:gd name="T10" fmla="*/ 6 w 9"/>
                  <a:gd name="T11" fmla="*/ 0 h 10"/>
                  <a:gd name="T12" fmla="*/ 8 w 9"/>
                  <a:gd name="T13" fmla="*/ 0 h 10"/>
                  <a:gd name="T14" fmla="*/ 8 w 9"/>
                  <a:gd name="T15" fmla="*/ 0 h 10"/>
                  <a:gd name="T16" fmla="*/ 7 w 9"/>
                  <a:gd name="T17" fmla="*/ 3 h 10"/>
                  <a:gd name="T18" fmla="*/ 2 w 9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10">
                    <a:moveTo>
                      <a:pt x="2" y="9"/>
                    </a:moveTo>
                    <a:lnTo>
                      <a:pt x="1" y="9"/>
                    </a:lnTo>
                    <a:lnTo>
                      <a:pt x="0" y="6"/>
                    </a:lnTo>
                    <a:lnTo>
                      <a:pt x="2" y="3"/>
                    </a:lnTo>
                    <a:lnTo>
                      <a:pt x="3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7" y="3"/>
                    </a:lnTo>
                    <a:lnTo>
                      <a:pt x="2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40" name="Freeform 1461">
                <a:extLst>
                  <a:ext uri="{FF2B5EF4-FFF2-40B4-BE49-F238E27FC236}">
                    <a16:creationId xmlns:a16="http://schemas.microsoft.com/office/drawing/2014/main" id="{23DF6414-61F5-6E16-89C3-7B9CB32E4F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5584" y="9115598"/>
                <a:ext cx="5495" cy="5491"/>
              </a:xfrm>
              <a:custGeom>
                <a:avLst/>
                <a:gdLst>
                  <a:gd name="T0" fmla="*/ 1 w 3"/>
                  <a:gd name="T1" fmla="*/ 1 h 3"/>
                  <a:gd name="T2" fmla="*/ 2 w 3"/>
                  <a:gd name="T3" fmla="*/ 2 h 3"/>
                  <a:gd name="T4" fmla="*/ 1 w 3"/>
                  <a:gd name="T5" fmla="*/ 2 h 3"/>
                  <a:gd name="T6" fmla="*/ 1 w 3"/>
                  <a:gd name="T7" fmla="*/ 1 h 3"/>
                  <a:gd name="T8" fmla="*/ 0 w 3"/>
                  <a:gd name="T9" fmla="*/ 0 h 3"/>
                  <a:gd name="T10" fmla="*/ 1 w 3"/>
                  <a:gd name="T11" fmla="*/ 0 h 3"/>
                  <a:gd name="T12" fmla="*/ 1 w 3"/>
                  <a:gd name="T13" fmla="*/ 0 h 3"/>
                  <a:gd name="T14" fmla="*/ 1 w 3"/>
                  <a:gd name="T1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3">
                    <a:moveTo>
                      <a:pt x="1" y="1"/>
                    </a:moveTo>
                    <a:lnTo>
                      <a:pt x="2" y="2"/>
                    </a:lnTo>
                    <a:lnTo>
                      <a:pt x="1" y="2"/>
                    </a:lnTo>
                    <a:lnTo>
                      <a:pt x="1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41" name="Freeform 1462">
                <a:extLst>
                  <a:ext uri="{FF2B5EF4-FFF2-40B4-BE49-F238E27FC236}">
                    <a16:creationId xmlns:a16="http://schemas.microsoft.com/office/drawing/2014/main" id="{60D4831B-445C-A83F-653E-9CB9BFC06E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17559" y="9093626"/>
                <a:ext cx="5495" cy="10986"/>
              </a:xfrm>
              <a:custGeom>
                <a:avLst/>
                <a:gdLst>
                  <a:gd name="T0" fmla="*/ 4 w 5"/>
                  <a:gd name="T1" fmla="*/ 4 h 7"/>
                  <a:gd name="T2" fmla="*/ 4 w 5"/>
                  <a:gd name="T3" fmla="*/ 6 h 7"/>
                  <a:gd name="T4" fmla="*/ 1 w 5"/>
                  <a:gd name="T5" fmla="*/ 6 h 7"/>
                  <a:gd name="T6" fmla="*/ 0 w 5"/>
                  <a:gd name="T7" fmla="*/ 4 h 7"/>
                  <a:gd name="T8" fmla="*/ 0 w 5"/>
                  <a:gd name="T9" fmla="*/ 1 h 7"/>
                  <a:gd name="T10" fmla="*/ 2 w 5"/>
                  <a:gd name="T11" fmla="*/ 0 h 7"/>
                  <a:gd name="T12" fmla="*/ 4 w 5"/>
                  <a:gd name="T13" fmla="*/ 1 h 7"/>
                  <a:gd name="T14" fmla="*/ 4 w 5"/>
                  <a:gd name="T15" fmla="*/ 3 h 7"/>
                  <a:gd name="T16" fmla="*/ 4 w 5"/>
                  <a:gd name="T1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4"/>
                    </a:moveTo>
                    <a:lnTo>
                      <a:pt x="4" y="6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4" y="1"/>
                    </a:lnTo>
                    <a:lnTo>
                      <a:pt x="4" y="3"/>
                    </a:lnTo>
                    <a:lnTo>
                      <a:pt x="4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42" name="Freeform 1463">
                <a:extLst>
                  <a:ext uri="{FF2B5EF4-FFF2-40B4-BE49-F238E27FC236}">
                    <a16:creationId xmlns:a16="http://schemas.microsoft.com/office/drawing/2014/main" id="{E9BCC00D-AEFB-FE38-B272-21CFCA82B0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6714" y="8983768"/>
                <a:ext cx="5495" cy="10986"/>
              </a:xfrm>
              <a:custGeom>
                <a:avLst/>
                <a:gdLst>
                  <a:gd name="T0" fmla="*/ 2 w 4"/>
                  <a:gd name="T1" fmla="*/ 7 h 8"/>
                  <a:gd name="T2" fmla="*/ 2 w 4"/>
                  <a:gd name="T3" fmla="*/ 7 h 8"/>
                  <a:gd name="T4" fmla="*/ 0 w 4"/>
                  <a:gd name="T5" fmla="*/ 5 h 8"/>
                  <a:gd name="T6" fmla="*/ 0 w 4"/>
                  <a:gd name="T7" fmla="*/ 1 h 8"/>
                  <a:gd name="T8" fmla="*/ 0 w 4"/>
                  <a:gd name="T9" fmla="*/ 0 h 8"/>
                  <a:gd name="T10" fmla="*/ 3 w 4"/>
                  <a:gd name="T11" fmla="*/ 6 h 8"/>
                  <a:gd name="T12" fmla="*/ 3 w 4"/>
                  <a:gd name="T13" fmla="*/ 6 h 8"/>
                  <a:gd name="T14" fmla="*/ 2 w 4"/>
                  <a:gd name="T15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8">
                    <a:moveTo>
                      <a:pt x="2" y="7"/>
                    </a:moveTo>
                    <a:lnTo>
                      <a:pt x="2" y="7"/>
                    </a:lnTo>
                    <a:lnTo>
                      <a:pt x="0" y="5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3" y="6"/>
                    </a:lnTo>
                    <a:lnTo>
                      <a:pt x="3" y="6"/>
                    </a:lnTo>
                    <a:lnTo>
                      <a:pt x="2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43" name="Freeform 1464">
                <a:extLst>
                  <a:ext uri="{FF2B5EF4-FFF2-40B4-BE49-F238E27FC236}">
                    <a16:creationId xmlns:a16="http://schemas.microsoft.com/office/drawing/2014/main" id="{78B3F3AF-C97F-D3C5-A663-B920B7D85B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14322" y="8978273"/>
                <a:ext cx="10986" cy="10986"/>
              </a:xfrm>
              <a:custGeom>
                <a:avLst/>
                <a:gdLst>
                  <a:gd name="T0" fmla="*/ 10 w 11"/>
                  <a:gd name="T1" fmla="*/ 5 h 7"/>
                  <a:gd name="T2" fmla="*/ 9 w 11"/>
                  <a:gd name="T3" fmla="*/ 6 h 7"/>
                  <a:gd name="T4" fmla="*/ 0 w 11"/>
                  <a:gd name="T5" fmla="*/ 0 h 7"/>
                  <a:gd name="T6" fmla="*/ 2 w 11"/>
                  <a:gd name="T7" fmla="*/ 0 h 7"/>
                  <a:gd name="T8" fmla="*/ 5 w 11"/>
                  <a:gd name="T9" fmla="*/ 0 h 7"/>
                  <a:gd name="T10" fmla="*/ 10 w 11"/>
                  <a:gd name="T11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10" y="5"/>
                    </a:moveTo>
                    <a:lnTo>
                      <a:pt x="9" y="6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10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44" name="Freeform 1465">
                <a:extLst>
                  <a:ext uri="{FF2B5EF4-FFF2-40B4-BE49-F238E27FC236}">
                    <a16:creationId xmlns:a16="http://schemas.microsoft.com/office/drawing/2014/main" id="{E045D91D-3BD2-839B-8F51-4BF40F33AC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63757" y="8956301"/>
                <a:ext cx="5495" cy="10986"/>
              </a:xfrm>
              <a:custGeom>
                <a:avLst/>
                <a:gdLst>
                  <a:gd name="T0" fmla="*/ 4 w 6"/>
                  <a:gd name="T1" fmla="*/ 2 h 7"/>
                  <a:gd name="T2" fmla="*/ 5 w 6"/>
                  <a:gd name="T3" fmla="*/ 6 h 7"/>
                  <a:gd name="T4" fmla="*/ 3 w 6"/>
                  <a:gd name="T5" fmla="*/ 5 h 7"/>
                  <a:gd name="T6" fmla="*/ 2 w 6"/>
                  <a:gd name="T7" fmla="*/ 3 h 7"/>
                  <a:gd name="T8" fmla="*/ 0 w 6"/>
                  <a:gd name="T9" fmla="*/ 1 h 7"/>
                  <a:gd name="T10" fmla="*/ 0 w 6"/>
                  <a:gd name="T11" fmla="*/ 0 h 7"/>
                  <a:gd name="T12" fmla="*/ 0 w 6"/>
                  <a:gd name="T13" fmla="*/ 0 h 7"/>
                  <a:gd name="T14" fmla="*/ 3 w 6"/>
                  <a:gd name="T15" fmla="*/ 1 h 7"/>
                  <a:gd name="T16" fmla="*/ 4 w 6"/>
                  <a:gd name="T1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7">
                    <a:moveTo>
                      <a:pt x="4" y="2"/>
                    </a:moveTo>
                    <a:lnTo>
                      <a:pt x="5" y="6"/>
                    </a:lnTo>
                    <a:lnTo>
                      <a:pt x="3" y="5"/>
                    </a:lnTo>
                    <a:lnTo>
                      <a:pt x="2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1"/>
                    </a:lnTo>
                    <a:lnTo>
                      <a:pt x="4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45" name="Freeform 1466">
                <a:extLst>
                  <a:ext uri="{FF2B5EF4-FFF2-40B4-BE49-F238E27FC236}">
                    <a16:creationId xmlns:a16="http://schemas.microsoft.com/office/drawing/2014/main" id="{85540E4B-A2DC-F2C4-0341-4F650793E6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03336" y="8945315"/>
                <a:ext cx="10986" cy="32958"/>
              </a:xfrm>
              <a:custGeom>
                <a:avLst/>
                <a:gdLst>
                  <a:gd name="T0" fmla="*/ 8 w 9"/>
                  <a:gd name="T1" fmla="*/ 25 h 26"/>
                  <a:gd name="T2" fmla="*/ 7 w 9"/>
                  <a:gd name="T3" fmla="*/ 25 h 26"/>
                  <a:gd name="T4" fmla="*/ 4 w 9"/>
                  <a:gd name="T5" fmla="*/ 21 h 26"/>
                  <a:gd name="T6" fmla="*/ 4 w 9"/>
                  <a:gd name="T7" fmla="*/ 19 h 26"/>
                  <a:gd name="T8" fmla="*/ 3 w 9"/>
                  <a:gd name="T9" fmla="*/ 17 h 26"/>
                  <a:gd name="T10" fmla="*/ 0 w 9"/>
                  <a:gd name="T11" fmla="*/ 17 h 26"/>
                  <a:gd name="T12" fmla="*/ 2 w 9"/>
                  <a:gd name="T13" fmla="*/ 11 h 26"/>
                  <a:gd name="T14" fmla="*/ 5 w 9"/>
                  <a:gd name="T15" fmla="*/ 0 h 26"/>
                  <a:gd name="T16" fmla="*/ 5 w 9"/>
                  <a:gd name="T17" fmla="*/ 2 h 26"/>
                  <a:gd name="T18" fmla="*/ 3 w 9"/>
                  <a:gd name="T19" fmla="*/ 14 h 26"/>
                  <a:gd name="T20" fmla="*/ 3 w 9"/>
                  <a:gd name="T21" fmla="*/ 15 h 26"/>
                  <a:gd name="T22" fmla="*/ 4 w 9"/>
                  <a:gd name="T23" fmla="*/ 16 h 26"/>
                  <a:gd name="T24" fmla="*/ 5 w 9"/>
                  <a:gd name="T25" fmla="*/ 19 h 26"/>
                  <a:gd name="T26" fmla="*/ 5 w 9"/>
                  <a:gd name="T27" fmla="*/ 21 h 26"/>
                  <a:gd name="T28" fmla="*/ 7 w 9"/>
                  <a:gd name="T29" fmla="*/ 23 h 26"/>
                  <a:gd name="T30" fmla="*/ 8 w 9"/>
                  <a:gd name="T31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26">
                    <a:moveTo>
                      <a:pt x="8" y="25"/>
                    </a:moveTo>
                    <a:lnTo>
                      <a:pt x="7" y="25"/>
                    </a:lnTo>
                    <a:lnTo>
                      <a:pt x="4" y="21"/>
                    </a:lnTo>
                    <a:lnTo>
                      <a:pt x="4" y="19"/>
                    </a:lnTo>
                    <a:lnTo>
                      <a:pt x="3" y="17"/>
                    </a:lnTo>
                    <a:lnTo>
                      <a:pt x="0" y="17"/>
                    </a:lnTo>
                    <a:lnTo>
                      <a:pt x="2" y="11"/>
                    </a:lnTo>
                    <a:lnTo>
                      <a:pt x="5" y="0"/>
                    </a:lnTo>
                    <a:lnTo>
                      <a:pt x="5" y="2"/>
                    </a:lnTo>
                    <a:lnTo>
                      <a:pt x="3" y="14"/>
                    </a:lnTo>
                    <a:lnTo>
                      <a:pt x="3" y="15"/>
                    </a:lnTo>
                    <a:lnTo>
                      <a:pt x="4" y="16"/>
                    </a:lnTo>
                    <a:lnTo>
                      <a:pt x="5" y="19"/>
                    </a:lnTo>
                    <a:lnTo>
                      <a:pt x="5" y="21"/>
                    </a:lnTo>
                    <a:lnTo>
                      <a:pt x="7" y="23"/>
                    </a:lnTo>
                    <a:lnTo>
                      <a:pt x="8" y="2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46" name="Freeform 1467">
                <a:extLst>
                  <a:ext uri="{FF2B5EF4-FFF2-40B4-BE49-F238E27FC236}">
                    <a16:creationId xmlns:a16="http://schemas.microsoft.com/office/drawing/2014/main" id="{450C3D81-3DC0-DA2E-3BB8-FA388DE71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41785" y="8912358"/>
                <a:ext cx="5495" cy="10986"/>
              </a:xfrm>
              <a:custGeom>
                <a:avLst/>
                <a:gdLst>
                  <a:gd name="T0" fmla="*/ 4 w 5"/>
                  <a:gd name="T1" fmla="*/ 2 h 9"/>
                  <a:gd name="T2" fmla="*/ 4 w 5"/>
                  <a:gd name="T3" fmla="*/ 3 h 9"/>
                  <a:gd name="T4" fmla="*/ 4 w 5"/>
                  <a:gd name="T5" fmla="*/ 4 h 9"/>
                  <a:gd name="T6" fmla="*/ 3 w 5"/>
                  <a:gd name="T7" fmla="*/ 3 h 9"/>
                  <a:gd name="T8" fmla="*/ 0 w 5"/>
                  <a:gd name="T9" fmla="*/ 8 h 9"/>
                  <a:gd name="T10" fmla="*/ 0 w 5"/>
                  <a:gd name="T11" fmla="*/ 8 h 9"/>
                  <a:gd name="T12" fmla="*/ 1 w 5"/>
                  <a:gd name="T13" fmla="*/ 1 h 9"/>
                  <a:gd name="T14" fmla="*/ 3 w 5"/>
                  <a:gd name="T15" fmla="*/ 0 h 9"/>
                  <a:gd name="T16" fmla="*/ 4 w 5"/>
                  <a:gd name="T17" fmla="*/ 0 h 9"/>
                  <a:gd name="T18" fmla="*/ 4 w 5"/>
                  <a:gd name="T19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9">
                    <a:moveTo>
                      <a:pt x="4" y="2"/>
                    </a:moveTo>
                    <a:lnTo>
                      <a:pt x="4" y="3"/>
                    </a:lnTo>
                    <a:lnTo>
                      <a:pt x="4" y="4"/>
                    </a:lnTo>
                    <a:lnTo>
                      <a:pt x="3" y="3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4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47" name="Freeform 1468">
                <a:extLst>
                  <a:ext uri="{FF2B5EF4-FFF2-40B4-BE49-F238E27FC236}">
                    <a16:creationId xmlns:a16="http://schemas.microsoft.com/office/drawing/2014/main" id="{27B9D26F-B1E2-F9DC-90B4-2B2C3D5BC8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87983" y="8818980"/>
                <a:ext cx="10986" cy="16477"/>
              </a:xfrm>
              <a:custGeom>
                <a:avLst/>
                <a:gdLst>
                  <a:gd name="T0" fmla="*/ 5 w 7"/>
                  <a:gd name="T1" fmla="*/ 10 h 12"/>
                  <a:gd name="T2" fmla="*/ 5 w 7"/>
                  <a:gd name="T3" fmla="*/ 11 h 12"/>
                  <a:gd name="T4" fmla="*/ 0 w 7"/>
                  <a:gd name="T5" fmla="*/ 9 h 12"/>
                  <a:gd name="T6" fmla="*/ 3 w 7"/>
                  <a:gd name="T7" fmla="*/ 5 h 12"/>
                  <a:gd name="T8" fmla="*/ 2 w 7"/>
                  <a:gd name="T9" fmla="*/ 0 h 12"/>
                  <a:gd name="T10" fmla="*/ 3 w 7"/>
                  <a:gd name="T11" fmla="*/ 0 h 12"/>
                  <a:gd name="T12" fmla="*/ 5 w 7"/>
                  <a:gd name="T13" fmla="*/ 1 h 12"/>
                  <a:gd name="T14" fmla="*/ 6 w 7"/>
                  <a:gd name="T15" fmla="*/ 7 h 12"/>
                  <a:gd name="T16" fmla="*/ 5 w 7"/>
                  <a:gd name="T1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2">
                    <a:moveTo>
                      <a:pt x="5" y="10"/>
                    </a:moveTo>
                    <a:lnTo>
                      <a:pt x="5" y="11"/>
                    </a:lnTo>
                    <a:lnTo>
                      <a:pt x="0" y="9"/>
                    </a:lnTo>
                    <a:lnTo>
                      <a:pt x="3" y="5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5" y="1"/>
                    </a:lnTo>
                    <a:lnTo>
                      <a:pt x="6" y="7"/>
                    </a:lnTo>
                    <a:lnTo>
                      <a:pt x="5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48" name="Freeform 1469">
                <a:extLst>
                  <a:ext uri="{FF2B5EF4-FFF2-40B4-BE49-F238E27FC236}">
                    <a16:creationId xmlns:a16="http://schemas.microsoft.com/office/drawing/2014/main" id="{A255E966-41BA-1C25-22B7-F4EAD0E973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72633" y="8780527"/>
                <a:ext cx="5491" cy="16481"/>
              </a:xfrm>
              <a:custGeom>
                <a:avLst/>
                <a:gdLst>
                  <a:gd name="T0" fmla="*/ 4 w 5"/>
                  <a:gd name="T1" fmla="*/ 9 h 12"/>
                  <a:gd name="T2" fmla="*/ 3 w 5"/>
                  <a:gd name="T3" fmla="*/ 11 h 12"/>
                  <a:gd name="T4" fmla="*/ 0 w 5"/>
                  <a:gd name="T5" fmla="*/ 3 h 12"/>
                  <a:gd name="T6" fmla="*/ 0 w 5"/>
                  <a:gd name="T7" fmla="*/ 1 h 12"/>
                  <a:gd name="T8" fmla="*/ 0 w 5"/>
                  <a:gd name="T9" fmla="*/ 0 h 12"/>
                  <a:gd name="T10" fmla="*/ 2 w 5"/>
                  <a:gd name="T11" fmla="*/ 1 h 12"/>
                  <a:gd name="T12" fmla="*/ 2 w 5"/>
                  <a:gd name="T13" fmla="*/ 3 h 12"/>
                  <a:gd name="T14" fmla="*/ 3 w 5"/>
                  <a:gd name="T15" fmla="*/ 4 h 12"/>
                  <a:gd name="T16" fmla="*/ 4 w 5"/>
                  <a:gd name="T17" fmla="*/ 6 h 12"/>
                  <a:gd name="T18" fmla="*/ 4 w 5"/>
                  <a:gd name="T1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12">
                    <a:moveTo>
                      <a:pt x="4" y="9"/>
                    </a:moveTo>
                    <a:lnTo>
                      <a:pt x="3" y="11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2" y="1"/>
                    </a:lnTo>
                    <a:lnTo>
                      <a:pt x="2" y="3"/>
                    </a:lnTo>
                    <a:lnTo>
                      <a:pt x="3" y="4"/>
                    </a:lnTo>
                    <a:lnTo>
                      <a:pt x="4" y="6"/>
                    </a:lnTo>
                    <a:lnTo>
                      <a:pt x="4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49" name="Freeform 1470">
                <a:extLst>
                  <a:ext uri="{FF2B5EF4-FFF2-40B4-BE49-F238E27FC236}">
                    <a16:creationId xmlns:a16="http://schemas.microsoft.com/office/drawing/2014/main" id="{BBA4B993-32B9-8AB7-6517-92411C0C5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92350" y="8780527"/>
                <a:ext cx="10986" cy="21972"/>
              </a:xfrm>
              <a:custGeom>
                <a:avLst/>
                <a:gdLst>
                  <a:gd name="T0" fmla="*/ 10 w 11"/>
                  <a:gd name="T1" fmla="*/ 9 h 18"/>
                  <a:gd name="T2" fmla="*/ 8 w 11"/>
                  <a:gd name="T3" fmla="*/ 17 h 18"/>
                  <a:gd name="T4" fmla="*/ 6 w 11"/>
                  <a:gd name="T5" fmla="*/ 17 h 18"/>
                  <a:gd name="T6" fmla="*/ 1 w 11"/>
                  <a:gd name="T7" fmla="*/ 14 h 18"/>
                  <a:gd name="T8" fmla="*/ 0 w 11"/>
                  <a:gd name="T9" fmla="*/ 13 h 18"/>
                  <a:gd name="T10" fmla="*/ 2 w 11"/>
                  <a:gd name="T11" fmla="*/ 3 h 18"/>
                  <a:gd name="T12" fmla="*/ 3 w 11"/>
                  <a:gd name="T13" fmla="*/ 2 h 18"/>
                  <a:gd name="T14" fmla="*/ 7 w 11"/>
                  <a:gd name="T15" fmla="*/ 0 h 18"/>
                  <a:gd name="T16" fmla="*/ 8 w 11"/>
                  <a:gd name="T17" fmla="*/ 2 h 18"/>
                  <a:gd name="T18" fmla="*/ 9 w 11"/>
                  <a:gd name="T19" fmla="*/ 5 h 18"/>
                  <a:gd name="T20" fmla="*/ 10 w 11"/>
                  <a:gd name="T21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18">
                    <a:moveTo>
                      <a:pt x="10" y="9"/>
                    </a:moveTo>
                    <a:lnTo>
                      <a:pt x="8" y="17"/>
                    </a:lnTo>
                    <a:lnTo>
                      <a:pt x="6" y="17"/>
                    </a:lnTo>
                    <a:lnTo>
                      <a:pt x="1" y="14"/>
                    </a:lnTo>
                    <a:lnTo>
                      <a:pt x="0" y="13"/>
                    </a:lnTo>
                    <a:lnTo>
                      <a:pt x="2" y="3"/>
                    </a:lnTo>
                    <a:lnTo>
                      <a:pt x="3" y="2"/>
                    </a:lnTo>
                    <a:lnTo>
                      <a:pt x="7" y="0"/>
                    </a:lnTo>
                    <a:lnTo>
                      <a:pt x="8" y="2"/>
                    </a:lnTo>
                    <a:lnTo>
                      <a:pt x="9" y="5"/>
                    </a:lnTo>
                    <a:lnTo>
                      <a:pt x="10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50" name="Freeform 1471">
                <a:extLst>
                  <a:ext uri="{FF2B5EF4-FFF2-40B4-BE49-F238E27FC236}">
                    <a16:creationId xmlns:a16="http://schemas.microsoft.com/office/drawing/2014/main" id="{6DB7BC87-DB17-492D-95F6-A2A0EB09F1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53898" y="8764050"/>
                <a:ext cx="16481" cy="27463"/>
              </a:xfrm>
              <a:custGeom>
                <a:avLst/>
                <a:gdLst>
                  <a:gd name="T0" fmla="*/ 13 w 14"/>
                  <a:gd name="T1" fmla="*/ 18 h 20"/>
                  <a:gd name="T2" fmla="*/ 12 w 14"/>
                  <a:gd name="T3" fmla="*/ 19 h 20"/>
                  <a:gd name="T4" fmla="*/ 10 w 14"/>
                  <a:gd name="T5" fmla="*/ 17 h 20"/>
                  <a:gd name="T6" fmla="*/ 3 w 14"/>
                  <a:gd name="T7" fmla="*/ 10 h 20"/>
                  <a:gd name="T8" fmla="*/ 0 w 14"/>
                  <a:gd name="T9" fmla="*/ 6 h 20"/>
                  <a:gd name="T10" fmla="*/ 0 w 14"/>
                  <a:gd name="T11" fmla="*/ 4 h 20"/>
                  <a:gd name="T12" fmla="*/ 0 w 14"/>
                  <a:gd name="T13" fmla="*/ 0 h 20"/>
                  <a:gd name="T14" fmla="*/ 2 w 14"/>
                  <a:gd name="T15" fmla="*/ 0 h 20"/>
                  <a:gd name="T16" fmla="*/ 5 w 14"/>
                  <a:gd name="T17" fmla="*/ 3 h 20"/>
                  <a:gd name="T18" fmla="*/ 6 w 14"/>
                  <a:gd name="T19" fmla="*/ 5 h 20"/>
                  <a:gd name="T20" fmla="*/ 6 w 14"/>
                  <a:gd name="T21" fmla="*/ 8 h 20"/>
                  <a:gd name="T22" fmla="*/ 11 w 14"/>
                  <a:gd name="T23" fmla="*/ 10 h 20"/>
                  <a:gd name="T24" fmla="*/ 12 w 14"/>
                  <a:gd name="T25" fmla="*/ 16 h 20"/>
                  <a:gd name="T26" fmla="*/ 13 w 14"/>
                  <a:gd name="T27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20">
                    <a:moveTo>
                      <a:pt x="13" y="18"/>
                    </a:moveTo>
                    <a:lnTo>
                      <a:pt x="12" y="19"/>
                    </a:lnTo>
                    <a:lnTo>
                      <a:pt x="10" y="17"/>
                    </a:lnTo>
                    <a:lnTo>
                      <a:pt x="3" y="10"/>
                    </a:lnTo>
                    <a:lnTo>
                      <a:pt x="0" y="6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5" y="3"/>
                    </a:lnTo>
                    <a:lnTo>
                      <a:pt x="6" y="5"/>
                    </a:lnTo>
                    <a:lnTo>
                      <a:pt x="6" y="8"/>
                    </a:lnTo>
                    <a:lnTo>
                      <a:pt x="11" y="10"/>
                    </a:lnTo>
                    <a:lnTo>
                      <a:pt x="12" y="16"/>
                    </a:lnTo>
                    <a:lnTo>
                      <a:pt x="13" y="1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51" name="Freeform 1472">
                <a:extLst>
                  <a:ext uri="{FF2B5EF4-FFF2-40B4-BE49-F238E27FC236}">
                    <a16:creationId xmlns:a16="http://schemas.microsoft.com/office/drawing/2014/main" id="{F2BD5E55-7FD4-7603-CFF5-B7D2706D98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04463" y="8665177"/>
                <a:ext cx="5491" cy="5491"/>
              </a:xfrm>
              <a:custGeom>
                <a:avLst/>
                <a:gdLst>
                  <a:gd name="T0" fmla="*/ 3 w 4"/>
                  <a:gd name="T1" fmla="*/ 4 h 5"/>
                  <a:gd name="T2" fmla="*/ 2 w 4"/>
                  <a:gd name="T3" fmla="*/ 4 h 5"/>
                  <a:gd name="T4" fmla="*/ 0 w 4"/>
                  <a:gd name="T5" fmla="*/ 2 h 5"/>
                  <a:gd name="T6" fmla="*/ 0 w 4"/>
                  <a:gd name="T7" fmla="*/ 0 h 5"/>
                  <a:gd name="T8" fmla="*/ 1 w 4"/>
                  <a:gd name="T9" fmla="*/ 0 h 5"/>
                  <a:gd name="T10" fmla="*/ 2 w 4"/>
                  <a:gd name="T11" fmla="*/ 2 h 5"/>
                  <a:gd name="T12" fmla="*/ 3 w 4"/>
                  <a:gd name="T13" fmla="*/ 3 h 5"/>
                  <a:gd name="T14" fmla="*/ 3 w 4"/>
                  <a:gd name="T1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lnTo>
                      <a:pt x="2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2" y="2"/>
                    </a:lnTo>
                    <a:lnTo>
                      <a:pt x="3" y="3"/>
                    </a:lnTo>
                    <a:lnTo>
                      <a:pt x="3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52" name="Freeform 1486">
                <a:extLst>
                  <a:ext uri="{FF2B5EF4-FFF2-40B4-BE49-F238E27FC236}">
                    <a16:creationId xmlns:a16="http://schemas.microsoft.com/office/drawing/2014/main" id="{BAADC66E-5D9F-103D-EEB1-B0813A7A19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3047" y="9236443"/>
                <a:ext cx="10986" cy="5491"/>
              </a:xfrm>
              <a:custGeom>
                <a:avLst/>
                <a:gdLst>
                  <a:gd name="T0" fmla="*/ 4 w 9"/>
                  <a:gd name="T1" fmla="*/ 2 h 3"/>
                  <a:gd name="T2" fmla="*/ 2 w 9"/>
                  <a:gd name="T3" fmla="*/ 2 h 3"/>
                  <a:gd name="T4" fmla="*/ 1 w 9"/>
                  <a:gd name="T5" fmla="*/ 2 h 3"/>
                  <a:gd name="T6" fmla="*/ 0 w 9"/>
                  <a:gd name="T7" fmla="*/ 1 h 3"/>
                  <a:gd name="T8" fmla="*/ 3 w 9"/>
                  <a:gd name="T9" fmla="*/ 0 h 3"/>
                  <a:gd name="T10" fmla="*/ 6 w 9"/>
                  <a:gd name="T11" fmla="*/ 0 h 3"/>
                  <a:gd name="T12" fmla="*/ 8 w 9"/>
                  <a:gd name="T13" fmla="*/ 1 h 3"/>
                  <a:gd name="T14" fmla="*/ 8 w 9"/>
                  <a:gd name="T15" fmla="*/ 1 h 3"/>
                  <a:gd name="T16" fmla="*/ 4 w 9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3">
                    <a:moveTo>
                      <a:pt x="4" y="2"/>
                    </a:moveTo>
                    <a:lnTo>
                      <a:pt x="2" y="2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3" y="0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8" y="1"/>
                    </a:lnTo>
                    <a:lnTo>
                      <a:pt x="4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53" name="Freeform 1496">
                <a:extLst>
                  <a:ext uri="{FF2B5EF4-FFF2-40B4-BE49-F238E27FC236}">
                    <a16:creationId xmlns:a16="http://schemas.microsoft.com/office/drawing/2014/main" id="{89B8D312-BB4A-D745-8CAA-F65DAD7420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24878" y="9088132"/>
                <a:ext cx="27466" cy="10986"/>
              </a:xfrm>
              <a:custGeom>
                <a:avLst/>
                <a:gdLst>
                  <a:gd name="T0" fmla="*/ 0 w 23"/>
                  <a:gd name="T1" fmla="*/ 3 h 7"/>
                  <a:gd name="T2" fmla="*/ 3 w 23"/>
                  <a:gd name="T3" fmla="*/ 5 h 7"/>
                  <a:gd name="T4" fmla="*/ 6 w 23"/>
                  <a:gd name="T5" fmla="*/ 5 h 7"/>
                  <a:gd name="T6" fmla="*/ 6 w 23"/>
                  <a:gd name="T7" fmla="*/ 5 h 7"/>
                  <a:gd name="T8" fmla="*/ 5 w 23"/>
                  <a:gd name="T9" fmla="*/ 5 h 7"/>
                  <a:gd name="T10" fmla="*/ 5 w 23"/>
                  <a:gd name="T11" fmla="*/ 5 h 7"/>
                  <a:gd name="T12" fmla="*/ 1 w 23"/>
                  <a:gd name="T13" fmla="*/ 6 h 7"/>
                  <a:gd name="T14" fmla="*/ 0 w 23"/>
                  <a:gd name="T15" fmla="*/ 6 h 7"/>
                  <a:gd name="T16" fmla="*/ 0 w 23"/>
                  <a:gd name="T17" fmla="*/ 5 h 7"/>
                  <a:gd name="T18" fmla="*/ 0 w 23"/>
                  <a:gd name="T19" fmla="*/ 3 h 7"/>
                  <a:gd name="T20" fmla="*/ 20 w 23"/>
                  <a:gd name="T21" fmla="*/ 6 h 7"/>
                  <a:gd name="T22" fmla="*/ 20 w 23"/>
                  <a:gd name="T23" fmla="*/ 6 h 7"/>
                  <a:gd name="T24" fmla="*/ 19 w 23"/>
                  <a:gd name="T25" fmla="*/ 5 h 7"/>
                  <a:gd name="T26" fmla="*/ 16 w 23"/>
                  <a:gd name="T27" fmla="*/ 5 h 7"/>
                  <a:gd name="T28" fmla="*/ 15 w 23"/>
                  <a:gd name="T29" fmla="*/ 3 h 7"/>
                  <a:gd name="T30" fmla="*/ 16 w 23"/>
                  <a:gd name="T31" fmla="*/ 3 h 7"/>
                  <a:gd name="T32" fmla="*/ 20 w 23"/>
                  <a:gd name="T33" fmla="*/ 3 h 7"/>
                  <a:gd name="T34" fmla="*/ 22 w 23"/>
                  <a:gd name="T35" fmla="*/ 5 h 7"/>
                  <a:gd name="T36" fmla="*/ 20 w 23"/>
                  <a:gd name="T37" fmla="*/ 6 h 7"/>
                  <a:gd name="T38" fmla="*/ 14 w 23"/>
                  <a:gd name="T39" fmla="*/ 3 h 7"/>
                  <a:gd name="T40" fmla="*/ 14 w 23"/>
                  <a:gd name="T41" fmla="*/ 3 h 7"/>
                  <a:gd name="T42" fmla="*/ 12 w 23"/>
                  <a:gd name="T43" fmla="*/ 2 h 7"/>
                  <a:gd name="T44" fmla="*/ 11 w 23"/>
                  <a:gd name="T45" fmla="*/ 2 h 7"/>
                  <a:gd name="T46" fmla="*/ 11 w 23"/>
                  <a:gd name="T47" fmla="*/ 2 h 7"/>
                  <a:gd name="T48" fmla="*/ 9 w 23"/>
                  <a:gd name="T49" fmla="*/ 1 h 7"/>
                  <a:gd name="T50" fmla="*/ 10 w 23"/>
                  <a:gd name="T51" fmla="*/ 0 h 7"/>
                  <a:gd name="T52" fmla="*/ 13 w 23"/>
                  <a:gd name="T53" fmla="*/ 0 h 7"/>
                  <a:gd name="T54" fmla="*/ 13 w 23"/>
                  <a:gd name="T55" fmla="*/ 2 h 7"/>
                  <a:gd name="T56" fmla="*/ 14 w 23"/>
                  <a:gd name="T57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3" h="7">
                    <a:moveTo>
                      <a:pt x="0" y="3"/>
                    </a:moveTo>
                    <a:lnTo>
                      <a:pt x="3" y="5"/>
                    </a:lnTo>
                    <a:lnTo>
                      <a:pt x="6" y="5"/>
                    </a:lnTo>
                    <a:lnTo>
                      <a:pt x="6" y="5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1" y="6"/>
                    </a:lnTo>
                    <a:lnTo>
                      <a:pt x="0" y="6"/>
                    </a:lnTo>
                    <a:lnTo>
                      <a:pt x="0" y="5"/>
                    </a:lnTo>
                    <a:lnTo>
                      <a:pt x="0" y="3"/>
                    </a:lnTo>
                    <a:close/>
                    <a:moveTo>
                      <a:pt x="20" y="6"/>
                    </a:moveTo>
                    <a:lnTo>
                      <a:pt x="20" y="6"/>
                    </a:lnTo>
                    <a:lnTo>
                      <a:pt x="19" y="5"/>
                    </a:lnTo>
                    <a:lnTo>
                      <a:pt x="16" y="5"/>
                    </a:lnTo>
                    <a:lnTo>
                      <a:pt x="15" y="3"/>
                    </a:lnTo>
                    <a:lnTo>
                      <a:pt x="16" y="3"/>
                    </a:lnTo>
                    <a:lnTo>
                      <a:pt x="20" y="3"/>
                    </a:lnTo>
                    <a:lnTo>
                      <a:pt x="22" y="5"/>
                    </a:lnTo>
                    <a:lnTo>
                      <a:pt x="20" y="6"/>
                    </a:lnTo>
                    <a:close/>
                    <a:moveTo>
                      <a:pt x="14" y="3"/>
                    </a:moveTo>
                    <a:lnTo>
                      <a:pt x="14" y="3"/>
                    </a:lnTo>
                    <a:lnTo>
                      <a:pt x="12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3" y="2"/>
                    </a:lnTo>
                    <a:lnTo>
                      <a:pt x="14" y="3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54" name="Freeform 1497">
                <a:extLst>
                  <a:ext uri="{FF2B5EF4-FFF2-40B4-BE49-F238E27FC236}">
                    <a16:creationId xmlns:a16="http://schemas.microsoft.com/office/drawing/2014/main" id="{9154F180-4D54-ABCA-50FF-036C27BEC6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24878" y="9088132"/>
                <a:ext cx="10986" cy="5495"/>
              </a:xfrm>
              <a:custGeom>
                <a:avLst/>
                <a:gdLst>
                  <a:gd name="T0" fmla="*/ 0 w 7"/>
                  <a:gd name="T1" fmla="*/ 0 h 4"/>
                  <a:gd name="T2" fmla="*/ 3 w 7"/>
                  <a:gd name="T3" fmla="*/ 2 h 4"/>
                  <a:gd name="T4" fmla="*/ 6 w 7"/>
                  <a:gd name="T5" fmla="*/ 2 h 4"/>
                  <a:gd name="T6" fmla="*/ 6 w 7"/>
                  <a:gd name="T7" fmla="*/ 2 h 4"/>
                  <a:gd name="T8" fmla="*/ 5 w 7"/>
                  <a:gd name="T9" fmla="*/ 2 h 4"/>
                  <a:gd name="T10" fmla="*/ 5 w 7"/>
                  <a:gd name="T11" fmla="*/ 2 h 4"/>
                  <a:gd name="T12" fmla="*/ 1 w 7"/>
                  <a:gd name="T13" fmla="*/ 3 h 4"/>
                  <a:gd name="T14" fmla="*/ 0 w 7"/>
                  <a:gd name="T15" fmla="*/ 3 h 4"/>
                  <a:gd name="T16" fmla="*/ 0 w 7"/>
                  <a:gd name="T17" fmla="*/ 2 h 4"/>
                  <a:gd name="T18" fmla="*/ 0 w 7"/>
                  <a:gd name="T1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lnTo>
                      <a:pt x="3" y="2"/>
                    </a:lnTo>
                    <a:lnTo>
                      <a:pt x="6" y="2"/>
                    </a:lnTo>
                    <a:lnTo>
                      <a:pt x="6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1" y="3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55" name="Freeform 1498">
                <a:extLst>
                  <a:ext uri="{FF2B5EF4-FFF2-40B4-BE49-F238E27FC236}">
                    <a16:creationId xmlns:a16="http://schemas.microsoft.com/office/drawing/2014/main" id="{60C98D45-2AD2-5FE8-DD1E-67ADDC85D2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41358" y="9088132"/>
                <a:ext cx="10986" cy="5495"/>
              </a:xfrm>
              <a:custGeom>
                <a:avLst/>
                <a:gdLst>
                  <a:gd name="T0" fmla="*/ 5 w 8"/>
                  <a:gd name="T1" fmla="*/ 3 h 4"/>
                  <a:gd name="T2" fmla="*/ 5 w 8"/>
                  <a:gd name="T3" fmla="*/ 3 h 4"/>
                  <a:gd name="T4" fmla="*/ 4 w 8"/>
                  <a:gd name="T5" fmla="*/ 2 h 4"/>
                  <a:gd name="T6" fmla="*/ 1 w 8"/>
                  <a:gd name="T7" fmla="*/ 2 h 4"/>
                  <a:gd name="T8" fmla="*/ 0 w 8"/>
                  <a:gd name="T9" fmla="*/ 0 h 4"/>
                  <a:gd name="T10" fmla="*/ 1 w 8"/>
                  <a:gd name="T11" fmla="*/ 0 h 4"/>
                  <a:gd name="T12" fmla="*/ 5 w 8"/>
                  <a:gd name="T13" fmla="*/ 0 h 4"/>
                  <a:gd name="T14" fmla="*/ 7 w 8"/>
                  <a:gd name="T15" fmla="*/ 2 h 4"/>
                  <a:gd name="T16" fmla="*/ 5 w 8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4">
                    <a:moveTo>
                      <a:pt x="5" y="3"/>
                    </a:moveTo>
                    <a:lnTo>
                      <a:pt x="5" y="3"/>
                    </a:lnTo>
                    <a:lnTo>
                      <a:pt x="4" y="2"/>
                    </a:lnTo>
                    <a:lnTo>
                      <a:pt x="1" y="2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5" y="0"/>
                    </a:lnTo>
                    <a:lnTo>
                      <a:pt x="7" y="2"/>
                    </a:lnTo>
                    <a:lnTo>
                      <a:pt x="5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56" name="Freeform 1499">
                <a:extLst>
                  <a:ext uri="{FF2B5EF4-FFF2-40B4-BE49-F238E27FC236}">
                    <a16:creationId xmlns:a16="http://schemas.microsoft.com/office/drawing/2014/main" id="{F2EACC07-66D9-885A-8A23-51ABF072E3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35864" y="9088132"/>
                <a:ext cx="5495" cy="5495"/>
              </a:xfrm>
              <a:custGeom>
                <a:avLst/>
                <a:gdLst>
                  <a:gd name="T0" fmla="*/ 5 w 6"/>
                  <a:gd name="T1" fmla="*/ 3 h 4"/>
                  <a:gd name="T2" fmla="*/ 5 w 6"/>
                  <a:gd name="T3" fmla="*/ 3 h 4"/>
                  <a:gd name="T4" fmla="*/ 3 w 6"/>
                  <a:gd name="T5" fmla="*/ 2 h 4"/>
                  <a:gd name="T6" fmla="*/ 2 w 6"/>
                  <a:gd name="T7" fmla="*/ 2 h 4"/>
                  <a:gd name="T8" fmla="*/ 2 w 6"/>
                  <a:gd name="T9" fmla="*/ 2 h 4"/>
                  <a:gd name="T10" fmla="*/ 0 w 6"/>
                  <a:gd name="T11" fmla="*/ 1 h 4"/>
                  <a:gd name="T12" fmla="*/ 1 w 6"/>
                  <a:gd name="T13" fmla="*/ 0 h 4"/>
                  <a:gd name="T14" fmla="*/ 4 w 6"/>
                  <a:gd name="T15" fmla="*/ 0 h 4"/>
                  <a:gd name="T16" fmla="*/ 4 w 6"/>
                  <a:gd name="T17" fmla="*/ 2 h 4"/>
                  <a:gd name="T18" fmla="*/ 5 w 6"/>
                  <a:gd name="T1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lnTo>
                      <a:pt x="5" y="3"/>
                    </a:lnTo>
                    <a:lnTo>
                      <a:pt x="3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4" y="2"/>
                    </a:lnTo>
                    <a:lnTo>
                      <a:pt x="5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57" name="Freeform 1503">
                <a:extLst>
                  <a:ext uri="{FF2B5EF4-FFF2-40B4-BE49-F238E27FC236}">
                    <a16:creationId xmlns:a16="http://schemas.microsoft.com/office/drawing/2014/main" id="{2845F851-108D-C5B9-04AC-78BD0F0806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39119" y="6001102"/>
                <a:ext cx="3888999" cy="3202383"/>
              </a:xfrm>
              <a:custGeom>
                <a:avLst/>
                <a:gdLst>
                  <a:gd name="T0" fmla="*/ 336 w 3122"/>
                  <a:gd name="T1" fmla="*/ 2486 h 2573"/>
                  <a:gd name="T2" fmla="*/ 2657 w 3122"/>
                  <a:gd name="T3" fmla="*/ 2316 h 2573"/>
                  <a:gd name="T4" fmla="*/ 2442 w 3122"/>
                  <a:gd name="T5" fmla="*/ 2199 h 2573"/>
                  <a:gd name="T6" fmla="*/ 2856 w 3122"/>
                  <a:gd name="T7" fmla="*/ 2013 h 2573"/>
                  <a:gd name="T8" fmla="*/ 3028 w 3122"/>
                  <a:gd name="T9" fmla="*/ 1774 h 2573"/>
                  <a:gd name="T10" fmla="*/ 2504 w 3122"/>
                  <a:gd name="T11" fmla="*/ 1625 h 2573"/>
                  <a:gd name="T12" fmla="*/ 2597 w 3122"/>
                  <a:gd name="T13" fmla="*/ 1564 h 2573"/>
                  <a:gd name="T14" fmla="*/ 1423 w 3122"/>
                  <a:gd name="T15" fmla="*/ 1504 h 2573"/>
                  <a:gd name="T16" fmla="*/ 2326 w 3122"/>
                  <a:gd name="T17" fmla="*/ 1461 h 2573"/>
                  <a:gd name="T18" fmla="*/ 2463 w 3122"/>
                  <a:gd name="T19" fmla="*/ 1533 h 2573"/>
                  <a:gd name="T20" fmla="*/ 2582 w 3122"/>
                  <a:gd name="T21" fmla="*/ 1577 h 2573"/>
                  <a:gd name="T22" fmla="*/ 2494 w 3122"/>
                  <a:gd name="T23" fmla="*/ 1649 h 2573"/>
                  <a:gd name="T24" fmla="*/ 2553 w 3122"/>
                  <a:gd name="T25" fmla="*/ 1614 h 2573"/>
                  <a:gd name="T26" fmla="*/ 2612 w 3122"/>
                  <a:gd name="T27" fmla="*/ 1663 h 2573"/>
                  <a:gd name="T28" fmla="*/ 2697 w 3122"/>
                  <a:gd name="T29" fmla="*/ 1753 h 2573"/>
                  <a:gd name="T30" fmla="*/ 2907 w 3122"/>
                  <a:gd name="T31" fmla="*/ 1623 h 2573"/>
                  <a:gd name="T32" fmla="*/ 3108 w 3122"/>
                  <a:gd name="T33" fmla="*/ 1604 h 2573"/>
                  <a:gd name="T34" fmla="*/ 3022 w 3122"/>
                  <a:gd name="T35" fmla="*/ 1680 h 2573"/>
                  <a:gd name="T36" fmla="*/ 2909 w 3122"/>
                  <a:gd name="T37" fmla="*/ 1784 h 2573"/>
                  <a:gd name="T38" fmla="*/ 2846 w 3122"/>
                  <a:gd name="T39" fmla="*/ 1938 h 2573"/>
                  <a:gd name="T40" fmla="*/ 2830 w 3122"/>
                  <a:gd name="T41" fmla="*/ 1888 h 2573"/>
                  <a:gd name="T42" fmla="*/ 2809 w 3122"/>
                  <a:gd name="T43" fmla="*/ 1936 h 2573"/>
                  <a:gd name="T44" fmla="*/ 2818 w 3122"/>
                  <a:gd name="T45" fmla="*/ 2023 h 2573"/>
                  <a:gd name="T46" fmla="*/ 2688 w 3122"/>
                  <a:gd name="T47" fmla="*/ 2145 h 2573"/>
                  <a:gd name="T48" fmla="*/ 2666 w 3122"/>
                  <a:gd name="T49" fmla="*/ 2320 h 2573"/>
                  <a:gd name="T50" fmla="*/ 2520 w 3122"/>
                  <a:gd name="T51" fmla="*/ 2188 h 2573"/>
                  <a:gd name="T52" fmla="*/ 2444 w 3122"/>
                  <a:gd name="T53" fmla="*/ 2236 h 2573"/>
                  <a:gd name="T54" fmla="*/ 2262 w 3122"/>
                  <a:gd name="T55" fmla="*/ 2231 h 2573"/>
                  <a:gd name="T56" fmla="*/ 2129 w 3122"/>
                  <a:gd name="T57" fmla="*/ 2296 h 2573"/>
                  <a:gd name="T58" fmla="*/ 1747 w 3122"/>
                  <a:gd name="T59" fmla="*/ 2144 h 2573"/>
                  <a:gd name="T60" fmla="*/ 1430 w 3122"/>
                  <a:gd name="T61" fmla="*/ 1912 h 2573"/>
                  <a:gd name="T62" fmla="*/ 1381 w 3122"/>
                  <a:gd name="T63" fmla="*/ 1598 h 2573"/>
                  <a:gd name="T64" fmla="*/ 1421 w 3122"/>
                  <a:gd name="T65" fmla="*/ 1504 h 2573"/>
                  <a:gd name="T66" fmla="*/ 1628 w 3122"/>
                  <a:gd name="T67" fmla="*/ 1444 h 2573"/>
                  <a:gd name="T68" fmla="*/ 22 w 3122"/>
                  <a:gd name="T69" fmla="*/ 1232 h 2573"/>
                  <a:gd name="T70" fmla="*/ 92 w 3122"/>
                  <a:gd name="T71" fmla="*/ 1191 h 2573"/>
                  <a:gd name="T72" fmla="*/ 291 w 3122"/>
                  <a:gd name="T73" fmla="*/ 1136 h 2573"/>
                  <a:gd name="T74" fmla="*/ 252 w 3122"/>
                  <a:gd name="T75" fmla="*/ 1129 h 2573"/>
                  <a:gd name="T76" fmla="*/ 1129 w 3122"/>
                  <a:gd name="T77" fmla="*/ 1134 h 2573"/>
                  <a:gd name="T78" fmla="*/ 1115 w 3122"/>
                  <a:gd name="T79" fmla="*/ 1088 h 2573"/>
                  <a:gd name="T80" fmla="*/ 1100 w 3122"/>
                  <a:gd name="T81" fmla="*/ 1055 h 2573"/>
                  <a:gd name="T82" fmla="*/ 1026 w 3122"/>
                  <a:gd name="T83" fmla="*/ 1013 h 2573"/>
                  <a:gd name="T84" fmla="*/ 454 w 3122"/>
                  <a:gd name="T85" fmla="*/ 1001 h 2573"/>
                  <a:gd name="T86" fmla="*/ 1019 w 3122"/>
                  <a:gd name="T87" fmla="*/ 964 h 2573"/>
                  <a:gd name="T88" fmla="*/ 498 w 3122"/>
                  <a:gd name="T89" fmla="*/ 980 h 2573"/>
                  <a:gd name="T90" fmla="*/ 96 w 3122"/>
                  <a:gd name="T91" fmla="*/ 868 h 2573"/>
                  <a:gd name="T92" fmla="*/ 100 w 3122"/>
                  <a:gd name="T93" fmla="*/ 433 h 2573"/>
                  <a:gd name="T94" fmla="*/ 1071 w 3122"/>
                  <a:gd name="T95" fmla="*/ 934 h 2573"/>
                  <a:gd name="T96" fmla="*/ 1134 w 3122"/>
                  <a:gd name="T97" fmla="*/ 1096 h 2573"/>
                  <a:gd name="T98" fmla="*/ 1033 w 3122"/>
                  <a:gd name="T99" fmla="*/ 965 h 2573"/>
                  <a:gd name="T100" fmla="*/ 906 w 3122"/>
                  <a:gd name="T101" fmla="*/ 864 h 2573"/>
                  <a:gd name="T102" fmla="*/ 675 w 3122"/>
                  <a:gd name="T103" fmla="*/ 800 h 2573"/>
                  <a:gd name="T104" fmla="*/ 591 w 3122"/>
                  <a:gd name="T105" fmla="*/ 877 h 2573"/>
                  <a:gd name="T106" fmla="*/ 570 w 3122"/>
                  <a:gd name="T107" fmla="*/ 783 h 2573"/>
                  <a:gd name="T108" fmla="*/ 413 w 3122"/>
                  <a:gd name="T109" fmla="*/ 995 h 2573"/>
                  <a:gd name="T110" fmla="*/ 255 w 3122"/>
                  <a:gd name="T111" fmla="*/ 1120 h 2573"/>
                  <a:gd name="T112" fmla="*/ 270 w 3122"/>
                  <a:gd name="T113" fmla="*/ 1101 h 2573"/>
                  <a:gd name="T114" fmla="*/ 281 w 3122"/>
                  <a:gd name="T115" fmla="*/ 932 h 2573"/>
                  <a:gd name="T116" fmla="*/ 133 w 3122"/>
                  <a:gd name="T117" fmla="*/ 804 h 2573"/>
                  <a:gd name="T118" fmla="*/ 233 w 3122"/>
                  <a:gd name="T119" fmla="*/ 639 h 2573"/>
                  <a:gd name="T120" fmla="*/ 100 w 3122"/>
                  <a:gd name="T121" fmla="*/ 439 h 2573"/>
                  <a:gd name="T122" fmla="*/ 87 w 3122"/>
                  <a:gd name="T123" fmla="*/ 253 h 2573"/>
                  <a:gd name="T124" fmla="*/ 450 w 3122"/>
                  <a:gd name="T125" fmla="*/ 54 h 2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22" h="2573">
                    <a:moveTo>
                      <a:pt x="414" y="2570"/>
                    </a:moveTo>
                    <a:lnTo>
                      <a:pt x="412" y="2572"/>
                    </a:lnTo>
                    <a:lnTo>
                      <a:pt x="411" y="2572"/>
                    </a:lnTo>
                    <a:lnTo>
                      <a:pt x="405" y="2568"/>
                    </a:lnTo>
                    <a:lnTo>
                      <a:pt x="404" y="2567"/>
                    </a:lnTo>
                    <a:lnTo>
                      <a:pt x="404" y="2558"/>
                    </a:lnTo>
                    <a:lnTo>
                      <a:pt x="402" y="2551"/>
                    </a:lnTo>
                    <a:lnTo>
                      <a:pt x="399" y="2546"/>
                    </a:lnTo>
                    <a:lnTo>
                      <a:pt x="401" y="2543"/>
                    </a:lnTo>
                    <a:lnTo>
                      <a:pt x="404" y="2541"/>
                    </a:lnTo>
                    <a:lnTo>
                      <a:pt x="407" y="2538"/>
                    </a:lnTo>
                    <a:lnTo>
                      <a:pt x="404" y="2533"/>
                    </a:lnTo>
                    <a:lnTo>
                      <a:pt x="405" y="2530"/>
                    </a:lnTo>
                    <a:lnTo>
                      <a:pt x="406" y="2529"/>
                    </a:lnTo>
                    <a:lnTo>
                      <a:pt x="413" y="2533"/>
                    </a:lnTo>
                    <a:lnTo>
                      <a:pt x="425" y="2539"/>
                    </a:lnTo>
                    <a:lnTo>
                      <a:pt x="429" y="2542"/>
                    </a:lnTo>
                    <a:lnTo>
                      <a:pt x="429" y="2546"/>
                    </a:lnTo>
                    <a:lnTo>
                      <a:pt x="432" y="2547"/>
                    </a:lnTo>
                    <a:lnTo>
                      <a:pt x="433" y="2550"/>
                    </a:lnTo>
                    <a:lnTo>
                      <a:pt x="436" y="2552"/>
                    </a:lnTo>
                    <a:lnTo>
                      <a:pt x="438" y="2554"/>
                    </a:lnTo>
                    <a:lnTo>
                      <a:pt x="436" y="2556"/>
                    </a:lnTo>
                    <a:lnTo>
                      <a:pt x="430" y="2560"/>
                    </a:lnTo>
                    <a:lnTo>
                      <a:pt x="422" y="2562"/>
                    </a:lnTo>
                    <a:lnTo>
                      <a:pt x="415" y="2567"/>
                    </a:lnTo>
                    <a:lnTo>
                      <a:pt x="414" y="2570"/>
                    </a:lnTo>
                    <a:close/>
                    <a:moveTo>
                      <a:pt x="375" y="2513"/>
                    </a:moveTo>
                    <a:lnTo>
                      <a:pt x="373" y="2514"/>
                    </a:lnTo>
                    <a:lnTo>
                      <a:pt x="371" y="2513"/>
                    </a:lnTo>
                    <a:lnTo>
                      <a:pt x="371" y="2511"/>
                    </a:lnTo>
                    <a:lnTo>
                      <a:pt x="369" y="2509"/>
                    </a:lnTo>
                    <a:lnTo>
                      <a:pt x="372" y="2508"/>
                    </a:lnTo>
                    <a:lnTo>
                      <a:pt x="374" y="2509"/>
                    </a:lnTo>
                    <a:lnTo>
                      <a:pt x="375" y="2510"/>
                    </a:lnTo>
                    <a:lnTo>
                      <a:pt x="376" y="2511"/>
                    </a:lnTo>
                    <a:lnTo>
                      <a:pt x="375" y="2513"/>
                    </a:lnTo>
                    <a:close/>
                    <a:moveTo>
                      <a:pt x="386" y="2508"/>
                    </a:moveTo>
                    <a:lnTo>
                      <a:pt x="387" y="2509"/>
                    </a:lnTo>
                    <a:lnTo>
                      <a:pt x="390" y="2508"/>
                    </a:lnTo>
                    <a:lnTo>
                      <a:pt x="393" y="2507"/>
                    </a:lnTo>
                    <a:lnTo>
                      <a:pt x="396" y="2510"/>
                    </a:lnTo>
                    <a:lnTo>
                      <a:pt x="398" y="2511"/>
                    </a:lnTo>
                    <a:lnTo>
                      <a:pt x="400" y="2513"/>
                    </a:lnTo>
                    <a:lnTo>
                      <a:pt x="401" y="2513"/>
                    </a:lnTo>
                    <a:lnTo>
                      <a:pt x="400" y="2515"/>
                    </a:lnTo>
                    <a:lnTo>
                      <a:pt x="397" y="2517"/>
                    </a:lnTo>
                    <a:lnTo>
                      <a:pt x="394" y="2518"/>
                    </a:lnTo>
                    <a:lnTo>
                      <a:pt x="391" y="2519"/>
                    </a:lnTo>
                    <a:lnTo>
                      <a:pt x="388" y="2518"/>
                    </a:lnTo>
                    <a:lnTo>
                      <a:pt x="388" y="2518"/>
                    </a:lnTo>
                    <a:lnTo>
                      <a:pt x="387" y="2515"/>
                    </a:lnTo>
                    <a:lnTo>
                      <a:pt x="386" y="2512"/>
                    </a:lnTo>
                    <a:lnTo>
                      <a:pt x="384" y="2513"/>
                    </a:lnTo>
                    <a:lnTo>
                      <a:pt x="382" y="2511"/>
                    </a:lnTo>
                    <a:lnTo>
                      <a:pt x="380" y="2509"/>
                    </a:lnTo>
                    <a:lnTo>
                      <a:pt x="380" y="2507"/>
                    </a:lnTo>
                    <a:lnTo>
                      <a:pt x="381" y="2505"/>
                    </a:lnTo>
                    <a:lnTo>
                      <a:pt x="383" y="2505"/>
                    </a:lnTo>
                    <a:lnTo>
                      <a:pt x="384" y="2506"/>
                    </a:lnTo>
                    <a:lnTo>
                      <a:pt x="386" y="2508"/>
                    </a:lnTo>
                    <a:close/>
                    <a:moveTo>
                      <a:pt x="364" y="2499"/>
                    </a:moveTo>
                    <a:lnTo>
                      <a:pt x="371" y="2499"/>
                    </a:lnTo>
                    <a:lnTo>
                      <a:pt x="372" y="2499"/>
                    </a:lnTo>
                    <a:lnTo>
                      <a:pt x="373" y="2500"/>
                    </a:lnTo>
                    <a:lnTo>
                      <a:pt x="378" y="2500"/>
                    </a:lnTo>
                    <a:lnTo>
                      <a:pt x="379" y="2500"/>
                    </a:lnTo>
                    <a:lnTo>
                      <a:pt x="378" y="2502"/>
                    </a:lnTo>
                    <a:lnTo>
                      <a:pt x="375" y="2504"/>
                    </a:lnTo>
                    <a:lnTo>
                      <a:pt x="370" y="2502"/>
                    </a:lnTo>
                    <a:lnTo>
                      <a:pt x="361" y="2502"/>
                    </a:lnTo>
                    <a:lnTo>
                      <a:pt x="362" y="2500"/>
                    </a:lnTo>
                    <a:lnTo>
                      <a:pt x="363" y="2500"/>
                    </a:lnTo>
                    <a:lnTo>
                      <a:pt x="363" y="2498"/>
                    </a:lnTo>
                    <a:lnTo>
                      <a:pt x="364" y="2499"/>
                    </a:lnTo>
                    <a:close/>
                    <a:moveTo>
                      <a:pt x="346" y="2491"/>
                    </a:moveTo>
                    <a:lnTo>
                      <a:pt x="347" y="2491"/>
                    </a:lnTo>
                    <a:lnTo>
                      <a:pt x="348" y="2491"/>
                    </a:lnTo>
                    <a:lnTo>
                      <a:pt x="348" y="2493"/>
                    </a:lnTo>
                    <a:lnTo>
                      <a:pt x="350" y="2495"/>
                    </a:lnTo>
                    <a:lnTo>
                      <a:pt x="351" y="2496"/>
                    </a:lnTo>
                    <a:lnTo>
                      <a:pt x="349" y="2497"/>
                    </a:lnTo>
                    <a:lnTo>
                      <a:pt x="346" y="2497"/>
                    </a:lnTo>
                    <a:lnTo>
                      <a:pt x="344" y="2496"/>
                    </a:lnTo>
                    <a:lnTo>
                      <a:pt x="343" y="2494"/>
                    </a:lnTo>
                    <a:lnTo>
                      <a:pt x="341" y="2495"/>
                    </a:lnTo>
                    <a:lnTo>
                      <a:pt x="341" y="2494"/>
                    </a:lnTo>
                    <a:lnTo>
                      <a:pt x="341" y="2493"/>
                    </a:lnTo>
                    <a:lnTo>
                      <a:pt x="339" y="2494"/>
                    </a:lnTo>
                    <a:lnTo>
                      <a:pt x="341" y="2496"/>
                    </a:lnTo>
                    <a:lnTo>
                      <a:pt x="337" y="2496"/>
                    </a:lnTo>
                    <a:lnTo>
                      <a:pt x="336" y="2496"/>
                    </a:lnTo>
                    <a:lnTo>
                      <a:pt x="336" y="2493"/>
                    </a:lnTo>
                    <a:lnTo>
                      <a:pt x="332" y="2489"/>
                    </a:lnTo>
                    <a:lnTo>
                      <a:pt x="332" y="2488"/>
                    </a:lnTo>
                    <a:lnTo>
                      <a:pt x="331" y="2487"/>
                    </a:lnTo>
                    <a:lnTo>
                      <a:pt x="336" y="2486"/>
                    </a:lnTo>
                    <a:lnTo>
                      <a:pt x="339" y="2483"/>
                    </a:lnTo>
                    <a:lnTo>
                      <a:pt x="341" y="2483"/>
                    </a:lnTo>
                    <a:lnTo>
                      <a:pt x="344" y="2488"/>
                    </a:lnTo>
                    <a:lnTo>
                      <a:pt x="344" y="2489"/>
                    </a:lnTo>
                    <a:lnTo>
                      <a:pt x="345" y="2490"/>
                    </a:lnTo>
                    <a:lnTo>
                      <a:pt x="346" y="2491"/>
                    </a:lnTo>
                    <a:close/>
                    <a:moveTo>
                      <a:pt x="273" y="2478"/>
                    </a:moveTo>
                    <a:lnTo>
                      <a:pt x="273" y="2480"/>
                    </a:lnTo>
                    <a:lnTo>
                      <a:pt x="271" y="2480"/>
                    </a:lnTo>
                    <a:lnTo>
                      <a:pt x="271" y="2478"/>
                    </a:lnTo>
                    <a:lnTo>
                      <a:pt x="272" y="2477"/>
                    </a:lnTo>
                    <a:lnTo>
                      <a:pt x="274" y="2475"/>
                    </a:lnTo>
                    <a:lnTo>
                      <a:pt x="276" y="2472"/>
                    </a:lnTo>
                    <a:lnTo>
                      <a:pt x="277" y="2473"/>
                    </a:lnTo>
                    <a:lnTo>
                      <a:pt x="276" y="2474"/>
                    </a:lnTo>
                    <a:lnTo>
                      <a:pt x="276" y="2476"/>
                    </a:lnTo>
                    <a:lnTo>
                      <a:pt x="274" y="2477"/>
                    </a:lnTo>
                    <a:lnTo>
                      <a:pt x="273" y="2478"/>
                    </a:lnTo>
                    <a:close/>
                    <a:moveTo>
                      <a:pt x="298" y="2476"/>
                    </a:moveTo>
                    <a:lnTo>
                      <a:pt x="295" y="2477"/>
                    </a:lnTo>
                    <a:lnTo>
                      <a:pt x="293" y="2476"/>
                    </a:lnTo>
                    <a:lnTo>
                      <a:pt x="290" y="2476"/>
                    </a:lnTo>
                    <a:lnTo>
                      <a:pt x="289" y="2475"/>
                    </a:lnTo>
                    <a:lnTo>
                      <a:pt x="286" y="2474"/>
                    </a:lnTo>
                    <a:lnTo>
                      <a:pt x="285" y="2472"/>
                    </a:lnTo>
                    <a:lnTo>
                      <a:pt x="287" y="2469"/>
                    </a:lnTo>
                    <a:lnTo>
                      <a:pt x="292" y="2466"/>
                    </a:lnTo>
                    <a:lnTo>
                      <a:pt x="298" y="2466"/>
                    </a:lnTo>
                    <a:lnTo>
                      <a:pt x="300" y="2468"/>
                    </a:lnTo>
                    <a:lnTo>
                      <a:pt x="300" y="2469"/>
                    </a:lnTo>
                    <a:lnTo>
                      <a:pt x="299" y="2471"/>
                    </a:lnTo>
                    <a:lnTo>
                      <a:pt x="299" y="2474"/>
                    </a:lnTo>
                    <a:lnTo>
                      <a:pt x="298" y="2476"/>
                    </a:lnTo>
                    <a:close/>
                    <a:moveTo>
                      <a:pt x="2669" y="2389"/>
                    </a:moveTo>
                    <a:lnTo>
                      <a:pt x="2668" y="2389"/>
                    </a:lnTo>
                    <a:lnTo>
                      <a:pt x="2668" y="2389"/>
                    </a:lnTo>
                    <a:lnTo>
                      <a:pt x="2670" y="2388"/>
                    </a:lnTo>
                    <a:lnTo>
                      <a:pt x="2671" y="2388"/>
                    </a:lnTo>
                    <a:lnTo>
                      <a:pt x="2670" y="2389"/>
                    </a:lnTo>
                    <a:lnTo>
                      <a:pt x="2669" y="2389"/>
                    </a:lnTo>
                    <a:close/>
                    <a:moveTo>
                      <a:pt x="2676" y="2387"/>
                    </a:moveTo>
                    <a:lnTo>
                      <a:pt x="2674" y="2387"/>
                    </a:lnTo>
                    <a:lnTo>
                      <a:pt x="2675" y="2386"/>
                    </a:lnTo>
                    <a:lnTo>
                      <a:pt x="2676" y="2384"/>
                    </a:lnTo>
                    <a:lnTo>
                      <a:pt x="2677" y="2385"/>
                    </a:lnTo>
                    <a:lnTo>
                      <a:pt x="2677" y="2387"/>
                    </a:lnTo>
                    <a:lnTo>
                      <a:pt x="2676" y="2387"/>
                    </a:lnTo>
                    <a:close/>
                    <a:moveTo>
                      <a:pt x="2683" y="2385"/>
                    </a:moveTo>
                    <a:lnTo>
                      <a:pt x="2682" y="2386"/>
                    </a:lnTo>
                    <a:lnTo>
                      <a:pt x="2682" y="2385"/>
                    </a:lnTo>
                    <a:lnTo>
                      <a:pt x="2682" y="2385"/>
                    </a:lnTo>
                    <a:lnTo>
                      <a:pt x="2680" y="2383"/>
                    </a:lnTo>
                    <a:lnTo>
                      <a:pt x="2680" y="2382"/>
                    </a:lnTo>
                    <a:lnTo>
                      <a:pt x="2683" y="2384"/>
                    </a:lnTo>
                    <a:lnTo>
                      <a:pt x="2683" y="2385"/>
                    </a:lnTo>
                    <a:close/>
                    <a:moveTo>
                      <a:pt x="2691" y="2383"/>
                    </a:moveTo>
                    <a:lnTo>
                      <a:pt x="2690" y="2384"/>
                    </a:lnTo>
                    <a:lnTo>
                      <a:pt x="2689" y="2383"/>
                    </a:lnTo>
                    <a:lnTo>
                      <a:pt x="2690" y="2383"/>
                    </a:lnTo>
                    <a:lnTo>
                      <a:pt x="2695" y="2382"/>
                    </a:lnTo>
                    <a:lnTo>
                      <a:pt x="2694" y="2383"/>
                    </a:lnTo>
                    <a:lnTo>
                      <a:pt x="2691" y="2383"/>
                    </a:lnTo>
                    <a:close/>
                    <a:moveTo>
                      <a:pt x="2698" y="2380"/>
                    </a:moveTo>
                    <a:lnTo>
                      <a:pt x="2698" y="2380"/>
                    </a:lnTo>
                    <a:lnTo>
                      <a:pt x="2698" y="2379"/>
                    </a:lnTo>
                    <a:lnTo>
                      <a:pt x="2699" y="2379"/>
                    </a:lnTo>
                    <a:lnTo>
                      <a:pt x="2700" y="2379"/>
                    </a:lnTo>
                    <a:lnTo>
                      <a:pt x="2700" y="2379"/>
                    </a:lnTo>
                    <a:lnTo>
                      <a:pt x="2698" y="2380"/>
                    </a:lnTo>
                    <a:close/>
                    <a:moveTo>
                      <a:pt x="2705" y="2377"/>
                    </a:moveTo>
                    <a:lnTo>
                      <a:pt x="2703" y="2377"/>
                    </a:lnTo>
                    <a:lnTo>
                      <a:pt x="2705" y="2376"/>
                    </a:lnTo>
                    <a:lnTo>
                      <a:pt x="2705" y="2376"/>
                    </a:lnTo>
                    <a:lnTo>
                      <a:pt x="2705" y="2377"/>
                    </a:lnTo>
                    <a:close/>
                    <a:moveTo>
                      <a:pt x="2712" y="2369"/>
                    </a:moveTo>
                    <a:lnTo>
                      <a:pt x="2706" y="2375"/>
                    </a:lnTo>
                    <a:lnTo>
                      <a:pt x="2707" y="2373"/>
                    </a:lnTo>
                    <a:lnTo>
                      <a:pt x="2709" y="2370"/>
                    </a:lnTo>
                    <a:lnTo>
                      <a:pt x="2710" y="2368"/>
                    </a:lnTo>
                    <a:lnTo>
                      <a:pt x="2711" y="2368"/>
                    </a:lnTo>
                    <a:lnTo>
                      <a:pt x="2713" y="2366"/>
                    </a:lnTo>
                    <a:lnTo>
                      <a:pt x="2713" y="2363"/>
                    </a:lnTo>
                    <a:lnTo>
                      <a:pt x="2715" y="2362"/>
                    </a:lnTo>
                    <a:lnTo>
                      <a:pt x="2716" y="2362"/>
                    </a:lnTo>
                    <a:lnTo>
                      <a:pt x="2712" y="2369"/>
                    </a:lnTo>
                    <a:close/>
                    <a:moveTo>
                      <a:pt x="2662" y="2324"/>
                    </a:moveTo>
                    <a:lnTo>
                      <a:pt x="2660" y="2326"/>
                    </a:lnTo>
                    <a:lnTo>
                      <a:pt x="2658" y="2325"/>
                    </a:lnTo>
                    <a:lnTo>
                      <a:pt x="2657" y="2324"/>
                    </a:lnTo>
                    <a:lnTo>
                      <a:pt x="2656" y="2321"/>
                    </a:lnTo>
                    <a:lnTo>
                      <a:pt x="2659" y="2324"/>
                    </a:lnTo>
                    <a:lnTo>
                      <a:pt x="2659" y="2324"/>
                    </a:lnTo>
                    <a:lnTo>
                      <a:pt x="2662" y="2324"/>
                    </a:lnTo>
                    <a:close/>
                    <a:moveTo>
                      <a:pt x="2660" y="2321"/>
                    </a:moveTo>
                    <a:lnTo>
                      <a:pt x="2660" y="2323"/>
                    </a:lnTo>
                    <a:lnTo>
                      <a:pt x="2659" y="2320"/>
                    </a:lnTo>
                    <a:lnTo>
                      <a:pt x="2657" y="2316"/>
                    </a:lnTo>
                    <a:lnTo>
                      <a:pt x="2659" y="2317"/>
                    </a:lnTo>
                    <a:lnTo>
                      <a:pt x="2660" y="2321"/>
                    </a:lnTo>
                    <a:close/>
                    <a:moveTo>
                      <a:pt x="2200" y="2334"/>
                    </a:moveTo>
                    <a:lnTo>
                      <a:pt x="2199" y="2336"/>
                    </a:lnTo>
                    <a:lnTo>
                      <a:pt x="2197" y="2329"/>
                    </a:lnTo>
                    <a:lnTo>
                      <a:pt x="2192" y="2312"/>
                    </a:lnTo>
                    <a:lnTo>
                      <a:pt x="2192" y="2303"/>
                    </a:lnTo>
                    <a:lnTo>
                      <a:pt x="2193" y="2299"/>
                    </a:lnTo>
                    <a:lnTo>
                      <a:pt x="2194" y="2313"/>
                    </a:lnTo>
                    <a:lnTo>
                      <a:pt x="2198" y="2330"/>
                    </a:lnTo>
                    <a:lnTo>
                      <a:pt x="2200" y="2334"/>
                    </a:lnTo>
                    <a:close/>
                    <a:moveTo>
                      <a:pt x="2194" y="2296"/>
                    </a:moveTo>
                    <a:lnTo>
                      <a:pt x="2193" y="2298"/>
                    </a:lnTo>
                    <a:lnTo>
                      <a:pt x="2194" y="2294"/>
                    </a:lnTo>
                    <a:lnTo>
                      <a:pt x="2196" y="2288"/>
                    </a:lnTo>
                    <a:lnTo>
                      <a:pt x="2201" y="2279"/>
                    </a:lnTo>
                    <a:lnTo>
                      <a:pt x="2203" y="2278"/>
                    </a:lnTo>
                    <a:lnTo>
                      <a:pt x="2197" y="2287"/>
                    </a:lnTo>
                    <a:lnTo>
                      <a:pt x="2194" y="2296"/>
                    </a:lnTo>
                    <a:close/>
                    <a:moveTo>
                      <a:pt x="2718" y="2296"/>
                    </a:moveTo>
                    <a:lnTo>
                      <a:pt x="2719" y="2299"/>
                    </a:lnTo>
                    <a:lnTo>
                      <a:pt x="2715" y="2293"/>
                    </a:lnTo>
                    <a:lnTo>
                      <a:pt x="2712" y="2284"/>
                    </a:lnTo>
                    <a:lnTo>
                      <a:pt x="2711" y="2277"/>
                    </a:lnTo>
                    <a:lnTo>
                      <a:pt x="2712" y="2279"/>
                    </a:lnTo>
                    <a:lnTo>
                      <a:pt x="2713" y="2283"/>
                    </a:lnTo>
                    <a:lnTo>
                      <a:pt x="2718" y="2296"/>
                    </a:lnTo>
                    <a:close/>
                    <a:moveTo>
                      <a:pt x="2204" y="2275"/>
                    </a:moveTo>
                    <a:lnTo>
                      <a:pt x="2204" y="2275"/>
                    </a:lnTo>
                    <a:lnTo>
                      <a:pt x="2205" y="2272"/>
                    </a:lnTo>
                    <a:lnTo>
                      <a:pt x="2206" y="2271"/>
                    </a:lnTo>
                    <a:lnTo>
                      <a:pt x="2208" y="2268"/>
                    </a:lnTo>
                    <a:lnTo>
                      <a:pt x="2209" y="2267"/>
                    </a:lnTo>
                    <a:lnTo>
                      <a:pt x="2210" y="2269"/>
                    </a:lnTo>
                    <a:lnTo>
                      <a:pt x="2207" y="2271"/>
                    </a:lnTo>
                    <a:lnTo>
                      <a:pt x="2204" y="2275"/>
                    </a:lnTo>
                    <a:close/>
                    <a:moveTo>
                      <a:pt x="2212" y="2266"/>
                    </a:moveTo>
                    <a:lnTo>
                      <a:pt x="2211" y="2266"/>
                    </a:lnTo>
                    <a:lnTo>
                      <a:pt x="2213" y="2264"/>
                    </a:lnTo>
                    <a:lnTo>
                      <a:pt x="2214" y="2264"/>
                    </a:lnTo>
                    <a:lnTo>
                      <a:pt x="2220" y="2260"/>
                    </a:lnTo>
                    <a:lnTo>
                      <a:pt x="2222" y="2259"/>
                    </a:lnTo>
                    <a:lnTo>
                      <a:pt x="2223" y="2258"/>
                    </a:lnTo>
                    <a:lnTo>
                      <a:pt x="2223" y="2258"/>
                    </a:lnTo>
                    <a:lnTo>
                      <a:pt x="2223" y="2260"/>
                    </a:lnTo>
                    <a:lnTo>
                      <a:pt x="2219" y="2262"/>
                    </a:lnTo>
                    <a:lnTo>
                      <a:pt x="2212" y="2266"/>
                    </a:lnTo>
                    <a:close/>
                    <a:moveTo>
                      <a:pt x="2265" y="2232"/>
                    </a:moveTo>
                    <a:lnTo>
                      <a:pt x="2263" y="2232"/>
                    </a:lnTo>
                    <a:lnTo>
                      <a:pt x="2270" y="2227"/>
                    </a:lnTo>
                    <a:lnTo>
                      <a:pt x="2271" y="2225"/>
                    </a:lnTo>
                    <a:lnTo>
                      <a:pt x="2273" y="2225"/>
                    </a:lnTo>
                    <a:lnTo>
                      <a:pt x="2270" y="2228"/>
                    </a:lnTo>
                    <a:lnTo>
                      <a:pt x="2265" y="2232"/>
                    </a:lnTo>
                    <a:close/>
                    <a:moveTo>
                      <a:pt x="2364" y="2220"/>
                    </a:moveTo>
                    <a:lnTo>
                      <a:pt x="2363" y="2220"/>
                    </a:lnTo>
                    <a:lnTo>
                      <a:pt x="2358" y="2217"/>
                    </a:lnTo>
                    <a:lnTo>
                      <a:pt x="2358" y="2216"/>
                    </a:lnTo>
                    <a:lnTo>
                      <a:pt x="2360" y="2214"/>
                    </a:lnTo>
                    <a:lnTo>
                      <a:pt x="2362" y="2215"/>
                    </a:lnTo>
                    <a:lnTo>
                      <a:pt x="2364" y="2216"/>
                    </a:lnTo>
                    <a:lnTo>
                      <a:pt x="2365" y="2217"/>
                    </a:lnTo>
                    <a:lnTo>
                      <a:pt x="2365" y="2217"/>
                    </a:lnTo>
                    <a:lnTo>
                      <a:pt x="2365" y="2218"/>
                    </a:lnTo>
                    <a:lnTo>
                      <a:pt x="2364" y="2220"/>
                    </a:lnTo>
                    <a:close/>
                    <a:moveTo>
                      <a:pt x="2574" y="2214"/>
                    </a:moveTo>
                    <a:lnTo>
                      <a:pt x="2570" y="2216"/>
                    </a:lnTo>
                    <a:lnTo>
                      <a:pt x="2568" y="2215"/>
                    </a:lnTo>
                    <a:lnTo>
                      <a:pt x="2569" y="2215"/>
                    </a:lnTo>
                    <a:lnTo>
                      <a:pt x="2570" y="2215"/>
                    </a:lnTo>
                    <a:lnTo>
                      <a:pt x="2575" y="2213"/>
                    </a:lnTo>
                    <a:lnTo>
                      <a:pt x="2577" y="2212"/>
                    </a:lnTo>
                    <a:lnTo>
                      <a:pt x="2579" y="2211"/>
                    </a:lnTo>
                    <a:lnTo>
                      <a:pt x="2574" y="2214"/>
                    </a:lnTo>
                    <a:close/>
                    <a:moveTo>
                      <a:pt x="2452" y="2212"/>
                    </a:moveTo>
                    <a:lnTo>
                      <a:pt x="2450" y="2214"/>
                    </a:lnTo>
                    <a:lnTo>
                      <a:pt x="2450" y="2213"/>
                    </a:lnTo>
                    <a:lnTo>
                      <a:pt x="2451" y="2211"/>
                    </a:lnTo>
                    <a:lnTo>
                      <a:pt x="2453" y="2211"/>
                    </a:lnTo>
                    <a:lnTo>
                      <a:pt x="2452" y="2212"/>
                    </a:lnTo>
                    <a:close/>
                    <a:moveTo>
                      <a:pt x="2454" y="2209"/>
                    </a:moveTo>
                    <a:lnTo>
                      <a:pt x="2453" y="2210"/>
                    </a:lnTo>
                    <a:lnTo>
                      <a:pt x="2454" y="2205"/>
                    </a:lnTo>
                    <a:lnTo>
                      <a:pt x="2453" y="2200"/>
                    </a:lnTo>
                    <a:lnTo>
                      <a:pt x="2454" y="2202"/>
                    </a:lnTo>
                    <a:lnTo>
                      <a:pt x="2454" y="2205"/>
                    </a:lnTo>
                    <a:lnTo>
                      <a:pt x="2454" y="2209"/>
                    </a:lnTo>
                    <a:close/>
                    <a:moveTo>
                      <a:pt x="2442" y="2199"/>
                    </a:moveTo>
                    <a:lnTo>
                      <a:pt x="2442" y="2201"/>
                    </a:lnTo>
                    <a:lnTo>
                      <a:pt x="2440" y="2200"/>
                    </a:lnTo>
                    <a:lnTo>
                      <a:pt x="2438" y="2200"/>
                    </a:lnTo>
                    <a:lnTo>
                      <a:pt x="2439" y="2199"/>
                    </a:lnTo>
                    <a:lnTo>
                      <a:pt x="2440" y="2199"/>
                    </a:lnTo>
                    <a:lnTo>
                      <a:pt x="2440" y="2199"/>
                    </a:lnTo>
                    <a:lnTo>
                      <a:pt x="2443" y="2196"/>
                    </a:lnTo>
                    <a:lnTo>
                      <a:pt x="2442" y="2198"/>
                    </a:lnTo>
                    <a:lnTo>
                      <a:pt x="2442" y="2199"/>
                    </a:lnTo>
                    <a:close/>
                    <a:moveTo>
                      <a:pt x="2462" y="2195"/>
                    </a:moveTo>
                    <a:lnTo>
                      <a:pt x="2462" y="2195"/>
                    </a:lnTo>
                    <a:lnTo>
                      <a:pt x="2459" y="2194"/>
                    </a:lnTo>
                    <a:lnTo>
                      <a:pt x="2457" y="2194"/>
                    </a:lnTo>
                    <a:lnTo>
                      <a:pt x="2457" y="2193"/>
                    </a:lnTo>
                    <a:lnTo>
                      <a:pt x="2462" y="2194"/>
                    </a:lnTo>
                    <a:lnTo>
                      <a:pt x="2462" y="2195"/>
                    </a:lnTo>
                    <a:close/>
                    <a:moveTo>
                      <a:pt x="2477" y="2193"/>
                    </a:moveTo>
                    <a:lnTo>
                      <a:pt x="2474" y="2194"/>
                    </a:lnTo>
                    <a:lnTo>
                      <a:pt x="2470" y="2194"/>
                    </a:lnTo>
                    <a:lnTo>
                      <a:pt x="2470" y="2194"/>
                    </a:lnTo>
                    <a:lnTo>
                      <a:pt x="2471" y="2193"/>
                    </a:lnTo>
                    <a:lnTo>
                      <a:pt x="2476" y="2192"/>
                    </a:lnTo>
                    <a:lnTo>
                      <a:pt x="2477" y="2193"/>
                    </a:lnTo>
                    <a:close/>
                    <a:moveTo>
                      <a:pt x="2680" y="2168"/>
                    </a:moveTo>
                    <a:lnTo>
                      <a:pt x="2679" y="2177"/>
                    </a:lnTo>
                    <a:lnTo>
                      <a:pt x="2678" y="2173"/>
                    </a:lnTo>
                    <a:lnTo>
                      <a:pt x="2678" y="2170"/>
                    </a:lnTo>
                    <a:lnTo>
                      <a:pt x="2679" y="2168"/>
                    </a:lnTo>
                    <a:lnTo>
                      <a:pt x="2680" y="2168"/>
                    </a:lnTo>
                    <a:close/>
                    <a:moveTo>
                      <a:pt x="1552" y="2101"/>
                    </a:moveTo>
                    <a:lnTo>
                      <a:pt x="1550" y="2102"/>
                    </a:lnTo>
                    <a:lnTo>
                      <a:pt x="1548" y="2101"/>
                    </a:lnTo>
                    <a:lnTo>
                      <a:pt x="1547" y="2097"/>
                    </a:lnTo>
                    <a:lnTo>
                      <a:pt x="1545" y="2095"/>
                    </a:lnTo>
                    <a:lnTo>
                      <a:pt x="1546" y="2094"/>
                    </a:lnTo>
                    <a:lnTo>
                      <a:pt x="1547" y="2096"/>
                    </a:lnTo>
                    <a:lnTo>
                      <a:pt x="1551" y="2101"/>
                    </a:lnTo>
                    <a:lnTo>
                      <a:pt x="1552" y="2101"/>
                    </a:lnTo>
                    <a:close/>
                    <a:moveTo>
                      <a:pt x="1519" y="2087"/>
                    </a:moveTo>
                    <a:lnTo>
                      <a:pt x="1517" y="2087"/>
                    </a:lnTo>
                    <a:lnTo>
                      <a:pt x="1515" y="2087"/>
                    </a:lnTo>
                    <a:lnTo>
                      <a:pt x="1515" y="2085"/>
                    </a:lnTo>
                    <a:lnTo>
                      <a:pt x="1516" y="2085"/>
                    </a:lnTo>
                    <a:lnTo>
                      <a:pt x="1518" y="2085"/>
                    </a:lnTo>
                    <a:lnTo>
                      <a:pt x="1519" y="2086"/>
                    </a:lnTo>
                    <a:lnTo>
                      <a:pt x="1519" y="2087"/>
                    </a:lnTo>
                    <a:close/>
                    <a:moveTo>
                      <a:pt x="1552" y="2081"/>
                    </a:moveTo>
                    <a:lnTo>
                      <a:pt x="1554" y="2084"/>
                    </a:lnTo>
                    <a:lnTo>
                      <a:pt x="1551" y="2084"/>
                    </a:lnTo>
                    <a:lnTo>
                      <a:pt x="1549" y="2084"/>
                    </a:lnTo>
                    <a:lnTo>
                      <a:pt x="1548" y="2082"/>
                    </a:lnTo>
                    <a:lnTo>
                      <a:pt x="1548" y="2080"/>
                    </a:lnTo>
                    <a:lnTo>
                      <a:pt x="1547" y="2079"/>
                    </a:lnTo>
                    <a:lnTo>
                      <a:pt x="1546" y="2079"/>
                    </a:lnTo>
                    <a:lnTo>
                      <a:pt x="1545" y="2079"/>
                    </a:lnTo>
                    <a:lnTo>
                      <a:pt x="1545" y="2078"/>
                    </a:lnTo>
                    <a:lnTo>
                      <a:pt x="1546" y="2077"/>
                    </a:lnTo>
                    <a:lnTo>
                      <a:pt x="1551" y="2080"/>
                    </a:lnTo>
                    <a:lnTo>
                      <a:pt x="1552" y="2081"/>
                    </a:lnTo>
                    <a:close/>
                    <a:moveTo>
                      <a:pt x="1500" y="2062"/>
                    </a:moveTo>
                    <a:lnTo>
                      <a:pt x="1498" y="2062"/>
                    </a:lnTo>
                    <a:lnTo>
                      <a:pt x="1496" y="2062"/>
                    </a:lnTo>
                    <a:lnTo>
                      <a:pt x="1494" y="2058"/>
                    </a:lnTo>
                    <a:lnTo>
                      <a:pt x="1499" y="2058"/>
                    </a:lnTo>
                    <a:lnTo>
                      <a:pt x="1502" y="2059"/>
                    </a:lnTo>
                    <a:lnTo>
                      <a:pt x="1502" y="2060"/>
                    </a:lnTo>
                    <a:lnTo>
                      <a:pt x="1500" y="2062"/>
                    </a:lnTo>
                    <a:close/>
                    <a:moveTo>
                      <a:pt x="1492" y="2058"/>
                    </a:moveTo>
                    <a:lnTo>
                      <a:pt x="1491" y="2058"/>
                    </a:lnTo>
                    <a:lnTo>
                      <a:pt x="1488" y="2057"/>
                    </a:lnTo>
                    <a:lnTo>
                      <a:pt x="1489" y="2057"/>
                    </a:lnTo>
                    <a:lnTo>
                      <a:pt x="1490" y="2056"/>
                    </a:lnTo>
                    <a:lnTo>
                      <a:pt x="1491" y="2057"/>
                    </a:lnTo>
                    <a:lnTo>
                      <a:pt x="1492" y="2058"/>
                    </a:lnTo>
                    <a:close/>
                    <a:moveTo>
                      <a:pt x="1505" y="2055"/>
                    </a:moveTo>
                    <a:lnTo>
                      <a:pt x="1512" y="2057"/>
                    </a:lnTo>
                    <a:lnTo>
                      <a:pt x="1515" y="2057"/>
                    </a:lnTo>
                    <a:lnTo>
                      <a:pt x="1515" y="2057"/>
                    </a:lnTo>
                    <a:lnTo>
                      <a:pt x="1515" y="2058"/>
                    </a:lnTo>
                    <a:lnTo>
                      <a:pt x="1507" y="2060"/>
                    </a:lnTo>
                    <a:lnTo>
                      <a:pt x="1505" y="2058"/>
                    </a:lnTo>
                    <a:lnTo>
                      <a:pt x="1505" y="2057"/>
                    </a:lnTo>
                    <a:lnTo>
                      <a:pt x="1504" y="2056"/>
                    </a:lnTo>
                    <a:lnTo>
                      <a:pt x="1505" y="2055"/>
                    </a:lnTo>
                    <a:close/>
                    <a:moveTo>
                      <a:pt x="2829" y="2034"/>
                    </a:moveTo>
                    <a:lnTo>
                      <a:pt x="2829" y="2034"/>
                    </a:lnTo>
                    <a:lnTo>
                      <a:pt x="2827" y="2034"/>
                    </a:lnTo>
                    <a:lnTo>
                      <a:pt x="2826" y="2033"/>
                    </a:lnTo>
                    <a:lnTo>
                      <a:pt x="2826" y="2033"/>
                    </a:lnTo>
                    <a:lnTo>
                      <a:pt x="2827" y="2033"/>
                    </a:lnTo>
                    <a:lnTo>
                      <a:pt x="2829" y="2034"/>
                    </a:lnTo>
                    <a:close/>
                    <a:moveTo>
                      <a:pt x="2830" y="2034"/>
                    </a:moveTo>
                    <a:lnTo>
                      <a:pt x="2830" y="2035"/>
                    </a:lnTo>
                    <a:lnTo>
                      <a:pt x="2833" y="2031"/>
                    </a:lnTo>
                    <a:lnTo>
                      <a:pt x="2838" y="2025"/>
                    </a:lnTo>
                    <a:lnTo>
                      <a:pt x="2840" y="2023"/>
                    </a:lnTo>
                    <a:lnTo>
                      <a:pt x="2835" y="2029"/>
                    </a:lnTo>
                    <a:lnTo>
                      <a:pt x="2830" y="2034"/>
                    </a:lnTo>
                    <a:close/>
                    <a:moveTo>
                      <a:pt x="2852" y="2014"/>
                    </a:moveTo>
                    <a:lnTo>
                      <a:pt x="2847" y="2017"/>
                    </a:lnTo>
                    <a:lnTo>
                      <a:pt x="2846" y="2017"/>
                    </a:lnTo>
                    <a:lnTo>
                      <a:pt x="2850" y="2015"/>
                    </a:lnTo>
                    <a:lnTo>
                      <a:pt x="2852" y="2014"/>
                    </a:lnTo>
                    <a:close/>
                    <a:moveTo>
                      <a:pt x="2860" y="2012"/>
                    </a:moveTo>
                    <a:lnTo>
                      <a:pt x="2856" y="2014"/>
                    </a:lnTo>
                    <a:lnTo>
                      <a:pt x="2856" y="2013"/>
                    </a:lnTo>
                    <a:lnTo>
                      <a:pt x="2861" y="2011"/>
                    </a:lnTo>
                    <a:lnTo>
                      <a:pt x="2862" y="2004"/>
                    </a:lnTo>
                    <a:lnTo>
                      <a:pt x="2862" y="2000"/>
                    </a:lnTo>
                    <a:lnTo>
                      <a:pt x="2861" y="1994"/>
                    </a:lnTo>
                    <a:lnTo>
                      <a:pt x="2861" y="1993"/>
                    </a:lnTo>
                    <a:lnTo>
                      <a:pt x="2862" y="1995"/>
                    </a:lnTo>
                    <a:lnTo>
                      <a:pt x="2863" y="2000"/>
                    </a:lnTo>
                    <a:lnTo>
                      <a:pt x="2862" y="2005"/>
                    </a:lnTo>
                    <a:lnTo>
                      <a:pt x="2861" y="2011"/>
                    </a:lnTo>
                    <a:lnTo>
                      <a:pt x="2860" y="2012"/>
                    </a:lnTo>
                    <a:close/>
                    <a:moveTo>
                      <a:pt x="2857" y="1989"/>
                    </a:moveTo>
                    <a:lnTo>
                      <a:pt x="2857" y="1990"/>
                    </a:lnTo>
                    <a:lnTo>
                      <a:pt x="2855" y="1986"/>
                    </a:lnTo>
                    <a:lnTo>
                      <a:pt x="2857" y="1987"/>
                    </a:lnTo>
                    <a:lnTo>
                      <a:pt x="2857" y="1989"/>
                    </a:lnTo>
                    <a:close/>
                    <a:moveTo>
                      <a:pt x="2867" y="1912"/>
                    </a:moveTo>
                    <a:lnTo>
                      <a:pt x="2865" y="1913"/>
                    </a:lnTo>
                    <a:lnTo>
                      <a:pt x="2869" y="1905"/>
                    </a:lnTo>
                    <a:lnTo>
                      <a:pt x="2873" y="1899"/>
                    </a:lnTo>
                    <a:lnTo>
                      <a:pt x="2874" y="1896"/>
                    </a:lnTo>
                    <a:lnTo>
                      <a:pt x="2873" y="1901"/>
                    </a:lnTo>
                    <a:lnTo>
                      <a:pt x="2870" y="1905"/>
                    </a:lnTo>
                    <a:lnTo>
                      <a:pt x="2867" y="1912"/>
                    </a:lnTo>
                    <a:close/>
                    <a:moveTo>
                      <a:pt x="2903" y="1843"/>
                    </a:moveTo>
                    <a:lnTo>
                      <a:pt x="2900" y="1848"/>
                    </a:lnTo>
                    <a:lnTo>
                      <a:pt x="2900" y="1847"/>
                    </a:lnTo>
                    <a:lnTo>
                      <a:pt x="2904" y="1839"/>
                    </a:lnTo>
                    <a:lnTo>
                      <a:pt x="2903" y="1843"/>
                    </a:lnTo>
                    <a:close/>
                    <a:moveTo>
                      <a:pt x="2901" y="1809"/>
                    </a:moveTo>
                    <a:lnTo>
                      <a:pt x="2900" y="1809"/>
                    </a:lnTo>
                    <a:lnTo>
                      <a:pt x="2901" y="1805"/>
                    </a:lnTo>
                    <a:lnTo>
                      <a:pt x="2904" y="1803"/>
                    </a:lnTo>
                    <a:lnTo>
                      <a:pt x="2905" y="1803"/>
                    </a:lnTo>
                    <a:lnTo>
                      <a:pt x="2905" y="1805"/>
                    </a:lnTo>
                    <a:lnTo>
                      <a:pt x="2904" y="1806"/>
                    </a:lnTo>
                    <a:lnTo>
                      <a:pt x="2903" y="1808"/>
                    </a:lnTo>
                    <a:lnTo>
                      <a:pt x="2901" y="1809"/>
                    </a:lnTo>
                    <a:close/>
                    <a:moveTo>
                      <a:pt x="2953" y="1790"/>
                    </a:moveTo>
                    <a:lnTo>
                      <a:pt x="2950" y="1792"/>
                    </a:lnTo>
                    <a:lnTo>
                      <a:pt x="2953" y="1793"/>
                    </a:lnTo>
                    <a:lnTo>
                      <a:pt x="2954" y="1792"/>
                    </a:lnTo>
                    <a:lnTo>
                      <a:pt x="2956" y="1791"/>
                    </a:lnTo>
                    <a:lnTo>
                      <a:pt x="2960" y="1789"/>
                    </a:lnTo>
                    <a:lnTo>
                      <a:pt x="2963" y="1787"/>
                    </a:lnTo>
                    <a:lnTo>
                      <a:pt x="2964" y="1787"/>
                    </a:lnTo>
                    <a:lnTo>
                      <a:pt x="2965" y="1789"/>
                    </a:lnTo>
                    <a:lnTo>
                      <a:pt x="2968" y="1787"/>
                    </a:lnTo>
                    <a:lnTo>
                      <a:pt x="2971" y="1787"/>
                    </a:lnTo>
                    <a:lnTo>
                      <a:pt x="2958" y="1793"/>
                    </a:lnTo>
                    <a:lnTo>
                      <a:pt x="2955" y="1795"/>
                    </a:lnTo>
                    <a:lnTo>
                      <a:pt x="2952" y="1797"/>
                    </a:lnTo>
                    <a:lnTo>
                      <a:pt x="2948" y="1798"/>
                    </a:lnTo>
                    <a:lnTo>
                      <a:pt x="2945" y="1798"/>
                    </a:lnTo>
                    <a:lnTo>
                      <a:pt x="2932" y="1803"/>
                    </a:lnTo>
                    <a:lnTo>
                      <a:pt x="2931" y="1803"/>
                    </a:lnTo>
                    <a:lnTo>
                      <a:pt x="2930" y="1803"/>
                    </a:lnTo>
                    <a:lnTo>
                      <a:pt x="2919" y="1806"/>
                    </a:lnTo>
                    <a:lnTo>
                      <a:pt x="2914" y="1806"/>
                    </a:lnTo>
                    <a:lnTo>
                      <a:pt x="2910" y="1807"/>
                    </a:lnTo>
                    <a:lnTo>
                      <a:pt x="2913" y="1805"/>
                    </a:lnTo>
                    <a:lnTo>
                      <a:pt x="2913" y="1804"/>
                    </a:lnTo>
                    <a:lnTo>
                      <a:pt x="2913" y="1803"/>
                    </a:lnTo>
                    <a:lnTo>
                      <a:pt x="2911" y="1803"/>
                    </a:lnTo>
                    <a:lnTo>
                      <a:pt x="2909" y="1806"/>
                    </a:lnTo>
                    <a:lnTo>
                      <a:pt x="2907" y="1806"/>
                    </a:lnTo>
                    <a:lnTo>
                      <a:pt x="2906" y="1804"/>
                    </a:lnTo>
                    <a:lnTo>
                      <a:pt x="2907" y="1802"/>
                    </a:lnTo>
                    <a:lnTo>
                      <a:pt x="2908" y="1800"/>
                    </a:lnTo>
                    <a:lnTo>
                      <a:pt x="2911" y="1798"/>
                    </a:lnTo>
                    <a:lnTo>
                      <a:pt x="2915" y="1796"/>
                    </a:lnTo>
                    <a:lnTo>
                      <a:pt x="2917" y="1795"/>
                    </a:lnTo>
                    <a:lnTo>
                      <a:pt x="2918" y="1796"/>
                    </a:lnTo>
                    <a:lnTo>
                      <a:pt x="2918" y="1794"/>
                    </a:lnTo>
                    <a:lnTo>
                      <a:pt x="2919" y="1793"/>
                    </a:lnTo>
                    <a:lnTo>
                      <a:pt x="2920" y="1793"/>
                    </a:lnTo>
                    <a:lnTo>
                      <a:pt x="2923" y="1793"/>
                    </a:lnTo>
                    <a:lnTo>
                      <a:pt x="2924" y="1792"/>
                    </a:lnTo>
                    <a:lnTo>
                      <a:pt x="2925" y="1792"/>
                    </a:lnTo>
                    <a:lnTo>
                      <a:pt x="2926" y="1792"/>
                    </a:lnTo>
                    <a:lnTo>
                      <a:pt x="2930" y="1792"/>
                    </a:lnTo>
                    <a:lnTo>
                      <a:pt x="2932" y="1792"/>
                    </a:lnTo>
                    <a:lnTo>
                      <a:pt x="2934" y="1791"/>
                    </a:lnTo>
                    <a:lnTo>
                      <a:pt x="2937" y="1791"/>
                    </a:lnTo>
                    <a:lnTo>
                      <a:pt x="2943" y="1791"/>
                    </a:lnTo>
                    <a:lnTo>
                      <a:pt x="2949" y="1790"/>
                    </a:lnTo>
                    <a:lnTo>
                      <a:pt x="2952" y="1789"/>
                    </a:lnTo>
                    <a:lnTo>
                      <a:pt x="2957" y="1784"/>
                    </a:lnTo>
                    <a:lnTo>
                      <a:pt x="2960" y="1783"/>
                    </a:lnTo>
                    <a:lnTo>
                      <a:pt x="2955" y="1788"/>
                    </a:lnTo>
                    <a:lnTo>
                      <a:pt x="2953" y="1790"/>
                    </a:lnTo>
                    <a:close/>
                    <a:moveTo>
                      <a:pt x="3030" y="1779"/>
                    </a:moveTo>
                    <a:lnTo>
                      <a:pt x="3028" y="1780"/>
                    </a:lnTo>
                    <a:lnTo>
                      <a:pt x="3023" y="1778"/>
                    </a:lnTo>
                    <a:lnTo>
                      <a:pt x="3027" y="1776"/>
                    </a:lnTo>
                    <a:lnTo>
                      <a:pt x="3027" y="1776"/>
                    </a:lnTo>
                    <a:lnTo>
                      <a:pt x="3028" y="1775"/>
                    </a:lnTo>
                    <a:lnTo>
                      <a:pt x="3028" y="1774"/>
                    </a:lnTo>
                    <a:lnTo>
                      <a:pt x="3030" y="1778"/>
                    </a:lnTo>
                    <a:lnTo>
                      <a:pt x="3030" y="1779"/>
                    </a:lnTo>
                    <a:close/>
                    <a:moveTo>
                      <a:pt x="3014" y="1774"/>
                    </a:moveTo>
                    <a:lnTo>
                      <a:pt x="3005" y="1776"/>
                    </a:lnTo>
                    <a:lnTo>
                      <a:pt x="3004" y="1775"/>
                    </a:lnTo>
                    <a:lnTo>
                      <a:pt x="3006" y="1775"/>
                    </a:lnTo>
                    <a:lnTo>
                      <a:pt x="3009" y="1771"/>
                    </a:lnTo>
                    <a:lnTo>
                      <a:pt x="3011" y="1771"/>
                    </a:lnTo>
                    <a:lnTo>
                      <a:pt x="3013" y="1773"/>
                    </a:lnTo>
                    <a:lnTo>
                      <a:pt x="3014" y="1774"/>
                    </a:lnTo>
                    <a:close/>
                    <a:moveTo>
                      <a:pt x="2988" y="1770"/>
                    </a:moveTo>
                    <a:lnTo>
                      <a:pt x="2987" y="1770"/>
                    </a:lnTo>
                    <a:lnTo>
                      <a:pt x="2987" y="1769"/>
                    </a:lnTo>
                    <a:lnTo>
                      <a:pt x="2987" y="1766"/>
                    </a:lnTo>
                    <a:lnTo>
                      <a:pt x="2988" y="1766"/>
                    </a:lnTo>
                    <a:lnTo>
                      <a:pt x="2988" y="1767"/>
                    </a:lnTo>
                    <a:lnTo>
                      <a:pt x="2988" y="1770"/>
                    </a:lnTo>
                    <a:close/>
                    <a:moveTo>
                      <a:pt x="2991" y="1770"/>
                    </a:moveTo>
                    <a:lnTo>
                      <a:pt x="2990" y="1771"/>
                    </a:lnTo>
                    <a:lnTo>
                      <a:pt x="2988" y="1770"/>
                    </a:lnTo>
                    <a:lnTo>
                      <a:pt x="2989" y="1769"/>
                    </a:lnTo>
                    <a:lnTo>
                      <a:pt x="2989" y="1767"/>
                    </a:lnTo>
                    <a:lnTo>
                      <a:pt x="2990" y="1764"/>
                    </a:lnTo>
                    <a:lnTo>
                      <a:pt x="2991" y="1764"/>
                    </a:lnTo>
                    <a:lnTo>
                      <a:pt x="2992" y="1763"/>
                    </a:lnTo>
                    <a:lnTo>
                      <a:pt x="2991" y="1770"/>
                    </a:lnTo>
                    <a:close/>
                    <a:moveTo>
                      <a:pt x="2757" y="1707"/>
                    </a:moveTo>
                    <a:lnTo>
                      <a:pt x="2755" y="1708"/>
                    </a:lnTo>
                    <a:lnTo>
                      <a:pt x="2754" y="1708"/>
                    </a:lnTo>
                    <a:lnTo>
                      <a:pt x="2754" y="1707"/>
                    </a:lnTo>
                    <a:lnTo>
                      <a:pt x="2753" y="1707"/>
                    </a:lnTo>
                    <a:lnTo>
                      <a:pt x="2754" y="1706"/>
                    </a:lnTo>
                    <a:lnTo>
                      <a:pt x="2754" y="1705"/>
                    </a:lnTo>
                    <a:lnTo>
                      <a:pt x="2757" y="1706"/>
                    </a:lnTo>
                    <a:lnTo>
                      <a:pt x="2757" y="1706"/>
                    </a:lnTo>
                    <a:lnTo>
                      <a:pt x="2757" y="1707"/>
                    </a:lnTo>
                    <a:close/>
                    <a:moveTo>
                      <a:pt x="2838" y="1666"/>
                    </a:moveTo>
                    <a:lnTo>
                      <a:pt x="2838" y="1666"/>
                    </a:lnTo>
                    <a:lnTo>
                      <a:pt x="2838" y="1665"/>
                    </a:lnTo>
                    <a:lnTo>
                      <a:pt x="2838" y="1665"/>
                    </a:lnTo>
                    <a:lnTo>
                      <a:pt x="2839" y="1665"/>
                    </a:lnTo>
                    <a:lnTo>
                      <a:pt x="2839" y="1665"/>
                    </a:lnTo>
                    <a:lnTo>
                      <a:pt x="2838" y="1666"/>
                    </a:lnTo>
                    <a:close/>
                    <a:moveTo>
                      <a:pt x="3071" y="1657"/>
                    </a:moveTo>
                    <a:lnTo>
                      <a:pt x="3070" y="1658"/>
                    </a:lnTo>
                    <a:lnTo>
                      <a:pt x="3069" y="1658"/>
                    </a:lnTo>
                    <a:lnTo>
                      <a:pt x="3069" y="1655"/>
                    </a:lnTo>
                    <a:lnTo>
                      <a:pt x="3070" y="1655"/>
                    </a:lnTo>
                    <a:lnTo>
                      <a:pt x="3070" y="1655"/>
                    </a:lnTo>
                    <a:lnTo>
                      <a:pt x="3071" y="1655"/>
                    </a:lnTo>
                    <a:lnTo>
                      <a:pt x="3071" y="1657"/>
                    </a:lnTo>
                    <a:close/>
                    <a:moveTo>
                      <a:pt x="2843" y="1654"/>
                    </a:moveTo>
                    <a:lnTo>
                      <a:pt x="2841" y="1654"/>
                    </a:lnTo>
                    <a:lnTo>
                      <a:pt x="2841" y="1654"/>
                    </a:lnTo>
                    <a:lnTo>
                      <a:pt x="2841" y="1653"/>
                    </a:lnTo>
                    <a:lnTo>
                      <a:pt x="2842" y="1652"/>
                    </a:lnTo>
                    <a:lnTo>
                      <a:pt x="2844" y="1652"/>
                    </a:lnTo>
                    <a:lnTo>
                      <a:pt x="2843" y="1653"/>
                    </a:lnTo>
                    <a:lnTo>
                      <a:pt x="2843" y="1654"/>
                    </a:lnTo>
                    <a:close/>
                    <a:moveTo>
                      <a:pt x="3085" y="1651"/>
                    </a:moveTo>
                    <a:lnTo>
                      <a:pt x="3083" y="1652"/>
                    </a:lnTo>
                    <a:lnTo>
                      <a:pt x="3081" y="1652"/>
                    </a:lnTo>
                    <a:lnTo>
                      <a:pt x="3081" y="1654"/>
                    </a:lnTo>
                    <a:lnTo>
                      <a:pt x="3081" y="1655"/>
                    </a:lnTo>
                    <a:lnTo>
                      <a:pt x="3079" y="1654"/>
                    </a:lnTo>
                    <a:lnTo>
                      <a:pt x="3078" y="1653"/>
                    </a:lnTo>
                    <a:lnTo>
                      <a:pt x="3078" y="1650"/>
                    </a:lnTo>
                    <a:lnTo>
                      <a:pt x="3080" y="1648"/>
                    </a:lnTo>
                    <a:lnTo>
                      <a:pt x="3081" y="1646"/>
                    </a:lnTo>
                    <a:lnTo>
                      <a:pt x="3083" y="1647"/>
                    </a:lnTo>
                    <a:lnTo>
                      <a:pt x="3085" y="1650"/>
                    </a:lnTo>
                    <a:lnTo>
                      <a:pt x="3085" y="1651"/>
                    </a:lnTo>
                    <a:close/>
                    <a:moveTo>
                      <a:pt x="2541" y="1618"/>
                    </a:moveTo>
                    <a:lnTo>
                      <a:pt x="2541" y="1619"/>
                    </a:lnTo>
                    <a:lnTo>
                      <a:pt x="2540" y="1619"/>
                    </a:lnTo>
                    <a:lnTo>
                      <a:pt x="2539" y="1618"/>
                    </a:lnTo>
                    <a:lnTo>
                      <a:pt x="2538" y="1616"/>
                    </a:lnTo>
                    <a:lnTo>
                      <a:pt x="2539" y="1616"/>
                    </a:lnTo>
                    <a:lnTo>
                      <a:pt x="2541" y="1616"/>
                    </a:lnTo>
                    <a:lnTo>
                      <a:pt x="2541" y="1617"/>
                    </a:lnTo>
                    <a:lnTo>
                      <a:pt x="2541" y="1618"/>
                    </a:lnTo>
                    <a:close/>
                    <a:moveTo>
                      <a:pt x="2510" y="1613"/>
                    </a:moveTo>
                    <a:lnTo>
                      <a:pt x="2509" y="1613"/>
                    </a:lnTo>
                    <a:lnTo>
                      <a:pt x="2508" y="1613"/>
                    </a:lnTo>
                    <a:lnTo>
                      <a:pt x="2508" y="1613"/>
                    </a:lnTo>
                    <a:lnTo>
                      <a:pt x="2508" y="1616"/>
                    </a:lnTo>
                    <a:lnTo>
                      <a:pt x="2508" y="1616"/>
                    </a:lnTo>
                    <a:lnTo>
                      <a:pt x="2507" y="1616"/>
                    </a:lnTo>
                    <a:lnTo>
                      <a:pt x="2507" y="1616"/>
                    </a:lnTo>
                    <a:lnTo>
                      <a:pt x="2507" y="1617"/>
                    </a:lnTo>
                    <a:lnTo>
                      <a:pt x="2508" y="1618"/>
                    </a:lnTo>
                    <a:lnTo>
                      <a:pt x="2507" y="1619"/>
                    </a:lnTo>
                    <a:lnTo>
                      <a:pt x="2507" y="1620"/>
                    </a:lnTo>
                    <a:lnTo>
                      <a:pt x="2506" y="1620"/>
                    </a:lnTo>
                    <a:lnTo>
                      <a:pt x="2505" y="1621"/>
                    </a:lnTo>
                    <a:lnTo>
                      <a:pt x="2505" y="1624"/>
                    </a:lnTo>
                    <a:lnTo>
                      <a:pt x="2504" y="1625"/>
                    </a:lnTo>
                    <a:lnTo>
                      <a:pt x="2505" y="1625"/>
                    </a:lnTo>
                    <a:lnTo>
                      <a:pt x="2504" y="1626"/>
                    </a:lnTo>
                    <a:lnTo>
                      <a:pt x="2501" y="1630"/>
                    </a:lnTo>
                    <a:lnTo>
                      <a:pt x="2500" y="1630"/>
                    </a:lnTo>
                    <a:lnTo>
                      <a:pt x="2499" y="1630"/>
                    </a:lnTo>
                    <a:lnTo>
                      <a:pt x="2498" y="1628"/>
                    </a:lnTo>
                    <a:lnTo>
                      <a:pt x="2498" y="1627"/>
                    </a:lnTo>
                    <a:lnTo>
                      <a:pt x="2497" y="1625"/>
                    </a:lnTo>
                    <a:lnTo>
                      <a:pt x="2498" y="1625"/>
                    </a:lnTo>
                    <a:lnTo>
                      <a:pt x="2500" y="1622"/>
                    </a:lnTo>
                    <a:lnTo>
                      <a:pt x="2501" y="1619"/>
                    </a:lnTo>
                    <a:lnTo>
                      <a:pt x="2502" y="1617"/>
                    </a:lnTo>
                    <a:lnTo>
                      <a:pt x="2503" y="1615"/>
                    </a:lnTo>
                    <a:lnTo>
                      <a:pt x="2505" y="1614"/>
                    </a:lnTo>
                    <a:lnTo>
                      <a:pt x="2506" y="1613"/>
                    </a:lnTo>
                    <a:lnTo>
                      <a:pt x="2507" y="1611"/>
                    </a:lnTo>
                    <a:lnTo>
                      <a:pt x="2508" y="1609"/>
                    </a:lnTo>
                    <a:lnTo>
                      <a:pt x="2509" y="1610"/>
                    </a:lnTo>
                    <a:lnTo>
                      <a:pt x="2510" y="1611"/>
                    </a:lnTo>
                    <a:lnTo>
                      <a:pt x="2510" y="1613"/>
                    </a:lnTo>
                    <a:close/>
                    <a:moveTo>
                      <a:pt x="2514" y="1608"/>
                    </a:moveTo>
                    <a:lnTo>
                      <a:pt x="2513" y="1608"/>
                    </a:lnTo>
                    <a:lnTo>
                      <a:pt x="2511" y="1608"/>
                    </a:lnTo>
                    <a:lnTo>
                      <a:pt x="2511" y="1607"/>
                    </a:lnTo>
                    <a:lnTo>
                      <a:pt x="2512" y="1604"/>
                    </a:lnTo>
                    <a:lnTo>
                      <a:pt x="2512" y="1604"/>
                    </a:lnTo>
                    <a:lnTo>
                      <a:pt x="2514" y="1604"/>
                    </a:lnTo>
                    <a:lnTo>
                      <a:pt x="2514" y="1605"/>
                    </a:lnTo>
                    <a:lnTo>
                      <a:pt x="2514" y="1606"/>
                    </a:lnTo>
                    <a:lnTo>
                      <a:pt x="2514" y="1608"/>
                    </a:lnTo>
                    <a:close/>
                    <a:moveTo>
                      <a:pt x="2554" y="1597"/>
                    </a:moveTo>
                    <a:lnTo>
                      <a:pt x="2553" y="1597"/>
                    </a:lnTo>
                    <a:lnTo>
                      <a:pt x="2552" y="1597"/>
                    </a:lnTo>
                    <a:lnTo>
                      <a:pt x="2552" y="1594"/>
                    </a:lnTo>
                    <a:lnTo>
                      <a:pt x="2553" y="1591"/>
                    </a:lnTo>
                    <a:lnTo>
                      <a:pt x="2555" y="1589"/>
                    </a:lnTo>
                    <a:lnTo>
                      <a:pt x="2556" y="1590"/>
                    </a:lnTo>
                    <a:lnTo>
                      <a:pt x="2555" y="1590"/>
                    </a:lnTo>
                    <a:lnTo>
                      <a:pt x="2556" y="1594"/>
                    </a:lnTo>
                    <a:lnTo>
                      <a:pt x="2555" y="1596"/>
                    </a:lnTo>
                    <a:lnTo>
                      <a:pt x="2554" y="1597"/>
                    </a:lnTo>
                    <a:close/>
                    <a:moveTo>
                      <a:pt x="2585" y="1587"/>
                    </a:moveTo>
                    <a:lnTo>
                      <a:pt x="2588" y="1587"/>
                    </a:lnTo>
                    <a:lnTo>
                      <a:pt x="2589" y="1587"/>
                    </a:lnTo>
                    <a:lnTo>
                      <a:pt x="2590" y="1589"/>
                    </a:lnTo>
                    <a:lnTo>
                      <a:pt x="2590" y="1589"/>
                    </a:lnTo>
                    <a:lnTo>
                      <a:pt x="2590" y="1591"/>
                    </a:lnTo>
                    <a:lnTo>
                      <a:pt x="2589" y="1591"/>
                    </a:lnTo>
                    <a:lnTo>
                      <a:pt x="2588" y="1591"/>
                    </a:lnTo>
                    <a:lnTo>
                      <a:pt x="2586" y="1590"/>
                    </a:lnTo>
                    <a:lnTo>
                      <a:pt x="2584" y="1588"/>
                    </a:lnTo>
                    <a:lnTo>
                      <a:pt x="2585" y="1587"/>
                    </a:lnTo>
                    <a:close/>
                    <a:moveTo>
                      <a:pt x="2616" y="1579"/>
                    </a:moveTo>
                    <a:lnTo>
                      <a:pt x="2617" y="1580"/>
                    </a:lnTo>
                    <a:lnTo>
                      <a:pt x="2616" y="1581"/>
                    </a:lnTo>
                    <a:lnTo>
                      <a:pt x="2614" y="1582"/>
                    </a:lnTo>
                    <a:lnTo>
                      <a:pt x="2610" y="1582"/>
                    </a:lnTo>
                    <a:lnTo>
                      <a:pt x="2607" y="1581"/>
                    </a:lnTo>
                    <a:lnTo>
                      <a:pt x="2605" y="1580"/>
                    </a:lnTo>
                    <a:lnTo>
                      <a:pt x="2605" y="1580"/>
                    </a:lnTo>
                    <a:lnTo>
                      <a:pt x="2605" y="1578"/>
                    </a:lnTo>
                    <a:lnTo>
                      <a:pt x="2606" y="1578"/>
                    </a:lnTo>
                    <a:lnTo>
                      <a:pt x="2607" y="1579"/>
                    </a:lnTo>
                    <a:lnTo>
                      <a:pt x="2609" y="1579"/>
                    </a:lnTo>
                    <a:lnTo>
                      <a:pt x="2610" y="1578"/>
                    </a:lnTo>
                    <a:lnTo>
                      <a:pt x="2611" y="1577"/>
                    </a:lnTo>
                    <a:lnTo>
                      <a:pt x="2611" y="1576"/>
                    </a:lnTo>
                    <a:lnTo>
                      <a:pt x="2610" y="1575"/>
                    </a:lnTo>
                    <a:lnTo>
                      <a:pt x="2611" y="1575"/>
                    </a:lnTo>
                    <a:lnTo>
                      <a:pt x="2613" y="1575"/>
                    </a:lnTo>
                    <a:lnTo>
                      <a:pt x="2614" y="1576"/>
                    </a:lnTo>
                    <a:lnTo>
                      <a:pt x="2616" y="1578"/>
                    </a:lnTo>
                    <a:lnTo>
                      <a:pt x="2616" y="1579"/>
                    </a:lnTo>
                    <a:close/>
                    <a:moveTo>
                      <a:pt x="2597" y="1569"/>
                    </a:moveTo>
                    <a:lnTo>
                      <a:pt x="2597" y="1569"/>
                    </a:lnTo>
                    <a:lnTo>
                      <a:pt x="2596" y="1567"/>
                    </a:lnTo>
                    <a:lnTo>
                      <a:pt x="2596" y="1566"/>
                    </a:lnTo>
                    <a:lnTo>
                      <a:pt x="2596" y="1565"/>
                    </a:lnTo>
                    <a:lnTo>
                      <a:pt x="2596" y="1565"/>
                    </a:lnTo>
                    <a:lnTo>
                      <a:pt x="2597" y="1566"/>
                    </a:lnTo>
                    <a:lnTo>
                      <a:pt x="2597" y="1567"/>
                    </a:lnTo>
                    <a:lnTo>
                      <a:pt x="2598" y="1568"/>
                    </a:lnTo>
                    <a:lnTo>
                      <a:pt x="2597" y="1569"/>
                    </a:lnTo>
                    <a:close/>
                    <a:moveTo>
                      <a:pt x="2597" y="1564"/>
                    </a:moveTo>
                    <a:lnTo>
                      <a:pt x="2597" y="1564"/>
                    </a:lnTo>
                    <a:lnTo>
                      <a:pt x="2596" y="1564"/>
                    </a:lnTo>
                    <a:lnTo>
                      <a:pt x="2596" y="1564"/>
                    </a:lnTo>
                    <a:lnTo>
                      <a:pt x="2595" y="1562"/>
                    </a:lnTo>
                    <a:lnTo>
                      <a:pt x="2594" y="1560"/>
                    </a:lnTo>
                    <a:lnTo>
                      <a:pt x="2593" y="1557"/>
                    </a:lnTo>
                    <a:lnTo>
                      <a:pt x="2595" y="1556"/>
                    </a:lnTo>
                    <a:lnTo>
                      <a:pt x="2596" y="1556"/>
                    </a:lnTo>
                    <a:lnTo>
                      <a:pt x="2597" y="1556"/>
                    </a:lnTo>
                    <a:lnTo>
                      <a:pt x="2597" y="1557"/>
                    </a:lnTo>
                    <a:lnTo>
                      <a:pt x="2596" y="1559"/>
                    </a:lnTo>
                    <a:lnTo>
                      <a:pt x="2596" y="1561"/>
                    </a:lnTo>
                    <a:lnTo>
                      <a:pt x="2597" y="1564"/>
                    </a:lnTo>
                    <a:close/>
                    <a:moveTo>
                      <a:pt x="2396" y="1545"/>
                    </a:moveTo>
                    <a:lnTo>
                      <a:pt x="2394" y="1545"/>
                    </a:lnTo>
                    <a:lnTo>
                      <a:pt x="2394" y="1545"/>
                    </a:lnTo>
                    <a:lnTo>
                      <a:pt x="2394" y="1544"/>
                    </a:lnTo>
                    <a:lnTo>
                      <a:pt x="2395" y="1544"/>
                    </a:lnTo>
                    <a:lnTo>
                      <a:pt x="2399" y="1541"/>
                    </a:lnTo>
                    <a:lnTo>
                      <a:pt x="2400" y="1541"/>
                    </a:lnTo>
                    <a:lnTo>
                      <a:pt x="2400" y="1542"/>
                    </a:lnTo>
                    <a:lnTo>
                      <a:pt x="2398" y="1543"/>
                    </a:lnTo>
                    <a:lnTo>
                      <a:pt x="2397" y="1544"/>
                    </a:lnTo>
                    <a:lnTo>
                      <a:pt x="2397" y="1544"/>
                    </a:lnTo>
                    <a:lnTo>
                      <a:pt x="2396" y="1545"/>
                    </a:lnTo>
                    <a:close/>
                    <a:moveTo>
                      <a:pt x="2401" y="1539"/>
                    </a:moveTo>
                    <a:lnTo>
                      <a:pt x="2400" y="1539"/>
                    </a:lnTo>
                    <a:lnTo>
                      <a:pt x="2398" y="1539"/>
                    </a:lnTo>
                    <a:lnTo>
                      <a:pt x="2398" y="1538"/>
                    </a:lnTo>
                    <a:lnTo>
                      <a:pt x="2401" y="1537"/>
                    </a:lnTo>
                    <a:lnTo>
                      <a:pt x="2401" y="1537"/>
                    </a:lnTo>
                    <a:lnTo>
                      <a:pt x="2402" y="1537"/>
                    </a:lnTo>
                    <a:lnTo>
                      <a:pt x="2401" y="1539"/>
                    </a:lnTo>
                    <a:close/>
                    <a:moveTo>
                      <a:pt x="2396" y="1538"/>
                    </a:moveTo>
                    <a:lnTo>
                      <a:pt x="2396" y="1539"/>
                    </a:lnTo>
                    <a:lnTo>
                      <a:pt x="2394" y="1538"/>
                    </a:lnTo>
                    <a:lnTo>
                      <a:pt x="2394" y="1537"/>
                    </a:lnTo>
                    <a:lnTo>
                      <a:pt x="2395" y="1537"/>
                    </a:lnTo>
                    <a:lnTo>
                      <a:pt x="2396" y="1537"/>
                    </a:lnTo>
                    <a:lnTo>
                      <a:pt x="2396" y="1537"/>
                    </a:lnTo>
                    <a:lnTo>
                      <a:pt x="2396" y="1538"/>
                    </a:lnTo>
                    <a:close/>
                    <a:moveTo>
                      <a:pt x="2405" y="1534"/>
                    </a:moveTo>
                    <a:lnTo>
                      <a:pt x="2404" y="1534"/>
                    </a:lnTo>
                    <a:lnTo>
                      <a:pt x="2404" y="1534"/>
                    </a:lnTo>
                    <a:lnTo>
                      <a:pt x="2404" y="1533"/>
                    </a:lnTo>
                    <a:lnTo>
                      <a:pt x="2404" y="1532"/>
                    </a:lnTo>
                    <a:lnTo>
                      <a:pt x="2405" y="1532"/>
                    </a:lnTo>
                    <a:lnTo>
                      <a:pt x="2405" y="1533"/>
                    </a:lnTo>
                    <a:lnTo>
                      <a:pt x="2405" y="1533"/>
                    </a:lnTo>
                    <a:lnTo>
                      <a:pt x="2405" y="1534"/>
                    </a:lnTo>
                    <a:close/>
                    <a:moveTo>
                      <a:pt x="1415" y="1526"/>
                    </a:moveTo>
                    <a:lnTo>
                      <a:pt x="1414" y="1527"/>
                    </a:lnTo>
                    <a:lnTo>
                      <a:pt x="1414" y="1527"/>
                    </a:lnTo>
                    <a:lnTo>
                      <a:pt x="1413" y="1525"/>
                    </a:lnTo>
                    <a:lnTo>
                      <a:pt x="1413" y="1524"/>
                    </a:lnTo>
                    <a:lnTo>
                      <a:pt x="1413" y="1523"/>
                    </a:lnTo>
                    <a:lnTo>
                      <a:pt x="1415" y="1525"/>
                    </a:lnTo>
                    <a:lnTo>
                      <a:pt x="1415" y="1526"/>
                    </a:lnTo>
                    <a:close/>
                    <a:moveTo>
                      <a:pt x="2472" y="1526"/>
                    </a:moveTo>
                    <a:lnTo>
                      <a:pt x="2471" y="1527"/>
                    </a:lnTo>
                    <a:lnTo>
                      <a:pt x="2472" y="1528"/>
                    </a:lnTo>
                    <a:lnTo>
                      <a:pt x="2468" y="1532"/>
                    </a:lnTo>
                    <a:lnTo>
                      <a:pt x="2467" y="1534"/>
                    </a:lnTo>
                    <a:lnTo>
                      <a:pt x="2466" y="1534"/>
                    </a:lnTo>
                    <a:lnTo>
                      <a:pt x="2465" y="1533"/>
                    </a:lnTo>
                    <a:lnTo>
                      <a:pt x="2465" y="1532"/>
                    </a:lnTo>
                    <a:lnTo>
                      <a:pt x="2466" y="1531"/>
                    </a:lnTo>
                    <a:lnTo>
                      <a:pt x="2467" y="1529"/>
                    </a:lnTo>
                    <a:lnTo>
                      <a:pt x="2467" y="1527"/>
                    </a:lnTo>
                    <a:lnTo>
                      <a:pt x="2467" y="1526"/>
                    </a:lnTo>
                    <a:lnTo>
                      <a:pt x="2465" y="1528"/>
                    </a:lnTo>
                    <a:lnTo>
                      <a:pt x="2466" y="1529"/>
                    </a:lnTo>
                    <a:lnTo>
                      <a:pt x="2466" y="1529"/>
                    </a:lnTo>
                    <a:lnTo>
                      <a:pt x="2466" y="1529"/>
                    </a:lnTo>
                    <a:lnTo>
                      <a:pt x="2462" y="1529"/>
                    </a:lnTo>
                    <a:lnTo>
                      <a:pt x="2460" y="1527"/>
                    </a:lnTo>
                    <a:lnTo>
                      <a:pt x="2460" y="1525"/>
                    </a:lnTo>
                    <a:lnTo>
                      <a:pt x="2462" y="1523"/>
                    </a:lnTo>
                    <a:lnTo>
                      <a:pt x="2467" y="1518"/>
                    </a:lnTo>
                    <a:lnTo>
                      <a:pt x="2469" y="1516"/>
                    </a:lnTo>
                    <a:lnTo>
                      <a:pt x="2476" y="1514"/>
                    </a:lnTo>
                    <a:lnTo>
                      <a:pt x="2479" y="1513"/>
                    </a:lnTo>
                    <a:lnTo>
                      <a:pt x="2483" y="1513"/>
                    </a:lnTo>
                    <a:lnTo>
                      <a:pt x="2485" y="1514"/>
                    </a:lnTo>
                    <a:lnTo>
                      <a:pt x="2487" y="1515"/>
                    </a:lnTo>
                    <a:lnTo>
                      <a:pt x="2485" y="1517"/>
                    </a:lnTo>
                    <a:lnTo>
                      <a:pt x="2478" y="1517"/>
                    </a:lnTo>
                    <a:lnTo>
                      <a:pt x="2478" y="1518"/>
                    </a:lnTo>
                    <a:lnTo>
                      <a:pt x="2479" y="1518"/>
                    </a:lnTo>
                    <a:lnTo>
                      <a:pt x="2480" y="1519"/>
                    </a:lnTo>
                    <a:lnTo>
                      <a:pt x="2479" y="1521"/>
                    </a:lnTo>
                    <a:lnTo>
                      <a:pt x="2472" y="1526"/>
                    </a:lnTo>
                    <a:close/>
                    <a:moveTo>
                      <a:pt x="1428" y="1517"/>
                    </a:moveTo>
                    <a:lnTo>
                      <a:pt x="1428" y="1518"/>
                    </a:lnTo>
                    <a:lnTo>
                      <a:pt x="1427" y="1519"/>
                    </a:lnTo>
                    <a:lnTo>
                      <a:pt x="1427" y="1519"/>
                    </a:lnTo>
                    <a:lnTo>
                      <a:pt x="1427" y="1518"/>
                    </a:lnTo>
                    <a:lnTo>
                      <a:pt x="1426" y="1518"/>
                    </a:lnTo>
                    <a:lnTo>
                      <a:pt x="1425" y="1519"/>
                    </a:lnTo>
                    <a:lnTo>
                      <a:pt x="1425" y="1516"/>
                    </a:lnTo>
                    <a:lnTo>
                      <a:pt x="1426" y="1513"/>
                    </a:lnTo>
                    <a:lnTo>
                      <a:pt x="1426" y="1513"/>
                    </a:lnTo>
                    <a:lnTo>
                      <a:pt x="1427" y="1515"/>
                    </a:lnTo>
                    <a:lnTo>
                      <a:pt x="1428" y="1517"/>
                    </a:lnTo>
                    <a:close/>
                    <a:moveTo>
                      <a:pt x="1426" y="1508"/>
                    </a:moveTo>
                    <a:lnTo>
                      <a:pt x="1425" y="1509"/>
                    </a:lnTo>
                    <a:lnTo>
                      <a:pt x="1423" y="1508"/>
                    </a:lnTo>
                    <a:lnTo>
                      <a:pt x="1423" y="1507"/>
                    </a:lnTo>
                    <a:lnTo>
                      <a:pt x="1423" y="1505"/>
                    </a:lnTo>
                    <a:lnTo>
                      <a:pt x="1423" y="1504"/>
                    </a:lnTo>
                    <a:lnTo>
                      <a:pt x="1423" y="1503"/>
                    </a:lnTo>
                    <a:lnTo>
                      <a:pt x="1425" y="1504"/>
                    </a:lnTo>
                    <a:lnTo>
                      <a:pt x="1425" y="1504"/>
                    </a:lnTo>
                    <a:lnTo>
                      <a:pt x="1426" y="1508"/>
                    </a:lnTo>
                    <a:close/>
                    <a:moveTo>
                      <a:pt x="2450" y="1493"/>
                    </a:moveTo>
                    <a:lnTo>
                      <a:pt x="2449" y="1494"/>
                    </a:lnTo>
                    <a:lnTo>
                      <a:pt x="2451" y="1494"/>
                    </a:lnTo>
                    <a:lnTo>
                      <a:pt x="2451" y="1494"/>
                    </a:lnTo>
                    <a:lnTo>
                      <a:pt x="2449" y="1495"/>
                    </a:lnTo>
                    <a:lnTo>
                      <a:pt x="2446" y="1497"/>
                    </a:lnTo>
                    <a:lnTo>
                      <a:pt x="2444" y="1497"/>
                    </a:lnTo>
                    <a:lnTo>
                      <a:pt x="2443" y="1496"/>
                    </a:lnTo>
                    <a:lnTo>
                      <a:pt x="2443" y="1496"/>
                    </a:lnTo>
                    <a:lnTo>
                      <a:pt x="2443" y="1494"/>
                    </a:lnTo>
                    <a:lnTo>
                      <a:pt x="2443" y="1494"/>
                    </a:lnTo>
                    <a:lnTo>
                      <a:pt x="2442" y="1494"/>
                    </a:lnTo>
                    <a:lnTo>
                      <a:pt x="2443" y="1493"/>
                    </a:lnTo>
                    <a:lnTo>
                      <a:pt x="2444" y="1492"/>
                    </a:lnTo>
                    <a:lnTo>
                      <a:pt x="2456" y="1485"/>
                    </a:lnTo>
                    <a:lnTo>
                      <a:pt x="2461" y="1483"/>
                    </a:lnTo>
                    <a:lnTo>
                      <a:pt x="2464" y="1482"/>
                    </a:lnTo>
                    <a:lnTo>
                      <a:pt x="2464" y="1482"/>
                    </a:lnTo>
                    <a:lnTo>
                      <a:pt x="2461" y="1485"/>
                    </a:lnTo>
                    <a:lnTo>
                      <a:pt x="2461" y="1486"/>
                    </a:lnTo>
                    <a:lnTo>
                      <a:pt x="2461" y="1487"/>
                    </a:lnTo>
                    <a:lnTo>
                      <a:pt x="2460" y="1488"/>
                    </a:lnTo>
                    <a:lnTo>
                      <a:pt x="2451" y="1493"/>
                    </a:lnTo>
                    <a:lnTo>
                      <a:pt x="2450" y="1493"/>
                    </a:lnTo>
                    <a:close/>
                    <a:moveTo>
                      <a:pt x="1423" y="1483"/>
                    </a:moveTo>
                    <a:lnTo>
                      <a:pt x="1424" y="1489"/>
                    </a:lnTo>
                    <a:lnTo>
                      <a:pt x="1425" y="1486"/>
                    </a:lnTo>
                    <a:lnTo>
                      <a:pt x="1429" y="1490"/>
                    </a:lnTo>
                    <a:lnTo>
                      <a:pt x="1429" y="1493"/>
                    </a:lnTo>
                    <a:lnTo>
                      <a:pt x="1428" y="1493"/>
                    </a:lnTo>
                    <a:lnTo>
                      <a:pt x="1428" y="1494"/>
                    </a:lnTo>
                    <a:lnTo>
                      <a:pt x="1427" y="1493"/>
                    </a:lnTo>
                    <a:lnTo>
                      <a:pt x="1427" y="1492"/>
                    </a:lnTo>
                    <a:lnTo>
                      <a:pt x="1426" y="1491"/>
                    </a:lnTo>
                    <a:lnTo>
                      <a:pt x="1423" y="1490"/>
                    </a:lnTo>
                    <a:lnTo>
                      <a:pt x="1422" y="1488"/>
                    </a:lnTo>
                    <a:lnTo>
                      <a:pt x="1422" y="1487"/>
                    </a:lnTo>
                    <a:lnTo>
                      <a:pt x="1422" y="1484"/>
                    </a:lnTo>
                    <a:lnTo>
                      <a:pt x="1421" y="1483"/>
                    </a:lnTo>
                    <a:lnTo>
                      <a:pt x="1421" y="1483"/>
                    </a:lnTo>
                    <a:lnTo>
                      <a:pt x="1419" y="1482"/>
                    </a:lnTo>
                    <a:lnTo>
                      <a:pt x="1418" y="1480"/>
                    </a:lnTo>
                    <a:lnTo>
                      <a:pt x="1417" y="1479"/>
                    </a:lnTo>
                    <a:lnTo>
                      <a:pt x="1418" y="1477"/>
                    </a:lnTo>
                    <a:lnTo>
                      <a:pt x="1420" y="1474"/>
                    </a:lnTo>
                    <a:lnTo>
                      <a:pt x="1421" y="1472"/>
                    </a:lnTo>
                    <a:lnTo>
                      <a:pt x="1422" y="1472"/>
                    </a:lnTo>
                    <a:lnTo>
                      <a:pt x="1423" y="1474"/>
                    </a:lnTo>
                    <a:lnTo>
                      <a:pt x="1424" y="1475"/>
                    </a:lnTo>
                    <a:lnTo>
                      <a:pt x="1423" y="1476"/>
                    </a:lnTo>
                    <a:lnTo>
                      <a:pt x="1419" y="1479"/>
                    </a:lnTo>
                    <a:lnTo>
                      <a:pt x="1419" y="1479"/>
                    </a:lnTo>
                    <a:lnTo>
                      <a:pt x="1421" y="1480"/>
                    </a:lnTo>
                    <a:lnTo>
                      <a:pt x="1422" y="1481"/>
                    </a:lnTo>
                    <a:lnTo>
                      <a:pt x="1423" y="1483"/>
                    </a:lnTo>
                    <a:close/>
                    <a:moveTo>
                      <a:pt x="1416" y="1470"/>
                    </a:moveTo>
                    <a:lnTo>
                      <a:pt x="1415" y="1471"/>
                    </a:lnTo>
                    <a:lnTo>
                      <a:pt x="1413" y="1470"/>
                    </a:lnTo>
                    <a:lnTo>
                      <a:pt x="1413" y="1469"/>
                    </a:lnTo>
                    <a:lnTo>
                      <a:pt x="1412" y="1468"/>
                    </a:lnTo>
                    <a:lnTo>
                      <a:pt x="1413" y="1465"/>
                    </a:lnTo>
                    <a:lnTo>
                      <a:pt x="1413" y="1465"/>
                    </a:lnTo>
                    <a:lnTo>
                      <a:pt x="1414" y="1465"/>
                    </a:lnTo>
                    <a:lnTo>
                      <a:pt x="1415" y="1467"/>
                    </a:lnTo>
                    <a:lnTo>
                      <a:pt x="1416" y="1470"/>
                    </a:lnTo>
                    <a:close/>
                    <a:moveTo>
                      <a:pt x="1410" y="1467"/>
                    </a:moveTo>
                    <a:lnTo>
                      <a:pt x="1410" y="1468"/>
                    </a:lnTo>
                    <a:lnTo>
                      <a:pt x="1407" y="1468"/>
                    </a:lnTo>
                    <a:lnTo>
                      <a:pt x="1406" y="1466"/>
                    </a:lnTo>
                    <a:lnTo>
                      <a:pt x="1405" y="1466"/>
                    </a:lnTo>
                    <a:lnTo>
                      <a:pt x="1405" y="1463"/>
                    </a:lnTo>
                    <a:lnTo>
                      <a:pt x="1405" y="1462"/>
                    </a:lnTo>
                    <a:lnTo>
                      <a:pt x="1406" y="1461"/>
                    </a:lnTo>
                    <a:lnTo>
                      <a:pt x="1409" y="1465"/>
                    </a:lnTo>
                    <a:lnTo>
                      <a:pt x="1410" y="1467"/>
                    </a:lnTo>
                    <a:close/>
                    <a:moveTo>
                      <a:pt x="1417" y="1459"/>
                    </a:moveTo>
                    <a:lnTo>
                      <a:pt x="1417" y="1460"/>
                    </a:lnTo>
                    <a:lnTo>
                      <a:pt x="1416" y="1461"/>
                    </a:lnTo>
                    <a:lnTo>
                      <a:pt x="1415" y="1461"/>
                    </a:lnTo>
                    <a:lnTo>
                      <a:pt x="1413" y="1460"/>
                    </a:lnTo>
                    <a:lnTo>
                      <a:pt x="1413" y="1460"/>
                    </a:lnTo>
                    <a:lnTo>
                      <a:pt x="1413" y="1462"/>
                    </a:lnTo>
                    <a:lnTo>
                      <a:pt x="1413" y="1463"/>
                    </a:lnTo>
                    <a:lnTo>
                      <a:pt x="1410" y="1461"/>
                    </a:lnTo>
                    <a:lnTo>
                      <a:pt x="1410" y="1460"/>
                    </a:lnTo>
                    <a:lnTo>
                      <a:pt x="1411" y="1459"/>
                    </a:lnTo>
                    <a:lnTo>
                      <a:pt x="1413" y="1457"/>
                    </a:lnTo>
                    <a:lnTo>
                      <a:pt x="1413" y="1457"/>
                    </a:lnTo>
                    <a:lnTo>
                      <a:pt x="1417" y="1459"/>
                    </a:lnTo>
                    <a:close/>
                    <a:moveTo>
                      <a:pt x="2316" y="1461"/>
                    </a:moveTo>
                    <a:lnTo>
                      <a:pt x="2319" y="1461"/>
                    </a:lnTo>
                    <a:lnTo>
                      <a:pt x="2323" y="1461"/>
                    </a:lnTo>
                    <a:lnTo>
                      <a:pt x="2326" y="1461"/>
                    </a:lnTo>
                    <a:lnTo>
                      <a:pt x="2328" y="1462"/>
                    </a:lnTo>
                    <a:lnTo>
                      <a:pt x="2332" y="1464"/>
                    </a:lnTo>
                    <a:lnTo>
                      <a:pt x="2335" y="1466"/>
                    </a:lnTo>
                    <a:lnTo>
                      <a:pt x="2340" y="1469"/>
                    </a:lnTo>
                    <a:lnTo>
                      <a:pt x="2342" y="1470"/>
                    </a:lnTo>
                    <a:lnTo>
                      <a:pt x="2343" y="1473"/>
                    </a:lnTo>
                    <a:lnTo>
                      <a:pt x="2345" y="1477"/>
                    </a:lnTo>
                    <a:lnTo>
                      <a:pt x="2347" y="1477"/>
                    </a:lnTo>
                    <a:lnTo>
                      <a:pt x="2349" y="1475"/>
                    </a:lnTo>
                    <a:lnTo>
                      <a:pt x="2353" y="1474"/>
                    </a:lnTo>
                    <a:lnTo>
                      <a:pt x="2358" y="1476"/>
                    </a:lnTo>
                    <a:lnTo>
                      <a:pt x="2362" y="1481"/>
                    </a:lnTo>
                    <a:lnTo>
                      <a:pt x="2369" y="1485"/>
                    </a:lnTo>
                    <a:lnTo>
                      <a:pt x="2373" y="1487"/>
                    </a:lnTo>
                    <a:lnTo>
                      <a:pt x="2376" y="1487"/>
                    </a:lnTo>
                    <a:lnTo>
                      <a:pt x="2380" y="1485"/>
                    </a:lnTo>
                    <a:lnTo>
                      <a:pt x="2386" y="1481"/>
                    </a:lnTo>
                    <a:lnTo>
                      <a:pt x="2390" y="1481"/>
                    </a:lnTo>
                    <a:lnTo>
                      <a:pt x="2392" y="1481"/>
                    </a:lnTo>
                    <a:lnTo>
                      <a:pt x="2394" y="1484"/>
                    </a:lnTo>
                    <a:lnTo>
                      <a:pt x="2395" y="1485"/>
                    </a:lnTo>
                    <a:lnTo>
                      <a:pt x="2399" y="1485"/>
                    </a:lnTo>
                    <a:lnTo>
                      <a:pt x="2408" y="1485"/>
                    </a:lnTo>
                    <a:lnTo>
                      <a:pt x="2415" y="1485"/>
                    </a:lnTo>
                    <a:lnTo>
                      <a:pt x="2417" y="1487"/>
                    </a:lnTo>
                    <a:lnTo>
                      <a:pt x="2418" y="1489"/>
                    </a:lnTo>
                    <a:lnTo>
                      <a:pt x="2421" y="1490"/>
                    </a:lnTo>
                    <a:lnTo>
                      <a:pt x="2425" y="1489"/>
                    </a:lnTo>
                    <a:lnTo>
                      <a:pt x="2431" y="1489"/>
                    </a:lnTo>
                    <a:lnTo>
                      <a:pt x="2430" y="1490"/>
                    </a:lnTo>
                    <a:lnTo>
                      <a:pt x="2429" y="1490"/>
                    </a:lnTo>
                    <a:lnTo>
                      <a:pt x="2428" y="1491"/>
                    </a:lnTo>
                    <a:lnTo>
                      <a:pt x="2427" y="1492"/>
                    </a:lnTo>
                    <a:lnTo>
                      <a:pt x="2423" y="1494"/>
                    </a:lnTo>
                    <a:lnTo>
                      <a:pt x="2418" y="1497"/>
                    </a:lnTo>
                    <a:lnTo>
                      <a:pt x="2412" y="1499"/>
                    </a:lnTo>
                    <a:lnTo>
                      <a:pt x="2400" y="1504"/>
                    </a:lnTo>
                    <a:lnTo>
                      <a:pt x="2392" y="1509"/>
                    </a:lnTo>
                    <a:lnTo>
                      <a:pt x="2389" y="1512"/>
                    </a:lnTo>
                    <a:lnTo>
                      <a:pt x="2376" y="1525"/>
                    </a:lnTo>
                    <a:lnTo>
                      <a:pt x="2369" y="1533"/>
                    </a:lnTo>
                    <a:lnTo>
                      <a:pt x="2356" y="1543"/>
                    </a:lnTo>
                    <a:lnTo>
                      <a:pt x="2354" y="1545"/>
                    </a:lnTo>
                    <a:lnTo>
                      <a:pt x="2354" y="1546"/>
                    </a:lnTo>
                    <a:lnTo>
                      <a:pt x="2356" y="1546"/>
                    </a:lnTo>
                    <a:lnTo>
                      <a:pt x="2358" y="1548"/>
                    </a:lnTo>
                    <a:lnTo>
                      <a:pt x="2360" y="1548"/>
                    </a:lnTo>
                    <a:lnTo>
                      <a:pt x="2363" y="1548"/>
                    </a:lnTo>
                    <a:lnTo>
                      <a:pt x="2374" y="1545"/>
                    </a:lnTo>
                    <a:lnTo>
                      <a:pt x="2378" y="1544"/>
                    </a:lnTo>
                    <a:lnTo>
                      <a:pt x="2381" y="1540"/>
                    </a:lnTo>
                    <a:lnTo>
                      <a:pt x="2381" y="1540"/>
                    </a:lnTo>
                    <a:lnTo>
                      <a:pt x="2383" y="1540"/>
                    </a:lnTo>
                    <a:lnTo>
                      <a:pt x="2383" y="1541"/>
                    </a:lnTo>
                    <a:lnTo>
                      <a:pt x="2389" y="1537"/>
                    </a:lnTo>
                    <a:lnTo>
                      <a:pt x="2391" y="1537"/>
                    </a:lnTo>
                    <a:lnTo>
                      <a:pt x="2392" y="1537"/>
                    </a:lnTo>
                    <a:lnTo>
                      <a:pt x="2394" y="1538"/>
                    </a:lnTo>
                    <a:lnTo>
                      <a:pt x="2394" y="1539"/>
                    </a:lnTo>
                    <a:lnTo>
                      <a:pt x="2394" y="1541"/>
                    </a:lnTo>
                    <a:lnTo>
                      <a:pt x="2392" y="1544"/>
                    </a:lnTo>
                    <a:lnTo>
                      <a:pt x="2391" y="1546"/>
                    </a:lnTo>
                    <a:lnTo>
                      <a:pt x="2391" y="1548"/>
                    </a:lnTo>
                    <a:lnTo>
                      <a:pt x="2391" y="1550"/>
                    </a:lnTo>
                    <a:lnTo>
                      <a:pt x="2389" y="1552"/>
                    </a:lnTo>
                    <a:lnTo>
                      <a:pt x="2390" y="1552"/>
                    </a:lnTo>
                    <a:lnTo>
                      <a:pt x="2394" y="1551"/>
                    </a:lnTo>
                    <a:lnTo>
                      <a:pt x="2395" y="1550"/>
                    </a:lnTo>
                    <a:lnTo>
                      <a:pt x="2395" y="1550"/>
                    </a:lnTo>
                    <a:lnTo>
                      <a:pt x="2395" y="1549"/>
                    </a:lnTo>
                    <a:lnTo>
                      <a:pt x="2396" y="1549"/>
                    </a:lnTo>
                    <a:lnTo>
                      <a:pt x="2399" y="1551"/>
                    </a:lnTo>
                    <a:lnTo>
                      <a:pt x="2402" y="1552"/>
                    </a:lnTo>
                    <a:lnTo>
                      <a:pt x="2404" y="1553"/>
                    </a:lnTo>
                    <a:lnTo>
                      <a:pt x="2407" y="1552"/>
                    </a:lnTo>
                    <a:lnTo>
                      <a:pt x="2413" y="1550"/>
                    </a:lnTo>
                    <a:lnTo>
                      <a:pt x="2418" y="1548"/>
                    </a:lnTo>
                    <a:lnTo>
                      <a:pt x="2422" y="1544"/>
                    </a:lnTo>
                    <a:lnTo>
                      <a:pt x="2427" y="1542"/>
                    </a:lnTo>
                    <a:lnTo>
                      <a:pt x="2433" y="1542"/>
                    </a:lnTo>
                    <a:lnTo>
                      <a:pt x="2438" y="1540"/>
                    </a:lnTo>
                    <a:lnTo>
                      <a:pt x="2440" y="1539"/>
                    </a:lnTo>
                    <a:lnTo>
                      <a:pt x="2444" y="1535"/>
                    </a:lnTo>
                    <a:lnTo>
                      <a:pt x="2446" y="1534"/>
                    </a:lnTo>
                    <a:lnTo>
                      <a:pt x="2448" y="1534"/>
                    </a:lnTo>
                    <a:lnTo>
                      <a:pt x="2450" y="1533"/>
                    </a:lnTo>
                    <a:lnTo>
                      <a:pt x="2451" y="1531"/>
                    </a:lnTo>
                    <a:lnTo>
                      <a:pt x="2454" y="1528"/>
                    </a:lnTo>
                    <a:lnTo>
                      <a:pt x="2457" y="1526"/>
                    </a:lnTo>
                    <a:lnTo>
                      <a:pt x="2459" y="1524"/>
                    </a:lnTo>
                    <a:lnTo>
                      <a:pt x="2460" y="1525"/>
                    </a:lnTo>
                    <a:lnTo>
                      <a:pt x="2460" y="1526"/>
                    </a:lnTo>
                    <a:lnTo>
                      <a:pt x="2460" y="1528"/>
                    </a:lnTo>
                    <a:lnTo>
                      <a:pt x="2460" y="1529"/>
                    </a:lnTo>
                    <a:lnTo>
                      <a:pt x="2462" y="1529"/>
                    </a:lnTo>
                    <a:lnTo>
                      <a:pt x="2464" y="1531"/>
                    </a:lnTo>
                    <a:lnTo>
                      <a:pt x="2463" y="1533"/>
                    </a:lnTo>
                    <a:lnTo>
                      <a:pt x="2464" y="1534"/>
                    </a:lnTo>
                    <a:lnTo>
                      <a:pt x="2465" y="1534"/>
                    </a:lnTo>
                    <a:lnTo>
                      <a:pt x="2465" y="1537"/>
                    </a:lnTo>
                    <a:lnTo>
                      <a:pt x="2465" y="1540"/>
                    </a:lnTo>
                    <a:lnTo>
                      <a:pt x="2465" y="1542"/>
                    </a:lnTo>
                    <a:lnTo>
                      <a:pt x="2465" y="1544"/>
                    </a:lnTo>
                    <a:lnTo>
                      <a:pt x="2465" y="1544"/>
                    </a:lnTo>
                    <a:lnTo>
                      <a:pt x="2466" y="1544"/>
                    </a:lnTo>
                    <a:lnTo>
                      <a:pt x="2467" y="1542"/>
                    </a:lnTo>
                    <a:lnTo>
                      <a:pt x="2467" y="1542"/>
                    </a:lnTo>
                    <a:lnTo>
                      <a:pt x="2467" y="1540"/>
                    </a:lnTo>
                    <a:lnTo>
                      <a:pt x="2473" y="1537"/>
                    </a:lnTo>
                    <a:lnTo>
                      <a:pt x="2473" y="1537"/>
                    </a:lnTo>
                    <a:lnTo>
                      <a:pt x="2475" y="1538"/>
                    </a:lnTo>
                    <a:lnTo>
                      <a:pt x="2483" y="1539"/>
                    </a:lnTo>
                    <a:lnTo>
                      <a:pt x="2486" y="1540"/>
                    </a:lnTo>
                    <a:lnTo>
                      <a:pt x="2489" y="1542"/>
                    </a:lnTo>
                    <a:lnTo>
                      <a:pt x="2490" y="1543"/>
                    </a:lnTo>
                    <a:lnTo>
                      <a:pt x="2494" y="1549"/>
                    </a:lnTo>
                    <a:lnTo>
                      <a:pt x="2496" y="1551"/>
                    </a:lnTo>
                    <a:lnTo>
                      <a:pt x="2497" y="1552"/>
                    </a:lnTo>
                    <a:lnTo>
                      <a:pt x="2498" y="1553"/>
                    </a:lnTo>
                    <a:lnTo>
                      <a:pt x="2498" y="1556"/>
                    </a:lnTo>
                    <a:lnTo>
                      <a:pt x="2499" y="1556"/>
                    </a:lnTo>
                    <a:lnTo>
                      <a:pt x="2505" y="1557"/>
                    </a:lnTo>
                    <a:lnTo>
                      <a:pt x="2507" y="1556"/>
                    </a:lnTo>
                    <a:lnTo>
                      <a:pt x="2509" y="1555"/>
                    </a:lnTo>
                    <a:lnTo>
                      <a:pt x="2511" y="1556"/>
                    </a:lnTo>
                    <a:lnTo>
                      <a:pt x="2512" y="1558"/>
                    </a:lnTo>
                    <a:lnTo>
                      <a:pt x="2514" y="1559"/>
                    </a:lnTo>
                    <a:lnTo>
                      <a:pt x="2516" y="1557"/>
                    </a:lnTo>
                    <a:lnTo>
                      <a:pt x="2518" y="1557"/>
                    </a:lnTo>
                    <a:lnTo>
                      <a:pt x="2520" y="1559"/>
                    </a:lnTo>
                    <a:lnTo>
                      <a:pt x="2520" y="1559"/>
                    </a:lnTo>
                    <a:lnTo>
                      <a:pt x="2521" y="1559"/>
                    </a:lnTo>
                    <a:lnTo>
                      <a:pt x="2524" y="1556"/>
                    </a:lnTo>
                    <a:lnTo>
                      <a:pt x="2528" y="1553"/>
                    </a:lnTo>
                    <a:lnTo>
                      <a:pt x="2533" y="1550"/>
                    </a:lnTo>
                    <a:lnTo>
                      <a:pt x="2536" y="1549"/>
                    </a:lnTo>
                    <a:lnTo>
                      <a:pt x="2537" y="1550"/>
                    </a:lnTo>
                    <a:lnTo>
                      <a:pt x="2542" y="1548"/>
                    </a:lnTo>
                    <a:lnTo>
                      <a:pt x="2546" y="1548"/>
                    </a:lnTo>
                    <a:lnTo>
                      <a:pt x="2552" y="1549"/>
                    </a:lnTo>
                    <a:lnTo>
                      <a:pt x="2557" y="1548"/>
                    </a:lnTo>
                    <a:lnTo>
                      <a:pt x="2562" y="1546"/>
                    </a:lnTo>
                    <a:lnTo>
                      <a:pt x="2567" y="1545"/>
                    </a:lnTo>
                    <a:lnTo>
                      <a:pt x="2570" y="1545"/>
                    </a:lnTo>
                    <a:lnTo>
                      <a:pt x="2572" y="1545"/>
                    </a:lnTo>
                    <a:lnTo>
                      <a:pt x="2571" y="1546"/>
                    </a:lnTo>
                    <a:lnTo>
                      <a:pt x="2570" y="1549"/>
                    </a:lnTo>
                    <a:lnTo>
                      <a:pt x="2570" y="1552"/>
                    </a:lnTo>
                    <a:lnTo>
                      <a:pt x="2570" y="1555"/>
                    </a:lnTo>
                    <a:lnTo>
                      <a:pt x="2569" y="1555"/>
                    </a:lnTo>
                    <a:lnTo>
                      <a:pt x="2569" y="1556"/>
                    </a:lnTo>
                    <a:lnTo>
                      <a:pt x="2570" y="1557"/>
                    </a:lnTo>
                    <a:lnTo>
                      <a:pt x="2574" y="1557"/>
                    </a:lnTo>
                    <a:lnTo>
                      <a:pt x="2575" y="1559"/>
                    </a:lnTo>
                    <a:lnTo>
                      <a:pt x="2578" y="1559"/>
                    </a:lnTo>
                    <a:lnTo>
                      <a:pt x="2580" y="1557"/>
                    </a:lnTo>
                    <a:lnTo>
                      <a:pt x="2582" y="1558"/>
                    </a:lnTo>
                    <a:lnTo>
                      <a:pt x="2583" y="1560"/>
                    </a:lnTo>
                    <a:lnTo>
                      <a:pt x="2585" y="1560"/>
                    </a:lnTo>
                    <a:lnTo>
                      <a:pt x="2587" y="1559"/>
                    </a:lnTo>
                    <a:lnTo>
                      <a:pt x="2588" y="1557"/>
                    </a:lnTo>
                    <a:lnTo>
                      <a:pt x="2590" y="1557"/>
                    </a:lnTo>
                    <a:lnTo>
                      <a:pt x="2591" y="1557"/>
                    </a:lnTo>
                    <a:lnTo>
                      <a:pt x="2591" y="1557"/>
                    </a:lnTo>
                    <a:lnTo>
                      <a:pt x="2592" y="1559"/>
                    </a:lnTo>
                    <a:lnTo>
                      <a:pt x="2594" y="1561"/>
                    </a:lnTo>
                    <a:lnTo>
                      <a:pt x="2594" y="1563"/>
                    </a:lnTo>
                    <a:lnTo>
                      <a:pt x="2595" y="1566"/>
                    </a:lnTo>
                    <a:lnTo>
                      <a:pt x="2595" y="1567"/>
                    </a:lnTo>
                    <a:lnTo>
                      <a:pt x="2595" y="1569"/>
                    </a:lnTo>
                    <a:lnTo>
                      <a:pt x="2594" y="1570"/>
                    </a:lnTo>
                    <a:lnTo>
                      <a:pt x="2594" y="1570"/>
                    </a:lnTo>
                    <a:lnTo>
                      <a:pt x="2594" y="1571"/>
                    </a:lnTo>
                    <a:lnTo>
                      <a:pt x="2598" y="1572"/>
                    </a:lnTo>
                    <a:lnTo>
                      <a:pt x="2600" y="1572"/>
                    </a:lnTo>
                    <a:lnTo>
                      <a:pt x="2600" y="1573"/>
                    </a:lnTo>
                    <a:lnTo>
                      <a:pt x="2600" y="1574"/>
                    </a:lnTo>
                    <a:lnTo>
                      <a:pt x="2600" y="1575"/>
                    </a:lnTo>
                    <a:lnTo>
                      <a:pt x="2601" y="1576"/>
                    </a:lnTo>
                    <a:lnTo>
                      <a:pt x="2604" y="1578"/>
                    </a:lnTo>
                    <a:lnTo>
                      <a:pt x="2605" y="1580"/>
                    </a:lnTo>
                    <a:lnTo>
                      <a:pt x="2604" y="1580"/>
                    </a:lnTo>
                    <a:lnTo>
                      <a:pt x="2604" y="1581"/>
                    </a:lnTo>
                    <a:lnTo>
                      <a:pt x="2602" y="1581"/>
                    </a:lnTo>
                    <a:lnTo>
                      <a:pt x="2591" y="1580"/>
                    </a:lnTo>
                    <a:lnTo>
                      <a:pt x="2588" y="1579"/>
                    </a:lnTo>
                    <a:lnTo>
                      <a:pt x="2587" y="1580"/>
                    </a:lnTo>
                    <a:lnTo>
                      <a:pt x="2587" y="1580"/>
                    </a:lnTo>
                    <a:lnTo>
                      <a:pt x="2586" y="1580"/>
                    </a:lnTo>
                    <a:lnTo>
                      <a:pt x="2585" y="1580"/>
                    </a:lnTo>
                    <a:lnTo>
                      <a:pt x="2585" y="1579"/>
                    </a:lnTo>
                    <a:lnTo>
                      <a:pt x="2585" y="1578"/>
                    </a:lnTo>
                    <a:lnTo>
                      <a:pt x="2583" y="1577"/>
                    </a:lnTo>
                    <a:lnTo>
                      <a:pt x="2582" y="1577"/>
                    </a:lnTo>
                    <a:lnTo>
                      <a:pt x="2581" y="1578"/>
                    </a:lnTo>
                    <a:lnTo>
                      <a:pt x="2579" y="1581"/>
                    </a:lnTo>
                    <a:lnTo>
                      <a:pt x="2580" y="1582"/>
                    </a:lnTo>
                    <a:lnTo>
                      <a:pt x="2579" y="1584"/>
                    </a:lnTo>
                    <a:lnTo>
                      <a:pt x="2580" y="1585"/>
                    </a:lnTo>
                    <a:lnTo>
                      <a:pt x="2580" y="1585"/>
                    </a:lnTo>
                    <a:lnTo>
                      <a:pt x="2579" y="1586"/>
                    </a:lnTo>
                    <a:lnTo>
                      <a:pt x="2579" y="1585"/>
                    </a:lnTo>
                    <a:lnTo>
                      <a:pt x="2577" y="1585"/>
                    </a:lnTo>
                    <a:lnTo>
                      <a:pt x="2572" y="1580"/>
                    </a:lnTo>
                    <a:lnTo>
                      <a:pt x="2568" y="1577"/>
                    </a:lnTo>
                    <a:lnTo>
                      <a:pt x="2563" y="1575"/>
                    </a:lnTo>
                    <a:lnTo>
                      <a:pt x="2559" y="1575"/>
                    </a:lnTo>
                    <a:lnTo>
                      <a:pt x="2557" y="1575"/>
                    </a:lnTo>
                    <a:lnTo>
                      <a:pt x="2554" y="1576"/>
                    </a:lnTo>
                    <a:lnTo>
                      <a:pt x="2552" y="1578"/>
                    </a:lnTo>
                    <a:lnTo>
                      <a:pt x="2549" y="1580"/>
                    </a:lnTo>
                    <a:lnTo>
                      <a:pt x="2546" y="1580"/>
                    </a:lnTo>
                    <a:lnTo>
                      <a:pt x="2543" y="1581"/>
                    </a:lnTo>
                    <a:lnTo>
                      <a:pt x="2543" y="1582"/>
                    </a:lnTo>
                    <a:lnTo>
                      <a:pt x="2542" y="1582"/>
                    </a:lnTo>
                    <a:lnTo>
                      <a:pt x="2539" y="1581"/>
                    </a:lnTo>
                    <a:lnTo>
                      <a:pt x="2536" y="1581"/>
                    </a:lnTo>
                    <a:lnTo>
                      <a:pt x="2534" y="1581"/>
                    </a:lnTo>
                    <a:lnTo>
                      <a:pt x="2532" y="1582"/>
                    </a:lnTo>
                    <a:lnTo>
                      <a:pt x="2530" y="1585"/>
                    </a:lnTo>
                    <a:lnTo>
                      <a:pt x="2530" y="1587"/>
                    </a:lnTo>
                    <a:lnTo>
                      <a:pt x="2528" y="1588"/>
                    </a:lnTo>
                    <a:lnTo>
                      <a:pt x="2524" y="1590"/>
                    </a:lnTo>
                    <a:lnTo>
                      <a:pt x="2524" y="1591"/>
                    </a:lnTo>
                    <a:lnTo>
                      <a:pt x="2522" y="1593"/>
                    </a:lnTo>
                    <a:lnTo>
                      <a:pt x="2521" y="1595"/>
                    </a:lnTo>
                    <a:lnTo>
                      <a:pt x="2521" y="1596"/>
                    </a:lnTo>
                    <a:lnTo>
                      <a:pt x="2520" y="1596"/>
                    </a:lnTo>
                    <a:lnTo>
                      <a:pt x="2519" y="1594"/>
                    </a:lnTo>
                    <a:lnTo>
                      <a:pt x="2519" y="1592"/>
                    </a:lnTo>
                    <a:lnTo>
                      <a:pt x="2520" y="1590"/>
                    </a:lnTo>
                    <a:lnTo>
                      <a:pt x="2522" y="1589"/>
                    </a:lnTo>
                    <a:lnTo>
                      <a:pt x="2523" y="1589"/>
                    </a:lnTo>
                    <a:lnTo>
                      <a:pt x="2523" y="1588"/>
                    </a:lnTo>
                    <a:lnTo>
                      <a:pt x="2523" y="1586"/>
                    </a:lnTo>
                    <a:lnTo>
                      <a:pt x="2523" y="1585"/>
                    </a:lnTo>
                    <a:lnTo>
                      <a:pt x="2521" y="1585"/>
                    </a:lnTo>
                    <a:lnTo>
                      <a:pt x="2520" y="1586"/>
                    </a:lnTo>
                    <a:lnTo>
                      <a:pt x="2518" y="1586"/>
                    </a:lnTo>
                    <a:lnTo>
                      <a:pt x="2517" y="1586"/>
                    </a:lnTo>
                    <a:lnTo>
                      <a:pt x="2516" y="1587"/>
                    </a:lnTo>
                    <a:lnTo>
                      <a:pt x="2515" y="1590"/>
                    </a:lnTo>
                    <a:lnTo>
                      <a:pt x="2513" y="1592"/>
                    </a:lnTo>
                    <a:lnTo>
                      <a:pt x="2512" y="1592"/>
                    </a:lnTo>
                    <a:lnTo>
                      <a:pt x="2511" y="1592"/>
                    </a:lnTo>
                    <a:lnTo>
                      <a:pt x="2510" y="1589"/>
                    </a:lnTo>
                    <a:lnTo>
                      <a:pt x="2510" y="1586"/>
                    </a:lnTo>
                    <a:lnTo>
                      <a:pt x="2511" y="1584"/>
                    </a:lnTo>
                    <a:lnTo>
                      <a:pt x="2510" y="1583"/>
                    </a:lnTo>
                    <a:lnTo>
                      <a:pt x="2509" y="1584"/>
                    </a:lnTo>
                    <a:lnTo>
                      <a:pt x="2509" y="1586"/>
                    </a:lnTo>
                    <a:lnTo>
                      <a:pt x="2507" y="1591"/>
                    </a:lnTo>
                    <a:lnTo>
                      <a:pt x="2506" y="1593"/>
                    </a:lnTo>
                    <a:lnTo>
                      <a:pt x="2505" y="1594"/>
                    </a:lnTo>
                    <a:lnTo>
                      <a:pt x="2503" y="1597"/>
                    </a:lnTo>
                    <a:lnTo>
                      <a:pt x="2500" y="1602"/>
                    </a:lnTo>
                    <a:lnTo>
                      <a:pt x="2498" y="1607"/>
                    </a:lnTo>
                    <a:lnTo>
                      <a:pt x="2494" y="1612"/>
                    </a:lnTo>
                    <a:lnTo>
                      <a:pt x="2492" y="1615"/>
                    </a:lnTo>
                    <a:lnTo>
                      <a:pt x="2492" y="1615"/>
                    </a:lnTo>
                    <a:lnTo>
                      <a:pt x="2491" y="1616"/>
                    </a:lnTo>
                    <a:lnTo>
                      <a:pt x="2491" y="1619"/>
                    </a:lnTo>
                    <a:lnTo>
                      <a:pt x="2490" y="1622"/>
                    </a:lnTo>
                    <a:lnTo>
                      <a:pt x="2489" y="1623"/>
                    </a:lnTo>
                    <a:lnTo>
                      <a:pt x="2484" y="1625"/>
                    </a:lnTo>
                    <a:lnTo>
                      <a:pt x="2484" y="1627"/>
                    </a:lnTo>
                    <a:lnTo>
                      <a:pt x="2484" y="1628"/>
                    </a:lnTo>
                    <a:lnTo>
                      <a:pt x="2481" y="1633"/>
                    </a:lnTo>
                    <a:lnTo>
                      <a:pt x="2479" y="1636"/>
                    </a:lnTo>
                    <a:lnTo>
                      <a:pt x="2478" y="1639"/>
                    </a:lnTo>
                    <a:lnTo>
                      <a:pt x="2479" y="1641"/>
                    </a:lnTo>
                    <a:lnTo>
                      <a:pt x="2480" y="1642"/>
                    </a:lnTo>
                    <a:lnTo>
                      <a:pt x="2481" y="1642"/>
                    </a:lnTo>
                    <a:lnTo>
                      <a:pt x="2483" y="1640"/>
                    </a:lnTo>
                    <a:lnTo>
                      <a:pt x="2484" y="1639"/>
                    </a:lnTo>
                    <a:lnTo>
                      <a:pt x="2485" y="1638"/>
                    </a:lnTo>
                    <a:lnTo>
                      <a:pt x="2487" y="1636"/>
                    </a:lnTo>
                    <a:lnTo>
                      <a:pt x="2489" y="1632"/>
                    </a:lnTo>
                    <a:lnTo>
                      <a:pt x="2491" y="1630"/>
                    </a:lnTo>
                    <a:lnTo>
                      <a:pt x="2492" y="1629"/>
                    </a:lnTo>
                    <a:lnTo>
                      <a:pt x="2493" y="1629"/>
                    </a:lnTo>
                    <a:lnTo>
                      <a:pt x="2495" y="1628"/>
                    </a:lnTo>
                    <a:lnTo>
                      <a:pt x="2497" y="1628"/>
                    </a:lnTo>
                    <a:lnTo>
                      <a:pt x="2498" y="1630"/>
                    </a:lnTo>
                    <a:lnTo>
                      <a:pt x="2499" y="1632"/>
                    </a:lnTo>
                    <a:lnTo>
                      <a:pt x="2500" y="1633"/>
                    </a:lnTo>
                    <a:lnTo>
                      <a:pt x="2499" y="1635"/>
                    </a:lnTo>
                    <a:lnTo>
                      <a:pt x="2498" y="1638"/>
                    </a:lnTo>
                    <a:lnTo>
                      <a:pt x="2496" y="1640"/>
                    </a:lnTo>
                    <a:lnTo>
                      <a:pt x="2495" y="1644"/>
                    </a:lnTo>
                    <a:lnTo>
                      <a:pt x="2494" y="1649"/>
                    </a:lnTo>
                    <a:lnTo>
                      <a:pt x="2494" y="1653"/>
                    </a:lnTo>
                    <a:lnTo>
                      <a:pt x="2494" y="1656"/>
                    </a:lnTo>
                    <a:lnTo>
                      <a:pt x="2494" y="1659"/>
                    </a:lnTo>
                    <a:lnTo>
                      <a:pt x="2491" y="1660"/>
                    </a:lnTo>
                    <a:lnTo>
                      <a:pt x="2490" y="1663"/>
                    </a:lnTo>
                    <a:lnTo>
                      <a:pt x="2489" y="1666"/>
                    </a:lnTo>
                    <a:lnTo>
                      <a:pt x="2487" y="1669"/>
                    </a:lnTo>
                    <a:lnTo>
                      <a:pt x="2487" y="1672"/>
                    </a:lnTo>
                    <a:lnTo>
                      <a:pt x="2487" y="1674"/>
                    </a:lnTo>
                    <a:lnTo>
                      <a:pt x="2489" y="1676"/>
                    </a:lnTo>
                    <a:lnTo>
                      <a:pt x="2489" y="1677"/>
                    </a:lnTo>
                    <a:lnTo>
                      <a:pt x="2486" y="1682"/>
                    </a:lnTo>
                    <a:lnTo>
                      <a:pt x="2485" y="1685"/>
                    </a:lnTo>
                    <a:lnTo>
                      <a:pt x="2485" y="1687"/>
                    </a:lnTo>
                    <a:lnTo>
                      <a:pt x="2484" y="1689"/>
                    </a:lnTo>
                    <a:lnTo>
                      <a:pt x="2483" y="1693"/>
                    </a:lnTo>
                    <a:lnTo>
                      <a:pt x="2483" y="1695"/>
                    </a:lnTo>
                    <a:lnTo>
                      <a:pt x="2483" y="1698"/>
                    </a:lnTo>
                    <a:lnTo>
                      <a:pt x="2483" y="1701"/>
                    </a:lnTo>
                    <a:lnTo>
                      <a:pt x="2483" y="1702"/>
                    </a:lnTo>
                    <a:lnTo>
                      <a:pt x="2483" y="1702"/>
                    </a:lnTo>
                    <a:lnTo>
                      <a:pt x="2483" y="1703"/>
                    </a:lnTo>
                    <a:lnTo>
                      <a:pt x="2483" y="1704"/>
                    </a:lnTo>
                    <a:lnTo>
                      <a:pt x="2483" y="1706"/>
                    </a:lnTo>
                    <a:lnTo>
                      <a:pt x="2483" y="1707"/>
                    </a:lnTo>
                    <a:lnTo>
                      <a:pt x="2484" y="1708"/>
                    </a:lnTo>
                    <a:lnTo>
                      <a:pt x="2484" y="1710"/>
                    </a:lnTo>
                    <a:lnTo>
                      <a:pt x="2484" y="1712"/>
                    </a:lnTo>
                    <a:lnTo>
                      <a:pt x="2485" y="1714"/>
                    </a:lnTo>
                    <a:lnTo>
                      <a:pt x="2485" y="1715"/>
                    </a:lnTo>
                    <a:lnTo>
                      <a:pt x="2486" y="1718"/>
                    </a:lnTo>
                    <a:lnTo>
                      <a:pt x="2485" y="1721"/>
                    </a:lnTo>
                    <a:lnTo>
                      <a:pt x="2485" y="1726"/>
                    </a:lnTo>
                    <a:lnTo>
                      <a:pt x="2485" y="1735"/>
                    </a:lnTo>
                    <a:lnTo>
                      <a:pt x="2485" y="1740"/>
                    </a:lnTo>
                    <a:lnTo>
                      <a:pt x="2486" y="1743"/>
                    </a:lnTo>
                    <a:lnTo>
                      <a:pt x="2487" y="1744"/>
                    </a:lnTo>
                    <a:lnTo>
                      <a:pt x="2489" y="1745"/>
                    </a:lnTo>
                    <a:lnTo>
                      <a:pt x="2490" y="1749"/>
                    </a:lnTo>
                    <a:lnTo>
                      <a:pt x="2492" y="1754"/>
                    </a:lnTo>
                    <a:lnTo>
                      <a:pt x="2493" y="1759"/>
                    </a:lnTo>
                    <a:lnTo>
                      <a:pt x="2494" y="1761"/>
                    </a:lnTo>
                    <a:lnTo>
                      <a:pt x="2495" y="1761"/>
                    </a:lnTo>
                    <a:lnTo>
                      <a:pt x="2496" y="1762"/>
                    </a:lnTo>
                    <a:lnTo>
                      <a:pt x="2496" y="1762"/>
                    </a:lnTo>
                    <a:lnTo>
                      <a:pt x="2497" y="1763"/>
                    </a:lnTo>
                    <a:lnTo>
                      <a:pt x="2499" y="1764"/>
                    </a:lnTo>
                    <a:lnTo>
                      <a:pt x="2502" y="1764"/>
                    </a:lnTo>
                    <a:lnTo>
                      <a:pt x="2505" y="1764"/>
                    </a:lnTo>
                    <a:lnTo>
                      <a:pt x="2507" y="1763"/>
                    </a:lnTo>
                    <a:lnTo>
                      <a:pt x="2516" y="1758"/>
                    </a:lnTo>
                    <a:lnTo>
                      <a:pt x="2519" y="1755"/>
                    </a:lnTo>
                    <a:lnTo>
                      <a:pt x="2521" y="1753"/>
                    </a:lnTo>
                    <a:lnTo>
                      <a:pt x="2523" y="1750"/>
                    </a:lnTo>
                    <a:lnTo>
                      <a:pt x="2525" y="1745"/>
                    </a:lnTo>
                    <a:lnTo>
                      <a:pt x="2528" y="1740"/>
                    </a:lnTo>
                    <a:lnTo>
                      <a:pt x="2530" y="1736"/>
                    </a:lnTo>
                    <a:lnTo>
                      <a:pt x="2531" y="1732"/>
                    </a:lnTo>
                    <a:lnTo>
                      <a:pt x="2533" y="1727"/>
                    </a:lnTo>
                    <a:lnTo>
                      <a:pt x="2533" y="1722"/>
                    </a:lnTo>
                    <a:lnTo>
                      <a:pt x="2534" y="1717"/>
                    </a:lnTo>
                    <a:lnTo>
                      <a:pt x="2534" y="1712"/>
                    </a:lnTo>
                    <a:lnTo>
                      <a:pt x="2533" y="1706"/>
                    </a:lnTo>
                    <a:lnTo>
                      <a:pt x="2531" y="1701"/>
                    </a:lnTo>
                    <a:lnTo>
                      <a:pt x="2530" y="1698"/>
                    </a:lnTo>
                    <a:lnTo>
                      <a:pt x="2530" y="1698"/>
                    </a:lnTo>
                    <a:lnTo>
                      <a:pt x="2527" y="1691"/>
                    </a:lnTo>
                    <a:lnTo>
                      <a:pt x="2524" y="1681"/>
                    </a:lnTo>
                    <a:lnTo>
                      <a:pt x="2524" y="1680"/>
                    </a:lnTo>
                    <a:lnTo>
                      <a:pt x="2527" y="1674"/>
                    </a:lnTo>
                    <a:lnTo>
                      <a:pt x="2527" y="1674"/>
                    </a:lnTo>
                    <a:lnTo>
                      <a:pt x="2527" y="1669"/>
                    </a:lnTo>
                    <a:lnTo>
                      <a:pt x="2526" y="1666"/>
                    </a:lnTo>
                    <a:lnTo>
                      <a:pt x="2525" y="1663"/>
                    </a:lnTo>
                    <a:lnTo>
                      <a:pt x="2525" y="1663"/>
                    </a:lnTo>
                    <a:lnTo>
                      <a:pt x="2528" y="1659"/>
                    </a:lnTo>
                    <a:lnTo>
                      <a:pt x="2530" y="1655"/>
                    </a:lnTo>
                    <a:lnTo>
                      <a:pt x="2531" y="1652"/>
                    </a:lnTo>
                    <a:lnTo>
                      <a:pt x="2533" y="1648"/>
                    </a:lnTo>
                    <a:lnTo>
                      <a:pt x="2533" y="1642"/>
                    </a:lnTo>
                    <a:lnTo>
                      <a:pt x="2533" y="1639"/>
                    </a:lnTo>
                    <a:lnTo>
                      <a:pt x="2533" y="1637"/>
                    </a:lnTo>
                    <a:lnTo>
                      <a:pt x="2533" y="1636"/>
                    </a:lnTo>
                    <a:lnTo>
                      <a:pt x="2533" y="1635"/>
                    </a:lnTo>
                    <a:lnTo>
                      <a:pt x="2536" y="1634"/>
                    </a:lnTo>
                    <a:lnTo>
                      <a:pt x="2537" y="1632"/>
                    </a:lnTo>
                    <a:lnTo>
                      <a:pt x="2538" y="1628"/>
                    </a:lnTo>
                    <a:lnTo>
                      <a:pt x="2539" y="1627"/>
                    </a:lnTo>
                    <a:lnTo>
                      <a:pt x="2540" y="1627"/>
                    </a:lnTo>
                    <a:lnTo>
                      <a:pt x="2541" y="1626"/>
                    </a:lnTo>
                    <a:lnTo>
                      <a:pt x="2542" y="1624"/>
                    </a:lnTo>
                    <a:lnTo>
                      <a:pt x="2543" y="1624"/>
                    </a:lnTo>
                    <a:lnTo>
                      <a:pt x="2545" y="1625"/>
                    </a:lnTo>
                    <a:lnTo>
                      <a:pt x="2547" y="1622"/>
                    </a:lnTo>
                    <a:lnTo>
                      <a:pt x="2550" y="1617"/>
                    </a:lnTo>
                    <a:lnTo>
                      <a:pt x="2552" y="1614"/>
                    </a:lnTo>
                    <a:lnTo>
                      <a:pt x="2553" y="1614"/>
                    </a:lnTo>
                    <a:lnTo>
                      <a:pt x="2554" y="1614"/>
                    </a:lnTo>
                    <a:lnTo>
                      <a:pt x="2553" y="1616"/>
                    </a:lnTo>
                    <a:lnTo>
                      <a:pt x="2553" y="1617"/>
                    </a:lnTo>
                    <a:lnTo>
                      <a:pt x="2553" y="1619"/>
                    </a:lnTo>
                    <a:lnTo>
                      <a:pt x="2553" y="1621"/>
                    </a:lnTo>
                    <a:lnTo>
                      <a:pt x="2552" y="1624"/>
                    </a:lnTo>
                    <a:lnTo>
                      <a:pt x="2552" y="1624"/>
                    </a:lnTo>
                    <a:lnTo>
                      <a:pt x="2551" y="1628"/>
                    </a:lnTo>
                    <a:lnTo>
                      <a:pt x="2551" y="1630"/>
                    </a:lnTo>
                    <a:lnTo>
                      <a:pt x="2552" y="1632"/>
                    </a:lnTo>
                    <a:lnTo>
                      <a:pt x="2553" y="1631"/>
                    </a:lnTo>
                    <a:lnTo>
                      <a:pt x="2554" y="1628"/>
                    </a:lnTo>
                    <a:lnTo>
                      <a:pt x="2554" y="1627"/>
                    </a:lnTo>
                    <a:lnTo>
                      <a:pt x="2553" y="1627"/>
                    </a:lnTo>
                    <a:lnTo>
                      <a:pt x="2554" y="1626"/>
                    </a:lnTo>
                    <a:lnTo>
                      <a:pt x="2555" y="1624"/>
                    </a:lnTo>
                    <a:lnTo>
                      <a:pt x="2555" y="1623"/>
                    </a:lnTo>
                    <a:lnTo>
                      <a:pt x="2556" y="1623"/>
                    </a:lnTo>
                    <a:lnTo>
                      <a:pt x="2556" y="1624"/>
                    </a:lnTo>
                    <a:lnTo>
                      <a:pt x="2556" y="1626"/>
                    </a:lnTo>
                    <a:lnTo>
                      <a:pt x="2554" y="1631"/>
                    </a:lnTo>
                    <a:lnTo>
                      <a:pt x="2554" y="1632"/>
                    </a:lnTo>
                    <a:lnTo>
                      <a:pt x="2554" y="1633"/>
                    </a:lnTo>
                    <a:lnTo>
                      <a:pt x="2556" y="1630"/>
                    </a:lnTo>
                    <a:lnTo>
                      <a:pt x="2558" y="1625"/>
                    </a:lnTo>
                    <a:lnTo>
                      <a:pt x="2559" y="1622"/>
                    </a:lnTo>
                    <a:lnTo>
                      <a:pt x="2559" y="1619"/>
                    </a:lnTo>
                    <a:lnTo>
                      <a:pt x="2559" y="1614"/>
                    </a:lnTo>
                    <a:lnTo>
                      <a:pt x="2559" y="1613"/>
                    </a:lnTo>
                    <a:lnTo>
                      <a:pt x="2559" y="1611"/>
                    </a:lnTo>
                    <a:lnTo>
                      <a:pt x="2561" y="1609"/>
                    </a:lnTo>
                    <a:lnTo>
                      <a:pt x="2564" y="1608"/>
                    </a:lnTo>
                    <a:lnTo>
                      <a:pt x="2567" y="1607"/>
                    </a:lnTo>
                    <a:lnTo>
                      <a:pt x="2570" y="1607"/>
                    </a:lnTo>
                    <a:lnTo>
                      <a:pt x="2572" y="1606"/>
                    </a:lnTo>
                    <a:lnTo>
                      <a:pt x="2573" y="1605"/>
                    </a:lnTo>
                    <a:lnTo>
                      <a:pt x="2572" y="1604"/>
                    </a:lnTo>
                    <a:lnTo>
                      <a:pt x="2570" y="1604"/>
                    </a:lnTo>
                    <a:lnTo>
                      <a:pt x="2569" y="1603"/>
                    </a:lnTo>
                    <a:lnTo>
                      <a:pt x="2568" y="1601"/>
                    </a:lnTo>
                    <a:lnTo>
                      <a:pt x="2568" y="1599"/>
                    </a:lnTo>
                    <a:lnTo>
                      <a:pt x="2568" y="1597"/>
                    </a:lnTo>
                    <a:lnTo>
                      <a:pt x="2569" y="1594"/>
                    </a:lnTo>
                    <a:lnTo>
                      <a:pt x="2572" y="1592"/>
                    </a:lnTo>
                    <a:lnTo>
                      <a:pt x="2572" y="1591"/>
                    </a:lnTo>
                    <a:lnTo>
                      <a:pt x="2572" y="1589"/>
                    </a:lnTo>
                    <a:lnTo>
                      <a:pt x="2572" y="1589"/>
                    </a:lnTo>
                    <a:lnTo>
                      <a:pt x="2575" y="1589"/>
                    </a:lnTo>
                    <a:lnTo>
                      <a:pt x="2577" y="1589"/>
                    </a:lnTo>
                    <a:lnTo>
                      <a:pt x="2578" y="1588"/>
                    </a:lnTo>
                    <a:lnTo>
                      <a:pt x="2578" y="1589"/>
                    </a:lnTo>
                    <a:lnTo>
                      <a:pt x="2580" y="1589"/>
                    </a:lnTo>
                    <a:lnTo>
                      <a:pt x="2584" y="1592"/>
                    </a:lnTo>
                    <a:lnTo>
                      <a:pt x="2588" y="1594"/>
                    </a:lnTo>
                    <a:lnTo>
                      <a:pt x="2591" y="1594"/>
                    </a:lnTo>
                    <a:lnTo>
                      <a:pt x="2594" y="1595"/>
                    </a:lnTo>
                    <a:lnTo>
                      <a:pt x="2596" y="1597"/>
                    </a:lnTo>
                    <a:lnTo>
                      <a:pt x="2597" y="1598"/>
                    </a:lnTo>
                    <a:lnTo>
                      <a:pt x="2597" y="1600"/>
                    </a:lnTo>
                    <a:lnTo>
                      <a:pt x="2599" y="1601"/>
                    </a:lnTo>
                    <a:lnTo>
                      <a:pt x="2602" y="1601"/>
                    </a:lnTo>
                    <a:lnTo>
                      <a:pt x="2604" y="1602"/>
                    </a:lnTo>
                    <a:lnTo>
                      <a:pt x="2605" y="1603"/>
                    </a:lnTo>
                    <a:lnTo>
                      <a:pt x="2614" y="1607"/>
                    </a:lnTo>
                    <a:lnTo>
                      <a:pt x="2618" y="1608"/>
                    </a:lnTo>
                    <a:lnTo>
                      <a:pt x="2620" y="1610"/>
                    </a:lnTo>
                    <a:lnTo>
                      <a:pt x="2620" y="1611"/>
                    </a:lnTo>
                    <a:lnTo>
                      <a:pt x="2620" y="1612"/>
                    </a:lnTo>
                    <a:lnTo>
                      <a:pt x="2620" y="1613"/>
                    </a:lnTo>
                    <a:lnTo>
                      <a:pt x="2621" y="1616"/>
                    </a:lnTo>
                    <a:lnTo>
                      <a:pt x="2622" y="1616"/>
                    </a:lnTo>
                    <a:lnTo>
                      <a:pt x="2622" y="1617"/>
                    </a:lnTo>
                    <a:lnTo>
                      <a:pt x="2622" y="1619"/>
                    </a:lnTo>
                    <a:lnTo>
                      <a:pt x="2622" y="1620"/>
                    </a:lnTo>
                    <a:lnTo>
                      <a:pt x="2624" y="1621"/>
                    </a:lnTo>
                    <a:lnTo>
                      <a:pt x="2623" y="1621"/>
                    </a:lnTo>
                    <a:lnTo>
                      <a:pt x="2621" y="1620"/>
                    </a:lnTo>
                    <a:lnTo>
                      <a:pt x="2619" y="1620"/>
                    </a:lnTo>
                    <a:lnTo>
                      <a:pt x="2618" y="1622"/>
                    </a:lnTo>
                    <a:lnTo>
                      <a:pt x="2618" y="1623"/>
                    </a:lnTo>
                    <a:lnTo>
                      <a:pt x="2619" y="1625"/>
                    </a:lnTo>
                    <a:lnTo>
                      <a:pt x="2622" y="1628"/>
                    </a:lnTo>
                    <a:lnTo>
                      <a:pt x="2623" y="1632"/>
                    </a:lnTo>
                    <a:lnTo>
                      <a:pt x="2623" y="1636"/>
                    </a:lnTo>
                    <a:lnTo>
                      <a:pt x="2622" y="1638"/>
                    </a:lnTo>
                    <a:lnTo>
                      <a:pt x="2622" y="1642"/>
                    </a:lnTo>
                    <a:lnTo>
                      <a:pt x="2622" y="1648"/>
                    </a:lnTo>
                    <a:lnTo>
                      <a:pt x="2622" y="1650"/>
                    </a:lnTo>
                    <a:lnTo>
                      <a:pt x="2621" y="1652"/>
                    </a:lnTo>
                    <a:lnTo>
                      <a:pt x="2618" y="1654"/>
                    </a:lnTo>
                    <a:lnTo>
                      <a:pt x="2618" y="1654"/>
                    </a:lnTo>
                    <a:lnTo>
                      <a:pt x="2617" y="1654"/>
                    </a:lnTo>
                    <a:lnTo>
                      <a:pt x="2616" y="1654"/>
                    </a:lnTo>
                    <a:lnTo>
                      <a:pt x="2615" y="1656"/>
                    </a:lnTo>
                    <a:lnTo>
                      <a:pt x="2615" y="1661"/>
                    </a:lnTo>
                    <a:lnTo>
                      <a:pt x="2613" y="1663"/>
                    </a:lnTo>
                    <a:lnTo>
                      <a:pt x="2612" y="1663"/>
                    </a:lnTo>
                    <a:lnTo>
                      <a:pt x="2611" y="1664"/>
                    </a:lnTo>
                    <a:lnTo>
                      <a:pt x="2611" y="1665"/>
                    </a:lnTo>
                    <a:lnTo>
                      <a:pt x="2610" y="1666"/>
                    </a:lnTo>
                    <a:lnTo>
                      <a:pt x="2607" y="1666"/>
                    </a:lnTo>
                    <a:lnTo>
                      <a:pt x="2605" y="1667"/>
                    </a:lnTo>
                    <a:lnTo>
                      <a:pt x="2604" y="1671"/>
                    </a:lnTo>
                    <a:lnTo>
                      <a:pt x="2604" y="1672"/>
                    </a:lnTo>
                    <a:lnTo>
                      <a:pt x="2604" y="1675"/>
                    </a:lnTo>
                    <a:lnTo>
                      <a:pt x="2604" y="1677"/>
                    </a:lnTo>
                    <a:lnTo>
                      <a:pt x="2604" y="1678"/>
                    </a:lnTo>
                    <a:lnTo>
                      <a:pt x="2606" y="1680"/>
                    </a:lnTo>
                    <a:lnTo>
                      <a:pt x="2610" y="1682"/>
                    </a:lnTo>
                    <a:lnTo>
                      <a:pt x="2611" y="1682"/>
                    </a:lnTo>
                    <a:lnTo>
                      <a:pt x="2613" y="1681"/>
                    </a:lnTo>
                    <a:lnTo>
                      <a:pt x="2615" y="1679"/>
                    </a:lnTo>
                    <a:lnTo>
                      <a:pt x="2616" y="1677"/>
                    </a:lnTo>
                    <a:lnTo>
                      <a:pt x="2618" y="1677"/>
                    </a:lnTo>
                    <a:lnTo>
                      <a:pt x="2618" y="1676"/>
                    </a:lnTo>
                    <a:lnTo>
                      <a:pt x="2621" y="1671"/>
                    </a:lnTo>
                    <a:lnTo>
                      <a:pt x="2621" y="1669"/>
                    </a:lnTo>
                    <a:lnTo>
                      <a:pt x="2620" y="1669"/>
                    </a:lnTo>
                    <a:lnTo>
                      <a:pt x="2620" y="1669"/>
                    </a:lnTo>
                    <a:lnTo>
                      <a:pt x="2622" y="1669"/>
                    </a:lnTo>
                    <a:lnTo>
                      <a:pt x="2623" y="1668"/>
                    </a:lnTo>
                    <a:lnTo>
                      <a:pt x="2624" y="1667"/>
                    </a:lnTo>
                    <a:lnTo>
                      <a:pt x="2626" y="1666"/>
                    </a:lnTo>
                    <a:lnTo>
                      <a:pt x="2630" y="1665"/>
                    </a:lnTo>
                    <a:lnTo>
                      <a:pt x="2632" y="1663"/>
                    </a:lnTo>
                    <a:lnTo>
                      <a:pt x="2633" y="1663"/>
                    </a:lnTo>
                    <a:lnTo>
                      <a:pt x="2636" y="1664"/>
                    </a:lnTo>
                    <a:lnTo>
                      <a:pt x="2638" y="1666"/>
                    </a:lnTo>
                    <a:lnTo>
                      <a:pt x="2641" y="1668"/>
                    </a:lnTo>
                    <a:lnTo>
                      <a:pt x="2642" y="1672"/>
                    </a:lnTo>
                    <a:lnTo>
                      <a:pt x="2644" y="1681"/>
                    </a:lnTo>
                    <a:lnTo>
                      <a:pt x="2647" y="1696"/>
                    </a:lnTo>
                    <a:lnTo>
                      <a:pt x="2648" y="1704"/>
                    </a:lnTo>
                    <a:lnTo>
                      <a:pt x="2649" y="1706"/>
                    </a:lnTo>
                    <a:lnTo>
                      <a:pt x="2650" y="1707"/>
                    </a:lnTo>
                    <a:lnTo>
                      <a:pt x="2648" y="1718"/>
                    </a:lnTo>
                    <a:lnTo>
                      <a:pt x="2646" y="1723"/>
                    </a:lnTo>
                    <a:lnTo>
                      <a:pt x="2643" y="1726"/>
                    </a:lnTo>
                    <a:lnTo>
                      <a:pt x="2640" y="1729"/>
                    </a:lnTo>
                    <a:lnTo>
                      <a:pt x="2636" y="1733"/>
                    </a:lnTo>
                    <a:lnTo>
                      <a:pt x="2632" y="1735"/>
                    </a:lnTo>
                    <a:lnTo>
                      <a:pt x="2630" y="1737"/>
                    </a:lnTo>
                    <a:lnTo>
                      <a:pt x="2629" y="1737"/>
                    </a:lnTo>
                    <a:lnTo>
                      <a:pt x="2629" y="1737"/>
                    </a:lnTo>
                    <a:lnTo>
                      <a:pt x="2627" y="1740"/>
                    </a:lnTo>
                    <a:lnTo>
                      <a:pt x="2627" y="1743"/>
                    </a:lnTo>
                    <a:lnTo>
                      <a:pt x="2626" y="1745"/>
                    </a:lnTo>
                    <a:lnTo>
                      <a:pt x="2627" y="1747"/>
                    </a:lnTo>
                    <a:lnTo>
                      <a:pt x="2626" y="1748"/>
                    </a:lnTo>
                    <a:lnTo>
                      <a:pt x="2624" y="1750"/>
                    </a:lnTo>
                    <a:lnTo>
                      <a:pt x="2624" y="1750"/>
                    </a:lnTo>
                    <a:lnTo>
                      <a:pt x="2624" y="1751"/>
                    </a:lnTo>
                    <a:lnTo>
                      <a:pt x="2624" y="1751"/>
                    </a:lnTo>
                    <a:lnTo>
                      <a:pt x="2623" y="1751"/>
                    </a:lnTo>
                    <a:lnTo>
                      <a:pt x="2622" y="1752"/>
                    </a:lnTo>
                    <a:lnTo>
                      <a:pt x="2621" y="1754"/>
                    </a:lnTo>
                    <a:lnTo>
                      <a:pt x="2619" y="1759"/>
                    </a:lnTo>
                    <a:lnTo>
                      <a:pt x="2618" y="1759"/>
                    </a:lnTo>
                    <a:lnTo>
                      <a:pt x="2618" y="1760"/>
                    </a:lnTo>
                    <a:lnTo>
                      <a:pt x="2621" y="1761"/>
                    </a:lnTo>
                    <a:lnTo>
                      <a:pt x="2623" y="1762"/>
                    </a:lnTo>
                    <a:lnTo>
                      <a:pt x="2624" y="1763"/>
                    </a:lnTo>
                    <a:lnTo>
                      <a:pt x="2630" y="1765"/>
                    </a:lnTo>
                    <a:lnTo>
                      <a:pt x="2632" y="1767"/>
                    </a:lnTo>
                    <a:lnTo>
                      <a:pt x="2633" y="1768"/>
                    </a:lnTo>
                    <a:lnTo>
                      <a:pt x="2635" y="1768"/>
                    </a:lnTo>
                    <a:lnTo>
                      <a:pt x="2636" y="1767"/>
                    </a:lnTo>
                    <a:lnTo>
                      <a:pt x="2637" y="1766"/>
                    </a:lnTo>
                    <a:lnTo>
                      <a:pt x="2637" y="1766"/>
                    </a:lnTo>
                    <a:lnTo>
                      <a:pt x="2638" y="1767"/>
                    </a:lnTo>
                    <a:lnTo>
                      <a:pt x="2641" y="1769"/>
                    </a:lnTo>
                    <a:lnTo>
                      <a:pt x="2642" y="1769"/>
                    </a:lnTo>
                    <a:lnTo>
                      <a:pt x="2633" y="1770"/>
                    </a:lnTo>
                    <a:lnTo>
                      <a:pt x="2631" y="1771"/>
                    </a:lnTo>
                    <a:lnTo>
                      <a:pt x="2633" y="1771"/>
                    </a:lnTo>
                    <a:lnTo>
                      <a:pt x="2635" y="1771"/>
                    </a:lnTo>
                    <a:lnTo>
                      <a:pt x="2637" y="1771"/>
                    </a:lnTo>
                    <a:lnTo>
                      <a:pt x="2640" y="1771"/>
                    </a:lnTo>
                    <a:lnTo>
                      <a:pt x="2642" y="1771"/>
                    </a:lnTo>
                    <a:lnTo>
                      <a:pt x="2643" y="1771"/>
                    </a:lnTo>
                    <a:lnTo>
                      <a:pt x="2643" y="1771"/>
                    </a:lnTo>
                    <a:lnTo>
                      <a:pt x="2646" y="1774"/>
                    </a:lnTo>
                    <a:lnTo>
                      <a:pt x="2648" y="1774"/>
                    </a:lnTo>
                    <a:lnTo>
                      <a:pt x="2649" y="1774"/>
                    </a:lnTo>
                    <a:lnTo>
                      <a:pt x="2651" y="1772"/>
                    </a:lnTo>
                    <a:lnTo>
                      <a:pt x="2654" y="1771"/>
                    </a:lnTo>
                    <a:lnTo>
                      <a:pt x="2659" y="1770"/>
                    </a:lnTo>
                    <a:lnTo>
                      <a:pt x="2663" y="1769"/>
                    </a:lnTo>
                    <a:lnTo>
                      <a:pt x="2668" y="1769"/>
                    </a:lnTo>
                    <a:lnTo>
                      <a:pt x="2671" y="1769"/>
                    </a:lnTo>
                    <a:lnTo>
                      <a:pt x="2674" y="1767"/>
                    </a:lnTo>
                    <a:lnTo>
                      <a:pt x="2679" y="1763"/>
                    </a:lnTo>
                    <a:lnTo>
                      <a:pt x="2686" y="1758"/>
                    </a:lnTo>
                    <a:lnTo>
                      <a:pt x="2697" y="1753"/>
                    </a:lnTo>
                    <a:lnTo>
                      <a:pt x="2714" y="1747"/>
                    </a:lnTo>
                    <a:lnTo>
                      <a:pt x="2716" y="1746"/>
                    </a:lnTo>
                    <a:lnTo>
                      <a:pt x="2719" y="1745"/>
                    </a:lnTo>
                    <a:lnTo>
                      <a:pt x="2720" y="1743"/>
                    </a:lnTo>
                    <a:lnTo>
                      <a:pt x="2722" y="1743"/>
                    </a:lnTo>
                    <a:lnTo>
                      <a:pt x="2733" y="1737"/>
                    </a:lnTo>
                    <a:lnTo>
                      <a:pt x="2739" y="1733"/>
                    </a:lnTo>
                    <a:lnTo>
                      <a:pt x="2742" y="1730"/>
                    </a:lnTo>
                    <a:lnTo>
                      <a:pt x="2745" y="1728"/>
                    </a:lnTo>
                    <a:lnTo>
                      <a:pt x="2748" y="1726"/>
                    </a:lnTo>
                    <a:lnTo>
                      <a:pt x="2750" y="1724"/>
                    </a:lnTo>
                    <a:lnTo>
                      <a:pt x="2752" y="1721"/>
                    </a:lnTo>
                    <a:lnTo>
                      <a:pt x="2754" y="1719"/>
                    </a:lnTo>
                    <a:lnTo>
                      <a:pt x="2757" y="1718"/>
                    </a:lnTo>
                    <a:lnTo>
                      <a:pt x="2758" y="1716"/>
                    </a:lnTo>
                    <a:lnTo>
                      <a:pt x="2758" y="1715"/>
                    </a:lnTo>
                    <a:lnTo>
                      <a:pt x="2758" y="1712"/>
                    </a:lnTo>
                    <a:lnTo>
                      <a:pt x="2757" y="1710"/>
                    </a:lnTo>
                    <a:lnTo>
                      <a:pt x="2757" y="1708"/>
                    </a:lnTo>
                    <a:lnTo>
                      <a:pt x="2757" y="1706"/>
                    </a:lnTo>
                    <a:lnTo>
                      <a:pt x="2758" y="1706"/>
                    </a:lnTo>
                    <a:lnTo>
                      <a:pt x="2757" y="1705"/>
                    </a:lnTo>
                    <a:lnTo>
                      <a:pt x="2752" y="1703"/>
                    </a:lnTo>
                    <a:lnTo>
                      <a:pt x="2753" y="1696"/>
                    </a:lnTo>
                    <a:lnTo>
                      <a:pt x="2752" y="1696"/>
                    </a:lnTo>
                    <a:lnTo>
                      <a:pt x="2753" y="1696"/>
                    </a:lnTo>
                    <a:lnTo>
                      <a:pt x="2764" y="1693"/>
                    </a:lnTo>
                    <a:lnTo>
                      <a:pt x="2771" y="1691"/>
                    </a:lnTo>
                    <a:lnTo>
                      <a:pt x="2780" y="1691"/>
                    </a:lnTo>
                    <a:lnTo>
                      <a:pt x="2790" y="1693"/>
                    </a:lnTo>
                    <a:lnTo>
                      <a:pt x="2794" y="1694"/>
                    </a:lnTo>
                    <a:lnTo>
                      <a:pt x="2796" y="1696"/>
                    </a:lnTo>
                    <a:lnTo>
                      <a:pt x="2799" y="1696"/>
                    </a:lnTo>
                    <a:lnTo>
                      <a:pt x="2802" y="1696"/>
                    </a:lnTo>
                    <a:lnTo>
                      <a:pt x="2807" y="1695"/>
                    </a:lnTo>
                    <a:lnTo>
                      <a:pt x="2813" y="1696"/>
                    </a:lnTo>
                    <a:lnTo>
                      <a:pt x="2816" y="1696"/>
                    </a:lnTo>
                    <a:lnTo>
                      <a:pt x="2816" y="1697"/>
                    </a:lnTo>
                    <a:lnTo>
                      <a:pt x="2817" y="1696"/>
                    </a:lnTo>
                    <a:lnTo>
                      <a:pt x="2817" y="1696"/>
                    </a:lnTo>
                    <a:lnTo>
                      <a:pt x="2819" y="1695"/>
                    </a:lnTo>
                    <a:lnTo>
                      <a:pt x="2823" y="1693"/>
                    </a:lnTo>
                    <a:lnTo>
                      <a:pt x="2824" y="1693"/>
                    </a:lnTo>
                    <a:lnTo>
                      <a:pt x="2825" y="1693"/>
                    </a:lnTo>
                    <a:lnTo>
                      <a:pt x="2826" y="1691"/>
                    </a:lnTo>
                    <a:lnTo>
                      <a:pt x="2829" y="1688"/>
                    </a:lnTo>
                    <a:lnTo>
                      <a:pt x="2832" y="1687"/>
                    </a:lnTo>
                    <a:lnTo>
                      <a:pt x="2835" y="1685"/>
                    </a:lnTo>
                    <a:lnTo>
                      <a:pt x="2837" y="1685"/>
                    </a:lnTo>
                    <a:lnTo>
                      <a:pt x="2839" y="1685"/>
                    </a:lnTo>
                    <a:lnTo>
                      <a:pt x="2840" y="1683"/>
                    </a:lnTo>
                    <a:lnTo>
                      <a:pt x="2840" y="1683"/>
                    </a:lnTo>
                    <a:lnTo>
                      <a:pt x="2840" y="1682"/>
                    </a:lnTo>
                    <a:lnTo>
                      <a:pt x="2840" y="1681"/>
                    </a:lnTo>
                    <a:lnTo>
                      <a:pt x="2840" y="1680"/>
                    </a:lnTo>
                    <a:lnTo>
                      <a:pt x="2840" y="1680"/>
                    </a:lnTo>
                    <a:lnTo>
                      <a:pt x="2840" y="1680"/>
                    </a:lnTo>
                    <a:lnTo>
                      <a:pt x="2840" y="1676"/>
                    </a:lnTo>
                    <a:lnTo>
                      <a:pt x="2839" y="1674"/>
                    </a:lnTo>
                    <a:lnTo>
                      <a:pt x="2838" y="1673"/>
                    </a:lnTo>
                    <a:lnTo>
                      <a:pt x="2837" y="1672"/>
                    </a:lnTo>
                    <a:lnTo>
                      <a:pt x="2837" y="1671"/>
                    </a:lnTo>
                    <a:lnTo>
                      <a:pt x="2839" y="1670"/>
                    </a:lnTo>
                    <a:lnTo>
                      <a:pt x="2839" y="1671"/>
                    </a:lnTo>
                    <a:lnTo>
                      <a:pt x="2839" y="1671"/>
                    </a:lnTo>
                    <a:lnTo>
                      <a:pt x="2840" y="1671"/>
                    </a:lnTo>
                    <a:lnTo>
                      <a:pt x="2841" y="1669"/>
                    </a:lnTo>
                    <a:lnTo>
                      <a:pt x="2842" y="1668"/>
                    </a:lnTo>
                    <a:lnTo>
                      <a:pt x="2843" y="1667"/>
                    </a:lnTo>
                    <a:lnTo>
                      <a:pt x="2844" y="1666"/>
                    </a:lnTo>
                    <a:lnTo>
                      <a:pt x="2843" y="1666"/>
                    </a:lnTo>
                    <a:lnTo>
                      <a:pt x="2841" y="1666"/>
                    </a:lnTo>
                    <a:lnTo>
                      <a:pt x="2840" y="1666"/>
                    </a:lnTo>
                    <a:lnTo>
                      <a:pt x="2841" y="1664"/>
                    </a:lnTo>
                    <a:lnTo>
                      <a:pt x="2841" y="1663"/>
                    </a:lnTo>
                    <a:lnTo>
                      <a:pt x="2841" y="1662"/>
                    </a:lnTo>
                    <a:lnTo>
                      <a:pt x="2840" y="1662"/>
                    </a:lnTo>
                    <a:lnTo>
                      <a:pt x="2837" y="1664"/>
                    </a:lnTo>
                    <a:lnTo>
                      <a:pt x="2837" y="1664"/>
                    </a:lnTo>
                    <a:lnTo>
                      <a:pt x="2837" y="1663"/>
                    </a:lnTo>
                    <a:lnTo>
                      <a:pt x="2835" y="1661"/>
                    </a:lnTo>
                    <a:lnTo>
                      <a:pt x="2839" y="1658"/>
                    </a:lnTo>
                    <a:lnTo>
                      <a:pt x="2851" y="1649"/>
                    </a:lnTo>
                    <a:lnTo>
                      <a:pt x="2852" y="1648"/>
                    </a:lnTo>
                    <a:lnTo>
                      <a:pt x="2853" y="1646"/>
                    </a:lnTo>
                    <a:lnTo>
                      <a:pt x="2852" y="1645"/>
                    </a:lnTo>
                    <a:lnTo>
                      <a:pt x="2852" y="1645"/>
                    </a:lnTo>
                    <a:lnTo>
                      <a:pt x="2852" y="1644"/>
                    </a:lnTo>
                    <a:lnTo>
                      <a:pt x="2864" y="1633"/>
                    </a:lnTo>
                    <a:lnTo>
                      <a:pt x="2872" y="1627"/>
                    </a:lnTo>
                    <a:lnTo>
                      <a:pt x="2877" y="1624"/>
                    </a:lnTo>
                    <a:lnTo>
                      <a:pt x="2881" y="1623"/>
                    </a:lnTo>
                    <a:lnTo>
                      <a:pt x="2884" y="1623"/>
                    </a:lnTo>
                    <a:lnTo>
                      <a:pt x="2885" y="1623"/>
                    </a:lnTo>
                    <a:lnTo>
                      <a:pt x="2887" y="1623"/>
                    </a:lnTo>
                    <a:lnTo>
                      <a:pt x="2894" y="1623"/>
                    </a:lnTo>
                    <a:lnTo>
                      <a:pt x="2907" y="1623"/>
                    </a:lnTo>
                    <a:lnTo>
                      <a:pt x="2920" y="1623"/>
                    </a:lnTo>
                    <a:lnTo>
                      <a:pt x="2932" y="1623"/>
                    </a:lnTo>
                    <a:lnTo>
                      <a:pt x="2945" y="1623"/>
                    </a:lnTo>
                    <a:lnTo>
                      <a:pt x="2958" y="1623"/>
                    </a:lnTo>
                    <a:lnTo>
                      <a:pt x="2971" y="1622"/>
                    </a:lnTo>
                    <a:lnTo>
                      <a:pt x="2983" y="1622"/>
                    </a:lnTo>
                    <a:lnTo>
                      <a:pt x="2987" y="1614"/>
                    </a:lnTo>
                    <a:lnTo>
                      <a:pt x="2989" y="1610"/>
                    </a:lnTo>
                    <a:lnTo>
                      <a:pt x="2993" y="1612"/>
                    </a:lnTo>
                    <a:lnTo>
                      <a:pt x="2995" y="1611"/>
                    </a:lnTo>
                    <a:lnTo>
                      <a:pt x="2997" y="1609"/>
                    </a:lnTo>
                    <a:lnTo>
                      <a:pt x="2999" y="1608"/>
                    </a:lnTo>
                    <a:lnTo>
                      <a:pt x="3000" y="1608"/>
                    </a:lnTo>
                    <a:lnTo>
                      <a:pt x="3001" y="1610"/>
                    </a:lnTo>
                    <a:lnTo>
                      <a:pt x="3002" y="1611"/>
                    </a:lnTo>
                    <a:lnTo>
                      <a:pt x="3003" y="1611"/>
                    </a:lnTo>
                    <a:lnTo>
                      <a:pt x="3004" y="1609"/>
                    </a:lnTo>
                    <a:lnTo>
                      <a:pt x="3004" y="1607"/>
                    </a:lnTo>
                    <a:lnTo>
                      <a:pt x="3005" y="1605"/>
                    </a:lnTo>
                    <a:lnTo>
                      <a:pt x="3006" y="1605"/>
                    </a:lnTo>
                    <a:lnTo>
                      <a:pt x="3008" y="1605"/>
                    </a:lnTo>
                    <a:lnTo>
                      <a:pt x="3008" y="1604"/>
                    </a:lnTo>
                    <a:lnTo>
                      <a:pt x="3008" y="1603"/>
                    </a:lnTo>
                    <a:lnTo>
                      <a:pt x="3008" y="1602"/>
                    </a:lnTo>
                    <a:lnTo>
                      <a:pt x="3008" y="1599"/>
                    </a:lnTo>
                    <a:lnTo>
                      <a:pt x="3011" y="1595"/>
                    </a:lnTo>
                    <a:lnTo>
                      <a:pt x="3015" y="1592"/>
                    </a:lnTo>
                    <a:lnTo>
                      <a:pt x="3016" y="1591"/>
                    </a:lnTo>
                    <a:lnTo>
                      <a:pt x="3017" y="1588"/>
                    </a:lnTo>
                    <a:lnTo>
                      <a:pt x="3019" y="1585"/>
                    </a:lnTo>
                    <a:lnTo>
                      <a:pt x="3021" y="1584"/>
                    </a:lnTo>
                    <a:lnTo>
                      <a:pt x="3021" y="1582"/>
                    </a:lnTo>
                    <a:lnTo>
                      <a:pt x="3020" y="1580"/>
                    </a:lnTo>
                    <a:lnTo>
                      <a:pt x="3020" y="1577"/>
                    </a:lnTo>
                    <a:lnTo>
                      <a:pt x="3021" y="1573"/>
                    </a:lnTo>
                    <a:lnTo>
                      <a:pt x="3022" y="1569"/>
                    </a:lnTo>
                    <a:lnTo>
                      <a:pt x="3024" y="1564"/>
                    </a:lnTo>
                    <a:lnTo>
                      <a:pt x="3027" y="1560"/>
                    </a:lnTo>
                    <a:lnTo>
                      <a:pt x="3029" y="1555"/>
                    </a:lnTo>
                    <a:lnTo>
                      <a:pt x="3029" y="1548"/>
                    </a:lnTo>
                    <a:lnTo>
                      <a:pt x="3034" y="1542"/>
                    </a:lnTo>
                    <a:lnTo>
                      <a:pt x="3039" y="1535"/>
                    </a:lnTo>
                    <a:lnTo>
                      <a:pt x="3041" y="1532"/>
                    </a:lnTo>
                    <a:lnTo>
                      <a:pt x="3046" y="1524"/>
                    </a:lnTo>
                    <a:lnTo>
                      <a:pt x="3049" y="1520"/>
                    </a:lnTo>
                    <a:lnTo>
                      <a:pt x="3051" y="1517"/>
                    </a:lnTo>
                    <a:lnTo>
                      <a:pt x="3052" y="1514"/>
                    </a:lnTo>
                    <a:lnTo>
                      <a:pt x="3056" y="1515"/>
                    </a:lnTo>
                    <a:lnTo>
                      <a:pt x="3058" y="1516"/>
                    </a:lnTo>
                    <a:lnTo>
                      <a:pt x="3058" y="1520"/>
                    </a:lnTo>
                    <a:lnTo>
                      <a:pt x="3058" y="1523"/>
                    </a:lnTo>
                    <a:lnTo>
                      <a:pt x="3060" y="1524"/>
                    </a:lnTo>
                    <a:lnTo>
                      <a:pt x="3062" y="1526"/>
                    </a:lnTo>
                    <a:lnTo>
                      <a:pt x="3063" y="1526"/>
                    </a:lnTo>
                    <a:lnTo>
                      <a:pt x="3065" y="1526"/>
                    </a:lnTo>
                    <a:lnTo>
                      <a:pt x="3070" y="1524"/>
                    </a:lnTo>
                    <a:lnTo>
                      <a:pt x="3076" y="1523"/>
                    </a:lnTo>
                    <a:lnTo>
                      <a:pt x="3079" y="1521"/>
                    </a:lnTo>
                    <a:lnTo>
                      <a:pt x="3080" y="1520"/>
                    </a:lnTo>
                    <a:lnTo>
                      <a:pt x="3081" y="1519"/>
                    </a:lnTo>
                    <a:lnTo>
                      <a:pt x="3084" y="1520"/>
                    </a:lnTo>
                    <a:lnTo>
                      <a:pt x="3088" y="1523"/>
                    </a:lnTo>
                    <a:lnTo>
                      <a:pt x="3093" y="1528"/>
                    </a:lnTo>
                    <a:lnTo>
                      <a:pt x="3097" y="1531"/>
                    </a:lnTo>
                    <a:lnTo>
                      <a:pt x="3097" y="1538"/>
                    </a:lnTo>
                    <a:lnTo>
                      <a:pt x="3097" y="1545"/>
                    </a:lnTo>
                    <a:lnTo>
                      <a:pt x="3097" y="1552"/>
                    </a:lnTo>
                    <a:lnTo>
                      <a:pt x="3097" y="1557"/>
                    </a:lnTo>
                    <a:lnTo>
                      <a:pt x="3097" y="1565"/>
                    </a:lnTo>
                    <a:lnTo>
                      <a:pt x="3097" y="1570"/>
                    </a:lnTo>
                    <a:lnTo>
                      <a:pt x="3097" y="1578"/>
                    </a:lnTo>
                    <a:lnTo>
                      <a:pt x="3097" y="1581"/>
                    </a:lnTo>
                    <a:lnTo>
                      <a:pt x="3098" y="1583"/>
                    </a:lnTo>
                    <a:lnTo>
                      <a:pt x="3098" y="1585"/>
                    </a:lnTo>
                    <a:lnTo>
                      <a:pt x="3097" y="1585"/>
                    </a:lnTo>
                    <a:lnTo>
                      <a:pt x="3097" y="1586"/>
                    </a:lnTo>
                    <a:lnTo>
                      <a:pt x="3098" y="1586"/>
                    </a:lnTo>
                    <a:lnTo>
                      <a:pt x="3098" y="1587"/>
                    </a:lnTo>
                    <a:lnTo>
                      <a:pt x="3097" y="1589"/>
                    </a:lnTo>
                    <a:lnTo>
                      <a:pt x="3097" y="1589"/>
                    </a:lnTo>
                    <a:lnTo>
                      <a:pt x="3097" y="1591"/>
                    </a:lnTo>
                    <a:lnTo>
                      <a:pt x="3097" y="1592"/>
                    </a:lnTo>
                    <a:lnTo>
                      <a:pt x="3098" y="1593"/>
                    </a:lnTo>
                    <a:lnTo>
                      <a:pt x="3099" y="1593"/>
                    </a:lnTo>
                    <a:lnTo>
                      <a:pt x="3099" y="1594"/>
                    </a:lnTo>
                    <a:lnTo>
                      <a:pt x="3101" y="1595"/>
                    </a:lnTo>
                    <a:lnTo>
                      <a:pt x="3103" y="1596"/>
                    </a:lnTo>
                    <a:lnTo>
                      <a:pt x="3105" y="1597"/>
                    </a:lnTo>
                    <a:lnTo>
                      <a:pt x="3106" y="1596"/>
                    </a:lnTo>
                    <a:lnTo>
                      <a:pt x="3108" y="1597"/>
                    </a:lnTo>
                    <a:lnTo>
                      <a:pt x="3109" y="1598"/>
                    </a:lnTo>
                    <a:lnTo>
                      <a:pt x="3108" y="1600"/>
                    </a:lnTo>
                    <a:lnTo>
                      <a:pt x="3108" y="1601"/>
                    </a:lnTo>
                    <a:lnTo>
                      <a:pt x="3106" y="1602"/>
                    </a:lnTo>
                    <a:lnTo>
                      <a:pt x="3106" y="1602"/>
                    </a:lnTo>
                    <a:lnTo>
                      <a:pt x="3107" y="1603"/>
                    </a:lnTo>
                    <a:lnTo>
                      <a:pt x="3108" y="1604"/>
                    </a:lnTo>
                    <a:lnTo>
                      <a:pt x="3108" y="1607"/>
                    </a:lnTo>
                    <a:lnTo>
                      <a:pt x="3108" y="1608"/>
                    </a:lnTo>
                    <a:lnTo>
                      <a:pt x="3107" y="1609"/>
                    </a:lnTo>
                    <a:lnTo>
                      <a:pt x="3107" y="1611"/>
                    </a:lnTo>
                    <a:lnTo>
                      <a:pt x="3108" y="1613"/>
                    </a:lnTo>
                    <a:lnTo>
                      <a:pt x="3109" y="1614"/>
                    </a:lnTo>
                    <a:lnTo>
                      <a:pt x="3110" y="1616"/>
                    </a:lnTo>
                    <a:lnTo>
                      <a:pt x="3112" y="1616"/>
                    </a:lnTo>
                    <a:lnTo>
                      <a:pt x="3112" y="1616"/>
                    </a:lnTo>
                    <a:lnTo>
                      <a:pt x="3113" y="1615"/>
                    </a:lnTo>
                    <a:lnTo>
                      <a:pt x="3114" y="1614"/>
                    </a:lnTo>
                    <a:lnTo>
                      <a:pt x="3115" y="1614"/>
                    </a:lnTo>
                    <a:lnTo>
                      <a:pt x="3116" y="1615"/>
                    </a:lnTo>
                    <a:lnTo>
                      <a:pt x="3117" y="1616"/>
                    </a:lnTo>
                    <a:lnTo>
                      <a:pt x="3117" y="1617"/>
                    </a:lnTo>
                    <a:lnTo>
                      <a:pt x="3118" y="1619"/>
                    </a:lnTo>
                    <a:lnTo>
                      <a:pt x="3119" y="1624"/>
                    </a:lnTo>
                    <a:lnTo>
                      <a:pt x="3118" y="1625"/>
                    </a:lnTo>
                    <a:lnTo>
                      <a:pt x="3118" y="1628"/>
                    </a:lnTo>
                    <a:lnTo>
                      <a:pt x="3121" y="1628"/>
                    </a:lnTo>
                    <a:lnTo>
                      <a:pt x="3121" y="1630"/>
                    </a:lnTo>
                    <a:lnTo>
                      <a:pt x="3121" y="1630"/>
                    </a:lnTo>
                    <a:lnTo>
                      <a:pt x="3115" y="1637"/>
                    </a:lnTo>
                    <a:lnTo>
                      <a:pt x="3110" y="1636"/>
                    </a:lnTo>
                    <a:lnTo>
                      <a:pt x="3107" y="1638"/>
                    </a:lnTo>
                    <a:lnTo>
                      <a:pt x="3104" y="1638"/>
                    </a:lnTo>
                    <a:lnTo>
                      <a:pt x="3103" y="1641"/>
                    </a:lnTo>
                    <a:lnTo>
                      <a:pt x="3102" y="1642"/>
                    </a:lnTo>
                    <a:lnTo>
                      <a:pt x="3099" y="1641"/>
                    </a:lnTo>
                    <a:lnTo>
                      <a:pt x="3097" y="1641"/>
                    </a:lnTo>
                    <a:lnTo>
                      <a:pt x="3095" y="1641"/>
                    </a:lnTo>
                    <a:lnTo>
                      <a:pt x="3093" y="1646"/>
                    </a:lnTo>
                    <a:lnTo>
                      <a:pt x="3092" y="1646"/>
                    </a:lnTo>
                    <a:lnTo>
                      <a:pt x="3091" y="1648"/>
                    </a:lnTo>
                    <a:lnTo>
                      <a:pt x="3090" y="1649"/>
                    </a:lnTo>
                    <a:lnTo>
                      <a:pt x="3089" y="1649"/>
                    </a:lnTo>
                    <a:lnTo>
                      <a:pt x="3088" y="1647"/>
                    </a:lnTo>
                    <a:lnTo>
                      <a:pt x="3087" y="1645"/>
                    </a:lnTo>
                    <a:lnTo>
                      <a:pt x="3086" y="1644"/>
                    </a:lnTo>
                    <a:lnTo>
                      <a:pt x="3084" y="1644"/>
                    </a:lnTo>
                    <a:lnTo>
                      <a:pt x="3083" y="1644"/>
                    </a:lnTo>
                    <a:lnTo>
                      <a:pt x="3082" y="1644"/>
                    </a:lnTo>
                    <a:lnTo>
                      <a:pt x="3081" y="1646"/>
                    </a:lnTo>
                    <a:lnTo>
                      <a:pt x="3079" y="1647"/>
                    </a:lnTo>
                    <a:lnTo>
                      <a:pt x="3078" y="1646"/>
                    </a:lnTo>
                    <a:lnTo>
                      <a:pt x="3077" y="1644"/>
                    </a:lnTo>
                    <a:lnTo>
                      <a:pt x="3076" y="1647"/>
                    </a:lnTo>
                    <a:lnTo>
                      <a:pt x="3074" y="1649"/>
                    </a:lnTo>
                    <a:lnTo>
                      <a:pt x="3075" y="1653"/>
                    </a:lnTo>
                    <a:lnTo>
                      <a:pt x="3074" y="1655"/>
                    </a:lnTo>
                    <a:lnTo>
                      <a:pt x="3073" y="1654"/>
                    </a:lnTo>
                    <a:lnTo>
                      <a:pt x="3072" y="1652"/>
                    </a:lnTo>
                    <a:lnTo>
                      <a:pt x="3068" y="1651"/>
                    </a:lnTo>
                    <a:lnTo>
                      <a:pt x="3066" y="1651"/>
                    </a:lnTo>
                    <a:lnTo>
                      <a:pt x="3067" y="1649"/>
                    </a:lnTo>
                    <a:lnTo>
                      <a:pt x="3069" y="1647"/>
                    </a:lnTo>
                    <a:lnTo>
                      <a:pt x="3068" y="1646"/>
                    </a:lnTo>
                    <a:lnTo>
                      <a:pt x="3067" y="1647"/>
                    </a:lnTo>
                    <a:lnTo>
                      <a:pt x="3067" y="1646"/>
                    </a:lnTo>
                    <a:lnTo>
                      <a:pt x="3067" y="1644"/>
                    </a:lnTo>
                    <a:lnTo>
                      <a:pt x="3067" y="1641"/>
                    </a:lnTo>
                    <a:lnTo>
                      <a:pt x="3066" y="1643"/>
                    </a:lnTo>
                    <a:lnTo>
                      <a:pt x="3065" y="1645"/>
                    </a:lnTo>
                    <a:lnTo>
                      <a:pt x="3061" y="1648"/>
                    </a:lnTo>
                    <a:lnTo>
                      <a:pt x="3062" y="1651"/>
                    </a:lnTo>
                    <a:lnTo>
                      <a:pt x="3058" y="1659"/>
                    </a:lnTo>
                    <a:lnTo>
                      <a:pt x="3058" y="1661"/>
                    </a:lnTo>
                    <a:lnTo>
                      <a:pt x="3056" y="1664"/>
                    </a:lnTo>
                    <a:lnTo>
                      <a:pt x="3053" y="1666"/>
                    </a:lnTo>
                    <a:lnTo>
                      <a:pt x="3049" y="1666"/>
                    </a:lnTo>
                    <a:lnTo>
                      <a:pt x="3047" y="1667"/>
                    </a:lnTo>
                    <a:lnTo>
                      <a:pt x="3045" y="1669"/>
                    </a:lnTo>
                    <a:lnTo>
                      <a:pt x="3044" y="1670"/>
                    </a:lnTo>
                    <a:lnTo>
                      <a:pt x="3043" y="1667"/>
                    </a:lnTo>
                    <a:lnTo>
                      <a:pt x="3043" y="1666"/>
                    </a:lnTo>
                    <a:lnTo>
                      <a:pt x="3042" y="1671"/>
                    </a:lnTo>
                    <a:lnTo>
                      <a:pt x="3041" y="1671"/>
                    </a:lnTo>
                    <a:lnTo>
                      <a:pt x="3041" y="1667"/>
                    </a:lnTo>
                    <a:lnTo>
                      <a:pt x="3040" y="1666"/>
                    </a:lnTo>
                    <a:lnTo>
                      <a:pt x="3039" y="1667"/>
                    </a:lnTo>
                    <a:lnTo>
                      <a:pt x="3038" y="1672"/>
                    </a:lnTo>
                    <a:lnTo>
                      <a:pt x="3036" y="1672"/>
                    </a:lnTo>
                    <a:lnTo>
                      <a:pt x="3036" y="1670"/>
                    </a:lnTo>
                    <a:lnTo>
                      <a:pt x="3036" y="1669"/>
                    </a:lnTo>
                    <a:lnTo>
                      <a:pt x="3035" y="1671"/>
                    </a:lnTo>
                    <a:lnTo>
                      <a:pt x="3036" y="1674"/>
                    </a:lnTo>
                    <a:lnTo>
                      <a:pt x="3035" y="1676"/>
                    </a:lnTo>
                    <a:lnTo>
                      <a:pt x="3034" y="1674"/>
                    </a:lnTo>
                    <a:lnTo>
                      <a:pt x="3034" y="1673"/>
                    </a:lnTo>
                    <a:lnTo>
                      <a:pt x="3032" y="1674"/>
                    </a:lnTo>
                    <a:lnTo>
                      <a:pt x="3030" y="1675"/>
                    </a:lnTo>
                    <a:lnTo>
                      <a:pt x="3030" y="1673"/>
                    </a:lnTo>
                    <a:lnTo>
                      <a:pt x="3030" y="1672"/>
                    </a:lnTo>
                    <a:lnTo>
                      <a:pt x="3027" y="1672"/>
                    </a:lnTo>
                    <a:lnTo>
                      <a:pt x="3024" y="1676"/>
                    </a:lnTo>
                    <a:lnTo>
                      <a:pt x="3021" y="1680"/>
                    </a:lnTo>
                    <a:lnTo>
                      <a:pt x="3022" y="1680"/>
                    </a:lnTo>
                    <a:lnTo>
                      <a:pt x="3023" y="1682"/>
                    </a:lnTo>
                    <a:lnTo>
                      <a:pt x="3018" y="1688"/>
                    </a:lnTo>
                    <a:lnTo>
                      <a:pt x="3013" y="1693"/>
                    </a:lnTo>
                    <a:lnTo>
                      <a:pt x="3010" y="1702"/>
                    </a:lnTo>
                    <a:lnTo>
                      <a:pt x="3008" y="1703"/>
                    </a:lnTo>
                    <a:lnTo>
                      <a:pt x="3007" y="1705"/>
                    </a:lnTo>
                    <a:lnTo>
                      <a:pt x="3005" y="1711"/>
                    </a:lnTo>
                    <a:lnTo>
                      <a:pt x="3004" y="1715"/>
                    </a:lnTo>
                    <a:lnTo>
                      <a:pt x="3005" y="1717"/>
                    </a:lnTo>
                    <a:lnTo>
                      <a:pt x="3005" y="1719"/>
                    </a:lnTo>
                    <a:lnTo>
                      <a:pt x="3007" y="1722"/>
                    </a:lnTo>
                    <a:lnTo>
                      <a:pt x="3008" y="1722"/>
                    </a:lnTo>
                    <a:lnTo>
                      <a:pt x="3010" y="1722"/>
                    </a:lnTo>
                    <a:lnTo>
                      <a:pt x="3010" y="1722"/>
                    </a:lnTo>
                    <a:lnTo>
                      <a:pt x="3011" y="1722"/>
                    </a:lnTo>
                    <a:lnTo>
                      <a:pt x="3011" y="1723"/>
                    </a:lnTo>
                    <a:lnTo>
                      <a:pt x="3009" y="1724"/>
                    </a:lnTo>
                    <a:lnTo>
                      <a:pt x="3006" y="1726"/>
                    </a:lnTo>
                    <a:lnTo>
                      <a:pt x="3004" y="1726"/>
                    </a:lnTo>
                    <a:lnTo>
                      <a:pt x="3003" y="1729"/>
                    </a:lnTo>
                    <a:lnTo>
                      <a:pt x="3001" y="1731"/>
                    </a:lnTo>
                    <a:lnTo>
                      <a:pt x="2997" y="1735"/>
                    </a:lnTo>
                    <a:lnTo>
                      <a:pt x="2999" y="1737"/>
                    </a:lnTo>
                    <a:lnTo>
                      <a:pt x="3004" y="1738"/>
                    </a:lnTo>
                    <a:lnTo>
                      <a:pt x="3006" y="1740"/>
                    </a:lnTo>
                    <a:lnTo>
                      <a:pt x="3010" y="1747"/>
                    </a:lnTo>
                    <a:lnTo>
                      <a:pt x="3010" y="1748"/>
                    </a:lnTo>
                    <a:lnTo>
                      <a:pt x="3010" y="1750"/>
                    </a:lnTo>
                    <a:lnTo>
                      <a:pt x="3013" y="1751"/>
                    </a:lnTo>
                    <a:lnTo>
                      <a:pt x="3014" y="1757"/>
                    </a:lnTo>
                    <a:lnTo>
                      <a:pt x="3016" y="1759"/>
                    </a:lnTo>
                    <a:lnTo>
                      <a:pt x="3021" y="1760"/>
                    </a:lnTo>
                    <a:lnTo>
                      <a:pt x="3026" y="1759"/>
                    </a:lnTo>
                    <a:lnTo>
                      <a:pt x="3029" y="1756"/>
                    </a:lnTo>
                    <a:lnTo>
                      <a:pt x="3029" y="1754"/>
                    </a:lnTo>
                    <a:lnTo>
                      <a:pt x="3027" y="1750"/>
                    </a:lnTo>
                    <a:lnTo>
                      <a:pt x="3026" y="1748"/>
                    </a:lnTo>
                    <a:lnTo>
                      <a:pt x="3024" y="1746"/>
                    </a:lnTo>
                    <a:lnTo>
                      <a:pt x="3024" y="1748"/>
                    </a:lnTo>
                    <a:lnTo>
                      <a:pt x="3023" y="1746"/>
                    </a:lnTo>
                    <a:lnTo>
                      <a:pt x="3022" y="1745"/>
                    </a:lnTo>
                    <a:lnTo>
                      <a:pt x="3023" y="1745"/>
                    </a:lnTo>
                    <a:lnTo>
                      <a:pt x="3024" y="1745"/>
                    </a:lnTo>
                    <a:lnTo>
                      <a:pt x="3026" y="1746"/>
                    </a:lnTo>
                    <a:lnTo>
                      <a:pt x="3030" y="1751"/>
                    </a:lnTo>
                    <a:lnTo>
                      <a:pt x="3031" y="1757"/>
                    </a:lnTo>
                    <a:lnTo>
                      <a:pt x="3032" y="1761"/>
                    </a:lnTo>
                    <a:lnTo>
                      <a:pt x="3031" y="1763"/>
                    </a:lnTo>
                    <a:lnTo>
                      <a:pt x="3030" y="1762"/>
                    </a:lnTo>
                    <a:lnTo>
                      <a:pt x="3027" y="1763"/>
                    </a:lnTo>
                    <a:lnTo>
                      <a:pt x="3017" y="1764"/>
                    </a:lnTo>
                    <a:lnTo>
                      <a:pt x="3015" y="1766"/>
                    </a:lnTo>
                    <a:lnTo>
                      <a:pt x="3010" y="1768"/>
                    </a:lnTo>
                    <a:lnTo>
                      <a:pt x="3009" y="1767"/>
                    </a:lnTo>
                    <a:lnTo>
                      <a:pt x="3010" y="1765"/>
                    </a:lnTo>
                    <a:lnTo>
                      <a:pt x="3009" y="1761"/>
                    </a:lnTo>
                    <a:lnTo>
                      <a:pt x="3008" y="1761"/>
                    </a:lnTo>
                    <a:lnTo>
                      <a:pt x="3000" y="1767"/>
                    </a:lnTo>
                    <a:lnTo>
                      <a:pt x="2996" y="1768"/>
                    </a:lnTo>
                    <a:lnTo>
                      <a:pt x="2994" y="1770"/>
                    </a:lnTo>
                    <a:lnTo>
                      <a:pt x="2993" y="1769"/>
                    </a:lnTo>
                    <a:lnTo>
                      <a:pt x="2993" y="1764"/>
                    </a:lnTo>
                    <a:lnTo>
                      <a:pt x="2994" y="1759"/>
                    </a:lnTo>
                    <a:lnTo>
                      <a:pt x="2993" y="1759"/>
                    </a:lnTo>
                    <a:lnTo>
                      <a:pt x="2991" y="1762"/>
                    </a:lnTo>
                    <a:lnTo>
                      <a:pt x="2989" y="1761"/>
                    </a:lnTo>
                    <a:lnTo>
                      <a:pt x="2989" y="1759"/>
                    </a:lnTo>
                    <a:lnTo>
                      <a:pt x="2988" y="1758"/>
                    </a:lnTo>
                    <a:lnTo>
                      <a:pt x="2987" y="1758"/>
                    </a:lnTo>
                    <a:lnTo>
                      <a:pt x="2988" y="1761"/>
                    </a:lnTo>
                    <a:lnTo>
                      <a:pt x="2986" y="1764"/>
                    </a:lnTo>
                    <a:lnTo>
                      <a:pt x="2985" y="1771"/>
                    </a:lnTo>
                    <a:lnTo>
                      <a:pt x="2983" y="1775"/>
                    </a:lnTo>
                    <a:lnTo>
                      <a:pt x="2976" y="1776"/>
                    </a:lnTo>
                    <a:lnTo>
                      <a:pt x="2971" y="1776"/>
                    </a:lnTo>
                    <a:lnTo>
                      <a:pt x="2966" y="1776"/>
                    </a:lnTo>
                    <a:lnTo>
                      <a:pt x="2960" y="1778"/>
                    </a:lnTo>
                    <a:lnTo>
                      <a:pt x="2957" y="1777"/>
                    </a:lnTo>
                    <a:lnTo>
                      <a:pt x="2953" y="1778"/>
                    </a:lnTo>
                    <a:lnTo>
                      <a:pt x="2942" y="1779"/>
                    </a:lnTo>
                    <a:lnTo>
                      <a:pt x="2940" y="1778"/>
                    </a:lnTo>
                    <a:lnTo>
                      <a:pt x="2937" y="1781"/>
                    </a:lnTo>
                    <a:lnTo>
                      <a:pt x="2932" y="1782"/>
                    </a:lnTo>
                    <a:lnTo>
                      <a:pt x="2920" y="1789"/>
                    </a:lnTo>
                    <a:lnTo>
                      <a:pt x="2917" y="1791"/>
                    </a:lnTo>
                    <a:lnTo>
                      <a:pt x="2914" y="1795"/>
                    </a:lnTo>
                    <a:lnTo>
                      <a:pt x="2912" y="1797"/>
                    </a:lnTo>
                    <a:lnTo>
                      <a:pt x="2910" y="1797"/>
                    </a:lnTo>
                    <a:lnTo>
                      <a:pt x="2909" y="1798"/>
                    </a:lnTo>
                    <a:lnTo>
                      <a:pt x="2908" y="1800"/>
                    </a:lnTo>
                    <a:lnTo>
                      <a:pt x="2909" y="1796"/>
                    </a:lnTo>
                    <a:lnTo>
                      <a:pt x="2910" y="1793"/>
                    </a:lnTo>
                    <a:lnTo>
                      <a:pt x="2911" y="1787"/>
                    </a:lnTo>
                    <a:lnTo>
                      <a:pt x="2911" y="1782"/>
                    </a:lnTo>
                    <a:lnTo>
                      <a:pt x="2909" y="1781"/>
                    </a:lnTo>
                    <a:lnTo>
                      <a:pt x="2908" y="1780"/>
                    </a:lnTo>
                    <a:lnTo>
                      <a:pt x="2909" y="1784"/>
                    </a:lnTo>
                    <a:lnTo>
                      <a:pt x="2910" y="1790"/>
                    </a:lnTo>
                    <a:lnTo>
                      <a:pt x="2909" y="1793"/>
                    </a:lnTo>
                    <a:lnTo>
                      <a:pt x="2906" y="1800"/>
                    </a:lnTo>
                    <a:lnTo>
                      <a:pt x="2905" y="1801"/>
                    </a:lnTo>
                    <a:lnTo>
                      <a:pt x="2904" y="1802"/>
                    </a:lnTo>
                    <a:lnTo>
                      <a:pt x="2903" y="1803"/>
                    </a:lnTo>
                    <a:lnTo>
                      <a:pt x="2901" y="1804"/>
                    </a:lnTo>
                    <a:lnTo>
                      <a:pt x="2900" y="1805"/>
                    </a:lnTo>
                    <a:lnTo>
                      <a:pt x="2899" y="1809"/>
                    </a:lnTo>
                    <a:lnTo>
                      <a:pt x="2900" y="1811"/>
                    </a:lnTo>
                    <a:lnTo>
                      <a:pt x="2906" y="1813"/>
                    </a:lnTo>
                    <a:lnTo>
                      <a:pt x="2907" y="1812"/>
                    </a:lnTo>
                    <a:lnTo>
                      <a:pt x="2908" y="1814"/>
                    </a:lnTo>
                    <a:lnTo>
                      <a:pt x="2909" y="1817"/>
                    </a:lnTo>
                    <a:lnTo>
                      <a:pt x="2908" y="1820"/>
                    </a:lnTo>
                    <a:lnTo>
                      <a:pt x="2907" y="1823"/>
                    </a:lnTo>
                    <a:lnTo>
                      <a:pt x="2906" y="1827"/>
                    </a:lnTo>
                    <a:lnTo>
                      <a:pt x="2906" y="1833"/>
                    </a:lnTo>
                    <a:lnTo>
                      <a:pt x="2904" y="1838"/>
                    </a:lnTo>
                    <a:lnTo>
                      <a:pt x="2904" y="1836"/>
                    </a:lnTo>
                    <a:lnTo>
                      <a:pt x="2905" y="1830"/>
                    </a:lnTo>
                    <a:lnTo>
                      <a:pt x="2904" y="1831"/>
                    </a:lnTo>
                    <a:lnTo>
                      <a:pt x="2903" y="1832"/>
                    </a:lnTo>
                    <a:lnTo>
                      <a:pt x="2902" y="1841"/>
                    </a:lnTo>
                    <a:lnTo>
                      <a:pt x="2900" y="1845"/>
                    </a:lnTo>
                    <a:lnTo>
                      <a:pt x="2897" y="1848"/>
                    </a:lnTo>
                    <a:lnTo>
                      <a:pt x="2895" y="1847"/>
                    </a:lnTo>
                    <a:lnTo>
                      <a:pt x="2895" y="1850"/>
                    </a:lnTo>
                    <a:lnTo>
                      <a:pt x="2895" y="1851"/>
                    </a:lnTo>
                    <a:lnTo>
                      <a:pt x="2894" y="1854"/>
                    </a:lnTo>
                    <a:lnTo>
                      <a:pt x="2893" y="1856"/>
                    </a:lnTo>
                    <a:lnTo>
                      <a:pt x="2892" y="1855"/>
                    </a:lnTo>
                    <a:lnTo>
                      <a:pt x="2889" y="1856"/>
                    </a:lnTo>
                    <a:lnTo>
                      <a:pt x="2889" y="1858"/>
                    </a:lnTo>
                    <a:lnTo>
                      <a:pt x="2889" y="1860"/>
                    </a:lnTo>
                    <a:lnTo>
                      <a:pt x="2887" y="1861"/>
                    </a:lnTo>
                    <a:lnTo>
                      <a:pt x="2883" y="1869"/>
                    </a:lnTo>
                    <a:lnTo>
                      <a:pt x="2879" y="1871"/>
                    </a:lnTo>
                    <a:lnTo>
                      <a:pt x="2878" y="1871"/>
                    </a:lnTo>
                    <a:lnTo>
                      <a:pt x="2879" y="1868"/>
                    </a:lnTo>
                    <a:lnTo>
                      <a:pt x="2880" y="1863"/>
                    </a:lnTo>
                    <a:lnTo>
                      <a:pt x="2878" y="1862"/>
                    </a:lnTo>
                    <a:lnTo>
                      <a:pt x="2875" y="1861"/>
                    </a:lnTo>
                    <a:lnTo>
                      <a:pt x="2873" y="1861"/>
                    </a:lnTo>
                    <a:lnTo>
                      <a:pt x="2869" y="1858"/>
                    </a:lnTo>
                    <a:lnTo>
                      <a:pt x="2866" y="1856"/>
                    </a:lnTo>
                    <a:lnTo>
                      <a:pt x="2861" y="1850"/>
                    </a:lnTo>
                    <a:lnTo>
                      <a:pt x="2861" y="1848"/>
                    </a:lnTo>
                    <a:lnTo>
                      <a:pt x="2861" y="1845"/>
                    </a:lnTo>
                    <a:lnTo>
                      <a:pt x="2862" y="1841"/>
                    </a:lnTo>
                    <a:lnTo>
                      <a:pt x="2863" y="1838"/>
                    </a:lnTo>
                    <a:lnTo>
                      <a:pt x="2866" y="1836"/>
                    </a:lnTo>
                    <a:lnTo>
                      <a:pt x="2872" y="1835"/>
                    </a:lnTo>
                    <a:lnTo>
                      <a:pt x="2873" y="1833"/>
                    </a:lnTo>
                    <a:lnTo>
                      <a:pt x="2874" y="1830"/>
                    </a:lnTo>
                    <a:lnTo>
                      <a:pt x="2872" y="1834"/>
                    </a:lnTo>
                    <a:lnTo>
                      <a:pt x="2867" y="1835"/>
                    </a:lnTo>
                    <a:lnTo>
                      <a:pt x="2864" y="1836"/>
                    </a:lnTo>
                    <a:lnTo>
                      <a:pt x="2862" y="1838"/>
                    </a:lnTo>
                    <a:lnTo>
                      <a:pt x="2861" y="1841"/>
                    </a:lnTo>
                    <a:lnTo>
                      <a:pt x="2859" y="1844"/>
                    </a:lnTo>
                    <a:lnTo>
                      <a:pt x="2859" y="1846"/>
                    </a:lnTo>
                    <a:lnTo>
                      <a:pt x="2859" y="1847"/>
                    </a:lnTo>
                    <a:lnTo>
                      <a:pt x="2859" y="1850"/>
                    </a:lnTo>
                    <a:lnTo>
                      <a:pt x="2861" y="1854"/>
                    </a:lnTo>
                    <a:lnTo>
                      <a:pt x="2864" y="1858"/>
                    </a:lnTo>
                    <a:lnTo>
                      <a:pt x="2865" y="1866"/>
                    </a:lnTo>
                    <a:lnTo>
                      <a:pt x="2867" y="1871"/>
                    </a:lnTo>
                    <a:lnTo>
                      <a:pt x="2871" y="1876"/>
                    </a:lnTo>
                    <a:lnTo>
                      <a:pt x="2874" y="1878"/>
                    </a:lnTo>
                    <a:lnTo>
                      <a:pt x="2874" y="1880"/>
                    </a:lnTo>
                    <a:lnTo>
                      <a:pt x="2873" y="1884"/>
                    </a:lnTo>
                    <a:lnTo>
                      <a:pt x="2871" y="1885"/>
                    </a:lnTo>
                    <a:lnTo>
                      <a:pt x="2873" y="1885"/>
                    </a:lnTo>
                    <a:lnTo>
                      <a:pt x="2874" y="1886"/>
                    </a:lnTo>
                    <a:lnTo>
                      <a:pt x="2876" y="1889"/>
                    </a:lnTo>
                    <a:lnTo>
                      <a:pt x="2875" y="1891"/>
                    </a:lnTo>
                    <a:lnTo>
                      <a:pt x="2875" y="1893"/>
                    </a:lnTo>
                    <a:lnTo>
                      <a:pt x="2874" y="1894"/>
                    </a:lnTo>
                    <a:lnTo>
                      <a:pt x="2874" y="1892"/>
                    </a:lnTo>
                    <a:lnTo>
                      <a:pt x="2874" y="1891"/>
                    </a:lnTo>
                    <a:lnTo>
                      <a:pt x="2873" y="1893"/>
                    </a:lnTo>
                    <a:lnTo>
                      <a:pt x="2873" y="1893"/>
                    </a:lnTo>
                    <a:lnTo>
                      <a:pt x="2872" y="1896"/>
                    </a:lnTo>
                    <a:lnTo>
                      <a:pt x="2872" y="1898"/>
                    </a:lnTo>
                    <a:lnTo>
                      <a:pt x="2869" y="1899"/>
                    </a:lnTo>
                    <a:lnTo>
                      <a:pt x="2868" y="1903"/>
                    </a:lnTo>
                    <a:lnTo>
                      <a:pt x="2866" y="1906"/>
                    </a:lnTo>
                    <a:lnTo>
                      <a:pt x="2858" y="1923"/>
                    </a:lnTo>
                    <a:lnTo>
                      <a:pt x="2859" y="1925"/>
                    </a:lnTo>
                    <a:lnTo>
                      <a:pt x="2857" y="1926"/>
                    </a:lnTo>
                    <a:lnTo>
                      <a:pt x="2855" y="1927"/>
                    </a:lnTo>
                    <a:lnTo>
                      <a:pt x="2853" y="1928"/>
                    </a:lnTo>
                    <a:lnTo>
                      <a:pt x="2852" y="1930"/>
                    </a:lnTo>
                    <a:lnTo>
                      <a:pt x="2851" y="1936"/>
                    </a:lnTo>
                    <a:lnTo>
                      <a:pt x="2848" y="1941"/>
                    </a:lnTo>
                    <a:lnTo>
                      <a:pt x="2846" y="1938"/>
                    </a:lnTo>
                    <a:lnTo>
                      <a:pt x="2846" y="1937"/>
                    </a:lnTo>
                    <a:lnTo>
                      <a:pt x="2847" y="1931"/>
                    </a:lnTo>
                    <a:lnTo>
                      <a:pt x="2850" y="1923"/>
                    </a:lnTo>
                    <a:lnTo>
                      <a:pt x="2852" y="1918"/>
                    </a:lnTo>
                    <a:lnTo>
                      <a:pt x="2854" y="1915"/>
                    </a:lnTo>
                    <a:lnTo>
                      <a:pt x="2856" y="1910"/>
                    </a:lnTo>
                    <a:lnTo>
                      <a:pt x="2854" y="1909"/>
                    </a:lnTo>
                    <a:lnTo>
                      <a:pt x="2851" y="1909"/>
                    </a:lnTo>
                    <a:lnTo>
                      <a:pt x="2851" y="1907"/>
                    </a:lnTo>
                    <a:lnTo>
                      <a:pt x="2852" y="1905"/>
                    </a:lnTo>
                    <a:lnTo>
                      <a:pt x="2851" y="1902"/>
                    </a:lnTo>
                    <a:lnTo>
                      <a:pt x="2850" y="1902"/>
                    </a:lnTo>
                    <a:lnTo>
                      <a:pt x="2848" y="1902"/>
                    </a:lnTo>
                    <a:lnTo>
                      <a:pt x="2850" y="1900"/>
                    </a:lnTo>
                    <a:lnTo>
                      <a:pt x="2850" y="1898"/>
                    </a:lnTo>
                    <a:lnTo>
                      <a:pt x="2850" y="1896"/>
                    </a:lnTo>
                    <a:lnTo>
                      <a:pt x="2850" y="1894"/>
                    </a:lnTo>
                    <a:lnTo>
                      <a:pt x="2850" y="1895"/>
                    </a:lnTo>
                    <a:lnTo>
                      <a:pt x="2848" y="1896"/>
                    </a:lnTo>
                    <a:lnTo>
                      <a:pt x="2847" y="1897"/>
                    </a:lnTo>
                    <a:lnTo>
                      <a:pt x="2846" y="1895"/>
                    </a:lnTo>
                    <a:lnTo>
                      <a:pt x="2846" y="1896"/>
                    </a:lnTo>
                    <a:lnTo>
                      <a:pt x="2845" y="1897"/>
                    </a:lnTo>
                    <a:lnTo>
                      <a:pt x="2845" y="1897"/>
                    </a:lnTo>
                    <a:lnTo>
                      <a:pt x="2843" y="1896"/>
                    </a:lnTo>
                    <a:lnTo>
                      <a:pt x="2840" y="1894"/>
                    </a:lnTo>
                    <a:lnTo>
                      <a:pt x="2838" y="1891"/>
                    </a:lnTo>
                    <a:lnTo>
                      <a:pt x="2837" y="1889"/>
                    </a:lnTo>
                    <a:lnTo>
                      <a:pt x="2838" y="1885"/>
                    </a:lnTo>
                    <a:lnTo>
                      <a:pt x="2840" y="1884"/>
                    </a:lnTo>
                    <a:lnTo>
                      <a:pt x="2843" y="1885"/>
                    </a:lnTo>
                    <a:lnTo>
                      <a:pt x="2846" y="1885"/>
                    </a:lnTo>
                    <a:lnTo>
                      <a:pt x="2846" y="1884"/>
                    </a:lnTo>
                    <a:lnTo>
                      <a:pt x="2845" y="1884"/>
                    </a:lnTo>
                    <a:lnTo>
                      <a:pt x="2841" y="1880"/>
                    </a:lnTo>
                    <a:lnTo>
                      <a:pt x="2840" y="1879"/>
                    </a:lnTo>
                    <a:lnTo>
                      <a:pt x="2837" y="1878"/>
                    </a:lnTo>
                    <a:lnTo>
                      <a:pt x="2837" y="1880"/>
                    </a:lnTo>
                    <a:lnTo>
                      <a:pt x="2835" y="1880"/>
                    </a:lnTo>
                    <a:lnTo>
                      <a:pt x="2837" y="1876"/>
                    </a:lnTo>
                    <a:lnTo>
                      <a:pt x="2838" y="1876"/>
                    </a:lnTo>
                    <a:lnTo>
                      <a:pt x="2841" y="1875"/>
                    </a:lnTo>
                    <a:lnTo>
                      <a:pt x="2840" y="1873"/>
                    </a:lnTo>
                    <a:lnTo>
                      <a:pt x="2838" y="1871"/>
                    </a:lnTo>
                    <a:lnTo>
                      <a:pt x="2836" y="1873"/>
                    </a:lnTo>
                    <a:lnTo>
                      <a:pt x="2836" y="1871"/>
                    </a:lnTo>
                    <a:lnTo>
                      <a:pt x="2837" y="1869"/>
                    </a:lnTo>
                    <a:lnTo>
                      <a:pt x="2838" y="1869"/>
                    </a:lnTo>
                    <a:lnTo>
                      <a:pt x="2840" y="1869"/>
                    </a:lnTo>
                    <a:lnTo>
                      <a:pt x="2842" y="1866"/>
                    </a:lnTo>
                    <a:lnTo>
                      <a:pt x="2842" y="1865"/>
                    </a:lnTo>
                    <a:lnTo>
                      <a:pt x="2840" y="1867"/>
                    </a:lnTo>
                    <a:lnTo>
                      <a:pt x="2839" y="1861"/>
                    </a:lnTo>
                    <a:lnTo>
                      <a:pt x="2841" y="1856"/>
                    </a:lnTo>
                    <a:lnTo>
                      <a:pt x="2844" y="1855"/>
                    </a:lnTo>
                    <a:lnTo>
                      <a:pt x="2847" y="1855"/>
                    </a:lnTo>
                    <a:lnTo>
                      <a:pt x="2850" y="1855"/>
                    </a:lnTo>
                    <a:lnTo>
                      <a:pt x="2848" y="1854"/>
                    </a:lnTo>
                    <a:lnTo>
                      <a:pt x="2846" y="1853"/>
                    </a:lnTo>
                    <a:lnTo>
                      <a:pt x="2848" y="1851"/>
                    </a:lnTo>
                    <a:lnTo>
                      <a:pt x="2849" y="1851"/>
                    </a:lnTo>
                    <a:lnTo>
                      <a:pt x="2850" y="1849"/>
                    </a:lnTo>
                    <a:lnTo>
                      <a:pt x="2847" y="1849"/>
                    </a:lnTo>
                    <a:lnTo>
                      <a:pt x="2847" y="1846"/>
                    </a:lnTo>
                    <a:lnTo>
                      <a:pt x="2846" y="1847"/>
                    </a:lnTo>
                    <a:lnTo>
                      <a:pt x="2844" y="1847"/>
                    </a:lnTo>
                    <a:lnTo>
                      <a:pt x="2843" y="1849"/>
                    </a:lnTo>
                    <a:lnTo>
                      <a:pt x="2843" y="1850"/>
                    </a:lnTo>
                    <a:lnTo>
                      <a:pt x="2843" y="1852"/>
                    </a:lnTo>
                    <a:lnTo>
                      <a:pt x="2841" y="1854"/>
                    </a:lnTo>
                    <a:lnTo>
                      <a:pt x="2840" y="1854"/>
                    </a:lnTo>
                    <a:lnTo>
                      <a:pt x="2839" y="1853"/>
                    </a:lnTo>
                    <a:lnTo>
                      <a:pt x="2838" y="1852"/>
                    </a:lnTo>
                    <a:lnTo>
                      <a:pt x="2838" y="1855"/>
                    </a:lnTo>
                    <a:lnTo>
                      <a:pt x="2838" y="1856"/>
                    </a:lnTo>
                    <a:lnTo>
                      <a:pt x="2836" y="1854"/>
                    </a:lnTo>
                    <a:lnTo>
                      <a:pt x="2835" y="1854"/>
                    </a:lnTo>
                    <a:lnTo>
                      <a:pt x="2835" y="1855"/>
                    </a:lnTo>
                    <a:lnTo>
                      <a:pt x="2835" y="1856"/>
                    </a:lnTo>
                    <a:lnTo>
                      <a:pt x="2833" y="1857"/>
                    </a:lnTo>
                    <a:lnTo>
                      <a:pt x="2833" y="1859"/>
                    </a:lnTo>
                    <a:lnTo>
                      <a:pt x="2833" y="1860"/>
                    </a:lnTo>
                    <a:lnTo>
                      <a:pt x="2829" y="1858"/>
                    </a:lnTo>
                    <a:lnTo>
                      <a:pt x="2829" y="1859"/>
                    </a:lnTo>
                    <a:lnTo>
                      <a:pt x="2831" y="1863"/>
                    </a:lnTo>
                    <a:lnTo>
                      <a:pt x="2833" y="1865"/>
                    </a:lnTo>
                    <a:lnTo>
                      <a:pt x="2833" y="1866"/>
                    </a:lnTo>
                    <a:lnTo>
                      <a:pt x="2832" y="1868"/>
                    </a:lnTo>
                    <a:lnTo>
                      <a:pt x="2829" y="1866"/>
                    </a:lnTo>
                    <a:lnTo>
                      <a:pt x="2829" y="1867"/>
                    </a:lnTo>
                    <a:lnTo>
                      <a:pt x="2830" y="1869"/>
                    </a:lnTo>
                    <a:lnTo>
                      <a:pt x="2831" y="1871"/>
                    </a:lnTo>
                    <a:lnTo>
                      <a:pt x="2830" y="1873"/>
                    </a:lnTo>
                    <a:lnTo>
                      <a:pt x="2830" y="1875"/>
                    </a:lnTo>
                    <a:lnTo>
                      <a:pt x="2830" y="1877"/>
                    </a:lnTo>
                    <a:lnTo>
                      <a:pt x="2829" y="1879"/>
                    </a:lnTo>
                    <a:lnTo>
                      <a:pt x="2830" y="1888"/>
                    </a:lnTo>
                    <a:lnTo>
                      <a:pt x="2832" y="1890"/>
                    </a:lnTo>
                    <a:lnTo>
                      <a:pt x="2833" y="1892"/>
                    </a:lnTo>
                    <a:lnTo>
                      <a:pt x="2834" y="1894"/>
                    </a:lnTo>
                    <a:lnTo>
                      <a:pt x="2832" y="1894"/>
                    </a:lnTo>
                    <a:lnTo>
                      <a:pt x="2830" y="1893"/>
                    </a:lnTo>
                    <a:lnTo>
                      <a:pt x="2829" y="1891"/>
                    </a:lnTo>
                    <a:lnTo>
                      <a:pt x="2826" y="1887"/>
                    </a:lnTo>
                    <a:lnTo>
                      <a:pt x="2826" y="1886"/>
                    </a:lnTo>
                    <a:lnTo>
                      <a:pt x="2825" y="1885"/>
                    </a:lnTo>
                    <a:lnTo>
                      <a:pt x="2826" y="1887"/>
                    </a:lnTo>
                    <a:lnTo>
                      <a:pt x="2826" y="1891"/>
                    </a:lnTo>
                    <a:lnTo>
                      <a:pt x="2833" y="1897"/>
                    </a:lnTo>
                    <a:lnTo>
                      <a:pt x="2835" y="1901"/>
                    </a:lnTo>
                    <a:lnTo>
                      <a:pt x="2836" y="1902"/>
                    </a:lnTo>
                    <a:lnTo>
                      <a:pt x="2835" y="1905"/>
                    </a:lnTo>
                    <a:lnTo>
                      <a:pt x="2833" y="1903"/>
                    </a:lnTo>
                    <a:lnTo>
                      <a:pt x="2832" y="1901"/>
                    </a:lnTo>
                    <a:lnTo>
                      <a:pt x="2828" y="1899"/>
                    </a:lnTo>
                    <a:lnTo>
                      <a:pt x="2822" y="1898"/>
                    </a:lnTo>
                    <a:lnTo>
                      <a:pt x="2819" y="1893"/>
                    </a:lnTo>
                    <a:lnTo>
                      <a:pt x="2819" y="1895"/>
                    </a:lnTo>
                    <a:lnTo>
                      <a:pt x="2819" y="1897"/>
                    </a:lnTo>
                    <a:lnTo>
                      <a:pt x="2817" y="1895"/>
                    </a:lnTo>
                    <a:lnTo>
                      <a:pt x="2816" y="1893"/>
                    </a:lnTo>
                    <a:lnTo>
                      <a:pt x="2815" y="1891"/>
                    </a:lnTo>
                    <a:lnTo>
                      <a:pt x="2813" y="1891"/>
                    </a:lnTo>
                    <a:lnTo>
                      <a:pt x="2811" y="1893"/>
                    </a:lnTo>
                    <a:lnTo>
                      <a:pt x="2809" y="1893"/>
                    </a:lnTo>
                    <a:lnTo>
                      <a:pt x="2808" y="1889"/>
                    </a:lnTo>
                    <a:lnTo>
                      <a:pt x="2809" y="1887"/>
                    </a:lnTo>
                    <a:lnTo>
                      <a:pt x="2811" y="1883"/>
                    </a:lnTo>
                    <a:lnTo>
                      <a:pt x="2814" y="1881"/>
                    </a:lnTo>
                    <a:lnTo>
                      <a:pt x="2815" y="1878"/>
                    </a:lnTo>
                    <a:lnTo>
                      <a:pt x="2815" y="1874"/>
                    </a:lnTo>
                    <a:lnTo>
                      <a:pt x="2814" y="1878"/>
                    </a:lnTo>
                    <a:lnTo>
                      <a:pt x="2813" y="1880"/>
                    </a:lnTo>
                    <a:lnTo>
                      <a:pt x="2810" y="1882"/>
                    </a:lnTo>
                    <a:lnTo>
                      <a:pt x="2807" y="1885"/>
                    </a:lnTo>
                    <a:lnTo>
                      <a:pt x="2806" y="1888"/>
                    </a:lnTo>
                    <a:lnTo>
                      <a:pt x="2806" y="1893"/>
                    </a:lnTo>
                    <a:lnTo>
                      <a:pt x="2807" y="1895"/>
                    </a:lnTo>
                    <a:lnTo>
                      <a:pt x="2809" y="1895"/>
                    </a:lnTo>
                    <a:lnTo>
                      <a:pt x="2812" y="1894"/>
                    </a:lnTo>
                    <a:lnTo>
                      <a:pt x="2814" y="1895"/>
                    </a:lnTo>
                    <a:lnTo>
                      <a:pt x="2818" y="1901"/>
                    </a:lnTo>
                    <a:lnTo>
                      <a:pt x="2826" y="1903"/>
                    </a:lnTo>
                    <a:lnTo>
                      <a:pt x="2829" y="1904"/>
                    </a:lnTo>
                    <a:lnTo>
                      <a:pt x="2832" y="1908"/>
                    </a:lnTo>
                    <a:lnTo>
                      <a:pt x="2835" y="1910"/>
                    </a:lnTo>
                    <a:lnTo>
                      <a:pt x="2838" y="1912"/>
                    </a:lnTo>
                    <a:lnTo>
                      <a:pt x="2838" y="1914"/>
                    </a:lnTo>
                    <a:lnTo>
                      <a:pt x="2837" y="1916"/>
                    </a:lnTo>
                    <a:lnTo>
                      <a:pt x="2837" y="1919"/>
                    </a:lnTo>
                    <a:lnTo>
                      <a:pt x="2835" y="1921"/>
                    </a:lnTo>
                    <a:lnTo>
                      <a:pt x="2833" y="1921"/>
                    </a:lnTo>
                    <a:lnTo>
                      <a:pt x="2831" y="1920"/>
                    </a:lnTo>
                    <a:lnTo>
                      <a:pt x="2822" y="1910"/>
                    </a:lnTo>
                    <a:lnTo>
                      <a:pt x="2821" y="1910"/>
                    </a:lnTo>
                    <a:lnTo>
                      <a:pt x="2817" y="1904"/>
                    </a:lnTo>
                    <a:lnTo>
                      <a:pt x="2813" y="1902"/>
                    </a:lnTo>
                    <a:lnTo>
                      <a:pt x="2812" y="1902"/>
                    </a:lnTo>
                    <a:lnTo>
                      <a:pt x="2817" y="1907"/>
                    </a:lnTo>
                    <a:lnTo>
                      <a:pt x="2820" y="1910"/>
                    </a:lnTo>
                    <a:lnTo>
                      <a:pt x="2824" y="1915"/>
                    </a:lnTo>
                    <a:lnTo>
                      <a:pt x="2827" y="1918"/>
                    </a:lnTo>
                    <a:lnTo>
                      <a:pt x="2829" y="1921"/>
                    </a:lnTo>
                    <a:lnTo>
                      <a:pt x="2831" y="1923"/>
                    </a:lnTo>
                    <a:lnTo>
                      <a:pt x="2837" y="1924"/>
                    </a:lnTo>
                    <a:lnTo>
                      <a:pt x="2835" y="1926"/>
                    </a:lnTo>
                    <a:lnTo>
                      <a:pt x="2838" y="1928"/>
                    </a:lnTo>
                    <a:lnTo>
                      <a:pt x="2838" y="1930"/>
                    </a:lnTo>
                    <a:lnTo>
                      <a:pt x="2838" y="1933"/>
                    </a:lnTo>
                    <a:lnTo>
                      <a:pt x="2833" y="1932"/>
                    </a:lnTo>
                    <a:lnTo>
                      <a:pt x="2833" y="1934"/>
                    </a:lnTo>
                    <a:lnTo>
                      <a:pt x="2834" y="1935"/>
                    </a:lnTo>
                    <a:lnTo>
                      <a:pt x="2832" y="1936"/>
                    </a:lnTo>
                    <a:lnTo>
                      <a:pt x="2829" y="1935"/>
                    </a:lnTo>
                    <a:lnTo>
                      <a:pt x="2822" y="1927"/>
                    </a:lnTo>
                    <a:lnTo>
                      <a:pt x="2823" y="1928"/>
                    </a:lnTo>
                    <a:lnTo>
                      <a:pt x="2823" y="1929"/>
                    </a:lnTo>
                    <a:lnTo>
                      <a:pt x="2827" y="1934"/>
                    </a:lnTo>
                    <a:lnTo>
                      <a:pt x="2830" y="1937"/>
                    </a:lnTo>
                    <a:lnTo>
                      <a:pt x="2833" y="1938"/>
                    </a:lnTo>
                    <a:lnTo>
                      <a:pt x="2836" y="1941"/>
                    </a:lnTo>
                    <a:lnTo>
                      <a:pt x="2837" y="1942"/>
                    </a:lnTo>
                    <a:lnTo>
                      <a:pt x="2837" y="1945"/>
                    </a:lnTo>
                    <a:lnTo>
                      <a:pt x="2835" y="1946"/>
                    </a:lnTo>
                    <a:lnTo>
                      <a:pt x="2833" y="1947"/>
                    </a:lnTo>
                    <a:lnTo>
                      <a:pt x="2832" y="1945"/>
                    </a:lnTo>
                    <a:lnTo>
                      <a:pt x="2830" y="1944"/>
                    </a:lnTo>
                    <a:lnTo>
                      <a:pt x="2827" y="1941"/>
                    </a:lnTo>
                    <a:lnTo>
                      <a:pt x="2827" y="1938"/>
                    </a:lnTo>
                    <a:lnTo>
                      <a:pt x="2824" y="1938"/>
                    </a:lnTo>
                    <a:lnTo>
                      <a:pt x="2815" y="1934"/>
                    </a:lnTo>
                    <a:lnTo>
                      <a:pt x="2808" y="1934"/>
                    </a:lnTo>
                    <a:lnTo>
                      <a:pt x="2809" y="1935"/>
                    </a:lnTo>
                    <a:lnTo>
                      <a:pt x="2809" y="1936"/>
                    </a:lnTo>
                    <a:lnTo>
                      <a:pt x="2815" y="1936"/>
                    </a:lnTo>
                    <a:lnTo>
                      <a:pt x="2817" y="1938"/>
                    </a:lnTo>
                    <a:lnTo>
                      <a:pt x="2822" y="1940"/>
                    </a:lnTo>
                    <a:lnTo>
                      <a:pt x="2826" y="1940"/>
                    </a:lnTo>
                    <a:lnTo>
                      <a:pt x="2827" y="1945"/>
                    </a:lnTo>
                    <a:lnTo>
                      <a:pt x="2830" y="1948"/>
                    </a:lnTo>
                    <a:lnTo>
                      <a:pt x="2831" y="1951"/>
                    </a:lnTo>
                    <a:lnTo>
                      <a:pt x="2833" y="1951"/>
                    </a:lnTo>
                    <a:lnTo>
                      <a:pt x="2838" y="1948"/>
                    </a:lnTo>
                    <a:lnTo>
                      <a:pt x="2841" y="1949"/>
                    </a:lnTo>
                    <a:lnTo>
                      <a:pt x="2846" y="1950"/>
                    </a:lnTo>
                    <a:lnTo>
                      <a:pt x="2847" y="1952"/>
                    </a:lnTo>
                    <a:lnTo>
                      <a:pt x="2848" y="1956"/>
                    </a:lnTo>
                    <a:lnTo>
                      <a:pt x="2850" y="1959"/>
                    </a:lnTo>
                    <a:lnTo>
                      <a:pt x="2853" y="1976"/>
                    </a:lnTo>
                    <a:lnTo>
                      <a:pt x="2859" y="1989"/>
                    </a:lnTo>
                    <a:lnTo>
                      <a:pt x="2861" y="1991"/>
                    </a:lnTo>
                    <a:lnTo>
                      <a:pt x="2859" y="1989"/>
                    </a:lnTo>
                    <a:lnTo>
                      <a:pt x="2854" y="1981"/>
                    </a:lnTo>
                    <a:lnTo>
                      <a:pt x="2852" y="1974"/>
                    </a:lnTo>
                    <a:lnTo>
                      <a:pt x="2850" y="1963"/>
                    </a:lnTo>
                    <a:lnTo>
                      <a:pt x="2848" y="1960"/>
                    </a:lnTo>
                    <a:lnTo>
                      <a:pt x="2848" y="1959"/>
                    </a:lnTo>
                    <a:lnTo>
                      <a:pt x="2847" y="1960"/>
                    </a:lnTo>
                    <a:lnTo>
                      <a:pt x="2847" y="1962"/>
                    </a:lnTo>
                    <a:lnTo>
                      <a:pt x="2847" y="1963"/>
                    </a:lnTo>
                    <a:lnTo>
                      <a:pt x="2846" y="1967"/>
                    </a:lnTo>
                    <a:lnTo>
                      <a:pt x="2846" y="1969"/>
                    </a:lnTo>
                    <a:lnTo>
                      <a:pt x="2848" y="1970"/>
                    </a:lnTo>
                    <a:lnTo>
                      <a:pt x="2850" y="1974"/>
                    </a:lnTo>
                    <a:lnTo>
                      <a:pt x="2851" y="1980"/>
                    </a:lnTo>
                    <a:lnTo>
                      <a:pt x="2850" y="1978"/>
                    </a:lnTo>
                    <a:lnTo>
                      <a:pt x="2848" y="1976"/>
                    </a:lnTo>
                    <a:lnTo>
                      <a:pt x="2845" y="1976"/>
                    </a:lnTo>
                    <a:lnTo>
                      <a:pt x="2841" y="1974"/>
                    </a:lnTo>
                    <a:lnTo>
                      <a:pt x="2841" y="1976"/>
                    </a:lnTo>
                    <a:lnTo>
                      <a:pt x="2841" y="1979"/>
                    </a:lnTo>
                    <a:lnTo>
                      <a:pt x="2839" y="1978"/>
                    </a:lnTo>
                    <a:lnTo>
                      <a:pt x="2838" y="1977"/>
                    </a:lnTo>
                    <a:lnTo>
                      <a:pt x="2839" y="1980"/>
                    </a:lnTo>
                    <a:lnTo>
                      <a:pt x="2836" y="1979"/>
                    </a:lnTo>
                    <a:lnTo>
                      <a:pt x="2834" y="1980"/>
                    </a:lnTo>
                    <a:lnTo>
                      <a:pt x="2833" y="1982"/>
                    </a:lnTo>
                    <a:lnTo>
                      <a:pt x="2831" y="1983"/>
                    </a:lnTo>
                    <a:lnTo>
                      <a:pt x="2829" y="1984"/>
                    </a:lnTo>
                    <a:lnTo>
                      <a:pt x="2825" y="1981"/>
                    </a:lnTo>
                    <a:lnTo>
                      <a:pt x="2824" y="1979"/>
                    </a:lnTo>
                    <a:lnTo>
                      <a:pt x="2824" y="1976"/>
                    </a:lnTo>
                    <a:lnTo>
                      <a:pt x="2823" y="1980"/>
                    </a:lnTo>
                    <a:lnTo>
                      <a:pt x="2824" y="1983"/>
                    </a:lnTo>
                    <a:lnTo>
                      <a:pt x="2824" y="1986"/>
                    </a:lnTo>
                    <a:lnTo>
                      <a:pt x="2827" y="1986"/>
                    </a:lnTo>
                    <a:lnTo>
                      <a:pt x="2830" y="1986"/>
                    </a:lnTo>
                    <a:lnTo>
                      <a:pt x="2835" y="1986"/>
                    </a:lnTo>
                    <a:lnTo>
                      <a:pt x="2838" y="1986"/>
                    </a:lnTo>
                    <a:lnTo>
                      <a:pt x="2840" y="1985"/>
                    </a:lnTo>
                    <a:lnTo>
                      <a:pt x="2844" y="1986"/>
                    </a:lnTo>
                    <a:lnTo>
                      <a:pt x="2844" y="1989"/>
                    </a:lnTo>
                    <a:lnTo>
                      <a:pt x="2844" y="1992"/>
                    </a:lnTo>
                    <a:lnTo>
                      <a:pt x="2843" y="1996"/>
                    </a:lnTo>
                    <a:lnTo>
                      <a:pt x="2845" y="1996"/>
                    </a:lnTo>
                    <a:lnTo>
                      <a:pt x="2846" y="1995"/>
                    </a:lnTo>
                    <a:lnTo>
                      <a:pt x="2846" y="1988"/>
                    </a:lnTo>
                    <a:lnTo>
                      <a:pt x="2851" y="1986"/>
                    </a:lnTo>
                    <a:lnTo>
                      <a:pt x="2852" y="1986"/>
                    </a:lnTo>
                    <a:lnTo>
                      <a:pt x="2853" y="1988"/>
                    </a:lnTo>
                    <a:lnTo>
                      <a:pt x="2853" y="1990"/>
                    </a:lnTo>
                    <a:lnTo>
                      <a:pt x="2854" y="1993"/>
                    </a:lnTo>
                    <a:lnTo>
                      <a:pt x="2853" y="1998"/>
                    </a:lnTo>
                    <a:lnTo>
                      <a:pt x="2847" y="2003"/>
                    </a:lnTo>
                    <a:lnTo>
                      <a:pt x="2843" y="2008"/>
                    </a:lnTo>
                    <a:lnTo>
                      <a:pt x="2841" y="2009"/>
                    </a:lnTo>
                    <a:lnTo>
                      <a:pt x="2838" y="2008"/>
                    </a:lnTo>
                    <a:lnTo>
                      <a:pt x="2834" y="2007"/>
                    </a:lnTo>
                    <a:lnTo>
                      <a:pt x="2832" y="2006"/>
                    </a:lnTo>
                    <a:lnTo>
                      <a:pt x="2831" y="2007"/>
                    </a:lnTo>
                    <a:lnTo>
                      <a:pt x="2830" y="2005"/>
                    </a:lnTo>
                    <a:lnTo>
                      <a:pt x="2830" y="2003"/>
                    </a:lnTo>
                    <a:lnTo>
                      <a:pt x="2829" y="2002"/>
                    </a:lnTo>
                    <a:lnTo>
                      <a:pt x="2827" y="2002"/>
                    </a:lnTo>
                    <a:lnTo>
                      <a:pt x="2827" y="2005"/>
                    </a:lnTo>
                    <a:lnTo>
                      <a:pt x="2823" y="2006"/>
                    </a:lnTo>
                    <a:lnTo>
                      <a:pt x="2819" y="2005"/>
                    </a:lnTo>
                    <a:lnTo>
                      <a:pt x="2814" y="2002"/>
                    </a:lnTo>
                    <a:lnTo>
                      <a:pt x="2816" y="2005"/>
                    </a:lnTo>
                    <a:lnTo>
                      <a:pt x="2828" y="2010"/>
                    </a:lnTo>
                    <a:lnTo>
                      <a:pt x="2829" y="2010"/>
                    </a:lnTo>
                    <a:lnTo>
                      <a:pt x="2830" y="2012"/>
                    </a:lnTo>
                    <a:lnTo>
                      <a:pt x="2829" y="2014"/>
                    </a:lnTo>
                    <a:lnTo>
                      <a:pt x="2827" y="2016"/>
                    </a:lnTo>
                    <a:lnTo>
                      <a:pt x="2827" y="2018"/>
                    </a:lnTo>
                    <a:lnTo>
                      <a:pt x="2827" y="2019"/>
                    </a:lnTo>
                    <a:lnTo>
                      <a:pt x="2822" y="2022"/>
                    </a:lnTo>
                    <a:lnTo>
                      <a:pt x="2819" y="2022"/>
                    </a:lnTo>
                    <a:lnTo>
                      <a:pt x="2813" y="2016"/>
                    </a:lnTo>
                    <a:lnTo>
                      <a:pt x="2816" y="2021"/>
                    </a:lnTo>
                    <a:lnTo>
                      <a:pt x="2818" y="2023"/>
                    </a:lnTo>
                    <a:lnTo>
                      <a:pt x="2823" y="2024"/>
                    </a:lnTo>
                    <a:lnTo>
                      <a:pt x="2832" y="2022"/>
                    </a:lnTo>
                    <a:lnTo>
                      <a:pt x="2835" y="2024"/>
                    </a:lnTo>
                    <a:lnTo>
                      <a:pt x="2832" y="2028"/>
                    </a:lnTo>
                    <a:lnTo>
                      <a:pt x="2830" y="2030"/>
                    </a:lnTo>
                    <a:lnTo>
                      <a:pt x="2827" y="2030"/>
                    </a:lnTo>
                    <a:lnTo>
                      <a:pt x="2824" y="2031"/>
                    </a:lnTo>
                    <a:lnTo>
                      <a:pt x="2824" y="2033"/>
                    </a:lnTo>
                    <a:lnTo>
                      <a:pt x="2822" y="2033"/>
                    </a:lnTo>
                    <a:lnTo>
                      <a:pt x="2819" y="2033"/>
                    </a:lnTo>
                    <a:lnTo>
                      <a:pt x="2814" y="2033"/>
                    </a:lnTo>
                    <a:lnTo>
                      <a:pt x="2811" y="2033"/>
                    </a:lnTo>
                    <a:lnTo>
                      <a:pt x="2808" y="2036"/>
                    </a:lnTo>
                    <a:lnTo>
                      <a:pt x="2806" y="2036"/>
                    </a:lnTo>
                    <a:lnTo>
                      <a:pt x="2804" y="2036"/>
                    </a:lnTo>
                    <a:lnTo>
                      <a:pt x="2804" y="2033"/>
                    </a:lnTo>
                    <a:lnTo>
                      <a:pt x="2803" y="2032"/>
                    </a:lnTo>
                    <a:lnTo>
                      <a:pt x="2803" y="2037"/>
                    </a:lnTo>
                    <a:lnTo>
                      <a:pt x="2803" y="2038"/>
                    </a:lnTo>
                    <a:lnTo>
                      <a:pt x="2804" y="2039"/>
                    </a:lnTo>
                    <a:lnTo>
                      <a:pt x="2800" y="2042"/>
                    </a:lnTo>
                    <a:lnTo>
                      <a:pt x="2796" y="2046"/>
                    </a:lnTo>
                    <a:lnTo>
                      <a:pt x="2794" y="2046"/>
                    </a:lnTo>
                    <a:lnTo>
                      <a:pt x="2793" y="2048"/>
                    </a:lnTo>
                    <a:lnTo>
                      <a:pt x="2789" y="2053"/>
                    </a:lnTo>
                    <a:lnTo>
                      <a:pt x="2788" y="2057"/>
                    </a:lnTo>
                    <a:lnTo>
                      <a:pt x="2787" y="2061"/>
                    </a:lnTo>
                    <a:lnTo>
                      <a:pt x="2787" y="2059"/>
                    </a:lnTo>
                    <a:lnTo>
                      <a:pt x="2787" y="2056"/>
                    </a:lnTo>
                    <a:lnTo>
                      <a:pt x="2787" y="2052"/>
                    </a:lnTo>
                    <a:lnTo>
                      <a:pt x="2786" y="2059"/>
                    </a:lnTo>
                    <a:lnTo>
                      <a:pt x="2785" y="2062"/>
                    </a:lnTo>
                    <a:lnTo>
                      <a:pt x="2772" y="2062"/>
                    </a:lnTo>
                    <a:lnTo>
                      <a:pt x="2767" y="2063"/>
                    </a:lnTo>
                    <a:lnTo>
                      <a:pt x="2759" y="2069"/>
                    </a:lnTo>
                    <a:lnTo>
                      <a:pt x="2757" y="2071"/>
                    </a:lnTo>
                    <a:lnTo>
                      <a:pt x="2750" y="2080"/>
                    </a:lnTo>
                    <a:lnTo>
                      <a:pt x="2748" y="2086"/>
                    </a:lnTo>
                    <a:lnTo>
                      <a:pt x="2747" y="2084"/>
                    </a:lnTo>
                    <a:lnTo>
                      <a:pt x="2747" y="2082"/>
                    </a:lnTo>
                    <a:lnTo>
                      <a:pt x="2747" y="2080"/>
                    </a:lnTo>
                    <a:lnTo>
                      <a:pt x="2746" y="2084"/>
                    </a:lnTo>
                    <a:lnTo>
                      <a:pt x="2747" y="2088"/>
                    </a:lnTo>
                    <a:lnTo>
                      <a:pt x="2746" y="2090"/>
                    </a:lnTo>
                    <a:lnTo>
                      <a:pt x="2741" y="2093"/>
                    </a:lnTo>
                    <a:lnTo>
                      <a:pt x="2739" y="2094"/>
                    </a:lnTo>
                    <a:lnTo>
                      <a:pt x="2736" y="2095"/>
                    </a:lnTo>
                    <a:lnTo>
                      <a:pt x="2736" y="2098"/>
                    </a:lnTo>
                    <a:lnTo>
                      <a:pt x="2732" y="2101"/>
                    </a:lnTo>
                    <a:lnTo>
                      <a:pt x="2730" y="2102"/>
                    </a:lnTo>
                    <a:lnTo>
                      <a:pt x="2726" y="2102"/>
                    </a:lnTo>
                    <a:lnTo>
                      <a:pt x="2727" y="2105"/>
                    </a:lnTo>
                    <a:lnTo>
                      <a:pt x="2725" y="2107"/>
                    </a:lnTo>
                    <a:lnTo>
                      <a:pt x="2723" y="2109"/>
                    </a:lnTo>
                    <a:lnTo>
                      <a:pt x="2720" y="2110"/>
                    </a:lnTo>
                    <a:lnTo>
                      <a:pt x="2718" y="2110"/>
                    </a:lnTo>
                    <a:lnTo>
                      <a:pt x="2717" y="2110"/>
                    </a:lnTo>
                    <a:lnTo>
                      <a:pt x="2715" y="2112"/>
                    </a:lnTo>
                    <a:lnTo>
                      <a:pt x="2712" y="2113"/>
                    </a:lnTo>
                    <a:lnTo>
                      <a:pt x="2709" y="2112"/>
                    </a:lnTo>
                    <a:lnTo>
                      <a:pt x="2706" y="2112"/>
                    </a:lnTo>
                    <a:lnTo>
                      <a:pt x="2705" y="2113"/>
                    </a:lnTo>
                    <a:lnTo>
                      <a:pt x="2707" y="2114"/>
                    </a:lnTo>
                    <a:lnTo>
                      <a:pt x="2709" y="2116"/>
                    </a:lnTo>
                    <a:lnTo>
                      <a:pt x="2709" y="2118"/>
                    </a:lnTo>
                    <a:lnTo>
                      <a:pt x="2708" y="2120"/>
                    </a:lnTo>
                    <a:lnTo>
                      <a:pt x="2706" y="2121"/>
                    </a:lnTo>
                    <a:lnTo>
                      <a:pt x="2705" y="2121"/>
                    </a:lnTo>
                    <a:lnTo>
                      <a:pt x="2705" y="2120"/>
                    </a:lnTo>
                    <a:lnTo>
                      <a:pt x="2704" y="2117"/>
                    </a:lnTo>
                    <a:lnTo>
                      <a:pt x="2703" y="2118"/>
                    </a:lnTo>
                    <a:lnTo>
                      <a:pt x="2703" y="2118"/>
                    </a:lnTo>
                    <a:lnTo>
                      <a:pt x="2702" y="2119"/>
                    </a:lnTo>
                    <a:lnTo>
                      <a:pt x="2699" y="2115"/>
                    </a:lnTo>
                    <a:lnTo>
                      <a:pt x="2700" y="2118"/>
                    </a:lnTo>
                    <a:lnTo>
                      <a:pt x="2700" y="2120"/>
                    </a:lnTo>
                    <a:lnTo>
                      <a:pt x="2701" y="2121"/>
                    </a:lnTo>
                    <a:lnTo>
                      <a:pt x="2702" y="2122"/>
                    </a:lnTo>
                    <a:lnTo>
                      <a:pt x="2703" y="2123"/>
                    </a:lnTo>
                    <a:lnTo>
                      <a:pt x="2701" y="2126"/>
                    </a:lnTo>
                    <a:lnTo>
                      <a:pt x="2700" y="2127"/>
                    </a:lnTo>
                    <a:lnTo>
                      <a:pt x="2698" y="2127"/>
                    </a:lnTo>
                    <a:lnTo>
                      <a:pt x="2696" y="2129"/>
                    </a:lnTo>
                    <a:lnTo>
                      <a:pt x="2697" y="2130"/>
                    </a:lnTo>
                    <a:lnTo>
                      <a:pt x="2695" y="2133"/>
                    </a:lnTo>
                    <a:lnTo>
                      <a:pt x="2691" y="2135"/>
                    </a:lnTo>
                    <a:lnTo>
                      <a:pt x="2690" y="2135"/>
                    </a:lnTo>
                    <a:lnTo>
                      <a:pt x="2690" y="2136"/>
                    </a:lnTo>
                    <a:lnTo>
                      <a:pt x="2690" y="2137"/>
                    </a:lnTo>
                    <a:lnTo>
                      <a:pt x="2691" y="2138"/>
                    </a:lnTo>
                    <a:lnTo>
                      <a:pt x="2691" y="2138"/>
                    </a:lnTo>
                    <a:lnTo>
                      <a:pt x="2690" y="2140"/>
                    </a:lnTo>
                    <a:lnTo>
                      <a:pt x="2688" y="2140"/>
                    </a:lnTo>
                    <a:lnTo>
                      <a:pt x="2687" y="2142"/>
                    </a:lnTo>
                    <a:lnTo>
                      <a:pt x="2687" y="2143"/>
                    </a:lnTo>
                    <a:lnTo>
                      <a:pt x="2688" y="2144"/>
                    </a:lnTo>
                    <a:lnTo>
                      <a:pt x="2688" y="2145"/>
                    </a:lnTo>
                    <a:lnTo>
                      <a:pt x="2685" y="2147"/>
                    </a:lnTo>
                    <a:lnTo>
                      <a:pt x="2685" y="2148"/>
                    </a:lnTo>
                    <a:lnTo>
                      <a:pt x="2686" y="2148"/>
                    </a:lnTo>
                    <a:lnTo>
                      <a:pt x="2687" y="2148"/>
                    </a:lnTo>
                    <a:lnTo>
                      <a:pt x="2688" y="2148"/>
                    </a:lnTo>
                    <a:lnTo>
                      <a:pt x="2686" y="2150"/>
                    </a:lnTo>
                    <a:lnTo>
                      <a:pt x="2685" y="2151"/>
                    </a:lnTo>
                    <a:lnTo>
                      <a:pt x="2684" y="2154"/>
                    </a:lnTo>
                    <a:lnTo>
                      <a:pt x="2681" y="2154"/>
                    </a:lnTo>
                    <a:lnTo>
                      <a:pt x="2682" y="2155"/>
                    </a:lnTo>
                    <a:lnTo>
                      <a:pt x="2683" y="2156"/>
                    </a:lnTo>
                    <a:lnTo>
                      <a:pt x="2684" y="2157"/>
                    </a:lnTo>
                    <a:lnTo>
                      <a:pt x="2682" y="2160"/>
                    </a:lnTo>
                    <a:lnTo>
                      <a:pt x="2681" y="2160"/>
                    </a:lnTo>
                    <a:lnTo>
                      <a:pt x="2679" y="2160"/>
                    </a:lnTo>
                    <a:lnTo>
                      <a:pt x="2679" y="2162"/>
                    </a:lnTo>
                    <a:lnTo>
                      <a:pt x="2679" y="2164"/>
                    </a:lnTo>
                    <a:lnTo>
                      <a:pt x="2679" y="2167"/>
                    </a:lnTo>
                    <a:lnTo>
                      <a:pt x="2678" y="2170"/>
                    </a:lnTo>
                    <a:lnTo>
                      <a:pt x="2677" y="2172"/>
                    </a:lnTo>
                    <a:lnTo>
                      <a:pt x="2678" y="2174"/>
                    </a:lnTo>
                    <a:lnTo>
                      <a:pt x="2678" y="2177"/>
                    </a:lnTo>
                    <a:lnTo>
                      <a:pt x="2679" y="2179"/>
                    </a:lnTo>
                    <a:lnTo>
                      <a:pt x="2681" y="2192"/>
                    </a:lnTo>
                    <a:lnTo>
                      <a:pt x="2683" y="2197"/>
                    </a:lnTo>
                    <a:lnTo>
                      <a:pt x="2685" y="2209"/>
                    </a:lnTo>
                    <a:lnTo>
                      <a:pt x="2690" y="2221"/>
                    </a:lnTo>
                    <a:lnTo>
                      <a:pt x="2696" y="2235"/>
                    </a:lnTo>
                    <a:lnTo>
                      <a:pt x="2706" y="2252"/>
                    </a:lnTo>
                    <a:lnTo>
                      <a:pt x="2707" y="2255"/>
                    </a:lnTo>
                    <a:lnTo>
                      <a:pt x="2706" y="2257"/>
                    </a:lnTo>
                    <a:lnTo>
                      <a:pt x="2706" y="2259"/>
                    </a:lnTo>
                    <a:lnTo>
                      <a:pt x="2706" y="2262"/>
                    </a:lnTo>
                    <a:lnTo>
                      <a:pt x="2706" y="2266"/>
                    </a:lnTo>
                    <a:lnTo>
                      <a:pt x="2707" y="2269"/>
                    </a:lnTo>
                    <a:lnTo>
                      <a:pt x="2710" y="2275"/>
                    </a:lnTo>
                    <a:lnTo>
                      <a:pt x="2708" y="2274"/>
                    </a:lnTo>
                    <a:lnTo>
                      <a:pt x="2705" y="2266"/>
                    </a:lnTo>
                    <a:lnTo>
                      <a:pt x="2705" y="2261"/>
                    </a:lnTo>
                    <a:lnTo>
                      <a:pt x="2705" y="2253"/>
                    </a:lnTo>
                    <a:lnTo>
                      <a:pt x="2705" y="2254"/>
                    </a:lnTo>
                    <a:lnTo>
                      <a:pt x="2704" y="2256"/>
                    </a:lnTo>
                    <a:lnTo>
                      <a:pt x="2703" y="2259"/>
                    </a:lnTo>
                    <a:lnTo>
                      <a:pt x="2703" y="2259"/>
                    </a:lnTo>
                    <a:lnTo>
                      <a:pt x="2701" y="2256"/>
                    </a:lnTo>
                    <a:lnTo>
                      <a:pt x="2701" y="2254"/>
                    </a:lnTo>
                    <a:lnTo>
                      <a:pt x="2703" y="2252"/>
                    </a:lnTo>
                    <a:lnTo>
                      <a:pt x="2702" y="2251"/>
                    </a:lnTo>
                    <a:lnTo>
                      <a:pt x="2700" y="2250"/>
                    </a:lnTo>
                    <a:lnTo>
                      <a:pt x="2700" y="2248"/>
                    </a:lnTo>
                    <a:lnTo>
                      <a:pt x="2700" y="2246"/>
                    </a:lnTo>
                    <a:lnTo>
                      <a:pt x="2699" y="2246"/>
                    </a:lnTo>
                    <a:lnTo>
                      <a:pt x="2698" y="2246"/>
                    </a:lnTo>
                    <a:lnTo>
                      <a:pt x="2699" y="2250"/>
                    </a:lnTo>
                    <a:lnTo>
                      <a:pt x="2700" y="2252"/>
                    </a:lnTo>
                    <a:lnTo>
                      <a:pt x="2701" y="2258"/>
                    </a:lnTo>
                    <a:lnTo>
                      <a:pt x="2703" y="2262"/>
                    </a:lnTo>
                    <a:lnTo>
                      <a:pt x="2704" y="2266"/>
                    </a:lnTo>
                    <a:lnTo>
                      <a:pt x="2717" y="2299"/>
                    </a:lnTo>
                    <a:lnTo>
                      <a:pt x="2720" y="2303"/>
                    </a:lnTo>
                    <a:lnTo>
                      <a:pt x="2721" y="2306"/>
                    </a:lnTo>
                    <a:lnTo>
                      <a:pt x="2722" y="2313"/>
                    </a:lnTo>
                    <a:lnTo>
                      <a:pt x="2722" y="2321"/>
                    </a:lnTo>
                    <a:lnTo>
                      <a:pt x="2720" y="2335"/>
                    </a:lnTo>
                    <a:lnTo>
                      <a:pt x="2720" y="2346"/>
                    </a:lnTo>
                    <a:lnTo>
                      <a:pt x="2720" y="2345"/>
                    </a:lnTo>
                    <a:lnTo>
                      <a:pt x="2719" y="2344"/>
                    </a:lnTo>
                    <a:lnTo>
                      <a:pt x="2719" y="2344"/>
                    </a:lnTo>
                    <a:lnTo>
                      <a:pt x="2717" y="2349"/>
                    </a:lnTo>
                    <a:lnTo>
                      <a:pt x="2714" y="2353"/>
                    </a:lnTo>
                    <a:lnTo>
                      <a:pt x="2714" y="2359"/>
                    </a:lnTo>
                    <a:lnTo>
                      <a:pt x="2712" y="2362"/>
                    </a:lnTo>
                    <a:lnTo>
                      <a:pt x="2709" y="2366"/>
                    </a:lnTo>
                    <a:lnTo>
                      <a:pt x="2707" y="2366"/>
                    </a:lnTo>
                    <a:lnTo>
                      <a:pt x="2701" y="2368"/>
                    </a:lnTo>
                    <a:lnTo>
                      <a:pt x="2697" y="2368"/>
                    </a:lnTo>
                    <a:lnTo>
                      <a:pt x="2693" y="2369"/>
                    </a:lnTo>
                    <a:lnTo>
                      <a:pt x="2690" y="2369"/>
                    </a:lnTo>
                    <a:lnTo>
                      <a:pt x="2688" y="2366"/>
                    </a:lnTo>
                    <a:lnTo>
                      <a:pt x="2688" y="2365"/>
                    </a:lnTo>
                    <a:lnTo>
                      <a:pt x="2689" y="2363"/>
                    </a:lnTo>
                    <a:lnTo>
                      <a:pt x="2690" y="2363"/>
                    </a:lnTo>
                    <a:lnTo>
                      <a:pt x="2694" y="2366"/>
                    </a:lnTo>
                    <a:lnTo>
                      <a:pt x="2695" y="2365"/>
                    </a:lnTo>
                    <a:lnTo>
                      <a:pt x="2694" y="2363"/>
                    </a:lnTo>
                    <a:lnTo>
                      <a:pt x="2691" y="2362"/>
                    </a:lnTo>
                    <a:lnTo>
                      <a:pt x="2690" y="2361"/>
                    </a:lnTo>
                    <a:lnTo>
                      <a:pt x="2686" y="2354"/>
                    </a:lnTo>
                    <a:lnTo>
                      <a:pt x="2683" y="2349"/>
                    </a:lnTo>
                    <a:lnTo>
                      <a:pt x="2682" y="2346"/>
                    </a:lnTo>
                    <a:lnTo>
                      <a:pt x="2676" y="2343"/>
                    </a:lnTo>
                    <a:lnTo>
                      <a:pt x="2672" y="2340"/>
                    </a:lnTo>
                    <a:lnTo>
                      <a:pt x="2668" y="2335"/>
                    </a:lnTo>
                    <a:lnTo>
                      <a:pt x="2667" y="2325"/>
                    </a:lnTo>
                    <a:lnTo>
                      <a:pt x="2665" y="2324"/>
                    </a:lnTo>
                    <a:lnTo>
                      <a:pt x="2663" y="2323"/>
                    </a:lnTo>
                    <a:lnTo>
                      <a:pt x="2666" y="2320"/>
                    </a:lnTo>
                    <a:lnTo>
                      <a:pt x="2668" y="2316"/>
                    </a:lnTo>
                    <a:lnTo>
                      <a:pt x="2666" y="2317"/>
                    </a:lnTo>
                    <a:lnTo>
                      <a:pt x="2665" y="2318"/>
                    </a:lnTo>
                    <a:lnTo>
                      <a:pt x="2663" y="2321"/>
                    </a:lnTo>
                    <a:lnTo>
                      <a:pt x="2662" y="2321"/>
                    </a:lnTo>
                    <a:lnTo>
                      <a:pt x="2661" y="2321"/>
                    </a:lnTo>
                    <a:lnTo>
                      <a:pt x="2660" y="2316"/>
                    </a:lnTo>
                    <a:lnTo>
                      <a:pt x="2660" y="2310"/>
                    </a:lnTo>
                    <a:lnTo>
                      <a:pt x="2662" y="2307"/>
                    </a:lnTo>
                    <a:lnTo>
                      <a:pt x="2660" y="2307"/>
                    </a:lnTo>
                    <a:lnTo>
                      <a:pt x="2657" y="2308"/>
                    </a:lnTo>
                    <a:lnTo>
                      <a:pt x="2657" y="2310"/>
                    </a:lnTo>
                    <a:lnTo>
                      <a:pt x="2657" y="2311"/>
                    </a:lnTo>
                    <a:lnTo>
                      <a:pt x="2655" y="2311"/>
                    </a:lnTo>
                    <a:lnTo>
                      <a:pt x="2654" y="2310"/>
                    </a:lnTo>
                    <a:lnTo>
                      <a:pt x="2652" y="2308"/>
                    </a:lnTo>
                    <a:lnTo>
                      <a:pt x="2649" y="2304"/>
                    </a:lnTo>
                    <a:lnTo>
                      <a:pt x="2643" y="2292"/>
                    </a:lnTo>
                    <a:lnTo>
                      <a:pt x="2643" y="2291"/>
                    </a:lnTo>
                    <a:lnTo>
                      <a:pt x="2641" y="2289"/>
                    </a:lnTo>
                    <a:lnTo>
                      <a:pt x="2642" y="2288"/>
                    </a:lnTo>
                    <a:lnTo>
                      <a:pt x="2643" y="2288"/>
                    </a:lnTo>
                    <a:lnTo>
                      <a:pt x="2646" y="2283"/>
                    </a:lnTo>
                    <a:lnTo>
                      <a:pt x="2649" y="2280"/>
                    </a:lnTo>
                    <a:lnTo>
                      <a:pt x="2650" y="2277"/>
                    </a:lnTo>
                    <a:lnTo>
                      <a:pt x="2650" y="2276"/>
                    </a:lnTo>
                    <a:lnTo>
                      <a:pt x="2649" y="2275"/>
                    </a:lnTo>
                    <a:lnTo>
                      <a:pt x="2648" y="2276"/>
                    </a:lnTo>
                    <a:lnTo>
                      <a:pt x="2646" y="2276"/>
                    </a:lnTo>
                    <a:lnTo>
                      <a:pt x="2644" y="2273"/>
                    </a:lnTo>
                    <a:lnTo>
                      <a:pt x="2643" y="2272"/>
                    </a:lnTo>
                    <a:lnTo>
                      <a:pt x="2642" y="2273"/>
                    </a:lnTo>
                    <a:lnTo>
                      <a:pt x="2643" y="2275"/>
                    </a:lnTo>
                    <a:lnTo>
                      <a:pt x="2644" y="2276"/>
                    </a:lnTo>
                    <a:lnTo>
                      <a:pt x="2644" y="2279"/>
                    </a:lnTo>
                    <a:lnTo>
                      <a:pt x="2643" y="2280"/>
                    </a:lnTo>
                    <a:lnTo>
                      <a:pt x="2642" y="2282"/>
                    </a:lnTo>
                    <a:lnTo>
                      <a:pt x="2641" y="2281"/>
                    </a:lnTo>
                    <a:lnTo>
                      <a:pt x="2640" y="2282"/>
                    </a:lnTo>
                    <a:lnTo>
                      <a:pt x="2639" y="2281"/>
                    </a:lnTo>
                    <a:lnTo>
                      <a:pt x="2638" y="2279"/>
                    </a:lnTo>
                    <a:lnTo>
                      <a:pt x="2637" y="2277"/>
                    </a:lnTo>
                    <a:lnTo>
                      <a:pt x="2640" y="2263"/>
                    </a:lnTo>
                    <a:lnTo>
                      <a:pt x="2642" y="2255"/>
                    </a:lnTo>
                    <a:lnTo>
                      <a:pt x="2643" y="2245"/>
                    </a:lnTo>
                    <a:lnTo>
                      <a:pt x="2643" y="2244"/>
                    </a:lnTo>
                    <a:lnTo>
                      <a:pt x="2643" y="2241"/>
                    </a:lnTo>
                    <a:lnTo>
                      <a:pt x="2639" y="2235"/>
                    </a:lnTo>
                    <a:lnTo>
                      <a:pt x="2623" y="2221"/>
                    </a:lnTo>
                    <a:lnTo>
                      <a:pt x="2611" y="2205"/>
                    </a:lnTo>
                    <a:lnTo>
                      <a:pt x="2600" y="2199"/>
                    </a:lnTo>
                    <a:lnTo>
                      <a:pt x="2592" y="2200"/>
                    </a:lnTo>
                    <a:lnTo>
                      <a:pt x="2591" y="2201"/>
                    </a:lnTo>
                    <a:lnTo>
                      <a:pt x="2590" y="2203"/>
                    </a:lnTo>
                    <a:lnTo>
                      <a:pt x="2591" y="2205"/>
                    </a:lnTo>
                    <a:lnTo>
                      <a:pt x="2590" y="2205"/>
                    </a:lnTo>
                    <a:lnTo>
                      <a:pt x="2588" y="2205"/>
                    </a:lnTo>
                    <a:lnTo>
                      <a:pt x="2585" y="2206"/>
                    </a:lnTo>
                    <a:lnTo>
                      <a:pt x="2577" y="2210"/>
                    </a:lnTo>
                    <a:lnTo>
                      <a:pt x="2574" y="2210"/>
                    </a:lnTo>
                    <a:lnTo>
                      <a:pt x="2572" y="2211"/>
                    </a:lnTo>
                    <a:lnTo>
                      <a:pt x="2570" y="2212"/>
                    </a:lnTo>
                    <a:lnTo>
                      <a:pt x="2565" y="2212"/>
                    </a:lnTo>
                    <a:lnTo>
                      <a:pt x="2561" y="2213"/>
                    </a:lnTo>
                    <a:lnTo>
                      <a:pt x="2559" y="2212"/>
                    </a:lnTo>
                    <a:lnTo>
                      <a:pt x="2558" y="2210"/>
                    </a:lnTo>
                    <a:lnTo>
                      <a:pt x="2558" y="2207"/>
                    </a:lnTo>
                    <a:lnTo>
                      <a:pt x="2559" y="2209"/>
                    </a:lnTo>
                    <a:lnTo>
                      <a:pt x="2561" y="2211"/>
                    </a:lnTo>
                    <a:lnTo>
                      <a:pt x="2561" y="2211"/>
                    </a:lnTo>
                    <a:lnTo>
                      <a:pt x="2561" y="2209"/>
                    </a:lnTo>
                    <a:lnTo>
                      <a:pt x="2560" y="2206"/>
                    </a:lnTo>
                    <a:lnTo>
                      <a:pt x="2555" y="2203"/>
                    </a:lnTo>
                    <a:lnTo>
                      <a:pt x="2550" y="2198"/>
                    </a:lnTo>
                    <a:lnTo>
                      <a:pt x="2552" y="2198"/>
                    </a:lnTo>
                    <a:lnTo>
                      <a:pt x="2552" y="2196"/>
                    </a:lnTo>
                    <a:lnTo>
                      <a:pt x="2550" y="2195"/>
                    </a:lnTo>
                    <a:lnTo>
                      <a:pt x="2551" y="2194"/>
                    </a:lnTo>
                    <a:lnTo>
                      <a:pt x="2552" y="2192"/>
                    </a:lnTo>
                    <a:lnTo>
                      <a:pt x="2550" y="2192"/>
                    </a:lnTo>
                    <a:lnTo>
                      <a:pt x="2548" y="2194"/>
                    </a:lnTo>
                    <a:lnTo>
                      <a:pt x="2548" y="2195"/>
                    </a:lnTo>
                    <a:lnTo>
                      <a:pt x="2548" y="2196"/>
                    </a:lnTo>
                    <a:lnTo>
                      <a:pt x="2547" y="2196"/>
                    </a:lnTo>
                    <a:lnTo>
                      <a:pt x="2545" y="2195"/>
                    </a:lnTo>
                    <a:lnTo>
                      <a:pt x="2535" y="2190"/>
                    </a:lnTo>
                    <a:lnTo>
                      <a:pt x="2527" y="2188"/>
                    </a:lnTo>
                    <a:lnTo>
                      <a:pt x="2533" y="2187"/>
                    </a:lnTo>
                    <a:lnTo>
                      <a:pt x="2536" y="2188"/>
                    </a:lnTo>
                    <a:lnTo>
                      <a:pt x="2536" y="2187"/>
                    </a:lnTo>
                    <a:lnTo>
                      <a:pt x="2535" y="2186"/>
                    </a:lnTo>
                    <a:lnTo>
                      <a:pt x="2533" y="2185"/>
                    </a:lnTo>
                    <a:lnTo>
                      <a:pt x="2529" y="2185"/>
                    </a:lnTo>
                    <a:lnTo>
                      <a:pt x="2527" y="2184"/>
                    </a:lnTo>
                    <a:lnTo>
                      <a:pt x="2524" y="2186"/>
                    </a:lnTo>
                    <a:lnTo>
                      <a:pt x="2522" y="2187"/>
                    </a:lnTo>
                    <a:lnTo>
                      <a:pt x="2520" y="2188"/>
                    </a:lnTo>
                    <a:lnTo>
                      <a:pt x="2511" y="2189"/>
                    </a:lnTo>
                    <a:lnTo>
                      <a:pt x="2503" y="2190"/>
                    </a:lnTo>
                    <a:lnTo>
                      <a:pt x="2505" y="2189"/>
                    </a:lnTo>
                    <a:lnTo>
                      <a:pt x="2506" y="2188"/>
                    </a:lnTo>
                    <a:lnTo>
                      <a:pt x="2510" y="2187"/>
                    </a:lnTo>
                    <a:lnTo>
                      <a:pt x="2511" y="2184"/>
                    </a:lnTo>
                    <a:lnTo>
                      <a:pt x="2510" y="2182"/>
                    </a:lnTo>
                    <a:lnTo>
                      <a:pt x="2509" y="2183"/>
                    </a:lnTo>
                    <a:lnTo>
                      <a:pt x="2507" y="2184"/>
                    </a:lnTo>
                    <a:lnTo>
                      <a:pt x="2506" y="2183"/>
                    </a:lnTo>
                    <a:lnTo>
                      <a:pt x="2505" y="2183"/>
                    </a:lnTo>
                    <a:lnTo>
                      <a:pt x="2504" y="2186"/>
                    </a:lnTo>
                    <a:lnTo>
                      <a:pt x="2502" y="2188"/>
                    </a:lnTo>
                    <a:lnTo>
                      <a:pt x="2501" y="2190"/>
                    </a:lnTo>
                    <a:lnTo>
                      <a:pt x="2495" y="2192"/>
                    </a:lnTo>
                    <a:lnTo>
                      <a:pt x="2494" y="2191"/>
                    </a:lnTo>
                    <a:lnTo>
                      <a:pt x="2496" y="2189"/>
                    </a:lnTo>
                    <a:lnTo>
                      <a:pt x="2496" y="2188"/>
                    </a:lnTo>
                    <a:lnTo>
                      <a:pt x="2494" y="2189"/>
                    </a:lnTo>
                    <a:lnTo>
                      <a:pt x="2490" y="2193"/>
                    </a:lnTo>
                    <a:lnTo>
                      <a:pt x="2479" y="2194"/>
                    </a:lnTo>
                    <a:lnTo>
                      <a:pt x="2479" y="2193"/>
                    </a:lnTo>
                    <a:lnTo>
                      <a:pt x="2482" y="2193"/>
                    </a:lnTo>
                    <a:lnTo>
                      <a:pt x="2485" y="2192"/>
                    </a:lnTo>
                    <a:lnTo>
                      <a:pt x="2485" y="2190"/>
                    </a:lnTo>
                    <a:lnTo>
                      <a:pt x="2484" y="2188"/>
                    </a:lnTo>
                    <a:lnTo>
                      <a:pt x="2483" y="2188"/>
                    </a:lnTo>
                    <a:lnTo>
                      <a:pt x="2481" y="2186"/>
                    </a:lnTo>
                    <a:lnTo>
                      <a:pt x="2481" y="2183"/>
                    </a:lnTo>
                    <a:lnTo>
                      <a:pt x="2481" y="2180"/>
                    </a:lnTo>
                    <a:lnTo>
                      <a:pt x="2479" y="2178"/>
                    </a:lnTo>
                    <a:lnTo>
                      <a:pt x="2478" y="2178"/>
                    </a:lnTo>
                    <a:lnTo>
                      <a:pt x="2477" y="2182"/>
                    </a:lnTo>
                    <a:lnTo>
                      <a:pt x="2476" y="2188"/>
                    </a:lnTo>
                    <a:lnTo>
                      <a:pt x="2475" y="2189"/>
                    </a:lnTo>
                    <a:lnTo>
                      <a:pt x="2471" y="2189"/>
                    </a:lnTo>
                    <a:lnTo>
                      <a:pt x="2468" y="2189"/>
                    </a:lnTo>
                    <a:lnTo>
                      <a:pt x="2458" y="2189"/>
                    </a:lnTo>
                    <a:lnTo>
                      <a:pt x="2454" y="2188"/>
                    </a:lnTo>
                    <a:lnTo>
                      <a:pt x="2453" y="2188"/>
                    </a:lnTo>
                    <a:lnTo>
                      <a:pt x="2451" y="2188"/>
                    </a:lnTo>
                    <a:lnTo>
                      <a:pt x="2447" y="2189"/>
                    </a:lnTo>
                    <a:lnTo>
                      <a:pt x="2442" y="2190"/>
                    </a:lnTo>
                    <a:lnTo>
                      <a:pt x="2440" y="2190"/>
                    </a:lnTo>
                    <a:lnTo>
                      <a:pt x="2438" y="2190"/>
                    </a:lnTo>
                    <a:lnTo>
                      <a:pt x="2435" y="2194"/>
                    </a:lnTo>
                    <a:lnTo>
                      <a:pt x="2431" y="2196"/>
                    </a:lnTo>
                    <a:lnTo>
                      <a:pt x="2420" y="2192"/>
                    </a:lnTo>
                    <a:lnTo>
                      <a:pt x="2416" y="2190"/>
                    </a:lnTo>
                    <a:lnTo>
                      <a:pt x="2414" y="2189"/>
                    </a:lnTo>
                    <a:lnTo>
                      <a:pt x="2411" y="2189"/>
                    </a:lnTo>
                    <a:lnTo>
                      <a:pt x="2408" y="2192"/>
                    </a:lnTo>
                    <a:lnTo>
                      <a:pt x="2405" y="2197"/>
                    </a:lnTo>
                    <a:lnTo>
                      <a:pt x="2409" y="2200"/>
                    </a:lnTo>
                    <a:lnTo>
                      <a:pt x="2413" y="2201"/>
                    </a:lnTo>
                    <a:lnTo>
                      <a:pt x="2418" y="2200"/>
                    </a:lnTo>
                    <a:lnTo>
                      <a:pt x="2421" y="2198"/>
                    </a:lnTo>
                    <a:lnTo>
                      <a:pt x="2424" y="2198"/>
                    </a:lnTo>
                    <a:lnTo>
                      <a:pt x="2425" y="2197"/>
                    </a:lnTo>
                    <a:lnTo>
                      <a:pt x="2426" y="2196"/>
                    </a:lnTo>
                    <a:lnTo>
                      <a:pt x="2428" y="2197"/>
                    </a:lnTo>
                    <a:lnTo>
                      <a:pt x="2428" y="2198"/>
                    </a:lnTo>
                    <a:lnTo>
                      <a:pt x="2427" y="2199"/>
                    </a:lnTo>
                    <a:lnTo>
                      <a:pt x="2425" y="2200"/>
                    </a:lnTo>
                    <a:lnTo>
                      <a:pt x="2424" y="2201"/>
                    </a:lnTo>
                    <a:lnTo>
                      <a:pt x="2426" y="2205"/>
                    </a:lnTo>
                    <a:lnTo>
                      <a:pt x="2429" y="2205"/>
                    </a:lnTo>
                    <a:lnTo>
                      <a:pt x="2431" y="2205"/>
                    </a:lnTo>
                    <a:lnTo>
                      <a:pt x="2431" y="2202"/>
                    </a:lnTo>
                    <a:lnTo>
                      <a:pt x="2433" y="2200"/>
                    </a:lnTo>
                    <a:lnTo>
                      <a:pt x="2436" y="2200"/>
                    </a:lnTo>
                    <a:lnTo>
                      <a:pt x="2436" y="2201"/>
                    </a:lnTo>
                    <a:lnTo>
                      <a:pt x="2436" y="2203"/>
                    </a:lnTo>
                    <a:lnTo>
                      <a:pt x="2438" y="2205"/>
                    </a:lnTo>
                    <a:lnTo>
                      <a:pt x="2437" y="2207"/>
                    </a:lnTo>
                    <a:lnTo>
                      <a:pt x="2438" y="2208"/>
                    </a:lnTo>
                    <a:lnTo>
                      <a:pt x="2435" y="2209"/>
                    </a:lnTo>
                    <a:lnTo>
                      <a:pt x="2432" y="2210"/>
                    </a:lnTo>
                    <a:lnTo>
                      <a:pt x="2431" y="2212"/>
                    </a:lnTo>
                    <a:lnTo>
                      <a:pt x="2432" y="2212"/>
                    </a:lnTo>
                    <a:lnTo>
                      <a:pt x="2429" y="2214"/>
                    </a:lnTo>
                    <a:lnTo>
                      <a:pt x="2428" y="2213"/>
                    </a:lnTo>
                    <a:lnTo>
                      <a:pt x="2427" y="2214"/>
                    </a:lnTo>
                    <a:lnTo>
                      <a:pt x="2427" y="2214"/>
                    </a:lnTo>
                    <a:lnTo>
                      <a:pt x="2426" y="2216"/>
                    </a:lnTo>
                    <a:lnTo>
                      <a:pt x="2428" y="2218"/>
                    </a:lnTo>
                    <a:lnTo>
                      <a:pt x="2431" y="2220"/>
                    </a:lnTo>
                    <a:lnTo>
                      <a:pt x="2433" y="2222"/>
                    </a:lnTo>
                    <a:lnTo>
                      <a:pt x="2441" y="2225"/>
                    </a:lnTo>
                    <a:lnTo>
                      <a:pt x="2443" y="2225"/>
                    </a:lnTo>
                    <a:lnTo>
                      <a:pt x="2445" y="2228"/>
                    </a:lnTo>
                    <a:lnTo>
                      <a:pt x="2446" y="2230"/>
                    </a:lnTo>
                    <a:lnTo>
                      <a:pt x="2448" y="2230"/>
                    </a:lnTo>
                    <a:lnTo>
                      <a:pt x="2448" y="2232"/>
                    </a:lnTo>
                    <a:lnTo>
                      <a:pt x="2445" y="2233"/>
                    </a:lnTo>
                    <a:lnTo>
                      <a:pt x="2444" y="2235"/>
                    </a:lnTo>
                    <a:lnTo>
                      <a:pt x="2444" y="2236"/>
                    </a:lnTo>
                    <a:lnTo>
                      <a:pt x="2443" y="2235"/>
                    </a:lnTo>
                    <a:lnTo>
                      <a:pt x="2442" y="2234"/>
                    </a:lnTo>
                    <a:lnTo>
                      <a:pt x="2438" y="2237"/>
                    </a:lnTo>
                    <a:lnTo>
                      <a:pt x="2437" y="2238"/>
                    </a:lnTo>
                    <a:lnTo>
                      <a:pt x="2438" y="2235"/>
                    </a:lnTo>
                    <a:lnTo>
                      <a:pt x="2437" y="2233"/>
                    </a:lnTo>
                    <a:lnTo>
                      <a:pt x="2435" y="2230"/>
                    </a:lnTo>
                    <a:lnTo>
                      <a:pt x="2432" y="2228"/>
                    </a:lnTo>
                    <a:lnTo>
                      <a:pt x="2431" y="2228"/>
                    </a:lnTo>
                    <a:lnTo>
                      <a:pt x="2429" y="2227"/>
                    </a:lnTo>
                    <a:lnTo>
                      <a:pt x="2428" y="2226"/>
                    </a:lnTo>
                    <a:lnTo>
                      <a:pt x="2427" y="2226"/>
                    </a:lnTo>
                    <a:lnTo>
                      <a:pt x="2424" y="2225"/>
                    </a:lnTo>
                    <a:lnTo>
                      <a:pt x="2424" y="2223"/>
                    </a:lnTo>
                    <a:lnTo>
                      <a:pt x="2424" y="2222"/>
                    </a:lnTo>
                    <a:lnTo>
                      <a:pt x="2422" y="2221"/>
                    </a:lnTo>
                    <a:lnTo>
                      <a:pt x="2413" y="2218"/>
                    </a:lnTo>
                    <a:lnTo>
                      <a:pt x="2413" y="2219"/>
                    </a:lnTo>
                    <a:lnTo>
                      <a:pt x="2413" y="2220"/>
                    </a:lnTo>
                    <a:lnTo>
                      <a:pt x="2415" y="2221"/>
                    </a:lnTo>
                    <a:lnTo>
                      <a:pt x="2416" y="2222"/>
                    </a:lnTo>
                    <a:lnTo>
                      <a:pt x="2416" y="2225"/>
                    </a:lnTo>
                    <a:lnTo>
                      <a:pt x="2416" y="2227"/>
                    </a:lnTo>
                    <a:lnTo>
                      <a:pt x="2415" y="2228"/>
                    </a:lnTo>
                    <a:lnTo>
                      <a:pt x="2415" y="2231"/>
                    </a:lnTo>
                    <a:lnTo>
                      <a:pt x="2414" y="2232"/>
                    </a:lnTo>
                    <a:lnTo>
                      <a:pt x="2412" y="2233"/>
                    </a:lnTo>
                    <a:lnTo>
                      <a:pt x="2410" y="2233"/>
                    </a:lnTo>
                    <a:lnTo>
                      <a:pt x="2408" y="2228"/>
                    </a:lnTo>
                    <a:lnTo>
                      <a:pt x="2406" y="2227"/>
                    </a:lnTo>
                    <a:lnTo>
                      <a:pt x="2402" y="2227"/>
                    </a:lnTo>
                    <a:lnTo>
                      <a:pt x="2400" y="2228"/>
                    </a:lnTo>
                    <a:lnTo>
                      <a:pt x="2397" y="2231"/>
                    </a:lnTo>
                    <a:lnTo>
                      <a:pt x="2395" y="2233"/>
                    </a:lnTo>
                    <a:lnTo>
                      <a:pt x="2387" y="2230"/>
                    </a:lnTo>
                    <a:lnTo>
                      <a:pt x="2379" y="2227"/>
                    </a:lnTo>
                    <a:lnTo>
                      <a:pt x="2379" y="2226"/>
                    </a:lnTo>
                    <a:lnTo>
                      <a:pt x="2380" y="2225"/>
                    </a:lnTo>
                    <a:lnTo>
                      <a:pt x="2383" y="2226"/>
                    </a:lnTo>
                    <a:lnTo>
                      <a:pt x="2383" y="2225"/>
                    </a:lnTo>
                    <a:lnTo>
                      <a:pt x="2380" y="2221"/>
                    </a:lnTo>
                    <a:lnTo>
                      <a:pt x="2379" y="2219"/>
                    </a:lnTo>
                    <a:lnTo>
                      <a:pt x="2380" y="2217"/>
                    </a:lnTo>
                    <a:lnTo>
                      <a:pt x="2379" y="2217"/>
                    </a:lnTo>
                    <a:lnTo>
                      <a:pt x="2378" y="2219"/>
                    </a:lnTo>
                    <a:lnTo>
                      <a:pt x="2373" y="2217"/>
                    </a:lnTo>
                    <a:lnTo>
                      <a:pt x="2371" y="2216"/>
                    </a:lnTo>
                    <a:lnTo>
                      <a:pt x="2368" y="2211"/>
                    </a:lnTo>
                    <a:lnTo>
                      <a:pt x="2363" y="2211"/>
                    </a:lnTo>
                    <a:lnTo>
                      <a:pt x="2361" y="2207"/>
                    </a:lnTo>
                    <a:lnTo>
                      <a:pt x="2358" y="2209"/>
                    </a:lnTo>
                    <a:lnTo>
                      <a:pt x="2355" y="2211"/>
                    </a:lnTo>
                    <a:lnTo>
                      <a:pt x="2354" y="2212"/>
                    </a:lnTo>
                    <a:lnTo>
                      <a:pt x="2354" y="2214"/>
                    </a:lnTo>
                    <a:lnTo>
                      <a:pt x="2356" y="2216"/>
                    </a:lnTo>
                    <a:lnTo>
                      <a:pt x="2355" y="2216"/>
                    </a:lnTo>
                    <a:lnTo>
                      <a:pt x="2350" y="2217"/>
                    </a:lnTo>
                    <a:lnTo>
                      <a:pt x="2337" y="2216"/>
                    </a:lnTo>
                    <a:lnTo>
                      <a:pt x="2334" y="2215"/>
                    </a:lnTo>
                    <a:lnTo>
                      <a:pt x="2329" y="2212"/>
                    </a:lnTo>
                    <a:lnTo>
                      <a:pt x="2322" y="2210"/>
                    </a:lnTo>
                    <a:lnTo>
                      <a:pt x="2318" y="2209"/>
                    </a:lnTo>
                    <a:lnTo>
                      <a:pt x="2315" y="2210"/>
                    </a:lnTo>
                    <a:lnTo>
                      <a:pt x="2306" y="2210"/>
                    </a:lnTo>
                    <a:lnTo>
                      <a:pt x="2304" y="2211"/>
                    </a:lnTo>
                    <a:lnTo>
                      <a:pt x="2302" y="2212"/>
                    </a:lnTo>
                    <a:lnTo>
                      <a:pt x="2301" y="2211"/>
                    </a:lnTo>
                    <a:lnTo>
                      <a:pt x="2300" y="2209"/>
                    </a:lnTo>
                    <a:lnTo>
                      <a:pt x="2301" y="2208"/>
                    </a:lnTo>
                    <a:lnTo>
                      <a:pt x="2302" y="2207"/>
                    </a:lnTo>
                    <a:lnTo>
                      <a:pt x="2304" y="2205"/>
                    </a:lnTo>
                    <a:lnTo>
                      <a:pt x="2304" y="2204"/>
                    </a:lnTo>
                    <a:lnTo>
                      <a:pt x="2303" y="2203"/>
                    </a:lnTo>
                    <a:lnTo>
                      <a:pt x="2301" y="2203"/>
                    </a:lnTo>
                    <a:lnTo>
                      <a:pt x="2298" y="2208"/>
                    </a:lnTo>
                    <a:lnTo>
                      <a:pt x="2300" y="2212"/>
                    </a:lnTo>
                    <a:lnTo>
                      <a:pt x="2300" y="2213"/>
                    </a:lnTo>
                    <a:lnTo>
                      <a:pt x="2294" y="2214"/>
                    </a:lnTo>
                    <a:lnTo>
                      <a:pt x="2279" y="2220"/>
                    </a:lnTo>
                    <a:lnTo>
                      <a:pt x="2274" y="2223"/>
                    </a:lnTo>
                    <a:lnTo>
                      <a:pt x="2274" y="2222"/>
                    </a:lnTo>
                    <a:lnTo>
                      <a:pt x="2280" y="2218"/>
                    </a:lnTo>
                    <a:lnTo>
                      <a:pt x="2278" y="2217"/>
                    </a:lnTo>
                    <a:lnTo>
                      <a:pt x="2274" y="2219"/>
                    </a:lnTo>
                    <a:lnTo>
                      <a:pt x="2273" y="2218"/>
                    </a:lnTo>
                    <a:lnTo>
                      <a:pt x="2274" y="2214"/>
                    </a:lnTo>
                    <a:lnTo>
                      <a:pt x="2274" y="2211"/>
                    </a:lnTo>
                    <a:lnTo>
                      <a:pt x="2271" y="2211"/>
                    </a:lnTo>
                    <a:lnTo>
                      <a:pt x="2269" y="2213"/>
                    </a:lnTo>
                    <a:lnTo>
                      <a:pt x="2268" y="2213"/>
                    </a:lnTo>
                    <a:lnTo>
                      <a:pt x="2266" y="2212"/>
                    </a:lnTo>
                    <a:lnTo>
                      <a:pt x="2265" y="2212"/>
                    </a:lnTo>
                    <a:lnTo>
                      <a:pt x="2266" y="2219"/>
                    </a:lnTo>
                    <a:lnTo>
                      <a:pt x="2268" y="2221"/>
                    </a:lnTo>
                    <a:lnTo>
                      <a:pt x="2269" y="2224"/>
                    </a:lnTo>
                    <a:lnTo>
                      <a:pt x="2266" y="2228"/>
                    </a:lnTo>
                    <a:lnTo>
                      <a:pt x="2262" y="2231"/>
                    </a:lnTo>
                    <a:lnTo>
                      <a:pt x="2261" y="2235"/>
                    </a:lnTo>
                    <a:lnTo>
                      <a:pt x="2258" y="2238"/>
                    </a:lnTo>
                    <a:lnTo>
                      <a:pt x="2254" y="2241"/>
                    </a:lnTo>
                    <a:lnTo>
                      <a:pt x="2246" y="2246"/>
                    </a:lnTo>
                    <a:lnTo>
                      <a:pt x="2244" y="2247"/>
                    </a:lnTo>
                    <a:lnTo>
                      <a:pt x="2240" y="2249"/>
                    </a:lnTo>
                    <a:lnTo>
                      <a:pt x="2235" y="2251"/>
                    </a:lnTo>
                    <a:lnTo>
                      <a:pt x="2230" y="2254"/>
                    </a:lnTo>
                    <a:lnTo>
                      <a:pt x="2228" y="2255"/>
                    </a:lnTo>
                    <a:lnTo>
                      <a:pt x="2232" y="2252"/>
                    </a:lnTo>
                    <a:lnTo>
                      <a:pt x="2235" y="2250"/>
                    </a:lnTo>
                    <a:lnTo>
                      <a:pt x="2232" y="2250"/>
                    </a:lnTo>
                    <a:lnTo>
                      <a:pt x="2227" y="2249"/>
                    </a:lnTo>
                    <a:lnTo>
                      <a:pt x="2224" y="2249"/>
                    </a:lnTo>
                    <a:lnTo>
                      <a:pt x="2224" y="2250"/>
                    </a:lnTo>
                    <a:lnTo>
                      <a:pt x="2222" y="2251"/>
                    </a:lnTo>
                    <a:lnTo>
                      <a:pt x="2219" y="2249"/>
                    </a:lnTo>
                    <a:lnTo>
                      <a:pt x="2219" y="2248"/>
                    </a:lnTo>
                    <a:lnTo>
                      <a:pt x="2218" y="2247"/>
                    </a:lnTo>
                    <a:lnTo>
                      <a:pt x="2217" y="2247"/>
                    </a:lnTo>
                    <a:lnTo>
                      <a:pt x="2216" y="2247"/>
                    </a:lnTo>
                    <a:lnTo>
                      <a:pt x="2219" y="2255"/>
                    </a:lnTo>
                    <a:lnTo>
                      <a:pt x="2221" y="2255"/>
                    </a:lnTo>
                    <a:lnTo>
                      <a:pt x="2222" y="2256"/>
                    </a:lnTo>
                    <a:lnTo>
                      <a:pt x="2220" y="2258"/>
                    </a:lnTo>
                    <a:lnTo>
                      <a:pt x="2218" y="2259"/>
                    </a:lnTo>
                    <a:lnTo>
                      <a:pt x="2215" y="2259"/>
                    </a:lnTo>
                    <a:lnTo>
                      <a:pt x="2212" y="2257"/>
                    </a:lnTo>
                    <a:lnTo>
                      <a:pt x="2211" y="2261"/>
                    </a:lnTo>
                    <a:lnTo>
                      <a:pt x="2211" y="2264"/>
                    </a:lnTo>
                    <a:lnTo>
                      <a:pt x="2210" y="2265"/>
                    </a:lnTo>
                    <a:lnTo>
                      <a:pt x="2208" y="2266"/>
                    </a:lnTo>
                    <a:lnTo>
                      <a:pt x="2208" y="2265"/>
                    </a:lnTo>
                    <a:lnTo>
                      <a:pt x="2207" y="2264"/>
                    </a:lnTo>
                    <a:lnTo>
                      <a:pt x="2206" y="2265"/>
                    </a:lnTo>
                    <a:lnTo>
                      <a:pt x="2204" y="2266"/>
                    </a:lnTo>
                    <a:lnTo>
                      <a:pt x="2202" y="2266"/>
                    </a:lnTo>
                    <a:lnTo>
                      <a:pt x="2200" y="2267"/>
                    </a:lnTo>
                    <a:lnTo>
                      <a:pt x="2200" y="2268"/>
                    </a:lnTo>
                    <a:lnTo>
                      <a:pt x="2201" y="2269"/>
                    </a:lnTo>
                    <a:lnTo>
                      <a:pt x="2204" y="2268"/>
                    </a:lnTo>
                    <a:lnTo>
                      <a:pt x="2203" y="2272"/>
                    </a:lnTo>
                    <a:lnTo>
                      <a:pt x="2200" y="2275"/>
                    </a:lnTo>
                    <a:lnTo>
                      <a:pt x="2197" y="2277"/>
                    </a:lnTo>
                    <a:lnTo>
                      <a:pt x="2194" y="2276"/>
                    </a:lnTo>
                    <a:lnTo>
                      <a:pt x="2192" y="2277"/>
                    </a:lnTo>
                    <a:lnTo>
                      <a:pt x="2192" y="2277"/>
                    </a:lnTo>
                    <a:lnTo>
                      <a:pt x="2196" y="2283"/>
                    </a:lnTo>
                    <a:lnTo>
                      <a:pt x="2194" y="2291"/>
                    </a:lnTo>
                    <a:lnTo>
                      <a:pt x="2192" y="2294"/>
                    </a:lnTo>
                    <a:lnTo>
                      <a:pt x="2191" y="2295"/>
                    </a:lnTo>
                    <a:lnTo>
                      <a:pt x="2189" y="2295"/>
                    </a:lnTo>
                    <a:lnTo>
                      <a:pt x="2184" y="2293"/>
                    </a:lnTo>
                    <a:lnTo>
                      <a:pt x="2181" y="2290"/>
                    </a:lnTo>
                    <a:lnTo>
                      <a:pt x="2184" y="2296"/>
                    </a:lnTo>
                    <a:lnTo>
                      <a:pt x="2190" y="2298"/>
                    </a:lnTo>
                    <a:lnTo>
                      <a:pt x="2191" y="2300"/>
                    </a:lnTo>
                    <a:lnTo>
                      <a:pt x="2191" y="2302"/>
                    </a:lnTo>
                    <a:lnTo>
                      <a:pt x="2189" y="2304"/>
                    </a:lnTo>
                    <a:lnTo>
                      <a:pt x="2188" y="2307"/>
                    </a:lnTo>
                    <a:lnTo>
                      <a:pt x="2189" y="2309"/>
                    </a:lnTo>
                    <a:lnTo>
                      <a:pt x="2190" y="2314"/>
                    </a:lnTo>
                    <a:lnTo>
                      <a:pt x="2191" y="2316"/>
                    </a:lnTo>
                    <a:lnTo>
                      <a:pt x="2192" y="2323"/>
                    </a:lnTo>
                    <a:lnTo>
                      <a:pt x="2192" y="2326"/>
                    </a:lnTo>
                    <a:lnTo>
                      <a:pt x="2198" y="2338"/>
                    </a:lnTo>
                    <a:lnTo>
                      <a:pt x="2200" y="2338"/>
                    </a:lnTo>
                    <a:lnTo>
                      <a:pt x="2201" y="2339"/>
                    </a:lnTo>
                    <a:lnTo>
                      <a:pt x="2200" y="2341"/>
                    </a:lnTo>
                    <a:lnTo>
                      <a:pt x="2196" y="2342"/>
                    </a:lnTo>
                    <a:lnTo>
                      <a:pt x="2195" y="2343"/>
                    </a:lnTo>
                    <a:lnTo>
                      <a:pt x="2194" y="2344"/>
                    </a:lnTo>
                    <a:lnTo>
                      <a:pt x="2194" y="2344"/>
                    </a:lnTo>
                    <a:lnTo>
                      <a:pt x="2194" y="2344"/>
                    </a:lnTo>
                    <a:lnTo>
                      <a:pt x="2192" y="2343"/>
                    </a:lnTo>
                    <a:lnTo>
                      <a:pt x="2187" y="2340"/>
                    </a:lnTo>
                    <a:lnTo>
                      <a:pt x="2180" y="2338"/>
                    </a:lnTo>
                    <a:lnTo>
                      <a:pt x="2172" y="2338"/>
                    </a:lnTo>
                    <a:lnTo>
                      <a:pt x="2166" y="2336"/>
                    </a:lnTo>
                    <a:lnTo>
                      <a:pt x="2163" y="2333"/>
                    </a:lnTo>
                    <a:lnTo>
                      <a:pt x="2159" y="2332"/>
                    </a:lnTo>
                    <a:lnTo>
                      <a:pt x="2156" y="2332"/>
                    </a:lnTo>
                    <a:lnTo>
                      <a:pt x="2153" y="2331"/>
                    </a:lnTo>
                    <a:lnTo>
                      <a:pt x="2151" y="2328"/>
                    </a:lnTo>
                    <a:lnTo>
                      <a:pt x="2148" y="2327"/>
                    </a:lnTo>
                    <a:lnTo>
                      <a:pt x="2144" y="2326"/>
                    </a:lnTo>
                    <a:lnTo>
                      <a:pt x="2140" y="2324"/>
                    </a:lnTo>
                    <a:lnTo>
                      <a:pt x="2139" y="2321"/>
                    </a:lnTo>
                    <a:lnTo>
                      <a:pt x="2139" y="2321"/>
                    </a:lnTo>
                    <a:lnTo>
                      <a:pt x="2137" y="2314"/>
                    </a:lnTo>
                    <a:lnTo>
                      <a:pt x="2134" y="2310"/>
                    </a:lnTo>
                    <a:lnTo>
                      <a:pt x="2130" y="2305"/>
                    </a:lnTo>
                    <a:lnTo>
                      <a:pt x="2130" y="2304"/>
                    </a:lnTo>
                    <a:lnTo>
                      <a:pt x="2130" y="2303"/>
                    </a:lnTo>
                    <a:lnTo>
                      <a:pt x="2131" y="2300"/>
                    </a:lnTo>
                    <a:lnTo>
                      <a:pt x="2130" y="2298"/>
                    </a:lnTo>
                    <a:lnTo>
                      <a:pt x="2129" y="2296"/>
                    </a:lnTo>
                    <a:lnTo>
                      <a:pt x="2128" y="2294"/>
                    </a:lnTo>
                    <a:lnTo>
                      <a:pt x="2129" y="2292"/>
                    </a:lnTo>
                    <a:lnTo>
                      <a:pt x="2129" y="2290"/>
                    </a:lnTo>
                    <a:lnTo>
                      <a:pt x="2128" y="2287"/>
                    </a:lnTo>
                    <a:lnTo>
                      <a:pt x="2126" y="2284"/>
                    </a:lnTo>
                    <a:lnTo>
                      <a:pt x="2121" y="2281"/>
                    </a:lnTo>
                    <a:lnTo>
                      <a:pt x="2117" y="2276"/>
                    </a:lnTo>
                    <a:lnTo>
                      <a:pt x="2113" y="2270"/>
                    </a:lnTo>
                    <a:lnTo>
                      <a:pt x="2110" y="2266"/>
                    </a:lnTo>
                    <a:lnTo>
                      <a:pt x="2106" y="2263"/>
                    </a:lnTo>
                    <a:lnTo>
                      <a:pt x="2104" y="2260"/>
                    </a:lnTo>
                    <a:lnTo>
                      <a:pt x="2103" y="2257"/>
                    </a:lnTo>
                    <a:lnTo>
                      <a:pt x="2102" y="2255"/>
                    </a:lnTo>
                    <a:lnTo>
                      <a:pt x="2103" y="2254"/>
                    </a:lnTo>
                    <a:lnTo>
                      <a:pt x="2101" y="2251"/>
                    </a:lnTo>
                    <a:lnTo>
                      <a:pt x="2096" y="2243"/>
                    </a:lnTo>
                    <a:lnTo>
                      <a:pt x="2094" y="2238"/>
                    </a:lnTo>
                    <a:lnTo>
                      <a:pt x="2093" y="2235"/>
                    </a:lnTo>
                    <a:lnTo>
                      <a:pt x="2090" y="2231"/>
                    </a:lnTo>
                    <a:lnTo>
                      <a:pt x="2085" y="2226"/>
                    </a:lnTo>
                    <a:lnTo>
                      <a:pt x="2082" y="2223"/>
                    </a:lnTo>
                    <a:lnTo>
                      <a:pt x="2082" y="2221"/>
                    </a:lnTo>
                    <a:lnTo>
                      <a:pt x="2082" y="2221"/>
                    </a:lnTo>
                    <a:lnTo>
                      <a:pt x="2073" y="2215"/>
                    </a:lnTo>
                    <a:lnTo>
                      <a:pt x="2071" y="2211"/>
                    </a:lnTo>
                    <a:lnTo>
                      <a:pt x="2070" y="2210"/>
                    </a:lnTo>
                    <a:lnTo>
                      <a:pt x="2067" y="2210"/>
                    </a:lnTo>
                    <a:lnTo>
                      <a:pt x="2066" y="2209"/>
                    </a:lnTo>
                    <a:lnTo>
                      <a:pt x="2066" y="2209"/>
                    </a:lnTo>
                    <a:lnTo>
                      <a:pt x="2065" y="2209"/>
                    </a:lnTo>
                    <a:lnTo>
                      <a:pt x="2064" y="2209"/>
                    </a:lnTo>
                    <a:lnTo>
                      <a:pt x="2060" y="2209"/>
                    </a:lnTo>
                    <a:lnTo>
                      <a:pt x="2052" y="2209"/>
                    </a:lnTo>
                    <a:lnTo>
                      <a:pt x="2047" y="2208"/>
                    </a:lnTo>
                    <a:lnTo>
                      <a:pt x="2044" y="2206"/>
                    </a:lnTo>
                    <a:lnTo>
                      <a:pt x="2041" y="2207"/>
                    </a:lnTo>
                    <a:lnTo>
                      <a:pt x="2040" y="2209"/>
                    </a:lnTo>
                    <a:lnTo>
                      <a:pt x="2038" y="2210"/>
                    </a:lnTo>
                    <a:lnTo>
                      <a:pt x="2033" y="2211"/>
                    </a:lnTo>
                    <a:lnTo>
                      <a:pt x="2030" y="2214"/>
                    </a:lnTo>
                    <a:lnTo>
                      <a:pt x="2026" y="2222"/>
                    </a:lnTo>
                    <a:lnTo>
                      <a:pt x="2025" y="2226"/>
                    </a:lnTo>
                    <a:lnTo>
                      <a:pt x="2025" y="2228"/>
                    </a:lnTo>
                    <a:lnTo>
                      <a:pt x="2025" y="2230"/>
                    </a:lnTo>
                    <a:lnTo>
                      <a:pt x="2023" y="2230"/>
                    </a:lnTo>
                    <a:lnTo>
                      <a:pt x="2020" y="2233"/>
                    </a:lnTo>
                    <a:lnTo>
                      <a:pt x="2019" y="2236"/>
                    </a:lnTo>
                    <a:lnTo>
                      <a:pt x="2016" y="2237"/>
                    </a:lnTo>
                    <a:lnTo>
                      <a:pt x="2014" y="2237"/>
                    </a:lnTo>
                    <a:lnTo>
                      <a:pt x="2008" y="2235"/>
                    </a:lnTo>
                    <a:lnTo>
                      <a:pt x="2001" y="2230"/>
                    </a:lnTo>
                    <a:lnTo>
                      <a:pt x="1996" y="2227"/>
                    </a:lnTo>
                    <a:lnTo>
                      <a:pt x="1991" y="2226"/>
                    </a:lnTo>
                    <a:lnTo>
                      <a:pt x="1987" y="2223"/>
                    </a:lnTo>
                    <a:lnTo>
                      <a:pt x="1984" y="2220"/>
                    </a:lnTo>
                    <a:lnTo>
                      <a:pt x="1981" y="2218"/>
                    </a:lnTo>
                    <a:lnTo>
                      <a:pt x="1979" y="2217"/>
                    </a:lnTo>
                    <a:lnTo>
                      <a:pt x="1975" y="2213"/>
                    </a:lnTo>
                    <a:lnTo>
                      <a:pt x="1972" y="2207"/>
                    </a:lnTo>
                    <a:lnTo>
                      <a:pt x="1970" y="2202"/>
                    </a:lnTo>
                    <a:lnTo>
                      <a:pt x="1970" y="2197"/>
                    </a:lnTo>
                    <a:lnTo>
                      <a:pt x="1966" y="2186"/>
                    </a:lnTo>
                    <a:lnTo>
                      <a:pt x="1963" y="2181"/>
                    </a:lnTo>
                    <a:lnTo>
                      <a:pt x="1961" y="2179"/>
                    </a:lnTo>
                    <a:lnTo>
                      <a:pt x="1957" y="2177"/>
                    </a:lnTo>
                    <a:lnTo>
                      <a:pt x="1952" y="2173"/>
                    </a:lnTo>
                    <a:lnTo>
                      <a:pt x="1945" y="2167"/>
                    </a:lnTo>
                    <a:lnTo>
                      <a:pt x="1935" y="2158"/>
                    </a:lnTo>
                    <a:lnTo>
                      <a:pt x="1929" y="2153"/>
                    </a:lnTo>
                    <a:lnTo>
                      <a:pt x="1925" y="2151"/>
                    </a:lnTo>
                    <a:lnTo>
                      <a:pt x="1922" y="2147"/>
                    </a:lnTo>
                    <a:lnTo>
                      <a:pt x="1919" y="2143"/>
                    </a:lnTo>
                    <a:lnTo>
                      <a:pt x="1916" y="2140"/>
                    </a:lnTo>
                    <a:lnTo>
                      <a:pt x="1916" y="2139"/>
                    </a:lnTo>
                    <a:lnTo>
                      <a:pt x="1916" y="2139"/>
                    </a:lnTo>
                    <a:lnTo>
                      <a:pt x="1909" y="2139"/>
                    </a:lnTo>
                    <a:lnTo>
                      <a:pt x="1903" y="2139"/>
                    </a:lnTo>
                    <a:lnTo>
                      <a:pt x="1896" y="2139"/>
                    </a:lnTo>
                    <a:lnTo>
                      <a:pt x="1889" y="2139"/>
                    </a:lnTo>
                    <a:lnTo>
                      <a:pt x="1882" y="2139"/>
                    </a:lnTo>
                    <a:lnTo>
                      <a:pt x="1876" y="2139"/>
                    </a:lnTo>
                    <a:lnTo>
                      <a:pt x="1869" y="2139"/>
                    </a:lnTo>
                    <a:lnTo>
                      <a:pt x="1862" y="2139"/>
                    </a:lnTo>
                    <a:lnTo>
                      <a:pt x="1862" y="2143"/>
                    </a:lnTo>
                    <a:lnTo>
                      <a:pt x="1862" y="2147"/>
                    </a:lnTo>
                    <a:lnTo>
                      <a:pt x="1862" y="2151"/>
                    </a:lnTo>
                    <a:lnTo>
                      <a:pt x="1862" y="2155"/>
                    </a:lnTo>
                    <a:lnTo>
                      <a:pt x="1851" y="2155"/>
                    </a:lnTo>
                    <a:lnTo>
                      <a:pt x="1840" y="2155"/>
                    </a:lnTo>
                    <a:lnTo>
                      <a:pt x="1830" y="2155"/>
                    </a:lnTo>
                    <a:lnTo>
                      <a:pt x="1819" y="2155"/>
                    </a:lnTo>
                    <a:lnTo>
                      <a:pt x="1808" y="2155"/>
                    </a:lnTo>
                    <a:lnTo>
                      <a:pt x="1797" y="2155"/>
                    </a:lnTo>
                    <a:lnTo>
                      <a:pt x="1786" y="2155"/>
                    </a:lnTo>
                    <a:lnTo>
                      <a:pt x="1775" y="2155"/>
                    </a:lnTo>
                    <a:lnTo>
                      <a:pt x="1761" y="2150"/>
                    </a:lnTo>
                    <a:lnTo>
                      <a:pt x="1747" y="2144"/>
                    </a:lnTo>
                    <a:lnTo>
                      <a:pt x="1732" y="2139"/>
                    </a:lnTo>
                    <a:lnTo>
                      <a:pt x="1718" y="2134"/>
                    </a:lnTo>
                    <a:lnTo>
                      <a:pt x="1703" y="2129"/>
                    </a:lnTo>
                    <a:lnTo>
                      <a:pt x="1688" y="2123"/>
                    </a:lnTo>
                    <a:lnTo>
                      <a:pt x="1674" y="2118"/>
                    </a:lnTo>
                    <a:lnTo>
                      <a:pt x="1660" y="2113"/>
                    </a:lnTo>
                    <a:lnTo>
                      <a:pt x="1661" y="2111"/>
                    </a:lnTo>
                    <a:lnTo>
                      <a:pt x="1663" y="2105"/>
                    </a:lnTo>
                    <a:lnTo>
                      <a:pt x="1660" y="2105"/>
                    </a:lnTo>
                    <a:lnTo>
                      <a:pt x="1651" y="2107"/>
                    </a:lnTo>
                    <a:lnTo>
                      <a:pt x="1642" y="2107"/>
                    </a:lnTo>
                    <a:lnTo>
                      <a:pt x="1633" y="2108"/>
                    </a:lnTo>
                    <a:lnTo>
                      <a:pt x="1624" y="2109"/>
                    </a:lnTo>
                    <a:lnTo>
                      <a:pt x="1616" y="2110"/>
                    </a:lnTo>
                    <a:lnTo>
                      <a:pt x="1607" y="2110"/>
                    </a:lnTo>
                    <a:lnTo>
                      <a:pt x="1598" y="2111"/>
                    </a:lnTo>
                    <a:lnTo>
                      <a:pt x="1589" y="2112"/>
                    </a:lnTo>
                    <a:lnTo>
                      <a:pt x="1589" y="2112"/>
                    </a:lnTo>
                    <a:lnTo>
                      <a:pt x="1589" y="2108"/>
                    </a:lnTo>
                    <a:lnTo>
                      <a:pt x="1588" y="2106"/>
                    </a:lnTo>
                    <a:lnTo>
                      <a:pt x="1586" y="2107"/>
                    </a:lnTo>
                    <a:lnTo>
                      <a:pt x="1585" y="2102"/>
                    </a:lnTo>
                    <a:lnTo>
                      <a:pt x="1586" y="2099"/>
                    </a:lnTo>
                    <a:lnTo>
                      <a:pt x="1585" y="2097"/>
                    </a:lnTo>
                    <a:lnTo>
                      <a:pt x="1584" y="2091"/>
                    </a:lnTo>
                    <a:lnTo>
                      <a:pt x="1579" y="2084"/>
                    </a:lnTo>
                    <a:lnTo>
                      <a:pt x="1569" y="2075"/>
                    </a:lnTo>
                    <a:lnTo>
                      <a:pt x="1564" y="2073"/>
                    </a:lnTo>
                    <a:lnTo>
                      <a:pt x="1561" y="2069"/>
                    </a:lnTo>
                    <a:lnTo>
                      <a:pt x="1558" y="2068"/>
                    </a:lnTo>
                    <a:lnTo>
                      <a:pt x="1554" y="2068"/>
                    </a:lnTo>
                    <a:lnTo>
                      <a:pt x="1554" y="2069"/>
                    </a:lnTo>
                    <a:lnTo>
                      <a:pt x="1550" y="2068"/>
                    </a:lnTo>
                    <a:lnTo>
                      <a:pt x="1551" y="2064"/>
                    </a:lnTo>
                    <a:lnTo>
                      <a:pt x="1547" y="2058"/>
                    </a:lnTo>
                    <a:lnTo>
                      <a:pt x="1545" y="2057"/>
                    </a:lnTo>
                    <a:lnTo>
                      <a:pt x="1537" y="2058"/>
                    </a:lnTo>
                    <a:lnTo>
                      <a:pt x="1527" y="2054"/>
                    </a:lnTo>
                    <a:lnTo>
                      <a:pt x="1525" y="2052"/>
                    </a:lnTo>
                    <a:lnTo>
                      <a:pt x="1524" y="2049"/>
                    </a:lnTo>
                    <a:lnTo>
                      <a:pt x="1520" y="2046"/>
                    </a:lnTo>
                    <a:lnTo>
                      <a:pt x="1514" y="2043"/>
                    </a:lnTo>
                    <a:lnTo>
                      <a:pt x="1510" y="2044"/>
                    </a:lnTo>
                    <a:lnTo>
                      <a:pt x="1506" y="2043"/>
                    </a:lnTo>
                    <a:lnTo>
                      <a:pt x="1500" y="2041"/>
                    </a:lnTo>
                    <a:lnTo>
                      <a:pt x="1496" y="2041"/>
                    </a:lnTo>
                    <a:lnTo>
                      <a:pt x="1490" y="2042"/>
                    </a:lnTo>
                    <a:lnTo>
                      <a:pt x="1487" y="2041"/>
                    </a:lnTo>
                    <a:lnTo>
                      <a:pt x="1485" y="2038"/>
                    </a:lnTo>
                    <a:lnTo>
                      <a:pt x="1482" y="2037"/>
                    </a:lnTo>
                    <a:lnTo>
                      <a:pt x="1482" y="2034"/>
                    </a:lnTo>
                    <a:lnTo>
                      <a:pt x="1482" y="2031"/>
                    </a:lnTo>
                    <a:lnTo>
                      <a:pt x="1482" y="2028"/>
                    </a:lnTo>
                    <a:lnTo>
                      <a:pt x="1481" y="2023"/>
                    </a:lnTo>
                    <a:lnTo>
                      <a:pt x="1482" y="2019"/>
                    </a:lnTo>
                    <a:lnTo>
                      <a:pt x="1482" y="2017"/>
                    </a:lnTo>
                    <a:lnTo>
                      <a:pt x="1480" y="2016"/>
                    </a:lnTo>
                    <a:lnTo>
                      <a:pt x="1475" y="2014"/>
                    </a:lnTo>
                    <a:lnTo>
                      <a:pt x="1474" y="2011"/>
                    </a:lnTo>
                    <a:lnTo>
                      <a:pt x="1475" y="2008"/>
                    </a:lnTo>
                    <a:lnTo>
                      <a:pt x="1474" y="2006"/>
                    </a:lnTo>
                    <a:lnTo>
                      <a:pt x="1470" y="2003"/>
                    </a:lnTo>
                    <a:lnTo>
                      <a:pt x="1467" y="1999"/>
                    </a:lnTo>
                    <a:lnTo>
                      <a:pt x="1462" y="1997"/>
                    </a:lnTo>
                    <a:lnTo>
                      <a:pt x="1460" y="1992"/>
                    </a:lnTo>
                    <a:lnTo>
                      <a:pt x="1458" y="1989"/>
                    </a:lnTo>
                    <a:lnTo>
                      <a:pt x="1457" y="1987"/>
                    </a:lnTo>
                    <a:lnTo>
                      <a:pt x="1451" y="1978"/>
                    </a:lnTo>
                    <a:lnTo>
                      <a:pt x="1444" y="1971"/>
                    </a:lnTo>
                    <a:lnTo>
                      <a:pt x="1443" y="1968"/>
                    </a:lnTo>
                    <a:lnTo>
                      <a:pt x="1443" y="1962"/>
                    </a:lnTo>
                    <a:lnTo>
                      <a:pt x="1446" y="1959"/>
                    </a:lnTo>
                    <a:lnTo>
                      <a:pt x="1447" y="1956"/>
                    </a:lnTo>
                    <a:lnTo>
                      <a:pt x="1447" y="1954"/>
                    </a:lnTo>
                    <a:lnTo>
                      <a:pt x="1446" y="1952"/>
                    </a:lnTo>
                    <a:lnTo>
                      <a:pt x="1444" y="1949"/>
                    </a:lnTo>
                    <a:lnTo>
                      <a:pt x="1435" y="1947"/>
                    </a:lnTo>
                    <a:lnTo>
                      <a:pt x="1428" y="1938"/>
                    </a:lnTo>
                    <a:lnTo>
                      <a:pt x="1428" y="1932"/>
                    </a:lnTo>
                    <a:lnTo>
                      <a:pt x="1426" y="1926"/>
                    </a:lnTo>
                    <a:lnTo>
                      <a:pt x="1426" y="1921"/>
                    </a:lnTo>
                    <a:lnTo>
                      <a:pt x="1425" y="1917"/>
                    </a:lnTo>
                    <a:lnTo>
                      <a:pt x="1427" y="1916"/>
                    </a:lnTo>
                    <a:lnTo>
                      <a:pt x="1428" y="1916"/>
                    </a:lnTo>
                    <a:lnTo>
                      <a:pt x="1428" y="1918"/>
                    </a:lnTo>
                    <a:lnTo>
                      <a:pt x="1429" y="1921"/>
                    </a:lnTo>
                    <a:lnTo>
                      <a:pt x="1432" y="1924"/>
                    </a:lnTo>
                    <a:lnTo>
                      <a:pt x="1433" y="1924"/>
                    </a:lnTo>
                    <a:lnTo>
                      <a:pt x="1435" y="1927"/>
                    </a:lnTo>
                    <a:lnTo>
                      <a:pt x="1437" y="1928"/>
                    </a:lnTo>
                    <a:lnTo>
                      <a:pt x="1438" y="1928"/>
                    </a:lnTo>
                    <a:lnTo>
                      <a:pt x="1438" y="1926"/>
                    </a:lnTo>
                    <a:lnTo>
                      <a:pt x="1436" y="1926"/>
                    </a:lnTo>
                    <a:lnTo>
                      <a:pt x="1436" y="1922"/>
                    </a:lnTo>
                    <a:lnTo>
                      <a:pt x="1433" y="1918"/>
                    </a:lnTo>
                    <a:lnTo>
                      <a:pt x="1432" y="1916"/>
                    </a:lnTo>
                    <a:lnTo>
                      <a:pt x="1430" y="1912"/>
                    </a:lnTo>
                    <a:lnTo>
                      <a:pt x="1429" y="1911"/>
                    </a:lnTo>
                    <a:lnTo>
                      <a:pt x="1428" y="1909"/>
                    </a:lnTo>
                    <a:lnTo>
                      <a:pt x="1431" y="1907"/>
                    </a:lnTo>
                    <a:lnTo>
                      <a:pt x="1434" y="1906"/>
                    </a:lnTo>
                    <a:lnTo>
                      <a:pt x="1438" y="1906"/>
                    </a:lnTo>
                    <a:lnTo>
                      <a:pt x="1449" y="1907"/>
                    </a:lnTo>
                    <a:lnTo>
                      <a:pt x="1452" y="1906"/>
                    </a:lnTo>
                    <a:lnTo>
                      <a:pt x="1454" y="1906"/>
                    </a:lnTo>
                    <a:lnTo>
                      <a:pt x="1455" y="1906"/>
                    </a:lnTo>
                    <a:lnTo>
                      <a:pt x="1452" y="1905"/>
                    </a:lnTo>
                    <a:lnTo>
                      <a:pt x="1451" y="1905"/>
                    </a:lnTo>
                    <a:lnTo>
                      <a:pt x="1448" y="1905"/>
                    </a:lnTo>
                    <a:lnTo>
                      <a:pt x="1444" y="1905"/>
                    </a:lnTo>
                    <a:lnTo>
                      <a:pt x="1443" y="1904"/>
                    </a:lnTo>
                    <a:lnTo>
                      <a:pt x="1441" y="1903"/>
                    </a:lnTo>
                    <a:lnTo>
                      <a:pt x="1440" y="1903"/>
                    </a:lnTo>
                    <a:lnTo>
                      <a:pt x="1436" y="1906"/>
                    </a:lnTo>
                    <a:lnTo>
                      <a:pt x="1434" y="1905"/>
                    </a:lnTo>
                    <a:lnTo>
                      <a:pt x="1430" y="1902"/>
                    </a:lnTo>
                    <a:lnTo>
                      <a:pt x="1428" y="1902"/>
                    </a:lnTo>
                    <a:lnTo>
                      <a:pt x="1426" y="1904"/>
                    </a:lnTo>
                    <a:lnTo>
                      <a:pt x="1426" y="1910"/>
                    </a:lnTo>
                    <a:lnTo>
                      <a:pt x="1426" y="1914"/>
                    </a:lnTo>
                    <a:lnTo>
                      <a:pt x="1425" y="1915"/>
                    </a:lnTo>
                    <a:lnTo>
                      <a:pt x="1422" y="1913"/>
                    </a:lnTo>
                    <a:lnTo>
                      <a:pt x="1420" y="1912"/>
                    </a:lnTo>
                    <a:lnTo>
                      <a:pt x="1417" y="1910"/>
                    </a:lnTo>
                    <a:lnTo>
                      <a:pt x="1414" y="1907"/>
                    </a:lnTo>
                    <a:lnTo>
                      <a:pt x="1412" y="1906"/>
                    </a:lnTo>
                    <a:lnTo>
                      <a:pt x="1410" y="1908"/>
                    </a:lnTo>
                    <a:lnTo>
                      <a:pt x="1410" y="1907"/>
                    </a:lnTo>
                    <a:lnTo>
                      <a:pt x="1411" y="1904"/>
                    </a:lnTo>
                    <a:lnTo>
                      <a:pt x="1411" y="1899"/>
                    </a:lnTo>
                    <a:lnTo>
                      <a:pt x="1414" y="1903"/>
                    </a:lnTo>
                    <a:lnTo>
                      <a:pt x="1413" y="1901"/>
                    </a:lnTo>
                    <a:lnTo>
                      <a:pt x="1410" y="1897"/>
                    </a:lnTo>
                    <a:lnTo>
                      <a:pt x="1408" y="1896"/>
                    </a:lnTo>
                    <a:lnTo>
                      <a:pt x="1406" y="1890"/>
                    </a:lnTo>
                    <a:lnTo>
                      <a:pt x="1401" y="1887"/>
                    </a:lnTo>
                    <a:lnTo>
                      <a:pt x="1397" y="1882"/>
                    </a:lnTo>
                    <a:lnTo>
                      <a:pt x="1389" y="1873"/>
                    </a:lnTo>
                    <a:lnTo>
                      <a:pt x="1388" y="1865"/>
                    </a:lnTo>
                    <a:lnTo>
                      <a:pt x="1385" y="1855"/>
                    </a:lnTo>
                    <a:lnTo>
                      <a:pt x="1386" y="1849"/>
                    </a:lnTo>
                    <a:lnTo>
                      <a:pt x="1386" y="1845"/>
                    </a:lnTo>
                    <a:lnTo>
                      <a:pt x="1384" y="1838"/>
                    </a:lnTo>
                    <a:lnTo>
                      <a:pt x="1383" y="1835"/>
                    </a:lnTo>
                    <a:lnTo>
                      <a:pt x="1376" y="1826"/>
                    </a:lnTo>
                    <a:lnTo>
                      <a:pt x="1369" y="1819"/>
                    </a:lnTo>
                    <a:lnTo>
                      <a:pt x="1369" y="1815"/>
                    </a:lnTo>
                    <a:lnTo>
                      <a:pt x="1368" y="1810"/>
                    </a:lnTo>
                    <a:lnTo>
                      <a:pt x="1369" y="1806"/>
                    </a:lnTo>
                    <a:lnTo>
                      <a:pt x="1370" y="1801"/>
                    </a:lnTo>
                    <a:lnTo>
                      <a:pt x="1372" y="1800"/>
                    </a:lnTo>
                    <a:lnTo>
                      <a:pt x="1372" y="1800"/>
                    </a:lnTo>
                    <a:lnTo>
                      <a:pt x="1372" y="1802"/>
                    </a:lnTo>
                    <a:lnTo>
                      <a:pt x="1373" y="1802"/>
                    </a:lnTo>
                    <a:lnTo>
                      <a:pt x="1373" y="1800"/>
                    </a:lnTo>
                    <a:lnTo>
                      <a:pt x="1373" y="1798"/>
                    </a:lnTo>
                    <a:lnTo>
                      <a:pt x="1373" y="1798"/>
                    </a:lnTo>
                    <a:lnTo>
                      <a:pt x="1373" y="1798"/>
                    </a:lnTo>
                    <a:lnTo>
                      <a:pt x="1373" y="1797"/>
                    </a:lnTo>
                    <a:lnTo>
                      <a:pt x="1375" y="1791"/>
                    </a:lnTo>
                    <a:lnTo>
                      <a:pt x="1375" y="1783"/>
                    </a:lnTo>
                    <a:lnTo>
                      <a:pt x="1377" y="1774"/>
                    </a:lnTo>
                    <a:lnTo>
                      <a:pt x="1377" y="1771"/>
                    </a:lnTo>
                    <a:lnTo>
                      <a:pt x="1376" y="1764"/>
                    </a:lnTo>
                    <a:lnTo>
                      <a:pt x="1374" y="1761"/>
                    </a:lnTo>
                    <a:lnTo>
                      <a:pt x="1372" y="1758"/>
                    </a:lnTo>
                    <a:lnTo>
                      <a:pt x="1373" y="1753"/>
                    </a:lnTo>
                    <a:lnTo>
                      <a:pt x="1373" y="1750"/>
                    </a:lnTo>
                    <a:lnTo>
                      <a:pt x="1369" y="1744"/>
                    </a:lnTo>
                    <a:lnTo>
                      <a:pt x="1367" y="1736"/>
                    </a:lnTo>
                    <a:lnTo>
                      <a:pt x="1367" y="1733"/>
                    </a:lnTo>
                    <a:lnTo>
                      <a:pt x="1367" y="1725"/>
                    </a:lnTo>
                    <a:lnTo>
                      <a:pt x="1365" y="1722"/>
                    </a:lnTo>
                    <a:lnTo>
                      <a:pt x="1363" y="1715"/>
                    </a:lnTo>
                    <a:lnTo>
                      <a:pt x="1364" y="1711"/>
                    </a:lnTo>
                    <a:lnTo>
                      <a:pt x="1365" y="1707"/>
                    </a:lnTo>
                    <a:lnTo>
                      <a:pt x="1369" y="1693"/>
                    </a:lnTo>
                    <a:lnTo>
                      <a:pt x="1370" y="1692"/>
                    </a:lnTo>
                    <a:lnTo>
                      <a:pt x="1371" y="1692"/>
                    </a:lnTo>
                    <a:lnTo>
                      <a:pt x="1373" y="1690"/>
                    </a:lnTo>
                    <a:lnTo>
                      <a:pt x="1372" y="1689"/>
                    </a:lnTo>
                    <a:lnTo>
                      <a:pt x="1370" y="1690"/>
                    </a:lnTo>
                    <a:lnTo>
                      <a:pt x="1372" y="1685"/>
                    </a:lnTo>
                    <a:lnTo>
                      <a:pt x="1373" y="1680"/>
                    </a:lnTo>
                    <a:lnTo>
                      <a:pt x="1375" y="1679"/>
                    </a:lnTo>
                    <a:lnTo>
                      <a:pt x="1375" y="1663"/>
                    </a:lnTo>
                    <a:lnTo>
                      <a:pt x="1376" y="1651"/>
                    </a:lnTo>
                    <a:lnTo>
                      <a:pt x="1378" y="1648"/>
                    </a:lnTo>
                    <a:lnTo>
                      <a:pt x="1377" y="1643"/>
                    </a:lnTo>
                    <a:lnTo>
                      <a:pt x="1378" y="1638"/>
                    </a:lnTo>
                    <a:lnTo>
                      <a:pt x="1378" y="1632"/>
                    </a:lnTo>
                    <a:lnTo>
                      <a:pt x="1381" y="1605"/>
                    </a:lnTo>
                    <a:lnTo>
                      <a:pt x="1380" y="1602"/>
                    </a:lnTo>
                    <a:lnTo>
                      <a:pt x="1381" y="1598"/>
                    </a:lnTo>
                    <a:lnTo>
                      <a:pt x="1381" y="1586"/>
                    </a:lnTo>
                    <a:lnTo>
                      <a:pt x="1381" y="1573"/>
                    </a:lnTo>
                    <a:lnTo>
                      <a:pt x="1380" y="1572"/>
                    </a:lnTo>
                    <a:lnTo>
                      <a:pt x="1380" y="1570"/>
                    </a:lnTo>
                    <a:lnTo>
                      <a:pt x="1381" y="1569"/>
                    </a:lnTo>
                    <a:lnTo>
                      <a:pt x="1382" y="1571"/>
                    </a:lnTo>
                    <a:lnTo>
                      <a:pt x="1389" y="1571"/>
                    </a:lnTo>
                    <a:lnTo>
                      <a:pt x="1394" y="1570"/>
                    </a:lnTo>
                    <a:lnTo>
                      <a:pt x="1395" y="1570"/>
                    </a:lnTo>
                    <a:lnTo>
                      <a:pt x="1398" y="1572"/>
                    </a:lnTo>
                    <a:lnTo>
                      <a:pt x="1400" y="1573"/>
                    </a:lnTo>
                    <a:lnTo>
                      <a:pt x="1404" y="1573"/>
                    </a:lnTo>
                    <a:lnTo>
                      <a:pt x="1402" y="1572"/>
                    </a:lnTo>
                    <a:lnTo>
                      <a:pt x="1401" y="1572"/>
                    </a:lnTo>
                    <a:lnTo>
                      <a:pt x="1397" y="1570"/>
                    </a:lnTo>
                    <a:lnTo>
                      <a:pt x="1395" y="1567"/>
                    </a:lnTo>
                    <a:lnTo>
                      <a:pt x="1390" y="1567"/>
                    </a:lnTo>
                    <a:lnTo>
                      <a:pt x="1389" y="1566"/>
                    </a:lnTo>
                    <a:lnTo>
                      <a:pt x="1383" y="1567"/>
                    </a:lnTo>
                    <a:lnTo>
                      <a:pt x="1381" y="1566"/>
                    </a:lnTo>
                    <a:lnTo>
                      <a:pt x="1377" y="1567"/>
                    </a:lnTo>
                    <a:lnTo>
                      <a:pt x="1378" y="1563"/>
                    </a:lnTo>
                    <a:lnTo>
                      <a:pt x="1378" y="1557"/>
                    </a:lnTo>
                    <a:lnTo>
                      <a:pt x="1378" y="1552"/>
                    </a:lnTo>
                    <a:lnTo>
                      <a:pt x="1379" y="1556"/>
                    </a:lnTo>
                    <a:lnTo>
                      <a:pt x="1381" y="1560"/>
                    </a:lnTo>
                    <a:lnTo>
                      <a:pt x="1382" y="1556"/>
                    </a:lnTo>
                    <a:lnTo>
                      <a:pt x="1383" y="1550"/>
                    </a:lnTo>
                    <a:lnTo>
                      <a:pt x="1381" y="1548"/>
                    </a:lnTo>
                    <a:lnTo>
                      <a:pt x="1377" y="1546"/>
                    </a:lnTo>
                    <a:lnTo>
                      <a:pt x="1376" y="1541"/>
                    </a:lnTo>
                    <a:lnTo>
                      <a:pt x="1384" y="1537"/>
                    </a:lnTo>
                    <a:lnTo>
                      <a:pt x="1380" y="1535"/>
                    </a:lnTo>
                    <a:lnTo>
                      <a:pt x="1378" y="1534"/>
                    </a:lnTo>
                    <a:lnTo>
                      <a:pt x="1376" y="1534"/>
                    </a:lnTo>
                    <a:lnTo>
                      <a:pt x="1376" y="1535"/>
                    </a:lnTo>
                    <a:lnTo>
                      <a:pt x="1375" y="1537"/>
                    </a:lnTo>
                    <a:lnTo>
                      <a:pt x="1374" y="1534"/>
                    </a:lnTo>
                    <a:lnTo>
                      <a:pt x="1374" y="1531"/>
                    </a:lnTo>
                    <a:lnTo>
                      <a:pt x="1373" y="1526"/>
                    </a:lnTo>
                    <a:lnTo>
                      <a:pt x="1370" y="1517"/>
                    </a:lnTo>
                    <a:lnTo>
                      <a:pt x="1368" y="1506"/>
                    </a:lnTo>
                    <a:lnTo>
                      <a:pt x="1365" y="1499"/>
                    </a:lnTo>
                    <a:lnTo>
                      <a:pt x="1360" y="1494"/>
                    </a:lnTo>
                    <a:lnTo>
                      <a:pt x="1359" y="1491"/>
                    </a:lnTo>
                    <a:lnTo>
                      <a:pt x="1358" y="1483"/>
                    </a:lnTo>
                    <a:lnTo>
                      <a:pt x="1359" y="1477"/>
                    </a:lnTo>
                    <a:lnTo>
                      <a:pt x="1358" y="1472"/>
                    </a:lnTo>
                    <a:lnTo>
                      <a:pt x="1360" y="1472"/>
                    </a:lnTo>
                    <a:lnTo>
                      <a:pt x="1366" y="1476"/>
                    </a:lnTo>
                    <a:lnTo>
                      <a:pt x="1374" y="1479"/>
                    </a:lnTo>
                    <a:lnTo>
                      <a:pt x="1376" y="1481"/>
                    </a:lnTo>
                    <a:lnTo>
                      <a:pt x="1380" y="1482"/>
                    </a:lnTo>
                    <a:lnTo>
                      <a:pt x="1401" y="1484"/>
                    </a:lnTo>
                    <a:lnTo>
                      <a:pt x="1402" y="1484"/>
                    </a:lnTo>
                    <a:lnTo>
                      <a:pt x="1405" y="1483"/>
                    </a:lnTo>
                    <a:lnTo>
                      <a:pt x="1406" y="1483"/>
                    </a:lnTo>
                    <a:lnTo>
                      <a:pt x="1409" y="1486"/>
                    </a:lnTo>
                    <a:lnTo>
                      <a:pt x="1411" y="1487"/>
                    </a:lnTo>
                    <a:lnTo>
                      <a:pt x="1413" y="1487"/>
                    </a:lnTo>
                    <a:lnTo>
                      <a:pt x="1415" y="1486"/>
                    </a:lnTo>
                    <a:lnTo>
                      <a:pt x="1417" y="1483"/>
                    </a:lnTo>
                    <a:lnTo>
                      <a:pt x="1417" y="1484"/>
                    </a:lnTo>
                    <a:lnTo>
                      <a:pt x="1417" y="1487"/>
                    </a:lnTo>
                    <a:lnTo>
                      <a:pt x="1418" y="1489"/>
                    </a:lnTo>
                    <a:lnTo>
                      <a:pt x="1420" y="1493"/>
                    </a:lnTo>
                    <a:lnTo>
                      <a:pt x="1421" y="1495"/>
                    </a:lnTo>
                    <a:lnTo>
                      <a:pt x="1417" y="1502"/>
                    </a:lnTo>
                    <a:lnTo>
                      <a:pt x="1416" y="1502"/>
                    </a:lnTo>
                    <a:lnTo>
                      <a:pt x="1416" y="1499"/>
                    </a:lnTo>
                    <a:lnTo>
                      <a:pt x="1416" y="1499"/>
                    </a:lnTo>
                    <a:lnTo>
                      <a:pt x="1408" y="1510"/>
                    </a:lnTo>
                    <a:lnTo>
                      <a:pt x="1406" y="1515"/>
                    </a:lnTo>
                    <a:lnTo>
                      <a:pt x="1406" y="1518"/>
                    </a:lnTo>
                    <a:lnTo>
                      <a:pt x="1406" y="1519"/>
                    </a:lnTo>
                    <a:lnTo>
                      <a:pt x="1406" y="1520"/>
                    </a:lnTo>
                    <a:lnTo>
                      <a:pt x="1409" y="1519"/>
                    </a:lnTo>
                    <a:lnTo>
                      <a:pt x="1412" y="1517"/>
                    </a:lnTo>
                    <a:lnTo>
                      <a:pt x="1413" y="1516"/>
                    </a:lnTo>
                    <a:lnTo>
                      <a:pt x="1410" y="1517"/>
                    </a:lnTo>
                    <a:lnTo>
                      <a:pt x="1408" y="1517"/>
                    </a:lnTo>
                    <a:lnTo>
                      <a:pt x="1408" y="1515"/>
                    </a:lnTo>
                    <a:lnTo>
                      <a:pt x="1408" y="1513"/>
                    </a:lnTo>
                    <a:lnTo>
                      <a:pt x="1410" y="1510"/>
                    </a:lnTo>
                    <a:lnTo>
                      <a:pt x="1413" y="1508"/>
                    </a:lnTo>
                    <a:lnTo>
                      <a:pt x="1416" y="1506"/>
                    </a:lnTo>
                    <a:lnTo>
                      <a:pt x="1417" y="1504"/>
                    </a:lnTo>
                    <a:lnTo>
                      <a:pt x="1419" y="1501"/>
                    </a:lnTo>
                    <a:lnTo>
                      <a:pt x="1422" y="1498"/>
                    </a:lnTo>
                    <a:lnTo>
                      <a:pt x="1422" y="1496"/>
                    </a:lnTo>
                    <a:lnTo>
                      <a:pt x="1422" y="1494"/>
                    </a:lnTo>
                    <a:lnTo>
                      <a:pt x="1422" y="1493"/>
                    </a:lnTo>
                    <a:lnTo>
                      <a:pt x="1424" y="1493"/>
                    </a:lnTo>
                    <a:lnTo>
                      <a:pt x="1425" y="1498"/>
                    </a:lnTo>
                    <a:lnTo>
                      <a:pt x="1424" y="1501"/>
                    </a:lnTo>
                    <a:lnTo>
                      <a:pt x="1422" y="1503"/>
                    </a:lnTo>
                    <a:lnTo>
                      <a:pt x="1421" y="1504"/>
                    </a:lnTo>
                    <a:lnTo>
                      <a:pt x="1422" y="1507"/>
                    </a:lnTo>
                    <a:lnTo>
                      <a:pt x="1421" y="1507"/>
                    </a:lnTo>
                    <a:lnTo>
                      <a:pt x="1420" y="1507"/>
                    </a:lnTo>
                    <a:lnTo>
                      <a:pt x="1420" y="1507"/>
                    </a:lnTo>
                    <a:lnTo>
                      <a:pt x="1422" y="1511"/>
                    </a:lnTo>
                    <a:lnTo>
                      <a:pt x="1423" y="1514"/>
                    </a:lnTo>
                    <a:lnTo>
                      <a:pt x="1423" y="1517"/>
                    </a:lnTo>
                    <a:lnTo>
                      <a:pt x="1423" y="1522"/>
                    </a:lnTo>
                    <a:lnTo>
                      <a:pt x="1422" y="1523"/>
                    </a:lnTo>
                    <a:lnTo>
                      <a:pt x="1421" y="1523"/>
                    </a:lnTo>
                    <a:lnTo>
                      <a:pt x="1419" y="1521"/>
                    </a:lnTo>
                    <a:lnTo>
                      <a:pt x="1419" y="1522"/>
                    </a:lnTo>
                    <a:lnTo>
                      <a:pt x="1417" y="1525"/>
                    </a:lnTo>
                    <a:lnTo>
                      <a:pt x="1416" y="1525"/>
                    </a:lnTo>
                    <a:lnTo>
                      <a:pt x="1416" y="1520"/>
                    </a:lnTo>
                    <a:lnTo>
                      <a:pt x="1415" y="1520"/>
                    </a:lnTo>
                    <a:lnTo>
                      <a:pt x="1413" y="1522"/>
                    </a:lnTo>
                    <a:lnTo>
                      <a:pt x="1411" y="1524"/>
                    </a:lnTo>
                    <a:lnTo>
                      <a:pt x="1410" y="1528"/>
                    </a:lnTo>
                    <a:lnTo>
                      <a:pt x="1409" y="1529"/>
                    </a:lnTo>
                    <a:lnTo>
                      <a:pt x="1413" y="1529"/>
                    </a:lnTo>
                    <a:lnTo>
                      <a:pt x="1416" y="1528"/>
                    </a:lnTo>
                    <a:lnTo>
                      <a:pt x="1418" y="1530"/>
                    </a:lnTo>
                    <a:lnTo>
                      <a:pt x="1419" y="1530"/>
                    </a:lnTo>
                    <a:lnTo>
                      <a:pt x="1421" y="1529"/>
                    </a:lnTo>
                    <a:lnTo>
                      <a:pt x="1422" y="1528"/>
                    </a:lnTo>
                    <a:lnTo>
                      <a:pt x="1423" y="1523"/>
                    </a:lnTo>
                    <a:lnTo>
                      <a:pt x="1425" y="1522"/>
                    </a:lnTo>
                    <a:lnTo>
                      <a:pt x="1426" y="1522"/>
                    </a:lnTo>
                    <a:lnTo>
                      <a:pt x="1428" y="1521"/>
                    </a:lnTo>
                    <a:lnTo>
                      <a:pt x="1430" y="1518"/>
                    </a:lnTo>
                    <a:lnTo>
                      <a:pt x="1430" y="1517"/>
                    </a:lnTo>
                    <a:lnTo>
                      <a:pt x="1429" y="1511"/>
                    </a:lnTo>
                    <a:lnTo>
                      <a:pt x="1429" y="1508"/>
                    </a:lnTo>
                    <a:lnTo>
                      <a:pt x="1429" y="1507"/>
                    </a:lnTo>
                    <a:lnTo>
                      <a:pt x="1428" y="1506"/>
                    </a:lnTo>
                    <a:lnTo>
                      <a:pt x="1428" y="1504"/>
                    </a:lnTo>
                    <a:lnTo>
                      <a:pt x="1428" y="1502"/>
                    </a:lnTo>
                    <a:lnTo>
                      <a:pt x="1428" y="1501"/>
                    </a:lnTo>
                    <a:lnTo>
                      <a:pt x="1428" y="1499"/>
                    </a:lnTo>
                    <a:lnTo>
                      <a:pt x="1428" y="1498"/>
                    </a:lnTo>
                    <a:lnTo>
                      <a:pt x="1430" y="1494"/>
                    </a:lnTo>
                    <a:lnTo>
                      <a:pt x="1431" y="1493"/>
                    </a:lnTo>
                    <a:lnTo>
                      <a:pt x="1433" y="1489"/>
                    </a:lnTo>
                    <a:lnTo>
                      <a:pt x="1432" y="1488"/>
                    </a:lnTo>
                    <a:lnTo>
                      <a:pt x="1431" y="1486"/>
                    </a:lnTo>
                    <a:lnTo>
                      <a:pt x="1430" y="1485"/>
                    </a:lnTo>
                    <a:lnTo>
                      <a:pt x="1428" y="1482"/>
                    </a:lnTo>
                    <a:lnTo>
                      <a:pt x="1428" y="1482"/>
                    </a:lnTo>
                    <a:lnTo>
                      <a:pt x="1427" y="1482"/>
                    </a:lnTo>
                    <a:lnTo>
                      <a:pt x="1428" y="1486"/>
                    </a:lnTo>
                    <a:lnTo>
                      <a:pt x="1428" y="1486"/>
                    </a:lnTo>
                    <a:lnTo>
                      <a:pt x="1426" y="1484"/>
                    </a:lnTo>
                    <a:lnTo>
                      <a:pt x="1425" y="1482"/>
                    </a:lnTo>
                    <a:lnTo>
                      <a:pt x="1424" y="1481"/>
                    </a:lnTo>
                    <a:lnTo>
                      <a:pt x="1425" y="1479"/>
                    </a:lnTo>
                    <a:lnTo>
                      <a:pt x="1426" y="1478"/>
                    </a:lnTo>
                    <a:lnTo>
                      <a:pt x="1428" y="1477"/>
                    </a:lnTo>
                    <a:lnTo>
                      <a:pt x="1428" y="1476"/>
                    </a:lnTo>
                    <a:lnTo>
                      <a:pt x="1426" y="1472"/>
                    </a:lnTo>
                    <a:lnTo>
                      <a:pt x="1423" y="1471"/>
                    </a:lnTo>
                    <a:lnTo>
                      <a:pt x="1422" y="1470"/>
                    </a:lnTo>
                    <a:lnTo>
                      <a:pt x="1421" y="1470"/>
                    </a:lnTo>
                    <a:lnTo>
                      <a:pt x="1420" y="1470"/>
                    </a:lnTo>
                    <a:lnTo>
                      <a:pt x="1420" y="1469"/>
                    </a:lnTo>
                    <a:lnTo>
                      <a:pt x="1421" y="1468"/>
                    </a:lnTo>
                    <a:lnTo>
                      <a:pt x="1421" y="1467"/>
                    </a:lnTo>
                    <a:lnTo>
                      <a:pt x="1423" y="1468"/>
                    </a:lnTo>
                    <a:lnTo>
                      <a:pt x="1426" y="1467"/>
                    </a:lnTo>
                    <a:lnTo>
                      <a:pt x="1426" y="1465"/>
                    </a:lnTo>
                    <a:lnTo>
                      <a:pt x="1425" y="1465"/>
                    </a:lnTo>
                    <a:lnTo>
                      <a:pt x="1425" y="1459"/>
                    </a:lnTo>
                    <a:lnTo>
                      <a:pt x="1423" y="1455"/>
                    </a:lnTo>
                    <a:lnTo>
                      <a:pt x="1423" y="1454"/>
                    </a:lnTo>
                    <a:lnTo>
                      <a:pt x="1423" y="1454"/>
                    </a:lnTo>
                    <a:lnTo>
                      <a:pt x="1422" y="1455"/>
                    </a:lnTo>
                    <a:lnTo>
                      <a:pt x="1421" y="1455"/>
                    </a:lnTo>
                    <a:lnTo>
                      <a:pt x="1419" y="1454"/>
                    </a:lnTo>
                    <a:lnTo>
                      <a:pt x="1418" y="1450"/>
                    </a:lnTo>
                    <a:lnTo>
                      <a:pt x="1416" y="1444"/>
                    </a:lnTo>
                    <a:lnTo>
                      <a:pt x="1419" y="1444"/>
                    </a:lnTo>
                    <a:lnTo>
                      <a:pt x="1433" y="1444"/>
                    </a:lnTo>
                    <a:lnTo>
                      <a:pt x="1446" y="1444"/>
                    </a:lnTo>
                    <a:lnTo>
                      <a:pt x="1458" y="1444"/>
                    </a:lnTo>
                    <a:lnTo>
                      <a:pt x="1472" y="1444"/>
                    </a:lnTo>
                    <a:lnTo>
                      <a:pt x="1485" y="1444"/>
                    </a:lnTo>
                    <a:lnTo>
                      <a:pt x="1498" y="1444"/>
                    </a:lnTo>
                    <a:lnTo>
                      <a:pt x="1510" y="1444"/>
                    </a:lnTo>
                    <a:lnTo>
                      <a:pt x="1524" y="1444"/>
                    </a:lnTo>
                    <a:lnTo>
                      <a:pt x="1537" y="1444"/>
                    </a:lnTo>
                    <a:lnTo>
                      <a:pt x="1549" y="1444"/>
                    </a:lnTo>
                    <a:lnTo>
                      <a:pt x="1563" y="1444"/>
                    </a:lnTo>
                    <a:lnTo>
                      <a:pt x="1576" y="1444"/>
                    </a:lnTo>
                    <a:lnTo>
                      <a:pt x="1589" y="1444"/>
                    </a:lnTo>
                    <a:lnTo>
                      <a:pt x="1602" y="1444"/>
                    </a:lnTo>
                    <a:lnTo>
                      <a:pt x="1615" y="1444"/>
                    </a:lnTo>
                    <a:lnTo>
                      <a:pt x="1628" y="1444"/>
                    </a:lnTo>
                    <a:lnTo>
                      <a:pt x="1641" y="1444"/>
                    </a:lnTo>
                    <a:lnTo>
                      <a:pt x="1654" y="1444"/>
                    </a:lnTo>
                    <a:lnTo>
                      <a:pt x="1667" y="1444"/>
                    </a:lnTo>
                    <a:lnTo>
                      <a:pt x="1680" y="1444"/>
                    </a:lnTo>
                    <a:lnTo>
                      <a:pt x="1693" y="1444"/>
                    </a:lnTo>
                    <a:lnTo>
                      <a:pt x="1706" y="1444"/>
                    </a:lnTo>
                    <a:lnTo>
                      <a:pt x="1720" y="1444"/>
                    </a:lnTo>
                    <a:lnTo>
                      <a:pt x="1732" y="1444"/>
                    </a:lnTo>
                    <a:lnTo>
                      <a:pt x="1745" y="1444"/>
                    </a:lnTo>
                    <a:lnTo>
                      <a:pt x="1759" y="1444"/>
                    </a:lnTo>
                    <a:lnTo>
                      <a:pt x="1772" y="1444"/>
                    </a:lnTo>
                    <a:lnTo>
                      <a:pt x="1784" y="1444"/>
                    </a:lnTo>
                    <a:lnTo>
                      <a:pt x="1798" y="1444"/>
                    </a:lnTo>
                    <a:lnTo>
                      <a:pt x="1811" y="1444"/>
                    </a:lnTo>
                    <a:lnTo>
                      <a:pt x="1824" y="1444"/>
                    </a:lnTo>
                    <a:lnTo>
                      <a:pt x="1836" y="1444"/>
                    </a:lnTo>
                    <a:lnTo>
                      <a:pt x="1850" y="1444"/>
                    </a:lnTo>
                    <a:lnTo>
                      <a:pt x="1863" y="1444"/>
                    </a:lnTo>
                    <a:lnTo>
                      <a:pt x="1876" y="1444"/>
                    </a:lnTo>
                    <a:lnTo>
                      <a:pt x="1889" y="1444"/>
                    </a:lnTo>
                    <a:lnTo>
                      <a:pt x="1902" y="1444"/>
                    </a:lnTo>
                    <a:lnTo>
                      <a:pt x="1915" y="1444"/>
                    </a:lnTo>
                    <a:lnTo>
                      <a:pt x="1928" y="1444"/>
                    </a:lnTo>
                    <a:lnTo>
                      <a:pt x="1941" y="1444"/>
                    </a:lnTo>
                    <a:lnTo>
                      <a:pt x="1954" y="1444"/>
                    </a:lnTo>
                    <a:lnTo>
                      <a:pt x="1967" y="1444"/>
                    </a:lnTo>
                    <a:lnTo>
                      <a:pt x="1980" y="1444"/>
                    </a:lnTo>
                    <a:lnTo>
                      <a:pt x="1993" y="1444"/>
                    </a:lnTo>
                    <a:lnTo>
                      <a:pt x="2007" y="1444"/>
                    </a:lnTo>
                    <a:lnTo>
                      <a:pt x="2019" y="1444"/>
                    </a:lnTo>
                    <a:lnTo>
                      <a:pt x="2032" y="1444"/>
                    </a:lnTo>
                    <a:lnTo>
                      <a:pt x="2046" y="1444"/>
                    </a:lnTo>
                    <a:lnTo>
                      <a:pt x="2059" y="1444"/>
                    </a:lnTo>
                    <a:lnTo>
                      <a:pt x="2071" y="1444"/>
                    </a:lnTo>
                    <a:lnTo>
                      <a:pt x="2085" y="1444"/>
                    </a:lnTo>
                    <a:lnTo>
                      <a:pt x="2098" y="1444"/>
                    </a:lnTo>
                    <a:lnTo>
                      <a:pt x="2110" y="1444"/>
                    </a:lnTo>
                    <a:lnTo>
                      <a:pt x="2123" y="1444"/>
                    </a:lnTo>
                    <a:lnTo>
                      <a:pt x="2137" y="1444"/>
                    </a:lnTo>
                    <a:lnTo>
                      <a:pt x="2150" y="1444"/>
                    </a:lnTo>
                    <a:lnTo>
                      <a:pt x="2162" y="1444"/>
                    </a:lnTo>
                    <a:lnTo>
                      <a:pt x="2176" y="1444"/>
                    </a:lnTo>
                    <a:lnTo>
                      <a:pt x="2189" y="1444"/>
                    </a:lnTo>
                    <a:lnTo>
                      <a:pt x="2202" y="1444"/>
                    </a:lnTo>
                    <a:lnTo>
                      <a:pt x="2215" y="1444"/>
                    </a:lnTo>
                    <a:lnTo>
                      <a:pt x="2228" y="1444"/>
                    </a:lnTo>
                    <a:lnTo>
                      <a:pt x="2241" y="1444"/>
                    </a:lnTo>
                    <a:lnTo>
                      <a:pt x="2254" y="1444"/>
                    </a:lnTo>
                    <a:lnTo>
                      <a:pt x="2261" y="1444"/>
                    </a:lnTo>
                    <a:lnTo>
                      <a:pt x="2261" y="1435"/>
                    </a:lnTo>
                    <a:lnTo>
                      <a:pt x="2261" y="1427"/>
                    </a:lnTo>
                    <a:lnTo>
                      <a:pt x="2268" y="1427"/>
                    </a:lnTo>
                    <a:lnTo>
                      <a:pt x="2270" y="1429"/>
                    </a:lnTo>
                    <a:lnTo>
                      <a:pt x="2271" y="1430"/>
                    </a:lnTo>
                    <a:lnTo>
                      <a:pt x="2270" y="1431"/>
                    </a:lnTo>
                    <a:lnTo>
                      <a:pt x="2271" y="1438"/>
                    </a:lnTo>
                    <a:lnTo>
                      <a:pt x="2272" y="1444"/>
                    </a:lnTo>
                    <a:lnTo>
                      <a:pt x="2275" y="1450"/>
                    </a:lnTo>
                    <a:lnTo>
                      <a:pt x="2275" y="1450"/>
                    </a:lnTo>
                    <a:lnTo>
                      <a:pt x="2275" y="1453"/>
                    </a:lnTo>
                    <a:lnTo>
                      <a:pt x="2276" y="1454"/>
                    </a:lnTo>
                    <a:lnTo>
                      <a:pt x="2277" y="1456"/>
                    </a:lnTo>
                    <a:lnTo>
                      <a:pt x="2284" y="1458"/>
                    </a:lnTo>
                    <a:lnTo>
                      <a:pt x="2295" y="1460"/>
                    </a:lnTo>
                    <a:lnTo>
                      <a:pt x="2301" y="1462"/>
                    </a:lnTo>
                    <a:lnTo>
                      <a:pt x="2302" y="1465"/>
                    </a:lnTo>
                    <a:lnTo>
                      <a:pt x="2306" y="1466"/>
                    </a:lnTo>
                    <a:lnTo>
                      <a:pt x="2310" y="1465"/>
                    </a:lnTo>
                    <a:lnTo>
                      <a:pt x="2313" y="1464"/>
                    </a:lnTo>
                    <a:lnTo>
                      <a:pt x="2316" y="1461"/>
                    </a:lnTo>
                    <a:close/>
                    <a:moveTo>
                      <a:pt x="35" y="1232"/>
                    </a:moveTo>
                    <a:lnTo>
                      <a:pt x="26" y="1238"/>
                    </a:lnTo>
                    <a:lnTo>
                      <a:pt x="22" y="1242"/>
                    </a:lnTo>
                    <a:lnTo>
                      <a:pt x="21" y="1246"/>
                    </a:lnTo>
                    <a:lnTo>
                      <a:pt x="19" y="1247"/>
                    </a:lnTo>
                    <a:lnTo>
                      <a:pt x="17" y="1248"/>
                    </a:lnTo>
                    <a:lnTo>
                      <a:pt x="16" y="1249"/>
                    </a:lnTo>
                    <a:lnTo>
                      <a:pt x="13" y="1252"/>
                    </a:lnTo>
                    <a:lnTo>
                      <a:pt x="11" y="1252"/>
                    </a:lnTo>
                    <a:lnTo>
                      <a:pt x="2" y="1258"/>
                    </a:lnTo>
                    <a:lnTo>
                      <a:pt x="0" y="1258"/>
                    </a:lnTo>
                    <a:lnTo>
                      <a:pt x="1" y="1257"/>
                    </a:lnTo>
                    <a:lnTo>
                      <a:pt x="4" y="1254"/>
                    </a:lnTo>
                    <a:lnTo>
                      <a:pt x="6" y="1252"/>
                    </a:lnTo>
                    <a:lnTo>
                      <a:pt x="9" y="1249"/>
                    </a:lnTo>
                    <a:lnTo>
                      <a:pt x="10" y="1247"/>
                    </a:lnTo>
                    <a:lnTo>
                      <a:pt x="10" y="1246"/>
                    </a:lnTo>
                    <a:lnTo>
                      <a:pt x="10" y="1242"/>
                    </a:lnTo>
                    <a:lnTo>
                      <a:pt x="11" y="1241"/>
                    </a:lnTo>
                    <a:lnTo>
                      <a:pt x="13" y="1238"/>
                    </a:lnTo>
                    <a:lnTo>
                      <a:pt x="15" y="1237"/>
                    </a:lnTo>
                    <a:lnTo>
                      <a:pt x="16" y="1236"/>
                    </a:lnTo>
                    <a:lnTo>
                      <a:pt x="21" y="1237"/>
                    </a:lnTo>
                    <a:lnTo>
                      <a:pt x="22" y="1235"/>
                    </a:lnTo>
                    <a:lnTo>
                      <a:pt x="23" y="1235"/>
                    </a:lnTo>
                    <a:lnTo>
                      <a:pt x="22" y="1234"/>
                    </a:lnTo>
                    <a:lnTo>
                      <a:pt x="22" y="1232"/>
                    </a:lnTo>
                    <a:lnTo>
                      <a:pt x="22" y="1229"/>
                    </a:lnTo>
                    <a:lnTo>
                      <a:pt x="23" y="1227"/>
                    </a:lnTo>
                    <a:lnTo>
                      <a:pt x="25" y="1224"/>
                    </a:lnTo>
                    <a:lnTo>
                      <a:pt x="28" y="1223"/>
                    </a:lnTo>
                    <a:lnTo>
                      <a:pt x="32" y="1222"/>
                    </a:lnTo>
                    <a:lnTo>
                      <a:pt x="35" y="1221"/>
                    </a:lnTo>
                    <a:lnTo>
                      <a:pt x="39" y="1224"/>
                    </a:lnTo>
                    <a:lnTo>
                      <a:pt x="40" y="1225"/>
                    </a:lnTo>
                    <a:lnTo>
                      <a:pt x="39" y="1228"/>
                    </a:lnTo>
                    <a:lnTo>
                      <a:pt x="38" y="1230"/>
                    </a:lnTo>
                    <a:lnTo>
                      <a:pt x="35" y="1232"/>
                    </a:lnTo>
                    <a:close/>
                    <a:moveTo>
                      <a:pt x="89" y="1213"/>
                    </a:moveTo>
                    <a:lnTo>
                      <a:pt x="89" y="1213"/>
                    </a:lnTo>
                    <a:lnTo>
                      <a:pt x="87" y="1212"/>
                    </a:lnTo>
                    <a:lnTo>
                      <a:pt x="87" y="1211"/>
                    </a:lnTo>
                    <a:lnTo>
                      <a:pt x="88" y="1210"/>
                    </a:lnTo>
                    <a:lnTo>
                      <a:pt x="89" y="1208"/>
                    </a:lnTo>
                    <a:lnTo>
                      <a:pt x="90" y="1207"/>
                    </a:lnTo>
                    <a:lnTo>
                      <a:pt x="91" y="1206"/>
                    </a:lnTo>
                    <a:lnTo>
                      <a:pt x="92" y="1207"/>
                    </a:lnTo>
                    <a:lnTo>
                      <a:pt x="91" y="1210"/>
                    </a:lnTo>
                    <a:lnTo>
                      <a:pt x="90" y="1211"/>
                    </a:lnTo>
                    <a:lnTo>
                      <a:pt x="89" y="1213"/>
                    </a:lnTo>
                    <a:close/>
                    <a:moveTo>
                      <a:pt x="76" y="1204"/>
                    </a:moveTo>
                    <a:lnTo>
                      <a:pt x="78" y="1206"/>
                    </a:lnTo>
                    <a:lnTo>
                      <a:pt x="80" y="1205"/>
                    </a:lnTo>
                    <a:lnTo>
                      <a:pt x="82" y="1203"/>
                    </a:lnTo>
                    <a:lnTo>
                      <a:pt x="83" y="1200"/>
                    </a:lnTo>
                    <a:lnTo>
                      <a:pt x="84" y="1199"/>
                    </a:lnTo>
                    <a:lnTo>
                      <a:pt x="85" y="1200"/>
                    </a:lnTo>
                    <a:lnTo>
                      <a:pt x="88" y="1202"/>
                    </a:lnTo>
                    <a:lnTo>
                      <a:pt x="85" y="1205"/>
                    </a:lnTo>
                    <a:lnTo>
                      <a:pt x="80" y="1210"/>
                    </a:lnTo>
                    <a:lnTo>
                      <a:pt x="79" y="1213"/>
                    </a:lnTo>
                    <a:lnTo>
                      <a:pt x="78" y="1214"/>
                    </a:lnTo>
                    <a:lnTo>
                      <a:pt x="84" y="1213"/>
                    </a:lnTo>
                    <a:lnTo>
                      <a:pt x="85" y="1213"/>
                    </a:lnTo>
                    <a:lnTo>
                      <a:pt x="85" y="1214"/>
                    </a:lnTo>
                    <a:lnTo>
                      <a:pt x="84" y="1216"/>
                    </a:lnTo>
                    <a:lnTo>
                      <a:pt x="82" y="1217"/>
                    </a:lnTo>
                    <a:lnTo>
                      <a:pt x="79" y="1219"/>
                    </a:lnTo>
                    <a:lnTo>
                      <a:pt x="74" y="1222"/>
                    </a:lnTo>
                    <a:lnTo>
                      <a:pt x="72" y="1225"/>
                    </a:lnTo>
                    <a:lnTo>
                      <a:pt x="69" y="1227"/>
                    </a:lnTo>
                    <a:lnTo>
                      <a:pt x="66" y="1227"/>
                    </a:lnTo>
                    <a:lnTo>
                      <a:pt x="60" y="1229"/>
                    </a:lnTo>
                    <a:lnTo>
                      <a:pt x="56" y="1231"/>
                    </a:lnTo>
                    <a:lnTo>
                      <a:pt x="56" y="1232"/>
                    </a:lnTo>
                    <a:lnTo>
                      <a:pt x="54" y="1233"/>
                    </a:lnTo>
                    <a:lnTo>
                      <a:pt x="53" y="1233"/>
                    </a:lnTo>
                    <a:lnTo>
                      <a:pt x="51" y="1234"/>
                    </a:lnTo>
                    <a:lnTo>
                      <a:pt x="50" y="1235"/>
                    </a:lnTo>
                    <a:lnTo>
                      <a:pt x="49" y="1236"/>
                    </a:lnTo>
                    <a:lnTo>
                      <a:pt x="46" y="1236"/>
                    </a:lnTo>
                    <a:lnTo>
                      <a:pt x="45" y="1236"/>
                    </a:lnTo>
                    <a:lnTo>
                      <a:pt x="44" y="1236"/>
                    </a:lnTo>
                    <a:lnTo>
                      <a:pt x="41" y="1235"/>
                    </a:lnTo>
                    <a:lnTo>
                      <a:pt x="40" y="1234"/>
                    </a:lnTo>
                    <a:lnTo>
                      <a:pt x="43" y="1231"/>
                    </a:lnTo>
                    <a:lnTo>
                      <a:pt x="45" y="1230"/>
                    </a:lnTo>
                    <a:lnTo>
                      <a:pt x="48" y="1230"/>
                    </a:lnTo>
                    <a:lnTo>
                      <a:pt x="52" y="1228"/>
                    </a:lnTo>
                    <a:lnTo>
                      <a:pt x="59" y="1225"/>
                    </a:lnTo>
                    <a:lnTo>
                      <a:pt x="61" y="1223"/>
                    </a:lnTo>
                    <a:lnTo>
                      <a:pt x="62" y="1218"/>
                    </a:lnTo>
                    <a:lnTo>
                      <a:pt x="63" y="1216"/>
                    </a:lnTo>
                    <a:lnTo>
                      <a:pt x="64" y="1214"/>
                    </a:lnTo>
                    <a:lnTo>
                      <a:pt x="68" y="1214"/>
                    </a:lnTo>
                    <a:lnTo>
                      <a:pt x="70" y="1217"/>
                    </a:lnTo>
                    <a:lnTo>
                      <a:pt x="70" y="1217"/>
                    </a:lnTo>
                    <a:lnTo>
                      <a:pt x="70" y="1217"/>
                    </a:lnTo>
                    <a:lnTo>
                      <a:pt x="71" y="1215"/>
                    </a:lnTo>
                    <a:lnTo>
                      <a:pt x="73" y="1213"/>
                    </a:lnTo>
                    <a:lnTo>
                      <a:pt x="72" y="1213"/>
                    </a:lnTo>
                    <a:lnTo>
                      <a:pt x="68" y="1211"/>
                    </a:lnTo>
                    <a:lnTo>
                      <a:pt x="65" y="1211"/>
                    </a:lnTo>
                    <a:lnTo>
                      <a:pt x="63" y="1211"/>
                    </a:lnTo>
                    <a:lnTo>
                      <a:pt x="62" y="1210"/>
                    </a:lnTo>
                    <a:lnTo>
                      <a:pt x="61" y="1208"/>
                    </a:lnTo>
                    <a:lnTo>
                      <a:pt x="61" y="1206"/>
                    </a:lnTo>
                    <a:lnTo>
                      <a:pt x="61" y="1205"/>
                    </a:lnTo>
                    <a:lnTo>
                      <a:pt x="62" y="1203"/>
                    </a:lnTo>
                    <a:lnTo>
                      <a:pt x="63" y="1202"/>
                    </a:lnTo>
                    <a:lnTo>
                      <a:pt x="65" y="1200"/>
                    </a:lnTo>
                    <a:lnTo>
                      <a:pt x="69" y="1200"/>
                    </a:lnTo>
                    <a:lnTo>
                      <a:pt x="73" y="1199"/>
                    </a:lnTo>
                    <a:lnTo>
                      <a:pt x="74" y="1199"/>
                    </a:lnTo>
                    <a:lnTo>
                      <a:pt x="76" y="1199"/>
                    </a:lnTo>
                    <a:lnTo>
                      <a:pt x="76" y="1204"/>
                    </a:lnTo>
                    <a:close/>
                    <a:moveTo>
                      <a:pt x="100" y="1195"/>
                    </a:moveTo>
                    <a:lnTo>
                      <a:pt x="99" y="1196"/>
                    </a:lnTo>
                    <a:lnTo>
                      <a:pt x="98" y="1196"/>
                    </a:lnTo>
                    <a:lnTo>
                      <a:pt x="97" y="1195"/>
                    </a:lnTo>
                    <a:lnTo>
                      <a:pt x="94" y="1196"/>
                    </a:lnTo>
                    <a:lnTo>
                      <a:pt x="94" y="1196"/>
                    </a:lnTo>
                    <a:lnTo>
                      <a:pt x="92" y="1192"/>
                    </a:lnTo>
                    <a:lnTo>
                      <a:pt x="92" y="1191"/>
                    </a:lnTo>
                    <a:lnTo>
                      <a:pt x="92" y="1190"/>
                    </a:lnTo>
                    <a:lnTo>
                      <a:pt x="94" y="1189"/>
                    </a:lnTo>
                    <a:lnTo>
                      <a:pt x="96" y="1188"/>
                    </a:lnTo>
                    <a:lnTo>
                      <a:pt x="98" y="1188"/>
                    </a:lnTo>
                    <a:lnTo>
                      <a:pt x="103" y="1190"/>
                    </a:lnTo>
                    <a:lnTo>
                      <a:pt x="104" y="1192"/>
                    </a:lnTo>
                    <a:lnTo>
                      <a:pt x="104" y="1194"/>
                    </a:lnTo>
                    <a:lnTo>
                      <a:pt x="103" y="1194"/>
                    </a:lnTo>
                    <a:lnTo>
                      <a:pt x="100" y="1195"/>
                    </a:lnTo>
                    <a:close/>
                    <a:moveTo>
                      <a:pt x="109" y="1192"/>
                    </a:moveTo>
                    <a:lnTo>
                      <a:pt x="108" y="1192"/>
                    </a:lnTo>
                    <a:lnTo>
                      <a:pt x="107" y="1191"/>
                    </a:lnTo>
                    <a:lnTo>
                      <a:pt x="107" y="1189"/>
                    </a:lnTo>
                    <a:lnTo>
                      <a:pt x="106" y="1186"/>
                    </a:lnTo>
                    <a:lnTo>
                      <a:pt x="108" y="1184"/>
                    </a:lnTo>
                    <a:lnTo>
                      <a:pt x="109" y="1184"/>
                    </a:lnTo>
                    <a:lnTo>
                      <a:pt x="109" y="1184"/>
                    </a:lnTo>
                    <a:lnTo>
                      <a:pt x="111" y="1187"/>
                    </a:lnTo>
                    <a:lnTo>
                      <a:pt x="112" y="1188"/>
                    </a:lnTo>
                    <a:lnTo>
                      <a:pt x="113" y="1188"/>
                    </a:lnTo>
                    <a:lnTo>
                      <a:pt x="111" y="1189"/>
                    </a:lnTo>
                    <a:lnTo>
                      <a:pt x="109" y="1192"/>
                    </a:lnTo>
                    <a:close/>
                    <a:moveTo>
                      <a:pt x="200" y="1178"/>
                    </a:moveTo>
                    <a:lnTo>
                      <a:pt x="198" y="1179"/>
                    </a:lnTo>
                    <a:lnTo>
                      <a:pt x="195" y="1178"/>
                    </a:lnTo>
                    <a:lnTo>
                      <a:pt x="193" y="1175"/>
                    </a:lnTo>
                    <a:lnTo>
                      <a:pt x="193" y="1173"/>
                    </a:lnTo>
                    <a:lnTo>
                      <a:pt x="198" y="1175"/>
                    </a:lnTo>
                    <a:lnTo>
                      <a:pt x="199" y="1175"/>
                    </a:lnTo>
                    <a:lnTo>
                      <a:pt x="200" y="1178"/>
                    </a:lnTo>
                    <a:close/>
                    <a:moveTo>
                      <a:pt x="208" y="1155"/>
                    </a:moveTo>
                    <a:lnTo>
                      <a:pt x="208" y="1155"/>
                    </a:lnTo>
                    <a:lnTo>
                      <a:pt x="205" y="1153"/>
                    </a:lnTo>
                    <a:lnTo>
                      <a:pt x="205" y="1151"/>
                    </a:lnTo>
                    <a:lnTo>
                      <a:pt x="204" y="1150"/>
                    </a:lnTo>
                    <a:lnTo>
                      <a:pt x="208" y="1147"/>
                    </a:lnTo>
                    <a:lnTo>
                      <a:pt x="210" y="1147"/>
                    </a:lnTo>
                    <a:lnTo>
                      <a:pt x="210" y="1148"/>
                    </a:lnTo>
                    <a:lnTo>
                      <a:pt x="210" y="1150"/>
                    </a:lnTo>
                    <a:lnTo>
                      <a:pt x="209" y="1153"/>
                    </a:lnTo>
                    <a:lnTo>
                      <a:pt x="208" y="1155"/>
                    </a:lnTo>
                    <a:close/>
                    <a:moveTo>
                      <a:pt x="172" y="1147"/>
                    </a:moveTo>
                    <a:lnTo>
                      <a:pt x="175" y="1156"/>
                    </a:lnTo>
                    <a:lnTo>
                      <a:pt x="177" y="1158"/>
                    </a:lnTo>
                    <a:lnTo>
                      <a:pt x="178" y="1159"/>
                    </a:lnTo>
                    <a:lnTo>
                      <a:pt x="181" y="1159"/>
                    </a:lnTo>
                    <a:lnTo>
                      <a:pt x="183" y="1161"/>
                    </a:lnTo>
                    <a:lnTo>
                      <a:pt x="184" y="1162"/>
                    </a:lnTo>
                    <a:lnTo>
                      <a:pt x="185" y="1164"/>
                    </a:lnTo>
                    <a:lnTo>
                      <a:pt x="176" y="1160"/>
                    </a:lnTo>
                    <a:lnTo>
                      <a:pt x="171" y="1166"/>
                    </a:lnTo>
                    <a:lnTo>
                      <a:pt x="169" y="1166"/>
                    </a:lnTo>
                    <a:lnTo>
                      <a:pt x="154" y="1166"/>
                    </a:lnTo>
                    <a:lnTo>
                      <a:pt x="151" y="1167"/>
                    </a:lnTo>
                    <a:lnTo>
                      <a:pt x="149" y="1169"/>
                    </a:lnTo>
                    <a:lnTo>
                      <a:pt x="146" y="1173"/>
                    </a:lnTo>
                    <a:lnTo>
                      <a:pt x="144" y="1175"/>
                    </a:lnTo>
                    <a:lnTo>
                      <a:pt x="142" y="1177"/>
                    </a:lnTo>
                    <a:lnTo>
                      <a:pt x="138" y="1178"/>
                    </a:lnTo>
                    <a:lnTo>
                      <a:pt x="134" y="1177"/>
                    </a:lnTo>
                    <a:lnTo>
                      <a:pt x="131" y="1177"/>
                    </a:lnTo>
                    <a:lnTo>
                      <a:pt x="130" y="1175"/>
                    </a:lnTo>
                    <a:lnTo>
                      <a:pt x="129" y="1171"/>
                    </a:lnTo>
                    <a:lnTo>
                      <a:pt x="129" y="1169"/>
                    </a:lnTo>
                    <a:lnTo>
                      <a:pt x="129" y="1167"/>
                    </a:lnTo>
                    <a:lnTo>
                      <a:pt x="133" y="1164"/>
                    </a:lnTo>
                    <a:lnTo>
                      <a:pt x="135" y="1162"/>
                    </a:lnTo>
                    <a:lnTo>
                      <a:pt x="140" y="1153"/>
                    </a:lnTo>
                    <a:lnTo>
                      <a:pt x="142" y="1151"/>
                    </a:lnTo>
                    <a:lnTo>
                      <a:pt x="143" y="1151"/>
                    </a:lnTo>
                    <a:lnTo>
                      <a:pt x="148" y="1151"/>
                    </a:lnTo>
                    <a:lnTo>
                      <a:pt x="152" y="1148"/>
                    </a:lnTo>
                    <a:lnTo>
                      <a:pt x="160" y="1144"/>
                    </a:lnTo>
                    <a:lnTo>
                      <a:pt x="162" y="1143"/>
                    </a:lnTo>
                    <a:lnTo>
                      <a:pt x="168" y="1143"/>
                    </a:lnTo>
                    <a:lnTo>
                      <a:pt x="170" y="1144"/>
                    </a:lnTo>
                    <a:lnTo>
                      <a:pt x="171" y="1145"/>
                    </a:lnTo>
                    <a:lnTo>
                      <a:pt x="172" y="1147"/>
                    </a:lnTo>
                    <a:close/>
                    <a:moveTo>
                      <a:pt x="298" y="1148"/>
                    </a:moveTo>
                    <a:lnTo>
                      <a:pt x="297" y="1148"/>
                    </a:lnTo>
                    <a:lnTo>
                      <a:pt x="297" y="1147"/>
                    </a:lnTo>
                    <a:lnTo>
                      <a:pt x="295" y="1144"/>
                    </a:lnTo>
                    <a:lnTo>
                      <a:pt x="295" y="1143"/>
                    </a:lnTo>
                    <a:lnTo>
                      <a:pt x="297" y="1144"/>
                    </a:lnTo>
                    <a:lnTo>
                      <a:pt x="298" y="1146"/>
                    </a:lnTo>
                    <a:lnTo>
                      <a:pt x="298" y="1148"/>
                    </a:lnTo>
                    <a:close/>
                    <a:moveTo>
                      <a:pt x="293" y="1138"/>
                    </a:moveTo>
                    <a:lnTo>
                      <a:pt x="293" y="1142"/>
                    </a:lnTo>
                    <a:lnTo>
                      <a:pt x="293" y="1143"/>
                    </a:lnTo>
                    <a:lnTo>
                      <a:pt x="292" y="1142"/>
                    </a:lnTo>
                    <a:lnTo>
                      <a:pt x="290" y="1143"/>
                    </a:lnTo>
                    <a:lnTo>
                      <a:pt x="289" y="1142"/>
                    </a:lnTo>
                    <a:lnTo>
                      <a:pt x="290" y="1140"/>
                    </a:lnTo>
                    <a:lnTo>
                      <a:pt x="290" y="1139"/>
                    </a:lnTo>
                    <a:lnTo>
                      <a:pt x="291" y="1139"/>
                    </a:lnTo>
                    <a:lnTo>
                      <a:pt x="291" y="1137"/>
                    </a:lnTo>
                    <a:lnTo>
                      <a:pt x="291" y="1136"/>
                    </a:lnTo>
                    <a:lnTo>
                      <a:pt x="292" y="1134"/>
                    </a:lnTo>
                    <a:lnTo>
                      <a:pt x="292" y="1134"/>
                    </a:lnTo>
                    <a:lnTo>
                      <a:pt x="293" y="1138"/>
                    </a:lnTo>
                    <a:close/>
                    <a:moveTo>
                      <a:pt x="1155" y="1142"/>
                    </a:moveTo>
                    <a:lnTo>
                      <a:pt x="1158" y="1149"/>
                    </a:lnTo>
                    <a:lnTo>
                      <a:pt x="1158" y="1151"/>
                    </a:lnTo>
                    <a:lnTo>
                      <a:pt x="1155" y="1152"/>
                    </a:lnTo>
                    <a:lnTo>
                      <a:pt x="1153" y="1151"/>
                    </a:lnTo>
                    <a:lnTo>
                      <a:pt x="1152" y="1151"/>
                    </a:lnTo>
                    <a:lnTo>
                      <a:pt x="1152" y="1150"/>
                    </a:lnTo>
                    <a:lnTo>
                      <a:pt x="1152" y="1147"/>
                    </a:lnTo>
                    <a:lnTo>
                      <a:pt x="1151" y="1144"/>
                    </a:lnTo>
                    <a:lnTo>
                      <a:pt x="1149" y="1143"/>
                    </a:lnTo>
                    <a:lnTo>
                      <a:pt x="1147" y="1145"/>
                    </a:lnTo>
                    <a:lnTo>
                      <a:pt x="1147" y="1141"/>
                    </a:lnTo>
                    <a:lnTo>
                      <a:pt x="1148" y="1138"/>
                    </a:lnTo>
                    <a:lnTo>
                      <a:pt x="1148" y="1136"/>
                    </a:lnTo>
                    <a:lnTo>
                      <a:pt x="1148" y="1133"/>
                    </a:lnTo>
                    <a:lnTo>
                      <a:pt x="1148" y="1132"/>
                    </a:lnTo>
                    <a:lnTo>
                      <a:pt x="1150" y="1132"/>
                    </a:lnTo>
                    <a:lnTo>
                      <a:pt x="1153" y="1135"/>
                    </a:lnTo>
                    <a:lnTo>
                      <a:pt x="1155" y="1142"/>
                    </a:lnTo>
                    <a:close/>
                    <a:moveTo>
                      <a:pt x="282" y="1139"/>
                    </a:moveTo>
                    <a:lnTo>
                      <a:pt x="281" y="1140"/>
                    </a:lnTo>
                    <a:lnTo>
                      <a:pt x="280" y="1142"/>
                    </a:lnTo>
                    <a:lnTo>
                      <a:pt x="279" y="1142"/>
                    </a:lnTo>
                    <a:lnTo>
                      <a:pt x="278" y="1143"/>
                    </a:lnTo>
                    <a:lnTo>
                      <a:pt x="273" y="1149"/>
                    </a:lnTo>
                    <a:lnTo>
                      <a:pt x="271" y="1150"/>
                    </a:lnTo>
                    <a:lnTo>
                      <a:pt x="274" y="1145"/>
                    </a:lnTo>
                    <a:lnTo>
                      <a:pt x="274" y="1144"/>
                    </a:lnTo>
                    <a:lnTo>
                      <a:pt x="274" y="1143"/>
                    </a:lnTo>
                    <a:lnTo>
                      <a:pt x="273" y="1139"/>
                    </a:lnTo>
                    <a:lnTo>
                      <a:pt x="274" y="1140"/>
                    </a:lnTo>
                    <a:lnTo>
                      <a:pt x="276" y="1139"/>
                    </a:lnTo>
                    <a:lnTo>
                      <a:pt x="278" y="1136"/>
                    </a:lnTo>
                    <a:lnTo>
                      <a:pt x="279" y="1136"/>
                    </a:lnTo>
                    <a:lnTo>
                      <a:pt x="281" y="1132"/>
                    </a:lnTo>
                    <a:lnTo>
                      <a:pt x="282" y="1131"/>
                    </a:lnTo>
                    <a:lnTo>
                      <a:pt x="282" y="1132"/>
                    </a:lnTo>
                    <a:lnTo>
                      <a:pt x="282" y="1134"/>
                    </a:lnTo>
                    <a:lnTo>
                      <a:pt x="284" y="1136"/>
                    </a:lnTo>
                    <a:lnTo>
                      <a:pt x="283" y="1138"/>
                    </a:lnTo>
                    <a:lnTo>
                      <a:pt x="282" y="1139"/>
                    </a:lnTo>
                    <a:close/>
                    <a:moveTo>
                      <a:pt x="1109" y="1151"/>
                    </a:moveTo>
                    <a:lnTo>
                      <a:pt x="1109" y="1153"/>
                    </a:lnTo>
                    <a:lnTo>
                      <a:pt x="1110" y="1152"/>
                    </a:lnTo>
                    <a:lnTo>
                      <a:pt x="1111" y="1150"/>
                    </a:lnTo>
                    <a:lnTo>
                      <a:pt x="1113" y="1150"/>
                    </a:lnTo>
                    <a:lnTo>
                      <a:pt x="1115" y="1151"/>
                    </a:lnTo>
                    <a:lnTo>
                      <a:pt x="1116" y="1152"/>
                    </a:lnTo>
                    <a:lnTo>
                      <a:pt x="1115" y="1155"/>
                    </a:lnTo>
                    <a:lnTo>
                      <a:pt x="1115" y="1159"/>
                    </a:lnTo>
                    <a:lnTo>
                      <a:pt x="1114" y="1161"/>
                    </a:lnTo>
                    <a:lnTo>
                      <a:pt x="1113" y="1163"/>
                    </a:lnTo>
                    <a:lnTo>
                      <a:pt x="1110" y="1161"/>
                    </a:lnTo>
                    <a:lnTo>
                      <a:pt x="1107" y="1159"/>
                    </a:lnTo>
                    <a:lnTo>
                      <a:pt x="1104" y="1154"/>
                    </a:lnTo>
                    <a:lnTo>
                      <a:pt x="1102" y="1150"/>
                    </a:lnTo>
                    <a:lnTo>
                      <a:pt x="1102" y="1149"/>
                    </a:lnTo>
                    <a:lnTo>
                      <a:pt x="1101" y="1148"/>
                    </a:lnTo>
                    <a:lnTo>
                      <a:pt x="1098" y="1142"/>
                    </a:lnTo>
                    <a:lnTo>
                      <a:pt x="1096" y="1137"/>
                    </a:lnTo>
                    <a:lnTo>
                      <a:pt x="1094" y="1136"/>
                    </a:lnTo>
                    <a:lnTo>
                      <a:pt x="1091" y="1135"/>
                    </a:lnTo>
                    <a:lnTo>
                      <a:pt x="1090" y="1132"/>
                    </a:lnTo>
                    <a:lnTo>
                      <a:pt x="1091" y="1130"/>
                    </a:lnTo>
                    <a:lnTo>
                      <a:pt x="1095" y="1129"/>
                    </a:lnTo>
                    <a:lnTo>
                      <a:pt x="1101" y="1135"/>
                    </a:lnTo>
                    <a:lnTo>
                      <a:pt x="1102" y="1137"/>
                    </a:lnTo>
                    <a:lnTo>
                      <a:pt x="1104" y="1140"/>
                    </a:lnTo>
                    <a:lnTo>
                      <a:pt x="1105" y="1144"/>
                    </a:lnTo>
                    <a:lnTo>
                      <a:pt x="1106" y="1146"/>
                    </a:lnTo>
                    <a:lnTo>
                      <a:pt x="1109" y="1151"/>
                    </a:lnTo>
                    <a:close/>
                    <a:moveTo>
                      <a:pt x="268" y="1128"/>
                    </a:moveTo>
                    <a:lnTo>
                      <a:pt x="268" y="1132"/>
                    </a:lnTo>
                    <a:lnTo>
                      <a:pt x="264" y="1129"/>
                    </a:lnTo>
                    <a:lnTo>
                      <a:pt x="263" y="1128"/>
                    </a:lnTo>
                    <a:lnTo>
                      <a:pt x="263" y="1127"/>
                    </a:lnTo>
                    <a:lnTo>
                      <a:pt x="268" y="1127"/>
                    </a:lnTo>
                    <a:lnTo>
                      <a:pt x="268" y="1128"/>
                    </a:lnTo>
                    <a:close/>
                    <a:moveTo>
                      <a:pt x="258" y="1129"/>
                    </a:moveTo>
                    <a:lnTo>
                      <a:pt x="258" y="1129"/>
                    </a:lnTo>
                    <a:lnTo>
                      <a:pt x="259" y="1129"/>
                    </a:lnTo>
                    <a:lnTo>
                      <a:pt x="261" y="1126"/>
                    </a:lnTo>
                    <a:lnTo>
                      <a:pt x="262" y="1126"/>
                    </a:lnTo>
                    <a:lnTo>
                      <a:pt x="262" y="1126"/>
                    </a:lnTo>
                    <a:lnTo>
                      <a:pt x="261" y="1129"/>
                    </a:lnTo>
                    <a:lnTo>
                      <a:pt x="262" y="1134"/>
                    </a:lnTo>
                    <a:lnTo>
                      <a:pt x="264" y="1136"/>
                    </a:lnTo>
                    <a:lnTo>
                      <a:pt x="263" y="1136"/>
                    </a:lnTo>
                    <a:lnTo>
                      <a:pt x="260" y="1137"/>
                    </a:lnTo>
                    <a:lnTo>
                      <a:pt x="257" y="1137"/>
                    </a:lnTo>
                    <a:lnTo>
                      <a:pt x="256" y="1137"/>
                    </a:lnTo>
                    <a:lnTo>
                      <a:pt x="254" y="1138"/>
                    </a:lnTo>
                    <a:lnTo>
                      <a:pt x="253" y="1137"/>
                    </a:lnTo>
                    <a:lnTo>
                      <a:pt x="252" y="1129"/>
                    </a:lnTo>
                    <a:lnTo>
                      <a:pt x="253" y="1128"/>
                    </a:lnTo>
                    <a:lnTo>
                      <a:pt x="254" y="1126"/>
                    </a:lnTo>
                    <a:lnTo>
                      <a:pt x="257" y="1125"/>
                    </a:lnTo>
                    <a:lnTo>
                      <a:pt x="257" y="1125"/>
                    </a:lnTo>
                    <a:lnTo>
                      <a:pt x="258" y="1126"/>
                    </a:lnTo>
                    <a:lnTo>
                      <a:pt x="258" y="1127"/>
                    </a:lnTo>
                    <a:lnTo>
                      <a:pt x="258" y="1129"/>
                    </a:lnTo>
                    <a:close/>
                    <a:moveTo>
                      <a:pt x="1095" y="1117"/>
                    </a:moveTo>
                    <a:lnTo>
                      <a:pt x="1096" y="1119"/>
                    </a:lnTo>
                    <a:lnTo>
                      <a:pt x="1096" y="1120"/>
                    </a:lnTo>
                    <a:lnTo>
                      <a:pt x="1091" y="1123"/>
                    </a:lnTo>
                    <a:lnTo>
                      <a:pt x="1091" y="1124"/>
                    </a:lnTo>
                    <a:lnTo>
                      <a:pt x="1090" y="1126"/>
                    </a:lnTo>
                    <a:lnTo>
                      <a:pt x="1089" y="1127"/>
                    </a:lnTo>
                    <a:lnTo>
                      <a:pt x="1087" y="1129"/>
                    </a:lnTo>
                    <a:lnTo>
                      <a:pt x="1084" y="1132"/>
                    </a:lnTo>
                    <a:lnTo>
                      <a:pt x="1085" y="1124"/>
                    </a:lnTo>
                    <a:lnTo>
                      <a:pt x="1082" y="1120"/>
                    </a:lnTo>
                    <a:lnTo>
                      <a:pt x="1085" y="1117"/>
                    </a:lnTo>
                    <a:lnTo>
                      <a:pt x="1087" y="1118"/>
                    </a:lnTo>
                    <a:lnTo>
                      <a:pt x="1090" y="1119"/>
                    </a:lnTo>
                    <a:lnTo>
                      <a:pt x="1094" y="1116"/>
                    </a:lnTo>
                    <a:lnTo>
                      <a:pt x="1095" y="1117"/>
                    </a:lnTo>
                    <a:close/>
                    <a:moveTo>
                      <a:pt x="414" y="1102"/>
                    </a:moveTo>
                    <a:lnTo>
                      <a:pt x="413" y="1104"/>
                    </a:lnTo>
                    <a:lnTo>
                      <a:pt x="411" y="1104"/>
                    </a:lnTo>
                    <a:lnTo>
                      <a:pt x="410" y="1103"/>
                    </a:lnTo>
                    <a:lnTo>
                      <a:pt x="409" y="1101"/>
                    </a:lnTo>
                    <a:lnTo>
                      <a:pt x="413" y="1097"/>
                    </a:lnTo>
                    <a:lnTo>
                      <a:pt x="413" y="1096"/>
                    </a:lnTo>
                    <a:lnTo>
                      <a:pt x="414" y="1096"/>
                    </a:lnTo>
                    <a:lnTo>
                      <a:pt x="415" y="1098"/>
                    </a:lnTo>
                    <a:lnTo>
                      <a:pt x="414" y="1102"/>
                    </a:lnTo>
                    <a:close/>
                    <a:moveTo>
                      <a:pt x="1166" y="1120"/>
                    </a:moveTo>
                    <a:lnTo>
                      <a:pt x="1165" y="1126"/>
                    </a:lnTo>
                    <a:lnTo>
                      <a:pt x="1163" y="1132"/>
                    </a:lnTo>
                    <a:lnTo>
                      <a:pt x="1159" y="1135"/>
                    </a:lnTo>
                    <a:lnTo>
                      <a:pt x="1158" y="1134"/>
                    </a:lnTo>
                    <a:lnTo>
                      <a:pt x="1156" y="1132"/>
                    </a:lnTo>
                    <a:lnTo>
                      <a:pt x="1154" y="1132"/>
                    </a:lnTo>
                    <a:lnTo>
                      <a:pt x="1153" y="1131"/>
                    </a:lnTo>
                    <a:lnTo>
                      <a:pt x="1152" y="1129"/>
                    </a:lnTo>
                    <a:lnTo>
                      <a:pt x="1153" y="1126"/>
                    </a:lnTo>
                    <a:lnTo>
                      <a:pt x="1152" y="1124"/>
                    </a:lnTo>
                    <a:lnTo>
                      <a:pt x="1151" y="1126"/>
                    </a:lnTo>
                    <a:lnTo>
                      <a:pt x="1150" y="1127"/>
                    </a:lnTo>
                    <a:lnTo>
                      <a:pt x="1146" y="1130"/>
                    </a:lnTo>
                    <a:lnTo>
                      <a:pt x="1143" y="1134"/>
                    </a:lnTo>
                    <a:lnTo>
                      <a:pt x="1142" y="1137"/>
                    </a:lnTo>
                    <a:lnTo>
                      <a:pt x="1140" y="1134"/>
                    </a:lnTo>
                    <a:lnTo>
                      <a:pt x="1140" y="1127"/>
                    </a:lnTo>
                    <a:lnTo>
                      <a:pt x="1139" y="1124"/>
                    </a:lnTo>
                    <a:lnTo>
                      <a:pt x="1142" y="1119"/>
                    </a:lnTo>
                    <a:lnTo>
                      <a:pt x="1145" y="1115"/>
                    </a:lnTo>
                    <a:lnTo>
                      <a:pt x="1146" y="1101"/>
                    </a:lnTo>
                    <a:lnTo>
                      <a:pt x="1157" y="1095"/>
                    </a:lnTo>
                    <a:lnTo>
                      <a:pt x="1158" y="1095"/>
                    </a:lnTo>
                    <a:lnTo>
                      <a:pt x="1162" y="1100"/>
                    </a:lnTo>
                    <a:lnTo>
                      <a:pt x="1165" y="1107"/>
                    </a:lnTo>
                    <a:lnTo>
                      <a:pt x="1166" y="1110"/>
                    </a:lnTo>
                    <a:lnTo>
                      <a:pt x="1166" y="1115"/>
                    </a:lnTo>
                    <a:lnTo>
                      <a:pt x="1166" y="1120"/>
                    </a:lnTo>
                    <a:close/>
                    <a:moveTo>
                      <a:pt x="1087" y="1074"/>
                    </a:moveTo>
                    <a:lnTo>
                      <a:pt x="1093" y="1075"/>
                    </a:lnTo>
                    <a:lnTo>
                      <a:pt x="1098" y="1074"/>
                    </a:lnTo>
                    <a:lnTo>
                      <a:pt x="1100" y="1077"/>
                    </a:lnTo>
                    <a:lnTo>
                      <a:pt x="1101" y="1079"/>
                    </a:lnTo>
                    <a:lnTo>
                      <a:pt x="1102" y="1082"/>
                    </a:lnTo>
                    <a:lnTo>
                      <a:pt x="1102" y="1084"/>
                    </a:lnTo>
                    <a:lnTo>
                      <a:pt x="1102" y="1085"/>
                    </a:lnTo>
                    <a:lnTo>
                      <a:pt x="1101" y="1087"/>
                    </a:lnTo>
                    <a:lnTo>
                      <a:pt x="1101" y="1087"/>
                    </a:lnTo>
                    <a:lnTo>
                      <a:pt x="1112" y="1093"/>
                    </a:lnTo>
                    <a:lnTo>
                      <a:pt x="1117" y="1098"/>
                    </a:lnTo>
                    <a:lnTo>
                      <a:pt x="1118" y="1101"/>
                    </a:lnTo>
                    <a:lnTo>
                      <a:pt x="1120" y="1103"/>
                    </a:lnTo>
                    <a:lnTo>
                      <a:pt x="1122" y="1109"/>
                    </a:lnTo>
                    <a:lnTo>
                      <a:pt x="1126" y="1116"/>
                    </a:lnTo>
                    <a:lnTo>
                      <a:pt x="1128" y="1119"/>
                    </a:lnTo>
                    <a:lnTo>
                      <a:pt x="1129" y="1120"/>
                    </a:lnTo>
                    <a:lnTo>
                      <a:pt x="1129" y="1120"/>
                    </a:lnTo>
                    <a:lnTo>
                      <a:pt x="1126" y="1119"/>
                    </a:lnTo>
                    <a:lnTo>
                      <a:pt x="1119" y="1114"/>
                    </a:lnTo>
                    <a:lnTo>
                      <a:pt x="1118" y="1114"/>
                    </a:lnTo>
                    <a:lnTo>
                      <a:pt x="1118" y="1117"/>
                    </a:lnTo>
                    <a:lnTo>
                      <a:pt x="1117" y="1119"/>
                    </a:lnTo>
                    <a:lnTo>
                      <a:pt x="1115" y="1121"/>
                    </a:lnTo>
                    <a:lnTo>
                      <a:pt x="1117" y="1121"/>
                    </a:lnTo>
                    <a:lnTo>
                      <a:pt x="1122" y="1120"/>
                    </a:lnTo>
                    <a:lnTo>
                      <a:pt x="1126" y="1125"/>
                    </a:lnTo>
                    <a:lnTo>
                      <a:pt x="1128" y="1126"/>
                    </a:lnTo>
                    <a:lnTo>
                      <a:pt x="1130" y="1129"/>
                    </a:lnTo>
                    <a:lnTo>
                      <a:pt x="1130" y="1130"/>
                    </a:lnTo>
                    <a:lnTo>
                      <a:pt x="1129" y="1132"/>
                    </a:lnTo>
                    <a:lnTo>
                      <a:pt x="1128" y="1134"/>
                    </a:lnTo>
                    <a:lnTo>
                      <a:pt x="1128" y="1134"/>
                    </a:lnTo>
                    <a:lnTo>
                      <a:pt x="1129" y="1134"/>
                    </a:lnTo>
                    <a:lnTo>
                      <a:pt x="1134" y="1134"/>
                    </a:lnTo>
                    <a:lnTo>
                      <a:pt x="1136" y="1135"/>
                    </a:lnTo>
                    <a:lnTo>
                      <a:pt x="1135" y="1144"/>
                    </a:lnTo>
                    <a:lnTo>
                      <a:pt x="1136" y="1148"/>
                    </a:lnTo>
                    <a:lnTo>
                      <a:pt x="1136" y="1149"/>
                    </a:lnTo>
                    <a:lnTo>
                      <a:pt x="1135" y="1151"/>
                    </a:lnTo>
                    <a:lnTo>
                      <a:pt x="1135" y="1153"/>
                    </a:lnTo>
                    <a:lnTo>
                      <a:pt x="1136" y="1155"/>
                    </a:lnTo>
                    <a:lnTo>
                      <a:pt x="1136" y="1156"/>
                    </a:lnTo>
                    <a:lnTo>
                      <a:pt x="1134" y="1161"/>
                    </a:lnTo>
                    <a:lnTo>
                      <a:pt x="1133" y="1161"/>
                    </a:lnTo>
                    <a:lnTo>
                      <a:pt x="1131" y="1161"/>
                    </a:lnTo>
                    <a:lnTo>
                      <a:pt x="1129" y="1160"/>
                    </a:lnTo>
                    <a:lnTo>
                      <a:pt x="1126" y="1156"/>
                    </a:lnTo>
                    <a:lnTo>
                      <a:pt x="1124" y="1151"/>
                    </a:lnTo>
                    <a:lnTo>
                      <a:pt x="1123" y="1150"/>
                    </a:lnTo>
                    <a:lnTo>
                      <a:pt x="1120" y="1150"/>
                    </a:lnTo>
                    <a:lnTo>
                      <a:pt x="1120" y="1149"/>
                    </a:lnTo>
                    <a:lnTo>
                      <a:pt x="1118" y="1148"/>
                    </a:lnTo>
                    <a:lnTo>
                      <a:pt x="1117" y="1147"/>
                    </a:lnTo>
                    <a:lnTo>
                      <a:pt x="1117" y="1143"/>
                    </a:lnTo>
                    <a:lnTo>
                      <a:pt x="1115" y="1140"/>
                    </a:lnTo>
                    <a:lnTo>
                      <a:pt x="1116" y="1138"/>
                    </a:lnTo>
                    <a:lnTo>
                      <a:pt x="1114" y="1138"/>
                    </a:lnTo>
                    <a:lnTo>
                      <a:pt x="1113" y="1139"/>
                    </a:lnTo>
                    <a:lnTo>
                      <a:pt x="1114" y="1142"/>
                    </a:lnTo>
                    <a:lnTo>
                      <a:pt x="1113" y="1145"/>
                    </a:lnTo>
                    <a:lnTo>
                      <a:pt x="1111" y="1143"/>
                    </a:lnTo>
                    <a:lnTo>
                      <a:pt x="1107" y="1136"/>
                    </a:lnTo>
                    <a:lnTo>
                      <a:pt x="1102" y="1130"/>
                    </a:lnTo>
                    <a:lnTo>
                      <a:pt x="1101" y="1129"/>
                    </a:lnTo>
                    <a:lnTo>
                      <a:pt x="1101" y="1127"/>
                    </a:lnTo>
                    <a:lnTo>
                      <a:pt x="1103" y="1126"/>
                    </a:lnTo>
                    <a:lnTo>
                      <a:pt x="1105" y="1126"/>
                    </a:lnTo>
                    <a:lnTo>
                      <a:pt x="1106" y="1125"/>
                    </a:lnTo>
                    <a:lnTo>
                      <a:pt x="1102" y="1119"/>
                    </a:lnTo>
                    <a:lnTo>
                      <a:pt x="1102" y="1117"/>
                    </a:lnTo>
                    <a:lnTo>
                      <a:pt x="1103" y="1115"/>
                    </a:lnTo>
                    <a:lnTo>
                      <a:pt x="1101" y="1114"/>
                    </a:lnTo>
                    <a:lnTo>
                      <a:pt x="1096" y="1114"/>
                    </a:lnTo>
                    <a:lnTo>
                      <a:pt x="1095" y="1114"/>
                    </a:lnTo>
                    <a:lnTo>
                      <a:pt x="1094" y="1111"/>
                    </a:lnTo>
                    <a:lnTo>
                      <a:pt x="1093" y="1109"/>
                    </a:lnTo>
                    <a:lnTo>
                      <a:pt x="1089" y="1109"/>
                    </a:lnTo>
                    <a:lnTo>
                      <a:pt x="1087" y="1109"/>
                    </a:lnTo>
                    <a:lnTo>
                      <a:pt x="1085" y="1106"/>
                    </a:lnTo>
                    <a:lnTo>
                      <a:pt x="1084" y="1104"/>
                    </a:lnTo>
                    <a:lnTo>
                      <a:pt x="1084" y="1103"/>
                    </a:lnTo>
                    <a:lnTo>
                      <a:pt x="1086" y="1101"/>
                    </a:lnTo>
                    <a:lnTo>
                      <a:pt x="1088" y="1101"/>
                    </a:lnTo>
                    <a:lnTo>
                      <a:pt x="1090" y="1103"/>
                    </a:lnTo>
                    <a:lnTo>
                      <a:pt x="1091" y="1103"/>
                    </a:lnTo>
                    <a:lnTo>
                      <a:pt x="1095" y="1101"/>
                    </a:lnTo>
                    <a:lnTo>
                      <a:pt x="1095" y="1098"/>
                    </a:lnTo>
                    <a:lnTo>
                      <a:pt x="1097" y="1096"/>
                    </a:lnTo>
                    <a:lnTo>
                      <a:pt x="1096" y="1095"/>
                    </a:lnTo>
                    <a:lnTo>
                      <a:pt x="1095" y="1091"/>
                    </a:lnTo>
                    <a:lnTo>
                      <a:pt x="1093" y="1090"/>
                    </a:lnTo>
                    <a:lnTo>
                      <a:pt x="1088" y="1092"/>
                    </a:lnTo>
                    <a:lnTo>
                      <a:pt x="1083" y="1095"/>
                    </a:lnTo>
                    <a:lnTo>
                      <a:pt x="1082" y="1094"/>
                    </a:lnTo>
                    <a:lnTo>
                      <a:pt x="1081" y="1092"/>
                    </a:lnTo>
                    <a:lnTo>
                      <a:pt x="1086" y="1087"/>
                    </a:lnTo>
                    <a:lnTo>
                      <a:pt x="1088" y="1084"/>
                    </a:lnTo>
                    <a:lnTo>
                      <a:pt x="1087" y="1082"/>
                    </a:lnTo>
                    <a:lnTo>
                      <a:pt x="1086" y="1080"/>
                    </a:lnTo>
                    <a:lnTo>
                      <a:pt x="1086" y="1075"/>
                    </a:lnTo>
                    <a:lnTo>
                      <a:pt x="1087" y="1074"/>
                    </a:lnTo>
                    <a:close/>
                    <a:moveTo>
                      <a:pt x="1111" y="1079"/>
                    </a:moveTo>
                    <a:lnTo>
                      <a:pt x="1109" y="1079"/>
                    </a:lnTo>
                    <a:lnTo>
                      <a:pt x="1107" y="1078"/>
                    </a:lnTo>
                    <a:lnTo>
                      <a:pt x="1103" y="1074"/>
                    </a:lnTo>
                    <a:lnTo>
                      <a:pt x="1103" y="1072"/>
                    </a:lnTo>
                    <a:lnTo>
                      <a:pt x="1104" y="1071"/>
                    </a:lnTo>
                    <a:lnTo>
                      <a:pt x="1106" y="1068"/>
                    </a:lnTo>
                    <a:lnTo>
                      <a:pt x="1107" y="1067"/>
                    </a:lnTo>
                    <a:lnTo>
                      <a:pt x="1113" y="1068"/>
                    </a:lnTo>
                    <a:lnTo>
                      <a:pt x="1115" y="1068"/>
                    </a:lnTo>
                    <a:lnTo>
                      <a:pt x="1115" y="1069"/>
                    </a:lnTo>
                    <a:lnTo>
                      <a:pt x="1115" y="1071"/>
                    </a:lnTo>
                    <a:lnTo>
                      <a:pt x="1115" y="1072"/>
                    </a:lnTo>
                    <a:lnTo>
                      <a:pt x="1115" y="1074"/>
                    </a:lnTo>
                    <a:lnTo>
                      <a:pt x="1115" y="1075"/>
                    </a:lnTo>
                    <a:lnTo>
                      <a:pt x="1114" y="1076"/>
                    </a:lnTo>
                    <a:lnTo>
                      <a:pt x="1111" y="1079"/>
                    </a:lnTo>
                    <a:close/>
                    <a:moveTo>
                      <a:pt x="1131" y="1086"/>
                    </a:moveTo>
                    <a:lnTo>
                      <a:pt x="1131" y="1095"/>
                    </a:lnTo>
                    <a:lnTo>
                      <a:pt x="1129" y="1095"/>
                    </a:lnTo>
                    <a:lnTo>
                      <a:pt x="1128" y="1095"/>
                    </a:lnTo>
                    <a:lnTo>
                      <a:pt x="1126" y="1096"/>
                    </a:lnTo>
                    <a:lnTo>
                      <a:pt x="1123" y="1096"/>
                    </a:lnTo>
                    <a:lnTo>
                      <a:pt x="1122" y="1095"/>
                    </a:lnTo>
                    <a:lnTo>
                      <a:pt x="1122" y="1093"/>
                    </a:lnTo>
                    <a:lnTo>
                      <a:pt x="1122" y="1091"/>
                    </a:lnTo>
                    <a:lnTo>
                      <a:pt x="1121" y="1089"/>
                    </a:lnTo>
                    <a:lnTo>
                      <a:pt x="1117" y="1088"/>
                    </a:lnTo>
                    <a:lnTo>
                      <a:pt x="1115" y="1088"/>
                    </a:lnTo>
                    <a:lnTo>
                      <a:pt x="1113" y="1085"/>
                    </a:lnTo>
                    <a:lnTo>
                      <a:pt x="1113" y="1081"/>
                    </a:lnTo>
                    <a:lnTo>
                      <a:pt x="1114" y="1080"/>
                    </a:lnTo>
                    <a:lnTo>
                      <a:pt x="1117" y="1079"/>
                    </a:lnTo>
                    <a:lnTo>
                      <a:pt x="1118" y="1074"/>
                    </a:lnTo>
                    <a:lnTo>
                      <a:pt x="1119" y="1074"/>
                    </a:lnTo>
                    <a:lnTo>
                      <a:pt x="1123" y="1064"/>
                    </a:lnTo>
                    <a:lnTo>
                      <a:pt x="1125" y="1065"/>
                    </a:lnTo>
                    <a:lnTo>
                      <a:pt x="1128" y="1071"/>
                    </a:lnTo>
                    <a:lnTo>
                      <a:pt x="1133" y="1079"/>
                    </a:lnTo>
                    <a:lnTo>
                      <a:pt x="1131" y="1086"/>
                    </a:lnTo>
                    <a:close/>
                    <a:moveTo>
                      <a:pt x="441" y="1068"/>
                    </a:moveTo>
                    <a:lnTo>
                      <a:pt x="439" y="1069"/>
                    </a:lnTo>
                    <a:lnTo>
                      <a:pt x="438" y="1069"/>
                    </a:lnTo>
                    <a:lnTo>
                      <a:pt x="438" y="1068"/>
                    </a:lnTo>
                    <a:lnTo>
                      <a:pt x="439" y="1067"/>
                    </a:lnTo>
                    <a:lnTo>
                      <a:pt x="440" y="1064"/>
                    </a:lnTo>
                    <a:lnTo>
                      <a:pt x="443" y="1062"/>
                    </a:lnTo>
                    <a:lnTo>
                      <a:pt x="446" y="1059"/>
                    </a:lnTo>
                    <a:lnTo>
                      <a:pt x="448" y="1059"/>
                    </a:lnTo>
                    <a:lnTo>
                      <a:pt x="449" y="1061"/>
                    </a:lnTo>
                    <a:lnTo>
                      <a:pt x="446" y="1063"/>
                    </a:lnTo>
                    <a:lnTo>
                      <a:pt x="441" y="1068"/>
                    </a:lnTo>
                    <a:close/>
                    <a:moveTo>
                      <a:pt x="456" y="1064"/>
                    </a:moveTo>
                    <a:lnTo>
                      <a:pt x="454" y="1064"/>
                    </a:lnTo>
                    <a:lnTo>
                      <a:pt x="452" y="1063"/>
                    </a:lnTo>
                    <a:lnTo>
                      <a:pt x="452" y="1061"/>
                    </a:lnTo>
                    <a:lnTo>
                      <a:pt x="456" y="1058"/>
                    </a:lnTo>
                    <a:lnTo>
                      <a:pt x="458" y="1059"/>
                    </a:lnTo>
                    <a:lnTo>
                      <a:pt x="459" y="1060"/>
                    </a:lnTo>
                    <a:lnTo>
                      <a:pt x="458" y="1062"/>
                    </a:lnTo>
                    <a:lnTo>
                      <a:pt x="458" y="1062"/>
                    </a:lnTo>
                    <a:lnTo>
                      <a:pt x="457" y="1063"/>
                    </a:lnTo>
                    <a:lnTo>
                      <a:pt x="456" y="1064"/>
                    </a:lnTo>
                    <a:close/>
                    <a:moveTo>
                      <a:pt x="1112" y="1063"/>
                    </a:moveTo>
                    <a:lnTo>
                      <a:pt x="1112" y="1064"/>
                    </a:lnTo>
                    <a:lnTo>
                      <a:pt x="1107" y="1064"/>
                    </a:lnTo>
                    <a:lnTo>
                      <a:pt x="1106" y="1063"/>
                    </a:lnTo>
                    <a:lnTo>
                      <a:pt x="1106" y="1061"/>
                    </a:lnTo>
                    <a:lnTo>
                      <a:pt x="1106" y="1059"/>
                    </a:lnTo>
                    <a:lnTo>
                      <a:pt x="1107" y="1057"/>
                    </a:lnTo>
                    <a:lnTo>
                      <a:pt x="1108" y="1054"/>
                    </a:lnTo>
                    <a:lnTo>
                      <a:pt x="1109" y="1048"/>
                    </a:lnTo>
                    <a:lnTo>
                      <a:pt x="1115" y="1054"/>
                    </a:lnTo>
                    <a:lnTo>
                      <a:pt x="1117" y="1057"/>
                    </a:lnTo>
                    <a:lnTo>
                      <a:pt x="1117" y="1060"/>
                    </a:lnTo>
                    <a:lnTo>
                      <a:pt x="1115" y="1062"/>
                    </a:lnTo>
                    <a:lnTo>
                      <a:pt x="1113" y="1062"/>
                    </a:lnTo>
                    <a:lnTo>
                      <a:pt x="1112" y="1063"/>
                    </a:lnTo>
                    <a:close/>
                    <a:moveTo>
                      <a:pt x="1074" y="1046"/>
                    </a:moveTo>
                    <a:lnTo>
                      <a:pt x="1076" y="1049"/>
                    </a:lnTo>
                    <a:lnTo>
                      <a:pt x="1079" y="1049"/>
                    </a:lnTo>
                    <a:lnTo>
                      <a:pt x="1081" y="1052"/>
                    </a:lnTo>
                    <a:lnTo>
                      <a:pt x="1082" y="1057"/>
                    </a:lnTo>
                    <a:lnTo>
                      <a:pt x="1081" y="1059"/>
                    </a:lnTo>
                    <a:lnTo>
                      <a:pt x="1079" y="1058"/>
                    </a:lnTo>
                    <a:lnTo>
                      <a:pt x="1078" y="1060"/>
                    </a:lnTo>
                    <a:lnTo>
                      <a:pt x="1077" y="1066"/>
                    </a:lnTo>
                    <a:lnTo>
                      <a:pt x="1077" y="1071"/>
                    </a:lnTo>
                    <a:lnTo>
                      <a:pt x="1077" y="1076"/>
                    </a:lnTo>
                    <a:lnTo>
                      <a:pt x="1076" y="1082"/>
                    </a:lnTo>
                    <a:lnTo>
                      <a:pt x="1075" y="1085"/>
                    </a:lnTo>
                    <a:lnTo>
                      <a:pt x="1074" y="1086"/>
                    </a:lnTo>
                    <a:lnTo>
                      <a:pt x="1074" y="1087"/>
                    </a:lnTo>
                    <a:lnTo>
                      <a:pt x="1073" y="1085"/>
                    </a:lnTo>
                    <a:lnTo>
                      <a:pt x="1071" y="1085"/>
                    </a:lnTo>
                    <a:lnTo>
                      <a:pt x="1070" y="1088"/>
                    </a:lnTo>
                    <a:lnTo>
                      <a:pt x="1068" y="1088"/>
                    </a:lnTo>
                    <a:lnTo>
                      <a:pt x="1066" y="1081"/>
                    </a:lnTo>
                    <a:lnTo>
                      <a:pt x="1068" y="1069"/>
                    </a:lnTo>
                    <a:lnTo>
                      <a:pt x="1071" y="1067"/>
                    </a:lnTo>
                    <a:lnTo>
                      <a:pt x="1069" y="1064"/>
                    </a:lnTo>
                    <a:lnTo>
                      <a:pt x="1065" y="1060"/>
                    </a:lnTo>
                    <a:lnTo>
                      <a:pt x="1065" y="1058"/>
                    </a:lnTo>
                    <a:lnTo>
                      <a:pt x="1061" y="1052"/>
                    </a:lnTo>
                    <a:lnTo>
                      <a:pt x="1061" y="1051"/>
                    </a:lnTo>
                    <a:lnTo>
                      <a:pt x="1062" y="1046"/>
                    </a:lnTo>
                    <a:lnTo>
                      <a:pt x="1065" y="1041"/>
                    </a:lnTo>
                    <a:lnTo>
                      <a:pt x="1069" y="1041"/>
                    </a:lnTo>
                    <a:lnTo>
                      <a:pt x="1072" y="1043"/>
                    </a:lnTo>
                    <a:lnTo>
                      <a:pt x="1074" y="1045"/>
                    </a:lnTo>
                    <a:lnTo>
                      <a:pt x="1074" y="1046"/>
                    </a:lnTo>
                    <a:close/>
                    <a:moveTo>
                      <a:pt x="1093" y="1036"/>
                    </a:moveTo>
                    <a:lnTo>
                      <a:pt x="1095" y="1038"/>
                    </a:lnTo>
                    <a:lnTo>
                      <a:pt x="1096" y="1036"/>
                    </a:lnTo>
                    <a:lnTo>
                      <a:pt x="1098" y="1036"/>
                    </a:lnTo>
                    <a:lnTo>
                      <a:pt x="1102" y="1038"/>
                    </a:lnTo>
                    <a:lnTo>
                      <a:pt x="1104" y="1041"/>
                    </a:lnTo>
                    <a:lnTo>
                      <a:pt x="1106" y="1044"/>
                    </a:lnTo>
                    <a:lnTo>
                      <a:pt x="1106" y="1045"/>
                    </a:lnTo>
                    <a:lnTo>
                      <a:pt x="1105" y="1049"/>
                    </a:lnTo>
                    <a:lnTo>
                      <a:pt x="1106" y="1053"/>
                    </a:lnTo>
                    <a:lnTo>
                      <a:pt x="1106" y="1055"/>
                    </a:lnTo>
                    <a:lnTo>
                      <a:pt x="1105" y="1057"/>
                    </a:lnTo>
                    <a:lnTo>
                      <a:pt x="1104" y="1058"/>
                    </a:lnTo>
                    <a:lnTo>
                      <a:pt x="1103" y="1058"/>
                    </a:lnTo>
                    <a:lnTo>
                      <a:pt x="1100" y="1055"/>
                    </a:lnTo>
                    <a:lnTo>
                      <a:pt x="1096" y="1048"/>
                    </a:lnTo>
                    <a:lnTo>
                      <a:pt x="1094" y="1046"/>
                    </a:lnTo>
                    <a:lnTo>
                      <a:pt x="1094" y="1047"/>
                    </a:lnTo>
                    <a:lnTo>
                      <a:pt x="1095" y="1049"/>
                    </a:lnTo>
                    <a:lnTo>
                      <a:pt x="1097" y="1052"/>
                    </a:lnTo>
                    <a:lnTo>
                      <a:pt x="1097" y="1054"/>
                    </a:lnTo>
                    <a:lnTo>
                      <a:pt x="1099" y="1057"/>
                    </a:lnTo>
                    <a:lnTo>
                      <a:pt x="1100" y="1058"/>
                    </a:lnTo>
                    <a:lnTo>
                      <a:pt x="1100" y="1061"/>
                    </a:lnTo>
                    <a:lnTo>
                      <a:pt x="1100" y="1063"/>
                    </a:lnTo>
                    <a:lnTo>
                      <a:pt x="1100" y="1065"/>
                    </a:lnTo>
                    <a:lnTo>
                      <a:pt x="1099" y="1067"/>
                    </a:lnTo>
                    <a:lnTo>
                      <a:pt x="1098" y="1067"/>
                    </a:lnTo>
                    <a:lnTo>
                      <a:pt x="1093" y="1067"/>
                    </a:lnTo>
                    <a:lnTo>
                      <a:pt x="1089" y="1068"/>
                    </a:lnTo>
                    <a:lnTo>
                      <a:pt x="1086" y="1067"/>
                    </a:lnTo>
                    <a:lnTo>
                      <a:pt x="1085" y="1066"/>
                    </a:lnTo>
                    <a:lnTo>
                      <a:pt x="1084" y="1064"/>
                    </a:lnTo>
                    <a:lnTo>
                      <a:pt x="1084" y="1060"/>
                    </a:lnTo>
                    <a:lnTo>
                      <a:pt x="1083" y="1053"/>
                    </a:lnTo>
                    <a:lnTo>
                      <a:pt x="1084" y="1048"/>
                    </a:lnTo>
                    <a:lnTo>
                      <a:pt x="1081" y="1044"/>
                    </a:lnTo>
                    <a:lnTo>
                      <a:pt x="1079" y="1041"/>
                    </a:lnTo>
                    <a:lnTo>
                      <a:pt x="1076" y="1039"/>
                    </a:lnTo>
                    <a:lnTo>
                      <a:pt x="1074" y="1036"/>
                    </a:lnTo>
                    <a:lnTo>
                      <a:pt x="1075" y="1035"/>
                    </a:lnTo>
                    <a:lnTo>
                      <a:pt x="1077" y="1033"/>
                    </a:lnTo>
                    <a:lnTo>
                      <a:pt x="1082" y="1033"/>
                    </a:lnTo>
                    <a:lnTo>
                      <a:pt x="1093" y="1036"/>
                    </a:lnTo>
                    <a:close/>
                    <a:moveTo>
                      <a:pt x="492" y="1030"/>
                    </a:moveTo>
                    <a:lnTo>
                      <a:pt x="488" y="1032"/>
                    </a:lnTo>
                    <a:lnTo>
                      <a:pt x="488" y="1032"/>
                    </a:lnTo>
                    <a:lnTo>
                      <a:pt x="486" y="1035"/>
                    </a:lnTo>
                    <a:lnTo>
                      <a:pt x="484" y="1037"/>
                    </a:lnTo>
                    <a:lnTo>
                      <a:pt x="481" y="1034"/>
                    </a:lnTo>
                    <a:lnTo>
                      <a:pt x="482" y="1030"/>
                    </a:lnTo>
                    <a:lnTo>
                      <a:pt x="484" y="1027"/>
                    </a:lnTo>
                    <a:lnTo>
                      <a:pt x="495" y="1027"/>
                    </a:lnTo>
                    <a:lnTo>
                      <a:pt x="495" y="1028"/>
                    </a:lnTo>
                    <a:lnTo>
                      <a:pt x="495" y="1029"/>
                    </a:lnTo>
                    <a:lnTo>
                      <a:pt x="495" y="1030"/>
                    </a:lnTo>
                    <a:lnTo>
                      <a:pt x="492" y="1030"/>
                    </a:lnTo>
                    <a:close/>
                    <a:moveTo>
                      <a:pt x="1044" y="1017"/>
                    </a:moveTo>
                    <a:lnTo>
                      <a:pt x="1046" y="1024"/>
                    </a:lnTo>
                    <a:lnTo>
                      <a:pt x="1049" y="1028"/>
                    </a:lnTo>
                    <a:lnTo>
                      <a:pt x="1050" y="1034"/>
                    </a:lnTo>
                    <a:lnTo>
                      <a:pt x="1053" y="1046"/>
                    </a:lnTo>
                    <a:lnTo>
                      <a:pt x="1054" y="1050"/>
                    </a:lnTo>
                    <a:lnTo>
                      <a:pt x="1055" y="1052"/>
                    </a:lnTo>
                    <a:lnTo>
                      <a:pt x="1055" y="1059"/>
                    </a:lnTo>
                    <a:lnTo>
                      <a:pt x="1054" y="1060"/>
                    </a:lnTo>
                    <a:lnTo>
                      <a:pt x="1054" y="1062"/>
                    </a:lnTo>
                    <a:lnTo>
                      <a:pt x="1054" y="1063"/>
                    </a:lnTo>
                    <a:lnTo>
                      <a:pt x="1054" y="1068"/>
                    </a:lnTo>
                    <a:lnTo>
                      <a:pt x="1054" y="1075"/>
                    </a:lnTo>
                    <a:lnTo>
                      <a:pt x="1054" y="1080"/>
                    </a:lnTo>
                    <a:lnTo>
                      <a:pt x="1053" y="1080"/>
                    </a:lnTo>
                    <a:lnTo>
                      <a:pt x="1050" y="1079"/>
                    </a:lnTo>
                    <a:lnTo>
                      <a:pt x="1049" y="1077"/>
                    </a:lnTo>
                    <a:lnTo>
                      <a:pt x="1048" y="1074"/>
                    </a:lnTo>
                    <a:lnTo>
                      <a:pt x="1044" y="1067"/>
                    </a:lnTo>
                    <a:lnTo>
                      <a:pt x="1044" y="1064"/>
                    </a:lnTo>
                    <a:lnTo>
                      <a:pt x="1044" y="1061"/>
                    </a:lnTo>
                    <a:lnTo>
                      <a:pt x="1044" y="1060"/>
                    </a:lnTo>
                    <a:lnTo>
                      <a:pt x="1045" y="1058"/>
                    </a:lnTo>
                    <a:lnTo>
                      <a:pt x="1047" y="1056"/>
                    </a:lnTo>
                    <a:lnTo>
                      <a:pt x="1046" y="1055"/>
                    </a:lnTo>
                    <a:lnTo>
                      <a:pt x="1045" y="1056"/>
                    </a:lnTo>
                    <a:lnTo>
                      <a:pt x="1043" y="1056"/>
                    </a:lnTo>
                    <a:lnTo>
                      <a:pt x="1040" y="1054"/>
                    </a:lnTo>
                    <a:lnTo>
                      <a:pt x="1038" y="1052"/>
                    </a:lnTo>
                    <a:lnTo>
                      <a:pt x="1038" y="1048"/>
                    </a:lnTo>
                    <a:lnTo>
                      <a:pt x="1038" y="1047"/>
                    </a:lnTo>
                    <a:lnTo>
                      <a:pt x="1034" y="1048"/>
                    </a:lnTo>
                    <a:lnTo>
                      <a:pt x="1033" y="1047"/>
                    </a:lnTo>
                    <a:lnTo>
                      <a:pt x="1033" y="1045"/>
                    </a:lnTo>
                    <a:lnTo>
                      <a:pt x="1033" y="1043"/>
                    </a:lnTo>
                    <a:lnTo>
                      <a:pt x="1033" y="1041"/>
                    </a:lnTo>
                    <a:lnTo>
                      <a:pt x="1037" y="1035"/>
                    </a:lnTo>
                    <a:lnTo>
                      <a:pt x="1037" y="1035"/>
                    </a:lnTo>
                    <a:lnTo>
                      <a:pt x="1035" y="1034"/>
                    </a:lnTo>
                    <a:lnTo>
                      <a:pt x="1033" y="1032"/>
                    </a:lnTo>
                    <a:lnTo>
                      <a:pt x="1032" y="1026"/>
                    </a:lnTo>
                    <a:lnTo>
                      <a:pt x="1029" y="1023"/>
                    </a:lnTo>
                    <a:lnTo>
                      <a:pt x="1028" y="1023"/>
                    </a:lnTo>
                    <a:lnTo>
                      <a:pt x="1024" y="1033"/>
                    </a:lnTo>
                    <a:lnTo>
                      <a:pt x="1023" y="1035"/>
                    </a:lnTo>
                    <a:lnTo>
                      <a:pt x="1018" y="1036"/>
                    </a:lnTo>
                    <a:lnTo>
                      <a:pt x="1019" y="1033"/>
                    </a:lnTo>
                    <a:lnTo>
                      <a:pt x="1019" y="1032"/>
                    </a:lnTo>
                    <a:lnTo>
                      <a:pt x="1018" y="1024"/>
                    </a:lnTo>
                    <a:lnTo>
                      <a:pt x="1018" y="1021"/>
                    </a:lnTo>
                    <a:lnTo>
                      <a:pt x="1019" y="1019"/>
                    </a:lnTo>
                    <a:lnTo>
                      <a:pt x="1022" y="1018"/>
                    </a:lnTo>
                    <a:lnTo>
                      <a:pt x="1024" y="1017"/>
                    </a:lnTo>
                    <a:lnTo>
                      <a:pt x="1026" y="1015"/>
                    </a:lnTo>
                    <a:lnTo>
                      <a:pt x="1026" y="1013"/>
                    </a:lnTo>
                    <a:lnTo>
                      <a:pt x="1028" y="1008"/>
                    </a:lnTo>
                    <a:lnTo>
                      <a:pt x="1029" y="1006"/>
                    </a:lnTo>
                    <a:lnTo>
                      <a:pt x="1032" y="1007"/>
                    </a:lnTo>
                    <a:lnTo>
                      <a:pt x="1039" y="1012"/>
                    </a:lnTo>
                    <a:lnTo>
                      <a:pt x="1041" y="1013"/>
                    </a:lnTo>
                    <a:lnTo>
                      <a:pt x="1044" y="1017"/>
                    </a:lnTo>
                    <a:close/>
                    <a:moveTo>
                      <a:pt x="486" y="989"/>
                    </a:moveTo>
                    <a:lnTo>
                      <a:pt x="484" y="991"/>
                    </a:lnTo>
                    <a:lnTo>
                      <a:pt x="484" y="990"/>
                    </a:lnTo>
                    <a:lnTo>
                      <a:pt x="482" y="988"/>
                    </a:lnTo>
                    <a:lnTo>
                      <a:pt x="478" y="985"/>
                    </a:lnTo>
                    <a:lnTo>
                      <a:pt x="477" y="983"/>
                    </a:lnTo>
                    <a:lnTo>
                      <a:pt x="477" y="983"/>
                    </a:lnTo>
                    <a:lnTo>
                      <a:pt x="478" y="982"/>
                    </a:lnTo>
                    <a:lnTo>
                      <a:pt x="482" y="984"/>
                    </a:lnTo>
                    <a:lnTo>
                      <a:pt x="484" y="986"/>
                    </a:lnTo>
                    <a:lnTo>
                      <a:pt x="486" y="989"/>
                    </a:lnTo>
                    <a:close/>
                    <a:moveTo>
                      <a:pt x="496" y="990"/>
                    </a:moveTo>
                    <a:lnTo>
                      <a:pt x="496" y="994"/>
                    </a:lnTo>
                    <a:lnTo>
                      <a:pt x="497" y="993"/>
                    </a:lnTo>
                    <a:lnTo>
                      <a:pt x="502" y="990"/>
                    </a:lnTo>
                    <a:lnTo>
                      <a:pt x="504" y="989"/>
                    </a:lnTo>
                    <a:lnTo>
                      <a:pt x="508" y="989"/>
                    </a:lnTo>
                    <a:lnTo>
                      <a:pt x="510" y="990"/>
                    </a:lnTo>
                    <a:lnTo>
                      <a:pt x="510" y="991"/>
                    </a:lnTo>
                    <a:lnTo>
                      <a:pt x="510" y="993"/>
                    </a:lnTo>
                    <a:lnTo>
                      <a:pt x="508" y="995"/>
                    </a:lnTo>
                    <a:lnTo>
                      <a:pt x="509" y="997"/>
                    </a:lnTo>
                    <a:lnTo>
                      <a:pt x="510" y="1000"/>
                    </a:lnTo>
                    <a:lnTo>
                      <a:pt x="516" y="1002"/>
                    </a:lnTo>
                    <a:lnTo>
                      <a:pt x="517" y="1004"/>
                    </a:lnTo>
                    <a:lnTo>
                      <a:pt x="517" y="1004"/>
                    </a:lnTo>
                    <a:lnTo>
                      <a:pt x="513" y="1010"/>
                    </a:lnTo>
                    <a:lnTo>
                      <a:pt x="512" y="1011"/>
                    </a:lnTo>
                    <a:lnTo>
                      <a:pt x="510" y="1011"/>
                    </a:lnTo>
                    <a:lnTo>
                      <a:pt x="504" y="1010"/>
                    </a:lnTo>
                    <a:lnTo>
                      <a:pt x="498" y="1008"/>
                    </a:lnTo>
                    <a:lnTo>
                      <a:pt x="495" y="1008"/>
                    </a:lnTo>
                    <a:lnTo>
                      <a:pt x="495" y="1009"/>
                    </a:lnTo>
                    <a:lnTo>
                      <a:pt x="493" y="1011"/>
                    </a:lnTo>
                    <a:lnTo>
                      <a:pt x="494" y="1011"/>
                    </a:lnTo>
                    <a:lnTo>
                      <a:pt x="499" y="1011"/>
                    </a:lnTo>
                    <a:lnTo>
                      <a:pt x="501" y="1014"/>
                    </a:lnTo>
                    <a:lnTo>
                      <a:pt x="502" y="1016"/>
                    </a:lnTo>
                    <a:lnTo>
                      <a:pt x="503" y="1017"/>
                    </a:lnTo>
                    <a:lnTo>
                      <a:pt x="501" y="1018"/>
                    </a:lnTo>
                    <a:lnTo>
                      <a:pt x="499" y="1019"/>
                    </a:lnTo>
                    <a:lnTo>
                      <a:pt x="497" y="1019"/>
                    </a:lnTo>
                    <a:lnTo>
                      <a:pt x="493" y="1021"/>
                    </a:lnTo>
                    <a:lnTo>
                      <a:pt x="491" y="1024"/>
                    </a:lnTo>
                    <a:lnTo>
                      <a:pt x="484" y="1024"/>
                    </a:lnTo>
                    <a:lnTo>
                      <a:pt x="479" y="1027"/>
                    </a:lnTo>
                    <a:lnTo>
                      <a:pt x="477" y="1029"/>
                    </a:lnTo>
                    <a:lnTo>
                      <a:pt x="477" y="1031"/>
                    </a:lnTo>
                    <a:lnTo>
                      <a:pt x="474" y="1033"/>
                    </a:lnTo>
                    <a:lnTo>
                      <a:pt x="470" y="1034"/>
                    </a:lnTo>
                    <a:lnTo>
                      <a:pt x="473" y="1035"/>
                    </a:lnTo>
                    <a:lnTo>
                      <a:pt x="473" y="1036"/>
                    </a:lnTo>
                    <a:lnTo>
                      <a:pt x="473" y="1038"/>
                    </a:lnTo>
                    <a:lnTo>
                      <a:pt x="473" y="1039"/>
                    </a:lnTo>
                    <a:lnTo>
                      <a:pt x="470" y="1045"/>
                    </a:lnTo>
                    <a:lnTo>
                      <a:pt x="463" y="1049"/>
                    </a:lnTo>
                    <a:lnTo>
                      <a:pt x="461" y="1049"/>
                    </a:lnTo>
                    <a:lnTo>
                      <a:pt x="460" y="1049"/>
                    </a:lnTo>
                    <a:lnTo>
                      <a:pt x="460" y="1048"/>
                    </a:lnTo>
                    <a:lnTo>
                      <a:pt x="460" y="1047"/>
                    </a:lnTo>
                    <a:lnTo>
                      <a:pt x="468" y="1038"/>
                    </a:lnTo>
                    <a:lnTo>
                      <a:pt x="468" y="1037"/>
                    </a:lnTo>
                    <a:lnTo>
                      <a:pt x="466" y="1036"/>
                    </a:lnTo>
                    <a:lnTo>
                      <a:pt x="462" y="1034"/>
                    </a:lnTo>
                    <a:lnTo>
                      <a:pt x="460" y="1036"/>
                    </a:lnTo>
                    <a:lnTo>
                      <a:pt x="459" y="1036"/>
                    </a:lnTo>
                    <a:lnTo>
                      <a:pt x="460" y="1033"/>
                    </a:lnTo>
                    <a:lnTo>
                      <a:pt x="461" y="1031"/>
                    </a:lnTo>
                    <a:lnTo>
                      <a:pt x="461" y="1030"/>
                    </a:lnTo>
                    <a:lnTo>
                      <a:pt x="460" y="1029"/>
                    </a:lnTo>
                    <a:lnTo>
                      <a:pt x="458" y="1029"/>
                    </a:lnTo>
                    <a:lnTo>
                      <a:pt x="455" y="1029"/>
                    </a:lnTo>
                    <a:lnTo>
                      <a:pt x="452" y="1030"/>
                    </a:lnTo>
                    <a:lnTo>
                      <a:pt x="451" y="1031"/>
                    </a:lnTo>
                    <a:lnTo>
                      <a:pt x="451" y="1032"/>
                    </a:lnTo>
                    <a:lnTo>
                      <a:pt x="454" y="1032"/>
                    </a:lnTo>
                    <a:lnTo>
                      <a:pt x="455" y="1032"/>
                    </a:lnTo>
                    <a:lnTo>
                      <a:pt x="456" y="1033"/>
                    </a:lnTo>
                    <a:lnTo>
                      <a:pt x="456" y="1035"/>
                    </a:lnTo>
                    <a:lnTo>
                      <a:pt x="457" y="1036"/>
                    </a:lnTo>
                    <a:lnTo>
                      <a:pt x="456" y="1039"/>
                    </a:lnTo>
                    <a:lnTo>
                      <a:pt x="454" y="1042"/>
                    </a:lnTo>
                    <a:lnTo>
                      <a:pt x="452" y="1041"/>
                    </a:lnTo>
                    <a:lnTo>
                      <a:pt x="447" y="1035"/>
                    </a:lnTo>
                    <a:lnTo>
                      <a:pt x="445" y="1025"/>
                    </a:lnTo>
                    <a:lnTo>
                      <a:pt x="440" y="1018"/>
                    </a:lnTo>
                    <a:lnTo>
                      <a:pt x="440" y="1016"/>
                    </a:lnTo>
                    <a:lnTo>
                      <a:pt x="441" y="1012"/>
                    </a:lnTo>
                    <a:lnTo>
                      <a:pt x="446" y="1005"/>
                    </a:lnTo>
                    <a:lnTo>
                      <a:pt x="450" y="1004"/>
                    </a:lnTo>
                    <a:lnTo>
                      <a:pt x="454" y="1001"/>
                    </a:lnTo>
                    <a:lnTo>
                      <a:pt x="457" y="1000"/>
                    </a:lnTo>
                    <a:lnTo>
                      <a:pt x="458" y="1000"/>
                    </a:lnTo>
                    <a:lnTo>
                      <a:pt x="461" y="1001"/>
                    </a:lnTo>
                    <a:lnTo>
                      <a:pt x="462" y="1004"/>
                    </a:lnTo>
                    <a:lnTo>
                      <a:pt x="462" y="1005"/>
                    </a:lnTo>
                    <a:lnTo>
                      <a:pt x="462" y="1005"/>
                    </a:lnTo>
                    <a:lnTo>
                      <a:pt x="463" y="1007"/>
                    </a:lnTo>
                    <a:lnTo>
                      <a:pt x="466" y="1012"/>
                    </a:lnTo>
                    <a:lnTo>
                      <a:pt x="468" y="1017"/>
                    </a:lnTo>
                    <a:lnTo>
                      <a:pt x="470" y="1019"/>
                    </a:lnTo>
                    <a:lnTo>
                      <a:pt x="471" y="1020"/>
                    </a:lnTo>
                    <a:lnTo>
                      <a:pt x="470" y="1016"/>
                    </a:lnTo>
                    <a:lnTo>
                      <a:pt x="468" y="1012"/>
                    </a:lnTo>
                    <a:lnTo>
                      <a:pt x="468" y="1004"/>
                    </a:lnTo>
                    <a:lnTo>
                      <a:pt x="467" y="1001"/>
                    </a:lnTo>
                    <a:lnTo>
                      <a:pt x="468" y="1000"/>
                    </a:lnTo>
                    <a:lnTo>
                      <a:pt x="471" y="1000"/>
                    </a:lnTo>
                    <a:lnTo>
                      <a:pt x="471" y="999"/>
                    </a:lnTo>
                    <a:lnTo>
                      <a:pt x="468" y="997"/>
                    </a:lnTo>
                    <a:lnTo>
                      <a:pt x="466" y="994"/>
                    </a:lnTo>
                    <a:lnTo>
                      <a:pt x="465" y="992"/>
                    </a:lnTo>
                    <a:lnTo>
                      <a:pt x="465" y="991"/>
                    </a:lnTo>
                    <a:lnTo>
                      <a:pt x="467" y="988"/>
                    </a:lnTo>
                    <a:lnTo>
                      <a:pt x="468" y="988"/>
                    </a:lnTo>
                    <a:lnTo>
                      <a:pt x="469" y="987"/>
                    </a:lnTo>
                    <a:lnTo>
                      <a:pt x="471" y="988"/>
                    </a:lnTo>
                    <a:lnTo>
                      <a:pt x="473" y="988"/>
                    </a:lnTo>
                    <a:lnTo>
                      <a:pt x="475" y="994"/>
                    </a:lnTo>
                    <a:lnTo>
                      <a:pt x="476" y="995"/>
                    </a:lnTo>
                    <a:lnTo>
                      <a:pt x="477" y="995"/>
                    </a:lnTo>
                    <a:lnTo>
                      <a:pt x="479" y="995"/>
                    </a:lnTo>
                    <a:lnTo>
                      <a:pt x="480" y="993"/>
                    </a:lnTo>
                    <a:lnTo>
                      <a:pt x="481" y="992"/>
                    </a:lnTo>
                    <a:lnTo>
                      <a:pt x="482" y="991"/>
                    </a:lnTo>
                    <a:lnTo>
                      <a:pt x="485" y="993"/>
                    </a:lnTo>
                    <a:lnTo>
                      <a:pt x="486" y="992"/>
                    </a:lnTo>
                    <a:lnTo>
                      <a:pt x="487" y="991"/>
                    </a:lnTo>
                    <a:lnTo>
                      <a:pt x="487" y="988"/>
                    </a:lnTo>
                    <a:lnTo>
                      <a:pt x="487" y="987"/>
                    </a:lnTo>
                    <a:lnTo>
                      <a:pt x="487" y="985"/>
                    </a:lnTo>
                    <a:lnTo>
                      <a:pt x="486" y="983"/>
                    </a:lnTo>
                    <a:lnTo>
                      <a:pt x="488" y="982"/>
                    </a:lnTo>
                    <a:lnTo>
                      <a:pt x="495" y="984"/>
                    </a:lnTo>
                    <a:lnTo>
                      <a:pt x="497" y="986"/>
                    </a:lnTo>
                    <a:lnTo>
                      <a:pt x="496" y="990"/>
                    </a:lnTo>
                    <a:close/>
                    <a:moveTo>
                      <a:pt x="1021" y="966"/>
                    </a:moveTo>
                    <a:lnTo>
                      <a:pt x="1025" y="972"/>
                    </a:lnTo>
                    <a:lnTo>
                      <a:pt x="1025" y="973"/>
                    </a:lnTo>
                    <a:lnTo>
                      <a:pt x="1024" y="977"/>
                    </a:lnTo>
                    <a:lnTo>
                      <a:pt x="1022" y="978"/>
                    </a:lnTo>
                    <a:lnTo>
                      <a:pt x="1022" y="980"/>
                    </a:lnTo>
                    <a:lnTo>
                      <a:pt x="1024" y="981"/>
                    </a:lnTo>
                    <a:lnTo>
                      <a:pt x="1026" y="980"/>
                    </a:lnTo>
                    <a:lnTo>
                      <a:pt x="1030" y="974"/>
                    </a:lnTo>
                    <a:lnTo>
                      <a:pt x="1032" y="973"/>
                    </a:lnTo>
                    <a:lnTo>
                      <a:pt x="1032" y="973"/>
                    </a:lnTo>
                    <a:lnTo>
                      <a:pt x="1038" y="975"/>
                    </a:lnTo>
                    <a:lnTo>
                      <a:pt x="1043" y="977"/>
                    </a:lnTo>
                    <a:lnTo>
                      <a:pt x="1044" y="979"/>
                    </a:lnTo>
                    <a:lnTo>
                      <a:pt x="1045" y="983"/>
                    </a:lnTo>
                    <a:lnTo>
                      <a:pt x="1044" y="991"/>
                    </a:lnTo>
                    <a:lnTo>
                      <a:pt x="1040" y="992"/>
                    </a:lnTo>
                    <a:lnTo>
                      <a:pt x="1038" y="992"/>
                    </a:lnTo>
                    <a:lnTo>
                      <a:pt x="1036" y="991"/>
                    </a:lnTo>
                    <a:lnTo>
                      <a:pt x="1033" y="994"/>
                    </a:lnTo>
                    <a:lnTo>
                      <a:pt x="1035" y="995"/>
                    </a:lnTo>
                    <a:lnTo>
                      <a:pt x="1044" y="996"/>
                    </a:lnTo>
                    <a:lnTo>
                      <a:pt x="1046" y="1000"/>
                    </a:lnTo>
                    <a:lnTo>
                      <a:pt x="1047" y="1004"/>
                    </a:lnTo>
                    <a:lnTo>
                      <a:pt x="1045" y="1010"/>
                    </a:lnTo>
                    <a:lnTo>
                      <a:pt x="1040" y="1008"/>
                    </a:lnTo>
                    <a:lnTo>
                      <a:pt x="1037" y="1005"/>
                    </a:lnTo>
                    <a:lnTo>
                      <a:pt x="1028" y="999"/>
                    </a:lnTo>
                    <a:lnTo>
                      <a:pt x="1026" y="999"/>
                    </a:lnTo>
                    <a:lnTo>
                      <a:pt x="1024" y="1000"/>
                    </a:lnTo>
                    <a:lnTo>
                      <a:pt x="1024" y="1004"/>
                    </a:lnTo>
                    <a:lnTo>
                      <a:pt x="1024" y="1010"/>
                    </a:lnTo>
                    <a:lnTo>
                      <a:pt x="1022" y="1013"/>
                    </a:lnTo>
                    <a:lnTo>
                      <a:pt x="1015" y="1012"/>
                    </a:lnTo>
                    <a:lnTo>
                      <a:pt x="1013" y="1006"/>
                    </a:lnTo>
                    <a:lnTo>
                      <a:pt x="1010" y="999"/>
                    </a:lnTo>
                    <a:lnTo>
                      <a:pt x="1001" y="989"/>
                    </a:lnTo>
                    <a:lnTo>
                      <a:pt x="998" y="988"/>
                    </a:lnTo>
                    <a:lnTo>
                      <a:pt x="995" y="982"/>
                    </a:lnTo>
                    <a:lnTo>
                      <a:pt x="996" y="977"/>
                    </a:lnTo>
                    <a:lnTo>
                      <a:pt x="997" y="975"/>
                    </a:lnTo>
                    <a:lnTo>
                      <a:pt x="998" y="974"/>
                    </a:lnTo>
                    <a:lnTo>
                      <a:pt x="1001" y="972"/>
                    </a:lnTo>
                    <a:lnTo>
                      <a:pt x="1002" y="967"/>
                    </a:lnTo>
                    <a:lnTo>
                      <a:pt x="1005" y="971"/>
                    </a:lnTo>
                    <a:lnTo>
                      <a:pt x="1008" y="975"/>
                    </a:lnTo>
                    <a:lnTo>
                      <a:pt x="1008" y="971"/>
                    </a:lnTo>
                    <a:lnTo>
                      <a:pt x="1010" y="969"/>
                    </a:lnTo>
                    <a:lnTo>
                      <a:pt x="1013" y="969"/>
                    </a:lnTo>
                    <a:lnTo>
                      <a:pt x="1014" y="968"/>
                    </a:lnTo>
                    <a:lnTo>
                      <a:pt x="1016" y="966"/>
                    </a:lnTo>
                    <a:lnTo>
                      <a:pt x="1019" y="964"/>
                    </a:lnTo>
                    <a:lnTo>
                      <a:pt x="1021" y="966"/>
                    </a:lnTo>
                    <a:close/>
                    <a:moveTo>
                      <a:pt x="1064" y="967"/>
                    </a:moveTo>
                    <a:lnTo>
                      <a:pt x="1064" y="969"/>
                    </a:lnTo>
                    <a:lnTo>
                      <a:pt x="1060" y="968"/>
                    </a:lnTo>
                    <a:lnTo>
                      <a:pt x="1055" y="966"/>
                    </a:lnTo>
                    <a:lnTo>
                      <a:pt x="1054" y="963"/>
                    </a:lnTo>
                    <a:lnTo>
                      <a:pt x="1054" y="962"/>
                    </a:lnTo>
                    <a:lnTo>
                      <a:pt x="1058" y="961"/>
                    </a:lnTo>
                    <a:lnTo>
                      <a:pt x="1061" y="964"/>
                    </a:lnTo>
                    <a:lnTo>
                      <a:pt x="1064" y="967"/>
                    </a:lnTo>
                    <a:close/>
                    <a:moveTo>
                      <a:pt x="1053" y="971"/>
                    </a:moveTo>
                    <a:lnTo>
                      <a:pt x="1060" y="972"/>
                    </a:lnTo>
                    <a:lnTo>
                      <a:pt x="1066" y="972"/>
                    </a:lnTo>
                    <a:lnTo>
                      <a:pt x="1071" y="980"/>
                    </a:lnTo>
                    <a:lnTo>
                      <a:pt x="1074" y="988"/>
                    </a:lnTo>
                    <a:lnTo>
                      <a:pt x="1076" y="993"/>
                    </a:lnTo>
                    <a:lnTo>
                      <a:pt x="1077" y="997"/>
                    </a:lnTo>
                    <a:lnTo>
                      <a:pt x="1079" y="1002"/>
                    </a:lnTo>
                    <a:lnTo>
                      <a:pt x="1079" y="1002"/>
                    </a:lnTo>
                    <a:lnTo>
                      <a:pt x="1076" y="999"/>
                    </a:lnTo>
                    <a:lnTo>
                      <a:pt x="1074" y="993"/>
                    </a:lnTo>
                    <a:lnTo>
                      <a:pt x="1073" y="991"/>
                    </a:lnTo>
                    <a:lnTo>
                      <a:pt x="1071" y="989"/>
                    </a:lnTo>
                    <a:lnTo>
                      <a:pt x="1070" y="987"/>
                    </a:lnTo>
                    <a:lnTo>
                      <a:pt x="1068" y="982"/>
                    </a:lnTo>
                    <a:lnTo>
                      <a:pt x="1068" y="980"/>
                    </a:lnTo>
                    <a:lnTo>
                      <a:pt x="1067" y="978"/>
                    </a:lnTo>
                    <a:lnTo>
                      <a:pt x="1066" y="977"/>
                    </a:lnTo>
                    <a:lnTo>
                      <a:pt x="1065" y="978"/>
                    </a:lnTo>
                    <a:lnTo>
                      <a:pt x="1064" y="978"/>
                    </a:lnTo>
                    <a:lnTo>
                      <a:pt x="1065" y="982"/>
                    </a:lnTo>
                    <a:lnTo>
                      <a:pt x="1065" y="987"/>
                    </a:lnTo>
                    <a:lnTo>
                      <a:pt x="1071" y="997"/>
                    </a:lnTo>
                    <a:lnTo>
                      <a:pt x="1075" y="1002"/>
                    </a:lnTo>
                    <a:lnTo>
                      <a:pt x="1076" y="1004"/>
                    </a:lnTo>
                    <a:lnTo>
                      <a:pt x="1076" y="1009"/>
                    </a:lnTo>
                    <a:lnTo>
                      <a:pt x="1074" y="1011"/>
                    </a:lnTo>
                    <a:lnTo>
                      <a:pt x="1076" y="1016"/>
                    </a:lnTo>
                    <a:lnTo>
                      <a:pt x="1076" y="1017"/>
                    </a:lnTo>
                    <a:lnTo>
                      <a:pt x="1076" y="1018"/>
                    </a:lnTo>
                    <a:lnTo>
                      <a:pt x="1071" y="1020"/>
                    </a:lnTo>
                    <a:lnTo>
                      <a:pt x="1066" y="1028"/>
                    </a:lnTo>
                    <a:lnTo>
                      <a:pt x="1060" y="1034"/>
                    </a:lnTo>
                    <a:lnTo>
                      <a:pt x="1058" y="1035"/>
                    </a:lnTo>
                    <a:lnTo>
                      <a:pt x="1057" y="1033"/>
                    </a:lnTo>
                    <a:lnTo>
                      <a:pt x="1055" y="1032"/>
                    </a:lnTo>
                    <a:lnTo>
                      <a:pt x="1055" y="1029"/>
                    </a:lnTo>
                    <a:lnTo>
                      <a:pt x="1055" y="1026"/>
                    </a:lnTo>
                    <a:lnTo>
                      <a:pt x="1056" y="1024"/>
                    </a:lnTo>
                    <a:lnTo>
                      <a:pt x="1059" y="1013"/>
                    </a:lnTo>
                    <a:lnTo>
                      <a:pt x="1059" y="1010"/>
                    </a:lnTo>
                    <a:lnTo>
                      <a:pt x="1055" y="1005"/>
                    </a:lnTo>
                    <a:lnTo>
                      <a:pt x="1054" y="1001"/>
                    </a:lnTo>
                    <a:lnTo>
                      <a:pt x="1052" y="995"/>
                    </a:lnTo>
                    <a:lnTo>
                      <a:pt x="1050" y="980"/>
                    </a:lnTo>
                    <a:lnTo>
                      <a:pt x="1050" y="976"/>
                    </a:lnTo>
                    <a:lnTo>
                      <a:pt x="1049" y="972"/>
                    </a:lnTo>
                    <a:lnTo>
                      <a:pt x="1047" y="969"/>
                    </a:lnTo>
                    <a:lnTo>
                      <a:pt x="1046" y="965"/>
                    </a:lnTo>
                    <a:lnTo>
                      <a:pt x="1045" y="961"/>
                    </a:lnTo>
                    <a:lnTo>
                      <a:pt x="1045" y="959"/>
                    </a:lnTo>
                    <a:lnTo>
                      <a:pt x="1048" y="962"/>
                    </a:lnTo>
                    <a:lnTo>
                      <a:pt x="1051" y="967"/>
                    </a:lnTo>
                    <a:lnTo>
                      <a:pt x="1053" y="971"/>
                    </a:lnTo>
                    <a:close/>
                    <a:moveTo>
                      <a:pt x="510" y="959"/>
                    </a:moveTo>
                    <a:lnTo>
                      <a:pt x="512" y="960"/>
                    </a:lnTo>
                    <a:lnTo>
                      <a:pt x="513" y="956"/>
                    </a:lnTo>
                    <a:lnTo>
                      <a:pt x="514" y="956"/>
                    </a:lnTo>
                    <a:lnTo>
                      <a:pt x="517" y="959"/>
                    </a:lnTo>
                    <a:lnTo>
                      <a:pt x="519" y="958"/>
                    </a:lnTo>
                    <a:lnTo>
                      <a:pt x="521" y="962"/>
                    </a:lnTo>
                    <a:lnTo>
                      <a:pt x="522" y="963"/>
                    </a:lnTo>
                    <a:lnTo>
                      <a:pt x="523" y="962"/>
                    </a:lnTo>
                    <a:lnTo>
                      <a:pt x="524" y="963"/>
                    </a:lnTo>
                    <a:lnTo>
                      <a:pt x="524" y="966"/>
                    </a:lnTo>
                    <a:lnTo>
                      <a:pt x="521" y="970"/>
                    </a:lnTo>
                    <a:lnTo>
                      <a:pt x="520" y="971"/>
                    </a:lnTo>
                    <a:lnTo>
                      <a:pt x="518" y="970"/>
                    </a:lnTo>
                    <a:lnTo>
                      <a:pt x="517" y="969"/>
                    </a:lnTo>
                    <a:lnTo>
                      <a:pt x="517" y="968"/>
                    </a:lnTo>
                    <a:lnTo>
                      <a:pt x="515" y="965"/>
                    </a:lnTo>
                    <a:lnTo>
                      <a:pt x="515" y="965"/>
                    </a:lnTo>
                    <a:lnTo>
                      <a:pt x="513" y="968"/>
                    </a:lnTo>
                    <a:lnTo>
                      <a:pt x="513" y="969"/>
                    </a:lnTo>
                    <a:lnTo>
                      <a:pt x="514" y="971"/>
                    </a:lnTo>
                    <a:lnTo>
                      <a:pt x="514" y="972"/>
                    </a:lnTo>
                    <a:lnTo>
                      <a:pt x="512" y="973"/>
                    </a:lnTo>
                    <a:lnTo>
                      <a:pt x="509" y="973"/>
                    </a:lnTo>
                    <a:lnTo>
                      <a:pt x="507" y="974"/>
                    </a:lnTo>
                    <a:lnTo>
                      <a:pt x="506" y="973"/>
                    </a:lnTo>
                    <a:lnTo>
                      <a:pt x="506" y="970"/>
                    </a:lnTo>
                    <a:lnTo>
                      <a:pt x="505" y="971"/>
                    </a:lnTo>
                    <a:lnTo>
                      <a:pt x="504" y="974"/>
                    </a:lnTo>
                    <a:lnTo>
                      <a:pt x="503" y="977"/>
                    </a:lnTo>
                    <a:lnTo>
                      <a:pt x="499" y="978"/>
                    </a:lnTo>
                    <a:lnTo>
                      <a:pt x="499" y="979"/>
                    </a:lnTo>
                    <a:lnTo>
                      <a:pt x="498" y="980"/>
                    </a:lnTo>
                    <a:lnTo>
                      <a:pt x="495" y="980"/>
                    </a:lnTo>
                    <a:lnTo>
                      <a:pt x="493" y="980"/>
                    </a:lnTo>
                    <a:lnTo>
                      <a:pt x="483" y="977"/>
                    </a:lnTo>
                    <a:lnTo>
                      <a:pt x="481" y="975"/>
                    </a:lnTo>
                    <a:lnTo>
                      <a:pt x="489" y="966"/>
                    </a:lnTo>
                    <a:lnTo>
                      <a:pt x="493" y="963"/>
                    </a:lnTo>
                    <a:lnTo>
                      <a:pt x="496" y="963"/>
                    </a:lnTo>
                    <a:lnTo>
                      <a:pt x="498" y="964"/>
                    </a:lnTo>
                    <a:lnTo>
                      <a:pt x="499" y="964"/>
                    </a:lnTo>
                    <a:lnTo>
                      <a:pt x="499" y="960"/>
                    </a:lnTo>
                    <a:lnTo>
                      <a:pt x="498" y="957"/>
                    </a:lnTo>
                    <a:lnTo>
                      <a:pt x="498" y="956"/>
                    </a:lnTo>
                    <a:lnTo>
                      <a:pt x="503" y="954"/>
                    </a:lnTo>
                    <a:lnTo>
                      <a:pt x="504" y="954"/>
                    </a:lnTo>
                    <a:lnTo>
                      <a:pt x="507" y="955"/>
                    </a:lnTo>
                    <a:lnTo>
                      <a:pt x="509" y="957"/>
                    </a:lnTo>
                    <a:lnTo>
                      <a:pt x="510" y="959"/>
                    </a:lnTo>
                    <a:close/>
                    <a:moveTo>
                      <a:pt x="508" y="952"/>
                    </a:moveTo>
                    <a:lnTo>
                      <a:pt x="508" y="952"/>
                    </a:lnTo>
                    <a:lnTo>
                      <a:pt x="505" y="951"/>
                    </a:lnTo>
                    <a:lnTo>
                      <a:pt x="504" y="948"/>
                    </a:lnTo>
                    <a:lnTo>
                      <a:pt x="504" y="947"/>
                    </a:lnTo>
                    <a:lnTo>
                      <a:pt x="509" y="944"/>
                    </a:lnTo>
                    <a:lnTo>
                      <a:pt x="511" y="944"/>
                    </a:lnTo>
                    <a:lnTo>
                      <a:pt x="512" y="945"/>
                    </a:lnTo>
                    <a:lnTo>
                      <a:pt x="512" y="945"/>
                    </a:lnTo>
                    <a:lnTo>
                      <a:pt x="512" y="947"/>
                    </a:lnTo>
                    <a:lnTo>
                      <a:pt x="511" y="949"/>
                    </a:lnTo>
                    <a:lnTo>
                      <a:pt x="508" y="952"/>
                    </a:lnTo>
                    <a:close/>
                    <a:moveTo>
                      <a:pt x="251" y="947"/>
                    </a:moveTo>
                    <a:lnTo>
                      <a:pt x="248" y="948"/>
                    </a:lnTo>
                    <a:lnTo>
                      <a:pt x="246" y="947"/>
                    </a:lnTo>
                    <a:lnTo>
                      <a:pt x="244" y="941"/>
                    </a:lnTo>
                    <a:lnTo>
                      <a:pt x="246" y="941"/>
                    </a:lnTo>
                    <a:lnTo>
                      <a:pt x="248" y="937"/>
                    </a:lnTo>
                    <a:lnTo>
                      <a:pt x="255" y="934"/>
                    </a:lnTo>
                    <a:lnTo>
                      <a:pt x="257" y="934"/>
                    </a:lnTo>
                    <a:lnTo>
                      <a:pt x="251" y="947"/>
                    </a:lnTo>
                    <a:close/>
                    <a:moveTo>
                      <a:pt x="750" y="873"/>
                    </a:moveTo>
                    <a:lnTo>
                      <a:pt x="749" y="873"/>
                    </a:lnTo>
                    <a:lnTo>
                      <a:pt x="751" y="869"/>
                    </a:lnTo>
                    <a:lnTo>
                      <a:pt x="754" y="865"/>
                    </a:lnTo>
                    <a:lnTo>
                      <a:pt x="757" y="862"/>
                    </a:lnTo>
                    <a:lnTo>
                      <a:pt x="761" y="861"/>
                    </a:lnTo>
                    <a:lnTo>
                      <a:pt x="760" y="863"/>
                    </a:lnTo>
                    <a:lnTo>
                      <a:pt x="756" y="867"/>
                    </a:lnTo>
                    <a:lnTo>
                      <a:pt x="750" y="873"/>
                    </a:lnTo>
                    <a:close/>
                    <a:moveTo>
                      <a:pt x="645" y="857"/>
                    </a:moveTo>
                    <a:lnTo>
                      <a:pt x="643" y="860"/>
                    </a:lnTo>
                    <a:lnTo>
                      <a:pt x="637" y="858"/>
                    </a:lnTo>
                    <a:lnTo>
                      <a:pt x="638" y="855"/>
                    </a:lnTo>
                    <a:lnTo>
                      <a:pt x="643" y="852"/>
                    </a:lnTo>
                    <a:lnTo>
                      <a:pt x="648" y="856"/>
                    </a:lnTo>
                    <a:lnTo>
                      <a:pt x="645" y="857"/>
                    </a:lnTo>
                    <a:close/>
                    <a:moveTo>
                      <a:pt x="654" y="873"/>
                    </a:moveTo>
                    <a:lnTo>
                      <a:pt x="650" y="874"/>
                    </a:lnTo>
                    <a:lnTo>
                      <a:pt x="649" y="872"/>
                    </a:lnTo>
                    <a:lnTo>
                      <a:pt x="651" y="868"/>
                    </a:lnTo>
                    <a:lnTo>
                      <a:pt x="652" y="865"/>
                    </a:lnTo>
                    <a:lnTo>
                      <a:pt x="654" y="865"/>
                    </a:lnTo>
                    <a:lnTo>
                      <a:pt x="657" y="859"/>
                    </a:lnTo>
                    <a:lnTo>
                      <a:pt x="662" y="855"/>
                    </a:lnTo>
                    <a:lnTo>
                      <a:pt x="666" y="850"/>
                    </a:lnTo>
                    <a:lnTo>
                      <a:pt x="670" y="843"/>
                    </a:lnTo>
                    <a:lnTo>
                      <a:pt x="671" y="839"/>
                    </a:lnTo>
                    <a:lnTo>
                      <a:pt x="673" y="839"/>
                    </a:lnTo>
                    <a:lnTo>
                      <a:pt x="676" y="841"/>
                    </a:lnTo>
                    <a:lnTo>
                      <a:pt x="677" y="844"/>
                    </a:lnTo>
                    <a:lnTo>
                      <a:pt x="676" y="846"/>
                    </a:lnTo>
                    <a:lnTo>
                      <a:pt x="666" y="857"/>
                    </a:lnTo>
                    <a:lnTo>
                      <a:pt x="665" y="858"/>
                    </a:lnTo>
                    <a:lnTo>
                      <a:pt x="665" y="862"/>
                    </a:lnTo>
                    <a:lnTo>
                      <a:pt x="664" y="863"/>
                    </a:lnTo>
                    <a:lnTo>
                      <a:pt x="662" y="864"/>
                    </a:lnTo>
                    <a:lnTo>
                      <a:pt x="662" y="866"/>
                    </a:lnTo>
                    <a:lnTo>
                      <a:pt x="661" y="868"/>
                    </a:lnTo>
                    <a:lnTo>
                      <a:pt x="660" y="869"/>
                    </a:lnTo>
                    <a:lnTo>
                      <a:pt x="658" y="869"/>
                    </a:lnTo>
                    <a:lnTo>
                      <a:pt x="656" y="871"/>
                    </a:lnTo>
                    <a:lnTo>
                      <a:pt x="655" y="872"/>
                    </a:lnTo>
                    <a:lnTo>
                      <a:pt x="654" y="873"/>
                    </a:lnTo>
                    <a:close/>
                    <a:moveTo>
                      <a:pt x="91" y="838"/>
                    </a:moveTo>
                    <a:lnTo>
                      <a:pt x="94" y="841"/>
                    </a:lnTo>
                    <a:lnTo>
                      <a:pt x="95" y="841"/>
                    </a:lnTo>
                    <a:lnTo>
                      <a:pt x="100" y="840"/>
                    </a:lnTo>
                    <a:lnTo>
                      <a:pt x="102" y="841"/>
                    </a:lnTo>
                    <a:lnTo>
                      <a:pt x="103" y="842"/>
                    </a:lnTo>
                    <a:lnTo>
                      <a:pt x="104" y="844"/>
                    </a:lnTo>
                    <a:lnTo>
                      <a:pt x="104" y="848"/>
                    </a:lnTo>
                    <a:lnTo>
                      <a:pt x="104" y="851"/>
                    </a:lnTo>
                    <a:lnTo>
                      <a:pt x="104" y="855"/>
                    </a:lnTo>
                    <a:lnTo>
                      <a:pt x="104" y="857"/>
                    </a:lnTo>
                    <a:lnTo>
                      <a:pt x="106" y="860"/>
                    </a:lnTo>
                    <a:lnTo>
                      <a:pt x="108" y="863"/>
                    </a:lnTo>
                    <a:lnTo>
                      <a:pt x="108" y="867"/>
                    </a:lnTo>
                    <a:lnTo>
                      <a:pt x="102" y="868"/>
                    </a:lnTo>
                    <a:lnTo>
                      <a:pt x="96" y="868"/>
                    </a:lnTo>
                    <a:lnTo>
                      <a:pt x="92" y="871"/>
                    </a:lnTo>
                    <a:lnTo>
                      <a:pt x="91" y="873"/>
                    </a:lnTo>
                    <a:lnTo>
                      <a:pt x="91" y="875"/>
                    </a:lnTo>
                    <a:lnTo>
                      <a:pt x="90" y="876"/>
                    </a:lnTo>
                    <a:lnTo>
                      <a:pt x="89" y="876"/>
                    </a:lnTo>
                    <a:lnTo>
                      <a:pt x="87" y="873"/>
                    </a:lnTo>
                    <a:lnTo>
                      <a:pt x="85" y="872"/>
                    </a:lnTo>
                    <a:lnTo>
                      <a:pt x="76" y="869"/>
                    </a:lnTo>
                    <a:lnTo>
                      <a:pt x="65" y="863"/>
                    </a:lnTo>
                    <a:lnTo>
                      <a:pt x="61" y="861"/>
                    </a:lnTo>
                    <a:lnTo>
                      <a:pt x="56" y="855"/>
                    </a:lnTo>
                    <a:lnTo>
                      <a:pt x="51" y="849"/>
                    </a:lnTo>
                    <a:lnTo>
                      <a:pt x="54" y="848"/>
                    </a:lnTo>
                    <a:lnTo>
                      <a:pt x="57" y="848"/>
                    </a:lnTo>
                    <a:lnTo>
                      <a:pt x="70" y="848"/>
                    </a:lnTo>
                    <a:lnTo>
                      <a:pt x="72" y="843"/>
                    </a:lnTo>
                    <a:lnTo>
                      <a:pt x="73" y="842"/>
                    </a:lnTo>
                    <a:lnTo>
                      <a:pt x="77" y="841"/>
                    </a:lnTo>
                    <a:lnTo>
                      <a:pt x="80" y="838"/>
                    </a:lnTo>
                    <a:lnTo>
                      <a:pt x="83" y="838"/>
                    </a:lnTo>
                    <a:lnTo>
                      <a:pt x="84" y="839"/>
                    </a:lnTo>
                    <a:lnTo>
                      <a:pt x="87" y="838"/>
                    </a:lnTo>
                    <a:lnTo>
                      <a:pt x="90" y="837"/>
                    </a:lnTo>
                    <a:lnTo>
                      <a:pt x="91" y="838"/>
                    </a:lnTo>
                    <a:close/>
                    <a:moveTo>
                      <a:pt x="734" y="841"/>
                    </a:moveTo>
                    <a:lnTo>
                      <a:pt x="733" y="843"/>
                    </a:lnTo>
                    <a:lnTo>
                      <a:pt x="730" y="842"/>
                    </a:lnTo>
                    <a:lnTo>
                      <a:pt x="728" y="841"/>
                    </a:lnTo>
                    <a:lnTo>
                      <a:pt x="733" y="837"/>
                    </a:lnTo>
                    <a:lnTo>
                      <a:pt x="734" y="838"/>
                    </a:lnTo>
                    <a:lnTo>
                      <a:pt x="734" y="841"/>
                    </a:lnTo>
                    <a:close/>
                    <a:moveTo>
                      <a:pt x="694" y="834"/>
                    </a:moveTo>
                    <a:lnTo>
                      <a:pt x="695" y="836"/>
                    </a:lnTo>
                    <a:lnTo>
                      <a:pt x="701" y="835"/>
                    </a:lnTo>
                    <a:lnTo>
                      <a:pt x="703" y="835"/>
                    </a:lnTo>
                    <a:lnTo>
                      <a:pt x="704" y="837"/>
                    </a:lnTo>
                    <a:lnTo>
                      <a:pt x="703" y="838"/>
                    </a:lnTo>
                    <a:lnTo>
                      <a:pt x="701" y="839"/>
                    </a:lnTo>
                    <a:lnTo>
                      <a:pt x="694" y="841"/>
                    </a:lnTo>
                    <a:lnTo>
                      <a:pt x="688" y="845"/>
                    </a:lnTo>
                    <a:lnTo>
                      <a:pt x="688" y="845"/>
                    </a:lnTo>
                    <a:lnTo>
                      <a:pt x="687" y="841"/>
                    </a:lnTo>
                    <a:lnTo>
                      <a:pt x="686" y="839"/>
                    </a:lnTo>
                    <a:lnTo>
                      <a:pt x="686" y="837"/>
                    </a:lnTo>
                    <a:lnTo>
                      <a:pt x="686" y="837"/>
                    </a:lnTo>
                    <a:lnTo>
                      <a:pt x="686" y="835"/>
                    </a:lnTo>
                    <a:lnTo>
                      <a:pt x="688" y="833"/>
                    </a:lnTo>
                    <a:lnTo>
                      <a:pt x="690" y="832"/>
                    </a:lnTo>
                    <a:lnTo>
                      <a:pt x="694" y="834"/>
                    </a:lnTo>
                    <a:close/>
                    <a:moveTo>
                      <a:pt x="656" y="834"/>
                    </a:moveTo>
                    <a:lnTo>
                      <a:pt x="656" y="835"/>
                    </a:lnTo>
                    <a:lnTo>
                      <a:pt x="655" y="837"/>
                    </a:lnTo>
                    <a:lnTo>
                      <a:pt x="656" y="840"/>
                    </a:lnTo>
                    <a:lnTo>
                      <a:pt x="654" y="845"/>
                    </a:lnTo>
                    <a:lnTo>
                      <a:pt x="654" y="848"/>
                    </a:lnTo>
                    <a:lnTo>
                      <a:pt x="653" y="850"/>
                    </a:lnTo>
                    <a:lnTo>
                      <a:pt x="652" y="851"/>
                    </a:lnTo>
                    <a:lnTo>
                      <a:pt x="651" y="850"/>
                    </a:lnTo>
                    <a:lnTo>
                      <a:pt x="651" y="849"/>
                    </a:lnTo>
                    <a:lnTo>
                      <a:pt x="651" y="848"/>
                    </a:lnTo>
                    <a:lnTo>
                      <a:pt x="649" y="848"/>
                    </a:lnTo>
                    <a:lnTo>
                      <a:pt x="649" y="843"/>
                    </a:lnTo>
                    <a:lnTo>
                      <a:pt x="650" y="842"/>
                    </a:lnTo>
                    <a:lnTo>
                      <a:pt x="651" y="840"/>
                    </a:lnTo>
                    <a:lnTo>
                      <a:pt x="651" y="839"/>
                    </a:lnTo>
                    <a:lnTo>
                      <a:pt x="652" y="833"/>
                    </a:lnTo>
                    <a:lnTo>
                      <a:pt x="652" y="833"/>
                    </a:lnTo>
                    <a:lnTo>
                      <a:pt x="652" y="834"/>
                    </a:lnTo>
                    <a:lnTo>
                      <a:pt x="653" y="835"/>
                    </a:lnTo>
                    <a:lnTo>
                      <a:pt x="654" y="834"/>
                    </a:lnTo>
                    <a:lnTo>
                      <a:pt x="655" y="832"/>
                    </a:lnTo>
                    <a:lnTo>
                      <a:pt x="655" y="832"/>
                    </a:lnTo>
                    <a:lnTo>
                      <a:pt x="656" y="834"/>
                    </a:lnTo>
                    <a:close/>
                    <a:moveTo>
                      <a:pt x="523" y="839"/>
                    </a:moveTo>
                    <a:lnTo>
                      <a:pt x="521" y="839"/>
                    </a:lnTo>
                    <a:lnTo>
                      <a:pt x="523" y="837"/>
                    </a:lnTo>
                    <a:lnTo>
                      <a:pt x="525" y="830"/>
                    </a:lnTo>
                    <a:lnTo>
                      <a:pt x="526" y="832"/>
                    </a:lnTo>
                    <a:lnTo>
                      <a:pt x="526" y="832"/>
                    </a:lnTo>
                    <a:lnTo>
                      <a:pt x="523" y="838"/>
                    </a:lnTo>
                    <a:lnTo>
                      <a:pt x="523" y="839"/>
                    </a:lnTo>
                    <a:close/>
                    <a:moveTo>
                      <a:pt x="647" y="810"/>
                    </a:moveTo>
                    <a:lnTo>
                      <a:pt x="644" y="811"/>
                    </a:lnTo>
                    <a:lnTo>
                      <a:pt x="642" y="810"/>
                    </a:lnTo>
                    <a:lnTo>
                      <a:pt x="642" y="810"/>
                    </a:lnTo>
                    <a:lnTo>
                      <a:pt x="643" y="806"/>
                    </a:lnTo>
                    <a:lnTo>
                      <a:pt x="643" y="805"/>
                    </a:lnTo>
                    <a:lnTo>
                      <a:pt x="645" y="804"/>
                    </a:lnTo>
                    <a:lnTo>
                      <a:pt x="647" y="806"/>
                    </a:lnTo>
                    <a:lnTo>
                      <a:pt x="647" y="807"/>
                    </a:lnTo>
                    <a:lnTo>
                      <a:pt x="647" y="810"/>
                    </a:lnTo>
                    <a:close/>
                    <a:moveTo>
                      <a:pt x="91" y="440"/>
                    </a:moveTo>
                    <a:lnTo>
                      <a:pt x="90" y="441"/>
                    </a:lnTo>
                    <a:lnTo>
                      <a:pt x="90" y="439"/>
                    </a:lnTo>
                    <a:lnTo>
                      <a:pt x="94" y="436"/>
                    </a:lnTo>
                    <a:lnTo>
                      <a:pt x="101" y="433"/>
                    </a:lnTo>
                    <a:lnTo>
                      <a:pt x="100" y="433"/>
                    </a:lnTo>
                    <a:lnTo>
                      <a:pt x="97" y="436"/>
                    </a:lnTo>
                    <a:lnTo>
                      <a:pt x="91" y="440"/>
                    </a:lnTo>
                    <a:close/>
                    <a:moveTo>
                      <a:pt x="860" y="161"/>
                    </a:moveTo>
                    <a:lnTo>
                      <a:pt x="860" y="187"/>
                    </a:lnTo>
                    <a:lnTo>
                      <a:pt x="860" y="212"/>
                    </a:lnTo>
                    <a:lnTo>
                      <a:pt x="860" y="237"/>
                    </a:lnTo>
                    <a:lnTo>
                      <a:pt x="860" y="261"/>
                    </a:lnTo>
                    <a:lnTo>
                      <a:pt x="860" y="285"/>
                    </a:lnTo>
                    <a:lnTo>
                      <a:pt x="860" y="309"/>
                    </a:lnTo>
                    <a:lnTo>
                      <a:pt x="860" y="333"/>
                    </a:lnTo>
                    <a:lnTo>
                      <a:pt x="860" y="356"/>
                    </a:lnTo>
                    <a:lnTo>
                      <a:pt x="860" y="379"/>
                    </a:lnTo>
                    <a:lnTo>
                      <a:pt x="860" y="402"/>
                    </a:lnTo>
                    <a:lnTo>
                      <a:pt x="860" y="424"/>
                    </a:lnTo>
                    <a:lnTo>
                      <a:pt x="860" y="447"/>
                    </a:lnTo>
                    <a:lnTo>
                      <a:pt x="860" y="469"/>
                    </a:lnTo>
                    <a:lnTo>
                      <a:pt x="860" y="490"/>
                    </a:lnTo>
                    <a:lnTo>
                      <a:pt x="860" y="512"/>
                    </a:lnTo>
                    <a:lnTo>
                      <a:pt x="860" y="533"/>
                    </a:lnTo>
                    <a:lnTo>
                      <a:pt x="860" y="554"/>
                    </a:lnTo>
                    <a:lnTo>
                      <a:pt x="860" y="575"/>
                    </a:lnTo>
                    <a:lnTo>
                      <a:pt x="860" y="595"/>
                    </a:lnTo>
                    <a:lnTo>
                      <a:pt x="860" y="615"/>
                    </a:lnTo>
                    <a:lnTo>
                      <a:pt x="860" y="636"/>
                    </a:lnTo>
                    <a:lnTo>
                      <a:pt x="860" y="655"/>
                    </a:lnTo>
                    <a:lnTo>
                      <a:pt x="860" y="675"/>
                    </a:lnTo>
                    <a:lnTo>
                      <a:pt x="860" y="694"/>
                    </a:lnTo>
                    <a:lnTo>
                      <a:pt x="860" y="713"/>
                    </a:lnTo>
                    <a:lnTo>
                      <a:pt x="860" y="732"/>
                    </a:lnTo>
                    <a:lnTo>
                      <a:pt x="860" y="751"/>
                    </a:lnTo>
                    <a:lnTo>
                      <a:pt x="860" y="770"/>
                    </a:lnTo>
                    <a:lnTo>
                      <a:pt x="860" y="788"/>
                    </a:lnTo>
                    <a:lnTo>
                      <a:pt x="860" y="806"/>
                    </a:lnTo>
                    <a:lnTo>
                      <a:pt x="860" y="825"/>
                    </a:lnTo>
                    <a:lnTo>
                      <a:pt x="860" y="843"/>
                    </a:lnTo>
                    <a:lnTo>
                      <a:pt x="867" y="846"/>
                    </a:lnTo>
                    <a:lnTo>
                      <a:pt x="874" y="848"/>
                    </a:lnTo>
                    <a:lnTo>
                      <a:pt x="876" y="843"/>
                    </a:lnTo>
                    <a:lnTo>
                      <a:pt x="884" y="847"/>
                    </a:lnTo>
                    <a:lnTo>
                      <a:pt x="891" y="851"/>
                    </a:lnTo>
                    <a:lnTo>
                      <a:pt x="895" y="846"/>
                    </a:lnTo>
                    <a:lnTo>
                      <a:pt x="900" y="841"/>
                    </a:lnTo>
                    <a:lnTo>
                      <a:pt x="906" y="841"/>
                    </a:lnTo>
                    <a:lnTo>
                      <a:pt x="914" y="841"/>
                    </a:lnTo>
                    <a:lnTo>
                      <a:pt x="918" y="841"/>
                    </a:lnTo>
                    <a:lnTo>
                      <a:pt x="918" y="844"/>
                    </a:lnTo>
                    <a:lnTo>
                      <a:pt x="917" y="851"/>
                    </a:lnTo>
                    <a:lnTo>
                      <a:pt x="915" y="857"/>
                    </a:lnTo>
                    <a:lnTo>
                      <a:pt x="920" y="862"/>
                    </a:lnTo>
                    <a:lnTo>
                      <a:pt x="924" y="865"/>
                    </a:lnTo>
                    <a:lnTo>
                      <a:pt x="929" y="868"/>
                    </a:lnTo>
                    <a:lnTo>
                      <a:pt x="932" y="875"/>
                    </a:lnTo>
                    <a:lnTo>
                      <a:pt x="937" y="881"/>
                    </a:lnTo>
                    <a:lnTo>
                      <a:pt x="942" y="885"/>
                    </a:lnTo>
                    <a:lnTo>
                      <a:pt x="945" y="889"/>
                    </a:lnTo>
                    <a:lnTo>
                      <a:pt x="951" y="895"/>
                    </a:lnTo>
                    <a:lnTo>
                      <a:pt x="955" y="900"/>
                    </a:lnTo>
                    <a:lnTo>
                      <a:pt x="961" y="905"/>
                    </a:lnTo>
                    <a:lnTo>
                      <a:pt x="964" y="908"/>
                    </a:lnTo>
                    <a:lnTo>
                      <a:pt x="965" y="915"/>
                    </a:lnTo>
                    <a:lnTo>
                      <a:pt x="967" y="922"/>
                    </a:lnTo>
                    <a:lnTo>
                      <a:pt x="966" y="927"/>
                    </a:lnTo>
                    <a:lnTo>
                      <a:pt x="969" y="928"/>
                    </a:lnTo>
                    <a:lnTo>
                      <a:pt x="974" y="923"/>
                    </a:lnTo>
                    <a:lnTo>
                      <a:pt x="978" y="919"/>
                    </a:lnTo>
                    <a:lnTo>
                      <a:pt x="984" y="915"/>
                    </a:lnTo>
                    <a:lnTo>
                      <a:pt x="987" y="913"/>
                    </a:lnTo>
                    <a:lnTo>
                      <a:pt x="995" y="913"/>
                    </a:lnTo>
                    <a:lnTo>
                      <a:pt x="998" y="905"/>
                    </a:lnTo>
                    <a:lnTo>
                      <a:pt x="998" y="895"/>
                    </a:lnTo>
                    <a:lnTo>
                      <a:pt x="1002" y="895"/>
                    </a:lnTo>
                    <a:lnTo>
                      <a:pt x="1004" y="893"/>
                    </a:lnTo>
                    <a:lnTo>
                      <a:pt x="1005" y="890"/>
                    </a:lnTo>
                    <a:lnTo>
                      <a:pt x="1003" y="885"/>
                    </a:lnTo>
                    <a:lnTo>
                      <a:pt x="1010" y="884"/>
                    </a:lnTo>
                    <a:lnTo>
                      <a:pt x="1014" y="882"/>
                    </a:lnTo>
                    <a:lnTo>
                      <a:pt x="1022" y="878"/>
                    </a:lnTo>
                    <a:lnTo>
                      <a:pt x="1029" y="874"/>
                    </a:lnTo>
                    <a:lnTo>
                      <a:pt x="1032" y="878"/>
                    </a:lnTo>
                    <a:lnTo>
                      <a:pt x="1035" y="880"/>
                    </a:lnTo>
                    <a:lnTo>
                      <a:pt x="1042" y="887"/>
                    </a:lnTo>
                    <a:lnTo>
                      <a:pt x="1042" y="889"/>
                    </a:lnTo>
                    <a:lnTo>
                      <a:pt x="1042" y="892"/>
                    </a:lnTo>
                    <a:lnTo>
                      <a:pt x="1041" y="895"/>
                    </a:lnTo>
                    <a:lnTo>
                      <a:pt x="1044" y="904"/>
                    </a:lnTo>
                    <a:lnTo>
                      <a:pt x="1046" y="906"/>
                    </a:lnTo>
                    <a:lnTo>
                      <a:pt x="1049" y="907"/>
                    </a:lnTo>
                    <a:lnTo>
                      <a:pt x="1053" y="910"/>
                    </a:lnTo>
                    <a:lnTo>
                      <a:pt x="1055" y="912"/>
                    </a:lnTo>
                    <a:lnTo>
                      <a:pt x="1060" y="917"/>
                    </a:lnTo>
                    <a:lnTo>
                      <a:pt x="1061" y="918"/>
                    </a:lnTo>
                    <a:lnTo>
                      <a:pt x="1061" y="921"/>
                    </a:lnTo>
                    <a:lnTo>
                      <a:pt x="1062" y="923"/>
                    </a:lnTo>
                    <a:lnTo>
                      <a:pt x="1063" y="925"/>
                    </a:lnTo>
                    <a:lnTo>
                      <a:pt x="1065" y="928"/>
                    </a:lnTo>
                    <a:lnTo>
                      <a:pt x="1067" y="931"/>
                    </a:lnTo>
                    <a:lnTo>
                      <a:pt x="1071" y="934"/>
                    </a:lnTo>
                    <a:lnTo>
                      <a:pt x="1074" y="936"/>
                    </a:lnTo>
                    <a:lnTo>
                      <a:pt x="1079" y="939"/>
                    </a:lnTo>
                    <a:lnTo>
                      <a:pt x="1084" y="945"/>
                    </a:lnTo>
                    <a:lnTo>
                      <a:pt x="1087" y="951"/>
                    </a:lnTo>
                    <a:lnTo>
                      <a:pt x="1092" y="956"/>
                    </a:lnTo>
                    <a:lnTo>
                      <a:pt x="1091" y="961"/>
                    </a:lnTo>
                    <a:lnTo>
                      <a:pt x="1096" y="967"/>
                    </a:lnTo>
                    <a:lnTo>
                      <a:pt x="1101" y="976"/>
                    </a:lnTo>
                    <a:lnTo>
                      <a:pt x="1104" y="983"/>
                    </a:lnTo>
                    <a:lnTo>
                      <a:pt x="1107" y="987"/>
                    </a:lnTo>
                    <a:lnTo>
                      <a:pt x="1110" y="993"/>
                    </a:lnTo>
                    <a:lnTo>
                      <a:pt x="1113" y="1000"/>
                    </a:lnTo>
                    <a:lnTo>
                      <a:pt x="1118" y="1009"/>
                    </a:lnTo>
                    <a:lnTo>
                      <a:pt x="1122" y="1014"/>
                    </a:lnTo>
                    <a:lnTo>
                      <a:pt x="1126" y="1021"/>
                    </a:lnTo>
                    <a:lnTo>
                      <a:pt x="1128" y="1026"/>
                    </a:lnTo>
                    <a:lnTo>
                      <a:pt x="1126" y="1028"/>
                    </a:lnTo>
                    <a:lnTo>
                      <a:pt x="1124" y="1032"/>
                    </a:lnTo>
                    <a:lnTo>
                      <a:pt x="1130" y="1034"/>
                    </a:lnTo>
                    <a:lnTo>
                      <a:pt x="1134" y="1035"/>
                    </a:lnTo>
                    <a:lnTo>
                      <a:pt x="1133" y="1040"/>
                    </a:lnTo>
                    <a:lnTo>
                      <a:pt x="1131" y="1045"/>
                    </a:lnTo>
                    <a:lnTo>
                      <a:pt x="1136" y="1047"/>
                    </a:lnTo>
                    <a:lnTo>
                      <a:pt x="1139" y="1049"/>
                    </a:lnTo>
                    <a:lnTo>
                      <a:pt x="1138" y="1051"/>
                    </a:lnTo>
                    <a:lnTo>
                      <a:pt x="1140" y="1055"/>
                    </a:lnTo>
                    <a:lnTo>
                      <a:pt x="1140" y="1060"/>
                    </a:lnTo>
                    <a:lnTo>
                      <a:pt x="1145" y="1060"/>
                    </a:lnTo>
                    <a:lnTo>
                      <a:pt x="1148" y="1059"/>
                    </a:lnTo>
                    <a:lnTo>
                      <a:pt x="1151" y="1062"/>
                    </a:lnTo>
                    <a:lnTo>
                      <a:pt x="1155" y="1064"/>
                    </a:lnTo>
                    <a:lnTo>
                      <a:pt x="1159" y="1068"/>
                    </a:lnTo>
                    <a:lnTo>
                      <a:pt x="1163" y="1070"/>
                    </a:lnTo>
                    <a:lnTo>
                      <a:pt x="1167" y="1071"/>
                    </a:lnTo>
                    <a:lnTo>
                      <a:pt x="1174" y="1074"/>
                    </a:lnTo>
                    <a:lnTo>
                      <a:pt x="1176" y="1078"/>
                    </a:lnTo>
                    <a:lnTo>
                      <a:pt x="1181" y="1080"/>
                    </a:lnTo>
                    <a:lnTo>
                      <a:pt x="1183" y="1085"/>
                    </a:lnTo>
                    <a:lnTo>
                      <a:pt x="1189" y="1088"/>
                    </a:lnTo>
                    <a:lnTo>
                      <a:pt x="1193" y="1086"/>
                    </a:lnTo>
                    <a:lnTo>
                      <a:pt x="1194" y="1088"/>
                    </a:lnTo>
                    <a:lnTo>
                      <a:pt x="1195" y="1092"/>
                    </a:lnTo>
                    <a:lnTo>
                      <a:pt x="1196" y="1095"/>
                    </a:lnTo>
                    <a:lnTo>
                      <a:pt x="1195" y="1098"/>
                    </a:lnTo>
                    <a:lnTo>
                      <a:pt x="1194" y="1101"/>
                    </a:lnTo>
                    <a:lnTo>
                      <a:pt x="1192" y="1104"/>
                    </a:lnTo>
                    <a:lnTo>
                      <a:pt x="1192" y="1108"/>
                    </a:lnTo>
                    <a:lnTo>
                      <a:pt x="1191" y="1111"/>
                    </a:lnTo>
                    <a:lnTo>
                      <a:pt x="1192" y="1115"/>
                    </a:lnTo>
                    <a:lnTo>
                      <a:pt x="1192" y="1118"/>
                    </a:lnTo>
                    <a:lnTo>
                      <a:pt x="1194" y="1124"/>
                    </a:lnTo>
                    <a:lnTo>
                      <a:pt x="1195" y="1127"/>
                    </a:lnTo>
                    <a:lnTo>
                      <a:pt x="1195" y="1130"/>
                    </a:lnTo>
                    <a:lnTo>
                      <a:pt x="1191" y="1138"/>
                    </a:lnTo>
                    <a:lnTo>
                      <a:pt x="1189" y="1143"/>
                    </a:lnTo>
                    <a:lnTo>
                      <a:pt x="1189" y="1145"/>
                    </a:lnTo>
                    <a:lnTo>
                      <a:pt x="1186" y="1149"/>
                    </a:lnTo>
                    <a:lnTo>
                      <a:pt x="1181" y="1155"/>
                    </a:lnTo>
                    <a:lnTo>
                      <a:pt x="1178" y="1158"/>
                    </a:lnTo>
                    <a:lnTo>
                      <a:pt x="1177" y="1157"/>
                    </a:lnTo>
                    <a:lnTo>
                      <a:pt x="1170" y="1156"/>
                    </a:lnTo>
                    <a:lnTo>
                      <a:pt x="1167" y="1149"/>
                    </a:lnTo>
                    <a:lnTo>
                      <a:pt x="1166" y="1143"/>
                    </a:lnTo>
                    <a:lnTo>
                      <a:pt x="1164" y="1137"/>
                    </a:lnTo>
                    <a:lnTo>
                      <a:pt x="1164" y="1137"/>
                    </a:lnTo>
                    <a:lnTo>
                      <a:pt x="1165" y="1133"/>
                    </a:lnTo>
                    <a:lnTo>
                      <a:pt x="1173" y="1130"/>
                    </a:lnTo>
                    <a:lnTo>
                      <a:pt x="1173" y="1129"/>
                    </a:lnTo>
                    <a:lnTo>
                      <a:pt x="1170" y="1128"/>
                    </a:lnTo>
                    <a:lnTo>
                      <a:pt x="1170" y="1127"/>
                    </a:lnTo>
                    <a:lnTo>
                      <a:pt x="1169" y="1121"/>
                    </a:lnTo>
                    <a:lnTo>
                      <a:pt x="1169" y="1116"/>
                    </a:lnTo>
                    <a:lnTo>
                      <a:pt x="1169" y="1114"/>
                    </a:lnTo>
                    <a:lnTo>
                      <a:pt x="1168" y="1107"/>
                    </a:lnTo>
                    <a:lnTo>
                      <a:pt x="1166" y="1103"/>
                    </a:lnTo>
                    <a:lnTo>
                      <a:pt x="1161" y="1095"/>
                    </a:lnTo>
                    <a:lnTo>
                      <a:pt x="1161" y="1092"/>
                    </a:lnTo>
                    <a:lnTo>
                      <a:pt x="1163" y="1090"/>
                    </a:lnTo>
                    <a:lnTo>
                      <a:pt x="1164" y="1087"/>
                    </a:lnTo>
                    <a:lnTo>
                      <a:pt x="1157" y="1092"/>
                    </a:lnTo>
                    <a:lnTo>
                      <a:pt x="1146" y="1096"/>
                    </a:lnTo>
                    <a:lnTo>
                      <a:pt x="1141" y="1099"/>
                    </a:lnTo>
                    <a:lnTo>
                      <a:pt x="1140" y="1100"/>
                    </a:lnTo>
                    <a:lnTo>
                      <a:pt x="1140" y="1101"/>
                    </a:lnTo>
                    <a:lnTo>
                      <a:pt x="1141" y="1104"/>
                    </a:lnTo>
                    <a:lnTo>
                      <a:pt x="1140" y="1105"/>
                    </a:lnTo>
                    <a:lnTo>
                      <a:pt x="1140" y="1107"/>
                    </a:lnTo>
                    <a:lnTo>
                      <a:pt x="1139" y="1112"/>
                    </a:lnTo>
                    <a:lnTo>
                      <a:pt x="1136" y="1116"/>
                    </a:lnTo>
                    <a:lnTo>
                      <a:pt x="1135" y="1117"/>
                    </a:lnTo>
                    <a:lnTo>
                      <a:pt x="1131" y="1115"/>
                    </a:lnTo>
                    <a:lnTo>
                      <a:pt x="1130" y="1114"/>
                    </a:lnTo>
                    <a:lnTo>
                      <a:pt x="1128" y="1108"/>
                    </a:lnTo>
                    <a:lnTo>
                      <a:pt x="1128" y="1106"/>
                    </a:lnTo>
                    <a:lnTo>
                      <a:pt x="1130" y="1104"/>
                    </a:lnTo>
                    <a:lnTo>
                      <a:pt x="1132" y="1101"/>
                    </a:lnTo>
                    <a:lnTo>
                      <a:pt x="1134" y="1096"/>
                    </a:lnTo>
                    <a:lnTo>
                      <a:pt x="1139" y="1084"/>
                    </a:lnTo>
                    <a:lnTo>
                      <a:pt x="1143" y="1084"/>
                    </a:lnTo>
                    <a:lnTo>
                      <a:pt x="1148" y="1081"/>
                    </a:lnTo>
                    <a:lnTo>
                      <a:pt x="1139" y="1080"/>
                    </a:lnTo>
                    <a:lnTo>
                      <a:pt x="1138" y="1079"/>
                    </a:lnTo>
                    <a:lnTo>
                      <a:pt x="1137" y="1077"/>
                    </a:lnTo>
                    <a:lnTo>
                      <a:pt x="1136" y="1074"/>
                    </a:lnTo>
                    <a:lnTo>
                      <a:pt x="1134" y="1071"/>
                    </a:lnTo>
                    <a:lnTo>
                      <a:pt x="1131" y="1070"/>
                    </a:lnTo>
                    <a:lnTo>
                      <a:pt x="1129" y="1069"/>
                    </a:lnTo>
                    <a:lnTo>
                      <a:pt x="1127" y="1065"/>
                    </a:lnTo>
                    <a:lnTo>
                      <a:pt x="1125" y="1064"/>
                    </a:lnTo>
                    <a:lnTo>
                      <a:pt x="1124" y="1062"/>
                    </a:lnTo>
                    <a:lnTo>
                      <a:pt x="1124" y="1059"/>
                    </a:lnTo>
                    <a:lnTo>
                      <a:pt x="1124" y="1058"/>
                    </a:lnTo>
                    <a:lnTo>
                      <a:pt x="1122" y="1057"/>
                    </a:lnTo>
                    <a:lnTo>
                      <a:pt x="1120" y="1057"/>
                    </a:lnTo>
                    <a:lnTo>
                      <a:pt x="1120" y="1050"/>
                    </a:lnTo>
                    <a:lnTo>
                      <a:pt x="1115" y="1048"/>
                    </a:lnTo>
                    <a:lnTo>
                      <a:pt x="1113" y="1047"/>
                    </a:lnTo>
                    <a:lnTo>
                      <a:pt x="1111" y="1043"/>
                    </a:lnTo>
                    <a:lnTo>
                      <a:pt x="1109" y="1041"/>
                    </a:lnTo>
                    <a:lnTo>
                      <a:pt x="1109" y="1039"/>
                    </a:lnTo>
                    <a:lnTo>
                      <a:pt x="1110" y="1035"/>
                    </a:lnTo>
                    <a:lnTo>
                      <a:pt x="1109" y="1034"/>
                    </a:lnTo>
                    <a:lnTo>
                      <a:pt x="1107" y="1034"/>
                    </a:lnTo>
                    <a:lnTo>
                      <a:pt x="1090" y="1027"/>
                    </a:lnTo>
                    <a:lnTo>
                      <a:pt x="1091" y="1018"/>
                    </a:lnTo>
                    <a:lnTo>
                      <a:pt x="1088" y="1006"/>
                    </a:lnTo>
                    <a:lnTo>
                      <a:pt x="1084" y="1000"/>
                    </a:lnTo>
                    <a:lnTo>
                      <a:pt x="1085" y="999"/>
                    </a:lnTo>
                    <a:lnTo>
                      <a:pt x="1085" y="998"/>
                    </a:lnTo>
                    <a:lnTo>
                      <a:pt x="1087" y="998"/>
                    </a:lnTo>
                    <a:lnTo>
                      <a:pt x="1094" y="1001"/>
                    </a:lnTo>
                    <a:lnTo>
                      <a:pt x="1100" y="1006"/>
                    </a:lnTo>
                    <a:lnTo>
                      <a:pt x="1101" y="1005"/>
                    </a:lnTo>
                    <a:lnTo>
                      <a:pt x="1091" y="996"/>
                    </a:lnTo>
                    <a:lnTo>
                      <a:pt x="1089" y="993"/>
                    </a:lnTo>
                    <a:lnTo>
                      <a:pt x="1088" y="990"/>
                    </a:lnTo>
                    <a:lnTo>
                      <a:pt x="1088" y="988"/>
                    </a:lnTo>
                    <a:lnTo>
                      <a:pt x="1089" y="987"/>
                    </a:lnTo>
                    <a:lnTo>
                      <a:pt x="1098" y="988"/>
                    </a:lnTo>
                    <a:lnTo>
                      <a:pt x="1098" y="987"/>
                    </a:lnTo>
                    <a:lnTo>
                      <a:pt x="1089" y="984"/>
                    </a:lnTo>
                    <a:lnTo>
                      <a:pt x="1087" y="984"/>
                    </a:lnTo>
                    <a:lnTo>
                      <a:pt x="1085" y="988"/>
                    </a:lnTo>
                    <a:lnTo>
                      <a:pt x="1084" y="989"/>
                    </a:lnTo>
                    <a:lnTo>
                      <a:pt x="1082" y="989"/>
                    </a:lnTo>
                    <a:lnTo>
                      <a:pt x="1081" y="989"/>
                    </a:lnTo>
                    <a:lnTo>
                      <a:pt x="1079" y="984"/>
                    </a:lnTo>
                    <a:lnTo>
                      <a:pt x="1077" y="981"/>
                    </a:lnTo>
                    <a:lnTo>
                      <a:pt x="1073" y="976"/>
                    </a:lnTo>
                    <a:lnTo>
                      <a:pt x="1072" y="973"/>
                    </a:lnTo>
                    <a:lnTo>
                      <a:pt x="1071" y="968"/>
                    </a:lnTo>
                    <a:lnTo>
                      <a:pt x="1072" y="964"/>
                    </a:lnTo>
                    <a:lnTo>
                      <a:pt x="1076" y="953"/>
                    </a:lnTo>
                    <a:lnTo>
                      <a:pt x="1077" y="952"/>
                    </a:lnTo>
                    <a:lnTo>
                      <a:pt x="1077" y="950"/>
                    </a:lnTo>
                    <a:lnTo>
                      <a:pt x="1076" y="950"/>
                    </a:lnTo>
                    <a:lnTo>
                      <a:pt x="1075" y="952"/>
                    </a:lnTo>
                    <a:lnTo>
                      <a:pt x="1073" y="956"/>
                    </a:lnTo>
                    <a:lnTo>
                      <a:pt x="1070" y="964"/>
                    </a:lnTo>
                    <a:lnTo>
                      <a:pt x="1067" y="967"/>
                    </a:lnTo>
                    <a:lnTo>
                      <a:pt x="1066" y="966"/>
                    </a:lnTo>
                    <a:lnTo>
                      <a:pt x="1063" y="963"/>
                    </a:lnTo>
                    <a:lnTo>
                      <a:pt x="1059" y="959"/>
                    </a:lnTo>
                    <a:lnTo>
                      <a:pt x="1053" y="958"/>
                    </a:lnTo>
                    <a:lnTo>
                      <a:pt x="1050" y="954"/>
                    </a:lnTo>
                    <a:lnTo>
                      <a:pt x="1044" y="942"/>
                    </a:lnTo>
                    <a:lnTo>
                      <a:pt x="1044" y="937"/>
                    </a:lnTo>
                    <a:lnTo>
                      <a:pt x="1043" y="936"/>
                    </a:lnTo>
                    <a:lnTo>
                      <a:pt x="1041" y="934"/>
                    </a:lnTo>
                    <a:lnTo>
                      <a:pt x="1039" y="931"/>
                    </a:lnTo>
                    <a:lnTo>
                      <a:pt x="1037" y="917"/>
                    </a:lnTo>
                    <a:lnTo>
                      <a:pt x="1033" y="907"/>
                    </a:lnTo>
                    <a:lnTo>
                      <a:pt x="1032" y="902"/>
                    </a:lnTo>
                    <a:lnTo>
                      <a:pt x="1032" y="897"/>
                    </a:lnTo>
                    <a:lnTo>
                      <a:pt x="1032" y="896"/>
                    </a:lnTo>
                    <a:lnTo>
                      <a:pt x="1030" y="901"/>
                    </a:lnTo>
                    <a:lnTo>
                      <a:pt x="1030" y="902"/>
                    </a:lnTo>
                    <a:lnTo>
                      <a:pt x="1028" y="903"/>
                    </a:lnTo>
                    <a:lnTo>
                      <a:pt x="1030" y="907"/>
                    </a:lnTo>
                    <a:lnTo>
                      <a:pt x="1031" y="909"/>
                    </a:lnTo>
                    <a:lnTo>
                      <a:pt x="1030" y="909"/>
                    </a:lnTo>
                    <a:lnTo>
                      <a:pt x="1027" y="910"/>
                    </a:lnTo>
                    <a:lnTo>
                      <a:pt x="1031" y="917"/>
                    </a:lnTo>
                    <a:lnTo>
                      <a:pt x="1033" y="927"/>
                    </a:lnTo>
                    <a:lnTo>
                      <a:pt x="1035" y="935"/>
                    </a:lnTo>
                    <a:lnTo>
                      <a:pt x="1037" y="941"/>
                    </a:lnTo>
                    <a:lnTo>
                      <a:pt x="1037" y="946"/>
                    </a:lnTo>
                    <a:lnTo>
                      <a:pt x="1038" y="950"/>
                    </a:lnTo>
                    <a:lnTo>
                      <a:pt x="1041" y="961"/>
                    </a:lnTo>
                    <a:lnTo>
                      <a:pt x="1042" y="963"/>
                    </a:lnTo>
                    <a:lnTo>
                      <a:pt x="1042" y="964"/>
                    </a:lnTo>
                    <a:lnTo>
                      <a:pt x="1040" y="966"/>
                    </a:lnTo>
                    <a:lnTo>
                      <a:pt x="1038" y="967"/>
                    </a:lnTo>
                    <a:lnTo>
                      <a:pt x="1033" y="965"/>
                    </a:lnTo>
                    <a:lnTo>
                      <a:pt x="1032" y="963"/>
                    </a:lnTo>
                    <a:lnTo>
                      <a:pt x="1029" y="958"/>
                    </a:lnTo>
                    <a:lnTo>
                      <a:pt x="1026" y="956"/>
                    </a:lnTo>
                    <a:lnTo>
                      <a:pt x="1016" y="958"/>
                    </a:lnTo>
                    <a:lnTo>
                      <a:pt x="1016" y="957"/>
                    </a:lnTo>
                    <a:lnTo>
                      <a:pt x="1016" y="953"/>
                    </a:lnTo>
                    <a:lnTo>
                      <a:pt x="1016" y="947"/>
                    </a:lnTo>
                    <a:lnTo>
                      <a:pt x="1016" y="944"/>
                    </a:lnTo>
                    <a:lnTo>
                      <a:pt x="1011" y="934"/>
                    </a:lnTo>
                    <a:lnTo>
                      <a:pt x="1011" y="932"/>
                    </a:lnTo>
                    <a:lnTo>
                      <a:pt x="1018" y="928"/>
                    </a:lnTo>
                    <a:lnTo>
                      <a:pt x="1014" y="928"/>
                    </a:lnTo>
                    <a:lnTo>
                      <a:pt x="1012" y="930"/>
                    </a:lnTo>
                    <a:lnTo>
                      <a:pt x="1011" y="928"/>
                    </a:lnTo>
                    <a:lnTo>
                      <a:pt x="1010" y="921"/>
                    </a:lnTo>
                    <a:lnTo>
                      <a:pt x="1008" y="920"/>
                    </a:lnTo>
                    <a:lnTo>
                      <a:pt x="1008" y="919"/>
                    </a:lnTo>
                    <a:lnTo>
                      <a:pt x="1008" y="925"/>
                    </a:lnTo>
                    <a:lnTo>
                      <a:pt x="1008" y="928"/>
                    </a:lnTo>
                    <a:lnTo>
                      <a:pt x="1009" y="930"/>
                    </a:lnTo>
                    <a:lnTo>
                      <a:pt x="1008" y="932"/>
                    </a:lnTo>
                    <a:lnTo>
                      <a:pt x="1008" y="934"/>
                    </a:lnTo>
                    <a:lnTo>
                      <a:pt x="1007" y="936"/>
                    </a:lnTo>
                    <a:lnTo>
                      <a:pt x="1005" y="936"/>
                    </a:lnTo>
                    <a:lnTo>
                      <a:pt x="1003" y="934"/>
                    </a:lnTo>
                    <a:lnTo>
                      <a:pt x="1001" y="932"/>
                    </a:lnTo>
                    <a:lnTo>
                      <a:pt x="998" y="931"/>
                    </a:lnTo>
                    <a:lnTo>
                      <a:pt x="998" y="930"/>
                    </a:lnTo>
                    <a:lnTo>
                      <a:pt x="997" y="927"/>
                    </a:lnTo>
                    <a:lnTo>
                      <a:pt x="995" y="925"/>
                    </a:lnTo>
                    <a:lnTo>
                      <a:pt x="987" y="923"/>
                    </a:lnTo>
                    <a:lnTo>
                      <a:pt x="982" y="920"/>
                    </a:lnTo>
                    <a:lnTo>
                      <a:pt x="981" y="920"/>
                    </a:lnTo>
                    <a:lnTo>
                      <a:pt x="983" y="924"/>
                    </a:lnTo>
                    <a:lnTo>
                      <a:pt x="983" y="926"/>
                    </a:lnTo>
                    <a:lnTo>
                      <a:pt x="982" y="926"/>
                    </a:lnTo>
                    <a:lnTo>
                      <a:pt x="980" y="930"/>
                    </a:lnTo>
                    <a:lnTo>
                      <a:pt x="981" y="930"/>
                    </a:lnTo>
                    <a:lnTo>
                      <a:pt x="983" y="929"/>
                    </a:lnTo>
                    <a:lnTo>
                      <a:pt x="986" y="929"/>
                    </a:lnTo>
                    <a:lnTo>
                      <a:pt x="990" y="931"/>
                    </a:lnTo>
                    <a:lnTo>
                      <a:pt x="994" y="933"/>
                    </a:lnTo>
                    <a:lnTo>
                      <a:pt x="995" y="934"/>
                    </a:lnTo>
                    <a:lnTo>
                      <a:pt x="996" y="936"/>
                    </a:lnTo>
                    <a:lnTo>
                      <a:pt x="996" y="937"/>
                    </a:lnTo>
                    <a:lnTo>
                      <a:pt x="1000" y="939"/>
                    </a:lnTo>
                    <a:lnTo>
                      <a:pt x="1000" y="941"/>
                    </a:lnTo>
                    <a:lnTo>
                      <a:pt x="997" y="944"/>
                    </a:lnTo>
                    <a:lnTo>
                      <a:pt x="1003" y="944"/>
                    </a:lnTo>
                    <a:lnTo>
                      <a:pt x="1005" y="945"/>
                    </a:lnTo>
                    <a:lnTo>
                      <a:pt x="1009" y="951"/>
                    </a:lnTo>
                    <a:lnTo>
                      <a:pt x="1010" y="954"/>
                    </a:lnTo>
                    <a:lnTo>
                      <a:pt x="1011" y="958"/>
                    </a:lnTo>
                    <a:lnTo>
                      <a:pt x="1010" y="959"/>
                    </a:lnTo>
                    <a:lnTo>
                      <a:pt x="1008" y="960"/>
                    </a:lnTo>
                    <a:lnTo>
                      <a:pt x="998" y="961"/>
                    </a:lnTo>
                    <a:lnTo>
                      <a:pt x="994" y="966"/>
                    </a:lnTo>
                    <a:lnTo>
                      <a:pt x="994" y="966"/>
                    </a:lnTo>
                    <a:lnTo>
                      <a:pt x="991" y="965"/>
                    </a:lnTo>
                    <a:lnTo>
                      <a:pt x="986" y="961"/>
                    </a:lnTo>
                    <a:lnTo>
                      <a:pt x="980" y="957"/>
                    </a:lnTo>
                    <a:lnTo>
                      <a:pt x="965" y="947"/>
                    </a:lnTo>
                    <a:lnTo>
                      <a:pt x="965" y="946"/>
                    </a:lnTo>
                    <a:lnTo>
                      <a:pt x="964" y="943"/>
                    </a:lnTo>
                    <a:lnTo>
                      <a:pt x="964" y="943"/>
                    </a:lnTo>
                    <a:lnTo>
                      <a:pt x="962" y="942"/>
                    </a:lnTo>
                    <a:lnTo>
                      <a:pt x="959" y="939"/>
                    </a:lnTo>
                    <a:lnTo>
                      <a:pt x="955" y="934"/>
                    </a:lnTo>
                    <a:lnTo>
                      <a:pt x="953" y="931"/>
                    </a:lnTo>
                    <a:lnTo>
                      <a:pt x="953" y="928"/>
                    </a:lnTo>
                    <a:lnTo>
                      <a:pt x="950" y="925"/>
                    </a:lnTo>
                    <a:lnTo>
                      <a:pt x="944" y="919"/>
                    </a:lnTo>
                    <a:lnTo>
                      <a:pt x="940" y="917"/>
                    </a:lnTo>
                    <a:lnTo>
                      <a:pt x="937" y="915"/>
                    </a:lnTo>
                    <a:lnTo>
                      <a:pt x="935" y="915"/>
                    </a:lnTo>
                    <a:lnTo>
                      <a:pt x="934" y="914"/>
                    </a:lnTo>
                    <a:lnTo>
                      <a:pt x="935" y="913"/>
                    </a:lnTo>
                    <a:lnTo>
                      <a:pt x="935" y="912"/>
                    </a:lnTo>
                    <a:lnTo>
                      <a:pt x="929" y="910"/>
                    </a:lnTo>
                    <a:lnTo>
                      <a:pt x="924" y="907"/>
                    </a:lnTo>
                    <a:lnTo>
                      <a:pt x="911" y="900"/>
                    </a:lnTo>
                    <a:lnTo>
                      <a:pt x="903" y="894"/>
                    </a:lnTo>
                    <a:lnTo>
                      <a:pt x="899" y="891"/>
                    </a:lnTo>
                    <a:lnTo>
                      <a:pt x="897" y="890"/>
                    </a:lnTo>
                    <a:lnTo>
                      <a:pt x="896" y="889"/>
                    </a:lnTo>
                    <a:lnTo>
                      <a:pt x="897" y="888"/>
                    </a:lnTo>
                    <a:lnTo>
                      <a:pt x="900" y="887"/>
                    </a:lnTo>
                    <a:lnTo>
                      <a:pt x="902" y="885"/>
                    </a:lnTo>
                    <a:lnTo>
                      <a:pt x="905" y="880"/>
                    </a:lnTo>
                    <a:lnTo>
                      <a:pt x="905" y="878"/>
                    </a:lnTo>
                    <a:lnTo>
                      <a:pt x="904" y="874"/>
                    </a:lnTo>
                    <a:lnTo>
                      <a:pt x="903" y="871"/>
                    </a:lnTo>
                    <a:lnTo>
                      <a:pt x="903" y="869"/>
                    </a:lnTo>
                    <a:lnTo>
                      <a:pt x="903" y="867"/>
                    </a:lnTo>
                    <a:lnTo>
                      <a:pt x="904" y="866"/>
                    </a:lnTo>
                    <a:lnTo>
                      <a:pt x="905" y="865"/>
                    </a:lnTo>
                    <a:lnTo>
                      <a:pt x="906" y="864"/>
                    </a:lnTo>
                    <a:lnTo>
                      <a:pt x="907" y="864"/>
                    </a:lnTo>
                    <a:lnTo>
                      <a:pt x="911" y="869"/>
                    </a:lnTo>
                    <a:lnTo>
                      <a:pt x="911" y="871"/>
                    </a:lnTo>
                    <a:lnTo>
                      <a:pt x="911" y="878"/>
                    </a:lnTo>
                    <a:lnTo>
                      <a:pt x="912" y="885"/>
                    </a:lnTo>
                    <a:lnTo>
                      <a:pt x="912" y="885"/>
                    </a:lnTo>
                    <a:lnTo>
                      <a:pt x="912" y="882"/>
                    </a:lnTo>
                    <a:lnTo>
                      <a:pt x="913" y="878"/>
                    </a:lnTo>
                    <a:lnTo>
                      <a:pt x="913" y="875"/>
                    </a:lnTo>
                    <a:lnTo>
                      <a:pt x="914" y="873"/>
                    </a:lnTo>
                    <a:lnTo>
                      <a:pt x="916" y="871"/>
                    </a:lnTo>
                    <a:lnTo>
                      <a:pt x="919" y="872"/>
                    </a:lnTo>
                    <a:lnTo>
                      <a:pt x="921" y="871"/>
                    </a:lnTo>
                    <a:lnTo>
                      <a:pt x="914" y="868"/>
                    </a:lnTo>
                    <a:lnTo>
                      <a:pt x="909" y="862"/>
                    </a:lnTo>
                    <a:lnTo>
                      <a:pt x="907" y="861"/>
                    </a:lnTo>
                    <a:lnTo>
                      <a:pt x="905" y="860"/>
                    </a:lnTo>
                    <a:lnTo>
                      <a:pt x="902" y="863"/>
                    </a:lnTo>
                    <a:lnTo>
                      <a:pt x="895" y="872"/>
                    </a:lnTo>
                    <a:lnTo>
                      <a:pt x="893" y="873"/>
                    </a:lnTo>
                    <a:lnTo>
                      <a:pt x="884" y="878"/>
                    </a:lnTo>
                    <a:lnTo>
                      <a:pt x="877" y="879"/>
                    </a:lnTo>
                    <a:lnTo>
                      <a:pt x="870" y="879"/>
                    </a:lnTo>
                    <a:lnTo>
                      <a:pt x="865" y="877"/>
                    </a:lnTo>
                    <a:lnTo>
                      <a:pt x="849" y="869"/>
                    </a:lnTo>
                    <a:lnTo>
                      <a:pt x="847" y="868"/>
                    </a:lnTo>
                    <a:lnTo>
                      <a:pt x="851" y="863"/>
                    </a:lnTo>
                    <a:lnTo>
                      <a:pt x="851" y="862"/>
                    </a:lnTo>
                    <a:lnTo>
                      <a:pt x="849" y="857"/>
                    </a:lnTo>
                    <a:lnTo>
                      <a:pt x="849" y="855"/>
                    </a:lnTo>
                    <a:lnTo>
                      <a:pt x="847" y="854"/>
                    </a:lnTo>
                    <a:lnTo>
                      <a:pt x="847" y="855"/>
                    </a:lnTo>
                    <a:lnTo>
                      <a:pt x="847" y="856"/>
                    </a:lnTo>
                    <a:lnTo>
                      <a:pt x="847" y="859"/>
                    </a:lnTo>
                    <a:lnTo>
                      <a:pt x="846" y="860"/>
                    </a:lnTo>
                    <a:lnTo>
                      <a:pt x="843" y="862"/>
                    </a:lnTo>
                    <a:lnTo>
                      <a:pt x="839" y="863"/>
                    </a:lnTo>
                    <a:lnTo>
                      <a:pt x="825" y="860"/>
                    </a:lnTo>
                    <a:lnTo>
                      <a:pt x="812" y="856"/>
                    </a:lnTo>
                    <a:lnTo>
                      <a:pt x="800" y="855"/>
                    </a:lnTo>
                    <a:lnTo>
                      <a:pt x="783" y="858"/>
                    </a:lnTo>
                    <a:lnTo>
                      <a:pt x="774" y="861"/>
                    </a:lnTo>
                    <a:lnTo>
                      <a:pt x="769" y="861"/>
                    </a:lnTo>
                    <a:lnTo>
                      <a:pt x="763" y="860"/>
                    </a:lnTo>
                    <a:lnTo>
                      <a:pt x="763" y="858"/>
                    </a:lnTo>
                    <a:lnTo>
                      <a:pt x="765" y="858"/>
                    </a:lnTo>
                    <a:lnTo>
                      <a:pt x="765" y="857"/>
                    </a:lnTo>
                    <a:lnTo>
                      <a:pt x="762" y="852"/>
                    </a:lnTo>
                    <a:lnTo>
                      <a:pt x="757" y="850"/>
                    </a:lnTo>
                    <a:lnTo>
                      <a:pt x="751" y="849"/>
                    </a:lnTo>
                    <a:lnTo>
                      <a:pt x="749" y="848"/>
                    </a:lnTo>
                    <a:lnTo>
                      <a:pt x="747" y="846"/>
                    </a:lnTo>
                    <a:lnTo>
                      <a:pt x="745" y="845"/>
                    </a:lnTo>
                    <a:lnTo>
                      <a:pt x="742" y="843"/>
                    </a:lnTo>
                    <a:lnTo>
                      <a:pt x="740" y="841"/>
                    </a:lnTo>
                    <a:lnTo>
                      <a:pt x="742" y="833"/>
                    </a:lnTo>
                    <a:lnTo>
                      <a:pt x="742" y="828"/>
                    </a:lnTo>
                    <a:lnTo>
                      <a:pt x="744" y="826"/>
                    </a:lnTo>
                    <a:lnTo>
                      <a:pt x="747" y="821"/>
                    </a:lnTo>
                    <a:lnTo>
                      <a:pt x="745" y="821"/>
                    </a:lnTo>
                    <a:lnTo>
                      <a:pt x="742" y="824"/>
                    </a:lnTo>
                    <a:lnTo>
                      <a:pt x="738" y="828"/>
                    </a:lnTo>
                    <a:lnTo>
                      <a:pt x="734" y="833"/>
                    </a:lnTo>
                    <a:lnTo>
                      <a:pt x="733" y="836"/>
                    </a:lnTo>
                    <a:lnTo>
                      <a:pt x="729" y="838"/>
                    </a:lnTo>
                    <a:lnTo>
                      <a:pt x="726" y="838"/>
                    </a:lnTo>
                    <a:lnTo>
                      <a:pt x="720" y="835"/>
                    </a:lnTo>
                    <a:lnTo>
                      <a:pt x="715" y="833"/>
                    </a:lnTo>
                    <a:lnTo>
                      <a:pt x="711" y="833"/>
                    </a:lnTo>
                    <a:lnTo>
                      <a:pt x="710" y="832"/>
                    </a:lnTo>
                    <a:lnTo>
                      <a:pt x="712" y="829"/>
                    </a:lnTo>
                    <a:lnTo>
                      <a:pt x="714" y="827"/>
                    </a:lnTo>
                    <a:lnTo>
                      <a:pt x="716" y="823"/>
                    </a:lnTo>
                    <a:lnTo>
                      <a:pt x="717" y="821"/>
                    </a:lnTo>
                    <a:lnTo>
                      <a:pt x="702" y="821"/>
                    </a:lnTo>
                    <a:lnTo>
                      <a:pt x="701" y="819"/>
                    </a:lnTo>
                    <a:lnTo>
                      <a:pt x="701" y="817"/>
                    </a:lnTo>
                    <a:lnTo>
                      <a:pt x="701" y="816"/>
                    </a:lnTo>
                    <a:lnTo>
                      <a:pt x="699" y="815"/>
                    </a:lnTo>
                    <a:lnTo>
                      <a:pt x="696" y="816"/>
                    </a:lnTo>
                    <a:lnTo>
                      <a:pt x="692" y="818"/>
                    </a:lnTo>
                    <a:lnTo>
                      <a:pt x="689" y="816"/>
                    </a:lnTo>
                    <a:lnTo>
                      <a:pt x="690" y="816"/>
                    </a:lnTo>
                    <a:lnTo>
                      <a:pt x="692" y="815"/>
                    </a:lnTo>
                    <a:lnTo>
                      <a:pt x="694" y="811"/>
                    </a:lnTo>
                    <a:lnTo>
                      <a:pt x="690" y="810"/>
                    </a:lnTo>
                    <a:lnTo>
                      <a:pt x="688" y="808"/>
                    </a:lnTo>
                    <a:lnTo>
                      <a:pt x="687" y="806"/>
                    </a:lnTo>
                    <a:lnTo>
                      <a:pt x="687" y="800"/>
                    </a:lnTo>
                    <a:lnTo>
                      <a:pt x="688" y="796"/>
                    </a:lnTo>
                    <a:lnTo>
                      <a:pt x="698" y="792"/>
                    </a:lnTo>
                    <a:lnTo>
                      <a:pt x="694" y="791"/>
                    </a:lnTo>
                    <a:lnTo>
                      <a:pt x="689" y="791"/>
                    </a:lnTo>
                    <a:lnTo>
                      <a:pt x="685" y="795"/>
                    </a:lnTo>
                    <a:lnTo>
                      <a:pt x="680" y="799"/>
                    </a:lnTo>
                    <a:lnTo>
                      <a:pt x="677" y="801"/>
                    </a:lnTo>
                    <a:lnTo>
                      <a:pt x="675" y="800"/>
                    </a:lnTo>
                    <a:lnTo>
                      <a:pt x="673" y="799"/>
                    </a:lnTo>
                    <a:lnTo>
                      <a:pt x="670" y="800"/>
                    </a:lnTo>
                    <a:lnTo>
                      <a:pt x="668" y="801"/>
                    </a:lnTo>
                    <a:lnTo>
                      <a:pt x="667" y="803"/>
                    </a:lnTo>
                    <a:lnTo>
                      <a:pt x="666" y="804"/>
                    </a:lnTo>
                    <a:lnTo>
                      <a:pt x="665" y="805"/>
                    </a:lnTo>
                    <a:lnTo>
                      <a:pt x="664" y="805"/>
                    </a:lnTo>
                    <a:lnTo>
                      <a:pt x="663" y="803"/>
                    </a:lnTo>
                    <a:lnTo>
                      <a:pt x="660" y="802"/>
                    </a:lnTo>
                    <a:lnTo>
                      <a:pt x="659" y="800"/>
                    </a:lnTo>
                    <a:lnTo>
                      <a:pt x="658" y="801"/>
                    </a:lnTo>
                    <a:lnTo>
                      <a:pt x="657" y="804"/>
                    </a:lnTo>
                    <a:lnTo>
                      <a:pt x="656" y="805"/>
                    </a:lnTo>
                    <a:lnTo>
                      <a:pt x="651" y="806"/>
                    </a:lnTo>
                    <a:lnTo>
                      <a:pt x="649" y="806"/>
                    </a:lnTo>
                    <a:lnTo>
                      <a:pt x="646" y="803"/>
                    </a:lnTo>
                    <a:lnTo>
                      <a:pt x="645" y="802"/>
                    </a:lnTo>
                    <a:lnTo>
                      <a:pt x="646" y="799"/>
                    </a:lnTo>
                    <a:lnTo>
                      <a:pt x="653" y="786"/>
                    </a:lnTo>
                    <a:lnTo>
                      <a:pt x="652" y="786"/>
                    </a:lnTo>
                    <a:lnTo>
                      <a:pt x="650" y="788"/>
                    </a:lnTo>
                    <a:lnTo>
                      <a:pt x="646" y="793"/>
                    </a:lnTo>
                    <a:lnTo>
                      <a:pt x="644" y="794"/>
                    </a:lnTo>
                    <a:lnTo>
                      <a:pt x="641" y="794"/>
                    </a:lnTo>
                    <a:lnTo>
                      <a:pt x="639" y="794"/>
                    </a:lnTo>
                    <a:lnTo>
                      <a:pt x="637" y="794"/>
                    </a:lnTo>
                    <a:lnTo>
                      <a:pt x="635" y="796"/>
                    </a:lnTo>
                    <a:lnTo>
                      <a:pt x="634" y="797"/>
                    </a:lnTo>
                    <a:lnTo>
                      <a:pt x="633" y="799"/>
                    </a:lnTo>
                    <a:lnTo>
                      <a:pt x="634" y="799"/>
                    </a:lnTo>
                    <a:lnTo>
                      <a:pt x="636" y="797"/>
                    </a:lnTo>
                    <a:lnTo>
                      <a:pt x="638" y="797"/>
                    </a:lnTo>
                    <a:lnTo>
                      <a:pt x="639" y="798"/>
                    </a:lnTo>
                    <a:lnTo>
                      <a:pt x="636" y="804"/>
                    </a:lnTo>
                    <a:lnTo>
                      <a:pt x="635" y="809"/>
                    </a:lnTo>
                    <a:lnTo>
                      <a:pt x="634" y="810"/>
                    </a:lnTo>
                    <a:lnTo>
                      <a:pt x="631" y="810"/>
                    </a:lnTo>
                    <a:lnTo>
                      <a:pt x="629" y="810"/>
                    </a:lnTo>
                    <a:lnTo>
                      <a:pt x="629" y="812"/>
                    </a:lnTo>
                    <a:lnTo>
                      <a:pt x="634" y="816"/>
                    </a:lnTo>
                    <a:lnTo>
                      <a:pt x="635" y="817"/>
                    </a:lnTo>
                    <a:lnTo>
                      <a:pt x="637" y="818"/>
                    </a:lnTo>
                    <a:lnTo>
                      <a:pt x="638" y="820"/>
                    </a:lnTo>
                    <a:lnTo>
                      <a:pt x="636" y="824"/>
                    </a:lnTo>
                    <a:lnTo>
                      <a:pt x="636" y="826"/>
                    </a:lnTo>
                    <a:lnTo>
                      <a:pt x="635" y="827"/>
                    </a:lnTo>
                    <a:lnTo>
                      <a:pt x="631" y="826"/>
                    </a:lnTo>
                    <a:lnTo>
                      <a:pt x="630" y="827"/>
                    </a:lnTo>
                    <a:lnTo>
                      <a:pt x="627" y="829"/>
                    </a:lnTo>
                    <a:lnTo>
                      <a:pt x="626" y="832"/>
                    </a:lnTo>
                    <a:lnTo>
                      <a:pt x="626" y="832"/>
                    </a:lnTo>
                    <a:lnTo>
                      <a:pt x="629" y="830"/>
                    </a:lnTo>
                    <a:lnTo>
                      <a:pt x="632" y="829"/>
                    </a:lnTo>
                    <a:lnTo>
                      <a:pt x="636" y="829"/>
                    </a:lnTo>
                    <a:lnTo>
                      <a:pt x="640" y="828"/>
                    </a:lnTo>
                    <a:lnTo>
                      <a:pt x="642" y="826"/>
                    </a:lnTo>
                    <a:lnTo>
                      <a:pt x="644" y="827"/>
                    </a:lnTo>
                    <a:lnTo>
                      <a:pt x="646" y="829"/>
                    </a:lnTo>
                    <a:lnTo>
                      <a:pt x="646" y="832"/>
                    </a:lnTo>
                    <a:lnTo>
                      <a:pt x="646" y="834"/>
                    </a:lnTo>
                    <a:lnTo>
                      <a:pt x="644" y="835"/>
                    </a:lnTo>
                    <a:lnTo>
                      <a:pt x="641" y="836"/>
                    </a:lnTo>
                    <a:lnTo>
                      <a:pt x="640" y="838"/>
                    </a:lnTo>
                    <a:lnTo>
                      <a:pt x="640" y="839"/>
                    </a:lnTo>
                    <a:lnTo>
                      <a:pt x="639" y="842"/>
                    </a:lnTo>
                    <a:lnTo>
                      <a:pt x="639" y="845"/>
                    </a:lnTo>
                    <a:lnTo>
                      <a:pt x="640" y="851"/>
                    </a:lnTo>
                    <a:lnTo>
                      <a:pt x="639" y="852"/>
                    </a:lnTo>
                    <a:lnTo>
                      <a:pt x="638" y="852"/>
                    </a:lnTo>
                    <a:lnTo>
                      <a:pt x="636" y="853"/>
                    </a:lnTo>
                    <a:lnTo>
                      <a:pt x="635" y="854"/>
                    </a:lnTo>
                    <a:lnTo>
                      <a:pt x="632" y="862"/>
                    </a:lnTo>
                    <a:lnTo>
                      <a:pt x="631" y="863"/>
                    </a:lnTo>
                    <a:lnTo>
                      <a:pt x="630" y="862"/>
                    </a:lnTo>
                    <a:lnTo>
                      <a:pt x="629" y="862"/>
                    </a:lnTo>
                    <a:lnTo>
                      <a:pt x="628" y="863"/>
                    </a:lnTo>
                    <a:lnTo>
                      <a:pt x="626" y="864"/>
                    </a:lnTo>
                    <a:lnTo>
                      <a:pt x="623" y="865"/>
                    </a:lnTo>
                    <a:lnTo>
                      <a:pt x="620" y="865"/>
                    </a:lnTo>
                    <a:lnTo>
                      <a:pt x="614" y="863"/>
                    </a:lnTo>
                    <a:lnTo>
                      <a:pt x="613" y="862"/>
                    </a:lnTo>
                    <a:lnTo>
                      <a:pt x="612" y="860"/>
                    </a:lnTo>
                    <a:lnTo>
                      <a:pt x="607" y="862"/>
                    </a:lnTo>
                    <a:lnTo>
                      <a:pt x="605" y="861"/>
                    </a:lnTo>
                    <a:lnTo>
                      <a:pt x="603" y="855"/>
                    </a:lnTo>
                    <a:lnTo>
                      <a:pt x="602" y="855"/>
                    </a:lnTo>
                    <a:lnTo>
                      <a:pt x="602" y="862"/>
                    </a:lnTo>
                    <a:lnTo>
                      <a:pt x="601" y="863"/>
                    </a:lnTo>
                    <a:lnTo>
                      <a:pt x="598" y="868"/>
                    </a:lnTo>
                    <a:lnTo>
                      <a:pt x="597" y="876"/>
                    </a:lnTo>
                    <a:lnTo>
                      <a:pt x="596" y="876"/>
                    </a:lnTo>
                    <a:lnTo>
                      <a:pt x="596" y="874"/>
                    </a:lnTo>
                    <a:lnTo>
                      <a:pt x="594" y="868"/>
                    </a:lnTo>
                    <a:lnTo>
                      <a:pt x="593" y="867"/>
                    </a:lnTo>
                    <a:lnTo>
                      <a:pt x="591" y="870"/>
                    </a:lnTo>
                    <a:lnTo>
                      <a:pt x="591" y="872"/>
                    </a:lnTo>
                    <a:lnTo>
                      <a:pt x="591" y="877"/>
                    </a:lnTo>
                    <a:lnTo>
                      <a:pt x="591" y="878"/>
                    </a:lnTo>
                    <a:lnTo>
                      <a:pt x="585" y="875"/>
                    </a:lnTo>
                    <a:lnTo>
                      <a:pt x="584" y="875"/>
                    </a:lnTo>
                    <a:lnTo>
                      <a:pt x="584" y="875"/>
                    </a:lnTo>
                    <a:lnTo>
                      <a:pt x="586" y="879"/>
                    </a:lnTo>
                    <a:lnTo>
                      <a:pt x="585" y="880"/>
                    </a:lnTo>
                    <a:lnTo>
                      <a:pt x="578" y="888"/>
                    </a:lnTo>
                    <a:lnTo>
                      <a:pt x="577" y="888"/>
                    </a:lnTo>
                    <a:lnTo>
                      <a:pt x="575" y="887"/>
                    </a:lnTo>
                    <a:lnTo>
                      <a:pt x="574" y="887"/>
                    </a:lnTo>
                    <a:lnTo>
                      <a:pt x="569" y="890"/>
                    </a:lnTo>
                    <a:lnTo>
                      <a:pt x="568" y="890"/>
                    </a:lnTo>
                    <a:lnTo>
                      <a:pt x="567" y="888"/>
                    </a:lnTo>
                    <a:lnTo>
                      <a:pt x="566" y="888"/>
                    </a:lnTo>
                    <a:lnTo>
                      <a:pt x="566" y="890"/>
                    </a:lnTo>
                    <a:lnTo>
                      <a:pt x="566" y="893"/>
                    </a:lnTo>
                    <a:lnTo>
                      <a:pt x="564" y="896"/>
                    </a:lnTo>
                    <a:lnTo>
                      <a:pt x="558" y="901"/>
                    </a:lnTo>
                    <a:lnTo>
                      <a:pt x="557" y="904"/>
                    </a:lnTo>
                    <a:lnTo>
                      <a:pt x="556" y="907"/>
                    </a:lnTo>
                    <a:lnTo>
                      <a:pt x="555" y="907"/>
                    </a:lnTo>
                    <a:lnTo>
                      <a:pt x="552" y="905"/>
                    </a:lnTo>
                    <a:lnTo>
                      <a:pt x="549" y="904"/>
                    </a:lnTo>
                    <a:lnTo>
                      <a:pt x="548" y="904"/>
                    </a:lnTo>
                    <a:lnTo>
                      <a:pt x="549" y="906"/>
                    </a:lnTo>
                    <a:lnTo>
                      <a:pt x="549" y="907"/>
                    </a:lnTo>
                    <a:lnTo>
                      <a:pt x="547" y="908"/>
                    </a:lnTo>
                    <a:lnTo>
                      <a:pt x="545" y="908"/>
                    </a:lnTo>
                    <a:lnTo>
                      <a:pt x="542" y="907"/>
                    </a:lnTo>
                    <a:lnTo>
                      <a:pt x="539" y="908"/>
                    </a:lnTo>
                    <a:lnTo>
                      <a:pt x="535" y="910"/>
                    </a:lnTo>
                    <a:lnTo>
                      <a:pt x="531" y="910"/>
                    </a:lnTo>
                    <a:lnTo>
                      <a:pt x="526" y="906"/>
                    </a:lnTo>
                    <a:lnTo>
                      <a:pt x="525" y="906"/>
                    </a:lnTo>
                    <a:lnTo>
                      <a:pt x="525" y="905"/>
                    </a:lnTo>
                    <a:lnTo>
                      <a:pt x="525" y="901"/>
                    </a:lnTo>
                    <a:lnTo>
                      <a:pt x="527" y="899"/>
                    </a:lnTo>
                    <a:lnTo>
                      <a:pt x="528" y="898"/>
                    </a:lnTo>
                    <a:lnTo>
                      <a:pt x="533" y="894"/>
                    </a:lnTo>
                    <a:lnTo>
                      <a:pt x="538" y="893"/>
                    </a:lnTo>
                    <a:lnTo>
                      <a:pt x="542" y="891"/>
                    </a:lnTo>
                    <a:lnTo>
                      <a:pt x="546" y="887"/>
                    </a:lnTo>
                    <a:lnTo>
                      <a:pt x="548" y="884"/>
                    </a:lnTo>
                    <a:lnTo>
                      <a:pt x="552" y="876"/>
                    </a:lnTo>
                    <a:lnTo>
                      <a:pt x="552" y="875"/>
                    </a:lnTo>
                    <a:lnTo>
                      <a:pt x="551" y="874"/>
                    </a:lnTo>
                    <a:lnTo>
                      <a:pt x="542" y="882"/>
                    </a:lnTo>
                    <a:lnTo>
                      <a:pt x="540" y="883"/>
                    </a:lnTo>
                    <a:lnTo>
                      <a:pt x="538" y="883"/>
                    </a:lnTo>
                    <a:lnTo>
                      <a:pt x="531" y="880"/>
                    </a:lnTo>
                    <a:lnTo>
                      <a:pt x="529" y="879"/>
                    </a:lnTo>
                    <a:lnTo>
                      <a:pt x="528" y="875"/>
                    </a:lnTo>
                    <a:lnTo>
                      <a:pt x="530" y="867"/>
                    </a:lnTo>
                    <a:lnTo>
                      <a:pt x="531" y="862"/>
                    </a:lnTo>
                    <a:lnTo>
                      <a:pt x="535" y="856"/>
                    </a:lnTo>
                    <a:lnTo>
                      <a:pt x="540" y="849"/>
                    </a:lnTo>
                    <a:lnTo>
                      <a:pt x="542" y="844"/>
                    </a:lnTo>
                    <a:lnTo>
                      <a:pt x="544" y="833"/>
                    </a:lnTo>
                    <a:lnTo>
                      <a:pt x="544" y="827"/>
                    </a:lnTo>
                    <a:lnTo>
                      <a:pt x="543" y="821"/>
                    </a:lnTo>
                    <a:lnTo>
                      <a:pt x="543" y="817"/>
                    </a:lnTo>
                    <a:lnTo>
                      <a:pt x="544" y="816"/>
                    </a:lnTo>
                    <a:lnTo>
                      <a:pt x="555" y="810"/>
                    </a:lnTo>
                    <a:lnTo>
                      <a:pt x="561" y="805"/>
                    </a:lnTo>
                    <a:lnTo>
                      <a:pt x="571" y="798"/>
                    </a:lnTo>
                    <a:lnTo>
                      <a:pt x="573" y="798"/>
                    </a:lnTo>
                    <a:lnTo>
                      <a:pt x="576" y="800"/>
                    </a:lnTo>
                    <a:lnTo>
                      <a:pt x="578" y="802"/>
                    </a:lnTo>
                    <a:lnTo>
                      <a:pt x="581" y="804"/>
                    </a:lnTo>
                    <a:lnTo>
                      <a:pt x="584" y="804"/>
                    </a:lnTo>
                    <a:lnTo>
                      <a:pt x="589" y="802"/>
                    </a:lnTo>
                    <a:lnTo>
                      <a:pt x="596" y="803"/>
                    </a:lnTo>
                    <a:lnTo>
                      <a:pt x="610" y="807"/>
                    </a:lnTo>
                    <a:lnTo>
                      <a:pt x="613" y="807"/>
                    </a:lnTo>
                    <a:lnTo>
                      <a:pt x="613" y="806"/>
                    </a:lnTo>
                    <a:lnTo>
                      <a:pt x="611" y="804"/>
                    </a:lnTo>
                    <a:lnTo>
                      <a:pt x="601" y="802"/>
                    </a:lnTo>
                    <a:lnTo>
                      <a:pt x="597" y="800"/>
                    </a:lnTo>
                    <a:lnTo>
                      <a:pt x="585" y="792"/>
                    </a:lnTo>
                    <a:lnTo>
                      <a:pt x="583" y="789"/>
                    </a:lnTo>
                    <a:lnTo>
                      <a:pt x="584" y="788"/>
                    </a:lnTo>
                    <a:lnTo>
                      <a:pt x="586" y="786"/>
                    </a:lnTo>
                    <a:lnTo>
                      <a:pt x="588" y="785"/>
                    </a:lnTo>
                    <a:lnTo>
                      <a:pt x="588" y="783"/>
                    </a:lnTo>
                    <a:lnTo>
                      <a:pt x="589" y="780"/>
                    </a:lnTo>
                    <a:lnTo>
                      <a:pt x="592" y="776"/>
                    </a:lnTo>
                    <a:lnTo>
                      <a:pt x="597" y="773"/>
                    </a:lnTo>
                    <a:lnTo>
                      <a:pt x="605" y="768"/>
                    </a:lnTo>
                    <a:lnTo>
                      <a:pt x="602" y="768"/>
                    </a:lnTo>
                    <a:lnTo>
                      <a:pt x="596" y="769"/>
                    </a:lnTo>
                    <a:lnTo>
                      <a:pt x="594" y="770"/>
                    </a:lnTo>
                    <a:lnTo>
                      <a:pt x="590" y="774"/>
                    </a:lnTo>
                    <a:lnTo>
                      <a:pt x="588" y="776"/>
                    </a:lnTo>
                    <a:lnTo>
                      <a:pt x="586" y="781"/>
                    </a:lnTo>
                    <a:lnTo>
                      <a:pt x="585" y="782"/>
                    </a:lnTo>
                    <a:lnTo>
                      <a:pt x="581" y="783"/>
                    </a:lnTo>
                    <a:lnTo>
                      <a:pt x="570" y="783"/>
                    </a:lnTo>
                    <a:lnTo>
                      <a:pt x="568" y="781"/>
                    </a:lnTo>
                    <a:lnTo>
                      <a:pt x="567" y="780"/>
                    </a:lnTo>
                    <a:lnTo>
                      <a:pt x="566" y="780"/>
                    </a:lnTo>
                    <a:lnTo>
                      <a:pt x="555" y="787"/>
                    </a:lnTo>
                    <a:lnTo>
                      <a:pt x="551" y="791"/>
                    </a:lnTo>
                    <a:lnTo>
                      <a:pt x="549" y="794"/>
                    </a:lnTo>
                    <a:lnTo>
                      <a:pt x="545" y="797"/>
                    </a:lnTo>
                    <a:lnTo>
                      <a:pt x="540" y="799"/>
                    </a:lnTo>
                    <a:lnTo>
                      <a:pt x="536" y="801"/>
                    </a:lnTo>
                    <a:lnTo>
                      <a:pt x="531" y="805"/>
                    </a:lnTo>
                    <a:lnTo>
                      <a:pt x="530" y="808"/>
                    </a:lnTo>
                    <a:lnTo>
                      <a:pt x="530" y="810"/>
                    </a:lnTo>
                    <a:lnTo>
                      <a:pt x="531" y="815"/>
                    </a:lnTo>
                    <a:lnTo>
                      <a:pt x="530" y="816"/>
                    </a:lnTo>
                    <a:lnTo>
                      <a:pt x="527" y="816"/>
                    </a:lnTo>
                    <a:lnTo>
                      <a:pt x="523" y="819"/>
                    </a:lnTo>
                    <a:lnTo>
                      <a:pt x="515" y="829"/>
                    </a:lnTo>
                    <a:lnTo>
                      <a:pt x="514" y="833"/>
                    </a:lnTo>
                    <a:lnTo>
                      <a:pt x="514" y="833"/>
                    </a:lnTo>
                    <a:lnTo>
                      <a:pt x="515" y="837"/>
                    </a:lnTo>
                    <a:lnTo>
                      <a:pt x="514" y="838"/>
                    </a:lnTo>
                    <a:lnTo>
                      <a:pt x="512" y="841"/>
                    </a:lnTo>
                    <a:lnTo>
                      <a:pt x="507" y="845"/>
                    </a:lnTo>
                    <a:lnTo>
                      <a:pt x="503" y="847"/>
                    </a:lnTo>
                    <a:lnTo>
                      <a:pt x="501" y="847"/>
                    </a:lnTo>
                    <a:lnTo>
                      <a:pt x="499" y="846"/>
                    </a:lnTo>
                    <a:lnTo>
                      <a:pt x="495" y="844"/>
                    </a:lnTo>
                    <a:lnTo>
                      <a:pt x="492" y="843"/>
                    </a:lnTo>
                    <a:lnTo>
                      <a:pt x="492" y="844"/>
                    </a:lnTo>
                    <a:lnTo>
                      <a:pt x="496" y="847"/>
                    </a:lnTo>
                    <a:lnTo>
                      <a:pt x="500" y="851"/>
                    </a:lnTo>
                    <a:lnTo>
                      <a:pt x="503" y="854"/>
                    </a:lnTo>
                    <a:lnTo>
                      <a:pt x="504" y="857"/>
                    </a:lnTo>
                    <a:lnTo>
                      <a:pt x="504" y="859"/>
                    </a:lnTo>
                    <a:lnTo>
                      <a:pt x="503" y="862"/>
                    </a:lnTo>
                    <a:lnTo>
                      <a:pt x="500" y="867"/>
                    </a:lnTo>
                    <a:lnTo>
                      <a:pt x="497" y="868"/>
                    </a:lnTo>
                    <a:lnTo>
                      <a:pt x="489" y="869"/>
                    </a:lnTo>
                    <a:lnTo>
                      <a:pt x="487" y="870"/>
                    </a:lnTo>
                    <a:lnTo>
                      <a:pt x="486" y="871"/>
                    </a:lnTo>
                    <a:lnTo>
                      <a:pt x="492" y="873"/>
                    </a:lnTo>
                    <a:lnTo>
                      <a:pt x="492" y="874"/>
                    </a:lnTo>
                    <a:lnTo>
                      <a:pt x="491" y="878"/>
                    </a:lnTo>
                    <a:lnTo>
                      <a:pt x="490" y="879"/>
                    </a:lnTo>
                    <a:lnTo>
                      <a:pt x="486" y="882"/>
                    </a:lnTo>
                    <a:lnTo>
                      <a:pt x="482" y="882"/>
                    </a:lnTo>
                    <a:lnTo>
                      <a:pt x="481" y="882"/>
                    </a:lnTo>
                    <a:lnTo>
                      <a:pt x="482" y="879"/>
                    </a:lnTo>
                    <a:lnTo>
                      <a:pt x="481" y="878"/>
                    </a:lnTo>
                    <a:lnTo>
                      <a:pt x="480" y="878"/>
                    </a:lnTo>
                    <a:lnTo>
                      <a:pt x="478" y="879"/>
                    </a:lnTo>
                    <a:lnTo>
                      <a:pt x="473" y="883"/>
                    </a:lnTo>
                    <a:lnTo>
                      <a:pt x="472" y="884"/>
                    </a:lnTo>
                    <a:lnTo>
                      <a:pt x="474" y="885"/>
                    </a:lnTo>
                    <a:lnTo>
                      <a:pt x="474" y="886"/>
                    </a:lnTo>
                    <a:lnTo>
                      <a:pt x="471" y="889"/>
                    </a:lnTo>
                    <a:lnTo>
                      <a:pt x="470" y="891"/>
                    </a:lnTo>
                    <a:lnTo>
                      <a:pt x="468" y="893"/>
                    </a:lnTo>
                    <a:lnTo>
                      <a:pt x="459" y="900"/>
                    </a:lnTo>
                    <a:lnTo>
                      <a:pt x="460" y="902"/>
                    </a:lnTo>
                    <a:lnTo>
                      <a:pt x="458" y="907"/>
                    </a:lnTo>
                    <a:lnTo>
                      <a:pt x="457" y="912"/>
                    </a:lnTo>
                    <a:lnTo>
                      <a:pt x="458" y="915"/>
                    </a:lnTo>
                    <a:lnTo>
                      <a:pt x="465" y="917"/>
                    </a:lnTo>
                    <a:lnTo>
                      <a:pt x="468" y="918"/>
                    </a:lnTo>
                    <a:lnTo>
                      <a:pt x="473" y="920"/>
                    </a:lnTo>
                    <a:lnTo>
                      <a:pt x="480" y="924"/>
                    </a:lnTo>
                    <a:lnTo>
                      <a:pt x="482" y="927"/>
                    </a:lnTo>
                    <a:lnTo>
                      <a:pt x="482" y="929"/>
                    </a:lnTo>
                    <a:lnTo>
                      <a:pt x="482" y="930"/>
                    </a:lnTo>
                    <a:lnTo>
                      <a:pt x="482" y="932"/>
                    </a:lnTo>
                    <a:lnTo>
                      <a:pt x="479" y="936"/>
                    </a:lnTo>
                    <a:lnTo>
                      <a:pt x="474" y="942"/>
                    </a:lnTo>
                    <a:lnTo>
                      <a:pt x="471" y="943"/>
                    </a:lnTo>
                    <a:lnTo>
                      <a:pt x="468" y="945"/>
                    </a:lnTo>
                    <a:lnTo>
                      <a:pt x="467" y="946"/>
                    </a:lnTo>
                    <a:lnTo>
                      <a:pt x="462" y="952"/>
                    </a:lnTo>
                    <a:lnTo>
                      <a:pt x="460" y="954"/>
                    </a:lnTo>
                    <a:lnTo>
                      <a:pt x="460" y="957"/>
                    </a:lnTo>
                    <a:lnTo>
                      <a:pt x="459" y="959"/>
                    </a:lnTo>
                    <a:lnTo>
                      <a:pt x="453" y="963"/>
                    </a:lnTo>
                    <a:lnTo>
                      <a:pt x="454" y="963"/>
                    </a:lnTo>
                    <a:lnTo>
                      <a:pt x="456" y="964"/>
                    </a:lnTo>
                    <a:lnTo>
                      <a:pt x="455" y="967"/>
                    </a:lnTo>
                    <a:lnTo>
                      <a:pt x="454" y="971"/>
                    </a:lnTo>
                    <a:lnTo>
                      <a:pt x="454" y="972"/>
                    </a:lnTo>
                    <a:lnTo>
                      <a:pt x="449" y="972"/>
                    </a:lnTo>
                    <a:lnTo>
                      <a:pt x="445" y="973"/>
                    </a:lnTo>
                    <a:lnTo>
                      <a:pt x="445" y="973"/>
                    </a:lnTo>
                    <a:lnTo>
                      <a:pt x="444" y="977"/>
                    </a:lnTo>
                    <a:lnTo>
                      <a:pt x="431" y="979"/>
                    </a:lnTo>
                    <a:lnTo>
                      <a:pt x="429" y="985"/>
                    </a:lnTo>
                    <a:lnTo>
                      <a:pt x="427" y="987"/>
                    </a:lnTo>
                    <a:lnTo>
                      <a:pt x="422" y="991"/>
                    </a:lnTo>
                    <a:lnTo>
                      <a:pt x="419" y="993"/>
                    </a:lnTo>
                    <a:lnTo>
                      <a:pt x="415" y="994"/>
                    </a:lnTo>
                    <a:lnTo>
                      <a:pt x="413" y="995"/>
                    </a:lnTo>
                    <a:lnTo>
                      <a:pt x="413" y="997"/>
                    </a:lnTo>
                    <a:lnTo>
                      <a:pt x="412" y="999"/>
                    </a:lnTo>
                    <a:lnTo>
                      <a:pt x="409" y="1002"/>
                    </a:lnTo>
                    <a:lnTo>
                      <a:pt x="408" y="1005"/>
                    </a:lnTo>
                    <a:lnTo>
                      <a:pt x="407" y="1005"/>
                    </a:lnTo>
                    <a:lnTo>
                      <a:pt x="401" y="1006"/>
                    </a:lnTo>
                    <a:lnTo>
                      <a:pt x="400" y="1007"/>
                    </a:lnTo>
                    <a:lnTo>
                      <a:pt x="399" y="1011"/>
                    </a:lnTo>
                    <a:lnTo>
                      <a:pt x="398" y="1012"/>
                    </a:lnTo>
                    <a:lnTo>
                      <a:pt x="396" y="1011"/>
                    </a:lnTo>
                    <a:lnTo>
                      <a:pt x="394" y="1011"/>
                    </a:lnTo>
                    <a:lnTo>
                      <a:pt x="388" y="1017"/>
                    </a:lnTo>
                    <a:lnTo>
                      <a:pt x="386" y="1019"/>
                    </a:lnTo>
                    <a:lnTo>
                      <a:pt x="386" y="1019"/>
                    </a:lnTo>
                    <a:lnTo>
                      <a:pt x="388" y="1021"/>
                    </a:lnTo>
                    <a:lnTo>
                      <a:pt x="389" y="1024"/>
                    </a:lnTo>
                    <a:lnTo>
                      <a:pt x="389" y="1025"/>
                    </a:lnTo>
                    <a:lnTo>
                      <a:pt x="386" y="1031"/>
                    </a:lnTo>
                    <a:lnTo>
                      <a:pt x="386" y="1032"/>
                    </a:lnTo>
                    <a:lnTo>
                      <a:pt x="383" y="1033"/>
                    </a:lnTo>
                    <a:lnTo>
                      <a:pt x="382" y="1036"/>
                    </a:lnTo>
                    <a:lnTo>
                      <a:pt x="379" y="1036"/>
                    </a:lnTo>
                    <a:lnTo>
                      <a:pt x="377" y="1036"/>
                    </a:lnTo>
                    <a:lnTo>
                      <a:pt x="376" y="1039"/>
                    </a:lnTo>
                    <a:lnTo>
                      <a:pt x="374" y="1040"/>
                    </a:lnTo>
                    <a:lnTo>
                      <a:pt x="373" y="1040"/>
                    </a:lnTo>
                    <a:lnTo>
                      <a:pt x="371" y="1042"/>
                    </a:lnTo>
                    <a:lnTo>
                      <a:pt x="368" y="1045"/>
                    </a:lnTo>
                    <a:lnTo>
                      <a:pt x="366" y="1047"/>
                    </a:lnTo>
                    <a:lnTo>
                      <a:pt x="364" y="1047"/>
                    </a:lnTo>
                    <a:lnTo>
                      <a:pt x="362" y="1047"/>
                    </a:lnTo>
                    <a:lnTo>
                      <a:pt x="360" y="1047"/>
                    </a:lnTo>
                    <a:lnTo>
                      <a:pt x="358" y="1047"/>
                    </a:lnTo>
                    <a:lnTo>
                      <a:pt x="357" y="1049"/>
                    </a:lnTo>
                    <a:lnTo>
                      <a:pt x="355" y="1051"/>
                    </a:lnTo>
                    <a:lnTo>
                      <a:pt x="354" y="1056"/>
                    </a:lnTo>
                    <a:lnTo>
                      <a:pt x="353" y="1057"/>
                    </a:lnTo>
                    <a:lnTo>
                      <a:pt x="352" y="1058"/>
                    </a:lnTo>
                    <a:lnTo>
                      <a:pt x="350" y="1057"/>
                    </a:lnTo>
                    <a:lnTo>
                      <a:pt x="347" y="1056"/>
                    </a:lnTo>
                    <a:lnTo>
                      <a:pt x="344" y="1057"/>
                    </a:lnTo>
                    <a:lnTo>
                      <a:pt x="339" y="1060"/>
                    </a:lnTo>
                    <a:lnTo>
                      <a:pt x="337" y="1062"/>
                    </a:lnTo>
                    <a:lnTo>
                      <a:pt x="341" y="1062"/>
                    </a:lnTo>
                    <a:lnTo>
                      <a:pt x="342" y="1063"/>
                    </a:lnTo>
                    <a:lnTo>
                      <a:pt x="342" y="1063"/>
                    </a:lnTo>
                    <a:lnTo>
                      <a:pt x="341" y="1064"/>
                    </a:lnTo>
                    <a:lnTo>
                      <a:pt x="337" y="1064"/>
                    </a:lnTo>
                    <a:lnTo>
                      <a:pt x="336" y="1064"/>
                    </a:lnTo>
                    <a:lnTo>
                      <a:pt x="334" y="1066"/>
                    </a:lnTo>
                    <a:lnTo>
                      <a:pt x="329" y="1067"/>
                    </a:lnTo>
                    <a:lnTo>
                      <a:pt x="327" y="1068"/>
                    </a:lnTo>
                    <a:lnTo>
                      <a:pt x="323" y="1074"/>
                    </a:lnTo>
                    <a:lnTo>
                      <a:pt x="323" y="1075"/>
                    </a:lnTo>
                    <a:lnTo>
                      <a:pt x="323" y="1075"/>
                    </a:lnTo>
                    <a:lnTo>
                      <a:pt x="325" y="1075"/>
                    </a:lnTo>
                    <a:lnTo>
                      <a:pt x="328" y="1075"/>
                    </a:lnTo>
                    <a:lnTo>
                      <a:pt x="329" y="1077"/>
                    </a:lnTo>
                    <a:lnTo>
                      <a:pt x="330" y="1078"/>
                    </a:lnTo>
                    <a:lnTo>
                      <a:pt x="331" y="1081"/>
                    </a:lnTo>
                    <a:lnTo>
                      <a:pt x="331" y="1082"/>
                    </a:lnTo>
                    <a:lnTo>
                      <a:pt x="326" y="1086"/>
                    </a:lnTo>
                    <a:lnTo>
                      <a:pt x="325" y="1088"/>
                    </a:lnTo>
                    <a:lnTo>
                      <a:pt x="324" y="1089"/>
                    </a:lnTo>
                    <a:lnTo>
                      <a:pt x="324" y="1088"/>
                    </a:lnTo>
                    <a:lnTo>
                      <a:pt x="323" y="1083"/>
                    </a:lnTo>
                    <a:lnTo>
                      <a:pt x="323" y="1082"/>
                    </a:lnTo>
                    <a:lnTo>
                      <a:pt x="321" y="1082"/>
                    </a:lnTo>
                    <a:lnTo>
                      <a:pt x="320" y="1084"/>
                    </a:lnTo>
                    <a:lnTo>
                      <a:pt x="318" y="1090"/>
                    </a:lnTo>
                    <a:lnTo>
                      <a:pt x="315" y="1093"/>
                    </a:lnTo>
                    <a:lnTo>
                      <a:pt x="296" y="1101"/>
                    </a:lnTo>
                    <a:lnTo>
                      <a:pt x="293" y="1103"/>
                    </a:lnTo>
                    <a:lnTo>
                      <a:pt x="293" y="1106"/>
                    </a:lnTo>
                    <a:lnTo>
                      <a:pt x="292" y="1109"/>
                    </a:lnTo>
                    <a:lnTo>
                      <a:pt x="290" y="1111"/>
                    </a:lnTo>
                    <a:lnTo>
                      <a:pt x="289" y="1112"/>
                    </a:lnTo>
                    <a:lnTo>
                      <a:pt x="289" y="1112"/>
                    </a:lnTo>
                    <a:lnTo>
                      <a:pt x="289" y="1103"/>
                    </a:lnTo>
                    <a:lnTo>
                      <a:pt x="289" y="1102"/>
                    </a:lnTo>
                    <a:lnTo>
                      <a:pt x="287" y="1101"/>
                    </a:lnTo>
                    <a:lnTo>
                      <a:pt x="285" y="1101"/>
                    </a:lnTo>
                    <a:lnTo>
                      <a:pt x="284" y="1101"/>
                    </a:lnTo>
                    <a:lnTo>
                      <a:pt x="282" y="1103"/>
                    </a:lnTo>
                    <a:lnTo>
                      <a:pt x="281" y="1104"/>
                    </a:lnTo>
                    <a:lnTo>
                      <a:pt x="280" y="1103"/>
                    </a:lnTo>
                    <a:lnTo>
                      <a:pt x="277" y="1105"/>
                    </a:lnTo>
                    <a:lnTo>
                      <a:pt x="271" y="1110"/>
                    </a:lnTo>
                    <a:lnTo>
                      <a:pt x="267" y="1112"/>
                    </a:lnTo>
                    <a:lnTo>
                      <a:pt x="266" y="1113"/>
                    </a:lnTo>
                    <a:lnTo>
                      <a:pt x="265" y="1116"/>
                    </a:lnTo>
                    <a:lnTo>
                      <a:pt x="263" y="1117"/>
                    </a:lnTo>
                    <a:lnTo>
                      <a:pt x="262" y="1117"/>
                    </a:lnTo>
                    <a:lnTo>
                      <a:pt x="259" y="1116"/>
                    </a:lnTo>
                    <a:lnTo>
                      <a:pt x="258" y="1117"/>
                    </a:lnTo>
                    <a:lnTo>
                      <a:pt x="256" y="1120"/>
                    </a:lnTo>
                    <a:lnTo>
                      <a:pt x="255" y="1120"/>
                    </a:lnTo>
                    <a:lnTo>
                      <a:pt x="251" y="1119"/>
                    </a:lnTo>
                    <a:lnTo>
                      <a:pt x="250" y="1120"/>
                    </a:lnTo>
                    <a:lnTo>
                      <a:pt x="248" y="1123"/>
                    </a:lnTo>
                    <a:lnTo>
                      <a:pt x="245" y="1125"/>
                    </a:lnTo>
                    <a:lnTo>
                      <a:pt x="243" y="1125"/>
                    </a:lnTo>
                    <a:lnTo>
                      <a:pt x="237" y="1126"/>
                    </a:lnTo>
                    <a:lnTo>
                      <a:pt x="234" y="1126"/>
                    </a:lnTo>
                    <a:lnTo>
                      <a:pt x="234" y="1125"/>
                    </a:lnTo>
                    <a:lnTo>
                      <a:pt x="234" y="1121"/>
                    </a:lnTo>
                    <a:lnTo>
                      <a:pt x="235" y="1119"/>
                    </a:lnTo>
                    <a:lnTo>
                      <a:pt x="235" y="1117"/>
                    </a:lnTo>
                    <a:lnTo>
                      <a:pt x="237" y="1116"/>
                    </a:lnTo>
                    <a:lnTo>
                      <a:pt x="238" y="1116"/>
                    </a:lnTo>
                    <a:lnTo>
                      <a:pt x="242" y="1117"/>
                    </a:lnTo>
                    <a:lnTo>
                      <a:pt x="241" y="1116"/>
                    </a:lnTo>
                    <a:lnTo>
                      <a:pt x="240" y="1115"/>
                    </a:lnTo>
                    <a:lnTo>
                      <a:pt x="237" y="1114"/>
                    </a:lnTo>
                    <a:lnTo>
                      <a:pt x="234" y="1112"/>
                    </a:lnTo>
                    <a:lnTo>
                      <a:pt x="232" y="1113"/>
                    </a:lnTo>
                    <a:lnTo>
                      <a:pt x="230" y="1114"/>
                    </a:lnTo>
                    <a:lnTo>
                      <a:pt x="228" y="1116"/>
                    </a:lnTo>
                    <a:lnTo>
                      <a:pt x="227" y="1118"/>
                    </a:lnTo>
                    <a:lnTo>
                      <a:pt x="226" y="1123"/>
                    </a:lnTo>
                    <a:lnTo>
                      <a:pt x="226" y="1125"/>
                    </a:lnTo>
                    <a:lnTo>
                      <a:pt x="218" y="1136"/>
                    </a:lnTo>
                    <a:lnTo>
                      <a:pt x="215" y="1138"/>
                    </a:lnTo>
                    <a:lnTo>
                      <a:pt x="212" y="1138"/>
                    </a:lnTo>
                    <a:lnTo>
                      <a:pt x="211" y="1140"/>
                    </a:lnTo>
                    <a:lnTo>
                      <a:pt x="209" y="1142"/>
                    </a:lnTo>
                    <a:lnTo>
                      <a:pt x="207" y="1143"/>
                    </a:lnTo>
                    <a:lnTo>
                      <a:pt x="205" y="1143"/>
                    </a:lnTo>
                    <a:lnTo>
                      <a:pt x="204" y="1143"/>
                    </a:lnTo>
                    <a:lnTo>
                      <a:pt x="204" y="1142"/>
                    </a:lnTo>
                    <a:lnTo>
                      <a:pt x="204" y="1141"/>
                    </a:lnTo>
                    <a:lnTo>
                      <a:pt x="205" y="1140"/>
                    </a:lnTo>
                    <a:lnTo>
                      <a:pt x="204" y="1138"/>
                    </a:lnTo>
                    <a:lnTo>
                      <a:pt x="202" y="1135"/>
                    </a:lnTo>
                    <a:lnTo>
                      <a:pt x="201" y="1133"/>
                    </a:lnTo>
                    <a:lnTo>
                      <a:pt x="198" y="1133"/>
                    </a:lnTo>
                    <a:lnTo>
                      <a:pt x="198" y="1134"/>
                    </a:lnTo>
                    <a:lnTo>
                      <a:pt x="199" y="1142"/>
                    </a:lnTo>
                    <a:lnTo>
                      <a:pt x="199" y="1144"/>
                    </a:lnTo>
                    <a:lnTo>
                      <a:pt x="197" y="1147"/>
                    </a:lnTo>
                    <a:lnTo>
                      <a:pt x="193" y="1149"/>
                    </a:lnTo>
                    <a:lnTo>
                      <a:pt x="191" y="1148"/>
                    </a:lnTo>
                    <a:lnTo>
                      <a:pt x="187" y="1143"/>
                    </a:lnTo>
                    <a:lnTo>
                      <a:pt x="183" y="1143"/>
                    </a:lnTo>
                    <a:lnTo>
                      <a:pt x="183" y="1144"/>
                    </a:lnTo>
                    <a:lnTo>
                      <a:pt x="184" y="1148"/>
                    </a:lnTo>
                    <a:lnTo>
                      <a:pt x="183" y="1151"/>
                    </a:lnTo>
                    <a:lnTo>
                      <a:pt x="180" y="1153"/>
                    </a:lnTo>
                    <a:lnTo>
                      <a:pt x="178" y="1155"/>
                    </a:lnTo>
                    <a:lnTo>
                      <a:pt x="177" y="1155"/>
                    </a:lnTo>
                    <a:lnTo>
                      <a:pt x="177" y="1153"/>
                    </a:lnTo>
                    <a:lnTo>
                      <a:pt x="178" y="1149"/>
                    </a:lnTo>
                    <a:lnTo>
                      <a:pt x="178" y="1145"/>
                    </a:lnTo>
                    <a:lnTo>
                      <a:pt x="177" y="1143"/>
                    </a:lnTo>
                    <a:lnTo>
                      <a:pt x="178" y="1141"/>
                    </a:lnTo>
                    <a:lnTo>
                      <a:pt x="178" y="1140"/>
                    </a:lnTo>
                    <a:lnTo>
                      <a:pt x="183" y="1136"/>
                    </a:lnTo>
                    <a:lnTo>
                      <a:pt x="185" y="1135"/>
                    </a:lnTo>
                    <a:lnTo>
                      <a:pt x="187" y="1136"/>
                    </a:lnTo>
                    <a:lnTo>
                      <a:pt x="188" y="1136"/>
                    </a:lnTo>
                    <a:lnTo>
                      <a:pt x="189" y="1136"/>
                    </a:lnTo>
                    <a:lnTo>
                      <a:pt x="191" y="1134"/>
                    </a:lnTo>
                    <a:lnTo>
                      <a:pt x="191" y="1132"/>
                    </a:lnTo>
                    <a:lnTo>
                      <a:pt x="193" y="1130"/>
                    </a:lnTo>
                    <a:lnTo>
                      <a:pt x="198" y="1127"/>
                    </a:lnTo>
                    <a:lnTo>
                      <a:pt x="202" y="1122"/>
                    </a:lnTo>
                    <a:lnTo>
                      <a:pt x="206" y="1114"/>
                    </a:lnTo>
                    <a:lnTo>
                      <a:pt x="213" y="1108"/>
                    </a:lnTo>
                    <a:lnTo>
                      <a:pt x="219" y="1102"/>
                    </a:lnTo>
                    <a:lnTo>
                      <a:pt x="227" y="1097"/>
                    </a:lnTo>
                    <a:lnTo>
                      <a:pt x="241" y="1091"/>
                    </a:lnTo>
                    <a:lnTo>
                      <a:pt x="243" y="1092"/>
                    </a:lnTo>
                    <a:lnTo>
                      <a:pt x="241" y="1093"/>
                    </a:lnTo>
                    <a:lnTo>
                      <a:pt x="242" y="1095"/>
                    </a:lnTo>
                    <a:lnTo>
                      <a:pt x="243" y="1095"/>
                    </a:lnTo>
                    <a:lnTo>
                      <a:pt x="249" y="1094"/>
                    </a:lnTo>
                    <a:lnTo>
                      <a:pt x="251" y="1093"/>
                    </a:lnTo>
                    <a:lnTo>
                      <a:pt x="252" y="1094"/>
                    </a:lnTo>
                    <a:lnTo>
                      <a:pt x="251" y="1095"/>
                    </a:lnTo>
                    <a:lnTo>
                      <a:pt x="248" y="1097"/>
                    </a:lnTo>
                    <a:lnTo>
                      <a:pt x="248" y="1098"/>
                    </a:lnTo>
                    <a:lnTo>
                      <a:pt x="252" y="1104"/>
                    </a:lnTo>
                    <a:lnTo>
                      <a:pt x="254" y="1106"/>
                    </a:lnTo>
                    <a:lnTo>
                      <a:pt x="256" y="1106"/>
                    </a:lnTo>
                    <a:lnTo>
                      <a:pt x="256" y="1105"/>
                    </a:lnTo>
                    <a:lnTo>
                      <a:pt x="256" y="1100"/>
                    </a:lnTo>
                    <a:lnTo>
                      <a:pt x="257" y="1099"/>
                    </a:lnTo>
                    <a:lnTo>
                      <a:pt x="261" y="1099"/>
                    </a:lnTo>
                    <a:lnTo>
                      <a:pt x="262" y="1099"/>
                    </a:lnTo>
                    <a:lnTo>
                      <a:pt x="263" y="1101"/>
                    </a:lnTo>
                    <a:lnTo>
                      <a:pt x="265" y="1102"/>
                    </a:lnTo>
                    <a:lnTo>
                      <a:pt x="268" y="1103"/>
                    </a:lnTo>
                    <a:lnTo>
                      <a:pt x="269" y="1103"/>
                    </a:lnTo>
                    <a:lnTo>
                      <a:pt x="270" y="1101"/>
                    </a:lnTo>
                    <a:lnTo>
                      <a:pt x="269" y="1099"/>
                    </a:lnTo>
                    <a:lnTo>
                      <a:pt x="264" y="1096"/>
                    </a:lnTo>
                    <a:lnTo>
                      <a:pt x="262" y="1094"/>
                    </a:lnTo>
                    <a:lnTo>
                      <a:pt x="262" y="1092"/>
                    </a:lnTo>
                    <a:lnTo>
                      <a:pt x="263" y="1089"/>
                    </a:lnTo>
                    <a:lnTo>
                      <a:pt x="265" y="1085"/>
                    </a:lnTo>
                    <a:lnTo>
                      <a:pt x="267" y="1079"/>
                    </a:lnTo>
                    <a:lnTo>
                      <a:pt x="269" y="1075"/>
                    </a:lnTo>
                    <a:lnTo>
                      <a:pt x="274" y="1071"/>
                    </a:lnTo>
                    <a:lnTo>
                      <a:pt x="277" y="1068"/>
                    </a:lnTo>
                    <a:lnTo>
                      <a:pt x="285" y="1062"/>
                    </a:lnTo>
                    <a:lnTo>
                      <a:pt x="301" y="1054"/>
                    </a:lnTo>
                    <a:lnTo>
                      <a:pt x="304" y="1050"/>
                    </a:lnTo>
                    <a:lnTo>
                      <a:pt x="309" y="1045"/>
                    </a:lnTo>
                    <a:lnTo>
                      <a:pt x="312" y="1044"/>
                    </a:lnTo>
                    <a:lnTo>
                      <a:pt x="312" y="1046"/>
                    </a:lnTo>
                    <a:lnTo>
                      <a:pt x="313" y="1047"/>
                    </a:lnTo>
                    <a:lnTo>
                      <a:pt x="316" y="1048"/>
                    </a:lnTo>
                    <a:lnTo>
                      <a:pt x="318" y="1049"/>
                    </a:lnTo>
                    <a:lnTo>
                      <a:pt x="319" y="1049"/>
                    </a:lnTo>
                    <a:lnTo>
                      <a:pt x="319" y="1047"/>
                    </a:lnTo>
                    <a:lnTo>
                      <a:pt x="319" y="1043"/>
                    </a:lnTo>
                    <a:lnTo>
                      <a:pt x="319" y="1040"/>
                    </a:lnTo>
                    <a:lnTo>
                      <a:pt x="319" y="1037"/>
                    </a:lnTo>
                    <a:lnTo>
                      <a:pt x="320" y="1035"/>
                    </a:lnTo>
                    <a:lnTo>
                      <a:pt x="321" y="1030"/>
                    </a:lnTo>
                    <a:lnTo>
                      <a:pt x="325" y="1026"/>
                    </a:lnTo>
                    <a:lnTo>
                      <a:pt x="330" y="1020"/>
                    </a:lnTo>
                    <a:lnTo>
                      <a:pt x="332" y="1017"/>
                    </a:lnTo>
                    <a:lnTo>
                      <a:pt x="336" y="1016"/>
                    </a:lnTo>
                    <a:lnTo>
                      <a:pt x="338" y="1014"/>
                    </a:lnTo>
                    <a:lnTo>
                      <a:pt x="343" y="1008"/>
                    </a:lnTo>
                    <a:lnTo>
                      <a:pt x="344" y="1007"/>
                    </a:lnTo>
                    <a:lnTo>
                      <a:pt x="348" y="1006"/>
                    </a:lnTo>
                    <a:lnTo>
                      <a:pt x="349" y="1006"/>
                    </a:lnTo>
                    <a:lnTo>
                      <a:pt x="350" y="1008"/>
                    </a:lnTo>
                    <a:lnTo>
                      <a:pt x="350" y="1009"/>
                    </a:lnTo>
                    <a:lnTo>
                      <a:pt x="354" y="1010"/>
                    </a:lnTo>
                    <a:lnTo>
                      <a:pt x="356" y="1008"/>
                    </a:lnTo>
                    <a:lnTo>
                      <a:pt x="356" y="1008"/>
                    </a:lnTo>
                    <a:lnTo>
                      <a:pt x="354" y="1007"/>
                    </a:lnTo>
                    <a:lnTo>
                      <a:pt x="353" y="1006"/>
                    </a:lnTo>
                    <a:lnTo>
                      <a:pt x="352" y="1003"/>
                    </a:lnTo>
                    <a:lnTo>
                      <a:pt x="350" y="1001"/>
                    </a:lnTo>
                    <a:lnTo>
                      <a:pt x="349" y="999"/>
                    </a:lnTo>
                    <a:lnTo>
                      <a:pt x="349" y="995"/>
                    </a:lnTo>
                    <a:lnTo>
                      <a:pt x="352" y="986"/>
                    </a:lnTo>
                    <a:lnTo>
                      <a:pt x="352" y="977"/>
                    </a:lnTo>
                    <a:lnTo>
                      <a:pt x="353" y="972"/>
                    </a:lnTo>
                    <a:lnTo>
                      <a:pt x="357" y="970"/>
                    </a:lnTo>
                    <a:lnTo>
                      <a:pt x="365" y="969"/>
                    </a:lnTo>
                    <a:lnTo>
                      <a:pt x="360" y="967"/>
                    </a:lnTo>
                    <a:lnTo>
                      <a:pt x="358" y="967"/>
                    </a:lnTo>
                    <a:lnTo>
                      <a:pt x="355" y="965"/>
                    </a:lnTo>
                    <a:lnTo>
                      <a:pt x="354" y="960"/>
                    </a:lnTo>
                    <a:lnTo>
                      <a:pt x="355" y="956"/>
                    </a:lnTo>
                    <a:lnTo>
                      <a:pt x="356" y="951"/>
                    </a:lnTo>
                    <a:lnTo>
                      <a:pt x="363" y="943"/>
                    </a:lnTo>
                    <a:lnTo>
                      <a:pt x="371" y="937"/>
                    </a:lnTo>
                    <a:lnTo>
                      <a:pt x="370" y="937"/>
                    </a:lnTo>
                    <a:lnTo>
                      <a:pt x="369" y="935"/>
                    </a:lnTo>
                    <a:lnTo>
                      <a:pt x="373" y="924"/>
                    </a:lnTo>
                    <a:lnTo>
                      <a:pt x="376" y="914"/>
                    </a:lnTo>
                    <a:lnTo>
                      <a:pt x="372" y="922"/>
                    </a:lnTo>
                    <a:lnTo>
                      <a:pt x="366" y="929"/>
                    </a:lnTo>
                    <a:lnTo>
                      <a:pt x="350" y="937"/>
                    </a:lnTo>
                    <a:lnTo>
                      <a:pt x="339" y="943"/>
                    </a:lnTo>
                    <a:lnTo>
                      <a:pt x="334" y="945"/>
                    </a:lnTo>
                    <a:lnTo>
                      <a:pt x="331" y="943"/>
                    </a:lnTo>
                    <a:lnTo>
                      <a:pt x="328" y="937"/>
                    </a:lnTo>
                    <a:lnTo>
                      <a:pt x="326" y="934"/>
                    </a:lnTo>
                    <a:lnTo>
                      <a:pt x="325" y="931"/>
                    </a:lnTo>
                    <a:lnTo>
                      <a:pt x="325" y="925"/>
                    </a:lnTo>
                    <a:lnTo>
                      <a:pt x="326" y="921"/>
                    </a:lnTo>
                    <a:lnTo>
                      <a:pt x="330" y="921"/>
                    </a:lnTo>
                    <a:lnTo>
                      <a:pt x="334" y="923"/>
                    </a:lnTo>
                    <a:lnTo>
                      <a:pt x="337" y="923"/>
                    </a:lnTo>
                    <a:lnTo>
                      <a:pt x="333" y="920"/>
                    </a:lnTo>
                    <a:lnTo>
                      <a:pt x="327" y="917"/>
                    </a:lnTo>
                    <a:lnTo>
                      <a:pt x="324" y="917"/>
                    </a:lnTo>
                    <a:lnTo>
                      <a:pt x="321" y="923"/>
                    </a:lnTo>
                    <a:lnTo>
                      <a:pt x="319" y="926"/>
                    </a:lnTo>
                    <a:lnTo>
                      <a:pt x="317" y="925"/>
                    </a:lnTo>
                    <a:lnTo>
                      <a:pt x="315" y="923"/>
                    </a:lnTo>
                    <a:lnTo>
                      <a:pt x="316" y="928"/>
                    </a:lnTo>
                    <a:lnTo>
                      <a:pt x="314" y="934"/>
                    </a:lnTo>
                    <a:lnTo>
                      <a:pt x="314" y="938"/>
                    </a:lnTo>
                    <a:lnTo>
                      <a:pt x="316" y="950"/>
                    </a:lnTo>
                    <a:lnTo>
                      <a:pt x="315" y="954"/>
                    </a:lnTo>
                    <a:lnTo>
                      <a:pt x="310" y="957"/>
                    </a:lnTo>
                    <a:lnTo>
                      <a:pt x="307" y="953"/>
                    </a:lnTo>
                    <a:lnTo>
                      <a:pt x="298" y="938"/>
                    </a:lnTo>
                    <a:lnTo>
                      <a:pt x="295" y="934"/>
                    </a:lnTo>
                    <a:lnTo>
                      <a:pt x="289" y="927"/>
                    </a:lnTo>
                    <a:lnTo>
                      <a:pt x="287" y="928"/>
                    </a:lnTo>
                    <a:lnTo>
                      <a:pt x="284" y="931"/>
                    </a:lnTo>
                    <a:lnTo>
                      <a:pt x="281" y="932"/>
                    </a:lnTo>
                    <a:lnTo>
                      <a:pt x="274" y="927"/>
                    </a:lnTo>
                    <a:lnTo>
                      <a:pt x="271" y="923"/>
                    </a:lnTo>
                    <a:lnTo>
                      <a:pt x="268" y="918"/>
                    </a:lnTo>
                    <a:lnTo>
                      <a:pt x="263" y="921"/>
                    </a:lnTo>
                    <a:lnTo>
                      <a:pt x="258" y="925"/>
                    </a:lnTo>
                    <a:lnTo>
                      <a:pt x="254" y="930"/>
                    </a:lnTo>
                    <a:lnTo>
                      <a:pt x="250" y="930"/>
                    </a:lnTo>
                    <a:lnTo>
                      <a:pt x="241" y="934"/>
                    </a:lnTo>
                    <a:lnTo>
                      <a:pt x="240" y="934"/>
                    </a:lnTo>
                    <a:lnTo>
                      <a:pt x="239" y="936"/>
                    </a:lnTo>
                    <a:lnTo>
                      <a:pt x="238" y="937"/>
                    </a:lnTo>
                    <a:lnTo>
                      <a:pt x="237" y="941"/>
                    </a:lnTo>
                    <a:lnTo>
                      <a:pt x="225" y="945"/>
                    </a:lnTo>
                    <a:lnTo>
                      <a:pt x="213" y="943"/>
                    </a:lnTo>
                    <a:lnTo>
                      <a:pt x="217" y="941"/>
                    </a:lnTo>
                    <a:lnTo>
                      <a:pt x="222" y="939"/>
                    </a:lnTo>
                    <a:lnTo>
                      <a:pt x="226" y="934"/>
                    </a:lnTo>
                    <a:lnTo>
                      <a:pt x="224" y="928"/>
                    </a:lnTo>
                    <a:lnTo>
                      <a:pt x="224" y="925"/>
                    </a:lnTo>
                    <a:lnTo>
                      <a:pt x="224" y="921"/>
                    </a:lnTo>
                    <a:lnTo>
                      <a:pt x="228" y="915"/>
                    </a:lnTo>
                    <a:lnTo>
                      <a:pt x="224" y="915"/>
                    </a:lnTo>
                    <a:lnTo>
                      <a:pt x="221" y="917"/>
                    </a:lnTo>
                    <a:lnTo>
                      <a:pt x="218" y="913"/>
                    </a:lnTo>
                    <a:lnTo>
                      <a:pt x="217" y="905"/>
                    </a:lnTo>
                    <a:lnTo>
                      <a:pt x="220" y="900"/>
                    </a:lnTo>
                    <a:lnTo>
                      <a:pt x="221" y="896"/>
                    </a:lnTo>
                    <a:lnTo>
                      <a:pt x="222" y="891"/>
                    </a:lnTo>
                    <a:lnTo>
                      <a:pt x="222" y="887"/>
                    </a:lnTo>
                    <a:lnTo>
                      <a:pt x="220" y="879"/>
                    </a:lnTo>
                    <a:lnTo>
                      <a:pt x="213" y="863"/>
                    </a:lnTo>
                    <a:lnTo>
                      <a:pt x="210" y="851"/>
                    </a:lnTo>
                    <a:lnTo>
                      <a:pt x="205" y="844"/>
                    </a:lnTo>
                    <a:lnTo>
                      <a:pt x="208" y="833"/>
                    </a:lnTo>
                    <a:lnTo>
                      <a:pt x="213" y="824"/>
                    </a:lnTo>
                    <a:lnTo>
                      <a:pt x="219" y="819"/>
                    </a:lnTo>
                    <a:lnTo>
                      <a:pt x="219" y="819"/>
                    </a:lnTo>
                    <a:lnTo>
                      <a:pt x="215" y="819"/>
                    </a:lnTo>
                    <a:lnTo>
                      <a:pt x="213" y="819"/>
                    </a:lnTo>
                    <a:lnTo>
                      <a:pt x="211" y="822"/>
                    </a:lnTo>
                    <a:lnTo>
                      <a:pt x="209" y="825"/>
                    </a:lnTo>
                    <a:lnTo>
                      <a:pt x="203" y="837"/>
                    </a:lnTo>
                    <a:lnTo>
                      <a:pt x="199" y="843"/>
                    </a:lnTo>
                    <a:lnTo>
                      <a:pt x="196" y="845"/>
                    </a:lnTo>
                    <a:lnTo>
                      <a:pt x="200" y="848"/>
                    </a:lnTo>
                    <a:lnTo>
                      <a:pt x="201" y="849"/>
                    </a:lnTo>
                    <a:lnTo>
                      <a:pt x="202" y="854"/>
                    </a:lnTo>
                    <a:lnTo>
                      <a:pt x="201" y="859"/>
                    </a:lnTo>
                    <a:lnTo>
                      <a:pt x="200" y="862"/>
                    </a:lnTo>
                    <a:lnTo>
                      <a:pt x="195" y="862"/>
                    </a:lnTo>
                    <a:lnTo>
                      <a:pt x="191" y="867"/>
                    </a:lnTo>
                    <a:lnTo>
                      <a:pt x="180" y="871"/>
                    </a:lnTo>
                    <a:lnTo>
                      <a:pt x="166" y="874"/>
                    </a:lnTo>
                    <a:lnTo>
                      <a:pt x="159" y="873"/>
                    </a:lnTo>
                    <a:lnTo>
                      <a:pt x="152" y="868"/>
                    </a:lnTo>
                    <a:lnTo>
                      <a:pt x="152" y="865"/>
                    </a:lnTo>
                    <a:lnTo>
                      <a:pt x="152" y="862"/>
                    </a:lnTo>
                    <a:lnTo>
                      <a:pt x="142" y="852"/>
                    </a:lnTo>
                    <a:lnTo>
                      <a:pt x="136" y="843"/>
                    </a:lnTo>
                    <a:lnTo>
                      <a:pt x="132" y="843"/>
                    </a:lnTo>
                    <a:lnTo>
                      <a:pt x="128" y="840"/>
                    </a:lnTo>
                    <a:lnTo>
                      <a:pt x="124" y="837"/>
                    </a:lnTo>
                    <a:lnTo>
                      <a:pt x="124" y="833"/>
                    </a:lnTo>
                    <a:lnTo>
                      <a:pt x="125" y="831"/>
                    </a:lnTo>
                    <a:lnTo>
                      <a:pt x="122" y="829"/>
                    </a:lnTo>
                    <a:lnTo>
                      <a:pt x="119" y="829"/>
                    </a:lnTo>
                    <a:lnTo>
                      <a:pt x="115" y="828"/>
                    </a:lnTo>
                    <a:lnTo>
                      <a:pt x="125" y="816"/>
                    </a:lnTo>
                    <a:lnTo>
                      <a:pt x="129" y="808"/>
                    </a:lnTo>
                    <a:lnTo>
                      <a:pt x="131" y="806"/>
                    </a:lnTo>
                    <a:lnTo>
                      <a:pt x="136" y="808"/>
                    </a:lnTo>
                    <a:lnTo>
                      <a:pt x="141" y="811"/>
                    </a:lnTo>
                    <a:lnTo>
                      <a:pt x="145" y="813"/>
                    </a:lnTo>
                    <a:lnTo>
                      <a:pt x="147" y="814"/>
                    </a:lnTo>
                    <a:lnTo>
                      <a:pt x="148" y="817"/>
                    </a:lnTo>
                    <a:lnTo>
                      <a:pt x="147" y="822"/>
                    </a:lnTo>
                    <a:lnTo>
                      <a:pt x="145" y="825"/>
                    </a:lnTo>
                    <a:lnTo>
                      <a:pt x="147" y="824"/>
                    </a:lnTo>
                    <a:lnTo>
                      <a:pt x="152" y="819"/>
                    </a:lnTo>
                    <a:lnTo>
                      <a:pt x="156" y="815"/>
                    </a:lnTo>
                    <a:lnTo>
                      <a:pt x="158" y="815"/>
                    </a:lnTo>
                    <a:lnTo>
                      <a:pt x="159" y="816"/>
                    </a:lnTo>
                    <a:lnTo>
                      <a:pt x="162" y="821"/>
                    </a:lnTo>
                    <a:lnTo>
                      <a:pt x="164" y="826"/>
                    </a:lnTo>
                    <a:lnTo>
                      <a:pt x="171" y="821"/>
                    </a:lnTo>
                    <a:lnTo>
                      <a:pt x="174" y="815"/>
                    </a:lnTo>
                    <a:lnTo>
                      <a:pt x="171" y="812"/>
                    </a:lnTo>
                    <a:lnTo>
                      <a:pt x="168" y="811"/>
                    </a:lnTo>
                    <a:lnTo>
                      <a:pt x="159" y="809"/>
                    </a:lnTo>
                    <a:lnTo>
                      <a:pt x="161" y="807"/>
                    </a:lnTo>
                    <a:lnTo>
                      <a:pt x="167" y="807"/>
                    </a:lnTo>
                    <a:lnTo>
                      <a:pt x="169" y="806"/>
                    </a:lnTo>
                    <a:lnTo>
                      <a:pt x="167" y="804"/>
                    </a:lnTo>
                    <a:lnTo>
                      <a:pt x="164" y="802"/>
                    </a:lnTo>
                    <a:lnTo>
                      <a:pt x="156" y="808"/>
                    </a:lnTo>
                    <a:lnTo>
                      <a:pt x="143" y="808"/>
                    </a:lnTo>
                    <a:lnTo>
                      <a:pt x="133" y="804"/>
                    </a:lnTo>
                    <a:lnTo>
                      <a:pt x="124" y="805"/>
                    </a:lnTo>
                    <a:lnTo>
                      <a:pt x="122" y="804"/>
                    </a:lnTo>
                    <a:lnTo>
                      <a:pt x="120" y="802"/>
                    </a:lnTo>
                    <a:lnTo>
                      <a:pt x="126" y="797"/>
                    </a:lnTo>
                    <a:lnTo>
                      <a:pt x="130" y="794"/>
                    </a:lnTo>
                    <a:lnTo>
                      <a:pt x="130" y="792"/>
                    </a:lnTo>
                    <a:lnTo>
                      <a:pt x="128" y="792"/>
                    </a:lnTo>
                    <a:lnTo>
                      <a:pt x="124" y="794"/>
                    </a:lnTo>
                    <a:lnTo>
                      <a:pt x="122" y="791"/>
                    </a:lnTo>
                    <a:lnTo>
                      <a:pt x="122" y="788"/>
                    </a:lnTo>
                    <a:lnTo>
                      <a:pt x="121" y="788"/>
                    </a:lnTo>
                    <a:lnTo>
                      <a:pt x="120" y="790"/>
                    </a:lnTo>
                    <a:lnTo>
                      <a:pt x="117" y="789"/>
                    </a:lnTo>
                    <a:lnTo>
                      <a:pt x="115" y="787"/>
                    </a:lnTo>
                    <a:lnTo>
                      <a:pt x="116" y="785"/>
                    </a:lnTo>
                    <a:lnTo>
                      <a:pt x="119" y="783"/>
                    </a:lnTo>
                    <a:lnTo>
                      <a:pt x="117" y="782"/>
                    </a:lnTo>
                    <a:lnTo>
                      <a:pt x="115" y="783"/>
                    </a:lnTo>
                    <a:lnTo>
                      <a:pt x="114" y="786"/>
                    </a:lnTo>
                    <a:lnTo>
                      <a:pt x="114" y="789"/>
                    </a:lnTo>
                    <a:lnTo>
                      <a:pt x="114" y="793"/>
                    </a:lnTo>
                    <a:lnTo>
                      <a:pt x="111" y="794"/>
                    </a:lnTo>
                    <a:lnTo>
                      <a:pt x="109" y="793"/>
                    </a:lnTo>
                    <a:lnTo>
                      <a:pt x="106" y="789"/>
                    </a:lnTo>
                    <a:lnTo>
                      <a:pt x="104" y="781"/>
                    </a:lnTo>
                    <a:lnTo>
                      <a:pt x="100" y="778"/>
                    </a:lnTo>
                    <a:lnTo>
                      <a:pt x="98" y="774"/>
                    </a:lnTo>
                    <a:lnTo>
                      <a:pt x="101" y="769"/>
                    </a:lnTo>
                    <a:lnTo>
                      <a:pt x="100" y="765"/>
                    </a:lnTo>
                    <a:lnTo>
                      <a:pt x="96" y="764"/>
                    </a:lnTo>
                    <a:lnTo>
                      <a:pt x="92" y="767"/>
                    </a:lnTo>
                    <a:lnTo>
                      <a:pt x="90" y="765"/>
                    </a:lnTo>
                    <a:lnTo>
                      <a:pt x="90" y="762"/>
                    </a:lnTo>
                    <a:lnTo>
                      <a:pt x="90" y="758"/>
                    </a:lnTo>
                    <a:lnTo>
                      <a:pt x="91" y="758"/>
                    </a:lnTo>
                    <a:lnTo>
                      <a:pt x="92" y="758"/>
                    </a:lnTo>
                    <a:lnTo>
                      <a:pt x="100" y="756"/>
                    </a:lnTo>
                    <a:lnTo>
                      <a:pt x="101" y="755"/>
                    </a:lnTo>
                    <a:lnTo>
                      <a:pt x="95" y="752"/>
                    </a:lnTo>
                    <a:lnTo>
                      <a:pt x="93" y="748"/>
                    </a:lnTo>
                    <a:lnTo>
                      <a:pt x="95" y="747"/>
                    </a:lnTo>
                    <a:lnTo>
                      <a:pt x="100" y="746"/>
                    </a:lnTo>
                    <a:lnTo>
                      <a:pt x="107" y="744"/>
                    </a:lnTo>
                    <a:lnTo>
                      <a:pt x="104" y="741"/>
                    </a:lnTo>
                    <a:lnTo>
                      <a:pt x="104" y="738"/>
                    </a:lnTo>
                    <a:lnTo>
                      <a:pt x="103" y="735"/>
                    </a:lnTo>
                    <a:lnTo>
                      <a:pt x="104" y="729"/>
                    </a:lnTo>
                    <a:lnTo>
                      <a:pt x="112" y="715"/>
                    </a:lnTo>
                    <a:lnTo>
                      <a:pt x="120" y="704"/>
                    </a:lnTo>
                    <a:lnTo>
                      <a:pt x="122" y="702"/>
                    </a:lnTo>
                    <a:lnTo>
                      <a:pt x="126" y="701"/>
                    </a:lnTo>
                    <a:lnTo>
                      <a:pt x="129" y="701"/>
                    </a:lnTo>
                    <a:lnTo>
                      <a:pt x="133" y="704"/>
                    </a:lnTo>
                    <a:lnTo>
                      <a:pt x="133" y="703"/>
                    </a:lnTo>
                    <a:lnTo>
                      <a:pt x="132" y="702"/>
                    </a:lnTo>
                    <a:lnTo>
                      <a:pt x="131" y="698"/>
                    </a:lnTo>
                    <a:lnTo>
                      <a:pt x="135" y="696"/>
                    </a:lnTo>
                    <a:lnTo>
                      <a:pt x="138" y="690"/>
                    </a:lnTo>
                    <a:lnTo>
                      <a:pt x="138" y="689"/>
                    </a:lnTo>
                    <a:lnTo>
                      <a:pt x="135" y="691"/>
                    </a:lnTo>
                    <a:lnTo>
                      <a:pt x="132" y="695"/>
                    </a:lnTo>
                    <a:lnTo>
                      <a:pt x="131" y="691"/>
                    </a:lnTo>
                    <a:lnTo>
                      <a:pt x="131" y="684"/>
                    </a:lnTo>
                    <a:lnTo>
                      <a:pt x="132" y="676"/>
                    </a:lnTo>
                    <a:lnTo>
                      <a:pt x="133" y="672"/>
                    </a:lnTo>
                    <a:lnTo>
                      <a:pt x="136" y="669"/>
                    </a:lnTo>
                    <a:lnTo>
                      <a:pt x="143" y="667"/>
                    </a:lnTo>
                    <a:lnTo>
                      <a:pt x="145" y="668"/>
                    </a:lnTo>
                    <a:lnTo>
                      <a:pt x="145" y="667"/>
                    </a:lnTo>
                    <a:lnTo>
                      <a:pt x="141" y="662"/>
                    </a:lnTo>
                    <a:lnTo>
                      <a:pt x="142" y="658"/>
                    </a:lnTo>
                    <a:lnTo>
                      <a:pt x="143" y="656"/>
                    </a:lnTo>
                    <a:lnTo>
                      <a:pt x="153" y="653"/>
                    </a:lnTo>
                    <a:lnTo>
                      <a:pt x="158" y="653"/>
                    </a:lnTo>
                    <a:lnTo>
                      <a:pt x="164" y="658"/>
                    </a:lnTo>
                    <a:lnTo>
                      <a:pt x="168" y="662"/>
                    </a:lnTo>
                    <a:lnTo>
                      <a:pt x="167" y="664"/>
                    </a:lnTo>
                    <a:lnTo>
                      <a:pt x="167" y="666"/>
                    </a:lnTo>
                    <a:lnTo>
                      <a:pt x="165" y="667"/>
                    </a:lnTo>
                    <a:lnTo>
                      <a:pt x="164" y="668"/>
                    </a:lnTo>
                    <a:lnTo>
                      <a:pt x="164" y="669"/>
                    </a:lnTo>
                    <a:lnTo>
                      <a:pt x="167" y="667"/>
                    </a:lnTo>
                    <a:lnTo>
                      <a:pt x="172" y="663"/>
                    </a:lnTo>
                    <a:lnTo>
                      <a:pt x="174" y="664"/>
                    </a:lnTo>
                    <a:lnTo>
                      <a:pt x="176" y="667"/>
                    </a:lnTo>
                    <a:lnTo>
                      <a:pt x="178" y="667"/>
                    </a:lnTo>
                    <a:lnTo>
                      <a:pt x="185" y="665"/>
                    </a:lnTo>
                    <a:lnTo>
                      <a:pt x="188" y="662"/>
                    </a:lnTo>
                    <a:lnTo>
                      <a:pt x="193" y="656"/>
                    </a:lnTo>
                    <a:lnTo>
                      <a:pt x="199" y="652"/>
                    </a:lnTo>
                    <a:lnTo>
                      <a:pt x="206" y="640"/>
                    </a:lnTo>
                    <a:lnTo>
                      <a:pt x="209" y="634"/>
                    </a:lnTo>
                    <a:lnTo>
                      <a:pt x="211" y="634"/>
                    </a:lnTo>
                    <a:lnTo>
                      <a:pt x="214" y="634"/>
                    </a:lnTo>
                    <a:lnTo>
                      <a:pt x="216" y="639"/>
                    </a:lnTo>
                    <a:lnTo>
                      <a:pt x="218" y="640"/>
                    </a:lnTo>
                    <a:lnTo>
                      <a:pt x="233" y="639"/>
                    </a:lnTo>
                    <a:lnTo>
                      <a:pt x="240" y="637"/>
                    </a:lnTo>
                    <a:lnTo>
                      <a:pt x="245" y="633"/>
                    </a:lnTo>
                    <a:lnTo>
                      <a:pt x="250" y="625"/>
                    </a:lnTo>
                    <a:lnTo>
                      <a:pt x="253" y="621"/>
                    </a:lnTo>
                    <a:lnTo>
                      <a:pt x="255" y="614"/>
                    </a:lnTo>
                    <a:lnTo>
                      <a:pt x="253" y="606"/>
                    </a:lnTo>
                    <a:lnTo>
                      <a:pt x="251" y="599"/>
                    </a:lnTo>
                    <a:lnTo>
                      <a:pt x="248" y="584"/>
                    </a:lnTo>
                    <a:lnTo>
                      <a:pt x="241" y="574"/>
                    </a:lnTo>
                    <a:lnTo>
                      <a:pt x="237" y="571"/>
                    </a:lnTo>
                    <a:lnTo>
                      <a:pt x="233" y="571"/>
                    </a:lnTo>
                    <a:lnTo>
                      <a:pt x="235" y="565"/>
                    </a:lnTo>
                    <a:lnTo>
                      <a:pt x="242" y="565"/>
                    </a:lnTo>
                    <a:lnTo>
                      <a:pt x="246" y="564"/>
                    </a:lnTo>
                    <a:lnTo>
                      <a:pt x="250" y="561"/>
                    </a:lnTo>
                    <a:lnTo>
                      <a:pt x="251" y="559"/>
                    </a:lnTo>
                    <a:lnTo>
                      <a:pt x="253" y="554"/>
                    </a:lnTo>
                    <a:lnTo>
                      <a:pt x="252" y="549"/>
                    </a:lnTo>
                    <a:lnTo>
                      <a:pt x="251" y="546"/>
                    </a:lnTo>
                    <a:lnTo>
                      <a:pt x="249" y="543"/>
                    </a:lnTo>
                    <a:lnTo>
                      <a:pt x="246" y="538"/>
                    </a:lnTo>
                    <a:lnTo>
                      <a:pt x="244" y="536"/>
                    </a:lnTo>
                    <a:lnTo>
                      <a:pt x="242" y="536"/>
                    </a:lnTo>
                    <a:lnTo>
                      <a:pt x="234" y="546"/>
                    </a:lnTo>
                    <a:lnTo>
                      <a:pt x="229" y="546"/>
                    </a:lnTo>
                    <a:lnTo>
                      <a:pt x="225" y="545"/>
                    </a:lnTo>
                    <a:lnTo>
                      <a:pt x="221" y="549"/>
                    </a:lnTo>
                    <a:lnTo>
                      <a:pt x="212" y="554"/>
                    </a:lnTo>
                    <a:lnTo>
                      <a:pt x="207" y="559"/>
                    </a:lnTo>
                    <a:lnTo>
                      <a:pt x="198" y="570"/>
                    </a:lnTo>
                    <a:lnTo>
                      <a:pt x="195" y="576"/>
                    </a:lnTo>
                    <a:lnTo>
                      <a:pt x="193" y="576"/>
                    </a:lnTo>
                    <a:lnTo>
                      <a:pt x="191" y="565"/>
                    </a:lnTo>
                    <a:lnTo>
                      <a:pt x="181" y="556"/>
                    </a:lnTo>
                    <a:lnTo>
                      <a:pt x="178" y="559"/>
                    </a:lnTo>
                    <a:lnTo>
                      <a:pt x="179" y="562"/>
                    </a:lnTo>
                    <a:lnTo>
                      <a:pt x="182" y="565"/>
                    </a:lnTo>
                    <a:lnTo>
                      <a:pt x="185" y="565"/>
                    </a:lnTo>
                    <a:lnTo>
                      <a:pt x="184" y="569"/>
                    </a:lnTo>
                    <a:lnTo>
                      <a:pt x="183" y="572"/>
                    </a:lnTo>
                    <a:lnTo>
                      <a:pt x="178" y="569"/>
                    </a:lnTo>
                    <a:lnTo>
                      <a:pt x="172" y="564"/>
                    </a:lnTo>
                    <a:lnTo>
                      <a:pt x="165" y="560"/>
                    </a:lnTo>
                    <a:lnTo>
                      <a:pt x="147" y="561"/>
                    </a:lnTo>
                    <a:lnTo>
                      <a:pt x="135" y="567"/>
                    </a:lnTo>
                    <a:lnTo>
                      <a:pt x="134" y="565"/>
                    </a:lnTo>
                    <a:lnTo>
                      <a:pt x="133" y="565"/>
                    </a:lnTo>
                    <a:lnTo>
                      <a:pt x="131" y="566"/>
                    </a:lnTo>
                    <a:lnTo>
                      <a:pt x="130" y="569"/>
                    </a:lnTo>
                    <a:lnTo>
                      <a:pt x="129" y="570"/>
                    </a:lnTo>
                    <a:lnTo>
                      <a:pt x="126" y="570"/>
                    </a:lnTo>
                    <a:lnTo>
                      <a:pt x="122" y="569"/>
                    </a:lnTo>
                    <a:lnTo>
                      <a:pt x="112" y="566"/>
                    </a:lnTo>
                    <a:lnTo>
                      <a:pt x="91" y="561"/>
                    </a:lnTo>
                    <a:lnTo>
                      <a:pt x="85" y="558"/>
                    </a:lnTo>
                    <a:lnTo>
                      <a:pt x="80" y="551"/>
                    </a:lnTo>
                    <a:lnTo>
                      <a:pt x="80" y="546"/>
                    </a:lnTo>
                    <a:lnTo>
                      <a:pt x="83" y="543"/>
                    </a:lnTo>
                    <a:lnTo>
                      <a:pt x="83" y="536"/>
                    </a:lnTo>
                    <a:lnTo>
                      <a:pt x="78" y="534"/>
                    </a:lnTo>
                    <a:lnTo>
                      <a:pt x="70" y="524"/>
                    </a:lnTo>
                    <a:lnTo>
                      <a:pt x="67" y="519"/>
                    </a:lnTo>
                    <a:lnTo>
                      <a:pt x="67" y="519"/>
                    </a:lnTo>
                    <a:lnTo>
                      <a:pt x="69" y="520"/>
                    </a:lnTo>
                    <a:lnTo>
                      <a:pt x="72" y="521"/>
                    </a:lnTo>
                    <a:lnTo>
                      <a:pt x="79" y="520"/>
                    </a:lnTo>
                    <a:lnTo>
                      <a:pt x="81" y="513"/>
                    </a:lnTo>
                    <a:lnTo>
                      <a:pt x="87" y="511"/>
                    </a:lnTo>
                    <a:lnTo>
                      <a:pt x="91" y="512"/>
                    </a:lnTo>
                    <a:lnTo>
                      <a:pt x="90" y="510"/>
                    </a:lnTo>
                    <a:lnTo>
                      <a:pt x="89" y="509"/>
                    </a:lnTo>
                    <a:lnTo>
                      <a:pt x="76" y="505"/>
                    </a:lnTo>
                    <a:lnTo>
                      <a:pt x="75" y="507"/>
                    </a:lnTo>
                    <a:lnTo>
                      <a:pt x="52" y="501"/>
                    </a:lnTo>
                    <a:lnTo>
                      <a:pt x="34" y="489"/>
                    </a:lnTo>
                    <a:lnTo>
                      <a:pt x="33" y="488"/>
                    </a:lnTo>
                    <a:lnTo>
                      <a:pt x="31" y="483"/>
                    </a:lnTo>
                    <a:lnTo>
                      <a:pt x="33" y="478"/>
                    </a:lnTo>
                    <a:lnTo>
                      <a:pt x="36" y="476"/>
                    </a:lnTo>
                    <a:lnTo>
                      <a:pt x="36" y="478"/>
                    </a:lnTo>
                    <a:lnTo>
                      <a:pt x="37" y="481"/>
                    </a:lnTo>
                    <a:lnTo>
                      <a:pt x="47" y="476"/>
                    </a:lnTo>
                    <a:lnTo>
                      <a:pt x="52" y="468"/>
                    </a:lnTo>
                    <a:lnTo>
                      <a:pt x="62" y="466"/>
                    </a:lnTo>
                    <a:lnTo>
                      <a:pt x="65" y="465"/>
                    </a:lnTo>
                    <a:lnTo>
                      <a:pt x="68" y="460"/>
                    </a:lnTo>
                    <a:lnTo>
                      <a:pt x="72" y="454"/>
                    </a:lnTo>
                    <a:lnTo>
                      <a:pt x="79" y="450"/>
                    </a:lnTo>
                    <a:lnTo>
                      <a:pt x="83" y="447"/>
                    </a:lnTo>
                    <a:lnTo>
                      <a:pt x="89" y="444"/>
                    </a:lnTo>
                    <a:lnTo>
                      <a:pt x="94" y="448"/>
                    </a:lnTo>
                    <a:lnTo>
                      <a:pt x="95" y="448"/>
                    </a:lnTo>
                    <a:lnTo>
                      <a:pt x="104" y="449"/>
                    </a:lnTo>
                    <a:lnTo>
                      <a:pt x="106" y="447"/>
                    </a:lnTo>
                    <a:lnTo>
                      <a:pt x="108" y="447"/>
                    </a:lnTo>
                    <a:lnTo>
                      <a:pt x="109" y="445"/>
                    </a:lnTo>
                    <a:lnTo>
                      <a:pt x="100" y="439"/>
                    </a:lnTo>
                    <a:lnTo>
                      <a:pt x="101" y="436"/>
                    </a:lnTo>
                    <a:lnTo>
                      <a:pt x="102" y="433"/>
                    </a:lnTo>
                    <a:lnTo>
                      <a:pt x="112" y="426"/>
                    </a:lnTo>
                    <a:lnTo>
                      <a:pt x="120" y="424"/>
                    </a:lnTo>
                    <a:lnTo>
                      <a:pt x="124" y="424"/>
                    </a:lnTo>
                    <a:lnTo>
                      <a:pt x="136" y="415"/>
                    </a:lnTo>
                    <a:lnTo>
                      <a:pt x="142" y="413"/>
                    </a:lnTo>
                    <a:lnTo>
                      <a:pt x="155" y="411"/>
                    </a:lnTo>
                    <a:lnTo>
                      <a:pt x="164" y="410"/>
                    </a:lnTo>
                    <a:lnTo>
                      <a:pt x="167" y="414"/>
                    </a:lnTo>
                    <a:lnTo>
                      <a:pt x="162" y="413"/>
                    </a:lnTo>
                    <a:lnTo>
                      <a:pt x="159" y="414"/>
                    </a:lnTo>
                    <a:lnTo>
                      <a:pt x="161" y="415"/>
                    </a:lnTo>
                    <a:lnTo>
                      <a:pt x="163" y="417"/>
                    </a:lnTo>
                    <a:lnTo>
                      <a:pt x="163" y="420"/>
                    </a:lnTo>
                    <a:lnTo>
                      <a:pt x="159" y="429"/>
                    </a:lnTo>
                    <a:lnTo>
                      <a:pt x="159" y="436"/>
                    </a:lnTo>
                    <a:lnTo>
                      <a:pt x="158" y="438"/>
                    </a:lnTo>
                    <a:lnTo>
                      <a:pt x="155" y="441"/>
                    </a:lnTo>
                    <a:lnTo>
                      <a:pt x="166" y="451"/>
                    </a:lnTo>
                    <a:lnTo>
                      <a:pt x="182" y="452"/>
                    </a:lnTo>
                    <a:lnTo>
                      <a:pt x="191" y="450"/>
                    </a:lnTo>
                    <a:lnTo>
                      <a:pt x="195" y="453"/>
                    </a:lnTo>
                    <a:lnTo>
                      <a:pt x="199" y="454"/>
                    </a:lnTo>
                    <a:lnTo>
                      <a:pt x="211" y="452"/>
                    </a:lnTo>
                    <a:lnTo>
                      <a:pt x="219" y="454"/>
                    </a:lnTo>
                    <a:lnTo>
                      <a:pt x="223" y="454"/>
                    </a:lnTo>
                    <a:lnTo>
                      <a:pt x="231" y="439"/>
                    </a:lnTo>
                    <a:lnTo>
                      <a:pt x="234" y="436"/>
                    </a:lnTo>
                    <a:lnTo>
                      <a:pt x="238" y="439"/>
                    </a:lnTo>
                    <a:lnTo>
                      <a:pt x="242" y="441"/>
                    </a:lnTo>
                    <a:lnTo>
                      <a:pt x="245" y="439"/>
                    </a:lnTo>
                    <a:lnTo>
                      <a:pt x="247" y="443"/>
                    </a:lnTo>
                    <a:lnTo>
                      <a:pt x="246" y="435"/>
                    </a:lnTo>
                    <a:lnTo>
                      <a:pt x="245" y="432"/>
                    </a:lnTo>
                    <a:lnTo>
                      <a:pt x="232" y="426"/>
                    </a:lnTo>
                    <a:lnTo>
                      <a:pt x="222" y="430"/>
                    </a:lnTo>
                    <a:lnTo>
                      <a:pt x="220" y="426"/>
                    </a:lnTo>
                    <a:lnTo>
                      <a:pt x="221" y="420"/>
                    </a:lnTo>
                    <a:lnTo>
                      <a:pt x="211" y="404"/>
                    </a:lnTo>
                    <a:lnTo>
                      <a:pt x="208" y="402"/>
                    </a:lnTo>
                    <a:lnTo>
                      <a:pt x="204" y="402"/>
                    </a:lnTo>
                    <a:lnTo>
                      <a:pt x="201" y="396"/>
                    </a:lnTo>
                    <a:lnTo>
                      <a:pt x="199" y="389"/>
                    </a:lnTo>
                    <a:lnTo>
                      <a:pt x="203" y="386"/>
                    </a:lnTo>
                    <a:lnTo>
                      <a:pt x="206" y="385"/>
                    </a:lnTo>
                    <a:lnTo>
                      <a:pt x="210" y="387"/>
                    </a:lnTo>
                    <a:lnTo>
                      <a:pt x="213" y="396"/>
                    </a:lnTo>
                    <a:lnTo>
                      <a:pt x="217" y="398"/>
                    </a:lnTo>
                    <a:lnTo>
                      <a:pt x="216" y="406"/>
                    </a:lnTo>
                    <a:lnTo>
                      <a:pt x="220" y="415"/>
                    </a:lnTo>
                    <a:lnTo>
                      <a:pt x="230" y="423"/>
                    </a:lnTo>
                    <a:lnTo>
                      <a:pt x="238" y="420"/>
                    </a:lnTo>
                    <a:lnTo>
                      <a:pt x="243" y="420"/>
                    </a:lnTo>
                    <a:lnTo>
                      <a:pt x="246" y="422"/>
                    </a:lnTo>
                    <a:lnTo>
                      <a:pt x="255" y="428"/>
                    </a:lnTo>
                    <a:lnTo>
                      <a:pt x="258" y="429"/>
                    </a:lnTo>
                    <a:lnTo>
                      <a:pt x="271" y="425"/>
                    </a:lnTo>
                    <a:lnTo>
                      <a:pt x="271" y="419"/>
                    </a:lnTo>
                    <a:lnTo>
                      <a:pt x="271" y="414"/>
                    </a:lnTo>
                    <a:lnTo>
                      <a:pt x="268" y="410"/>
                    </a:lnTo>
                    <a:lnTo>
                      <a:pt x="259" y="411"/>
                    </a:lnTo>
                    <a:lnTo>
                      <a:pt x="252" y="406"/>
                    </a:lnTo>
                    <a:lnTo>
                      <a:pt x="246" y="408"/>
                    </a:lnTo>
                    <a:lnTo>
                      <a:pt x="236" y="415"/>
                    </a:lnTo>
                    <a:lnTo>
                      <a:pt x="230" y="413"/>
                    </a:lnTo>
                    <a:lnTo>
                      <a:pt x="227" y="408"/>
                    </a:lnTo>
                    <a:lnTo>
                      <a:pt x="222" y="404"/>
                    </a:lnTo>
                    <a:lnTo>
                      <a:pt x="221" y="396"/>
                    </a:lnTo>
                    <a:lnTo>
                      <a:pt x="226" y="387"/>
                    </a:lnTo>
                    <a:lnTo>
                      <a:pt x="229" y="382"/>
                    </a:lnTo>
                    <a:lnTo>
                      <a:pt x="226" y="379"/>
                    </a:lnTo>
                    <a:lnTo>
                      <a:pt x="219" y="377"/>
                    </a:lnTo>
                    <a:lnTo>
                      <a:pt x="205" y="379"/>
                    </a:lnTo>
                    <a:lnTo>
                      <a:pt x="205" y="376"/>
                    </a:lnTo>
                    <a:lnTo>
                      <a:pt x="205" y="373"/>
                    </a:lnTo>
                    <a:lnTo>
                      <a:pt x="200" y="379"/>
                    </a:lnTo>
                    <a:lnTo>
                      <a:pt x="194" y="378"/>
                    </a:lnTo>
                    <a:lnTo>
                      <a:pt x="187" y="379"/>
                    </a:lnTo>
                    <a:lnTo>
                      <a:pt x="171" y="373"/>
                    </a:lnTo>
                    <a:lnTo>
                      <a:pt x="165" y="365"/>
                    </a:lnTo>
                    <a:lnTo>
                      <a:pt x="163" y="359"/>
                    </a:lnTo>
                    <a:lnTo>
                      <a:pt x="158" y="343"/>
                    </a:lnTo>
                    <a:lnTo>
                      <a:pt x="153" y="333"/>
                    </a:lnTo>
                    <a:lnTo>
                      <a:pt x="114" y="298"/>
                    </a:lnTo>
                    <a:lnTo>
                      <a:pt x="96" y="288"/>
                    </a:lnTo>
                    <a:lnTo>
                      <a:pt x="88" y="278"/>
                    </a:lnTo>
                    <a:lnTo>
                      <a:pt x="83" y="276"/>
                    </a:lnTo>
                    <a:lnTo>
                      <a:pt x="78" y="275"/>
                    </a:lnTo>
                    <a:lnTo>
                      <a:pt x="72" y="271"/>
                    </a:lnTo>
                    <a:lnTo>
                      <a:pt x="76" y="267"/>
                    </a:lnTo>
                    <a:lnTo>
                      <a:pt x="79" y="266"/>
                    </a:lnTo>
                    <a:lnTo>
                      <a:pt x="76" y="270"/>
                    </a:lnTo>
                    <a:lnTo>
                      <a:pt x="78" y="271"/>
                    </a:lnTo>
                    <a:lnTo>
                      <a:pt x="82" y="269"/>
                    </a:lnTo>
                    <a:lnTo>
                      <a:pt x="84" y="266"/>
                    </a:lnTo>
                    <a:lnTo>
                      <a:pt x="87" y="253"/>
                    </a:lnTo>
                    <a:lnTo>
                      <a:pt x="90" y="235"/>
                    </a:lnTo>
                    <a:lnTo>
                      <a:pt x="89" y="227"/>
                    </a:lnTo>
                    <a:lnTo>
                      <a:pt x="110" y="229"/>
                    </a:lnTo>
                    <a:lnTo>
                      <a:pt x="125" y="228"/>
                    </a:lnTo>
                    <a:lnTo>
                      <a:pt x="129" y="226"/>
                    </a:lnTo>
                    <a:lnTo>
                      <a:pt x="147" y="223"/>
                    </a:lnTo>
                    <a:lnTo>
                      <a:pt x="152" y="221"/>
                    </a:lnTo>
                    <a:lnTo>
                      <a:pt x="160" y="214"/>
                    </a:lnTo>
                    <a:lnTo>
                      <a:pt x="171" y="203"/>
                    </a:lnTo>
                    <a:lnTo>
                      <a:pt x="179" y="188"/>
                    </a:lnTo>
                    <a:lnTo>
                      <a:pt x="181" y="184"/>
                    </a:lnTo>
                    <a:lnTo>
                      <a:pt x="182" y="185"/>
                    </a:lnTo>
                    <a:lnTo>
                      <a:pt x="182" y="184"/>
                    </a:lnTo>
                    <a:lnTo>
                      <a:pt x="183" y="178"/>
                    </a:lnTo>
                    <a:lnTo>
                      <a:pt x="184" y="165"/>
                    </a:lnTo>
                    <a:lnTo>
                      <a:pt x="188" y="152"/>
                    </a:lnTo>
                    <a:lnTo>
                      <a:pt x="206" y="122"/>
                    </a:lnTo>
                    <a:lnTo>
                      <a:pt x="215" y="110"/>
                    </a:lnTo>
                    <a:lnTo>
                      <a:pt x="218" y="104"/>
                    </a:lnTo>
                    <a:lnTo>
                      <a:pt x="221" y="100"/>
                    </a:lnTo>
                    <a:lnTo>
                      <a:pt x="223" y="104"/>
                    </a:lnTo>
                    <a:lnTo>
                      <a:pt x="224" y="105"/>
                    </a:lnTo>
                    <a:lnTo>
                      <a:pt x="225" y="107"/>
                    </a:lnTo>
                    <a:lnTo>
                      <a:pt x="223" y="108"/>
                    </a:lnTo>
                    <a:lnTo>
                      <a:pt x="220" y="112"/>
                    </a:lnTo>
                    <a:lnTo>
                      <a:pt x="216" y="115"/>
                    </a:lnTo>
                    <a:lnTo>
                      <a:pt x="215" y="116"/>
                    </a:lnTo>
                    <a:lnTo>
                      <a:pt x="218" y="115"/>
                    </a:lnTo>
                    <a:lnTo>
                      <a:pt x="224" y="113"/>
                    </a:lnTo>
                    <a:lnTo>
                      <a:pt x="229" y="109"/>
                    </a:lnTo>
                    <a:lnTo>
                      <a:pt x="248" y="103"/>
                    </a:lnTo>
                    <a:lnTo>
                      <a:pt x="258" y="93"/>
                    </a:lnTo>
                    <a:lnTo>
                      <a:pt x="259" y="90"/>
                    </a:lnTo>
                    <a:lnTo>
                      <a:pt x="275" y="77"/>
                    </a:lnTo>
                    <a:lnTo>
                      <a:pt x="278" y="77"/>
                    </a:lnTo>
                    <a:lnTo>
                      <a:pt x="280" y="79"/>
                    </a:lnTo>
                    <a:lnTo>
                      <a:pt x="276" y="88"/>
                    </a:lnTo>
                    <a:lnTo>
                      <a:pt x="279" y="90"/>
                    </a:lnTo>
                    <a:lnTo>
                      <a:pt x="276" y="100"/>
                    </a:lnTo>
                    <a:lnTo>
                      <a:pt x="281" y="100"/>
                    </a:lnTo>
                    <a:lnTo>
                      <a:pt x="283" y="105"/>
                    </a:lnTo>
                    <a:lnTo>
                      <a:pt x="283" y="101"/>
                    </a:lnTo>
                    <a:lnTo>
                      <a:pt x="283" y="95"/>
                    </a:lnTo>
                    <a:lnTo>
                      <a:pt x="284" y="90"/>
                    </a:lnTo>
                    <a:lnTo>
                      <a:pt x="284" y="85"/>
                    </a:lnTo>
                    <a:lnTo>
                      <a:pt x="289" y="87"/>
                    </a:lnTo>
                    <a:lnTo>
                      <a:pt x="298" y="83"/>
                    </a:lnTo>
                    <a:lnTo>
                      <a:pt x="287" y="82"/>
                    </a:lnTo>
                    <a:lnTo>
                      <a:pt x="280" y="73"/>
                    </a:lnTo>
                    <a:lnTo>
                      <a:pt x="276" y="72"/>
                    </a:lnTo>
                    <a:lnTo>
                      <a:pt x="289" y="59"/>
                    </a:lnTo>
                    <a:lnTo>
                      <a:pt x="300" y="51"/>
                    </a:lnTo>
                    <a:lnTo>
                      <a:pt x="302" y="51"/>
                    </a:lnTo>
                    <a:lnTo>
                      <a:pt x="303" y="52"/>
                    </a:lnTo>
                    <a:lnTo>
                      <a:pt x="304" y="55"/>
                    </a:lnTo>
                    <a:lnTo>
                      <a:pt x="301" y="56"/>
                    </a:lnTo>
                    <a:lnTo>
                      <a:pt x="299" y="59"/>
                    </a:lnTo>
                    <a:lnTo>
                      <a:pt x="300" y="62"/>
                    </a:lnTo>
                    <a:lnTo>
                      <a:pt x="301" y="62"/>
                    </a:lnTo>
                    <a:lnTo>
                      <a:pt x="307" y="60"/>
                    </a:lnTo>
                    <a:lnTo>
                      <a:pt x="309" y="57"/>
                    </a:lnTo>
                    <a:lnTo>
                      <a:pt x="321" y="58"/>
                    </a:lnTo>
                    <a:lnTo>
                      <a:pt x="324" y="55"/>
                    </a:lnTo>
                    <a:lnTo>
                      <a:pt x="325" y="53"/>
                    </a:lnTo>
                    <a:lnTo>
                      <a:pt x="340" y="53"/>
                    </a:lnTo>
                    <a:lnTo>
                      <a:pt x="342" y="52"/>
                    </a:lnTo>
                    <a:lnTo>
                      <a:pt x="352" y="44"/>
                    </a:lnTo>
                    <a:lnTo>
                      <a:pt x="361" y="35"/>
                    </a:lnTo>
                    <a:lnTo>
                      <a:pt x="365" y="30"/>
                    </a:lnTo>
                    <a:lnTo>
                      <a:pt x="371" y="17"/>
                    </a:lnTo>
                    <a:lnTo>
                      <a:pt x="377" y="9"/>
                    </a:lnTo>
                    <a:lnTo>
                      <a:pt x="386" y="0"/>
                    </a:lnTo>
                    <a:lnTo>
                      <a:pt x="389" y="1"/>
                    </a:lnTo>
                    <a:lnTo>
                      <a:pt x="386" y="3"/>
                    </a:lnTo>
                    <a:lnTo>
                      <a:pt x="384" y="6"/>
                    </a:lnTo>
                    <a:lnTo>
                      <a:pt x="386" y="11"/>
                    </a:lnTo>
                    <a:lnTo>
                      <a:pt x="407" y="21"/>
                    </a:lnTo>
                    <a:lnTo>
                      <a:pt x="412" y="22"/>
                    </a:lnTo>
                    <a:lnTo>
                      <a:pt x="414" y="27"/>
                    </a:lnTo>
                    <a:lnTo>
                      <a:pt x="412" y="33"/>
                    </a:lnTo>
                    <a:lnTo>
                      <a:pt x="407" y="40"/>
                    </a:lnTo>
                    <a:lnTo>
                      <a:pt x="397" y="46"/>
                    </a:lnTo>
                    <a:lnTo>
                      <a:pt x="400" y="48"/>
                    </a:lnTo>
                    <a:lnTo>
                      <a:pt x="402" y="53"/>
                    </a:lnTo>
                    <a:lnTo>
                      <a:pt x="405" y="54"/>
                    </a:lnTo>
                    <a:lnTo>
                      <a:pt x="410" y="52"/>
                    </a:lnTo>
                    <a:lnTo>
                      <a:pt x="414" y="48"/>
                    </a:lnTo>
                    <a:lnTo>
                      <a:pt x="422" y="37"/>
                    </a:lnTo>
                    <a:lnTo>
                      <a:pt x="424" y="31"/>
                    </a:lnTo>
                    <a:lnTo>
                      <a:pt x="427" y="30"/>
                    </a:lnTo>
                    <a:lnTo>
                      <a:pt x="434" y="31"/>
                    </a:lnTo>
                    <a:lnTo>
                      <a:pt x="437" y="35"/>
                    </a:lnTo>
                    <a:lnTo>
                      <a:pt x="441" y="40"/>
                    </a:lnTo>
                    <a:lnTo>
                      <a:pt x="440" y="46"/>
                    </a:lnTo>
                    <a:lnTo>
                      <a:pt x="438" y="48"/>
                    </a:lnTo>
                    <a:lnTo>
                      <a:pt x="444" y="53"/>
                    </a:lnTo>
                    <a:lnTo>
                      <a:pt x="450" y="54"/>
                    </a:lnTo>
                    <a:lnTo>
                      <a:pt x="456" y="57"/>
                    </a:lnTo>
                    <a:lnTo>
                      <a:pt x="465" y="51"/>
                    </a:lnTo>
                    <a:lnTo>
                      <a:pt x="471" y="48"/>
                    </a:lnTo>
                    <a:lnTo>
                      <a:pt x="477" y="49"/>
                    </a:lnTo>
                    <a:lnTo>
                      <a:pt x="486" y="45"/>
                    </a:lnTo>
                    <a:lnTo>
                      <a:pt x="499" y="51"/>
                    </a:lnTo>
                    <a:lnTo>
                      <a:pt x="503" y="49"/>
                    </a:lnTo>
                    <a:lnTo>
                      <a:pt x="508" y="50"/>
                    </a:lnTo>
                    <a:lnTo>
                      <a:pt x="514" y="53"/>
                    </a:lnTo>
                    <a:lnTo>
                      <a:pt x="516" y="57"/>
                    </a:lnTo>
                    <a:lnTo>
                      <a:pt x="510" y="64"/>
                    </a:lnTo>
                    <a:lnTo>
                      <a:pt x="509" y="71"/>
                    </a:lnTo>
                    <a:lnTo>
                      <a:pt x="511" y="74"/>
                    </a:lnTo>
                    <a:lnTo>
                      <a:pt x="515" y="75"/>
                    </a:lnTo>
                    <a:lnTo>
                      <a:pt x="515" y="79"/>
                    </a:lnTo>
                    <a:lnTo>
                      <a:pt x="518" y="80"/>
                    </a:lnTo>
                    <a:lnTo>
                      <a:pt x="530" y="80"/>
                    </a:lnTo>
                    <a:lnTo>
                      <a:pt x="530" y="82"/>
                    </a:lnTo>
                    <a:lnTo>
                      <a:pt x="529" y="84"/>
                    </a:lnTo>
                    <a:lnTo>
                      <a:pt x="525" y="90"/>
                    </a:lnTo>
                    <a:lnTo>
                      <a:pt x="547" y="93"/>
                    </a:lnTo>
                    <a:lnTo>
                      <a:pt x="550" y="90"/>
                    </a:lnTo>
                    <a:lnTo>
                      <a:pt x="555" y="88"/>
                    </a:lnTo>
                    <a:lnTo>
                      <a:pt x="564" y="84"/>
                    </a:lnTo>
                    <a:lnTo>
                      <a:pt x="568" y="86"/>
                    </a:lnTo>
                    <a:lnTo>
                      <a:pt x="572" y="90"/>
                    </a:lnTo>
                    <a:lnTo>
                      <a:pt x="576" y="91"/>
                    </a:lnTo>
                    <a:lnTo>
                      <a:pt x="580" y="90"/>
                    </a:lnTo>
                    <a:lnTo>
                      <a:pt x="588" y="84"/>
                    </a:lnTo>
                    <a:lnTo>
                      <a:pt x="599" y="84"/>
                    </a:lnTo>
                    <a:lnTo>
                      <a:pt x="602" y="86"/>
                    </a:lnTo>
                    <a:lnTo>
                      <a:pt x="607" y="85"/>
                    </a:lnTo>
                    <a:lnTo>
                      <a:pt x="620" y="92"/>
                    </a:lnTo>
                    <a:lnTo>
                      <a:pt x="624" y="93"/>
                    </a:lnTo>
                    <a:lnTo>
                      <a:pt x="631" y="102"/>
                    </a:lnTo>
                    <a:lnTo>
                      <a:pt x="634" y="102"/>
                    </a:lnTo>
                    <a:lnTo>
                      <a:pt x="638" y="98"/>
                    </a:lnTo>
                    <a:lnTo>
                      <a:pt x="641" y="98"/>
                    </a:lnTo>
                    <a:lnTo>
                      <a:pt x="645" y="102"/>
                    </a:lnTo>
                    <a:lnTo>
                      <a:pt x="649" y="103"/>
                    </a:lnTo>
                    <a:lnTo>
                      <a:pt x="652" y="109"/>
                    </a:lnTo>
                    <a:lnTo>
                      <a:pt x="655" y="111"/>
                    </a:lnTo>
                    <a:lnTo>
                      <a:pt x="675" y="115"/>
                    </a:lnTo>
                    <a:lnTo>
                      <a:pt x="684" y="113"/>
                    </a:lnTo>
                    <a:lnTo>
                      <a:pt x="698" y="113"/>
                    </a:lnTo>
                    <a:lnTo>
                      <a:pt x="705" y="116"/>
                    </a:lnTo>
                    <a:lnTo>
                      <a:pt x="712" y="116"/>
                    </a:lnTo>
                    <a:lnTo>
                      <a:pt x="724" y="126"/>
                    </a:lnTo>
                    <a:lnTo>
                      <a:pt x="730" y="127"/>
                    </a:lnTo>
                    <a:lnTo>
                      <a:pt x="731" y="129"/>
                    </a:lnTo>
                    <a:lnTo>
                      <a:pt x="749" y="132"/>
                    </a:lnTo>
                    <a:lnTo>
                      <a:pt x="755" y="127"/>
                    </a:lnTo>
                    <a:lnTo>
                      <a:pt x="766" y="126"/>
                    </a:lnTo>
                    <a:lnTo>
                      <a:pt x="776" y="121"/>
                    </a:lnTo>
                    <a:lnTo>
                      <a:pt x="781" y="121"/>
                    </a:lnTo>
                    <a:lnTo>
                      <a:pt x="788" y="122"/>
                    </a:lnTo>
                    <a:lnTo>
                      <a:pt x="790" y="122"/>
                    </a:lnTo>
                    <a:lnTo>
                      <a:pt x="792" y="120"/>
                    </a:lnTo>
                    <a:lnTo>
                      <a:pt x="807" y="127"/>
                    </a:lnTo>
                    <a:lnTo>
                      <a:pt x="816" y="136"/>
                    </a:lnTo>
                    <a:lnTo>
                      <a:pt x="820" y="142"/>
                    </a:lnTo>
                    <a:lnTo>
                      <a:pt x="838" y="151"/>
                    </a:lnTo>
                    <a:lnTo>
                      <a:pt x="844" y="156"/>
                    </a:lnTo>
                    <a:lnTo>
                      <a:pt x="847" y="161"/>
                    </a:lnTo>
                    <a:lnTo>
                      <a:pt x="849" y="162"/>
                    </a:lnTo>
                    <a:lnTo>
                      <a:pt x="851" y="160"/>
                    </a:lnTo>
                    <a:lnTo>
                      <a:pt x="857" y="161"/>
                    </a:lnTo>
                    <a:lnTo>
                      <a:pt x="860" y="161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58" name="Freeform 1504">
                <a:extLst>
                  <a:ext uri="{FF2B5EF4-FFF2-40B4-BE49-F238E27FC236}">
                    <a16:creationId xmlns:a16="http://schemas.microsoft.com/office/drawing/2014/main" id="{F03AA09D-A241-C5EB-EE2B-9071F6282D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33484" y="9154047"/>
                <a:ext cx="49435" cy="54929"/>
              </a:xfrm>
              <a:custGeom>
                <a:avLst/>
                <a:gdLst>
                  <a:gd name="T0" fmla="*/ 15 w 40"/>
                  <a:gd name="T1" fmla="*/ 41 h 44"/>
                  <a:gd name="T2" fmla="*/ 13 w 40"/>
                  <a:gd name="T3" fmla="*/ 43 h 44"/>
                  <a:gd name="T4" fmla="*/ 12 w 40"/>
                  <a:gd name="T5" fmla="*/ 43 h 44"/>
                  <a:gd name="T6" fmla="*/ 6 w 40"/>
                  <a:gd name="T7" fmla="*/ 39 h 44"/>
                  <a:gd name="T8" fmla="*/ 5 w 40"/>
                  <a:gd name="T9" fmla="*/ 38 h 44"/>
                  <a:gd name="T10" fmla="*/ 5 w 40"/>
                  <a:gd name="T11" fmla="*/ 29 h 44"/>
                  <a:gd name="T12" fmla="*/ 3 w 40"/>
                  <a:gd name="T13" fmla="*/ 22 h 44"/>
                  <a:gd name="T14" fmla="*/ 0 w 40"/>
                  <a:gd name="T15" fmla="*/ 17 h 44"/>
                  <a:gd name="T16" fmla="*/ 2 w 40"/>
                  <a:gd name="T17" fmla="*/ 14 h 44"/>
                  <a:gd name="T18" fmla="*/ 5 w 40"/>
                  <a:gd name="T19" fmla="*/ 12 h 44"/>
                  <a:gd name="T20" fmla="*/ 8 w 40"/>
                  <a:gd name="T21" fmla="*/ 9 h 44"/>
                  <a:gd name="T22" fmla="*/ 5 w 40"/>
                  <a:gd name="T23" fmla="*/ 4 h 44"/>
                  <a:gd name="T24" fmla="*/ 6 w 40"/>
                  <a:gd name="T25" fmla="*/ 1 h 44"/>
                  <a:gd name="T26" fmla="*/ 7 w 40"/>
                  <a:gd name="T27" fmla="*/ 0 h 44"/>
                  <a:gd name="T28" fmla="*/ 14 w 40"/>
                  <a:gd name="T29" fmla="*/ 4 h 44"/>
                  <a:gd name="T30" fmla="*/ 26 w 40"/>
                  <a:gd name="T31" fmla="*/ 10 h 44"/>
                  <a:gd name="T32" fmla="*/ 30 w 40"/>
                  <a:gd name="T33" fmla="*/ 13 h 44"/>
                  <a:gd name="T34" fmla="*/ 30 w 40"/>
                  <a:gd name="T35" fmla="*/ 17 h 44"/>
                  <a:gd name="T36" fmla="*/ 33 w 40"/>
                  <a:gd name="T37" fmla="*/ 18 h 44"/>
                  <a:gd name="T38" fmla="*/ 34 w 40"/>
                  <a:gd name="T39" fmla="*/ 21 h 44"/>
                  <a:gd name="T40" fmla="*/ 37 w 40"/>
                  <a:gd name="T41" fmla="*/ 23 h 44"/>
                  <a:gd name="T42" fmla="*/ 39 w 40"/>
                  <a:gd name="T43" fmla="*/ 25 h 44"/>
                  <a:gd name="T44" fmla="*/ 37 w 40"/>
                  <a:gd name="T45" fmla="*/ 27 h 44"/>
                  <a:gd name="T46" fmla="*/ 31 w 40"/>
                  <a:gd name="T47" fmla="*/ 31 h 44"/>
                  <a:gd name="T48" fmla="*/ 23 w 40"/>
                  <a:gd name="T49" fmla="*/ 33 h 44"/>
                  <a:gd name="T50" fmla="*/ 16 w 40"/>
                  <a:gd name="T51" fmla="*/ 38 h 44"/>
                  <a:gd name="T52" fmla="*/ 15 w 40"/>
                  <a:gd name="T53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0" h="44">
                    <a:moveTo>
                      <a:pt x="15" y="41"/>
                    </a:moveTo>
                    <a:lnTo>
                      <a:pt x="13" y="43"/>
                    </a:lnTo>
                    <a:lnTo>
                      <a:pt x="12" y="43"/>
                    </a:lnTo>
                    <a:lnTo>
                      <a:pt x="6" y="39"/>
                    </a:lnTo>
                    <a:lnTo>
                      <a:pt x="5" y="38"/>
                    </a:lnTo>
                    <a:lnTo>
                      <a:pt x="5" y="29"/>
                    </a:lnTo>
                    <a:lnTo>
                      <a:pt x="3" y="22"/>
                    </a:lnTo>
                    <a:lnTo>
                      <a:pt x="0" y="17"/>
                    </a:lnTo>
                    <a:lnTo>
                      <a:pt x="2" y="14"/>
                    </a:lnTo>
                    <a:lnTo>
                      <a:pt x="5" y="12"/>
                    </a:lnTo>
                    <a:lnTo>
                      <a:pt x="8" y="9"/>
                    </a:lnTo>
                    <a:lnTo>
                      <a:pt x="5" y="4"/>
                    </a:lnTo>
                    <a:lnTo>
                      <a:pt x="6" y="1"/>
                    </a:lnTo>
                    <a:lnTo>
                      <a:pt x="7" y="0"/>
                    </a:lnTo>
                    <a:lnTo>
                      <a:pt x="14" y="4"/>
                    </a:lnTo>
                    <a:lnTo>
                      <a:pt x="26" y="10"/>
                    </a:lnTo>
                    <a:lnTo>
                      <a:pt x="30" y="13"/>
                    </a:lnTo>
                    <a:lnTo>
                      <a:pt x="30" y="17"/>
                    </a:lnTo>
                    <a:lnTo>
                      <a:pt x="33" y="18"/>
                    </a:lnTo>
                    <a:lnTo>
                      <a:pt x="34" y="21"/>
                    </a:lnTo>
                    <a:lnTo>
                      <a:pt x="37" y="23"/>
                    </a:lnTo>
                    <a:lnTo>
                      <a:pt x="39" y="25"/>
                    </a:lnTo>
                    <a:lnTo>
                      <a:pt x="37" y="27"/>
                    </a:lnTo>
                    <a:lnTo>
                      <a:pt x="31" y="31"/>
                    </a:lnTo>
                    <a:lnTo>
                      <a:pt x="23" y="33"/>
                    </a:lnTo>
                    <a:lnTo>
                      <a:pt x="16" y="38"/>
                    </a:lnTo>
                    <a:lnTo>
                      <a:pt x="15" y="4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59" name="Freeform 1505">
                <a:extLst>
                  <a:ext uri="{FF2B5EF4-FFF2-40B4-BE49-F238E27FC236}">
                    <a16:creationId xmlns:a16="http://schemas.microsoft.com/office/drawing/2014/main" id="{740704E9-BA6F-AE14-247E-803F56E353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00526" y="9126584"/>
                <a:ext cx="10986" cy="10986"/>
              </a:xfrm>
              <a:custGeom>
                <a:avLst/>
                <a:gdLst>
                  <a:gd name="T0" fmla="*/ 6 w 8"/>
                  <a:gd name="T1" fmla="*/ 5 h 7"/>
                  <a:gd name="T2" fmla="*/ 4 w 8"/>
                  <a:gd name="T3" fmla="*/ 6 h 7"/>
                  <a:gd name="T4" fmla="*/ 2 w 8"/>
                  <a:gd name="T5" fmla="*/ 5 h 7"/>
                  <a:gd name="T6" fmla="*/ 2 w 8"/>
                  <a:gd name="T7" fmla="*/ 3 h 7"/>
                  <a:gd name="T8" fmla="*/ 0 w 8"/>
                  <a:gd name="T9" fmla="*/ 1 h 7"/>
                  <a:gd name="T10" fmla="*/ 3 w 8"/>
                  <a:gd name="T11" fmla="*/ 0 h 7"/>
                  <a:gd name="T12" fmla="*/ 5 w 8"/>
                  <a:gd name="T13" fmla="*/ 1 h 7"/>
                  <a:gd name="T14" fmla="*/ 6 w 8"/>
                  <a:gd name="T15" fmla="*/ 2 h 7"/>
                  <a:gd name="T16" fmla="*/ 7 w 8"/>
                  <a:gd name="T17" fmla="*/ 3 h 7"/>
                  <a:gd name="T18" fmla="*/ 6 w 8"/>
                  <a:gd name="T1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7">
                    <a:moveTo>
                      <a:pt x="6" y="5"/>
                    </a:moveTo>
                    <a:lnTo>
                      <a:pt x="4" y="6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0" y="1"/>
                    </a:lnTo>
                    <a:lnTo>
                      <a:pt x="3" y="0"/>
                    </a:lnTo>
                    <a:lnTo>
                      <a:pt x="5" y="1"/>
                    </a:lnTo>
                    <a:lnTo>
                      <a:pt x="6" y="2"/>
                    </a:lnTo>
                    <a:lnTo>
                      <a:pt x="7" y="3"/>
                    </a:lnTo>
                    <a:lnTo>
                      <a:pt x="6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60" name="Freeform 1506">
                <a:extLst>
                  <a:ext uri="{FF2B5EF4-FFF2-40B4-BE49-F238E27FC236}">
                    <a16:creationId xmlns:a16="http://schemas.microsoft.com/office/drawing/2014/main" id="{EB130C19-B623-7772-B00E-635DC01178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11512" y="9121089"/>
                <a:ext cx="27463" cy="16481"/>
              </a:xfrm>
              <a:custGeom>
                <a:avLst/>
                <a:gdLst>
                  <a:gd name="T0" fmla="*/ 6 w 22"/>
                  <a:gd name="T1" fmla="*/ 3 h 15"/>
                  <a:gd name="T2" fmla="*/ 7 w 22"/>
                  <a:gd name="T3" fmla="*/ 4 h 15"/>
                  <a:gd name="T4" fmla="*/ 10 w 22"/>
                  <a:gd name="T5" fmla="*/ 3 h 15"/>
                  <a:gd name="T6" fmla="*/ 13 w 22"/>
                  <a:gd name="T7" fmla="*/ 2 h 15"/>
                  <a:gd name="T8" fmla="*/ 16 w 22"/>
                  <a:gd name="T9" fmla="*/ 5 h 15"/>
                  <a:gd name="T10" fmla="*/ 18 w 22"/>
                  <a:gd name="T11" fmla="*/ 6 h 15"/>
                  <a:gd name="T12" fmla="*/ 20 w 22"/>
                  <a:gd name="T13" fmla="*/ 8 h 15"/>
                  <a:gd name="T14" fmla="*/ 21 w 22"/>
                  <a:gd name="T15" fmla="*/ 8 h 15"/>
                  <a:gd name="T16" fmla="*/ 20 w 22"/>
                  <a:gd name="T17" fmla="*/ 10 h 15"/>
                  <a:gd name="T18" fmla="*/ 17 w 22"/>
                  <a:gd name="T19" fmla="*/ 12 h 15"/>
                  <a:gd name="T20" fmla="*/ 14 w 22"/>
                  <a:gd name="T21" fmla="*/ 13 h 15"/>
                  <a:gd name="T22" fmla="*/ 11 w 22"/>
                  <a:gd name="T23" fmla="*/ 14 h 15"/>
                  <a:gd name="T24" fmla="*/ 8 w 22"/>
                  <a:gd name="T25" fmla="*/ 13 h 15"/>
                  <a:gd name="T26" fmla="*/ 8 w 22"/>
                  <a:gd name="T27" fmla="*/ 13 h 15"/>
                  <a:gd name="T28" fmla="*/ 7 w 22"/>
                  <a:gd name="T29" fmla="*/ 10 h 15"/>
                  <a:gd name="T30" fmla="*/ 6 w 22"/>
                  <a:gd name="T31" fmla="*/ 7 h 15"/>
                  <a:gd name="T32" fmla="*/ 4 w 22"/>
                  <a:gd name="T33" fmla="*/ 8 h 15"/>
                  <a:gd name="T34" fmla="*/ 2 w 22"/>
                  <a:gd name="T35" fmla="*/ 6 h 15"/>
                  <a:gd name="T36" fmla="*/ 0 w 22"/>
                  <a:gd name="T37" fmla="*/ 4 h 15"/>
                  <a:gd name="T38" fmla="*/ 0 w 22"/>
                  <a:gd name="T39" fmla="*/ 2 h 15"/>
                  <a:gd name="T40" fmla="*/ 1 w 22"/>
                  <a:gd name="T41" fmla="*/ 0 h 15"/>
                  <a:gd name="T42" fmla="*/ 3 w 22"/>
                  <a:gd name="T43" fmla="*/ 0 h 15"/>
                  <a:gd name="T44" fmla="*/ 4 w 22"/>
                  <a:gd name="T45" fmla="*/ 1 h 15"/>
                  <a:gd name="T46" fmla="*/ 6 w 22"/>
                  <a:gd name="T47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2" h="15">
                    <a:moveTo>
                      <a:pt x="6" y="3"/>
                    </a:moveTo>
                    <a:lnTo>
                      <a:pt x="7" y="4"/>
                    </a:lnTo>
                    <a:lnTo>
                      <a:pt x="10" y="3"/>
                    </a:lnTo>
                    <a:lnTo>
                      <a:pt x="13" y="2"/>
                    </a:lnTo>
                    <a:lnTo>
                      <a:pt x="16" y="5"/>
                    </a:lnTo>
                    <a:lnTo>
                      <a:pt x="18" y="6"/>
                    </a:lnTo>
                    <a:lnTo>
                      <a:pt x="20" y="8"/>
                    </a:lnTo>
                    <a:lnTo>
                      <a:pt x="21" y="8"/>
                    </a:lnTo>
                    <a:lnTo>
                      <a:pt x="20" y="10"/>
                    </a:lnTo>
                    <a:lnTo>
                      <a:pt x="17" y="12"/>
                    </a:lnTo>
                    <a:lnTo>
                      <a:pt x="14" y="13"/>
                    </a:lnTo>
                    <a:lnTo>
                      <a:pt x="11" y="14"/>
                    </a:lnTo>
                    <a:lnTo>
                      <a:pt x="8" y="13"/>
                    </a:lnTo>
                    <a:lnTo>
                      <a:pt x="8" y="13"/>
                    </a:lnTo>
                    <a:lnTo>
                      <a:pt x="7" y="10"/>
                    </a:lnTo>
                    <a:lnTo>
                      <a:pt x="6" y="7"/>
                    </a:lnTo>
                    <a:lnTo>
                      <a:pt x="4" y="8"/>
                    </a:lnTo>
                    <a:lnTo>
                      <a:pt x="2" y="6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4" y="1"/>
                    </a:lnTo>
                    <a:lnTo>
                      <a:pt x="6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61" name="Freeform 1507">
                <a:extLst>
                  <a:ext uri="{FF2B5EF4-FFF2-40B4-BE49-F238E27FC236}">
                    <a16:creationId xmlns:a16="http://schemas.microsoft.com/office/drawing/2014/main" id="{B4AD20AB-ADC8-F23B-F6DD-850A8BBD15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89540" y="9115598"/>
                <a:ext cx="21972" cy="10986"/>
              </a:xfrm>
              <a:custGeom>
                <a:avLst/>
                <a:gdLst>
                  <a:gd name="T0" fmla="*/ 3 w 19"/>
                  <a:gd name="T1" fmla="*/ 1 h 7"/>
                  <a:gd name="T2" fmla="*/ 10 w 19"/>
                  <a:gd name="T3" fmla="*/ 1 h 7"/>
                  <a:gd name="T4" fmla="*/ 11 w 19"/>
                  <a:gd name="T5" fmla="*/ 1 h 7"/>
                  <a:gd name="T6" fmla="*/ 12 w 19"/>
                  <a:gd name="T7" fmla="*/ 2 h 7"/>
                  <a:gd name="T8" fmla="*/ 17 w 19"/>
                  <a:gd name="T9" fmla="*/ 2 h 7"/>
                  <a:gd name="T10" fmla="*/ 18 w 19"/>
                  <a:gd name="T11" fmla="*/ 2 h 7"/>
                  <a:gd name="T12" fmla="*/ 17 w 19"/>
                  <a:gd name="T13" fmla="*/ 4 h 7"/>
                  <a:gd name="T14" fmla="*/ 14 w 19"/>
                  <a:gd name="T15" fmla="*/ 6 h 7"/>
                  <a:gd name="T16" fmla="*/ 9 w 19"/>
                  <a:gd name="T17" fmla="*/ 4 h 7"/>
                  <a:gd name="T18" fmla="*/ 0 w 19"/>
                  <a:gd name="T19" fmla="*/ 4 h 7"/>
                  <a:gd name="T20" fmla="*/ 1 w 19"/>
                  <a:gd name="T21" fmla="*/ 2 h 7"/>
                  <a:gd name="T22" fmla="*/ 2 w 19"/>
                  <a:gd name="T23" fmla="*/ 2 h 7"/>
                  <a:gd name="T24" fmla="*/ 2 w 19"/>
                  <a:gd name="T25" fmla="*/ 0 h 7"/>
                  <a:gd name="T26" fmla="*/ 3 w 19"/>
                  <a:gd name="T2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7">
                    <a:moveTo>
                      <a:pt x="3" y="1"/>
                    </a:moveTo>
                    <a:lnTo>
                      <a:pt x="10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7" y="2"/>
                    </a:lnTo>
                    <a:lnTo>
                      <a:pt x="18" y="2"/>
                    </a:lnTo>
                    <a:lnTo>
                      <a:pt x="17" y="4"/>
                    </a:lnTo>
                    <a:lnTo>
                      <a:pt x="14" y="6"/>
                    </a:lnTo>
                    <a:lnTo>
                      <a:pt x="9" y="4"/>
                    </a:lnTo>
                    <a:lnTo>
                      <a:pt x="0" y="4"/>
                    </a:lnTo>
                    <a:lnTo>
                      <a:pt x="1" y="2"/>
                    </a:lnTo>
                    <a:lnTo>
                      <a:pt x="2" y="2"/>
                    </a:lnTo>
                    <a:lnTo>
                      <a:pt x="2" y="0"/>
                    </a:lnTo>
                    <a:lnTo>
                      <a:pt x="3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62" name="Freeform 1508">
                <a:extLst>
                  <a:ext uri="{FF2B5EF4-FFF2-40B4-BE49-F238E27FC236}">
                    <a16:creationId xmlns:a16="http://schemas.microsoft.com/office/drawing/2014/main" id="{9307F926-09DD-A126-E654-4D5452DC70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51088" y="9093626"/>
                <a:ext cx="27466" cy="16477"/>
              </a:xfrm>
              <a:custGeom>
                <a:avLst/>
                <a:gdLst>
                  <a:gd name="T0" fmla="*/ 15 w 21"/>
                  <a:gd name="T1" fmla="*/ 8 h 15"/>
                  <a:gd name="T2" fmla="*/ 16 w 21"/>
                  <a:gd name="T3" fmla="*/ 8 h 15"/>
                  <a:gd name="T4" fmla="*/ 17 w 21"/>
                  <a:gd name="T5" fmla="*/ 8 h 15"/>
                  <a:gd name="T6" fmla="*/ 17 w 21"/>
                  <a:gd name="T7" fmla="*/ 10 h 15"/>
                  <a:gd name="T8" fmla="*/ 19 w 21"/>
                  <a:gd name="T9" fmla="*/ 12 h 15"/>
                  <a:gd name="T10" fmla="*/ 20 w 21"/>
                  <a:gd name="T11" fmla="*/ 13 h 15"/>
                  <a:gd name="T12" fmla="*/ 18 w 21"/>
                  <a:gd name="T13" fmla="*/ 14 h 15"/>
                  <a:gd name="T14" fmla="*/ 15 w 21"/>
                  <a:gd name="T15" fmla="*/ 14 h 15"/>
                  <a:gd name="T16" fmla="*/ 13 w 21"/>
                  <a:gd name="T17" fmla="*/ 13 h 15"/>
                  <a:gd name="T18" fmla="*/ 12 w 21"/>
                  <a:gd name="T19" fmla="*/ 11 h 15"/>
                  <a:gd name="T20" fmla="*/ 10 w 21"/>
                  <a:gd name="T21" fmla="*/ 12 h 15"/>
                  <a:gd name="T22" fmla="*/ 10 w 21"/>
                  <a:gd name="T23" fmla="*/ 11 h 15"/>
                  <a:gd name="T24" fmla="*/ 10 w 21"/>
                  <a:gd name="T25" fmla="*/ 10 h 15"/>
                  <a:gd name="T26" fmla="*/ 8 w 21"/>
                  <a:gd name="T27" fmla="*/ 11 h 15"/>
                  <a:gd name="T28" fmla="*/ 10 w 21"/>
                  <a:gd name="T29" fmla="*/ 13 h 15"/>
                  <a:gd name="T30" fmla="*/ 6 w 21"/>
                  <a:gd name="T31" fmla="*/ 13 h 15"/>
                  <a:gd name="T32" fmla="*/ 5 w 21"/>
                  <a:gd name="T33" fmla="*/ 13 h 15"/>
                  <a:gd name="T34" fmla="*/ 5 w 21"/>
                  <a:gd name="T35" fmla="*/ 10 h 15"/>
                  <a:gd name="T36" fmla="*/ 1 w 21"/>
                  <a:gd name="T37" fmla="*/ 6 h 15"/>
                  <a:gd name="T38" fmla="*/ 1 w 21"/>
                  <a:gd name="T39" fmla="*/ 5 h 15"/>
                  <a:gd name="T40" fmla="*/ 0 w 21"/>
                  <a:gd name="T41" fmla="*/ 4 h 15"/>
                  <a:gd name="T42" fmla="*/ 5 w 21"/>
                  <a:gd name="T43" fmla="*/ 3 h 15"/>
                  <a:gd name="T44" fmla="*/ 8 w 21"/>
                  <a:gd name="T45" fmla="*/ 0 h 15"/>
                  <a:gd name="T46" fmla="*/ 10 w 21"/>
                  <a:gd name="T47" fmla="*/ 0 h 15"/>
                  <a:gd name="T48" fmla="*/ 13 w 21"/>
                  <a:gd name="T49" fmla="*/ 5 h 15"/>
                  <a:gd name="T50" fmla="*/ 13 w 21"/>
                  <a:gd name="T51" fmla="*/ 6 h 15"/>
                  <a:gd name="T52" fmla="*/ 14 w 21"/>
                  <a:gd name="T53" fmla="*/ 7 h 15"/>
                  <a:gd name="T54" fmla="*/ 15 w 21"/>
                  <a:gd name="T55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" h="15">
                    <a:moveTo>
                      <a:pt x="15" y="8"/>
                    </a:moveTo>
                    <a:lnTo>
                      <a:pt x="16" y="8"/>
                    </a:lnTo>
                    <a:lnTo>
                      <a:pt x="17" y="8"/>
                    </a:lnTo>
                    <a:lnTo>
                      <a:pt x="17" y="10"/>
                    </a:lnTo>
                    <a:lnTo>
                      <a:pt x="19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5" y="14"/>
                    </a:lnTo>
                    <a:lnTo>
                      <a:pt x="13" y="13"/>
                    </a:lnTo>
                    <a:lnTo>
                      <a:pt x="12" y="11"/>
                    </a:lnTo>
                    <a:lnTo>
                      <a:pt x="10" y="12"/>
                    </a:lnTo>
                    <a:lnTo>
                      <a:pt x="10" y="11"/>
                    </a:lnTo>
                    <a:lnTo>
                      <a:pt x="10" y="10"/>
                    </a:lnTo>
                    <a:lnTo>
                      <a:pt x="8" y="11"/>
                    </a:lnTo>
                    <a:lnTo>
                      <a:pt x="10" y="13"/>
                    </a:lnTo>
                    <a:lnTo>
                      <a:pt x="6" y="13"/>
                    </a:lnTo>
                    <a:lnTo>
                      <a:pt x="5" y="13"/>
                    </a:lnTo>
                    <a:lnTo>
                      <a:pt x="5" y="10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13" y="5"/>
                    </a:lnTo>
                    <a:lnTo>
                      <a:pt x="13" y="6"/>
                    </a:lnTo>
                    <a:lnTo>
                      <a:pt x="14" y="7"/>
                    </a:lnTo>
                    <a:lnTo>
                      <a:pt x="15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63" name="Freeform 1509">
                <a:extLst>
                  <a:ext uri="{FF2B5EF4-FFF2-40B4-BE49-F238E27FC236}">
                    <a16:creationId xmlns:a16="http://schemas.microsoft.com/office/drawing/2014/main" id="{D70BAB86-D411-BF5A-E794-D5F5C7FB00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74187" y="9082640"/>
                <a:ext cx="10986" cy="10986"/>
              </a:xfrm>
              <a:custGeom>
                <a:avLst/>
                <a:gdLst>
                  <a:gd name="T0" fmla="*/ 2 w 7"/>
                  <a:gd name="T1" fmla="*/ 6 h 9"/>
                  <a:gd name="T2" fmla="*/ 2 w 7"/>
                  <a:gd name="T3" fmla="*/ 8 h 9"/>
                  <a:gd name="T4" fmla="*/ 0 w 7"/>
                  <a:gd name="T5" fmla="*/ 8 h 9"/>
                  <a:gd name="T6" fmla="*/ 0 w 7"/>
                  <a:gd name="T7" fmla="*/ 6 h 9"/>
                  <a:gd name="T8" fmla="*/ 1 w 7"/>
                  <a:gd name="T9" fmla="*/ 5 h 9"/>
                  <a:gd name="T10" fmla="*/ 3 w 7"/>
                  <a:gd name="T11" fmla="*/ 3 h 9"/>
                  <a:gd name="T12" fmla="*/ 5 w 7"/>
                  <a:gd name="T13" fmla="*/ 0 h 9"/>
                  <a:gd name="T14" fmla="*/ 6 w 7"/>
                  <a:gd name="T15" fmla="*/ 1 h 9"/>
                  <a:gd name="T16" fmla="*/ 5 w 7"/>
                  <a:gd name="T17" fmla="*/ 2 h 9"/>
                  <a:gd name="T18" fmla="*/ 5 w 7"/>
                  <a:gd name="T19" fmla="*/ 4 h 9"/>
                  <a:gd name="T20" fmla="*/ 3 w 7"/>
                  <a:gd name="T21" fmla="*/ 5 h 9"/>
                  <a:gd name="T22" fmla="*/ 2 w 7"/>
                  <a:gd name="T2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9">
                    <a:moveTo>
                      <a:pt x="2" y="6"/>
                    </a:moveTo>
                    <a:lnTo>
                      <a:pt x="2" y="8"/>
                    </a:lnTo>
                    <a:lnTo>
                      <a:pt x="0" y="8"/>
                    </a:lnTo>
                    <a:lnTo>
                      <a:pt x="0" y="6"/>
                    </a:lnTo>
                    <a:lnTo>
                      <a:pt x="1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6" y="1"/>
                    </a:lnTo>
                    <a:lnTo>
                      <a:pt x="5" y="2"/>
                    </a:lnTo>
                    <a:lnTo>
                      <a:pt x="5" y="4"/>
                    </a:lnTo>
                    <a:lnTo>
                      <a:pt x="3" y="5"/>
                    </a:lnTo>
                    <a:lnTo>
                      <a:pt x="2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64" name="Freeform 1510">
                <a:extLst>
                  <a:ext uri="{FF2B5EF4-FFF2-40B4-BE49-F238E27FC236}">
                    <a16:creationId xmlns:a16="http://schemas.microsoft.com/office/drawing/2014/main" id="{AAE4FE78-08AE-A291-1B00-45E6B45F84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90667" y="9077146"/>
                <a:ext cx="21972" cy="16481"/>
              </a:xfrm>
              <a:custGeom>
                <a:avLst/>
                <a:gdLst>
                  <a:gd name="T0" fmla="*/ 13 w 16"/>
                  <a:gd name="T1" fmla="*/ 10 h 12"/>
                  <a:gd name="T2" fmla="*/ 10 w 16"/>
                  <a:gd name="T3" fmla="*/ 11 h 12"/>
                  <a:gd name="T4" fmla="*/ 8 w 16"/>
                  <a:gd name="T5" fmla="*/ 10 h 12"/>
                  <a:gd name="T6" fmla="*/ 5 w 16"/>
                  <a:gd name="T7" fmla="*/ 10 h 12"/>
                  <a:gd name="T8" fmla="*/ 4 w 16"/>
                  <a:gd name="T9" fmla="*/ 9 h 12"/>
                  <a:gd name="T10" fmla="*/ 1 w 16"/>
                  <a:gd name="T11" fmla="*/ 8 h 12"/>
                  <a:gd name="T12" fmla="*/ 0 w 16"/>
                  <a:gd name="T13" fmla="*/ 6 h 12"/>
                  <a:gd name="T14" fmla="*/ 2 w 16"/>
                  <a:gd name="T15" fmla="*/ 3 h 12"/>
                  <a:gd name="T16" fmla="*/ 7 w 16"/>
                  <a:gd name="T17" fmla="*/ 0 h 12"/>
                  <a:gd name="T18" fmla="*/ 13 w 16"/>
                  <a:gd name="T19" fmla="*/ 0 h 12"/>
                  <a:gd name="T20" fmla="*/ 15 w 16"/>
                  <a:gd name="T21" fmla="*/ 2 h 12"/>
                  <a:gd name="T22" fmla="*/ 15 w 16"/>
                  <a:gd name="T23" fmla="*/ 3 h 12"/>
                  <a:gd name="T24" fmla="*/ 14 w 16"/>
                  <a:gd name="T25" fmla="*/ 5 h 12"/>
                  <a:gd name="T26" fmla="*/ 14 w 16"/>
                  <a:gd name="T27" fmla="*/ 8 h 12"/>
                  <a:gd name="T28" fmla="*/ 13 w 16"/>
                  <a:gd name="T2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12">
                    <a:moveTo>
                      <a:pt x="13" y="10"/>
                    </a:moveTo>
                    <a:lnTo>
                      <a:pt x="10" y="11"/>
                    </a:lnTo>
                    <a:lnTo>
                      <a:pt x="8" y="10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1" y="8"/>
                    </a:lnTo>
                    <a:lnTo>
                      <a:pt x="0" y="6"/>
                    </a:lnTo>
                    <a:lnTo>
                      <a:pt x="2" y="3"/>
                    </a:lnTo>
                    <a:lnTo>
                      <a:pt x="7" y="0"/>
                    </a:lnTo>
                    <a:lnTo>
                      <a:pt x="13" y="0"/>
                    </a:lnTo>
                    <a:lnTo>
                      <a:pt x="15" y="2"/>
                    </a:lnTo>
                    <a:lnTo>
                      <a:pt x="15" y="3"/>
                    </a:lnTo>
                    <a:lnTo>
                      <a:pt x="14" y="5"/>
                    </a:lnTo>
                    <a:lnTo>
                      <a:pt x="14" y="8"/>
                    </a:lnTo>
                    <a:lnTo>
                      <a:pt x="13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65" name="Freeform 1511">
                <a:extLst>
                  <a:ext uri="{FF2B5EF4-FFF2-40B4-BE49-F238E27FC236}">
                    <a16:creationId xmlns:a16="http://schemas.microsoft.com/office/drawing/2014/main" id="{05069287-A52F-C0D2-DA57-A1530DEDE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62344" y="8978273"/>
                <a:ext cx="5495" cy="5495"/>
              </a:xfrm>
              <a:custGeom>
                <a:avLst/>
                <a:gdLst>
                  <a:gd name="T0" fmla="*/ 1 w 4"/>
                  <a:gd name="T1" fmla="*/ 1 h 2"/>
                  <a:gd name="T2" fmla="*/ 0 w 4"/>
                  <a:gd name="T3" fmla="*/ 1 h 2"/>
                  <a:gd name="T4" fmla="*/ 0 w 4"/>
                  <a:gd name="T5" fmla="*/ 1 h 2"/>
                  <a:gd name="T6" fmla="*/ 2 w 4"/>
                  <a:gd name="T7" fmla="*/ 0 h 2"/>
                  <a:gd name="T8" fmla="*/ 3 w 4"/>
                  <a:gd name="T9" fmla="*/ 0 h 2"/>
                  <a:gd name="T10" fmla="*/ 2 w 4"/>
                  <a:gd name="T11" fmla="*/ 1 h 2"/>
                  <a:gd name="T12" fmla="*/ 1 w 4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2">
                    <a:moveTo>
                      <a:pt x="1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1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66" name="Freeform 1512">
                <a:extLst>
                  <a:ext uri="{FF2B5EF4-FFF2-40B4-BE49-F238E27FC236}">
                    <a16:creationId xmlns:a16="http://schemas.microsoft.com/office/drawing/2014/main" id="{C90D4C34-11C5-C761-F492-D0CA972B2D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67839" y="8972782"/>
                <a:ext cx="5491" cy="5491"/>
              </a:xfrm>
              <a:custGeom>
                <a:avLst/>
                <a:gdLst>
                  <a:gd name="T0" fmla="*/ 2 w 4"/>
                  <a:gd name="T1" fmla="*/ 3 h 4"/>
                  <a:gd name="T2" fmla="*/ 0 w 4"/>
                  <a:gd name="T3" fmla="*/ 3 h 4"/>
                  <a:gd name="T4" fmla="*/ 1 w 4"/>
                  <a:gd name="T5" fmla="*/ 2 h 4"/>
                  <a:gd name="T6" fmla="*/ 2 w 4"/>
                  <a:gd name="T7" fmla="*/ 0 h 4"/>
                  <a:gd name="T8" fmla="*/ 3 w 4"/>
                  <a:gd name="T9" fmla="*/ 1 h 4"/>
                  <a:gd name="T10" fmla="*/ 3 w 4"/>
                  <a:gd name="T11" fmla="*/ 3 h 4"/>
                  <a:gd name="T12" fmla="*/ 2 w 4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lnTo>
                      <a:pt x="0" y="3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3" y="1"/>
                    </a:lnTo>
                    <a:lnTo>
                      <a:pt x="3" y="3"/>
                    </a:lnTo>
                    <a:lnTo>
                      <a:pt x="2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67" name="Freeform 1513">
                <a:extLst>
                  <a:ext uri="{FF2B5EF4-FFF2-40B4-BE49-F238E27FC236}">
                    <a16:creationId xmlns:a16="http://schemas.microsoft.com/office/drawing/2014/main" id="{09B08E38-6924-E9E9-77F6-CF354F98AA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8824" y="8972782"/>
                <a:ext cx="5491" cy="5491"/>
              </a:xfrm>
              <a:custGeom>
                <a:avLst/>
                <a:gdLst>
                  <a:gd name="T0" fmla="*/ 3 w 4"/>
                  <a:gd name="T1" fmla="*/ 3 h 5"/>
                  <a:gd name="T2" fmla="*/ 2 w 4"/>
                  <a:gd name="T3" fmla="*/ 4 h 5"/>
                  <a:gd name="T4" fmla="*/ 2 w 4"/>
                  <a:gd name="T5" fmla="*/ 3 h 5"/>
                  <a:gd name="T6" fmla="*/ 2 w 4"/>
                  <a:gd name="T7" fmla="*/ 3 h 5"/>
                  <a:gd name="T8" fmla="*/ 0 w 4"/>
                  <a:gd name="T9" fmla="*/ 1 h 5"/>
                  <a:gd name="T10" fmla="*/ 0 w 4"/>
                  <a:gd name="T11" fmla="*/ 0 h 5"/>
                  <a:gd name="T12" fmla="*/ 3 w 4"/>
                  <a:gd name="T13" fmla="*/ 2 h 5"/>
                  <a:gd name="T14" fmla="*/ 3 w 4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5">
                    <a:moveTo>
                      <a:pt x="3" y="3"/>
                    </a:moveTo>
                    <a:lnTo>
                      <a:pt x="2" y="4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3" y="2"/>
                    </a:lnTo>
                    <a:lnTo>
                      <a:pt x="3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68" name="Freeform 1514">
                <a:extLst>
                  <a:ext uri="{FF2B5EF4-FFF2-40B4-BE49-F238E27FC236}">
                    <a16:creationId xmlns:a16="http://schemas.microsoft.com/office/drawing/2014/main" id="{F7DE7D68-F5B5-0CF5-A635-21FDFFDA30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9810" y="8972782"/>
                <a:ext cx="10986" cy="5491"/>
              </a:xfrm>
              <a:custGeom>
                <a:avLst/>
                <a:gdLst>
                  <a:gd name="T0" fmla="*/ 2 w 7"/>
                  <a:gd name="T1" fmla="*/ 1 h 3"/>
                  <a:gd name="T2" fmla="*/ 1 w 7"/>
                  <a:gd name="T3" fmla="*/ 2 h 3"/>
                  <a:gd name="T4" fmla="*/ 0 w 7"/>
                  <a:gd name="T5" fmla="*/ 1 h 3"/>
                  <a:gd name="T6" fmla="*/ 1 w 7"/>
                  <a:gd name="T7" fmla="*/ 1 h 3"/>
                  <a:gd name="T8" fmla="*/ 6 w 7"/>
                  <a:gd name="T9" fmla="*/ 0 h 3"/>
                  <a:gd name="T10" fmla="*/ 5 w 7"/>
                  <a:gd name="T11" fmla="*/ 1 h 3"/>
                  <a:gd name="T12" fmla="*/ 2 w 7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3">
                    <a:moveTo>
                      <a:pt x="2" y="1"/>
                    </a:moveTo>
                    <a:lnTo>
                      <a:pt x="1" y="2"/>
                    </a:lnTo>
                    <a:lnTo>
                      <a:pt x="0" y="1"/>
                    </a:lnTo>
                    <a:lnTo>
                      <a:pt x="1" y="1"/>
                    </a:lnTo>
                    <a:lnTo>
                      <a:pt x="6" y="0"/>
                    </a:lnTo>
                    <a:lnTo>
                      <a:pt x="5" y="1"/>
                    </a:lnTo>
                    <a:lnTo>
                      <a:pt x="2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69" name="Freeform 1515">
                <a:extLst>
                  <a:ext uri="{FF2B5EF4-FFF2-40B4-BE49-F238E27FC236}">
                    <a16:creationId xmlns:a16="http://schemas.microsoft.com/office/drawing/2014/main" id="{B7EC5D18-AFE7-12F9-B7C9-DECB41B6E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00796" y="8967287"/>
                <a:ext cx="5491" cy="5495"/>
              </a:xfrm>
              <a:custGeom>
                <a:avLst/>
                <a:gdLst>
                  <a:gd name="T0" fmla="*/ 0 w 3"/>
                  <a:gd name="T1" fmla="*/ 1 h 2"/>
                  <a:gd name="T2" fmla="*/ 0 w 3"/>
                  <a:gd name="T3" fmla="*/ 1 h 2"/>
                  <a:gd name="T4" fmla="*/ 0 w 3"/>
                  <a:gd name="T5" fmla="*/ 0 h 2"/>
                  <a:gd name="T6" fmla="*/ 1 w 3"/>
                  <a:gd name="T7" fmla="*/ 0 h 2"/>
                  <a:gd name="T8" fmla="*/ 2 w 3"/>
                  <a:gd name="T9" fmla="*/ 0 h 2"/>
                  <a:gd name="T10" fmla="*/ 2 w 3"/>
                  <a:gd name="T11" fmla="*/ 0 h 2"/>
                  <a:gd name="T12" fmla="*/ 0 w 3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70" name="Freeform 1516">
                <a:extLst>
                  <a:ext uri="{FF2B5EF4-FFF2-40B4-BE49-F238E27FC236}">
                    <a16:creationId xmlns:a16="http://schemas.microsoft.com/office/drawing/2014/main" id="{DDBF212E-51B4-1794-7FC9-9B80131E8F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06287" y="8961796"/>
                <a:ext cx="5495" cy="5491"/>
              </a:xfrm>
              <a:custGeom>
                <a:avLst/>
                <a:gdLst>
                  <a:gd name="T0" fmla="*/ 2 w 3"/>
                  <a:gd name="T1" fmla="*/ 1 h 2"/>
                  <a:gd name="T2" fmla="*/ 0 w 3"/>
                  <a:gd name="T3" fmla="*/ 1 h 2"/>
                  <a:gd name="T4" fmla="*/ 2 w 3"/>
                  <a:gd name="T5" fmla="*/ 0 h 2"/>
                  <a:gd name="T6" fmla="*/ 2 w 3"/>
                  <a:gd name="T7" fmla="*/ 0 h 2"/>
                  <a:gd name="T8" fmla="*/ 2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lnTo>
                      <a:pt x="0" y="1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71" name="Freeform 1517">
                <a:extLst>
                  <a:ext uri="{FF2B5EF4-FFF2-40B4-BE49-F238E27FC236}">
                    <a16:creationId xmlns:a16="http://schemas.microsoft.com/office/drawing/2014/main" id="{2669F7C7-3D13-58CD-D72D-7D4164A595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06287" y="8945315"/>
                <a:ext cx="10986" cy="16481"/>
              </a:xfrm>
              <a:custGeom>
                <a:avLst/>
                <a:gdLst>
                  <a:gd name="T0" fmla="*/ 6 w 11"/>
                  <a:gd name="T1" fmla="*/ 7 h 14"/>
                  <a:gd name="T2" fmla="*/ 0 w 11"/>
                  <a:gd name="T3" fmla="*/ 13 h 14"/>
                  <a:gd name="T4" fmla="*/ 1 w 11"/>
                  <a:gd name="T5" fmla="*/ 11 h 14"/>
                  <a:gd name="T6" fmla="*/ 3 w 11"/>
                  <a:gd name="T7" fmla="*/ 8 h 14"/>
                  <a:gd name="T8" fmla="*/ 4 w 11"/>
                  <a:gd name="T9" fmla="*/ 6 h 14"/>
                  <a:gd name="T10" fmla="*/ 5 w 11"/>
                  <a:gd name="T11" fmla="*/ 6 h 14"/>
                  <a:gd name="T12" fmla="*/ 7 w 11"/>
                  <a:gd name="T13" fmla="*/ 4 h 14"/>
                  <a:gd name="T14" fmla="*/ 7 w 11"/>
                  <a:gd name="T15" fmla="*/ 1 h 14"/>
                  <a:gd name="T16" fmla="*/ 9 w 11"/>
                  <a:gd name="T17" fmla="*/ 0 h 14"/>
                  <a:gd name="T18" fmla="*/ 10 w 11"/>
                  <a:gd name="T19" fmla="*/ 0 h 14"/>
                  <a:gd name="T20" fmla="*/ 6 w 11"/>
                  <a:gd name="T2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14">
                    <a:moveTo>
                      <a:pt x="6" y="7"/>
                    </a:moveTo>
                    <a:lnTo>
                      <a:pt x="0" y="13"/>
                    </a:lnTo>
                    <a:lnTo>
                      <a:pt x="1" y="11"/>
                    </a:lnTo>
                    <a:lnTo>
                      <a:pt x="3" y="8"/>
                    </a:lnTo>
                    <a:lnTo>
                      <a:pt x="4" y="6"/>
                    </a:lnTo>
                    <a:lnTo>
                      <a:pt x="5" y="6"/>
                    </a:lnTo>
                    <a:lnTo>
                      <a:pt x="7" y="4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0" y="0"/>
                    </a:lnTo>
                    <a:lnTo>
                      <a:pt x="6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72" name="Freeform 1518">
                <a:extLst>
                  <a:ext uri="{FF2B5EF4-FFF2-40B4-BE49-F238E27FC236}">
                    <a16:creationId xmlns:a16="http://schemas.microsoft.com/office/drawing/2014/main" id="{B40385E4-9511-E000-F6AC-373BBAC4CF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5867" y="8895881"/>
                <a:ext cx="10986" cy="5491"/>
              </a:xfrm>
              <a:custGeom>
                <a:avLst/>
                <a:gdLst>
                  <a:gd name="T0" fmla="*/ 6 w 7"/>
                  <a:gd name="T1" fmla="*/ 3 h 6"/>
                  <a:gd name="T2" fmla="*/ 4 w 7"/>
                  <a:gd name="T3" fmla="*/ 5 h 6"/>
                  <a:gd name="T4" fmla="*/ 2 w 7"/>
                  <a:gd name="T5" fmla="*/ 4 h 6"/>
                  <a:gd name="T6" fmla="*/ 1 w 7"/>
                  <a:gd name="T7" fmla="*/ 3 h 6"/>
                  <a:gd name="T8" fmla="*/ 0 w 7"/>
                  <a:gd name="T9" fmla="*/ 0 h 6"/>
                  <a:gd name="T10" fmla="*/ 3 w 7"/>
                  <a:gd name="T11" fmla="*/ 3 h 6"/>
                  <a:gd name="T12" fmla="*/ 3 w 7"/>
                  <a:gd name="T13" fmla="*/ 3 h 6"/>
                  <a:gd name="T14" fmla="*/ 6 w 7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6" y="3"/>
                    </a:moveTo>
                    <a:lnTo>
                      <a:pt x="4" y="5"/>
                    </a:lnTo>
                    <a:lnTo>
                      <a:pt x="2" y="4"/>
                    </a:lnTo>
                    <a:lnTo>
                      <a:pt x="1" y="3"/>
                    </a:ln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6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73" name="Freeform 1519">
                <a:extLst>
                  <a:ext uri="{FF2B5EF4-FFF2-40B4-BE49-F238E27FC236}">
                    <a16:creationId xmlns:a16="http://schemas.microsoft.com/office/drawing/2014/main" id="{0EDDC4D3-38BE-A4A3-8E02-172ECC4A74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5867" y="8890386"/>
                <a:ext cx="5491" cy="10986"/>
              </a:xfrm>
              <a:custGeom>
                <a:avLst/>
                <a:gdLst>
                  <a:gd name="T0" fmla="*/ 3 w 4"/>
                  <a:gd name="T1" fmla="*/ 5 h 8"/>
                  <a:gd name="T2" fmla="*/ 3 w 4"/>
                  <a:gd name="T3" fmla="*/ 7 h 8"/>
                  <a:gd name="T4" fmla="*/ 2 w 4"/>
                  <a:gd name="T5" fmla="*/ 4 h 8"/>
                  <a:gd name="T6" fmla="*/ 0 w 4"/>
                  <a:gd name="T7" fmla="*/ 0 h 8"/>
                  <a:gd name="T8" fmla="*/ 2 w 4"/>
                  <a:gd name="T9" fmla="*/ 1 h 8"/>
                  <a:gd name="T10" fmla="*/ 3 w 4"/>
                  <a:gd name="T1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8">
                    <a:moveTo>
                      <a:pt x="3" y="5"/>
                    </a:moveTo>
                    <a:lnTo>
                      <a:pt x="3" y="7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2" y="1"/>
                    </a:lnTo>
                    <a:lnTo>
                      <a:pt x="3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74" name="Freeform 1520">
                <a:extLst>
                  <a:ext uri="{FF2B5EF4-FFF2-40B4-BE49-F238E27FC236}">
                    <a16:creationId xmlns:a16="http://schemas.microsoft.com/office/drawing/2014/main" id="{B4555138-D18F-6061-CD19-B3D158654F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9107" y="8868414"/>
                <a:ext cx="10986" cy="49438"/>
              </a:xfrm>
              <a:custGeom>
                <a:avLst/>
                <a:gdLst>
                  <a:gd name="T0" fmla="*/ 8 w 9"/>
                  <a:gd name="T1" fmla="*/ 35 h 38"/>
                  <a:gd name="T2" fmla="*/ 7 w 9"/>
                  <a:gd name="T3" fmla="*/ 37 h 38"/>
                  <a:gd name="T4" fmla="*/ 5 w 9"/>
                  <a:gd name="T5" fmla="*/ 30 h 38"/>
                  <a:gd name="T6" fmla="*/ 0 w 9"/>
                  <a:gd name="T7" fmla="*/ 13 h 38"/>
                  <a:gd name="T8" fmla="*/ 0 w 9"/>
                  <a:gd name="T9" fmla="*/ 4 h 38"/>
                  <a:gd name="T10" fmla="*/ 1 w 9"/>
                  <a:gd name="T11" fmla="*/ 0 h 38"/>
                  <a:gd name="T12" fmla="*/ 2 w 9"/>
                  <a:gd name="T13" fmla="*/ 14 h 38"/>
                  <a:gd name="T14" fmla="*/ 6 w 9"/>
                  <a:gd name="T15" fmla="*/ 31 h 38"/>
                  <a:gd name="T16" fmla="*/ 8 w 9"/>
                  <a:gd name="T17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38">
                    <a:moveTo>
                      <a:pt x="8" y="35"/>
                    </a:moveTo>
                    <a:lnTo>
                      <a:pt x="7" y="37"/>
                    </a:lnTo>
                    <a:lnTo>
                      <a:pt x="5" y="30"/>
                    </a:lnTo>
                    <a:lnTo>
                      <a:pt x="0" y="13"/>
                    </a:lnTo>
                    <a:lnTo>
                      <a:pt x="0" y="4"/>
                    </a:lnTo>
                    <a:lnTo>
                      <a:pt x="1" y="0"/>
                    </a:lnTo>
                    <a:lnTo>
                      <a:pt x="2" y="14"/>
                    </a:lnTo>
                    <a:lnTo>
                      <a:pt x="6" y="31"/>
                    </a:lnTo>
                    <a:lnTo>
                      <a:pt x="8" y="3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75" name="Freeform 1521">
                <a:extLst>
                  <a:ext uri="{FF2B5EF4-FFF2-40B4-BE49-F238E27FC236}">
                    <a16:creationId xmlns:a16="http://schemas.microsoft.com/office/drawing/2014/main" id="{64652ECC-04BF-5228-E93C-F1896207FA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9107" y="8840951"/>
                <a:ext cx="10986" cy="27463"/>
              </a:xfrm>
              <a:custGeom>
                <a:avLst/>
                <a:gdLst>
                  <a:gd name="T0" fmla="*/ 1 w 11"/>
                  <a:gd name="T1" fmla="*/ 18 h 21"/>
                  <a:gd name="T2" fmla="*/ 0 w 11"/>
                  <a:gd name="T3" fmla="*/ 20 h 21"/>
                  <a:gd name="T4" fmla="*/ 1 w 11"/>
                  <a:gd name="T5" fmla="*/ 16 h 21"/>
                  <a:gd name="T6" fmla="*/ 3 w 11"/>
                  <a:gd name="T7" fmla="*/ 10 h 21"/>
                  <a:gd name="T8" fmla="*/ 8 w 11"/>
                  <a:gd name="T9" fmla="*/ 1 h 21"/>
                  <a:gd name="T10" fmla="*/ 10 w 11"/>
                  <a:gd name="T11" fmla="*/ 0 h 21"/>
                  <a:gd name="T12" fmla="*/ 4 w 11"/>
                  <a:gd name="T13" fmla="*/ 9 h 21"/>
                  <a:gd name="T14" fmla="*/ 1 w 11"/>
                  <a:gd name="T15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21">
                    <a:moveTo>
                      <a:pt x="1" y="18"/>
                    </a:moveTo>
                    <a:lnTo>
                      <a:pt x="0" y="20"/>
                    </a:lnTo>
                    <a:lnTo>
                      <a:pt x="1" y="16"/>
                    </a:lnTo>
                    <a:lnTo>
                      <a:pt x="3" y="10"/>
                    </a:lnTo>
                    <a:lnTo>
                      <a:pt x="8" y="1"/>
                    </a:lnTo>
                    <a:lnTo>
                      <a:pt x="10" y="0"/>
                    </a:lnTo>
                    <a:lnTo>
                      <a:pt x="4" y="9"/>
                    </a:lnTo>
                    <a:lnTo>
                      <a:pt x="1" y="1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76" name="Freeform 1522">
                <a:extLst>
                  <a:ext uri="{FF2B5EF4-FFF2-40B4-BE49-F238E27FC236}">
                    <a16:creationId xmlns:a16="http://schemas.microsoft.com/office/drawing/2014/main" id="{317F6553-DB78-6D14-3405-89DD6585E1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7273" y="8840951"/>
                <a:ext cx="10986" cy="27463"/>
              </a:xfrm>
              <a:custGeom>
                <a:avLst/>
                <a:gdLst>
                  <a:gd name="T0" fmla="*/ 7 w 9"/>
                  <a:gd name="T1" fmla="*/ 19 h 23"/>
                  <a:gd name="T2" fmla="*/ 8 w 9"/>
                  <a:gd name="T3" fmla="*/ 22 h 23"/>
                  <a:gd name="T4" fmla="*/ 4 w 9"/>
                  <a:gd name="T5" fmla="*/ 16 h 23"/>
                  <a:gd name="T6" fmla="*/ 1 w 9"/>
                  <a:gd name="T7" fmla="*/ 7 h 23"/>
                  <a:gd name="T8" fmla="*/ 0 w 9"/>
                  <a:gd name="T9" fmla="*/ 0 h 23"/>
                  <a:gd name="T10" fmla="*/ 1 w 9"/>
                  <a:gd name="T11" fmla="*/ 2 h 23"/>
                  <a:gd name="T12" fmla="*/ 2 w 9"/>
                  <a:gd name="T13" fmla="*/ 6 h 23"/>
                  <a:gd name="T14" fmla="*/ 7 w 9"/>
                  <a:gd name="T15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23">
                    <a:moveTo>
                      <a:pt x="7" y="19"/>
                    </a:moveTo>
                    <a:lnTo>
                      <a:pt x="8" y="22"/>
                    </a:lnTo>
                    <a:lnTo>
                      <a:pt x="4" y="16"/>
                    </a:lnTo>
                    <a:lnTo>
                      <a:pt x="1" y="7"/>
                    </a:lnTo>
                    <a:lnTo>
                      <a:pt x="0" y="0"/>
                    </a:lnTo>
                    <a:lnTo>
                      <a:pt x="1" y="2"/>
                    </a:lnTo>
                    <a:lnTo>
                      <a:pt x="2" y="6"/>
                    </a:lnTo>
                    <a:lnTo>
                      <a:pt x="7" y="1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77" name="Freeform 1523">
                <a:extLst>
                  <a:ext uri="{FF2B5EF4-FFF2-40B4-BE49-F238E27FC236}">
                    <a16:creationId xmlns:a16="http://schemas.microsoft.com/office/drawing/2014/main" id="{F26A19FF-C7C7-6189-0E96-47240FBB76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85587" y="8824471"/>
                <a:ext cx="10986" cy="10986"/>
              </a:xfrm>
              <a:custGeom>
                <a:avLst/>
                <a:gdLst>
                  <a:gd name="T0" fmla="*/ 0 w 7"/>
                  <a:gd name="T1" fmla="*/ 8 h 9"/>
                  <a:gd name="T2" fmla="*/ 0 w 7"/>
                  <a:gd name="T3" fmla="*/ 8 h 9"/>
                  <a:gd name="T4" fmla="*/ 1 w 7"/>
                  <a:gd name="T5" fmla="*/ 5 h 9"/>
                  <a:gd name="T6" fmla="*/ 2 w 7"/>
                  <a:gd name="T7" fmla="*/ 4 h 9"/>
                  <a:gd name="T8" fmla="*/ 4 w 7"/>
                  <a:gd name="T9" fmla="*/ 1 h 9"/>
                  <a:gd name="T10" fmla="*/ 5 w 7"/>
                  <a:gd name="T11" fmla="*/ 0 h 9"/>
                  <a:gd name="T12" fmla="*/ 6 w 7"/>
                  <a:gd name="T13" fmla="*/ 2 h 9"/>
                  <a:gd name="T14" fmla="*/ 3 w 7"/>
                  <a:gd name="T15" fmla="*/ 4 h 9"/>
                  <a:gd name="T16" fmla="*/ 0 w 7"/>
                  <a:gd name="T1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9">
                    <a:moveTo>
                      <a:pt x="0" y="8"/>
                    </a:moveTo>
                    <a:lnTo>
                      <a:pt x="0" y="8"/>
                    </a:lnTo>
                    <a:lnTo>
                      <a:pt x="1" y="5"/>
                    </a:lnTo>
                    <a:lnTo>
                      <a:pt x="2" y="4"/>
                    </a:lnTo>
                    <a:lnTo>
                      <a:pt x="4" y="1"/>
                    </a:lnTo>
                    <a:lnTo>
                      <a:pt x="5" y="0"/>
                    </a:lnTo>
                    <a:lnTo>
                      <a:pt x="6" y="2"/>
                    </a:lnTo>
                    <a:lnTo>
                      <a:pt x="3" y="4"/>
                    </a:lnTo>
                    <a:lnTo>
                      <a:pt x="0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78" name="Freeform 1524">
                <a:extLst>
                  <a:ext uri="{FF2B5EF4-FFF2-40B4-BE49-F238E27FC236}">
                    <a16:creationId xmlns:a16="http://schemas.microsoft.com/office/drawing/2014/main" id="{0FD7775C-893D-FFD6-BAB9-92D38308C7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91079" y="8813485"/>
                <a:ext cx="16481" cy="10986"/>
              </a:xfrm>
              <a:custGeom>
                <a:avLst/>
                <a:gdLst>
                  <a:gd name="T0" fmla="*/ 1 w 13"/>
                  <a:gd name="T1" fmla="*/ 8 h 9"/>
                  <a:gd name="T2" fmla="*/ 0 w 13"/>
                  <a:gd name="T3" fmla="*/ 8 h 9"/>
                  <a:gd name="T4" fmla="*/ 2 w 13"/>
                  <a:gd name="T5" fmla="*/ 6 h 9"/>
                  <a:gd name="T6" fmla="*/ 3 w 13"/>
                  <a:gd name="T7" fmla="*/ 6 h 9"/>
                  <a:gd name="T8" fmla="*/ 9 w 13"/>
                  <a:gd name="T9" fmla="*/ 2 h 9"/>
                  <a:gd name="T10" fmla="*/ 11 w 13"/>
                  <a:gd name="T11" fmla="*/ 1 h 9"/>
                  <a:gd name="T12" fmla="*/ 12 w 13"/>
                  <a:gd name="T13" fmla="*/ 0 h 9"/>
                  <a:gd name="T14" fmla="*/ 12 w 13"/>
                  <a:gd name="T15" fmla="*/ 0 h 9"/>
                  <a:gd name="T16" fmla="*/ 12 w 13"/>
                  <a:gd name="T17" fmla="*/ 2 h 9"/>
                  <a:gd name="T18" fmla="*/ 8 w 13"/>
                  <a:gd name="T19" fmla="*/ 4 h 9"/>
                  <a:gd name="T20" fmla="*/ 1 w 13"/>
                  <a:gd name="T21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9">
                    <a:moveTo>
                      <a:pt x="1" y="8"/>
                    </a:moveTo>
                    <a:lnTo>
                      <a:pt x="0" y="8"/>
                    </a:lnTo>
                    <a:lnTo>
                      <a:pt x="2" y="6"/>
                    </a:lnTo>
                    <a:lnTo>
                      <a:pt x="3" y="6"/>
                    </a:lnTo>
                    <a:lnTo>
                      <a:pt x="9" y="2"/>
                    </a:lnTo>
                    <a:lnTo>
                      <a:pt x="11" y="1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2"/>
                    </a:lnTo>
                    <a:lnTo>
                      <a:pt x="8" y="4"/>
                    </a:lnTo>
                    <a:lnTo>
                      <a:pt x="1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79" name="Freeform 1525">
                <a:extLst>
                  <a:ext uri="{FF2B5EF4-FFF2-40B4-BE49-F238E27FC236}">
                    <a16:creationId xmlns:a16="http://schemas.microsoft.com/office/drawing/2014/main" id="{6510C9FB-A23A-E90F-BC3F-7940383725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56994" y="8775036"/>
                <a:ext cx="10986" cy="10986"/>
              </a:xfrm>
              <a:custGeom>
                <a:avLst/>
                <a:gdLst>
                  <a:gd name="T0" fmla="*/ 2 w 11"/>
                  <a:gd name="T1" fmla="*/ 7 h 8"/>
                  <a:gd name="T2" fmla="*/ 0 w 11"/>
                  <a:gd name="T3" fmla="*/ 7 h 8"/>
                  <a:gd name="T4" fmla="*/ 7 w 11"/>
                  <a:gd name="T5" fmla="*/ 2 h 8"/>
                  <a:gd name="T6" fmla="*/ 8 w 11"/>
                  <a:gd name="T7" fmla="*/ 0 h 8"/>
                  <a:gd name="T8" fmla="*/ 10 w 11"/>
                  <a:gd name="T9" fmla="*/ 0 h 8"/>
                  <a:gd name="T10" fmla="*/ 7 w 11"/>
                  <a:gd name="T11" fmla="*/ 3 h 8"/>
                  <a:gd name="T12" fmla="*/ 2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2" y="7"/>
                    </a:moveTo>
                    <a:lnTo>
                      <a:pt x="0" y="7"/>
                    </a:lnTo>
                    <a:lnTo>
                      <a:pt x="7" y="2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7" y="3"/>
                    </a:lnTo>
                    <a:lnTo>
                      <a:pt x="2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80" name="Freeform 1526">
                <a:extLst>
                  <a:ext uri="{FF2B5EF4-FFF2-40B4-BE49-F238E27FC236}">
                    <a16:creationId xmlns:a16="http://schemas.microsoft.com/office/drawing/2014/main" id="{6DCBAF26-4BA5-635D-9D35-29CA224FFB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77838" y="8758556"/>
                <a:ext cx="10986" cy="10986"/>
              </a:xfrm>
              <a:custGeom>
                <a:avLst/>
                <a:gdLst>
                  <a:gd name="T0" fmla="*/ 6 w 8"/>
                  <a:gd name="T1" fmla="*/ 6 h 7"/>
                  <a:gd name="T2" fmla="*/ 5 w 8"/>
                  <a:gd name="T3" fmla="*/ 6 h 7"/>
                  <a:gd name="T4" fmla="*/ 0 w 8"/>
                  <a:gd name="T5" fmla="*/ 3 h 7"/>
                  <a:gd name="T6" fmla="*/ 0 w 8"/>
                  <a:gd name="T7" fmla="*/ 2 h 7"/>
                  <a:gd name="T8" fmla="*/ 2 w 8"/>
                  <a:gd name="T9" fmla="*/ 0 h 7"/>
                  <a:gd name="T10" fmla="*/ 4 w 8"/>
                  <a:gd name="T11" fmla="*/ 1 h 7"/>
                  <a:gd name="T12" fmla="*/ 6 w 8"/>
                  <a:gd name="T13" fmla="*/ 2 h 7"/>
                  <a:gd name="T14" fmla="*/ 7 w 8"/>
                  <a:gd name="T15" fmla="*/ 3 h 7"/>
                  <a:gd name="T16" fmla="*/ 7 w 8"/>
                  <a:gd name="T17" fmla="*/ 3 h 7"/>
                  <a:gd name="T18" fmla="*/ 7 w 8"/>
                  <a:gd name="T19" fmla="*/ 4 h 7"/>
                  <a:gd name="T20" fmla="*/ 6 w 8"/>
                  <a:gd name="T2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7">
                    <a:moveTo>
                      <a:pt x="6" y="6"/>
                    </a:moveTo>
                    <a:lnTo>
                      <a:pt x="5" y="6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4" y="1"/>
                    </a:lnTo>
                    <a:lnTo>
                      <a:pt x="6" y="2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4"/>
                    </a:lnTo>
                    <a:lnTo>
                      <a:pt x="6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81" name="Freeform 1527">
                <a:extLst>
                  <a:ext uri="{FF2B5EF4-FFF2-40B4-BE49-F238E27FC236}">
                    <a16:creationId xmlns:a16="http://schemas.microsoft.com/office/drawing/2014/main" id="{4F77DA6A-0CC6-8837-40CC-0574EC6A72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36008" y="8758556"/>
                <a:ext cx="16477" cy="5495"/>
              </a:xfrm>
              <a:custGeom>
                <a:avLst/>
                <a:gdLst>
                  <a:gd name="T0" fmla="*/ 6 w 12"/>
                  <a:gd name="T1" fmla="*/ 3 h 6"/>
                  <a:gd name="T2" fmla="*/ 2 w 12"/>
                  <a:gd name="T3" fmla="*/ 5 h 6"/>
                  <a:gd name="T4" fmla="*/ 0 w 12"/>
                  <a:gd name="T5" fmla="*/ 4 h 6"/>
                  <a:gd name="T6" fmla="*/ 1 w 12"/>
                  <a:gd name="T7" fmla="*/ 4 h 6"/>
                  <a:gd name="T8" fmla="*/ 2 w 12"/>
                  <a:gd name="T9" fmla="*/ 4 h 6"/>
                  <a:gd name="T10" fmla="*/ 7 w 12"/>
                  <a:gd name="T11" fmla="*/ 2 h 6"/>
                  <a:gd name="T12" fmla="*/ 9 w 12"/>
                  <a:gd name="T13" fmla="*/ 1 h 6"/>
                  <a:gd name="T14" fmla="*/ 11 w 12"/>
                  <a:gd name="T15" fmla="*/ 0 h 6"/>
                  <a:gd name="T16" fmla="*/ 6 w 12"/>
                  <a:gd name="T17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6">
                    <a:moveTo>
                      <a:pt x="6" y="3"/>
                    </a:moveTo>
                    <a:lnTo>
                      <a:pt x="2" y="5"/>
                    </a:lnTo>
                    <a:lnTo>
                      <a:pt x="0" y="4"/>
                    </a:lnTo>
                    <a:lnTo>
                      <a:pt x="1" y="4"/>
                    </a:lnTo>
                    <a:lnTo>
                      <a:pt x="2" y="4"/>
                    </a:lnTo>
                    <a:lnTo>
                      <a:pt x="7" y="2"/>
                    </a:lnTo>
                    <a:lnTo>
                      <a:pt x="9" y="1"/>
                    </a:lnTo>
                    <a:lnTo>
                      <a:pt x="11" y="0"/>
                    </a:lnTo>
                    <a:lnTo>
                      <a:pt x="6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82" name="Freeform 1528">
                <a:extLst>
                  <a:ext uri="{FF2B5EF4-FFF2-40B4-BE49-F238E27FC236}">
                    <a16:creationId xmlns:a16="http://schemas.microsoft.com/office/drawing/2014/main" id="{06DF500B-5876-BC48-EB4D-463DBDC9E0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7697" y="8758556"/>
                <a:ext cx="5495" cy="5495"/>
              </a:xfrm>
              <a:custGeom>
                <a:avLst/>
                <a:gdLst>
                  <a:gd name="T0" fmla="*/ 2 w 4"/>
                  <a:gd name="T1" fmla="*/ 1 h 4"/>
                  <a:gd name="T2" fmla="*/ 0 w 4"/>
                  <a:gd name="T3" fmla="*/ 3 h 4"/>
                  <a:gd name="T4" fmla="*/ 0 w 4"/>
                  <a:gd name="T5" fmla="*/ 2 h 4"/>
                  <a:gd name="T6" fmla="*/ 1 w 4"/>
                  <a:gd name="T7" fmla="*/ 0 h 4"/>
                  <a:gd name="T8" fmla="*/ 3 w 4"/>
                  <a:gd name="T9" fmla="*/ 0 h 4"/>
                  <a:gd name="T10" fmla="*/ 2 w 4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2" y="1"/>
                    </a:moveTo>
                    <a:lnTo>
                      <a:pt x="0" y="3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2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83" name="Freeform 1529">
                <a:extLst>
                  <a:ext uri="{FF2B5EF4-FFF2-40B4-BE49-F238E27FC236}">
                    <a16:creationId xmlns:a16="http://schemas.microsoft.com/office/drawing/2014/main" id="{F2A269F5-5ADA-26DD-912E-129E24D119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93192" y="8742078"/>
                <a:ext cx="5491" cy="10986"/>
              </a:xfrm>
              <a:custGeom>
                <a:avLst/>
                <a:gdLst>
                  <a:gd name="T0" fmla="*/ 1 w 2"/>
                  <a:gd name="T1" fmla="*/ 9 h 11"/>
                  <a:gd name="T2" fmla="*/ 0 w 2"/>
                  <a:gd name="T3" fmla="*/ 10 h 11"/>
                  <a:gd name="T4" fmla="*/ 1 w 2"/>
                  <a:gd name="T5" fmla="*/ 5 h 11"/>
                  <a:gd name="T6" fmla="*/ 0 w 2"/>
                  <a:gd name="T7" fmla="*/ 0 h 11"/>
                  <a:gd name="T8" fmla="*/ 1 w 2"/>
                  <a:gd name="T9" fmla="*/ 2 h 11"/>
                  <a:gd name="T10" fmla="*/ 1 w 2"/>
                  <a:gd name="T11" fmla="*/ 5 h 11"/>
                  <a:gd name="T12" fmla="*/ 1 w 2"/>
                  <a:gd name="T13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1">
                    <a:moveTo>
                      <a:pt x="1" y="9"/>
                    </a:moveTo>
                    <a:lnTo>
                      <a:pt x="0" y="10"/>
                    </a:lnTo>
                    <a:lnTo>
                      <a:pt x="1" y="5"/>
                    </a:lnTo>
                    <a:lnTo>
                      <a:pt x="0" y="0"/>
                    </a:lnTo>
                    <a:lnTo>
                      <a:pt x="1" y="2"/>
                    </a:lnTo>
                    <a:lnTo>
                      <a:pt x="1" y="5"/>
                    </a:lnTo>
                    <a:lnTo>
                      <a:pt x="1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84" name="Freeform 1530">
                <a:extLst>
                  <a:ext uri="{FF2B5EF4-FFF2-40B4-BE49-F238E27FC236}">
                    <a16:creationId xmlns:a16="http://schemas.microsoft.com/office/drawing/2014/main" id="{D09DB089-30A6-868A-6278-4B655C3FFC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76711" y="8736584"/>
                <a:ext cx="5495" cy="5495"/>
              </a:xfrm>
              <a:custGeom>
                <a:avLst/>
                <a:gdLst>
                  <a:gd name="T0" fmla="*/ 4 w 6"/>
                  <a:gd name="T1" fmla="*/ 3 h 6"/>
                  <a:gd name="T2" fmla="*/ 4 w 6"/>
                  <a:gd name="T3" fmla="*/ 5 h 6"/>
                  <a:gd name="T4" fmla="*/ 2 w 6"/>
                  <a:gd name="T5" fmla="*/ 4 h 6"/>
                  <a:gd name="T6" fmla="*/ 0 w 6"/>
                  <a:gd name="T7" fmla="*/ 4 h 6"/>
                  <a:gd name="T8" fmla="*/ 1 w 6"/>
                  <a:gd name="T9" fmla="*/ 3 h 6"/>
                  <a:gd name="T10" fmla="*/ 2 w 6"/>
                  <a:gd name="T11" fmla="*/ 3 h 6"/>
                  <a:gd name="T12" fmla="*/ 2 w 6"/>
                  <a:gd name="T13" fmla="*/ 3 h 6"/>
                  <a:gd name="T14" fmla="*/ 5 w 6"/>
                  <a:gd name="T15" fmla="*/ 0 h 6"/>
                  <a:gd name="T16" fmla="*/ 4 w 6"/>
                  <a:gd name="T17" fmla="*/ 2 h 6"/>
                  <a:gd name="T18" fmla="*/ 4 w 6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4" y="3"/>
                    </a:moveTo>
                    <a:lnTo>
                      <a:pt x="4" y="5"/>
                    </a:lnTo>
                    <a:lnTo>
                      <a:pt x="2" y="4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5" y="0"/>
                    </a:lnTo>
                    <a:lnTo>
                      <a:pt x="4" y="2"/>
                    </a:lnTo>
                    <a:lnTo>
                      <a:pt x="4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85" name="Freeform 1531">
                <a:extLst>
                  <a:ext uri="{FF2B5EF4-FFF2-40B4-BE49-F238E27FC236}">
                    <a16:creationId xmlns:a16="http://schemas.microsoft.com/office/drawing/2014/main" id="{64D7BE94-FF53-E5C0-3F05-A437301940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98683" y="8736584"/>
                <a:ext cx="5495" cy="5495"/>
              </a:xfrm>
              <a:custGeom>
                <a:avLst/>
                <a:gdLst>
                  <a:gd name="T0" fmla="*/ 5 w 6"/>
                  <a:gd name="T1" fmla="*/ 2 h 3"/>
                  <a:gd name="T2" fmla="*/ 5 w 6"/>
                  <a:gd name="T3" fmla="*/ 2 h 3"/>
                  <a:gd name="T4" fmla="*/ 2 w 6"/>
                  <a:gd name="T5" fmla="*/ 1 h 3"/>
                  <a:gd name="T6" fmla="*/ 0 w 6"/>
                  <a:gd name="T7" fmla="*/ 1 h 3"/>
                  <a:gd name="T8" fmla="*/ 0 w 6"/>
                  <a:gd name="T9" fmla="*/ 0 h 3"/>
                  <a:gd name="T10" fmla="*/ 5 w 6"/>
                  <a:gd name="T11" fmla="*/ 1 h 3"/>
                  <a:gd name="T12" fmla="*/ 5 w 6"/>
                  <a:gd name="T1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3">
                    <a:moveTo>
                      <a:pt x="5" y="2"/>
                    </a:moveTo>
                    <a:lnTo>
                      <a:pt x="5" y="2"/>
                    </a:lnTo>
                    <a:lnTo>
                      <a:pt x="2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5" y="1"/>
                    </a:lnTo>
                    <a:lnTo>
                      <a:pt x="5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86" name="Freeform 1532">
                <a:extLst>
                  <a:ext uri="{FF2B5EF4-FFF2-40B4-BE49-F238E27FC236}">
                    <a16:creationId xmlns:a16="http://schemas.microsoft.com/office/drawing/2014/main" id="{8B5C5165-5677-3FCD-E572-906733FEA5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5164" y="8731093"/>
                <a:ext cx="10986" cy="5491"/>
              </a:xfrm>
              <a:custGeom>
                <a:avLst/>
                <a:gdLst>
                  <a:gd name="T0" fmla="*/ 7 w 8"/>
                  <a:gd name="T1" fmla="*/ 1 h 3"/>
                  <a:gd name="T2" fmla="*/ 4 w 8"/>
                  <a:gd name="T3" fmla="*/ 2 h 3"/>
                  <a:gd name="T4" fmla="*/ 0 w 8"/>
                  <a:gd name="T5" fmla="*/ 2 h 3"/>
                  <a:gd name="T6" fmla="*/ 0 w 8"/>
                  <a:gd name="T7" fmla="*/ 2 h 3"/>
                  <a:gd name="T8" fmla="*/ 1 w 8"/>
                  <a:gd name="T9" fmla="*/ 1 h 3"/>
                  <a:gd name="T10" fmla="*/ 6 w 8"/>
                  <a:gd name="T11" fmla="*/ 0 h 3"/>
                  <a:gd name="T12" fmla="*/ 7 w 8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3">
                    <a:moveTo>
                      <a:pt x="7" y="1"/>
                    </a:moveTo>
                    <a:lnTo>
                      <a:pt x="4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6" y="0"/>
                    </a:lnTo>
                    <a:lnTo>
                      <a:pt x="7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87" name="Freeform 1533">
                <a:extLst>
                  <a:ext uri="{FF2B5EF4-FFF2-40B4-BE49-F238E27FC236}">
                    <a16:creationId xmlns:a16="http://schemas.microsoft.com/office/drawing/2014/main" id="{DA325E96-C260-E447-33D7-12A2759239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3330" y="8703626"/>
                <a:ext cx="5495" cy="10986"/>
              </a:xfrm>
              <a:custGeom>
                <a:avLst/>
                <a:gdLst>
                  <a:gd name="T0" fmla="*/ 2 w 3"/>
                  <a:gd name="T1" fmla="*/ 0 h 10"/>
                  <a:gd name="T2" fmla="*/ 1 w 3"/>
                  <a:gd name="T3" fmla="*/ 9 h 10"/>
                  <a:gd name="T4" fmla="*/ 0 w 3"/>
                  <a:gd name="T5" fmla="*/ 5 h 10"/>
                  <a:gd name="T6" fmla="*/ 0 w 3"/>
                  <a:gd name="T7" fmla="*/ 2 h 10"/>
                  <a:gd name="T8" fmla="*/ 1 w 3"/>
                  <a:gd name="T9" fmla="*/ 0 h 10"/>
                  <a:gd name="T10" fmla="*/ 2 w 3"/>
                  <a:gd name="T1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0">
                    <a:moveTo>
                      <a:pt x="2" y="0"/>
                    </a:moveTo>
                    <a:lnTo>
                      <a:pt x="1" y="9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2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88" name="Freeform 1534">
                <a:extLst>
                  <a:ext uri="{FF2B5EF4-FFF2-40B4-BE49-F238E27FC236}">
                    <a16:creationId xmlns:a16="http://schemas.microsoft.com/office/drawing/2014/main" id="{42B19890-7206-041B-BFE1-9275D70C58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61647" y="8610248"/>
                <a:ext cx="10986" cy="10986"/>
              </a:xfrm>
              <a:custGeom>
                <a:avLst/>
                <a:gdLst>
                  <a:gd name="T0" fmla="*/ 7 w 8"/>
                  <a:gd name="T1" fmla="*/ 7 h 9"/>
                  <a:gd name="T2" fmla="*/ 5 w 8"/>
                  <a:gd name="T3" fmla="*/ 8 h 9"/>
                  <a:gd name="T4" fmla="*/ 3 w 8"/>
                  <a:gd name="T5" fmla="*/ 7 h 9"/>
                  <a:gd name="T6" fmla="*/ 2 w 8"/>
                  <a:gd name="T7" fmla="*/ 3 h 9"/>
                  <a:gd name="T8" fmla="*/ 0 w 8"/>
                  <a:gd name="T9" fmla="*/ 1 h 9"/>
                  <a:gd name="T10" fmla="*/ 1 w 8"/>
                  <a:gd name="T11" fmla="*/ 0 h 9"/>
                  <a:gd name="T12" fmla="*/ 2 w 8"/>
                  <a:gd name="T13" fmla="*/ 2 h 9"/>
                  <a:gd name="T14" fmla="*/ 6 w 8"/>
                  <a:gd name="T15" fmla="*/ 7 h 9"/>
                  <a:gd name="T16" fmla="*/ 7 w 8"/>
                  <a:gd name="T17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9">
                    <a:moveTo>
                      <a:pt x="7" y="7"/>
                    </a:moveTo>
                    <a:lnTo>
                      <a:pt x="5" y="8"/>
                    </a:lnTo>
                    <a:lnTo>
                      <a:pt x="3" y="7"/>
                    </a:lnTo>
                    <a:lnTo>
                      <a:pt x="2" y="3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2" y="2"/>
                    </a:lnTo>
                    <a:lnTo>
                      <a:pt x="6" y="7"/>
                    </a:lnTo>
                    <a:lnTo>
                      <a:pt x="7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89" name="Freeform 1535">
                <a:extLst>
                  <a:ext uri="{FF2B5EF4-FFF2-40B4-BE49-F238E27FC236}">
                    <a16:creationId xmlns:a16="http://schemas.microsoft.com/office/drawing/2014/main" id="{CD7D88F7-9820-A936-EE73-7317B8C747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23195" y="8599262"/>
                <a:ext cx="5495" cy="5491"/>
              </a:xfrm>
              <a:custGeom>
                <a:avLst/>
                <a:gdLst>
                  <a:gd name="T0" fmla="*/ 4 w 5"/>
                  <a:gd name="T1" fmla="*/ 2 h 3"/>
                  <a:gd name="T2" fmla="*/ 2 w 5"/>
                  <a:gd name="T3" fmla="*/ 2 h 3"/>
                  <a:gd name="T4" fmla="*/ 0 w 5"/>
                  <a:gd name="T5" fmla="*/ 2 h 3"/>
                  <a:gd name="T6" fmla="*/ 0 w 5"/>
                  <a:gd name="T7" fmla="*/ 0 h 3"/>
                  <a:gd name="T8" fmla="*/ 1 w 5"/>
                  <a:gd name="T9" fmla="*/ 0 h 3"/>
                  <a:gd name="T10" fmla="*/ 3 w 5"/>
                  <a:gd name="T11" fmla="*/ 0 h 3"/>
                  <a:gd name="T12" fmla="*/ 4 w 5"/>
                  <a:gd name="T13" fmla="*/ 1 h 3"/>
                  <a:gd name="T14" fmla="*/ 4 w 5"/>
                  <a:gd name="T1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3">
                    <a:moveTo>
                      <a:pt x="4" y="2"/>
                    </a:moveTo>
                    <a:lnTo>
                      <a:pt x="2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4" y="1"/>
                    </a:lnTo>
                    <a:lnTo>
                      <a:pt x="4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90" name="Freeform 1536">
                <a:extLst>
                  <a:ext uri="{FF2B5EF4-FFF2-40B4-BE49-F238E27FC236}">
                    <a16:creationId xmlns:a16="http://schemas.microsoft.com/office/drawing/2014/main" id="{4880B9F8-059F-A223-2D85-CFAFFDDFD5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61647" y="8588276"/>
                <a:ext cx="10986" cy="10986"/>
              </a:xfrm>
              <a:custGeom>
                <a:avLst/>
                <a:gdLst>
                  <a:gd name="T0" fmla="*/ 7 w 10"/>
                  <a:gd name="T1" fmla="*/ 4 h 8"/>
                  <a:gd name="T2" fmla="*/ 9 w 10"/>
                  <a:gd name="T3" fmla="*/ 7 h 8"/>
                  <a:gd name="T4" fmla="*/ 6 w 10"/>
                  <a:gd name="T5" fmla="*/ 7 h 8"/>
                  <a:gd name="T6" fmla="*/ 4 w 10"/>
                  <a:gd name="T7" fmla="*/ 7 h 8"/>
                  <a:gd name="T8" fmla="*/ 3 w 10"/>
                  <a:gd name="T9" fmla="*/ 5 h 8"/>
                  <a:gd name="T10" fmla="*/ 3 w 10"/>
                  <a:gd name="T11" fmla="*/ 3 h 8"/>
                  <a:gd name="T12" fmla="*/ 2 w 10"/>
                  <a:gd name="T13" fmla="*/ 2 h 8"/>
                  <a:gd name="T14" fmla="*/ 1 w 10"/>
                  <a:gd name="T15" fmla="*/ 2 h 8"/>
                  <a:gd name="T16" fmla="*/ 0 w 10"/>
                  <a:gd name="T17" fmla="*/ 2 h 8"/>
                  <a:gd name="T18" fmla="*/ 0 w 10"/>
                  <a:gd name="T19" fmla="*/ 1 h 8"/>
                  <a:gd name="T20" fmla="*/ 1 w 10"/>
                  <a:gd name="T21" fmla="*/ 0 h 8"/>
                  <a:gd name="T22" fmla="*/ 6 w 10"/>
                  <a:gd name="T23" fmla="*/ 3 h 8"/>
                  <a:gd name="T24" fmla="*/ 7 w 10"/>
                  <a:gd name="T25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" h="8">
                    <a:moveTo>
                      <a:pt x="7" y="4"/>
                    </a:moveTo>
                    <a:lnTo>
                      <a:pt x="9" y="7"/>
                    </a:lnTo>
                    <a:lnTo>
                      <a:pt x="6" y="7"/>
                    </a:lnTo>
                    <a:lnTo>
                      <a:pt x="4" y="7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2" y="2"/>
                    </a:lnTo>
                    <a:lnTo>
                      <a:pt x="1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6" y="3"/>
                    </a:lnTo>
                    <a:lnTo>
                      <a:pt x="7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91" name="Freeform 1537">
                <a:extLst>
                  <a:ext uri="{FF2B5EF4-FFF2-40B4-BE49-F238E27FC236}">
                    <a16:creationId xmlns:a16="http://schemas.microsoft.com/office/drawing/2014/main" id="{A8B59D48-853C-623A-4BA2-8C6F78DB14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01223" y="8566305"/>
                <a:ext cx="10986" cy="5491"/>
              </a:xfrm>
              <a:custGeom>
                <a:avLst/>
                <a:gdLst>
                  <a:gd name="T0" fmla="*/ 6 w 9"/>
                  <a:gd name="T1" fmla="*/ 4 h 5"/>
                  <a:gd name="T2" fmla="*/ 4 w 9"/>
                  <a:gd name="T3" fmla="*/ 4 h 5"/>
                  <a:gd name="T4" fmla="*/ 2 w 9"/>
                  <a:gd name="T5" fmla="*/ 4 h 5"/>
                  <a:gd name="T6" fmla="*/ 0 w 9"/>
                  <a:gd name="T7" fmla="*/ 0 h 5"/>
                  <a:gd name="T8" fmla="*/ 5 w 9"/>
                  <a:gd name="T9" fmla="*/ 0 h 5"/>
                  <a:gd name="T10" fmla="*/ 8 w 9"/>
                  <a:gd name="T11" fmla="*/ 1 h 5"/>
                  <a:gd name="T12" fmla="*/ 8 w 9"/>
                  <a:gd name="T13" fmla="*/ 2 h 5"/>
                  <a:gd name="T14" fmla="*/ 6 w 9"/>
                  <a:gd name="T1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5">
                    <a:moveTo>
                      <a:pt x="6" y="4"/>
                    </a:moveTo>
                    <a:lnTo>
                      <a:pt x="4" y="4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8" y="1"/>
                    </a:lnTo>
                    <a:lnTo>
                      <a:pt x="8" y="2"/>
                    </a:lnTo>
                    <a:lnTo>
                      <a:pt x="6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92" name="Freeform 1538">
                <a:extLst>
                  <a:ext uri="{FF2B5EF4-FFF2-40B4-BE49-F238E27FC236}">
                    <a16:creationId xmlns:a16="http://schemas.microsoft.com/office/drawing/2014/main" id="{40661007-EA43-33BA-BE5D-D5F072F563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90237" y="8566305"/>
                <a:ext cx="5495" cy="5491"/>
              </a:xfrm>
              <a:custGeom>
                <a:avLst/>
                <a:gdLst>
                  <a:gd name="T0" fmla="*/ 4 w 5"/>
                  <a:gd name="T1" fmla="*/ 2 h 3"/>
                  <a:gd name="T2" fmla="*/ 3 w 5"/>
                  <a:gd name="T3" fmla="*/ 2 h 3"/>
                  <a:gd name="T4" fmla="*/ 0 w 5"/>
                  <a:gd name="T5" fmla="*/ 1 h 3"/>
                  <a:gd name="T6" fmla="*/ 1 w 5"/>
                  <a:gd name="T7" fmla="*/ 1 h 3"/>
                  <a:gd name="T8" fmla="*/ 2 w 5"/>
                  <a:gd name="T9" fmla="*/ 0 h 3"/>
                  <a:gd name="T10" fmla="*/ 3 w 5"/>
                  <a:gd name="T11" fmla="*/ 1 h 3"/>
                  <a:gd name="T12" fmla="*/ 4 w 5"/>
                  <a:gd name="T1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4" y="2"/>
                    </a:moveTo>
                    <a:lnTo>
                      <a:pt x="3" y="2"/>
                    </a:lnTo>
                    <a:lnTo>
                      <a:pt x="0" y="1"/>
                    </a:lnTo>
                    <a:lnTo>
                      <a:pt x="1" y="1"/>
                    </a:lnTo>
                    <a:lnTo>
                      <a:pt x="2" y="0"/>
                    </a:lnTo>
                    <a:lnTo>
                      <a:pt x="3" y="1"/>
                    </a:lnTo>
                    <a:lnTo>
                      <a:pt x="4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93" name="Freeform 1539">
                <a:extLst>
                  <a:ext uri="{FF2B5EF4-FFF2-40B4-BE49-F238E27FC236}">
                    <a16:creationId xmlns:a16="http://schemas.microsoft.com/office/drawing/2014/main" id="{22513640-D0C9-4B79-EC17-649FD5CBFB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12209" y="8560810"/>
                <a:ext cx="16481" cy="5495"/>
              </a:xfrm>
              <a:custGeom>
                <a:avLst/>
                <a:gdLst>
                  <a:gd name="T0" fmla="*/ 1 w 12"/>
                  <a:gd name="T1" fmla="*/ 0 h 6"/>
                  <a:gd name="T2" fmla="*/ 8 w 12"/>
                  <a:gd name="T3" fmla="*/ 2 h 6"/>
                  <a:gd name="T4" fmla="*/ 11 w 12"/>
                  <a:gd name="T5" fmla="*/ 2 h 6"/>
                  <a:gd name="T6" fmla="*/ 11 w 12"/>
                  <a:gd name="T7" fmla="*/ 2 h 6"/>
                  <a:gd name="T8" fmla="*/ 11 w 12"/>
                  <a:gd name="T9" fmla="*/ 3 h 6"/>
                  <a:gd name="T10" fmla="*/ 3 w 12"/>
                  <a:gd name="T11" fmla="*/ 5 h 6"/>
                  <a:gd name="T12" fmla="*/ 1 w 12"/>
                  <a:gd name="T13" fmla="*/ 3 h 6"/>
                  <a:gd name="T14" fmla="*/ 1 w 12"/>
                  <a:gd name="T15" fmla="*/ 2 h 6"/>
                  <a:gd name="T16" fmla="*/ 0 w 12"/>
                  <a:gd name="T17" fmla="*/ 1 h 6"/>
                  <a:gd name="T18" fmla="*/ 1 w 12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1" y="0"/>
                    </a:moveTo>
                    <a:lnTo>
                      <a:pt x="8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3"/>
                    </a:lnTo>
                    <a:lnTo>
                      <a:pt x="3" y="5"/>
                    </a:lnTo>
                    <a:lnTo>
                      <a:pt x="1" y="3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1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94" name="Freeform 1540">
                <a:extLst>
                  <a:ext uri="{FF2B5EF4-FFF2-40B4-BE49-F238E27FC236}">
                    <a16:creationId xmlns:a16="http://schemas.microsoft.com/office/drawing/2014/main" id="{858A478F-C7F5-CCDD-156E-658C2CEAFB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0090" y="8533347"/>
                <a:ext cx="5495" cy="5491"/>
              </a:xfrm>
              <a:custGeom>
                <a:avLst/>
                <a:gdLst>
                  <a:gd name="T0" fmla="*/ 3 w 4"/>
                  <a:gd name="T1" fmla="*/ 1 h 2"/>
                  <a:gd name="T2" fmla="*/ 3 w 4"/>
                  <a:gd name="T3" fmla="*/ 1 h 2"/>
                  <a:gd name="T4" fmla="*/ 1 w 4"/>
                  <a:gd name="T5" fmla="*/ 1 h 2"/>
                  <a:gd name="T6" fmla="*/ 0 w 4"/>
                  <a:gd name="T7" fmla="*/ 0 h 2"/>
                  <a:gd name="T8" fmla="*/ 0 w 4"/>
                  <a:gd name="T9" fmla="*/ 0 h 2"/>
                  <a:gd name="T10" fmla="*/ 1 w 4"/>
                  <a:gd name="T11" fmla="*/ 0 h 2"/>
                  <a:gd name="T12" fmla="*/ 3 w 4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2">
                    <a:moveTo>
                      <a:pt x="3" y="1"/>
                    </a:moveTo>
                    <a:lnTo>
                      <a:pt x="3" y="1"/>
                    </a:lnTo>
                    <a:lnTo>
                      <a:pt x="1" y="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95" name="Freeform 1541">
                <a:extLst>
                  <a:ext uri="{FF2B5EF4-FFF2-40B4-BE49-F238E27FC236}">
                    <a16:creationId xmlns:a16="http://schemas.microsoft.com/office/drawing/2014/main" id="{5EFF88AF-8DFD-F31C-3F34-378099824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5584" y="8522361"/>
                <a:ext cx="10986" cy="16477"/>
              </a:xfrm>
              <a:custGeom>
                <a:avLst/>
                <a:gdLst>
                  <a:gd name="T0" fmla="*/ 0 w 11"/>
                  <a:gd name="T1" fmla="*/ 11 h 13"/>
                  <a:gd name="T2" fmla="*/ 0 w 11"/>
                  <a:gd name="T3" fmla="*/ 12 h 13"/>
                  <a:gd name="T4" fmla="*/ 3 w 11"/>
                  <a:gd name="T5" fmla="*/ 8 h 13"/>
                  <a:gd name="T6" fmla="*/ 8 w 11"/>
                  <a:gd name="T7" fmla="*/ 2 h 13"/>
                  <a:gd name="T8" fmla="*/ 10 w 11"/>
                  <a:gd name="T9" fmla="*/ 0 h 13"/>
                  <a:gd name="T10" fmla="*/ 5 w 11"/>
                  <a:gd name="T11" fmla="*/ 6 h 13"/>
                  <a:gd name="T12" fmla="*/ 0 w 11"/>
                  <a:gd name="T13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3">
                    <a:moveTo>
                      <a:pt x="0" y="11"/>
                    </a:moveTo>
                    <a:lnTo>
                      <a:pt x="0" y="12"/>
                    </a:lnTo>
                    <a:lnTo>
                      <a:pt x="3" y="8"/>
                    </a:lnTo>
                    <a:lnTo>
                      <a:pt x="8" y="2"/>
                    </a:lnTo>
                    <a:lnTo>
                      <a:pt x="10" y="0"/>
                    </a:lnTo>
                    <a:lnTo>
                      <a:pt x="5" y="6"/>
                    </a:lnTo>
                    <a:lnTo>
                      <a:pt x="0" y="1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96" name="Freeform 1542">
                <a:extLst>
                  <a:ext uri="{FF2B5EF4-FFF2-40B4-BE49-F238E27FC236}">
                    <a16:creationId xmlns:a16="http://schemas.microsoft.com/office/drawing/2014/main" id="{1806793D-ABBA-52B3-7B10-AB9B4E65DB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2061" y="8511375"/>
                <a:ext cx="10986" cy="5491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0 w 7"/>
                  <a:gd name="T5" fmla="*/ 3 h 4"/>
                  <a:gd name="T6" fmla="*/ 4 w 7"/>
                  <a:gd name="T7" fmla="*/ 1 h 4"/>
                  <a:gd name="T8" fmla="*/ 6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lnTo>
                      <a:pt x="1" y="3"/>
                    </a:lnTo>
                    <a:lnTo>
                      <a:pt x="0" y="3"/>
                    </a:lnTo>
                    <a:lnTo>
                      <a:pt x="4" y="1"/>
                    </a:lnTo>
                    <a:lnTo>
                      <a:pt x="6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97" name="Freeform 1543">
                <a:extLst>
                  <a:ext uri="{FF2B5EF4-FFF2-40B4-BE49-F238E27FC236}">
                    <a16:creationId xmlns:a16="http://schemas.microsoft.com/office/drawing/2014/main" id="{1DDE8DA9-1283-ED05-E2E8-0B891A654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93047" y="8483909"/>
                <a:ext cx="10986" cy="27466"/>
              </a:xfrm>
              <a:custGeom>
                <a:avLst/>
                <a:gdLst>
                  <a:gd name="T0" fmla="*/ 4 w 8"/>
                  <a:gd name="T1" fmla="*/ 19 h 22"/>
                  <a:gd name="T2" fmla="*/ 0 w 8"/>
                  <a:gd name="T3" fmla="*/ 21 h 22"/>
                  <a:gd name="T4" fmla="*/ 0 w 8"/>
                  <a:gd name="T5" fmla="*/ 20 h 22"/>
                  <a:gd name="T6" fmla="*/ 5 w 8"/>
                  <a:gd name="T7" fmla="*/ 18 h 22"/>
                  <a:gd name="T8" fmla="*/ 6 w 8"/>
                  <a:gd name="T9" fmla="*/ 11 h 22"/>
                  <a:gd name="T10" fmla="*/ 6 w 8"/>
                  <a:gd name="T11" fmla="*/ 7 h 22"/>
                  <a:gd name="T12" fmla="*/ 5 w 8"/>
                  <a:gd name="T13" fmla="*/ 1 h 22"/>
                  <a:gd name="T14" fmla="*/ 5 w 8"/>
                  <a:gd name="T15" fmla="*/ 0 h 22"/>
                  <a:gd name="T16" fmla="*/ 6 w 8"/>
                  <a:gd name="T17" fmla="*/ 2 h 22"/>
                  <a:gd name="T18" fmla="*/ 7 w 8"/>
                  <a:gd name="T19" fmla="*/ 7 h 22"/>
                  <a:gd name="T20" fmla="*/ 6 w 8"/>
                  <a:gd name="T21" fmla="*/ 12 h 22"/>
                  <a:gd name="T22" fmla="*/ 5 w 8"/>
                  <a:gd name="T23" fmla="*/ 18 h 22"/>
                  <a:gd name="T24" fmla="*/ 4 w 8"/>
                  <a:gd name="T25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22">
                    <a:moveTo>
                      <a:pt x="4" y="19"/>
                    </a:moveTo>
                    <a:lnTo>
                      <a:pt x="0" y="21"/>
                    </a:lnTo>
                    <a:lnTo>
                      <a:pt x="0" y="20"/>
                    </a:lnTo>
                    <a:lnTo>
                      <a:pt x="5" y="18"/>
                    </a:lnTo>
                    <a:lnTo>
                      <a:pt x="6" y="11"/>
                    </a:lnTo>
                    <a:lnTo>
                      <a:pt x="6" y="7"/>
                    </a:lnTo>
                    <a:lnTo>
                      <a:pt x="5" y="1"/>
                    </a:lnTo>
                    <a:lnTo>
                      <a:pt x="5" y="0"/>
                    </a:lnTo>
                    <a:lnTo>
                      <a:pt x="6" y="2"/>
                    </a:lnTo>
                    <a:lnTo>
                      <a:pt x="7" y="7"/>
                    </a:lnTo>
                    <a:lnTo>
                      <a:pt x="6" y="12"/>
                    </a:lnTo>
                    <a:lnTo>
                      <a:pt x="5" y="18"/>
                    </a:lnTo>
                    <a:lnTo>
                      <a:pt x="4" y="1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98" name="Freeform 1544">
                <a:extLst>
                  <a:ext uri="{FF2B5EF4-FFF2-40B4-BE49-F238E27FC236}">
                    <a16:creationId xmlns:a16="http://schemas.microsoft.com/office/drawing/2014/main" id="{594A91C9-A920-E3CE-3948-81D8C173EB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93047" y="8478418"/>
                <a:ext cx="5495" cy="5491"/>
              </a:xfrm>
              <a:custGeom>
                <a:avLst/>
                <a:gdLst>
                  <a:gd name="T0" fmla="*/ 2 w 3"/>
                  <a:gd name="T1" fmla="*/ 3 h 5"/>
                  <a:gd name="T2" fmla="*/ 2 w 3"/>
                  <a:gd name="T3" fmla="*/ 4 h 5"/>
                  <a:gd name="T4" fmla="*/ 0 w 3"/>
                  <a:gd name="T5" fmla="*/ 0 h 5"/>
                  <a:gd name="T6" fmla="*/ 2 w 3"/>
                  <a:gd name="T7" fmla="*/ 1 h 5"/>
                  <a:gd name="T8" fmla="*/ 2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lnTo>
                      <a:pt x="2" y="4"/>
                    </a:lnTo>
                    <a:lnTo>
                      <a:pt x="0" y="0"/>
                    </a:lnTo>
                    <a:lnTo>
                      <a:pt x="2" y="1"/>
                    </a:lnTo>
                    <a:lnTo>
                      <a:pt x="2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299" name="Freeform 1545">
                <a:extLst>
                  <a:ext uri="{FF2B5EF4-FFF2-40B4-BE49-F238E27FC236}">
                    <a16:creationId xmlns:a16="http://schemas.microsoft.com/office/drawing/2014/main" id="{3A52E576-D2BB-7808-E910-BB2348DF72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09528" y="8363064"/>
                <a:ext cx="10986" cy="21972"/>
              </a:xfrm>
              <a:custGeom>
                <a:avLst/>
                <a:gdLst>
                  <a:gd name="T0" fmla="*/ 2 w 10"/>
                  <a:gd name="T1" fmla="*/ 16 h 18"/>
                  <a:gd name="T2" fmla="*/ 0 w 10"/>
                  <a:gd name="T3" fmla="*/ 17 h 18"/>
                  <a:gd name="T4" fmla="*/ 4 w 10"/>
                  <a:gd name="T5" fmla="*/ 9 h 18"/>
                  <a:gd name="T6" fmla="*/ 8 w 10"/>
                  <a:gd name="T7" fmla="*/ 3 h 18"/>
                  <a:gd name="T8" fmla="*/ 9 w 10"/>
                  <a:gd name="T9" fmla="*/ 0 h 18"/>
                  <a:gd name="T10" fmla="*/ 8 w 10"/>
                  <a:gd name="T11" fmla="*/ 5 h 18"/>
                  <a:gd name="T12" fmla="*/ 5 w 10"/>
                  <a:gd name="T13" fmla="*/ 9 h 18"/>
                  <a:gd name="T14" fmla="*/ 2 w 10"/>
                  <a:gd name="T15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8">
                    <a:moveTo>
                      <a:pt x="2" y="16"/>
                    </a:moveTo>
                    <a:lnTo>
                      <a:pt x="0" y="17"/>
                    </a:lnTo>
                    <a:lnTo>
                      <a:pt x="4" y="9"/>
                    </a:lnTo>
                    <a:lnTo>
                      <a:pt x="8" y="3"/>
                    </a:lnTo>
                    <a:lnTo>
                      <a:pt x="9" y="0"/>
                    </a:lnTo>
                    <a:lnTo>
                      <a:pt x="8" y="5"/>
                    </a:lnTo>
                    <a:lnTo>
                      <a:pt x="5" y="9"/>
                    </a:lnTo>
                    <a:lnTo>
                      <a:pt x="2" y="1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00" name="Freeform 1546">
                <a:extLst>
                  <a:ext uri="{FF2B5EF4-FFF2-40B4-BE49-F238E27FC236}">
                    <a16:creationId xmlns:a16="http://schemas.microsoft.com/office/drawing/2014/main" id="{4D3A13E4-E104-960C-60EB-7AA4C3A92D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47977" y="8291658"/>
                <a:ext cx="5495" cy="10986"/>
              </a:xfrm>
              <a:custGeom>
                <a:avLst/>
                <a:gdLst>
                  <a:gd name="T0" fmla="*/ 3 w 5"/>
                  <a:gd name="T1" fmla="*/ 4 h 10"/>
                  <a:gd name="T2" fmla="*/ 0 w 5"/>
                  <a:gd name="T3" fmla="*/ 9 h 10"/>
                  <a:gd name="T4" fmla="*/ 0 w 5"/>
                  <a:gd name="T5" fmla="*/ 8 h 10"/>
                  <a:gd name="T6" fmla="*/ 4 w 5"/>
                  <a:gd name="T7" fmla="*/ 0 h 10"/>
                  <a:gd name="T8" fmla="*/ 3 w 5"/>
                  <a:gd name="T9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0">
                    <a:moveTo>
                      <a:pt x="3" y="4"/>
                    </a:moveTo>
                    <a:lnTo>
                      <a:pt x="0" y="9"/>
                    </a:lnTo>
                    <a:lnTo>
                      <a:pt x="0" y="8"/>
                    </a:lnTo>
                    <a:lnTo>
                      <a:pt x="4" y="0"/>
                    </a:lnTo>
                    <a:lnTo>
                      <a:pt x="3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01" name="Freeform 1547">
                <a:extLst>
                  <a:ext uri="{FF2B5EF4-FFF2-40B4-BE49-F238E27FC236}">
                    <a16:creationId xmlns:a16="http://schemas.microsoft.com/office/drawing/2014/main" id="{C6598701-6109-1165-8F0B-A2216F2B42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47977" y="8247714"/>
                <a:ext cx="5495" cy="10986"/>
              </a:xfrm>
              <a:custGeom>
                <a:avLst/>
                <a:gdLst>
                  <a:gd name="T0" fmla="*/ 1 w 6"/>
                  <a:gd name="T1" fmla="*/ 6 h 7"/>
                  <a:gd name="T2" fmla="*/ 0 w 6"/>
                  <a:gd name="T3" fmla="*/ 6 h 7"/>
                  <a:gd name="T4" fmla="*/ 1 w 6"/>
                  <a:gd name="T5" fmla="*/ 2 h 7"/>
                  <a:gd name="T6" fmla="*/ 4 w 6"/>
                  <a:gd name="T7" fmla="*/ 0 h 7"/>
                  <a:gd name="T8" fmla="*/ 5 w 6"/>
                  <a:gd name="T9" fmla="*/ 0 h 7"/>
                  <a:gd name="T10" fmla="*/ 5 w 6"/>
                  <a:gd name="T11" fmla="*/ 2 h 7"/>
                  <a:gd name="T12" fmla="*/ 4 w 6"/>
                  <a:gd name="T13" fmla="*/ 3 h 7"/>
                  <a:gd name="T14" fmla="*/ 3 w 6"/>
                  <a:gd name="T15" fmla="*/ 5 h 7"/>
                  <a:gd name="T16" fmla="*/ 1 w 6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7">
                    <a:moveTo>
                      <a:pt x="1" y="6"/>
                    </a:moveTo>
                    <a:lnTo>
                      <a:pt x="0" y="6"/>
                    </a:lnTo>
                    <a:lnTo>
                      <a:pt x="1" y="2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5" y="2"/>
                    </a:lnTo>
                    <a:lnTo>
                      <a:pt x="4" y="3"/>
                    </a:lnTo>
                    <a:lnTo>
                      <a:pt x="3" y="5"/>
                    </a:lnTo>
                    <a:lnTo>
                      <a:pt x="1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02" name="Freeform 1548">
                <a:extLst>
                  <a:ext uri="{FF2B5EF4-FFF2-40B4-BE49-F238E27FC236}">
                    <a16:creationId xmlns:a16="http://schemas.microsoft.com/office/drawing/2014/main" id="{C686CCE8-F167-9605-9E1F-412EEB2E9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8962" y="8225743"/>
                <a:ext cx="82396" cy="32958"/>
              </a:xfrm>
              <a:custGeom>
                <a:avLst/>
                <a:gdLst>
                  <a:gd name="T0" fmla="*/ 47 w 66"/>
                  <a:gd name="T1" fmla="*/ 7 h 25"/>
                  <a:gd name="T2" fmla="*/ 44 w 66"/>
                  <a:gd name="T3" fmla="*/ 9 h 25"/>
                  <a:gd name="T4" fmla="*/ 47 w 66"/>
                  <a:gd name="T5" fmla="*/ 10 h 25"/>
                  <a:gd name="T6" fmla="*/ 48 w 66"/>
                  <a:gd name="T7" fmla="*/ 9 h 25"/>
                  <a:gd name="T8" fmla="*/ 50 w 66"/>
                  <a:gd name="T9" fmla="*/ 8 h 25"/>
                  <a:gd name="T10" fmla="*/ 54 w 66"/>
                  <a:gd name="T11" fmla="*/ 6 h 25"/>
                  <a:gd name="T12" fmla="*/ 57 w 66"/>
                  <a:gd name="T13" fmla="*/ 4 h 25"/>
                  <a:gd name="T14" fmla="*/ 58 w 66"/>
                  <a:gd name="T15" fmla="*/ 4 h 25"/>
                  <a:gd name="T16" fmla="*/ 59 w 66"/>
                  <a:gd name="T17" fmla="*/ 6 h 25"/>
                  <a:gd name="T18" fmla="*/ 62 w 66"/>
                  <a:gd name="T19" fmla="*/ 4 h 25"/>
                  <a:gd name="T20" fmla="*/ 65 w 66"/>
                  <a:gd name="T21" fmla="*/ 4 h 25"/>
                  <a:gd name="T22" fmla="*/ 52 w 66"/>
                  <a:gd name="T23" fmla="*/ 10 h 25"/>
                  <a:gd name="T24" fmla="*/ 49 w 66"/>
                  <a:gd name="T25" fmla="*/ 12 h 25"/>
                  <a:gd name="T26" fmla="*/ 46 w 66"/>
                  <a:gd name="T27" fmla="*/ 14 h 25"/>
                  <a:gd name="T28" fmla="*/ 42 w 66"/>
                  <a:gd name="T29" fmla="*/ 15 h 25"/>
                  <a:gd name="T30" fmla="*/ 39 w 66"/>
                  <a:gd name="T31" fmla="*/ 15 h 25"/>
                  <a:gd name="T32" fmla="*/ 26 w 66"/>
                  <a:gd name="T33" fmla="*/ 20 h 25"/>
                  <a:gd name="T34" fmla="*/ 25 w 66"/>
                  <a:gd name="T35" fmla="*/ 20 h 25"/>
                  <a:gd name="T36" fmla="*/ 24 w 66"/>
                  <a:gd name="T37" fmla="*/ 20 h 25"/>
                  <a:gd name="T38" fmla="*/ 13 w 66"/>
                  <a:gd name="T39" fmla="*/ 23 h 25"/>
                  <a:gd name="T40" fmla="*/ 8 w 66"/>
                  <a:gd name="T41" fmla="*/ 23 h 25"/>
                  <a:gd name="T42" fmla="*/ 4 w 66"/>
                  <a:gd name="T43" fmla="*/ 24 h 25"/>
                  <a:gd name="T44" fmla="*/ 7 w 66"/>
                  <a:gd name="T45" fmla="*/ 22 h 25"/>
                  <a:gd name="T46" fmla="*/ 7 w 66"/>
                  <a:gd name="T47" fmla="*/ 21 h 25"/>
                  <a:gd name="T48" fmla="*/ 7 w 66"/>
                  <a:gd name="T49" fmla="*/ 20 h 25"/>
                  <a:gd name="T50" fmla="*/ 5 w 66"/>
                  <a:gd name="T51" fmla="*/ 20 h 25"/>
                  <a:gd name="T52" fmla="*/ 3 w 66"/>
                  <a:gd name="T53" fmla="*/ 23 h 25"/>
                  <a:gd name="T54" fmla="*/ 1 w 66"/>
                  <a:gd name="T55" fmla="*/ 23 h 25"/>
                  <a:gd name="T56" fmla="*/ 0 w 66"/>
                  <a:gd name="T57" fmla="*/ 21 h 25"/>
                  <a:gd name="T58" fmla="*/ 1 w 66"/>
                  <a:gd name="T59" fmla="*/ 19 h 25"/>
                  <a:gd name="T60" fmla="*/ 2 w 66"/>
                  <a:gd name="T61" fmla="*/ 17 h 25"/>
                  <a:gd name="T62" fmla="*/ 5 w 66"/>
                  <a:gd name="T63" fmla="*/ 15 h 25"/>
                  <a:gd name="T64" fmla="*/ 9 w 66"/>
                  <a:gd name="T65" fmla="*/ 13 h 25"/>
                  <a:gd name="T66" fmla="*/ 11 w 66"/>
                  <a:gd name="T67" fmla="*/ 12 h 25"/>
                  <a:gd name="T68" fmla="*/ 12 w 66"/>
                  <a:gd name="T69" fmla="*/ 13 h 25"/>
                  <a:gd name="T70" fmla="*/ 12 w 66"/>
                  <a:gd name="T71" fmla="*/ 11 h 25"/>
                  <a:gd name="T72" fmla="*/ 13 w 66"/>
                  <a:gd name="T73" fmla="*/ 10 h 25"/>
                  <a:gd name="T74" fmla="*/ 14 w 66"/>
                  <a:gd name="T75" fmla="*/ 10 h 25"/>
                  <a:gd name="T76" fmla="*/ 17 w 66"/>
                  <a:gd name="T77" fmla="*/ 10 h 25"/>
                  <a:gd name="T78" fmla="*/ 18 w 66"/>
                  <a:gd name="T79" fmla="*/ 9 h 25"/>
                  <a:gd name="T80" fmla="*/ 19 w 66"/>
                  <a:gd name="T81" fmla="*/ 9 h 25"/>
                  <a:gd name="T82" fmla="*/ 20 w 66"/>
                  <a:gd name="T83" fmla="*/ 9 h 25"/>
                  <a:gd name="T84" fmla="*/ 24 w 66"/>
                  <a:gd name="T85" fmla="*/ 9 h 25"/>
                  <a:gd name="T86" fmla="*/ 26 w 66"/>
                  <a:gd name="T87" fmla="*/ 9 h 25"/>
                  <a:gd name="T88" fmla="*/ 28 w 66"/>
                  <a:gd name="T89" fmla="*/ 8 h 25"/>
                  <a:gd name="T90" fmla="*/ 31 w 66"/>
                  <a:gd name="T91" fmla="*/ 8 h 25"/>
                  <a:gd name="T92" fmla="*/ 37 w 66"/>
                  <a:gd name="T93" fmla="*/ 8 h 25"/>
                  <a:gd name="T94" fmla="*/ 43 w 66"/>
                  <a:gd name="T95" fmla="*/ 7 h 25"/>
                  <a:gd name="T96" fmla="*/ 46 w 66"/>
                  <a:gd name="T97" fmla="*/ 6 h 25"/>
                  <a:gd name="T98" fmla="*/ 51 w 66"/>
                  <a:gd name="T99" fmla="*/ 1 h 25"/>
                  <a:gd name="T100" fmla="*/ 54 w 66"/>
                  <a:gd name="T101" fmla="*/ 0 h 25"/>
                  <a:gd name="T102" fmla="*/ 49 w 66"/>
                  <a:gd name="T103" fmla="*/ 5 h 25"/>
                  <a:gd name="T104" fmla="*/ 47 w 66"/>
                  <a:gd name="T105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6" h="25">
                    <a:moveTo>
                      <a:pt x="47" y="7"/>
                    </a:moveTo>
                    <a:lnTo>
                      <a:pt x="44" y="9"/>
                    </a:lnTo>
                    <a:lnTo>
                      <a:pt x="47" y="10"/>
                    </a:lnTo>
                    <a:lnTo>
                      <a:pt x="48" y="9"/>
                    </a:lnTo>
                    <a:lnTo>
                      <a:pt x="50" y="8"/>
                    </a:lnTo>
                    <a:lnTo>
                      <a:pt x="54" y="6"/>
                    </a:lnTo>
                    <a:lnTo>
                      <a:pt x="57" y="4"/>
                    </a:lnTo>
                    <a:lnTo>
                      <a:pt x="58" y="4"/>
                    </a:lnTo>
                    <a:lnTo>
                      <a:pt x="59" y="6"/>
                    </a:lnTo>
                    <a:lnTo>
                      <a:pt x="62" y="4"/>
                    </a:lnTo>
                    <a:lnTo>
                      <a:pt x="65" y="4"/>
                    </a:lnTo>
                    <a:lnTo>
                      <a:pt x="52" y="10"/>
                    </a:lnTo>
                    <a:lnTo>
                      <a:pt x="49" y="12"/>
                    </a:lnTo>
                    <a:lnTo>
                      <a:pt x="46" y="14"/>
                    </a:lnTo>
                    <a:lnTo>
                      <a:pt x="42" y="15"/>
                    </a:lnTo>
                    <a:lnTo>
                      <a:pt x="39" y="15"/>
                    </a:lnTo>
                    <a:lnTo>
                      <a:pt x="26" y="20"/>
                    </a:lnTo>
                    <a:lnTo>
                      <a:pt x="25" y="20"/>
                    </a:lnTo>
                    <a:lnTo>
                      <a:pt x="24" y="20"/>
                    </a:lnTo>
                    <a:lnTo>
                      <a:pt x="13" y="23"/>
                    </a:lnTo>
                    <a:lnTo>
                      <a:pt x="8" y="23"/>
                    </a:lnTo>
                    <a:lnTo>
                      <a:pt x="4" y="24"/>
                    </a:lnTo>
                    <a:lnTo>
                      <a:pt x="7" y="22"/>
                    </a:lnTo>
                    <a:lnTo>
                      <a:pt x="7" y="21"/>
                    </a:lnTo>
                    <a:lnTo>
                      <a:pt x="7" y="20"/>
                    </a:lnTo>
                    <a:lnTo>
                      <a:pt x="5" y="20"/>
                    </a:lnTo>
                    <a:lnTo>
                      <a:pt x="3" y="23"/>
                    </a:lnTo>
                    <a:lnTo>
                      <a:pt x="1" y="23"/>
                    </a:lnTo>
                    <a:lnTo>
                      <a:pt x="0" y="21"/>
                    </a:lnTo>
                    <a:lnTo>
                      <a:pt x="1" y="19"/>
                    </a:lnTo>
                    <a:lnTo>
                      <a:pt x="2" y="17"/>
                    </a:lnTo>
                    <a:lnTo>
                      <a:pt x="5" y="15"/>
                    </a:lnTo>
                    <a:lnTo>
                      <a:pt x="9" y="13"/>
                    </a:lnTo>
                    <a:lnTo>
                      <a:pt x="11" y="12"/>
                    </a:lnTo>
                    <a:lnTo>
                      <a:pt x="12" y="13"/>
                    </a:lnTo>
                    <a:lnTo>
                      <a:pt x="12" y="11"/>
                    </a:lnTo>
                    <a:lnTo>
                      <a:pt x="13" y="10"/>
                    </a:lnTo>
                    <a:lnTo>
                      <a:pt x="14" y="10"/>
                    </a:lnTo>
                    <a:lnTo>
                      <a:pt x="17" y="10"/>
                    </a:lnTo>
                    <a:lnTo>
                      <a:pt x="18" y="9"/>
                    </a:lnTo>
                    <a:lnTo>
                      <a:pt x="19" y="9"/>
                    </a:lnTo>
                    <a:lnTo>
                      <a:pt x="20" y="9"/>
                    </a:lnTo>
                    <a:lnTo>
                      <a:pt x="24" y="9"/>
                    </a:lnTo>
                    <a:lnTo>
                      <a:pt x="26" y="9"/>
                    </a:lnTo>
                    <a:lnTo>
                      <a:pt x="28" y="8"/>
                    </a:lnTo>
                    <a:lnTo>
                      <a:pt x="31" y="8"/>
                    </a:lnTo>
                    <a:lnTo>
                      <a:pt x="37" y="8"/>
                    </a:lnTo>
                    <a:lnTo>
                      <a:pt x="43" y="7"/>
                    </a:lnTo>
                    <a:lnTo>
                      <a:pt x="46" y="6"/>
                    </a:lnTo>
                    <a:lnTo>
                      <a:pt x="51" y="1"/>
                    </a:lnTo>
                    <a:lnTo>
                      <a:pt x="54" y="0"/>
                    </a:lnTo>
                    <a:lnTo>
                      <a:pt x="49" y="5"/>
                    </a:lnTo>
                    <a:lnTo>
                      <a:pt x="47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03" name="Freeform 1549">
                <a:extLst>
                  <a:ext uri="{FF2B5EF4-FFF2-40B4-BE49-F238E27FC236}">
                    <a16:creationId xmlns:a16="http://schemas.microsoft.com/office/drawing/2014/main" id="{E9EEF8A4-6FCE-9849-4B13-68D7C6C467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01779" y="8214757"/>
                <a:ext cx="10986" cy="10986"/>
              </a:xfrm>
              <a:custGeom>
                <a:avLst/>
                <a:gdLst>
                  <a:gd name="T0" fmla="*/ 7 w 8"/>
                  <a:gd name="T1" fmla="*/ 5 h 7"/>
                  <a:gd name="T2" fmla="*/ 5 w 8"/>
                  <a:gd name="T3" fmla="*/ 6 h 7"/>
                  <a:gd name="T4" fmla="*/ 0 w 8"/>
                  <a:gd name="T5" fmla="*/ 4 h 7"/>
                  <a:gd name="T6" fmla="*/ 4 w 8"/>
                  <a:gd name="T7" fmla="*/ 2 h 7"/>
                  <a:gd name="T8" fmla="*/ 4 w 8"/>
                  <a:gd name="T9" fmla="*/ 2 h 7"/>
                  <a:gd name="T10" fmla="*/ 5 w 8"/>
                  <a:gd name="T11" fmla="*/ 1 h 7"/>
                  <a:gd name="T12" fmla="*/ 5 w 8"/>
                  <a:gd name="T13" fmla="*/ 0 h 7"/>
                  <a:gd name="T14" fmla="*/ 7 w 8"/>
                  <a:gd name="T15" fmla="*/ 4 h 7"/>
                  <a:gd name="T16" fmla="*/ 7 w 8"/>
                  <a:gd name="T17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7">
                    <a:moveTo>
                      <a:pt x="7" y="5"/>
                    </a:moveTo>
                    <a:lnTo>
                      <a:pt x="5" y="6"/>
                    </a:lnTo>
                    <a:lnTo>
                      <a:pt x="0" y="4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5" y="1"/>
                    </a:lnTo>
                    <a:lnTo>
                      <a:pt x="5" y="0"/>
                    </a:lnTo>
                    <a:lnTo>
                      <a:pt x="7" y="4"/>
                    </a:lnTo>
                    <a:lnTo>
                      <a:pt x="7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04" name="Freeform 1550">
                <a:extLst>
                  <a:ext uri="{FF2B5EF4-FFF2-40B4-BE49-F238E27FC236}">
                    <a16:creationId xmlns:a16="http://schemas.microsoft.com/office/drawing/2014/main" id="{4ADD91DE-857E-BFAC-8677-D71116D33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79807" y="8209262"/>
                <a:ext cx="10986" cy="5495"/>
              </a:xfrm>
              <a:custGeom>
                <a:avLst/>
                <a:gdLst>
                  <a:gd name="T0" fmla="*/ 10 w 11"/>
                  <a:gd name="T1" fmla="*/ 3 h 6"/>
                  <a:gd name="T2" fmla="*/ 1 w 11"/>
                  <a:gd name="T3" fmla="*/ 5 h 6"/>
                  <a:gd name="T4" fmla="*/ 0 w 11"/>
                  <a:gd name="T5" fmla="*/ 4 h 6"/>
                  <a:gd name="T6" fmla="*/ 2 w 11"/>
                  <a:gd name="T7" fmla="*/ 4 h 6"/>
                  <a:gd name="T8" fmla="*/ 5 w 11"/>
                  <a:gd name="T9" fmla="*/ 0 h 6"/>
                  <a:gd name="T10" fmla="*/ 7 w 11"/>
                  <a:gd name="T11" fmla="*/ 0 h 6"/>
                  <a:gd name="T12" fmla="*/ 9 w 11"/>
                  <a:gd name="T13" fmla="*/ 2 h 6"/>
                  <a:gd name="T14" fmla="*/ 10 w 11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6">
                    <a:moveTo>
                      <a:pt x="10" y="3"/>
                    </a:moveTo>
                    <a:lnTo>
                      <a:pt x="1" y="5"/>
                    </a:lnTo>
                    <a:lnTo>
                      <a:pt x="0" y="4"/>
                    </a:lnTo>
                    <a:lnTo>
                      <a:pt x="2" y="4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9" y="2"/>
                    </a:lnTo>
                    <a:lnTo>
                      <a:pt x="10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05" name="Freeform 1551">
                <a:extLst>
                  <a:ext uri="{FF2B5EF4-FFF2-40B4-BE49-F238E27FC236}">
                    <a16:creationId xmlns:a16="http://schemas.microsoft.com/office/drawing/2014/main" id="{9055180B-D31E-14B4-1D73-AC47DFDCDC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57835" y="8203771"/>
                <a:ext cx="5495" cy="5491"/>
              </a:xfrm>
              <a:custGeom>
                <a:avLst/>
                <a:gdLst>
                  <a:gd name="T0" fmla="*/ 1 w 2"/>
                  <a:gd name="T1" fmla="*/ 4 h 5"/>
                  <a:gd name="T2" fmla="*/ 0 w 2"/>
                  <a:gd name="T3" fmla="*/ 4 h 5"/>
                  <a:gd name="T4" fmla="*/ 0 w 2"/>
                  <a:gd name="T5" fmla="*/ 3 h 5"/>
                  <a:gd name="T6" fmla="*/ 0 w 2"/>
                  <a:gd name="T7" fmla="*/ 0 h 5"/>
                  <a:gd name="T8" fmla="*/ 1 w 2"/>
                  <a:gd name="T9" fmla="*/ 0 h 5"/>
                  <a:gd name="T10" fmla="*/ 1 w 2"/>
                  <a:gd name="T11" fmla="*/ 1 h 5"/>
                  <a:gd name="T12" fmla="*/ 1 w 2"/>
                  <a:gd name="T1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5">
                    <a:moveTo>
                      <a:pt x="1" y="4"/>
                    </a:moveTo>
                    <a:lnTo>
                      <a:pt x="0" y="4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1" y="1"/>
                    </a:lnTo>
                    <a:lnTo>
                      <a:pt x="1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06" name="Freeform 1552">
                <a:extLst>
                  <a:ext uri="{FF2B5EF4-FFF2-40B4-BE49-F238E27FC236}">
                    <a16:creationId xmlns:a16="http://schemas.microsoft.com/office/drawing/2014/main" id="{792387C6-9499-8805-DAD4-199894828E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57835" y="8198276"/>
                <a:ext cx="5495" cy="10986"/>
              </a:xfrm>
              <a:custGeom>
                <a:avLst/>
                <a:gdLst>
                  <a:gd name="T0" fmla="*/ 3 w 5"/>
                  <a:gd name="T1" fmla="*/ 7 h 9"/>
                  <a:gd name="T2" fmla="*/ 2 w 5"/>
                  <a:gd name="T3" fmla="*/ 8 h 9"/>
                  <a:gd name="T4" fmla="*/ 0 w 5"/>
                  <a:gd name="T5" fmla="*/ 7 h 9"/>
                  <a:gd name="T6" fmla="*/ 1 w 5"/>
                  <a:gd name="T7" fmla="*/ 6 h 9"/>
                  <a:gd name="T8" fmla="*/ 1 w 5"/>
                  <a:gd name="T9" fmla="*/ 4 h 9"/>
                  <a:gd name="T10" fmla="*/ 2 w 5"/>
                  <a:gd name="T11" fmla="*/ 1 h 9"/>
                  <a:gd name="T12" fmla="*/ 3 w 5"/>
                  <a:gd name="T13" fmla="*/ 1 h 9"/>
                  <a:gd name="T14" fmla="*/ 4 w 5"/>
                  <a:gd name="T15" fmla="*/ 0 h 9"/>
                  <a:gd name="T16" fmla="*/ 3 w 5"/>
                  <a:gd name="T17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9">
                    <a:moveTo>
                      <a:pt x="3" y="7"/>
                    </a:moveTo>
                    <a:lnTo>
                      <a:pt x="2" y="8"/>
                    </a:lnTo>
                    <a:lnTo>
                      <a:pt x="0" y="7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3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07" name="Freeform 1553">
                <a:extLst>
                  <a:ext uri="{FF2B5EF4-FFF2-40B4-BE49-F238E27FC236}">
                    <a16:creationId xmlns:a16="http://schemas.microsoft.com/office/drawing/2014/main" id="{815433E2-CAA4-C936-ABAD-D89641E438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66711" y="8126870"/>
                <a:ext cx="5491" cy="5491"/>
              </a:xfrm>
              <a:custGeom>
                <a:avLst/>
                <a:gdLst>
                  <a:gd name="T0" fmla="*/ 4 w 5"/>
                  <a:gd name="T1" fmla="*/ 2 h 4"/>
                  <a:gd name="T2" fmla="*/ 2 w 5"/>
                  <a:gd name="T3" fmla="*/ 3 h 4"/>
                  <a:gd name="T4" fmla="*/ 1 w 5"/>
                  <a:gd name="T5" fmla="*/ 3 h 4"/>
                  <a:gd name="T6" fmla="*/ 1 w 5"/>
                  <a:gd name="T7" fmla="*/ 2 h 4"/>
                  <a:gd name="T8" fmla="*/ 0 w 5"/>
                  <a:gd name="T9" fmla="*/ 2 h 4"/>
                  <a:gd name="T10" fmla="*/ 1 w 5"/>
                  <a:gd name="T11" fmla="*/ 1 h 4"/>
                  <a:gd name="T12" fmla="*/ 1 w 5"/>
                  <a:gd name="T13" fmla="*/ 0 h 4"/>
                  <a:gd name="T14" fmla="*/ 4 w 5"/>
                  <a:gd name="T15" fmla="*/ 1 h 4"/>
                  <a:gd name="T16" fmla="*/ 4 w 5"/>
                  <a:gd name="T17" fmla="*/ 1 h 4"/>
                  <a:gd name="T18" fmla="*/ 4 w 5"/>
                  <a:gd name="T1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lnTo>
                      <a:pt x="2" y="3"/>
                    </a:lnTo>
                    <a:lnTo>
                      <a:pt x="1" y="3"/>
                    </a:lnTo>
                    <a:lnTo>
                      <a:pt x="1" y="2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4" y="1"/>
                    </a:lnTo>
                    <a:lnTo>
                      <a:pt x="4" y="1"/>
                    </a:lnTo>
                    <a:lnTo>
                      <a:pt x="4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08" name="Freeform 1554">
                <a:extLst>
                  <a:ext uri="{FF2B5EF4-FFF2-40B4-BE49-F238E27FC236}">
                    <a16:creationId xmlns:a16="http://schemas.microsoft.com/office/drawing/2014/main" id="{6B8EAD11-BBD1-A5DD-D59A-8F56AA806D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71075" y="8077432"/>
                <a:ext cx="5495" cy="549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0 w 2"/>
                  <a:gd name="T5" fmla="*/ 0 h 2"/>
                  <a:gd name="T6" fmla="*/ 0 w 2"/>
                  <a:gd name="T7" fmla="*/ 0 h 2"/>
                  <a:gd name="T8" fmla="*/ 1 w 2"/>
                  <a:gd name="T9" fmla="*/ 0 h 2"/>
                  <a:gd name="T10" fmla="*/ 1 w 2"/>
                  <a:gd name="T11" fmla="*/ 0 h 2"/>
                  <a:gd name="T12" fmla="*/ 0 w 2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lnTo>
                      <a:pt x="0" y="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09" name="Freeform 1555">
                <a:extLst>
                  <a:ext uri="{FF2B5EF4-FFF2-40B4-BE49-F238E27FC236}">
                    <a16:creationId xmlns:a16="http://schemas.microsoft.com/office/drawing/2014/main" id="{962C3EB5-9CF9-584C-23CB-5555B8AECE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62203" y="8066446"/>
                <a:ext cx="5491" cy="5495"/>
              </a:xfrm>
              <a:custGeom>
                <a:avLst/>
                <a:gdLst>
                  <a:gd name="T0" fmla="*/ 2 w 3"/>
                  <a:gd name="T1" fmla="*/ 2 h 4"/>
                  <a:gd name="T2" fmla="*/ 1 w 3"/>
                  <a:gd name="T3" fmla="*/ 3 h 4"/>
                  <a:gd name="T4" fmla="*/ 0 w 3"/>
                  <a:gd name="T5" fmla="*/ 3 h 4"/>
                  <a:gd name="T6" fmla="*/ 0 w 3"/>
                  <a:gd name="T7" fmla="*/ 0 h 4"/>
                  <a:gd name="T8" fmla="*/ 1 w 3"/>
                  <a:gd name="T9" fmla="*/ 0 h 4"/>
                  <a:gd name="T10" fmla="*/ 1 w 3"/>
                  <a:gd name="T11" fmla="*/ 0 h 4"/>
                  <a:gd name="T12" fmla="*/ 2 w 3"/>
                  <a:gd name="T13" fmla="*/ 0 h 4"/>
                  <a:gd name="T14" fmla="*/ 2 w 3"/>
                  <a:gd name="T1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4">
                    <a:moveTo>
                      <a:pt x="2" y="2"/>
                    </a:moveTo>
                    <a:lnTo>
                      <a:pt x="1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2" y="0"/>
                    </a:lnTo>
                    <a:lnTo>
                      <a:pt x="2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10" name="Freeform 1556">
                <a:extLst>
                  <a:ext uri="{FF2B5EF4-FFF2-40B4-BE49-F238E27FC236}">
                    <a16:creationId xmlns:a16="http://schemas.microsoft.com/office/drawing/2014/main" id="{19D8718E-31D0-FEE0-8C83-AF5935E82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76570" y="8060955"/>
                <a:ext cx="5491" cy="5491"/>
              </a:xfrm>
              <a:custGeom>
                <a:avLst/>
                <a:gdLst>
                  <a:gd name="T0" fmla="*/ 2 w 4"/>
                  <a:gd name="T1" fmla="*/ 2 h 3"/>
                  <a:gd name="T2" fmla="*/ 0 w 4"/>
                  <a:gd name="T3" fmla="*/ 2 h 3"/>
                  <a:gd name="T4" fmla="*/ 0 w 4"/>
                  <a:gd name="T5" fmla="*/ 2 h 3"/>
                  <a:gd name="T6" fmla="*/ 0 w 4"/>
                  <a:gd name="T7" fmla="*/ 1 h 3"/>
                  <a:gd name="T8" fmla="*/ 1 w 4"/>
                  <a:gd name="T9" fmla="*/ 0 h 3"/>
                  <a:gd name="T10" fmla="*/ 3 w 4"/>
                  <a:gd name="T11" fmla="*/ 0 h 3"/>
                  <a:gd name="T12" fmla="*/ 2 w 4"/>
                  <a:gd name="T13" fmla="*/ 1 h 3"/>
                  <a:gd name="T14" fmla="*/ 2 w 4"/>
                  <a:gd name="T1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3">
                    <a:moveTo>
                      <a:pt x="2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2" y="1"/>
                    </a:lnTo>
                    <a:lnTo>
                      <a:pt x="2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11" name="Freeform 1557">
                <a:extLst>
                  <a:ext uri="{FF2B5EF4-FFF2-40B4-BE49-F238E27FC236}">
                    <a16:creationId xmlns:a16="http://schemas.microsoft.com/office/drawing/2014/main" id="{5671F9B2-5152-AB67-B530-1648FF9B42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3189" y="8055460"/>
                <a:ext cx="10986" cy="10986"/>
              </a:xfrm>
              <a:custGeom>
                <a:avLst/>
                <a:gdLst>
                  <a:gd name="T0" fmla="*/ 7 w 8"/>
                  <a:gd name="T1" fmla="*/ 5 h 10"/>
                  <a:gd name="T2" fmla="*/ 5 w 8"/>
                  <a:gd name="T3" fmla="*/ 6 h 10"/>
                  <a:gd name="T4" fmla="*/ 3 w 8"/>
                  <a:gd name="T5" fmla="*/ 6 h 10"/>
                  <a:gd name="T6" fmla="*/ 3 w 8"/>
                  <a:gd name="T7" fmla="*/ 8 h 10"/>
                  <a:gd name="T8" fmla="*/ 3 w 8"/>
                  <a:gd name="T9" fmla="*/ 9 h 10"/>
                  <a:gd name="T10" fmla="*/ 1 w 8"/>
                  <a:gd name="T11" fmla="*/ 8 h 10"/>
                  <a:gd name="T12" fmla="*/ 0 w 8"/>
                  <a:gd name="T13" fmla="*/ 7 h 10"/>
                  <a:gd name="T14" fmla="*/ 0 w 8"/>
                  <a:gd name="T15" fmla="*/ 4 h 10"/>
                  <a:gd name="T16" fmla="*/ 2 w 8"/>
                  <a:gd name="T17" fmla="*/ 2 h 10"/>
                  <a:gd name="T18" fmla="*/ 3 w 8"/>
                  <a:gd name="T19" fmla="*/ 0 h 10"/>
                  <a:gd name="T20" fmla="*/ 5 w 8"/>
                  <a:gd name="T21" fmla="*/ 1 h 10"/>
                  <a:gd name="T22" fmla="*/ 7 w 8"/>
                  <a:gd name="T23" fmla="*/ 4 h 10"/>
                  <a:gd name="T24" fmla="*/ 7 w 8"/>
                  <a:gd name="T2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0">
                    <a:moveTo>
                      <a:pt x="7" y="5"/>
                    </a:moveTo>
                    <a:lnTo>
                      <a:pt x="5" y="6"/>
                    </a:lnTo>
                    <a:lnTo>
                      <a:pt x="3" y="6"/>
                    </a:lnTo>
                    <a:lnTo>
                      <a:pt x="3" y="8"/>
                    </a:lnTo>
                    <a:lnTo>
                      <a:pt x="3" y="9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2" y="2"/>
                    </a:lnTo>
                    <a:lnTo>
                      <a:pt x="3" y="0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7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12" name="Freeform 1558">
                <a:extLst>
                  <a:ext uri="{FF2B5EF4-FFF2-40B4-BE49-F238E27FC236}">
                    <a16:creationId xmlns:a16="http://schemas.microsoft.com/office/drawing/2014/main" id="{EA587C80-589A-0DE2-C3F1-499179AAB0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97556" y="8017011"/>
                <a:ext cx="5495" cy="5491"/>
              </a:xfrm>
              <a:custGeom>
                <a:avLst/>
                <a:gdLst>
                  <a:gd name="T0" fmla="*/ 3 w 4"/>
                  <a:gd name="T1" fmla="*/ 2 h 4"/>
                  <a:gd name="T2" fmla="*/ 3 w 4"/>
                  <a:gd name="T3" fmla="*/ 3 h 4"/>
                  <a:gd name="T4" fmla="*/ 2 w 4"/>
                  <a:gd name="T5" fmla="*/ 3 h 4"/>
                  <a:gd name="T6" fmla="*/ 1 w 4"/>
                  <a:gd name="T7" fmla="*/ 2 h 4"/>
                  <a:gd name="T8" fmla="*/ 0 w 4"/>
                  <a:gd name="T9" fmla="*/ 0 h 4"/>
                  <a:gd name="T10" fmla="*/ 1 w 4"/>
                  <a:gd name="T11" fmla="*/ 0 h 4"/>
                  <a:gd name="T12" fmla="*/ 3 w 4"/>
                  <a:gd name="T13" fmla="*/ 0 h 4"/>
                  <a:gd name="T14" fmla="*/ 3 w 4"/>
                  <a:gd name="T15" fmla="*/ 1 h 4"/>
                  <a:gd name="T16" fmla="*/ 3 w 4"/>
                  <a:gd name="T1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4">
                    <a:moveTo>
                      <a:pt x="3" y="2"/>
                    </a:moveTo>
                    <a:lnTo>
                      <a:pt x="3" y="3"/>
                    </a:lnTo>
                    <a:lnTo>
                      <a:pt x="2" y="3"/>
                    </a:lnTo>
                    <a:lnTo>
                      <a:pt x="1" y="2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3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13" name="Freeform 1559">
                <a:extLst>
                  <a:ext uri="{FF2B5EF4-FFF2-40B4-BE49-F238E27FC236}">
                    <a16:creationId xmlns:a16="http://schemas.microsoft.com/office/drawing/2014/main" id="{3F3C0E5B-0AEE-FFA7-480F-F653071155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48121" y="8006025"/>
                <a:ext cx="16477" cy="27463"/>
              </a:xfrm>
              <a:custGeom>
                <a:avLst/>
                <a:gdLst>
                  <a:gd name="T0" fmla="*/ 13 w 14"/>
                  <a:gd name="T1" fmla="*/ 4 h 22"/>
                  <a:gd name="T2" fmla="*/ 12 w 14"/>
                  <a:gd name="T3" fmla="*/ 4 h 22"/>
                  <a:gd name="T4" fmla="*/ 11 w 14"/>
                  <a:gd name="T5" fmla="*/ 4 h 22"/>
                  <a:gd name="T6" fmla="*/ 11 w 14"/>
                  <a:gd name="T7" fmla="*/ 4 h 22"/>
                  <a:gd name="T8" fmla="*/ 11 w 14"/>
                  <a:gd name="T9" fmla="*/ 7 h 22"/>
                  <a:gd name="T10" fmla="*/ 11 w 14"/>
                  <a:gd name="T11" fmla="*/ 7 h 22"/>
                  <a:gd name="T12" fmla="*/ 10 w 14"/>
                  <a:gd name="T13" fmla="*/ 7 h 22"/>
                  <a:gd name="T14" fmla="*/ 10 w 14"/>
                  <a:gd name="T15" fmla="*/ 7 h 22"/>
                  <a:gd name="T16" fmla="*/ 10 w 14"/>
                  <a:gd name="T17" fmla="*/ 8 h 22"/>
                  <a:gd name="T18" fmla="*/ 11 w 14"/>
                  <a:gd name="T19" fmla="*/ 9 h 22"/>
                  <a:gd name="T20" fmla="*/ 10 w 14"/>
                  <a:gd name="T21" fmla="*/ 10 h 22"/>
                  <a:gd name="T22" fmla="*/ 10 w 14"/>
                  <a:gd name="T23" fmla="*/ 11 h 22"/>
                  <a:gd name="T24" fmla="*/ 9 w 14"/>
                  <a:gd name="T25" fmla="*/ 11 h 22"/>
                  <a:gd name="T26" fmla="*/ 8 w 14"/>
                  <a:gd name="T27" fmla="*/ 12 h 22"/>
                  <a:gd name="T28" fmla="*/ 8 w 14"/>
                  <a:gd name="T29" fmla="*/ 15 h 22"/>
                  <a:gd name="T30" fmla="*/ 7 w 14"/>
                  <a:gd name="T31" fmla="*/ 16 h 22"/>
                  <a:gd name="T32" fmla="*/ 8 w 14"/>
                  <a:gd name="T33" fmla="*/ 16 h 22"/>
                  <a:gd name="T34" fmla="*/ 7 w 14"/>
                  <a:gd name="T35" fmla="*/ 17 h 22"/>
                  <a:gd name="T36" fmla="*/ 4 w 14"/>
                  <a:gd name="T37" fmla="*/ 21 h 22"/>
                  <a:gd name="T38" fmla="*/ 3 w 14"/>
                  <a:gd name="T39" fmla="*/ 21 h 22"/>
                  <a:gd name="T40" fmla="*/ 2 w 14"/>
                  <a:gd name="T41" fmla="*/ 21 h 22"/>
                  <a:gd name="T42" fmla="*/ 1 w 14"/>
                  <a:gd name="T43" fmla="*/ 19 h 22"/>
                  <a:gd name="T44" fmla="*/ 1 w 14"/>
                  <a:gd name="T45" fmla="*/ 18 h 22"/>
                  <a:gd name="T46" fmla="*/ 0 w 14"/>
                  <a:gd name="T47" fmla="*/ 16 h 22"/>
                  <a:gd name="T48" fmla="*/ 1 w 14"/>
                  <a:gd name="T49" fmla="*/ 16 h 22"/>
                  <a:gd name="T50" fmla="*/ 3 w 14"/>
                  <a:gd name="T51" fmla="*/ 13 h 22"/>
                  <a:gd name="T52" fmla="*/ 4 w 14"/>
                  <a:gd name="T53" fmla="*/ 10 h 22"/>
                  <a:gd name="T54" fmla="*/ 5 w 14"/>
                  <a:gd name="T55" fmla="*/ 8 h 22"/>
                  <a:gd name="T56" fmla="*/ 6 w 14"/>
                  <a:gd name="T57" fmla="*/ 6 h 22"/>
                  <a:gd name="T58" fmla="*/ 8 w 14"/>
                  <a:gd name="T59" fmla="*/ 5 h 22"/>
                  <a:gd name="T60" fmla="*/ 9 w 14"/>
                  <a:gd name="T61" fmla="*/ 4 h 22"/>
                  <a:gd name="T62" fmla="*/ 10 w 14"/>
                  <a:gd name="T63" fmla="*/ 2 h 22"/>
                  <a:gd name="T64" fmla="*/ 11 w 14"/>
                  <a:gd name="T65" fmla="*/ 0 h 22"/>
                  <a:gd name="T66" fmla="*/ 12 w 14"/>
                  <a:gd name="T67" fmla="*/ 1 h 22"/>
                  <a:gd name="T68" fmla="*/ 13 w 14"/>
                  <a:gd name="T69" fmla="*/ 2 h 22"/>
                  <a:gd name="T70" fmla="*/ 13 w 14"/>
                  <a:gd name="T71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" h="22">
                    <a:moveTo>
                      <a:pt x="13" y="4"/>
                    </a:moveTo>
                    <a:lnTo>
                      <a:pt x="12" y="4"/>
                    </a:lnTo>
                    <a:lnTo>
                      <a:pt x="11" y="4"/>
                    </a:lnTo>
                    <a:lnTo>
                      <a:pt x="11" y="4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0" y="8"/>
                    </a:lnTo>
                    <a:lnTo>
                      <a:pt x="11" y="9"/>
                    </a:lnTo>
                    <a:lnTo>
                      <a:pt x="10" y="10"/>
                    </a:lnTo>
                    <a:lnTo>
                      <a:pt x="10" y="11"/>
                    </a:lnTo>
                    <a:lnTo>
                      <a:pt x="9" y="11"/>
                    </a:lnTo>
                    <a:lnTo>
                      <a:pt x="8" y="12"/>
                    </a:lnTo>
                    <a:lnTo>
                      <a:pt x="8" y="15"/>
                    </a:lnTo>
                    <a:lnTo>
                      <a:pt x="7" y="16"/>
                    </a:lnTo>
                    <a:lnTo>
                      <a:pt x="8" y="16"/>
                    </a:lnTo>
                    <a:lnTo>
                      <a:pt x="7" y="17"/>
                    </a:lnTo>
                    <a:lnTo>
                      <a:pt x="4" y="21"/>
                    </a:lnTo>
                    <a:lnTo>
                      <a:pt x="3" y="21"/>
                    </a:lnTo>
                    <a:lnTo>
                      <a:pt x="2" y="21"/>
                    </a:lnTo>
                    <a:lnTo>
                      <a:pt x="1" y="19"/>
                    </a:lnTo>
                    <a:lnTo>
                      <a:pt x="1" y="18"/>
                    </a:lnTo>
                    <a:lnTo>
                      <a:pt x="0" y="16"/>
                    </a:lnTo>
                    <a:lnTo>
                      <a:pt x="1" y="16"/>
                    </a:lnTo>
                    <a:lnTo>
                      <a:pt x="3" y="13"/>
                    </a:lnTo>
                    <a:lnTo>
                      <a:pt x="4" y="10"/>
                    </a:lnTo>
                    <a:lnTo>
                      <a:pt x="5" y="8"/>
                    </a:lnTo>
                    <a:lnTo>
                      <a:pt x="6" y="6"/>
                    </a:lnTo>
                    <a:lnTo>
                      <a:pt x="8" y="5"/>
                    </a:lnTo>
                    <a:lnTo>
                      <a:pt x="9" y="4"/>
                    </a:lnTo>
                    <a:lnTo>
                      <a:pt x="10" y="2"/>
                    </a:lnTo>
                    <a:lnTo>
                      <a:pt x="11" y="0"/>
                    </a:lnTo>
                    <a:lnTo>
                      <a:pt x="12" y="1"/>
                    </a:lnTo>
                    <a:lnTo>
                      <a:pt x="13" y="2"/>
                    </a:lnTo>
                    <a:lnTo>
                      <a:pt x="13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14" name="Freeform 1560">
                <a:extLst>
                  <a:ext uri="{FF2B5EF4-FFF2-40B4-BE49-F238E27FC236}">
                    <a16:creationId xmlns:a16="http://schemas.microsoft.com/office/drawing/2014/main" id="{AF10C814-BE28-A704-827A-CAEAEC831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64598" y="8000530"/>
                <a:ext cx="5495" cy="5495"/>
              </a:xfrm>
              <a:custGeom>
                <a:avLst/>
                <a:gdLst>
                  <a:gd name="T0" fmla="*/ 3 w 4"/>
                  <a:gd name="T1" fmla="*/ 4 h 5"/>
                  <a:gd name="T2" fmla="*/ 2 w 4"/>
                  <a:gd name="T3" fmla="*/ 4 h 5"/>
                  <a:gd name="T4" fmla="*/ 0 w 4"/>
                  <a:gd name="T5" fmla="*/ 4 h 5"/>
                  <a:gd name="T6" fmla="*/ 0 w 4"/>
                  <a:gd name="T7" fmla="*/ 3 h 5"/>
                  <a:gd name="T8" fmla="*/ 1 w 4"/>
                  <a:gd name="T9" fmla="*/ 0 h 5"/>
                  <a:gd name="T10" fmla="*/ 1 w 4"/>
                  <a:gd name="T11" fmla="*/ 0 h 5"/>
                  <a:gd name="T12" fmla="*/ 3 w 4"/>
                  <a:gd name="T13" fmla="*/ 0 h 5"/>
                  <a:gd name="T14" fmla="*/ 3 w 4"/>
                  <a:gd name="T15" fmla="*/ 1 h 5"/>
                  <a:gd name="T16" fmla="*/ 3 w 4"/>
                  <a:gd name="T17" fmla="*/ 2 h 5"/>
                  <a:gd name="T18" fmla="*/ 3 w 4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lnTo>
                      <a:pt x="2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3" y="2"/>
                    </a:lnTo>
                    <a:lnTo>
                      <a:pt x="3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15" name="Freeform 1561">
                <a:extLst>
                  <a:ext uri="{FF2B5EF4-FFF2-40B4-BE49-F238E27FC236}">
                    <a16:creationId xmlns:a16="http://schemas.microsoft.com/office/drawing/2014/main" id="{03EE2FFA-2565-3AFA-7A0F-062BBBF498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19528" y="7984053"/>
                <a:ext cx="5495" cy="10986"/>
              </a:xfrm>
              <a:custGeom>
                <a:avLst/>
                <a:gdLst>
                  <a:gd name="T0" fmla="*/ 2 w 5"/>
                  <a:gd name="T1" fmla="*/ 8 h 9"/>
                  <a:gd name="T2" fmla="*/ 1 w 5"/>
                  <a:gd name="T3" fmla="*/ 8 h 9"/>
                  <a:gd name="T4" fmla="*/ 0 w 5"/>
                  <a:gd name="T5" fmla="*/ 8 h 9"/>
                  <a:gd name="T6" fmla="*/ 0 w 5"/>
                  <a:gd name="T7" fmla="*/ 5 h 9"/>
                  <a:gd name="T8" fmla="*/ 1 w 5"/>
                  <a:gd name="T9" fmla="*/ 2 h 9"/>
                  <a:gd name="T10" fmla="*/ 3 w 5"/>
                  <a:gd name="T11" fmla="*/ 0 h 9"/>
                  <a:gd name="T12" fmla="*/ 4 w 5"/>
                  <a:gd name="T13" fmla="*/ 1 h 9"/>
                  <a:gd name="T14" fmla="*/ 3 w 5"/>
                  <a:gd name="T15" fmla="*/ 1 h 9"/>
                  <a:gd name="T16" fmla="*/ 4 w 5"/>
                  <a:gd name="T17" fmla="*/ 5 h 9"/>
                  <a:gd name="T18" fmla="*/ 3 w 5"/>
                  <a:gd name="T19" fmla="*/ 7 h 9"/>
                  <a:gd name="T20" fmla="*/ 2 w 5"/>
                  <a:gd name="T21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9">
                    <a:moveTo>
                      <a:pt x="2" y="8"/>
                    </a:moveTo>
                    <a:lnTo>
                      <a:pt x="1" y="8"/>
                    </a:lnTo>
                    <a:lnTo>
                      <a:pt x="0" y="8"/>
                    </a:lnTo>
                    <a:lnTo>
                      <a:pt x="0" y="5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4" y="1"/>
                    </a:lnTo>
                    <a:lnTo>
                      <a:pt x="3" y="1"/>
                    </a:lnTo>
                    <a:lnTo>
                      <a:pt x="4" y="5"/>
                    </a:lnTo>
                    <a:lnTo>
                      <a:pt x="3" y="7"/>
                    </a:lnTo>
                    <a:lnTo>
                      <a:pt x="2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16" name="Freeform 1562">
                <a:extLst>
                  <a:ext uri="{FF2B5EF4-FFF2-40B4-BE49-F238E27FC236}">
                    <a16:creationId xmlns:a16="http://schemas.microsoft.com/office/drawing/2014/main" id="{EFB29978-CEB2-DE40-EFDE-782577ABE8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57980" y="7978559"/>
                <a:ext cx="10986" cy="5495"/>
              </a:xfrm>
              <a:custGeom>
                <a:avLst/>
                <a:gdLst>
                  <a:gd name="T0" fmla="*/ 1 w 7"/>
                  <a:gd name="T1" fmla="*/ 0 h 5"/>
                  <a:gd name="T2" fmla="*/ 4 w 7"/>
                  <a:gd name="T3" fmla="*/ 0 h 5"/>
                  <a:gd name="T4" fmla="*/ 5 w 7"/>
                  <a:gd name="T5" fmla="*/ 0 h 5"/>
                  <a:gd name="T6" fmla="*/ 6 w 7"/>
                  <a:gd name="T7" fmla="*/ 2 h 5"/>
                  <a:gd name="T8" fmla="*/ 6 w 7"/>
                  <a:gd name="T9" fmla="*/ 2 h 5"/>
                  <a:gd name="T10" fmla="*/ 6 w 7"/>
                  <a:gd name="T11" fmla="*/ 4 h 5"/>
                  <a:gd name="T12" fmla="*/ 5 w 7"/>
                  <a:gd name="T13" fmla="*/ 4 h 5"/>
                  <a:gd name="T14" fmla="*/ 4 w 7"/>
                  <a:gd name="T15" fmla="*/ 4 h 5"/>
                  <a:gd name="T16" fmla="*/ 2 w 7"/>
                  <a:gd name="T17" fmla="*/ 3 h 5"/>
                  <a:gd name="T18" fmla="*/ 0 w 7"/>
                  <a:gd name="T19" fmla="*/ 1 h 5"/>
                  <a:gd name="T20" fmla="*/ 1 w 7"/>
                  <a:gd name="T2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5">
                    <a:moveTo>
                      <a:pt x="1" y="0"/>
                    </a:moveTo>
                    <a:lnTo>
                      <a:pt x="4" y="0"/>
                    </a:lnTo>
                    <a:lnTo>
                      <a:pt x="5" y="0"/>
                    </a:lnTo>
                    <a:lnTo>
                      <a:pt x="6" y="2"/>
                    </a:lnTo>
                    <a:lnTo>
                      <a:pt x="6" y="2"/>
                    </a:lnTo>
                    <a:lnTo>
                      <a:pt x="6" y="4"/>
                    </a:lnTo>
                    <a:lnTo>
                      <a:pt x="5" y="4"/>
                    </a:lnTo>
                    <a:lnTo>
                      <a:pt x="4" y="4"/>
                    </a:lnTo>
                    <a:lnTo>
                      <a:pt x="2" y="3"/>
                    </a:lnTo>
                    <a:lnTo>
                      <a:pt x="0" y="1"/>
                    </a:lnTo>
                    <a:lnTo>
                      <a:pt x="1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17" name="Freeform 1563">
                <a:extLst>
                  <a:ext uri="{FF2B5EF4-FFF2-40B4-BE49-F238E27FC236}">
                    <a16:creationId xmlns:a16="http://schemas.microsoft.com/office/drawing/2014/main" id="{87844FC5-8442-288B-3E20-739F1FD827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5443" y="7967573"/>
                <a:ext cx="16481" cy="10986"/>
              </a:xfrm>
              <a:custGeom>
                <a:avLst/>
                <a:gdLst>
                  <a:gd name="T0" fmla="*/ 11 w 13"/>
                  <a:gd name="T1" fmla="*/ 4 h 8"/>
                  <a:gd name="T2" fmla="*/ 12 w 13"/>
                  <a:gd name="T3" fmla="*/ 5 h 8"/>
                  <a:gd name="T4" fmla="*/ 11 w 13"/>
                  <a:gd name="T5" fmla="*/ 6 h 8"/>
                  <a:gd name="T6" fmla="*/ 9 w 13"/>
                  <a:gd name="T7" fmla="*/ 7 h 8"/>
                  <a:gd name="T8" fmla="*/ 5 w 13"/>
                  <a:gd name="T9" fmla="*/ 7 h 8"/>
                  <a:gd name="T10" fmla="*/ 2 w 13"/>
                  <a:gd name="T11" fmla="*/ 6 h 8"/>
                  <a:gd name="T12" fmla="*/ 0 w 13"/>
                  <a:gd name="T13" fmla="*/ 5 h 8"/>
                  <a:gd name="T14" fmla="*/ 0 w 13"/>
                  <a:gd name="T15" fmla="*/ 5 h 8"/>
                  <a:gd name="T16" fmla="*/ 0 w 13"/>
                  <a:gd name="T17" fmla="*/ 3 h 8"/>
                  <a:gd name="T18" fmla="*/ 1 w 13"/>
                  <a:gd name="T19" fmla="*/ 3 h 8"/>
                  <a:gd name="T20" fmla="*/ 2 w 13"/>
                  <a:gd name="T21" fmla="*/ 4 h 8"/>
                  <a:gd name="T22" fmla="*/ 4 w 13"/>
                  <a:gd name="T23" fmla="*/ 4 h 8"/>
                  <a:gd name="T24" fmla="*/ 5 w 13"/>
                  <a:gd name="T25" fmla="*/ 3 h 8"/>
                  <a:gd name="T26" fmla="*/ 6 w 13"/>
                  <a:gd name="T27" fmla="*/ 2 h 8"/>
                  <a:gd name="T28" fmla="*/ 6 w 13"/>
                  <a:gd name="T29" fmla="*/ 1 h 8"/>
                  <a:gd name="T30" fmla="*/ 5 w 13"/>
                  <a:gd name="T31" fmla="*/ 0 h 8"/>
                  <a:gd name="T32" fmla="*/ 6 w 13"/>
                  <a:gd name="T33" fmla="*/ 0 h 8"/>
                  <a:gd name="T34" fmla="*/ 8 w 13"/>
                  <a:gd name="T35" fmla="*/ 0 h 8"/>
                  <a:gd name="T36" fmla="*/ 9 w 13"/>
                  <a:gd name="T37" fmla="*/ 1 h 8"/>
                  <a:gd name="T38" fmla="*/ 11 w 13"/>
                  <a:gd name="T39" fmla="*/ 3 h 8"/>
                  <a:gd name="T40" fmla="*/ 11 w 13"/>
                  <a:gd name="T4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3" h="8">
                    <a:moveTo>
                      <a:pt x="11" y="4"/>
                    </a:moveTo>
                    <a:lnTo>
                      <a:pt x="12" y="5"/>
                    </a:lnTo>
                    <a:lnTo>
                      <a:pt x="11" y="6"/>
                    </a:lnTo>
                    <a:lnTo>
                      <a:pt x="9" y="7"/>
                    </a:lnTo>
                    <a:lnTo>
                      <a:pt x="5" y="7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1" y="3"/>
                    </a:lnTo>
                    <a:lnTo>
                      <a:pt x="2" y="4"/>
                    </a:lnTo>
                    <a:lnTo>
                      <a:pt x="4" y="4"/>
                    </a:lnTo>
                    <a:lnTo>
                      <a:pt x="5" y="3"/>
                    </a:lnTo>
                    <a:lnTo>
                      <a:pt x="6" y="2"/>
                    </a:lnTo>
                    <a:lnTo>
                      <a:pt x="6" y="1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9" y="1"/>
                    </a:lnTo>
                    <a:lnTo>
                      <a:pt x="11" y="3"/>
                    </a:lnTo>
                    <a:lnTo>
                      <a:pt x="11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18" name="Freeform 1564">
                <a:extLst>
                  <a:ext uri="{FF2B5EF4-FFF2-40B4-BE49-F238E27FC236}">
                    <a16:creationId xmlns:a16="http://schemas.microsoft.com/office/drawing/2014/main" id="{8A428290-564C-E0FA-A720-BA00B07383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4457" y="7951096"/>
                <a:ext cx="5495" cy="5491"/>
              </a:xfrm>
              <a:custGeom>
                <a:avLst/>
                <a:gdLst>
                  <a:gd name="T0" fmla="*/ 1 w 3"/>
                  <a:gd name="T1" fmla="*/ 4 h 5"/>
                  <a:gd name="T2" fmla="*/ 1 w 3"/>
                  <a:gd name="T3" fmla="*/ 4 h 5"/>
                  <a:gd name="T4" fmla="*/ 0 w 3"/>
                  <a:gd name="T5" fmla="*/ 2 h 5"/>
                  <a:gd name="T6" fmla="*/ 0 w 3"/>
                  <a:gd name="T7" fmla="*/ 1 h 5"/>
                  <a:gd name="T8" fmla="*/ 0 w 3"/>
                  <a:gd name="T9" fmla="*/ 0 h 5"/>
                  <a:gd name="T10" fmla="*/ 0 w 3"/>
                  <a:gd name="T11" fmla="*/ 0 h 5"/>
                  <a:gd name="T12" fmla="*/ 1 w 3"/>
                  <a:gd name="T13" fmla="*/ 1 h 5"/>
                  <a:gd name="T14" fmla="*/ 1 w 3"/>
                  <a:gd name="T15" fmla="*/ 2 h 5"/>
                  <a:gd name="T16" fmla="*/ 2 w 3"/>
                  <a:gd name="T17" fmla="*/ 3 h 5"/>
                  <a:gd name="T18" fmla="*/ 1 w 3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5">
                    <a:moveTo>
                      <a:pt x="1" y="4"/>
                    </a:moveTo>
                    <a:lnTo>
                      <a:pt x="1" y="4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1"/>
                    </a:lnTo>
                    <a:lnTo>
                      <a:pt x="1" y="2"/>
                    </a:lnTo>
                    <a:lnTo>
                      <a:pt x="2" y="3"/>
                    </a:lnTo>
                    <a:lnTo>
                      <a:pt x="1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19" name="Freeform 1565">
                <a:extLst>
                  <a:ext uri="{FF2B5EF4-FFF2-40B4-BE49-F238E27FC236}">
                    <a16:creationId xmlns:a16="http://schemas.microsoft.com/office/drawing/2014/main" id="{BECA1458-E27D-5B30-905A-18F5128FD4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68966" y="7940110"/>
                <a:ext cx="5491" cy="10986"/>
              </a:xfrm>
              <a:custGeom>
                <a:avLst/>
                <a:gdLst>
                  <a:gd name="T0" fmla="*/ 4 w 5"/>
                  <a:gd name="T1" fmla="*/ 8 h 9"/>
                  <a:gd name="T2" fmla="*/ 4 w 5"/>
                  <a:gd name="T3" fmla="*/ 8 h 9"/>
                  <a:gd name="T4" fmla="*/ 3 w 5"/>
                  <a:gd name="T5" fmla="*/ 8 h 9"/>
                  <a:gd name="T6" fmla="*/ 3 w 5"/>
                  <a:gd name="T7" fmla="*/ 8 h 9"/>
                  <a:gd name="T8" fmla="*/ 2 w 5"/>
                  <a:gd name="T9" fmla="*/ 6 h 9"/>
                  <a:gd name="T10" fmla="*/ 1 w 5"/>
                  <a:gd name="T11" fmla="*/ 4 h 9"/>
                  <a:gd name="T12" fmla="*/ 0 w 5"/>
                  <a:gd name="T13" fmla="*/ 1 h 9"/>
                  <a:gd name="T14" fmla="*/ 2 w 5"/>
                  <a:gd name="T15" fmla="*/ 0 h 9"/>
                  <a:gd name="T16" fmla="*/ 3 w 5"/>
                  <a:gd name="T17" fmla="*/ 0 h 9"/>
                  <a:gd name="T18" fmla="*/ 4 w 5"/>
                  <a:gd name="T19" fmla="*/ 0 h 9"/>
                  <a:gd name="T20" fmla="*/ 4 w 5"/>
                  <a:gd name="T21" fmla="*/ 1 h 9"/>
                  <a:gd name="T22" fmla="*/ 3 w 5"/>
                  <a:gd name="T23" fmla="*/ 3 h 9"/>
                  <a:gd name="T24" fmla="*/ 3 w 5"/>
                  <a:gd name="T25" fmla="*/ 5 h 9"/>
                  <a:gd name="T26" fmla="*/ 4 w 5"/>
                  <a:gd name="T2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9">
                    <a:moveTo>
                      <a:pt x="4" y="8"/>
                    </a:moveTo>
                    <a:lnTo>
                      <a:pt x="4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2" y="6"/>
                    </a:lnTo>
                    <a:lnTo>
                      <a:pt x="1" y="4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4" y="1"/>
                    </a:lnTo>
                    <a:lnTo>
                      <a:pt x="3" y="3"/>
                    </a:lnTo>
                    <a:lnTo>
                      <a:pt x="3" y="5"/>
                    </a:lnTo>
                    <a:lnTo>
                      <a:pt x="4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20" name="Freeform 1566">
                <a:extLst>
                  <a:ext uri="{FF2B5EF4-FFF2-40B4-BE49-F238E27FC236}">
                    <a16:creationId xmlns:a16="http://schemas.microsoft.com/office/drawing/2014/main" id="{35534164-5AB9-E25B-EC68-C4EBCC0ECF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1782" y="7923629"/>
                <a:ext cx="10986" cy="5495"/>
              </a:xfrm>
              <a:custGeom>
                <a:avLst/>
                <a:gdLst>
                  <a:gd name="T0" fmla="*/ 2 w 7"/>
                  <a:gd name="T1" fmla="*/ 4 h 5"/>
                  <a:gd name="T2" fmla="*/ 0 w 7"/>
                  <a:gd name="T3" fmla="*/ 4 h 5"/>
                  <a:gd name="T4" fmla="*/ 0 w 7"/>
                  <a:gd name="T5" fmla="*/ 4 h 5"/>
                  <a:gd name="T6" fmla="*/ 0 w 7"/>
                  <a:gd name="T7" fmla="*/ 3 h 5"/>
                  <a:gd name="T8" fmla="*/ 1 w 7"/>
                  <a:gd name="T9" fmla="*/ 3 h 5"/>
                  <a:gd name="T10" fmla="*/ 5 w 7"/>
                  <a:gd name="T11" fmla="*/ 0 h 5"/>
                  <a:gd name="T12" fmla="*/ 6 w 7"/>
                  <a:gd name="T13" fmla="*/ 0 h 5"/>
                  <a:gd name="T14" fmla="*/ 6 w 7"/>
                  <a:gd name="T15" fmla="*/ 1 h 5"/>
                  <a:gd name="T16" fmla="*/ 4 w 7"/>
                  <a:gd name="T17" fmla="*/ 2 h 5"/>
                  <a:gd name="T18" fmla="*/ 3 w 7"/>
                  <a:gd name="T19" fmla="*/ 3 h 5"/>
                  <a:gd name="T20" fmla="*/ 3 w 7"/>
                  <a:gd name="T21" fmla="*/ 3 h 5"/>
                  <a:gd name="T22" fmla="*/ 2 w 7"/>
                  <a:gd name="T2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5">
                    <a:moveTo>
                      <a:pt x="2" y="4"/>
                    </a:moveTo>
                    <a:lnTo>
                      <a:pt x="0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3"/>
                    </a:lnTo>
                    <a:lnTo>
                      <a:pt x="5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4" y="2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2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21" name="Freeform 1567">
                <a:extLst>
                  <a:ext uri="{FF2B5EF4-FFF2-40B4-BE49-F238E27FC236}">
                    <a16:creationId xmlns:a16="http://schemas.microsoft.com/office/drawing/2014/main" id="{9FB3FB4D-EFA3-ECAC-D270-3CB7B8AEC7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7277" y="7918138"/>
                <a:ext cx="5491" cy="5491"/>
              </a:xfrm>
              <a:custGeom>
                <a:avLst/>
                <a:gdLst>
                  <a:gd name="T0" fmla="*/ 3 w 5"/>
                  <a:gd name="T1" fmla="*/ 2 h 3"/>
                  <a:gd name="T2" fmla="*/ 2 w 5"/>
                  <a:gd name="T3" fmla="*/ 2 h 3"/>
                  <a:gd name="T4" fmla="*/ 0 w 5"/>
                  <a:gd name="T5" fmla="*/ 2 h 3"/>
                  <a:gd name="T6" fmla="*/ 0 w 5"/>
                  <a:gd name="T7" fmla="*/ 1 h 3"/>
                  <a:gd name="T8" fmla="*/ 3 w 5"/>
                  <a:gd name="T9" fmla="*/ 0 h 3"/>
                  <a:gd name="T10" fmla="*/ 3 w 5"/>
                  <a:gd name="T11" fmla="*/ 0 h 3"/>
                  <a:gd name="T12" fmla="*/ 4 w 5"/>
                  <a:gd name="T13" fmla="*/ 0 h 3"/>
                  <a:gd name="T14" fmla="*/ 3 w 5"/>
                  <a:gd name="T1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lnTo>
                      <a:pt x="2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3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22" name="Freeform 1568">
                <a:extLst>
                  <a:ext uri="{FF2B5EF4-FFF2-40B4-BE49-F238E27FC236}">
                    <a16:creationId xmlns:a16="http://schemas.microsoft.com/office/drawing/2014/main" id="{BD9F7B84-9A21-99BF-67D5-28EDA3BFD4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1782" y="7918138"/>
                <a:ext cx="5495" cy="5491"/>
              </a:xfrm>
              <a:custGeom>
                <a:avLst/>
                <a:gdLst>
                  <a:gd name="T0" fmla="*/ 2 w 3"/>
                  <a:gd name="T1" fmla="*/ 1 h 3"/>
                  <a:gd name="T2" fmla="*/ 2 w 3"/>
                  <a:gd name="T3" fmla="*/ 2 h 3"/>
                  <a:gd name="T4" fmla="*/ 0 w 3"/>
                  <a:gd name="T5" fmla="*/ 1 h 3"/>
                  <a:gd name="T6" fmla="*/ 0 w 3"/>
                  <a:gd name="T7" fmla="*/ 0 h 3"/>
                  <a:gd name="T8" fmla="*/ 1 w 3"/>
                  <a:gd name="T9" fmla="*/ 0 h 3"/>
                  <a:gd name="T10" fmla="*/ 2 w 3"/>
                  <a:gd name="T11" fmla="*/ 0 h 3"/>
                  <a:gd name="T12" fmla="*/ 2 w 3"/>
                  <a:gd name="T13" fmla="*/ 0 h 3"/>
                  <a:gd name="T14" fmla="*/ 2 w 3"/>
                  <a:gd name="T1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lnTo>
                      <a:pt x="2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23" name="Freeform 1569">
                <a:extLst>
                  <a:ext uri="{FF2B5EF4-FFF2-40B4-BE49-F238E27FC236}">
                    <a16:creationId xmlns:a16="http://schemas.microsoft.com/office/drawing/2014/main" id="{48FCF39D-4A02-8078-A35E-2B2E5D2C18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2768" y="7912644"/>
                <a:ext cx="5495" cy="5495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2 h 3"/>
                  <a:gd name="T4" fmla="*/ 0 w 2"/>
                  <a:gd name="T5" fmla="*/ 2 h 3"/>
                  <a:gd name="T6" fmla="*/ 0 w 2"/>
                  <a:gd name="T7" fmla="*/ 1 h 3"/>
                  <a:gd name="T8" fmla="*/ 0 w 2"/>
                  <a:gd name="T9" fmla="*/ 0 h 3"/>
                  <a:gd name="T10" fmla="*/ 1 w 2"/>
                  <a:gd name="T11" fmla="*/ 0 h 3"/>
                  <a:gd name="T12" fmla="*/ 1 w 2"/>
                  <a:gd name="T13" fmla="*/ 1 h 3"/>
                  <a:gd name="T14" fmla="*/ 1 w 2"/>
                  <a:gd name="T15" fmla="*/ 1 h 3"/>
                  <a:gd name="T16" fmla="*/ 1 w 2"/>
                  <a:gd name="T1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24" name="Freeform 1570">
                <a:extLst>
                  <a:ext uri="{FF2B5EF4-FFF2-40B4-BE49-F238E27FC236}">
                    <a16:creationId xmlns:a16="http://schemas.microsoft.com/office/drawing/2014/main" id="{249DCF7F-5DC1-9B73-7845-034855D88E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96859" y="7901658"/>
                <a:ext cx="5491" cy="5495"/>
              </a:xfrm>
              <a:custGeom>
                <a:avLst/>
                <a:gdLst>
                  <a:gd name="T0" fmla="*/ 2 w 3"/>
                  <a:gd name="T1" fmla="*/ 3 h 5"/>
                  <a:gd name="T2" fmla="*/ 1 w 3"/>
                  <a:gd name="T3" fmla="*/ 4 h 5"/>
                  <a:gd name="T4" fmla="*/ 1 w 3"/>
                  <a:gd name="T5" fmla="*/ 4 h 5"/>
                  <a:gd name="T6" fmla="*/ 0 w 3"/>
                  <a:gd name="T7" fmla="*/ 2 h 5"/>
                  <a:gd name="T8" fmla="*/ 0 w 3"/>
                  <a:gd name="T9" fmla="*/ 1 h 5"/>
                  <a:gd name="T10" fmla="*/ 0 w 3"/>
                  <a:gd name="T11" fmla="*/ 0 h 5"/>
                  <a:gd name="T12" fmla="*/ 2 w 3"/>
                  <a:gd name="T13" fmla="*/ 2 h 5"/>
                  <a:gd name="T14" fmla="*/ 2 w 3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lnTo>
                      <a:pt x="1" y="4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2" y="2"/>
                    </a:lnTo>
                    <a:lnTo>
                      <a:pt x="2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25" name="Freeform 1571">
                <a:extLst>
                  <a:ext uri="{FF2B5EF4-FFF2-40B4-BE49-F238E27FC236}">
                    <a16:creationId xmlns:a16="http://schemas.microsoft.com/office/drawing/2014/main" id="{B287C909-C078-0DC6-EADF-16E2B210CF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04178" y="7885181"/>
                <a:ext cx="32958" cy="27463"/>
              </a:xfrm>
              <a:custGeom>
                <a:avLst/>
                <a:gdLst>
                  <a:gd name="T0" fmla="*/ 12 w 28"/>
                  <a:gd name="T1" fmla="*/ 13 h 22"/>
                  <a:gd name="T2" fmla="*/ 11 w 28"/>
                  <a:gd name="T3" fmla="*/ 14 h 22"/>
                  <a:gd name="T4" fmla="*/ 12 w 28"/>
                  <a:gd name="T5" fmla="*/ 15 h 22"/>
                  <a:gd name="T6" fmla="*/ 8 w 28"/>
                  <a:gd name="T7" fmla="*/ 19 h 22"/>
                  <a:gd name="T8" fmla="*/ 7 w 28"/>
                  <a:gd name="T9" fmla="*/ 21 h 22"/>
                  <a:gd name="T10" fmla="*/ 6 w 28"/>
                  <a:gd name="T11" fmla="*/ 21 h 22"/>
                  <a:gd name="T12" fmla="*/ 5 w 28"/>
                  <a:gd name="T13" fmla="*/ 20 h 22"/>
                  <a:gd name="T14" fmla="*/ 5 w 28"/>
                  <a:gd name="T15" fmla="*/ 19 h 22"/>
                  <a:gd name="T16" fmla="*/ 6 w 28"/>
                  <a:gd name="T17" fmla="*/ 18 h 22"/>
                  <a:gd name="T18" fmla="*/ 7 w 28"/>
                  <a:gd name="T19" fmla="*/ 16 h 22"/>
                  <a:gd name="T20" fmla="*/ 7 w 28"/>
                  <a:gd name="T21" fmla="*/ 14 h 22"/>
                  <a:gd name="T22" fmla="*/ 7 w 28"/>
                  <a:gd name="T23" fmla="*/ 13 h 22"/>
                  <a:gd name="T24" fmla="*/ 5 w 28"/>
                  <a:gd name="T25" fmla="*/ 15 h 22"/>
                  <a:gd name="T26" fmla="*/ 6 w 28"/>
                  <a:gd name="T27" fmla="*/ 16 h 22"/>
                  <a:gd name="T28" fmla="*/ 6 w 28"/>
                  <a:gd name="T29" fmla="*/ 16 h 22"/>
                  <a:gd name="T30" fmla="*/ 6 w 28"/>
                  <a:gd name="T31" fmla="*/ 16 h 22"/>
                  <a:gd name="T32" fmla="*/ 2 w 28"/>
                  <a:gd name="T33" fmla="*/ 16 h 22"/>
                  <a:gd name="T34" fmla="*/ 0 w 28"/>
                  <a:gd name="T35" fmla="*/ 14 h 22"/>
                  <a:gd name="T36" fmla="*/ 0 w 28"/>
                  <a:gd name="T37" fmla="*/ 12 h 22"/>
                  <a:gd name="T38" fmla="*/ 2 w 28"/>
                  <a:gd name="T39" fmla="*/ 10 h 22"/>
                  <a:gd name="T40" fmla="*/ 7 w 28"/>
                  <a:gd name="T41" fmla="*/ 5 h 22"/>
                  <a:gd name="T42" fmla="*/ 9 w 28"/>
                  <a:gd name="T43" fmla="*/ 3 h 22"/>
                  <a:gd name="T44" fmla="*/ 16 w 28"/>
                  <a:gd name="T45" fmla="*/ 1 h 22"/>
                  <a:gd name="T46" fmla="*/ 19 w 28"/>
                  <a:gd name="T47" fmla="*/ 0 h 22"/>
                  <a:gd name="T48" fmla="*/ 23 w 28"/>
                  <a:gd name="T49" fmla="*/ 0 h 22"/>
                  <a:gd name="T50" fmla="*/ 25 w 28"/>
                  <a:gd name="T51" fmla="*/ 1 h 22"/>
                  <a:gd name="T52" fmla="*/ 27 w 28"/>
                  <a:gd name="T53" fmla="*/ 2 h 22"/>
                  <a:gd name="T54" fmla="*/ 25 w 28"/>
                  <a:gd name="T55" fmla="*/ 4 h 22"/>
                  <a:gd name="T56" fmla="*/ 18 w 28"/>
                  <a:gd name="T57" fmla="*/ 4 h 22"/>
                  <a:gd name="T58" fmla="*/ 18 w 28"/>
                  <a:gd name="T59" fmla="*/ 5 h 22"/>
                  <a:gd name="T60" fmla="*/ 19 w 28"/>
                  <a:gd name="T61" fmla="*/ 5 h 22"/>
                  <a:gd name="T62" fmla="*/ 20 w 28"/>
                  <a:gd name="T63" fmla="*/ 6 h 22"/>
                  <a:gd name="T64" fmla="*/ 19 w 28"/>
                  <a:gd name="T65" fmla="*/ 8 h 22"/>
                  <a:gd name="T66" fmla="*/ 12 w 28"/>
                  <a:gd name="T67" fmla="*/ 1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" h="22">
                    <a:moveTo>
                      <a:pt x="12" y="13"/>
                    </a:moveTo>
                    <a:lnTo>
                      <a:pt x="11" y="14"/>
                    </a:lnTo>
                    <a:lnTo>
                      <a:pt x="12" y="15"/>
                    </a:lnTo>
                    <a:lnTo>
                      <a:pt x="8" y="19"/>
                    </a:lnTo>
                    <a:lnTo>
                      <a:pt x="7" y="21"/>
                    </a:lnTo>
                    <a:lnTo>
                      <a:pt x="6" y="21"/>
                    </a:lnTo>
                    <a:lnTo>
                      <a:pt x="5" y="20"/>
                    </a:lnTo>
                    <a:lnTo>
                      <a:pt x="5" y="19"/>
                    </a:lnTo>
                    <a:lnTo>
                      <a:pt x="6" y="18"/>
                    </a:lnTo>
                    <a:lnTo>
                      <a:pt x="7" y="16"/>
                    </a:lnTo>
                    <a:lnTo>
                      <a:pt x="7" y="14"/>
                    </a:lnTo>
                    <a:lnTo>
                      <a:pt x="7" y="13"/>
                    </a:lnTo>
                    <a:lnTo>
                      <a:pt x="5" y="15"/>
                    </a:lnTo>
                    <a:lnTo>
                      <a:pt x="6" y="16"/>
                    </a:lnTo>
                    <a:lnTo>
                      <a:pt x="6" y="16"/>
                    </a:lnTo>
                    <a:lnTo>
                      <a:pt x="6" y="16"/>
                    </a:lnTo>
                    <a:lnTo>
                      <a:pt x="2" y="16"/>
                    </a:lnTo>
                    <a:lnTo>
                      <a:pt x="0" y="14"/>
                    </a:lnTo>
                    <a:lnTo>
                      <a:pt x="0" y="12"/>
                    </a:lnTo>
                    <a:lnTo>
                      <a:pt x="2" y="10"/>
                    </a:lnTo>
                    <a:lnTo>
                      <a:pt x="7" y="5"/>
                    </a:lnTo>
                    <a:lnTo>
                      <a:pt x="9" y="3"/>
                    </a:lnTo>
                    <a:lnTo>
                      <a:pt x="16" y="1"/>
                    </a:lnTo>
                    <a:lnTo>
                      <a:pt x="19" y="0"/>
                    </a:lnTo>
                    <a:lnTo>
                      <a:pt x="23" y="0"/>
                    </a:lnTo>
                    <a:lnTo>
                      <a:pt x="25" y="1"/>
                    </a:lnTo>
                    <a:lnTo>
                      <a:pt x="27" y="2"/>
                    </a:lnTo>
                    <a:lnTo>
                      <a:pt x="25" y="4"/>
                    </a:lnTo>
                    <a:lnTo>
                      <a:pt x="18" y="4"/>
                    </a:lnTo>
                    <a:lnTo>
                      <a:pt x="18" y="5"/>
                    </a:lnTo>
                    <a:lnTo>
                      <a:pt x="19" y="5"/>
                    </a:lnTo>
                    <a:lnTo>
                      <a:pt x="20" y="6"/>
                    </a:lnTo>
                    <a:lnTo>
                      <a:pt x="19" y="8"/>
                    </a:lnTo>
                    <a:lnTo>
                      <a:pt x="12" y="1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26" name="Freeform 1572">
                <a:extLst>
                  <a:ext uri="{FF2B5EF4-FFF2-40B4-BE49-F238E27FC236}">
                    <a16:creationId xmlns:a16="http://schemas.microsoft.com/office/drawing/2014/main" id="{A2346D6A-3729-E797-0FCB-44547AED58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13336" y="7885181"/>
                <a:ext cx="5495" cy="10986"/>
              </a:xfrm>
              <a:custGeom>
                <a:avLst/>
                <a:gdLst>
                  <a:gd name="T0" fmla="*/ 3 w 4"/>
                  <a:gd name="T1" fmla="*/ 4 h 7"/>
                  <a:gd name="T2" fmla="*/ 3 w 4"/>
                  <a:gd name="T3" fmla="*/ 5 h 7"/>
                  <a:gd name="T4" fmla="*/ 2 w 4"/>
                  <a:gd name="T5" fmla="*/ 6 h 7"/>
                  <a:gd name="T6" fmla="*/ 2 w 4"/>
                  <a:gd name="T7" fmla="*/ 6 h 7"/>
                  <a:gd name="T8" fmla="*/ 2 w 4"/>
                  <a:gd name="T9" fmla="*/ 5 h 7"/>
                  <a:gd name="T10" fmla="*/ 1 w 4"/>
                  <a:gd name="T11" fmla="*/ 5 h 7"/>
                  <a:gd name="T12" fmla="*/ 0 w 4"/>
                  <a:gd name="T13" fmla="*/ 6 h 7"/>
                  <a:gd name="T14" fmla="*/ 0 w 4"/>
                  <a:gd name="T15" fmla="*/ 3 h 7"/>
                  <a:gd name="T16" fmla="*/ 1 w 4"/>
                  <a:gd name="T17" fmla="*/ 0 h 7"/>
                  <a:gd name="T18" fmla="*/ 1 w 4"/>
                  <a:gd name="T19" fmla="*/ 0 h 7"/>
                  <a:gd name="T20" fmla="*/ 2 w 4"/>
                  <a:gd name="T21" fmla="*/ 2 h 7"/>
                  <a:gd name="T22" fmla="*/ 3 w 4"/>
                  <a:gd name="T2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7">
                    <a:moveTo>
                      <a:pt x="3" y="4"/>
                    </a:moveTo>
                    <a:lnTo>
                      <a:pt x="3" y="5"/>
                    </a:lnTo>
                    <a:lnTo>
                      <a:pt x="2" y="6"/>
                    </a:lnTo>
                    <a:lnTo>
                      <a:pt x="2" y="6"/>
                    </a:lnTo>
                    <a:lnTo>
                      <a:pt x="2" y="5"/>
                    </a:lnTo>
                    <a:lnTo>
                      <a:pt x="1" y="5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2" y="2"/>
                    </a:lnTo>
                    <a:lnTo>
                      <a:pt x="3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27" name="Freeform 1573">
                <a:extLst>
                  <a:ext uri="{FF2B5EF4-FFF2-40B4-BE49-F238E27FC236}">
                    <a16:creationId xmlns:a16="http://schemas.microsoft.com/office/drawing/2014/main" id="{1C0BF7F1-BA64-EB1C-0418-1A1053B10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13336" y="7874195"/>
                <a:ext cx="5495" cy="10986"/>
              </a:xfrm>
              <a:custGeom>
                <a:avLst/>
                <a:gdLst>
                  <a:gd name="T0" fmla="*/ 3 w 4"/>
                  <a:gd name="T1" fmla="*/ 5 h 7"/>
                  <a:gd name="T2" fmla="*/ 2 w 4"/>
                  <a:gd name="T3" fmla="*/ 6 h 7"/>
                  <a:gd name="T4" fmla="*/ 0 w 4"/>
                  <a:gd name="T5" fmla="*/ 5 h 7"/>
                  <a:gd name="T6" fmla="*/ 0 w 4"/>
                  <a:gd name="T7" fmla="*/ 4 h 7"/>
                  <a:gd name="T8" fmla="*/ 0 w 4"/>
                  <a:gd name="T9" fmla="*/ 2 h 7"/>
                  <a:gd name="T10" fmla="*/ 0 w 4"/>
                  <a:gd name="T11" fmla="*/ 1 h 7"/>
                  <a:gd name="T12" fmla="*/ 0 w 4"/>
                  <a:gd name="T13" fmla="*/ 0 h 7"/>
                  <a:gd name="T14" fmla="*/ 2 w 4"/>
                  <a:gd name="T15" fmla="*/ 1 h 7"/>
                  <a:gd name="T16" fmla="*/ 2 w 4"/>
                  <a:gd name="T17" fmla="*/ 1 h 7"/>
                  <a:gd name="T18" fmla="*/ 3 w 4"/>
                  <a:gd name="T1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" h="7">
                    <a:moveTo>
                      <a:pt x="3" y="5"/>
                    </a:moveTo>
                    <a:lnTo>
                      <a:pt x="2" y="6"/>
                    </a:lnTo>
                    <a:lnTo>
                      <a:pt x="0" y="5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3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28" name="Freeform 1574">
                <a:extLst>
                  <a:ext uri="{FF2B5EF4-FFF2-40B4-BE49-F238E27FC236}">
                    <a16:creationId xmlns:a16="http://schemas.microsoft.com/office/drawing/2014/main" id="{72D0A3C5-2484-3E19-E7AE-C2CDE9F82E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2206" y="7846728"/>
                <a:ext cx="27463" cy="21972"/>
              </a:xfrm>
              <a:custGeom>
                <a:avLst/>
                <a:gdLst>
                  <a:gd name="T0" fmla="*/ 8 w 23"/>
                  <a:gd name="T1" fmla="*/ 11 h 16"/>
                  <a:gd name="T2" fmla="*/ 7 w 23"/>
                  <a:gd name="T3" fmla="*/ 12 h 16"/>
                  <a:gd name="T4" fmla="*/ 9 w 23"/>
                  <a:gd name="T5" fmla="*/ 12 h 16"/>
                  <a:gd name="T6" fmla="*/ 9 w 23"/>
                  <a:gd name="T7" fmla="*/ 12 h 16"/>
                  <a:gd name="T8" fmla="*/ 7 w 23"/>
                  <a:gd name="T9" fmla="*/ 13 h 16"/>
                  <a:gd name="T10" fmla="*/ 4 w 23"/>
                  <a:gd name="T11" fmla="*/ 15 h 16"/>
                  <a:gd name="T12" fmla="*/ 2 w 23"/>
                  <a:gd name="T13" fmla="*/ 15 h 16"/>
                  <a:gd name="T14" fmla="*/ 1 w 23"/>
                  <a:gd name="T15" fmla="*/ 14 h 16"/>
                  <a:gd name="T16" fmla="*/ 1 w 23"/>
                  <a:gd name="T17" fmla="*/ 14 h 16"/>
                  <a:gd name="T18" fmla="*/ 1 w 23"/>
                  <a:gd name="T19" fmla="*/ 12 h 16"/>
                  <a:gd name="T20" fmla="*/ 1 w 23"/>
                  <a:gd name="T21" fmla="*/ 12 h 16"/>
                  <a:gd name="T22" fmla="*/ 0 w 23"/>
                  <a:gd name="T23" fmla="*/ 12 h 16"/>
                  <a:gd name="T24" fmla="*/ 1 w 23"/>
                  <a:gd name="T25" fmla="*/ 11 h 16"/>
                  <a:gd name="T26" fmla="*/ 2 w 23"/>
                  <a:gd name="T27" fmla="*/ 10 h 16"/>
                  <a:gd name="T28" fmla="*/ 14 w 23"/>
                  <a:gd name="T29" fmla="*/ 3 h 16"/>
                  <a:gd name="T30" fmla="*/ 19 w 23"/>
                  <a:gd name="T31" fmla="*/ 1 h 16"/>
                  <a:gd name="T32" fmla="*/ 22 w 23"/>
                  <a:gd name="T33" fmla="*/ 0 h 16"/>
                  <a:gd name="T34" fmla="*/ 22 w 23"/>
                  <a:gd name="T35" fmla="*/ 0 h 16"/>
                  <a:gd name="T36" fmla="*/ 19 w 23"/>
                  <a:gd name="T37" fmla="*/ 3 h 16"/>
                  <a:gd name="T38" fmla="*/ 19 w 23"/>
                  <a:gd name="T39" fmla="*/ 4 h 16"/>
                  <a:gd name="T40" fmla="*/ 19 w 23"/>
                  <a:gd name="T41" fmla="*/ 5 h 16"/>
                  <a:gd name="T42" fmla="*/ 18 w 23"/>
                  <a:gd name="T43" fmla="*/ 6 h 16"/>
                  <a:gd name="T44" fmla="*/ 9 w 23"/>
                  <a:gd name="T45" fmla="*/ 11 h 16"/>
                  <a:gd name="T46" fmla="*/ 8 w 23"/>
                  <a:gd name="T47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3" h="16">
                    <a:moveTo>
                      <a:pt x="8" y="11"/>
                    </a:moveTo>
                    <a:lnTo>
                      <a:pt x="7" y="12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7" y="13"/>
                    </a:lnTo>
                    <a:lnTo>
                      <a:pt x="4" y="15"/>
                    </a:lnTo>
                    <a:lnTo>
                      <a:pt x="2" y="15"/>
                    </a:lnTo>
                    <a:lnTo>
                      <a:pt x="1" y="14"/>
                    </a:lnTo>
                    <a:lnTo>
                      <a:pt x="1" y="14"/>
                    </a:lnTo>
                    <a:lnTo>
                      <a:pt x="1" y="12"/>
                    </a:lnTo>
                    <a:lnTo>
                      <a:pt x="1" y="12"/>
                    </a:lnTo>
                    <a:lnTo>
                      <a:pt x="0" y="12"/>
                    </a:lnTo>
                    <a:lnTo>
                      <a:pt x="1" y="11"/>
                    </a:lnTo>
                    <a:lnTo>
                      <a:pt x="2" y="10"/>
                    </a:lnTo>
                    <a:lnTo>
                      <a:pt x="14" y="3"/>
                    </a:lnTo>
                    <a:lnTo>
                      <a:pt x="19" y="1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9" y="3"/>
                    </a:lnTo>
                    <a:lnTo>
                      <a:pt x="19" y="4"/>
                    </a:lnTo>
                    <a:lnTo>
                      <a:pt x="19" y="5"/>
                    </a:lnTo>
                    <a:lnTo>
                      <a:pt x="18" y="6"/>
                    </a:lnTo>
                    <a:lnTo>
                      <a:pt x="9" y="11"/>
                    </a:lnTo>
                    <a:lnTo>
                      <a:pt x="8" y="1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29" name="Freeform 1575">
                <a:extLst>
                  <a:ext uri="{FF2B5EF4-FFF2-40B4-BE49-F238E27FC236}">
                    <a16:creationId xmlns:a16="http://schemas.microsoft.com/office/drawing/2014/main" id="{CEA42F57-BDF5-85BE-2178-759A75C7A8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02350" y="7835742"/>
                <a:ext cx="16481" cy="27466"/>
              </a:xfrm>
              <a:custGeom>
                <a:avLst/>
                <a:gdLst>
                  <a:gd name="T0" fmla="*/ 6 w 13"/>
                  <a:gd name="T1" fmla="*/ 11 h 23"/>
                  <a:gd name="T2" fmla="*/ 7 w 13"/>
                  <a:gd name="T3" fmla="*/ 17 h 23"/>
                  <a:gd name="T4" fmla="*/ 8 w 13"/>
                  <a:gd name="T5" fmla="*/ 14 h 23"/>
                  <a:gd name="T6" fmla="*/ 12 w 13"/>
                  <a:gd name="T7" fmla="*/ 18 h 23"/>
                  <a:gd name="T8" fmla="*/ 12 w 13"/>
                  <a:gd name="T9" fmla="*/ 21 h 23"/>
                  <a:gd name="T10" fmla="*/ 11 w 13"/>
                  <a:gd name="T11" fmla="*/ 21 h 23"/>
                  <a:gd name="T12" fmla="*/ 11 w 13"/>
                  <a:gd name="T13" fmla="*/ 22 h 23"/>
                  <a:gd name="T14" fmla="*/ 10 w 13"/>
                  <a:gd name="T15" fmla="*/ 21 h 23"/>
                  <a:gd name="T16" fmla="*/ 10 w 13"/>
                  <a:gd name="T17" fmla="*/ 20 h 23"/>
                  <a:gd name="T18" fmla="*/ 9 w 13"/>
                  <a:gd name="T19" fmla="*/ 19 h 23"/>
                  <a:gd name="T20" fmla="*/ 6 w 13"/>
                  <a:gd name="T21" fmla="*/ 18 h 23"/>
                  <a:gd name="T22" fmla="*/ 5 w 13"/>
                  <a:gd name="T23" fmla="*/ 16 h 23"/>
                  <a:gd name="T24" fmla="*/ 5 w 13"/>
                  <a:gd name="T25" fmla="*/ 15 h 23"/>
                  <a:gd name="T26" fmla="*/ 5 w 13"/>
                  <a:gd name="T27" fmla="*/ 12 h 23"/>
                  <a:gd name="T28" fmla="*/ 4 w 13"/>
                  <a:gd name="T29" fmla="*/ 11 h 23"/>
                  <a:gd name="T30" fmla="*/ 4 w 13"/>
                  <a:gd name="T31" fmla="*/ 11 h 23"/>
                  <a:gd name="T32" fmla="*/ 2 w 13"/>
                  <a:gd name="T33" fmla="*/ 10 h 23"/>
                  <a:gd name="T34" fmla="*/ 1 w 13"/>
                  <a:gd name="T35" fmla="*/ 8 h 23"/>
                  <a:gd name="T36" fmla="*/ 0 w 13"/>
                  <a:gd name="T37" fmla="*/ 7 h 23"/>
                  <a:gd name="T38" fmla="*/ 1 w 13"/>
                  <a:gd name="T39" fmla="*/ 5 h 23"/>
                  <a:gd name="T40" fmla="*/ 3 w 13"/>
                  <a:gd name="T41" fmla="*/ 2 h 23"/>
                  <a:gd name="T42" fmla="*/ 4 w 13"/>
                  <a:gd name="T43" fmla="*/ 0 h 23"/>
                  <a:gd name="T44" fmla="*/ 5 w 13"/>
                  <a:gd name="T45" fmla="*/ 0 h 23"/>
                  <a:gd name="T46" fmla="*/ 6 w 13"/>
                  <a:gd name="T47" fmla="*/ 2 h 23"/>
                  <a:gd name="T48" fmla="*/ 7 w 13"/>
                  <a:gd name="T49" fmla="*/ 3 h 23"/>
                  <a:gd name="T50" fmla="*/ 6 w 13"/>
                  <a:gd name="T51" fmla="*/ 4 h 23"/>
                  <a:gd name="T52" fmla="*/ 2 w 13"/>
                  <a:gd name="T53" fmla="*/ 7 h 23"/>
                  <a:gd name="T54" fmla="*/ 2 w 13"/>
                  <a:gd name="T55" fmla="*/ 7 h 23"/>
                  <a:gd name="T56" fmla="*/ 4 w 13"/>
                  <a:gd name="T57" fmla="*/ 8 h 23"/>
                  <a:gd name="T58" fmla="*/ 5 w 13"/>
                  <a:gd name="T59" fmla="*/ 9 h 23"/>
                  <a:gd name="T60" fmla="*/ 6 w 13"/>
                  <a:gd name="T61" fmla="*/ 1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" h="23">
                    <a:moveTo>
                      <a:pt x="6" y="11"/>
                    </a:moveTo>
                    <a:lnTo>
                      <a:pt x="7" y="17"/>
                    </a:lnTo>
                    <a:lnTo>
                      <a:pt x="8" y="14"/>
                    </a:lnTo>
                    <a:lnTo>
                      <a:pt x="12" y="18"/>
                    </a:lnTo>
                    <a:lnTo>
                      <a:pt x="12" y="21"/>
                    </a:lnTo>
                    <a:lnTo>
                      <a:pt x="11" y="21"/>
                    </a:lnTo>
                    <a:lnTo>
                      <a:pt x="11" y="22"/>
                    </a:lnTo>
                    <a:lnTo>
                      <a:pt x="10" y="21"/>
                    </a:lnTo>
                    <a:lnTo>
                      <a:pt x="10" y="20"/>
                    </a:lnTo>
                    <a:lnTo>
                      <a:pt x="9" y="19"/>
                    </a:lnTo>
                    <a:lnTo>
                      <a:pt x="6" y="18"/>
                    </a:lnTo>
                    <a:lnTo>
                      <a:pt x="5" y="16"/>
                    </a:lnTo>
                    <a:lnTo>
                      <a:pt x="5" y="15"/>
                    </a:lnTo>
                    <a:lnTo>
                      <a:pt x="5" y="12"/>
                    </a:lnTo>
                    <a:lnTo>
                      <a:pt x="4" y="11"/>
                    </a:lnTo>
                    <a:lnTo>
                      <a:pt x="4" y="11"/>
                    </a:lnTo>
                    <a:lnTo>
                      <a:pt x="2" y="10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1" y="5"/>
                    </a:lnTo>
                    <a:lnTo>
                      <a:pt x="3" y="2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6" y="2"/>
                    </a:lnTo>
                    <a:lnTo>
                      <a:pt x="7" y="3"/>
                    </a:lnTo>
                    <a:lnTo>
                      <a:pt x="6" y="4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4" y="8"/>
                    </a:lnTo>
                    <a:lnTo>
                      <a:pt x="5" y="9"/>
                    </a:lnTo>
                    <a:lnTo>
                      <a:pt x="6" y="1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30" name="Freeform 1576">
                <a:extLst>
                  <a:ext uri="{FF2B5EF4-FFF2-40B4-BE49-F238E27FC236}">
                    <a16:creationId xmlns:a16="http://schemas.microsoft.com/office/drawing/2014/main" id="{F9EB3F81-8C36-66DD-0F75-15DDA18C87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96859" y="7830251"/>
                <a:ext cx="5491" cy="10986"/>
              </a:xfrm>
              <a:custGeom>
                <a:avLst/>
                <a:gdLst>
                  <a:gd name="T0" fmla="*/ 4 w 5"/>
                  <a:gd name="T1" fmla="*/ 5 h 7"/>
                  <a:gd name="T2" fmla="*/ 3 w 5"/>
                  <a:gd name="T3" fmla="*/ 6 h 7"/>
                  <a:gd name="T4" fmla="*/ 1 w 5"/>
                  <a:gd name="T5" fmla="*/ 5 h 7"/>
                  <a:gd name="T6" fmla="*/ 1 w 5"/>
                  <a:gd name="T7" fmla="*/ 4 h 7"/>
                  <a:gd name="T8" fmla="*/ 0 w 5"/>
                  <a:gd name="T9" fmla="*/ 3 h 7"/>
                  <a:gd name="T10" fmla="*/ 1 w 5"/>
                  <a:gd name="T11" fmla="*/ 0 h 7"/>
                  <a:gd name="T12" fmla="*/ 1 w 5"/>
                  <a:gd name="T13" fmla="*/ 0 h 7"/>
                  <a:gd name="T14" fmla="*/ 2 w 5"/>
                  <a:gd name="T15" fmla="*/ 0 h 7"/>
                  <a:gd name="T16" fmla="*/ 3 w 5"/>
                  <a:gd name="T17" fmla="*/ 2 h 7"/>
                  <a:gd name="T18" fmla="*/ 4 w 5"/>
                  <a:gd name="T1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7">
                    <a:moveTo>
                      <a:pt x="4" y="5"/>
                    </a:moveTo>
                    <a:lnTo>
                      <a:pt x="3" y="6"/>
                    </a:lnTo>
                    <a:lnTo>
                      <a:pt x="1" y="5"/>
                    </a:lnTo>
                    <a:lnTo>
                      <a:pt x="1" y="4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2" y="0"/>
                    </a:lnTo>
                    <a:lnTo>
                      <a:pt x="3" y="2"/>
                    </a:lnTo>
                    <a:lnTo>
                      <a:pt x="4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31" name="Freeform 1577">
                <a:extLst>
                  <a:ext uri="{FF2B5EF4-FFF2-40B4-BE49-F238E27FC236}">
                    <a16:creationId xmlns:a16="http://schemas.microsoft.com/office/drawing/2014/main" id="{34F768E4-DDE6-A786-3E0B-D3041A145F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85873" y="7824757"/>
                <a:ext cx="5491" cy="10986"/>
              </a:xfrm>
              <a:custGeom>
                <a:avLst/>
                <a:gdLst>
                  <a:gd name="T0" fmla="*/ 5 w 6"/>
                  <a:gd name="T1" fmla="*/ 6 h 8"/>
                  <a:gd name="T2" fmla="*/ 5 w 6"/>
                  <a:gd name="T3" fmla="*/ 7 h 8"/>
                  <a:gd name="T4" fmla="*/ 2 w 6"/>
                  <a:gd name="T5" fmla="*/ 7 h 8"/>
                  <a:gd name="T6" fmla="*/ 1 w 6"/>
                  <a:gd name="T7" fmla="*/ 5 h 8"/>
                  <a:gd name="T8" fmla="*/ 0 w 6"/>
                  <a:gd name="T9" fmla="*/ 5 h 8"/>
                  <a:gd name="T10" fmla="*/ 0 w 6"/>
                  <a:gd name="T11" fmla="*/ 2 h 8"/>
                  <a:gd name="T12" fmla="*/ 0 w 6"/>
                  <a:gd name="T13" fmla="*/ 1 h 8"/>
                  <a:gd name="T14" fmla="*/ 1 w 6"/>
                  <a:gd name="T15" fmla="*/ 0 h 8"/>
                  <a:gd name="T16" fmla="*/ 4 w 6"/>
                  <a:gd name="T17" fmla="*/ 4 h 8"/>
                  <a:gd name="T18" fmla="*/ 5 w 6"/>
                  <a:gd name="T1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8">
                    <a:moveTo>
                      <a:pt x="5" y="6"/>
                    </a:moveTo>
                    <a:lnTo>
                      <a:pt x="5" y="7"/>
                    </a:lnTo>
                    <a:lnTo>
                      <a:pt x="2" y="7"/>
                    </a:lnTo>
                    <a:lnTo>
                      <a:pt x="1" y="5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4" y="4"/>
                    </a:lnTo>
                    <a:lnTo>
                      <a:pt x="5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32" name="Freeform 1578">
                <a:extLst>
                  <a:ext uri="{FF2B5EF4-FFF2-40B4-BE49-F238E27FC236}">
                    <a16:creationId xmlns:a16="http://schemas.microsoft.com/office/drawing/2014/main" id="{F567DB7A-1768-D7AF-5533-5C74FEEADB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96859" y="7819265"/>
                <a:ext cx="10986" cy="10986"/>
              </a:xfrm>
              <a:custGeom>
                <a:avLst/>
                <a:gdLst>
                  <a:gd name="T0" fmla="*/ 7 w 8"/>
                  <a:gd name="T1" fmla="*/ 2 h 7"/>
                  <a:gd name="T2" fmla="*/ 7 w 8"/>
                  <a:gd name="T3" fmla="*/ 3 h 7"/>
                  <a:gd name="T4" fmla="*/ 6 w 8"/>
                  <a:gd name="T5" fmla="*/ 4 h 7"/>
                  <a:gd name="T6" fmla="*/ 5 w 8"/>
                  <a:gd name="T7" fmla="*/ 4 h 7"/>
                  <a:gd name="T8" fmla="*/ 3 w 8"/>
                  <a:gd name="T9" fmla="*/ 3 h 7"/>
                  <a:gd name="T10" fmla="*/ 3 w 8"/>
                  <a:gd name="T11" fmla="*/ 3 h 7"/>
                  <a:gd name="T12" fmla="*/ 3 w 8"/>
                  <a:gd name="T13" fmla="*/ 5 h 7"/>
                  <a:gd name="T14" fmla="*/ 3 w 8"/>
                  <a:gd name="T15" fmla="*/ 6 h 7"/>
                  <a:gd name="T16" fmla="*/ 0 w 8"/>
                  <a:gd name="T17" fmla="*/ 4 h 7"/>
                  <a:gd name="T18" fmla="*/ 0 w 8"/>
                  <a:gd name="T19" fmla="*/ 3 h 7"/>
                  <a:gd name="T20" fmla="*/ 1 w 8"/>
                  <a:gd name="T21" fmla="*/ 2 h 7"/>
                  <a:gd name="T22" fmla="*/ 3 w 8"/>
                  <a:gd name="T23" fmla="*/ 0 h 7"/>
                  <a:gd name="T24" fmla="*/ 3 w 8"/>
                  <a:gd name="T25" fmla="*/ 0 h 7"/>
                  <a:gd name="T26" fmla="*/ 7 w 8"/>
                  <a:gd name="T2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7">
                    <a:moveTo>
                      <a:pt x="7" y="2"/>
                    </a:moveTo>
                    <a:lnTo>
                      <a:pt x="7" y="3"/>
                    </a:lnTo>
                    <a:lnTo>
                      <a:pt x="6" y="4"/>
                    </a:lnTo>
                    <a:lnTo>
                      <a:pt x="5" y="4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3" y="5"/>
                    </a:lnTo>
                    <a:lnTo>
                      <a:pt x="3" y="6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7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33" name="Freeform 1580">
                <a:extLst>
                  <a:ext uri="{FF2B5EF4-FFF2-40B4-BE49-F238E27FC236}">
                    <a16:creationId xmlns:a16="http://schemas.microsoft.com/office/drawing/2014/main" id="{B9F97BF6-1D06-A670-920E-C684B2DC9A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39119" y="7522647"/>
                <a:ext cx="49435" cy="49435"/>
              </a:xfrm>
              <a:custGeom>
                <a:avLst/>
                <a:gdLst>
                  <a:gd name="T0" fmla="*/ 35 w 41"/>
                  <a:gd name="T1" fmla="*/ 11 h 38"/>
                  <a:gd name="T2" fmla="*/ 26 w 41"/>
                  <a:gd name="T3" fmla="*/ 17 h 38"/>
                  <a:gd name="T4" fmla="*/ 22 w 41"/>
                  <a:gd name="T5" fmla="*/ 21 h 38"/>
                  <a:gd name="T6" fmla="*/ 21 w 41"/>
                  <a:gd name="T7" fmla="*/ 25 h 38"/>
                  <a:gd name="T8" fmla="*/ 19 w 41"/>
                  <a:gd name="T9" fmla="*/ 26 h 38"/>
                  <a:gd name="T10" fmla="*/ 17 w 41"/>
                  <a:gd name="T11" fmla="*/ 27 h 38"/>
                  <a:gd name="T12" fmla="*/ 16 w 41"/>
                  <a:gd name="T13" fmla="*/ 28 h 38"/>
                  <a:gd name="T14" fmla="*/ 13 w 41"/>
                  <a:gd name="T15" fmla="*/ 31 h 38"/>
                  <a:gd name="T16" fmla="*/ 11 w 41"/>
                  <a:gd name="T17" fmla="*/ 31 h 38"/>
                  <a:gd name="T18" fmla="*/ 2 w 41"/>
                  <a:gd name="T19" fmla="*/ 37 h 38"/>
                  <a:gd name="T20" fmla="*/ 0 w 41"/>
                  <a:gd name="T21" fmla="*/ 37 h 38"/>
                  <a:gd name="T22" fmla="*/ 1 w 41"/>
                  <a:gd name="T23" fmla="*/ 36 h 38"/>
                  <a:gd name="T24" fmla="*/ 4 w 41"/>
                  <a:gd name="T25" fmla="*/ 33 h 38"/>
                  <a:gd name="T26" fmla="*/ 6 w 41"/>
                  <a:gd name="T27" fmla="*/ 31 h 38"/>
                  <a:gd name="T28" fmla="*/ 9 w 41"/>
                  <a:gd name="T29" fmla="*/ 28 h 38"/>
                  <a:gd name="T30" fmla="*/ 10 w 41"/>
                  <a:gd name="T31" fmla="*/ 26 h 38"/>
                  <a:gd name="T32" fmla="*/ 10 w 41"/>
                  <a:gd name="T33" fmla="*/ 25 h 38"/>
                  <a:gd name="T34" fmla="*/ 10 w 41"/>
                  <a:gd name="T35" fmla="*/ 21 h 38"/>
                  <a:gd name="T36" fmla="*/ 11 w 41"/>
                  <a:gd name="T37" fmla="*/ 20 h 38"/>
                  <a:gd name="T38" fmla="*/ 13 w 41"/>
                  <a:gd name="T39" fmla="*/ 17 h 38"/>
                  <a:gd name="T40" fmla="*/ 15 w 41"/>
                  <a:gd name="T41" fmla="*/ 16 h 38"/>
                  <a:gd name="T42" fmla="*/ 16 w 41"/>
                  <a:gd name="T43" fmla="*/ 15 h 38"/>
                  <a:gd name="T44" fmla="*/ 21 w 41"/>
                  <a:gd name="T45" fmla="*/ 16 h 38"/>
                  <a:gd name="T46" fmla="*/ 22 w 41"/>
                  <a:gd name="T47" fmla="*/ 14 h 38"/>
                  <a:gd name="T48" fmla="*/ 23 w 41"/>
                  <a:gd name="T49" fmla="*/ 14 h 38"/>
                  <a:gd name="T50" fmla="*/ 22 w 41"/>
                  <a:gd name="T51" fmla="*/ 13 h 38"/>
                  <a:gd name="T52" fmla="*/ 22 w 41"/>
                  <a:gd name="T53" fmla="*/ 11 h 38"/>
                  <a:gd name="T54" fmla="*/ 22 w 41"/>
                  <a:gd name="T55" fmla="*/ 8 h 38"/>
                  <a:gd name="T56" fmla="*/ 23 w 41"/>
                  <a:gd name="T57" fmla="*/ 6 h 38"/>
                  <a:gd name="T58" fmla="*/ 25 w 41"/>
                  <a:gd name="T59" fmla="*/ 3 h 38"/>
                  <a:gd name="T60" fmla="*/ 28 w 41"/>
                  <a:gd name="T61" fmla="*/ 2 h 38"/>
                  <a:gd name="T62" fmla="*/ 32 w 41"/>
                  <a:gd name="T63" fmla="*/ 1 h 38"/>
                  <a:gd name="T64" fmla="*/ 35 w 41"/>
                  <a:gd name="T65" fmla="*/ 0 h 38"/>
                  <a:gd name="T66" fmla="*/ 39 w 41"/>
                  <a:gd name="T67" fmla="*/ 3 h 38"/>
                  <a:gd name="T68" fmla="*/ 40 w 41"/>
                  <a:gd name="T69" fmla="*/ 4 h 38"/>
                  <a:gd name="T70" fmla="*/ 39 w 41"/>
                  <a:gd name="T71" fmla="*/ 7 h 38"/>
                  <a:gd name="T72" fmla="*/ 38 w 41"/>
                  <a:gd name="T73" fmla="*/ 9 h 38"/>
                  <a:gd name="T74" fmla="*/ 35 w 41"/>
                  <a:gd name="T75" fmla="*/ 1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1" h="38">
                    <a:moveTo>
                      <a:pt x="35" y="11"/>
                    </a:moveTo>
                    <a:lnTo>
                      <a:pt x="26" y="17"/>
                    </a:lnTo>
                    <a:lnTo>
                      <a:pt x="22" y="21"/>
                    </a:lnTo>
                    <a:lnTo>
                      <a:pt x="21" y="25"/>
                    </a:lnTo>
                    <a:lnTo>
                      <a:pt x="19" y="26"/>
                    </a:lnTo>
                    <a:lnTo>
                      <a:pt x="17" y="27"/>
                    </a:lnTo>
                    <a:lnTo>
                      <a:pt x="16" y="28"/>
                    </a:lnTo>
                    <a:lnTo>
                      <a:pt x="13" y="31"/>
                    </a:lnTo>
                    <a:lnTo>
                      <a:pt x="11" y="31"/>
                    </a:lnTo>
                    <a:lnTo>
                      <a:pt x="2" y="37"/>
                    </a:lnTo>
                    <a:lnTo>
                      <a:pt x="0" y="37"/>
                    </a:lnTo>
                    <a:lnTo>
                      <a:pt x="1" y="36"/>
                    </a:lnTo>
                    <a:lnTo>
                      <a:pt x="4" y="33"/>
                    </a:lnTo>
                    <a:lnTo>
                      <a:pt x="6" y="31"/>
                    </a:lnTo>
                    <a:lnTo>
                      <a:pt x="9" y="28"/>
                    </a:lnTo>
                    <a:lnTo>
                      <a:pt x="10" y="26"/>
                    </a:lnTo>
                    <a:lnTo>
                      <a:pt x="10" y="25"/>
                    </a:lnTo>
                    <a:lnTo>
                      <a:pt x="10" y="21"/>
                    </a:lnTo>
                    <a:lnTo>
                      <a:pt x="11" y="20"/>
                    </a:lnTo>
                    <a:lnTo>
                      <a:pt x="13" y="17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21" y="16"/>
                    </a:lnTo>
                    <a:lnTo>
                      <a:pt x="22" y="14"/>
                    </a:lnTo>
                    <a:lnTo>
                      <a:pt x="23" y="14"/>
                    </a:lnTo>
                    <a:lnTo>
                      <a:pt x="22" y="13"/>
                    </a:lnTo>
                    <a:lnTo>
                      <a:pt x="22" y="11"/>
                    </a:lnTo>
                    <a:lnTo>
                      <a:pt x="22" y="8"/>
                    </a:lnTo>
                    <a:lnTo>
                      <a:pt x="23" y="6"/>
                    </a:lnTo>
                    <a:lnTo>
                      <a:pt x="25" y="3"/>
                    </a:lnTo>
                    <a:lnTo>
                      <a:pt x="28" y="2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39" y="3"/>
                    </a:lnTo>
                    <a:lnTo>
                      <a:pt x="40" y="4"/>
                    </a:lnTo>
                    <a:lnTo>
                      <a:pt x="39" y="7"/>
                    </a:lnTo>
                    <a:lnTo>
                      <a:pt x="38" y="9"/>
                    </a:lnTo>
                    <a:lnTo>
                      <a:pt x="35" y="1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34" name="Freeform 1581">
                <a:extLst>
                  <a:ext uri="{FF2B5EF4-FFF2-40B4-BE49-F238E27FC236}">
                    <a16:creationId xmlns:a16="http://schemas.microsoft.com/office/drawing/2014/main" id="{D40AEE70-C038-E947-0551-36137BF70C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8978" y="7506166"/>
                <a:ext cx="5491" cy="10986"/>
              </a:xfrm>
              <a:custGeom>
                <a:avLst/>
                <a:gdLst>
                  <a:gd name="T0" fmla="*/ 2 w 6"/>
                  <a:gd name="T1" fmla="*/ 7 h 8"/>
                  <a:gd name="T2" fmla="*/ 2 w 6"/>
                  <a:gd name="T3" fmla="*/ 7 h 8"/>
                  <a:gd name="T4" fmla="*/ 0 w 6"/>
                  <a:gd name="T5" fmla="*/ 6 h 8"/>
                  <a:gd name="T6" fmla="*/ 0 w 6"/>
                  <a:gd name="T7" fmla="*/ 5 h 8"/>
                  <a:gd name="T8" fmla="*/ 1 w 6"/>
                  <a:gd name="T9" fmla="*/ 4 h 8"/>
                  <a:gd name="T10" fmla="*/ 2 w 6"/>
                  <a:gd name="T11" fmla="*/ 2 h 8"/>
                  <a:gd name="T12" fmla="*/ 3 w 6"/>
                  <a:gd name="T13" fmla="*/ 1 h 8"/>
                  <a:gd name="T14" fmla="*/ 4 w 6"/>
                  <a:gd name="T15" fmla="*/ 0 h 8"/>
                  <a:gd name="T16" fmla="*/ 5 w 6"/>
                  <a:gd name="T17" fmla="*/ 1 h 8"/>
                  <a:gd name="T18" fmla="*/ 4 w 6"/>
                  <a:gd name="T19" fmla="*/ 4 h 8"/>
                  <a:gd name="T20" fmla="*/ 3 w 6"/>
                  <a:gd name="T21" fmla="*/ 5 h 8"/>
                  <a:gd name="T22" fmla="*/ 2 w 6"/>
                  <a:gd name="T2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" h="8">
                    <a:moveTo>
                      <a:pt x="2" y="7"/>
                    </a:moveTo>
                    <a:lnTo>
                      <a:pt x="2" y="7"/>
                    </a:lnTo>
                    <a:lnTo>
                      <a:pt x="0" y="6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2" y="2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" y="1"/>
                    </a:lnTo>
                    <a:lnTo>
                      <a:pt x="4" y="4"/>
                    </a:lnTo>
                    <a:lnTo>
                      <a:pt x="3" y="5"/>
                    </a:lnTo>
                    <a:lnTo>
                      <a:pt x="2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35" name="Freeform 1582">
                <a:extLst>
                  <a:ext uri="{FF2B5EF4-FFF2-40B4-BE49-F238E27FC236}">
                    <a16:creationId xmlns:a16="http://schemas.microsoft.com/office/drawing/2014/main" id="{0F6A866D-C163-B3BA-6139-E705381247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88554" y="7495180"/>
                <a:ext cx="60424" cy="49438"/>
              </a:xfrm>
              <a:custGeom>
                <a:avLst/>
                <a:gdLst>
                  <a:gd name="T0" fmla="*/ 38 w 49"/>
                  <a:gd name="T1" fmla="*/ 7 h 38"/>
                  <a:gd name="T2" fmla="*/ 42 w 49"/>
                  <a:gd name="T3" fmla="*/ 4 h 38"/>
                  <a:gd name="T4" fmla="*/ 44 w 49"/>
                  <a:gd name="T5" fmla="*/ 0 h 38"/>
                  <a:gd name="T6" fmla="*/ 48 w 49"/>
                  <a:gd name="T7" fmla="*/ 3 h 38"/>
                  <a:gd name="T8" fmla="*/ 40 w 49"/>
                  <a:gd name="T9" fmla="*/ 11 h 38"/>
                  <a:gd name="T10" fmla="*/ 38 w 49"/>
                  <a:gd name="T11" fmla="*/ 15 h 38"/>
                  <a:gd name="T12" fmla="*/ 45 w 49"/>
                  <a:gd name="T13" fmla="*/ 14 h 38"/>
                  <a:gd name="T14" fmla="*/ 44 w 49"/>
                  <a:gd name="T15" fmla="*/ 17 h 38"/>
                  <a:gd name="T16" fmla="*/ 39 w 49"/>
                  <a:gd name="T17" fmla="*/ 20 h 38"/>
                  <a:gd name="T18" fmla="*/ 32 w 49"/>
                  <a:gd name="T19" fmla="*/ 26 h 38"/>
                  <a:gd name="T20" fmla="*/ 26 w 49"/>
                  <a:gd name="T21" fmla="*/ 28 h 38"/>
                  <a:gd name="T22" fmla="*/ 16 w 49"/>
                  <a:gd name="T23" fmla="*/ 32 h 38"/>
                  <a:gd name="T24" fmla="*/ 14 w 49"/>
                  <a:gd name="T25" fmla="*/ 34 h 38"/>
                  <a:gd name="T26" fmla="*/ 11 w 49"/>
                  <a:gd name="T27" fmla="*/ 35 h 38"/>
                  <a:gd name="T28" fmla="*/ 9 w 49"/>
                  <a:gd name="T29" fmla="*/ 37 h 38"/>
                  <a:gd name="T30" fmla="*/ 5 w 49"/>
                  <a:gd name="T31" fmla="*/ 37 h 38"/>
                  <a:gd name="T32" fmla="*/ 1 w 49"/>
                  <a:gd name="T33" fmla="*/ 36 h 38"/>
                  <a:gd name="T34" fmla="*/ 3 w 49"/>
                  <a:gd name="T35" fmla="*/ 32 h 38"/>
                  <a:gd name="T36" fmla="*/ 8 w 49"/>
                  <a:gd name="T37" fmla="*/ 31 h 38"/>
                  <a:gd name="T38" fmla="*/ 19 w 49"/>
                  <a:gd name="T39" fmla="*/ 26 h 38"/>
                  <a:gd name="T40" fmla="*/ 22 w 49"/>
                  <a:gd name="T41" fmla="*/ 19 h 38"/>
                  <a:gd name="T42" fmla="*/ 24 w 49"/>
                  <a:gd name="T43" fmla="*/ 15 h 38"/>
                  <a:gd name="T44" fmla="*/ 30 w 49"/>
                  <a:gd name="T45" fmla="*/ 18 h 38"/>
                  <a:gd name="T46" fmla="*/ 30 w 49"/>
                  <a:gd name="T47" fmla="*/ 18 h 38"/>
                  <a:gd name="T48" fmla="*/ 33 w 49"/>
                  <a:gd name="T49" fmla="*/ 14 h 38"/>
                  <a:gd name="T50" fmla="*/ 28 w 49"/>
                  <a:gd name="T51" fmla="*/ 12 h 38"/>
                  <a:gd name="T52" fmla="*/ 23 w 49"/>
                  <a:gd name="T53" fmla="*/ 12 h 38"/>
                  <a:gd name="T54" fmla="*/ 21 w 49"/>
                  <a:gd name="T55" fmla="*/ 9 h 38"/>
                  <a:gd name="T56" fmla="*/ 21 w 49"/>
                  <a:gd name="T57" fmla="*/ 6 h 38"/>
                  <a:gd name="T58" fmla="*/ 23 w 49"/>
                  <a:gd name="T59" fmla="*/ 3 h 38"/>
                  <a:gd name="T60" fmla="*/ 29 w 49"/>
                  <a:gd name="T61" fmla="*/ 1 h 38"/>
                  <a:gd name="T62" fmla="*/ 34 w 49"/>
                  <a:gd name="T63" fmla="*/ 0 h 38"/>
                  <a:gd name="T64" fmla="*/ 36 w 49"/>
                  <a:gd name="T65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lnTo>
                      <a:pt x="38" y="7"/>
                    </a:lnTo>
                    <a:lnTo>
                      <a:pt x="40" y="6"/>
                    </a:lnTo>
                    <a:lnTo>
                      <a:pt x="42" y="4"/>
                    </a:lnTo>
                    <a:lnTo>
                      <a:pt x="43" y="1"/>
                    </a:lnTo>
                    <a:lnTo>
                      <a:pt x="44" y="0"/>
                    </a:lnTo>
                    <a:lnTo>
                      <a:pt x="45" y="1"/>
                    </a:lnTo>
                    <a:lnTo>
                      <a:pt x="48" y="3"/>
                    </a:lnTo>
                    <a:lnTo>
                      <a:pt x="45" y="6"/>
                    </a:lnTo>
                    <a:lnTo>
                      <a:pt x="40" y="11"/>
                    </a:lnTo>
                    <a:lnTo>
                      <a:pt x="39" y="14"/>
                    </a:lnTo>
                    <a:lnTo>
                      <a:pt x="38" y="15"/>
                    </a:lnTo>
                    <a:lnTo>
                      <a:pt x="44" y="14"/>
                    </a:lnTo>
                    <a:lnTo>
                      <a:pt x="45" y="14"/>
                    </a:lnTo>
                    <a:lnTo>
                      <a:pt x="45" y="15"/>
                    </a:lnTo>
                    <a:lnTo>
                      <a:pt x="44" y="17"/>
                    </a:lnTo>
                    <a:lnTo>
                      <a:pt x="42" y="18"/>
                    </a:lnTo>
                    <a:lnTo>
                      <a:pt x="39" y="20"/>
                    </a:lnTo>
                    <a:lnTo>
                      <a:pt x="34" y="23"/>
                    </a:lnTo>
                    <a:lnTo>
                      <a:pt x="32" y="26"/>
                    </a:lnTo>
                    <a:lnTo>
                      <a:pt x="29" y="28"/>
                    </a:lnTo>
                    <a:lnTo>
                      <a:pt x="26" y="28"/>
                    </a:lnTo>
                    <a:lnTo>
                      <a:pt x="20" y="30"/>
                    </a:lnTo>
                    <a:lnTo>
                      <a:pt x="16" y="32"/>
                    </a:lnTo>
                    <a:lnTo>
                      <a:pt x="16" y="33"/>
                    </a:lnTo>
                    <a:lnTo>
                      <a:pt x="14" y="34"/>
                    </a:lnTo>
                    <a:lnTo>
                      <a:pt x="13" y="34"/>
                    </a:lnTo>
                    <a:lnTo>
                      <a:pt x="11" y="35"/>
                    </a:lnTo>
                    <a:lnTo>
                      <a:pt x="10" y="36"/>
                    </a:lnTo>
                    <a:lnTo>
                      <a:pt x="9" y="37"/>
                    </a:lnTo>
                    <a:lnTo>
                      <a:pt x="6" y="37"/>
                    </a:lnTo>
                    <a:lnTo>
                      <a:pt x="5" y="37"/>
                    </a:lnTo>
                    <a:lnTo>
                      <a:pt x="4" y="37"/>
                    </a:lnTo>
                    <a:lnTo>
                      <a:pt x="1" y="36"/>
                    </a:lnTo>
                    <a:lnTo>
                      <a:pt x="0" y="35"/>
                    </a:lnTo>
                    <a:lnTo>
                      <a:pt x="3" y="32"/>
                    </a:lnTo>
                    <a:lnTo>
                      <a:pt x="5" y="31"/>
                    </a:lnTo>
                    <a:lnTo>
                      <a:pt x="8" y="31"/>
                    </a:lnTo>
                    <a:lnTo>
                      <a:pt x="12" y="29"/>
                    </a:lnTo>
                    <a:lnTo>
                      <a:pt x="19" y="26"/>
                    </a:lnTo>
                    <a:lnTo>
                      <a:pt x="21" y="24"/>
                    </a:lnTo>
                    <a:lnTo>
                      <a:pt x="22" y="19"/>
                    </a:lnTo>
                    <a:lnTo>
                      <a:pt x="23" y="17"/>
                    </a:lnTo>
                    <a:lnTo>
                      <a:pt x="24" y="15"/>
                    </a:lnTo>
                    <a:lnTo>
                      <a:pt x="28" y="15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31" y="16"/>
                    </a:lnTo>
                    <a:lnTo>
                      <a:pt x="33" y="14"/>
                    </a:lnTo>
                    <a:lnTo>
                      <a:pt x="32" y="14"/>
                    </a:lnTo>
                    <a:lnTo>
                      <a:pt x="28" y="12"/>
                    </a:lnTo>
                    <a:lnTo>
                      <a:pt x="25" y="12"/>
                    </a:lnTo>
                    <a:lnTo>
                      <a:pt x="23" y="12"/>
                    </a:lnTo>
                    <a:lnTo>
                      <a:pt x="22" y="11"/>
                    </a:lnTo>
                    <a:lnTo>
                      <a:pt x="21" y="9"/>
                    </a:lnTo>
                    <a:lnTo>
                      <a:pt x="21" y="7"/>
                    </a:lnTo>
                    <a:lnTo>
                      <a:pt x="21" y="6"/>
                    </a:lnTo>
                    <a:lnTo>
                      <a:pt x="22" y="4"/>
                    </a:lnTo>
                    <a:lnTo>
                      <a:pt x="23" y="3"/>
                    </a:lnTo>
                    <a:lnTo>
                      <a:pt x="25" y="1"/>
                    </a:lnTo>
                    <a:lnTo>
                      <a:pt x="29" y="1"/>
                    </a:lnTo>
                    <a:lnTo>
                      <a:pt x="33" y="0"/>
                    </a:lnTo>
                    <a:lnTo>
                      <a:pt x="34" y="0"/>
                    </a:lnTo>
                    <a:lnTo>
                      <a:pt x="36" y="0"/>
                    </a:lnTo>
                    <a:lnTo>
                      <a:pt x="36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36" name="Freeform 1583">
                <a:extLst>
                  <a:ext uri="{FF2B5EF4-FFF2-40B4-BE49-F238E27FC236}">
                    <a16:creationId xmlns:a16="http://schemas.microsoft.com/office/drawing/2014/main" id="{B4FB7300-B48E-83D9-9102-ABBE71EA6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54469" y="7484195"/>
                <a:ext cx="16481" cy="10986"/>
              </a:xfrm>
              <a:custGeom>
                <a:avLst/>
                <a:gdLst>
                  <a:gd name="T0" fmla="*/ 8 w 13"/>
                  <a:gd name="T1" fmla="*/ 7 h 9"/>
                  <a:gd name="T2" fmla="*/ 7 w 13"/>
                  <a:gd name="T3" fmla="*/ 8 h 9"/>
                  <a:gd name="T4" fmla="*/ 6 w 13"/>
                  <a:gd name="T5" fmla="*/ 8 h 9"/>
                  <a:gd name="T6" fmla="*/ 5 w 13"/>
                  <a:gd name="T7" fmla="*/ 7 h 9"/>
                  <a:gd name="T8" fmla="*/ 2 w 13"/>
                  <a:gd name="T9" fmla="*/ 8 h 9"/>
                  <a:gd name="T10" fmla="*/ 2 w 13"/>
                  <a:gd name="T11" fmla="*/ 8 h 9"/>
                  <a:gd name="T12" fmla="*/ 0 w 13"/>
                  <a:gd name="T13" fmla="*/ 4 h 9"/>
                  <a:gd name="T14" fmla="*/ 0 w 13"/>
                  <a:gd name="T15" fmla="*/ 3 h 9"/>
                  <a:gd name="T16" fmla="*/ 0 w 13"/>
                  <a:gd name="T17" fmla="*/ 2 h 9"/>
                  <a:gd name="T18" fmla="*/ 2 w 13"/>
                  <a:gd name="T19" fmla="*/ 1 h 9"/>
                  <a:gd name="T20" fmla="*/ 4 w 13"/>
                  <a:gd name="T21" fmla="*/ 0 h 9"/>
                  <a:gd name="T22" fmla="*/ 6 w 13"/>
                  <a:gd name="T23" fmla="*/ 0 h 9"/>
                  <a:gd name="T24" fmla="*/ 11 w 13"/>
                  <a:gd name="T25" fmla="*/ 2 h 9"/>
                  <a:gd name="T26" fmla="*/ 12 w 13"/>
                  <a:gd name="T27" fmla="*/ 4 h 9"/>
                  <a:gd name="T28" fmla="*/ 12 w 13"/>
                  <a:gd name="T29" fmla="*/ 6 h 9"/>
                  <a:gd name="T30" fmla="*/ 11 w 13"/>
                  <a:gd name="T31" fmla="*/ 6 h 9"/>
                  <a:gd name="T32" fmla="*/ 8 w 13"/>
                  <a:gd name="T3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" h="9">
                    <a:moveTo>
                      <a:pt x="8" y="7"/>
                    </a:moveTo>
                    <a:lnTo>
                      <a:pt x="7" y="8"/>
                    </a:lnTo>
                    <a:lnTo>
                      <a:pt x="6" y="8"/>
                    </a:lnTo>
                    <a:lnTo>
                      <a:pt x="5" y="7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11" y="2"/>
                    </a:lnTo>
                    <a:lnTo>
                      <a:pt x="12" y="4"/>
                    </a:lnTo>
                    <a:lnTo>
                      <a:pt x="12" y="6"/>
                    </a:lnTo>
                    <a:lnTo>
                      <a:pt x="11" y="6"/>
                    </a:lnTo>
                    <a:lnTo>
                      <a:pt x="8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37" name="Freeform 1584">
                <a:extLst>
                  <a:ext uri="{FF2B5EF4-FFF2-40B4-BE49-F238E27FC236}">
                    <a16:creationId xmlns:a16="http://schemas.microsoft.com/office/drawing/2014/main" id="{52128A82-2404-399E-617C-4D6D262AA6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70950" y="7478703"/>
                <a:ext cx="10986" cy="10986"/>
              </a:xfrm>
              <a:custGeom>
                <a:avLst/>
                <a:gdLst>
                  <a:gd name="T0" fmla="*/ 3 w 8"/>
                  <a:gd name="T1" fmla="*/ 8 h 9"/>
                  <a:gd name="T2" fmla="*/ 2 w 8"/>
                  <a:gd name="T3" fmla="*/ 8 h 9"/>
                  <a:gd name="T4" fmla="*/ 1 w 8"/>
                  <a:gd name="T5" fmla="*/ 7 h 9"/>
                  <a:gd name="T6" fmla="*/ 1 w 8"/>
                  <a:gd name="T7" fmla="*/ 5 h 9"/>
                  <a:gd name="T8" fmla="*/ 0 w 8"/>
                  <a:gd name="T9" fmla="*/ 2 h 9"/>
                  <a:gd name="T10" fmla="*/ 2 w 8"/>
                  <a:gd name="T11" fmla="*/ 0 h 9"/>
                  <a:gd name="T12" fmla="*/ 3 w 8"/>
                  <a:gd name="T13" fmla="*/ 0 h 9"/>
                  <a:gd name="T14" fmla="*/ 3 w 8"/>
                  <a:gd name="T15" fmla="*/ 0 h 9"/>
                  <a:gd name="T16" fmla="*/ 5 w 8"/>
                  <a:gd name="T17" fmla="*/ 3 h 9"/>
                  <a:gd name="T18" fmla="*/ 6 w 8"/>
                  <a:gd name="T19" fmla="*/ 4 h 9"/>
                  <a:gd name="T20" fmla="*/ 7 w 8"/>
                  <a:gd name="T21" fmla="*/ 4 h 9"/>
                  <a:gd name="T22" fmla="*/ 5 w 8"/>
                  <a:gd name="T23" fmla="*/ 5 h 9"/>
                  <a:gd name="T24" fmla="*/ 3 w 8"/>
                  <a:gd name="T2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9">
                    <a:moveTo>
                      <a:pt x="3" y="8"/>
                    </a:moveTo>
                    <a:lnTo>
                      <a:pt x="2" y="8"/>
                    </a:lnTo>
                    <a:lnTo>
                      <a:pt x="1" y="7"/>
                    </a:lnTo>
                    <a:lnTo>
                      <a:pt x="1" y="5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5" y="3"/>
                    </a:lnTo>
                    <a:lnTo>
                      <a:pt x="6" y="4"/>
                    </a:lnTo>
                    <a:lnTo>
                      <a:pt x="7" y="4"/>
                    </a:lnTo>
                    <a:lnTo>
                      <a:pt x="5" y="5"/>
                    </a:lnTo>
                    <a:lnTo>
                      <a:pt x="3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38" name="Freeform 1585">
                <a:extLst>
                  <a:ext uri="{FF2B5EF4-FFF2-40B4-BE49-F238E27FC236}">
                    <a16:creationId xmlns:a16="http://schemas.microsoft.com/office/drawing/2014/main" id="{55D01C67-3A30-E584-4D48-74E8FF867A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80809" y="7462223"/>
                <a:ext cx="10986" cy="10986"/>
              </a:xfrm>
              <a:custGeom>
                <a:avLst/>
                <a:gdLst>
                  <a:gd name="T0" fmla="*/ 7 w 8"/>
                  <a:gd name="T1" fmla="*/ 5 h 7"/>
                  <a:gd name="T2" fmla="*/ 5 w 8"/>
                  <a:gd name="T3" fmla="*/ 6 h 7"/>
                  <a:gd name="T4" fmla="*/ 2 w 8"/>
                  <a:gd name="T5" fmla="*/ 5 h 7"/>
                  <a:gd name="T6" fmla="*/ 0 w 8"/>
                  <a:gd name="T7" fmla="*/ 2 h 7"/>
                  <a:gd name="T8" fmla="*/ 0 w 8"/>
                  <a:gd name="T9" fmla="*/ 0 h 7"/>
                  <a:gd name="T10" fmla="*/ 5 w 8"/>
                  <a:gd name="T11" fmla="*/ 2 h 7"/>
                  <a:gd name="T12" fmla="*/ 6 w 8"/>
                  <a:gd name="T13" fmla="*/ 2 h 7"/>
                  <a:gd name="T14" fmla="*/ 7 w 8"/>
                  <a:gd name="T1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7">
                    <a:moveTo>
                      <a:pt x="7" y="5"/>
                    </a:moveTo>
                    <a:lnTo>
                      <a:pt x="5" y="6"/>
                    </a:lnTo>
                    <a:lnTo>
                      <a:pt x="2" y="5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5" y="2"/>
                    </a:lnTo>
                    <a:lnTo>
                      <a:pt x="6" y="2"/>
                    </a:lnTo>
                    <a:lnTo>
                      <a:pt x="7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39" name="Freeform 1586">
                <a:extLst>
                  <a:ext uri="{FF2B5EF4-FFF2-40B4-BE49-F238E27FC236}">
                    <a16:creationId xmlns:a16="http://schemas.microsoft.com/office/drawing/2014/main" id="{7C23B4A2-C033-2D46-DFB5-2F779535BD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91794" y="7429265"/>
                <a:ext cx="10986" cy="10986"/>
              </a:xfrm>
              <a:custGeom>
                <a:avLst/>
                <a:gdLst>
                  <a:gd name="T0" fmla="*/ 4 w 7"/>
                  <a:gd name="T1" fmla="*/ 8 h 9"/>
                  <a:gd name="T2" fmla="*/ 4 w 7"/>
                  <a:gd name="T3" fmla="*/ 8 h 9"/>
                  <a:gd name="T4" fmla="*/ 1 w 7"/>
                  <a:gd name="T5" fmla="*/ 6 h 9"/>
                  <a:gd name="T6" fmla="*/ 1 w 7"/>
                  <a:gd name="T7" fmla="*/ 4 h 9"/>
                  <a:gd name="T8" fmla="*/ 0 w 7"/>
                  <a:gd name="T9" fmla="*/ 3 h 9"/>
                  <a:gd name="T10" fmla="*/ 4 w 7"/>
                  <a:gd name="T11" fmla="*/ 0 h 9"/>
                  <a:gd name="T12" fmla="*/ 6 w 7"/>
                  <a:gd name="T13" fmla="*/ 0 h 9"/>
                  <a:gd name="T14" fmla="*/ 6 w 7"/>
                  <a:gd name="T15" fmla="*/ 1 h 9"/>
                  <a:gd name="T16" fmla="*/ 6 w 7"/>
                  <a:gd name="T17" fmla="*/ 3 h 9"/>
                  <a:gd name="T18" fmla="*/ 5 w 7"/>
                  <a:gd name="T19" fmla="*/ 6 h 9"/>
                  <a:gd name="T20" fmla="*/ 4 w 7"/>
                  <a:gd name="T21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9">
                    <a:moveTo>
                      <a:pt x="4" y="8"/>
                    </a:moveTo>
                    <a:lnTo>
                      <a:pt x="4" y="8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0" y="3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6" y="3"/>
                    </a:lnTo>
                    <a:lnTo>
                      <a:pt x="5" y="6"/>
                    </a:lnTo>
                    <a:lnTo>
                      <a:pt x="4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40" name="Freeform 1587">
                <a:extLst>
                  <a:ext uri="{FF2B5EF4-FFF2-40B4-BE49-F238E27FC236}">
                    <a16:creationId xmlns:a16="http://schemas.microsoft.com/office/drawing/2014/main" id="{002B2D04-914A-F8D6-7069-E8180909BD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98413" y="7429265"/>
                <a:ext cx="71410" cy="43943"/>
              </a:xfrm>
              <a:custGeom>
                <a:avLst/>
                <a:gdLst>
                  <a:gd name="T0" fmla="*/ 43 w 57"/>
                  <a:gd name="T1" fmla="*/ 4 h 36"/>
                  <a:gd name="T2" fmla="*/ 46 w 57"/>
                  <a:gd name="T3" fmla="*/ 13 h 36"/>
                  <a:gd name="T4" fmla="*/ 48 w 57"/>
                  <a:gd name="T5" fmla="*/ 15 h 36"/>
                  <a:gd name="T6" fmla="*/ 49 w 57"/>
                  <a:gd name="T7" fmla="*/ 16 h 36"/>
                  <a:gd name="T8" fmla="*/ 52 w 57"/>
                  <a:gd name="T9" fmla="*/ 16 h 36"/>
                  <a:gd name="T10" fmla="*/ 54 w 57"/>
                  <a:gd name="T11" fmla="*/ 18 h 36"/>
                  <a:gd name="T12" fmla="*/ 55 w 57"/>
                  <a:gd name="T13" fmla="*/ 19 h 36"/>
                  <a:gd name="T14" fmla="*/ 56 w 57"/>
                  <a:gd name="T15" fmla="*/ 21 h 36"/>
                  <a:gd name="T16" fmla="*/ 47 w 57"/>
                  <a:gd name="T17" fmla="*/ 17 h 36"/>
                  <a:gd name="T18" fmla="*/ 42 w 57"/>
                  <a:gd name="T19" fmla="*/ 23 h 36"/>
                  <a:gd name="T20" fmla="*/ 40 w 57"/>
                  <a:gd name="T21" fmla="*/ 23 h 36"/>
                  <a:gd name="T22" fmla="*/ 25 w 57"/>
                  <a:gd name="T23" fmla="*/ 23 h 36"/>
                  <a:gd name="T24" fmla="*/ 22 w 57"/>
                  <a:gd name="T25" fmla="*/ 24 h 36"/>
                  <a:gd name="T26" fmla="*/ 20 w 57"/>
                  <a:gd name="T27" fmla="*/ 26 h 36"/>
                  <a:gd name="T28" fmla="*/ 17 w 57"/>
                  <a:gd name="T29" fmla="*/ 30 h 36"/>
                  <a:gd name="T30" fmla="*/ 15 w 57"/>
                  <a:gd name="T31" fmla="*/ 32 h 36"/>
                  <a:gd name="T32" fmla="*/ 13 w 57"/>
                  <a:gd name="T33" fmla="*/ 34 h 36"/>
                  <a:gd name="T34" fmla="*/ 9 w 57"/>
                  <a:gd name="T35" fmla="*/ 35 h 36"/>
                  <a:gd name="T36" fmla="*/ 5 w 57"/>
                  <a:gd name="T37" fmla="*/ 34 h 36"/>
                  <a:gd name="T38" fmla="*/ 2 w 57"/>
                  <a:gd name="T39" fmla="*/ 34 h 36"/>
                  <a:gd name="T40" fmla="*/ 1 w 57"/>
                  <a:gd name="T41" fmla="*/ 32 h 36"/>
                  <a:gd name="T42" fmla="*/ 0 w 57"/>
                  <a:gd name="T43" fmla="*/ 28 h 36"/>
                  <a:gd name="T44" fmla="*/ 0 w 57"/>
                  <a:gd name="T45" fmla="*/ 26 h 36"/>
                  <a:gd name="T46" fmla="*/ 0 w 57"/>
                  <a:gd name="T47" fmla="*/ 24 h 36"/>
                  <a:gd name="T48" fmla="*/ 4 w 57"/>
                  <a:gd name="T49" fmla="*/ 21 h 36"/>
                  <a:gd name="T50" fmla="*/ 6 w 57"/>
                  <a:gd name="T51" fmla="*/ 19 h 36"/>
                  <a:gd name="T52" fmla="*/ 11 w 57"/>
                  <a:gd name="T53" fmla="*/ 10 h 36"/>
                  <a:gd name="T54" fmla="*/ 13 w 57"/>
                  <a:gd name="T55" fmla="*/ 8 h 36"/>
                  <a:gd name="T56" fmla="*/ 14 w 57"/>
                  <a:gd name="T57" fmla="*/ 8 h 36"/>
                  <a:gd name="T58" fmla="*/ 19 w 57"/>
                  <a:gd name="T59" fmla="*/ 8 h 36"/>
                  <a:gd name="T60" fmla="*/ 23 w 57"/>
                  <a:gd name="T61" fmla="*/ 5 h 36"/>
                  <a:gd name="T62" fmla="*/ 31 w 57"/>
                  <a:gd name="T63" fmla="*/ 1 h 36"/>
                  <a:gd name="T64" fmla="*/ 33 w 57"/>
                  <a:gd name="T65" fmla="*/ 0 h 36"/>
                  <a:gd name="T66" fmla="*/ 39 w 57"/>
                  <a:gd name="T67" fmla="*/ 0 h 36"/>
                  <a:gd name="T68" fmla="*/ 41 w 57"/>
                  <a:gd name="T69" fmla="*/ 1 h 36"/>
                  <a:gd name="T70" fmla="*/ 42 w 57"/>
                  <a:gd name="T71" fmla="*/ 2 h 36"/>
                  <a:gd name="T72" fmla="*/ 43 w 57"/>
                  <a:gd name="T73" fmla="*/ 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7" h="36">
                    <a:moveTo>
                      <a:pt x="43" y="4"/>
                    </a:moveTo>
                    <a:lnTo>
                      <a:pt x="46" y="13"/>
                    </a:lnTo>
                    <a:lnTo>
                      <a:pt x="48" y="15"/>
                    </a:lnTo>
                    <a:lnTo>
                      <a:pt x="49" y="16"/>
                    </a:lnTo>
                    <a:lnTo>
                      <a:pt x="52" y="16"/>
                    </a:lnTo>
                    <a:lnTo>
                      <a:pt x="54" y="18"/>
                    </a:lnTo>
                    <a:lnTo>
                      <a:pt x="55" y="19"/>
                    </a:lnTo>
                    <a:lnTo>
                      <a:pt x="56" y="21"/>
                    </a:lnTo>
                    <a:lnTo>
                      <a:pt x="47" y="17"/>
                    </a:lnTo>
                    <a:lnTo>
                      <a:pt x="42" y="23"/>
                    </a:lnTo>
                    <a:lnTo>
                      <a:pt x="40" y="23"/>
                    </a:lnTo>
                    <a:lnTo>
                      <a:pt x="25" y="23"/>
                    </a:lnTo>
                    <a:lnTo>
                      <a:pt x="22" y="24"/>
                    </a:lnTo>
                    <a:lnTo>
                      <a:pt x="20" y="26"/>
                    </a:lnTo>
                    <a:lnTo>
                      <a:pt x="17" y="30"/>
                    </a:lnTo>
                    <a:lnTo>
                      <a:pt x="15" y="32"/>
                    </a:lnTo>
                    <a:lnTo>
                      <a:pt x="13" y="34"/>
                    </a:lnTo>
                    <a:lnTo>
                      <a:pt x="9" y="35"/>
                    </a:lnTo>
                    <a:lnTo>
                      <a:pt x="5" y="34"/>
                    </a:lnTo>
                    <a:lnTo>
                      <a:pt x="2" y="34"/>
                    </a:lnTo>
                    <a:lnTo>
                      <a:pt x="1" y="32"/>
                    </a:lnTo>
                    <a:lnTo>
                      <a:pt x="0" y="28"/>
                    </a:lnTo>
                    <a:lnTo>
                      <a:pt x="0" y="26"/>
                    </a:lnTo>
                    <a:lnTo>
                      <a:pt x="0" y="24"/>
                    </a:lnTo>
                    <a:lnTo>
                      <a:pt x="4" y="21"/>
                    </a:lnTo>
                    <a:lnTo>
                      <a:pt x="6" y="19"/>
                    </a:lnTo>
                    <a:lnTo>
                      <a:pt x="11" y="10"/>
                    </a:lnTo>
                    <a:lnTo>
                      <a:pt x="13" y="8"/>
                    </a:lnTo>
                    <a:lnTo>
                      <a:pt x="14" y="8"/>
                    </a:lnTo>
                    <a:lnTo>
                      <a:pt x="19" y="8"/>
                    </a:lnTo>
                    <a:lnTo>
                      <a:pt x="23" y="5"/>
                    </a:lnTo>
                    <a:lnTo>
                      <a:pt x="31" y="1"/>
                    </a:lnTo>
                    <a:lnTo>
                      <a:pt x="33" y="0"/>
                    </a:lnTo>
                    <a:lnTo>
                      <a:pt x="39" y="0"/>
                    </a:lnTo>
                    <a:lnTo>
                      <a:pt x="41" y="1"/>
                    </a:lnTo>
                    <a:lnTo>
                      <a:pt x="42" y="2"/>
                    </a:lnTo>
                    <a:lnTo>
                      <a:pt x="43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41" name="Freeform 1588">
                <a:extLst>
                  <a:ext uri="{FF2B5EF4-FFF2-40B4-BE49-F238E27FC236}">
                    <a16:creationId xmlns:a16="http://schemas.microsoft.com/office/drawing/2014/main" id="{E0FD707F-F813-81A4-5FD3-6290BB4EA7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07144" y="7429265"/>
                <a:ext cx="5495" cy="5495"/>
              </a:xfrm>
              <a:custGeom>
                <a:avLst/>
                <a:gdLst>
                  <a:gd name="T0" fmla="*/ 3 w 4"/>
                  <a:gd name="T1" fmla="*/ 5 h 6"/>
                  <a:gd name="T2" fmla="*/ 2 w 4"/>
                  <a:gd name="T3" fmla="*/ 5 h 6"/>
                  <a:gd name="T4" fmla="*/ 2 w 4"/>
                  <a:gd name="T5" fmla="*/ 4 h 6"/>
                  <a:gd name="T6" fmla="*/ 0 w 4"/>
                  <a:gd name="T7" fmla="*/ 1 h 6"/>
                  <a:gd name="T8" fmla="*/ 0 w 4"/>
                  <a:gd name="T9" fmla="*/ 0 h 6"/>
                  <a:gd name="T10" fmla="*/ 2 w 4"/>
                  <a:gd name="T11" fmla="*/ 1 h 6"/>
                  <a:gd name="T12" fmla="*/ 3 w 4"/>
                  <a:gd name="T13" fmla="*/ 3 h 6"/>
                  <a:gd name="T14" fmla="*/ 3 w 4"/>
                  <a:gd name="T1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6">
                    <a:moveTo>
                      <a:pt x="3" y="5"/>
                    </a:moveTo>
                    <a:lnTo>
                      <a:pt x="2" y="5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2" y="1"/>
                    </a:lnTo>
                    <a:lnTo>
                      <a:pt x="3" y="3"/>
                    </a:lnTo>
                    <a:lnTo>
                      <a:pt x="3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42" name="Freeform 1589">
                <a:extLst>
                  <a:ext uri="{FF2B5EF4-FFF2-40B4-BE49-F238E27FC236}">
                    <a16:creationId xmlns:a16="http://schemas.microsoft.com/office/drawing/2014/main" id="{B97F2FDB-4A43-B8D3-16F9-94E464C469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96158" y="7418279"/>
                <a:ext cx="5495" cy="10986"/>
              </a:xfrm>
              <a:custGeom>
                <a:avLst/>
                <a:gdLst>
                  <a:gd name="T0" fmla="*/ 4 w 5"/>
                  <a:gd name="T1" fmla="*/ 4 h 10"/>
                  <a:gd name="T2" fmla="*/ 4 w 5"/>
                  <a:gd name="T3" fmla="*/ 8 h 10"/>
                  <a:gd name="T4" fmla="*/ 4 w 5"/>
                  <a:gd name="T5" fmla="*/ 9 h 10"/>
                  <a:gd name="T6" fmla="*/ 3 w 5"/>
                  <a:gd name="T7" fmla="*/ 8 h 10"/>
                  <a:gd name="T8" fmla="*/ 1 w 5"/>
                  <a:gd name="T9" fmla="*/ 9 h 10"/>
                  <a:gd name="T10" fmla="*/ 0 w 5"/>
                  <a:gd name="T11" fmla="*/ 8 h 10"/>
                  <a:gd name="T12" fmla="*/ 1 w 5"/>
                  <a:gd name="T13" fmla="*/ 6 h 10"/>
                  <a:gd name="T14" fmla="*/ 1 w 5"/>
                  <a:gd name="T15" fmla="*/ 5 h 10"/>
                  <a:gd name="T16" fmla="*/ 2 w 5"/>
                  <a:gd name="T17" fmla="*/ 5 h 10"/>
                  <a:gd name="T18" fmla="*/ 2 w 5"/>
                  <a:gd name="T19" fmla="*/ 3 h 10"/>
                  <a:gd name="T20" fmla="*/ 2 w 5"/>
                  <a:gd name="T21" fmla="*/ 2 h 10"/>
                  <a:gd name="T22" fmla="*/ 3 w 5"/>
                  <a:gd name="T23" fmla="*/ 0 h 10"/>
                  <a:gd name="T24" fmla="*/ 3 w 5"/>
                  <a:gd name="T25" fmla="*/ 0 h 10"/>
                  <a:gd name="T26" fmla="*/ 4 w 5"/>
                  <a:gd name="T2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" h="10">
                    <a:moveTo>
                      <a:pt x="4" y="4"/>
                    </a:moveTo>
                    <a:lnTo>
                      <a:pt x="4" y="8"/>
                    </a:lnTo>
                    <a:lnTo>
                      <a:pt x="4" y="9"/>
                    </a:lnTo>
                    <a:lnTo>
                      <a:pt x="3" y="8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2" y="2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4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43" name="Freeform 1590">
                <a:extLst>
                  <a:ext uri="{FF2B5EF4-FFF2-40B4-BE49-F238E27FC236}">
                    <a16:creationId xmlns:a16="http://schemas.microsoft.com/office/drawing/2014/main" id="{C6F75D51-7138-BD80-DE48-902E19D6B7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67283" y="7412788"/>
                <a:ext cx="16477" cy="27463"/>
              </a:xfrm>
              <a:custGeom>
                <a:avLst/>
                <a:gdLst>
                  <a:gd name="T0" fmla="*/ 8 w 12"/>
                  <a:gd name="T1" fmla="*/ 10 h 21"/>
                  <a:gd name="T2" fmla="*/ 11 w 12"/>
                  <a:gd name="T3" fmla="*/ 17 h 21"/>
                  <a:gd name="T4" fmla="*/ 11 w 12"/>
                  <a:gd name="T5" fmla="*/ 19 h 21"/>
                  <a:gd name="T6" fmla="*/ 8 w 12"/>
                  <a:gd name="T7" fmla="*/ 20 h 21"/>
                  <a:gd name="T8" fmla="*/ 6 w 12"/>
                  <a:gd name="T9" fmla="*/ 19 h 21"/>
                  <a:gd name="T10" fmla="*/ 5 w 12"/>
                  <a:gd name="T11" fmla="*/ 19 h 21"/>
                  <a:gd name="T12" fmla="*/ 5 w 12"/>
                  <a:gd name="T13" fmla="*/ 18 h 21"/>
                  <a:gd name="T14" fmla="*/ 5 w 12"/>
                  <a:gd name="T15" fmla="*/ 15 h 21"/>
                  <a:gd name="T16" fmla="*/ 4 w 12"/>
                  <a:gd name="T17" fmla="*/ 12 h 21"/>
                  <a:gd name="T18" fmla="*/ 2 w 12"/>
                  <a:gd name="T19" fmla="*/ 11 h 21"/>
                  <a:gd name="T20" fmla="*/ 0 w 12"/>
                  <a:gd name="T21" fmla="*/ 13 h 21"/>
                  <a:gd name="T22" fmla="*/ 0 w 12"/>
                  <a:gd name="T23" fmla="*/ 9 h 21"/>
                  <a:gd name="T24" fmla="*/ 1 w 12"/>
                  <a:gd name="T25" fmla="*/ 6 h 21"/>
                  <a:gd name="T26" fmla="*/ 1 w 12"/>
                  <a:gd name="T27" fmla="*/ 4 h 21"/>
                  <a:gd name="T28" fmla="*/ 1 w 12"/>
                  <a:gd name="T29" fmla="*/ 1 h 21"/>
                  <a:gd name="T30" fmla="*/ 1 w 12"/>
                  <a:gd name="T31" fmla="*/ 0 h 21"/>
                  <a:gd name="T32" fmla="*/ 3 w 12"/>
                  <a:gd name="T33" fmla="*/ 0 h 21"/>
                  <a:gd name="T34" fmla="*/ 6 w 12"/>
                  <a:gd name="T35" fmla="*/ 3 h 21"/>
                  <a:gd name="T36" fmla="*/ 8 w 12"/>
                  <a:gd name="T37" fmla="*/ 1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" h="21">
                    <a:moveTo>
                      <a:pt x="8" y="10"/>
                    </a:moveTo>
                    <a:lnTo>
                      <a:pt x="11" y="17"/>
                    </a:lnTo>
                    <a:lnTo>
                      <a:pt x="11" y="19"/>
                    </a:lnTo>
                    <a:lnTo>
                      <a:pt x="8" y="20"/>
                    </a:lnTo>
                    <a:lnTo>
                      <a:pt x="6" y="19"/>
                    </a:lnTo>
                    <a:lnTo>
                      <a:pt x="5" y="19"/>
                    </a:lnTo>
                    <a:lnTo>
                      <a:pt x="5" y="18"/>
                    </a:lnTo>
                    <a:lnTo>
                      <a:pt x="5" y="15"/>
                    </a:lnTo>
                    <a:lnTo>
                      <a:pt x="4" y="12"/>
                    </a:lnTo>
                    <a:lnTo>
                      <a:pt x="2" y="11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1" y="6"/>
                    </a:lnTo>
                    <a:lnTo>
                      <a:pt x="1" y="4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8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44" name="Freeform 1591">
                <a:extLst>
                  <a:ext uri="{FF2B5EF4-FFF2-40B4-BE49-F238E27FC236}">
                    <a16:creationId xmlns:a16="http://schemas.microsoft.com/office/drawing/2014/main" id="{EBF5938A-4ADA-85A2-7293-A89B3D3EFA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74187" y="7412788"/>
                <a:ext cx="16481" cy="27463"/>
              </a:xfrm>
              <a:custGeom>
                <a:avLst/>
                <a:gdLst>
                  <a:gd name="T0" fmla="*/ 11 w 14"/>
                  <a:gd name="T1" fmla="*/ 8 h 20"/>
                  <a:gd name="T2" fmla="*/ 10 w 14"/>
                  <a:gd name="T3" fmla="*/ 9 h 20"/>
                  <a:gd name="T4" fmla="*/ 9 w 14"/>
                  <a:gd name="T5" fmla="*/ 11 h 20"/>
                  <a:gd name="T6" fmla="*/ 8 w 14"/>
                  <a:gd name="T7" fmla="*/ 11 h 20"/>
                  <a:gd name="T8" fmla="*/ 7 w 14"/>
                  <a:gd name="T9" fmla="*/ 12 h 20"/>
                  <a:gd name="T10" fmla="*/ 2 w 14"/>
                  <a:gd name="T11" fmla="*/ 18 h 20"/>
                  <a:gd name="T12" fmla="*/ 0 w 14"/>
                  <a:gd name="T13" fmla="*/ 19 h 20"/>
                  <a:gd name="T14" fmla="*/ 3 w 14"/>
                  <a:gd name="T15" fmla="*/ 14 h 20"/>
                  <a:gd name="T16" fmla="*/ 3 w 14"/>
                  <a:gd name="T17" fmla="*/ 13 h 20"/>
                  <a:gd name="T18" fmla="*/ 3 w 14"/>
                  <a:gd name="T19" fmla="*/ 12 h 20"/>
                  <a:gd name="T20" fmla="*/ 2 w 14"/>
                  <a:gd name="T21" fmla="*/ 8 h 20"/>
                  <a:gd name="T22" fmla="*/ 3 w 14"/>
                  <a:gd name="T23" fmla="*/ 9 h 20"/>
                  <a:gd name="T24" fmla="*/ 5 w 14"/>
                  <a:gd name="T25" fmla="*/ 8 h 20"/>
                  <a:gd name="T26" fmla="*/ 7 w 14"/>
                  <a:gd name="T27" fmla="*/ 5 h 20"/>
                  <a:gd name="T28" fmla="*/ 8 w 14"/>
                  <a:gd name="T29" fmla="*/ 5 h 20"/>
                  <a:gd name="T30" fmla="*/ 10 w 14"/>
                  <a:gd name="T31" fmla="*/ 1 h 20"/>
                  <a:gd name="T32" fmla="*/ 11 w 14"/>
                  <a:gd name="T33" fmla="*/ 0 h 20"/>
                  <a:gd name="T34" fmla="*/ 11 w 14"/>
                  <a:gd name="T35" fmla="*/ 1 h 20"/>
                  <a:gd name="T36" fmla="*/ 11 w 14"/>
                  <a:gd name="T37" fmla="*/ 3 h 20"/>
                  <a:gd name="T38" fmla="*/ 13 w 14"/>
                  <a:gd name="T39" fmla="*/ 5 h 20"/>
                  <a:gd name="T40" fmla="*/ 12 w 14"/>
                  <a:gd name="T41" fmla="*/ 7 h 20"/>
                  <a:gd name="T42" fmla="*/ 11 w 14"/>
                  <a:gd name="T43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" h="20">
                    <a:moveTo>
                      <a:pt x="11" y="8"/>
                    </a:moveTo>
                    <a:lnTo>
                      <a:pt x="10" y="9"/>
                    </a:lnTo>
                    <a:lnTo>
                      <a:pt x="9" y="11"/>
                    </a:lnTo>
                    <a:lnTo>
                      <a:pt x="8" y="11"/>
                    </a:lnTo>
                    <a:lnTo>
                      <a:pt x="7" y="12"/>
                    </a:lnTo>
                    <a:lnTo>
                      <a:pt x="2" y="18"/>
                    </a:lnTo>
                    <a:lnTo>
                      <a:pt x="0" y="19"/>
                    </a:lnTo>
                    <a:lnTo>
                      <a:pt x="3" y="14"/>
                    </a:lnTo>
                    <a:lnTo>
                      <a:pt x="3" y="13"/>
                    </a:lnTo>
                    <a:lnTo>
                      <a:pt x="3" y="12"/>
                    </a:lnTo>
                    <a:lnTo>
                      <a:pt x="2" y="8"/>
                    </a:lnTo>
                    <a:lnTo>
                      <a:pt x="3" y="9"/>
                    </a:lnTo>
                    <a:lnTo>
                      <a:pt x="5" y="8"/>
                    </a:lnTo>
                    <a:lnTo>
                      <a:pt x="7" y="5"/>
                    </a:lnTo>
                    <a:lnTo>
                      <a:pt x="8" y="5"/>
                    </a:lnTo>
                    <a:lnTo>
                      <a:pt x="10" y="1"/>
                    </a:lnTo>
                    <a:lnTo>
                      <a:pt x="11" y="0"/>
                    </a:lnTo>
                    <a:lnTo>
                      <a:pt x="11" y="1"/>
                    </a:lnTo>
                    <a:lnTo>
                      <a:pt x="11" y="3"/>
                    </a:lnTo>
                    <a:lnTo>
                      <a:pt x="13" y="5"/>
                    </a:lnTo>
                    <a:lnTo>
                      <a:pt x="12" y="7"/>
                    </a:lnTo>
                    <a:lnTo>
                      <a:pt x="11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45" name="Freeform 1592">
                <a:extLst>
                  <a:ext uri="{FF2B5EF4-FFF2-40B4-BE49-F238E27FC236}">
                    <a16:creationId xmlns:a16="http://schemas.microsoft.com/office/drawing/2014/main" id="{95E43A81-D375-ACF0-D4CC-74DB80D5A1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95873" y="7407294"/>
                <a:ext cx="32958" cy="43943"/>
              </a:xfrm>
              <a:custGeom>
                <a:avLst/>
                <a:gdLst>
                  <a:gd name="T0" fmla="*/ 19 w 27"/>
                  <a:gd name="T1" fmla="*/ 22 h 35"/>
                  <a:gd name="T2" fmla="*/ 19 w 27"/>
                  <a:gd name="T3" fmla="*/ 24 h 35"/>
                  <a:gd name="T4" fmla="*/ 20 w 27"/>
                  <a:gd name="T5" fmla="*/ 23 h 35"/>
                  <a:gd name="T6" fmla="*/ 21 w 27"/>
                  <a:gd name="T7" fmla="*/ 21 h 35"/>
                  <a:gd name="T8" fmla="*/ 23 w 27"/>
                  <a:gd name="T9" fmla="*/ 21 h 35"/>
                  <a:gd name="T10" fmla="*/ 25 w 27"/>
                  <a:gd name="T11" fmla="*/ 22 h 35"/>
                  <a:gd name="T12" fmla="*/ 26 w 27"/>
                  <a:gd name="T13" fmla="*/ 23 h 35"/>
                  <a:gd name="T14" fmla="*/ 25 w 27"/>
                  <a:gd name="T15" fmla="*/ 26 h 35"/>
                  <a:gd name="T16" fmla="*/ 25 w 27"/>
                  <a:gd name="T17" fmla="*/ 30 h 35"/>
                  <a:gd name="T18" fmla="*/ 24 w 27"/>
                  <a:gd name="T19" fmla="*/ 32 h 35"/>
                  <a:gd name="T20" fmla="*/ 23 w 27"/>
                  <a:gd name="T21" fmla="*/ 34 h 35"/>
                  <a:gd name="T22" fmla="*/ 20 w 27"/>
                  <a:gd name="T23" fmla="*/ 32 h 35"/>
                  <a:gd name="T24" fmla="*/ 17 w 27"/>
                  <a:gd name="T25" fmla="*/ 30 h 35"/>
                  <a:gd name="T26" fmla="*/ 14 w 27"/>
                  <a:gd name="T27" fmla="*/ 25 h 35"/>
                  <a:gd name="T28" fmla="*/ 12 w 27"/>
                  <a:gd name="T29" fmla="*/ 21 h 35"/>
                  <a:gd name="T30" fmla="*/ 12 w 27"/>
                  <a:gd name="T31" fmla="*/ 20 h 35"/>
                  <a:gd name="T32" fmla="*/ 11 w 27"/>
                  <a:gd name="T33" fmla="*/ 19 h 35"/>
                  <a:gd name="T34" fmla="*/ 8 w 27"/>
                  <a:gd name="T35" fmla="*/ 13 h 35"/>
                  <a:gd name="T36" fmla="*/ 6 w 27"/>
                  <a:gd name="T37" fmla="*/ 8 h 35"/>
                  <a:gd name="T38" fmla="*/ 4 w 27"/>
                  <a:gd name="T39" fmla="*/ 7 h 35"/>
                  <a:gd name="T40" fmla="*/ 1 w 27"/>
                  <a:gd name="T41" fmla="*/ 6 h 35"/>
                  <a:gd name="T42" fmla="*/ 0 w 27"/>
                  <a:gd name="T43" fmla="*/ 3 h 35"/>
                  <a:gd name="T44" fmla="*/ 1 w 27"/>
                  <a:gd name="T45" fmla="*/ 1 h 35"/>
                  <a:gd name="T46" fmla="*/ 5 w 27"/>
                  <a:gd name="T47" fmla="*/ 0 h 35"/>
                  <a:gd name="T48" fmla="*/ 11 w 27"/>
                  <a:gd name="T49" fmla="*/ 6 h 35"/>
                  <a:gd name="T50" fmla="*/ 12 w 27"/>
                  <a:gd name="T51" fmla="*/ 8 h 35"/>
                  <a:gd name="T52" fmla="*/ 14 w 27"/>
                  <a:gd name="T53" fmla="*/ 11 h 35"/>
                  <a:gd name="T54" fmla="*/ 15 w 27"/>
                  <a:gd name="T55" fmla="*/ 15 h 35"/>
                  <a:gd name="T56" fmla="*/ 16 w 27"/>
                  <a:gd name="T57" fmla="*/ 17 h 35"/>
                  <a:gd name="T58" fmla="*/ 19 w 27"/>
                  <a:gd name="T59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" h="35">
                    <a:moveTo>
                      <a:pt x="19" y="22"/>
                    </a:moveTo>
                    <a:lnTo>
                      <a:pt x="19" y="24"/>
                    </a:lnTo>
                    <a:lnTo>
                      <a:pt x="20" y="23"/>
                    </a:lnTo>
                    <a:lnTo>
                      <a:pt x="21" y="21"/>
                    </a:lnTo>
                    <a:lnTo>
                      <a:pt x="23" y="21"/>
                    </a:lnTo>
                    <a:lnTo>
                      <a:pt x="25" y="22"/>
                    </a:lnTo>
                    <a:lnTo>
                      <a:pt x="26" y="23"/>
                    </a:lnTo>
                    <a:lnTo>
                      <a:pt x="25" y="26"/>
                    </a:lnTo>
                    <a:lnTo>
                      <a:pt x="25" y="30"/>
                    </a:lnTo>
                    <a:lnTo>
                      <a:pt x="24" y="32"/>
                    </a:lnTo>
                    <a:lnTo>
                      <a:pt x="23" y="34"/>
                    </a:lnTo>
                    <a:lnTo>
                      <a:pt x="20" y="32"/>
                    </a:lnTo>
                    <a:lnTo>
                      <a:pt x="17" y="30"/>
                    </a:lnTo>
                    <a:lnTo>
                      <a:pt x="14" y="25"/>
                    </a:lnTo>
                    <a:lnTo>
                      <a:pt x="12" y="21"/>
                    </a:lnTo>
                    <a:lnTo>
                      <a:pt x="12" y="20"/>
                    </a:lnTo>
                    <a:lnTo>
                      <a:pt x="11" y="19"/>
                    </a:lnTo>
                    <a:lnTo>
                      <a:pt x="8" y="13"/>
                    </a:lnTo>
                    <a:lnTo>
                      <a:pt x="6" y="8"/>
                    </a:lnTo>
                    <a:lnTo>
                      <a:pt x="4" y="7"/>
                    </a:lnTo>
                    <a:lnTo>
                      <a:pt x="1" y="6"/>
                    </a:lnTo>
                    <a:lnTo>
                      <a:pt x="0" y="3"/>
                    </a:lnTo>
                    <a:lnTo>
                      <a:pt x="1" y="1"/>
                    </a:lnTo>
                    <a:lnTo>
                      <a:pt x="5" y="0"/>
                    </a:lnTo>
                    <a:lnTo>
                      <a:pt x="11" y="6"/>
                    </a:lnTo>
                    <a:lnTo>
                      <a:pt x="12" y="8"/>
                    </a:lnTo>
                    <a:lnTo>
                      <a:pt x="14" y="11"/>
                    </a:lnTo>
                    <a:lnTo>
                      <a:pt x="15" y="15"/>
                    </a:lnTo>
                    <a:lnTo>
                      <a:pt x="16" y="17"/>
                    </a:lnTo>
                    <a:lnTo>
                      <a:pt x="19" y="2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46" name="Freeform 1593">
                <a:extLst>
                  <a:ext uri="{FF2B5EF4-FFF2-40B4-BE49-F238E27FC236}">
                    <a16:creationId xmlns:a16="http://schemas.microsoft.com/office/drawing/2014/main" id="{32EDBCBD-222A-0B23-B598-79511F2DBD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63201" y="7407294"/>
                <a:ext cx="5495" cy="5495"/>
              </a:xfrm>
              <a:custGeom>
                <a:avLst/>
                <a:gdLst>
                  <a:gd name="T0" fmla="*/ 5 w 6"/>
                  <a:gd name="T1" fmla="*/ 1 h 6"/>
                  <a:gd name="T2" fmla="*/ 5 w 6"/>
                  <a:gd name="T3" fmla="*/ 5 h 6"/>
                  <a:gd name="T4" fmla="*/ 1 w 6"/>
                  <a:gd name="T5" fmla="*/ 2 h 6"/>
                  <a:gd name="T6" fmla="*/ 0 w 6"/>
                  <a:gd name="T7" fmla="*/ 1 h 6"/>
                  <a:gd name="T8" fmla="*/ 0 w 6"/>
                  <a:gd name="T9" fmla="*/ 0 h 6"/>
                  <a:gd name="T10" fmla="*/ 5 w 6"/>
                  <a:gd name="T11" fmla="*/ 0 h 6"/>
                  <a:gd name="T12" fmla="*/ 5 w 6"/>
                  <a:gd name="T13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lnTo>
                      <a:pt x="5" y="5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5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47" name="Freeform 1594">
                <a:extLst>
                  <a:ext uri="{FF2B5EF4-FFF2-40B4-BE49-F238E27FC236}">
                    <a16:creationId xmlns:a16="http://schemas.microsoft.com/office/drawing/2014/main" id="{14025A00-41CE-2102-3CB7-96CA68FD70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52215" y="7401802"/>
                <a:ext cx="16481" cy="16477"/>
              </a:xfrm>
              <a:custGeom>
                <a:avLst/>
                <a:gdLst>
                  <a:gd name="T0" fmla="*/ 6 w 13"/>
                  <a:gd name="T1" fmla="*/ 4 h 14"/>
                  <a:gd name="T2" fmla="*/ 6 w 13"/>
                  <a:gd name="T3" fmla="*/ 4 h 14"/>
                  <a:gd name="T4" fmla="*/ 7 w 13"/>
                  <a:gd name="T5" fmla="*/ 4 h 14"/>
                  <a:gd name="T6" fmla="*/ 9 w 13"/>
                  <a:gd name="T7" fmla="*/ 1 h 14"/>
                  <a:gd name="T8" fmla="*/ 10 w 13"/>
                  <a:gd name="T9" fmla="*/ 1 h 14"/>
                  <a:gd name="T10" fmla="*/ 10 w 13"/>
                  <a:gd name="T11" fmla="*/ 1 h 14"/>
                  <a:gd name="T12" fmla="*/ 9 w 13"/>
                  <a:gd name="T13" fmla="*/ 4 h 14"/>
                  <a:gd name="T14" fmla="*/ 10 w 13"/>
                  <a:gd name="T15" fmla="*/ 9 h 14"/>
                  <a:gd name="T16" fmla="*/ 12 w 13"/>
                  <a:gd name="T17" fmla="*/ 11 h 14"/>
                  <a:gd name="T18" fmla="*/ 11 w 13"/>
                  <a:gd name="T19" fmla="*/ 11 h 14"/>
                  <a:gd name="T20" fmla="*/ 8 w 13"/>
                  <a:gd name="T21" fmla="*/ 12 h 14"/>
                  <a:gd name="T22" fmla="*/ 5 w 13"/>
                  <a:gd name="T23" fmla="*/ 12 h 14"/>
                  <a:gd name="T24" fmla="*/ 4 w 13"/>
                  <a:gd name="T25" fmla="*/ 12 h 14"/>
                  <a:gd name="T26" fmla="*/ 2 w 13"/>
                  <a:gd name="T27" fmla="*/ 13 h 14"/>
                  <a:gd name="T28" fmla="*/ 1 w 13"/>
                  <a:gd name="T29" fmla="*/ 12 h 14"/>
                  <a:gd name="T30" fmla="*/ 0 w 13"/>
                  <a:gd name="T31" fmla="*/ 4 h 14"/>
                  <a:gd name="T32" fmla="*/ 1 w 13"/>
                  <a:gd name="T33" fmla="*/ 3 h 14"/>
                  <a:gd name="T34" fmla="*/ 2 w 13"/>
                  <a:gd name="T35" fmla="*/ 1 h 14"/>
                  <a:gd name="T36" fmla="*/ 5 w 13"/>
                  <a:gd name="T37" fmla="*/ 0 h 14"/>
                  <a:gd name="T38" fmla="*/ 5 w 13"/>
                  <a:gd name="T39" fmla="*/ 0 h 14"/>
                  <a:gd name="T40" fmla="*/ 6 w 13"/>
                  <a:gd name="T41" fmla="*/ 1 h 14"/>
                  <a:gd name="T42" fmla="*/ 6 w 13"/>
                  <a:gd name="T43" fmla="*/ 2 h 14"/>
                  <a:gd name="T44" fmla="*/ 6 w 13"/>
                  <a:gd name="T45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3" h="14">
                    <a:moveTo>
                      <a:pt x="6" y="4"/>
                    </a:moveTo>
                    <a:lnTo>
                      <a:pt x="6" y="4"/>
                    </a:lnTo>
                    <a:lnTo>
                      <a:pt x="7" y="4"/>
                    </a:lnTo>
                    <a:lnTo>
                      <a:pt x="9" y="1"/>
                    </a:lnTo>
                    <a:lnTo>
                      <a:pt x="10" y="1"/>
                    </a:lnTo>
                    <a:lnTo>
                      <a:pt x="10" y="1"/>
                    </a:lnTo>
                    <a:lnTo>
                      <a:pt x="9" y="4"/>
                    </a:lnTo>
                    <a:lnTo>
                      <a:pt x="10" y="9"/>
                    </a:lnTo>
                    <a:lnTo>
                      <a:pt x="12" y="11"/>
                    </a:lnTo>
                    <a:lnTo>
                      <a:pt x="11" y="11"/>
                    </a:lnTo>
                    <a:lnTo>
                      <a:pt x="8" y="12"/>
                    </a:lnTo>
                    <a:lnTo>
                      <a:pt x="5" y="12"/>
                    </a:lnTo>
                    <a:lnTo>
                      <a:pt x="4" y="12"/>
                    </a:lnTo>
                    <a:lnTo>
                      <a:pt x="2" y="13"/>
                    </a:lnTo>
                    <a:lnTo>
                      <a:pt x="1" y="12"/>
                    </a:lnTo>
                    <a:lnTo>
                      <a:pt x="0" y="4"/>
                    </a:lnTo>
                    <a:lnTo>
                      <a:pt x="1" y="3"/>
                    </a:lnTo>
                    <a:lnTo>
                      <a:pt x="2" y="1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6" y="1"/>
                    </a:lnTo>
                    <a:lnTo>
                      <a:pt x="6" y="2"/>
                    </a:lnTo>
                    <a:lnTo>
                      <a:pt x="6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48" name="Freeform 1595">
                <a:extLst>
                  <a:ext uri="{FF2B5EF4-FFF2-40B4-BE49-F238E27FC236}">
                    <a16:creationId xmlns:a16="http://schemas.microsoft.com/office/drawing/2014/main" id="{5563DD35-8937-1ADD-C4C9-CA66DD8DB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84887" y="7390816"/>
                <a:ext cx="16481" cy="21972"/>
              </a:xfrm>
              <a:custGeom>
                <a:avLst/>
                <a:gdLst>
                  <a:gd name="T0" fmla="*/ 13 w 15"/>
                  <a:gd name="T1" fmla="*/ 1 h 17"/>
                  <a:gd name="T2" fmla="*/ 14 w 15"/>
                  <a:gd name="T3" fmla="*/ 3 h 17"/>
                  <a:gd name="T4" fmla="*/ 14 w 15"/>
                  <a:gd name="T5" fmla="*/ 4 h 17"/>
                  <a:gd name="T6" fmla="*/ 9 w 15"/>
                  <a:gd name="T7" fmla="*/ 7 h 17"/>
                  <a:gd name="T8" fmla="*/ 9 w 15"/>
                  <a:gd name="T9" fmla="*/ 8 h 17"/>
                  <a:gd name="T10" fmla="*/ 8 w 15"/>
                  <a:gd name="T11" fmla="*/ 10 h 17"/>
                  <a:gd name="T12" fmla="*/ 7 w 15"/>
                  <a:gd name="T13" fmla="*/ 11 h 17"/>
                  <a:gd name="T14" fmla="*/ 5 w 15"/>
                  <a:gd name="T15" fmla="*/ 13 h 17"/>
                  <a:gd name="T16" fmla="*/ 2 w 15"/>
                  <a:gd name="T17" fmla="*/ 16 h 17"/>
                  <a:gd name="T18" fmla="*/ 3 w 15"/>
                  <a:gd name="T19" fmla="*/ 8 h 17"/>
                  <a:gd name="T20" fmla="*/ 0 w 15"/>
                  <a:gd name="T21" fmla="*/ 4 h 17"/>
                  <a:gd name="T22" fmla="*/ 3 w 15"/>
                  <a:gd name="T23" fmla="*/ 1 h 17"/>
                  <a:gd name="T24" fmla="*/ 5 w 15"/>
                  <a:gd name="T25" fmla="*/ 2 h 17"/>
                  <a:gd name="T26" fmla="*/ 8 w 15"/>
                  <a:gd name="T27" fmla="*/ 3 h 17"/>
                  <a:gd name="T28" fmla="*/ 12 w 15"/>
                  <a:gd name="T29" fmla="*/ 0 h 17"/>
                  <a:gd name="T30" fmla="*/ 13 w 15"/>
                  <a:gd name="T3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" h="17">
                    <a:moveTo>
                      <a:pt x="13" y="1"/>
                    </a:moveTo>
                    <a:lnTo>
                      <a:pt x="14" y="3"/>
                    </a:lnTo>
                    <a:lnTo>
                      <a:pt x="14" y="4"/>
                    </a:lnTo>
                    <a:lnTo>
                      <a:pt x="9" y="7"/>
                    </a:lnTo>
                    <a:lnTo>
                      <a:pt x="9" y="8"/>
                    </a:lnTo>
                    <a:lnTo>
                      <a:pt x="8" y="10"/>
                    </a:lnTo>
                    <a:lnTo>
                      <a:pt x="7" y="11"/>
                    </a:lnTo>
                    <a:lnTo>
                      <a:pt x="5" y="13"/>
                    </a:lnTo>
                    <a:lnTo>
                      <a:pt x="2" y="16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3" y="1"/>
                    </a:lnTo>
                    <a:lnTo>
                      <a:pt x="5" y="2"/>
                    </a:lnTo>
                    <a:lnTo>
                      <a:pt x="8" y="3"/>
                    </a:lnTo>
                    <a:lnTo>
                      <a:pt x="12" y="0"/>
                    </a:lnTo>
                    <a:lnTo>
                      <a:pt x="13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49" name="Freeform 1596">
                <a:extLst>
                  <a:ext uri="{FF2B5EF4-FFF2-40B4-BE49-F238E27FC236}">
                    <a16:creationId xmlns:a16="http://schemas.microsoft.com/office/drawing/2014/main" id="{7CDF2F08-A586-FEDF-D443-64F5603B5A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49961" y="7368845"/>
                <a:ext cx="10986" cy="10986"/>
              </a:xfrm>
              <a:custGeom>
                <a:avLst/>
                <a:gdLst>
                  <a:gd name="T0" fmla="*/ 5 w 7"/>
                  <a:gd name="T1" fmla="*/ 6 h 9"/>
                  <a:gd name="T2" fmla="*/ 4 w 7"/>
                  <a:gd name="T3" fmla="*/ 8 h 9"/>
                  <a:gd name="T4" fmla="*/ 2 w 7"/>
                  <a:gd name="T5" fmla="*/ 8 h 9"/>
                  <a:gd name="T6" fmla="*/ 1 w 7"/>
                  <a:gd name="T7" fmla="*/ 7 h 9"/>
                  <a:gd name="T8" fmla="*/ 0 w 7"/>
                  <a:gd name="T9" fmla="*/ 5 h 9"/>
                  <a:gd name="T10" fmla="*/ 4 w 7"/>
                  <a:gd name="T11" fmla="*/ 1 h 9"/>
                  <a:gd name="T12" fmla="*/ 4 w 7"/>
                  <a:gd name="T13" fmla="*/ 0 h 9"/>
                  <a:gd name="T14" fmla="*/ 5 w 7"/>
                  <a:gd name="T15" fmla="*/ 0 h 9"/>
                  <a:gd name="T16" fmla="*/ 6 w 7"/>
                  <a:gd name="T17" fmla="*/ 2 h 9"/>
                  <a:gd name="T18" fmla="*/ 5 w 7"/>
                  <a:gd name="T19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9">
                    <a:moveTo>
                      <a:pt x="5" y="6"/>
                    </a:moveTo>
                    <a:lnTo>
                      <a:pt x="4" y="8"/>
                    </a:lnTo>
                    <a:lnTo>
                      <a:pt x="2" y="8"/>
                    </a:lnTo>
                    <a:lnTo>
                      <a:pt x="1" y="7"/>
                    </a:lnTo>
                    <a:lnTo>
                      <a:pt x="0" y="5"/>
                    </a:lnTo>
                    <a:lnTo>
                      <a:pt x="4" y="1"/>
                    </a:lnTo>
                    <a:lnTo>
                      <a:pt x="4" y="0"/>
                    </a:lnTo>
                    <a:lnTo>
                      <a:pt x="5" y="0"/>
                    </a:lnTo>
                    <a:lnTo>
                      <a:pt x="6" y="2"/>
                    </a:lnTo>
                    <a:lnTo>
                      <a:pt x="5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50" name="Freeform 1599">
                <a:extLst>
                  <a:ext uri="{FF2B5EF4-FFF2-40B4-BE49-F238E27FC236}">
                    <a16:creationId xmlns:a16="http://schemas.microsoft.com/office/drawing/2014/main" id="{82E96777-2F80-355C-6657-93A053A905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12353" y="7330392"/>
                <a:ext cx="16477" cy="16481"/>
              </a:xfrm>
              <a:custGeom>
                <a:avLst/>
                <a:gdLst>
                  <a:gd name="T0" fmla="*/ 8 w 13"/>
                  <a:gd name="T1" fmla="*/ 12 h 13"/>
                  <a:gd name="T2" fmla="*/ 6 w 13"/>
                  <a:gd name="T3" fmla="*/ 12 h 13"/>
                  <a:gd name="T4" fmla="*/ 4 w 13"/>
                  <a:gd name="T5" fmla="*/ 11 h 13"/>
                  <a:gd name="T6" fmla="*/ 0 w 13"/>
                  <a:gd name="T7" fmla="*/ 7 h 13"/>
                  <a:gd name="T8" fmla="*/ 0 w 13"/>
                  <a:gd name="T9" fmla="*/ 5 h 13"/>
                  <a:gd name="T10" fmla="*/ 1 w 13"/>
                  <a:gd name="T11" fmla="*/ 4 h 13"/>
                  <a:gd name="T12" fmla="*/ 3 w 13"/>
                  <a:gd name="T13" fmla="*/ 1 h 13"/>
                  <a:gd name="T14" fmla="*/ 4 w 13"/>
                  <a:gd name="T15" fmla="*/ 0 h 13"/>
                  <a:gd name="T16" fmla="*/ 10 w 13"/>
                  <a:gd name="T17" fmla="*/ 1 h 13"/>
                  <a:gd name="T18" fmla="*/ 12 w 13"/>
                  <a:gd name="T19" fmla="*/ 1 h 13"/>
                  <a:gd name="T20" fmla="*/ 12 w 13"/>
                  <a:gd name="T21" fmla="*/ 2 h 13"/>
                  <a:gd name="T22" fmla="*/ 12 w 13"/>
                  <a:gd name="T23" fmla="*/ 4 h 13"/>
                  <a:gd name="T24" fmla="*/ 12 w 13"/>
                  <a:gd name="T25" fmla="*/ 5 h 13"/>
                  <a:gd name="T26" fmla="*/ 12 w 13"/>
                  <a:gd name="T27" fmla="*/ 7 h 13"/>
                  <a:gd name="T28" fmla="*/ 12 w 13"/>
                  <a:gd name="T29" fmla="*/ 8 h 13"/>
                  <a:gd name="T30" fmla="*/ 11 w 13"/>
                  <a:gd name="T31" fmla="*/ 9 h 13"/>
                  <a:gd name="T32" fmla="*/ 8 w 13"/>
                  <a:gd name="T33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" h="13">
                    <a:moveTo>
                      <a:pt x="8" y="12"/>
                    </a:moveTo>
                    <a:lnTo>
                      <a:pt x="6" y="12"/>
                    </a:lnTo>
                    <a:lnTo>
                      <a:pt x="4" y="11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10" y="1"/>
                    </a:lnTo>
                    <a:lnTo>
                      <a:pt x="12" y="1"/>
                    </a:lnTo>
                    <a:lnTo>
                      <a:pt x="12" y="2"/>
                    </a:lnTo>
                    <a:lnTo>
                      <a:pt x="12" y="4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2" y="8"/>
                    </a:lnTo>
                    <a:lnTo>
                      <a:pt x="11" y="9"/>
                    </a:lnTo>
                    <a:lnTo>
                      <a:pt x="8" y="1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51" name="Freeform 1601">
                <a:extLst>
                  <a:ext uri="{FF2B5EF4-FFF2-40B4-BE49-F238E27FC236}">
                    <a16:creationId xmlns:a16="http://schemas.microsoft.com/office/drawing/2014/main" id="{61546195-C5AD-F1E8-88E4-A0696E6B15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82918" y="7324901"/>
                <a:ext cx="16481" cy="10986"/>
              </a:xfrm>
              <a:custGeom>
                <a:avLst/>
                <a:gdLst>
                  <a:gd name="T0" fmla="*/ 3 w 12"/>
                  <a:gd name="T1" fmla="*/ 9 h 11"/>
                  <a:gd name="T2" fmla="*/ 1 w 12"/>
                  <a:gd name="T3" fmla="*/ 10 h 11"/>
                  <a:gd name="T4" fmla="*/ 0 w 12"/>
                  <a:gd name="T5" fmla="*/ 10 h 11"/>
                  <a:gd name="T6" fmla="*/ 0 w 12"/>
                  <a:gd name="T7" fmla="*/ 9 h 11"/>
                  <a:gd name="T8" fmla="*/ 1 w 12"/>
                  <a:gd name="T9" fmla="*/ 8 h 11"/>
                  <a:gd name="T10" fmla="*/ 2 w 12"/>
                  <a:gd name="T11" fmla="*/ 5 h 11"/>
                  <a:gd name="T12" fmla="*/ 5 w 12"/>
                  <a:gd name="T13" fmla="*/ 3 h 11"/>
                  <a:gd name="T14" fmla="*/ 8 w 12"/>
                  <a:gd name="T15" fmla="*/ 0 h 11"/>
                  <a:gd name="T16" fmla="*/ 10 w 12"/>
                  <a:gd name="T17" fmla="*/ 0 h 11"/>
                  <a:gd name="T18" fmla="*/ 11 w 12"/>
                  <a:gd name="T19" fmla="*/ 2 h 11"/>
                  <a:gd name="T20" fmla="*/ 8 w 12"/>
                  <a:gd name="T21" fmla="*/ 4 h 11"/>
                  <a:gd name="T22" fmla="*/ 3 w 12"/>
                  <a:gd name="T23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1">
                    <a:moveTo>
                      <a:pt x="3" y="9"/>
                    </a:moveTo>
                    <a:lnTo>
                      <a:pt x="1" y="10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8"/>
                    </a:lnTo>
                    <a:lnTo>
                      <a:pt x="2" y="5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11" y="2"/>
                    </a:lnTo>
                    <a:lnTo>
                      <a:pt x="8" y="4"/>
                    </a:lnTo>
                    <a:lnTo>
                      <a:pt x="3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52" name="Freeform 1602">
                <a:extLst>
                  <a:ext uri="{FF2B5EF4-FFF2-40B4-BE49-F238E27FC236}">
                    <a16:creationId xmlns:a16="http://schemas.microsoft.com/office/drawing/2014/main" id="{6A7C80AB-7F39-5CAE-4693-B7D13C8A15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99399" y="7319407"/>
                <a:ext cx="10986" cy="10986"/>
              </a:xfrm>
              <a:custGeom>
                <a:avLst/>
                <a:gdLst>
                  <a:gd name="T0" fmla="*/ 4 w 8"/>
                  <a:gd name="T1" fmla="*/ 6 h 7"/>
                  <a:gd name="T2" fmla="*/ 2 w 8"/>
                  <a:gd name="T3" fmla="*/ 6 h 7"/>
                  <a:gd name="T4" fmla="*/ 0 w 8"/>
                  <a:gd name="T5" fmla="*/ 5 h 7"/>
                  <a:gd name="T6" fmla="*/ 0 w 8"/>
                  <a:gd name="T7" fmla="*/ 3 h 7"/>
                  <a:gd name="T8" fmla="*/ 4 w 8"/>
                  <a:gd name="T9" fmla="*/ 0 h 7"/>
                  <a:gd name="T10" fmla="*/ 6 w 8"/>
                  <a:gd name="T11" fmla="*/ 1 h 7"/>
                  <a:gd name="T12" fmla="*/ 7 w 8"/>
                  <a:gd name="T13" fmla="*/ 2 h 7"/>
                  <a:gd name="T14" fmla="*/ 6 w 8"/>
                  <a:gd name="T15" fmla="*/ 4 h 7"/>
                  <a:gd name="T16" fmla="*/ 6 w 8"/>
                  <a:gd name="T17" fmla="*/ 4 h 7"/>
                  <a:gd name="T18" fmla="*/ 5 w 8"/>
                  <a:gd name="T19" fmla="*/ 5 h 7"/>
                  <a:gd name="T20" fmla="*/ 4 w 8"/>
                  <a:gd name="T2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7">
                    <a:moveTo>
                      <a:pt x="4" y="6"/>
                    </a:moveTo>
                    <a:lnTo>
                      <a:pt x="2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2"/>
                    </a:lnTo>
                    <a:lnTo>
                      <a:pt x="6" y="4"/>
                    </a:lnTo>
                    <a:lnTo>
                      <a:pt x="6" y="4"/>
                    </a:lnTo>
                    <a:lnTo>
                      <a:pt x="5" y="5"/>
                    </a:lnTo>
                    <a:lnTo>
                      <a:pt x="4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53" name="Freeform 1606">
                <a:extLst>
                  <a:ext uri="{FF2B5EF4-FFF2-40B4-BE49-F238E27FC236}">
                    <a16:creationId xmlns:a16="http://schemas.microsoft.com/office/drawing/2014/main" id="{415095F5-06AA-41E1-908E-0950E3F28D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37848" y="7280958"/>
                <a:ext cx="16481" cy="10986"/>
              </a:xfrm>
              <a:custGeom>
                <a:avLst/>
                <a:gdLst>
                  <a:gd name="T0" fmla="*/ 11 w 15"/>
                  <a:gd name="T1" fmla="*/ 3 h 11"/>
                  <a:gd name="T2" fmla="*/ 7 w 15"/>
                  <a:gd name="T3" fmla="*/ 5 h 11"/>
                  <a:gd name="T4" fmla="*/ 7 w 15"/>
                  <a:gd name="T5" fmla="*/ 5 h 11"/>
                  <a:gd name="T6" fmla="*/ 5 w 15"/>
                  <a:gd name="T7" fmla="*/ 8 h 11"/>
                  <a:gd name="T8" fmla="*/ 3 w 15"/>
                  <a:gd name="T9" fmla="*/ 10 h 11"/>
                  <a:gd name="T10" fmla="*/ 0 w 15"/>
                  <a:gd name="T11" fmla="*/ 7 h 11"/>
                  <a:gd name="T12" fmla="*/ 1 w 15"/>
                  <a:gd name="T13" fmla="*/ 3 h 11"/>
                  <a:gd name="T14" fmla="*/ 3 w 15"/>
                  <a:gd name="T15" fmla="*/ 0 h 11"/>
                  <a:gd name="T16" fmla="*/ 14 w 15"/>
                  <a:gd name="T17" fmla="*/ 0 h 11"/>
                  <a:gd name="T18" fmla="*/ 14 w 15"/>
                  <a:gd name="T19" fmla="*/ 1 h 11"/>
                  <a:gd name="T20" fmla="*/ 14 w 15"/>
                  <a:gd name="T21" fmla="*/ 2 h 11"/>
                  <a:gd name="T22" fmla="*/ 14 w 15"/>
                  <a:gd name="T23" fmla="*/ 3 h 11"/>
                  <a:gd name="T24" fmla="*/ 11 w 15"/>
                  <a:gd name="T25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" h="11">
                    <a:moveTo>
                      <a:pt x="11" y="3"/>
                    </a:moveTo>
                    <a:lnTo>
                      <a:pt x="7" y="5"/>
                    </a:lnTo>
                    <a:lnTo>
                      <a:pt x="7" y="5"/>
                    </a:lnTo>
                    <a:lnTo>
                      <a:pt x="5" y="8"/>
                    </a:lnTo>
                    <a:lnTo>
                      <a:pt x="3" y="10"/>
                    </a:lnTo>
                    <a:lnTo>
                      <a:pt x="0" y="7"/>
                    </a:lnTo>
                    <a:lnTo>
                      <a:pt x="1" y="3"/>
                    </a:lnTo>
                    <a:lnTo>
                      <a:pt x="3" y="0"/>
                    </a:lnTo>
                    <a:lnTo>
                      <a:pt x="14" y="0"/>
                    </a:lnTo>
                    <a:lnTo>
                      <a:pt x="14" y="1"/>
                    </a:lnTo>
                    <a:lnTo>
                      <a:pt x="14" y="2"/>
                    </a:lnTo>
                    <a:lnTo>
                      <a:pt x="14" y="3"/>
                    </a:lnTo>
                    <a:lnTo>
                      <a:pt x="11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54" name="Freeform 1608">
                <a:extLst>
                  <a:ext uri="{FF2B5EF4-FFF2-40B4-BE49-F238E27FC236}">
                    <a16:creationId xmlns:a16="http://schemas.microsoft.com/office/drawing/2014/main" id="{D9300843-EC31-2B2D-0B6B-77BDEFAD93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32356" y="7226028"/>
                <a:ext cx="10986" cy="10986"/>
              </a:xfrm>
              <a:custGeom>
                <a:avLst/>
                <a:gdLst>
                  <a:gd name="T0" fmla="*/ 9 w 10"/>
                  <a:gd name="T1" fmla="*/ 7 h 10"/>
                  <a:gd name="T2" fmla="*/ 7 w 10"/>
                  <a:gd name="T3" fmla="*/ 9 h 10"/>
                  <a:gd name="T4" fmla="*/ 7 w 10"/>
                  <a:gd name="T5" fmla="*/ 8 h 10"/>
                  <a:gd name="T6" fmla="*/ 5 w 10"/>
                  <a:gd name="T7" fmla="*/ 6 h 10"/>
                  <a:gd name="T8" fmla="*/ 1 w 10"/>
                  <a:gd name="T9" fmla="*/ 3 h 10"/>
                  <a:gd name="T10" fmla="*/ 0 w 10"/>
                  <a:gd name="T11" fmla="*/ 1 h 10"/>
                  <a:gd name="T12" fmla="*/ 0 w 10"/>
                  <a:gd name="T13" fmla="*/ 1 h 10"/>
                  <a:gd name="T14" fmla="*/ 1 w 10"/>
                  <a:gd name="T15" fmla="*/ 0 h 10"/>
                  <a:gd name="T16" fmla="*/ 5 w 10"/>
                  <a:gd name="T17" fmla="*/ 2 h 10"/>
                  <a:gd name="T18" fmla="*/ 7 w 10"/>
                  <a:gd name="T19" fmla="*/ 4 h 10"/>
                  <a:gd name="T20" fmla="*/ 9 w 10"/>
                  <a:gd name="T2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0">
                    <a:moveTo>
                      <a:pt x="9" y="7"/>
                    </a:moveTo>
                    <a:lnTo>
                      <a:pt x="7" y="9"/>
                    </a:lnTo>
                    <a:lnTo>
                      <a:pt x="7" y="8"/>
                    </a:lnTo>
                    <a:lnTo>
                      <a:pt x="5" y="6"/>
                    </a:lnTo>
                    <a:lnTo>
                      <a:pt x="1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5" y="2"/>
                    </a:lnTo>
                    <a:lnTo>
                      <a:pt x="7" y="4"/>
                    </a:lnTo>
                    <a:lnTo>
                      <a:pt x="9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55" name="Freeform 1609">
                <a:extLst>
                  <a:ext uri="{FF2B5EF4-FFF2-40B4-BE49-F238E27FC236}">
                    <a16:creationId xmlns:a16="http://schemas.microsoft.com/office/drawing/2014/main" id="{EC3FF9C5-939C-AA6F-95A8-7A7540D540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88413" y="7226028"/>
                <a:ext cx="98873" cy="82392"/>
              </a:xfrm>
              <a:custGeom>
                <a:avLst/>
                <a:gdLst>
                  <a:gd name="T0" fmla="*/ 56 w 78"/>
                  <a:gd name="T1" fmla="*/ 12 h 68"/>
                  <a:gd name="T2" fmla="*/ 62 w 78"/>
                  <a:gd name="T3" fmla="*/ 8 h 68"/>
                  <a:gd name="T4" fmla="*/ 68 w 78"/>
                  <a:gd name="T5" fmla="*/ 7 h 68"/>
                  <a:gd name="T6" fmla="*/ 70 w 78"/>
                  <a:gd name="T7" fmla="*/ 9 h 68"/>
                  <a:gd name="T8" fmla="*/ 68 w 78"/>
                  <a:gd name="T9" fmla="*/ 13 h 68"/>
                  <a:gd name="T10" fmla="*/ 70 w 78"/>
                  <a:gd name="T11" fmla="*/ 18 h 68"/>
                  <a:gd name="T12" fmla="*/ 77 w 78"/>
                  <a:gd name="T13" fmla="*/ 22 h 68"/>
                  <a:gd name="T14" fmla="*/ 73 w 78"/>
                  <a:gd name="T15" fmla="*/ 28 h 68"/>
                  <a:gd name="T16" fmla="*/ 70 w 78"/>
                  <a:gd name="T17" fmla="*/ 29 h 68"/>
                  <a:gd name="T18" fmla="*/ 58 w 78"/>
                  <a:gd name="T19" fmla="*/ 26 h 68"/>
                  <a:gd name="T20" fmla="*/ 55 w 78"/>
                  <a:gd name="T21" fmla="*/ 27 h 68"/>
                  <a:gd name="T22" fmla="*/ 54 w 78"/>
                  <a:gd name="T23" fmla="*/ 29 h 68"/>
                  <a:gd name="T24" fmla="*/ 61 w 78"/>
                  <a:gd name="T25" fmla="*/ 32 h 68"/>
                  <a:gd name="T26" fmla="*/ 63 w 78"/>
                  <a:gd name="T27" fmla="*/ 35 h 68"/>
                  <a:gd name="T28" fmla="*/ 59 w 78"/>
                  <a:gd name="T29" fmla="*/ 37 h 68"/>
                  <a:gd name="T30" fmla="*/ 53 w 78"/>
                  <a:gd name="T31" fmla="*/ 39 h 68"/>
                  <a:gd name="T32" fmla="*/ 44 w 78"/>
                  <a:gd name="T33" fmla="*/ 42 h 68"/>
                  <a:gd name="T34" fmla="*/ 37 w 78"/>
                  <a:gd name="T35" fmla="*/ 47 h 68"/>
                  <a:gd name="T36" fmla="*/ 34 w 78"/>
                  <a:gd name="T37" fmla="*/ 51 h 68"/>
                  <a:gd name="T38" fmla="*/ 33 w 78"/>
                  <a:gd name="T39" fmla="*/ 53 h 68"/>
                  <a:gd name="T40" fmla="*/ 33 w 78"/>
                  <a:gd name="T41" fmla="*/ 56 h 68"/>
                  <a:gd name="T42" fmla="*/ 30 w 78"/>
                  <a:gd name="T43" fmla="*/ 63 h 68"/>
                  <a:gd name="T44" fmla="*/ 21 w 78"/>
                  <a:gd name="T45" fmla="*/ 67 h 68"/>
                  <a:gd name="T46" fmla="*/ 20 w 78"/>
                  <a:gd name="T47" fmla="*/ 66 h 68"/>
                  <a:gd name="T48" fmla="*/ 28 w 78"/>
                  <a:gd name="T49" fmla="*/ 56 h 68"/>
                  <a:gd name="T50" fmla="*/ 26 w 78"/>
                  <a:gd name="T51" fmla="*/ 54 h 68"/>
                  <a:gd name="T52" fmla="*/ 20 w 78"/>
                  <a:gd name="T53" fmla="*/ 54 h 68"/>
                  <a:gd name="T54" fmla="*/ 20 w 78"/>
                  <a:gd name="T55" fmla="*/ 51 h 68"/>
                  <a:gd name="T56" fmla="*/ 21 w 78"/>
                  <a:gd name="T57" fmla="*/ 48 h 68"/>
                  <a:gd name="T58" fmla="*/ 18 w 78"/>
                  <a:gd name="T59" fmla="*/ 47 h 68"/>
                  <a:gd name="T60" fmla="*/ 12 w 78"/>
                  <a:gd name="T61" fmla="*/ 48 h 68"/>
                  <a:gd name="T62" fmla="*/ 11 w 78"/>
                  <a:gd name="T63" fmla="*/ 50 h 68"/>
                  <a:gd name="T64" fmla="*/ 15 w 78"/>
                  <a:gd name="T65" fmla="*/ 50 h 68"/>
                  <a:gd name="T66" fmla="*/ 16 w 78"/>
                  <a:gd name="T67" fmla="*/ 53 h 68"/>
                  <a:gd name="T68" fmla="*/ 16 w 78"/>
                  <a:gd name="T69" fmla="*/ 57 h 68"/>
                  <a:gd name="T70" fmla="*/ 12 w 78"/>
                  <a:gd name="T71" fmla="*/ 59 h 68"/>
                  <a:gd name="T72" fmla="*/ 5 w 78"/>
                  <a:gd name="T73" fmla="*/ 43 h 68"/>
                  <a:gd name="T74" fmla="*/ 0 w 78"/>
                  <a:gd name="T75" fmla="*/ 34 h 68"/>
                  <a:gd name="T76" fmla="*/ 6 w 78"/>
                  <a:gd name="T77" fmla="*/ 23 h 68"/>
                  <a:gd name="T78" fmla="*/ 14 w 78"/>
                  <a:gd name="T79" fmla="*/ 19 h 68"/>
                  <a:gd name="T80" fmla="*/ 18 w 78"/>
                  <a:gd name="T81" fmla="*/ 18 h 68"/>
                  <a:gd name="T82" fmla="*/ 22 w 78"/>
                  <a:gd name="T83" fmla="*/ 22 h 68"/>
                  <a:gd name="T84" fmla="*/ 22 w 78"/>
                  <a:gd name="T85" fmla="*/ 23 h 68"/>
                  <a:gd name="T86" fmla="*/ 26 w 78"/>
                  <a:gd name="T87" fmla="*/ 30 h 68"/>
                  <a:gd name="T88" fmla="*/ 30 w 78"/>
                  <a:gd name="T89" fmla="*/ 37 h 68"/>
                  <a:gd name="T90" fmla="*/ 30 w 78"/>
                  <a:gd name="T91" fmla="*/ 34 h 68"/>
                  <a:gd name="T92" fmla="*/ 28 w 78"/>
                  <a:gd name="T93" fmla="*/ 22 h 68"/>
                  <a:gd name="T94" fmla="*/ 28 w 78"/>
                  <a:gd name="T95" fmla="*/ 18 h 68"/>
                  <a:gd name="T96" fmla="*/ 31 w 78"/>
                  <a:gd name="T97" fmla="*/ 17 h 68"/>
                  <a:gd name="T98" fmla="*/ 26 w 78"/>
                  <a:gd name="T99" fmla="*/ 12 h 68"/>
                  <a:gd name="T100" fmla="*/ 25 w 78"/>
                  <a:gd name="T101" fmla="*/ 9 h 68"/>
                  <a:gd name="T102" fmla="*/ 28 w 78"/>
                  <a:gd name="T103" fmla="*/ 6 h 68"/>
                  <a:gd name="T104" fmla="*/ 31 w 78"/>
                  <a:gd name="T105" fmla="*/ 6 h 68"/>
                  <a:gd name="T106" fmla="*/ 35 w 78"/>
                  <a:gd name="T107" fmla="*/ 12 h 68"/>
                  <a:gd name="T108" fmla="*/ 37 w 78"/>
                  <a:gd name="T109" fmla="*/ 13 h 68"/>
                  <a:gd name="T110" fmla="*/ 40 w 78"/>
                  <a:gd name="T111" fmla="*/ 11 h 68"/>
                  <a:gd name="T112" fmla="*/ 42 w 78"/>
                  <a:gd name="T113" fmla="*/ 9 h 68"/>
                  <a:gd name="T114" fmla="*/ 46 w 78"/>
                  <a:gd name="T115" fmla="*/ 10 h 68"/>
                  <a:gd name="T116" fmla="*/ 47 w 78"/>
                  <a:gd name="T117" fmla="*/ 6 h 68"/>
                  <a:gd name="T118" fmla="*/ 47 w 78"/>
                  <a:gd name="T119" fmla="*/ 3 h 68"/>
                  <a:gd name="T120" fmla="*/ 48 w 78"/>
                  <a:gd name="T121" fmla="*/ 0 h 68"/>
                  <a:gd name="T122" fmla="*/ 57 w 78"/>
                  <a:gd name="T123" fmla="*/ 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8" h="68">
                    <a:moveTo>
                      <a:pt x="56" y="8"/>
                    </a:moveTo>
                    <a:lnTo>
                      <a:pt x="56" y="12"/>
                    </a:lnTo>
                    <a:lnTo>
                      <a:pt x="57" y="11"/>
                    </a:lnTo>
                    <a:lnTo>
                      <a:pt x="62" y="8"/>
                    </a:lnTo>
                    <a:lnTo>
                      <a:pt x="64" y="7"/>
                    </a:lnTo>
                    <a:lnTo>
                      <a:pt x="68" y="7"/>
                    </a:lnTo>
                    <a:lnTo>
                      <a:pt x="70" y="8"/>
                    </a:lnTo>
                    <a:lnTo>
                      <a:pt x="70" y="9"/>
                    </a:lnTo>
                    <a:lnTo>
                      <a:pt x="70" y="11"/>
                    </a:lnTo>
                    <a:lnTo>
                      <a:pt x="68" y="13"/>
                    </a:lnTo>
                    <a:lnTo>
                      <a:pt x="69" y="15"/>
                    </a:lnTo>
                    <a:lnTo>
                      <a:pt x="70" y="18"/>
                    </a:lnTo>
                    <a:lnTo>
                      <a:pt x="76" y="20"/>
                    </a:lnTo>
                    <a:lnTo>
                      <a:pt x="77" y="22"/>
                    </a:lnTo>
                    <a:lnTo>
                      <a:pt x="77" y="22"/>
                    </a:lnTo>
                    <a:lnTo>
                      <a:pt x="73" y="28"/>
                    </a:lnTo>
                    <a:lnTo>
                      <a:pt x="72" y="29"/>
                    </a:lnTo>
                    <a:lnTo>
                      <a:pt x="70" y="29"/>
                    </a:lnTo>
                    <a:lnTo>
                      <a:pt x="64" y="28"/>
                    </a:lnTo>
                    <a:lnTo>
                      <a:pt x="58" y="26"/>
                    </a:lnTo>
                    <a:lnTo>
                      <a:pt x="55" y="26"/>
                    </a:lnTo>
                    <a:lnTo>
                      <a:pt x="55" y="27"/>
                    </a:lnTo>
                    <a:lnTo>
                      <a:pt x="53" y="29"/>
                    </a:lnTo>
                    <a:lnTo>
                      <a:pt x="54" y="29"/>
                    </a:lnTo>
                    <a:lnTo>
                      <a:pt x="59" y="29"/>
                    </a:lnTo>
                    <a:lnTo>
                      <a:pt x="61" y="32"/>
                    </a:lnTo>
                    <a:lnTo>
                      <a:pt x="62" y="34"/>
                    </a:lnTo>
                    <a:lnTo>
                      <a:pt x="63" y="35"/>
                    </a:lnTo>
                    <a:lnTo>
                      <a:pt x="61" y="36"/>
                    </a:lnTo>
                    <a:lnTo>
                      <a:pt x="59" y="37"/>
                    </a:lnTo>
                    <a:lnTo>
                      <a:pt x="57" y="37"/>
                    </a:lnTo>
                    <a:lnTo>
                      <a:pt x="53" y="39"/>
                    </a:lnTo>
                    <a:lnTo>
                      <a:pt x="51" y="42"/>
                    </a:lnTo>
                    <a:lnTo>
                      <a:pt x="44" y="42"/>
                    </a:lnTo>
                    <a:lnTo>
                      <a:pt x="39" y="45"/>
                    </a:lnTo>
                    <a:lnTo>
                      <a:pt x="37" y="47"/>
                    </a:lnTo>
                    <a:lnTo>
                      <a:pt x="37" y="49"/>
                    </a:lnTo>
                    <a:lnTo>
                      <a:pt x="34" y="51"/>
                    </a:lnTo>
                    <a:lnTo>
                      <a:pt x="30" y="52"/>
                    </a:lnTo>
                    <a:lnTo>
                      <a:pt x="33" y="53"/>
                    </a:lnTo>
                    <a:lnTo>
                      <a:pt x="33" y="54"/>
                    </a:lnTo>
                    <a:lnTo>
                      <a:pt x="33" y="56"/>
                    </a:lnTo>
                    <a:lnTo>
                      <a:pt x="33" y="57"/>
                    </a:lnTo>
                    <a:lnTo>
                      <a:pt x="30" y="63"/>
                    </a:lnTo>
                    <a:lnTo>
                      <a:pt x="23" y="67"/>
                    </a:lnTo>
                    <a:lnTo>
                      <a:pt x="21" y="67"/>
                    </a:lnTo>
                    <a:lnTo>
                      <a:pt x="20" y="67"/>
                    </a:lnTo>
                    <a:lnTo>
                      <a:pt x="20" y="66"/>
                    </a:lnTo>
                    <a:lnTo>
                      <a:pt x="20" y="65"/>
                    </a:lnTo>
                    <a:lnTo>
                      <a:pt x="28" y="56"/>
                    </a:lnTo>
                    <a:lnTo>
                      <a:pt x="28" y="55"/>
                    </a:lnTo>
                    <a:lnTo>
                      <a:pt x="26" y="54"/>
                    </a:lnTo>
                    <a:lnTo>
                      <a:pt x="22" y="52"/>
                    </a:lnTo>
                    <a:lnTo>
                      <a:pt x="20" y="54"/>
                    </a:lnTo>
                    <a:lnTo>
                      <a:pt x="19" y="54"/>
                    </a:lnTo>
                    <a:lnTo>
                      <a:pt x="20" y="51"/>
                    </a:lnTo>
                    <a:lnTo>
                      <a:pt x="21" y="49"/>
                    </a:lnTo>
                    <a:lnTo>
                      <a:pt x="21" y="48"/>
                    </a:lnTo>
                    <a:lnTo>
                      <a:pt x="20" y="47"/>
                    </a:lnTo>
                    <a:lnTo>
                      <a:pt x="18" y="47"/>
                    </a:lnTo>
                    <a:lnTo>
                      <a:pt x="15" y="47"/>
                    </a:lnTo>
                    <a:lnTo>
                      <a:pt x="12" y="48"/>
                    </a:lnTo>
                    <a:lnTo>
                      <a:pt x="11" y="49"/>
                    </a:lnTo>
                    <a:lnTo>
                      <a:pt x="11" y="50"/>
                    </a:lnTo>
                    <a:lnTo>
                      <a:pt x="14" y="50"/>
                    </a:lnTo>
                    <a:lnTo>
                      <a:pt x="15" y="50"/>
                    </a:lnTo>
                    <a:lnTo>
                      <a:pt x="16" y="51"/>
                    </a:lnTo>
                    <a:lnTo>
                      <a:pt x="16" y="53"/>
                    </a:lnTo>
                    <a:lnTo>
                      <a:pt x="17" y="54"/>
                    </a:lnTo>
                    <a:lnTo>
                      <a:pt x="16" y="57"/>
                    </a:lnTo>
                    <a:lnTo>
                      <a:pt x="14" y="60"/>
                    </a:lnTo>
                    <a:lnTo>
                      <a:pt x="12" y="59"/>
                    </a:lnTo>
                    <a:lnTo>
                      <a:pt x="7" y="53"/>
                    </a:lnTo>
                    <a:lnTo>
                      <a:pt x="5" y="43"/>
                    </a:lnTo>
                    <a:lnTo>
                      <a:pt x="0" y="36"/>
                    </a:lnTo>
                    <a:lnTo>
                      <a:pt x="0" y="34"/>
                    </a:lnTo>
                    <a:lnTo>
                      <a:pt x="1" y="30"/>
                    </a:lnTo>
                    <a:lnTo>
                      <a:pt x="6" y="23"/>
                    </a:lnTo>
                    <a:lnTo>
                      <a:pt x="10" y="22"/>
                    </a:lnTo>
                    <a:lnTo>
                      <a:pt x="14" y="19"/>
                    </a:lnTo>
                    <a:lnTo>
                      <a:pt x="17" y="18"/>
                    </a:lnTo>
                    <a:lnTo>
                      <a:pt x="18" y="18"/>
                    </a:lnTo>
                    <a:lnTo>
                      <a:pt x="21" y="19"/>
                    </a:lnTo>
                    <a:lnTo>
                      <a:pt x="22" y="22"/>
                    </a:lnTo>
                    <a:lnTo>
                      <a:pt x="22" y="23"/>
                    </a:lnTo>
                    <a:lnTo>
                      <a:pt x="22" y="23"/>
                    </a:lnTo>
                    <a:lnTo>
                      <a:pt x="23" y="25"/>
                    </a:lnTo>
                    <a:lnTo>
                      <a:pt x="26" y="30"/>
                    </a:lnTo>
                    <a:lnTo>
                      <a:pt x="28" y="35"/>
                    </a:lnTo>
                    <a:lnTo>
                      <a:pt x="30" y="37"/>
                    </a:lnTo>
                    <a:lnTo>
                      <a:pt x="31" y="38"/>
                    </a:lnTo>
                    <a:lnTo>
                      <a:pt x="30" y="34"/>
                    </a:lnTo>
                    <a:lnTo>
                      <a:pt x="28" y="30"/>
                    </a:lnTo>
                    <a:lnTo>
                      <a:pt x="28" y="22"/>
                    </a:lnTo>
                    <a:lnTo>
                      <a:pt x="27" y="19"/>
                    </a:lnTo>
                    <a:lnTo>
                      <a:pt x="28" y="18"/>
                    </a:lnTo>
                    <a:lnTo>
                      <a:pt x="31" y="18"/>
                    </a:lnTo>
                    <a:lnTo>
                      <a:pt x="31" y="17"/>
                    </a:lnTo>
                    <a:lnTo>
                      <a:pt x="28" y="15"/>
                    </a:lnTo>
                    <a:lnTo>
                      <a:pt x="26" y="12"/>
                    </a:lnTo>
                    <a:lnTo>
                      <a:pt x="25" y="10"/>
                    </a:lnTo>
                    <a:lnTo>
                      <a:pt x="25" y="9"/>
                    </a:lnTo>
                    <a:lnTo>
                      <a:pt x="27" y="6"/>
                    </a:lnTo>
                    <a:lnTo>
                      <a:pt x="28" y="6"/>
                    </a:lnTo>
                    <a:lnTo>
                      <a:pt x="29" y="5"/>
                    </a:lnTo>
                    <a:lnTo>
                      <a:pt x="31" y="6"/>
                    </a:lnTo>
                    <a:lnTo>
                      <a:pt x="33" y="6"/>
                    </a:lnTo>
                    <a:lnTo>
                      <a:pt x="35" y="12"/>
                    </a:lnTo>
                    <a:lnTo>
                      <a:pt x="36" y="13"/>
                    </a:lnTo>
                    <a:lnTo>
                      <a:pt x="37" y="13"/>
                    </a:lnTo>
                    <a:lnTo>
                      <a:pt x="39" y="13"/>
                    </a:lnTo>
                    <a:lnTo>
                      <a:pt x="40" y="11"/>
                    </a:lnTo>
                    <a:lnTo>
                      <a:pt x="41" y="10"/>
                    </a:lnTo>
                    <a:lnTo>
                      <a:pt x="42" y="9"/>
                    </a:lnTo>
                    <a:lnTo>
                      <a:pt x="45" y="11"/>
                    </a:lnTo>
                    <a:lnTo>
                      <a:pt x="46" y="10"/>
                    </a:lnTo>
                    <a:lnTo>
                      <a:pt x="47" y="9"/>
                    </a:lnTo>
                    <a:lnTo>
                      <a:pt x="47" y="6"/>
                    </a:lnTo>
                    <a:lnTo>
                      <a:pt x="47" y="5"/>
                    </a:lnTo>
                    <a:lnTo>
                      <a:pt x="47" y="3"/>
                    </a:lnTo>
                    <a:lnTo>
                      <a:pt x="46" y="1"/>
                    </a:lnTo>
                    <a:lnTo>
                      <a:pt x="48" y="0"/>
                    </a:lnTo>
                    <a:lnTo>
                      <a:pt x="55" y="2"/>
                    </a:lnTo>
                    <a:lnTo>
                      <a:pt x="57" y="4"/>
                    </a:lnTo>
                    <a:lnTo>
                      <a:pt x="56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56" name="Freeform 1611">
                <a:extLst>
                  <a:ext uri="{FF2B5EF4-FFF2-40B4-BE49-F238E27FC236}">
                    <a16:creationId xmlns:a16="http://schemas.microsoft.com/office/drawing/2014/main" id="{23DA281B-85A6-8EAF-F2F6-676FD291C2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51929" y="7198562"/>
                <a:ext cx="10986" cy="10986"/>
              </a:xfrm>
              <a:custGeom>
                <a:avLst/>
                <a:gdLst>
                  <a:gd name="T0" fmla="*/ 10 w 11"/>
                  <a:gd name="T1" fmla="*/ 6 h 9"/>
                  <a:gd name="T2" fmla="*/ 10 w 11"/>
                  <a:gd name="T3" fmla="*/ 8 h 9"/>
                  <a:gd name="T4" fmla="*/ 6 w 11"/>
                  <a:gd name="T5" fmla="*/ 7 h 9"/>
                  <a:gd name="T6" fmla="*/ 1 w 11"/>
                  <a:gd name="T7" fmla="*/ 5 h 9"/>
                  <a:gd name="T8" fmla="*/ 0 w 11"/>
                  <a:gd name="T9" fmla="*/ 2 h 9"/>
                  <a:gd name="T10" fmla="*/ 0 w 11"/>
                  <a:gd name="T11" fmla="*/ 1 h 9"/>
                  <a:gd name="T12" fmla="*/ 4 w 11"/>
                  <a:gd name="T13" fmla="*/ 0 h 9"/>
                  <a:gd name="T14" fmla="*/ 7 w 11"/>
                  <a:gd name="T15" fmla="*/ 3 h 9"/>
                  <a:gd name="T16" fmla="*/ 10 w 11"/>
                  <a:gd name="T17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9">
                    <a:moveTo>
                      <a:pt x="10" y="6"/>
                    </a:moveTo>
                    <a:lnTo>
                      <a:pt x="10" y="8"/>
                    </a:lnTo>
                    <a:lnTo>
                      <a:pt x="6" y="7"/>
                    </a:lnTo>
                    <a:lnTo>
                      <a:pt x="1" y="5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4" y="0"/>
                    </a:lnTo>
                    <a:lnTo>
                      <a:pt x="7" y="3"/>
                    </a:lnTo>
                    <a:lnTo>
                      <a:pt x="10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57" name="Freeform 1613">
                <a:extLst>
                  <a:ext uri="{FF2B5EF4-FFF2-40B4-BE49-F238E27FC236}">
                    <a16:creationId xmlns:a16="http://schemas.microsoft.com/office/drawing/2014/main" id="{57B4D047-1494-A683-2E44-92E036FB73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37848" y="7193071"/>
                <a:ext cx="54929" cy="32958"/>
              </a:xfrm>
              <a:custGeom>
                <a:avLst/>
                <a:gdLst>
                  <a:gd name="T0" fmla="*/ 29 w 44"/>
                  <a:gd name="T1" fmla="*/ 5 h 27"/>
                  <a:gd name="T2" fmla="*/ 31 w 44"/>
                  <a:gd name="T3" fmla="*/ 6 h 27"/>
                  <a:gd name="T4" fmla="*/ 32 w 44"/>
                  <a:gd name="T5" fmla="*/ 2 h 27"/>
                  <a:gd name="T6" fmla="*/ 33 w 44"/>
                  <a:gd name="T7" fmla="*/ 2 h 27"/>
                  <a:gd name="T8" fmla="*/ 36 w 44"/>
                  <a:gd name="T9" fmla="*/ 5 h 27"/>
                  <a:gd name="T10" fmla="*/ 38 w 44"/>
                  <a:gd name="T11" fmla="*/ 4 h 27"/>
                  <a:gd name="T12" fmla="*/ 40 w 44"/>
                  <a:gd name="T13" fmla="*/ 8 h 27"/>
                  <a:gd name="T14" fmla="*/ 41 w 44"/>
                  <a:gd name="T15" fmla="*/ 9 h 27"/>
                  <a:gd name="T16" fmla="*/ 42 w 44"/>
                  <a:gd name="T17" fmla="*/ 8 h 27"/>
                  <a:gd name="T18" fmla="*/ 43 w 44"/>
                  <a:gd name="T19" fmla="*/ 9 h 27"/>
                  <a:gd name="T20" fmla="*/ 43 w 44"/>
                  <a:gd name="T21" fmla="*/ 12 h 27"/>
                  <a:gd name="T22" fmla="*/ 40 w 44"/>
                  <a:gd name="T23" fmla="*/ 16 h 27"/>
                  <a:gd name="T24" fmla="*/ 39 w 44"/>
                  <a:gd name="T25" fmla="*/ 17 h 27"/>
                  <a:gd name="T26" fmla="*/ 37 w 44"/>
                  <a:gd name="T27" fmla="*/ 16 h 27"/>
                  <a:gd name="T28" fmla="*/ 36 w 44"/>
                  <a:gd name="T29" fmla="*/ 15 h 27"/>
                  <a:gd name="T30" fmla="*/ 36 w 44"/>
                  <a:gd name="T31" fmla="*/ 14 h 27"/>
                  <a:gd name="T32" fmla="*/ 34 w 44"/>
                  <a:gd name="T33" fmla="*/ 11 h 27"/>
                  <a:gd name="T34" fmla="*/ 34 w 44"/>
                  <a:gd name="T35" fmla="*/ 11 h 27"/>
                  <a:gd name="T36" fmla="*/ 32 w 44"/>
                  <a:gd name="T37" fmla="*/ 14 h 27"/>
                  <a:gd name="T38" fmla="*/ 32 w 44"/>
                  <a:gd name="T39" fmla="*/ 15 h 27"/>
                  <a:gd name="T40" fmla="*/ 33 w 44"/>
                  <a:gd name="T41" fmla="*/ 17 h 27"/>
                  <a:gd name="T42" fmla="*/ 33 w 44"/>
                  <a:gd name="T43" fmla="*/ 18 h 27"/>
                  <a:gd name="T44" fmla="*/ 31 w 44"/>
                  <a:gd name="T45" fmla="*/ 19 h 27"/>
                  <a:gd name="T46" fmla="*/ 28 w 44"/>
                  <a:gd name="T47" fmla="*/ 19 h 27"/>
                  <a:gd name="T48" fmla="*/ 26 w 44"/>
                  <a:gd name="T49" fmla="*/ 20 h 27"/>
                  <a:gd name="T50" fmla="*/ 25 w 44"/>
                  <a:gd name="T51" fmla="*/ 19 h 27"/>
                  <a:gd name="T52" fmla="*/ 25 w 44"/>
                  <a:gd name="T53" fmla="*/ 16 h 27"/>
                  <a:gd name="T54" fmla="*/ 24 w 44"/>
                  <a:gd name="T55" fmla="*/ 17 h 27"/>
                  <a:gd name="T56" fmla="*/ 23 w 44"/>
                  <a:gd name="T57" fmla="*/ 20 h 27"/>
                  <a:gd name="T58" fmla="*/ 22 w 44"/>
                  <a:gd name="T59" fmla="*/ 23 h 27"/>
                  <a:gd name="T60" fmla="*/ 18 w 44"/>
                  <a:gd name="T61" fmla="*/ 24 h 27"/>
                  <a:gd name="T62" fmla="*/ 18 w 44"/>
                  <a:gd name="T63" fmla="*/ 25 h 27"/>
                  <a:gd name="T64" fmla="*/ 17 w 44"/>
                  <a:gd name="T65" fmla="*/ 26 h 27"/>
                  <a:gd name="T66" fmla="*/ 14 w 44"/>
                  <a:gd name="T67" fmla="*/ 26 h 27"/>
                  <a:gd name="T68" fmla="*/ 12 w 44"/>
                  <a:gd name="T69" fmla="*/ 26 h 27"/>
                  <a:gd name="T70" fmla="*/ 2 w 44"/>
                  <a:gd name="T71" fmla="*/ 23 h 27"/>
                  <a:gd name="T72" fmla="*/ 0 w 44"/>
                  <a:gd name="T73" fmla="*/ 21 h 27"/>
                  <a:gd name="T74" fmla="*/ 8 w 44"/>
                  <a:gd name="T75" fmla="*/ 12 h 27"/>
                  <a:gd name="T76" fmla="*/ 12 w 44"/>
                  <a:gd name="T77" fmla="*/ 9 h 27"/>
                  <a:gd name="T78" fmla="*/ 15 w 44"/>
                  <a:gd name="T79" fmla="*/ 9 h 27"/>
                  <a:gd name="T80" fmla="*/ 17 w 44"/>
                  <a:gd name="T81" fmla="*/ 10 h 27"/>
                  <a:gd name="T82" fmla="*/ 18 w 44"/>
                  <a:gd name="T83" fmla="*/ 10 h 27"/>
                  <a:gd name="T84" fmla="*/ 18 w 44"/>
                  <a:gd name="T85" fmla="*/ 6 h 27"/>
                  <a:gd name="T86" fmla="*/ 17 w 44"/>
                  <a:gd name="T87" fmla="*/ 3 h 27"/>
                  <a:gd name="T88" fmla="*/ 17 w 44"/>
                  <a:gd name="T89" fmla="*/ 2 h 27"/>
                  <a:gd name="T90" fmla="*/ 22 w 44"/>
                  <a:gd name="T91" fmla="*/ 0 h 27"/>
                  <a:gd name="T92" fmla="*/ 23 w 44"/>
                  <a:gd name="T93" fmla="*/ 0 h 27"/>
                  <a:gd name="T94" fmla="*/ 26 w 44"/>
                  <a:gd name="T95" fmla="*/ 1 h 27"/>
                  <a:gd name="T96" fmla="*/ 28 w 44"/>
                  <a:gd name="T97" fmla="*/ 3 h 27"/>
                  <a:gd name="T98" fmla="*/ 29 w 44"/>
                  <a:gd name="T99" fmla="*/ 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" h="27">
                    <a:moveTo>
                      <a:pt x="29" y="5"/>
                    </a:moveTo>
                    <a:lnTo>
                      <a:pt x="31" y="6"/>
                    </a:lnTo>
                    <a:lnTo>
                      <a:pt x="32" y="2"/>
                    </a:lnTo>
                    <a:lnTo>
                      <a:pt x="33" y="2"/>
                    </a:lnTo>
                    <a:lnTo>
                      <a:pt x="36" y="5"/>
                    </a:lnTo>
                    <a:lnTo>
                      <a:pt x="38" y="4"/>
                    </a:lnTo>
                    <a:lnTo>
                      <a:pt x="40" y="8"/>
                    </a:lnTo>
                    <a:lnTo>
                      <a:pt x="41" y="9"/>
                    </a:lnTo>
                    <a:lnTo>
                      <a:pt x="42" y="8"/>
                    </a:lnTo>
                    <a:lnTo>
                      <a:pt x="43" y="9"/>
                    </a:lnTo>
                    <a:lnTo>
                      <a:pt x="43" y="12"/>
                    </a:lnTo>
                    <a:lnTo>
                      <a:pt x="40" y="16"/>
                    </a:lnTo>
                    <a:lnTo>
                      <a:pt x="39" y="17"/>
                    </a:lnTo>
                    <a:lnTo>
                      <a:pt x="37" y="16"/>
                    </a:lnTo>
                    <a:lnTo>
                      <a:pt x="36" y="15"/>
                    </a:lnTo>
                    <a:lnTo>
                      <a:pt x="36" y="14"/>
                    </a:lnTo>
                    <a:lnTo>
                      <a:pt x="34" y="11"/>
                    </a:lnTo>
                    <a:lnTo>
                      <a:pt x="34" y="11"/>
                    </a:lnTo>
                    <a:lnTo>
                      <a:pt x="32" y="14"/>
                    </a:lnTo>
                    <a:lnTo>
                      <a:pt x="32" y="15"/>
                    </a:lnTo>
                    <a:lnTo>
                      <a:pt x="33" y="17"/>
                    </a:lnTo>
                    <a:lnTo>
                      <a:pt x="33" y="18"/>
                    </a:lnTo>
                    <a:lnTo>
                      <a:pt x="31" y="19"/>
                    </a:lnTo>
                    <a:lnTo>
                      <a:pt x="28" y="19"/>
                    </a:lnTo>
                    <a:lnTo>
                      <a:pt x="26" y="20"/>
                    </a:lnTo>
                    <a:lnTo>
                      <a:pt x="25" y="19"/>
                    </a:lnTo>
                    <a:lnTo>
                      <a:pt x="25" y="16"/>
                    </a:lnTo>
                    <a:lnTo>
                      <a:pt x="24" y="17"/>
                    </a:lnTo>
                    <a:lnTo>
                      <a:pt x="23" y="20"/>
                    </a:lnTo>
                    <a:lnTo>
                      <a:pt x="22" y="23"/>
                    </a:lnTo>
                    <a:lnTo>
                      <a:pt x="18" y="24"/>
                    </a:lnTo>
                    <a:lnTo>
                      <a:pt x="18" y="25"/>
                    </a:lnTo>
                    <a:lnTo>
                      <a:pt x="17" y="26"/>
                    </a:lnTo>
                    <a:lnTo>
                      <a:pt x="14" y="26"/>
                    </a:lnTo>
                    <a:lnTo>
                      <a:pt x="12" y="26"/>
                    </a:lnTo>
                    <a:lnTo>
                      <a:pt x="2" y="23"/>
                    </a:lnTo>
                    <a:lnTo>
                      <a:pt x="0" y="21"/>
                    </a:lnTo>
                    <a:lnTo>
                      <a:pt x="8" y="12"/>
                    </a:lnTo>
                    <a:lnTo>
                      <a:pt x="12" y="9"/>
                    </a:lnTo>
                    <a:lnTo>
                      <a:pt x="15" y="9"/>
                    </a:lnTo>
                    <a:lnTo>
                      <a:pt x="17" y="10"/>
                    </a:lnTo>
                    <a:lnTo>
                      <a:pt x="18" y="10"/>
                    </a:lnTo>
                    <a:lnTo>
                      <a:pt x="18" y="6"/>
                    </a:lnTo>
                    <a:lnTo>
                      <a:pt x="17" y="3"/>
                    </a:lnTo>
                    <a:lnTo>
                      <a:pt x="17" y="2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6" y="1"/>
                    </a:lnTo>
                    <a:lnTo>
                      <a:pt x="28" y="3"/>
                    </a:lnTo>
                    <a:lnTo>
                      <a:pt x="29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58" name="Freeform 1614">
                <a:extLst>
                  <a:ext uri="{FF2B5EF4-FFF2-40B4-BE49-F238E27FC236}">
                    <a16:creationId xmlns:a16="http://schemas.microsoft.com/office/drawing/2014/main" id="{6D7DA8F6-FE91-FD09-15FD-054F97633D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65314" y="7176590"/>
                <a:ext cx="10986" cy="10986"/>
              </a:xfrm>
              <a:custGeom>
                <a:avLst/>
                <a:gdLst>
                  <a:gd name="T0" fmla="*/ 4 w 9"/>
                  <a:gd name="T1" fmla="*/ 8 h 9"/>
                  <a:gd name="T2" fmla="*/ 4 w 9"/>
                  <a:gd name="T3" fmla="*/ 8 h 9"/>
                  <a:gd name="T4" fmla="*/ 1 w 9"/>
                  <a:gd name="T5" fmla="*/ 7 h 9"/>
                  <a:gd name="T6" fmla="*/ 0 w 9"/>
                  <a:gd name="T7" fmla="*/ 4 h 9"/>
                  <a:gd name="T8" fmla="*/ 0 w 9"/>
                  <a:gd name="T9" fmla="*/ 3 h 9"/>
                  <a:gd name="T10" fmla="*/ 5 w 9"/>
                  <a:gd name="T11" fmla="*/ 0 h 9"/>
                  <a:gd name="T12" fmla="*/ 7 w 9"/>
                  <a:gd name="T13" fmla="*/ 0 h 9"/>
                  <a:gd name="T14" fmla="*/ 8 w 9"/>
                  <a:gd name="T15" fmla="*/ 1 h 9"/>
                  <a:gd name="T16" fmla="*/ 8 w 9"/>
                  <a:gd name="T17" fmla="*/ 1 h 9"/>
                  <a:gd name="T18" fmla="*/ 8 w 9"/>
                  <a:gd name="T19" fmla="*/ 3 h 9"/>
                  <a:gd name="T20" fmla="*/ 7 w 9"/>
                  <a:gd name="T21" fmla="*/ 5 h 9"/>
                  <a:gd name="T22" fmla="*/ 4 w 9"/>
                  <a:gd name="T2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9">
                    <a:moveTo>
                      <a:pt x="4" y="8"/>
                    </a:moveTo>
                    <a:lnTo>
                      <a:pt x="4" y="8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8" y="1"/>
                    </a:lnTo>
                    <a:lnTo>
                      <a:pt x="8" y="3"/>
                    </a:lnTo>
                    <a:lnTo>
                      <a:pt x="7" y="5"/>
                    </a:lnTo>
                    <a:lnTo>
                      <a:pt x="4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59" name="Freeform 1615">
                <a:extLst>
                  <a:ext uri="{FF2B5EF4-FFF2-40B4-BE49-F238E27FC236}">
                    <a16:creationId xmlns:a16="http://schemas.microsoft.com/office/drawing/2014/main" id="{38221C08-8740-75A1-5CE1-90DA955EA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41229" y="7165604"/>
                <a:ext cx="16481" cy="16481"/>
              </a:xfrm>
              <a:custGeom>
                <a:avLst/>
                <a:gdLst>
                  <a:gd name="T0" fmla="*/ 7 w 14"/>
                  <a:gd name="T1" fmla="*/ 13 h 15"/>
                  <a:gd name="T2" fmla="*/ 4 w 14"/>
                  <a:gd name="T3" fmla="*/ 14 h 15"/>
                  <a:gd name="T4" fmla="*/ 2 w 14"/>
                  <a:gd name="T5" fmla="*/ 13 h 15"/>
                  <a:gd name="T6" fmla="*/ 0 w 14"/>
                  <a:gd name="T7" fmla="*/ 7 h 15"/>
                  <a:gd name="T8" fmla="*/ 2 w 14"/>
                  <a:gd name="T9" fmla="*/ 7 h 15"/>
                  <a:gd name="T10" fmla="*/ 4 w 14"/>
                  <a:gd name="T11" fmla="*/ 3 h 15"/>
                  <a:gd name="T12" fmla="*/ 11 w 14"/>
                  <a:gd name="T13" fmla="*/ 0 h 15"/>
                  <a:gd name="T14" fmla="*/ 13 w 14"/>
                  <a:gd name="T15" fmla="*/ 0 h 15"/>
                  <a:gd name="T16" fmla="*/ 7 w 14"/>
                  <a:gd name="T17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5">
                    <a:moveTo>
                      <a:pt x="7" y="13"/>
                    </a:moveTo>
                    <a:lnTo>
                      <a:pt x="4" y="14"/>
                    </a:lnTo>
                    <a:lnTo>
                      <a:pt x="2" y="13"/>
                    </a:lnTo>
                    <a:lnTo>
                      <a:pt x="0" y="7"/>
                    </a:lnTo>
                    <a:lnTo>
                      <a:pt x="2" y="7"/>
                    </a:lnTo>
                    <a:lnTo>
                      <a:pt x="4" y="3"/>
                    </a:lnTo>
                    <a:lnTo>
                      <a:pt x="11" y="0"/>
                    </a:lnTo>
                    <a:lnTo>
                      <a:pt x="13" y="0"/>
                    </a:lnTo>
                    <a:lnTo>
                      <a:pt x="7" y="1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60" name="Freeform 1616">
                <a:extLst>
                  <a:ext uri="{FF2B5EF4-FFF2-40B4-BE49-F238E27FC236}">
                    <a16:creationId xmlns:a16="http://schemas.microsoft.com/office/drawing/2014/main" id="{C3E09CF3-4716-EBC3-B77B-BE0158D567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72918" y="7077717"/>
                <a:ext cx="16477" cy="16481"/>
              </a:xfrm>
              <a:custGeom>
                <a:avLst/>
                <a:gdLst>
                  <a:gd name="T0" fmla="*/ 1 w 13"/>
                  <a:gd name="T1" fmla="*/ 12 h 13"/>
                  <a:gd name="T2" fmla="*/ 0 w 13"/>
                  <a:gd name="T3" fmla="*/ 12 h 13"/>
                  <a:gd name="T4" fmla="*/ 2 w 13"/>
                  <a:gd name="T5" fmla="*/ 8 h 13"/>
                  <a:gd name="T6" fmla="*/ 5 w 13"/>
                  <a:gd name="T7" fmla="*/ 4 h 13"/>
                  <a:gd name="T8" fmla="*/ 8 w 13"/>
                  <a:gd name="T9" fmla="*/ 1 h 13"/>
                  <a:gd name="T10" fmla="*/ 12 w 13"/>
                  <a:gd name="T11" fmla="*/ 0 h 13"/>
                  <a:gd name="T12" fmla="*/ 11 w 13"/>
                  <a:gd name="T13" fmla="*/ 2 h 13"/>
                  <a:gd name="T14" fmla="*/ 7 w 13"/>
                  <a:gd name="T15" fmla="*/ 6 h 13"/>
                  <a:gd name="T16" fmla="*/ 1 w 13"/>
                  <a:gd name="T17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3">
                    <a:moveTo>
                      <a:pt x="1" y="12"/>
                    </a:moveTo>
                    <a:lnTo>
                      <a:pt x="0" y="12"/>
                    </a:lnTo>
                    <a:lnTo>
                      <a:pt x="2" y="8"/>
                    </a:lnTo>
                    <a:lnTo>
                      <a:pt x="5" y="4"/>
                    </a:lnTo>
                    <a:lnTo>
                      <a:pt x="8" y="1"/>
                    </a:lnTo>
                    <a:lnTo>
                      <a:pt x="12" y="0"/>
                    </a:lnTo>
                    <a:lnTo>
                      <a:pt x="11" y="2"/>
                    </a:lnTo>
                    <a:lnTo>
                      <a:pt x="7" y="6"/>
                    </a:lnTo>
                    <a:lnTo>
                      <a:pt x="1" y="1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61" name="Freeform 1617">
                <a:extLst>
                  <a:ext uri="{FF2B5EF4-FFF2-40B4-BE49-F238E27FC236}">
                    <a16:creationId xmlns:a16="http://schemas.microsoft.com/office/drawing/2014/main" id="{BBE09654-CEFE-9981-C85F-75F76BC65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30102" y="7066732"/>
                <a:ext cx="16477" cy="10986"/>
              </a:xfrm>
              <a:custGeom>
                <a:avLst/>
                <a:gdLst>
                  <a:gd name="T0" fmla="*/ 8 w 12"/>
                  <a:gd name="T1" fmla="*/ 5 h 9"/>
                  <a:gd name="T2" fmla="*/ 6 w 12"/>
                  <a:gd name="T3" fmla="*/ 8 h 9"/>
                  <a:gd name="T4" fmla="*/ 0 w 12"/>
                  <a:gd name="T5" fmla="*/ 6 h 9"/>
                  <a:gd name="T6" fmla="*/ 1 w 12"/>
                  <a:gd name="T7" fmla="*/ 3 h 9"/>
                  <a:gd name="T8" fmla="*/ 6 w 12"/>
                  <a:gd name="T9" fmla="*/ 0 h 9"/>
                  <a:gd name="T10" fmla="*/ 11 w 12"/>
                  <a:gd name="T11" fmla="*/ 4 h 9"/>
                  <a:gd name="T12" fmla="*/ 8 w 12"/>
                  <a:gd name="T13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9">
                    <a:moveTo>
                      <a:pt x="8" y="5"/>
                    </a:moveTo>
                    <a:lnTo>
                      <a:pt x="6" y="8"/>
                    </a:lnTo>
                    <a:lnTo>
                      <a:pt x="0" y="6"/>
                    </a:lnTo>
                    <a:lnTo>
                      <a:pt x="1" y="3"/>
                    </a:lnTo>
                    <a:lnTo>
                      <a:pt x="6" y="0"/>
                    </a:lnTo>
                    <a:lnTo>
                      <a:pt x="11" y="4"/>
                    </a:lnTo>
                    <a:lnTo>
                      <a:pt x="8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62" name="Freeform 1618">
                <a:extLst>
                  <a:ext uri="{FF2B5EF4-FFF2-40B4-BE49-F238E27FC236}">
                    <a16:creationId xmlns:a16="http://schemas.microsoft.com/office/drawing/2014/main" id="{1E8C5029-5537-6770-9B12-98F211FC70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46579" y="7050254"/>
                <a:ext cx="38452" cy="43943"/>
              </a:xfrm>
              <a:custGeom>
                <a:avLst/>
                <a:gdLst>
                  <a:gd name="T0" fmla="*/ 5 w 29"/>
                  <a:gd name="T1" fmla="*/ 34 h 36"/>
                  <a:gd name="T2" fmla="*/ 1 w 29"/>
                  <a:gd name="T3" fmla="*/ 35 h 36"/>
                  <a:gd name="T4" fmla="*/ 0 w 29"/>
                  <a:gd name="T5" fmla="*/ 33 h 36"/>
                  <a:gd name="T6" fmla="*/ 2 w 29"/>
                  <a:gd name="T7" fmla="*/ 29 h 36"/>
                  <a:gd name="T8" fmla="*/ 3 w 29"/>
                  <a:gd name="T9" fmla="*/ 26 h 36"/>
                  <a:gd name="T10" fmla="*/ 5 w 29"/>
                  <a:gd name="T11" fmla="*/ 26 h 36"/>
                  <a:gd name="T12" fmla="*/ 8 w 29"/>
                  <a:gd name="T13" fmla="*/ 20 h 36"/>
                  <a:gd name="T14" fmla="*/ 13 w 29"/>
                  <a:gd name="T15" fmla="*/ 16 h 36"/>
                  <a:gd name="T16" fmla="*/ 17 w 29"/>
                  <a:gd name="T17" fmla="*/ 11 h 36"/>
                  <a:gd name="T18" fmla="*/ 21 w 29"/>
                  <a:gd name="T19" fmla="*/ 4 h 36"/>
                  <a:gd name="T20" fmla="*/ 22 w 29"/>
                  <a:gd name="T21" fmla="*/ 0 h 36"/>
                  <a:gd name="T22" fmla="*/ 24 w 29"/>
                  <a:gd name="T23" fmla="*/ 0 h 36"/>
                  <a:gd name="T24" fmla="*/ 27 w 29"/>
                  <a:gd name="T25" fmla="*/ 2 h 36"/>
                  <a:gd name="T26" fmla="*/ 28 w 29"/>
                  <a:gd name="T27" fmla="*/ 5 h 36"/>
                  <a:gd name="T28" fmla="*/ 27 w 29"/>
                  <a:gd name="T29" fmla="*/ 7 h 36"/>
                  <a:gd name="T30" fmla="*/ 17 w 29"/>
                  <a:gd name="T31" fmla="*/ 18 h 36"/>
                  <a:gd name="T32" fmla="*/ 16 w 29"/>
                  <a:gd name="T33" fmla="*/ 19 h 36"/>
                  <a:gd name="T34" fmla="*/ 16 w 29"/>
                  <a:gd name="T35" fmla="*/ 23 h 36"/>
                  <a:gd name="T36" fmla="*/ 15 w 29"/>
                  <a:gd name="T37" fmla="*/ 24 h 36"/>
                  <a:gd name="T38" fmla="*/ 13 w 29"/>
                  <a:gd name="T39" fmla="*/ 25 h 36"/>
                  <a:gd name="T40" fmla="*/ 13 w 29"/>
                  <a:gd name="T41" fmla="*/ 27 h 36"/>
                  <a:gd name="T42" fmla="*/ 12 w 29"/>
                  <a:gd name="T43" fmla="*/ 29 h 36"/>
                  <a:gd name="T44" fmla="*/ 11 w 29"/>
                  <a:gd name="T45" fmla="*/ 30 h 36"/>
                  <a:gd name="T46" fmla="*/ 9 w 29"/>
                  <a:gd name="T47" fmla="*/ 30 h 36"/>
                  <a:gd name="T48" fmla="*/ 7 w 29"/>
                  <a:gd name="T49" fmla="*/ 32 h 36"/>
                  <a:gd name="T50" fmla="*/ 6 w 29"/>
                  <a:gd name="T51" fmla="*/ 33 h 36"/>
                  <a:gd name="T52" fmla="*/ 5 w 29"/>
                  <a:gd name="T53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" h="36">
                    <a:moveTo>
                      <a:pt x="5" y="34"/>
                    </a:moveTo>
                    <a:lnTo>
                      <a:pt x="1" y="35"/>
                    </a:lnTo>
                    <a:lnTo>
                      <a:pt x="0" y="33"/>
                    </a:lnTo>
                    <a:lnTo>
                      <a:pt x="2" y="29"/>
                    </a:lnTo>
                    <a:lnTo>
                      <a:pt x="3" y="26"/>
                    </a:lnTo>
                    <a:lnTo>
                      <a:pt x="5" y="26"/>
                    </a:lnTo>
                    <a:lnTo>
                      <a:pt x="8" y="20"/>
                    </a:lnTo>
                    <a:lnTo>
                      <a:pt x="13" y="16"/>
                    </a:lnTo>
                    <a:lnTo>
                      <a:pt x="17" y="11"/>
                    </a:lnTo>
                    <a:lnTo>
                      <a:pt x="21" y="4"/>
                    </a:lnTo>
                    <a:lnTo>
                      <a:pt x="22" y="0"/>
                    </a:lnTo>
                    <a:lnTo>
                      <a:pt x="24" y="0"/>
                    </a:lnTo>
                    <a:lnTo>
                      <a:pt x="27" y="2"/>
                    </a:lnTo>
                    <a:lnTo>
                      <a:pt x="28" y="5"/>
                    </a:lnTo>
                    <a:lnTo>
                      <a:pt x="27" y="7"/>
                    </a:lnTo>
                    <a:lnTo>
                      <a:pt x="17" y="18"/>
                    </a:lnTo>
                    <a:lnTo>
                      <a:pt x="16" y="19"/>
                    </a:lnTo>
                    <a:lnTo>
                      <a:pt x="16" y="23"/>
                    </a:lnTo>
                    <a:lnTo>
                      <a:pt x="15" y="24"/>
                    </a:lnTo>
                    <a:lnTo>
                      <a:pt x="13" y="25"/>
                    </a:lnTo>
                    <a:lnTo>
                      <a:pt x="13" y="27"/>
                    </a:lnTo>
                    <a:lnTo>
                      <a:pt x="12" y="29"/>
                    </a:lnTo>
                    <a:lnTo>
                      <a:pt x="11" y="30"/>
                    </a:lnTo>
                    <a:lnTo>
                      <a:pt x="9" y="30"/>
                    </a:lnTo>
                    <a:lnTo>
                      <a:pt x="7" y="32"/>
                    </a:lnTo>
                    <a:lnTo>
                      <a:pt x="6" y="33"/>
                    </a:lnTo>
                    <a:lnTo>
                      <a:pt x="5" y="3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63" name="Freeform 1619">
                <a:extLst>
                  <a:ext uri="{FF2B5EF4-FFF2-40B4-BE49-F238E27FC236}">
                    <a16:creationId xmlns:a16="http://schemas.microsoft.com/office/drawing/2014/main" id="{FF8D79D1-8A7C-9336-DDB4-CBA5FF86A9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99540" y="7044760"/>
                <a:ext cx="71410" cy="49438"/>
              </a:xfrm>
              <a:custGeom>
                <a:avLst/>
                <a:gdLst>
                  <a:gd name="T0" fmla="*/ 40 w 58"/>
                  <a:gd name="T1" fmla="*/ 1 h 40"/>
                  <a:gd name="T2" fmla="*/ 43 w 58"/>
                  <a:gd name="T3" fmla="*/ 4 h 40"/>
                  <a:gd name="T4" fmla="*/ 44 w 58"/>
                  <a:gd name="T5" fmla="*/ 4 h 40"/>
                  <a:gd name="T6" fmla="*/ 49 w 58"/>
                  <a:gd name="T7" fmla="*/ 3 h 40"/>
                  <a:gd name="T8" fmla="*/ 51 w 58"/>
                  <a:gd name="T9" fmla="*/ 4 h 40"/>
                  <a:gd name="T10" fmla="*/ 52 w 58"/>
                  <a:gd name="T11" fmla="*/ 5 h 40"/>
                  <a:gd name="T12" fmla="*/ 53 w 58"/>
                  <a:gd name="T13" fmla="*/ 7 h 40"/>
                  <a:gd name="T14" fmla="*/ 53 w 58"/>
                  <a:gd name="T15" fmla="*/ 11 h 40"/>
                  <a:gd name="T16" fmla="*/ 53 w 58"/>
                  <a:gd name="T17" fmla="*/ 14 h 40"/>
                  <a:gd name="T18" fmla="*/ 53 w 58"/>
                  <a:gd name="T19" fmla="*/ 18 h 40"/>
                  <a:gd name="T20" fmla="*/ 53 w 58"/>
                  <a:gd name="T21" fmla="*/ 20 h 40"/>
                  <a:gd name="T22" fmla="*/ 55 w 58"/>
                  <a:gd name="T23" fmla="*/ 23 h 40"/>
                  <a:gd name="T24" fmla="*/ 57 w 58"/>
                  <a:gd name="T25" fmla="*/ 26 h 40"/>
                  <a:gd name="T26" fmla="*/ 57 w 58"/>
                  <a:gd name="T27" fmla="*/ 30 h 40"/>
                  <a:gd name="T28" fmla="*/ 51 w 58"/>
                  <a:gd name="T29" fmla="*/ 31 h 40"/>
                  <a:gd name="T30" fmla="*/ 45 w 58"/>
                  <a:gd name="T31" fmla="*/ 31 h 40"/>
                  <a:gd name="T32" fmla="*/ 41 w 58"/>
                  <a:gd name="T33" fmla="*/ 34 h 40"/>
                  <a:gd name="T34" fmla="*/ 40 w 58"/>
                  <a:gd name="T35" fmla="*/ 36 h 40"/>
                  <a:gd name="T36" fmla="*/ 40 w 58"/>
                  <a:gd name="T37" fmla="*/ 38 h 40"/>
                  <a:gd name="T38" fmla="*/ 39 w 58"/>
                  <a:gd name="T39" fmla="*/ 39 h 40"/>
                  <a:gd name="T40" fmla="*/ 38 w 58"/>
                  <a:gd name="T41" fmla="*/ 39 h 40"/>
                  <a:gd name="T42" fmla="*/ 36 w 58"/>
                  <a:gd name="T43" fmla="*/ 36 h 40"/>
                  <a:gd name="T44" fmla="*/ 34 w 58"/>
                  <a:gd name="T45" fmla="*/ 35 h 40"/>
                  <a:gd name="T46" fmla="*/ 25 w 58"/>
                  <a:gd name="T47" fmla="*/ 32 h 40"/>
                  <a:gd name="T48" fmla="*/ 14 w 58"/>
                  <a:gd name="T49" fmla="*/ 26 h 40"/>
                  <a:gd name="T50" fmla="*/ 10 w 58"/>
                  <a:gd name="T51" fmla="*/ 24 h 40"/>
                  <a:gd name="T52" fmla="*/ 5 w 58"/>
                  <a:gd name="T53" fmla="*/ 18 h 40"/>
                  <a:gd name="T54" fmla="*/ 0 w 58"/>
                  <a:gd name="T55" fmla="*/ 12 h 40"/>
                  <a:gd name="T56" fmla="*/ 3 w 58"/>
                  <a:gd name="T57" fmla="*/ 11 h 40"/>
                  <a:gd name="T58" fmla="*/ 6 w 58"/>
                  <a:gd name="T59" fmla="*/ 11 h 40"/>
                  <a:gd name="T60" fmla="*/ 19 w 58"/>
                  <a:gd name="T61" fmla="*/ 11 h 40"/>
                  <a:gd name="T62" fmla="*/ 21 w 58"/>
                  <a:gd name="T63" fmla="*/ 6 h 40"/>
                  <a:gd name="T64" fmla="*/ 22 w 58"/>
                  <a:gd name="T65" fmla="*/ 5 h 40"/>
                  <a:gd name="T66" fmla="*/ 26 w 58"/>
                  <a:gd name="T67" fmla="*/ 4 h 40"/>
                  <a:gd name="T68" fmla="*/ 29 w 58"/>
                  <a:gd name="T69" fmla="*/ 1 h 40"/>
                  <a:gd name="T70" fmla="*/ 32 w 58"/>
                  <a:gd name="T71" fmla="*/ 1 h 40"/>
                  <a:gd name="T72" fmla="*/ 33 w 58"/>
                  <a:gd name="T73" fmla="*/ 2 h 40"/>
                  <a:gd name="T74" fmla="*/ 36 w 58"/>
                  <a:gd name="T75" fmla="*/ 1 h 40"/>
                  <a:gd name="T76" fmla="*/ 39 w 58"/>
                  <a:gd name="T77" fmla="*/ 0 h 40"/>
                  <a:gd name="T78" fmla="*/ 40 w 58"/>
                  <a:gd name="T79" fmla="*/ 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8" h="40">
                    <a:moveTo>
                      <a:pt x="40" y="1"/>
                    </a:moveTo>
                    <a:lnTo>
                      <a:pt x="43" y="4"/>
                    </a:lnTo>
                    <a:lnTo>
                      <a:pt x="44" y="4"/>
                    </a:lnTo>
                    <a:lnTo>
                      <a:pt x="49" y="3"/>
                    </a:lnTo>
                    <a:lnTo>
                      <a:pt x="51" y="4"/>
                    </a:lnTo>
                    <a:lnTo>
                      <a:pt x="52" y="5"/>
                    </a:lnTo>
                    <a:lnTo>
                      <a:pt x="53" y="7"/>
                    </a:lnTo>
                    <a:lnTo>
                      <a:pt x="53" y="11"/>
                    </a:lnTo>
                    <a:lnTo>
                      <a:pt x="53" y="14"/>
                    </a:lnTo>
                    <a:lnTo>
                      <a:pt x="53" y="18"/>
                    </a:lnTo>
                    <a:lnTo>
                      <a:pt x="53" y="20"/>
                    </a:lnTo>
                    <a:lnTo>
                      <a:pt x="55" y="23"/>
                    </a:lnTo>
                    <a:lnTo>
                      <a:pt x="57" y="26"/>
                    </a:lnTo>
                    <a:lnTo>
                      <a:pt x="57" y="30"/>
                    </a:lnTo>
                    <a:lnTo>
                      <a:pt x="51" y="31"/>
                    </a:lnTo>
                    <a:lnTo>
                      <a:pt x="45" y="31"/>
                    </a:lnTo>
                    <a:lnTo>
                      <a:pt x="41" y="34"/>
                    </a:lnTo>
                    <a:lnTo>
                      <a:pt x="40" y="36"/>
                    </a:lnTo>
                    <a:lnTo>
                      <a:pt x="40" y="38"/>
                    </a:lnTo>
                    <a:lnTo>
                      <a:pt x="39" y="39"/>
                    </a:lnTo>
                    <a:lnTo>
                      <a:pt x="38" y="39"/>
                    </a:lnTo>
                    <a:lnTo>
                      <a:pt x="36" y="36"/>
                    </a:lnTo>
                    <a:lnTo>
                      <a:pt x="34" y="35"/>
                    </a:lnTo>
                    <a:lnTo>
                      <a:pt x="25" y="32"/>
                    </a:lnTo>
                    <a:lnTo>
                      <a:pt x="14" y="26"/>
                    </a:lnTo>
                    <a:lnTo>
                      <a:pt x="10" y="24"/>
                    </a:lnTo>
                    <a:lnTo>
                      <a:pt x="5" y="18"/>
                    </a:lnTo>
                    <a:lnTo>
                      <a:pt x="0" y="12"/>
                    </a:lnTo>
                    <a:lnTo>
                      <a:pt x="3" y="11"/>
                    </a:lnTo>
                    <a:lnTo>
                      <a:pt x="6" y="11"/>
                    </a:lnTo>
                    <a:lnTo>
                      <a:pt x="19" y="11"/>
                    </a:lnTo>
                    <a:lnTo>
                      <a:pt x="21" y="6"/>
                    </a:lnTo>
                    <a:lnTo>
                      <a:pt x="22" y="5"/>
                    </a:lnTo>
                    <a:lnTo>
                      <a:pt x="26" y="4"/>
                    </a:lnTo>
                    <a:lnTo>
                      <a:pt x="29" y="1"/>
                    </a:lnTo>
                    <a:lnTo>
                      <a:pt x="32" y="1"/>
                    </a:lnTo>
                    <a:lnTo>
                      <a:pt x="33" y="2"/>
                    </a:lnTo>
                    <a:lnTo>
                      <a:pt x="36" y="1"/>
                    </a:lnTo>
                    <a:lnTo>
                      <a:pt x="39" y="0"/>
                    </a:lnTo>
                    <a:lnTo>
                      <a:pt x="40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64" name="Freeform 1620">
                <a:extLst>
                  <a:ext uri="{FF2B5EF4-FFF2-40B4-BE49-F238E27FC236}">
                    <a16:creationId xmlns:a16="http://schemas.microsoft.com/office/drawing/2014/main" id="{0A425118-C508-A0C0-A273-799A6CB2B5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45452" y="7044760"/>
                <a:ext cx="10986" cy="10986"/>
              </a:xfrm>
              <a:custGeom>
                <a:avLst/>
                <a:gdLst>
                  <a:gd name="T0" fmla="*/ 6 w 7"/>
                  <a:gd name="T1" fmla="*/ 4 h 7"/>
                  <a:gd name="T2" fmla="*/ 5 w 7"/>
                  <a:gd name="T3" fmla="*/ 6 h 7"/>
                  <a:gd name="T4" fmla="*/ 2 w 7"/>
                  <a:gd name="T5" fmla="*/ 5 h 7"/>
                  <a:gd name="T6" fmla="*/ 0 w 7"/>
                  <a:gd name="T7" fmla="*/ 4 h 7"/>
                  <a:gd name="T8" fmla="*/ 5 w 7"/>
                  <a:gd name="T9" fmla="*/ 0 h 7"/>
                  <a:gd name="T10" fmla="*/ 6 w 7"/>
                  <a:gd name="T11" fmla="*/ 1 h 7"/>
                  <a:gd name="T12" fmla="*/ 6 w 7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7">
                    <a:moveTo>
                      <a:pt x="6" y="4"/>
                    </a:moveTo>
                    <a:lnTo>
                      <a:pt x="5" y="6"/>
                    </a:lnTo>
                    <a:lnTo>
                      <a:pt x="2" y="5"/>
                    </a:lnTo>
                    <a:lnTo>
                      <a:pt x="0" y="4"/>
                    </a:lnTo>
                    <a:lnTo>
                      <a:pt x="5" y="0"/>
                    </a:lnTo>
                    <a:lnTo>
                      <a:pt x="6" y="1"/>
                    </a:lnTo>
                    <a:lnTo>
                      <a:pt x="6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65" name="Freeform 1621">
                <a:extLst>
                  <a:ext uri="{FF2B5EF4-FFF2-40B4-BE49-F238E27FC236}">
                    <a16:creationId xmlns:a16="http://schemas.microsoft.com/office/drawing/2014/main" id="{C971D2DD-BD39-5DA0-91C7-4AF131D714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90523" y="7039269"/>
                <a:ext cx="21972" cy="16477"/>
              </a:xfrm>
              <a:custGeom>
                <a:avLst/>
                <a:gdLst>
                  <a:gd name="T0" fmla="*/ 8 w 19"/>
                  <a:gd name="T1" fmla="*/ 2 h 14"/>
                  <a:gd name="T2" fmla="*/ 9 w 19"/>
                  <a:gd name="T3" fmla="*/ 4 h 14"/>
                  <a:gd name="T4" fmla="*/ 15 w 19"/>
                  <a:gd name="T5" fmla="*/ 3 h 14"/>
                  <a:gd name="T6" fmla="*/ 17 w 19"/>
                  <a:gd name="T7" fmla="*/ 3 h 14"/>
                  <a:gd name="T8" fmla="*/ 18 w 19"/>
                  <a:gd name="T9" fmla="*/ 5 h 14"/>
                  <a:gd name="T10" fmla="*/ 17 w 19"/>
                  <a:gd name="T11" fmla="*/ 6 h 14"/>
                  <a:gd name="T12" fmla="*/ 15 w 19"/>
                  <a:gd name="T13" fmla="*/ 7 h 14"/>
                  <a:gd name="T14" fmla="*/ 8 w 19"/>
                  <a:gd name="T15" fmla="*/ 9 h 14"/>
                  <a:gd name="T16" fmla="*/ 2 w 19"/>
                  <a:gd name="T17" fmla="*/ 13 h 14"/>
                  <a:gd name="T18" fmla="*/ 2 w 19"/>
                  <a:gd name="T19" fmla="*/ 13 h 14"/>
                  <a:gd name="T20" fmla="*/ 1 w 19"/>
                  <a:gd name="T21" fmla="*/ 9 h 14"/>
                  <a:gd name="T22" fmla="*/ 0 w 19"/>
                  <a:gd name="T23" fmla="*/ 7 h 14"/>
                  <a:gd name="T24" fmla="*/ 0 w 19"/>
                  <a:gd name="T25" fmla="*/ 5 h 14"/>
                  <a:gd name="T26" fmla="*/ 0 w 19"/>
                  <a:gd name="T27" fmla="*/ 5 h 14"/>
                  <a:gd name="T28" fmla="*/ 0 w 19"/>
                  <a:gd name="T29" fmla="*/ 3 h 14"/>
                  <a:gd name="T30" fmla="*/ 2 w 19"/>
                  <a:gd name="T31" fmla="*/ 1 h 14"/>
                  <a:gd name="T32" fmla="*/ 4 w 19"/>
                  <a:gd name="T33" fmla="*/ 0 h 14"/>
                  <a:gd name="T34" fmla="*/ 8 w 19"/>
                  <a:gd name="T35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14">
                    <a:moveTo>
                      <a:pt x="8" y="2"/>
                    </a:moveTo>
                    <a:lnTo>
                      <a:pt x="9" y="4"/>
                    </a:lnTo>
                    <a:lnTo>
                      <a:pt x="15" y="3"/>
                    </a:lnTo>
                    <a:lnTo>
                      <a:pt x="17" y="3"/>
                    </a:lnTo>
                    <a:lnTo>
                      <a:pt x="18" y="5"/>
                    </a:lnTo>
                    <a:lnTo>
                      <a:pt x="17" y="6"/>
                    </a:lnTo>
                    <a:lnTo>
                      <a:pt x="15" y="7"/>
                    </a:lnTo>
                    <a:lnTo>
                      <a:pt x="8" y="9"/>
                    </a:lnTo>
                    <a:lnTo>
                      <a:pt x="2" y="13"/>
                    </a:lnTo>
                    <a:lnTo>
                      <a:pt x="2" y="13"/>
                    </a:lnTo>
                    <a:lnTo>
                      <a:pt x="1" y="9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4" y="0"/>
                    </a:lnTo>
                    <a:lnTo>
                      <a:pt x="8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66" name="Freeform 1622">
                <a:extLst>
                  <a:ext uri="{FF2B5EF4-FFF2-40B4-BE49-F238E27FC236}">
                    <a16:creationId xmlns:a16="http://schemas.microsoft.com/office/drawing/2014/main" id="{F6AFD337-997B-AD33-9A82-B1D725C5A5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46579" y="7039269"/>
                <a:ext cx="10986" cy="27463"/>
              </a:xfrm>
              <a:custGeom>
                <a:avLst/>
                <a:gdLst>
                  <a:gd name="T0" fmla="*/ 7 w 8"/>
                  <a:gd name="T1" fmla="*/ 2 h 20"/>
                  <a:gd name="T2" fmla="*/ 7 w 8"/>
                  <a:gd name="T3" fmla="*/ 3 h 20"/>
                  <a:gd name="T4" fmla="*/ 6 w 8"/>
                  <a:gd name="T5" fmla="*/ 5 h 20"/>
                  <a:gd name="T6" fmla="*/ 7 w 8"/>
                  <a:gd name="T7" fmla="*/ 8 h 20"/>
                  <a:gd name="T8" fmla="*/ 5 w 8"/>
                  <a:gd name="T9" fmla="*/ 13 h 20"/>
                  <a:gd name="T10" fmla="*/ 5 w 8"/>
                  <a:gd name="T11" fmla="*/ 16 h 20"/>
                  <a:gd name="T12" fmla="*/ 4 w 8"/>
                  <a:gd name="T13" fmla="*/ 18 h 20"/>
                  <a:gd name="T14" fmla="*/ 3 w 8"/>
                  <a:gd name="T15" fmla="*/ 19 h 20"/>
                  <a:gd name="T16" fmla="*/ 2 w 8"/>
                  <a:gd name="T17" fmla="*/ 18 h 20"/>
                  <a:gd name="T18" fmla="*/ 2 w 8"/>
                  <a:gd name="T19" fmla="*/ 17 h 20"/>
                  <a:gd name="T20" fmla="*/ 2 w 8"/>
                  <a:gd name="T21" fmla="*/ 16 h 20"/>
                  <a:gd name="T22" fmla="*/ 0 w 8"/>
                  <a:gd name="T23" fmla="*/ 16 h 20"/>
                  <a:gd name="T24" fmla="*/ 0 w 8"/>
                  <a:gd name="T25" fmla="*/ 11 h 20"/>
                  <a:gd name="T26" fmla="*/ 1 w 8"/>
                  <a:gd name="T27" fmla="*/ 10 h 20"/>
                  <a:gd name="T28" fmla="*/ 2 w 8"/>
                  <a:gd name="T29" fmla="*/ 8 h 20"/>
                  <a:gd name="T30" fmla="*/ 2 w 8"/>
                  <a:gd name="T31" fmla="*/ 7 h 20"/>
                  <a:gd name="T32" fmla="*/ 3 w 8"/>
                  <a:gd name="T33" fmla="*/ 1 h 20"/>
                  <a:gd name="T34" fmla="*/ 3 w 8"/>
                  <a:gd name="T35" fmla="*/ 1 h 20"/>
                  <a:gd name="T36" fmla="*/ 3 w 8"/>
                  <a:gd name="T37" fmla="*/ 2 h 20"/>
                  <a:gd name="T38" fmla="*/ 4 w 8"/>
                  <a:gd name="T39" fmla="*/ 3 h 20"/>
                  <a:gd name="T40" fmla="*/ 5 w 8"/>
                  <a:gd name="T41" fmla="*/ 2 h 20"/>
                  <a:gd name="T42" fmla="*/ 6 w 8"/>
                  <a:gd name="T43" fmla="*/ 0 h 20"/>
                  <a:gd name="T44" fmla="*/ 6 w 8"/>
                  <a:gd name="T45" fmla="*/ 0 h 20"/>
                  <a:gd name="T46" fmla="*/ 7 w 8"/>
                  <a:gd name="T47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" h="20">
                    <a:moveTo>
                      <a:pt x="7" y="2"/>
                    </a:moveTo>
                    <a:lnTo>
                      <a:pt x="7" y="3"/>
                    </a:lnTo>
                    <a:lnTo>
                      <a:pt x="6" y="5"/>
                    </a:lnTo>
                    <a:lnTo>
                      <a:pt x="7" y="8"/>
                    </a:lnTo>
                    <a:lnTo>
                      <a:pt x="5" y="13"/>
                    </a:lnTo>
                    <a:lnTo>
                      <a:pt x="5" y="16"/>
                    </a:lnTo>
                    <a:lnTo>
                      <a:pt x="4" y="18"/>
                    </a:lnTo>
                    <a:lnTo>
                      <a:pt x="3" y="19"/>
                    </a:lnTo>
                    <a:lnTo>
                      <a:pt x="2" y="18"/>
                    </a:lnTo>
                    <a:lnTo>
                      <a:pt x="2" y="17"/>
                    </a:lnTo>
                    <a:lnTo>
                      <a:pt x="2" y="16"/>
                    </a:lnTo>
                    <a:lnTo>
                      <a:pt x="0" y="16"/>
                    </a:lnTo>
                    <a:lnTo>
                      <a:pt x="0" y="11"/>
                    </a:lnTo>
                    <a:lnTo>
                      <a:pt x="1" y="10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3" y="1"/>
                    </a:lnTo>
                    <a:lnTo>
                      <a:pt x="3" y="1"/>
                    </a:lnTo>
                    <a:lnTo>
                      <a:pt x="3" y="2"/>
                    </a:lnTo>
                    <a:lnTo>
                      <a:pt x="4" y="3"/>
                    </a:lnTo>
                    <a:lnTo>
                      <a:pt x="5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7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67" name="Freeform 1623">
                <a:extLst>
                  <a:ext uri="{FF2B5EF4-FFF2-40B4-BE49-F238E27FC236}">
                    <a16:creationId xmlns:a16="http://schemas.microsoft.com/office/drawing/2014/main" id="{AA71C461-2CE6-FC09-0330-79A0153554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87286" y="7039269"/>
                <a:ext cx="5491" cy="10986"/>
              </a:xfrm>
              <a:custGeom>
                <a:avLst/>
                <a:gdLst>
                  <a:gd name="T0" fmla="*/ 2 w 6"/>
                  <a:gd name="T1" fmla="*/ 9 h 10"/>
                  <a:gd name="T2" fmla="*/ 0 w 6"/>
                  <a:gd name="T3" fmla="*/ 9 h 10"/>
                  <a:gd name="T4" fmla="*/ 2 w 6"/>
                  <a:gd name="T5" fmla="*/ 7 h 10"/>
                  <a:gd name="T6" fmla="*/ 4 w 6"/>
                  <a:gd name="T7" fmla="*/ 0 h 10"/>
                  <a:gd name="T8" fmla="*/ 5 w 6"/>
                  <a:gd name="T9" fmla="*/ 2 h 10"/>
                  <a:gd name="T10" fmla="*/ 5 w 6"/>
                  <a:gd name="T11" fmla="*/ 2 h 10"/>
                  <a:gd name="T12" fmla="*/ 2 w 6"/>
                  <a:gd name="T13" fmla="*/ 8 h 10"/>
                  <a:gd name="T14" fmla="*/ 2 w 6"/>
                  <a:gd name="T1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10">
                    <a:moveTo>
                      <a:pt x="2" y="9"/>
                    </a:moveTo>
                    <a:lnTo>
                      <a:pt x="0" y="9"/>
                    </a:lnTo>
                    <a:lnTo>
                      <a:pt x="2" y="7"/>
                    </a:lnTo>
                    <a:lnTo>
                      <a:pt x="4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2" y="8"/>
                    </a:lnTo>
                    <a:lnTo>
                      <a:pt x="2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68" name="Freeform 1624">
                <a:extLst>
                  <a:ext uri="{FF2B5EF4-FFF2-40B4-BE49-F238E27FC236}">
                    <a16:creationId xmlns:a16="http://schemas.microsoft.com/office/drawing/2014/main" id="{6EC2EC7F-3F70-905A-8ABA-956988B463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35593" y="7006311"/>
                <a:ext cx="5495" cy="10986"/>
              </a:xfrm>
              <a:custGeom>
                <a:avLst/>
                <a:gdLst>
                  <a:gd name="T0" fmla="*/ 5 w 6"/>
                  <a:gd name="T1" fmla="*/ 6 h 8"/>
                  <a:gd name="T2" fmla="*/ 2 w 6"/>
                  <a:gd name="T3" fmla="*/ 7 h 8"/>
                  <a:gd name="T4" fmla="*/ 0 w 6"/>
                  <a:gd name="T5" fmla="*/ 6 h 8"/>
                  <a:gd name="T6" fmla="*/ 0 w 6"/>
                  <a:gd name="T7" fmla="*/ 6 h 8"/>
                  <a:gd name="T8" fmla="*/ 1 w 6"/>
                  <a:gd name="T9" fmla="*/ 2 h 8"/>
                  <a:gd name="T10" fmla="*/ 1 w 6"/>
                  <a:gd name="T11" fmla="*/ 1 h 8"/>
                  <a:gd name="T12" fmla="*/ 3 w 6"/>
                  <a:gd name="T13" fmla="*/ 0 h 8"/>
                  <a:gd name="T14" fmla="*/ 5 w 6"/>
                  <a:gd name="T15" fmla="*/ 2 h 8"/>
                  <a:gd name="T16" fmla="*/ 5 w 6"/>
                  <a:gd name="T17" fmla="*/ 3 h 8"/>
                  <a:gd name="T18" fmla="*/ 5 w 6"/>
                  <a:gd name="T1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8">
                    <a:moveTo>
                      <a:pt x="5" y="6"/>
                    </a:moveTo>
                    <a:lnTo>
                      <a:pt x="2" y="7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" y="2"/>
                    </a:lnTo>
                    <a:lnTo>
                      <a:pt x="1" y="1"/>
                    </a:lnTo>
                    <a:lnTo>
                      <a:pt x="3" y="0"/>
                    </a:lnTo>
                    <a:lnTo>
                      <a:pt x="5" y="2"/>
                    </a:lnTo>
                    <a:lnTo>
                      <a:pt x="5" y="3"/>
                    </a:lnTo>
                    <a:lnTo>
                      <a:pt x="5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69" name="Freeform 1625">
                <a:extLst>
                  <a:ext uri="{FF2B5EF4-FFF2-40B4-BE49-F238E27FC236}">
                    <a16:creationId xmlns:a16="http://schemas.microsoft.com/office/drawing/2014/main" id="{B762246A-4E72-CC60-4AE1-C4BDBCF80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8978" y="6544904"/>
                <a:ext cx="16477" cy="10986"/>
              </a:xfrm>
              <a:custGeom>
                <a:avLst/>
                <a:gdLst>
                  <a:gd name="T0" fmla="*/ 1 w 12"/>
                  <a:gd name="T1" fmla="*/ 7 h 9"/>
                  <a:gd name="T2" fmla="*/ 0 w 12"/>
                  <a:gd name="T3" fmla="*/ 8 h 9"/>
                  <a:gd name="T4" fmla="*/ 0 w 12"/>
                  <a:gd name="T5" fmla="*/ 6 h 9"/>
                  <a:gd name="T6" fmla="*/ 4 w 12"/>
                  <a:gd name="T7" fmla="*/ 3 h 9"/>
                  <a:gd name="T8" fmla="*/ 11 w 12"/>
                  <a:gd name="T9" fmla="*/ 0 h 9"/>
                  <a:gd name="T10" fmla="*/ 10 w 12"/>
                  <a:gd name="T11" fmla="*/ 0 h 9"/>
                  <a:gd name="T12" fmla="*/ 7 w 12"/>
                  <a:gd name="T13" fmla="*/ 3 h 9"/>
                  <a:gd name="T14" fmla="*/ 1 w 12"/>
                  <a:gd name="T15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9">
                    <a:moveTo>
                      <a:pt x="1" y="7"/>
                    </a:moveTo>
                    <a:lnTo>
                      <a:pt x="0" y="8"/>
                    </a:lnTo>
                    <a:lnTo>
                      <a:pt x="0" y="6"/>
                    </a:lnTo>
                    <a:lnTo>
                      <a:pt x="4" y="3"/>
                    </a:lnTo>
                    <a:lnTo>
                      <a:pt x="11" y="0"/>
                    </a:lnTo>
                    <a:lnTo>
                      <a:pt x="10" y="0"/>
                    </a:lnTo>
                    <a:lnTo>
                      <a:pt x="7" y="3"/>
                    </a:lnTo>
                    <a:lnTo>
                      <a:pt x="1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70" name="Freeform 1639">
                <a:extLst>
                  <a:ext uri="{FF2B5EF4-FFF2-40B4-BE49-F238E27FC236}">
                    <a16:creationId xmlns:a16="http://schemas.microsoft.com/office/drawing/2014/main" id="{EA429158-E048-014D-804D-D7E7D5FD7E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16005" y="9214471"/>
                <a:ext cx="16477" cy="16477"/>
              </a:xfrm>
              <a:custGeom>
                <a:avLst/>
                <a:gdLst>
                  <a:gd name="T0" fmla="*/ 3 w 14"/>
                  <a:gd name="T1" fmla="*/ 12 h 13"/>
                  <a:gd name="T2" fmla="*/ 1 w 14"/>
                  <a:gd name="T3" fmla="*/ 12 h 13"/>
                  <a:gd name="T4" fmla="*/ 0 w 14"/>
                  <a:gd name="T5" fmla="*/ 11 h 13"/>
                  <a:gd name="T6" fmla="*/ 1 w 14"/>
                  <a:gd name="T7" fmla="*/ 11 h 13"/>
                  <a:gd name="T8" fmla="*/ 4 w 14"/>
                  <a:gd name="T9" fmla="*/ 10 h 13"/>
                  <a:gd name="T10" fmla="*/ 4 w 14"/>
                  <a:gd name="T11" fmla="*/ 11 h 13"/>
                  <a:gd name="T12" fmla="*/ 3 w 14"/>
                  <a:gd name="T13" fmla="*/ 12 h 13"/>
                  <a:gd name="T14" fmla="*/ 9 w 14"/>
                  <a:gd name="T15" fmla="*/ 9 h 13"/>
                  <a:gd name="T16" fmla="*/ 8 w 14"/>
                  <a:gd name="T17" fmla="*/ 10 h 13"/>
                  <a:gd name="T18" fmla="*/ 7 w 14"/>
                  <a:gd name="T19" fmla="*/ 10 h 13"/>
                  <a:gd name="T20" fmla="*/ 7 w 14"/>
                  <a:gd name="T21" fmla="*/ 9 h 13"/>
                  <a:gd name="T22" fmla="*/ 8 w 14"/>
                  <a:gd name="T23" fmla="*/ 8 h 13"/>
                  <a:gd name="T24" fmla="*/ 11 w 14"/>
                  <a:gd name="T25" fmla="*/ 8 h 13"/>
                  <a:gd name="T26" fmla="*/ 9 w 14"/>
                  <a:gd name="T27" fmla="*/ 9 h 13"/>
                  <a:gd name="T28" fmla="*/ 12 w 14"/>
                  <a:gd name="T29" fmla="*/ 1 h 13"/>
                  <a:gd name="T30" fmla="*/ 13 w 14"/>
                  <a:gd name="T31" fmla="*/ 2 h 13"/>
                  <a:gd name="T32" fmla="*/ 12 w 14"/>
                  <a:gd name="T33" fmla="*/ 2 h 13"/>
                  <a:gd name="T34" fmla="*/ 10 w 14"/>
                  <a:gd name="T35" fmla="*/ 1 h 13"/>
                  <a:gd name="T36" fmla="*/ 9 w 14"/>
                  <a:gd name="T37" fmla="*/ 1 h 13"/>
                  <a:gd name="T38" fmla="*/ 8 w 14"/>
                  <a:gd name="T39" fmla="*/ 1 h 13"/>
                  <a:gd name="T40" fmla="*/ 8 w 14"/>
                  <a:gd name="T41" fmla="*/ 0 h 13"/>
                  <a:gd name="T42" fmla="*/ 11 w 14"/>
                  <a:gd name="T43" fmla="*/ 0 h 13"/>
                  <a:gd name="T44" fmla="*/ 12 w 14"/>
                  <a:gd name="T45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" h="13">
                    <a:moveTo>
                      <a:pt x="3" y="12"/>
                    </a:moveTo>
                    <a:lnTo>
                      <a:pt x="1" y="12"/>
                    </a:lnTo>
                    <a:lnTo>
                      <a:pt x="0" y="11"/>
                    </a:lnTo>
                    <a:lnTo>
                      <a:pt x="1" y="11"/>
                    </a:lnTo>
                    <a:lnTo>
                      <a:pt x="4" y="10"/>
                    </a:lnTo>
                    <a:lnTo>
                      <a:pt x="4" y="11"/>
                    </a:lnTo>
                    <a:lnTo>
                      <a:pt x="3" y="12"/>
                    </a:lnTo>
                    <a:close/>
                    <a:moveTo>
                      <a:pt x="9" y="9"/>
                    </a:moveTo>
                    <a:lnTo>
                      <a:pt x="8" y="10"/>
                    </a:lnTo>
                    <a:lnTo>
                      <a:pt x="7" y="10"/>
                    </a:lnTo>
                    <a:lnTo>
                      <a:pt x="7" y="9"/>
                    </a:lnTo>
                    <a:lnTo>
                      <a:pt x="8" y="8"/>
                    </a:lnTo>
                    <a:lnTo>
                      <a:pt x="11" y="8"/>
                    </a:lnTo>
                    <a:lnTo>
                      <a:pt x="9" y="9"/>
                    </a:lnTo>
                    <a:close/>
                    <a:moveTo>
                      <a:pt x="12" y="1"/>
                    </a:moveTo>
                    <a:lnTo>
                      <a:pt x="13" y="2"/>
                    </a:lnTo>
                    <a:lnTo>
                      <a:pt x="12" y="2"/>
                    </a:lnTo>
                    <a:lnTo>
                      <a:pt x="10" y="1"/>
                    </a:lnTo>
                    <a:lnTo>
                      <a:pt x="9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2" y="1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71" name="Freeform 1640">
                <a:extLst>
                  <a:ext uri="{FF2B5EF4-FFF2-40B4-BE49-F238E27FC236}">
                    <a16:creationId xmlns:a16="http://schemas.microsoft.com/office/drawing/2014/main" id="{6A38157D-BE1E-3DA5-567D-C2EE6F2D33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16005" y="9225457"/>
                <a:ext cx="5491" cy="5491"/>
              </a:xfrm>
              <a:custGeom>
                <a:avLst/>
                <a:gdLst>
                  <a:gd name="T0" fmla="*/ 3 w 5"/>
                  <a:gd name="T1" fmla="*/ 2 h 3"/>
                  <a:gd name="T2" fmla="*/ 1 w 5"/>
                  <a:gd name="T3" fmla="*/ 2 h 3"/>
                  <a:gd name="T4" fmla="*/ 0 w 5"/>
                  <a:gd name="T5" fmla="*/ 1 h 3"/>
                  <a:gd name="T6" fmla="*/ 1 w 5"/>
                  <a:gd name="T7" fmla="*/ 1 h 3"/>
                  <a:gd name="T8" fmla="*/ 4 w 5"/>
                  <a:gd name="T9" fmla="*/ 0 h 3"/>
                  <a:gd name="T10" fmla="*/ 4 w 5"/>
                  <a:gd name="T11" fmla="*/ 1 h 3"/>
                  <a:gd name="T12" fmla="*/ 3 w 5"/>
                  <a:gd name="T1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lnTo>
                      <a:pt x="1" y="2"/>
                    </a:lnTo>
                    <a:lnTo>
                      <a:pt x="0" y="1"/>
                    </a:lnTo>
                    <a:lnTo>
                      <a:pt x="1" y="1"/>
                    </a:lnTo>
                    <a:lnTo>
                      <a:pt x="4" y="0"/>
                    </a:lnTo>
                    <a:lnTo>
                      <a:pt x="4" y="1"/>
                    </a:lnTo>
                    <a:lnTo>
                      <a:pt x="3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72" name="Freeform 1641">
                <a:extLst>
                  <a:ext uri="{FF2B5EF4-FFF2-40B4-BE49-F238E27FC236}">
                    <a16:creationId xmlns:a16="http://schemas.microsoft.com/office/drawing/2014/main" id="{0C8783D1-18D7-ECCE-4953-7C553D479E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1496" y="9225457"/>
                <a:ext cx="5495" cy="5491"/>
              </a:xfrm>
              <a:custGeom>
                <a:avLst/>
                <a:gdLst>
                  <a:gd name="T0" fmla="*/ 2 w 5"/>
                  <a:gd name="T1" fmla="*/ 1 h 3"/>
                  <a:gd name="T2" fmla="*/ 1 w 5"/>
                  <a:gd name="T3" fmla="*/ 2 h 3"/>
                  <a:gd name="T4" fmla="*/ 0 w 5"/>
                  <a:gd name="T5" fmla="*/ 2 h 3"/>
                  <a:gd name="T6" fmla="*/ 0 w 5"/>
                  <a:gd name="T7" fmla="*/ 1 h 3"/>
                  <a:gd name="T8" fmla="*/ 1 w 5"/>
                  <a:gd name="T9" fmla="*/ 0 h 3"/>
                  <a:gd name="T10" fmla="*/ 4 w 5"/>
                  <a:gd name="T11" fmla="*/ 0 h 3"/>
                  <a:gd name="T12" fmla="*/ 2 w 5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2" y="1"/>
                    </a:moveTo>
                    <a:lnTo>
                      <a:pt x="1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2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73" name="Freeform 1642">
                <a:extLst>
                  <a:ext uri="{FF2B5EF4-FFF2-40B4-BE49-F238E27FC236}">
                    <a16:creationId xmlns:a16="http://schemas.microsoft.com/office/drawing/2014/main" id="{F9BE1CAD-0A24-723E-72BD-A4DA21C2A6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1496" y="9214471"/>
                <a:ext cx="5495" cy="5491"/>
              </a:xfrm>
              <a:custGeom>
                <a:avLst/>
                <a:gdLst>
                  <a:gd name="T0" fmla="*/ 4 w 6"/>
                  <a:gd name="T1" fmla="*/ 1 h 3"/>
                  <a:gd name="T2" fmla="*/ 5 w 6"/>
                  <a:gd name="T3" fmla="*/ 2 h 3"/>
                  <a:gd name="T4" fmla="*/ 4 w 6"/>
                  <a:gd name="T5" fmla="*/ 2 h 3"/>
                  <a:gd name="T6" fmla="*/ 2 w 6"/>
                  <a:gd name="T7" fmla="*/ 1 h 3"/>
                  <a:gd name="T8" fmla="*/ 1 w 6"/>
                  <a:gd name="T9" fmla="*/ 1 h 3"/>
                  <a:gd name="T10" fmla="*/ 0 w 6"/>
                  <a:gd name="T11" fmla="*/ 1 h 3"/>
                  <a:gd name="T12" fmla="*/ 0 w 6"/>
                  <a:gd name="T13" fmla="*/ 0 h 3"/>
                  <a:gd name="T14" fmla="*/ 3 w 6"/>
                  <a:gd name="T15" fmla="*/ 0 h 3"/>
                  <a:gd name="T16" fmla="*/ 4 w 6"/>
                  <a:gd name="T1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3">
                    <a:moveTo>
                      <a:pt x="4" y="1"/>
                    </a:moveTo>
                    <a:lnTo>
                      <a:pt x="5" y="2"/>
                    </a:lnTo>
                    <a:lnTo>
                      <a:pt x="4" y="2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4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74" name="Freeform 1645">
                <a:extLst>
                  <a:ext uri="{FF2B5EF4-FFF2-40B4-BE49-F238E27FC236}">
                    <a16:creationId xmlns:a16="http://schemas.microsoft.com/office/drawing/2014/main" id="{956B2D77-5A16-CE79-09D9-BE697AC990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10510" y="9230948"/>
                <a:ext cx="5495" cy="5495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2 h 3"/>
                  <a:gd name="T4" fmla="*/ 0 w 5"/>
                  <a:gd name="T5" fmla="*/ 2 h 3"/>
                  <a:gd name="T6" fmla="*/ 0 w 5"/>
                  <a:gd name="T7" fmla="*/ 2 h 3"/>
                  <a:gd name="T8" fmla="*/ 1 w 5"/>
                  <a:gd name="T9" fmla="*/ 0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lnTo>
                      <a:pt x="2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75" name="Freeform 1646">
                <a:extLst>
                  <a:ext uri="{FF2B5EF4-FFF2-40B4-BE49-F238E27FC236}">
                    <a16:creationId xmlns:a16="http://schemas.microsoft.com/office/drawing/2014/main" id="{4AB62BAC-5297-CED1-B4E8-3BFF950ABD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9524" y="9230948"/>
                <a:ext cx="5495" cy="5495"/>
              </a:xfrm>
              <a:custGeom>
                <a:avLst/>
                <a:gdLst>
                  <a:gd name="T0" fmla="*/ 5 w 6"/>
                  <a:gd name="T1" fmla="*/ 2 h 3"/>
                  <a:gd name="T2" fmla="*/ 2 w 6"/>
                  <a:gd name="T3" fmla="*/ 2 h 3"/>
                  <a:gd name="T4" fmla="*/ 0 w 6"/>
                  <a:gd name="T5" fmla="*/ 0 h 3"/>
                  <a:gd name="T6" fmla="*/ 2 w 6"/>
                  <a:gd name="T7" fmla="*/ 0 h 3"/>
                  <a:gd name="T8" fmla="*/ 4 w 6"/>
                  <a:gd name="T9" fmla="*/ 0 h 3"/>
                  <a:gd name="T10" fmla="*/ 5 w 6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3">
                    <a:moveTo>
                      <a:pt x="5" y="2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4" y="0"/>
                    </a:lnTo>
                    <a:lnTo>
                      <a:pt x="5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76" name="Freeform 1647">
                <a:extLst>
                  <a:ext uri="{FF2B5EF4-FFF2-40B4-BE49-F238E27FC236}">
                    <a16:creationId xmlns:a16="http://schemas.microsoft.com/office/drawing/2014/main" id="{9A8A0A49-0CA2-112A-B657-E7FDE7B35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8962" y="5199134"/>
                <a:ext cx="1812669" cy="1461121"/>
              </a:xfrm>
              <a:custGeom>
                <a:avLst/>
                <a:gdLst>
                  <a:gd name="T0" fmla="*/ 140 w 1455"/>
                  <a:gd name="T1" fmla="*/ 386 h 1173"/>
                  <a:gd name="T2" fmla="*/ 114 w 1455"/>
                  <a:gd name="T3" fmla="*/ 361 h 1173"/>
                  <a:gd name="T4" fmla="*/ 88 w 1455"/>
                  <a:gd name="T5" fmla="*/ 285 h 1173"/>
                  <a:gd name="T6" fmla="*/ 190 w 1455"/>
                  <a:gd name="T7" fmla="*/ 223 h 1173"/>
                  <a:gd name="T8" fmla="*/ 163 w 1455"/>
                  <a:gd name="T9" fmla="*/ 189 h 1173"/>
                  <a:gd name="T10" fmla="*/ 277 w 1455"/>
                  <a:gd name="T11" fmla="*/ 167 h 1173"/>
                  <a:gd name="T12" fmla="*/ 340 w 1455"/>
                  <a:gd name="T13" fmla="*/ 100 h 1173"/>
                  <a:gd name="T14" fmla="*/ 473 w 1455"/>
                  <a:gd name="T15" fmla="*/ 137 h 1173"/>
                  <a:gd name="T16" fmla="*/ 522 w 1455"/>
                  <a:gd name="T17" fmla="*/ 107 h 1173"/>
                  <a:gd name="T18" fmla="*/ 639 w 1455"/>
                  <a:gd name="T19" fmla="*/ 102 h 1173"/>
                  <a:gd name="T20" fmla="*/ 622 w 1455"/>
                  <a:gd name="T21" fmla="*/ 78 h 1173"/>
                  <a:gd name="T22" fmla="*/ 634 w 1455"/>
                  <a:gd name="T23" fmla="*/ 36 h 1173"/>
                  <a:gd name="T24" fmla="*/ 828 w 1455"/>
                  <a:gd name="T25" fmla="*/ 45 h 1173"/>
                  <a:gd name="T26" fmla="*/ 1044 w 1455"/>
                  <a:gd name="T27" fmla="*/ 7 h 1173"/>
                  <a:gd name="T28" fmla="*/ 1223 w 1455"/>
                  <a:gd name="T29" fmla="*/ 53 h 1173"/>
                  <a:gd name="T30" fmla="*/ 1050 w 1455"/>
                  <a:gd name="T31" fmla="*/ 87 h 1173"/>
                  <a:gd name="T32" fmla="*/ 1134 w 1455"/>
                  <a:gd name="T33" fmla="*/ 110 h 1173"/>
                  <a:gd name="T34" fmla="*/ 1179 w 1455"/>
                  <a:gd name="T35" fmla="*/ 107 h 1173"/>
                  <a:gd name="T36" fmla="*/ 1238 w 1455"/>
                  <a:gd name="T37" fmla="*/ 140 h 1173"/>
                  <a:gd name="T38" fmla="*/ 1327 w 1455"/>
                  <a:gd name="T39" fmla="*/ 119 h 1173"/>
                  <a:gd name="T40" fmla="*/ 1388 w 1455"/>
                  <a:gd name="T41" fmla="*/ 168 h 1173"/>
                  <a:gd name="T42" fmla="*/ 1288 w 1455"/>
                  <a:gd name="T43" fmla="*/ 213 h 1173"/>
                  <a:gd name="T44" fmla="*/ 1294 w 1455"/>
                  <a:gd name="T45" fmla="*/ 241 h 1173"/>
                  <a:gd name="T46" fmla="*/ 1243 w 1455"/>
                  <a:gd name="T47" fmla="*/ 345 h 1173"/>
                  <a:gd name="T48" fmla="*/ 1269 w 1455"/>
                  <a:gd name="T49" fmla="*/ 387 h 1173"/>
                  <a:gd name="T50" fmla="*/ 1276 w 1455"/>
                  <a:gd name="T51" fmla="*/ 397 h 1173"/>
                  <a:gd name="T52" fmla="*/ 1224 w 1455"/>
                  <a:gd name="T53" fmla="*/ 425 h 1173"/>
                  <a:gd name="T54" fmla="*/ 1280 w 1455"/>
                  <a:gd name="T55" fmla="*/ 484 h 1173"/>
                  <a:gd name="T56" fmla="*/ 1255 w 1455"/>
                  <a:gd name="T57" fmla="*/ 516 h 1173"/>
                  <a:gd name="T58" fmla="*/ 1269 w 1455"/>
                  <a:gd name="T59" fmla="*/ 541 h 1173"/>
                  <a:gd name="T60" fmla="*/ 1201 w 1455"/>
                  <a:gd name="T61" fmla="*/ 587 h 1173"/>
                  <a:gd name="T62" fmla="*/ 1142 w 1455"/>
                  <a:gd name="T63" fmla="*/ 588 h 1173"/>
                  <a:gd name="T64" fmla="*/ 1220 w 1455"/>
                  <a:gd name="T65" fmla="*/ 610 h 1173"/>
                  <a:gd name="T66" fmla="*/ 1165 w 1455"/>
                  <a:gd name="T67" fmla="*/ 636 h 1173"/>
                  <a:gd name="T68" fmla="*/ 1223 w 1455"/>
                  <a:gd name="T69" fmla="*/ 718 h 1173"/>
                  <a:gd name="T70" fmla="*/ 1169 w 1455"/>
                  <a:gd name="T71" fmla="*/ 703 h 1173"/>
                  <a:gd name="T72" fmla="*/ 1113 w 1455"/>
                  <a:gd name="T73" fmla="*/ 735 h 1173"/>
                  <a:gd name="T74" fmla="*/ 1201 w 1455"/>
                  <a:gd name="T75" fmla="*/ 741 h 1173"/>
                  <a:gd name="T76" fmla="*/ 1128 w 1455"/>
                  <a:gd name="T77" fmla="*/ 790 h 1173"/>
                  <a:gd name="T78" fmla="*/ 1041 w 1455"/>
                  <a:gd name="T79" fmla="*/ 809 h 1173"/>
                  <a:gd name="T80" fmla="*/ 972 w 1455"/>
                  <a:gd name="T81" fmla="*/ 841 h 1173"/>
                  <a:gd name="T82" fmla="*/ 845 w 1455"/>
                  <a:gd name="T83" fmla="*/ 933 h 1173"/>
                  <a:gd name="T84" fmla="*/ 756 w 1455"/>
                  <a:gd name="T85" fmla="*/ 951 h 1173"/>
                  <a:gd name="T86" fmla="*/ 763 w 1455"/>
                  <a:gd name="T87" fmla="*/ 999 h 1173"/>
                  <a:gd name="T88" fmla="*/ 721 w 1455"/>
                  <a:gd name="T89" fmla="*/ 1060 h 1173"/>
                  <a:gd name="T90" fmla="*/ 703 w 1455"/>
                  <a:gd name="T91" fmla="*/ 1161 h 1173"/>
                  <a:gd name="T92" fmla="*/ 621 w 1455"/>
                  <a:gd name="T93" fmla="*/ 1138 h 1173"/>
                  <a:gd name="T94" fmla="*/ 549 w 1455"/>
                  <a:gd name="T95" fmla="*/ 1037 h 1173"/>
                  <a:gd name="T96" fmla="*/ 494 w 1455"/>
                  <a:gd name="T97" fmla="*/ 986 h 1173"/>
                  <a:gd name="T98" fmla="*/ 486 w 1455"/>
                  <a:gd name="T99" fmla="*/ 894 h 1173"/>
                  <a:gd name="T100" fmla="*/ 515 w 1455"/>
                  <a:gd name="T101" fmla="*/ 809 h 1173"/>
                  <a:gd name="T102" fmla="*/ 528 w 1455"/>
                  <a:gd name="T103" fmla="*/ 727 h 1173"/>
                  <a:gd name="T104" fmla="*/ 431 w 1455"/>
                  <a:gd name="T105" fmla="*/ 671 h 1173"/>
                  <a:gd name="T106" fmla="*/ 423 w 1455"/>
                  <a:gd name="T107" fmla="*/ 600 h 1173"/>
                  <a:gd name="T108" fmla="*/ 353 w 1455"/>
                  <a:gd name="T109" fmla="*/ 488 h 1173"/>
                  <a:gd name="T110" fmla="*/ 220 w 1455"/>
                  <a:gd name="T111" fmla="*/ 424 h 1173"/>
                  <a:gd name="T112" fmla="*/ 169 w 1455"/>
                  <a:gd name="T113" fmla="*/ 445 h 1173"/>
                  <a:gd name="T114" fmla="*/ 86 w 1455"/>
                  <a:gd name="T115" fmla="*/ 433 h 1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55" h="1173">
                    <a:moveTo>
                      <a:pt x="42" y="395"/>
                    </a:moveTo>
                    <a:lnTo>
                      <a:pt x="42" y="395"/>
                    </a:lnTo>
                    <a:cubicBezTo>
                      <a:pt x="44" y="387"/>
                      <a:pt x="52" y="384"/>
                      <a:pt x="59" y="384"/>
                    </a:cubicBezTo>
                    <a:lnTo>
                      <a:pt x="59" y="384"/>
                    </a:lnTo>
                    <a:cubicBezTo>
                      <a:pt x="67" y="384"/>
                      <a:pt x="73" y="387"/>
                      <a:pt x="81" y="387"/>
                    </a:cubicBezTo>
                    <a:lnTo>
                      <a:pt x="81" y="387"/>
                    </a:lnTo>
                    <a:cubicBezTo>
                      <a:pt x="95" y="386"/>
                      <a:pt x="107" y="375"/>
                      <a:pt x="121" y="377"/>
                    </a:cubicBezTo>
                    <a:lnTo>
                      <a:pt x="121" y="377"/>
                    </a:lnTo>
                    <a:cubicBezTo>
                      <a:pt x="128" y="378"/>
                      <a:pt x="134" y="382"/>
                      <a:pt x="140" y="386"/>
                    </a:cubicBezTo>
                    <a:lnTo>
                      <a:pt x="140" y="386"/>
                    </a:lnTo>
                    <a:cubicBezTo>
                      <a:pt x="147" y="388"/>
                      <a:pt x="156" y="388"/>
                      <a:pt x="160" y="382"/>
                    </a:cubicBezTo>
                    <a:lnTo>
                      <a:pt x="160" y="382"/>
                    </a:lnTo>
                    <a:cubicBezTo>
                      <a:pt x="160" y="379"/>
                      <a:pt x="157" y="375"/>
                      <a:pt x="154" y="375"/>
                    </a:cubicBezTo>
                    <a:lnTo>
                      <a:pt x="154" y="375"/>
                    </a:lnTo>
                    <a:cubicBezTo>
                      <a:pt x="158" y="375"/>
                      <a:pt x="163" y="372"/>
                      <a:pt x="161" y="370"/>
                    </a:cubicBezTo>
                    <a:lnTo>
                      <a:pt x="161" y="370"/>
                    </a:lnTo>
                    <a:cubicBezTo>
                      <a:pt x="152" y="360"/>
                      <a:pt x="141" y="349"/>
                      <a:pt x="129" y="352"/>
                    </a:cubicBezTo>
                    <a:lnTo>
                      <a:pt x="129" y="352"/>
                    </a:lnTo>
                    <a:cubicBezTo>
                      <a:pt x="123" y="354"/>
                      <a:pt x="119" y="359"/>
                      <a:pt x="114" y="361"/>
                    </a:cubicBezTo>
                    <a:lnTo>
                      <a:pt x="114" y="361"/>
                    </a:lnTo>
                    <a:cubicBezTo>
                      <a:pt x="100" y="369"/>
                      <a:pt x="82" y="363"/>
                      <a:pt x="67" y="357"/>
                    </a:cubicBezTo>
                    <a:lnTo>
                      <a:pt x="67" y="357"/>
                    </a:lnTo>
                    <a:cubicBezTo>
                      <a:pt x="47" y="348"/>
                      <a:pt x="26" y="337"/>
                      <a:pt x="3" y="337"/>
                    </a:cubicBezTo>
                    <a:lnTo>
                      <a:pt x="3" y="337"/>
                    </a:lnTo>
                    <a:cubicBezTo>
                      <a:pt x="0" y="328"/>
                      <a:pt x="9" y="318"/>
                      <a:pt x="18" y="313"/>
                    </a:cubicBezTo>
                    <a:lnTo>
                      <a:pt x="18" y="313"/>
                    </a:lnTo>
                    <a:cubicBezTo>
                      <a:pt x="27" y="310"/>
                      <a:pt x="38" y="310"/>
                      <a:pt x="48" y="307"/>
                    </a:cubicBezTo>
                    <a:lnTo>
                      <a:pt x="48" y="307"/>
                    </a:lnTo>
                    <a:cubicBezTo>
                      <a:pt x="62" y="302"/>
                      <a:pt x="73" y="291"/>
                      <a:pt x="88" y="285"/>
                    </a:cubicBezTo>
                    <a:lnTo>
                      <a:pt x="88" y="285"/>
                    </a:lnTo>
                    <a:cubicBezTo>
                      <a:pt x="110" y="276"/>
                      <a:pt x="136" y="280"/>
                      <a:pt x="162" y="282"/>
                    </a:cubicBezTo>
                    <a:lnTo>
                      <a:pt x="162" y="282"/>
                    </a:lnTo>
                    <a:cubicBezTo>
                      <a:pt x="166" y="282"/>
                      <a:pt x="172" y="282"/>
                      <a:pt x="175" y="278"/>
                    </a:cubicBezTo>
                    <a:lnTo>
                      <a:pt x="175" y="278"/>
                    </a:lnTo>
                    <a:cubicBezTo>
                      <a:pt x="178" y="274"/>
                      <a:pt x="177" y="268"/>
                      <a:pt x="177" y="263"/>
                    </a:cubicBezTo>
                    <a:lnTo>
                      <a:pt x="177" y="263"/>
                    </a:lnTo>
                    <a:cubicBezTo>
                      <a:pt x="179" y="255"/>
                      <a:pt x="185" y="250"/>
                      <a:pt x="189" y="244"/>
                    </a:cubicBezTo>
                    <a:lnTo>
                      <a:pt x="189" y="244"/>
                    </a:lnTo>
                    <a:cubicBezTo>
                      <a:pt x="193" y="238"/>
                      <a:pt x="196" y="228"/>
                      <a:pt x="190" y="223"/>
                    </a:cubicBezTo>
                    <a:lnTo>
                      <a:pt x="190" y="223"/>
                    </a:lnTo>
                    <a:cubicBezTo>
                      <a:pt x="187" y="220"/>
                      <a:pt x="182" y="220"/>
                      <a:pt x="177" y="220"/>
                    </a:cubicBezTo>
                    <a:lnTo>
                      <a:pt x="177" y="220"/>
                    </a:lnTo>
                    <a:cubicBezTo>
                      <a:pt x="163" y="220"/>
                      <a:pt x="149" y="219"/>
                      <a:pt x="134" y="219"/>
                    </a:cubicBezTo>
                    <a:lnTo>
                      <a:pt x="134" y="219"/>
                    </a:lnTo>
                    <a:cubicBezTo>
                      <a:pt x="133" y="216"/>
                      <a:pt x="131" y="213"/>
                      <a:pt x="130" y="209"/>
                    </a:cubicBezTo>
                    <a:lnTo>
                      <a:pt x="130" y="209"/>
                    </a:lnTo>
                    <a:cubicBezTo>
                      <a:pt x="140" y="207"/>
                      <a:pt x="148" y="202"/>
                      <a:pt x="155" y="195"/>
                    </a:cubicBezTo>
                    <a:lnTo>
                      <a:pt x="155" y="195"/>
                    </a:lnTo>
                    <a:cubicBezTo>
                      <a:pt x="158" y="193"/>
                      <a:pt x="160" y="191"/>
                      <a:pt x="163" y="189"/>
                    </a:cubicBezTo>
                    <a:lnTo>
                      <a:pt x="163" y="189"/>
                    </a:lnTo>
                    <a:cubicBezTo>
                      <a:pt x="166" y="186"/>
                      <a:pt x="170" y="184"/>
                      <a:pt x="174" y="182"/>
                    </a:cubicBezTo>
                    <a:lnTo>
                      <a:pt x="174" y="182"/>
                    </a:lnTo>
                    <a:cubicBezTo>
                      <a:pt x="183" y="177"/>
                      <a:pt x="193" y="172"/>
                      <a:pt x="203" y="166"/>
                    </a:cubicBezTo>
                    <a:lnTo>
                      <a:pt x="203" y="166"/>
                    </a:lnTo>
                    <a:cubicBezTo>
                      <a:pt x="212" y="161"/>
                      <a:pt x="223" y="155"/>
                      <a:pt x="235" y="152"/>
                    </a:cubicBezTo>
                    <a:lnTo>
                      <a:pt x="235" y="152"/>
                    </a:lnTo>
                    <a:cubicBezTo>
                      <a:pt x="246" y="150"/>
                      <a:pt x="259" y="152"/>
                      <a:pt x="268" y="160"/>
                    </a:cubicBezTo>
                    <a:lnTo>
                      <a:pt x="268" y="160"/>
                    </a:lnTo>
                    <a:cubicBezTo>
                      <a:pt x="271" y="162"/>
                      <a:pt x="273" y="165"/>
                      <a:pt x="277" y="167"/>
                    </a:cubicBezTo>
                    <a:lnTo>
                      <a:pt x="277" y="167"/>
                    </a:lnTo>
                    <a:cubicBezTo>
                      <a:pt x="285" y="168"/>
                      <a:pt x="289" y="156"/>
                      <a:pt x="288" y="148"/>
                    </a:cubicBezTo>
                    <a:lnTo>
                      <a:pt x="288" y="148"/>
                    </a:lnTo>
                    <a:cubicBezTo>
                      <a:pt x="287" y="137"/>
                      <a:pt x="281" y="127"/>
                      <a:pt x="273" y="120"/>
                    </a:cubicBezTo>
                    <a:lnTo>
                      <a:pt x="273" y="120"/>
                    </a:lnTo>
                    <a:cubicBezTo>
                      <a:pt x="290" y="111"/>
                      <a:pt x="310" y="103"/>
                      <a:pt x="327" y="112"/>
                    </a:cubicBezTo>
                    <a:lnTo>
                      <a:pt x="327" y="112"/>
                    </a:lnTo>
                    <a:cubicBezTo>
                      <a:pt x="336" y="117"/>
                      <a:pt x="342" y="126"/>
                      <a:pt x="352" y="128"/>
                    </a:cubicBezTo>
                    <a:lnTo>
                      <a:pt x="352" y="128"/>
                    </a:lnTo>
                    <a:cubicBezTo>
                      <a:pt x="352" y="117"/>
                      <a:pt x="347" y="107"/>
                      <a:pt x="340" y="100"/>
                    </a:cubicBezTo>
                    <a:lnTo>
                      <a:pt x="340" y="100"/>
                    </a:lnTo>
                    <a:cubicBezTo>
                      <a:pt x="368" y="94"/>
                      <a:pt x="397" y="88"/>
                      <a:pt x="426" y="82"/>
                    </a:cubicBezTo>
                    <a:lnTo>
                      <a:pt x="426" y="82"/>
                    </a:lnTo>
                    <a:cubicBezTo>
                      <a:pt x="434" y="81"/>
                      <a:pt x="444" y="79"/>
                      <a:pt x="451" y="83"/>
                    </a:cubicBezTo>
                    <a:lnTo>
                      <a:pt x="451" y="83"/>
                    </a:lnTo>
                    <a:cubicBezTo>
                      <a:pt x="464" y="91"/>
                      <a:pt x="462" y="111"/>
                      <a:pt x="456" y="125"/>
                    </a:cubicBezTo>
                    <a:lnTo>
                      <a:pt x="456" y="125"/>
                    </a:lnTo>
                    <a:cubicBezTo>
                      <a:pt x="455" y="128"/>
                      <a:pt x="453" y="131"/>
                      <a:pt x="454" y="134"/>
                    </a:cubicBezTo>
                    <a:lnTo>
                      <a:pt x="454" y="134"/>
                    </a:lnTo>
                    <a:cubicBezTo>
                      <a:pt x="455" y="142"/>
                      <a:pt x="468" y="144"/>
                      <a:pt x="473" y="137"/>
                    </a:cubicBezTo>
                    <a:lnTo>
                      <a:pt x="473" y="137"/>
                    </a:lnTo>
                    <a:cubicBezTo>
                      <a:pt x="480" y="131"/>
                      <a:pt x="480" y="122"/>
                      <a:pt x="479" y="113"/>
                    </a:cubicBezTo>
                    <a:lnTo>
                      <a:pt x="479" y="113"/>
                    </a:lnTo>
                    <a:cubicBezTo>
                      <a:pt x="479" y="106"/>
                      <a:pt x="479" y="99"/>
                      <a:pt x="479" y="92"/>
                    </a:cubicBezTo>
                    <a:lnTo>
                      <a:pt x="479" y="92"/>
                    </a:lnTo>
                    <a:cubicBezTo>
                      <a:pt x="478" y="87"/>
                      <a:pt x="480" y="81"/>
                      <a:pt x="484" y="80"/>
                    </a:cubicBezTo>
                    <a:lnTo>
                      <a:pt x="484" y="80"/>
                    </a:lnTo>
                    <a:cubicBezTo>
                      <a:pt x="487" y="79"/>
                      <a:pt x="489" y="81"/>
                      <a:pt x="491" y="83"/>
                    </a:cubicBezTo>
                    <a:lnTo>
                      <a:pt x="491" y="83"/>
                    </a:lnTo>
                    <a:cubicBezTo>
                      <a:pt x="502" y="92"/>
                      <a:pt x="511" y="100"/>
                      <a:pt x="522" y="107"/>
                    </a:cubicBezTo>
                    <a:lnTo>
                      <a:pt x="522" y="107"/>
                    </a:lnTo>
                    <a:cubicBezTo>
                      <a:pt x="533" y="113"/>
                      <a:pt x="548" y="116"/>
                      <a:pt x="560" y="111"/>
                    </a:cubicBezTo>
                    <a:lnTo>
                      <a:pt x="560" y="111"/>
                    </a:lnTo>
                    <a:cubicBezTo>
                      <a:pt x="561" y="106"/>
                      <a:pt x="557" y="102"/>
                      <a:pt x="554" y="99"/>
                    </a:cubicBezTo>
                    <a:lnTo>
                      <a:pt x="527" y="75"/>
                    </a:lnTo>
                    <a:lnTo>
                      <a:pt x="527" y="75"/>
                    </a:lnTo>
                    <a:cubicBezTo>
                      <a:pt x="539" y="62"/>
                      <a:pt x="561" y="67"/>
                      <a:pt x="577" y="76"/>
                    </a:cubicBezTo>
                    <a:lnTo>
                      <a:pt x="577" y="76"/>
                    </a:lnTo>
                    <a:cubicBezTo>
                      <a:pt x="592" y="85"/>
                      <a:pt x="606" y="97"/>
                      <a:pt x="624" y="100"/>
                    </a:cubicBezTo>
                    <a:lnTo>
                      <a:pt x="624" y="100"/>
                    </a:lnTo>
                    <a:cubicBezTo>
                      <a:pt x="629" y="100"/>
                      <a:pt x="634" y="100"/>
                      <a:pt x="639" y="102"/>
                    </a:cubicBezTo>
                    <a:lnTo>
                      <a:pt x="639" y="102"/>
                    </a:lnTo>
                    <a:cubicBezTo>
                      <a:pt x="642" y="104"/>
                      <a:pt x="645" y="107"/>
                      <a:pt x="648" y="110"/>
                    </a:cubicBezTo>
                    <a:lnTo>
                      <a:pt x="648" y="110"/>
                    </a:lnTo>
                    <a:cubicBezTo>
                      <a:pt x="659" y="120"/>
                      <a:pt x="673" y="127"/>
                      <a:pt x="687" y="131"/>
                    </a:cubicBezTo>
                    <a:lnTo>
                      <a:pt x="687" y="131"/>
                    </a:lnTo>
                    <a:cubicBezTo>
                      <a:pt x="694" y="124"/>
                      <a:pt x="686" y="112"/>
                      <a:pt x="677" y="107"/>
                    </a:cubicBezTo>
                    <a:lnTo>
                      <a:pt x="677" y="107"/>
                    </a:lnTo>
                    <a:cubicBezTo>
                      <a:pt x="662" y="98"/>
                      <a:pt x="647" y="90"/>
                      <a:pt x="630" y="84"/>
                    </a:cubicBezTo>
                    <a:lnTo>
                      <a:pt x="630" y="84"/>
                    </a:lnTo>
                    <a:cubicBezTo>
                      <a:pt x="628" y="83"/>
                      <a:pt x="623" y="82"/>
                      <a:pt x="622" y="78"/>
                    </a:cubicBezTo>
                    <a:lnTo>
                      <a:pt x="622" y="78"/>
                    </a:lnTo>
                    <a:cubicBezTo>
                      <a:pt x="619" y="72"/>
                      <a:pt x="627" y="65"/>
                      <a:pt x="634" y="65"/>
                    </a:cubicBezTo>
                    <a:lnTo>
                      <a:pt x="634" y="65"/>
                    </a:lnTo>
                    <a:cubicBezTo>
                      <a:pt x="641" y="65"/>
                      <a:pt x="648" y="68"/>
                      <a:pt x="654" y="68"/>
                    </a:cubicBezTo>
                    <a:lnTo>
                      <a:pt x="654" y="68"/>
                    </a:lnTo>
                    <a:cubicBezTo>
                      <a:pt x="657" y="67"/>
                      <a:pt x="659" y="66"/>
                      <a:pt x="661" y="64"/>
                    </a:cubicBezTo>
                    <a:lnTo>
                      <a:pt x="661" y="64"/>
                    </a:lnTo>
                    <a:cubicBezTo>
                      <a:pt x="665" y="59"/>
                      <a:pt x="656" y="52"/>
                      <a:pt x="648" y="50"/>
                    </a:cubicBezTo>
                    <a:lnTo>
                      <a:pt x="648" y="50"/>
                    </a:lnTo>
                    <a:cubicBezTo>
                      <a:pt x="641" y="48"/>
                      <a:pt x="630" y="43"/>
                      <a:pt x="634" y="36"/>
                    </a:cubicBezTo>
                    <a:lnTo>
                      <a:pt x="634" y="36"/>
                    </a:lnTo>
                    <a:cubicBezTo>
                      <a:pt x="654" y="35"/>
                      <a:pt x="675" y="35"/>
                      <a:pt x="696" y="33"/>
                    </a:cubicBezTo>
                    <a:lnTo>
                      <a:pt x="696" y="33"/>
                    </a:lnTo>
                    <a:cubicBezTo>
                      <a:pt x="713" y="19"/>
                      <a:pt x="739" y="33"/>
                      <a:pt x="761" y="29"/>
                    </a:cubicBezTo>
                    <a:lnTo>
                      <a:pt x="761" y="29"/>
                    </a:lnTo>
                    <a:cubicBezTo>
                      <a:pt x="772" y="27"/>
                      <a:pt x="782" y="20"/>
                      <a:pt x="794" y="20"/>
                    </a:cubicBezTo>
                    <a:lnTo>
                      <a:pt x="794" y="20"/>
                    </a:lnTo>
                    <a:cubicBezTo>
                      <a:pt x="806" y="20"/>
                      <a:pt x="818" y="32"/>
                      <a:pt x="813" y="42"/>
                    </a:cubicBezTo>
                    <a:lnTo>
                      <a:pt x="813" y="42"/>
                    </a:lnTo>
                    <a:cubicBezTo>
                      <a:pt x="818" y="43"/>
                      <a:pt x="823" y="44"/>
                      <a:pt x="828" y="45"/>
                    </a:cubicBezTo>
                    <a:lnTo>
                      <a:pt x="828" y="45"/>
                    </a:lnTo>
                    <a:cubicBezTo>
                      <a:pt x="834" y="41"/>
                      <a:pt x="837" y="31"/>
                      <a:pt x="834" y="25"/>
                    </a:cubicBezTo>
                    <a:lnTo>
                      <a:pt x="834" y="25"/>
                    </a:lnTo>
                    <a:cubicBezTo>
                      <a:pt x="833" y="22"/>
                      <a:pt x="832" y="20"/>
                      <a:pt x="832" y="18"/>
                    </a:cubicBezTo>
                    <a:lnTo>
                      <a:pt x="832" y="18"/>
                    </a:lnTo>
                    <a:cubicBezTo>
                      <a:pt x="832" y="13"/>
                      <a:pt x="839" y="11"/>
                      <a:pt x="843" y="10"/>
                    </a:cubicBezTo>
                    <a:lnTo>
                      <a:pt x="843" y="10"/>
                    </a:lnTo>
                    <a:cubicBezTo>
                      <a:pt x="884" y="5"/>
                      <a:pt x="924" y="2"/>
                      <a:pt x="964" y="1"/>
                    </a:cubicBezTo>
                    <a:lnTo>
                      <a:pt x="964" y="1"/>
                    </a:lnTo>
                    <a:cubicBezTo>
                      <a:pt x="991" y="0"/>
                      <a:pt x="1018" y="0"/>
                      <a:pt x="1044" y="7"/>
                    </a:cubicBezTo>
                    <a:lnTo>
                      <a:pt x="1044" y="7"/>
                    </a:lnTo>
                    <a:cubicBezTo>
                      <a:pt x="1053" y="10"/>
                      <a:pt x="1061" y="13"/>
                      <a:pt x="1070" y="14"/>
                    </a:cubicBezTo>
                    <a:lnTo>
                      <a:pt x="1070" y="14"/>
                    </a:lnTo>
                    <a:cubicBezTo>
                      <a:pt x="1087" y="17"/>
                      <a:pt x="1104" y="13"/>
                      <a:pt x="1119" y="20"/>
                    </a:cubicBezTo>
                    <a:lnTo>
                      <a:pt x="1119" y="20"/>
                    </a:lnTo>
                    <a:cubicBezTo>
                      <a:pt x="1130" y="25"/>
                      <a:pt x="1141" y="36"/>
                      <a:pt x="1151" y="30"/>
                    </a:cubicBezTo>
                    <a:lnTo>
                      <a:pt x="1155" y="48"/>
                    </a:lnTo>
                    <a:lnTo>
                      <a:pt x="1155" y="48"/>
                    </a:lnTo>
                    <a:cubicBezTo>
                      <a:pt x="1177" y="47"/>
                      <a:pt x="1200" y="48"/>
                      <a:pt x="1223" y="53"/>
                    </a:cubicBezTo>
                    <a:lnTo>
                      <a:pt x="1223" y="53"/>
                    </a:lnTo>
                    <a:cubicBezTo>
                      <a:pt x="1228" y="54"/>
                      <a:pt x="1236" y="60"/>
                      <a:pt x="1231" y="64"/>
                    </a:cubicBezTo>
                    <a:lnTo>
                      <a:pt x="1231" y="64"/>
                    </a:lnTo>
                    <a:cubicBezTo>
                      <a:pt x="1212" y="69"/>
                      <a:pt x="1192" y="74"/>
                      <a:pt x="1173" y="79"/>
                    </a:cubicBezTo>
                    <a:lnTo>
                      <a:pt x="1173" y="79"/>
                    </a:lnTo>
                    <a:cubicBezTo>
                      <a:pt x="1168" y="80"/>
                      <a:pt x="1163" y="81"/>
                      <a:pt x="1158" y="82"/>
                    </a:cubicBezTo>
                    <a:lnTo>
                      <a:pt x="1158" y="82"/>
                    </a:lnTo>
                    <a:cubicBezTo>
                      <a:pt x="1152" y="83"/>
                      <a:pt x="1146" y="83"/>
                      <a:pt x="1141" y="83"/>
                    </a:cubicBezTo>
                    <a:lnTo>
                      <a:pt x="1141" y="83"/>
                    </a:lnTo>
                    <a:cubicBezTo>
                      <a:pt x="1110" y="85"/>
                      <a:pt x="1080" y="86"/>
                      <a:pt x="1050" y="87"/>
                    </a:cubicBezTo>
                    <a:lnTo>
                      <a:pt x="1050" y="87"/>
                    </a:lnTo>
                    <a:cubicBezTo>
                      <a:pt x="1042" y="87"/>
                      <a:pt x="1031" y="92"/>
                      <a:pt x="1034" y="99"/>
                    </a:cubicBezTo>
                    <a:lnTo>
                      <a:pt x="1034" y="99"/>
                    </a:lnTo>
                    <a:cubicBezTo>
                      <a:pt x="1012" y="94"/>
                      <a:pt x="987" y="98"/>
                      <a:pt x="968" y="111"/>
                    </a:cubicBezTo>
                    <a:lnTo>
                      <a:pt x="968" y="111"/>
                    </a:lnTo>
                    <a:cubicBezTo>
                      <a:pt x="961" y="115"/>
                      <a:pt x="955" y="125"/>
                      <a:pt x="961" y="129"/>
                    </a:cubicBezTo>
                    <a:lnTo>
                      <a:pt x="961" y="129"/>
                    </a:lnTo>
                    <a:cubicBezTo>
                      <a:pt x="1013" y="114"/>
                      <a:pt x="1066" y="105"/>
                      <a:pt x="1120" y="104"/>
                    </a:cubicBezTo>
                    <a:lnTo>
                      <a:pt x="1120" y="104"/>
                    </a:lnTo>
                    <a:cubicBezTo>
                      <a:pt x="1125" y="103"/>
                      <a:pt x="1133" y="105"/>
                      <a:pt x="1134" y="110"/>
                    </a:cubicBezTo>
                    <a:lnTo>
                      <a:pt x="1134" y="110"/>
                    </a:lnTo>
                    <a:cubicBezTo>
                      <a:pt x="1122" y="116"/>
                      <a:pt x="1111" y="123"/>
                      <a:pt x="1100" y="129"/>
                    </a:cubicBezTo>
                    <a:lnTo>
                      <a:pt x="1100" y="129"/>
                    </a:lnTo>
                    <a:cubicBezTo>
                      <a:pt x="1095" y="131"/>
                      <a:pt x="1090" y="134"/>
                      <a:pt x="1089" y="139"/>
                    </a:cubicBezTo>
                    <a:lnTo>
                      <a:pt x="1089" y="139"/>
                    </a:lnTo>
                    <a:cubicBezTo>
                      <a:pt x="1088" y="145"/>
                      <a:pt x="1095" y="151"/>
                      <a:pt x="1101" y="151"/>
                    </a:cubicBezTo>
                    <a:lnTo>
                      <a:pt x="1101" y="151"/>
                    </a:lnTo>
                    <a:cubicBezTo>
                      <a:pt x="1108" y="151"/>
                      <a:pt x="1114" y="148"/>
                      <a:pt x="1120" y="144"/>
                    </a:cubicBezTo>
                    <a:lnTo>
                      <a:pt x="1120" y="144"/>
                    </a:lnTo>
                    <a:cubicBezTo>
                      <a:pt x="1139" y="132"/>
                      <a:pt x="1159" y="119"/>
                      <a:pt x="1179" y="107"/>
                    </a:cubicBezTo>
                    <a:lnTo>
                      <a:pt x="1179" y="107"/>
                    </a:lnTo>
                    <a:cubicBezTo>
                      <a:pt x="1186" y="101"/>
                      <a:pt x="1197" y="96"/>
                      <a:pt x="1206" y="100"/>
                    </a:cubicBezTo>
                    <a:lnTo>
                      <a:pt x="1206" y="100"/>
                    </a:lnTo>
                    <a:cubicBezTo>
                      <a:pt x="1215" y="104"/>
                      <a:pt x="1218" y="115"/>
                      <a:pt x="1218" y="124"/>
                    </a:cubicBezTo>
                    <a:lnTo>
                      <a:pt x="1218" y="124"/>
                    </a:lnTo>
                    <a:cubicBezTo>
                      <a:pt x="1197" y="142"/>
                      <a:pt x="1180" y="164"/>
                      <a:pt x="1167" y="188"/>
                    </a:cubicBezTo>
                    <a:lnTo>
                      <a:pt x="1167" y="188"/>
                    </a:lnTo>
                    <a:cubicBezTo>
                      <a:pt x="1174" y="194"/>
                      <a:pt x="1184" y="187"/>
                      <a:pt x="1191" y="182"/>
                    </a:cubicBezTo>
                    <a:lnTo>
                      <a:pt x="1191" y="182"/>
                    </a:lnTo>
                    <a:cubicBezTo>
                      <a:pt x="1208" y="169"/>
                      <a:pt x="1225" y="156"/>
                      <a:pt x="1238" y="140"/>
                    </a:cubicBezTo>
                    <a:lnTo>
                      <a:pt x="1238" y="140"/>
                    </a:lnTo>
                    <a:cubicBezTo>
                      <a:pt x="1245" y="132"/>
                      <a:pt x="1254" y="124"/>
                      <a:pt x="1263" y="126"/>
                    </a:cubicBezTo>
                    <a:lnTo>
                      <a:pt x="1263" y="126"/>
                    </a:lnTo>
                    <a:cubicBezTo>
                      <a:pt x="1264" y="131"/>
                      <a:pt x="1265" y="135"/>
                      <a:pt x="1266" y="140"/>
                    </a:cubicBezTo>
                    <a:lnTo>
                      <a:pt x="1266" y="140"/>
                    </a:lnTo>
                    <a:cubicBezTo>
                      <a:pt x="1272" y="133"/>
                      <a:pt x="1283" y="134"/>
                      <a:pt x="1292" y="136"/>
                    </a:cubicBezTo>
                    <a:lnTo>
                      <a:pt x="1292" y="136"/>
                    </a:lnTo>
                    <a:cubicBezTo>
                      <a:pt x="1301" y="138"/>
                      <a:pt x="1310" y="142"/>
                      <a:pt x="1319" y="140"/>
                    </a:cubicBezTo>
                    <a:lnTo>
                      <a:pt x="1319" y="140"/>
                    </a:lnTo>
                    <a:cubicBezTo>
                      <a:pt x="1328" y="137"/>
                      <a:pt x="1334" y="125"/>
                      <a:pt x="1327" y="119"/>
                    </a:cubicBezTo>
                    <a:lnTo>
                      <a:pt x="1327" y="119"/>
                    </a:lnTo>
                    <a:cubicBezTo>
                      <a:pt x="1364" y="101"/>
                      <a:pt x="1410" y="103"/>
                      <a:pt x="1445" y="124"/>
                    </a:cubicBezTo>
                    <a:lnTo>
                      <a:pt x="1445" y="124"/>
                    </a:lnTo>
                    <a:cubicBezTo>
                      <a:pt x="1447" y="125"/>
                      <a:pt x="1449" y="126"/>
                      <a:pt x="1451" y="128"/>
                    </a:cubicBezTo>
                    <a:lnTo>
                      <a:pt x="1451" y="128"/>
                    </a:lnTo>
                    <a:cubicBezTo>
                      <a:pt x="1454" y="135"/>
                      <a:pt x="1446" y="143"/>
                      <a:pt x="1438" y="146"/>
                    </a:cubicBezTo>
                    <a:lnTo>
                      <a:pt x="1438" y="146"/>
                    </a:lnTo>
                    <a:cubicBezTo>
                      <a:pt x="1429" y="150"/>
                      <a:pt x="1419" y="155"/>
                      <a:pt x="1410" y="159"/>
                    </a:cubicBezTo>
                    <a:lnTo>
                      <a:pt x="1410" y="159"/>
                    </a:lnTo>
                    <a:cubicBezTo>
                      <a:pt x="1403" y="162"/>
                      <a:pt x="1395" y="165"/>
                      <a:pt x="1388" y="168"/>
                    </a:cubicBezTo>
                    <a:lnTo>
                      <a:pt x="1388" y="168"/>
                    </a:lnTo>
                    <a:cubicBezTo>
                      <a:pt x="1357" y="180"/>
                      <a:pt x="1324" y="183"/>
                      <a:pt x="1291" y="186"/>
                    </a:cubicBezTo>
                    <a:lnTo>
                      <a:pt x="1291" y="186"/>
                    </a:lnTo>
                    <a:cubicBezTo>
                      <a:pt x="1309" y="197"/>
                      <a:pt x="1332" y="200"/>
                      <a:pt x="1352" y="194"/>
                    </a:cubicBezTo>
                    <a:lnTo>
                      <a:pt x="1352" y="194"/>
                    </a:lnTo>
                    <a:cubicBezTo>
                      <a:pt x="1355" y="197"/>
                      <a:pt x="1355" y="203"/>
                      <a:pt x="1351" y="206"/>
                    </a:cubicBezTo>
                    <a:lnTo>
                      <a:pt x="1351" y="206"/>
                    </a:lnTo>
                    <a:cubicBezTo>
                      <a:pt x="1347" y="209"/>
                      <a:pt x="1342" y="209"/>
                      <a:pt x="1338" y="209"/>
                    </a:cubicBezTo>
                    <a:lnTo>
                      <a:pt x="1338" y="209"/>
                    </a:lnTo>
                    <a:cubicBezTo>
                      <a:pt x="1321" y="211"/>
                      <a:pt x="1305" y="212"/>
                      <a:pt x="1288" y="213"/>
                    </a:cubicBezTo>
                    <a:lnTo>
                      <a:pt x="1288" y="213"/>
                    </a:lnTo>
                    <a:cubicBezTo>
                      <a:pt x="1273" y="214"/>
                      <a:pt x="1253" y="218"/>
                      <a:pt x="1250" y="233"/>
                    </a:cubicBezTo>
                    <a:lnTo>
                      <a:pt x="1250" y="233"/>
                    </a:lnTo>
                    <a:cubicBezTo>
                      <a:pt x="1257" y="241"/>
                      <a:pt x="1269" y="238"/>
                      <a:pt x="1278" y="234"/>
                    </a:cubicBezTo>
                    <a:lnTo>
                      <a:pt x="1278" y="234"/>
                    </a:lnTo>
                    <a:cubicBezTo>
                      <a:pt x="1287" y="229"/>
                      <a:pt x="1295" y="222"/>
                      <a:pt x="1305" y="221"/>
                    </a:cubicBezTo>
                    <a:lnTo>
                      <a:pt x="1305" y="221"/>
                    </a:lnTo>
                    <a:cubicBezTo>
                      <a:pt x="1314" y="220"/>
                      <a:pt x="1326" y="229"/>
                      <a:pt x="1322" y="238"/>
                    </a:cubicBezTo>
                    <a:lnTo>
                      <a:pt x="1322" y="238"/>
                    </a:lnTo>
                    <a:cubicBezTo>
                      <a:pt x="1312" y="238"/>
                      <a:pt x="1303" y="238"/>
                      <a:pt x="1294" y="241"/>
                    </a:cubicBezTo>
                    <a:lnTo>
                      <a:pt x="1294" y="241"/>
                    </a:lnTo>
                    <a:cubicBezTo>
                      <a:pt x="1286" y="244"/>
                      <a:pt x="1278" y="251"/>
                      <a:pt x="1276" y="260"/>
                    </a:cubicBezTo>
                    <a:lnTo>
                      <a:pt x="1276" y="260"/>
                    </a:lnTo>
                    <a:cubicBezTo>
                      <a:pt x="1276" y="266"/>
                      <a:pt x="1278" y="271"/>
                      <a:pt x="1276" y="276"/>
                    </a:cubicBezTo>
                    <a:lnTo>
                      <a:pt x="1276" y="276"/>
                    </a:lnTo>
                    <a:cubicBezTo>
                      <a:pt x="1272" y="289"/>
                      <a:pt x="1254" y="288"/>
                      <a:pt x="1241" y="285"/>
                    </a:cubicBezTo>
                    <a:lnTo>
                      <a:pt x="1241" y="285"/>
                    </a:lnTo>
                    <a:cubicBezTo>
                      <a:pt x="1234" y="310"/>
                      <a:pt x="1226" y="334"/>
                      <a:pt x="1217" y="357"/>
                    </a:cubicBezTo>
                    <a:lnTo>
                      <a:pt x="1217" y="357"/>
                    </a:lnTo>
                    <a:cubicBezTo>
                      <a:pt x="1226" y="356"/>
                      <a:pt x="1235" y="350"/>
                      <a:pt x="1243" y="345"/>
                    </a:cubicBezTo>
                    <a:lnTo>
                      <a:pt x="1243" y="345"/>
                    </a:lnTo>
                    <a:cubicBezTo>
                      <a:pt x="1251" y="341"/>
                      <a:pt x="1261" y="337"/>
                      <a:pt x="1270" y="339"/>
                    </a:cubicBezTo>
                    <a:lnTo>
                      <a:pt x="1270" y="339"/>
                    </a:lnTo>
                    <a:cubicBezTo>
                      <a:pt x="1279" y="341"/>
                      <a:pt x="1287" y="352"/>
                      <a:pt x="1282" y="360"/>
                    </a:cubicBezTo>
                    <a:lnTo>
                      <a:pt x="1282" y="360"/>
                    </a:lnTo>
                    <a:cubicBezTo>
                      <a:pt x="1275" y="359"/>
                      <a:pt x="1268" y="357"/>
                      <a:pt x="1262" y="359"/>
                    </a:cubicBezTo>
                    <a:lnTo>
                      <a:pt x="1262" y="359"/>
                    </a:lnTo>
                    <a:cubicBezTo>
                      <a:pt x="1255" y="361"/>
                      <a:pt x="1249" y="367"/>
                      <a:pt x="1251" y="373"/>
                    </a:cubicBezTo>
                    <a:lnTo>
                      <a:pt x="1266" y="373"/>
                    </a:lnTo>
                    <a:lnTo>
                      <a:pt x="1266" y="373"/>
                    </a:lnTo>
                    <a:cubicBezTo>
                      <a:pt x="1267" y="378"/>
                      <a:pt x="1268" y="382"/>
                      <a:pt x="1269" y="387"/>
                    </a:cubicBezTo>
                    <a:lnTo>
                      <a:pt x="1305" y="375"/>
                    </a:lnTo>
                    <a:lnTo>
                      <a:pt x="1305" y="375"/>
                    </a:lnTo>
                    <a:cubicBezTo>
                      <a:pt x="1308" y="380"/>
                      <a:pt x="1311" y="384"/>
                      <a:pt x="1312" y="389"/>
                    </a:cubicBezTo>
                    <a:lnTo>
                      <a:pt x="1312" y="389"/>
                    </a:lnTo>
                    <a:cubicBezTo>
                      <a:pt x="1313" y="395"/>
                      <a:pt x="1311" y="402"/>
                      <a:pt x="1305" y="403"/>
                    </a:cubicBezTo>
                    <a:lnTo>
                      <a:pt x="1305" y="403"/>
                    </a:lnTo>
                    <a:cubicBezTo>
                      <a:pt x="1302" y="404"/>
                      <a:pt x="1299" y="403"/>
                      <a:pt x="1296" y="402"/>
                    </a:cubicBezTo>
                    <a:lnTo>
                      <a:pt x="1296" y="402"/>
                    </a:lnTo>
                    <a:cubicBezTo>
                      <a:pt x="1289" y="401"/>
                      <a:pt x="1283" y="399"/>
                      <a:pt x="1276" y="397"/>
                    </a:cubicBezTo>
                    <a:lnTo>
                      <a:pt x="1276" y="397"/>
                    </a:lnTo>
                    <a:cubicBezTo>
                      <a:pt x="1268" y="395"/>
                      <a:pt x="1260" y="393"/>
                      <a:pt x="1252" y="395"/>
                    </a:cubicBezTo>
                    <a:lnTo>
                      <a:pt x="1252" y="395"/>
                    </a:lnTo>
                    <a:cubicBezTo>
                      <a:pt x="1244" y="398"/>
                      <a:pt x="1237" y="405"/>
                      <a:pt x="1238" y="414"/>
                    </a:cubicBezTo>
                    <a:lnTo>
                      <a:pt x="1238" y="414"/>
                    </a:lnTo>
                    <a:cubicBezTo>
                      <a:pt x="1233" y="409"/>
                      <a:pt x="1229" y="404"/>
                      <a:pt x="1223" y="403"/>
                    </a:cubicBezTo>
                    <a:lnTo>
                      <a:pt x="1223" y="403"/>
                    </a:lnTo>
                    <a:cubicBezTo>
                      <a:pt x="1216" y="403"/>
                      <a:pt x="1209" y="408"/>
                      <a:pt x="1210" y="414"/>
                    </a:cubicBezTo>
                    <a:lnTo>
                      <a:pt x="1210" y="414"/>
                    </a:lnTo>
                    <a:cubicBezTo>
                      <a:pt x="1211" y="420"/>
                      <a:pt x="1218" y="422"/>
                      <a:pt x="1224" y="425"/>
                    </a:cubicBezTo>
                    <a:lnTo>
                      <a:pt x="1224" y="425"/>
                    </a:lnTo>
                    <a:cubicBezTo>
                      <a:pt x="1233" y="431"/>
                      <a:pt x="1240" y="441"/>
                      <a:pt x="1251" y="443"/>
                    </a:cubicBezTo>
                    <a:lnTo>
                      <a:pt x="1251" y="443"/>
                    </a:lnTo>
                    <a:cubicBezTo>
                      <a:pt x="1260" y="443"/>
                      <a:pt x="1271" y="436"/>
                      <a:pt x="1278" y="442"/>
                    </a:cubicBezTo>
                    <a:lnTo>
                      <a:pt x="1278" y="442"/>
                    </a:lnTo>
                    <a:cubicBezTo>
                      <a:pt x="1288" y="449"/>
                      <a:pt x="1292" y="458"/>
                      <a:pt x="1293" y="469"/>
                    </a:cubicBezTo>
                    <a:lnTo>
                      <a:pt x="1293" y="469"/>
                    </a:lnTo>
                    <a:cubicBezTo>
                      <a:pt x="1293" y="473"/>
                      <a:pt x="1292" y="478"/>
                      <a:pt x="1289" y="480"/>
                    </a:cubicBezTo>
                    <a:lnTo>
                      <a:pt x="1289" y="480"/>
                    </a:lnTo>
                    <a:cubicBezTo>
                      <a:pt x="1286" y="482"/>
                      <a:pt x="1282" y="481"/>
                      <a:pt x="1280" y="484"/>
                    </a:cubicBezTo>
                    <a:lnTo>
                      <a:pt x="1280" y="484"/>
                    </a:lnTo>
                    <a:cubicBezTo>
                      <a:pt x="1279" y="486"/>
                      <a:pt x="1281" y="490"/>
                      <a:pt x="1279" y="492"/>
                    </a:cubicBezTo>
                    <a:lnTo>
                      <a:pt x="1279" y="492"/>
                    </a:lnTo>
                    <a:cubicBezTo>
                      <a:pt x="1276" y="496"/>
                      <a:pt x="1272" y="491"/>
                      <a:pt x="1268" y="489"/>
                    </a:cubicBezTo>
                    <a:lnTo>
                      <a:pt x="1268" y="489"/>
                    </a:lnTo>
                    <a:cubicBezTo>
                      <a:pt x="1259" y="484"/>
                      <a:pt x="1248" y="490"/>
                      <a:pt x="1238" y="486"/>
                    </a:cubicBezTo>
                    <a:lnTo>
                      <a:pt x="1238" y="486"/>
                    </a:lnTo>
                    <a:cubicBezTo>
                      <a:pt x="1233" y="495"/>
                      <a:pt x="1238" y="507"/>
                      <a:pt x="1247" y="511"/>
                    </a:cubicBezTo>
                    <a:lnTo>
                      <a:pt x="1247" y="511"/>
                    </a:lnTo>
                    <a:cubicBezTo>
                      <a:pt x="1250" y="512"/>
                      <a:pt x="1254" y="513"/>
                      <a:pt x="1255" y="516"/>
                    </a:cubicBezTo>
                    <a:lnTo>
                      <a:pt x="1255" y="516"/>
                    </a:lnTo>
                    <a:cubicBezTo>
                      <a:pt x="1256" y="518"/>
                      <a:pt x="1255" y="521"/>
                      <a:pt x="1257" y="523"/>
                    </a:cubicBezTo>
                    <a:lnTo>
                      <a:pt x="1257" y="523"/>
                    </a:lnTo>
                    <a:cubicBezTo>
                      <a:pt x="1258" y="525"/>
                      <a:pt x="1260" y="525"/>
                      <a:pt x="1262" y="525"/>
                    </a:cubicBezTo>
                    <a:lnTo>
                      <a:pt x="1262" y="525"/>
                    </a:lnTo>
                    <a:cubicBezTo>
                      <a:pt x="1272" y="525"/>
                      <a:pt x="1282" y="525"/>
                      <a:pt x="1292" y="525"/>
                    </a:cubicBezTo>
                    <a:lnTo>
                      <a:pt x="1292" y="525"/>
                    </a:lnTo>
                    <a:cubicBezTo>
                      <a:pt x="1294" y="531"/>
                      <a:pt x="1290" y="537"/>
                      <a:pt x="1286" y="540"/>
                    </a:cubicBezTo>
                    <a:lnTo>
                      <a:pt x="1286" y="540"/>
                    </a:lnTo>
                    <a:cubicBezTo>
                      <a:pt x="1281" y="542"/>
                      <a:pt x="1275" y="542"/>
                      <a:pt x="1269" y="541"/>
                    </a:cubicBezTo>
                    <a:lnTo>
                      <a:pt x="1269" y="541"/>
                    </a:lnTo>
                    <a:cubicBezTo>
                      <a:pt x="1254" y="540"/>
                      <a:pt x="1238" y="537"/>
                      <a:pt x="1224" y="531"/>
                    </a:cubicBezTo>
                    <a:lnTo>
                      <a:pt x="1224" y="531"/>
                    </a:lnTo>
                    <a:cubicBezTo>
                      <a:pt x="1223" y="539"/>
                      <a:pt x="1227" y="546"/>
                      <a:pt x="1233" y="551"/>
                    </a:cubicBezTo>
                    <a:lnTo>
                      <a:pt x="1233" y="551"/>
                    </a:lnTo>
                    <a:cubicBezTo>
                      <a:pt x="1240" y="556"/>
                      <a:pt x="1247" y="559"/>
                      <a:pt x="1254" y="562"/>
                    </a:cubicBezTo>
                    <a:lnTo>
                      <a:pt x="1254" y="562"/>
                    </a:lnTo>
                    <a:cubicBezTo>
                      <a:pt x="1255" y="567"/>
                      <a:pt x="1256" y="572"/>
                      <a:pt x="1257" y="577"/>
                    </a:cubicBezTo>
                    <a:lnTo>
                      <a:pt x="1257" y="577"/>
                    </a:lnTo>
                    <a:cubicBezTo>
                      <a:pt x="1238" y="582"/>
                      <a:pt x="1220" y="586"/>
                      <a:pt x="1201" y="587"/>
                    </a:cubicBezTo>
                    <a:lnTo>
                      <a:pt x="1201" y="587"/>
                    </a:lnTo>
                    <a:cubicBezTo>
                      <a:pt x="1200" y="580"/>
                      <a:pt x="1191" y="575"/>
                      <a:pt x="1185" y="579"/>
                    </a:cubicBezTo>
                    <a:lnTo>
                      <a:pt x="1185" y="579"/>
                    </a:lnTo>
                    <a:cubicBezTo>
                      <a:pt x="1185" y="575"/>
                      <a:pt x="1184" y="571"/>
                      <a:pt x="1182" y="568"/>
                    </a:cubicBezTo>
                    <a:lnTo>
                      <a:pt x="1182" y="568"/>
                    </a:lnTo>
                    <a:cubicBezTo>
                      <a:pt x="1176" y="567"/>
                      <a:pt x="1170" y="568"/>
                      <a:pt x="1164" y="569"/>
                    </a:cubicBezTo>
                    <a:lnTo>
                      <a:pt x="1164" y="569"/>
                    </a:lnTo>
                    <a:cubicBezTo>
                      <a:pt x="1168" y="575"/>
                      <a:pt x="1165" y="582"/>
                      <a:pt x="1160" y="586"/>
                    </a:cubicBezTo>
                    <a:lnTo>
                      <a:pt x="1160" y="586"/>
                    </a:lnTo>
                    <a:cubicBezTo>
                      <a:pt x="1155" y="589"/>
                      <a:pt x="1148" y="589"/>
                      <a:pt x="1142" y="588"/>
                    </a:cubicBezTo>
                    <a:lnTo>
                      <a:pt x="1142" y="588"/>
                    </a:lnTo>
                    <a:cubicBezTo>
                      <a:pt x="1139" y="593"/>
                      <a:pt x="1138" y="600"/>
                      <a:pt x="1139" y="607"/>
                    </a:cubicBezTo>
                    <a:lnTo>
                      <a:pt x="1139" y="607"/>
                    </a:lnTo>
                    <a:cubicBezTo>
                      <a:pt x="1143" y="612"/>
                      <a:pt x="1150" y="614"/>
                      <a:pt x="1157" y="612"/>
                    </a:cubicBezTo>
                    <a:lnTo>
                      <a:pt x="1157" y="612"/>
                    </a:lnTo>
                    <a:cubicBezTo>
                      <a:pt x="1164" y="611"/>
                      <a:pt x="1169" y="608"/>
                      <a:pt x="1176" y="606"/>
                    </a:cubicBezTo>
                    <a:lnTo>
                      <a:pt x="1176" y="606"/>
                    </a:lnTo>
                    <a:cubicBezTo>
                      <a:pt x="1188" y="602"/>
                      <a:pt x="1201" y="605"/>
                      <a:pt x="1213" y="607"/>
                    </a:cubicBezTo>
                    <a:lnTo>
                      <a:pt x="1213" y="607"/>
                    </a:lnTo>
                    <a:cubicBezTo>
                      <a:pt x="1215" y="607"/>
                      <a:pt x="1218" y="608"/>
                      <a:pt x="1220" y="610"/>
                    </a:cubicBezTo>
                    <a:lnTo>
                      <a:pt x="1220" y="610"/>
                    </a:lnTo>
                    <a:cubicBezTo>
                      <a:pt x="1224" y="616"/>
                      <a:pt x="1215" y="625"/>
                      <a:pt x="1221" y="629"/>
                    </a:cubicBezTo>
                    <a:lnTo>
                      <a:pt x="1221" y="629"/>
                    </a:lnTo>
                    <a:cubicBezTo>
                      <a:pt x="1212" y="632"/>
                      <a:pt x="1204" y="636"/>
                      <a:pt x="1195" y="633"/>
                    </a:cubicBezTo>
                    <a:lnTo>
                      <a:pt x="1195" y="633"/>
                    </a:lnTo>
                    <a:cubicBezTo>
                      <a:pt x="1188" y="631"/>
                      <a:pt x="1184" y="625"/>
                      <a:pt x="1176" y="622"/>
                    </a:cubicBezTo>
                    <a:lnTo>
                      <a:pt x="1176" y="622"/>
                    </a:lnTo>
                    <a:cubicBezTo>
                      <a:pt x="1169" y="620"/>
                      <a:pt x="1160" y="625"/>
                      <a:pt x="1162" y="632"/>
                    </a:cubicBezTo>
                    <a:lnTo>
                      <a:pt x="1162" y="632"/>
                    </a:lnTo>
                    <a:cubicBezTo>
                      <a:pt x="1162" y="633"/>
                      <a:pt x="1164" y="635"/>
                      <a:pt x="1165" y="636"/>
                    </a:cubicBezTo>
                    <a:lnTo>
                      <a:pt x="1165" y="636"/>
                    </a:lnTo>
                    <a:cubicBezTo>
                      <a:pt x="1173" y="644"/>
                      <a:pt x="1181" y="652"/>
                      <a:pt x="1193" y="652"/>
                    </a:cubicBezTo>
                    <a:lnTo>
                      <a:pt x="1193" y="652"/>
                    </a:lnTo>
                    <a:cubicBezTo>
                      <a:pt x="1194" y="658"/>
                      <a:pt x="1201" y="661"/>
                      <a:pt x="1207" y="664"/>
                    </a:cubicBezTo>
                    <a:lnTo>
                      <a:pt x="1207" y="664"/>
                    </a:lnTo>
                    <a:cubicBezTo>
                      <a:pt x="1212" y="667"/>
                      <a:pt x="1218" y="672"/>
                      <a:pt x="1217" y="678"/>
                    </a:cubicBezTo>
                    <a:lnTo>
                      <a:pt x="1217" y="678"/>
                    </a:lnTo>
                    <a:cubicBezTo>
                      <a:pt x="1220" y="675"/>
                      <a:pt x="1225" y="677"/>
                      <a:pt x="1226" y="680"/>
                    </a:cubicBezTo>
                    <a:lnTo>
                      <a:pt x="1226" y="680"/>
                    </a:lnTo>
                    <a:cubicBezTo>
                      <a:pt x="1228" y="683"/>
                      <a:pt x="1227" y="686"/>
                      <a:pt x="1227" y="690"/>
                    </a:cubicBezTo>
                    <a:lnTo>
                      <a:pt x="1223" y="718"/>
                    </a:lnTo>
                    <a:lnTo>
                      <a:pt x="1223" y="718"/>
                    </a:lnTo>
                    <a:cubicBezTo>
                      <a:pt x="1222" y="721"/>
                      <a:pt x="1221" y="726"/>
                      <a:pt x="1218" y="727"/>
                    </a:cubicBezTo>
                    <a:lnTo>
                      <a:pt x="1218" y="727"/>
                    </a:lnTo>
                    <a:cubicBezTo>
                      <a:pt x="1212" y="732"/>
                      <a:pt x="1205" y="721"/>
                      <a:pt x="1197" y="721"/>
                    </a:cubicBezTo>
                    <a:lnTo>
                      <a:pt x="1197" y="721"/>
                    </a:lnTo>
                    <a:cubicBezTo>
                      <a:pt x="1193" y="720"/>
                      <a:pt x="1190" y="722"/>
                      <a:pt x="1186" y="721"/>
                    </a:cubicBezTo>
                    <a:lnTo>
                      <a:pt x="1186" y="721"/>
                    </a:lnTo>
                    <a:cubicBezTo>
                      <a:pt x="1181" y="718"/>
                      <a:pt x="1181" y="712"/>
                      <a:pt x="1178" y="708"/>
                    </a:cubicBezTo>
                    <a:lnTo>
                      <a:pt x="1178" y="708"/>
                    </a:lnTo>
                    <a:cubicBezTo>
                      <a:pt x="1175" y="705"/>
                      <a:pt x="1172" y="705"/>
                      <a:pt x="1169" y="703"/>
                    </a:cubicBezTo>
                    <a:lnTo>
                      <a:pt x="1169" y="703"/>
                    </a:lnTo>
                    <a:cubicBezTo>
                      <a:pt x="1163" y="700"/>
                      <a:pt x="1159" y="694"/>
                      <a:pt x="1154" y="689"/>
                    </a:cubicBezTo>
                    <a:lnTo>
                      <a:pt x="1154" y="689"/>
                    </a:lnTo>
                    <a:cubicBezTo>
                      <a:pt x="1149" y="685"/>
                      <a:pt x="1142" y="681"/>
                      <a:pt x="1136" y="685"/>
                    </a:cubicBezTo>
                    <a:lnTo>
                      <a:pt x="1136" y="685"/>
                    </a:lnTo>
                    <a:cubicBezTo>
                      <a:pt x="1136" y="692"/>
                      <a:pt x="1137" y="701"/>
                      <a:pt x="1134" y="708"/>
                    </a:cubicBezTo>
                    <a:lnTo>
                      <a:pt x="1134" y="708"/>
                    </a:lnTo>
                    <a:cubicBezTo>
                      <a:pt x="1132" y="715"/>
                      <a:pt x="1125" y="722"/>
                      <a:pt x="1117" y="721"/>
                    </a:cubicBezTo>
                    <a:lnTo>
                      <a:pt x="1117" y="721"/>
                    </a:lnTo>
                    <a:cubicBezTo>
                      <a:pt x="1117" y="726"/>
                      <a:pt x="1114" y="731"/>
                      <a:pt x="1113" y="735"/>
                    </a:cubicBezTo>
                    <a:lnTo>
                      <a:pt x="1113" y="735"/>
                    </a:lnTo>
                    <a:cubicBezTo>
                      <a:pt x="1112" y="741"/>
                      <a:pt x="1118" y="747"/>
                      <a:pt x="1122" y="743"/>
                    </a:cubicBezTo>
                    <a:lnTo>
                      <a:pt x="1122" y="743"/>
                    </a:lnTo>
                    <a:cubicBezTo>
                      <a:pt x="1123" y="742"/>
                      <a:pt x="1123" y="740"/>
                      <a:pt x="1123" y="738"/>
                    </a:cubicBezTo>
                    <a:lnTo>
                      <a:pt x="1123" y="738"/>
                    </a:lnTo>
                    <a:cubicBezTo>
                      <a:pt x="1125" y="734"/>
                      <a:pt x="1130" y="732"/>
                      <a:pt x="1134" y="733"/>
                    </a:cubicBezTo>
                    <a:lnTo>
                      <a:pt x="1134" y="733"/>
                    </a:lnTo>
                    <a:cubicBezTo>
                      <a:pt x="1138" y="734"/>
                      <a:pt x="1142" y="736"/>
                      <a:pt x="1146" y="738"/>
                    </a:cubicBezTo>
                    <a:lnTo>
                      <a:pt x="1146" y="738"/>
                    </a:lnTo>
                    <a:cubicBezTo>
                      <a:pt x="1163" y="745"/>
                      <a:pt x="1182" y="739"/>
                      <a:pt x="1201" y="741"/>
                    </a:cubicBezTo>
                    <a:lnTo>
                      <a:pt x="1201" y="741"/>
                    </a:lnTo>
                    <a:cubicBezTo>
                      <a:pt x="1205" y="742"/>
                      <a:pt x="1211" y="744"/>
                      <a:pt x="1210" y="749"/>
                    </a:cubicBezTo>
                    <a:lnTo>
                      <a:pt x="1210" y="749"/>
                    </a:lnTo>
                    <a:cubicBezTo>
                      <a:pt x="1210" y="753"/>
                      <a:pt x="1204" y="754"/>
                      <a:pt x="1201" y="754"/>
                    </a:cubicBezTo>
                    <a:lnTo>
                      <a:pt x="1201" y="754"/>
                    </a:lnTo>
                    <a:cubicBezTo>
                      <a:pt x="1185" y="757"/>
                      <a:pt x="1169" y="762"/>
                      <a:pt x="1156" y="771"/>
                    </a:cubicBezTo>
                    <a:lnTo>
                      <a:pt x="1156" y="771"/>
                    </a:lnTo>
                    <a:cubicBezTo>
                      <a:pt x="1150" y="775"/>
                      <a:pt x="1144" y="781"/>
                      <a:pt x="1145" y="787"/>
                    </a:cubicBezTo>
                    <a:lnTo>
                      <a:pt x="1145" y="787"/>
                    </a:lnTo>
                    <a:cubicBezTo>
                      <a:pt x="1140" y="784"/>
                      <a:pt x="1133" y="787"/>
                      <a:pt x="1128" y="790"/>
                    </a:cubicBezTo>
                    <a:lnTo>
                      <a:pt x="1128" y="790"/>
                    </a:lnTo>
                    <a:cubicBezTo>
                      <a:pt x="1123" y="794"/>
                      <a:pt x="1120" y="799"/>
                      <a:pt x="1114" y="800"/>
                    </a:cubicBezTo>
                    <a:lnTo>
                      <a:pt x="1114" y="800"/>
                    </a:lnTo>
                    <a:cubicBezTo>
                      <a:pt x="1110" y="801"/>
                      <a:pt x="1106" y="800"/>
                      <a:pt x="1101" y="801"/>
                    </a:cubicBezTo>
                    <a:lnTo>
                      <a:pt x="1101" y="801"/>
                    </a:lnTo>
                    <a:cubicBezTo>
                      <a:pt x="1097" y="802"/>
                      <a:pt x="1093" y="805"/>
                      <a:pt x="1088" y="807"/>
                    </a:cubicBezTo>
                    <a:lnTo>
                      <a:pt x="1088" y="807"/>
                    </a:lnTo>
                    <a:cubicBezTo>
                      <a:pt x="1076" y="812"/>
                      <a:pt x="1062" y="806"/>
                      <a:pt x="1048" y="807"/>
                    </a:cubicBezTo>
                    <a:lnTo>
                      <a:pt x="1048" y="807"/>
                    </a:lnTo>
                    <a:cubicBezTo>
                      <a:pt x="1046" y="807"/>
                      <a:pt x="1043" y="807"/>
                      <a:pt x="1041" y="809"/>
                    </a:cubicBezTo>
                    <a:lnTo>
                      <a:pt x="1041" y="809"/>
                    </a:lnTo>
                    <a:cubicBezTo>
                      <a:pt x="1035" y="813"/>
                      <a:pt x="1036" y="823"/>
                      <a:pt x="1031" y="829"/>
                    </a:cubicBezTo>
                    <a:lnTo>
                      <a:pt x="1031" y="829"/>
                    </a:lnTo>
                    <a:cubicBezTo>
                      <a:pt x="1020" y="822"/>
                      <a:pt x="1006" y="823"/>
                      <a:pt x="996" y="831"/>
                    </a:cubicBezTo>
                    <a:lnTo>
                      <a:pt x="996" y="831"/>
                    </a:lnTo>
                    <a:cubicBezTo>
                      <a:pt x="995" y="828"/>
                      <a:pt x="994" y="825"/>
                      <a:pt x="993" y="822"/>
                    </a:cubicBezTo>
                    <a:lnTo>
                      <a:pt x="993" y="822"/>
                    </a:lnTo>
                    <a:cubicBezTo>
                      <a:pt x="987" y="822"/>
                      <a:pt x="981" y="820"/>
                      <a:pt x="975" y="820"/>
                    </a:cubicBezTo>
                    <a:lnTo>
                      <a:pt x="975" y="820"/>
                    </a:lnTo>
                    <a:cubicBezTo>
                      <a:pt x="974" y="827"/>
                      <a:pt x="973" y="834"/>
                      <a:pt x="972" y="841"/>
                    </a:cubicBezTo>
                    <a:lnTo>
                      <a:pt x="972" y="841"/>
                    </a:lnTo>
                    <a:cubicBezTo>
                      <a:pt x="961" y="847"/>
                      <a:pt x="954" y="853"/>
                      <a:pt x="944" y="859"/>
                    </a:cubicBezTo>
                    <a:lnTo>
                      <a:pt x="944" y="859"/>
                    </a:lnTo>
                    <a:cubicBezTo>
                      <a:pt x="950" y="866"/>
                      <a:pt x="945" y="878"/>
                      <a:pt x="939" y="886"/>
                    </a:cubicBezTo>
                    <a:lnTo>
                      <a:pt x="939" y="886"/>
                    </a:lnTo>
                    <a:cubicBezTo>
                      <a:pt x="931" y="896"/>
                      <a:pt x="920" y="905"/>
                      <a:pt x="908" y="911"/>
                    </a:cubicBezTo>
                    <a:lnTo>
                      <a:pt x="908" y="911"/>
                    </a:lnTo>
                    <a:cubicBezTo>
                      <a:pt x="895" y="919"/>
                      <a:pt x="881" y="923"/>
                      <a:pt x="867" y="927"/>
                    </a:cubicBezTo>
                    <a:lnTo>
                      <a:pt x="867" y="927"/>
                    </a:lnTo>
                    <a:cubicBezTo>
                      <a:pt x="859" y="929"/>
                      <a:pt x="852" y="932"/>
                      <a:pt x="845" y="933"/>
                    </a:cubicBezTo>
                    <a:lnTo>
                      <a:pt x="845" y="933"/>
                    </a:lnTo>
                    <a:cubicBezTo>
                      <a:pt x="853" y="924"/>
                      <a:pt x="844" y="905"/>
                      <a:pt x="831" y="905"/>
                    </a:cubicBezTo>
                    <a:lnTo>
                      <a:pt x="831" y="905"/>
                    </a:lnTo>
                    <a:cubicBezTo>
                      <a:pt x="837" y="915"/>
                      <a:pt x="832" y="927"/>
                      <a:pt x="823" y="933"/>
                    </a:cubicBezTo>
                    <a:lnTo>
                      <a:pt x="823" y="933"/>
                    </a:lnTo>
                    <a:cubicBezTo>
                      <a:pt x="813" y="940"/>
                      <a:pt x="801" y="940"/>
                      <a:pt x="791" y="937"/>
                    </a:cubicBezTo>
                    <a:lnTo>
                      <a:pt x="791" y="937"/>
                    </a:lnTo>
                    <a:cubicBezTo>
                      <a:pt x="795" y="946"/>
                      <a:pt x="793" y="957"/>
                      <a:pt x="787" y="965"/>
                    </a:cubicBezTo>
                    <a:lnTo>
                      <a:pt x="787" y="965"/>
                    </a:lnTo>
                    <a:cubicBezTo>
                      <a:pt x="784" y="952"/>
                      <a:pt x="768" y="944"/>
                      <a:pt x="756" y="951"/>
                    </a:cubicBezTo>
                    <a:lnTo>
                      <a:pt x="756" y="951"/>
                    </a:lnTo>
                    <a:cubicBezTo>
                      <a:pt x="756" y="958"/>
                      <a:pt x="764" y="962"/>
                      <a:pt x="770" y="965"/>
                    </a:cubicBezTo>
                    <a:lnTo>
                      <a:pt x="770" y="965"/>
                    </a:lnTo>
                    <a:cubicBezTo>
                      <a:pt x="776" y="969"/>
                      <a:pt x="783" y="976"/>
                      <a:pt x="779" y="982"/>
                    </a:cubicBezTo>
                    <a:lnTo>
                      <a:pt x="779" y="982"/>
                    </a:lnTo>
                    <a:cubicBezTo>
                      <a:pt x="776" y="981"/>
                      <a:pt x="772" y="980"/>
                      <a:pt x="769" y="979"/>
                    </a:cubicBezTo>
                    <a:lnTo>
                      <a:pt x="769" y="979"/>
                    </a:lnTo>
                    <a:cubicBezTo>
                      <a:pt x="773" y="984"/>
                      <a:pt x="777" y="989"/>
                      <a:pt x="780" y="994"/>
                    </a:cubicBezTo>
                    <a:lnTo>
                      <a:pt x="780" y="994"/>
                    </a:lnTo>
                    <a:cubicBezTo>
                      <a:pt x="774" y="992"/>
                      <a:pt x="766" y="993"/>
                      <a:pt x="763" y="999"/>
                    </a:cubicBezTo>
                    <a:lnTo>
                      <a:pt x="763" y="999"/>
                    </a:lnTo>
                    <a:cubicBezTo>
                      <a:pt x="759" y="1005"/>
                      <a:pt x="766" y="1014"/>
                      <a:pt x="772" y="1011"/>
                    </a:cubicBezTo>
                    <a:lnTo>
                      <a:pt x="772" y="1011"/>
                    </a:lnTo>
                    <a:cubicBezTo>
                      <a:pt x="769" y="1019"/>
                      <a:pt x="763" y="1024"/>
                      <a:pt x="755" y="1024"/>
                    </a:cubicBezTo>
                    <a:lnTo>
                      <a:pt x="755" y="1024"/>
                    </a:lnTo>
                    <a:cubicBezTo>
                      <a:pt x="762" y="1027"/>
                      <a:pt x="763" y="1037"/>
                      <a:pt x="758" y="1044"/>
                    </a:cubicBezTo>
                    <a:lnTo>
                      <a:pt x="758" y="1044"/>
                    </a:lnTo>
                    <a:cubicBezTo>
                      <a:pt x="753" y="1050"/>
                      <a:pt x="745" y="1052"/>
                      <a:pt x="738" y="1054"/>
                    </a:cubicBezTo>
                    <a:lnTo>
                      <a:pt x="738" y="1054"/>
                    </a:lnTo>
                    <a:cubicBezTo>
                      <a:pt x="732" y="1057"/>
                      <a:pt x="727" y="1058"/>
                      <a:pt x="721" y="1060"/>
                    </a:cubicBezTo>
                    <a:lnTo>
                      <a:pt x="721" y="1060"/>
                    </a:lnTo>
                    <a:cubicBezTo>
                      <a:pt x="718" y="1066"/>
                      <a:pt x="721" y="1074"/>
                      <a:pt x="725" y="1079"/>
                    </a:cubicBezTo>
                    <a:lnTo>
                      <a:pt x="725" y="1079"/>
                    </a:lnTo>
                    <a:cubicBezTo>
                      <a:pt x="728" y="1085"/>
                      <a:pt x="733" y="1091"/>
                      <a:pt x="733" y="1098"/>
                    </a:cubicBezTo>
                    <a:lnTo>
                      <a:pt x="733" y="1098"/>
                    </a:lnTo>
                    <a:cubicBezTo>
                      <a:pt x="734" y="1104"/>
                      <a:pt x="728" y="1111"/>
                      <a:pt x="722" y="1110"/>
                    </a:cubicBezTo>
                    <a:lnTo>
                      <a:pt x="722" y="1110"/>
                    </a:lnTo>
                    <a:cubicBezTo>
                      <a:pt x="724" y="1120"/>
                      <a:pt x="725" y="1130"/>
                      <a:pt x="723" y="1140"/>
                    </a:cubicBezTo>
                    <a:lnTo>
                      <a:pt x="723" y="1140"/>
                    </a:lnTo>
                    <a:cubicBezTo>
                      <a:pt x="721" y="1150"/>
                      <a:pt x="714" y="1159"/>
                      <a:pt x="703" y="1161"/>
                    </a:cubicBezTo>
                    <a:lnTo>
                      <a:pt x="703" y="1161"/>
                    </a:lnTo>
                    <a:cubicBezTo>
                      <a:pt x="702" y="1165"/>
                      <a:pt x="700" y="1168"/>
                      <a:pt x="699" y="1172"/>
                    </a:cubicBezTo>
                    <a:lnTo>
                      <a:pt x="699" y="1172"/>
                    </a:lnTo>
                    <a:cubicBezTo>
                      <a:pt x="692" y="1172"/>
                      <a:pt x="687" y="1166"/>
                      <a:pt x="686" y="1159"/>
                    </a:cubicBezTo>
                    <a:lnTo>
                      <a:pt x="686" y="1159"/>
                    </a:lnTo>
                    <a:cubicBezTo>
                      <a:pt x="676" y="1160"/>
                      <a:pt x="665" y="1161"/>
                      <a:pt x="659" y="1153"/>
                    </a:cubicBezTo>
                    <a:lnTo>
                      <a:pt x="659" y="1153"/>
                    </a:lnTo>
                    <a:cubicBezTo>
                      <a:pt x="657" y="1150"/>
                      <a:pt x="656" y="1146"/>
                      <a:pt x="653" y="1143"/>
                    </a:cubicBezTo>
                    <a:lnTo>
                      <a:pt x="653" y="1143"/>
                    </a:lnTo>
                    <a:cubicBezTo>
                      <a:pt x="646" y="1135"/>
                      <a:pt x="632" y="1140"/>
                      <a:pt x="621" y="1138"/>
                    </a:cubicBezTo>
                    <a:lnTo>
                      <a:pt x="621" y="1138"/>
                    </a:lnTo>
                    <a:cubicBezTo>
                      <a:pt x="612" y="1136"/>
                      <a:pt x="606" y="1130"/>
                      <a:pt x="599" y="1125"/>
                    </a:cubicBezTo>
                    <a:lnTo>
                      <a:pt x="599" y="1125"/>
                    </a:lnTo>
                    <a:cubicBezTo>
                      <a:pt x="593" y="1121"/>
                      <a:pt x="583" y="1117"/>
                      <a:pt x="576" y="1122"/>
                    </a:cubicBezTo>
                    <a:lnTo>
                      <a:pt x="576" y="1122"/>
                    </a:lnTo>
                    <a:cubicBezTo>
                      <a:pt x="581" y="1114"/>
                      <a:pt x="577" y="1104"/>
                      <a:pt x="571" y="1097"/>
                    </a:cubicBezTo>
                    <a:lnTo>
                      <a:pt x="571" y="1097"/>
                    </a:lnTo>
                    <a:cubicBezTo>
                      <a:pt x="565" y="1090"/>
                      <a:pt x="557" y="1085"/>
                      <a:pt x="552" y="1077"/>
                    </a:cubicBezTo>
                    <a:lnTo>
                      <a:pt x="552" y="1077"/>
                    </a:lnTo>
                    <a:cubicBezTo>
                      <a:pt x="544" y="1066"/>
                      <a:pt x="546" y="1050"/>
                      <a:pt x="549" y="1037"/>
                    </a:cubicBezTo>
                    <a:lnTo>
                      <a:pt x="549" y="1037"/>
                    </a:lnTo>
                    <a:cubicBezTo>
                      <a:pt x="543" y="1036"/>
                      <a:pt x="536" y="1035"/>
                      <a:pt x="531" y="1032"/>
                    </a:cubicBezTo>
                    <a:lnTo>
                      <a:pt x="531" y="1032"/>
                    </a:lnTo>
                    <a:cubicBezTo>
                      <a:pt x="526" y="1028"/>
                      <a:pt x="522" y="1022"/>
                      <a:pt x="525" y="1016"/>
                    </a:cubicBezTo>
                    <a:lnTo>
                      <a:pt x="525" y="1016"/>
                    </a:lnTo>
                    <a:cubicBezTo>
                      <a:pt x="520" y="1018"/>
                      <a:pt x="514" y="1013"/>
                      <a:pt x="512" y="1008"/>
                    </a:cubicBezTo>
                    <a:lnTo>
                      <a:pt x="512" y="1008"/>
                    </a:lnTo>
                    <a:cubicBezTo>
                      <a:pt x="509" y="1003"/>
                      <a:pt x="508" y="997"/>
                      <a:pt x="504" y="994"/>
                    </a:cubicBezTo>
                    <a:lnTo>
                      <a:pt x="504" y="994"/>
                    </a:lnTo>
                    <a:cubicBezTo>
                      <a:pt x="500" y="991"/>
                      <a:pt x="495" y="990"/>
                      <a:pt x="494" y="986"/>
                    </a:cubicBezTo>
                    <a:lnTo>
                      <a:pt x="494" y="986"/>
                    </a:lnTo>
                    <a:cubicBezTo>
                      <a:pt x="491" y="980"/>
                      <a:pt x="498" y="976"/>
                      <a:pt x="502" y="970"/>
                    </a:cubicBezTo>
                    <a:lnTo>
                      <a:pt x="502" y="970"/>
                    </a:lnTo>
                    <a:cubicBezTo>
                      <a:pt x="507" y="961"/>
                      <a:pt x="500" y="950"/>
                      <a:pt x="492" y="943"/>
                    </a:cubicBezTo>
                    <a:lnTo>
                      <a:pt x="492" y="943"/>
                    </a:lnTo>
                    <a:cubicBezTo>
                      <a:pt x="484" y="937"/>
                      <a:pt x="474" y="933"/>
                      <a:pt x="468" y="924"/>
                    </a:cubicBezTo>
                    <a:lnTo>
                      <a:pt x="468" y="924"/>
                    </a:lnTo>
                    <a:cubicBezTo>
                      <a:pt x="462" y="916"/>
                      <a:pt x="462" y="902"/>
                      <a:pt x="472" y="898"/>
                    </a:cubicBezTo>
                    <a:lnTo>
                      <a:pt x="472" y="898"/>
                    </a:lnTo>
                    <a:cubicBezTo>
                      <a:pt x="476" y="896"/>
                      <a:pt x="483" y="898"/>
                      <a:pt x="486" y="894"/>
                    </a:cubicBezTo>
                    <a:lnTo>
                      <a:pt x="486" y="894"/>
                    </a:lnTo>
                    <a:cubicBezTo>
                      <a:pt x="493" y="888"/>
                      <a:pt x="483" y="878"/>
                      <a:pt x="474" y="875"/>
                    </a:cubicBezTo>
                    <a:lnTo>
                      <a:pt x="474" y="875"/>
                    </a:lnTo>
                    <a:cubicBezTo>
                      <a:pt x="465" y="873"/>
                      <a:pt x="453" y="868"/>
                      <a:pt x="456" y="859"/>
                    </a:cubicBezTo>
                    <a:lnTo>
                      <a:pt x="456" y="859"/>
                    </a:lnTo>
                    <a:cubicBezTo>
                      <a:pt x="457" y="855"/>
                      <a:pt x="461" y="853"/>
                      <a:pt x="464" y="850"/>
                    </a:cubicBezTo>
                    <a:lnTo>
                      <a:pt x="464" y="850"/>
                    </a:lnTo>
                    <a:cubicBezTo>
                      <a:pt x="470" y="844"/>
                      <a:pt x="471" y="832"/>
                      <a:pt x="476" y="823"/>
                    </a:cubicBezTo>
                    <a:lnTo>
                      <a:pt x="476" y="823"/>
                    </a:lnTo>
                    <a:cubicBezTo>
                      <a:pt x="483" y="810"/>
                      <a:pt x="501" y="804"/>
                      <a:pt x="515" y="809"/>
                    </a:cubicBezTo>
                    <a:lnTo>
                      <a:pt x="515" y="809"/>
                    </a:lnTo>
                    <a:cubicBezTo>
                      <a:pt x="519" y="811"/>
                      <a:pt x="522" y="812"/>
                      <a:pt x="526" y="814"/>
                    </a:cubicBezTo>
                    <a:lnTo>
                      <a:pt x="526" y="814"/>
                    </a:lnTo>
                    <a:cubicBezTo>
                      <a:pt x="530" y="799"/>
                      <a:pt x="534" y="784"/>
                      <a:pt x="538" y="768"/>
                    </a:cubicBezTo>
                    <a:lnTo>
                      <a:pt x="538" y="768"/>
                    </a:lnTo>
                    <a:cubicBezTo>
                      <a:pt x="537" y="751"/>
                      <a:pt x="518" y="740"/>
                      <a:pt x="500" y="734"/>
                    </a:cubicBezTo>
                    <a:lnTo>
                      <a:pt x="500" y="734"/>
                    </a:lnTo>
                    <a:cubicBezTo>
                      <a:pt x="483" y="729"/>
                      <a:pt x="463" y="724"/>
                      <a:pt x="453" y="710"/>
                    </a:cubicBezTo>
                    <a:lnTo>
                      <a:pt x="453" y="710"/>
                    </a:lnTo>
                    <a:cubicBezTo>
                      <a:pt x="480" y="708"/>
                      <a:pt x="506" y="714"/>
                      <a:pt x="528" y="727"/>
                    </a:cubicBezTo>
                    <a:lnTo>
                      <a:pt x="528" y="727"/>
                    </a:lnTo>
                    <a:cubicBezTo>
                      <a:pt x="535" y="721"/>
                      <a:pt x="525" y="710"/>
                      <a:pt x="517" y="705"/>
                    </a:cubicBezTo>
                    <a:lnTo>
                      <a:pt x="517" y="705"/>
                    </a:lnTo>
                    <a:cubicBezTo>
                      <a:pt x="505" y="699"/>
                      <a:pt x="492" y="692"/>
                      <a:pt x="480" y="686"/>
                    </a:cubicBezTo>
                    <a:lnTo>
                      <a:pt x="475" y="656"/>
                    </a:lnTo>
                    <a:lnTo>
                      <a:pt x="475" y="656"/>
                    </a:lnTo>
                    <a:cubicBezTo>
                      <a:pt x="465" y="652"/>
                      <a:pt x="452" y="655"/>
                      <a:pt x="445" y="663"/>
                    </a:cubicBezTo>
                    <a:lnTo>
                      <a:pt x="445" y="663"/>
                    </a:lnTo>
                    <a:cubicBezTo>
                      <a:pt x="440" y="667"/>
                      <a:pt x="436" y="672"/>
                      <a:pt x="431" y="671"/>
                    </a:cubicBezTo>
                    <a:lnTo>
                      <a:pt x="431" y="671"/>
                    </a:lnTo>
                    <a:cubicBezTo>
                      <a:pt x="428" y="670"/>
                      <a:pt x="426" y="666"/>
                      <a:pt x="424" y="663"/>
                    </a:cubicBezTo>
                    <a:lnTo>
                      <a:pt x="424" y="663"/>
                    </a:lnTo>
                    <a:cubicBezTo>
                      <a:pt x="421" y="654"/>
                      <a:pt x="420" y="644"/>
                      <a:pt x="419" y="635"/>
                    </a:cubicBezTo>
                    <a:lnTo>
                      <a:pt x="419" y="635"/>
                    </a:lnTo>
                    <a:cubicBezTo>
                      <a:pt x="419" y="632"/>
                      <a:pt x="420" y="629"/>
                      <a:pt x="421" y="627"/>
                    </a:cubicBezTo>
                    <a:lnTo>
                      <a:pt x="421" y="627"/>
                    </a:lnTo>
                    <a:cubicBezTo>
                      <a:pt x="426" y="621"/>
                      <a:pt x="442" y="622"/>
                      <a:pt x="440" y="614"/>
                    </a:cubicBezTo>
                    <a:lnTo>
                      <a:pt x="440" y="614"/>
                    </a:lnTo>
                    <a:cubicBezTo>
                      <a:pt x="439" y="606"/>
                      <a:pt x="424" y="608"/>
                      <a:pt x="423" y="600"/>
                    </a:cubicBezTo>
                    <a:lnTo>
                      <a:pt x="423" y="600"/>
                    </a:lnTo>
                    <a:cubicBezTo>
                      <a:pt x="423" y="598"/>
                      <a:pt x="424" y="597"/>
                      <a:pt x="424" y="594"/>
                    </a:cubicBezTo>
                    <a:lnTo>
                      <a:pt x="424" y="594"/>
                    </a:lnTo>
                    <a:cubicBezTo>
                      <a:pt x="428" y="581"/>
                      <a:pt x="420" y="566"/>
                      <a:pt x="406" y="562"/>
                    </a:cubicBezTo>
                    <a:lnTo>
                      <a:pt x="406" y="562"/>
                    </a:lnTo>
                    <a:cubicBezTo>
                      <a:pt x="408" y="552"/>
                      <a:pt x="406" y="539"/>
                      <a:pt x="399" y="531"/>
                    </a:cubicBezTo>
                    <a:lnTo>
                      <a:pt x="399" y="531"/>
                    </a:lnTo>
                    <a:cubicBezTo>
                      <a:pt x="396" y="525"/>
                      <a:pt x="390" y="522"/>
                      <a:pt x="385" y="518"/>
                    </a:cubicBezTo>
                    <a:lnTo>
                      <a:pt x="363" y="501"/>
                    </a:lnTo>
                    <a:lnTo>
                      <a:pt x="363" y="501"/>
                    </a:lnTo>
                    <a:cubicBezTo>
                      <a:pt x="359" y="497"/>
                      <a:pt x="354" y="493"/>
                      <a:pt x="353" y="488"/>
                    </a:cubicBezTo>
                    <a:lnTo>
                      <a:pt x="353" y="488"/>
                    </a:lnTo>
                    <a:cubicBezTo>
                      <a:pt x="352" y="485"/>
                      <a:pt x="352" y="482"/>
                      <a:pt x="351" y="479"/>
                    </a:cubicBezTo>
                    <a:lnTo>
                      <a:pt x="351" y="479"/>
                    </a:lnTo>
                    <a:cubicBezTo>
                      <a:pt x="347" y="463"/>
                      <a:pt x="319" y="467"/>
                      <a:pt x="312" y="452"/>
                    </a:cubicBezTo>
                    <a:lnTo>
                      <a:pt x="312" y="452"/>
                    </a:lnTo>
                    <a:cubicBezTo>
                      <a:pt x="311" y="450"/>
                      <a:pt x="310" y="446"/>
                      <a:pt x="308" y="445"/>
                    </a:cubicBezTo>
                    <a:lnTo>
                      <a:pt x="308" y="445"/>
                    </a:lnTo>
                    <a:cubicBezTo>
                      <a:pt x="306" y="444"/>
                      <a:pt x="303" y="444"/>
                      <a:pt x="302" y="444"/>
                    </a:cubicBezTo>
                    <a:lnTo>
                      <a:pt x="302" y="444"/>
                    </a:lnTo>
                    <a:cubicBezTo>
                      <a:pt x="273" y="443"/>
                      <a:pt x="248" y="424"/>
                      <a:pt x="220" y="424"/>
                    </a:cubicBezTo>
                    <a:lnTo>
                      <a:pt x="220" y="424"/>
                    </a:lnTo>
                    <a:cubicBezTo>
                      <a:pt x="223" y="429"/>
                      <a:pt x="220" y="435"/>
                      <a:pt x="215" y="436"/>
                    </a:cubicBezTo>
                    <a:lnTo>
                      <a:pt x="215" y="436"/>
                    </a:lnTo>
                    <a:cubicBezTo>
                      <a:pt x="210" y="438"/>
                      <a:pt x="205" y="434"/>
                      <a:pt x="201" y="433"/>
                    </a:cubicBezTo>
                    <a:lnTo>
                      <a:pt x="201" y="433"/>
                    </a:lnTo>
                    <a:cubicBezTo>
                      <a:pt x="197" y="430"/>
                      <a:pt x="190" y="430"/>
                      <a:pt x="187" y="434"/>
                    </a:cubicBezTo>
                    <a:lnTo>
                      <a:pt x="187" y="434"/>
                    </a:lnTo>
                    <a:cubicBezTo>
                      <a:pt x="185" y="436"/>
                      <a:pt x="186" y="440"/>
                      <a:pt x="184" y="443"/>
                    </a:cubicBezTo>
                    <a:lnTo>
                      <a:pt x="184" y="443"/>
                    </a:lnTo>
                    <a:cubicBezTo>
                      <a:pt x="182" y="448"/>
                      <a:pt x="174" y="448"/>
                      <a:pt x="169" y="445"/>
                    </a:cubicBezTo>
                    <a:lnTo>
                      <a:pt x="169" y="445"/>
                    </a:lnTo>
                    <a:cubicBezTo>
                      <a:pt x="165" y="441"/>
                      <a:pt x="162" y="436"/>
                      <a:pt x="160" y="430"/>
                    </a:cubicBezTo>
                    <a:lnTo>
                      <a:pt x="160" y="430"/>
                    </a:lnTo>
                    <a:cubicBezTo>
                      <a:pt x="156" y="430"/>
                      <a:pt x="152" y="430"/>
                      <a:pt x="147" y="430"/>
                    </a:cubicBezTo>
                    <a:lnTo>
                      <a:pt x="147" y="430"/>
                    </a:lnTo>
                    <a:cubicBezTo>
                      <a:pt x="146" y="438"/>
                      <a:pt x="146" y="446"/>
                      <a:pt x="147" y="454"/>
                    </a:cubicBezTo>
                    <a:lnTo>
                      <a:pt x="147" y="454"/>
                    </a:lnTo>
                    <a:cubicBezTo>
                      <a:pt x="136" y="454"/>
                      <a:pt x="127" y="450"/>
                      <a:pt x="118" y="446"/>
                    </a:cubicBezTo>
                    <a:lnTo>
                      <a:pt x="86" y="433"/>
                    </a:lnTo>
                    <a:lnTo>
                      <a:pt x="86" y="433"/>
                    </a:lnTo>
                    <a:cubicBezTo>
                      <a:pt x="79" y="430"/>
                      <a:pt x="72" y="425"/>
                      <a:pt x="74" y="419"/>
                    </a:cubicBezTo>
                    <a:lnTo>
                      <a:pt x="74" y="419"/>
                    </a:lnTo>
                    <a:cubicBezTo>
                      <a:pt x="79" y="419"/>
                      <a:pt x="84" y="419"/>
                      <a:pt x="90" y="418"/>
                    </a:cubicBezTo>
                    <a:lnTo>
                      <a:pt x="90" y="418"/>
                    </a:lnTo>
                    <a:cubicBezTo>
                      <a:pt x="91" y="414"/>
                      <a:pt x="91" y="409"/>
                      <a:pt x="90" y="404"/>
                    </a:cubicBezTo>
                    <a:lnTo>
                      <a:pt x="90" y="404"/>
                    </a:lnTo>
                    <a:cubicBezTo>
                      <a:pt x="74" y="403"/>
                      <a:pt x="59" y="395"/>
                      <a:pt x="42" y="395"/>
                    </a:cubicBez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77" name="Freeform 1649">
                <a:extLst>
                  <a:ext uri="{FF2B5EF4-FFF2-40B4-BE49-F238E27FC236}">
                    <a16:creationId xmlns:a16="http://schemas.microsoft.com/office/drawing/2014/main" id="{8AA1279E-C7DF-59CA-D9B2-17E5AF719B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3471" y="5199134"/>
                <a:ext cx="1812669" cy="1461121"/>
              </a:xfrm>
              <a:custGeom>
                <a:avLst/>
                <a:gdLst>
                  <a:gd name="T0" fmla="*/ 752 w 1455"/>
                  <a:gd name="T1" fmla="*/ 1023 h 1174"/>
                  <a:gd name="T2" fmla="*/ 823 w 1455"/>
                  <a:gd name="T3" fmla="*/ 933 h 1174"/>
                  <a:gd name="T4" fmla="*/ 1035 w 1455"/>
                  <a:gd name="T5" fmla="*/ 819 h 1174"/>
                  <a:gd name="T6" fmla="*/ 1210 w 1455"/>
                  <a:gd name="T7" fmla="*/ 746 h 1174"/>
                  <a:gd name="T8" fmla="*/ 1117 w 1455"/>
                  <a:gd name="T9" fmla="*/ 721 h 1174"/>
                  <a:gd name="T10" fmla="*/ 1219 w 1455"/>
                  <a:gd name="T11" fmla="*/ 726 h 1174"/>
                  <a:gd name="T12" fmla="*/ 1196 w 1455"/>
                  <a:gd name="T13" fmla="*/ 632 h 1174"/>
                  <a:gd name="T14" fmla="*/ 1164 w 1455"/>
                  <a:gd name="T15" fmla="*/ 569 h 1174"/>
                  <a:gd name="T16" fmla="*/ 1257 w 1455"/>
                  <a:gd name="T17" fmla="*/ 524 h 1174"/>
                  <a:gd name="T18" fmla="*/ 1280 w 1455"/>
                  <a:gd name="T19" fmla="*/ 483 h 1174"/>
                  <a:gd name="T20" fmla="*/ 1260 w 1455"/>
                  <a:gd name="T21" fmla="*/ 393 h 1174"/>
                  <a:gd name="T22" fmla="*/ 1218 w 1455"/>
                  <a:gd name="T23" fmla="*/ 357 h 1174"/>
                  <a:gd name="T24" fmla="*/ 1263 w 1455"/>
                  <a:gd name="T25" fmla="*/ 239 h 1174"/>
                  <a:gd name="T26" fmla="*/ 1383 w 1455"/>
                  <a:gd name="T27" fmla="*/ 108 h 1174"/>
                  <a:gd name="T28" fmla="*/ 1219 w 1455"/>
                  <a:gd name="T29" fmla="*/ 124 h 1174"/>
                  <a:gd name="T30" fmla="*/ 1016 w 1455"/>
                  <a:gd name="T31" fmla="*/ 96 h 1174"/>
                  <a:gd name="T32" fmla="*/ 1052 w 1455"/>
                  <a:gd name="T33" fmla="*/ 11 h 1174"/>
                  <a:gd name="T34" fmla="*/ 752 w 1455"/>
                  <a:gd name="T35" fmla="*/ 30 h 1174"/>
                  <a:gd name="T36" fmla="*/ 632 w 1455"/>
                  <a:gd name="T37" fmla="*/ 83 h 1174"/>
                  <a:gd name="T38" fmla="*/ 523 w 1455"/>
                  <a:gd name="T39" fmla="*/ 107 h 1174"/>
                  <a:gd name="T40" fmla="*/ 337 w 1455"/>
                  <a:gd name="T41" fmla="*/ 120 h 1174"/>
                  <a:gd name="T42" fmla="*/ 132 w 1455"/>
                  <a:gd name="T43" fmla="*/ 210 h 1174"/>
                  <a:gd name="T44" fmla="*/ 36 w 1455"/>
                  <a:gd name="T45" fmla="*/ 310 h 1174"/>
                  <a:gd name="T46" fmla="*/ 141 w 1455"/>
                  <a:gd name="T47" fmla="*/ 386 h 1174"/>
                  <a:gd name="T48" fmla="*/ 88 w 1455"/>
                  <a:gd name="T49" fmla="*/ 432 h 1174"/>
                  <a:gd name="T50" fmla="*/ 220 w 1455"/>
                  <a:gd name="T51" fmla="*/ 423 h 1174"/>
                  <a:gd name="T52" fmla="*/ 426 w 1455"/>
                  <a:gd name="T53" fmla="*/ 595 h 1174"/>
                  <a:gd name="T54" fmla="*/ 519 w 1455"/>
                  <a:gd name="T55" fmla="*/ 705 h 1174"/>
                  <a:gd name="T56" fmla="*/ 458 w 1455"/>
                  <a:gd name="T57" fmla="*/ 865 h 1174"/>
                  <a:gd name="T58" fmla="*/ 512 w 1455"/>
                  <a:gd name="T59" fmla="*/ 1004 h 1174"/>
                  <a:gd name="T60" fmla="*/ 630 w 1455"/>
                  <a:gd name="T61" fmla="*/ 1137 h 1174"/>
                  <a:gd name="T62" fmla="*/ 635 w 1455"/>
                  <a:gd name="T63" fmla="*/ 1139 h 1174"/>
                  <a:gd name="T64" fmla="*/ 510 w 1455"/>
                  <a:gd name="T65" fmla="*/ 1005 h 1174"/>
                  <a:gd name="T66" fmla="*/ 456 w 1455"/>
                  <a:gd name="T67" fmla="*/ 859 h 1174"/>
                  <a:gd name="T68" fmla="*/ 479 w 1455"/>
                  <a:gd name="T69" fmla="*/ 686 h 1174"/>
                  <a:gd name="T70" fmla="*/ 422 w 1455"/>
                  <a:gd name="T71" fmla="*/ 575 h 1174"/>
                  <a:gd name="T72" fmla="*/ 222 w 1455"/>
                  <a:gd name="T73" fmla="*/ 432 h 1174"/>
                  <a:gd name="T74" fmla="*/ 87 w 1455"/>
                  <a:gd name="T75" fmla="*/ 434 h 1174"/>
                  <a:gd name="T76" fmla="*/ 142 w 1455"/>
                  <a:gd name="T77" fmla="*/ 384 h 1174"/>
                  <a:gd name="T78" fmla="*/ 4 w 1455"/>
                  <a:gd name="T79" fmla="*/ 338 h 1174"/>
                  <a:gd name="T80" fmla="*/ 178 w 1455"/>
                  <a:gd name="T81" fmla="*/ 220 h 1174"/>
                  <a:gd name="T82" fmla="*/ 274 w 1455"/>
                  <a:gd name="T83" fmla="*/ 118 h 1174"/>
                  <a:gd name="T84" fmla="*/ 493 w 1455"/>
                  <a:gd name="T85" fmla="*/ 82 h 1174"/>
                  <a:gd name="T86" fmla="*/ 678 w 1455"/>
                  <a:gd name="T87" fmla="*/ 108 h 1174"/>
                  <a:gd name="T88" fmla="*/ 752 w 1455"/>
                  <a:gd name="T89" fmla="*/ 29 h 1174"/>
                  <a:gd name="T90" fmla="*/ 1071 w 1455"/>
                  <a:gd name="T91" fmla="*/ 14 h 1174"/>
                  <a:gd name="T92" fmla="*/ 1035 w 1455"/>
                  <a:gd name="T93" fmla="*/ 100 h 1174"/>
                  <a:gd name="T94" fmla="*/ 1221 w 1455"/>
                  <a:gd name="T95" fmla="*/ 124 h 1174"/>
                  <a:gd name="T96" fmla="*/ 1328 w 1455"/>
                  <a:gd name="T97" fmla="*/ 118 h 1174"/>
                  <a:gd name="T98" fmla="*/ 1263 w 1455"/>
                  <a:gd name="T99" fmla="*/ 237 h 1174"/>
                  <a:gd name="T100" fmla="*/ 1241 w 1455"/>
                  <a:gd name="T101" fmla="*/ 346 h 1174"/>
                  <a:gd name="T102" fmla="*/ 1277 w 1455"/>
                  <a:gd name="T103" fmla="*/ 398 h 1174"/>
                  <a:gd name="T104" fmla="*/ 1290 w 1455"/>
                  <a:gd name="T105" fmla="*/ 480 h 1174"/>
                  <a:gd name="T106" fmla="*/ 1257 w 1455"/>
                  <a:gd name="T107" fmla="*/ 515 h 1174"/>
                  <a:gd name="T108" fmla="*/ 1185 w 1455"/>
                  <a:gd name="T109" fmla="*/ 580 h 1174"/>
                  <a:gd name="T110" fmla="*/ 1222 w 1455"/>
                  <a:gd name="T111" fmla="*/ 630 h 1174"/>
                  <a:gd name="T112" fmla="*/ 1229 w 1455"/>
                  <a:gd name="T113" fmla="*/ 691 h 1174"/>
                  <a:gd name="T114" fmla="*/ 1137 w 1455"/>
                  <a:gd name="T115" fmla="*/ 708 h 1174"/>
                  <a:gd name="T116" fmla="*/ 1202 w 1455"/>
                  <a:gd name="T117" fmla="*/ 740 h 1174"/>
                  <a:gd name="T118" fmla="*/ 1049 w 1455"/>
                  <a:gd name="T119" fmla="*/ 808 h 1174"/>
                  <a:gd name="T120" fmla="*/ 846 w 1455"/>
                  <a:gd name="T121" fmla="*/ 916 h 1174"/>
                  <a:gd name="T122" fmla="*/ 765 w 1455"/>
                  <a:gd name="T123" fmla="*/ 1007 h 1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55" h="1174">
                    <a:moveTo>
                      <a:pt x="688" y="1158"/>
                    </a:moveTo>
                    <a:lnTo>
                      <a:pt x="688" y="1159"/>
                    </a:lnTo>
                    <a:lnTo>
                      <a:pt x="688" y="1159"/>
                    </a:lnTo>
                    <a:cubicBezTo>
                      <a:pt x="688" y="1165"/>
                      <a:pt x="693" y="1170"/>
                      <a:pt x="699" y="1172"/>
                    </a:cubicBezTo>
                    <a:lnTo>
                      <a:pt x="704" y="1160"/>
                    </a:lnTo>
                    <a:lnTo>
                      <a:pt x="704" y="1160"/>
                    </a:lnTo>
                    <a:lnTo>
                      <a:pt x="704" y="1160"/>
                    </a:lnTo>
                    <a:cubicBezTo>
                      <a:pt x="715" y="1159"/>
                      <a:pt x="721" y="1149"/>
                      <a:pt x="723" y="1140"/>
                    </a:cubicBezTo>
                    <a:lnTo>
                      <a:pt x="723" y="1140"/>
                    </a:lnTo>
                    <a:cubicBezTo>
                      <a:pt x="725" y="1130"/>
                      <a:pt x="723" y="1120"/>
                      <a:pt x="722" y="1110"/>
                    </a:cubicBezTo>
                    <a:lnTo>
                      <a:pt x="722" y="1109"/>
                    </a:lnTo>
                    <a:lnTo>
                      <a:pt x="723" y="1109"/>
                    </a:lnTo>
                    <a:lnTo>
                      <a:pt x="723" y="1109"/>
                    </a:lnTo>
                    <a:cubicBezTo>
                      <a:pt x="726" y="1110"/>
                      <a:pt x="728" y="1109"/>
                      <a:pt x="731" y="1107"/>
                    </a:cubicBezTo>
                    <a:lnTo>
                      <a:pt x="731" y="1107"/>
                    </a:lnTo>
                    <a:cubicBezTo>
                      <a:pt x="733" y="1104"/>
                      <a:pt x="734" y="1100"/>
                      <a:pt x="734" y="1098"/>
                    </a:cubicBezTo>
                    <a:lnTo>
                      <a:pt x="734" y="1098"/>
                    </a:lnTo>
                    <a:cubicBezTo>
                      <a:pt x="733" y="1092"/>
                      <a:pt x="730" y="1087"/>
                      <a:pt x="727" y="1082"/>
                    </a:cubicBezTo>
                    <a:lnTo>
                      <a:pt x="727" y="1082"/>
                    </a:lnTo>
                    <a:cubicBezTo>
                      <a:pt x="726" y="1082"/>
                      <a:pt x="726" y="1080"/>
                      <a:pt x="725" y="1080"/>
                    </a:cubicBezTo>
                    <a:lnTo>
                      <a:pt x="725" y="1080"/>
                    </a:lnTo>
                    <a:cubicBezTo>
                      <a:pt x="720" y="1072"/>
                      <a:pt x="718" y="1065"/>
                      <a:pt x="721" y="1059"/>
                    </a:cubicBezTo>
                    <a:lnTo>
                      <a:pt x="721" y="1059"/>
                    </a:lnTo>
                    <a:lnTo>
                      <a:pt x="739" y="1053"/>
                    </a:lnTo>
                    <a:lnTo>
                      <a:pt x="739" y="1053"/>
                    </a:lnTo>
                    <a:cubicBezTo>
                      <a:pt x="746" y="1051"/>
                      <a:pt x="754" y="1048"/>
                      <a:pt x="758" y="1043"/>
                    </a:cubicBezTo>
                    <a:lnTo>
                      <a:pt x="758" y="1043"/>
                    </a:lnTo>
                    <a:cubicBezTo>
                      <a:pt x="761" y="1040"/>
                      <a:pt x="762" y="1035"/>
                      <a:pt x="761" y="1031"/>
                    </a:cubicBezTo>
                    <a:lnTo>
                      <a:pt x="761" y="1031"/>
                    </a:lnTo>
                    <a:cubicBezTo>
                      <a:pt x="760" y="1028"/>
                      <a:pt x="758" y="1026"/>
                      <a:pt x="756" y="1025"/>
                    </a:cubicBezTo>
                    <a:lnTo>
                      <a:pt x="752" y="1023"/>
                    </a:lnTo>
                    <a:lnTo>
                      <a:pt x="756" y="1023"/>
                    </a:lnTo>
                    <a:lnTo>
                      <a:pt x="756" y="1023"/>
                    </a:lnTo>
                    <a:cubicBezTo>
                      <a:pt x="762" y="1023"/>
                      <a:pt x="768" y="1019"/>
                      <a:pt x="772" y="1013"/>
                    </a:cubicBezTo>
                    <a:lnTo>
                      <a:pt x="772" y="1013"/>
                    </a:lnTo>
                    <a:cubicBezTo>
                      <a:pt x="768" y="1013"/>
                      <a:pt x="765" y="1011"/>
                      <a:pt x="763" y="1008"/>
                    </a:cubicBezTo>
                    <a:lnTo>
                      <a:pt x="763" y="1008"/>
                    </a:lnTo>
                    <a:cubicBezTo>
                      <a:pt x="761" y="1005"/>
                      <a:pt x="761" y="1001"/>
                      <a:pt x="762" y="999"/>
                    </a:cubicBezTo>
                    <a:lnTo>
                      <a:pt x="762" y="999"/>
                    </a:lnTo>
                    <a:cubicBezTo>
                      <a:pt x="765" y="994"/>
                      <a:pt x="770" y="992"/>
                      <a:pt x="776" y="992"/>
                    </a:cubicBezTo>
                    <a:lnTo>
                      <a:pt x="776" y="992"/>
                    </a:lnTo>
                    <a:cubicBezTo>
                      <a:pt x="777" y="992"/>
                      <a:pt x="778" y="992"/>
                      <a:pt x="780" y="992"/>
                    </a:cubicBezTo>
                    <a:lnTo>
                      <a:pt x="768" y="978"/>
                    </a:lnTo>
                    <a:lnTo>
                      <a:pt x="780" y="981"/>
                    </a:lnTo>
                    <a:lnTo>
                      <a:pt x="780" y="981"/>
                    </a:lnTo>
                    <a:cubicBezTo>
                      <a:pt x="780" y="979"/>
                      <a:pt x="780" y="978"/>
                      <a:pt x="780" y="976"/>
                    </a:cubicBezTo>
                    <a:lnTo>
                      <a:pt x="780" y="976"/>
                    </a:lnTo>
                    <a:cubicBezTo>
                      <a:pt x="779" y="972"/>
                      <a:pt x="774" y="968"/>
                      <a:pt x="770" y="967"/>
                    </a:cubicBezTo>
                    <a:lnTo>
                      <a:pt x="770" y="967"/>
                    </a:lnTo>
                    <a:cubicBezTo>
                      <a:pt x="764" y="963"/>
                      <a:pt x="756" y="959"/>
                      <a:pt x="757" y="951"/>
                    </a:cubicBezTo>
                    <a:lnTo>
                      <a:pt x="757" y="951"/>
                    </a:lnTo>
                    <a:lnTo>
                      <a:pt x="757" y="950"/>
                    </a:lnTo>
                    <a:lnTo>
                      <a:pt x="757" y="950"/>
                    </a:lnTo>
                    <a:cubicBezTo>
                      <a:pt x="760" y="949"/>
                      <a:pt x="763" y="948"/>
                      <a:pt x="767" y="948"/>
                    </a:cubicBezTo>
                    <a:lnTo>
                      <a:pt x="767" y="948"/>
                    </a:lnTo>
                    <a:cubicBezTo>
                      <a:pt x="777" y="948"/>
                      <a:pt x="786" y="954"/>
                      <a:pt x="788" y="963"/>
                    </a:cubicBezTo>
                    <a:lnTo>
                      <a:pt x="788" y="963"/>
                    </a:lnTo>
                    <a:cubicBezTo>
                      <a:pt x="794" y="956"/>
                      <a:pt x="795" y="945"/>
                      <a:pt x="791" y="937"/>
                    </a:cubicBezTo>
                    <a:lnTo>
                      <a:pt x="790" y="935"/>
                    </a:lnTo>
                    <a:lnTo>
                      <a:pt x="792" y="936"/>
                    </a:lnTo>
                    <a:lnTo>
                      <a:pt x="792" y="936"/>
                    </a:lnTo>
                    <a:cubicBezTo>
                      <a:pt x="803" y="939"/>
                      <a:pt x="815" y="938"/>
                      <a:pt x="823" y="933"/>
                    </a:cubicBezTo>
                    <a:lnTo>
                      <a:pt x="823" y="933"/>
                    </a:lnTo>
                    <a:cubicBezTo>
                      <a:pt x="831" y="927"/>
                      <a:pt x="836" y="915"/>
                      <a:pt x="831" y="905"/>
                    </a:cubicBezTo>
                    <a:lnTo>
                      <a:pt x="830" y="904"/>
                    </a:lnTo>
                    <a:lnTo>
                      <a:pt x="832" y="904"/>
                    </a:lnTo>
                    <a:lnTo>
                      <a:pt x="832" y="904"/>
                    </a:lnTo>
                    <a:cubicBezTo>
                      <a:pt x="839" y="904"/>
                      <a:pt x="845" y="909"/>
                      <a:pt x="848" y="915"/>
                    </a:cubicBezTo>
                    <a:lnTo>
                      <a:pt x="848" y="915"/>
                    </a:lnTo>
                    <a:cubicBezTo>
                      <a:pt x="851" y="921"/>
                      <a:pt x="851" y="927"/>
                      <a:pt x="848" y="932"/>
                    </a:cubicBezTo>
                    <a:lnTo>
                      <a:pt x="868" y="926"/>
                    </a:lnTo>
                    <a:lnTo>
                      <a:pt x="868" y="926"/>
                    </a:lnTo>
                    <a:cubicBezTo>
                      <a:pt x="882" y="922"/>
                      <a:pt x="896" y="918"/>
                      <a:pt x="909" y="911"/>
                    </a:cubicBezTo>
                    <a:lnTo>
                      <a:pt x="909" y="911"/>
                    </a:lnTo>
                    <a:cubicBezTo>
                      <a:pt x="920" y="904"/>
                      <a:pt x="931" y="896"/>
                      <a:pt x="939" y="885"/>
                    </a:cubicBezTo>
                    <a:lnTo>
                      <a:pt x="939" y="885"/>
                    </a:lnTo>
                    <a:cubicBezTo>
                      <a:pt x="945" y="878"/>
                      <a:pt x="950" y="867"/>
                      <a:pt x="944" y="860"/>
                    </a:cubicBezTo>
                    <a:lnTo>
                      <a:pt x="943" y="859"/>
                    </a:lnTo>
                    <a:lnTo>
                      <a:pt x="944" y="858"/>
                    </a:lnTo>
                    <a:lnTo>
                      <a:pt x="944" y="858"/>
                    </a:lnTo>
                    <a:cubicBezTo>
                      <a:pt x="949" y="856"/>
                      <a:pt x="954" y="852"/>
                      <a:pt x="958" y="849"/>
                    </a:cubicBezTo>
                    <a:lnTo>
                      <a:pt x="958" y="849"/>
                    </a:lnTo>
                    <a:cubicBezTo>
                      <a:pt x="962" y="846"/>
                      <a:pt x="967" y="843"/>
                      <a:pt x="972" y="841"/>
                    </a:cubicBezTo>
                    <a:lnTo>
                      <a:pt x="975" y="818"/>
                    </a:lnTo>
                    <a:lnTo>
                      <a:pt x="994" y="822"/>
                    </a:lnTo>
                    <a:lnTo>
                      <a:pt x="998" y="830"/>
                    </a:lnTo>
                    <a:lnTo>
                      <a:pt x="998" y="830"/>
                    </a:lnTo>
                    <a:cubicBezTo>
                      <a:pt x="1003" y="826"/>
                      <a:pt x="1009" y="823"/>
                      <a:pt x="1016" y="823"/>
                    </a:cubicBezTo>
                    <a:lnTo>
                      <a:pt x="1016" y="823"/>
                    </a:lnTo>
                    <a:cubicBezTo>
                      <a:pt x="1022" y="823"/>
                      <a:pt x="1027" y="825"/>
                      <a:pt x="1032" y="828"/>
                    </a:cubicBezTo>
                    <a:lnTo>
                      <a:pt x="1032" y="828"/>
                    </a:lnTo>
                    <a:cubicBezTo>
                      <a:pt x="1033" y="825"/>
                      <a:pt x="1035" y="822"/>
                      <a:pt x="1035" y="819"/>
                    </a:cubicBezTo>
                    <a:lnTo>
                      <a:pt x="1035" y="819"/>
                    </a:lnTo>
                    <a:cubicBezTo>
                      <a:pt x="1037" y="815"/>
                      <a:pt x="1038" y="811"/>
                      <a:pt x="1042" y="808"/>
                    </a:cubicBezTo>
                    <a:lnTo>
                      <a:pt x="1042" y="808"/>
                    </a:lnTo>
                    <a:cubicBezTo>
                      <a:pt x="1044" y="807"/>
                      <a:pt x="1048" y="806"/>
                      <a:pt x="1049" y="806"/>
                    </a:cubicBezTo>
                    <a:lnTo>
                      <a:pt x="1049" y="806"/>
                    </a:lnTo>
                    <a:cubicBezTo>
                      <a:pt x="1054" y="806"/>
                      <a:pt x="1060" y="806"/>
                      <a:pt x="1065" y="807"/>
                    </a:cubicBezTo>
                    <a:lnTo>
                      <a:pt x="1065" y="807"/>
                    </a:lnTo>
                    <a:cubicBezTo>
                      <a:pt x="1068" y="807"/>
                      <a:pt x="1072" y="808"/>
                      <a:pt x="1077" y="808"/>
                    </a:cubicBezTo>
                    <a:lnTo>
                      <a:pt x="1077" y="808"/>
                    </a:lnTo>
                    <a:cubicBezTo>
                      <a:pt x="1082" y="808"/>
                      <a:pt x="1085" y="807"/>
                      <a:pt x="1089" y="806"/>
                    </a:cubicBezTo>
                    <a:lnTo>
                      <a:pt x="1089" y="806"/>
                    </a:lnTo>
                    <a:cubicBezTo>
                      <a:pt x="1091" y="805"/>
                      <a:pt x="1092" y="805"/>
                      <a:pt x="1094" y="804"/>
                    </a:cubicBezTo>
                    <a:lnTo>
                      <a:pt x="1094" y="804"/>
                    </a:lnTo>
                    <a:cubicBezTo>
                      <a:pt x="1097" y="803"/>
                      <a:pt x="1100" y="801"/>
                      <a:pt x="1102" y="800"/>
                    </a:cubicBezTo>
                    <a:lnTo>
                      <a:pt x="1102" y="800"/>
                    </a:lnTo>
                    <a:cubicBezTo>
                      <a:pt x="1104" y="800"/>
                      <a:pt x="1106" y="800"/>
                      <a:pt x="1109" y="800"/>
                    </a:cubicBezTo>
                    <a:lnTo>
                      <a:pt x="1109" y="800"/>
                    </a:lnTo>
                    <a:cubicBezTo>
                      <a:pt x="1111" y="800"/>
                      <a:pt x="1113" y="800"/>
                      <a:pt x="1115" y="799"/>
                    </a:cubicBezTo>
                    <a:lnTo>
                      <a:pt x="1115" y="799"/>
                    </a:lnTo>
                    <a:cubicBezTo>
                      <a:pt x="1118" y="799"/>
                      <a:pt x="1122" y="795"/>
                      <a:pt x="1125" y="792"/>
                    </a:cubicBezTo>
                    <a:lnTo>
                      <a:pt x="1125" y="792"/>
                    </a:lnTo>
                    <a:cubicBezTo>
                      <a:pt x="1126" y="792"/>
                      <a:pt x="1128" y="790"/>
                      <a:pt x="1129" y="789"/>
                    </a:cubicBezTo>
                    <a:lnTo>
                      <a:pt x="1129" y="789"/>
                    </a:lnTo>
                    <a:cubicBezTo>
                      <a:pt x="1134" y="786"/>
                      <a:pt x="1140" y="784"/>
                      <a:pt x="1145" y="786"/>
                    </a:cubicBezTo>
                    <a:lnTo>
                      <a:pt x="1145" y="786"/>
                    </a:lnTo>
                    <a:cubicBezTo>
                      <a:pt x="1145" y="781"/>
                      <a:pt x="1149" y="775"/>
                      <a:pt x="1156" y="770"/>
                    </a:cubicBezTo>
                    <a:lnTo>
                      <a:pt x="1156" y="770"/>
                    </a:lnTo>
                    <a:cubicBezTo>
                      <a:pt x="1170" y="762"/>
                      <a:pt x="1186" y="755"/>
                      <a:pt x="1202" y="753"/>
                    </a:cubicBezTo>
                    <a:lnTo>
                      <a:pt x="1202" y="753"/>
                    </a:lnTo>
                    <a:cubicBezTo>
                      <a:pt x="1207" y="753"/>
                      <a:pt x="1210" y="751"/>
                      <a:pt x="1210" y="748"/>
                    </a:cubicBezTo>
                    <a:lnTo>
                      <a:pt x="1210" y="748"/>
                    </a:lnTo>
                    <a:cubicBezTo>
                      <a:pt x="1210" y="748"/>
                      <a:pt x="1210" y="747"/>
                      <a:pt x="1210" y="746"/>
                    </a:cubicBezTo>
                    <a:lnTo>
                      <a:pt x="1210" y="746"/>
                    </a:lnTo>
                    <a:cubicBezTo>
                      <a:pt x="1208" y="743"/>
                      <a:pt x="1205" y="742"/>
                      <a:pt x="1202" y="742"/>
                    </a:cubicBezTo>
                    <a:lnTo>
                      <a:pt x="1202" y="742"/>
                    </a:lnTo>
                    <a:cubicBezTo>
                      <a:pt x="1199" y="742"/>
                      <a:pt x="1196" y="742"/>
                      <a:pt x="1193" y="742"/>
                    </a:cubicBezTo>
                    <a:lnTo>
                      <a:pt x="1193" y="742"/>
                    </a:lnTo>
                    <a:cubicBezTo>
                      <a:pt x="1189" y="742"/>
                      <a:pt x="1185" y="742"/>
                      <a:pt x="1181" y="742"/>
                    </a:cubicBezTo>
                    <a:lnTo>
                      <a:pt x="1181" y="742"/>
                    </a:lnTo>
                    <a:cubicBezTo>
                      <a:pt x="1176" y="742"/>
                      <a:pt x="1172" y="743"/>
                      <a:pt x="1168" y="743"/>
                    </a:cubicBezTo>
                    <a:lnTo>
                      <a:pt x="1168" y="743"/>
                    </a:lnTo>
                    <a:cubicBezTo>
                      <a:pt x="1159" y="743"/>
                      <a:pt x="1152" y="742"/>
                      <a:pt x="1147" y="739"/>
                    </a:cubicBezTo>
                    <a:lnTo>
                      <a:pt x="1147" y="739"/>
                    </a:lnTo>
                    <a:cubicBezTo>
                      <a:pt x="1145" y="738"/>
                      <a:pt x="1144" y="738"/>
                      <a:pt x="1143" y="737"/>
                    </a:cubicBezTo>
                    <a:lnTo>
                      <a:pt x="1143" y="737"/>
                    </a:lnTo>
                    <a:cubicBezTo>
                      <a:pt x="1140" y="736"/>
                      <a:pt x="1138" y="735"/>
                      <a:pt x="1135" y="734"/>
                    </a:cubicBezTo>
                    <a:lnTo>
                      <a:pt x="1135" y="734"/>
                    </a:lnTo>
                    <a:cubicBezTo>
                      <a:pt x="1134" y="734"/>
                      <a:pt x="1134" y="734"/>
                      <a:pt x="1133" y="734"/>
                    </a:cubicBezTo>
                    <a:lnTo>
                      <a:pt x="1133" y="734"/>
                    </a:lnTo>
                    <a:cubicBezTo>
                      <a:pt x="1130" y="734"/>
                      <a:pt x="1127" y="735"/>
                      <a:pt x="1125" y="738"/>
                    </a:cubicBezTo>
                    <a:lnTo>
                      <a:pt x="1125" y="738"/>
                    </a:lnTo>
                    <a:cubicBezTo>
                      <a:pt x="1125" y="738"/>
                      <a:pt x="1125" y="739"/>
                      <a:pt x="1124" y="740"/>
                    </a:cubicBezTo>
                    <a:lnTo>
                      <a:pt x="1124" y="740"/>
                    </a:lnTo>
                    <a:cubicBezTo>
                      <a:pt x="1124" y="742"/>
                      <a:pt x="1124" y="743"/>
                      <a:pt x="1123" y="743"/>
                    </a:cubicBezTo>
                    <a:lnTo>
                      <a:pt x="1123" y="743"/>
                    </a:lnTo>
                    <a:cubicBezTo>
                      <a:pt x="1121" y="746"/>
                      <a:pt x="1118" y="745"/>
                      <a:pt x="1115" y="743"/>
                    </a:cubicBezTo>
                    <a:lnTo>
                      <a:pt x="1115" y="743"/>
                    </a:lnTo>
                    <a:cubicBezTo>
                      <a:pt x="1113" y="740"/>
                      <a:pt x="1113" y="738"/>
                      <a:pt x="1113" y="735"/>
                    </a:cubicBezTo>
                    <a:lnTo>
                      <a:pt x="1113" y="735"/>
                    </a:lnTo>
                    <a:cubicBezTo>
                      <a:pt x="1113" y="734"/>
                      <a:pt x="1114" y="731"/>
                      <a:pt x="1115" y="729"/>
                    </a:cubicBezTo>
                    <a:lnTo>
                      <a:pt x="1115" y="729"/>
                    </a:lnTo>
                    <a:cubicBezTo>
                      <a:pt x="1117" y="727"/>
                      <a:pt x="1118" y="724"/>
                      <a:pt x="1118" y="721"/>
                    </a:cubicBezTo>
                    <a:lnTo>
                      <a:pt x="1117" y="721"/>
                    </a:lnTo>
                    <a:lnTo>
                      <a:pt x="1119" y="721"/>
                    </a:lnTo>
                    <a:lnTo>
                      <a:pt x="1119" y="721"/>
                    </a:lnTo>
                    <a:cubicBezTo>
                      <a:pt x="1126" y="721"/>
                      <a:pt x="1133" y="714"/>
                      <a:pt x="1135" y="707"/>
                    </a:cubicBezTo>
                    <a:lnTo>
                      <a:pt x="1135" y="707"/>
                    </a:lnTo>
                    <a:cubicBezTo>
                      <a:pt x="1137" y="700"/>
                      <a:pt x="1137" y="692"/>
                      <a:pt x="1136" y="685"/>
                    </a:cubicBezTo>
                    <a:lnTo>
                      <a:pt x="1135" y="684"/>
                    </a:lnTo>
                    <a:lnTo>
                      <a:pt x="1136" y="684"/>
                    </a:lnTo>
                    <a:lnTo>
                      <a:pt x="1136" y="684"/>
                    </a:lnTo>
                    <a:cubicBezTo>
                      <a:pt x="1138" y="683"/>
                      <a:pt x="1140" y="682"/>
                      <a:pt x="1142" y="682"/>
                    </a:cubicBezTo>
                    <a:lnTo>
                      <a:pt x="1142" y="682"/>
                    </a:lnTo>
                    <a:cubicBezTo>
                      <a:pt x="1147" y="682"/>
                      <a:pt x="1151" y="685"/>
                      <a:pt x="1156" y="688"/>
                    </a:cubicBezTo>
                    <a:lnTo>
                      <a:pt x="1156" y="688"/>
                    </a:lnTo>
                    <a:cubicBezTo>
                      <a:pt x="1158" y="690"/>
                      <a:pt x="1159" y="692"/>
                      <a:pt x="1160" y="693"/>
                    </a:cubicBezTo>
                    <a:lnTo>
                      <a:pt x="1160" y="693"/>
                    </a:lnTo>
                    <a:cubicBezTo>
                      <a:pt x="1163" y="697"/>
                      <a:pt x="1166" y="701"/>
                      <a:pt x="1170" y="702"/>
                    </a:cubicBezTo>
                    <a:lnTo>
                      <a:pt x="1170" y="702"/>
                    </a:lnTo>
                    <a:cubicBezTo>
                      <a:pt x="1171" y="703"/>
                      <a:pt x="1172" y="703"/>
                      <a:pt x="1174" y="703"/>
                    </a:cubicBezTo>
                    <a:lnTo>
                      <a:pt x="1174" y="703"/>
                    </a:lnTo>
                    <a:cubicBezTo>
                      <a:pt x="1175" y="705"/>
                      <a:pt x="1178" y="705"/>
                      <a:pt x="1180" y="707"/>
                    </a:cubicBezTo>
                    <a:lnTo>
                      <a:pt x="1180" y="707"/>
                    </a:lnTo>
                    <a:cubicBezTo>
                      <a:pt x="1181" y="709"/>
                      <a:pt x="1182" y="711"/>
                      <a:pt x="1183" y="713"/>
                    </a:cubicBezTo>
                    <a:lnTo>
                      <a:pt x="1183" y="713"/>
                    </a:lnTo>
                    <a:cubicBezTo>
                      <a:pt x="1185" y="716"/>
                      <a:pt x="1186" y="719"/>
                      <a:pt x="1187" y="719"/>
                    </a:cubicBezTo>
                    <a:lnTo>
                      <a:pt x="1187" y="719"/>
                    </a:lnTo>
                    <a:cubicBezTo>
                      <a:pt x="1189" y="720"/>
                      <a:pt x="1191" y="720"/>
                      <a:pt x="1194" y="720"/>
                    </a:cubicBezTo>
                    <a:lnTo>
                      <a:pt x="1194" y="720"/>
                    </a:lnTo>
                    <a:cubicBezTo>
                      <a:pt x="1195" y="719"/>
                      <a:pt x="1197" y="719"/>
                      <a:pt x="1198" y="719"/>
                    </a:cubicBezTo>
                    <a:lnTo>
                      <a:pt x="1198" y="719"/>
                    </a:lnTo>
                    <a:cubicBezTo>
                      <a:pt x="1202" y="720"/>
                      <a:pt x="1205" y="722"/>
                      <a:pt x="1208" y="724"/>
                    </a:cubicBezTo>
                    <a:lnTo>
                      <a:pt x="1208" y="724"/>
                    </a:lnTo>
                    <a:cubicBezTo>
                      <a:pt x="1212" y="726"/>
                      <a:pt x="1216" y="729"/>
                      <a:pt x="1219" y="726"/>
                    </a:cubicBezTo>
                    <a:lnTo>
                      <a:pt x="1219" y="726"/>
                    </a:lnTo>
                    <a:cubicBezTo>
                      <a:pt x="1222" y="725"/>
                      <a:pt x="1222" y="721"/>
                      <a:pt x="1223" y="718"/>
                    </a:cubicBezTo>
                    <a:lnTo>
                      <a:pt x="1227" y="690"/>
                    </a:lnTo>
                    <a:lnTo>
                      <a:pt x="1227" y="690"/>
                    </a:lnTo>
                    <a:cubicBezTo>
                      <a:pt x="1228" y="686"/>
                      <a:pt x="1228" y="683"/>
                      <a:pt x="1227" y="680"/>
                    </a:cubicBezTo>
                    <a:lnTo>
                      <a:pt x="1227" y="680"/>
                    </a:lnTo>
                    <a:cubicBezTo>
                      <a:pt x="1226" y="679"/>
                      <a:pt x="1224" y="677"/>
                      <a:pt x="1222" y="677"/>
                    </a:cubicBezTo>
                    <a:lnTo>
                      <a:pt x="1222" y="677"/>
                    </a:lnTo>
                    <a:cubicBezTo>
                      <a:pt x="1221" y="677"/>
                      <a:pt x="1220" y="677"/>
                      <a:pt x="1219" y="679"/>
                    </a:cubicBezTo>
                    <a:lnTo>
                      <a:pt x="1217" y="681"/>
                    </a:lnTo>
                    <a:lnTo>
                      <a:pt x="1217" y="678"/>
                    </a:lnTo>
                    <a:lnTo>
                      <a:pt x="1217" y="678"/>
                    </a:lnTo>
                    <a:cubicBezTo>
                      <a:pt x="1219" y="671"/>
                      <a:pt x="1210" y="666"/>
                      <a:pt x="1207" y="664"/>
                    </a:cubicBezTo>
                    <a:lnTo>
                      <a:pt x="1206" y="664"/>
                    </a:lnTo>
                    <a:lnTo>
                      <a:pt x="1206" y="664"/>
                    </a:lnTo>
                    <a:cubicBezTo>
                      <a:pt x="1201" y="661"/>
                      <a:pt x="1195" y="659"/>
                      <a:pt x="1193" y="653"/>
                    </a:cubicBezTo>
                    <a:lnTo>
                      <a:pt x="1193" y="653"/>
                    </a:lnTo>
                    <a:cubicBezTo>
                      <a:pt x="1182" y="653"/>
                      <a:pt x="1174" y="645"/>
                      <a:pt x="1165" y="637"/>
                    </a:cubicBezTo>
                    <a:lnTo>
                      <a:pt x="1165" y="637"/>
                    </a:lnTo>
                    <a:cubicBezTo>
                      <a:pt x="1164" y="636"/>
                      <a:pt x="1163" y="634"/>
                      <a:pt x="1162" y="632"/>
                    </a:cubicBezTo>
                    <a:lnTo>
                      <a:pt x="1162" y="632"/>
                    </a:lnTo>
                    <a:cubicBezTo>
                      <a:pt x="1161" y="629"/>
                      <a:pt x="1161" y="627"/>
                      <a:pt x="1163" y="625"/>
                    </a:cubicBezTo>
                    <a:lnTo>
                      <a:pt x="1163" y="625"/>
                    </a:lnTo>
                    <a:cubicBezTo>
                      <a:pt x="1165" y="622"/>
                      <a:pt x="1169" y="621"/>
                      <a:pt x="1174" y="621"/>
                    </a:cubicBezTo>
                    <a:lnTo>
                      <a:pt x="1174" y="621"/>
                    </a:lnTo>
                    <a:cubicBezTo>
                      <a:pt x="1175" y="621"/>
                      <a:pt x="1176" y="621"/>
                      <a:pt x="1178" y="621"/>
                    </a:cubicBezTo>
                    <a:lnTo>
                      <a:pt x="1178" y="621"/>
                    </a:lnTo>
                    <a:cubicBezTo>
                      <a:pt x="1181" y="622"/>
                      <a:pt x="1185" y="625"/>
                      <a:pt x="1187" y="627"/>
                    </a:cubicBezTo>
                    <a:lnTo>
                      <a:pt x="1187" y="627"/>
                    </a:lnTo>
                    <a:cubicBezTo>
                      <a:pt x="1190" y="629"/>
                      <a:pt x="1193" y="631"/>
                      <a:pt x="1196" y="632"/>
                    </a:cubicBezTo>
                    <a:lnTo>
                      <a:pt x="1196" y="632"/>
                    </a:lnTo>
                    <a:cubicBezTo>
                      <a:pt x="1198" y="633"/>
                      <a:pt x="1200" y="633"/>
                      <a:pt x="1203" y="633"/>
                    </a:cubicBezTo>
                    <a:lnTo>
                      <a:pt x="1203" y="633"/>
                    </a:lnTo>
                    <a:cubicBezTo>
                      <a:pt x="1208" y="633"/>
                      <a:pt x="1214" y="631"/>
                      <a:pt x="1220" y="629"/>
                    </a:cubicBezTo>
                    <a:lnTo>
                      <a:pt x="1220" y="629"/>
                    </a:lnTo>
                    <a:cubicBezTo>
                      <a:pt x="1218" y="626"/>
                      <a:pt x="1219" y="623"/>
                      <a:pt x="1220" y="619"/>
                    </a:cubicBezTo>
                    <a:lnTo>
                      <a:pt x="1220" y="619"/>
                    </a:lnTo>
                    <a:cubicBezTo>
                      <a:pt x="1221" y="616"/>
                      <a:pt x="1222" y="613"/>
                      <a:pt x="1220" y="611"/>
                    </a:cubicBezTo>
                    <a:lnTo>
                      <a:pt x="1220" y="611"/>
                    </a:lnTo>
                    <a:cubicBezTo>
                      <a:pt x="1219" y="609"/>
                      <a:pt x="1216" y="608"/>
                      <a:pt x="1214" y="608"/>
                    </a:cubicBezTo>
                    <a:lnTo>
                      <a:pt x="1214" y="608"/>
                    </a:lnTo>
                    <a:cubicBezTo>
                      <a:pt x="1206" y="606"/>
                      <a:pt x="1198" y="605"/>
                      <a:pt x="1191" y="605"/>
                    </a:cubicBezTo>
                    <a:lnTo>
                      <a:pt x="1191" y="605"/>
                    </a:lnTo>
                    <a:cubicBezTo>
                      <a:pt x="1186" y="605"/>
                      <a:pt x="1181" y="606"/>
                      <a:pt x="1177" y="607"/>
                    </a:cubicBezTo>
                    <a:lnTo>
                      <a:pt x="1177" y="607"/>
                    </a:lnTo>
                    <a:cubicBezTo>
                      <a:pt x="1175" y="608"/>
                      <a:pt x="1172" y="609"/>
                      <a:pt x="1169" y="609"/>
                    </a:cubicBezTo>
                    <a:lnTo>
                      <a:pt x="1169" y="609"/>
                    </a:lnTo>
                    <a:cubicBezTo>
                      <a:pt x="1165" y="611"/>
                      <a:pt x="1162" y="612"/>
                      <a:pt x="1158" y="614"/>
                    </a:cubicBezTo>
                    <a:lnTo>
                      <a:pt x="1158" y="614"/>
                    </a:lnTo>
                    <a:cubicBezTo>
                      <a:pt x="1157" y="614"/>
                      <a:pt x="1155" y="614"/>
                      <a:pt x="1153" y="614"/>
                    </a:cubicBezTo>
                    <a:lnTo>
                      <a:pt x="1153" y="614"/>
                    </a:lnTo>
                    <a:cubicBezTo>
                      <a:pt x="1147" y="614"/>
                      <a:pt x="1142" y="611"/>
                      <a:pt x="1140" y="607"/>
                    </a:cubicBezTo>
                    <a:lnTo>
                      <a:pt x="1139" y="607"/>
                    </a:lnTo>
                    <a:lnTo>
                      <a:pt x="1139" y="607"/>
                    </a:lnTo>
                    <a:cubicBezTo>
                      <a:pt x="1138" y="600"/>
                      <a:pt x="1139" y="593"/>
                      <a:pt x="1142" y="588"/>
                    </a:cubicBezTo>
                    <a:lnTo>
                      <a:pt x="1143" y="587"/>
                    </a:lnTo>
                    <a:lnTo>
                      <a:pt x="1143" y="587"/>
                    </a:lnTo>
                    <a:lnTo>
                      <a:pt x="1143" y="587"/>
                    </a:lnTo>
                    <a:cubicBezTo>
                      <a:pt x="1150" y="588"/>
                      <a:pt x="1156" y="588"/>
                      <a:pt x="1161" y="585"/>
                    </a:cubicBezTo>
                    <a:lnTo>
                      <a:pt x="1161" y="585"/>
                    </a:lnTo>
                    <a:cubicBezTo>
                      <a:pt x="1165" y="582"/>
                      <a:pt x="1167" y="575"/>
                      <a:pt x="1164" y="570"/>
                    </a:cubicBezTo>
                    <a:lnTo>
                      <a:pt x="1164" y="569"/>
                    </a:lnTo>
                    <a:lnTo>
                      <a:pt x="1165" y="569"/>
                    </a:lnTo>
                    <a:lnTo>
                      <a:pt x="1165" y="569"/>
                    </a:lnTo>
                    <a:cubicBezTo>
                      <a:pt x="1171" y="567"/>
                      <a:pt x="1177" y="566"/>
                      <a:pt x="1183" y="567"/>
                    </a:cubicBezTo>
                    <a:lnTo>
                      <a:pt x="1184" y="567"/>
                    </a:lnTo>
                    <a:lnTo>
                      <a:pt x="1184" y="567"/>
                    </a:lnTo>
                    <a:lnTo>
                      <a:pt x="1184" y="567"/>
                    </a:lnTo>
                    <a:cubicBezTo>
                      <a:pt x="1186" y="570"/>
                      <a:pt x="1186" y="574"/>
                      <a:pt x="1186" y="577"/>
                    </a:cubicBezTo>
                    <a:lnTo>
                      <a:pt x="1186" y="577"/>
                    </a:lnTo>
                    <a:cubicBezTo>
                      <a:pt x="1187" y="577"/>
                      <a:pt x="1189" y="576"/>
                      <a:pt x="1190" y="576"/>
                    </a:cubicBezTo>
                    <a:lnTo>
                      <a:pt x="1190" y="576"/>
                    </a:lnTo>
                    <a:cubicBezTo>
                      <a:pt x="1196" y="576"/>
                      <a:pt x="1202" y="581"/>
                      <a:pt x="1203" y="586"/>
                    </a:cubicBezTo>
                    <a:lnTo>
                      <a:pt x="1203" y="586"/>
                    </a:lnTo>
                    <a:cubicBezTo>
                      <a:pt x="1221" y="585"/>
                      <a:pt x="1239" y="581"/>
                      <a:pt x="1257" y="576"/>
                    </a:cubicBezTo>
                    <a:lnTo>
                      <a:pt x="1255" y="562"/>
                    </a:lnTo>
                    <a:lnTo>
                      <a:pt x="1255" y="562"/>
                    </a:lnTo>
                    <a:cubicBezTo>
                      <a:pt x="1248" y="560"/>
                      <a:pt x="1240" y="558"/>
                      <a:pt x="1234" y="553"/>
                    </a:cubicBezTo>
                    <a:lnTo>
                      <a:pt x="1234" y="553"/>
                    </a:lnTo>
                    <a:cubicBezTo>
                      <a:pt x="1227" y="546"/>
                      <a:pt x="1223" y="538"/>
                      <a:pt x="1224" y="531"/>
                    </a:cubicBezTo>
                    <a:lnTo>
                      <a:pt x="1224" y="530"/>
                    </a:lnTo>
                    <a:lnTo>
                      <a:pt x="1226" y="530"/>
                    </a:lnTo>
                    <a:lnTo>
                      <a:pt x="1226" y="530"/>
                    </a:lnTo>
                    <a:cubicBezTo>
                      <a:pt x="1240" y="535"/>
                      <a:pt x="1255" y="539"/>
                      <a:pt x="1270" y="540"/>
                    </a:cubicBezTo>
                    <a:lnTo>
                      <a:pt x="1270" y="540"/>
                    </a:lnTo>
                    <a:cubicBezTo>
                      <a:pt x="1272" y="540"/>
                      <a:pt x="1274" y="540"/>
                      <a:pt x="1276" y="540"/>
                    </a:cubicBezTo>
                    <a:lnTo>
                      <a:pt x="1276" y="540"/>
                    </a:lnTo>
                    <a:cubicBezTo>
                      <a:pt x="1280" y="540"/>
                      <a:pt x="1284" y="540"/>
                      <a:pt x="1286" y="538"/>
                    </a:cubicBezTo>
                    <a:lnTo>
                      <a:pt x="1286" y="538"/>
                    </a:lnTo>
                    <a:cubicBezTo>
                      <a:pt x="1290" y="537"/>
                      <a:pt x="1293" y="531"/>
                      <a:pt x="1292" y="527"/>
                    </a:cubicBezTo>
                    <a:lnTo>
                      <a:pt x="1263" y="526"/>
                    </a:lnTo>
                    <a:lnTo>
                      <a:pt x="1263" y="526"/>
                    </a:lnTo>
                    <a:cubicBezTo>
                      <a:pt x="1261" y="526"/>
                      <a:pt x="1258" y="525"/>
                      <a:pt x="1257" y="524"/>
                    </a:cubicBezTo>
                    <a:lnTo>
                      <a:pt x="1257" y="524"/>
                    </a:lnTo>
                    <a:cubicBezTo>
                      <a:pt x="1256" y="523"/>
                      <a:pt x="1256" y="521"/>
                      <a:pt x="1255" y="519"/>
                    </a:cubicBezTo>
                    <a:lnTo>
                      <a:pt x="1255" y="519"/>
                    </a:lnTo>
                    <a:cubicBezTo>
                      <a:pt x="1255" y="518"/>
                      <a:pt x="1255" y="517"/>
                      <a:pt x="1255" y="516"/>
                    </a:cubicBezTo>
                    <a:lnTo>
                      <a:pt x="1255" y="516"/>
                    </a:lnTo>
                    <a:cubicBezTo>
                      <a:pt x="1254" y="514"/>
                      <a:pt x="1252" y="513"/>
                      <a:pt x="1249" y="512"/>
                    </a:cubicBezTo>
                    <a:lnTo>
                      <a:pt x="1249" y="512"/>
                    </a:lnTo>
                    <a:lnTo>
                      <a:pt x="1248" y="512"/>
                    </a:lnTo>
                    <a:lnTo>
                      <a:pt x="1248" y="512"/>
                    </a:lnTo>
                    <a:cubicBezTo>
                      <a:pt x="1243" y="510"/>
                      <a:pt x="1239" y="506"/>
                      <a:pt x="1238" y="501"/>
                    </a:cubicBezTo>
                    <a:lnTo>
                      <a:pt x="1238" y="501"/>
                    </a:lnTo>
                    <a:cubicBezTo>
                      <a:pt x="1236" y="496"/>
                      <a:pt x="1237" y="490"/>
                      <a:pt x="1239" y="486"/>
                    </a:cubicBezTo>
                    <a:lnTo>
                      <a:pt x="1239" y="485"/>
                    </a:lnTo>
                    <a:lnTo>
                      <a:pt x="1240" y="485"/>
                    </a:lnTo>
                    <a:lnTo>
                      <a:pt x="1240" y="485"/>
                    </a:lnTo>
                    <a:cubicBezTo>
                      <a:pt x="1242" y="486"/>
                      <a:pt x="1244" y="486"/>
                      <a:pt x="1247" y="486"/>
                    </a:cubicBezTo>
                    <a:lnTo>
                      <a:pt x="1247" y="486"/>
                    </a:lnTo>
                    <a:cubicBezTo>
                      <a:pt x="1249" y="486"/>
                      <a:pt x="1251" y="486"/>
                      <a:pt x="1253" y="486"/>
                    </a:cubicBezTo>
                    <a:lnTo>
                      <a:pt x="1253" y="486"/>
                    </a:lnTo>
                    <a:cubicBezTo>
                      <a:pt x="1255" y="486"/>
                      <a:pt x="1257" y="486"/>
                      <a:pt x="1259" y="486"/>
                    </a:cubicBezTo>
                    <a:lnTo>
                      <a:pt x="1259" y="486"/>
                    </a:lnTo>
                    <a:cubicBezTo>
                      <a:pt x="1263" y="486"/>
                      <a:pt x="1267" y="486"/>
                      <a:pt x="1269" y="488"/>
                    </a:cubicBezTo>
                    <a:lnTo>
                      <a:pt x="1269" y="488"/>
                    </a:lnTo>
                    <a:cubicBezTo>
                      <a:pt x="1270" y="489"/>
                      <a:pt x="1271" y="489"/>
                      <a:pt x="1271" y="490"/>
                    </a:cubicBezTo>
                    <a:lnTo>
                      <a:pt x="1271" y="490"/>
                    </a:lnTo>
                    <a:cubicBezTo>
                      <a:pt x="1274" y="491"/>
                      <a:pt x="1277" y="494"/>
                      <a:pt x="1279" y="491"/>
                    </a:cubicBezTo>
                    <a:lnTo>
                      <a:pt x="1279" y="491"/>
                    </a:lnTo>
                    <a:cubicBezTo>
                      <a:pt x="1280" y="491"/>
                      <a:pt x="1280" y="490"/>
                      <a:pt x="1280" y="488"/>
                    </a:cubicBezTo>
                    <a:lnTo>
                      <a:pt x="1280" y="488"/>
                    </a:lnTo>
                    <a:cubicBezTo>
                      <a:pt x="1280" y="486"/>
                      <a:pt x="1280" y="485"/>
                      <a:pt x="1280" y="483"/>
                    </a:cubicBezTo>
                    <a:lnTo>
                      <a:pt x="1280" y="483"/>
                    </a:lnTo>
                    <a:cubicBezTo>
                      <a:pt x="1282" y="482"/>
                      <a:pt x="1284" y="481"/>
                      <a:pt x="1286" y="480"/>
                    </a:cubicBezTo>
                    <a:lnTo>
                      <a:pt x="1286" y="480"/>
                    </a:lnTo>
                    <a:cubicBezTo>
                      <a:pt x="1287" y="480"/>
                      <a:pt x="1289" y="480"/>
                      <a:pt x="1290" y="479"/>
                    </a:cubicBezTo>
                    <a:lnTo>
                      <a:pt x="1290" y="479"/>
                    </a:lnTo>
                    <a:cubicBezTo>
                      <a:pt x="1293" y="477"/>
                      <a:pt x="1293" y="472"/>
                      <a:pt x="1293" y="469"/>
                    </a:cubicBezTo>
                    <a:lnTo>
                      <a:pt x="1293" y="469"/>
                    </a:lnTo>
                    <a:cubicBezTo>
                      <a:pt x="1292" y="458"/>
                      <a:pt x="1287" y="450"/>
                      <a:pt x="1279" y="443"/>
                    </a:cubicBezTo>
                    <a:lnTo>
                      <a:pt x="1279" y="443"/>
                    </a:lnTo>
                    <a:cubicBezTo>
                      <a:pt x="1277" y="441"/>
                      <a:pt x="1275" y="441"/>
                      <a:pt x="1272" y="441"/>
                    </a:cubicBezTo>
                    <a:lnTo>
                      <a:pt x="1272" y="441"/>
                    </a:lnTo>
                    <a:cubicBezTo>
                      <a:pt x="1269" y="441"/>
                      <a:pt x="1266" y="441"/>
                      <a:pt x="1263" y="442"/>
                    </a:cubicBezTo>
                    <a:lnTo>
                      <a:pt x="1263" y="442"/>
                    </a:lnTo>
                    <a:cubicBezTo>
                      <a:pt x="1260" y="443"/>
                      <a:pt x="1255" y="444"/>
                      <a:pt x="1252" y="443"/>
                    </a:cubicBezTo>
                    <a:lnTo>
                      <a:pt x="1252" y="443"/>
                    </a:lnTo>
                    <a:cubicBezTo>
                      <a:pt x="1245" y="443"/>
                      <a:pt x="1239" y="438"/>
                      <a:pt x="1234" y="433"/>
                    </a:cubicBezTo>
                    <a:lnTo>
                      <a:pt x="1234" y="433"/>
                    </a:lnTo>
                    <a:cubicBezTo>
                      <a:pt x="1231" y="431"/>
                      <a:pt x="1228" y="428"/>
                      <a:pt x="1224" y="427"/>
                    </a:cubicBezTo>
                    <a:lnTo>
                      <a:pt x="1224" y="427"/>
                    </a:lnTo>
                    <a:cubicBezTo>
                      <a:pt x="1223" y="426"/>
                      <a:pt x="1222" y="425"/>
                      <a:pt x="1221" y="425"/>
                    </a:cubicBezTo>
                    <a:lnTo>
                      <a:pt x="1221" y="425"/>
                    </a:lnTo>
                    <a:cubicBezTo>
                      <a:pt x="1216" y="422"/>
                      <a:pt x="1211" y="420"/>
                      <a:pt x="1210" y="414"/>
                    </a:cubicBezTo>
                    <a:lnTo>
                      <a:pt x="1210" y="414"/>
                    </a:lnTo>
                    <a:cubicBezTo>
                      <a:pt x="1210" y="412"/>
                      <a:pt x="1210" y="409"/>
                      <a:pt x="1212" y="407"/>
                    </a:cubicBezTo>
                    <a:lnTo>
                      <a:pt x="1212" y="407"/>
                    </a:lnTo>
                    <a:cubicBezTo>
                      <a:pt x="1214" y="404"/>
                      <a:pt x="1219" y="402"/>
                      <a:pt x="1224" y="403"/>
                    </a:cubicBezTo>
                    <a:lnTo>
                      <a:pt x="1224" y="403"/>
                    </a:lnTo>
                    <a:cubicBezTo>
                      <a:pt x="1229" y="403"/>
                      <a:pt x="1234" y="407"/>
                      <a:pt x="1238" y="411"/>
                    </a:cubicBezTo>
                    <a:lnTo>
                      <a:pt x="1238" y="411"/>
                    </a:lnTo>
                    <a:cubicBezTo>
                      <a:pt x="1238" y="403"/>
                      <a:pt x="1245" y="397"/>
                      <a:pt x="1252" y="395"/>
                    </a:cubicBezTo>
                    <a:lnTo>
                      <a:pt x="1252" y="395"/>
                    </a:lnTo>
                    <a:cubicBezTo>
                      <a:pt x="1255" y="394"/>
                      <a:pt x="1257" y="393"/>
                      <a:pt x="1260" y="393"/>
                    </a:cubicBezTo>
                    <a:lnTo>
                      <a:pt x="1260" y="393"/>
                    </a:lnTo>
                    <a:cubicBezTo>
                      <a:pt x="1266" y="393"/>
                      <a:pt x="1273" y="395"/>
                      <a:pt x="1277" y="397"/>
                    </a:cubicBezTo>
                    <a:lnTo>
                      <a:pt x="1297" y="402"/>
                    </a:lnTo>
                    <a:lnTo>
                      <a:pt x="1297" y="402"/>
                    </a:lnTo>
                    <a:cubicBezTo>
                      <a:pt x="1301" y="402"/>
                      <a:pt x="1304" y="403"/>
                      <a:pt x="1306" y="402"/>
                    </a:cubicBezTo>
                    <a:lnTo>
                      <a:pt x="1306" y="402"/>
                    </a:lnTo>
                    <a:cubicBezTo>
                      <a:pt x="1311" y="400"/>
                      <a:pt x="1313" y="395"/>
                      <a:pt x="1312" y="390"/>
                    </a:cubicBezTo>
                    <a:lnTo>
                      <a:pt x="1312" y="390"/>
                    </a:lnTo>
                    <a:cubicBezTo>
                      <a:pt x="1312" y="384"/>
                      <a:pt x="1308" y="380"/>
                      <a:pt x="1306" y="376"/>
                    </a:cubicBezTo>
                    <a:lnTo>
                      <a:pt x="1269" y="388"/>
                    </a:lnTo>
                    <a:lnTo>
                      <a:pt x="1266" y="375"/>
                    </a:lnTo>
                    <a:lnTo>
                      <a:pt x="1251" y="375"/>
                    </a:lnTo>
                    <a:lnTo>
                      <a:pt x="1251" y="374"/>
                    </a:lnTo>
                    <a:lnTo>
                      <a:pt x="1251" y="374"/>
                    </a:lnTo>
                    <a:cubicBezTo>
                      <a:pt x="1249" y="367"/>
                      <a:pt x="1255" y="360"/>
                      <a:pt x="1263" y="358"/>
                    </a:cubicBezTo>
                    <a:lnTo>
                      <a:pt x="1263" y="358"/>
                    </a:lnTo>
                    <a:cubicBezTo>
                      <a:pt x="1265" y="357"/>
                      <a:pt x="1266" y="357"/>
                      <a:pt x="1269" y="357"/>
                    </a:cubicBezTo>
                    <a:lnTo>
                      <a:pt x="1269" y="357"/>
                    </a:lnTo>
                    <a:cubicBezTo>
                      <a:pt x="1274" y="357"/>
                      <a:pt x="1279" y="358"/>
                      <a:pt x="1282" y="359"/>
                    </a:cubicBezTo>
                    <a:lnTo>
                      <a:pt x="1282" y="359"/>
                    </a:lnTo>
                    <a:cubicBezTo>
                      <a:pt x="1284" y="356"/>
                      <a:pt x="1284" y="352"/>
                      <a:pt x="1282" y="350"/>
                    </a:cubicBezTo>
                    <a:lnTo>
                      <a:pt x="1282" y="350"/>
                    </a:lnTo>
                    <a:cubicBezTo>
                      <a:pt x="1280" y="345"/>
                      <a:pt x="1276" y="340"/>
                      <a:pt x="1271" y="340"/>
                    </a:cubicBezTo>
                    <a:lnTo>
                      <a:pt x="1271" y="340"/>
                    </a:lnTo>
                    <a:cubicBezTo>
                      <a:pt x="1269" y="339"/>
                      <a:pt x="1268" y="339"/>
                      <a:pt x="1266" y="339"/>
                    </a:cubicBezTo>
                    <a:lnTo>
                      <a:pt x="1266" y="339"/>
                    </a:lnTo>
                    <a:cubicBezTo>
                      <a:pt x="1258" y="339"/>
                      <a:pt x="1250" y="343"/>
                      <a:pt x="1244" y="346"/>
                    </a:cubicBezTo>
                    <a:lnTo>
                      <a:pt x="1244" y="346"/>
                    </a:lnTo>
                    <a:cubicBezTo>
                      <a:pt x="1244" y="347"/>
                      <a:pt x="1243" y="348"/>
                      <a:pt x="1241" y="348"/>
                    </a:cubicBezTo>
                    <a:lnTo>
                      <a:pt x="1241" y="348"/>
                    </a:lnTo>
                    <a:cubicBezTo>
                      <a:pt x="1234" y="352"/>
                      <a:pt x="1227" y="357"/>
                      <a:pt x="1218" y="357"/>
                    </a:cubicBezTo>
                    <a:lnTo>
                      <a:pt x="1217" y="358"/>
                    </a:lnTo>
                    <a:lnTo>
                      <a:pt x="1217" y="356"/>
                    </a:lnTo>
                    <a:lnTo>
                      <a:pt x="1217" y="356"/>
                    </a:lnTo>
                    <a:cubicBezTo>
                      <a:pt x="1227" y="333"/>
                      <a:pt x="1234" y="309"/>
                      <a:pt x="1241" y="285"/>
                    </a:cubicBezTo>
                    <a:lnTo>
                      <a:pt x="1241" y="285"/>
                    </a:lnTo>
                    <a:lnTo>
                      <a:pt x="1242" y="285"/>
                    </a:lnTo>
                    <a:lnTo>
                      <a:pt x="1242" y="285"/>
                    </a:lnTo>
                    <a:cubicBezTo>
                      <a:pt x="1247" y="286"/>
                      <a:pt x="1252" y="287"/>
                      <a:pt x="1256" y="287"/>
                    </a:cubicBezTo>
                    <a:lnTo>
                      <a:pt x="1256" y="287"/>
                    </a:lnTo>
                    <a:cubicBezTo>
                      <a:pt x="1264" y="287"/>
                      <a:pt x="1273" y="285"/>
                      <a:pt x="1276" y="276"/>
                    </a:cubicBezTo>
                    <a:lnTo>
                      <a:pt x="1276" y="276"/>
                    </a:lnTo>
                    <a:cubicBezTo>
                      <a:pt x="1277" y="273"/>
                      <a:pt x="1277" y="270"/>
                      <a:pt x="1276" y="267"/>
                    </a:cubicBezTo>
                    <a:lnTo>
                      <a:pt x="1276" y="267"/>
                    </a:lnTo>
                    <a:cubicBezTo>
                      <a:pt x="1276" y="265"/>
                      <a:pt x="1276" y="263"/>
                      <a:pt x="1277" y="260"/>
                    </a:cubicBezTo>
                    <a:lnTo>
                      <a:pt x="1277" y="260"/>
                    </a:lnTo>
                    <a:cubicBezTo>
                      <a:pt x="1277" y="252"/>
                      <a:pt x="1285" y="244"/>
                      <a:pt x="1295" y="240"/>
                    </a:cubicBezTo>
                    <a:lnTo>
                      <a:pt x="1295" y="240"/>
                    </a:lnTo>
                    <a:cubicBezTo>
                      <a:pt x="1302" y="238"/>
                      <a:pt x="1309" y="237"/>
                      <a:pt x="1315" y="237"/>
                    </a:cubicBezTo>
                    <a:lnTo>
                      <a:pt x="1315" y="237"/>
                    </a:lnTo>
                    <a:cubicBezTo>
                      <a:pt x="1317" y="237"/>
                      <a:pt x="1320" y="237"/>
                      <a:pt x="1322" y="238"/>
                    </a:cubicBezTo>
                    <a:lnTo>
                      <a:pt x="1322" y="238"/>
                    </a:lnTo>
                    <a:cubicBezTo>
                      <a:pt x="1323" y="234"/>
                      <a:pt x="1322" y="231"/>
                      <a:pt x="1321" y="229"/>
                    </a:cubicBezTo>
                    <a:lnTo>
                      <a:pt x="1321" y="229"/>
                    </a:lnTo>
                    <a:cubicBezTo>
                      <a:pt x="1318" y="225"/>
                      <a:pt x="1312" y="221"/>
                      <a:pt x="1306" y="222"/>
                    </a:cubicBezTo>
                    <a:lnTo>
                      <a:pt x="1306" y="222"/>
                    </a:lnTo>
                    <a:cubicBezTo>
                      <a:pt x="1299" y="223"/>
                      <a:pt x="1293" y="226"/>
                      <a:pt x="1287" y="230"/>
                    </a:cubicBezTo>
                    <a:lnTo>
                      <a:pt x="1287" y="230"/>
                    </a:lnTo>
                    <a:cubicBezTo>
                      <a:pt x="1284" y="231"/>
                      <a:pt x="1282" y="233"/>
                      <a:pt x="1279" y="235"/>
                    </a:cubicBezTo>
                    <a:lnTo>
                      <a:pt x="1279" y="235"/>
                    </a:lnTo>
                    <a:cubicBezTo>
                      <a:pt x="1274" y="238"/>
                      <a:pt x="1268" y="239"/>
                      <a:pt x="1263" y="239"/>
                    </a:cubicBezTo>
                    <a:lnTo>
                      <a:pt x="1263" y="239"/>
                    </a:lnTo>
                    <a:cubicBezTo>
                      <a:pt x="1258" y="239"/>
                      <a:pt x="1254" y="237"/>
                      <a:pt x="1250" y="234"/>
                    </a:cubicBezTo>
                    <a:lnTo>
                      <a:pt x="1250" y="234"/>
                    </a:lnTo>
                    <a:lnTo>
                      <a:pt x="1250" y="233"/>
                    </a:lnTo>
                    <a:lnTo>
                      <a:pt x="1250" y="233"/>
                    </a:lnTo>
                    <a:cubicBezTo>
                      <a:pt x="1254" y="217"/>
                      <a:pt x="1273" y="213"/>
                      <a:pt x="1289" y="212"/>
                    </a:cubicBezTo>
                    <a:lnTo>
                      <a:pt x="1339" y="208"/>
                    </a:lnTo>
                    <a:lnTo>
                      <a:pt x="1339" y="208"/>
                    </a:lnTo>
                    <a:cubicBezTo>
                      <a:pt x="1343" y="208"/>
                      <a:pt x="1348" y="208"/>
                      <a:pt x="1352" y="205"/>
                    </a:cubicBezTo>
                    <a:lnTo>
                      <a:pt x="1352" y="205"/>
                    </a:lnTo>
                    <a:cubicBezTo>
                      <a:pt x="1353" y="204"/>
                      <a:pt x="1354" y="201"/>
                      <a:pt x="1354" y="198"/>
                    </a:cubicBezTo>
                    <a:lnTo>
                      <a:pt x="1354" y="198"/>
                    </a:lnTo>
                    <a:cubicBezTo>
                      <a:pt x="1354" y="198"/>
                      <a:pt x="1354" y="196"/>
                      <a:pt x="1353" y="195"/>
                    </a:cubicBezTo>
                    <a:lnTo>
                      <a:pt x="1353" y="195"/>
                    </a:lnTo>
                    <a:cubicBezTo>
                      <a:pt x="1346" y="197"/>
                      <a:pt x="1339" y="198"/>
                      <a:pt x="1332" y="198"/>
                    </a:cubicBezTo>
                    <a:lnTo>
                      <a:pt x="1332" y="198"/>
                    </a:lnTo>
                    <a:cubicBezTo>
                      <a:pt x="1318" y="198"/>
                      <a:pt x="1304" y="194"/>
                      <a:pt x="1292" y="187"/>
                    </a:cubicBezTo>
                    <a:lnTo>
                      <a:pt x="1289" y="186"/>
                    </a:lnTo>
                    <a:lnTo>
                      <a:pt x="1292" y="186"/>
                    </a:lnTo>
                    <a:lnTo>
                      <a:pt x="1292" y="186"/>
                    </a:lnTo>
                    <a:cubicBezTo>
                      <a:pt x="1324" y="183"/>
                      <a:pt x="1358" y="179"/>
                      <a:pt x="1388" y="167"/>
                    </a:cubicBezTo>
                    <a:lnTo>
                      <a:pt x="1388" y="167"/>
                    </a:lnTo>
                    <a:cubicBezTo>
                      <a:pt x="1395" y="165"/>
                      <a:pt x="1403" y="161"/>
                      <a:pt x="1410" y="158"/>
                    </a:cubicBezTo>
                    <a:lnTo>
                      <a:pt x="1439" y="145"/>
                    </a:lnTo>
                    <a:lnTo>
                      <a:pt x="1439" y="145"/>
                    </a:lnTo>
                    <a:cubicBezTo>
                      <a:pt x="1444" y="143"/>
                      <a:pt x="1450" y="139"/>
                      <a:pt x="1451" y="134"/>
                    </a:cubicBezTo>
                    <a:lnTo>
                      <a:pt x="1451" y="134"/>
                    </a:lnTo>
                    <a:cubicBezTo>
                      <a:pt x="1452" y="132"/>
                      <a:pt x="1452" y="131"/>
                      <a:pt x="1450" y="129"/>
                    </a:cubicBezTo>
                    <a:lnTo>
                      <a:pt x="1450" y="129"/>
                    </a:lnTo>
                    <a:cubicBezTo>
                      <a:pt x="1450" y="127"/>
                      <a:pt x="1447" y="126"/>
                      <a:pt x="1446" y="124"/>
                    </a:cubicBezTo>
                    <a:lnTo>
                      <a:pt x="1446" y="124"/>
                    </a:lnTo>
                    <a:cubicBezTo>
                      <a:pt x="1427" y="113"/>
                      <a:pt x="1405" y="108"/>
                      <a:pt x="1383" y="108"/>
                    </a:cubicBezTo>
                    <a:lnTo>
                      <a:pt x="1383" y="108"/>
                    </a:lnTo>
                    <a:cubicBezTo>
                      <a:pt x="1364" y="108"/>
                      <a:pt x="1346" y="111"/>
                      <a:pt x="1330" y="119"/>
                    </a:cubicBezTo>
                    <a:lnTo>
                      <a:pt x="1330" y="119"/>
                    </a:lnTo>
                    <a:cubicBezTo>
                      <a:pt x="1332" y="121"/>
                      <a:pt x="1332" y="125"/>
                      <a:pt x="1332" y="128"/>
                    </a:cubicBezTo>
                    <a:lnTo>
                      <a:pt x="1332" y="128"/>
                    </a:lnTo>
                    <a:cubicBezTo>
                      <a:pt x="1331" y="134"/>
                      <a:pt x="1326" y="139"/>
                      <a:pt x="1320" y="140"/>
                    </a:cubicBezTo>
                    <a:lnTo>
                      <a:pt x="1320" y="140"/>
                    </a:lnTo>
                    <a:cubicBezTo>
                      <a:pt x="1318" y="141"/>
                      <a:pt x="1316" y="141"/>
                      <a:pt x="1314" y="141"/>
                    </a:cubicBezTo>
                    <a:lnTo>
                      <a:pt x="1314" y="141"/>
                    </a:lnTo>
                    <a:cubicBezTo>
                      <a:pt x="1308" y="141"/>
                      <a:pt x="1303" y="140"/>
                      <a:pt x="1297" y="138"/>
                    </a:cubicBezTo>
                    <a:lnTo>
                      <a:pt x="1297" y="138"/>
                    </a:lnTo>
                    <a:cubicBezTo>
                      <a:pt x="1296" y="137"/>
                      <a:pt x="1295" y="137"/>
                      <a:pt x="1293" y="137"/>
                    </a:cubicBezTo>
                    <a:lnTo>
                      <a:pt x="1293" y="137"/>
                    </a:lnTo>
                    <a:cubicBezTo>
                      <a:pt x="1289" y="135"/>
                      <a:pt x="1285" y="135"/>
                      <a:pt x="1282" y="135"/>
                    </a:cubicBezTo>
                    <a:lnTo>
                      <a:pt x="1282" y="135"/>
                    </a:lnTo>
                    <a:cubicBezTo>
                      <a:pt x="1276" y="135"/>
                      <a:pt x="1271" y="137"/>
                      <a:pt x="1268" y="140"/>
                    </a:cubicBezTo>
                    <a:lnTo>
                      <a:pt x="1266" y="142"/>
                    </a:lnTo>
                    <a:lnTo>
                      <a:pt x="1263" y="128"/>
                    </a:lnTo>
                    <a:lnTo>
                      <a:pt x="1263" y="128"/>
                    </a:lnTo>
                    <a:cubicBezTo>
                      <a:pt x="1262" y="127"/>
                      <a:pt x="1261" y="127"/>
                      <a:pt x="1260" y="127"/>
                    </a:cubicBezTo>
                    <a:lnTo>
                      <a:pt x="1260" y="127"/>
                    </a:lnTo>
                    <a:cubicBezTo>
                      <a:pt x="1253" y="127"/>
                      <a:pt x="1246" y="134"/>
                      <a:pt x="1240" y="140"/>
                    </a:cubicBezTo>
                    <a:lnTo>
                      <a:pt x="1240" y="140"/>
                    </a:lnTo>
                    <a:cubicBezTo>
                      <a:pt x="1226" y="156"/>
                      <a:pt x="1209" y="170"/>
                      <a:pt x="1193" y="183"/>
                    </a:cubicBezTo>
                    <a:lnTo>
                      <a:pt x="1193" y="183"/>
                    </a:lnTo>
                    <a:cubicBezTo>
                      <a:pt x="1182" y="191"/>
                      <a:pt x="1174" y="193"/>
                      <a:pt x="1168" y="189"/>
                    </a:cubicBezTo>
                    <a:lnTo>
                      <a:pt x="1167" y="189"/>
                    </a:lnTo>
                    <a:lnTo>
                      <a:pt x="1167" y="188"/>
                    </a:lnTo>
                    <a:lnTo>
                      <a:pt x="1167" y="188"/>
                    </a:lnTo>
                    <a:cubicBezTo>
                      <a:pt x="1181" y="163"/>
                      <a:pt x="1198" y="142"/>
                      <a:pt x="1219" y="124"/>
                    </a:cubicBezTo>
                    <a:lnTo>
                      <a:pt x="1219" y="124"/>
                    </a:lnTo>
                    <a:cubicBezTo>
                      <a:pt x="1217" y="111"/>
                      <a:pt x="1213" y="104"/>
                      <a:pt x="1206" y="100"/>
                    </a:cubicBezTo>
                    <a:lnTo>
                      <a:pt x="1206" y="100"/>
                    </a:lnTo>
                    <a:cubicBezTo>
                      <a:pt x="1205" y="100"/>
                      <a:pt x="1203" y="99"/>
                      <a:pt x="1200" y="99"/>
                    </a:cubicBezTo>
                    <a:lnTo>
                      <a:pt x="1200" y="99"/>
                    </a:lnTo>
                    <a:cubicBezTo>
                      <a:pt x="1194" y="99"/>
                      <a:pt x="1186" y="104"/>
                      <a:pt x="1180" y="107"/>
                    </a:cubicBezTo>
                    <a:lnTo>
                      <a:pt x="1122" y="145"/>
                    </a:lnTo>
                    <a:lnTo>
                      <a:pt x="1122" y="145"/>
                    </a:lnTo>
                    <a:cubicBezTo>
                      <a:pt x="1117" y="148"/>
                      <a:pt x="1110" y="152"/>
                      <a:pt x="1103" y="152"/>
                    </a:cubicBezTo>
                    <a:lnTo>
                      <a:pt x="1102" y="152"/>
                    </a:lnTo>
                    <a:lnTo>
                      <a:pt x="1102" y="152"/>
                    </a:lnTo>
                    <a:cubicBezTo>
                      <a:pt x="1099" y="152"/>
                      <a:pt x="1095" y="150"/>
                      <a:pt x="1091" y="146"/>
                    </a:cubicBezTo>
                    <a:lnTo>
                      <a:pt x="1091" y="146"/>
                    </a:lnTo>
                    <a:cubicBezTo>
                      <a:pt x="1090" y="144"/>
                      <a:pt x="1089" y="142"/>
                      <a:pt x="1090" y="139"/>
                    </a:cubicBezTo>
                    <a:lnTo>
                      <a:pt x="1090" y="139"/>
                    </a:lnTo>
                    <a:cubicBezTo>
                      <a:pt x="1091" y="134"/>
                      <a:pt x="1096" y="131"/>
                      <a:pt x="1100" y="128"/>
                    </a:cubicBezTo>
                    <a:lnTo>
                      <a:pt x="1134" y="110"/>
                    </a:lnTo>
                    <a:lnTo>
                      <a:pt x="1134" y="110"/>
                    </a:lnTo>
                    <a:cubicBezTo>
                      <a:pt x="1133" y="105"/>
                      <a:pt x="1125" y="104"/>
                      <a:pt x="1122" y="104"/>
                    </a:cubicBezTo>
                    <a:lnTo>
                      <a:pt x="1122" y="104"/>
                    </a:lnTo>
                    <a:lnTo>
                      <a:pt x="1121" y="104"/>
                    </a:lnTo>
                    <a:lnTo>
                      <a:pt x="1121" y="104"/>
                    </a:lnTo>
                    <a:cubicBezTo>
                      <a:pt x="1067" y="106"/>
                      <a:pt x="1014" y="115"/>
                      <a:pt x="963" y="131"/>
                    </a:cubicBezTo>
                    <a:lnTo>
                      <a:pt x="962" y="131"/>
                    </a:lnTo>
                    <a:lnTo>
                      <a:pt x="962" y="131"/>
                    </a:lnTo>
                    <a:lnTo>
                      <a:pt x="962" y="131"/>
                    </a:lnTo>
                    <a:cubicBezTo>
                      <a:pt x="960" y="129"/>
                      <a:pt x="959" y="127"/>
                      <a:pt x="959" y="124"/>
                    </a:cubicBezTo>
                    <a:lnTo>
                      <a:pt x="959" y="124"/>
                    </a:lnTo>
                    <a:cubicBezTo>
                      <a:pt x="959" y="119"/>
                      <a:pt x="964" y="113"/>
                      <a:pt x="969" y="110"/>
                    </a:cubicBezTo>
                    <a:lnTo>
                      <a:pt x="969" y="110"/>
                    </a:lnTo>
                    <a:cubicBezTo>
                      <a:pt x="983" y="101"/>
                      <a:pt x="999" y="96"/>
                      <a:pt x="1016" y="96"/>
                    </a:cubicBezTo>
                    <a:lnTo>
                      <a:pt x="1016" y="96"/>
                    </a:lnTo>
                    <a:cubicBezTo>
                      <a:pt x="1022" y="96"/>
                      <a:pt x="1028" y="97"/>
                      <a:pt x="1034" y="98"/>
                    </a:cubicBezTo>
                    <a:lnTo>
                      <a:pt x="1034" y="98"/>
                    </a:lnTo>
                    <a:cubicBezTo>
                      <a:pt x="1033" y="96"/>
                      <a:pt x="1034" y="94"/>
                      <a:pt x="1035" y="93"/>
                    </a:cubicBezTo>
                    <a:lnTo>
                      <a:pt x="1035" y="93"/>
                    </a:lnTo>
                    <a:cubicBezTo>
                      <a:pt x="1038" y="89"/>
                      <a:pt x="1045" y="87"/>
                      <a:pt x="1051" y="86"/>
                    </a:cubicBezTo>
                    <a:lnTo>
                      <a:pt x="1142" y="82"/>
                    </a:lnTo>
                    <a:lnTo>
                      <a:pt x="1142" y="82"/>
                    </a:lnTo>
                    <a:cubicBezTo>
                      <a:pt x="1147" y="82"/>
                      <a:pt x="1153" y="82"/>
                      <a:pt x="1159" y="81"/>
                    </a:cubicBezTo>
                    <a:lnTo>
                      <a:pt x="1159" y="81"/>
                    </a:lnTo>
                    <a:cubicBezTo>
                      <a:pt x="1164" y="81"/>
                      <a:pt x="1169" y="79"/>
                      <a:pt x="1174" y="78"/>
                    </a:cubicBezTo>
                    <a:lnTo>
                      <a:pt x="1232" y="63"/>
                    </a:lnTo>
                    <a:lnTo>
                      <a:pt x="1232" y="63"/>
                    </a:lnTo>
                    <a:cubicBezTo>
                      <a:pt x="1233" y="63"/>
                      <a:pt x="1233" y="61"/>
                      <a:pt x="1233" y="61"/>
                    </a:cubicBezTo>
                    <a:lnTo>
                      <a:pt x="1233" y="61"/>
                    </a:lnTo>
                    <a:cubicBezTo>
                      <a:pt x="1232" y="58"/>
                      <a:pt x="1227" y="55"/>
                      <a:pt x="1223" y="53"/>
                    </a:cubicBezTo>
                    <a:lnTo>
                      <a:pt x="1223" y="53"/>
                    </a:lnTo>
                    <a:cubicBezTo>
                      <a:pt x="1201" y="49"/>
                      <a:pt x="1178" y="47"/>
                      <a:pt x="1156" y="49"/>
                    </a:cubicBezTo>
                    <a:lnTo>
                      <a:pt x="1154" y="49"/>
                    </a:lnTo>
                    <a:lnTo>
                      <a:pt x="1151" y="31"/>
                    </a:lnTo>
                    <a:lnTo>
                      <a:pt x="1151" y="31"/>
                    </a:lnTo>
                    <a:cubicBezTo>
                      <a:pt x="1150" y="33"/>
                      <a:pt x="1148" y="33"/>
                      <a:pt x="1145" y="33"/>
                    </a:cubicBezTo>
                    <a:lnTo>
                      <a:pt x="1145" y="33"/>
                    </a:lnTo>
                    <a:cubicBezTo>
                      <a:pt x="1139" y="33"/>
                      <a:pt x="1133" y="29"/>
                      <a:pt x="1128" y="25"/>
                    </a:cubicBezTo>
                    <a:lnTo>
                      <a:pt x="1128" y="25"/>
                    </a:lnTo>
                    <a:cubicBezTo>
                      <a:pt x="1124" y="24"/>
                      <a:pt x="1122" y="22"/>
                      <a:pt x="1120" y="21"/>
                    </a:cubicBezTo>
                    <a:lnTo>
                      <a:pt x="1120" y="21"/>
                    </a:lnTo>
                    <a:cubicBezTo>
                      <a:pt x="1111" y="17"/>
                      <a:pt x="1100" y="17"/>
                      <a:pt x="1090" y="17"/>
                    </a:cubicBezTo>
                    <a:lnTo>
                      <a:pt x="1090" y="17"/>
                    </a:lnTo>
                    <a:cubicBezTo>
                      <a:pt x="1084" y="16"/>
                      <a:pt x="1077" y="16"/>
                      <a:pt x="1071" y="16"/>
                    </a:cubicBezTo>
                    <a:lnTo>
                      <a:pt x="1071" y="16"/>
                    </a:lnTo>
                    <a:cubicBezTo>
                      <a:pt x="1065" y="14"/>
                      <a:pt x="1059" y="13"/>
                      <a:pt x="1052" y="11"/>
                    </a:cubicBezTo>
                    <a:lnTo>
                      <a:pt x="1052" y="11"/>
                    </a:lnTo>
                    <a:cubicBezTo>
                      <a:pt x="1050" y="10"/>
                      <a:pt x="1048" y="9"/>
                      <a:pt x="1044" y="8"/>
                    </a:cubicBezTo>
                    <a:lnTo>
                      <a:pt x="1044" y="8"/>
                    </a:lnTo>
                    <a:cubicBezTo>
                      <a:pt x="1028" y="3"/>
                      <a:pt x="1010" y="1"/>
                      <a:pt x="986" y="1"/>
                    </a:cubicBezTo>
                    <a:lnTo>
                      <a:pt x="986" y="1"/>
                    </a:lnTo>
                    <a:cubicBezTo>
                      <a:pt x="980" y="1"/>
                      <a:pt x="974" y="1"/>
                      <a:pt x="965" y="1"/>
                    </a:cubicBezTo>
                    <a:lnTo>
                      <a:pt x="965" y="1"/>
                    </a:lnTo>
                    <a:cubicBezTo>
                      <a:pt x="925" y="3"/>
                      <a:pt x="885" y="6"/>
                      <a:pt x="844" y="11"/>
                    </a:cubicBezTo>
                    <a:lnTo>
                      <a:pt x="844" y="11"/>
                    </a:lnTo>
                    <a:cubicBezTo>
                      <a:pt x="841" y="11"/>
                      <a:pt x="834" y="13"/>
                      <a:pt x="833" y="18"/>
                    </a:cubicBezTo>
                    <a:lnTo>
                      <a:pt x="833" y="18"/>
                    </a:lnTo>
                    <a:cubicBezTo>
                      <a:pt x="833" y="19"/>
                      <a:pt x="835" y="20"/>
                      <a:pt x="835" y="22"/>
                    </a:cubicBezTo>
                    <a:lnTo>
                      <a:pt x="835" y="22"/>
                    </a:lnTo>
                    <a:cubicBezTo>
                      <a:pt x="835" y="23"/>
                      <a:pt x="836" y="24"/>
                      <a:pt x="836" y="24"/>
                    </a:cubicBezTo>
                    <a:lnTo>
                      <a:pt x="836" y="24"/>
                    </a:lnTo>
                    <a:cubicBezTo>
                      <a:pt x="839" y="31"/>
                      <a:pt x="836" y="41"/>
                      <a:pt x="829" y="46"/>
                    </a:cubicBezTo>
                    <a:lnTo>
                      <a:pt x="829" y="46"/>
                    </a:lnTo>
                    <a:lnTo>
                      <a:pt x="813" y="43"/>
                    </a:lnTo>
                    <a:lnTo>
                      <a:pt x="813" y="42"/>
                    </a:lnTo>
                    <a:lnTo>
                      <a:pt x="813" y="42"/>
                    </a:lnTo>
                    <a:cubicBezTo>
                      <a:pt x="815" y="37"/>
                      <a:pt x="814" y="34"/>
                      <a:pt x="812" y="31"/>
                    </a:cubicBezTo>
                    <a:lnTo>
                      <a:pt x="812" y="31"/>
                    </a:lnTo>
                    <a:cubicBezTo>
                      <a:pt x="808" y="25"/>
                      <a:pt x="802" y="22"/>
                      <a:pt x="795" y="22"/>
                    </a:cubicBezTo>
                    <a:lnTo>
                      <a:pt x="794" y="22"/>
                    </a:lnTo>
                    <a:lnTo>
                      <a:pt x="794" y="22"/>
                    </a:lnTo>
                    <a:cubicBezTo>
                      <a:pt x="788" y="22"/>
                      <a:pt x="781" y="24"/>
                      <a:pt x="775" y="26"/>
                    </a:cubicBezTo>
                    <a:lnTo>
                      <a:pt x="775" y="26"/>
                    </a:lnTo>
                    <a:cubicBezTo>
                      <a:pt x="771" y="27"/>
                      <a:pt x="766" y="29"/>
                      <a:pt x="762" y="30"/>
                    </a:cubicBezTo>
                    <a:lnTo>
                      <a:pt x="762" y="30"/>
                    </a:lnTo>
                    <a:cubicBezTo>
                      <a:pt x="759" y="30"/>
                      <a:pt x="756" y="30"/>
                      <a:pt x="752" y="30"/>
                    </a:cubicBezTo>
                    <a:lnTo>
                      <a:pt x="752" y="30"/>
                    </a:lnTo>
                    <a:cubicBezTo>
                      <a:pt x="746" y="30"/>
                      <a:pt x="740" y="30"/>
                      <a:pt x="735" y="29"/>
                    </a:cubicBezTo>
                    <a:lnTo>
                      <a:pt x="735" y="29"/>
                    </a:lnTo>
                    <a:cubicBezTo>
                      <a:pt x="729" y="29"/>
                      <a:pt x="724" y="28"/>
                      <a:pt x="719" y="28"/>
                    </a:cubicBezTo>
                    <a:lnTo>
                      <a:pt x="719" y="28"/>
                    </a:lnTo>
                    <a:cubicBezTo>
                      <a:pt x="710" y="28"/>
                      <a:pt x="703" y="30"/>
                      <a:pt x="698" y="34"/>
                    </a:cubicBezTo>
                    <a:lnTo>
                      <a:pt x="697" y="35"/>
                    </a:lnTo>
                    <a:lnTo>
                      <a:pt x="636" y="37"/>
                    </a:lnTo>
                    <a:lnTo>
                      <a:pt x="636" y="37"/>
                    </a:lnTo>
                    <a:cubicBezTo>
                      <a:pt x="635" y="39"/>
                      <a:pt x="635" y="40"/>
                      <a:pt x="636" y="41"/>
                    </a:cubicBezTo>
                    <a:lnTo>
                      <a:pt x="636" y="41"/>
                    </a:lnTo>
                    <a:cubicBezTo>
                      <a:pt x="638" y="45"/>
                      <a:pt x="644" y="48"/>
                      <a:pt x="649" y="49"/>
                    </a:cubicBezTo>
                    <a:lnTo>
                      <a:pt x="649" y="49"/>
                    </a:lnTo>
                    <a:cubicBezTo>
                      <a:pt x="655" y="50"/>
                      <a:pt x="662" y="54"/>
                      <a:pt x="663" y="59"/>
                    </a:cubicBezTo>
                    <a:lnTo>
                      <a:pt x="663" y="59"/>
                    </a:lnTo>
                    <a:cubicBezTo>
                      <a:pt x="664" y="61"/>
                      <a:pt x="663" y="63"/>
                      <a:pt x="662" y="65"/>
                    </a:cubicBezTo>
                    <a:lnTo>
                      <a:pt x="662" y="65"/>
                    </a:lnTo>
                    <a:cubicBezTo>
                      <a:pt x="661" y="67"/>
                      <a:pt x="658" y="68"/>
                      <a:pt x="656" y="68"/>
                    </a:cubicBezTo>
                    <a:lnTo>
                      <a:pt x="656" y="68"/>
                    </a:lnTo>
                    <a:cubicBezTo>
                      <a:pt x="655" y="68"/>
                      <a:pt x="654" y="68"/>
                      <a:pt x="653" y="68"/>
                    </a:cubicBezTo>
                    <a:lnTo>
                      <a:pt x="653" y="68"/>
                    </a:lnTo>
                    <a:cubicBezTo>
                      <a:pt x="650" y="68"/>
                      <a:pt x="647" y="68"/>
                      <a:pt x="644" y="67"/>
                    </a:cubicBezTo>
                    <a:lnTo>
                      <a:pt x="644" y="67"/>
                    </a:lnTo>
                    <a:cubicBezTo>
                      <a:pt x="641" y="67"/>
                      <a:pt x="638" y="66"/>
                      <a:pt x="635" y="66"/>
                    </a:cubicBezTo>
                    <a:lnTo>
                      <a:pt x="635" y="66"/>
                    </a:lnTo>
                    <a:lnTo>
                      <a:pt x="635" y="66"/>
                    </a:lnTo>
                    <a:cubicBezTo>
                      <a:pt x="631" y="66"/>
                      <a:pt x="626" y="69"/>
                      <a:pt x="624" y="72"/>
                    </a:cubicBezTo>
                    <a:lnTo>
                      <a:pt x="624" y="72"/>
                    </a:lnTo>
                    <a:cubicBezTo>
                      <a:pt x="624" y="73"/>
                      <a:pt x="623" y="76"/>
                      <a:pt x="624" y="78"/>
                    </a:cubicBezTo>
                    <a:lnTo>
                      <a:pt x="624" y="78"/>
                    </a:lnTo>
                    <a:cubicBezTo>
                      <a:pt x="625" y="81"/>
                      <a:pt x="629" y="82"/>
                      <a:pt x="632" y="83"/>
                    </a:cubicBezTo>
                    <a:lnTo>
                      <a:pt x="632" y="83"/>
                    </a:lnTo>
                    <a:cubicBezTo>
                      <a:pt x="648" y="89"/>
                      <a:pt x="664" y="98"/>
                      <a:pt x="679" y="107"/>
                    </a:cubicBezTo>
                    <a:lnTo>
                      <a:pt x="679" y="107"/>
                    </a:lnTo>
                    <a:cubicBezTo>
                      <a:pt x="685" y="110"/>
                      <a:pt x="691" y="117"/>
                      <a:pt x="692" y="124"/>
                    </a:cubicBezTo>
                    <a:lnTo>
                      <a:pt x="692" y="124"/>
                    </a:lnTo>
                    <a:cubicBezTo>
                      <a:pt x="692" y="127"/>
                      <a:pt x="691" y="129"/>
                      <a:pt x="689" y="131"/>
                    </a:cubicBezTo>
                    <a:lnTo>
                      <a:pt x="688" y="132"/>
                    </a:lnTo>
                    <a:lnTo>
                      <a:pt x="688" y="132"/>
                    </a:lnTo>
                    <a:lnTo>
                      <a:pt x="688" y="132"/>
                    </a:lnTo>
                    <a:cubicBezTo>
                      <a:pt x="674" y="128"/>
                      <a:pt x="660" y="121"/>
                      <a:pt x="649" y="111"/>
                    </a:cubicBezTo>
                    <a:lnTo>
                      <a:pt x="647" y="110"/>
                    </a:lnTo>
                    <a:lnTo>
                      <a:pt x="647" y="110"/>
                    </a:lnTo>
                    <a:cubicBezTo>
                      <a:pt x="645" y="107"/>
                      <a:pt x="642" y="105"/>
                      <a:pt x="639" y="103"/>
                    </a:cubicBezTo>
                    <a:lnTo>
                      <a:pt x="639" y="103"/>
                    </a:lnTo>
                    <a:cubicBezTo>
                      <a:pt x="636" y="102"/>
                      <a:pt x="633" y="102"/>
                      <a:pt x="629" y="101"/>
                    </a:cubicBezTo>
                    <a:lnTo>
                      <a:pt x="629" y="101"/>
                    </a:lnTo>
                    <a:cubicBezTo>
                      <a:pt x="627" y="101"/>
                      <a:pt x="626" y="101"/>
                      <a:pt x="625" y="100"/>
                    </a:cubicBezTo>
                    <a:lnTo>
                      <a:pt x="625" y="100"/>
                    </a:lnTo>
                    <a:cubicBezTo>
                      <a:pt x="612" y="99"/>
                      <a:pt x="600" y="92"/>
                      <a:pt x="590" y="84"/>
                    </a:cubicBezTo>
                    <a:lnTo>
                      <a:pt x="590" y="84"/>
                    </a:lnTo>
                    <a:cubicBezTo>
                      <a:pt x="586" y="82"/>
                      <a:pt x="581" y="79"/>
                      <a:pt x="577" y="76"/>
                    </a:cubicBezTo>
                    <a:lnTo>
                      <a:pt x="577" y="76"/>
                    </a:lnTo>
                    <a:cubicBezTo>
                      <a:pt x="568" y="71"/>
                      <a:pt x="558" y="68"/>
                      <a:pt x="549" y="68"/>
                    </a:cubicBezTo>
                    <a:lnTo>
                      <a:pt x="549" y="68"/>
                    </a:lnTo>
                    <a:cubicBezTo>
                      <a:pt x="540" y="68"/>
                      <a:pt x="534" y="71"/>
                      <a:pt x="529" y="75"/>
                    </a:cubicBezTo>
                    <a:lnTo>
                      <a:pt x="555" y="98"/>
                    </a:lnTo>
                    <a:lnTo>
                      <a:pt x="555" y="98"/>
                    </a:lnTo>
                    <a:cubicBezTo>
                      <a:pt x="561" y="103"/>
                      <a:pt x="563" y="107"/>
                      <a:pt x="561" y="111"/>
                    </a:cubicBezTo>
                    <a:lnTo>
                      <a:pt x="561" y="111"/>
                    </a:lnTo>
                    <a:lnTo>
                      <a:pt x="561" y="111"/>
                    </a:lnTo>
                    <a:lnTo>
                      <a:pt x="561" y="111"/>
                    </a:lnTo>
                    <a:cubicBezTo>
                      <a:pt x="550" y="116"/>
                      <a:pt x="536" y="115"/>
                      <a:pt x="523" y="107"/>
                    </a:cubicBezTo>
                    <a:lnTo>
                      <a:pt x="523" y="107"/>
                    </a:lnTo>
                    <a:cubicBezTo>
                      <a:pt x="514" y="102"/>
                      <a:pt x="506" y="95"/>
                      <a:pt x="498" y="88"/>
                    </a:cubicBezTo>
                    <a:lnTo>
                      <a:pt x="498" y="88"/>
                    </a:lnTo>
                    <a:cubicBezTo>
                      <a:pt x="496" y="87"/>
                      <a:pt x="494" y="85"/>
                      <a:pt x="492" y="83"/>
                    </a:cubicBezTo>
                    <a:lnTo>
                      <a:pt x="492" y="83"/>
                    </a:lnTo>
                    <a:cubicBezTo>
                      <a:pt x="490" y="82"/>
                      <a:pt x="488" y="81"/>
                      <a:pt x="485" y="81"/>
                    </a:cubicBezTo>
                    <a:lnTo>
                      <a:pt x="485" y="81"/>
                    </a:lnTo>
                    <a:cubicBezTo>
                      <a:pt x="481" y="81"/>
                      <a:pt x="481" y="89"/>
                      <a:pt x="481" y="92"/>
                    </a:cubicBezTo>
                    <a:lnTo>
                      <a:pt x="481" y="113"/>
                    </a:lnTo>
                    <a:lnTo>
                      <a:pt x="481" y="113"/>
                    </a:lnTo>
                    <a:cubicBezTo>
                      <a:pt x="481" y="122"/>
                      <a:pt x="481" y="132"/>
                      <a:pt x="475" y="138"/>
                    </a:cubicBezTo>
                    <a:lnTo>
                      <a:pt x="475" y="138"/>
                    </a:lnTo>
                    <a:cubicBezTo>
                      <a:pt x="473" y="140"/>
                      <a:pt x="469" y="142"/>
                      <a:pt x="465" y="142"/>
                    </a:cubicBezTo>
                    <a:lnTo>
                      <a:pt x="465" y="142"/>
                    </a:lnTo>
                    <a:cubicBezTo>
                      <a:pt x="460" y="142"/>
                      <a:pt x="454" y="139"/>
                      <a:pt x="454" y="134"/>
                    </a:cubicBezTo>
                    <a:lnTo>
                      <a:pt x="454" y="134"/>
                    </a:lnTo>
                    <a:cubicBezTo>
                      <a:pt x="454" y="131"/>
                      <a:pt x="455" y="128"/>
                      <a:pt x="456" y="125"/>
                    </a:cubicBezTo>
                    <a:lnTo>
                      <a:pt x="456" y="125"/>
                    </a:lnTo>
                    <a:lnTo>
                      <a:pt x="456" y="125"/>
                    </a:lnTo>
                    <a:cubicBezTo>
                      <a:pt x="463" y="110"/>
                      <a:pt x="463" y="91"/>
                      <a:pt x="451" y="84"/>
                    </a:cubicBezTo>
                    <a:lnTo>
                      <a:pt x="451" y="84"/>
                    </a:lnTo>
                    <a:cubicBezTo>
                      <a:pt x="448" y="82"/>
                      <a:pt x="445" y="81"/>
                      <a:pt x="440" y="81"/>
                    </a:cubicBezTo>
                    <a:lnTo>
                      <a:pt x="440" y="81"/>
                    </a:lnTo>
                    <a:cubicBezTo>
                      <a:pt x="436" y="81"/>
                      <a:pt x="431" y="82"/>
                      <a:pt x="427" y="83"/>
                    </a:cubicBezTo>
                    <a:lnTo>
                      <a:pt x="342" y="101"/>
                    </a:lnTo>
                    <a:lnTo>
                      <a:pt x="342" y="101"/>
                    </a:lnTo>
                    <a:cubicBezTo>
                      <a:pt x="350" y="108"/>
                      <a:pt x="354" y="118"/>
                      <a:pt x="354" y="128"/>
                    </a:cubicBezTo>
                    <a:lnTo>
                      <a:pt x="354" y="128"/>
                    </a:lnTo>
                    <a:lnTo>
                      <a:pt x="353" y="128"/>
                    </a:lnTo>
                    <a:lnTo>
                      <a:pt x="353" y="128"/>
                    </a:lnTo>
                    <a:cubicBezTo>
                      <a:pt x="347" y="127"/>
                      <a:pt x="341" y="123"/>
                      <a:pt x="337" y="120"/>
                    </a:cubicBezTo>
                    <a:lnTo>
                      <a:pt x="337" y="120"/>
                    </a:lnTo>
                    <a:cubicBezTo>
                      <a:pt x="334" y="117"/>
                      <a:pt x="331" y="115"/>
                      <a:pt x="328" y="113"/>
                    </a:cubicBezTo>
                    <a:lnTo>
                      <a:pt x="328" y="113"/>
                    </a:lnTo>
                    <a:cubicBezTo>
                      <a:pt x="323" y="110"/>
                      <a:pt x="317" y="109"/>
                      <a:pt x="312" y="109"/>
                    </a:cubicBezTo>
                    <a:lnTo>
                      <a:pt x="312" y="109"/>
                    </a:lnTo>
                    <a:cubicBezTo>
                      <a:pt x="300" y="109"/>
                      <a:pt x="287" y="114"/>
                      <a:pt x="276" y="120"/>
                    </a:cubicBezTo>
                    <a:lnTo>
                      <a:pt x="276" y="120"/>
                    </a:lnTo>
                    <a:cubicBezTo>
                      <a:pt x="284" y="128"/>
                      <a:pt x="289" y="137"/>
                      <a:pt x="290" y="148"/>
                    </a:cubicBezTo>
                    <a:lnTo>
                      <a:pt x="290" y="148"/>
                    </a:lnTo>
                    <a:cubicBezTo>
                      <a:pt x="291" y="154"/>
                      <a:pt x="290" y="161"/>
                      <a:pt x="286" y="164"/>
                    </a:cubicBezTo>
                    <a:lnTo>
                      <a:pt x="286" y="164"/>
                    </a:lnTo>
                    <a:cubicBezTo>
                      <a:pt x="284" y="167"/>
                      <a:pt x="281" y="168"/>
                      <a:pt x="278" y="167"/>
                    </a:cubicBezTo>
                    <a:lnTo>
                      <a:pt x="278" y="167"/>
                    </a:lnTo>
                    <a:cubicBezTo>
                      <a:pt x="274" y="167"/>
                      <a:pt x="272" y="164"/>
                      <a:pt x="270" y="162"/>
                    </a:cubicBezTo>
                    <a:lnTo>
                      <a:pt x="270" y="162"/>
                    </a:lnTo>
                    <a:cubicBezTo>
                      <a:pt x="269" y="162"/>
                      <a:pt x="269" y="161"/>
                      <a:pt x="268" y="161"/>
                    </a:cubicBezTo>
                    <a:lnTo>
                      <a:pt x="268" y="161"/>
                    </a:lnTo>
                    <a:cubicBezTo>
                      <a:pt x="263" y="156"/>
                      <a:pt x="254" y="152"/>
                      <a:pt x="245" y="152"/>
                    </a:cubicBezTo>
                    <a:lnTo>
                      <a:pt x="245" y="152"/>
                    </a:lnTo>
                    <a:cubicBezTo>
                      <a:pt x="242" y="152"/>
                      <a:pt x="239" y="153"/>
                      <a:pt x="236" y="154"/>
                    </a:cubicBezTo>
                    <a:lnTo>
                      <a:pt x="236" y="154"/>
                    </a:lnTo>
                    <a:cubicBezTo>
                      <a:pt x="224" y="156"/>
                      <a:pt x="214" y="162"/>
                      <a:pt x="204" y="167"/>
                    </a:cubicBezTo>
                    <a:lnTo>
                      <a:pt x="175" y="183"/>
                    </a:lnTo>
                    <a:lnTo>
                      <a:pt x="175" y="183"/>
                    </a:lnTo>
                    <a:cubicBezTo>
                      <a:pt x="171" y="185"/>
                      <a:pt x="167" y="187"/>
                      <a:pt x="164" y="189"/>
                    </a:cubicBezTo>
                    <a:lnTo>
                      <a:pt x="164" y="189"/>
                    </a:lnTo>
                    <a:cubicBezTo>
                      <a:pt x="163" y="191"/>
                      <a:pt x="161" y="192"/>
                      <a:pt x="159" y="194"/>
                    </a:cubicBezTo>
                    <a:lnTo>
                      <a:pt x="159" y="194"/>
                    </a:lnTo>
                    <a:cubicBezTo>
                      <a:pt x="158" y="194"/>
                      <a:pt x="158" y="195"/>
                      <a:pt x="157" y="196"/>
                    </a:cubicBezTo>
                    <a:lnTo>
                      <a:pt x="157" y="196"/>
                    </a:lnTo>
                    <a:cubicBezTo>
                      <a:pt x="150" y="202"/>
                      <a:pt x="141" y="207"/>
                      <a:pt x="132" y="210"/>
                    </a:cubicBezTo>
                    <a:lnTo>
                      <a:pt x="136" y="219"/>
                    </a:lnTo>
                    <a:lnTo>
                      <a:pt x="178" y="219"/>
                    </a:lnTo>
                    <a:lnTo>
                      <a:pt x="178" y="219"/>
                    </a:lnTo>
                    <a:cubicBezTo>
                      <a:pt x="183" y="219"/>
                      <a:pt x="188" y="219"/>
                      <a:pt x="192" y="222"/>
                    </a:cubicBezTo>
                    <a:lnTo>
                      <a:pt x="192" y="222"/>
                    </a:lnTo>
                    <a:cubicBezTo>
                      <a:pt x="198" y="227"/>
                      <a:pt x="195" y="238"/>
                      <a:pt x="191" y="244"/>
                    </a:cubicBezTo>
                    <a:lnTo>
                      <a:pt x="191" y="244"/>
                    </a:lnTo>
                    <a:cubicBezTo>
                      <a:pt x="189" y="246"/>
                      <a:pt x="188" y="247"/>
                      <a:pt x="187" y="249"/>
                    </a:cubicBezTo>
                    <a:lnTo>
                      <a:pt x="187" y="249"/>
                    </a:lnTo>
                    <a:cubicBezTo>
                      <a:pt x="183" y="254"/>
                      <a:pt x="180" y="258"/>
                      <a:pt x="179" y="263"/>
                    </a:cubicBezTo>
                    <a:lnTo>
                      <a:pt x="179" y="263"/>
                    </a:lnTo>
                    <a:cubicBezTo>
                      <a:pt x="179" y="265"/>
                      <a:pt x="179" y="267"/>
                      <a:pt x="179" y="268"/>
                    </a:cubicBezTo>
                    <a:lnTo>
                      <a:pt x="179" y="268"/>
                    </a:lnTo>
                    <a:cubicBezTo>
                      <a:pt x="179" y="272"/>
                      <a:pt x="179" y="276"/>
                      <a:pt x="177" y="278"/>
                    </a:cubicBezTo>
                    <a:lnTo>
                      <a:pt x="177" y="278"/>
                    </a:lnTo>
                    <a:cubicBezTo>
                      <a:pt x="175" y="282"/>
                      <a:pt x="171" y="283"/>
                      <a:pt x="166" y="283"/>
                    </a:cubicBezTo>
                    <a:lnTo>
                      <a:pt x="166" y="283"/>
                    </a:lnTo>
                    <a:cubicBezTo>
                      <a:pt x="165" y="283"/>
                      <a:pt x="164" y="283"/>
                      <a:pt x="163" y="282"/>
                    </a:cubicBezTo>
                    <a:lnTo>
                      <a:pt x="163" y="282"/>
                    </a:lnTo>
                    <a:cubicBezTo>
                      <a:pt x="159" y="282"/>
                      <a:pt x="156" y="282"/>
                      <a:pt x="153" y="282"/>
                    </a:cubicBezTo>
                    <a:lnTo>
                      <a:pt x="153" y="282"/>
                    </a:lnTo>
                    <a:cubicBezTo>
                      <a:pt x="143" y="281"/>
                      <a:pt x="133" y="280"/>
                      <a:pt x="124" y="280"/>
                    </a:cubicBezTo>
                    <a:lnTo>
                      <a:pt x="124" y="280"/>
                    </a:lnTo>
                    <a:cubicBezTo>
                      <a:pt x="110" y="280"/>
                      <a:pt x="98" y="282"/>
                      <a:pt x="89" y="287"/>
                    </a:cubicBezTo>
                    <a:lnTo>
                      <a:pt x="89" y="287"/>
                    </a:lnTo>
                    <a:cubicBezTo>
                      <a:pt x="83" y="289"/>
                      <a:pt x="77" y="293"/>
                      <a:pt x="72" y="296"/>
                    </a:cubicBezTo>
                    <a:lnTo>
                      <a:pt x="72" y="296"/>
                    </a:lnTo>
                    <a:cubicBezTo>
                      <a:pt x="65" y="301"/>
                      <a:pt x="57" y="305"/>
                      <a:pt x="49" y="308"/>
                    </a:cubicBezTo>
                    <a:lnTo>
                      <a:pt x="49" y="308"/>
                    </a:lnTo>
                    <a:cubicBezTo>
                      <a:pt x="45" y="309"/>
                      <a:pt x="40" y="310"/>
                      <a:pt x="36" y="310"/>
                    </a:cubicBezTo>
                    <a:lnTo>
                      <a:pt x="36" y="310"/>
                    </a:lnTo>
                    <a:cubicBezTo>
                      <a:pt x="30" y="312"/>
                      <a:pt x="24" y="312"/>
                      <a:pt x="20" y="315"/>
                    </a:cubicBezTo>
                    <a:lnTo>
                      <a:pt x="20" y="315"/>
                    </a:lnTo>
                    <a:cubicBezTo>
                      <a:pt x="10" y="318"/>
                      <a:pt x="2" y="328"/>
                      <a:pt x="5" y="337"/>
                    </a:cubicBezTo>
                    <a:lnTo>
                      <a:pt x="5" y="337"/>
                    </a:lnTo>
                    <a:cubicBezTo>
                      <a:pt x="26" y="337"/>
                      <a:pt x="44" y="345"/>
                      <a:pt x="63" y="353"/>
                    </a:cubicBezTo>
                    <a:lnTo>
                      <a:pt x="63" y="353"/>
                    </a:lnTo>
                    <a:cubicBezTo>
                      <a:pt x="65" y="354"/>
                      <a:pt x="67" y="355"/>
                      <a:pt x="68" y="356"/>
                    </a:cubicBezTo>
                    <a:lnTo>
                      <a:pt x="68" y="356"/>
                    </a:lnTo>
                    <a:cubicBezTo>
                      <a:pt x="78" y="359"/>
                      <a:pt x="89" y="364"/>
                      <a:pt x="100" y="364"/>
                    </a:cubicBezTo>
                    <a:lnTo>
                      <a:pt x="100" y="364"/>
                    </a:lnTo>
                    <a:cubicBezTo>
                      <a:pt x="105" y="364"/>
                      <a:pt x="111" y="363"/>
                      <a:pt x="115" y="361"/>
                    </a:cubicBezTo>
                    <a:lnTo>
                      <a:pt x="115" y="361"/>
                    </a:lnTo>
                    <a:cubicBezTo>
                      <a:pt x="117" y="359"/>
                      <a:pt x="119" y="358"/>
                      <a:pt x="120" y="357"/>
                    </a:cubicBezTo>
                    <a:lnTo>
                      <a:pt x="120" y="357"/>
                    </a:lnTo>
                    <a:cubicBezTo>
                      <a:pt x="123" y="355"/>
                      <a:pt x="126" y="352"/>
                      <a:pt x="130" y="352"/>
                    </a:cubicBezTo>
                    <a:lnTo>
                      <a:pt x="130" y="352"/>
                    </a:lnTo>
                    <a:cubicBezTo>
                      <a:pt x="131" y="351"/>
                      <a:pt x="133" y="351"/>
                      <a:pt x="135" y="351"/>
                    </a:cubicBezTo>
                    <a:lnTo>
                      <a:pt x="135" y="351"/>
                    </a:lnTo>
                    <a:cubicBezTo>
                      <a:pt x="146" y="351"/>
                      <a:pt x="156" y="361"/>
                      <a:pt x="163" y="369"/>
                    </a:cubicBezTo>
                    <a:lnTo>
                      <a:pt x="163" y="369"/>
                    </a:lnTo>
                    <a:cubicBezTo>
                      <a:pt x="164" y="370"/>
                      <a:pt x="163" y="371"/>
                      <a:pt x="163" y="372"/>
                    </a:cubicBezTo>
                    <a:lnTo>
                      <a:pt x="163" y="372"/>
                    </a:lnTo>
                    <a:cubicBezTo>
                      <a:pt x="163" y="373"/>
                      <a:pt x="161" y="375"/>
                      <a:pt x="158" y="375"/>
                    </a:cubicBezTo>
                    <a:lnTo>
                      <a:pt x="158" y="375"/>
                    </a:lnTo>
                    <a:cubicBezTo>
                      <a:pt x="161" y="377"/>
                      <a:pt x="162" y="380"/>
                      <a:pt x="162" y="382"/>
                    </a:cubicBezTo>
                    <a:lnTo>
                      <a:pt x="162" y="382"/>
                    </a:lnTo>
                    <a:lnTo>
                      <a:pt x="161" y="383"/>
                    </a:lnTo>
                    <a:lnTo>
                      <a:pt x="161" y="383"/>
                    </a:lnTo>
                    <a:cubicBezTo>
                      <a:pt x="159" y="386"/>
                      <a:pt x="155" y="388"/>
                      <a:pt x="150" y="388"/>
                    </a:cubicBezTo>
                    <a:lnTo>
                      <a:pt x="150" y="388"/>
                    </a:lnTo>
                    <a:cubicBezTo>
                      <a:pt x="147" y="388"/>
                      <a:pt x="144" y="387"/>
                      <a:pt x="141" y="386"/>
                    </a:cubicBezTo>
                    <a:lnTo>
                      <a:pt x="141" y="386"/>
                    </a:lnTo>
                    <a:cubicBezTo>
                      <a:pt x="139" y="386"/>
                      <a:pt x="136" y="384"/>
                      <a:pt x="134" y="383"/>
                    </a:cubicBezTo>
                    <a:lnTo>
                      <a:pt x="134" y="383"/>
                    </a:lnTo>
                    <a:cubicBezTo>
                      <a:pt x="130" y="381"/>
                      <a:pt x="126" y="379"/>
                      <a:pt x="122" y="378"/>
                    </a:cubicBezTo>
                    <a:lnTo>
                      <a:pt x="122" y="378"/>
                    </a:lnTo>
                    <a:cubicBezTo>
                      <a:pt x="120" y="378"/>
                      <a:pt x="119" y="378"/>
                      <a:pt x="118" y="378"/>
                    </a:cubicBezTo>
                    <a:lnTo>
                      <a:pt x="118" y="378"/>
                    </a:lnTo>
                    <a:cubicBezTo>
                      <a:pt x="112" y="378"/>
                      <a:pt x="106" y="380"/>
                      <a:pt x="100" y="382"/>
                    </a:cubicBezTo>
                    <a:lnTo>
                      <a:pt x="100" y="382"/>
                    </a:lnTo>
                    <a:cubicBezTo>
                      <a:pt x="94" y="385"/>
                      <a:pt x="88" y="387"/>
                      <a:pt x="82" y="387"/>
                    </a:cubicBezTo>
                    <a:lnTo>
                      <a:pt x="82" y="387"/>
                    </a:lnTo>
                    <a:cubicBezTo>
                      <a:pt x="78" y="388"/>
                      <a:pt x="74" y="387"/>
                      <a:pt x="70" y="386"/>
                    </a:cubicBezTo>
                    <a:lnTo>
                      <a:pt x="70" y="386"/>
                    </a:lnTo>
                    <a:cubicBezTo>
                      <a:pt x="67" y="386"/>
                      <a:pt x="63" y="386"/>
                      <a:pt x="60" y="386"/>
                    </a:cubicBezTo>
                    <a:lnTo>
                      <a:pt x="60" y="386"/>
                    </a:lnTo>
                    <a:lnTo>
                      <a:pt x="60" y="386"/>
                    </a:lnTo>
                    <a:cubicBezTo>
                      <a:pt x="54" y="386"/>
                      <a:pt x="46" y="388"/>
                      <a:pt x="44" y="393"/>
                    </a:cubicBezTo>
                    <a:lnTo>
                      <a:pt x="44" y="393"/>
                    </a:lnTo>
                    <a:cubicBezTo>
                      <a:pt x="52" y="394"/>
                      <a:pt x="60" y="397"/>
                      <a:pt x="68" y="398"/>
                    </a:cubicBezTo>
                    <a:lnTo>
                      <a:pt x="68" y="398"/>
                    </a:lnTo>
                    <a:cubicBezTo>
                      <a:pt x="76" y="401"/>
                      <a:pt x="84" y="403"/>
                      <a:pt x="91" y="403"/>
                    </a:cubicBezTo>
                    <a:lnTo>
                      <a:pt x="93" y="403"/>
                    </a:lnTo>
                    <a:lnTo>
                      <a:pt x="93" y="404"/>
                    </a:lnTo>
                    <a:lnTo>
                      <a:pt x="93" y="404"/>
                    </a:lnTo>
                    <a:cubicBezTo>
                      <a:pt x="93" y="409"/>
                      <a:pt x="93" y="414"/>
                      <a:pt x="91" y="418"/>
                    </a:cubicBezTo>
                    <a:lnTo>
                      <a:pt x="91" y="419"/>
                    </a:lnTo>
                    <a:lnTo>
                      <a:pt x="91" y="419"/>
                    </a:lnTo>
                    <a:lnTo>
                      <a:pt x="91" y="419"/>
                    </a:lnTo>
                    <a:cubicBezTo>
                      <a:pt x="86" y="420"/>
                      <a:pt x="80" y="420"/>
                      <a:pt x="76" y="419"/>
                    </a:cubicBezTo>
                    <a:lnTo>
                      <a:pt x="76" y="419"/>
                    </a:lnTo>
                    <a:cubicBezTo>
                      <a:pt x="74" y="427"/>
                      <a:pt x="84" y="431"/>
                      <a:pt x="88" y="432"/>
                    </a:cubicBezTo>
                    <a:lnTo>
                      <a:pt x="119" y="445"/>
                    </a:lnTo>
                    <a:lnTo>
                      <a:pt x="119" y="445"/>
                    </a:lnTo>
                    <a:cubicBezTo>
                      <a:pt x="128" y="449"/>
                      <a:pt x="137" y="452"/>
                      <a:pt x="147" y="453"/>
                    </a:cubicBezTo>
                    <a:lnTo>
                      <a:pt x="147" y="453"/>
                    </a:lnTo>
                    <a:cubicBezTo>
                      <a:pt x="146" y="445"/>
                      <a:pt x="147" y="438"/>
                      <a:pt x="148" y="430"/>
                    </a:cubicBezTo>
                    <a:lnTo>
                      <a:pt x="148" y="429"/>
                    </a:lnTo>
                    <a:lnTo>
                      <a:pt x="162" y="429"/>
                    </a:lnTo>
                    <a:lnTo>
                      <a:pt x="162" y="430"/>
                    </a:lnTo>
                    <a:lnTo>
                      <a:pt x="162" y="430"/>
                    </a:lnTo>
                    <a:cubicBezTo>
                      <a:pt x="164" y="434"/>
                      <a:pt x="166" y="441"/>
                      <a:pt x="171" y="444"/>
                    </a:cubicBezTo>
                    <a:lnTo>
                      <a:pt x="171" y="444"/>
                    </a:lnTo>
                    <a:cubicBezTo>
                      <a:pt x="173" y="445"/>
                      <a:pt x="175" y="446"/>
                      <a:pt x="177" y="446"/>
                    </a:cubicBezTo>
                    <a:lnTo>
                      <a:pt x="177" y="446"/>
                    </a:lnTo>
                    <a:cubicBezTo>
                      <a:pt x="181" y="446"/>
                      <a:pt x="183" y="445"/>
                      <a:pt x="184" y="443"/>
                    </a:cubicBezTo>
                    <a:lnTo>
                      <a:pt x="184" y="443"/>
                    </a:lnTo>
                    <a:cubicBezTo>
                      <a:pt x="185" y="441"/>
                      <a:pt x="185" y="440"/>
                      <a:pt x="186" y="438"/>
                    </a:cubicBezTo>
                    <a:lnTo>
                      <a:pt x="186" y="438"/>
                    </a:lnTo>
                    <a:cubicBezTo>
                      <a:pt x="186" y="436"/>
                      <a:pt x="186" y="434"/>
                      <a:pt x="188" y="433"/>
                    </a:cubicBezTo>
                    <a:lnTo>
                      <a:pt x="188" y="433"/>
                    </a:lnTo>
                    <a:cubicBezTo>
                      <a:pt x="189" y="431"/>
                      <a:pt x="191" y="430"/>
                      <a:pt x="194" y="430"/>
                    </a:cubicBezTo>
                    <a:lnTo>
                      <a:pt x="194" y="430"/>
                    </a:lnTo>
                    <a:cubicBezTo>
                      <a:pt x="197" y="430"/>
                      <a:pt x="200" y="431"/>
                      <a:pt x="202" y="432"/>
                    </a:cubicBezTo>
                    <a:lnTo>
                      <a:pt x="202" y="432"/>
                    </a:lnTo>
                    <a:cubicBezTo>
                      <a:pt x="203" y="432"/>
                      <a:pt x="204" y="433"/>
                      <a:pt x="204" y="433"/>
                    </a:cubicBezTo>
                    <a:lnTo>
                      <a:pt x="204" y="433"/>
                    </a:lnTo>
                    <a:cubicBezTo>
                      <a:pt x="208" y="434"/>
                      <a:pt x="212" y="436"/>
                      <a:pt x="215" y="436"/>
                    </a:cubicBezTo>
                    <a:lnTo>
                      <a:pt x="215" y="436"/>
                    </a:lnTo>
                    <a:cubicBezTo>
                      <a:pt x="217" y="435"/>
                      <a:pt x="219" y="433"/>
                      <a:pt x="220" y="432"/>
                    </a:cubicBezTo>
                    <a:lnTo>
                      <a:pt x="220" y="432"/>
                    </a:lnTo>
                    <a:cubicBezTo>
                      <a:pt x="221" y="429"/>
                      <a:pt x="221" y="427"/>
                      <a:pt x="221" y="425"/>
                    </a:cubicBezTo>
                    <a:lnTo>
                      <a:pt x="220" y="423"/>
                    </a:lnTo>
                    <a:lnTo>
                      <a:pt x="222" y="423"/>
                    </a:lnTo>
                    <a:lnTo>
                      <a:pt x="222" y="423"/>
                    </a:lnTo>
                    <a:cubicBezTo>
                      <a:pt x="236" y="423"/>
                      <a:pt x="250" y="428"/>
                      <a:pt x="263" y="433"/>
                    </a:cubicBezTo>
                    <a:lnTo>
                      <a:pt x="263" y="433"/>
                    </a:lnTo>
                    <a:cubicBezTo>
                      <a:pt x="276" y="438"/>
                      <a:pt x="289" y="443"/>
                      <a:pt x="303" y="443"/>
                    </a:cubicBezTo>
                    <a:lnTo>
                      <a:pt x="303" y="443"/>
                    </a:lnTo>
                    <a:lnTo>
                      <a:pt x="303" y="443"/>
                    </a:lnTo>
                    <a:cubicBezTo>
                      <a:pt x="305" y="443"/>
                      <a:pt x="307" y="443"/>
                      <a:pt x="309" y="444"/>
                    </a:cubicBezTo>
                    <a:lnTo>
                      <a:pt x="309" y="444"/>
                    </a:lnTo>
                    <a:cubicBezTo>
                      <a:pt x="311" y="445"/>
                      <a:pt x="312" y="447"/>
                      <a:pt x="313" y="450"/>
                    </a:cubicBezTo>
                    <a:lnTo>
                      <a:pt x="313" y="450"/>
                    </a:lnTo>
                    <a:cubicBezTo>
                      <a:pt x="313" y="450"/>
                      <a:pt x="314" y="451"/>
                      <a:pt x="314" y="452"/>
                    </a:cubicBezTo>
                    <a:lnTo>
                      <a:pt x="314" y="452"/>
                    </a:lnTo>
                    <a:cubicBezTo>
                      <a:pt x="317" y="459"/>
                      <a:pt x="325" y="461"/>
                      <a:pt x="333" y="464"/>
                    </a:cubicBezTo>
                    <a:lnTo>
                      <a:pt x="333" y="464"/>
                    </a:lnTo>
                    <a:cubicBezTo>
                      <a:pt x="342" y="467"/>
                      <a:pt x="351" y="470"/>
                      <a:pt x="353" y="479"/>
                    </a:cubicBezTo>
                    <a:lnTo>
                      <a:pt x="353" y="479"/>
                    </a:lnTo>
                    <a:cubicBezTo>
                      <a:pt x="354" y="480"/>
                      <a:pt x="354" y="482"/>
                      <a:pt x="354" y="483"/>
                    </a:cubicBezTo>
                    <a:lnTo>
                      <a:pt x="354" y="483"/>
                    </a:lnTo>
                    <a:cubicBezTo>
                      <a:pt x="354" y="485"/>
                      <a:pt x="355" y="486"/>
                      <a:pt x="355" y="488"/>
                    </a:cubicBezTo>
                    <a:lnTo>
                      <a:pt x="355" y="488"/>
                    </a:lnTo>
                    <a:cubicBezTo>
                      <a:pt x="356" y="493"/>
                      <a:pt x="360" y="496"/>
                      <a:pt x="365" y="500"/>
                    </a:cubicBezTo>
                    <a:lnTo>
                      <a:pt x="387" y="517"/>
                    </a:lnTo>
                    <a:lnTo>
                      <a:pt x="387" y="517"/>
                    </a:lnTo>
                    <a:cubicBezTo>
                      <a:pt x="392" y="521"/>
                      <a:pt x="397" y="525"/>
                      <a:pt x="402" y="530"/>
                    </a:cubicBezTo>
                    <a:lnTo>
                      <a:pt x="402" y="530"/>
                    </a:lnTo>
                    <a:cubicBezTo>
                      <a:pt x="408" y="539"/>
                      <a:pt x="410" y="553"/>
                      <a:pt x="408" y="562"/>
                    </a:cubicBezTo>
                    <a:lnTo>
                      <a:pt x="408" y="562"/>
                    </a:lnTo>
                    <a:cubicBezTo>
                      <a:pt x="414" y="564"/>
                      <a:pt x="420" y="569"/>
                      <a:pt x="424" y="575"/>
                    </a:cubicBezTo>
                    <a:lnTo>
                      <a:pt x="424" y="575"/>
                    </a:lnTo>
                    <a:cubicBezTo>
                      <a:pt x="427" y="581"/>
                      <a:pt x="428" y="588"/>
                      <a:pt x="426" y="595"/>
                    </a:cubicBezTo>
                    <a:lnTo>
                      <a:pt x="426" y="596"/>
                    </a:lnTo>
                    <a:lnTo>
                      <a:pt x="426" y="596"/>
                    </a:lnTo>
                    <a:cubicBezTo>
                      <a:pt x="425" y="597"/>
                      <a:pt x="425" y="599"/>
                      <a:pt x="425" y="600"/>
                    </a:cubicBezTo>
                    <a:lnTo>
                      <a:pt x="425" y="600"/>
                    </a:lnTo>
                    <a:cubicBezTo>
                      <a:pt x="426" y="603"/>
                      <a:pt x="429" y="605"/>
                      <a:pt x="433" y="606"/>
                    </a:cubicBezTo>
                    <a:lnTo>
                      <a:pt x="433" y="606"/>
                    </a:lnTo>
                    <a:cubicBezTo>
                      <a:pt x="437" y="608"/>
                      <a:pt x="441" y="609"/>
                      <a:pt x="442" y="613"/>
                    </a:cubicBezTo>
                    <a:lnTo>
                      <a:pt x="442" y="613"/>
                    </a:lnTo>
                    <a:cubicBezTo>
                      <a:pt x="443" y="619"/>
                      <a:pt x="438" y="621"/>
                      <a:pt x="432" y="622"/>
                    </a:cubicBezTo>
                    <a:lnTo>
                      <a:pt x="432" y="622"/>
                    </a:lnTo>
                    <a:cubicBezTo>
                      <a:pt x="429" y="623"/>
                      <a:pt x="425" y="625"/>
                      <a:pt x="422" y="628"/>
                    </a:cubicBezTo>
                    <a:lnTo>
                      <a:pt x="422" y="628"/>
                    </a:lnTo>
                    <a:cubicBezTo>
                      <a:pt x="421" y="629"/>
                      <a:pt x="421" y="633"/>
                      <a:pt x="421" y="635"/>
                    </a:cubicBezTo>
                    <a:lnTo>
                      <a:pt x="421" y="635"/>
                    </a:lnTo>
                    <a:cubicBezTo>
                      <a:pt x="421" y="644"/>
                      <a:pt x="423" y="653"/>
                      <a:pt x="426" y="663"/>
                    </a:cubicBezTo>
                    <a:lnTo>
                      <a:pt x="426" y="663"/>
                    </a:lnTo>
                    <a:cubicBezTo>
                      <a:pt x="427" y="665"/>
                      <a:pt x="429" y="669"/>
                      <a:pt x="432" y="670"/>
                    </a:cubicBezTo>
                    <a:lnTo>
                      <a:pt x="432" y="670"/>
                    </a:lnTo>
                    <a:cubicBezTo>
                      <a:pt x="433" y="670"/>
                      <a:pt x="434" y="670"/>
                      <a:pt x="434" y="670"/>
                    </a:cubicBezTo>
                    <a:lnTo>
                      <a:pt x="434" y="670"/>
                    </a:lnTo>
                    <a:cubicBezTo>
                      <a:pt x="437" y="670"/>
                      <a:pt x="440" y="667"/>
                      <a:pt x="443" y="664"/>
                    </a:cubicBezTo>
                    <a:lnTo>
                      <a:pt x="443" y="664"/>
                    </a:lnTo>
                    <a:cubicBezTo>
                      <a:pt x="444" y="663"/>
                      <a:pt x="445" y="663"/>
                      <a:pt x="445" y="662"/>
                    </a:cubicBezTo>
                    <a:lnTo>
                      <a:pt x="445" y="662"/>
                    </a:lnTo>
                    <a:cubicBezTo>
                      <a:pt x="451" y="656"/>
                      <a:pt x="458" y="653"/>
                      <a:pt x="467" y="653"/>
                    </a:cubicBezTo>
                    <a:lnTo>
                      <a:pt x="467" y="653"/>
                    </a:lnTo>
                    <a:cubicBezTo>
                      <a:pt x="470" y="653"/>
                      <a:pt x="473" y="654"/>
                      <a:pt x="477" y="655"/>
                    </a:cubicBezTo>
                    <a:lnTo>
                      <a:pt x="477" y="655"/>
                    </a:lnTo>
                    <a:lnTo>
                      <a:pt x="481" y="685"/>
                    </a:lnTo>
                    <a:lnTo>
                      <a:pt x="519" y="705"/>
                    </a:lnTo>
                    <a:lnTo>
                      <a:pt x="519" y="705"/>
                    </a:lnTo>
                    <a:cubicBezTo>
                      <a:pt x="525" y="708"/>
                      <a:pt x="532" y="715"/>
                      <a:pt x="532" y="721"/>
                    </a:cubicBezTo>
                    <a:lnTo>
                      <a:pt x="532" y="721"/>
                    </a:lnTo>
                    <a:cubicBezTo>
                      <a:pt x="533" y="724"/>
                      <a:pt x="532" y="726"/>
                      <a:pt x="530" y="728"/>
                    </a:cubicBezTo>
                    <a:lnTo>
                      <a:pt x="529" y="729"/>
                    </a:lnTo>
                    <a:lnTo>
                      <a:pt x="529" y="728"/>
                    </a:lnTo>
                    <a:lnTo>
                      <a:pt x="529" y="728"/>
                    </a:lnTo>
                    <a:cubicBezTo>
                      <a:pt x="507" y="715"/>
                      <a:pt x="481" y="709"/>
                      <a:pt x="456" y="710"/>
                    </a:cubicBezTo>
                    <a:lnTo>
                      <a:pt x="456" y="710"/>
                    </a:lnTo>
                    <a:cubicBezTo>
                      <a:pt x="465" y="723"/>
                      <a:pt x="481" y="727"/>
                      <a:pt x="496" y="732"/>
                    </a:cubicBezTo>
                    <a:lnTo>
                      <a:pt x="496" y="732"/>
                    </a:lnTo>
                    <a:cubicBezTo>
                      <a:pt x="498" y="732"/>
                      <a:pt x="499" y="733"/>
                      <a:pt x="502" y="733"/>
                    </a:cubicBezTo>
                    <a:lnTo>
                      <a:pt x="502" y="733"/>
                    </a:lnTo>
                    <a:cubicBezTo>
                      <a:pt x="513" y="737"/>
                      <a:pt x="539" y="747"/>
                      <a:pt x="540" y="768"/>
                    </a:cubicBezTo>
                    <a:lnTo>
                      <a:pt x="540" y="768"/>
                    </a:lnTo>
                    <a:lnTo>
                      <a:pt x="540" y="769"/>
                    </a:lnTo>
                    <a:lnTo>
                      <a:pt x="528" y="816"/>
                    </a:lnTo>
                    <a:lnTo>
                      <a:pt x="515" y="811"/>
                    </a:lnTo>
                    <a:lnTo>
                      <a:pt x="515" y="811"/>
                    </a:lnTo>
                    <a:cubicBezTo>
                      <a:pt x="512" y="809"/>
                      <a:pt x="509" y="808"/>
                      <a:pt x="505" y="808"/>
                    </a:cubicBezTo>
                    <a:lnTo>
                      <a:pt x="505" y="808"/>
                    </a:lnTo>
                    <a:cubicBezTo>
                      <a:pt x="493" y="808"/>
                      <a:pt x="483" y="815"/>
                      <a:pt x="477" y="824"/>
                    </a:cubicBezTo>
                    <a:lnTo>
                      <a:pt x="477" y="824"/>
                    </a:lnTo>
                    <a:cubicBezTo>
                      <a:pt x="476" y="827"/>
                      <a:pt x="474" y="831"/>
                      <a:pt x="473" y="835"/>
                    </a:cubicBezTo>
                    <a:lnTo>
                      <a:pt x="473" y="835"/>
                    </a:lnTo>
                    <a:cubicBezTo>
                      <a:pt x="471" y="841"/>
                      <a:pt x="469" y="847"/>
                      <a:pt x="465" y="852"/>
                    </a:cubicBezTo>
                    <a:lnTo>
                      <a:pt x="465" y="852"/>
                    </a:lnTo>
                    <a:lnTo>
                      <a:pt x="463" y="853"/>
                    </a:lnTo>
                    <a:lnTo>
                      <a:pt x="463" y="853"/>
                    </a:lnTo>
                    <a:cubicBezTo>
                      <a:pt x="461" y="855"/>
                      <a:pt x="459" y="857"/>
                      <a:pt x="458" y="859"/>
                    </a:cubicBezTo>
                    <a:lnTo>
                      <a:pt x="458" y="859"/>
                    </a:lnTo>
                    <a:cubicBezTo>
                      <a:pt x="457" y="861"/>
                      <a:pt x="457" y="863"/>
                      <a:pt x="458" y="865"/>
                    </a:cubicBezTo>
                    <a:lnTo>
                      <a:pt x="458" y="865"/>
                    </a:lnTo>
                    <a:cubicBezTo>
                      <a:pt x="460" y="869"/>
                      <a:pt x="467" y="872"/>
                      <a:pt x="475" y="875"/>
                    </a:cubicBezTo>
                    <a:lnTo>
                      <a:pt x="475" y="875"/>
                    </a:lnTo>
                    <a:cubicBezTo>
                      <a:pt x="481" y="877"/>
                      <a:pt x="488" y="881"/>
                      <a:pt x="490" y="888"/>
                    </a:cubicBezTo>
                    <a:lnTo>
                      <a:pt x="490" y="888"/>
                    </a:lnTo>
                    <a:cubicBezTo>
                      <a:pt x="491" y="890"/>
                      <a:pt x="490" y="892"/>
                      <a:pt x="488" y="895"/>
                    </a:cubicBezTo>
                    <a:lnTo>
                      <a:pt x="488" y="895"/>
                    </a:lnTo>
                    <a:cubicBezTo>
                      <a:pt x="485" y="897"/>
                      <a:pt x="482" y="897"/>
                      <a:pt x="479" y="898"/>
                    </a:cubicBezTo>
                    <a:lnTo>
                      <a:pt x="479" y="898"/>
                    </a:lnTo>
                    <a:cubicBezTo>
                      <a:pt x="477" y="898"/>
                      <a:pt x="474" y="899"/>
                      <a:pt x="473" y="899"/>
                    </a:cubicBezTo>
                    <a:lnTo>
                      <a:pt x="473" y="899"/>
                    </a:lnTo>
                    <a:cubicBezTo>
                      <a:pt x="469" y="901"/>
                      <a:pt x="467" y="904"/>
                      <a:pt x="466" y="907"/>
                    </a:cubicBezTo>
                    <a:lnTo>
                      <a:pt x="466" y="907"/>
                    </a:lnTo>
                    <a:cubicBezTo>
                      <a:pt x="465" y="912"/>
                      <a:pt x="466" y="920"/>
                      <a:pt x="469" y="924"/>
                    </a:cubicBezTo>
                    <a:lnTo>
                      <a:pt x="469" y="924"/>
                    </a:lnTo>
                    <a:cubicBezTo>
                      <a:pt x="474" y="929"/>
                      <a:pt x="479" y="932"/>
                      <a:pt x="485" y="936"/>
                    </a:cubicBezTo>
                    <a:lnTo>
                      <a:pt x="485" y="936"/>
                    </a:lnTo>
                    <a:cubicBezTo>
                      <a:pt x="488" y="938"/>
                      <a:pt x="491" y="940"/>
                      <a:pt x="494" y="943"/>
                    </a:cubicBezTo>
                    <a:lnTo>
                      <a:pt x="494" y="943"/>
                    </a:lnTo>
                    <a:cubicBezTo>
                      <a:pt x="503" y="949"/>
                      <a:pt x="509" y="962"/>
                      <a:pt x="503" y="971"/>
                    </a:cubicBezTo>
                    <a:lnTo>
                      <a:pt x="503" y="971"/>
                    </a:lnTo>
                    <a:cubicBezTo>
                      <a:pt x="502" y="972"/>
                      <a:pt x="501" y="974"/>
                      <a:pt x="499" y="976"/>
                    </a:cubicBezTo>
                    <a:lnTo>
                      <a:pt x="499" y="976"/>
                    </a:lnTo>
                    <a:cubicBezTo>
                      <a:pt x="497" y="979"/>
                      <a:pt x="494" y="982"/>
                      <a:pt x="495" y="985"/>
                    </a:cubicBezTo>
                    <a:lnTo>
                      <a:pt x="495" y="985"/>
                    </a:lnTo>
                    <a:cubicBezTo>
                      <a:pt x="497" y="988"/>
                      <a:pt x="499" y="989"/>
                      <a:pt x="501" y="990"/>
                    </a:cubicBezTo>
                    <a:lnTo>
                      <a:pt x="501" y="990"/>
                    </a:lnTo>
                    <a:cubicBezTo>
                      <a:pt x="503" y="991"/>
                      <a:pt x="504" y="992"/>
                      <a:pt x="506" y="993"/>
                    </a:cubicBezTo>
                    <a:lnTo>
                      <a:pt x="506" y="993"/>
                    </a:lnTo>
                    <a:cubicBezTo>
                      <a:pt x="509" y="995"/>
                      <a:pt x="510" y="1000"/>
                      <a:pt x="512" y="1004"/>
                    </a:cubicBezTo>
                    <a:lnTo>
                      <a:pt x="512" y="1004"/>
                    </a:lnTo>
                    <a:cubicBezTo>
                      <a:pt x="513" y="1005"/>
                      <a:pt x="514" y="1006"/>
                      <a:pt x="514" y="1007"/>
                    </a:cubicBezTo>
                    <a:lnTo>
                      <a:pt x="514" y="1007"/>
                    </a:lnTo>
                    <a:cubicBezTo>
                      <a:pt x="516" y="1012"/>
                      <a:pt x="520" y="1015"/>
                      <a:pt x="523" y="1015"/>
                    </a:cubicBezTo>
                    <a:lnTo>
                      <a:pt x="523" y="1015"/>
                    </a:lnTo>
                    <a:cubicBezTo>
                      <a:pt x="525" y="1015"/>
                      <a:pt x="525" y="1015"/>
                      <a:pt x="526" y="1015"/>
                    </a:cubicBezTo>
                    <a:lnTo>
                      <a:pt x="528" y="1014"/>
                    </a:lnTo>
                    <a:lnTo>
                      <a:pt x="527" y="1016"/>
                    </a:lnTo>
                    <a:lnTo>
                      <a:pt x="527" y="1016"/>
                    </a:lnTo>
                    <a:cubicBezTo>
                      <a:pt x="525" y="1022"/>
                      <a:pt x="528" y="1028"/>
                      <a:pt x="532" y="1031"/>
                    </a:cubicBezTo>
                    <a:lnTo>
                      <a:pt x="532" y="1031"/>
                    </a:lnTo>
                    <a:cubicBezTo>
                      <a:pt x="537" y="1035"/>
                      <a:pt x="544" y="1035"/>
                      <a:pt x="550" y="1036"/>
                    </a:cubicBezTo>
                    <a:lnTo>
                      <a:pt x="551" y="1036"/>
                    </a:lnTo>
                    <a:lnTo>
                      <a:pt x="550" y="1037"/>
                    </a:lnTo>
                    <a:lnTo>
                      <a:pt x="550" y="1037"/>
                    </a:lnTo>
                    <a:cubicBezTo>
                      <a:pt x="549" y="1048"/>
                      <a:pt x="546" y="1064"/>
                      <a:pt x="554" y="1077"/>
                    </a:cubicBezTo>
                    <a:lnTo>
                      <a:pt x="554" y="1077"/>
                    </a:lnTo>
                    <a:cubicBezTo>
                      <a:pt x="557" y="1082"/>
                      <a:pt x="561" y="1085"/>
                      <a:pt x="565" y="1089"/>
                    </a:cubicBezTo>
                    <a:lnTo>
                      <a:pt x="565" y="1089"/>
                    </a:lnTo>
                    <a:cubicBezTo>
                      <a:pt x="567" y="1091"/>
                      <a:pt x="571" y="1094"/>
                      <a:pt x="573" y="1096"/>
                    </a:cubicBezTo>
                    <a:lnTo>
                      <a:pt x="573" y="1096"/>
                    </a:lnTo>
                    <a:cubicBezTo>
                      <a:pt x="578" y="1103"/>
                      <a:pt x="582" y="1112"/>
                      <a:pt x="579" y="1120"/>
                    </a:cubicBezTo>
                    <a:lnTo>
                      <a:pt x="579" y="1120"/>
                    </a:lnTo>
                    <a:cubicBezTo>
                      <a:pt x="581" y="1120"/>
                      <a:pt x="583" y="1119"/>
                      <a:pt x="585" y="1119"/>
                    </a:cubicBezTo>
                    <a:lnTo>
                      <a:pt x="585" y="1119"/>
                    </a:lnTo>
                    <a:cubicBezTo>
                      <a:pt x="591" y="1119"/>
                      <a:pt x="598" y="1122"/>
                      <a:pt x="601" y="1124"/>
                    </a:cubicBezTo>
                    <a:lnTo>
                      <a:pt x="601" y="1124"/>
                    </a:lnTo>
                    <a:cubicBezTo>
                      <a:pt x="603" y="1126"/>
                      <a:pt x="605" y="1127"/>
                      <a:pt x="606" y="1128"/>
                    </a:cubicBezTo>
                    <a:lnTo>
                      <a:pt x="606" y="1128"/>
                    </a:lnTo>
                    <a:cubicBezTo>
                      <a:pt x="611" y="1132"/>
                      <a:pt x="616" y="1135"/>
                      <a:pt x="622" y="1137"/>
                    </a:cubicBezTo>
                    <a:lnTo>
                      <a:pt x="622" y="1137"/>
                    </a:lnTo>
                    <a:cubicBezTo>
                      <a:pt x="624" y="1137"/>
                      <a:pt x="627" y="1137"/>
                      <a:pt x="630" y="1137"/>
                    </a:cubicBezTo>
                    <a:lnTo>
                      <a:pt x="630" y="1137"/>
                    </a:lnTo>
                    <a:cubicBezTo>
                      <a:pt x="631" y="1137"/>
                      <a:pt x="633" y="1137"/>
                      <a:pt x="635" y="1137"/>
                    </a:cubicBezTo>
                    <a:lnTo>
                      <a:pt x="635" y="1137"/>
                    </a:lnTo>
                    <a:cubicBezTo>
                      <a:pt x="636" y="1137"/>
                      <a:pt x="638" y="1137"/>
                      <a:pt x="639" y="1137"/>
                    </a:cubicBezTo>
                    <a:lnTo>
                      <a:pt x="639" y="1137"/>
                    </a:lnTo>
                    <a:cubicBezTo>
                      <a:pt x="645" y="1137"/>
                      <a:pt x="651" y="1138"/>
                      <a:pt x="655" y="1143"/>
                    </a:cubicBezTo>
                    <a:lnTo>
                      <a:pt x="655" y="1143"/>
                    </a:lnTo>
                    <a:cubicBezTo>
                      <a:pt x="657" y="1144"/>
                      <a:pt x="657" y="1146"/>
                      <a:pt x="658" y="1148"/>
                    </a:cubicBezTo>
                    <a:lnTo>
                      <a:pt x="658" y="1148"/>
                    </a:lnTo>
                    <a:cubicBezTo>
                      <a:pt x="659" y="1149"/>
                      <a:pt x="660" y="1151"/>
                      <a:pt x="661" y="1152"/>
                    </a:cubicBezTo>
                    <a:lnTo>
                      <a:pt x="661" y="1152"/>
                    </a:lnTo>
                    <a:cubicBezTo>
                      <a:pt x="665" y="1157"/>
                      <a:pt x="670" y="1159"/>
                      <a:pt x="679" y="1159"/>
                    </a:cubicBezTo>
                    <a:lnTo>
                      <a:pt x="679" y="1159"/>
                    </a:lnTo>
                    <a:cubicBezTo>
                      <a:pt x="681" y="1159"/>
                      <a:pt x="683" y="1159"/>
                      <a:pt x="687" y="1158"/>
                    </a:cubicBezTo>
                    <a:lnTo>
                      <a:pt x="688" y="1158"/>
                    </a:lnTo>
                    <a:close/>
                    <a:moveTo>
                      <a:pt x="701" y="1173"/>
                    </a:moveTo>
                    <a:lnTo>
                      <a:pt x="700" y="1173"/>
                    </a:lnTo>
                    <a:lnTo>
                      <a:pt x="700" y="1173"/>
                    </a:lnTo>
                    <a:cubicBezTo>
                      <a:pt x="693" y="1173"/>
                      <a:pt x="687" y="1167"/>
                      <a:pt x="686" y="1161"/>
                    </a:cubicBezTo>
                    <a:lnTo>
                      <a:pt x="686" y="1161"/>
                    </a:lnTo>
                    <a:cubicBezTo>
                      <a:pt x="683" y="1161"/>
                      <a:pt x="681" y="1161"/>
                      <a:pt x="679" y="1161"/>
                    </a:cubicBezTo>
                    <a:lnTo>
                      <a:pt x="679" y="1161"/>
                    </a:lnTo>
                    <a:cubicBezTo>
                      <a:pt x="670" y="1161"/>
                      <a:pt x="663" y="1158"/>
                      <a:pt x="660" y="1153"/>
                    </a:cubicBezTo>
                    <a:lnTo>
                      <a:pt x="660" y="1153"/>
                    </a:lnTo>
                    <a:cubicBezTo>
                      <a:pt x="658" y="1152"/>
                      <a:pt x="658" y="1150"/>
                      <a:pt x="657" y="1149"/>
                    </a:cubicBezTo>
                    <a:lnTo>
                      <a:pt x="657" y="1149"/>
                    </a:lnTo>
                    <a:cubicBezTo>
                      <a:pt x="656" y="1147"/>
                      <a:pt x="655" y="1145"/>
                      <a:pt x="654" y="1144"/>
                    </a:cubicBezTo>
                    <a:lnTo>
                      <a:pt x="654" y="1144"/>
                    </a:lnTo>
                    <a:cubicBezTo>
                      <a:pt x="650" y="1140"/>
                      <a:pt x="644" y="1139"/>
                      <a:pt x="639" y="1139"/>
                    </a:cubicBezTo>
                    <a:lnTo>
                      <a:pt x="639" y="1139"/>
                    </a:lnTo>
                    <a:cubicBezTo>
                      <a:pt x="638" y="1139"/>
                      <a:pt x="636" y="1139"/>
                      <a:pt x="635" y="1139"/>
                    </a:cubicBezTo>
                    <a:lnTo>
                      <a:pt x="635" y="1139"/>
                    </a:lnTo>
                    <a:cubicBezTo>
                      <a:pt x="633" y="1139"/>
                      <a:pt x="631" y="1139"/>
                      <a:pt x="630" y="1139"/>
                    </a:cubicBezTo>
                    <a:lnTo>
                      <a:pt x="630" y="1139"/>
                    </a:lnTo>
                    <a:cubicBezTo>
                      <a:pt x="626" y="1139"/>
                      <a:pt x="624" y="1139"/>
                      <a:pt x="621" y="1138"/>
                    </a:cubicBezTo>
                    <a:lnTo>
                      <a:pt x="621" y="1138"/>
                    </a:lnTo>
                    <a:cubicBezTo>
                      <a:pt x="615" y="1137"/>
                      <a:pt x="610" y="1133"/>
                      <a:pt x="605" y="1130"/>
                    </a:cubicBezTo>
                    <a:lnTo>
                      <a:pt x="605" y="1130"/>
                    </a:lnTo>
                    <a:cubicBezTo>
                      <a:pt x="603" y="1129"/>
                      <a:pt x="602" y="1127"/>
                      <a:pt x="600" y="1126"/>
                    </a:cubicBezTo>
                    <a:lnTo>
                      <a:pt x="600" y="1126"/>
                    </a:lnTo>
                    <a:cubicBezTo>
                      <a:pt x="597" y="1124"/>
                      <a:pt x="591" y="1121"/>
                      <a:pt x="585" y="1121"/>
                    </a:cubicBezTo>
                    <a:lnTo>
                      <a:pt x="585" y="1121"/>
                    </a:lnTo>
                    <a:cubicBezTo>
                      <a:pt x="582" y="1121"/>
                      <a:pt x="579" y="1121"/>
                      <a:pt x="578" y="1122"/>
                    </a:cubicBezTo>
                    <a:lnTo>
                      <a:pt x="574" y="1125"/>
                    </a:lnTo>
                    <a:lnTo>
                      <a:pt x="577" y="1121"/>
                    </a:lnTo>
                    <a:lnTo>
                      <a:pt x="577" y="1121"/>
                    </a:lnTo>
                    <a:cubicBezTo>
                      <a:pt x="581" y="1114"/>
                      <a:pt x="577" y="1104"/>
                      <a:pt x="571" y="1098"/>
                    </a:cubicBezTo>
                    <a:lnTo>
                      <a:pt x="571" y="1098"/>
                    </a:lnTo>
                    <a:cubicBezTo>
                      <a:pt x="568" y="1095"/>
                      <a:pt x="566" y="1093"/>
                      <a:pt x="564" y="1090"/>
                    </a:cubicBezTo>
                    <a:lnTo>
                      <a:pt x="564" y="1090"/>
                    </a:lnTo>
                    <a:cubicBezTo>
                      <a:pt x="560" y="1086"/>
                      <a:pt x="555" y="1083"/>
                      <a:pt x="552" y="1078"/>
                    </a:cubicBezTo>
                    <a:lnTo>
                      <a:pt x="552" y="1078"/>
                    </a:lnTo>
                    <a:cubicBezTo>
                      <a:pt x="544" y="1066"/>
                      <a:pt x="546" y="1049"/>
                      <a:pt x="549" y="1037"/>
                    </a:cubicBezTo>
                    <a:lnTo>
                      <a:pt x="549" y="1037"/>
                    </a:lnTo>
                    <a:cubicBezTo>
                      <a:pt x="543" y="1037"/>
                      <a:pt x="537" y="1036"/>
                      <a:pt x="531" y="1033"/>
                    </a:cubicBezTo>
                    <a:lnTo>
                      <a:pt x="531" y="1033"/>
                    </a:lnTo>
                    <a:cubicBezTo>
                      <a:pt x="526" y="1030"/>
                      <a:pt x="523" y="1023"/>
                      <a:pt x="525" y="1017"/>
                    </a:cubicBezTo>
                    <a:lnTo>
                      <a:pt x="525" y="1017"/>
                    </a:lnTo>
                    <a:cubicBezTo>
                      <a:pt x="520" y="1018"/>
                      <a:pt x="514" y="1013"/>
                      <a:pt x="512" y="1009"/>
                    </a:cubicBezTo>
                    <a:lnTo>
                      <a:pt x="512" y="1009"/>
                    </a:lnTo>
                    <a:cubicBezTo>
                      <a:pt x="512" y="1007"/>
                      <a:pt x="511" y="1006"/>
                      <a:pt x="510" y="1005"/>
                    </a:cubicBezTo>
                    <a:lnTo>
                      <a:pt x="510" y="1005"/>
                    </a:lnTo>
                    <a:cubicBezTo>
                      <a:pt x="509" y="1000"/>
                      <a:pt x="508" y="996"/>
                      <a:pt x="504" y="995"/>
                    </a:cubicBezTo>
                    <a:lnTo>
                      <a:pt x="504" y="995"/>
                    </a:lnTo>
                    <a:cubicBezTo>
                      <a:pt x="503" y="994"/>
                      <a:pt x="502" y="993"/>
                      <a:pt x="500" y="992"/>
                    </a:cubicBezTo>
                    <a:lnTo>
                      <a:pt x="500" y="992"/>
                    </a:lnTo>
                    <a:cubicBezTo>
                      <a:pt x="498" y="991"/>
                      <a:pt x="495" y="989"/>
                      <a:pt x="493" y="986"/>
                    </a:cubicBezTo>
                    <a:lnTo>
                      <a:pt x="493" y="986"/>
                    </a:lnTo>
                    <a:cubicBezTo>
                      <a:pt x="492" y="982"/>
                      <a:pt x="495" y="978"/>
                      <a:pt x="498" y="974"/>
                    </a:cubicBezTo>
                    <a:lnTo>
                      <a:pt x="498" y="974"/>
                    </a:lnTo>
                    <a:cubicBezTo>
                      <a:pt x="499" y="973"/>
                      <a:pt x="501" y="972"/>
                      <a:pt x="501" y="970"/>
                    </a:cubicBezTo>
                    <a:lnTo>
                      <a:pt x="501" y="970"/>
                    </a:lnTo>
                    <a:cubicBezTo>
                      <a:pt x="506" y="962"/>
                      <a:pt x="501" y="951"/>
                      <a:pt x="493" y="944"/>
                    </a:cubicBezTo>
                    <a:lnTo>
                      <a:pt x="493" y="944"/>
                    </a:lnTo>
                    <a:cubicBezTo>
                      <a:pt x="490" y="942"/>
                      <a:pt x="487" y="940"/>
                      <a:pt x="484" y="938"/>
                    </a:cubicBezTo>
                    <a:lnTo>
                      <a:pt x="484" y="938"/>
                    </a:lnTo>
                    <a:cubicBezTo>
                      <a:pt x="478" y="934"/>
                      <a:pt x="472" y="931"/>
                      <a:pt x="468" y="925"/>
                    </a:cubicBezTo>
                    <a:lnTo>
                      <a:pt x="468" y="925"/>
                    </a:lnTo>
                    <a:cubicBezTo>
                      <a:pt x="464" y="920"/>
                      <a:pt x="463" y="912"/>
                      <a:pt x="465" y="906"/>
                    </a:cubicBezTo>
                    <a:lnTo>
                      <a:pt x="465" y="906"/>
                    </a:lnTo>
                    <a:cubicBezTo>
                      <a:pt x="466" y="902"/>
                      <a:pt x="468" y="899"/>
                      <a:pt x="472" y="897"/>
                    </a:cubicBezTo>
                    <a:lnTo>
                      <a:pt x="472" y="897"/>
                    </a:lnTo>
                    <a:cubicBezTo>
                      <a:pt x="474" y="897"/>
                      <a:pt x="476" y="896"/>
                      <a:pt x="478" y="896"/>
                    </a:cubicBezTo>
                    <a:lnTo>
                      <a:pt x="478" y="896"/>
                    </a:lnTo>
                    <a:cubicBezTo>
                      <a:pt x="482" y="896"/>
                      <a:pt x="485" y="896"/>
                      <a:pt x="487" y="894"/>
                    </a:cubicBezTo>
                    <a:lnTo>
                      <a:pt x="487" y="894"/>
                    </a:lnTo>
                    <a:cubicBezTo>
                      <a:pt x="488" y="892"/>
                      <a:pt x="488" y="890"/>
                      <a:pt x="488" y="888"/>
                    </a:cubicBezTo>
                    <a:lnTo>
                      <a:pt x="488" y="888"/>
                    </a:lnTo>
                    <a:cubicBezTo>
                      <a:pt x="487" y="883"/>
                      <a:pt x="480" y="878"/>
                      <a:pt x="474" y="877"/>
                    </a:cubicBezTo>
                    <a:lnTo>
                      <a:pt x="474" y="877"/>
                    </a:lnTo>
                    <a:cubicBezTo>
                      <a:pt x="470" y="875"/>
                      <a:pt x="460" y="872"/>
                      <a:pt x="457" y="866"/>
                    </a:cubicBezTo>
                    <a:lnTo>
                      <a:pt x="457" y="866"/>
                    </a:lnTo>
                    <a:cubicBezTo>
                      <a:pt x="456" y="864"/>
                      <a:pt x="456" y="861"/>
                      <a:pt x="456" y="859"/>
                    </a:cubicBezTo>
                    <a:lnTo>
                      <a:pt x="456" y="859"/>
                    </a:lnTo>
                    <a:cubicBezTo>
                      <a:pt x="457" y="856"/>
                      <a:pt x="459" y="854"/>
                      <a:pt x="462" y="852"/>
                    </a:cubicBezTo>
                    <a:lnTo>
                      <a:pt x="462" y="852"/>
                    </a:lnTo>
                    <a:cubicBezTo>
                      <a:pt x="462" y="852"/>
                      <a:pt x="463" y="851"/>
                      <a:pt x="464" y="850"/>
                    </a:cubicBezTo>
                    <a:lnTo>
                      <a:pt x="464" y="850"/>
                    </a:lnTo>
                    <a:cubicBezTo>
                      <a:pt x="468" y="846"/>
                      <a:pt x="469" y="840"/>
                      <a:pt x="471" y="834"/>
                    </a:cubicBezTo>
                    <a:lnTo>
                      <a:pt x="471" y="834"/>
                    </a:lnTo>
                    <a:cubicBezTo>
                      <a:pt x="473" y="830"/>
                      <a:pt x="474" y="827"/>
                      <a:pt x="476" y="823"/>
                    </a:cubicBezTo>
                    <a:lnTo>
                      <a:pt x="476" y="823"/>
                    </a:lnTo>
                    <a:cubicBezTo>
                      <a:pt x="482" y="813"/>
                      <a:pt x="493" y="806"/>
                      <a:pt x="505" y="806"/>
                    </a:cubicBezTo>
                    <a:lnTo>
                      <a:pt x="505" y="806"/>
                    </a:lnTo>
                    <a:cubicBezTo>
                      <a:pt x="509" y="806"/>
                      <a:pt x="513" y="807"/>
                      <a:pt x="516" y="809"/>
                    </a:cubicBezTo>
                    <a:lnTo>
                      <a:pt x="526" y="813"/>
                    </a:lnTo>
                    <a:lnTo>
                      <a:pt x="538" y="768"/>
                    </a:lnTo>
                    <a:lnTo>
                      <a:pt x="538" y="768"/>
                    </a:lnTo>
                    <a:cubicBezTo>
                      <a:pt x="537" y="748"/>
                      <a:pt x="512" y="738"/>
                      <a:pt x="501" y="735"/>
                    </a:cubicBezTo>
                    <a:lnTo>
                      <a:pt x="501" y="735"/>
                    </a:lnTo>
                    <a:cubicBezTo>
                      <a:pt x="499" y="734"/>
                      <a:pt x="497" y="734"/>
                      <a:pt x="495" y="733"/>
                    </a:cubicBezTo>
                    <a:lnTo>
                      <a:pt x="495" y="733"/>
                    </a:lnTo>
                    <a:cubicBezTo>
                      <a:pt x="479" y="729"/>
                      <a:pt x="462" y="724"/>
                      <a:pt x="454" y="710"/>
                    </a:cubicBezTo>
                    <a:lnTo>
                      <a:pt x="452" y="708"/>
                    </a:lnTo>
                    <a:lnTo>
                      <a:pt x="454" y="708"/>
                    </a:lnTo>
                    <a:lnTo>
                      <a:pt x="454" y="708"/>
                    </a:lnTo>
                    <a:cubicBezTo>
                      <a:pt x="457" y="708"/>
                      <a:pt x="459" y="708"/>
                      <a:pt x="462" y="708"/>
                    </a:cubicBezTo>
                    <a:lnTo>
                      <a:pt x="462" y="708"/>
                    </a:lnTo>
                    <a:cubicBezTo>
                      <a:pt x="485" y="708"/>
                      <a:pt x="509" y="715"/>
                      <a:pt x="529" y="726"/>
                    </a:cubicBezTo>
                    <a:lnTo>
                      <a:pt x="529" y="726"/>
                    </a:lnTo>
                    <a:cubicBezTo>
                      <a:pt x="531" y="725"/>
                      <a:pt x="531" y="723"/>
                      <a:pt x="531" y="721"/>
                    </a:cubicBezTo>
                    <a:lnTo>
                      <a:pt x="531" y="721"/>
                    </a:lnTo>
                    <a:cubicBezTo>
                      <a:pt x="530" y="716"/>
                      <a:pt x="523" y="710"/>
                      <a:pt x="517" y="707"/>
                    </a:cubicBezTo>
                    <a:lnTo>
                      <a:pt x="479" y="686"/>
                    </a:lnTo>
                    <a:lnTo>
                      <a:pt x="476" y="656"/>
                    </a:lnTo>
                    <a:lnTo>
                      <a:pt x="476" y="656"/>
                    </a:lnTo>
                    <a:cubicBezTo>
                      <a:pt x="473" y="656"/>
                      <a:pt x="469" y="655"/>
                      <a:pt x="467" y="655"/>
                    </a:cubicBezTo>
                    <a:lnTo>
                      <a:pt x="467" y="655"/>
                    </a:lnTo>
                    <a:cubicBezTo>
                      <a:pt x="458" y="655"/>
                      <a:pt x="451" y="658"/>
                      <a:pt x="446" y="663"/>
                    </a:cubicBezTo>
                    <a:lnTo>
                      <a:pt x="446" y="663"/>
                    </a:lnTo>
                    <a:cubicBezTo>
                      <a:pt x="446" y="664"/>
                      <a:pt x="445" y="664"/>
                      <a:pt x="445" y="665"/>
                    </a:cubicBezTo>
                    <a:lnTo>
                      <a:pt x="445" y="665"/>
                    </a:lnTo>
                    <a:cubicBezTo>
                      <a:pt x="441" y="668"/>
                      <a:pt x="438" y="672"/>
                      <a:pt x="434" y="672"/>
                    </a:cubicBezTo>
                    <a:lnTo>
                      <a:pt x="434" y="672"/>
                    </a:lnTo>
                    <a:cubicBezTo>
                      <a:pt x="433" y="672"/>
                      <a:pt x="432" y="672"/>
                      <a:pt x="432" y="672"/>
                    </a:cubicBezTo>
                    <a:lnTo>
                      <a:pt x="432" y="672"/>
                    </a:lnTo>
                    <a:cubicBezTo>
                      <a:pt x="428" y="671"/>
                      <a:pt x="425" y="666"/>
                      <a:pt x="424" y="663"/>
                    </a:cubicBezTo>
                    <a:lnTo>
                      <a:pt x="424" y="663"/>
                    </a:lnTo>
                    <a:cubicBezTo>
                      <a:pt x="421" y="654"/>
                      <a:pt x="419" y="645"/>
                      <a:pt x="419" y="635"/>
                    </a:cubicBezTo>
                    <a:lnTo>
                      <a:pt x="419" y="635"/>
                    </a:lnTo>
                    <a:cubicBezTo>
                      <a:pt x="419" y="632"/>
                      <a:pt x="419" y="629"/>
                      <a:pt x="421" y="627"/>
                    </a:cubicBezTo>
                    <a:lnTo>
                      <a:pt x="421" y="627"/>
                    </a:lnTo>
                    <a:cubicBezTo>
                      <a:pt x="424" y="623"/>
                      <a:pt x="428" y="622"/>
                      <a:pt x="432" y="621"/>
                    </a:cubicBezTo>
                    <a:lnTo>
                      <a:pt x="432" y="621"/>
                    </a:lnTo>
                    <a:cubicBezTo>
                      <a:pt x="437" y="619"/>
                      <a:pt x="441" y="617"/>
                      <a:pt x="440" y="614"/>
                    </a:cubicBezTo>
                    <a:lnTo>
                      <a:pt x="440" y="614"/>
                    </a:lnTo>
                    <a:cubicBezTo>
                      <a:pt x="440" y="611"/>
                      <a:pt x="436" y="609"/>
                      <a:pt x="432" y="608"/>
                    </a:cubicBezTo>
                    <a:lnTo>
                      <a:pt x="432" y="608"/>
                    </a:lnTo>
                    <a:cubicBezTo>
                      <a:pt x="429" y="606"/>
                      <a:pt x="424" y="605"/>
                      <a:pt x="424" y="601"/>
                    </a:cubicBezTo>
                    <a:lnTo>
                      <a:pt x="424" y="601"/>
                    </a:lnTo>
                    <a:cubicBezTo>
                      <a:pt x="423" y="598"/>
                      <a:pt x="424" y="597"/>
                      <a:pt x="424" y="595"/>
                    </a:cubicBezTo>
                    <a:lnTo>
                      <a:pt x="424" y="594"/>
                    </a:lnTo>
                    <a:lnTo>
                      <a:pt x="424" y="594"/>
                    </a:lnTo>
                    <a:cubicBezTo>
                      <a:pt x="426" y="588"/>
                      <a:pt x="425" y="581"/>
                      <a:pt x="422" y="575"/>
                    </a:cubicBezTo>
                    <a:lnTo>
                      <a:pt x="422" y="575"/>
                    </a:lnTo>
                    <a:cubicBezTo>
                      <a:pt x="419" y="570"/>
                      <a:pt x="413" y="565"/>
                      <a:pt x="407" y="564"/>
                    </a:cubicBezTo>
                    <a:lnTo>
                      <a:pt x="406" y="564"/>
                    </a:lnTo>
                    <a:lnTo>
                      <a:pt x="406" y="562"/>
                    </a:lnTo>
                    <a:lnTo>
                      <a:pt x="406" y="562"/>
                    </a:lnTo>
                    <a:cubicBezTo>
                      <a:pt x="408" y="553"/>
                      <a:pt x="406" y="540"/>
                      <a:pt x="400" y="532"/>
                    </a:cubicBezTo>
                    <a:lnTo>
                      <a:pt x="400" y="532"/>
                    </a:lnTo>
                    <a:cubicBezTo>
                      <a:pt x="396" y="526"/>
                      <a:pt x="391" y="523"/>
                      <a:pt x="386" y="518"/>
                    </a:cubicBezTo>
                    <a:lnTo>
                      <a:pt x="364" y="501"/>
                    </a:lnTo>
                    <a:lnTo>
                      <a:pt x="364" y="501"/>
                    </a:lnTo>
                    <a:cubicBezTo>
                      <a:pt x="360" y="498"/>
                      <a:pt x="355" y="494"/>
                      <a:pt x="353" y="488"/>
                    </a:cubicBezTo>
                    <a:lnTo>
                      <a:pt x="353" y="488"/>
                    </a:lnTo>
                    <a:cubicBezTo>
                      <a:pt x="353" y="486"/>
                      <a:pt x="352" y="485"/>
                      <a:pt x="352" y="483"/>
                    </a:cubicBezTo>
                    <a:lnTo>
                      <a:pt x="352" y="483"/>
                    </a:lnTo>
                    <a:cubicBezTo>
                      <a:pt x="352" y="482"/>
                      <a:pt x="352" y="481"/>
                      <a:pt x="352" y="480"/>
                    </a:cubicBezTo>
                    <a:lnTo>
                      <a:pt x="352" y="480"/>
                    </a:lnTo>
                    <a:cubicBezTo>
                      <a:pt x="349" y="472"/>
                      <a:pt x="341" y="469"/>
                      <a:pt x="332" y="466"/>
                    </a:cubicBezTo>
                    <a:lnTo>
                      <a:pt x="332" y="466"/>
                    </a:lnTo>
                    <a:cubicBezTo>
                      <a:pt x="324" y="463"/>
                      <a:pt x="316" y="460"/>
                      <a:pt x="312" y="453"/>
                    </a:cubicBezTo>
                    <a:lnTo>
                      <a:pt x="312" y="453"/>
                    </a:lnTo>
                    <a:cubicBezTo>
                      <a:pt x="312" y="452"/>
                      <a:pt x="311" y="451"/>
                      <a:pt x="311" y="450"/>
                    </a:cubicBezTo>
                    <a:lnTo>
                      <a:pt x="311" y="450"/>
                    </a:lnTo>
                    <a:cubicBezTo>
                      <a:pt x="310" y="449"/>
                      <a:pt x="309" y="447"/>
                      <a:pt x="308" y="445"/>
                    </a:cubicBezTo>
                    <a:lnTo>
                      <a:pt x="308" y="445"/>
                    </a:lnTo>
                    <a:cubicBezTo>
                      <a:pt x="306" y="445"/>
                      <a:pt x="304" y="445"/>
                      <a:pt x="303" y="444"/>
                    </a:cubicBezTo>
                    <a:lnTo>
                      <a:pt x="303" y="444"/>
                    </a:lnTo>
                    <a:lnTo>
                      <a:pt x="303" y="444"/>
                    </a:lnTo>
                    <a:cubicBezTo>
                      <a:pt x="289" y="444"/>
                      <a:pt x="276" y="439"/>
                      <a:pt x="263" y="434"/>
                    </a:cubicBezTo>
                    <a:lnTo>
                      <a:pt x="263" y="434"/>
                    </a:lnTo>
                    <a:cubicBezTo>
                      <a:pt x="250" y="430"/>
                      <a:pt x="237" y="425"/>
                      <a:pt x="222" y="425"/>
                    </a:cubicBezTo>
                    <a:lnTo>
                      <a:pt x="222" y="425"/>
                    </a:lnTo>
                    <a:cubicBezTo>
                      <a:pt x="223" y="427"/>
                      <a:pt x="223" y="430"/>
                      <a:pt x="222" y="432"/>
                    </a:cubicBezTo>
                    <a:lnTo>
                      <a:pt x="222" y="432"/>
                    </a:lnTo>
                    <a:cubicBezTo>
                      <a:pt x="221" y="434"/>
                      <a:pt x="218" y="436"/>
                      <a:pt x="216" y="437"/>
                    </a:cubicBezTo>
                    <a:lnTo>
                      <a:pt x="216" y="437"/>
                    </a:lnTo>
                    <a:cubicBezTo>
                      <a:pt x="215" y="438"/>
                      <a:pt x="214" y="438"/>
                      <a:pt x="213" y="438"/>
                    </a:cubicBezTo>
                    <a:lnTo>
                      <a:pt x="213" y="438"/>
                    </a:lnTo>
                    <a:cubicBezTo>
                      <a:pt x="210" y="438"/>
                      <a:pt x="206" y="436"/>
                      <a:pt x="204" y="434"/>
                    </a:cubicBezTo>
                    <a:lnTo>
                      <a:pt x="204" y="434"/>
                    </a:lnTo>
                    <a:cubicBezTo>
                      <a:pt x="203" y="434"/>
                      <a:pt x="202" y="434"/>
                      <a:pt x="201" y="433"/>
                    </a:cubicBezTo>
                    <a:lnTo>
                      <a:pt x="201" y="433"/>
                    </a:lnTo>
                    <a:cubicBezTo>
                      <a:pt x="199" y="433"/>
                      <a:pt x="197" y="432"/>
                      <a:pt x="194" y="432"/>
                    </a:cubicBezTo>
                    <a:lnTo>
                      <a:pt x="194" y="432"/>
                    </a:lnTo>
                    <a:cubicBezTo>
                      <a:pt x="192" y="432"/>
                      <a:pt x="190" y="433"/>
                      <a:pt x="189" y="434"/>
                    </a:cubicBezTo>
                    <a:lnTo>
                      <a:pt x="189" y="434"/>
                    </a:lnTo>
                    <a:cubicBezTo>
                      <a:pt x="188" y="436"/>
                      <a:pt x="188" y="437"/>
                      <a:pt x="188" y="439"/>
                    </a:cubicBezTo>
                    <a:lnTo>
                      <a:pt x="188" y="439"/>
                    </a:lnTo>
                    <a:cubicBezTo>
                      <a:pt x="187" y="440"/>
                      <a:pt x="187" y="442"/>
                      <a:pt x="186" y="443"/>
                    </a:cubicBezTo>
                    <a:lnTo>
                      <a:pt x="186" y="443"/>
                    </a:lnTo>
                    <a:cubicBezTo>
                      <a:pt x="184" y="446"/>
                      <a:pt x="182" y="448"/>
                      <a:pt x="177" y="448"/>
                    </a:cubicBezTo>
                    <a:lnTo>
                      <a:pt x="177" y="448"/>
                    </a:lnTo>
                    <a:cubicBezTo>
                      <a:pt x="175" y="448"/>
                      <a:pt x="172" y="447"/>
                      <a:pt x="170" y="445"/>
                    </a:cubicBezTo>
                    <a:lnTo>
                      <a:pt x="170" y="445"/>
                    </a:lnTo>
                    <a:cubicBezTo>
                      <a:pt x="165" y="442"/>
                      <a:pt x="163" y="436"/>
                      <a:pt x="161" y="432"/>
                    </a:cubicBezTo>
                    <a:lnTo>
                      <a:pt x="150" y="432"/>
                    </a:lnTo>
                    <a:lnTo>
                      <a:pt x="150" y="432"/>
                    </a:lnTo>
                    <a:cubicBezTo>
                      <a:pt x="148" y="439"/>
                      <a:pt x="148" y="446"/>
                      <a:pt x="148" y="454"/>
                    </a:cubicBezTo>
                    <a:lnTo>
                      <a:pt x="148" y="455"/>
                    </a:lnTo>
                    <a:lnTo>
                      <a:pt x="148" y="455"/>
                    </a:lnTo>
                    <a:lnTo>
                      <a:pt x="148" y="455"/>
                    </a:lnTo>
                    <a:cubicBezTo>
                      <a:pt x="137" y="454"/>
                      <a:pt x="128" y="450"/>
                      <a:pt x="119" y="447"/>
                    </a:cubicBezTo>
                    <a:lnTo>
                      <a:pt x="87" y="434"/>
                    </a:lnTo>
                    <a:lnTo>
                      <a:pt x="87" y="434"/>
                    </a:lnTo>
                    <a:cubicBezTo>
                      <a:pt x="83" y="433"/>
                      <a:pt x="72" y="427"/>
                      <a:pt x="74" y="418"/>
                    </a:cubicBezTo>
                    <a:lnTo>
                      <a:pt x="74" y="417"/>
                    </a:lnTo>
                    <a:lnTo>
                      <a:pt x="75" y="417"/>
                    </a:lnTo>
                    <a:lnTo>
                      <a:pt x="75" y="417"/>
                    </a:lnTo>
                    <a:cubicBezTo>
                      <a:pt x="80" y="419"/>
                      <a:pt x="85" y="418"/>
                      <a:pt x="90" y="417"/>
                    </a:cubicBezTo>
                    <a:lnTo>
                      <a:pt x="90" y="417"/>
                    </a:lnTo>
                    <a:cubicBezTo>
                      <a:pt x="91" y="413"/>
                      <a:pt x="91" y="409"/>
                      <a:pt x="91" y="405"/>
                    </a:cubicBezTo>
                    <a:lnTo>
                      <a:pt x="91" y="405"/>
                    </a:lnTo>
                    <a:cubicBezTo>
                      <a:pt x="83" y="404"/>
                      <a:pt x="75" y="403"/>
                      <a:pt x="67" y="400"/>
                    </a:cubicBezTo>
                    <a:lnTo>
                      <a:pt x="67" y="400"/>
                    </a:lnTo>
                    <a:cubicBezTo>
                      <a:pt x="59" y="398"/>
                      <a:pt x="51" y="396"/>
                      <a:pt x="43" y="395"/>
                    </a:cubicBezTo>
                    <a:lnTo>
                      <a:pt x="42" y="395"/>
                    </a:lnTo>
                    <a:lnTo>
                      <a:pt x="42" y="394"/>
                    </a:lnTo>
                    <a:lnTo>
                      <a:pt x="42" y="394"/>
                    </a:lnTo>
                    <a:cubicBezTo>
                      <a:pt x="44" y="387"/>
                      <a:pt x="52" y="384"/>
                      <a:pt x="60" y="384"/>
                    </a:cubicBezTo>
                    <a:lnTo>
                      <a:pt x="60" y="384"/>
                    </a:lnTo>
                    <a:lnTo>
                      <a:pt x="60" y="384"/>
                    </a:lnTo>
                    <a:cubicBezTo>
                      <a:pt x="63" y="384"/>
                      <a:pt x="67" y="384"/>
                      <a:pt x="70" y="384"/>
                    </a:cubicBezTo>
                    <a:lnTo>
                      <a:pt x="70" y="384"/>
                    </a:lnTo>
                    <a:cubicBezTo>
                      <a:pt x="74" y="386"/>
                      <a:pt x="78" y="386"/>
                      <a:pt x="82" y="386"/>
                    </a:cubicBezTo>
                    <a:lnTo>
                      <a:pt x="82" y="386"/>
                    </a:lnTo>
                    <a:cubicBezTo>
                      <a:pt x="88" y="386"/>
                      <a:pt x="93" y="383"/>
                      <a:pt x="100" y="381"/>
                    </a:cubicBezTo>
                    <a:lnTo>
                      <a:pt x="100" y="381"/>
                    </a:lnTo>
                    <a:cubicBezTo>
                      <a:pt x="105" y="378"/>
                      <a:pt x="112" y="376"/>
                      <a:pt x="118" y="376"/>
                    </a:cubicBezTo>
                    <a:lnTo>
                      <a:pt x="118" y="376"/>
                    </a:lnTo>
                    <a:cubicBezTo>
                      <a:pt x="119" y="376"/>
                      <a:pt x="121" y="376"/>
                      <a:pt x="122" y="376"/>
                    </a:cubicBezTo>
                    <a:lnTo>
                      <a:pt x="122" y="376"/>
                    </a:lnTo>
                    <a:cubicBezTo>
                      <a:pt x="126" y="377"/>
                      <a:pt x="131" y="380"/>
                      <a:pt x="135" y="381"/>
                    </a:cubicBezTo>
                    <a:lnTo>
                      <a:pt x="135" y="381"/>
                    </a:lnTo>
                    <a:cubicBezTo>
                      <a:pt x="137" y="382"/>
                      <a:pt x="139" y="384"/>
                      <a:pt x="142" y="384"/>
                    </a:cubicBezTo>
                    <a:lnTo>
                      <a:pt x="142" y="384"/>
                    </a:lnTo>
                    <a:cubicBezTo>
                      <a:pt x="144" y="386"/>
                      <a:pt x="147" y="386"/>
                      <a:pt x="150" y="386"/>
                    </a:cubicBezTo>
                    <a:lnTo>
                      <a:pt x="150" y="386"/>
                    </a:lnTo>
                    <a:cubicBezTo>
                      <a:pt x="153" y="386"/>
                      <a:pt x="157" y="386"/>
                      <a:pt x="160" y="382"/>
                    </a:cubicBezTo>
                    <a:lnTo>
                      <a:pt x="160" y="382"/>
                    </a:lnTo>
                    <a:cubicBezTo>
                      <a:pt x="159" y="379"/>
                      <a:pt x="158" y="376"/>
                      <a:pt x="154" y="375"/>
                    </a:cubicBezTo>
                    <a:lnTo>
                      <a:pt x="155" y="373"/>
                    </a:lnTo>
                    <a:lnTo>
                      <a:pt x="155" y="373"/>
                    </a:lnTo>
                    <a:cubicBezTo>
                      <a:pt x="156" y="373"/>
                      <a:pt x="156" y="373"/>
                      <a:pt x="156" y="373"/>
                    </a:cubicBezTo>
                    <a:lnTo>
                      <a:pt x="156" y="373"/>
                    </a:lnTo>
                    <a:cubicBezTo>
                      <a:pt x="159" y="373"/>
                      <a:pt x="161" y="372"/>
                      <a:pt x="161" y="371"/>
                    </a:cubicBezTo>
                    <a:lnTo>
                      <a:pt x="161" y="371"/>
                    </a:lnTo>
                    <a:cubicBezTo>
                      <a:pt x="161" y="371"/>
                      <a:pt x="162" y="371"/>
                      <a:pt x="161" y="370"/>
                    </a:cubicBezTo>
                    <a:lnTo>
                      <a:pt x="161" y="370"/>
                    </a:lnTo>
                    <a:cubicBezTo>
                      <a:pt x="154" y="363"/>
                      <a:pt x="145" y="352"/>
                      <a:pt x="135" y="352"/>
                    </a:cubicBezTo>
                    <a:lnTo>
                      <a:pt x="135" y="352"/>
                    </a:lnTo>
                    <a:cubicBezTo>
                      <a:pt x="133" y="352"/>
                      <a:pt x="131" y="353"/>
                      <a:pt x="130" y="354"/>
                    </a:cubicBezTo>
                    <a:lnTo>
                      <a:pt x="130" y="354"/>
                    </a:lnTo>
                    <a:cubicBezTo>
                      <a:pt x="126" y="354"/>
                      <a:pt x="124" y="356"/>
                      <a:pt x="121" y="359"/>
                    </a:cubicBezTo>
                    <a:lnTo>
                      <a:pt x="121" y="359"/>
                    </a:lnTo>
                    <a:cubicBezTo>
                      <a:pt x="119" y="360"/>
                      <a:pt x="117" y="361"/>
                      <a:pt x="115" y="362"/>
                    </a:cubicBezTo>
                    <a:lnTo>
                      <a:pt x="115" y="362"/>
                    </a:lnTo>
                    <a:cubicBezTo>
                      <a:pt x="111" y="364"/>
                      <a:pt x="106" y="366"/>
                      <a:pt x="100" y="366"/>
                    </a:cubicBezTo>
                    <a:lnTo>
                      <a:pt x="100" y="366"/>
                    </a:lnTo>
                    <a:cubicBezTo>
                      <a:pt x="89" y="366"/>
                      <a:pt x="77" y="361"/>
                      <a:pt x="68" y="357"/>
                    </a:cubicBezTo>
                    <a:lnTo>
                      <a:pt x="68" y="357"/>
                    </a:lnTo>
                    <a:cubicBezTo>
                      <a:pt x="66" y="357"/>
                      <a:pt x="64" y="356"/>
                      <a:pt x="62" y="355"/>
                    </a:cubicBezTo>
                    <a:lnTo>
                      <a:pt x="62" y="355"/>
                    </a:lnTo>
                    <a:cubicBezTo>
                      <a:pt x="44" y="347"/>
                      <a:pt x="24" y="339"/>
                      <a:pt x="4" y="339"/>
                    </a:cubicBezTo>
                    <a:lnTo>
                      <a:pt x="4" y="339"/>
                    </a:lnTo>
                    <a:lnTo>
                      <a:pt x="4" y="338"/>
                    </a:lnTo>
                    <a:lnTo>
                      <a:pt x="4" y="338"/>
                    </a:lnTo>
                    <a:cubicBezTo>
                      <a:pt x="0" y="328"/>
                      <a:pt x="9" y="317"/>
                      <a:pt x="19" y="313"/>
                    </a:cubicBezTo>
                    <a:lnTo>
                      <a:pt x="19" y="313"/>
                    </a:lnTo>
                    <a:cubicBezTo>
                      <a:pt x="24" y="310"/>
                      <a:pt x="30" y="310"/>
                      <a:pt x="35" y="308"/>
                    </a:cubicBezTo>
                    <a:lnTo>
                      <a:pt x="35" y="308"/>
                    </a:lnTo>
                    <a:cubicBezTo>
                      <a:pt x="39" y="308"/>
                      <a:pt x="44" y="307"/>
                      <a:pt x="49" y="306"/>
                    </a:cubicBezTo>
                    <a:lnTo>
                      <a:pt x="49" y="306"/>
                    </a:lnTo>
                    <a:cubicBezTo>
                      <a:pt x="57" y="303"/>
                      <a:pt x="64" y="299"/>
                      <a:pt x="71" y="294"/>
                    </a:cubicBezTo>
                    <a:lnTo>
                      <a:pt x="71" y="294"/>
                    </a:lnTo>
                    <a:cubicBezTo>
                      <a:pt x="76" y="291"/>
                      <a:pt x="82" y="287"/>
                      <a:pt x="88" y="285"/>
                    </a:cubicBezTo>
                    <a:lnTo>
                      <a:pt x="88" y="285"/>
                    </a:lnTo>
                    <a:cubicBezTo>
                      <a:pt x="98" y="280"/>
                      <a:pt x="109" y="278"/>
                      <a:pt x="124" y="278"/>
                    </a:cubicBezTo>
                    <a:lnTo>
                      <a:pt x="124" y="278"/>
                    </a:lnTo>
                    <a:cubicBezTo>
                      <a:pt x="133" y="278"/>
                      <a:pt x="143" y="279"/>
                      <a:pt x="153" y="280"/>
                    </a:cubicBezTo>
                    <a:lnTo>
                      <a:pt x="153" y="280"/>
                    </a:lnTo>
                    <a:cubicBezTo>
                      <a:pt x="156" y="280"/>
                      <a:pt x="159" y="280"/>
                      <a:pt x="163" y="280"/>
                    </a:cubicBezTo>
                    <a:lnTo>
                      <a:pt x="163" y="280"/>
                    </a:lnTo>
                    <a:cubicBezTo>
                      <a:pt x="164" y="281"/>
                      <a:pt x="165" y="281"/>
                      <a:pt x="166" y="281"/>
                    </a:cubicBezTo>
                    <a:lnTo>
                      <a:pt x="166" y="281"/>
                    </a:lnTo>
                    <a:cubicBezTo>
                      <a:pt x="170" y="281"/>
                      <a:pt x="174" y="280"/>
                      <a:pt x="175" y="277"/>
                    </a:cubicBezTo>
                    <a:lnTo>
                      <a:pt x="175" y="277"/>
                    </a:lnTo>
                    <a:cubicBezTo>
                      <a:pt x="177" y="275"/>
                      <a:pt x="177" y="272"/>
                      <a:pt x="177" y="268"/>
                    </a:cubicBezTo>
                    <a:lnTo>
                      <a:pt x="177" y="268"/>
                    </a:lnTo>
                    <a:cubicBezTo>
                      <a:pt x="177" y="266"/>
                      <a:pt x="177" y="265"/>
                      <a:pt x="177" y="263"/>
                    </a:cubicBezTo>
                    <a:lnTo>
                      <a:pt x="177" y="263"/>
                    </a:lnTo>
                    <a:cubicBezTo>
                      <a:pt x="178" y="257"/>
                      <a:pt x="182" y="252"/>
                      <a:pt x="186" y="248"/>
                    </a:cubicBezTo>
                    <a:lnTo>
                      <a:pt x="186" y="248"/>
                    </a:lnTo>
                    <a:cubicBezTo>
                      <a:pt x="187" y="246"/>
                      <a:pt x="188" y="245"/>
                      <a:pt x="189" y="243"/>
                    </a:cubicBezTo>
                    <a:lnTo>
                      <a:pt x="189" y="243"/>
                    </a:lnTo>
                    <a:cubicBezTo>
                      <a:pt x="194" y="237"/>
                      <a:pt x="195" y="228"/>
                      <a:pt x="191" y="224"/>
                    </a:cubicBezTo>
                    <a:lnTo>
                      <a:pt x="191" y="224"/>
                    </a:lnTo>
                    <a:cubicBezTo>
                      <a:pt x="188" y="221"/>
                      <a:pt x="183" y="220"/>
                      <a:pt x="178" y="220"/>
                    </a:cubicBezTo>
                    <a:lnTo>
                      <a:pt x="135" y="220"/>
                    </a:lnTo>
                    <a:lnTo>
                      <a:pt x="130" y="209"/>
                    </a:lnTo>
                    <a:lnTo>
                      <a:pt x="131" y="209"/>
                    </a:lnTo>
                    <a:lnTo>
                      <a:pt x="131" y="209"/>
                    </a:lnTo>
                    <a:cubicBezTo>
                      <a:pt x="140" y="206"/>
                      <a:pt x="148" y="201"/>
                      <a:pt x="156" y="194"/>
                    </a:cubicBezTo>
                    <a:lnTo>
                      <a:pt x="156" y="194"/>
                    </a:lnTo>
                    <a:cubicBezTo>
                      <a:pt x="156" y="194"/>
                      <a:pt x="157" y="193"/>
                      <a:pt x="158" y="192"/>
                    </a:cubicBezTo>
                    <a:lnTo>
                      <a:pt x="158" y="192"/>
                    </a:lnTo>
                    <a:cubicBezTo>
                      <a:pt x="159" y="191"/>
                      <a:pt x="161" y="189"/>
                      <a:pt x="163" y="188"/>
                    </a:cubicBezTo>
                    <a:lnTo>
                      <a:pt x="163" y="188"/>
                    </a:lnTo>
                    <a:cubicBezTo>
                      <a:pt x="166" y="186"/>
                      <a:pt x="170" y="183"/>
                      <a:pt x="174" y="181"/>
                    </a:cubicBezTo>
                    <a:lnTo>
                      <a:pt x="203" y="165"/>
                    </a:lnTo>
                    <a:lnTo>
                      <a:pt x="203" y="165"/>
                    </a:lnTo>
                    <a:cubicBezTo>
                      <a:pt x="213" y="160"/>
                      <a:pt x="224" y="154"/>
                      <a:pt x="235" y="152"/>
                    </a:cubicBezTo>
                    <a:lnTo>
                      <a:pt x="235" y="152"/>
                    </a:lnTo>
                    <a:cubicBezTo>
                      <a:pt x="238" y="151"/>
                      <a:pt x="242" y="151"/>
                      <a:pt x="245" y="151"/>
                    </a:cubicBezTo>
                    <a:lnTo>
                      <a:pt x="245" y="151"/>
                    </a:lnTo>
                    <a:cubicBezTo>
                      <a:pt x="255" y="151"/>
                      <a:pt x="263" y="154"/>
                      <a:pt x="269" y="159"/>
                    </a:cubicBezTo>
                    <a:lnTo>
                      <a:pt x="269" y="159"/>
                    </a:lnTo>
                    <a:cubicBezTo>
                      <a:pt x="270" y="160"/>
                      <a:pt x="271" y="161"/>
                      <a:pt x="271" y="161"/>
                    </a:cubicBezTo>
                    <a:lnTo>
                      <a:pt x="271" y="161"/>
                    </a:lnTo>
                    <a:cubicBezTo>
                      <a:pt x="273" y="163"/>
                      <a:pt x="276" y="165"/>
                      <a:pt x="278" y="165"/>
                    </a:cubicBezTo>
                    <a:lnTo>
                      <a:pt x="278" y="165"/>
                    </a:lnTo>
                    <a:cubicBezTo>
                      <a:pt x="280" y="166"/>
                      <a:pt x="283" y="165"/>
                      <a:pt x="285" y="163"/>
                    </a:cubicBezTo>
                    <a:lnTo>
                      <a:pt x="285" y="163"/>
                    </a:lnTo>
                    <a:cubicBezTo>
                      <a:pt x="288" y="159"/>
                      <a:pt x="289" y="154"/>
                      <a:pt x="289" y="148"/>
                    </a:cubicBezTo>
                    <a:lnTo>
                      <a:pt x="289" y="148"/>
                    </a:lnTo>
                    <a:cubicBezTo>
                      <a:pt x="287" y="137"/>
                      <a:pt x="282" y="128"/>
                      <a:pt x="273" y="120"/>
                    </a:cubicBezTo>
                    <a:lnTo>
                      <a:pt x="273" y="119"/>
                    </a:lnTo>
                    <a:lnTo>
                      <a:pt x="274" y="118"/>
                    </a:lnTo>
                    <a:lnTo>
                      <a:pt x="274" y="118"/>
                    </a:lnTo>
                    <a:cubicBezTo>
                      <a:pt x="286" y="113"/>
                      <a:pt x="299" y="107"/>
                      <a:pt x="312" y="107"/>
                    </a:cubicBezTo>
                    <a:lnTo>
                      <a:pt x="312" y="107"/>
                    </a:lnTo>
                    <a:cubicBezTo>
                      <a:pt x="318" y="107"/>
                      <a:pt x="323" y="109"/>
                      <a:pt x="328" y="111"/>
                    </a:cubicBezTo>
                    <a:lnTo>
                      <a:pt x="328" y="111"/>
                    </a:lnTo>
                    <a:cubicBezTo>
                      <a:pt x="332" y="113"/>
                      <a:pt x="335" y="115"/>
                      <a:pt x="337" y="118"/>
                    </a:cubicBezTo>
                    <a:lnTo>
                      <a:pt x="337" y="118"/>
                    </a:lnTo>
                    <a:cubicBezTo>
                      <a:pt x="342" y="121"/>
                      <a:pt x="347" y="125"/>
                      <a:pt x="352" y="126"/>
                    </a:cubicBezTo>
                    <a:lnTo>
                      <a:pt x="352" y="126"/>
                    </a:lnTo>
                    <a:cubicBezTo>
                      <a:pt x="352" y="116"/>
                      <a:pt x="347" y="107"/>
                      <a:pt x="340" y="101"/>
                    </a:cubicBezTo>
                    <a:lnTo>
                      <a:pt x="339" y="100"/>
                    </a:lnTo>
                    <a:lnTo>
                      <a:pt x="426" y="82"/>
                    </a:lnTo>
                    <a:lnTo>
                      <a:pt x="426" y="82"/>
                    </a:lnTo>
                    <a:cubicBezTo>
                      <a:pt x="431" y="81"/>
                      <a:pt x="436" y="79"/>
                      <a:pt x="440" y="79"/>
                    </a:cubicBezTo>
                    <a:lnTo>
                      <a:pt x="440" y="79"/>
                    </a:lnTo>
                    <a:cubicBezTo>
                      <a:pt x="445" y="79"/>
                      <a:pt x="449" y="81"/>
                      <a:pt x="452" y="82"/>
                    </a:cubicBezTo>
                    <a:lnTo>
                      <a:pt x="452" y="82"/>
                    </a:lnTo>
                    <a:cubicBezTo>
                      <a:pt x="466" y="90"/>
                      <a:pt x="465" y="110"/>
                      <a:pt x="458" y="126"/>
                    </a:cubicBezTo>
                    <a:lnTo>
                      <a:pt x="458" y="126"/>
                    </a:lnTo>
                    <a:lnTo>
                      <a:pt x="458" y="126"/>
                    </a:lnTo>
                    <a:cubicBezTo>
                      <a:pt x="457" y="128"/>
                      <a:pt x="456" y="131"/>
                      <a:pt x="456" y="133"/>
                    </a:cubicBezTo>
                    <a:lnTo>
                      <a:pt x="456" y="133"/>
                    </a:lnTo>
                    <a:cubicBezTo>
                      <a:pt x="456" y="138"/>
                      <a:pt x="461" y="140"/>
                      <a:pt x="465" y="140"/>
                    </a:cubicBezTo>
                    <a:lnTo>
                      <a:pt x="465" y="140"/>
                    </a:lnTo>
                    <a:cubicBezTo>
                      <a:pt x="468" y="140"/>
                      <a:pt x="472" y="139"/>
                      <a:pt x="474" y="137"/>
                    </a:cubicBezTo>
                    <a:lnTo>
                      <a:pt x="474" y="137"/>
                    </a:lnTo>
                    <a:cubicBezTo>
                      <a:pt x="479" y="131"/>
                      <a:pt x="479" y="122"/>
                      <a:pt x="479" y="113"/>
                    </a:cubicBezTo>
                    <a:lnTo>
                      <a:pt x="479" y="92"/>
                    </a:lnTo>
                    <a:lnTo>
                      <a:pt x="479" y="92"/>
                    </a:lnTo>
                    <a:cubicBezTo>
                      <a:pt x="479" y="84"/>
                      <a:pt x="481" y="79"/>
                      <a:pt x="485" y="79"/>
                    </a:cubicBezTo>
                    <a:lnTo>
                      <a:pt x="485" y="79"/>
                    </a:lnTo>
                    <a:cubicBezTo>
                      <a:pt x="488" y="79"/>
                      <a:pt x="491" y="81"/>
                      <a:pt x="493" y="82"/>
                    </a:cubicBezTo>
                    <a:lnTo>
                      <a:pt x="493" y="82"/>
                    </a:lnTo>
                    <a:cubicBezTo>
                      <a:pt x="495" y="83"/>
                      <a:pt x="497" y="85"/>
                      <a:pt x="499" y="87"/>
                    </a:cubicBezTo>
                    <a:lnTo>
                      <a:pt x="499" y="87"/>
                    </a:lnTo>
                    <a:cubicBezTo>
                      <a:pt x="506" y="94"/>
                      <a:pt x="514" y="100"/>
                      <a:pt x="523" y="105"/>
                    </a:cubicBezTo>
                    <a:lnTo>
                      <a:pt x="523" y="105"/>
                    </a:lnTo>
                    <a:cubicBezTo>
                      <a:pt x="536" y="112"/>
                      <a:pt x="549" y="114"/>
                      <a:pt x="560" y="110"/>
                    </a:cubicBezTo>
                    <a:lnTo>
                      <a:pt x="560" y="110"/>
                    </a:lnTo>
                    <a:cubicBezTo>
                      <a:pt x="561" y="107"/>
                      <a:pt x="559" y="104"/>
                      <a:pt x="554" y="99"/>
                    </a:cubicBezTo>
                    <a:lnTo>
                      <a:pt x="526" y="75"/>
                    </a:lnTo>
                    <a:lnTo>
                      <a:pt x="527" y="74"/>
                    </a:lnTo>
                    <a:lnTo>
                      <a:pt x="527" y="74"/>
                    </a:lnTo>
                    <a:cubicBezTo>
                      <a:pt x="532" y="69"/>
                      <a:pt x="540" y="66"/>
                      <a:pt x="549" y="66"/>
                    </a:cubicBezTo>
                    <a:lnTo>
                      <a:pt x="549" y="66"/>
                    </a:lnTo>
                    <a:cubicBezTo>
                      <a:pt x="558" y="66"/>
                      <a:pt x="568" y="69"/>
                      <a:pt x="578" y="75"/>
                    </a:cubicBezTo>
                    <a:lnTo>
                      <a:pt x="578" y="75"/>
                    </a:lnTo>
                    <a:cubicBezTo>
                      <a:pt x="583" y="77"/>
                      <a:pt x="587" y="80"/>
                      <a:pt x="591" y="83"/>
                    </a:cubicBezTo>
                    <a:lnTo>
                      <a:pt x="591" y="83"/>
                    </a:lnTo>
                    <a:cubicBezTo>
                      <a:pt x="602" y="89"/>
                      <a:pt x="613" y="97"/>
                      <a:pt x="625" y="99"/>
                    </a:cubicBezTo>
                    <a:lnTo>
                      <a:pt x="625" y="99"/>
                    </a:lnTo>
                    <a:cubicBezTo>
                      <a:pt x="627" y="99"/>
                      <a:pt x="628" y="99"/>
                      <a:pt x="629" y="99"/>
                    </a:cubicBezTo>
                    <a:lnTo>
                      <a:pt x="629" y="99"/>
                    </a:lnTo>
                    <a:cubicBezTo>
                      <a:pt x="633" y="100"/>
                      <a:pt x="636" y="100"/>
                      <a:pt x="640" y="102"/>
                    </a:cubicBezTo>
                    <a:lnTo>
                      <a:pt x="640" y="102"/>
                    </a:lnTo>
                    <a:cubicBezTo>
                      <a:pt x="643" y="103"/>
                      <a:pt x="646" y="105"/>
                      <a:pt x="649" y="108"/>
                    </a:cubicBezTo>
                    <a:lnTo>
                      <a:pt x="650" y="109"/>
                    </a:lnTo>
                    <a:lnTo>
                      <a:pt x="650" y="109"/>
                    </a:lnTo>
                    <a:cubicBezTo>
                      <a:pt x="661" y="119"/>
                      <a:pt x="674" y="126"/>
                      <a:pt x="688" y="129"/>
                    </a:cubicBezTo>
                    <a:lnTo>
                      <a:pt x="688" y="129"/>
                    </a:lnTo>
                    <a:cubicBezTo>
                      <a:pt x="690" y="128"/>
                      <a:pt x="690" y="126"/>
                      <a:pt x="690" y="124"/>
                    </a:cubicBezTo>
                    <a:lnTo>
                      <a:pt x="690" y="124"/>
                    </a:lnTo>
                    <a:cubicBezTo>
                      <a:pt x="690" y="118"/>
                      <a:pt x="683" y="111"/>
                      <a:pt x="678" y="108"/>
                    </a:cubicBezTo>
                    <a:lnTo>
                      <a:pt x="678" y="108"/>
                    </a:lnTo>
                    <a:cubicBezTo>
                      <a:pt x="663" y="99"/>
                      <a:pt x="647" y="92"/>
                      <a:pt x="631" y="85"/>
                    </a:cubicBezTo>
                    <a:lnTo>
                      <a:pt x="631" y="85"/>
                    </a:lnTo>
                    <a:cubicBezTo>
                      <a:pt x="628" y="84"/>
                      <a:pt x="624" y="82"/>
                      <a:pt x="622" y="79"/>
                    </a:cubicBezTo>
                    <a:lnTo>
                      <a:pt x="622" y="79"/>
                    </a:lnTo>
                    <a:cubicBezTo>
                      <a:pt x="621" y="76"/>
                      <a:pt x="621" y="73"/>
                      <a:pt x="623" y="71"/>
                    </a:cubicBezTo>
                    <a:lnTo>
                      <a:pt x="623" y="71"/>
                    </a:lnTo>
                    <a:cubicBezTo>
                      <a:pt x="625" y="67"/>
                      <a:pt x="630" y="64"/>
                      <a:pt x="635" y="64"/>
                    </a:cubicBezTo>
                    <a:lnTo>
                      <a:pt x="635" y="64"/>
                    </a:lnTo>
                    <a:lnTo>
                      <a:pt x="635" y="64"/>
                    </a:lnTo>
                    <a:cubicBezTo>
                      <a:pt x="638" y="64"/>
                      <a:pt x="641" y="65"/>
                      <a:pt x="644" y="65"/>
                    </a:cubicBezTo>
                    <a:lnTo>
                      <a:pt x="644" y="65"/>
                    </a:lnTo>
                    <a:cubicBezTo>
                      <a:pt x="648" y="66"/>
                      <a:pt x="652" y="67"/>
                      <a:pt x="655" y="66"/>
                    </a:cubicBezTo>
                    <a:lnTo>
                      <a:pt x="655" y="66"/>
                    </a:lnTo>
                    <a:cubicBezTo>
                      <a:pt x="658" y="66"/>
                      <a:pt x="660" y="65"/>
                      <a:pt x="661" y="64"/>
                    </a:cubicBezTo>
                    <a:lnTo>
                      <a:pt x="661" y="64"/>
                    </a:lnTo>
                    <a:cubicBezTo>
                      <a:pt x="662" y="63"/>
                      <a:pt x="662" y="61"/>
                      <a:pt x="662" y="60"/>
                    </a:cubicBezTo>
                    <a:lnTo>
                      <a:pt x="662" y="60"/>
                    </a:lnTo>
                    <a:cubicBezTo>
                      <a:pt x="660" y="56"/>
                      <a:pt x="654" y="52"/>
                      <a:pt x="649" y="51"/>
                    </a:cubicBezTo>
                    <a:lnTo>
                      <a:pt x="649" y="51"/>
                    </a:lnTo>
                    <a:cubicBezTo>
                      <a:pt x="643" y="50"/>
                      <a:pt x="636" y="47"/>
                      <a:pt x="634" y="42"/>
                    </a:cubicBezTo>
                    <a:lnTo>
                      <a:pt x="634" y="42"/>
                    </a:lnTo>
                    <a:cubicBezTo>
                      <a:pt x="634" y="40"/>
                      <a:pt x="634" y="38"/>
                      <a:pt x="634" y="36"/>
                    </a:cubicBezTo>
                    <a:lnTo>
                      <a:pt x="635" y="36"/>
                    </a:lnTo>
                    <a:lnTo>
                      <a:pt x="696" y="33"/>
                    </a:lnTo>
                    <a:lnTo>
                      <a:pt x="696" y="33"/>
                    </a:lnTo>
                    <a:cubicBezTo>
                      <a:pt x="703" y="28"/>
                      <a:pt x="709" y="26"/>
                      <a:pt x="719" y="26"/>
                    </a:cubicBezTo>
                    <a:lnTo>
                      <a:pt x="719" y="26"/>
                    </a:lnTo>
                    <a:cubicBezTo>
                      <a:pt x="724" y="26"/>
                      <a:pt x="730" y="27"/>
                      <a:pt x="736" y="27"/>
                    </a:cubicBezTo>
                    <a:lnTo>
                      <a:pt x="736" y="27"/>
                    </a:lnTo>
                    <a:cubicBezTo>
                      <a:pt x="741" y="28"/>
                      <a:pt x="746" y="29"/>
                      <a:pt x="752" y="29"/>
                    </a:cubicBezTo>
                    <a:lnTo>
                      <a:pt x="752" y="29"/>
                    </a:lnTo>
                    <a:cubicBezTo>
                      <a:pt x="756" y="29"/>
                      <a:pt x="759" y="29"/>
                      <a:pt x="761" y="28"/>
                    </a:cubicBezTo>
                    <a:lnTo>
                      <a:pt x="761" y="28"/>
                    </a:lnTo>
                    <a:cubicBezTo>
                      <a:pt x="766" y="27"/>
                      <a:pt x="770" y="25"/>
                      <a:pt x="775" y="24"/>
                    </a:cubicBezTo>
                    <a:lnTo>
                      <a:pt x="775" y="24"/>
                    </a:lnTo>
                    <a:cubicBezTo>
                      <a:pt x="781" y="22"/>
                      <a:pt x="788" y="20"/>
                      <a:pt x="794" y="20"/>
                    </a:cubicBezTo>
                    <a:lnTo>
                      <a:pt x="795" y="20"/>
                    </a:lnTo>
                    <a:lnTo>
                      <a:pt x="795" y="20"/>
                    </a:lnTo>
                    <a:cubicBezTo>
                      <a:pt x="802" y="20"/>
                      <a:pt x="809" y="24"/>
                      <a:pt x="814" y="30"/>
                    </a:cubicBezTo>
                    <a:lnTo>
                      <a:pt x="814" y="30"/>
                    </a:lnTo>
                    <a:cubicBezTo>
                      <a:pt x="816" y="34"/>
                      <a:pt x="816" y="38"/>
                      <a:pt x="815" y="41"/>
                    </a:cubicBezTo>
                    <a:lnTo>
                      <a:pt x="829" y="44"/>
                    </a:lnTo>
                    <a:lnTo>
                      <a:pt x="829" y="44"/>
                    </a:lnTo>
                    <a:cubicBezTo>
                      <a:pt x="835" y="40"/>
                      <a:pt x="837" y="31"/>
                      <a:pt x="834" y="25"/>
                    </a:cubicBezTo>
                    <a:lnTo>
                      <a:pt x="834" y="25"/>
                    </a:lnTo>
                    <a:cubicBezTo>
                      <a:pt x="834" y="24"/>
                      <a:pt x="834" y="24"/>
                      <a:pt x="833" y="24"/>
                    </a:cubicBezTo>
                    <a:lnTo>
                      <a:pt x="833" y="24"/>
                    </a:lnTo>
                    <a:cubicBezTo>
                      <a:pt x="833" y="21"/>
                      <a:pt x="831" y="19"/>
                      <a:pt x="831" y="18"/>
                    </a:cubicBezTo>
                    <a:lnTo>
                      <a:pt x="831" y="18"/>
                    </a:lnTo>
                    <a:cubicBezTo>
                      <a:pt x="832" y="13"/>
                      <a:pt x="836" y="10"/>
                      <a:pt x="844" y="9"/>
                    </a:cubicBezTo>
                    <a:lnTo>
                      <a:pt x="844" y="9"/>
                    </a:lnTo>
                    <a:cubicBezTo>
                      <a:pt x="884" y="4"/>
                      <a:pt x="925" y="1"/>
                      <a:pt x="965" y="0"/>
                    </a:cubicBezTo>
                    <a:lnTo>
                      <a:pt x="965" y="0"/>
                    </a:lnTo>
                    <a:cubicBezTo>
                      <a:pt x="974" y="0"/>
                      <a:pt x="980" y="0"/>
                      <a:pt x="986" y="0"/>
                    </a:cubicBezTo>
                    <a:lnTo>
                      <a:pt x="986" y="0"/>
                    </a:lnTo>
                    <a:cubicBezTo>
                      <a:pt x="1010" y="0"/>
                      <a:pt x="1028" y="1"/>
                      <a:pt x="1045" y="6"/>
                    </a:cubicBezTo>
                    <a:lnTo>
                      <a:pt x="1045" y="6"/>
                    </a:lnTo>
                    <a:cubicBezTo>
                      <a:pt x="1048" y="7"/>
                      <a:pt x="1050" y="8"/>
                      <a:pt x="1053" y="9"/>
                    </a:cubicBezTo>
                    <a:lnTo>
                      <a:pt x="1053" y="9"/>
                    </a:lnTo>
                    <a:cubicBezTo>
                      <a:pt x="1059" y="11"/>
                      <a:pt x="1065" y="13"/>
                      <a:pt x="1071" y="14"/>
                    </a:cubicBezTo>
                    <a:lnTo>
                      <a:pt x="1071" y="14"/>
                    </a:lnTo>
                    <a:cubicBezTo>
                      <a:pt x="1077" y="14"/>
                      <a:pt x="1084" y="14"/>
                      <a:pt x="1090" y="14"/>
                    </a:cubicBezTo>
                    <a:lnTo>
                      <a:pt x="1090" y="14"/>
                    </a:lnTo>
                    <a:cubicBezTo>
                      <a:pt x="1100" y="15"/>
                      <a:pt x="1111" y="15"/>
                      <a:pt x="1120" y="19"/>
                    </a:cubicBezTo>
                    <a:lnTo>
                      <a:pt x="1120" y="19"/>
                    </a:lnTo>
                    <a:cubicBezTo>
                      <a:pt x="1123" y="20"/>
                      <a:pt x="1126" y="22"/>
                      <a:pt x="1128" y="24"/>
                    </a:cubicBezTo>
                    <a:lnTo>
                      <a:pt x="1128" y="24"/>
                    </a:lnTo>
                    <a:cubicBezTo>
                      <a:pt x="1134" y="27"/>
                      <a:pt x="1140" y="31"/>
                      <a:pt x="1145" y="31"/>
                    </a:cubicBezTo>
                    <a:lnTo>
                      <a:pt x="1145" y="31"/>
                    </a:lnTo>
                    <a:cubicBezTo>
                      <a:pt x="1148" y="31"/>
                      <a:pt x="1150" y="31"/>
                      <a:pt x="1151" y="30"/>
                    </a:cubicBezTo>
                    <a:lnTo>
                      <a:pt x="1153" y="29"/>
                    </a:lnTo>
                    <a:lnTo>
                      <a:pt x="1156" y="47"/>
                    </a:lnTo>
                    <a:lnTo>
                      <a:pt x="1156" y="47"/>
                    </a:lnTo>
                    <a:cubicBezTo>
                      <a:pt x="1179" y="46"/>
                      <a:pt x="1202" y="47"/>
                      <a:pt x="1224" y="52"/>
                    </a:cubicBezTo>
                    <a:lnTo>
                      <a:pt x="1224" y="52"/>
                    </a:lnTo>
                    <a:cubicBezTo>
                      <a:pt x="1228" y="53"/>
                      <a:pt x="1233" y="56"/>
                      <a:pt x="1234" y="60"/>
                    </a:cubicBezTo>
                    <a:lnTo>
                      <a:pt x="1234" y="60"/>
                    </a:lnTo>
                    <a:cubicBezTo>
                      <a:pt x="1234" y="62"/>
                      <a:pt x="1234" y="64"/>
                      <a:pt x="1233" y="65"/>
                    </a:cubicBezTo>
                    <a:lnTo>
                      <a:pt x="1233" y="65"/>
                    </a:lnTo>
                    <a:lnTo>
                      <a:pt x="1174" y="80"/>
                    </a:lnTo>
                    <a:lnTo>
                      <a:pt x="1174" y="80"/>
                    </a:lnTo>
                    <a:cubicBezTo>
                      <a:pt x="1169" y="81"/>
                      <a:pt x="1164" y="82"/>
                      <a:pt x="1159" y="83"/>
                    </a:cubicBezTo>
                    <a:lnTo>
                      <a:pt x="1159" y="83"/>
                    </a:lnTo>
                    <a:cubicBezTo>
                      <a:pt x="1153" y="84"/>
                      <a:pt x="1147" y="84"/>
                      <a:pt x="1142" y="84"/>
                    </a:cubicBezTo>
                    <a:lnTo>
                      <a:pt x="1051" y="88"/>
                    </a:lnTo>
                    <a:lnTo>
                      <a:pt x="1051" y="88"/>
                    </a:lnTo>
                    <a:cubicBezTo>
                      <a:pt x="1046" y="88"/>
                      <a:pt x="1039" y="90"/>
                      <a:pt x="1037" y="94"/>
                    </a:cubicBezTo>
                    <a:lnTo>
                      <a:pt x="1037" y="94"/>
                    </a:lnTo>
                    <a:cubicBezTo>
                      <a:pt x="1035" y="96"/>
                      <a:pt x="1035" y="97"/>
                      <a:pt x="1036" y="99"/>
                    </a:cubicBezTo>
                    <a:lnTo>
                      <a:pt x="1037" y="100"/>
                    </a:lnTo>
                    <a:lnTo>
                      <a:pt x="1035" y="100"/>
                    </a:lnTo>
                    <a:lnTo>
                      <a:pt x="1035" y="100"/>
                    </a:lnTo>
                    <a:cubicBezTo>
                      <a:pt x="1029" y="99"/>
                      <a:pt x="1022" y="98"/>
                      <a:pt x="1016" y="98"/>
                    </a:cubicBezTo>
                    <a:lnTo>
                      <a:pt x="1016" y="98"/>
                    </a:lnTo>
                    <a:cubicBezTo>
                      <a:pt x="1000" y="98"/>
                      <a:pt x="983" y="103"/>
                      <a:pt x="969" y="111"/>
                    </a:cubicBezTo>
                    <a:lnTo>
                      <a:pt x="969" y="111"/>
                    </a:lnTo>
                    <a:cubicBezTo>
                      <a:pt x="965" y="114"/>
                      <a:pt x="961" y="120"/>
                      <a:pt x="961" y="124"/>
                    </a:cubicBezTo>
                    <a:lnTo>
                      <a:pt x="961" y="124"/>
                    </a:lnTo>
                    <a:cubicBezTo>
                      <a:pt x="961" y="126"/>
                      <a:pt x="961" y="128"/>
                      <a:pt x="962" y="129"/>
                    </a:cubicBezTo>
                    <a:lnTo>
                      <a:pt x="962" y="129"/>
                    </a:lnTo>
                    <a:cubicBezTo>
                      <a:pt x="1014" y="113"/>
                      <a:pt x="1067" y="104"/>
                      <a:pt x="1121" y="102"/>
                    </a:cubicBezTo>
                    <a:lnTo>
                      <a:pt x="1121" y="102"/>
                    </a:lnTo>
                    <a:lnTo>
                      <a:pt x="1122" y="102"/>
                    </a:lnTo>
                    <a:lnTo>
                      <a:pt x="1122" y="102"/>
                    </a:lnTo>
                    <a:cubicBezTo>
                      <a:pt x="1130" y="102"/>
                      <a:pt x="1135" y="105"/>
                      <a:pt x="1135" y="110"/>
                    </a:cubicBezTo>
                    <a:lnTo>
                      <a:pt x="1136" y="111"/>
                    </a:lnTo>
                    <a:lnTo>
                      <a:pt x="1101" y="129"/>
                    </a:lnTo>
                    <a:lnTo>
                      <a:pt x="1101" y="129"/>
                    </a:lnTo>
                    <a:cubicBezTo>
                      <a:pt x="1097" y="132"/>
                      <a:pt x="1092" y="134"/>
                      <a:pt x="1091" y="139"/>
                    </a:cubicBezTo>
                    <a:lnTo>
                      <a:pt x="1091" y="139"/>
                    </a:lnTo>
                    <a:cubicBezTo>
                      <a:pt x="1091" y="142"/>
                      <a:pt x="1092" y="144"/>
                      <a:pt x="1093" y="145"/>
                    </a:cubicBezTo>
                    <a:lnTo>
                      <a:pt x="1093" y="145"/>
                    </a:lnTo>
                    <a:cubicBezTo>
                      <a:pt x="1095" y="148"/>
                      <a:pt x="1100" y="150"/>
                      <a:pt x="1102" y="150"/>
                    </a:cubicBezTo>
                    <a:lnTo>
                      <a:pt x="1103" y="150"/>
                    </a:lnTo>
                    <a:lnTo>
                      <a:pt x="1103" y="150"/>
                    </a:lnTo>
                    <a:cubicBezTo>
                      <a:pt x="1109" y="150"/>
                      <a:pt x="1115" y="146"/>
                      <a:pt x="1120" y="144"/>
                    </a:cubicBezTo>
                    <a:lnTo>
                      <a:pt x="1179" y="106"/>
                    </a:lnTo>
                    <a:lnTo>
                      <a:pt x="1179" y="106"/>
                    </a:lnTo>
                    <a:cubicBezTo>
                      <a:pt x="1186" y="102"/>
                      <a:pt x="1193" y="98"/>
                      <a:pt x="1200" y="98"/>
                    </a:cubicBezTo>
                    <a:lnTo>
                      <a:pt x="1200" y="98"/>
                    </a:lnTo>
                    <a:cubicBezTo>
                      <a:pt x="1203" y="98"/>
                      <a:pt x="1205" y="98"/>
                      <a:pt x="1208" y="99"/>
                    </a:cubicBezTo>
                    <a:lnTo>
                      <a:pt x="1208" y="99"/>
                    </a:lnTo>
                    <a:cubicBezTo>
                      <a:pt x="1215" y="102"/>
                      <a:pt x="1219" y="111"/>
                      <a:pt x="1221" y="124"/>
                    </a:cubicBezTo>
                    <a:lnTo>
                      <a:pt x="1221" y="124"/>
                    </a:lnTo>
                    <a:lnTo>
                      <a:pt x="1220" y="125"/>
                    </a:lnTo>
                    <a:lnTo>
                      <a:pt x="1220" y="125"/>
                    </a:lnTo>
                    <a:cubicBezTo>
                      <a:pt x="1200" y="143"/>
                      <a:pt x="1182" y="164"/>
                      <a:pt x="1169" y="188"/>
                    </a:cubicBezTo>
                    <a:lnTo>
                      <a:pt x="1169" y="188"/>
                    </a:lnTo>
                    <a:cubicBezTo>
                      <a:pt x="1175" y="191"/>
                      <a:pt x="1182" y="189"/>
                      <a:pt x="1192" y="181"/>
                    </a:cubicBezTo>
                    <a:lnTo>
                      <a:pt x="1192" y="181"/>
                    </a:lnTo>
                    <a:cubicBezTo>
                      <a:pt x="1208" y="168"/>
                      <a:pt x="1225" y="155"/>
                      <a:pt x="1239" y="139"/>
                    </a:cubicBezTo>
                    <a:lnTo>
                      <a:pt x="1239" y="139"/>
                    </a:lnTo>
                    <a:cubicBezTo>
                      <a:pt x="1245" y="132"/>
                      <a:pt x="1252" y="125"/>
                      <a:pt x="1260" y="125"/>
                    </a:cubicBezTo>
                    <a:lnTo>
                      <a:pt x="1260" y="125"/>
                    </a:lnTo>
                    <a:cubicBezTo>
                      <a:pt x="1261" y="125"/>
                      <a:pt x="1263" y="125"/>
                      <a:pt x="1264" y="126"/>
                    </a:cubicBezTo>
                    <a:lnTo>
                      <a:pt x="1265" y="126"/>
                    </a:lnTo>
                    <a:lnTo>
                      <a:pt x="1268" y="138"/>
                    </a:lnTo>
                    <a:lnTo>
                      <a:pt x="1268" y="138"/>
                    </a:lnTo>
                    <a:cubicBezTo>
                      <a:pt x="1271" y="135"/>
                      <a:pt x="1276" y="133"/>
                      <a:pt x="1282" y="133"/>
                    </a:cubicBezTo>
                    <a:lnTo>
                      <a:pt x="1282" y="133"/>
                    </a:lnTo>
                    <a:cubicBezTo>
                      <a:pt x="1285" y="133"/>
                      <a:pt x="1289" y="134"/>
                      <a:pt x="1293" y="135"/>
                    </a:cubicBezTo>
                    <a:lnTo>
                      <a:pt x="1293" y="135"/>
                    </a:lnTo>
                    <a:cubicBezTo>
                      <a:pt x="1295" y="135"/>
                      <a:pt x="1296" y="136"/>
                      <a:pt x="1298" y="136"/>
                    </a:cubicBezTo>
                    <a:lnTo>
                      <a:pt x="1298" y="136"/>
                    </a:lnTo>
                    <a:cubicBezTo>
                      <a:pt x="1303" y="138"/>
                      <a:pt x="1308" y="139"/>
                      <a:pt x="1314" y="139"/>
                    </a:cubicBezTo>
                    <a:lnTo>
                      <a:pt x="1314" y="139"/>
                    </a:lnTo>
                    <a:cubicBezTo>
                      <a:pt x="1316" y="139"/>
                      <a:pt x="1318" y="139"/>
                      <a:pt x="1320" y="139"/>
                    </a:cubicBezTo>
                    <a:lnTo>
                      <a:pt x="1320" y="139"/>
                    </a:lnTo>
                    <a:cubicBezTo>
                      <a:pt x="1324" y="137"/>
                      <a:pt x="1329" y="133"/>
                      <a:pt x="1330" y="128"/>
                    </a:cubicBezTo>
                    <a:lnTo>
                      <a:pt x="1330" y="128"/>
                    </a:lnTo>
                    <a:cubicBezTo>
                      <a:pt x="1331" y="124"/>
                      <a:pt x="1330" y="121"/>
                      <a:pt x="1328" y="120"/>
                    </a:cubicBezTo>
                    <a:lnTo>
                      <a:pt x="1327" y="118"/>
                    </a:lnTo>
                    <a:lnTo>
                      <a:pt x="1328" y="118"/>
                    </a:lnTo>
                    <a:lnTo>
                      <a:pt x="1328" y="118"/>
                    </a:lnTo>
                    <a:cubicBezTo>
                      <a:pt x="1345" y="110"/>
                      <a:pt x="1364" y="106"/>
                      <a:pt x="1383" y="106"/>
                    </a:cubicBezTo>
                    <a:lnTo>
                      <a:pt x="1383" y="106"/>
                    </a:lnTo>
                    <a:cubicBezTo>
                      <a:pt x="1405" y="106"/>
                      <a:pt x="1427" y="111"/>
                      <a:pt x="1446" y="123"/>
                    </a:cubicBezTo>
                    <a:lnTo>
                      <a:pt x="1446" y="123"/>
                    </a:lnTo>
                    <a:cubicBezTo>
                      <a:pt x="1449" y="124"/>
                      <a:pt x="1451" y="126"/>
                      <a:pt x="1452" y="128"/>
                    </a:cubicBezTo>
                    <a:lnTo>
                      <a:pt x="1452" y="128"/>
                    </a:lnTo>
                    <a:cubicBezTo>
                      <a:pt x="1454" y="130"/>
                      <a:pt x="1454" y="132"/>
                      <a:pt x="1453" y="135"/>
                    </a:cubicBezTo>
                    <a:lnTo>
                      <a:pt x="1453" y="135"/>
                    </a:lnTo>
                    <a:cubicBezTo>
                      <a:pt x="1451" y="140"/>
                      <a:pt x="1445" y="145"/>
                      <a:pt x="1439" y="147"/>
                    </a:cubicBezTo>
                    <a:lnTo>
                      <a:pt x="1411" y="160"/>
                    </a:lnTo>
                    <a:lnTo>
                      <a:pt x="1411" y="160"/>
                    </a:lnTo>
                    <a:cubicBezTo>
                      <a:pt x="1404" y="163"/>
                      <a:pt x="1397" y="167"/>
                      <a:pt x="1389" y="169"/>
                    </a:cubicBezTo>
                    <a:lnTo>
                      <a:pt x="1389" y="169"/>
                    </a:lnTo>
                    <a:cubicBezTo>
                      <a:pt x="1359" y="181"/>
                      <a:pt x="1327" y="184"/>
                      <a:pt x="1295" y="187"/>
                    </a:cubicBezTo>
                    <a:lnTo>
                      <a:pt x="1295" y="187"/>
                    </a:lnTo>
                    <a:cubicBezTo>
                      <a:pt x="1306" y="193"/>
                      <a:pt x="1319" y="196"/>
                      <a:pt x="1332" y="196"/>
                    </a:cubicBezTo>
                    <a:lnTo>
                      <a:pt x="1332" y="196"/>
                    </a:lnTo>
                    <a:cubicBezTo>
                      <a:pt x="1339" y="196"/>
                      <a:pt x="1346" y="195"/>
                      <a:pt x="1353" y="193"/>
                    </a:cubicBezTo>
                    <a:lnTo>
                      <a:pt x="1353" y="193"/>
                    </a:lnTo>
                    <a:lnTo>
                      <a:pt x="1353" y="194"/>
                    </a:lnTo>
                    <a:lnTo>
                      <a:pt x="1353" y="194"/>
                    </a:lnTo>
                    <a:cubicBezTo>
                      <a:pt x="1355" y="195"/>
                      <a:pt x="1356" y="197"/>
                      <a:pt x="1356" y="198"/>
                    </a:cubicBezTo>
                    <a:lnTo>
                      <a:pt x="1356" y="198"/>
                    </a:lnTo>
                    <a:cubicBezTo>
                      <a:pt x="1356" y="202"/>
                      <a:pt x="1354" y="204"/>
                      <a:pt x="1353" y="207"/>
                    </a:cubicBezTo>
                    <a:lnTo>
                      <a:pt x="1353" y="207"/>
                    </a:lnTo>
                    <a:cubicBezTo>
                      <a:pt x="1349" y="209"/>
                      <a:pt x="1344" y="210"/>
                      <a:pt x="1339" y="210"/>
                    </a:cubicBezTo>
                    <a:lnTo>
                      <a:pt x="1289" y="214"/>
                    </a:lnTo>
                    <a:lnTo>
                      <a:pt x="1289" y="214"/>
                    </a:lnTo>
                    <a:cubicBezTo>
                      <a:pt x="1274" y="215"/>
                      <a:pt x="1255" y="219"/>
                      <a:pt x="1252" y="233"/>
                    </a:cubicBezTo>
                    <a:lnTo>
                      <a:pt x="1252" y="233"/>
                    </a:lnTo>
                    <a:cubicBezTo>
                      <a:pt x="1255" y="236"/>
                      <a:pt x="1259" y="237"/>
                      <a:pt x="1263" y="237"/>
                    </a:cubicBezTo>
                    <a:lnTo>
                      <a:pt x="1263" y="237"/>
                    </a:lnTo>
                    <a:cubicBezTo>
                      <a:pt x="1268" y="237"/>
                      <a:pt x="1274" y="236"/>
                      <a:pt x="1279" y="233"/>
                    </a:cubicBezTo>
                    <a:lnTo>
                      <a:pt x="1279" y="233"/>
                    </a:lnTo>
                    <a:cubicBezTo>
                      <a:pt x="1281" y="231"/>
                      <a:pt x="1283" y="230"/>
                      <a:pt x="1285" y="229"/>
                    </a:cubicBezTo>
                    <a:lnTo>
                      <a:pt x="1285" y="229"/>
                    </a:lnTo>
                    <a:cubicBezTo>
                      <a:pt x="1291" y="225"/>
                      <a:pt x="1298" y="221"/>
                      <a:pt x="1306" y="220"/>
                    </a:cubicBezTo>
                    <a:lnTo>
                      <a:pt x="1306" y="220"/>
                    </a:lnTo>
                    <a:cubicBezTo>
                      <a:pt x="1312" y="219"/>
                      <a:pt x="1319" y="223"/>
                      <a:pt x="1323" y="228"/>
                    </a:cubicBezTo>
                    <a:lnTo>
                      <a:pt x="1323" y="228"/>
                    </a:lnTo>
                    <a:cubicBezTo>
                      <a:pt x="1325" y="231"/>
                      <a:pt x="1325" y="235"/>
                      <a:pt x="1324" y="239"/>
                    </a:cubicBezTo>
                    <a:lnTo>
                      <a:pt x="1323" y="239"/>
                    </a:lnTo>
                    <a:lnTo>
                      <a:pt x="1323" y="239"/>
                    </a:lnTo>
                    <a:lnTo>
                      <a:pt x="1323" y="239"/>
                    </a:lnTo>
                    <a:cubicBezTo>
                      <a:pt x="1320" y="239"/>
                      <a:pt x="1318" y="239"/>
                      <a:pt x="1315" y="239"/>
                    </a:cubicBezTo>
                    <a:lnTo>
                      <a:pt x="1315" y="239"/>
                    </a:lnTo>
                    <a:cubicBezTo>
                      <a:pt x="1309" y="239"/>
                      <a:pt x="1302" y="239"/>
                      <a:pt x="1296" y="242"/>
                    </a:cubicBezTo>
                    <a:lnTo>
                      <a:pt x="1296" y="242"/>
                    </a:lnTo>
                    <a:cubicBezTo>
                      <a:pt x="1286" y="245"/>
                      <a:pt x="1279" y="252"/>
                      <a:pt x="1279" y="261"/>
                    </a:cubicBezTo>
                    <a:lnTo>
                      <a:pt x="1279" y="261"/>
                    </a:lnTo>
                    <a:cubicBezTo>
                      <a:pt x="1278" y="263"/>
                      <a:pt x="1278" y="265"/>
                      <a:pt x="1279" y="267"/>
                    </a:cubicBezTo>
                    <a:lnTo>
                      <a:pt x="1279" y="267"/>
                    </a:lnTo>
                    <a:cubicBezTo>
                      <a:pt x="1279" y="270"/>
                      <a:pt x="1279" y="273"/>
                      <a:pt x="1278" y="276"/>
                    </a:cubicBezTo>
                    <a:lnTo>
                      <a:pt x="1278" y="276"/>
                    </a:lnTo>
                    <a:cubicBezTo>
                      <a:pt x="1276" y="284"/>
                      <a:pt x="1268" y="288"/>
                      <a:pt x="1256" y="288"/>
                    </a:cubicBezTo>
                    <a:lnTo>
                      <a:pt x="1256" y="288"/>
                    </a:lnTo>
                    <a:cubicBezTo>
                      <a:pt x="1251" y="288"/>
                      <a:pt x="1246" y="287"/>
                      <a:pt x="1243" y="287"/>
                    </a:cubicBezTo>
                    <a:lnTo>
                      <a:pt x="1243" y="287"/>
                    </a:lnTo>
                    <a:cubicBezTo>
                      <a:pt x="1237" y="310"/>
                      <a:pt x="1228" y="333"/>
                      <a:pt x="1219" y="356"/>
                    </a:cubicBezTo>
                    <a:lnTo>
                      <a:pt x="1219" y="356"/>
                    </a:lnTo>
                    <a:cubicBezTo>
                      <a:pt x="1227" y="354"/>
                      <a:pt x="1234" y="351"/>
                      <a:pt x="1241" y="346"/>
                    </a:cubicBezTo>
                    <a:lnTo>
                      <a:pt x="1241" y="346"/>
                    </a:lnTo>
                    <a:cubicBezTo>
                      <a:pt x="1241" y="346"/>
                      <a:pt x="1243" y="345"/>
                      <a:pt x="1244" y="345"/>
                    </a:cubicBezTo>
                    <a:lnTo>
                      <a:pt x="1244" y="345"/>
                    </a:lnTo>
                    <a:cubicBezTo>
                      <a:pt x="1250" y="341"/>
                      <a:pt x="1258" y="337"/>
                      <a:pt x="1266" y="337"/>
                    </a:cubicBezTo>
                    <a:lnTo>
                      <a:pt x="1266" y="337"/>
                    </a:lnTo>
                    <a:cubicBezTo>
                      <a:pt x="1268" y="337"/>
                      <a:pt x="1269" y="337"/>
                      <a:pt x="1271" y="338"/>
                    </a:cubicBezTo>
                    <a:lnTo>
                      <a:pt x="1271" y="338"/>
                    </a:lnTo>
                    <a:cubicBezTo>
                      <a:pt x="1277" y="339"/>
                      <a:pt x="1282" y="343"/>
                      <a:pt x="1284" y="349"/>
                    </a:cubicBezTo>
                    <a:lnTo>
                      <a:pt x="1284" y="349"/>
                    </a:lnTo>
                    <a:cubicBezTo>
                      <a:pt x="1286" y="353"/>
                      <a:pt x="1286" y="357"/>
                      <a:pt x="1284" y="361"/>
                    </a:cubicBezTo>
                    <a:lnTo>
                      <a:pt x="1284" y="361"/>
                    </a:lnTo>
                    <a:lnTo>
                      <a:pt x="1283" y="361"/>
                    </a:lnTo>
                    <a:lnTo>
                      <a:pt x="1283" y="361"/>
                    </a:lnTo>
                    <a:cubicBezTo>
                      <a:pt x="1279" y="360"/>
                      <a:pt x="1274" y="359"/>
                      <a:pt x="1269" y="359"/>
                    </a:cubicBezTo>
                    <a:lnTo>
                      <a:pt x="1269" y="359"/>
                    </a:lnTo>
                    <a:cubicBezTo>
                      <a:pt x="1267" y="359"/>
                      <a:pt x="1265" y="359"/>
                      <a:pt x="1263" y="359"/>
                    </a:cubicBezTo>
                    <a:lnTo>
                      <a:pt x="1263" y="359"/>
                    </a:lnTo>
                    <a:cubicBezTo>
                      <a:pt x="1257" y="361"/>
                      <a:pt x="1252" y="367"/>
                      <a:pt x="1253" y="373"/>
                    </a:cubicBezTo>
                    <a:lnTo>
                      <a:pt x="1268" y="373"/>
                    </a:lnTo>
                    <a:lnTo>
                      <a:pt x="1271" y="386"/>
                    </a:lnTo>
                    <a:lnTo>
                      <a:pt x="1306" y="374"/>
                    </a:lnTo>
                    <a:lnTo>
                      <a:pt x="1306" y="375"/>
                    </a:lnTo>
                    <a:lnTo>
                      <a:pt x="1306" y="375"/>
                    </a:lnTo>
                    <a:cubicBezTo>
                      <a:pt x="1310" y="379"/>
                      <a:pt x="1313" y="384"/>
                      <a:pt x="1314" y="389"/>
                    </a:cubicBezTo>
                    <a:lnTo>
                      <a:pt x="1314" y="389"/>
                    </a:lnTo>
                    <a:cubicBezTo>
                      <a:pt x="1315" y="395"/>
                      <a:pt x="1312" y="402"/>
                      <a:pt x="1307" y="404"/>
                    </a:cubicBezTo>
                    <a:lnTo>
                      <a:pt x="1307" y="404"/>
                    </a:lnTo>
                    <a:cubicBezTo>
                      <a:pt x="1306" y="404"/>
                      <a:pt x="1304" y="404"/>
                      <a:pt x="1303" y="404"/>
                    </a:cubicBezTo>
                    <a:lnTo>
                      <a:pt x="1303" y="404"/>
                    </a:lnTo>
                    <a:cubicBezTo>
                      <a:pt x="1301" y="404"/>
                      <a:pt x="1299" y="404"/>
                      <a:pt x="1297" y="403"/>
                    </a:cubicBezTo>
                    <a:lnTo>
                      <a:pt x="1277" y="398"/>
                    </a:lnTo>
                    <a:lnTo>
                      <a:pt x="1277" y="398"/>
                    </a:lnTo>
                    <a:cubicBezTo>
                      <a:pt x="1272" y="397"/>
                      <a:pt x="1266" y="395"/>
                      <a:pt x="1260" y="395"/>
                    </a:cubicBezTo>
                    <a:lnTo>
                      <a:pt x="1260" y="395"/>
                    </a:lnTo>
                    <a:cubicBezTo>
                      <a:pt x="1258" y="395"/>
                      <a:pt x="1255" y="396"/>
                      <a:pt x="1253" y="397"/>
                    </a:cubicBezTo>
                    <a:lnTo>
                      <a:pt x="1253" y="397"/>
                    </a:lnTo>
                    <a:cubicBezTo>
                      <a:pt x="1245" y="398"/>
                      <a:pt x="1239" y="406"/>
                      <a:pt x="1241" y="413"/>
                    </a:cubicBezTo>
                    <a:lnTo>
                      <a:pt x="1241" y="416"/>
                    </a:lnTo>
                    <a:lnTo>
                      <a:pt x="1239" y="414"/>
                    </a:lnTo>
                    <a:lnTo>
                      <a:pt x="1239" y="414"/>
                    </a:lnTo>
                    <a:cubicBezTo>
                      <a:pt x="1234" y="409"/>
                      <a:pt x="1229" y="405"/>
                      <a:pt x="1224" y="404"/>
                    </a:cubicBezTo>
                    <a:lnTo>
                      <a:pt x="1224" y="404"/>
                    </a:lnTo>
                    <a:cubicBezTo>
                      <a:pt x="1220" y="404"/>
                      <a:pt x="1216" y="406"/>
                      <a:pt x="1213" y="408"/>
                    </a:cubicBezTo>
                    <a:lnTo>
                      <a:pt x="1213" y="408"/>
                    </a:lnTo>
                    <a:cubicBezTo>
                      <a:pt x="1213" y="409"/>
                      <a:pt x="1211" y="411"/>
                      <a:pt x="1212" y="414"/>
                    </a:cubicBezTo>
                    <a:lnTo>
                      <a:pt x="1212" y="414"/>
                    </a:lnTo>
                    <a:cubicBezTo>
                      <a:pt x="1213" y="419"/>
                      <a:pt x="1217" y="420"/>
                      <a:pt x="1222" y="423"/>
                    </a:cubicBezTo>
                    <a:lnTo>
                      <a:pt x="1222" y="423"/>
                    </a:lnTo>
                    <a:cubicBezTo>
                      <a:pt x="1223" y="423"/>
                      <a:pt x="1224" y="424"/>
                      <a:pt x="1226" y="425"/>
                    </a:cubicBezTo>
                    <a:lnTo>
                      <a:pt x="1226" y="425"/>
                    </a:lnTo>
                    <a:cubicBezTo>
                      <a:pt x="1228" y="427"/>
                      <a:pt x="1232" y="430"/>
                      <a:pt x="1235" y="432"/>
                    </a:cubicBezTo>
                    <a:lnTo>
                      <a:pt x="1235" y="432"/>
                    </a:lnTo>
                    <a:cubicBezTo>
                      <a:pt x="1241" y="436"/>
                      <a:pt x="1245" y="441"/>
                      <a:pt x="1252" y="441"/>
                    </a:cubicBezTo>
                    <a:lnTo>
                      <a:pt x="1252" y="441"/>
                    </a:lnTo>
                    <a:cubicBezTo>
                      <a:pt x="1255" y="442"/>
                      <a:pt x="1259" y="441"/>
                      <a:pt x="1263" y="440"/>
                    </a:cubicBezTo>
                    <a:lnTo>
                      <a:pt x="1263" y="440"/>
                    </a:lnTo>
                    <a:cubicBezTo>
                      <a:pt x="1266" y="439"/>
                      <a:pt x="1269" y="439"/>
                      <a:pt x="1272" y="439"/>
                    </a:cubicBezTo>
                    <a:lnTo>
                      <a:pt x="1272" y="439"/>
                    </a:lnTo>
                    <a:cubicBezTo>
                      <a:pt x="1275" y="439"/>
                      <a:pt x="1278" y="439"/>
                      <a:pt x="1280" y="441"/>
                    </a:cubicBezTo>
                    <a:lnTo>
                      <a:pt x="1280" y="441"/>
                    </a:lnTo>
                    <a:cubicBezTo>
                      <a:pt x="1289" y="449"/>
                      <a:pt x="1294" y="457"/>
                      <a:pt x="1295" y="469"/>
                    </a:cubicBezTo>
                    <a:lnTo>
                      <a:pt x="1295" y="469"/>
                    </a:lnTo>
                    <a:cubicBezTo>
                      <a:pt x="1295" y="472"/>
                      <a:pt x="1295" y="478"/>
                      <a:pt x="1290" y="480"/>
                    </a:cubicBezTo>
                    <a:lnTo>
                      <a:pt x="1290" y="480"/>
                    </a:lnTo>
                    <a:cubicBezTo>
                      <a:pt x="1289" y="482"/>
                      <a:pt x="1288" y="482"/>
                      <a:pt x="1287" y="482"/>
                    </a:cubicBezTo>
                    <a:lnTo>
                      <a:pt x="1287" y="482"/>
                    </a:lnTo>
                    <a:cubicBezTo>
                      <a:pt x="1285" y="483"/>
                      <a:pt x="1283" y="483"/>
                      <a:pt x="1282" y="485"/>
                    </a:cubicBezTo>
                    <a:lnTo>
                      <a:pt x="1282" y="485"/>
                    </a:lnTo>
                    <a:cubicBezTo>
                      <a:pt x="1282" y="485"/>
                      <a:pt x="1282" y="486"/>
                      <a:pt x="1282" y="488"/>
                    </a:cubicBezTo>
                    <a:lnTo>
                      <a:pt x="1282" y="488"/>
                    </a:lnTo>
                    <a:cubicBezTo>
                      <a:pt x="1282" y="490"/>
                      <a:pt x="1282" y="491"/>
                      <a:pt x="1280" y="493"/>
                    </a:cubicBezTo>
                    <a:lnTo>
                      <a:pt x="1280" y="493"/>
                    </a:lnTo>
                    <a:cubicBezTo>
                      <a:pt x="1280" y="494"/>
                      <a:pt x="1279" y="495"/>
                      <a:pt x="1277" y="495"/>
                    </a:cubicBezTo>
                    <a:lnTo>
                      <a:pt x="1277" y="495"/>
                    </a:lnTo>
                    <a:cubicBezTo>
                      <a:pt x="1275" y="495"/>
                      <a:pt x="1273" y="493"/>
                      <a:pt x="1270" y="491"/>
                    </a:cubicBezTo>
                    <a:lnTo>
                      <a:pt x="1270" y="491"/>
                    </a:lnTo>
                    <a:cubicBezTo>
                      <a:pt x="1269" y="491"/>
                      <a:pt x="1269" y="490"/>
                      <a:pt x="1268" y="490"/>
                    </a:cubicBezTo>
                    <a:lnTo>
                      <a:pt x="1268" y="490"/>
                    </a:lnTo>
                    <a:cubicBezTo>
                      <a:pt x="1266" y="488"/>
                      <a:pt x="1263" y="488"/>
                      <a:pt x="1259" y="488"/>
                    </a:cubicBezTo>
                    <a:lnTo>
                      <a:pt x="1259" y="488"/>
                    </a:lnTo>
                    <a:cubicBezTo>
                      <a:pt x="1257" y="488"/>
                      <a:pt x="1255" y="488"/>
                      <a:pt x="1254" y="488"/>
                    </a:cubicBezTo>
                    <a:lnTo>
                      <a:pt x="1254" y="488"/>
                    </a:lnTo>
                    <a:cubicBezTo>
                      <a:pt x="1251" y="488"/>
                      <a:pt x="1249" y="488"/>
                      <a:pt x="1247" y="488"/>
                    </a:cubicBezTo>
                    <a:lnTo>
                      <a:pt x="1247" y="488"/>
                    </a:lnTo>
                    <a:cubicBezTo>
                      <a:pt x="1244" y="488"/>
                      <a:pt x="1242" y="488"/>
                      <a:pt x="1240" y="487"/>
                    </a:cubicBezTo>
                    <a:lnTo>
                      <a:pt x="1240" y="487"/>
                    </a:lnTo>
                    <a:cubicBezTo>
                      <a:pt x="1238" y="491"/>
                      <a:pt x="1238" y="496"/>
                      <a:pt x="1239" y="500"/>
                    </a:cubicBezTo>
                    <a:lnTo>
                      <a:pt x="1239" y="500"/>
                    </a:lnTo>
                    <a:cubicBezTo>
                      <a:pt x="1241" y="505"/>
                      <a:pt x="1244" y="508"/>
                      <a:pt x="1248" y="510"/>
                    </a:cubicBezTo>
                    <a:lnTo>
                      <a:pt x="1248" y="510"/>
                    </a:lnTo>
                    <a:cubicBezTo>
                      <a:pt x="1249" y="510"/>
                      <a:pt x="1249" y="510"/>
                      <a:pt x="1250" y="510"/>
                    </a:cubicBezTo>
                    <a:lnTo>
                      <a:pt x="1250" y="510"/>
                    </a:lnTo>
                    <a:cubicBezTo>
                      <a:pt x="1252" y="512"/>
                      <a:pt x="1255" y="513"/>
                      <a:pt x="1257" y="515"/>
                    </a:cubicBezTo>
                    <a:lnTo>
                      <a:pt x="1257" y="515"/>
                    </a:lnTo>
                    <a:cubicBezTo>
                      <a:pt x="1257" y="517"/>
                      <a:pt x="1257" y="518"/>
                      <a:pt x="1257" y="519"/>
                    </a:cubicBezTo>
                    <a:lnTo>
                      <a:pt x="1257" y="519"/>
                    </a:lnTo>
                    <a:cubicBezTo>
                      <a:pt x="1258" y="521"/>
                      <a:pt x="1258" y="522"/>
                      <a:pt x="1258" y="523"/>
                    </a:cubicBezTo>
                    <a:lnTo>
                      <a:pt x="1258" y="523"/>
                    </a:lnTo>
                    <a:cubicBezTo>
                      <a:pt x="1260" y="524"/>
                      <a:pt x="1261" y="524"/>
                      <a:pt x="1263" y="524"/>
                    </a:cubicBezTo>
                    <a:lnTo>
                      <a:pt x="1293" y="525"/>
                    </a:lnTo>
                    <a:lnTo>
                      <a:pt x="1293" y="525"/>
                    </a:lnTo>
                    <a:lnTo>
                      <a:pt x="1293" y="525"/>
                    </a:lnTo>
                    <a:cubicBezTo>
                      <a:pt x="1296" y="531"/>
                      <a:pt x="1292" y="538"/>
                      <a:pt x="1287" y="540"/>
                    </a:cubicBezTo>
                    <a:lnTo>
                      <a:pt x="1287" y="540"/>
                    </a:lnTo>
                    <a:cubicBezTo>
                      <a:pt x="1284" y="542"/>
                      <a:pt x="1280" y="542"/>
                      <a:pt x="1276" y="542"/>
                    </a:cubicBezTo>
                    <a:lnTo>
                      <a:pt x="1276" y="542"/>
                    </a:lnTo>
                    <a:cubicBezTo>
                      <a:pt x="1274" y="542"/>
                      <a:pt x="1272" y="542"/>
                      <a:pt x="1270" y="542"/>
                    </a:cubicBezTo>
                    <a:lnTo>
                      <a:pt x="1270" y="542"/>
                    </a:lnTo>
                    <a:cubicBezTo>
                      <a:pt x="1255" y="541"/>
                      <a:pt x="1240" y="537"/>
                      <a:pt x="1226" y="532"/>
                    </a:cubicBezTo>
                    <a:lnTo>
                      <a:pt x="1226" y="532"/>
                    </a:lnTo>
                    <a:cubicBezTo>
                      <a:pt x="1226" y="540"/>
                      <a:pt x="1230" y="547"/>
                      <a:pt x="1235" y="551"/>
                    </a:cubicBezTo>
                    <a:lnTo>
                      <a:pt x="1235" y="551"/>
                    </a:lnTo>
                    <a:cubicBezTo>
                      <a:pt x="1241" y="556"/>
                      <a:pt x="1249" y="559"/>
                      <a:pt x="1256" y="561"/>
                    </a:cubicBezTo>
                    <a:lnTo>
                      <a:pt x="1256" y="561"/>
                    </a:lnTo>
                    <a:lnTo>
                      <a:pt x="1258" y="578"/>
                    </a:lnTo>
                    <a:lnTo>
                      <a:pt x="1258" y="578"/>
                    </a:lnTo>
                    <a:lnTo>
                      <a:pt x="1258" y="578"/>
                    </a:lnTo>
                    <a:cubicBezTo>
                      <a:pt x="1239" y="583"/>
                      <a:pt x="1221" y="587"/>
                      <a:pt x="1202" y="588"/>
                    </a:cubicBezTo>
                    <a:lnTo>
                      <a:pt x="1201" y="588"/>
                    </a:lnTo>
                    <a:lnTo>
                      <a:pt x="1201" y="587"/>
                    </a:lnTo>
                    <a:lnTo>
                      <a:pt x="1201" y="587"/>
                    </a:lnTo>
                    <a:cubicBezTo>
                      <a:pt x="1200" y="582"/>
                      <a:pt x="1195" y="578"/>
                      <a:pt x="1190" y="578"/>
                    </a:cubicBezTo>
                    <a:lnTo>
                      <a:pt x="1190" y="578"/>
                    </a:lnTo>
                    <a:cubicBezTo>
                      <a:pt x="1189" y="578"/>
                      <a:pt x="1187" y="579"/>
                      <a:pt x="1186" y="580"/>
                    </a:cubicBezTo>
                    <a:lnTo>
                      <a:pt x="1185" y="580"/>
                    </a:lnTo>
                    <a:lnTo>
                      <a:pt x="1185" y="579"/>
                    </a:lnTo>
                    <a:lnTo>
                      <a:pt x="1185" y="579"/>
                    </a:lnTo>
                    <a:cubicBezTo>
                      <a:pt x="1185" y="575"/>
                      <a:pt x="1185" y="571"/>
                      <a:pt x="1182" y="569"/>
                    </a:cubicBezTo>
                    <a:lnTo>
                      <a:pt x="1182" y="569"/>
                    </a:lnTo>
                    <a:cubicBezTo>
                      <a:pt x="1177" y="569"/>
                      <a:pt x="1172" y="569"/>
                      <a:pt x="1167" y="570"/>
                    </a:cubicBezTo>
                    <a:lnTo>
                      <a:pt x="1167" y="570"/>
                    </a:lnTo>
                    <a:cubicBezTo>
                      <a:pt x="1169" y="575"/>
                      <a:pt x="1166" y="583"/>
                      <a:pt x="1162" y="586"/>
                    </a:cubicBezTo>
                    <a:lnTo>
                      <a:pt x="1162" y="586"/>
                    </a:lnTo>
                    <a:cubicBezTo>
                      <a:pt x="1157" y="590"/>
                      <a:pt x="1150" y="590"/>
                      <a:pt x="1143" y="589"/>
                    </a:cubicBezTo>
                    <a:lnTo>
                      <a:pt x="1143" y="589"/>
                    </a:lnTo>
                    <a:cubicBezTo>
                      <a:pt x="1141" y="595"/>
                      <a:pt x="1140" y="601"/>
                      <a:pt x="1141" y="606"/>
                    </a:cubicBezTo>
                    <a:lnTo>
                      <a:pt x="1141" y="606"/>
                    </a:lnTo>
                    <a:cubicBezTo>
                      <a:pt x="1143" y="610"/>
                      <a:pt x="1148" y="612"/>
                      <a:pt x="1153" y="612"/>
                    </a:cubicBezTo>
                    <a:lnTo>
                      <a:pt x="1153" y="612"/>
                    </a:lnTo>
                    <a:cubicBezTo>
                      <a:pt x="1155" y="612"/>
                      <a:pt x="1156" y="612"/>
                      <a:pt x="1158" y="612"/>
                    </a:cubicBezTo>
                    <a:lnTo>
                      <a:pt x="1158" y="612"/>
                    </a:lnTo>
                    <a:cubicBezTo>
                      <a:pt x="1162" y="611"/>
                      <a:pt x="1165" y="609"/>
                      <a:pt x="1169" y="608"/>
                    </a:cubicBezTo>
                    <a:lnTo>
                      <a:pt x="1169" y="608"/>
                    </a:lnTo>
                    <a:cubicBezTo>
                      <a:pt x="1171" y="607"/>
                      <a:pt x="1174" y="606"/>
                      <a:pt x="1176" y="605"/>
                    </a:cubicBezTo>
                    <a:lnTo>
                      <a:pt x="1176" y="605"/>
                    </a:lnTo>
                    <a:cubicBezTo>
                      <a:pt x="1181" y="604"/>
                      <a:pt x="1186" y="603"/>
                      <a:pt x="1191" y="603"/>
                    </a:cubicBezTo>
                    <a:lnTo>
                      <a:pt x="1191" y="603"/>
                    </a:lnTo>
                    <a:cubicBezTo>
                      <a:pt x="1198" y="603"/>
                      <a:pt x="1207" y="605"/>
                      <a:pt x="1214" y="606"/>
                    </a:cubicBezTo>
                    <a:lnTo>
                      <a:pt x="1214" y="606"/>
                    </a:lnTo>
                    <a:cubicBezTo>
                      <a:pt x="1217" y="606"/>
                      <a:pt x="1220" y="607"/>
                      <a:pt x="1222" y="609"/>
                    </a:cubicBezTo>
                    <a:lnTo>
                      <a:pt x="1222" y="609"/>
                    </a:lnTo>
                    <a:cubicBezTo>
                      <a:pt x="1224" y="612"/>
                      <a:pt x="1223" y="616"/>
                      <a:pt x="1222" y="620"/>
                    </a:cubicBezTo>
                    <a:lnTo>
                      <a:pt x="1222" y="620"/>
                    </a:lnTo>
                    <a:cubicBezTo>
                      <a:pt x="1221" y="623"/>
                      <a:pt x="1220" y="627"/>
                      <a:pt x="1222" y="628"/>
                    </a:cubicBezTo>
                    <a:lnTo>
                      <a:pt x="1224" y="629"/>
                    </a:lnTo>
                    <a:lnTo>
                      <a:pt x="1222" y="630"/>
                    </a:lnTo>
                    <a:lnTo>
                      <a:pt x="1222" y="630"/>
                    </a:lnTo>
                    <a:cubicBezTo>
                      <a:pt x="1216" y="633"/>
                      <a:pt x="1209" y="635"/>
                      <a:pt x="1203" y="635"/>
                    </a:cubicBezTo>
                    <a:lnTo>
                      <a:pt x="1203" y="635"/>
                    </a:lnTo>
                    <a:cubicBezTo>
                      <a:pt x="1200" y="635"/>
                      <a:pt x="1198" y="634"/>
                      <a:pt x="1196" y="634"/>
                    </a:cubicBezTo>
                    <a:lnTo>
                      <a:pt x="1196" y="634"/>
                    </a:lnTo>
                    <a:cubicBezTo>
                      <a:pt x="1192" y="633"/>
                      <a:pt x="1189" y="630"/>
                      <a:pt x="1186" y="628"/>
                    </a:cubicBezTo>
                    <a:lnTo>
                      <a:pt x="1186" y="628"/>
                    </a:lnTo>
                    <a:cubicBezTo>
                      <a:pt x="1183" y="626"/>
                      <a:pt x="1180" y="624"/>
                      <a:pt x="1177" y="623"/>
                    </a:cubicBezTo>
                    <a:lnTo>
                      <a:pt x="1177" y="623"/>
                    </a:lnTo>
                    <a:cubicBezTo>
                      <a:pt x="1176" y="623"/>
                      <a:pt x="1175" y="622"/>
                      <a:pt x="1174" y="622"/>
                    </a:cubicBezTo>
                    <a:lnTo>
                      <a:pt x="1174" y="622"/>
                    </a:lnTo>
                    <a:cubicBezTo>
                      <a:pt x="1170" y="622"/>
                      <a:pt x="1166" y="624"/>
                      <a:pt x="1164" y="627"/>
                    </a:cubicBezTo>
                    <a:lnTo>
                      <a:pt x="1164" y="627"/>
                    </a:lnTo>
                    <a:cubicBezTo>
                      <a:pt x="1163" y="628"/>
                      <a:pt x="1163" y="629"/>
                      <a:pt x="1164" y="631"/>
                    </a:cubicBezTo>
                    <a:lnTo>
                      <a:pt x="1164" y="631"/>
                    </a:lnTo>
                    <a:cubicBezTo>
                      <a:pt x="1164" y="633"/>
                      <a:pt x="1165" y="634"/>
                      <a:pt x="1167" y="636"/>
                    </a:cubicBezTo>
                    <a:lnTo>
                      <a:pt x="1167" y="636"/>
                    </a:lnTo>
                    <a:cubicBezTo>
                      <a:pt x="1175" y="644"/>
                      <a:pt x="1183" y="651"/>
                      <a:pt x="1194" y="651"/>
                    </a:cubicBezTo>
                    <a:lnTo>
                      <a:pt x="1194" y="651"/>
                    </a:lnTo>
                    <a:lnTo>
                      <a:pt x="1195" y="652"/>
                    </a:lnTo>
                    <a:lnTo>
                      <a:pt x="1195" y="652"/>
                    </a:lnTo>
                    <a:cubicBezTo>
                      <a:pt x="1196" y="657"/>
                      <a:pt x="1202" y="660"/>
                      <a:pt x="1207" y="663"/>
                    </a:cubicBezTo>
                    <a:lnTo>
                      <a:pt x="1208" y="663"/>
                    </a:lnTo>
                    <a:lnTo>
                      <a:pt x="1208" y="663"/>
                    </a:lnTo>
                    <a:cubicBezTo>
                      <a:pt x="1211" y="664"/>
                      <a:pt x="1219" y="669"/>
                      <a:pt x="1219" y="676"/>
                    </a:cubicBezTo>
                    <a:lnTo>
                      <a:pt x="1219" y="676"/>
                    </a:lnTo>
                    <a:cubicBezTo>
                      <a:pt x="1220" y="675"/>
                      <a:pt x="1221" y="675"/>
                      <a:pt x="1222" y="675"/>
                    </a:cubicBezTo>
                    <a:lnTo>
                      <a:pt x="1222" y="675"/>
                    </a:lnTo>
                    <a:cubicBezTo>
                      <a:pt x="1224" y="675"/>
                      <a:pt x="1227" y="677"/>
                      <a:pt x="1228" y="679"/>
                    </a:cubicBezTo>
                    <a:lnTo>
                      <a:pt x="1228" y="679"/>
                    </a:lnTo>
                    <a:cubicBezTo>
                      <a:pt x="1230" y="683"/>
                      <a:pt x="1229" y="687"/>
                      <a:pt x="1229" y="691"/>
                    </a:cubicBezTo>
                    <a:lnTo>
                      <a:pt x="1225" y="718"/>
                    </a:lnTo>
                    <a:lnTo>
                      <a:pt x="1225" y="718"/>
                    </a:lnTo>
                    <a:cubicBezTo>
                      <a:pt x="1224" y="722"/>
                      <a:pt x="1223" y="726"/>
                      <a:pt x="1220" y="728"/>
                    </a:cubicBezTo>
                    <a:lnTo>
                      <a:pt x="1220" y="728"/>
                    </a:lnTo>
                    <a:cubicBezTo>
                      <a:pt x="1219" y="729"/>
                      <a:pt x="1217" y="729"/>
                      <a:pt x="1216" y="729"/>
                    </a:cubicBezTo>
                    <a:lnTo>
                      <a:pt x="1216" y="729"/>
                    </a:lnTo>
                    <a:cubicBezTo>
                      <a:pt x="1213" y="729"/>
                      <a:pt x="1210" y="727"/>
                      <a:pt x="1206" y="726"/>
                    </a:cubicBezTo>
                    <a:lnTo>
                      <a:pt x="1206" y="726"/>
                    </a:lnTo>
                    <a:cubicBezTo>
                      <a:pt x="1204" y="724"/>
                      <a:pt x="1201" y="722"/>
                      <a:pt x="1198" y="721"/>
                    </a:cubicBezTo>
                    <a:lnTo>
                      <a:pt x="1198" y="721"/>
                    </a:lnTo>
                    <a:cubicBezTo>
                      <a:pt x="1197" y="721"/>
                      <a:pt x="1195" y="721"/>
                      <a:pt x="1194" y="722"/>
                    </a:cubicBezTo>
                    <a:lnTo>
                      <a:pt x="1194" y="722"/>
                    </a:lnTo>
                    <a:cubicBezTo>
                      <a:pt x="1191" y="722"/>
                      <a:pt x="1189" y="722"/>
                      <a:pt x="1187" y="721"/>
                    </a:cubicBezTo>
                    <a:lnTo>
                      <a:pt x="1187" y="721"/>
                    </a:lnTo>
                    <a:cubicBezTo>
                      <a:pt x="1184" y="720"/>
                      <a:pt x="1182" y="717"/>
                      <a:pt x="1181" y="714"/>
                    </a:cubicBezTo>
                    <a:lnTo>
                      <a:pt x="1181" y="714"/>
                    </a:lnTo>
                    <a:cubicBezTo>
                      <a:pt x="1181" y="712"/>
                      <a:pt x="1180" y="710"/>
                      <a:pt x="1178" y="708"/>
                    </a:cubicBezTo>
                    <a:lnTo>
                      <a:pt x="1178" y="708"/>
                    </a:lnTo>
                    <a:cubicBezTo>
                      <a:pt x="1176" y="707"/>
                      <a:pt x="1175" y="706"/>
                      <a:pt x="1173" y="705"/>
                    </a:cubicBezTo>
                    <a:lnTo>
                      <a:pt x="1173" y="705"/>
                    </a:lnTo>
                    <a:cubicBezTo>
                      <a:pt x="1172" y="705"/>
                      <a:pt x="1170" y="705"/>
                      <a:pt x="1169" y="704"/>
                    </a:cubicBezTo>
                    <a:lnTo>
                      <a:pt x="1169" y="704"/>
                    </a:lnTo>
                    <a:cubicBezTo>
                      <a:pt x="1165" y="702"/>
                      <a:pt x="1162" y="698"/>
                      <a:pt x="1159" y="695"/>
                    </a:cubicBezTo>
                    <a:lnTo>
                      <a:pt x="1159" y="695"/>
                    </a:lnTo>
                    <a:cubicBezTo>
                      <a:pt x="1158" y="693"/>
                      <a:pt x="1156" y="691"/>
                      <a:pt x="1154" y="690"/>
                    </a:cubicBezTo>
                    <a:lnTo>
                      <a:pt x="1154" y="690"/>
                    </a:lnTo>
                    <a:cubicBezTo>
                      <a:pt x="1151" y="686"/>
                      <a:pt x="1146" y="684"/>
                      <a:pt x="1142" y="684"/>
                    </a:cubicBezTo>
                    <a:lnTo>
                      <a:pt x="1142" y="684"/>
                    </a:lnTo>
                    <a:cubicBezTo>
                      <a:pt x="1140" y="684"/>
                      <a:pt x="1139" y="684"/>
                      <a:pt x="1138" y="685"/>
                    </a:cubicBezTo>
                    <a:lnTo>
                      <a:pt x="1138" y="685"/>
                    </a:lnTo>
                    <a:cubicBezTo>
                      <a:pt x="1139" y="692"/>
                      <a:pt x="1139" y="701"/>
                      <a:pt x="1137" y="708"/>
                    </a:cubicBezTo>
                    <a:lnTo>
                      <a:pt x="1137" y="708"/>
                    </a:lnTo>
                    <a:cubicBezTo>
                      <a:pt x="1134" y="715"/>
                      <a:pt x="1128" y="722"/>
                      <a:pt x="1120" y="723"/>
                    </a:cubicBezTo>
                    <a:lnTo>
                      <a:pt x="1120" y="723"/>
                    </a:lnTo>
                    <a:cubicBezTo>
                      <a:pt x="1119" y="725"/>
                      <a:pt x="1118" y="727"/>
                      <a:pt x="1117" y="730"/>
                    </a:cubicBezTo>
                    <a:lnTo>
                      <a:pt x="1117" y="730"/>
                    </a:lnTo>
                    <a:cubicBezTo>
                      <a:pt x="1116" y="732"/>
                      <a:pt x="1115" y="734"/>
                      <a:pt x="1115" y="736"/>
                    </a:cubicBezTo>
                    <a:lnTo>
                      <a:pt x="1115" y="736"/>
                    </a:lnTo>
                    <a:cubicBezTo>
                      <a:pt x="1115" y="738"/>
                      <a:pt x="1115" y="740"/>
                      <a:pt x="1117" y="742"/>
                    </a:cubicBezTo>
                    <a:lnTo>
                      <a:pt x="1117" y="742"/>
                    </a:lnTo>
                    <a:cubicBezTo>
                      <a:pt x="1118" y="743"/>
                      <a:pt x="1120" y="744"/>
                      <a:pt x="1122" y="742"/>
                    </a:cubicBezTo>
                    <a:lnTo>
                      <a:pt x="1122" y="742"/>
                    </a:lnTo>
                    <a:cubicBezTo>
                      <a:pt x="1123" y="742"/>
                      <a:pt x="1123" y="740"/>
                      <a:pt x="1123" y="740"/>
                    </a:cubicBezTo>
                    <a:lnTo>
                      <a:pt x="1123" y="740"/>
                    </a:lnTo>
                    <a:cubicBezTo>
                      <a:pt x="1123" y="738"/>
                      <a:pt x="1123" y="738"/>
                      <a:pt x="1124" y="737"/>
                    </a:cubicBezTo>
                    <a:lnTo>
                      <a:pt x="1124" y="737"/>
                    </a:lnTo>
                    <a:cubicBezTo>
                      <a:pt x="1125" y="734"/>
                      <a:pt x="1129" y="732"/>
                      <a:pt x="1133" y="732"/>
                    </a:cubicBezTo>
                    <a:lnTo>
                      <a:pt x="1133" y="732"/>
                    </a:lnTo>
                    <a:cubicBezTo>
                      <a:pt x="1134" y="732"/>
                      <a:pt x="1134" y="732"/>
                      <a:pt x="1135" y="732"/>
                    </a:cubicBezTo>
                    <a:lnTo>
                      <a:pt x="1135" y="732"/>
                    </a:lnTo>
                    <a:cubicBezTo>
                      <a:pt x="1139" y="733"/>
                      <a:pt x="1141" y="734"/>
                      <a:pt x="1143" y="735"/>
                    </a:cubicBezTo>
                    <a:lnTo>
                      <a:pt x="1143" y="735"/>
                    </a:lnTo>
                    <a:cubicBezTo>
                      <a:pt x="1145" y="736"/>
                      <a:pt x="1146" y="737"/>
                      <a:pt x="1147" y="737"/>
                    </a:cubicBezTo>
                    <a:lnTo>
                      <a:pt x="1147" y="737"/>
                    </a:lnTo>
                    <a:cubicBezTo>
                      <a:pt x="1153" y="740"/>
                      <a:pt x="1159" y="741"/>
                      <a:pt x="1168" y="741"/>
                    </a:cubicBezTo>
                    <a:lnTo>
                      <a:pt x="1168" y="741"/>
                    </a:lnTo>
                    <a:cubicBezTo>
                      <a:pt x="1172" y="741"/>
                      <a:pt x="1176" y="740"/>
                      <a:pt x="1180" y="740"/>
                    </a:cubicBezTo>
                    <a:lnTo>
                      <a:pt x="1180" y="740"/>
                    </a:lnTo>
                    <a:cubicBezTo>
                      <a:pt x="1185" y="740"/>
                      <a:pt x="1189" y="740"/>
                      <a:pt x="1193" y="740"/>
                    </a:cubicBezTo>
                    <a:lnTo>
                      <a:pt x="1193" y="740"/>
                    </a:lnTo>
                    <a:cubicBezTo>
                      <a:pt x="1196" y="740"/>
                      <a:pt x="1199" y="740"/>
                      <a:pt x="1202" y="740"/>
                    </a:cubicBezTo>
                    <a:lnTo>
                      <a:pt x="1202" y="740"/>
                    </a:lnTo>
                    <a:cubicBezTo>
                      <a:pt x="1205" y="740"/>
                      <a:pt x="1209" y="742"/>
                      <a:pt x="1211" y="744"/>
                    </a:cubicBezTo>
                    <a:lnTo>
                      <a:pt x="1211" y="744"/>
                    </a:lnTo>
                    <a:cubicBezTo>
                      <a:pt x="1212" y="746"/>
                      <a:pt x="1213" y="747"/>
                      <a:pt x="1212" y="749"/>
                    </a:cubicBezTo>
                    <a:lnTo>
                      <a:pt x="1212" y="749"/>
                    </a:lnTo>
                    <a:cubicBezTo>
                      <a:pt x="1211" y="753"/>
                      <a:pt x="1206" y="755"/>
                      <a:pt x="1202" y="755"/>
                    </a:cubicBezTo>
                    <a:lnTo>
                      <a:pt x="1202" y="755"/>
                    </a:lnTo>
                    <a:cubicBezTo>
                      <a:pt x="1186" y="757"/>
                      <a:pt x="1170" y="764"/>
                      <a:pt x="1158" y="772"/>
                    </a:cubicBezTo>
                    <a:lnTo>
                      <a:pt x="1158" y="772"/>
                    </a:lnTo>
                    <a:cubicBezTo>
                      <a:pt x="1150" y="777"/>
                      <a:pt x="1147" y="782"/>
                      <a:pt x="1147" y="787"/>
                    </a:cubicBezTo>
                    <a:lnTo>
                      <a:pt x="1147" y="790"/>
                    </a:lnTo>
                    <a:lnTo>
                      <a:pt x="1145" y="789"/>
                    </a:lnTo>
                    <a:lnTo>
                      <a:pt x="1145" y="789"/>
                    </a:lnTo>
                    <a:cubicBezTo>
                      <a:pt x="1142" y="786"/>
                      <a:pt x="1135" y="787"/>
                      <a:pt x="1130" y="791"/>
                    </a:cubicBezTo>
                    <a:lnTo>
                      <a:pt x="1130" y="791"/>
                    </a:lnTo>
                    <a:cubicBezTo>
                      <a:pt x="1129" y="792"/>
                      <a:pt x="1128" y="793"/>
                      <a:pt x="1126" y="794"/>
                    </a:cubicBezTo>
                    <a:lnTo>
                      <a:pt x="1126" y="794"/>
                    </a:lnTo>
                    <a:cubicBezTo>
                      <a:pt x="1123" y="796"/>
                      <a:pt x="1120" y="800"/>
                      <a:pt x="1115" y="801"/>
                    </a:cubicBezTo>
                    <a:lnTo>
                      <a:pt x="1115" y="801"/>
                    </a:lnTo>
                    <a:cubicBezTo>
                      <a:pt x="1113" y="801"/>
                      <a:pt x="1111" y="801"/>
                      <a:pt x="1109" y="801"/>
                    </a:cubicBezTo>
                    <a:lnTo>
                      <a:pt x="1109" y="801"/>
                    </a:lnTo>
                    <a:cubicBezTo>
                      <a:pt x="1107" y="802"/>
                      <a:pt x="1105" y="802"/>
                      <a:pt x="1103" y="802"/>
                    </a:cubicBezTo>
                    <a:lnTo>
                      <a:pt x="1103" y="802"/>
                    </a:lnTo>
                    <a:cubicBezTo>
                      <a:pt x="1100" y="803"/>
                      <a:pt x="1098" y="804"/>
                      <a:pt x="1095" y="805"/>
                    </a:cubicBezTo>
                    <a:lnTo>
                      <a:pt x="1095" y="805"/>
                    </a:lnTo>
                    <a:cubicBezTo>
                      <a:pt x="1093" y="806"/>
                      <a:pt x="1091" y="807"/>
                      <a:pt x="1090" y="807"/>
                    </a:cubicBezTo>
                    <a:lnTo>
                      <a:pt x="1090" y="807"/>
                    </a:lnTo>
                    <a:cubicBezTo>
                      <a:pt x="1086" y="809"/>
                      <a:pt x="1082" y="810"/>
                      <a:pt x="1077" y="810"/>
                    </a:cubicBezTo>
                    <a:lnTo>
                      <a:pt x="1077" y="810"/>
                    </a:lnTo>
                    <a:cubicBezTo>
                      <a:pt x="1072" y="810"/>
                      <a:pt x="1068" y="809"/>
                      <a:pt x="1064" y="809"/>
                    </a:cubicBezTo>
                    <a:lnTo>
                      <a:pt x="1064" y="809"/>
                    </a:lnTo>
                    <a:cubicBezTo>
                      <a:pt x="1060" y="808"/>
                      <a:pt x="1054" y="808"/>
                      <a:pt x="1049" y="808"/>
                    </a:cubicBezTo>
                    <a:lnTo>
                      <a:pt x="1049" y="808"/>
                    </a:lnTo>
                    <a:cubicBezTo>
                      <a:pt x="1048" y="808"/>
                      <a:pt x="1045" y="809"/>
                      <a:pt x="1043" y="810"/>
                    </a:cubicBezTo>
                    <a:lnTo>
                      <a:pt x="1043" y="810"/>
                    </a:lnTo>
                    <a:cubicBezTo>
                      <a:pt x="1039" y="812"/>
                      <a:pt x="1038" y="816"/>
                      <a:pt x="1037" y="820"/>
                    </a:cubicBezTo>
                    <a:lnTo>
                      <a:pt x="1037" y="820"/>
                    </a:lnTo>
                    <a:cubicBezTo>
                      <a:pt x="1036" y="823"/>
                      <a:pt x="1035" y="827"/>
                      <a:pt x="1032" y="829"/>
                    </a:cubicBezTo>
                    <a:lnTo>
                      <a:pt x="1032" y="830"/>
                    </a:lnTo>
                    <a:lnTo>
                      <a:pt x="1031" y="829"/>
                    </a:lnTo>
                    <a:lnTo>
                      <a:pt x="1031" y="829"/>
                    </a:lnTo>
                    <a:cubicBezTo>
                      <a:pt x="1027" y="827"/>
                      <a:pt x="1022" y="825"/>
                      <a:pt x="1016" y="825"/>
                    </a:cubicBezTo>
                    <a:lnTo>
                      <a:pt x="1016" y="825"/>
                    </a:lnTo>
                    <a:cubicBezTo>
                      <a:pt x="1009" y="825"/>
                      <a:pt x="1003" y="828"/>
                      <a:pt x="998" y="832"/>
                    </a:cubicBezTo>
                    <a:lnTo>
                      <a:pt x="997" y="833"/>
                    </a:lnTo>
                    <a:lnTo>
                      <a:pt x="993" y="823"/>
                    </a:lnTo>
                    <a:lnTo>
                      <a:pt x="977" y="821"/>
                    </a:lnTo>
                    <a:lnTo>
                      <a:pt x="974" y="842"/>
                    </a:lnTo>
                    <a:lnTo>
                      <a:pt x="974" y="842"/>
                    </a:lnTo>
                    <a:lnTo>
                      <a:pt x="974" y="842"/>
                    </a:lnTo>
                    <a:cubicBezTo>
                      <a:pt x="968" y="845"/>
                      <a:pt x="964" y="848"/>
                      <a:pt x="959" y="851"/>
                    </a:cubicBezTo>
                    <a:lnTo>
                      <a:pt x="959" y="851"/>
                    </a:lnTo>
                    <a:cubicBezTo>
                      <a:pt x="955" y="854"/>
                      <a:pt x="951" y="857"/>
                      <a:pt x="946" y="859"/>
                    </a:cubicBezTo>
                    <a:lnTo>
                      <a:pt x="946" y="859"/>
                    </a:lnTo>
                    <a:cubicBezTo>
                      <a:pt x="952" y="868"/>
                      <a:pt x="947" y="879"/>
                      <a:pt x="941" y="886"/>
                    </a:cubicBezTo>
                    <a:lnTo>
                      <a:pt x="941" y="886"/>
                    </a:lnTo>
                    <a:cubicBezTo>
                      <a:pt x="933" y="897"/>
                      <a:pt x="922" y="906"/>
                      <a:pt x="910" y="913"/>
                    </a:cubicBezTo>
                    <a:lnTo>
                      <a:pt x="910" y="913"/>
                    </a:lnTo>
                    <a:cubicBezTo>
                      <a:pt x="896" y="920"/>
                      <a:pt x="882" y="924"/>
                      <a:pt x="868" y="928"/>
                    </a:cubicBezTo>
                    <a:lnTo>
                      <a:pt x="843" y="935"/>
                    </a:lnTo>
                    <a:lnTo>
                      <a:pt x="844" y="933"/>
                    </a:lnTo>
                    <a:lnTo>
                      <a:pt x="844" y="933"/>
                    </a:lnTo>
                    <a:cubicBezTo>
                      <a:pt x="849" y="928"/>
                      <a:pt x="849" y="921"/>
                      <a:pt x="846" y="916"/>
                    </a:cubicBezTo>
                    <a:lnTo>
                      <a:pt x="846" y="916"/>
                    </a:lnTo>
                    <a:cubicBezTo>
                      <a:pt x="844" y="910"/>
                      <a:pt x="839" y="907"/>
                      <a:pt x="833" y="906"/>
                    </a:cubicBezTo>
                    <a:lnTo>
                      <a:pt x="833" y="906"/>
                    </a:lnTo>
                    <a:cubicBezTo>
                      <a:pt x="838" y="916"/>
                      <a:pt x="833" y="929"/>
                      <a:pt x="824" y="935"/>
                    </a:cubicBezTo>
                    <a:lnTo>
                      <a:pt x="824" y="935"/>
                    </a:lnTo>
                    <a:cubicBezTo>
                      <a:pt x="816" y="940"/>
                      <a:pt x="805" y="941"/>
                      <a:pt x="794" y="938"/>
                    </a:cubicBezTo>
                    <a:lnTo>
                      <a:pt x="794" y="938"/>
                    </a:lnTo>
                    <a:cubicBezTo>
                      <a:pt x="797" y="947"/>
                      <a:pt x="795" y="958"/>
                      <a:pt x="789" y="965"/>
                    </a:cubicBezTo>
                    <a:lnTo>
                      <a:pt x="788" y="967"/>
                    </a:lnTo>
                    <a:lnTo>
                      <a:pt x="787" y="965"/>
                    </a:lnTo>
                    <a:lnTo>
                      <a:pt x="787" y="965"/>
                    </a:lnTo>
                    <a:cubicBezTo>
                      <a:pt x="785" y="956"/>
                      <a:pt x="777" y="949"/>
                      <a:pt x="767" y="949"/>
                    </a:cubicBezTo>
                    <a:lnTo>
                      <a:pt x="767" y="949"/>
                    </a:lnTo>
                    <a:cubicBezTo>
                      <a:pt x="764" y="949"/>
                      <a:pt x="761" y="950"/>
                      <a:pt x="759" y="951"/>
                    </a:cubicBezTo>
                    <a:lnTo>
                      <a:pt x="759" y="951"/>
                    </a:lnTo>
                    <a:cubicBezTo>
                      <a:pt x="759" y="957"/>
                      <a:pt x="766" y="962"/>
                      <a:pt x="772" y="965"/>
                    </a:cubicBezTo>
                    <a:lnTo>
                      <a:pt x="772" y="965"/>
                    </a:lnTo>
                    <a:cubicBezTo>
                      <a:pt x="775" y="967"/>
                      <a:pt x="780" y="971"/>
                      <a:pt x="782" y="976"/>
                    </a:cubicBezTo>
                    <a:lnTo>
                      <a:pt x="782" y="976"/>
                    </a:lnTo>
                    <a:cubicBezTo>
                      <a:pt x="783" y="978"/>
                      <a:pt x="782" y="981"/>
                      <a:pt x="781" y="983"/>
                    </a:cubicBezTo>
                    <a:lnTo>
                      <a:pt x="781" y="983"/>
                    </a:lnTo>
                    <a:lnTo>
                      <a:pt x="773" y="981"/>
                    </a:lnTo>
                    <a:lnTo>
                      <a:pt x="785" y="995"/>
                    </a:lnTo>
                    <a:lnTo>
                      <a:pt x="781" y="995"/>
                    </a:lnTo>
                    <a:lnTo>
                      <a:pt x="781" y="995"/>
                    </a:lnTo>
                    <a:cubicBezTo>
                      <a:pt x="780" y="994"/>
                      <a:pt x="778" y="994"/>
                      <a:pt x="776" y="994"/>
                    </a:cubicBezTo>
                    <a:lnTo>
                      <a:pt x="776" y="994"/>
                    </a:lnTo>
                    <a:cubicBezTo>
                      <a:pt x="770" y="994"/>
                      <a:pt x="766" y="996"/>
                      <a:pt x="764" y="1000"/>
                    </a:cubicBezTo>
                    <a:lnTo>
                      <a:pt x="764" y="1000"/>
                    </a:lnTo>
                    <a:cubicBezTo>
                      <a:pt x="763" y="1002"/>
                      <a:pt x="763" y="1005"/>
                      <a:pt x="765" y="1007"/>
                    </a:cubicBezTo>
                    <a:lnTo>
                      <a:pt x="765" y="1007"/>
                    </a:lnTo>
                    <a:cubicBezTo>
                      <a:pt x="767" y="1011"/>
                      <a:pt x="770" y="1012"/>
                      <a:pt x="773" y="1011"/>
                    </a:cubicBezTo>
                    <a:lnTo>
                      <a:pt x="775" y="1009"/>
                    </a:lnTo>
                    <a:lnTo>
                      <a:pt x="774" y="1012"/>
                    </a:lnTo>
                    <a:lnTo>
                      <a:pt x="774" y="1012"/>
                    </a:lnTo>
                    <a:cubicBezTo>
                      <a:pt x="772" y="1019"/>
                      <a:pt x="766" y="1023"/>
                      <a:pt x="759" y="1025"/>
                    </a:cubicBezTo>
                    <a:lnTo>
                      <a:pt x="759" y="1025"/>
                    </a:lnTo>
                    <a:cubicBezTo>
                      <a:pt x="761" y="1026"/>
                      <a:pt x="762" y="1028"/>
                      <a:pt x="762" y="1031"/>
                    </a:cubicBezTo>
                    <a:lnTo>
                      <a:pt x="762" y="1031"/>
                    </a:lnTo>
                    <a:cubicBezTo>
                      <a:pt x="764" y="1035"/>
                      <a:pt x="762" y="1041"/>
                      <a:pt x="759" y="1044"/>
                    </a:cubicBezTo>
                    <a:lnTo>
                      <a:pt x="759" y="1044"/>
                    </a:lnTo>
                    <a:cubicBezTo>
                      <a:pt x="755" y="1051"/>
                      <a:pt x="746" y="1053"/>
                      <a:pt x="739" y="1055"/>
                    </a:cubicBezTo>
                    <a:lnTo>
                      <a:pt x="722" y="1061"/>
                    </a:lnTo>
                    <a:lnTo>
                      <a:pt x="722" y="1061"/>
                    </a:lnTo>
                    <a:cubicBezTo>
                      <a:pt x="721" y="1066"/>
                      <a:pt x="722" y="1072"/>
                      <a:pt x="726" y="1078"/>
                    </a:cubicBezTo>
                    <a:lnTo>
                      <a:pt x="726" y="1078"/>
                    </a:lnTo>
                    <a:cubicBezTo>
                      <a:pt x="727" y="1080"/>
                      <a:pt x="728" y="1080"/>
                      <a:pt x="728" y="1081"/>
                    </a:cubicBezTo>
                    <a:lnTo>
                      <a:pt x="728" y="1081"/>
                    </a:lnTo>
                    <a:cubicBezTo>
                      <a:pt x="732" y="1086"/>
                      <a:pt x="735" y="1091"/>
                      <a:pt x="736" y="1097"/>
                    </a:cubicBezTo>
                    <a:lnTo>
                      <a:pt x="736" y="1097"/>
                    </a:lnTo>
                    <a:cubicBezTo>
                      <a:pt x="736" y="1100"/>
                      <a:pt x="734" y="1105"/>
                      <a:pt x="732" y="1108"/>
                    </a:cubicBezTo>
                    <a:lnTo>
                      <a:pt x="732" y="1108"/>
                    </a:lnTo>
                    <a:cubicBezTo>
                      <a:pt x="729" y="1110"/>
                      <a:pt x="727" y="1111"/>
                      <a:pt x="724" y="1111"/>
                    </a:cubicBezTo>
                    <a:lnTo>
                      <a:pt x="724" y="1111"/>
                    </a:lnTo>
                    <a:cubicBezTo>
                      <a:pt x="726" y="1120"/>
                      <a:pt x="727" y="1130"/>
                      <a:pt x="725" y="1140"/>
                    </a:cubicBezTo>
                    <a:lnTo>
                      <a:pt x="725" y="1140"/>
                    </a:lnTo>
                    <a:cubicBezTo>
                      <a:pt x="723" y="1149"/>
                      <a:pt x="716" y="1160"/>
                      <a:pt x="705" y="1162"/>
                    </a:cubicBezTo>
                    <a:lnTo>
                      <a:pt x="701" y="1173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378" name="Freeform 1652">
                <a:extLst>
                  <a:ext uri="{FF2B5EF4-FFF2-40B4-BE49-F238E27FC236}">
                    <a16:creationId xmlns:a16="http://schemas.microsoft.com/office/drawing/2014/main" id="{E2E3BFB4-D3E6-E017-B615-C4EF5EF4AF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97270" y="6116455"/>
                <a:ext cx="82396" cy="71406"/>
              </a:xfrm>
              <a:custGeom>
                <a:avLst/>
                <a:gdLst>
                  <a:gd name="T0" fmla="*/ 2 w 65"/>
                  <a:gd name="T1" fmla="*/ 14 h 58"/>
                  <a:gd name="T2" fmla="*/ 2 w 65"/>
                  <a:gd name="T3" fmla="*/ 14 h 58"/>
                  <a:gd name="T4" fmla="*/ 0 w 65"/>
                  <a:gd name="T5" fmla="*/ 21 h 58"/>
                  <a:gd name="T6" fmla="*/ 0 w 65"/>
                  <a:gd name="T7" fmla="*/ 21 h 58"/>
                  <a:gd name="T8" fmla="*/ 15 w 65"/>
                  <a:gd name="T9" fmla="*/ 37 h 58"/>
                  <a:gd name="T10" fmla="*/ 15 w 65"/>
                  <a:gd name="T11" fmla="*/ 37 h 58"/>
                  <a:gd name="T12" fmla="*/ 36 w 65"/>
                  <a:gd name="T13" fmla="*/ 56 h 58"/>
                  <a:gd name="T14" fmla="*/ 36 w 65"/>
                  <a:gd name="T15" fmla="*/ 56 h 58"/>
                  <a:gd name="T16" fmla="*/ 53 w 65"/>
                  <a:gd name="T17" fmla="*/ 52 h 58"/>
                  <a:gd name="T18" fmla="*/ 53 w 65"/>
                  <a:gd name="T19" fmla="*/ 52 h 58"/>
                  <a:gd name="T20" fmla="*/ 61 w 65"/>
                  <a:gd name="T21" fmla="*/ 47 h 58"/>
                  <a:gd name="T22" fmla="*/ 61 w 65"/>
                  <a:gd name="T23" fmla="*/ 47 h 58"/>
                  <a:gd name="T24" fmla="*/ 63 w 65"/>
                  <a:gd name="T25" fmla="*/ 37 h 58"/>
                  <a:gd name="T26" fmla="*/ 63 w 65"/>
                  <a:gd name="T27" fmla="*/ 37 h 58"/>
                  <a:gd name="T28" fmla="*/ 55 w 65"/>
                  <a:gd name="T29" fmla="*/ 26 h 58"/>
                  <a:gd name="T30" fmla="*/ 55 w 65"/>
                  <a:gd name="T31" fmla="*/ 26 h 58"/>
                  <a:gd name="T32" fmla="*/ 48 w 65"/>
                  <a:gd name="T33" fmla="*/ 17 h 58"/>
                  <a:gd name="T34" fmla="*/ 48 w 65"/>
                  <a:gd name="T35" fmla="*/ 17 h 58"/>
                  <a:gd name="T36" fmla="*/ 29 w 65"/>
                  <a:gd name="T37" fmla="*/ 4 h 58"/>
                  <a:gd name="T38" fmla="*/ 29 w 65"/>
                  <a:gd name="T39" fmla="*/ 4 h 58"/>
                  <a:gd name="T40" fmla="*/ 15 w 65"/>
                  <a:gd name="T41" fmla="*/ 1 h 58"/>
                  <a:gd name="T42" fmla="*/ 15 w 65"/>
                  <a:gd name="T43" fmla="*/ 1 h 58"/>
                  <a:gd name="T44" fmla="*/ 2 w 65"/>
                  <a:gd name="T45" fmla="*/ 1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5" h="58">
                    <a:moveTo>
                      <a:pt x="2" y="14"/>
                    </a:moveTo>
                    <a:lnTo>
                      <a:pt x="2" y="14"/>
                    </a:lnTo>
                    <a:cubicBezTo>
                      <a:pt x="1" y="16"/>
                      <a:pt x="0" y="19"/>
                      <a:pt x="0" y="21"/>
                    </a:cubicBezTo>
                    <a:lnTo>
                      <a:pt x="0" y="21"/>
                    </a:lnTo>
                    <a:cubicBezTo>
                      <a:pt x="0" y="29"/>
                      <a:pt x="9" y="33"/>
                      <a:pt x="15" y="37"/>
                    </a:cubicBezTo>
                    <a:lnTo>
                      <a:pt x="15" y="37"/>
                    </a:lnTo>
                    <a:cubicBezTo>
                      <a:pt x="22" y="44"/>
                      <a:pt x="27" y="54"/>
                      <a:pt x="36" y="56"/>
                    </a:cubicBezTo>
                    <a:lnTo>
                      <a:pt x="36" y="56"/>
                    </a:lnTo>
                    <a:cubicBezTo>
                      <a:pt x="42" y="57"/>
                      <a:pt x="48" y="55"/>
                      <a:pt x="53" y="52"/>
                    </a:cubicBezTo>
                    <a:lnTo>
                      <a:pt x="53" y="52"/>
                    </a:lnTo>
                    <a:cubicBezTo>
                      <a:pt x="56" y="50"/>
                      <a:pt x="59" y="49"/>
                      <a:pt x="61" y="47"/>
                    </a:cubicBezTo>
                    <a:lnTo>
                      <a:pt x="61" y="47"/>
                    </a:lnTo>
                    <a:cubicBezTo>
                      <a:pt x="63" y="44"/>
                      <a:pt x="64" y="40"/>
                      <a:pt x="63" y="37"/>
                    </a:cubicBezTo>
                    <a:lnTo>
                      <a:pt x="63" y="37"/>
                    </a:lnTo>
                    <a:cubicBezTo>
                      <a:pt x="61" y="33"/>
                      <a:pt x="54" y="31"/>
                      <a:pt x="55" y="26"/>
                    </a:cubicBezTo>
                    <a:lnTo>
                      <a:pt x="55" y="26"/>
                    </a:lnTo>
                    <a:cubicBezTo>
                      <a:pt x="53" y="23"/>
                      <a:pt x="51" y="20"/>
                      <a:pt x="48" y="17"/>
                    </a:cubicBezTo>
                    <a:lnTo>
                      <a:pt x="48" y="17"/>
                    </a:lnTo>
                    <a:cubicBezTo>
                      <a:pt x="43" y="11"/>
                      <a:pt x="36" y="8"/>
                      <a:pt x="29" y="4"/>
                    </a:cubicBezTo>
                    <a:lnTo>
                      <a:pt x="29" y="4"/>
                    </a:lnTo>
                    <a:cubicBezTo>
                      <a:pt x="24" y="3"/>
                      <a:pt x="20" y="0"/>
                      <a:pt x="15" y="1"/>
                    </a:cubicBezTo>
                    <a:lnTo>
                      <a:pt x="15" y="1"/>
                    </a:lnTo>
                    <a:cubicBezTo>
                      <a:pt x="9" y="3"/>
                      <a:pt x="5" y="8"/>
                      <a:pt x="2" y="14"/>
                    </a:cubicBez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</p:grpSp>
      </p:grpSp>
      <p:grpSp>
        <p:nvGrpSpPr>
          <p:cNvPr id="379" name="Grupo 378">
            <a:extLst>
              <a:ext uri="{FF2B5EF4-FFF2-40B4-BE49-F238E27FC236}">
                <a16:creationId xmlns:a16="http://schemas.microsoft.com/office/drawing/2014/main" id="{8DB657F3-216E-63FF-A325-224BEFCEAD03}"/>
              </a:ext>
            </a:extLst>
          </p:cNvPr>
          <p:cNvGrpSpPr/>
          <p:nvPr/>
        </p:nvGrpSpPr>
        <p:grpSpPr>
          <a:xfrm>
            <a:off x="13695088" y="5750632"/>
            <a:ext cx="3882652" cy="2834458"/>
            <a:chOff x="14726561" y="5973639"/>
            <a:chExt cx="3438578" cy="2510270"/>
          </a:xfrm>
          <a:solidFill>
            <a:schemeClr val="accent2">
              <a:alpha val="50000"/>
            </a:schemeClr>
          </a:solidFill>
        </p:grpSpPr>
        <p:sp>
          <p:nvSpPr>
            <p:cNvPr id="380" name="Freeform 197">
              <a:extLst>
                <a:ext uri="{FF2B5EF4-FFF2-40B4-BE49-F238E27FC236}">
                  <a16:creationId xmlns:a16="http://schemas.microsoft.com/office/drawing/2014/main" id="{9C268577-14F5-7DEA-795C-D27958982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36134" y="6006597"/>
              <a:ext cx="994223" cy="1186474"/>
            </a:xfrm>
            <a:custGeom>
              <a:avLst/>
              <a:gdLst>
                <a:gd name="T0" fmla="*/ 94 w 798"/>
                <a:gd name="T1" fmla="*/ 619 h 951"/>
                <a:gd name="T2" fmla="*/ 184 w 798"/>
                <a:gd name="T3" fmla="*/ 515 h 951"/>
                <a:gd name="T4" fmla="*/ 242 w 798"/>
                <a:gd name="T5" fmla="*/ 429 h 951"/>
                <a:gd name="T6" fmla="*/ 252 w 798"/>
                <a:gd name="T7" fmla="*/ 278 h 951"/>
                <a:gd name="T8" fmla="*/ 259 w 798"/>
                <a:gd name="T9" fmla="*/ 261 h 951"/>
                <a:gd name="T10" fmla="*/ 297 w 798"/>
                <a:gd name="T11" fmla="*/ 207 h 951"/>
                <a:gd name="T12" fmla="*/ 350 w 798"/>
                <a:gd name="T13" fmla="*/ 202 h 951"/>
                <a:gd name="T14" fmla="*/ 308 w 798"/>
                <a:gd name="T15" fmla="*/ 250 h 951"/>
                <a:gd name="T16" fmla="*/ 341 w 798"/>
                <a:gd name="T17" fmla="*/ 182 h 951"/>
                <a:gd name="T18" fmla="*/ 389 w 798"/>
                <a:gd name="T19" fmla="*/ 178 h 951"/>
                <a:gd name="T20" fmla="*/ 385 w 798"/>
                <a:gd name="T21" fmla="*/ 146 h 951"/>
                <a:gd name="T22" fmla="*/ 483 w 798"/>
                <a:gd name="T23" fmla="*/ 84 h 951"/>
                <a:gd name="T24" fmla="*/ 406 w 798"/>
                <a:gd name="T25" fmla="*/ 144 h 951"/>
                <a:gd name="T26" fmla="*/ 434 w 798"/>
                <a:gd name="T27" fmla="*/ 90 h 951"/>
                <a:gd name="T28" fmla="*/ 574 w 798"/>
                <a:gd name="T29" fmla="*/ 59 h 951"/>
                <a:gd name="T30" fmla="*/ 576 w 798"/>
                <a:gd name="T31" fmla="*/ 54 h 951"/>
                <a:gd name="T32" fmla="*/ 535 w 798"/>
                <a:gd name="T33" fmla="*/ 58 h 951"/>
                <a:gd name="T34" fmla="*/ 779 w 798"/>
                <a:gd name="T35" fmla="*/ 141 h 951"/>
                <a:gd name="T36" fmla="*/ 744 w 798"/>
                <a:gd name="T37" fmla="*/ 158 h 951"/>
                <a:gd name="T38" fmla="*/ 644 w 798"/>
                <a:gd name="T39" fmla="*/ 141 h 951"/>
                <a:gd name="T40" fmla="*/ 576 w 798"/>
                <a:gd name="T41" fmla="*/ 216 h 951"/>
                <a:gd name="T42" fmla="*/ 495 w 798"/>
                <a:gd name="T43" fmla="*/ 188 h 951"/>
                <a:gd name="T44" fmla="*/ 413 w 798"/>
                <a:gd name="T45" fmla="*/ 228 h 951"/>
                <a:gd name="T46" fmla="*/ 354 w 798"/>
                <a:gd name="T47" fmla="*/ 347 h 951"/>
                <a:gd name="T48" fmla="*/ 270 w 798"/>
                <a:gd name="T49" fmla="*/ 533 h 951"/>
                <a:gd name="T50" fmla="*/ 224 w 798"/>
                <a:gd name="T51" fmla="*/ 637 h 951"/>
                <a:gd name="T52" fmla="*/ 241 w 798"/>
                <a:gd name="T53" fmla="*/ 767 h 951"/>
                <a:gd name="T54" fmla="*/ 210 w 798"/>
                <a:gd name="T55" fmla="*/ 860 h 951"/>
                <a:gd name="T56" fmla="*/ 175 w 798"/>
                <a:gd name="T57" fmla="*/ 851 h 951"/>
                <a:gd name="T58" fmla="*/ 137 w 798"/>
                <a:gd name="T59" fmla="*/ 901 h 951"/>
                <a:gd name="T60" fmla="*/ 60 w 798"/>
                <a:gd name="T61" fmla="*/ 946 h 951"/>
                <a:gd name="T62" fmla="*/ 43 w 798"/>
                <a:gd name="T63" fmla="*/ 896 h 951"/>
                <a:gd name="T64" fmla="*/ 23 w 798"/>
                <a:gd name="T65" fmla="*/ 876 h 951"/>
                <a:gd name="T66" fmla="*/ 30 w 798"/>
                <a:gd name="T67" fmla="*/ 838 h 951"/>
                <a:gd name="T68" fmla="*/ 33 w 798"/>
                <a:gd name="T69" fmla="*/ 828 h 951"/>
                <a:gd name="T70" fmla="*/ 24 w 798"/>
                <a:gd name="T71" fmla="*/ 824 h 951"/>
                <a:gd name="T72" fmla="*/ 50 w 798"/>
                <a:gd name="T73" fmla="*/ 766 h 951"/>
                <a:gd name="T74" fmla="*/ 61 w 798"/>
                <a:gd name="T75" fmla="*/ 759 h 951"/>
                <a:gd name="T76" fmla="*/ 6 w 798"/>
                <a:gd name="T77" fmla="*/ 731 h 951"/>
                <a:gd name="T78" fmla="*/ 17 w 798"/>
                <a:gd name="T79" fmla="*/ 698 h 951"/>
                <a:gd name="T80" fmla="*/ 50 w 798"/>
                <a:gd name="T81" fmla="*/ 669 h 951"/>
                <a:gd name="T82" fmla="*/ 65 w 798"/>
                <a:gd name="T83" fmla="*/ 649 h 951"/>
                <a:gd name="T84" fmla="*/ 112 w 798"/>
                <a:gd name="T85" fmla="*/ 614 h 951"/>
                <a:gd name="T86" fmla="*/ 165 w 798"/>
                <a:gd name="T87" fmla="*/ 612 h 951"/>
                <a:gd name="T88" fmla="*/ 191 w 798"/>
                <a:gd name="T89" fmla="*/ 575 h 951"/>
                <a:gd name="T90" fmla="*/ 187 w 798"/>
                <a:gd name="T91" fmla="*/ 534 h 951"/>
                <a:gd name="T92" fmla="*/ 230 w 798"/>
                <a:gd name="T93" fmla="*/ 490 h 951"/>
                <a:gd name="T94" fmla="*/ 279 w 798"/>
                <a:gd name="T95" fmla="*/ 406 h 951"/>
                <a:gd name="T96" fmla="*/ 281 w 798"/>
                <a:gd name="T97" fmla="*/ 348 h 951"/>
                <a:gd name="T98" fmla="*/ 325 w 798"/>
                <a:gd name="T99" fmla="*/ 319 h 951"/>
                <a:gd name="T100" fmla="*/ 326 w 798"/>
                <a:gd name="T101" fmla="*/ 280 h 951"/>
                <a:gd name="T102" fmla="*/ 347 w 798"/>
                <a:gd name="T103" fmla="*/ 248 h 951"/>
                <a:gd name="T104" fmla="*/ 386 w 798"/>
                <a:gd name="T105" fmla="*/ 202 h 951"/>
                <a:gd name="T106" fmla="*/ 433 w 798"/>
                <a:gd name="T107" fmla="*/ 141 h 951"/>
                <a:gd name="T108" fmla="*/ 465 w 798"/>
                <a:gd name="T109" fmla="*/ 163 h 951"/>
                <a:gd name="T110" fmla="*/ 518 w 798"/>
                <a:gd name="T111" fmla="*/ 98 h 951"/>
                <a:gd name="T112" fmla="*/ 564 w 798"/>
                <a:gd name="T113" fmla="*/ 99 h 951"/>
                <a:gd name="T114" fmla="*/ 629 w 798"/>
                <a:gd name="T115" fmla="*/ 22 h 951"/>
                <a:gd name="T116" fmla="*/ 666 w 798"/>
                <a:gd name="T117" fmla="*/ 38 h 951"/>
                <a:gd name="T118" fmla="*/ 718 w 798"/>
                <a:gd name="T119" fmla="*/ 16 h 951"/>
                <a:gd name="T120" fmla="*/ 744 w 798"/>
                <a:gd name="T121" fmla="*/ 29 h 951"/>
                <a:gd name="T122" fmla="*/ 755 w 798"/>
                <a:gd name="T123" fmla="*/ 107 h 951"/>
                <a:gd name="T124" fmla="*/ 648 w 798"/>
                <a:gd name="T125" fmla="*/ 10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98" h="951">
                  <a:moveTo>
                    <a:pt x="9" y="814"/>
                  </a:moveTo>
                  <a:lnTo>
                    <a:pt x="9" y="822"/>
                  </a:lnTo>
                  <a:lnTo>
                    <a:pt x="6" y="821"/>
                  </a:lnTo>
                  <a:lnTo>
                    <a:pt x="5" y="818"/>
                  </a:lnTo>
                  <a:lnTo>
                    <a:pt x="4" y="816"/>
                  </a:lnTo>
                  <a:lnTo>
                    <a:pt x="5" y="812"/>
                  </a:lnTo>
                  <a:lnTo>
                    <a:pt x="4" y="808"/>
                  </a:lnTo>
                  <a:lnTo>
                    <a:pt x="5" y="806"/>
                  </a:lnTo>
                  <a:lnTo>
                    <a:pt x="6" y="805"/>
                  </a:lnTo>
                  <a:lnTo>
                    <a:pt x="8" y="809"/>
                  </a:lnTo>
                  <a:lnTo>
                    <a:pt x="9" y="814"/>
                  </a:lnTo>
                  <a:close/>
                  <a:moveTo>
                    <a:pt x="5" y="766"/>
                  </a:moveTo>
                  <a:lnTo>
                    <a:pt x="2" y="767"/>
                  </a:lnTo>
                  <a:lnTo>
                    <a:pt x="0" y="766"/>
                  </a:lnTo>
                  <a:lnTo>
                    <a:pt x="0" y="760"/>
                  </a:lnTo>
                  <a:lnTo>
                    <a:pt x="2" y="759"/>
                  </a:lnTo>
                  <a:lnTo>
                    <a:pt x="4" y="759"/>
                  </a:lnTo>
                  <a:lnTo>
                    <a:pt x="5" y="762"/>
                  </a:lnTo>
                  <a:lnTo>
                    <a:pt x="5" y="766"/>
                  </a:lnTo>
                  <a:close/>
                  <a:moveTo>
                    <a:pt x="101" y="620"/>
                  </a:moveTo>
                  <a:lnTo>
                    <a:pt x="98" y="620"/>
                  </a:lnTo>
                  <a:lnTo>
                    <a:pt x="94" y="619"/>
                  </a:lnTo>
                  <a:lnTo>
                    <a:pt x="92" y="617"/>
                  </a:lnTo>
                  <a:lnTo>
                    <a:pt x="92" y="615"/>
                  </a:lnTo>
                  <a:lnTo>
                    <a:pt x="96" y="612"/>
                  </a:lnTo>
                  <a:lnTo>
                    <a:pt x="100" y="611"/>
                  </a:lnTo>
                  <a:lnTo>
                    <a:pt x="102" y="613"/>
                  </a:lnTo>
                  <a:lnTo>
                    <a:pt x="102" y="618"/>
                  </a:lnTo>
                  <a:lnTo>
                    <a:pt x="101" y="620"/>
                  </a:lnTo>
                  <a:close/>
                  <a:moveTo>
                    <a:pt x="112" y="597"/>
                  </a:moveTo>
                  <a:lnTo>
                    <a:pt x="108" y="597"/>
                  </a:lnTo>
                  <a:lnTo>
                    <a:pt x="106" y="596"/>
                  </a:lnTo>
                  <a:lnTo>
                    <a:pt x="111" y="593"/>
                  </a:lnTo>
                  <a:lnTo>
                    <a:pt x="119" y="590"/>
                  </a:lnTo>
                  <a:lnTo>
                    <a:pt x="120" y="588"/>
                  </a:lnTo>
                  <a:lnTo>
                    <a:pt x="121" y="588"/>
                  </a:lnTo>
                  <a:lnTo>
                    <a:pt x="122" y="590"/>
                  </a:lnTo>
                  <a:lnTo>
                    <a:pt x="122" y="593"/>
                  </a:lnTo>
                  <a:lnTo>
                    <a:pt x="121" y="595"/>
                  </a:lnTo>
                  <a:lnTo>
                    <a:pt x="112" y="597"/>
                  </a:lnTo>
                  <a:close/>
                  <a:moveTo>
                    <a:pt x="196" y="513"/>
                  </a:moveTo>
                  <a:lnTo>
                    <a:pt x="194" y="516"/>
                  </a:lnTo>
                  <a:lnTo>
                    <a:pt x="191" y="514"/>
                  </a:lnTo>
                  <a:lnTo>
                    <a:pt x="184" y="515"/>
                  </a:lnTo>
                  <a:lnTo>
                    <a:pt x="181" y="513"/>
                  </a:lnTo>
                  <a:lnTo>
                    <a:pt x="183" y="510"/>
                  </a:lnTo>
                  <a:lnTo>
                    <a:pt x="189" y="505"/>
                  </a:lnTo>
                  <a:lnTo>
                    <a:pt x="193" y="505"/>
                  </a:lnTo>
                  <a:lnTo>
                    <a:pt x="196" y="510"/>
                  </a:lnTo>
                  <a:lnTo>
                    <a:pt x="196" y="513"/>
                  </a:lnTo>
                  <a:close/>
                  <a:moveTo>
                    <a:pt x="218" y="458"/>
                  </a:moveTo>
                  <a:lnTo>
                    <a:pt x="216" y="461"/>
                  </a:lnTo>
                  <a:lnTo>
                    <a:pt x="213" y="460"/>
                  </a:lnTo>
                  <a:lnTo>
                    <a:pt x="212" y="458"/>
                  </a:lnTo>
                  <a:lnTo>
                    <a:pt x="213" y="454"/>
                  </a:lnTo>
                  <a:lnTo>
                    <a:pt x="216" y="452"/>
                  </a:lnTo>
                  <a:lnTo>
                    <a:pt x="218" y="453"/>
                  </a:lnTo>
                  <a:lnTo>
                    <a:pt x="219" y="454"/>
                  </a:lnTo>
                  <a:lnTo>
                    <a:pt x="218" y="458"/>
                  </a:lnTo>
                  <a:close/>
                  <a:moveTo>
                    <a:pt x="235" y="438"/>
                  </a:moveTo>
                  <a:lnTo>
                    <a:pt x="232" y="438"/>
                  </a:lnTo>
                  <a:lnTo>
                    <a:pt x="232" y="435"/>
                  </a:lnTo>
                  <a:lnTo>
                    <a:pt x="234" y="432"/>
                  </a:lnTo>
                  <a:lnTo>
                    <a:pt x="236" y="430"/>
                  </a:lnTo>
                  <a:lnTo>
                    <a:pt x="239" y="430"/>
                  </a:lnTo>
                  <a:lnTo>
                    <a:pt x="242" y="429"/>
                  </a:lnTo>
                  <a:lnTo>
                    <a:pt x="243" y="431"/>
                  </a:lnTo>
                  <a:lnTo>
                    <a:pt x="241" y="433"/>
                  </a:lnTo>
                  <a:lnTo>
                    <a:pt x="235" y="438"/>
                  </a:lnTo>
                  <a:close/>
                  <a:moveTo>
                    <a:pt x="232" y="427"/>
                  </a:moveTo>
                  <a:lnTo>
                    <a:pt x="229" y="428"/>
                  </a:lnTo>
                  <a:lnTo>
                    <a:pt x="230" y="424"/>
                  </a:lnTo>
                  <a:lnTo>
                    <a:pt x="232" y="422"/>
                  </a:lnTo>
                  <a:lnTo>
                    <a:pt x="233" y="419"/>
                  </a:lnTo>
                  <a:lnTo>
                    <a:pt x="234" y="417"/>
                  </a:lnTo>
                  <a:lnTo>
                    <a:pt x="235" y="415"/>
                  </a:lnTo>
                  <a:lnTo>
                    <a:pt x="239" y="417"/>
                  </a:lnTo>
                  <a:lnTo>
                    <a:pt x="239" y="422"/>
                  </a:lnTo>
                  <a:lnTo>
                    <a:pt x="236" y="425"/>
                  </a:lnTo>
                  <a:lnTo>
                    <a:pt x="232" y="427"/>
                  </a:lnTo>
                  <a:close/>
                  <a:moveTo>
                    <a:pt x="249" y="285"/>
                  </a:moveTo>
                  <a:lnTo>
                    <a:pt x="245" y="289"/>
                  </a:lnTo>
                  <a:lnTo>
                    <a:pt x="246" y="281"/>
                  </a:lnTo>
                  <a:lnTo>
                    <a:pt x="248" y="274"/>
                  </a:lnTo>
                  <a:lnTo>
                    <a:pt x="252" y="269"/>
                  </a:lnTo>
                  <a:lnTo>
                    <a:pt x="254" y="270"/>
                  </a:lnTo>
                  <a:lnTo>
                    <a:pt x="252" y="274"/>
                  </a:lnTo>
                  <a:lnTo>
                    <a:pt x="252" y="278"/>
                  </a:lnTo>
                  <a:lnTo>
                    <a:pt x="252" y="280"/>
                  </a:lnTo>
                  <a:lnTo>
                    <a:pt x="249" y="285"/>
                  </a:lnTo>
                  <a:close/>
                  <a:moveTo>
                    <a:pt x="276" y="253"/>
                  </a:moveTo>
                  <a:lnTo>
                    <a:pt x="278" y="255"/>
                  </a:lnTo>
                  <a:lnTo>
                    <a:pt x="283" y="254"/>
                  </a:lnTo>
                  <a:lnTo>
                    <a:pt x="284" y="255"/>
                  </a:lnTo>
                  <a:lnTo>
                    <a:pt x="283" y="257"/>
                  </a:lnTo>
                  <a:lnTo>
                    <a:pt x="281" y="259"/>
                  </a:lnTo>
                  <a:lnTo>
                    <a:pt x="277" y="261"/>
                  </a:lnTo>
                  <a:lnTo>
                    <a:pt x="275" y="265"/>
                  </a:lnTo>
                  <a:lnTo>
                    <a:pt x="273" y="266"/>
                  </a:lnTo>
                  <a:lnTo>
                    <a:pt x="270" y="266"/>
                  </a:lnTo>
                  <a:lnTo>
                    <a:pt x="268" y="267"/>
                  </a:lnTo>
                  <a:lnTo>
                    <a:pt x="265" y="270"/>
                  </a:lnTo>
                  <a:lnTo>
                    <a:pt x="263" y="268"/>
                  </a:lnTo>
                  <a:lnTo>
                    <a:pt x="262" y="270"/>
                  </a:lnTo>
                  <a:lnTo>
                    <a:pt x="262" y="273"/>
                  </a:lnTo>
                  <a:lnTo>
                    <a:pt x="260" y="274"/>
                  </a:lnTo>
                  <a:lnTo>
                    <a:pt x="257" y="275"/>
                  </a:lnTo>
                  <a:lnTo>
                    <a:pt x="256" y="267"/>
                  </a:lnTo>
                  <a:lnTo>
                    <a:pt x="257" y="265"/>
                  </a:lnTo>
                  <a:lnTo>
                    <a:pt x="259" y="261"/>
                  </a:lnTo>
                  <a:lnTo>
                    <a:pt x="261" y="261"/>
                  </a:lnTo>
                  <a:lnTo>
                    <a:pt x="263" y="261"/>
                  </a:lnTo>
                  <a:lnTo>
                    <a:pt x="266" y="255"/>
                  </a:lnTo>
                  <a:lnTo>
                    <a:pt x="271" y="252"/>
                  </a:lnTo>
                  <a:lnTo>
                    <a:pt x="274" y="252"/>
                  </a:lnTo>
                  <a:lnTo>
                    <a:pt x="276" y="253"/>
                  </a:lnTo>
                  <a:close/>
                  <a:moveTo>
                    <a:pt x="317" y="196"/>
                  </a:moveTo>
                  <a:lnTo>
                    <a:pt x="321" y="205"/>
                  </a:lnTo>
                  <a:lnTo>
                    <a:pt x="323" y="210"/>
                  </a:lnTo>
                  <a:lnTo>
                    <a:pt x="322" y="219"/>
                  </a:lnTo>
                  <a:lnTo>
                    <a:pt x="317" y="224"/>
                  </a:lnTo>
                  <a:lnTo>
                    <a:pt x="312" y="224"/>
                  </a:lnTo>
                  <a:lnTo>
                    <a:pt x="308" y="224"/>
                  </a:lnTo>
                  <a:lnTo>
                    <a:pt x="304" y="222"/>
                  </a:lnTo>
                  <a:lnTo>
                    <a:pt x="304" y="220"/>
                  </a:lnTo>
                  <a:lnTo>
                    <a:pt x="303" y="219"/>
                  </a:lnTo>
                  <a:lnTo>
                    <a:pt x="299" y="222"/>
                  </a:lnTo>
                  <a:lnTo>
                    <a:pt x="296" y="223"/>
                  </a:lnTo>
                  <a:lnTo>
                    <a:pt x="293" y="220"/>
                  </a:lnTo>
                  <a:lnTo>
                    <a:pt x="292" y="216"/>
                  </a:lnTo>
                  <a:lnTo>
                    <a:pt x="295" y="211"/>
                  </a:lnTo>
                  <a:lnTo>
                    <a:pt x="297" y="207"/>
                  </a:lnTo>
                  <a:lnTo>
                    <a:pt x="302" y="207"/>
                  </a:lnTo>
                  <a:lnTo>
                    <a:pt x="302" y="209"/>
                  </a:lnTo>
                  <a:lnTo>
                    <a:pt x="304" y="209"/>
                  </a:lnTo>
                  <a:lnTo>
                    <a:pt x="306" y="204"/>
                  </a:lnTo>
                  <a:lnTo>
                    <a:pt x="306" y="201"/>
                  </a:lnTo>
                  <a:lnTo>
                    <a:pt x="307" y="199"/>
                  </a:lnTo>
                  <a:lnTo>
                    <a:pt x="312" y="201"/>
                  </a:lnTo>
                  <a:lnTo>
                    <a:pt x="312" y="192"/>
                  </a:lnTo>
                  <a:lnTo>
                    <a:pt x="314" y="191"/>
                  </a:lnTo>
                  <a:lnTo>
                    <a:pt x="315" y="192"/>
                  </a:lnTo>
                  <a:lnTo>
                    <a:pt x="316" y="193"/>
                  </a:lnTo>
                  <a:lnTo>
                    <a:pt x="317" y="196"/>
                  </a:lnTo>
                  <a:close/>
                  <a:moveTo>
                    <a:pt x="334" y="228"/>
                  </a:moveTo>
                  <a:lnTo>
                    <a:pt x="334" y="229"/>
                  </a:lnTo>
                  <a:lnTo>
                    <a:pt x="338" y="221"/>
                  </a:lnTo>
                  <a:lnTo>
                    <a:pt x="343" y="218"/>
                  </a:lnTo>
                  <a:lnTo>
                    <a:pt x="343" y="216"/>
                  </a:lnTo>
                  <a:lnTo>
                    <a:pt x="345" y="213"/>
                  </a:lnTo>
                  <a:lnTo>
                    <a:pt x="345" y="209"/>
                  </a:lnTo>
                  <a:lnTo>
                    <a:pt x="345" y="205"/>
                  </a:lnTo>
                  <a:lnTo>
                    <a:pt x="348" y="204"/>
                  </a:lnTo>
                  <a:lnTo>
                    <a:pt x="350" y="202"/>
                  </a:lnTo>
                  <a:lnTo>
                    <a:pt x="351" y="202"/>
                  </a:lnTo>
                  <a:lnTo>
                    <a:pt x="354" y="205"/>
                  </a:lnTo>
                  <a:lnTo>
                    <a:pt x="356" y="208"/>
                  </a:lnTo>
                  <a:lnTo>
                    <a:pt x="358" y="215"/>
                  </a:lnTo>
                  <a:lnTo>
                    <a:pt x="357" y="223"/>
                  </a:lnTo>
                  <a:lnTo>
                    <a:pt x="351" y="228"/>
                  </a:lnTo>
                  <a:lnTo>
                    <a:pt x="347" y="230"/>
                  </a:lnTo>
                  <a:lnTo>
                    <a:pt x="342" y="237"/>
                  </a:lnTo>
                  <a:lnTo>
                    <a:pt x="341" y="242"/>
                  </a:lnTo>
                  <a:lnTo>
                    <a:pt x="339" y="243"/>
                  </a:lnTo>
                  <a:lnTo>
                    <a:pt x="338" y="242"/>
                  </a:lnTo>
                  <a:lnTo>
                    <a:pt x="336" y="241"/>
                  </a:lnTo>
                  <a:lnTo>
                    <a:pt x="334" y="241"/>
                  </a:lnTo>
                  <a:lnTo>
                    <a:pt x="331" y="245"/>
                  </a:lnTo>
                  <a:lnTo>
                    <a:pt x="324" y="249"/>
                  </a:lnTo>
                  <a:lnTo>
                    <a:pt x="321" y="248"/>
                  </a:lnTo>
                  <a:lnTo>
                    <a:pt x="321" y="244"/>
                  </a:lnTo>
                  <a:lnTo>
                    <a:pt x="319" y="244"/>
                  </a:lnTo>
                  <a:lnTo>
                    <a:pt x="316" y="249"/>
                  </a:lnTo>
                  <a:lnTo>
                    <a:pt x="314" y="251"/>
                  </a:lnTo>
                  <a:lnTo>
                    <a:pt x="312" y="251"/>
                  </a:lnTo>
                  <a:lnTo>
                    <a:pt x="308" y="250"/>
                  </a:lnTo>
                  <a:lnTo>
                    <a:pt x="299" y="258"/>
                  </a:lnTo>
                  <a:lnTo>
                    <a:pt x="291" y="260"/>
                  </a:lnTo>
                  <a:lnTo>
                    <a:pt x="288" y="259"/>
                  </a:lnTo>
                  <a:lnTo>
                    <a:pt x="288" y="254"/>
                  </a:lnTo>
                  <a:lnTo>
                    <a:pt x="293" y="246"/>
                  </a:lnTo>
                  <a:lnTo>
                    <a:pt x="298" y="242"/>
                  </a:lnTo>
                  <a:lnTo>
                    <a:pt x="314" y="239"/>
                  </a:lnTo>
                  <a:lnTo>
                    <a:pt x="323" y="224"/>
                  </a:lnTo>
                  <a:lnTo>
                    <a:pt x="326" y="208"/>
                  </a:lnTo>
                  <a:lnTo>
                    <a:pt x="328" y="202"/>
                  </a:lnTo>
                  <a:lnTo>
                    <a:pt x="326" y="199"/>
                  </a:lnTo>
                  <a:lnTo>
                    <a:pt x="324" y="198"/>
                  </a:lnTo>
                  <a:lnTo>
                    <a:pt x="324" y="193"/>
                  </a:lnTo>
                  <a:lnTo>
                    <a:pt x="325" y="188"/>
                  </a:lnTo>
                  <a:lnTo>
                    <a:pt x="330" y="181"/>
                  </a:lnTo>
                  <a:lnTo>
                    <a:pt x="333" y="177"/>
                  </a:lnTo>
                  <a:lnTo>
                    <a:pt x="338" y="168"/>
                  </a:lnTo>
                  <a:lnTo>
                    <a:pt x="340" y="166"/>
                  </a:lnTo>
                  <a:lnTo>
                    <a:pt x="342" y="166"/>
                  </a:lnTo>
                  <a:lnTo>
                    <a:pt x="345" y="168"/>
                  </a:lnTo>
                  <a:lnTo>
                    <a:pt x="345" y="173"/>
                  </a:lnTo>
                  <a:lnTo>
                    <a:pt x="341" y="182"/>
                  </a:lnTo>
                  <a:lnTo>
                    <a:pt x="336" y="190"/>
                  </a:lnTo>
                  <a:lnTo>
                    <a:pt x="336" y="195"/>
                  </a:lnTo>
                  <a:lnTo>
                    <a:pt x="338" y="200"/>
                  </a:lnTo>
                  <a:lnTo>
                    <a:pt x="339" y="207"/>
                  </a:lnTo>
                  <a:lnTo>
                    <a:pt x="339" y="214"/>
                  </a:lnTo>
                  <a:lnTo>
                    <a:pt x="335" y="224"/>
                  </a:lnTo>
                  <a:lnTo>
                    <a:pt x="334" y="228"/>
                  </a:lnTo>
                  <a:close/>
                  <a:moveTo>
                    <a:pt x="387" y="140"/>
                  </a:moveTo>
                  <a:lnTo>
                    <a:pt x="391" y="145"/>
                  </a:lnTo>
                  <a:lnTo>
                    <a:pt x="392" y="144"/>
                  </a:lnTo>
                  <a:lnTo>
                    <a:pt x="396" y="143"/>
                  </a:lnTo>
                  <a:lnTo>
                    <a:pt x="398" y="145"/>
                  </a:lnTo>
                  <a:lnTo>
                    <a:pt x="400" y="148"/>
                  </a:lnTo>
                  <a:lnTo>
                    <a:pt x="402" y="148"/>
                  </a:lnTo>
                  <a:lnTo>
                    <a:pt x="403" y="153"/>
                  </a:lnTo>
                  <a:lnTo>
                    <a:pt x="404" y="158"/>
                  </a:lnTo>
                  <a:lnTo>
                    <a:pt x="403" y="161"/>
                  </a:lnTo>
                  <a:lnTo>
                    <a:pt x="401" y="163"/>
                  </a:lnTo>
                  <a:lnTo>
                    <a:pt x="400" y="168"/>
                  </a:lnTo>
                  <a:lnTo>
                    <a:pt x="401" y="174"/>
                  </a:lnTo>
                  <a:lnTo>
                    <a:pt x="395" y="177"/>
                  </a:lnTo>
                  <a:lnTo>
                    <a:pt x="389" y="178"/>
                  </a:lnTo>
                  <a:lnTo>
                    <a:pt x="386" y="175"/>
                  </a:lnTo>
                  <a:lnTo>
                    <a:pt x="382" y="181"/>
                  </a:lnTo>
                  <a:lnTo>
                    <a:pt x="377" y="189"/>
                  </a:lnTo>
                  <a:lnTo>
                    <a:pt x="374" y="190"/>
                  </a:lnTo>
                  <a:lnTo>
                    <a:pt x="374" y="188"/>
                  </a:lnTo>
                  <a:lnTo>
                    <a:pt x="371" y="185"/>
                  </a:lnTo>
                  <a:lnTo>
                    <a:pt x="366" y="185"/>
                  </a:lnTo>
                  <a:lnTo>
                    <a:pt x="366" y="183"/>
                  </a:lnTo>
                  <a:lnTo>
                    <a:pt x="367" y="182"/>
                  </a:lnTo>
                  <a:lnTo>
                    <a:pt x="371" y="180"/>
                  </a:lnTo>
                  <a:lnTo>
                    <a:pt x="372" y="175"/>
                  </a:lnTo>
                  <a:lnTo>
                    <a:pt x="371" y="167"/>
                  </a:lnTo>
                  <a:lnTo>
                    <a:pt x="372" y="163"/>
                  </a:lnTo>
                  <a:lnTo>
                    <a:pt x="372" y="160"/>
                  </a:lnTo>
                  <a:lnTo>
                    <a:pt x="374" y="157"/>
                  </a:lnTo>
                  <a:lnTo>
                    <a:pt x="383" y="159"/>
                  </a:lnTo>
                  <a:lnTo>
                    <a:pt x="383" y="156"/>
                  </a:lnTo>
                  <a:lnTo>
                    <a:pt x="383" y="154"/>
                  </a:lnTo>
                  <a:lnTo>
                    <a:pt x="378" y="150"/>
                  </a:lnTo>
                  <a:lnTo>
                    <a:pt x="379" y="148"/>
                  </a:lnTo>
                  <a:lnTo>
                    <a:pt x="382" y="146"/>
                  </a:lnTo>
                  <a:lnTo>
                    <a:pt x="385" y="146"/>
                  </a:lnTo>
                  <a:lnTo>
                    <a:pt x="386" y="143"/>
                  </a:lnTo>
                  <a:lnTo>
                    <a:pt x="386" y="141"/>
                  </a:lnTo>
                  <a:lnTo>
                    <a:pt x="387" y="140"/>
                  </a:lnTo>
                  <a:close/>
                  <a:moveTo>
                    <a:pt x="766" y="122"/>
                  </a:moveTo>
                  <a:lnTo>
                    <a:pt x="760" y="125"/>
                  </a:lnTo>
                  <a:lnTo>
                    <a:pt x="759" y="123"/>
                  </a:lnTo>
                  <a:lnTo>
                    <a:pt x="761" y="120"/>
                  </a:lnTo>
                  <a:lnTo>
                    <a:pt x="763" y="113"/>
                  </a:lnTo>
                  <a:lnTo>
                    <a:pt x="765" y="113"/>
                  </a:lnTo>
                  <a:lnTo>
                    <a:pt x="768" y="116"/>
                  </a:lnTo>
                  <a:lnTo>
                    <a:pt x="769" y="119"/>
                  </a:lnTo>
                  <a:lnTo>
                    <a:pt x="766" y="122"/>
                  </a:lnTo>
                  <a:close/>
                  <a:moveTo>
                    <a:pt x="487" y="97"/>
                  </a:moveTo>
                  <a:lnTo>
                    <a:pt x="485" y="98"/>
                  </a:lnTo>
                  <a:lnTo>
                    <a:pt x="482" y="100"/>
                  </a:lnTo>
                  <a:lnTo>
                    <a:pt x="481" y="98"/>
                  </a:lnTo>
                  <a:lnTo>
                    <a:pt x="479" y="97"/>
                  </a:lnTo>
                  <a:lnTo>
                    <a:pt x="477" y="98"/>
                  </a:lnTo>
                  <a:lnTo>
                    <a:pt x="475" y="94"/>
                  </a:lnTo>
                  <a:lnTo>
                    <a:pt x="476" y="91"/>
                  </a:lnTo>
                  <a:lnTo>
                    <a:pt x="478" y="86"/>
                  </a:lnTo>
                  <a:lnTo>
                    <a:pt x="483" y="84"/>
                  </a:lnTo>
                  <a:lnTo>
                    <a:pt x="487" y="85"/>
                  </a:lnTo>
                  <a:lnTo>
                    <a:pt x="488" y="86"/>
                  </a:lnTo>
                  <a:lnTo>
                    <a:pt x="487" y="97"/>
                  </a:lnTo>
                  <a:close/>
                  <a:moveTo>
                    <a:pt x="440" y="98"/>
                  </a:moveTo>
                  <a:lnTo>
                    <a:pt x="443" y="103"/>
                  </a:lnTo>
                  <a:lnTo>
                    <a:pt x="445" y="103"/>
                  </a:lnTo>
                  <a:lnTo>
                    <a:pt x="446" y="101"/>
                  </a:lnTo>
                  <a:lnTo>
                    <a:pt x="448" y="101"/>
                  </a:lnTo>
                  <a:lnTo>
                    <a:pt x="451" y="103"/>
                  </a:lnTo>
                  <a:lnTo>
                    <a:pt x="451" y="107"/>
                  </a:lnTo>
                  <a:lnTo>
                    <a:pt x="446" y="113"/>
                  </a:lnTo>
                  <a:lnTo>
                    <a:pt x="443" y="120"/>
                  </a:lnTo>
                  <a:lnTo>
                    <a:pt x="438" y="122"/>
                  </a:lnTo>
                  <a:lnTo>
                    <a:pt x="436" y="121"/>
                  </a:lnTo>
                  <a:lnTo>
                    <a:pt x="433" y="126"/>
                  </a:lnTo>
                  <a:lnTo>
                    <a:pt x="430" y="130"/>
                  </a:lnTo>
                  <a:lnTo>
                    <a:pt x="427" y="136"/>
                  </a:lnTo>
                  <a:lnTo>
                    <a:pt x="426" y="140"/>
                  </a:lnTo>
                  <a:lnTo>
                    <a:pt x="426" y="142"/>
                  </a:lnTo>
                  <a:lnTo>
                    <a:pt x="414" y="144"/>
                  </a:lnTo>
                  <a:lnTo>
                    <a:pt x="410" y="146"/>
                  </a:lnTo>
                  <a:lnTo>
                    <a:pt x="406" y="144"/>
                  </a:lnTo>
                  <a:lnTo>
                    <a:pt x="404" y="140"/>
                  </a:lnTo>
                  <a:lnTo>
                    <a:pt x="405" y="138"/>
                  </a:lnTo>
                  <a:lnTo>
                    <a:pt x="409" y="137"/>
                  </a:lnTo>
                  <a:lnTo>
                    <a:pt x="409" y="133"/>
                  </a:lnTo>
                  <a:lnTo>
                    <a:pt x="410" y="131"/>
                  </a:lnTo>
                  <a:lnTo>
                    <a:pt x="412" y="130"/>
                  </a:lnTo>
                  <a:lnTo>
                    <a:pt x="413" y="125"/>
                  </a:lnTo>
                  <a:lnTo>
                    <a:pt x="414" y="124"/>
                  </a:lnTo>
                  <a:lnTo>
                    <a:pt x="418" y="125"/>
                  </a:lnTo>
                  <a:lnTo>
                    <a:pt x="420" y="122"/>
                  </a:lnTo>
                  <a:lnTo>
                    <a:pt x="421" y="121"/>
                  </a:lnTo>
                  <a:lnTo>
                    <a:pt x="423" y="124"/>
                  </a:lnTo>
                  <a:lnTo>
                    <a:pt x="423" y="120"/>
                  </a:lnTo>
                  <a:lnTo>
                    <a:pt x="423" y="117"/>
                  </a:lnTo>
                  <a:lnTo>
                    <a:pt x="423" y="114"/>
                  </a:lnTo>
                  <a:lnTo>
                    <a:pt x="427" y="108"/>
                  </a:lnTo>
                  <a:lnTo>
                    <a:pt x="429" y="103"/>
                  </a:lnTo>
                  <a:lnTo>
                    <a:pt x="432" y="101"/>
                  </a:lnTo>
                  <a:lnTo>
                    <a:pt x="434" y="101"/>
                  </a:lnTo>
                  <a:lnTo>
                    <a:pt x="435" y="97"/>
                  </a:lnTo>
                  <a:lnTo>
                    <a:pt x="434" y="92"/>
                  </a:lnTo>
                  <a:lnTo>
                    <a:pt x="434" y="90"/>
                  </a:lnTo>
                  <a:lnTo>
                    <a:pt x="436" y="83"/>
                  </a:lnTo>
                  <a:lnTo>
                    <a:pt x="439" y="83"/>
                  </a:lnTo>
                  <a:lnTo>
                    <a:pt x="440" y="89"/>
                  </a:lnTo>
                  <a:lnTo>
                    <a:pt x="440" y="98"/>
                  </a:lnTo>
                  <a:close/>
                  <a:moveTo>
                    <a:pt x="456" y="85"/>
                  </a:moveTo>
                  <a:lnTo>
                    <a:pt x="457" y="86"/>
                  </a:lnTo>
                  <a:lnTo>
                    <a:pt x="459" y="86"/>
                  </a:lnTo>
                  <a:lnTo>
                    <a:pt x="460" y="86"/>
                  </a:lnTo>
                  <a:lnTo>
                    <a:pt x="463" y="91"/>
                  </a:lnTo>
                  <a:lnTo>
                    <a:pt x="465" y="93"/>
                  </a:lnTo>
                  <a:lnTo>
                    <a:pt x="466" y="96"/>
                  </a:lnTo>
                  <a:lnTo>
                    <a:pt x="463" y="98"/>
                  </a:lnTo>
                  <a:lnTo>
                    <a:pt x="460" y="98"/>
                  </a:lnTo>
                  <a:lnTo>
                    <a:pt x="456" y="98"/>
                  </a:lnTo>
                  <a:lnTo>
                    <a:pt x="456" y="95"/>
                  </a:lnTo>
                  <a:lnTo>
                    <a:pt x="454" y="90"/>
                  </a:lnTo>
                  <a:lnTo>
                    <a:pt x="451" y="85"/>
                  </a:lnTo>
                  <a:lnTo>
                    <a:pt x="451" y="81"/>
                  </a:lnTo>
                  <a:lnTo>
                    <a:pt x="453" y="80"/>
                  </a:lnTo>
                  <a:lnTo>
                    <a:pt x="456" y="85"/>
                  </a:lnTo>
                  <a:close/>
                  <a:moveTo>
                    <a:pt x="573" y="55"/>
                  </a:moveTo>
                  <a:lnTo>
                    <a:pt x="574" y="59"/>
                  </a:lnTo>
                  <a:lnTo>
                    <a:pt x="574" y="63"/>
                  </a:lnTo>
                  <a:lnTo>
                    <a:pt x="571" y="68"/>
                  </a:lnTo>
                  <a:lnTo>
                    <a:pt x="564" y="75"/>
                  </a:lnTo>
                  <a:lnTo>
                    <a:pt x="565" y="77"/>
                  </a:lnTo>
                  <a:lnTo>
                    <a:pt x="562" y="78"/>
                  </a:lnTo>
                  <a:lnTo>
                    <a:pt x="559" y="80"/>
                  </a:lnTo>
                  <a:lnTo>
                    <a:pt x="558" y="78"/>
                  </a:lnTo>
                  <a:lnTo>
                    <a:pt x="558" y="72"/>
                  </a:lnTo>
                  <a:lnTo>
                    <a:pt x="557" y="71"/>
                  </a:lnTo>
                  <a:lnTo>
                    <a:pt x="555" y="73"/>
                  </a:lnTo>
                  <a:lnTo>
                    <a:pt x="551" y="70"/>
                  </a:lnTo>
                  <a:lnTo>
                    <a:pt x="551" y="67"/>
                  </a:lnTo>
                  <a:lnTo>
                    <a:pt x="553" y="65"/>
                  </a:lnTo>
                  <a:lnTo>
                    <a:pt x="555" y="61"/>
                  </a:lnTo>
                  <a:lnTo>
                    <a:pt x="559" y="58"/>
                  </a:lnTo>
                  <a:lnTo>
                    <a:pt x="562" y="59"/>
                  </a:lnTo>
                  <a:lnTo>
                    <a:pt x="571" y="49"/>
                  </a:lnTo>
                  <a:lnTo>
                    <a:pt x="572" y="51"/>
                  </a:lnTo>
                  <a:lnTo>
                    <a:pt x="573" y="55"/>
                  </a:lnTo>
                  <a:close/>
                  <a:moveTo>
                    <a:pt x="585" y="53"/>
                  </a:moveTo>
                  <a:lnTo>
                    <a:pt x="580" y="57"/>
                  </a:lnTo>
                  <a:lnTo>
                    <a:pt x="576" y="54"/>
                  </a:lnTo>
                  <a:lnTo>
                    <a:pt x="575" y="51"/>
                  </a:lnTo>
                  <a:lnTo>
                    <a:pt x="575" y="44"/>
                  </a:lnTo>
                  <a:lnTo>
                    <a:pt x="575" y="39"/>
                  </a:lnTo>
                  <a:lnTo>
                    <a:pt x="578" y="37"/>
                  </a:lnTo>
                  <a:lnTo>
                    <a:pt x="580" y="39"/>
                  </a:lnTo>
                  <a:lnTo>
                    <a:pt x="580" y="40"/>
                  </a:lnTo>
                  <a:lnTo>
                    <a:pt x="583" y="41"/>
                  </a:lnTo>
                  <a:lnTo>
                    <a:pt x="587" y="46"/>
                  </a:lnTo>
                  <a:lnTo>
                    <a:pt x="585" y="53"/>
                  </a:lnTo>
                  <a:close/>
                  <a:moveTo>
                    <a:pt x="567" y="31"/>
                  </a:moveTo>
                  <a:lnTo>
                    <a:pt x="567" y="34"/>
                  </a:lnTo>
                  <a:lnTo>
                    <a:pt x="566" y="36"/>
                  </a:lnTo>
                  <a:lnTo>
                    <a:pt x="564" y="39"/>
                  </a:lnTo>
                  <a:lnTo>
                    <a:pt x="556" y="51"/>
                  </a:lnTo>
                  <a:lnTo>
                    <a:pt x="552" y="53"/>
                  </a:lnTo>
                  <a:lnTo>
                    <a:pt x="551" y="55"/>
                  </a:lnTo>
                  <a:lnTo>
                    <a:pt x="549" y="56"/>
                  </a:lnTo>
                  <a:lnTo>
                    <a:pt x="544" y="55"/>
                  </a:lnTo>
                  <a:lnTo>
                    <a:pt x="542" y="56"/>
                  </a:lnTo>
                  <a:lnTo>
                    <a:pt x="540" y="58"/>
                  </a:lnTo>
                  <a:lnTo>
                    <a:pt x="537" y="59"/>
                  </a:lnTo>
                  <a:lnTo>
                    <a:pt x="535" y="58"/>
                  </a:lnTo>
                  <a:lnTo>
                    <a:pt x="529" y="54"/>
                  </a:lnTo>
                  <a:lnTo>
                    <a:pt x="525" y="49"/>
                  </a:lnTo>
                  <a:lnTo>
                    <a:pt x="523" y="45"/>
                  </a:lnTo>
                  <a:lnTo>
                    <a:pt x="529" y="45"/>
                  </a:lnTo>
                  <a:lnTo>
                    <a:pt x="531" y="44"/>
                  </a:lnTo>
                  <a:lnTo>
                    <a:pt x="534" y="45"/>
                  </a:lnTo>
                  <a:lnTo>
                    <a:pt x="537" y="41"/>
                  </a:lnTo>
                  <a:lnTo>
                    <a:pt x="541" y="42"/>
                  </a:lnTo>
                  <a:lnTo>
                    <a:pt x="550" y="39"/>
                  </a:lnTo>
                  <a:lnTo>
                    <a:pt x="553" y="40"/>
                  </a:lnTo>
                  <a:lnTo>
                    <a:pt x="561" y="31"/>
                  </a:lnTo>
                  <a:lnTo>
                    <a:pt x="562" y="31"/>
                  </a:lnTo>
                  <a:lnTo>
                    <a:pt x="566" y="28"/>
                  </a:lnTo>
                  <a:lnTo>
                    <a:pt x="567" y="31"/>
                  </a:lnTo>
                  <a:close/>
                  <a:moveTo>
                    <a:pt x="794" y="124"/>
                  </a:moveTo>
                  <a:lnTo>
                    <a:pt x="796" y="135"/>
                  </a:lnTo>
                  <a:lnTo>
                    <a:pt x="796" y="140"/>
                  </a:lnTo>
                  <a:lnTo>
                    <a:pt x="795" y="143"/>
                  </a:lnTo>
                  <a:lnTo>
                    <a:pt x="794" y="145"/>
                  </a:lnTo>
                  <a:lnTo>
                    <a:pt x="791" y="146"/>
                  </a:lnTo>
                  <a:lnTo>
                    <a:pt x="786" y="146"/>
                  </a:lnTo>
                  <a:lnTo>
                    <a:pt x="779" y="141"/>
                  </a:lnTo>
                  <a:lnTo>
                    <a:pt x="774" y="137"/>
                  </a:lnTo>
                  <a:lnTo>
                    <a:pt x="773" y="136"/>
                  </a:lnTo>
                  <a:lnTo>
                    <a:pt x="772" y="137"/>
                  </a:lnTo>
                  <a:lnTo>
                    <a:pt x="774" y="141"/>
                  </a:lnTo>
                  <a:lnTo>
                    <a:pt x="773" y="145"/>
                  </a:lnTo>
                  <a:lnTo>
                    <a:pt x="772" y="149"/>
                  </a:lnTo>
                  <a:lnTo>
                    <a:pt x="772" y="152"/>
                  </a:lnTo>
                  <a:lnTo>
                    <a:pt x="770" y="154"/>
                  </a:lnTo>
                  <a:lnTo>
                    <a:pt x="768" y="158"/>
                  </a:lnTo>
                  <a:lnTo>
                    <a:pt x="763" y="161"/>
                  </a:lnTo>
                  <a:lnTo>
                    <a:pt x="749" y="166"/>
                  </a:lnTo>
                  <a:lnTo>
                    <a:pt x="748" y="168"/>
                  </a:lnTo>
                  <a:lnTo>
                    <a:pt x="744" y="183"/>
                  </a:lnTo>
                  <a:lnTo>
                    <a:pt x="742" y="185"/>
                  </a:lnTo>
                  <a:lnTo>
                    <a:pt x="740" y="187"/>
                  </a:lnTo>
                  <a:lnTo>
                    <a:pt x="736" y="190"/>
                  </a:lnTo>
                  <a:lnTo>
                    <a:pt x="734" y="187"/>
                  </a:lnTo>
                  <a:lnTo>
                    <a:pt x="732" y="181"/>
                  </a:lnTo>
                  <a:lnTo>
                    <a:pt x="733" y="176"/>
                  </a:lnTo>
                  <a:lnTo>
                    <a:pt x="738" y="167"/>
                  </a:lnTo>
                  <a:lnTo>
                    <a:pt x="743" y="160"/>
                  </a:lnTo>
                  <a:lnTo>
                    <a:pt x="744" y="158"/>
                  </a:lnTo>
                  <a:lnTo>
                    <a:pt x="747" y="151"/>
                  </a:lnTo>
                  <a:lnTo>
                    <a:pt x="741" y="133"/>
                  </a:lnTo>
                  <a:lnTo>
                    <a:pt x="731" y="129"/>
                  </a:lnTo>
                  <a:lnTo>
                    <a:pt x="719" y="120"/>
                  </a:lnTo>
                  <a:lnTo>
                    <a:pt x="715" y="116"/>
                  </a:lnTo>
                  <a:lnTo>
                    <a:pt x="708" y="107"/>
                  </a:lnTo>
                  <a:lnTo>
                    <a:pt x="703" y="99"/>
                  </a:lnTo>
                  <a:lnTo>
                    <a:pt x="699" y="98"/>
                  </a:lnTo>
                  <a:lnTo>
                    <a:pt x="694" y="101"/>
                  </a:lnTo>
                  <a:lnTo>
                    <a:pt x="687" y="108"/>
                  </a:lnTo>
                  <a:lnTo>
                    <a:pt x="682" y="112"/>
                  </a:lnTo>
                  <a:lnTo>
                    <a:pt x="680" y="113"/>
                  </a:lnTo>
                  <a:lnTo>
                    <a:pt x="679" y="113"/>
                  </a:lnTo>
                  <a:lnTo>
                    <a:pt x="674" y="111"/>
                  </a:lnTo>
                  <a:lnTo>
                    <a:pt x="668" y="111"/>
                  </a:lnTo>
                  <a:lnTo>
                    <a:pt x="664" y="111"/>
                  </a:lnTo>
                  <a:lnTo>
                    <a:pt x="662" y="112"/>
                  </a:lnTo>
                  <a:lnTo>
                    <a:pt x="655" y="124"/>
                  </a:lnTo>
                  <a:lnTo>
                    <a:pt x="651" y="130"/>
                  </a:lnTo>
                  <a:lnTo>
                    <a:pt x="648" y="132"/>
                  </a:lnTo>
                  <a:lnTo>
                    <a:pt x="646" y="135"/>
                  </a:lnTo>
                  <a:lnTo>
                    <a:pt x="644" y="141"/>
                  </a:lnTo>
                  <a:lnTo>
                    <a:pt x="641" y="160"/>
                  </a:lnTo>
                  <a:lnTo>
                    <a:pt x="638" y="168"/>
                  </a:lnTo>
                  <a:lnTo>
                    <a:pt x="638" y="172"/>
                  </a:lnTo>
                  <a:lnTo>
                    <a:pt x="638" y="185"/>
                  </a:lnTo>
                  <a:lnTo>
                    <a:pt x="638" y="192"/>
                  </a:lnTo>
                  <a:lnTo>
                    <a:pt x="635" y="198"/>
                  </a:lnTo>
                  <a:lnTo>
                    <a:pt x="633" y="201"/>
                  </a:lnTo>
                  <a:lnTo>
                    <a:pt x="630" y="202"/>
                  </a:lnTo>
                  <a:lnTo>
                    <a:pt x="626" y="203"/>
                  </a:lnTo>
                  <a:lnTo>
                    <a:pt x="623" y="207"/>
                  </a:lnTo>
                  <a:lnTo>
                    <a:pt x="621" y="211"/>
                  </a:lnTo>
                  <a:lnTo>
                    <a:pt x="618" y="222"/>
                  </a:lnTo>
                  <a:lnTo>
                    <a:pt x="613" y="226"/>
                  </a:lnTo>
                  <a:lnTo>
                    <a:pt x="609" y="224"/>
                  </a:lnTo>
                  <a:lnTo>
                    <a:pt x="606" y="221"/>
                  </a:lnTo>
                  <a:lnTo>
                    <a:pt x="600" y="218"/>
                  </a:lnTo>
                  <a:lnTo>
                    <a:pt x="595" y="216"/>
                  </a:lnTo>
                  <a:lnTo>
                    <a:pt x="590" y="212"/>
                  </a:lnTo>
                  <a:lnTo>
                    <a:pt x="585" y="209"/>
                  </a:lnTo>
                  <a:lnTo>
                    <a:pt x="580" y="208"/>
                  </a:lnTo>
                  <a:lnTo>
                    <a:pt x="578" y="212"/>
                  </a:lnTo>
                  <a:lnTo>
                    <a:pt x="576" y="216"/>
                  </a:lnTo>
                  <a:lnTo>
                    <a:pt x="569" y="218"/>
                  </a:lnTo>
                  <a:lnTo>
                    <a:pt x="564" y="221"/>
                  </a:lnTo>
                  <a:lnTo>
                    <a:pt x="559" y="222"/>
                  </a:lnTo>
                  <a:lnTo>
                    <a:pt x="556" y="219"/>
                  </a:lnTo>
                  <a:lnTo>
                    <a:pt x="549" y="217"/>
                  </a:lnTo>
                  <a:lnTo>
                    <a:pt x="539" y="215"/>
                  </a:lnTo>
                  <a:lnTo>
                    <a:pt x="536" y="215"/>
                  </a:lnTo>
                  <a:lnTo>
                    <a:pt x="536" y="211"/>
                  </a:lnTo>
                  <a:lnTo>
                    <a:pt x="533" y="204"/>
                  </a:lnTo>
                  <a:lnTo>
                    <a:pt x="527" y="192"/>
                  </a:lnTo>
                  <a:lnTo>
                    <a:pt x="523" y="188"/>
                  </a:lnTo>
                  <a:lnTo>
                    <a:pt x="518" y="179"/>
                  </a:lnTo>
                  <a:lnTo>
                    <a:pt x="512" y="168"/>
                  </a:lnTo>
                  <a:lnTo>
                    <a:pt x="512" y="168"/>
                  </a:lnTo>
                  <a:lnTo>
                    <a:pt x="508" y="168"/>
                  </a:lnTo>
                  <a:lnTo>
                    <a:pt x="501" y="168"/>
                  </a:lnTo>
                  <a:lnTo>
                    <a:pt x="498" y="171"/>
                  </a:lnTo>
                  <a:lnTo>
                    <a:pt x="495" y="173"/>
                  </a:lnTo>
                  <a:lnTo>
                    <a:pt x="495" y="176"/>
                  </a:lnTo>
                  <a:lnTo>
                    <a:pt x="497" y="185"/>
                  </a:lnTo>
                  <a:lnTo>
                    <a:pt x="497" y="187"/>
                  </a:lnTo>
                  <a:lnTo>
                    <a:pt x="495" y="188"/>
                  </a:lnTo>
                  <a:lnTo>
                    <a:pt x="490" y="185"/>
                  </a:lnTo>
                  <a:lnTo>
                    <a:pt x="484" y="185"/>
                  </a:lnTo>
                  <a:lnTo>
                    <a:pt x="482" y="188"/>
                  </a:lnTo>
                  <a:lnTo>
                    <a:pt x="478" y="188"/>
                  </a:lnTo>
                  <a:lnTo>
                    <a:pt x="466" y="190"/>
                  </a:lnTo>
                  <a:lnTo>
                    <a:pt x="471" y="197"/>
                  </a:lnTo>
                  <a:lnTo>
                    <a:pt x="473" y="200"/>
                  </a:lnTo>
                  <a:lnTo>
                    <a:pt x="474" y="204"/>
                  </a:lnTo>
                  <a:lnTo>
                    <a:pt x="473" y="212"/>
                  </a:lnTo>
                  <a:lnTo>
                    <a:pt x="470" y="219"/>
                  </a:lnTo>
                  <a:lnTo>
                    <a:pt x="467" y="224"/>
                  </a:lnTo>
                  <a:lnTo>
                    <a:pt x="462" y="230"/>
                  </a:lnTo>
                  <a:lnTo>
                    <a:pt x="470" y="235"/>
                  </a:lnTo>
                  <a:lnTo>
                    <a:pt x="465" y="243"/>
                  </a:lnTo>
                  <a:lnTo>
                    <a:pt x="462" y="245"/>
                  </a:lnTo>
                  <a:lnTo>
                    <a:pt x="459" y="245"/>
                  </a:lnTo>
                  <a:lnTo>
                    <a:pt x="454" y="242"/>
                  </a:lnTo>
                  <a:lnTo>
                    <a:pt x="440" y="236"/>
                  </a:lnTo>
                  <a:lnTo>
                    <a:pt x="434" y="234"/>
                  </a:lnTo>
                  <a:lnTo>
                    <a:pt x="429" y="234"/>
                  </a:lnTo>
                  <a:lnTo>
                    <a:pt x="425" y="234"/>
                  </a:lnTo>
                  <a:lnTo>
                    <a:pt x="413" y="228"/>
                  </a:lnTo>
                  <a:lnTo>
                    <a:pt x="412" y="229"/>
                  </a:lnTo>
                  <a:lnTo>
                    <a:pt x="407" y="231"/>
                  </a:lnTo>
                  <a:lnTo>
                    <a:pt x="407" y="236"/>
                  </a:lnTo>
                  <a:lnTo>
                    <a:pt x="407" y="248"/>
                  </a:lnTo>
                  <a:lnTo>
                    <a:pt x="407" y="258"/>
                  </a:lnTo>
                  <a:lnTo>
                    <a:pt x="406" y="264"/>
                  </a:lnTo>
                  <a:lnTo>
                    <a:pt x="404" y="267"/>
                  </a:lnTo>
                  <a:lnTo>
                    <a:pt x="399" y="277"/>
                  </a:lnTo>
                  <a:lnTo>
                    <a:pt x="389" y="270"/>
                  </a:lnTo>
                  <a:lnTo>
                    <a:pt x="382" y="266"/>
                  </a:lnTo>
                  <a:lnTo>
                    <a:pt x="377" y="272"/>
                  </a:lnTo>
                  <a:lnTo>
                    <a:pt x="365" y="283"/>
                  </a:lnTo>
                  <a:lnTo>
                    <a:pt x="359" y="305"/>
                  </a:lnTo>
                  <a:lnTo>
                    <a:pt x="359" y="305"/>
                  </a:lnTo>
                  <a:lnTo>
                    <a:pt x="355" y="311"/>
                  </a:lnTo>
                  <a:lnTo>
                    <a:pt x="350" y="313"/>
                  </a:lnTo>
                  <a:lnTo>
                    <a:pt x="347" y="314"/>
                  </a:lnTo>
                  <a:lnTo>
                    <a:pt x="345" y="321"/>
                  </a:lnTo>
                  <a:lnTo>
                    <a:pt x="350" y="330"/>
                  </a:lnTo>
                  <a:lnTo>
                    <a:pt x="352" y="335"/>
                  </a:lnTo>
                  <a:lnTo>
                    <a:pt x="355" y="342"/>
                  </a:lnTo>
                  <a:lnTo>
                    <a:pt x="354" y="347"/>
                  </a:lnTo>
                  <a:lnTo>
                    <a:pt x="354" y="350"/>
                  </a:lnTo>
                  <a:lnTo>
                    <a:pt x="349" y="356"/>
                  </a:lnTo>
                  <a:lnTo>
                    <a:pt x="338" y="372"/>
                  </a:lnTo>
                  <a:lnTo>
                    <a:pt x="328" y="389"/>
                  </a:lnTo>
                  <a:lnTo>
                    <a:pt x="323" y="393"/>
                  </a:lnTo>
                  <a:lnTo>
                    <a:pt x="325" y="407"/>
                  </a:lnTo>
                  <a:lnTo>
                    <a:pt x="322" y="412"/>
                  </a:lnTo>
                  <a:lnTo>
                    <a:pt x="315" y="416"/>
                  </a:lnTo>
                  <a:lnTo>
                    <a:pt x="312" y="418"/>
                  </a:lnTo>
                  <a:lnTo>
                    <a:pt x="308" y="419"/>
                  </a:lnTo>
                  <a:lnTo>
                    <a:pt x="297" y="421"/>
                  </a:lnTo>
                  <a:lnTo>
                    <a:pt x="299" y="436"/>
                  </a:lnTo>
                  <a:lnTo>
                    <a:pt x="299" y="442"/>
                  </a:lnTo>
                  <a:lnTo>
                    <a:pt x="299" y="446"/>
                  </a:lnTo>
                  <a:lnTo>
                    <a:pt x="298" y="450"/>
                  </a:lnTo>
                  <a:lnTo>
                    <a:pt x="297" y="457"/>
                  </a:lnTo>
                  <a:lnTo>
                    <a:pt x="295" y="482"/>
                  </a:lnTo>
                  <a:lnTo>
                    <a:pt x="293" y="484"/>
                  </a:lnTo>
                  <a:lnTo>
                    <a:pt x="291" y="491"/>
                  </a:lnTo>
                  <a:lnTo>
                    <a:pt x="284" y="508"/>
                  </a:lnTo>
                  <a:lnTo>
                    <a:pt x="278" y="518"/>
                  </a:lnTo>
                  <a:lnTo>
                    <a:pt x="270" y="533"/>
                  </a:lnTo>
                  <a:lnTo>
                    <a:pt x="276" y="538"/>
                  </a:lnTo>
                  <a:lnTo>
                    <a:pt x="282" y="542"/>
                  </a:lnTo>
                  <a:lnTo>
                    <a:pt x="284" y="547"/>
                  </a:lnTo>
                  <a:lnTo>
                    <a:pt x="285" y="556"/>
                  </a:lnTo>
                  <a:lnTo>
                    <a:pt x="284" y="562"/>
                  </a:lnTo>
                  <a:lnTo>
                    <a:pt x="282" y="568"/>
                  </a:lnTo>
                  <a:lnTo>
                    <a:pt x="281" y="571"/>
                  </a:lnTo>
                  <a:lnTo>
                    <a:pt x="279" y="574"/>
                  </a:lnTo>
                  <a:lnTo>
                    <a:pt x="270" y="571"/>
                  </a:lnTo>
                  <a:lnTo>
                    <a:pt x="259" y="569"/>
                  </a:lnTo>
                  <a:lnTo>
                    <a:pt x="256" y="569"/>
                  </a:lnTo>
                  <a:lnTo>
                    <a:pt x="249" y="571"/>
                  </a:lnTo>
                  <a:lnTo>
                    <a:pt x="243" y="574"/>
                  </a:lnTo>
                  <a:lnTo>
                    <a:pt x="240" y="578"/>
                  </a:lnTo>
                  <a:lnTo>
                    <a:pt x="240" y="579"/>
                  </a:lnTo>
                  <a:lnTo>
                    <a:pt x="235" y="585"/>
                  </a:lnTo>
                  <a:lnTo>
                    <a:pt x="229" y="597"/>
                  </a:lnTo>
                  <a:lnTo>
                    <a:pt x="225" y="602"/>
                  </a:lnTo>
                  <a:lnTo>
                    <a:pt x="226" y="609"/>
                  </a:lnTo>
                  <a:lnTo>
                    <a:pt x="219" y="623"/>
                  </a:lnTo>
                  <a:lnTo>
                    <a:pt x="224" y="637"/>
                  </a:lnTo>
                  <a:lnTo>
                    <a:pt x="224" y="637"/>
                  </a:lnTo>
                  <a:lnTo>
                    <a:pt x="226" y="643"/>
                  </a:lnTo>
                  <a:lnTo>
                    <a:pt x="224" y="646"/>
                  </a:lnTo>
                  <a:lnTo>
                    <a:pt x="223" y="648"/>
                  </a:lnTo>
                  <a:lnTo>
                    <a:pt x="223" y="654"/>
                  </a:lnTo>
                  <a:lnTo>
                    <a:pt x="224" y="661"/>
                  </a:lnTo>
                  <a:lnTo>
                    <a:pt x="223" y="665"/>
                  </a:lnTo>
                  <a:lnTo>
                    <a:pt x="223" y="670"/>
                  </a:lnTo>
                  <a:lnTo>
                    <a:pt x="229" y="689"/>
                  </a:lnTo>
                  <a:lnTo>
                    <a:pt x="229" y="694"/>
                  </a:lnTo>
                  <a:lnTo>
                    <a:pt x="228" y="697"/>
                  </a:lnTo>
                  <a:lnTo>
                    <a:pt x="226" y="709"/>
                  </a:lnTo>
                  <a:lnTo>
                    <a:pt x="224" y="726"/>
                  </a:lnTo>
                  <a:lnTo>
                    <a:pt x="228" y="730"/>
                  </a:lnTo>
                  <a:lnTo>
                    <a:pt x="234" y="735"/>
                  </a:lnTo>
                  <a:lnTo>
                    <a:pt x="238" y="737"/>
                  </a:lnTo>
                  <a:lnTo>
                    <a:pt x="243" y="743"/>
                  </a:lnTo>
                  <a:lnTo>
                    <a:pt x="246" y="749"/>
                  </a:lnTo>
                  <a:lnTo>
                    <a:pt x="246" y="753"/>
                  </a:lnTo>
                  <a:lnTo>
                    <a:pt x="245" y="757"/>
                  </a:lnTo>
                  <a:lnTo>
                    <a:pt x="243" y="761"/>
                  </a:lnTo>
                  <a:lnTo>
                    <a:pt x="241" y="764"/>
                  </a:lnTo>
                  <a:lnTo>
                    <a:pt x="241" y="767"/>
                  </a:lnTo>
                  <a:lnTo>
                    <a:pt x="240" y="768"/>
                  </a:lnTo>
                  <a:lnTo>
                    <a:pt x="234" y="768"/>
                  </a:lnTo>
                  <a:lnTo>
                    <a:pt x="230" y="770"/>
                  </a:lnTo>
                  <a:lnTo>
                    <a:pt x="228" y="771"/>
                  </a:lnTo>
                  <a:lnTo>
                    <a:pt x="229" y="778"/>
                  </a:lnTo>
                  <a:lnTo>
                    <a:pt x="233" y="790"/>
                  </a:lnTo>
                  <a:lnTo>
                    <a:pt x="236" y="800"/>
                  </a:lnTo>
                  <a:lnTo>
                    <a:pt x="237" y="805"/>
                  </a:lnTo>
                  <a:lnTo>
                    <a:pt x="236" y="811"/>
                  </a:lnTo>
                  <a:lnTo>
                    <a:pt x="235" y="814"/>
                  </a:lnTo>
                  <a:lnTo>
                    <a:pt x="235" y="819"/>
                  </a:lnTo>
                  <a:lnTo>
                    <a:pt x="234" y="826"/>
                  </a:lnTo>
                  <a:lnTo>
                    <a:pt x="232" y="831"/>
                  </a:lnTo>
                  <a:lnTo>
                    <a:pt x="228" y="835"/>
                  </a:lnTo>
                  <a:lnTo>
                    <a:pt x="224" y="838"/>
                  </a:lnTo>
                  <a:lnTo>
                    <a:pt x="221" y="839"/>
                  </a:lnTo>
                  <a:lnTo>
                    <a:pt x="219" y="839"/>
                  </a:lnTo>
                  <a:lnTo>
                    <a:pt x="218" y="841"/>
                  </a:lnTo>
                  <a:lnTo>
                    <a:pt x="216" y="846"/>
                  </a:lnTo>
                  <a:lnTo>
                    <a:pt x="215" y="851"/>
                  </a:lnTo>
                  <a:lnTo>
                    <a:pt x="210" y="858"/>
                  </a:lnTo>
                  <a:lnTo>
                    <a:pt x="210" y="860"/>
                  </a:lnTo>
                  <a:lnTo>
                    <a:pt x="212" y="867"/>
                  </a:lnTo>
                  <a:lnTo>
                    <a:pt x="213" y="876"/>
                  </a:lnTo>
                  <a:lnTo>
                    <a:pt x="212" y="883"/>
                  </a:lnTo>
                  <a:lnTo>
                    <a:pt x="211" y="892"/>
                  </a:lnTo>
                  <a:lnTo>
                    <a:pt x="208" y="898"/>
                  </a:lnTo>
                  <a:lnTo>
                    <a:pt x="205" y="899"/>
                  </a:lnTo>
                  <a:lnTo>
                    <a:pt x="204" y="898"/>
                  </a:lnTo>
                  <a:lnTo>
                    <a:pt x="200" y="891"/>
                  </a:lnTo>
                  <a:lnTo>
                    <a:pt x="200" y="889"/>
                  </a:lnTo>
                  <a:lnTo>
                    <a:pt x="200" y="887"/>
                  </a:lnTo>
                  <a:lnTo>
                    <a:pt x="193" y="885"/>
                  </a:lnTo>
                  <a:lnTo>
                    <a:pt x="192" y="885"/>
                  </a:lnTo>
                  <a:lnTo>
                    <a:pt x="189" y="883"/>
                  </a:lnTo>
                  <a:lnTo>
                    <a:pt x="187" y="883"/>
                  </a:lnTo>
                  <a:lnTo>
                    <a:pt x="184" y="882"/>
                  </a:lnTo>
                  <a:lnTo>
                    <a:pt x="181" y="876"/>
                  </a:lnTo>
                  <a:lnTo>
                    <a:pt x="178" y="870"/>
                  </a:lnTo>
                  <a:lnTo>
                    <a:pt x="178" y="867"/>
                  </a:lnTo>
                  <a:lnTo>
                    <a:pt x="178" y="857"/>
                  </a:lnTo>
                  <a:lnTo>
                    <a:pt x="177" y="852"/>
                  </a:lnTo>
                  <a:lnTo>
                    <a:pt x="177" y="847"/>
                  </a:lnTo>
                  <a:lnTo>
                    <a:pt x="175" y="851"/>
                  </a:lnTo>
                  <a:lnTo>
                    <a:pt x="176" y="858"/>
                  </a:lnTo>
                  <a:lnTo>
                    <a:pt x="174" y="861"/>
                  </a:lnTo>
                  <a:lnTo>
                    <a:pt x="171" y="862"/>
                  </a:lnTo>
                  <a:lnTo>
                    <a:pt x="171" y="866"/>
                  </a:lnTo>
                  <a:lnTo>
                    <a:pt x="172" y="866"/>
                  </a:lnTo>
                  <a:lnTo>
                    <a:pt x="172" y="871"/>
                  </a:lnTo>
                  <a:lnTo>
                    <a:pt x="172" y="876"/>
                  </a:lnTo>
                  <a:lnTo>
                    <a:pt x="166" y="889"/>
                  </a:lnTo>
                  <a:lnTo>
                    <a:pt x="165" y="891"/>
                  </a:lnTo>
                  <a:lnTo>
                    <a:pt x="164" y="892"/>
                  </a:lnTo>
                  <a:lnTo>
                    <a:pt x="161" y="891"/>
                  </a:lnTo>
                  <a:lnTo>
                    <a:pt x="157" y="894"/>
                  </a:lnTo>
                  <a:lnTo>
                    <a:pt x="153" y="895"/>
                  </a:lnTo>
                  <a:lnTo>
                    <a:pt x="152" y="891"/>
                  </a:lnTo>
                  <a:lnTo>
                    <a:pt x="147" y="886"/>
                  </a:lnTo>
                  <a:lnTo>
                    <a:pt x="145" y="886"/>
                  </a:lnTo>
                  <a:lnTo>
                    <a:pt x="147" y="889"/>
                  </a:lnTo>
                  <a:lnTo>
                    <a:pt x="149" y="892"/>
                  </a:lnTo>
                  <a:lnTo>
                    <a:pt x="148" y="894"/>
                  </a:lnTo>
                  <a:lnTo>
                    <a:pt x="147" y="896"/>
                  </a:lnTo>
                  <a:lnTo>
                    <a:pt x="145" y="897"/>
                  </a:lnTo>
                  <a:lnTo>
                    <a:pt x="137" y="901"/>
                  </a:lnTo>
                  <a:lnTo>
                    <a:pt x="140" y="904"/>
                  </a:lnTo>
                  <a:lnTo>
                    <a:pt x="138" y="908"/>
                  </a:lnTo>
                  <a:lnTo>
                    <a:pt x="135" y="908"/>
                  </a:lnTo>
                  <a:lnTo>
                    <a:pt x="134" y="910"/>
                  </a:lnTo>
                  <a:lnTo>
                    <a:pt x="133" y="912"/>
                  </a:lnTo>
                  <a:lnTo>
                    <a:pt x="126" y="918"/>
                  </a:lnTo>
                  <a:lnTo>
                    <a:pt x="114" y="934"/>
                  </a:lnTo>
                  <a:lnTo>
                    <a:pt x="107" y="938"/>
                  </a:lnTo>
                  <a:lnTo>
                    <a:pt x="103" y="943"/>
                  </a:lnTo>
                  <a:lnTo>
                    <a:pt x="99" y="943"/>
                  </a:lnTo>
                  <a:lnTo>
                    <a:pt x="93" y="946"/>
                  </a:lnTo>
                  <a:lnTo>
                    <a:pt x="81" y="950"/>
                  </a:lnTo>
                  <a:lnTo>
                    <a:pt x="73" y="948"/>
                  </a:lnTo>
                  <a:lnTo>
                    <a:pt x="67" y="950"/>
                  </a:lnTo>
                  <a:lnTo>
                    <a:pt x="64" y="947"/>
                  </a:lnTo>
                  <a:lnTo>
                    <a:pt x="63" y="945"/>
                  </a:lnTo>
                  <a:lnTo>
                    <a:pt x="64" y="944"/>
                  </a:lnTo>
                  <a:lnTo>
                    <a:pt x="64" y="943"/>
                  </a:lnTo>
                  <a:lnTo>
                    <a:pt x="63" y="942"/>
                  </a:lnTo>
                  <a:lnTo>
                    <a:pt x="61" y="942"/>
                  </a:lnTo>
                  <a:lnTo>
                    <a:pt x="60" y="943"/>
                  </a:lnTo>
                  <a:lnTo>
                    <a:pt x="60" y="946"/>
                  </a:lnTo>
                  <a:lnTo>
                    <a:pt x="59" y="947"/>
                  </a:lnTo>
                  <a:lnTo>
                    <a:pt x="54" y="945"/>
                  </a:lnTo>
                  <a:lnTo>
                    <a:pt x="54" y="944"/>
                  </a:lnTo>
                  <a:lnTo>
                    <a:pt x="55" y="941"/>
                  </a:lnTo>
                  <a:lnTo>
                    <a:pt x="58" y="938"/>
                  </a:lnTo>
                  <a:lnTo>
                    <a:pt x="57" y="937"/>
                  </a:lnTo>
                  <a:lnTo>
                    <a:pt x="57" y="936"/>
                  </a:lnTo>
                  <a:lnTo>
                    <a:pt x="56" y="935"/>
                  </a:lnTo>
                  <a:lnTo>
                    <a:pt x="52" y="936"/>
                  </a:lnTo>
                  <a:lnTo>
                    <a:pt x="48" y="935"/>
                  </a:lnTo>
                  <a:lnTo>
                    <a:pt x="39" y="929"/>
                  </a:lnTo>
                  <a:lnTo>
                    <a:pt x="36" y="926"/>
                  </a:lnTo>
                  <a:lnTo>
                    <a:pt x="27" y="921"/>
                  </a:lnTo>
                  <a:lnTo>
                    <a:pt x="24" y="915"/>
                  </a:lnTo>
                  <a:lnTo>
                    <a:pt x="22" y="909"/>
                  </a:lnTo>
                  <a:lnTo>
                    <a:pt x="22" y="903"/>
                  </a:lnTo>
                  <a:lnTo>
                    <a:pt x="23" y="894"/>
                  </a:lnTo>
                  <a:lnTo>
                    <a:pt x="25" y="892"/>
                  </a:lnTo>
                  <a:lnTo>
                    <a:pt x="32" y="895"/>
                  </a:lnTo>
                  <a:lnTo>
                    <a:pt x="40" y="900"/>
                  </a:lnTo>
                  <a:lnTo>
                    <a:pt x="41" y="900"/>
                  </a:lnTo>
                  <a:lnTo>
                    <a:pt x="43" y="896"/>
                  </a:lnTo>
                  <a:lnTo>
                    <a:pt x="48" y="893"/>
                  </a:lnTo>
                  <a:lnTo>
                    <a:pt x="46" y="892"/>
                  </a:lnTo>
                  <a:lnTo>
                    <a:pt x="40" y="896"/>
                  </a:lnTo>
                  <a:lnTo>
                    <a:pt x="37" y="894"/>
                  </a:lnTo>
                  <a:lnTo>
                    <a:pt x="34" y="889"/>
                  </a:lnTo>
                  <a:lnTo>
                    <a:pt x="34" y="887"/>
                  </a:lnTo>
                  <a:lnTo>
                    <a:pt x="35" y="885"/>
                  </a:lnTo>
                  <a:lnTo>
                    <a:pt x="35" y="882"/>
                  </a:lnTo>
                  <a:lnTo>
                    <a:pt x="35" y="879"/>
                  </a:lnTo>
                  <a:lnTo>
                    <a:pt x="35" y="875"/>
                  </a:lnTo>
                  <a:lnTo>
                    <a:pt x="39" y="871"/>
                  </a:lnTo>
                  <a:lnTo>
                    <a:pt x="43" y="867"/>
                  </a:lnTo>
                  <a:lnTo>
                    <a:pt x="46" y="863"/>
                  </a:lnTo>
                  <a:lnTo>
                    <a:pt x="50" y="860"/>
                  </a:lnTo>
                  <a:lnTo>
                    <a:pt x="49" y="860"/>
                  </a:lnTo>
                  <a:lnTo>
                    <a:pt x="45" y="861"/>
                  </a:lnTo>
                  <a:lnTo>
                    <a:pt x="41" y="864"/>
                  </a:lnTo>
                  <a:lnTo>
                    <a:pt x="37" y="868"/>
                  </a:lnTo>
                  <a:lnTo>
                    <a:pt x="32" y="872"/>
                  </a:lnTo>
                  <a:lnTo>
                    <a:pt x="28" y="873"/>
                  </a:lnTo>
                  <a:lnTo>
                    <a:pt x="26" y="874"/>
                  </a:lnTo>
                  <a:lnTo>
                    <a:pt x="23" y="876"/>
                  </a:lnTo>
                  <a:lnTo>
                    <a:pt x="21" y="881"/>
                  </a:lnTo>
                  <a:lnTo>
                    <a:pt x="17" y="883"/>
                  </a:lnTo>
                  <a:lnTo>
                    <a:pt x="11" y="883"/>
                  </a:lnTo>
                  <a:lnTo>
                    <a:pt x="10" y="879"/>
                  </a:lnTo>
                  <a:lnTo>
                    <a:pt x="11" y="866"/>
                  </a:lnTo>
                  <a:lnTo>
                    <a:pt x="13" y="859"/>
                  </a:lnTo>
                  <a:lnTo>
                    <a:pt x="15" y="855"/>
                  </a:lnTo>
                  <a:lnTo>
                    <a:pt x="18" y="853"/>
                  </a:lnTo>
                  <a:lnTo>
                    <a:pt x="21" y="850"/>
                  </a:lnTo>
                  <a:lnTo>
                    <a:pt x="23" y="850"/>
                  </a:lnTo>
                  <a:lnTo>
                    <a:pt x="24" y="852"/>
                  </a:lnTo>
                  <a:lnTo>
                    <a:pt x="30" y="853"/>
                  </a:lnTo>
                  <a:lnTo>
                    <a:pt x="32" y="849"/>
                  </a:lnTo>
                  <a:lnTo>
                    <a:pt x="37" y="849"/>
                  </a:lnTo>
                  <a:lnTo>
                    <a:pt x="43" y="844"/>
                  </a:lnTo>
                  <a:lnTo>
                    <a:pt x="43" y="843"/>
                  </a:lnTo>
                  <a:lnTo>
                    <a:pt x="39" y="844"/>
                  </a:lnTo>
                  <a:lnTo>
                    <a:pt x="35" y="844"/>
                  </a:lnTo>
                  <a:lnTo>
                    <a:pt x="32" y="846"/>
                  </a:lnTo>
                  <a:lnTo>
                    <a:pt x="29" y="844"/>
                  </a:lnTo>
                  <a:lnTo>
                    <a:pt x="29" y="841"/>
                  </a:lnTo>
                  <a:lnTo>
                    <a:pt x="30" y="838"/>
                  </a:lnTo>
                  <a:lnTo>
                    <a:pt x="37" y="831"/>
                  </a:lnTo>
                  <a:lnTo>
                    <a:pt x="39" y="828"/>
                  </a:lnTo>
                  <a:lnTo>
                    <a:pt x="40" y="825"/>
                  </a:lnTo>
                  <a:lnTo>
                    <a:pt x="40" y="823"/>
                  </a:lnTo>
                  <a:lnTo>
                    <a:pt x="41" y="819"/>
                  </a:lnTo>
                  <a:lnTo>
                    <a:pt x="47" y="811"/>
                  </a:lnTo>
                  <a:lnTo>
                    <a:pt x="52" y="808"/>
                  </a:lnTo>
                  <a:lnTo>
                    <a:pt x="54" y="811"/>
                  </a:lnTo>
                  <a:lnTo>
                    <a:pt x="52" y="820"/>
                  </a:lnTo>
                  <a:lnTo>
                    <a:pt x="52" y="824"/>
                  </a:lnTo>
                  <a:lnTo>
                    <a:pt x="57" y="811"/>
                  </a:lnTo>
                  <a:lnTo>
                    <a:pt x="59" y="808"/>
                  </a:lnTo>
                  <a:lnTo>
                    <a:pt x="61" y="805"/>
                  </a:lnTo>
                  <a:lnTo>
                    <a:pt x="65" y="804"/>
                  </a:lnTo>
                  <a:lnTo>
                    <a:pt x="67" y="802"/>
                  </a:lnTo>
                  <a:lnTo>
                    <a:pt x="61" y="802"/>
                  </a:lnTo>
                  <a:lnTo>
                    <a:pt x="47" y="807"/>
                  </a:lnTo>
                  <a:lnTo>
                    <a:pt x="41" y="812"/>
                  </a:lnTo>
                  <a:lnTo>
                    <a:pt x="40" y="815"/>
                  </a:lnTo>
                  <a:lnTo>
                    <a:pt x="35" y="820"/>
                  </a:lnTo>
                  <a:lnTo>
                    <a:pt x="34" y="824"/>
                  </a:lnTo>
                  <a:lnTo>
                    <a:pt x="33" y="828"/>
                  </a:lnTo>
                  <a:lnTo>
                    <a:pt x="30" y="831"/>
                  </a:lnTo>
                  <a:lnTo>
                    <a:pt x="27" y="832"/>
                  </a:lnTo>
                  <a:lnTo>
                    <a:pt x="23" y="839"/>
                  </a:lnTo>
                  <a:lnTo>
                    <a:pt x="21" y="844"/>
                  </a:lnTo>
                  <a:lnTo>
                    <a:pt x="17" y="847"/>
                  </a:lnTo>
                  <a:lnTo>
                    <a:pt x="14" y="850"/>
                  </a:lnTo>
                  <a:lnTo>
                    <a:pt x="13" y="852"/>
                  </a:lnTo>
                  <a:lnTo>
                    <a:pt x="11" y="855"/>
                  </a:lnTo>
                  <a:lnTo>
                    <a:pt x="10" y="855"/>
                  </a:lnTo>
                  <a:lnTo>
                    <a:pt x="10" y="853"/>
                  </a:lnTo>
                  <a:lnTo>
                    <a:pt x="9" y="849"/>
                  </a:lnTo>
                  <a:lnTo>
                    <a:pt x="10" y="843"/>
                  </a:lnTo>
                  <a:lnTo>
                    <a:pt x="12" y="839"/>
                  </a:lnTo>
                  <a:lnTo>
                    <a:pt x="13" y="835"/>
                  </a:lnTo>
                  <a:lnTo>
                    <a:pt x="11" y="830"/>
                  </a:lnTo>
                  <a:lnTo>
                    <a:pt x="12" y="828"/>
                  </a:lnTo>
                  <a:lnTo>
                    <a:pt x="14" y="828"/>
                  </a:lnTo>
                  <a:lnTo>
                    <a:pt x="18" y="829"/>
                  </a:lnTo>
                  <a:lnTo>
                    <a:pt x="21" y="828"/>
                  </a:lnTo>
                  <a:lnTo>
                    <a:pt x="27" y="825"/>
                  </a:lnTo>
                  <a:lnTo>
                    <a:pt x="26" y="824"/>
                  </a:lnTo>
                  <a:lnTo>
                    <a:pt x="24" y="824"/>
                  </a:lnTo>
                  <a:lnTo>
                    <a:pt x="19" y="824"/>
                  </a:lnTo>
                  <a:lnTo>
                    <a:pt x="15" y="820"/>
                  </a:lnTo>
                  <a:lnTo>
                    <a:pt x="11" y="814"/>
                  </a:lnTo>
                  <a:lnTo>
                    <a:pt x="10" y="806"/>
                  </a:lnTo>
                  <a:lnTo>
                    <a:pt x="11" y="803"/>
                  </a:lnTo>
                  <a:lnTo>
                    <a:pt x="23" y="795"/>
                  </a:lnTo>
                  <a:lnTo>
                    <a:pt x="26" y="790"/>
                  </a:lnTo>
                  <a:lnTo>
                    <a:pt x="24" y="790"/>
                  </a:lnTo>
                  <a:lnTo>
                    <a:pt x="20" y="795"/>
                  </a:lnTo>
                  <a:lnTo>
                    <a:pt x="13" y="798"/>
                  </a:lnTo>
                  <a:lnTo>
                    <a:pt x="10" y="794"/>
                  </a:lnTo>
                  <a:lnTo>
                    <a:pt x="8" y="789"/>
                  </a:lnTo>
                  <a:lnTo>
                    <a:pt x="6" y="780"/>
                  </a:lnTo>
                  <a:lnTo>
                    <a:pt x="6" y="775"/>
                  </a:lnTo>
                  <a:lnTo>
                    <a:pt x="6" y="769"/>
                  </a:lnTo>
                  <a:lnTo>
                    <a:pt x="9" y="767"/>
                  </a:lnTo>
                  <a:lnTo>
                    <a:pt x="12" y="768"/>
                  </a:lnTo>
                  <a:lnTo>
                    <a:pt x="15" y="768"/>
                  </a:lnTo>
                  <a:lnTo>
                    <a:pt x="21" y="768"/>
                  </a:lnTo>
                  <a:lnTo>
                    <a:pt x="36" y="763"/>
                  </a:lnTo>
                  <a:lnTo>
                    <a:pt x="46" y="766"/>
                  </a:lnTo>
                  <a:lnTo>
                    <a:pt x="50" y="766"/>
                  </a:lnTo>
                  <a:lnTo>
                    <a:pt x="55" y="762"/>
                  </a:lnTo>
                  <a:lnTo>
                    <a:pt x="61" y="762"/>
                  </a:lnTo>
                  <a:lnTo>
                    <a:pt x="64" y="765"/>
                  </a:lnTo>
                  <a:lnTo>
                    <a:pt x="66" y="768"/>
                  </a:lnTo>
                  <a:lnTo>
                    <a:pt x="67" y="772"/>
                  </a:lnTo>
                  <a:lnTo>
                    <a:pt x="68" y="774"/>
                  </a:lnTo>
                  <a:lnTo>
                    <a:pt x="69" y="773"/>
                  </a:lnTo>
                  <a:lnTo>
                    <a:pt x="68" y="770"/>
                  </a:lnTo>
                  <a:lnTo>
                    <a:pt x="68" y="765"/>
                  </a:lnTo>
                  <a:lnTo>
                    <a:pt x="84" y="760"/>
                  </a:lnTo>
                  <a:lnTo>
                    <a:pt x="86" y="758"/>
                  </a:lnTo>
                  <a:lnTo>
                    <a:pt x="79" y="757"/>
                  </a:lnTo>
                  <a:lnTo>
                    <a:pt x="78" y="752"/>
                  </a:lnTo>
                  <a:lnTo>
                    <a:pt x="81" y="745"/>
                  </a:lnTo>
                  <a:lnTo>
                    <a:pt x="81" y="744"/>
                  </a:lnTo>
                  <a:lnTo>
                    <a:pt x="77" y="748"/>
                  </a:lnTo>
                  <a:lnTo>
                    <a:pt x="76" y="753"/>
                  </a:lnTo>
                  <a:lnTo>
                    <a:pt x="76" y="757"/>
                  </a:lnTo>
                  <a:lnTo>
                    <a:pt x="76" y="760"/>
                  </a:lnTo>
                  <a:lnTo>
                    <a:pt x="72" y="761"/>
                  </a:lnTo>
                  <a:lnTo>
                    <a:pt x="65" y="761"/>
                  </a:lnTo>
                  <a:lnTo>
                    <a:pt x="61" y="759"/>
                  </a:lnTo>
                  <a:lnTo>
                    <a:pt x="57" y="758"/>
                  </a:lnTo>
                  <a:lnTo>
                    <a:pt x="55" y="757"/>
                  </a:lnTo>
                  <a:lnTo>
                    <a:pt x="56" y="754"/>
                  </a:lnTo>
                  <a:lnTo>
                    <a:pt x="55" y="753"/>
                  </a:lnTo>
                  <a:lnTo>
                    <a:pt x="53" y="756"/>
                  </a:lnTo>
                  <a:lnTo>
                    <a:pt x="52" y="762"/>
                  </a:lnTo>
                  <a:lnTo>
                    <a:pt x="48" y="763"/>
                  </a:lnTo>
                  <a:lnTo>
                    <a:pt x="39" y="761"/>
                  </a:lnTo>
                  <a:lnTo>
                    <a:pt x="26" y="762"/>
                  </a:lnTo>
                  <a:lnTo>
                    <a:pt x="20" y="765"/>
                  </a:lnTo>
                  <a:lnTo>
                    <a:pt x="16" y="764"/>
                  </a:lnTo>
                  <a:lnTo>
                    <a:pt x="10" y="759"/>
                  </a:lnTo>
                  <a:lnTo>
                    <a:pt x="6" y="756"/>
                  </a:lnTo>
                  <a:lnTo>
                    <a:pt x="6" y="747"/>
                  </a:lnTo>
                  <a:lnTo>
                    <a:pt x="6" y="744"/>
                  </a:lnTo>
                  <a:lnTo>
                    <a:pt x="11" y="742"/>
                  </a:lnTo>
                  <a:lnTo>
                    <a:pt x="14" y="742"/>
                  </a:lnTo>
                  <a:lnTo>
                    <a:pt x="16" y="740"/>
                  </a:lnTo>
                  <a:lnTo>
                    <a:pt x="15" y="739"/>
                  </a:lnTo>
                  <a:lnTo>
                    <a:pt x="11" y="737"/>
                  </a:lnTo>
                  <a:lnTo>
                    <a:pt x="9" y="732"/>
                  </a:lnTo>
                  <a:lnTo>
                    <a:pt x="6" y="731"/>
                  </a:lnTo>
                  <a:lnTo>
                    <a:pt x="4" y="726"/>
                  </a:lnTo>
                  <a:lnTo>
                    <a:pt x="4" y="720"/>
                  </a:lnTo>
                  <a:lnTo>
                    <a:pt x="4" y="715"/>
                  </a:lnTo>
                  <a:lnTo>
                    <a:pt x="5" y="714"/>
                  </a:lnTo>
                  <a:lnTo>
                    <a:pt x="10" y="715"/>
                  </a:lnTo>
                  <a:lnTo>
                    <a:pt x="20" y="714"/>
                  </a:lnTo>
                  <a:lnTo>
                    <a:pt x="30" y="718"/>
                  </a:lnTo>
                  <a:lnTo>
                    <a:pt x="37" y="721"/>
                  </a:lnTo>
                  <a:lnTo>
                    <a:pt x="51" y="720"/>
                  </a:lnTo>
                  <a:lnTo>
                    <a:pt x="59" y="716"/>
                  </a:lnTo>
                  <a:lnTo>
                    <a:pt x="57" y="715"/>
                  </a:lnTo>
                  <a:lnTo>
                    <a:pt x="49" y="717"/>
                  </a:lnTo>
                  <a:lnTo>
                    <a:pt x="41" y="717"/>
                  </a:lnTo>
                  <a:lnTo>
                    <a:pt x="26" y="712"/>
                  </a:lnTo>
                  <a:lnTo>
                    <a:pt x="21" y="711"/>
                  </a:lnTo>
                  <a:lnTo>
                    <a:pt x="15" y="711"/>
                  </a:lnTo>
                  <a:lnTo>
                    <a:pt x="11" y="710"/>
                  </a:lnTo>
                  <a:lnTo>
                    <a:pt x="9" y="705"/>
                  </a:lnTo>
                  <a:lnTo>
                    <a:pt x="10" y="697"/>
                  </a:lnTo>
                  <a:lnTo>
                    <a:pt x="13" y="695"/>
                  </a:lnTo>
                  <a:lnTo>
                    <a:pt x="15" y="698"/>
                  </a:lnTo>
                  <a:lnTo>
                    <a:pt x="17" y="698"/>
                  </a:lnTo>
                  <a:lnTo>
                    <a:pt x="19" y="694"/>
                  </a:lnTo>
                  <a:lnTo>
                    <a:pt x="21" y="692"/>
                  </a:lnTo>
                  <a:lnTo>
                    <a:pt x="23" y="687"/>
                  </a:lnTo>
                  <a:lnTo>
                    <a:pt x="28" y="684"/>
                  </a:lnTo>
                  <a:lnTo>
                    <a:pt x="30" y="683"/>
                  </a:lnTo>
                  <a:lnTo>
                    <a:pt x="34" y="681"/>
                  </a:lnTo>
                  <a:lnTo>
                    <a:pt x="36" y="682"/>
                  </a:lnTo>
                  <a:lnTo>
                    <a:pt x="37" y="684"/>
                  </a:lnTo>
                  <a:lnTo>
                    <a:pt x="39" y="685"/>
                  </a:lnTo>
                  <a:lnTo>
                    <a:pt x="43" y="685"/>
                  </a:lnTo>
                  <a:lnTo>
                    <a:pt x="54" y="682"/>
                  </a:lnTo>
                  <a:lnTo>
                    <a:pt x="56" y="681"/>
                  </a:lnTo>
                  <a:lnTo>
                    <a:pt x="57" y="678"/>
                  </a:lnTo>
                  <a:lnTo>
                    <a:pt x="51" y="679"/>
                  </a:lnTo>
                  <a:lnTo>
                    <a:pt x="45" y="681"/>
                  </a:lnTo>
                  <a:lnTo>
                    <a:pt x="41" y="682"/>
                  </a:lnTo>
                  <a:lnTo>
                    <a:pt x="40" y="679"/>
                  </a:lnTo>
                  <a:lnTo>
                    <a:pt x="41" y="677"/>
                  </a:lnTo>
                  <a:lnTo>
                    <a:pt x="44" y="675"/>
                  </a:lnTo>
                  <a:lnTo>
                    <a:pt x="45" y="670"/>
                  </a:lnTo>
                  <a:lnTo>
                    <a:pt x="48" y="669"/>
                  </a:lnTo>
                  <a:lnTo>
                    <a:pt x="50" y="669"/>
                  </a:lnTo>
                  <a:lnTo>
                    <a:pt x="56" y="668"/>
                  </a:lnTo>
                  <a:lnTo>
                    <a:pt x="59" y="667"/>
                  </a:lnTo>
                  <a:lnTo>
                    <a:pt x="66" y="667"/>
                  </a:lnTo>
                  <a:lnTo>
                    <a:pt x="76" y="669"/>
                  </a:lnTo>
                  <a:lnTo>
                    <a:pt x="82" y="673"/>
                  </a:lnTo>
                  <a:lnTo>
                    <a:pt x="84" y="673"/>
                  </a:lnTo>
                  <a:lnTo>
                    <a:pt x="87" y="672"/>
                  </a:lnTo>
                  <a:lnTo>
                    <a:pt x="88" y="670"/>
                  </a:lnTo>
                  <a:lnTo>
                    <a:pt x="83" y="669"/>
                  </a:lnTo>
                  <a:lnTo>
                    <a:pt x="83" y="666"/>
                  </a:lnTo>
                  <a:lnTo>
                    <a:pt x="84" y="664"/>
                  </a:lnTo>
                  <a:lnTo>
                    <a:pt x="92" y="661"/>
                  </a:lnTo>
                  <a:lnTo>
                    <a:pt x="100" y="660"/>
                  </a:lnTo>
                  <a:lnTo>
                    <a:pt x="99" y="658"/>
                  </a:lnTo>
                  <a:lnTo>
                    <a:pt x="79" y="662"/>
                  </a:lnTo>
                  <a:lnTo>
                    <a:pt x="74" y="659"/>
                  </a:lnTo>
                  <a:lnTo>
                    <a:pt x="70" y="659"/>
                  </a:lnTo>
                  <a:lnTo>
                    <a:pt x="68" y="660"/>
                  </a:lnTo>
                  <a:lnTo>
                    <a:pt x="61" y="662"/>
                  </a:lnTo>
                  <a:lnTo>
                    <a:pt x="59" y="661"/>
                  </a:lnTo>
                  <a:lnTo>
                    <a:pt x="61" y="656"/>
                  </a:lnTo>
                  <a:lnTo>
                    <a:pt x="65" y="649"/>
                  </a:lnTo>
                  <a:lnTo>
                    <a:pt x="65" y="647"/>
                  </a:lnTo>
                  <a:lnTo>
                    <a:pt x="67" y="645"/>
                  </a:lnTo>
                  <a:lnTo>
                    <a:pt x="79" y="641"/>
                  </a:lnTo>
                  <a:lnTo>
                    <a:pt x="84" y="636"/>
                  </a:lnTo>
                  <a:lnTo>
                    <a:pt x="87" y="635"/>
                  </a:lnTo>
                  <a:lnTo>
                    <a:pt x="89" y="636"/>
                  </a:lnTo>
                  <a:lnTo>
                    <a:pt x="93" y="635"/>
                  </a:lnTo>
                  <a:lnTo>
                    <a:pt x="101" y="636"/>
                  </a:lnTo>
                  <a:lnTo>
                    <a:pt x="104" y="643"/>
                  </a:lnTo>
                  <a:lnTo>
                    <a:pt x="107" y="645"/>
                  </a:lnTo>
                  <a:lnTo>
                    <a:pt x="117" y="653"/>
                  </a:lnTo>
                  <a:lnTo>
                    <a:pt x="116" y="651"/>
                  </a:lnTo>
                  <a:lnTo>
                    <a:pt x="108" y="640"/>
                  </a:lnTo>
                  <a:lnTo>
                    <a:pt x="104" y="637"/>
                  </a:lnTo>
                  <a:lnTo>
                    <a:pt x="102" y="632"/>
                  </a:lnTo>
                  <a:lnTo>
                    <a:pt x="103" y="626"/>
                  </a:lnTo>
                  <a:lnTo>
                    <a:pt x="106" y="623"/>
                  </a:lnTo>
                  <a:lnTo>
                    <a:pt x="115" y="621"/>
                  </a:lnTo>
                  <a:lnTo>
                    <a:pt x="117" y="620"/>
                  </a:lnTo>
                  <a:lnTo>
                    <a:pt x="117" y="616"/>
                  </a:lnTo>
                  <a:lnTo>
                    <a:pt x="115" y="613"/>
                  </a:lnTo>
                  <a:lnTo>
                    <a:pt x="112" y="614"/>
                  </a:lnTo>
                  <a:lnTo>
                    <a:pt x="109" y="612"/>
                  </a:lnTo>
                  <a:lnTo>
                    <a:pt x="109" y="609"/>
                  </a:lnTo>
                  <a:lnTo>
                    <a:pt x="109" y="606"/>
                  </a:lnTo>
                  <a:lnTo>
                    <a:pt x="115" y="602"/>
                  </a:lnTo>
                  <a:lnTo>
                    <a:pt x="118" y="601"/>
                  </a:lnTo>
                  <a:lnTo>
                    <a:pt x="124" y="599"/>
                  </a:lnTo>
                  <a:lnTo>
                    <a:pt x="132" y="602"/>
                  </a:lnTo>
                  <a:lnTo>
                    <a:pt x="132" y="604"/>
                  </a:lnTo>
                  <a:lnTo>
                    <a:pt x="130" y="609"/>
                  </a:lnTo>
                  <a:lnTo>
                    <a:pt x="131" y="611"/>
                  </a:lnTo>
                  <a:lnTo>
                    <a:pt x="132" y="612"/>
                  </a:lnTo>
                  <a:lnTo>
                    <a:pt x="137" y="604"/>
                  </a:lnTo>
                  <a:lnTo>
                    <a:pt x="144" y="603"/>
                  </a:lnTo>
                  <a:lnTo>
                    <a:pt x="146" y="601"/>
                  </a:lnTo>
                  <a:lnTo>
                    <a:pt x="149" y="600"/>
                  </a:lnTo>
                  <a:lnTo>
                    <a:pt x="153" y="607"/>
                  </a:lnTo>
                  <a:lnTo>
                    <a:pt x="155" y="609"/>
                  </a:lnTo>
                  <a:lnTo>
                    <a:pt x="156" y="610"/>
                  </a:lnTo>
                  <a:lnTo>
                    <a:pt x="158" y="616"/>
                  </a:lnTo>
                  <a:lnTo>
                    <a:pt x="159" y="616"/>
                  </a:lnTo>
                  <a:lnTo>
                    <a:pt x="161" y="613"/>
                  </a:lnTo>
                  <a:lnTo>
                    <a:pt x="165" y="612"/>
                  </a:lnTo>
                  <a:lnTo>
                    <a:pt x="169" y="611"/>
                  </a:lnTo>
                  <a:lnTo>
                    <a:pt x="177" y="612"/>
                  </a:lnTo>
                  <a:lnTo>
                    <a:pt x="180" y="611"/>
                  </a:lnTo>
                  <a:lnTo>
                    <a:pt x="182" y="612"/>
                  </a:lnTo>
                  <a:lnTo>
                    <a:pt x="180" y="606"/>
                  </a:lnTo>
                  <a:lnTo>
                    <a:pt x="179" y="605"/>
                  </a:lnTo>
                  <a:lnTo>
                    <a:pt x="180" y="600"/>
                  </a:lnTo>
                  <a:lnTo>
                    <a:pt x="182" y="598"/>
                  </a:lnTo>
                  <a:lnTo>
                    <a:pt x="188" y="595"/>
                  </a:lnTo>
                  <a:lnTo>
                    <a:pt x="193" y="594"/>
                  </a:lnTo>
                  <a:lnTo>
                    <a:pt x="196" y="591"/>
                  </a:lnTo>
                  <a:lnTo>
                    <a:pt x="200" y="588"/>
                  </a:lnTo>
                  <a:lnTo>
                    <a:pt x="199" y="585"/>
                  </a:lnTo>
                  <a:lnTo>
                    <a:pt x="198" y="583"/>
                  </a:lnTo>
                  <a:lnTo>
                    <a:pt x="196" y="583"/>
                  </a:lnTo>
                  <a:lnTo>
                    <a:pt x="194" y="581"/>
                  </a:lnTo>
                  <a:lnTo>
                    <a:pt x="198" y="578"/>
                  </a:lnTo>
                  <a:lnTo>
                    <a:pt x="203" y="574"/>
                  </a:lnTo>
                  <a:lnTo>
                    <a:pt x="202" y="573"/>
                  </a:lnTo>
                  <a:lnTo>
                    <a:pt x="198" y="571"/>
                  </a:lnTo>
                  <a:lnTo>
                    <a:pt x="196" y="573"/>
                  </a:lnTo>
                  <a:lnTo>
                    <a:pt x="191" y="575"/>
                  </a:lnTo>
                  <a:lnTo>
                    <a:pt x="187" y="580"/>
                  </a:lnTo>
                  <a:lnTo>
                    <a:pt x="188" y="581"/>
                  </a:lnTo>
                  <a:lnTo>
                    <a:pt x="190" y="585"/>
                  </a:lnTo>
                  <a:lnTo>
                    <a:pt x="187" y="590"/>
                  </a:lnTo>
                  <a:lnTo>
                    <a:pt x="169" y="604"/>
                  </a:lnTo>
                  <a:lnTo>
                    <a:pt x="160" y="608"/>
                  </a:lnTo>
                  <a:lnTo>
                    <a:pt x="156" y="607"/>
                  </a:lnTo>
                  <a:lnTo>
                    <a:pt x="155" y="604"/>
                  </a:lnTo>
                  <a:lnTo>
                    <a:pt x="153" y="601"/>
                  </a:lnTo>
                  <a:lnTo>
                    <a:pt x="152" y="595"/>
                  </a:lnTo>
                  <a:lnTo>
                    <a:pt x="148" y="595"/>
                  </a:lnTo>
                  <a:lnTo>
                    <a:pt x="146" y="596"/>
                  </a:lnTo>
                  <a:lnTo>
                    <a:pt x="145" y="595"/>
                  </a:lnTo>
                  <a:lnTo>
                    <a:pt x="147" y="588"/>
                  </a:lnTo>
                  <a:lnTo>
                    <a:pt x="150" y="584"/>
                  </a:lnTo>
                  <a:lnTo>
                    <a:pt x="154" y="580"/>
                  </a:lnTo>
                  <a:lnTo>
                    <a:pt x="156" y="575"/>
                  </a:lnTo>
                  <a:lnTo>
                    <a:pt x="159" y="569"/>
                  </a:lnTo>
                  <a:lnTo>
                    <a:pt x="166" y="562"/>
                  </a:lnTo>
                  <a:lnTo>
                    <a:pt x="176" y="545"/>
                  </a:lnTo>
                  <a:lnTo>
                    <a:pt x="184" y="539"/>
                  </a:lnTo>
                  <a:lnTo>
                    <a:pt x="187" y="534"/>
                  </a:lnTo>
                  <a:lnTo>
                    <a:pt x="191" y="532"/>
                  </a:lnTo>
                  <a:lnTo>
                    <a:pt x="196" y="527"/>
                  </a:lnTo>
                  <a:lnTo>
                    <a:pt x="199" y="526"/>
                  </a:lnTo>
                  <a:lnTo>
                    <a:pt x="205" y="522"/>
                  </a:lnTo>
                  <a:lnTo>
                    <a:pt x="208" y="517"/>
                  </a:lnTo>
                  <a:lnTo>
                    <a:pt x="206" y="517"/>
                  </a:lnTo>
                  <a:lnTo>
                    <a:pt x="200" y="520"/>
                  </a:lnTo>
                  <a:lnTo>
                    <a:pt x="198" y="521"/>
                  </a:lnTo>
                  <a:lnTo>
                    <a:pt x="198" y="516"/>
                  </a:lnTo>
                  <a:lnTo>
                    <a:pt x="199" y="511"/>
                  </a:lnTo>
                  <a:lnTo>
                    <a:pt x="204" y="505"/>
                  </a:lnTo>
                  <a:lnTo>
                    <a:pt x="224" y="491"/>
                  </a:lnTo>
                  <a:lnTo>
                    <a:pt x="226" y="493"/>
                  </a:lnTo>
                  <a:lnTo>
                    <a:pt x="229" y="497"/>
                  </a:lnTo>
                  <a:lnTo>
                    <a:pt x="235" y="497"/>
                  </a:lnTo>
                  <a:lnTo>
                    <a:pt x="241" y="488"/>
                  </a:lnTo>
                  <a:lnTo>
                    <a:pt x="247" y="479"/>
                  </a:lnTo>
                  <a:lnTo>
                    <a:pt x="245" y="481"/>
                  </a:lnTo>
                  <a:lnTo>
                    <a:pt x="241" y="484"/>
                  </a:lnTo>
                  <a:lnTo>
                    <a:pt x="235" y="489"/>
                  </a:lnTo>
                  <a:lnTo>
                    <a:pt x="232" y="491"/>
                  </a:lnTo>
                  <a:lnTo>
                    <a:pt x="230" y="490"/>
                  </a:lnTo>
                  <a:lnTo>
                    <a:pt x="229" y="486"/>
                  </a:lnTo>
                  <a:lnTo>
                    <a:pt x="228" y="485"/>
                  </a:lnTo>
                  <a:lnTo>
                    <a:pt x="226" y="486"/>
                  </a:lnTo>
                  <a:lnTo>
                    <a:pt x="223" y="483"/>
                  </a:lnTo>
                  <a:lnTo>
                    <a:pt x="223" y="478"/>
                  </a:lnTo>
                  <a:lnTo>
                    <a:pt x="226" y="469"/>
                  </a:lnTo>
                  <a:lnTo>
                    <a:pt x="228" y="463"/>
                  </a:lnTo>
                  <a:lnTo>
                    <a:pt x="230" y="458"/>
                  </a:lnTo>
                  <a:lnTo>
                    <a:pt x="239" y="445"/>
                  </a:lnTo>
                  <a:lnTo>
                    <a:pt x="240" y="437"/>
                  </a:lnTo>
                  <a:lnTo>
                    <a:pt x="244" y="434"/>
                  </a:lnTo>
                  <a:lnTo>
                    <a:pt x="249" y="435"/>
                  </a:lnTo>
                  <a:lnTo>
                    <a:pt x="251" y="434"/>
                  </a:lnTo>
                  <a:lnTo>
                    <a:pt x="249" y="429"/>
                  </a:lnTo>
                  <a:lnTo>
                    <a:pt x="243" y="425"/>
                  </a:lnTo>
                  <a:lnTo>
                    <a:pt x="243" y="423"/>
                  </a:lnTo>
                  <a:lnTo>
                    <a:pt x="262" y="417"/>
                  </a:lnTo>
                  <a:lnTo>
                    <a:pt x="270" y="417"/>
                  </a:lnTo>
                  <a:lnTo>
                    <a:pt x="273" y="413"/>
                  </a:lnTo>
                  <a:lnTo>
                    <a:pt x="278" y="412"/>
                  </a:lnTo>
                  <a:lnTo>
                    <a:pt x="281" y="408"/>
                  </a:lnTo>
                  <a:lnTo>
                    <a:pt x="279" y="406"/>
                  </a:lnTo>
                  <a:lnTo>
                    <a:pt x="270" y="410"/>
                  </a:lnTo>
                  <a:lnTo>
                    <a:pt x="265" y="412"/>
                  </a:lnTo>
                  <a:lnTo>
                    <a:pt x="262" y="411"/>
                  </a:lnTo>
                  <a:lnTo>
                    <a:pt x="260" y="412"/>
                  </a:lnTo>
                  <a:lnTo>
                    <a:pt x="253" y="413"/>
                  </a:lnTo>
                  <a:lnTo>
                    <a:pt x="252" y="398"/>
                  </a:lnTo>
                  <a:lnTo>
                    <a:pt x="253" y="390"/>
                  </a:lnTo>
                  <a:lnTo>
                    <a:pt x="256" y="390"/>
                  </a:lnTo>
                  <a:lnTo>
                    <a:pt x="256" y="382"/>
                  </a:lnTo>
                  <a:lnTo>
                    <a:pt x="259" y="377"/>
                  </a:lnTo>
                  <a:lnTo>
                    <a:pt x="263" y="376"/>
                  </a:lnTo>
                  <a:lnTo>
                    <a:pt x="265" y="374"/>
                  </a:lnTo>
                  <a:lnTo>
                    <a:pt x="268" y="370"/>
                  </a:lnTo>
                  <a:lnTo>
                    <a:pt x="274" y="371"/>
                  </a:lnTo>
                  <a:lnTo>
                    <a:pt x="279" y="370"/>
                  </a:lnTo>
                  <a:lnTo>
                    <a:pt x="278" y="368"/>
                  </a:lnTo>
                  <a:lnTo>
                    <a:pt x="271" y="366"/>
                  </a:lnTo>
                  <a:lnTo>
                    <a:pt x="270" y="361"/>
                  </a:lnTo>
                  <a:lnTo>
                    <a:pt x="272" y="359"/>
                  </a:lnTo>
                  <a:lnTo>
                    <a:pt x="275" y="357"/>
                  </a:lnTo>
                  <a:lnTo>
                    <a:pt x="276" y="356"/>
                  </a:lnTo>
                  <a:lnTo>
                    <a:pt x="281" y="348"/>
                  </a:lnTo>
                  <a:lnTo>
                    <a:pt x="284" y="344"/>
                  </a:lnTo>
                  <a:lnTo>
                    <a:pt x="287" y="345"/>
                  </a:lnTo>
                  <a:lnTo>
                    <a:pt x="291" y="341"/>
                  </a:lnTo>
                  <a:lnTo>
                    <a:pt x="295" y="343"/>
                  </a:lnTo>
                  <a:lnTo>
                    <a:pt x="298" y="340"/>
                  </a:lnTo>
                  <a:lnTo>
                    <a:pt x="304" y="339"/>
                  </a:lnTo>
                  <a:lnTo>
                    <a:pt x="323" y="338"/>
                  </a:lnTo>
                  <a:lnTo>
                    <a:pt x="324" y="335"/>
                  </a:lnTo>
                  <a:lnTo>
                    <a:pt x="320" y="334"/>
                  </a:lnTo>
                  <a:lnTo>
                    <a:pt x="305" y="333"/>
                  </a:lnTo>
                  <a:lnTo>
                    <a:pt x="298" y="333"/>
                  </a:lnTo>
                  <a:lnTo>
                    <a:pt x="295" y="334"/>
                  </a:lnTo>
                  <a:lnTo>
                    <a:pt x="293" y="333"/>
                  </a:lnTo>
                  <a:lnTo>
                    <a:pt x="294" y="331"/>
                  </a:lnTo>
                  <a:lnTo>
                    <a:pt x="297" y="327"/>
                  </a:lnTo>
                  <a:lnTo>
                    <a:pt x="298" y="324"/>
                  </a:lnTo>
                  <a:lnTo>
                    <a:pt x="303" y="314"/>
                  </a:lnTo>
                  <a:lnTo>
                    <a:pt x="309" y="309"/>
                  </a:lnTo>
                  <a:lnTo>
                    <a:pt x="314" y="310"/>
                  </a:lnTo>
                  <a:lnTo>
                    <a:pt x="320" y="316"/>
                  </a:lnTo>
                  <a:lnTo>
                    <a:pt x="323" y="317"/>
                  </a:lnTo>
                  <a:lnTo>
                    <a:pt x="325" y="319"/>
                  </a:lnTo>
                  <a:lnTo>
                    <a:pt x="328" y="327"/>
                  </a:lnTo>
                  <a:lnTo>
                    <a:pt x="329" y="327"/>
                  </a:lnTo>
                  <a:lnTo>
                    <a:pt x="328" y="319"/>
                  </a:lnTo>
                  <a:lnTo>
                    <a:pt x="332" y="313"/>
                  </a:lnTo>
                  <a:lnTo>
                    <a:pt x="331" y="311"/>
                  </a:lnTo>
                  <a:lnTo>
                    <a:pt x="325" y="313"/>
                  </a:lnTo>
                  <a:lnTo>
                    <a:pt x="322" y="311"/>
                  </a:lnTo>
                  <a:lnTo>
                    <a:pt x="319" y="307"/>
                  </a:lnTo>
                  <a:lnTo>
                    <a:pt x="317" y="302"/>
                  </a:lnTo>
                  <a:lnTo>
                    <a:pt x="319" y="298"/>
                  </a:lnTo>
                  <a:lnTo>
                    <a:pt x="321" y="296"/>
                  </a:lnTo>
                  <a:lnTo>
                    <a:pt x="320" y="294"/>
                  </a:lnTo>
                  <a:lnTo>
                    <a:pt x="312" y="300"/>
                  </a:lnTo>
                  <a:lnTo>
                    <a:pt x="306" y="302"/>
                  </a:lnTo>
                  <a:lnTo>
                    <a:pt x="304" y="301"/>
                  </a:lnTo>
                  <a:lnTo>
                    <a:pt x="305" y="295"/>
                  </a:lnTo>
                  <a:lnTo>
                    <a:pt x="304" y="290"/>
                  </a:lnTo>
                  <a:lnTo>
                    <a:pt x="312" y="278"/>
                  </a:lnTo>
                  <a:lnTo>
                    <a:pt x="315" y="276"/>
                  </a:lnTo>
                  <a:lnTo>
                    <a:pt x="319" y="278"/>
                  </a:lnTo>
                  <a:lnTo>
                    <a:pt x="323" y="281"/>
                  </a:lnTo>
                  <a:lnTo>
                    <a:pt x="326" y="280"/>
                  </a:lnTo>
                  <a:lnTo>
                    <a:pt x="330" y="279"/>
                  </a:lnTo>
                  <a:lnTo>
                    <a:pt x="329" y="275"/>
                  </a:lnTo>
                  <a:lnTo>
                    <a:pt x="322" y="274"/>
                  </a:lnTo>
                  <a:lnTo>
                    <a:pt x="320" y="272"/>
                  </a:lnTo>
                  <a:lnTo>
                    <a:pt x="320" y="269"/>
                  </a:lnTo>
                  <a:lnTo>
                    <a:pt x="325" y="266"/>
                  </a:lnTo>
                  <a:lnTo>
                    <a:pt x="331" y="261"/>
                  </a:lnTo>
                  <a:lnTo>
                    <a:pt x="337" y="259"/>
                  </a:lnTo>
                  <a:lnTo>
                    <a:pt x="341" y="256"/>
                  </a:lnTo>
                  <a:lnTo>
                    <a:pt x="342" y="257"/>
                  </a:lnTo>
                  <a:lnTo>
                    <a:pt x="343" y="258"/>
                  </a:lnTo>
                  <a:lnTo>
                    <a:pt x="345" y="272"/>
                  </a:lnTo>
                  <a:lnTo>
                    <a:pt x="349" y="284"/>
                  </a:lnTo>
                  <a:lnTo>
                    <a:pt x="350" y="284"/>
                  </a:lnTo>
                  <a:lnTo>
                    <a:pt x="349" y="275"/>
                  </a:lnTo>
                  <a:lnTo>
                    <a:pt x="350" y="272"/>
                  </a:lnTo>
                  <a:lnTo>
                    <a:pt x="352" y="269"/>
                  </a:lnTo>
                  <a:lnTo>
                    <a:pt x="353" y="267"/>
                  </a:lnTo>
                  <a:lnTo>
                    <a:pt x="351" y="266"/>
                  </a:lnTo>
                  <a:lnTo>
                    <a:pt x="349" y="263"/>
                  </a:lnTo>
                  <a:lnTo>
                    <a:pt x="347" y="251"/>
                  </a:lnTo>
                  <a:lnTo>
                    <a:pt x="347" y="248"/>
                  </a:lnTo>
                  <a:lnTo>
                    <a:pt x="353" y="242"/>
                  </a:lnTo>
                  <a:lnTo>
                    <a:pt x="360" y="241"/>
                  </a:lnTo>
                  <a:lnTo>
                    <a:pt x="367" y="245"/>
                  </a:lnTo>
                  <a:lnTo>
                    <a:pt x="370" y="245"/>
                  </a:lnTo>
                  <a:lnTo>
                    <a:pt x="374" y="244"/>
                  </a:lnTo>
                  <a:lnTo>
                    <a:pt x="382" y="241"/>
                  </a:lnTo>
                  <a:lnTo>
                    <a:pt x="386" y="239"/>
                  </a:lnTo>
                  <a:lnTo>
                    <a:pt x="388" y="239"/>
                  </a:lnTo>
                  <a:lnTo>
                    <a:pt x="389" y="238"/>
                  </a:lnTo>
                  <a:lnTo>
                    <a:pt x="387" y="237"/>
                  </a:lnTo>
                  <a:lnTo>
                    <a:pt x="386" y="235"/>
                  </a:lnTo>
                  <a:lnTo>
                    <a:pt x="385" y="235"/>
                  </a:lnTo>
                  <a:lnTo>
                    <a:pt x="378" y="237"/>
                  </a:lnTo>
                  <a:lnTo>
                    <a:pt x="359" y="236"/>
                  </a:lnTo>
                  <a:lnTo>
                    <a:pt x="357" y="234"/>
                  </a:lnTo>
                  <a:lnTo>
                    <a:pt x="357" y="231"/>
                  </a:lnTo>
                  <a:lnTo>
                    <a:pt x="359" y="226"/>
                  </a:lnTo>
                  <a:lnTo>
                    <a:pt x="361" y="223"/>
                  </a:lnTo>
                  <a:lnTo>
                    <a:pt x="368" y="218"/>
                  </a:lnTo>
                  <a:lnTo>
                    <a:pt x="375" y="217"/>
                  </a:lnTo>
                  <a:lnTo>
                    <a:pt x="383" y="209"/>
                  </a:lnTo>
                  <a:lnTo>
                    <a:pt x="386" y="202"/>
                  </a:lnTo>
                  <a:lnTo>
                    <a:pt x="388" y="192"/>
                  </a:lnTo>
                  <a:lnTo>
                    <a:pt x="393" y="183"/>
                  </a:lnTo>
                  <a:lnTo>
                    <a:pt x="406" y="178"/>
                  </a:lnTo>
                  <a:lnTo>
                    <a:pt x="406" y="176"/>
                  </a:lnTo>
                  <a:lnTo>
                    <a:pt x="404" y="171"/>
                  </a:lnTo>
                  <a:lnTo>
                    <a:pt x="404" y="163"/>
                  </a:lnTo>
                  <a:lnTo>
                    <a:pt x="408" y="154"/>
                  </a:lnTo>
                  <a:lnTo>
                    <a:pt x="410" y="151"/>
                  </a:lnTo>
                  <a:lnTo>
                    <a:pt x="411" y="150"/>
                  </a:lnTo>
                  <a:lnTo>
                    <a:pt x="413" y="154"/>
                  </a:lnTo>
                  <a:lnTo>
                    <a:pt x="417" y="160"/>
                  </a:lnTo>
                  <a:lnTo>
                    <a:pt x="422" y="164"/>
                  </a:lnTo>
                  <a:lnTo>
                    <a:pt x="428" y="165"/>
                  </a:lnTo>
                  <a:lnTo>
                    <a:pt x="430" y="163"/>
                  </a:lnTo>
                  <a:lnTo>
                    <a:pt x="425" y="159"/>
                  </a:lnTo>
                  <a:lnTo>
                    <a:pt x="421" y="154"/>
                  </a:lnTo>
                  <a:lnTo>
                    <a:pt x="421" y="149"/>
                  </a:lnTo>
                  <a:lnTo>
                    <a:pt x="423" y="147"/>
                  </a:lnTo>
                  <a:lnTo>
                    <a:pt x="425" y="147"/>
                  </a:lnTo>
                  <a:lnTo>
                    <a:pt x="429" y="146"/>
                  </a:lnTo>
                  <a:lnTo>
                    <a:pt x="432" y="143"/>
                  </a:lnTo>
                  <a:lnTo>
                    <a:pt x="433" y="141"/>
                  </a:lnTo>
                  <a:lnTo>
                    <a:pt x="433" y="138"/>
                  </a:lnTo>
                  <a:lnTo>
                    <a:pt x="434" y="135"/>
                  </a:lnTo>
                  <a:lnTo>
                    <a:pt x="438" y="127"/>
                  </a:lnTo>
                  <a:lnTo>
                    <a:pt x="454" y="122"/>
                  </a:lnTo>
                  <a:lnTo>
                    <a:pt x="454" y="124"/>
                  </a:lnTo>
                  <a:lnTo>
                    <a:pt x="454" y="139"/>
                  </a:lnTo>
                  <a:lnTo>
                    <a:pt x="452" y="148"/>
                  </a:lnTo>
                  <a:lnTo>
                    <a:pt x="452" y="155"/>
                  </a:lnTo>
                  <a:lnTo>
                    <a:pt x="455" y="148"/>
                  </a:lnTo>
                  <a:lnTo>
                    <a:pt x="459" y="129"/>
                  </a:lnTo>
                  <a:lnTo>
                    <a:pt x="462" y="120"/>
                  </a:lnTo>
                  <a:lnTo>
                    <a:pt x="465" y="115"/>
                  </a:lnTo>
                  <a:lnTo>
                    <a:pt x="467" y="114"/>
                  </a:lnTo>
                  <a:lnTo>
                    <a:pt x="470" y="111"/>
                  </a:lnTo>
                  <a:lnTo>
                    <a:pt x="473" y="109"/>
                  </a:lnTo>
                  <a:lnTo>
                    <a:pt x="474" y="111"/>
                  </a:lnTo>
                  <a:lnTo>
                    <a:pt x="475" y="116"/>
                  </a:lnTo>
                  <a:lnTo>
                    <a:pt x="473" y="133"/>
                  </a:lnTo>
                  <a:lnTo>
                    <a:pt x="473" y="138"/>
                  </a:lnTo>
                  <a:lnTo>
                    <a:pt x="471" y="146"/>
                  </a:lnTo>
                  <a:lnTo>
                    <a:pt x="464" y="161"/>
                  </a:lnTo>
                  <a:lnTo>
                    <a:pt x="465" y="163"/>
                  </a:lnTo>
                  <a:lnTo>
                    <a:pt x="466" y="162"/>
                  </a:lnTo>
                  <a:lnTo>
                    <a:pt x="469" y="160"/>
                  </a:lnTo>
                  <a:lnTo>
                    <a:pt x="477" y="145"/>
                  </a:lnTo>
                  <a:lnTo>
                    <a:pt x="486" y="147"/>
                  </a:lnTo>
                  <a:lnTo>
                    <a:pt x="486" y="146"/>
                  </a:lnTo>
                  <a:lnTo>
                    <a:pt x="483" y="141"/>
                  </a:lnTo>
                  <a:lnTo>
                    <a:pt x="480" y="137"/>
                  </a:lnTo>
                  <a:lnTo>
                    <a:pt x="479" y="132"/>
                  </a:lnTo>
                  <a:lnTo>
                    <a:pt x="479" y="118"/>
                  </a:lnTo>
                  <a:lnTo>
                    <a:pt x="482" y="112"/>
                  </a:lnTo>
                  <a:lnTo>
                    <a:pt x="488" y="113"/>
                  </a:lnTo>
                  <a:lnTo>
                    <a:pt x="493" y="112"/>
                  </a:lnTo>
                  <a:lnTo>
                    <a:pt x="495" y="114"/>
                  </a:lnTo>
                  <a:lnTo>
                    <a:pt x="498" y="114"/>
                  </a:lnTo>
                  <a:lnTo>
                    <a:pt x="501" y="104"/>
                  </a:lnTo>
                  <a:lnTo>
                    <a:pt x="506" y="103"/>
                  </a:lnTo>
                  <a:lnTo>
                    <a:pt x="511" y="110"/>
                  </a:lnTo>
                  <a:lnTo>
                    <a:pt x="517" y="114"/>
                  </a:lnTo>
                  <a:lnTo>
                    <a:pt x="522" y="121"/>
                  </a:lnTo>
                  <a:lnTo>
                    <a:pt x="523" y="119"/>
                  </a:lnTo>
                  <a:lnTo>
                    <a:pt x="520" y="104"/>
                  </a:lnTo>
                  <a:lnTo>
                    <a:pt x="518" y="98"/>
                  </a:lnTo>
                  <a:lnTo>
                    <a:pt x="512" y="96"/>
                  </a:lnTo>
                  <a:lnTo>
                    <a:pt x="506" y="89"/>
                  </a:lnTo>
                  <a:lnTo>
                    <a:pt x="504" y="86"/>
                  </a:lnTo>
                  <a:lnTo>
                    <a:pt x="504" y="84"/>
                  </a:lnTo>
                  <a:lnTo>
                    <a:pt x="510" y="81"/>
                  </a:lnTo>
                  <a:lnTo>
                    <a:pt x="517" y="84"/>
                  </a:lnTo>
                  <a:lnTo>
                    <a:pt x="524" y="78"/>
                  </a:lnTo>
                  <a:lnTo>
                    <a:pt x="525" y="80"/>
                  </a:lnTo>
                  <a:lnTo>
                    <a:pt x="531" y="77"/>
                  </a:lnTo>
                  <a:lnTo>
                    <a:pt x="534" y="81"/>
                  </a:lnTo>
                  <a:lnTo>
                    <a:pt x="536" y="80"/>
                  </a:lnTo>
                  <a:lnTo>
                    <a:pt x="537" y="74"/>
                  </a:lnTo>
                  <a:lnTo>
                    <a:pt x="545" y="71"/>
                  </a:lnTo>
                  <a:lnTo>
                    <a:pt x="550" y="74"/>
                  </a:lnTo>
                  <a:lnTo>
                    <a:pt x="553" y="77"/>
                  </a:lnTo>
                  <a:lnTo>
                    <a:pt x="554" y="83"/>
                  </a:lnTo>
                  <a:lnTo>
                    <a:pt x="556" y="96"/>
                  </a:lnTo>
                  <a:lnTo>
                    <a:pt x="560" y="102"/>
                  </a:lnTo>
                  <a:lnTo>
                    <a:pt x="562" y="105"/>
                  </a:lnTo>
                  <a:lnTo>
                    <a:pt x="565" y="106"/>
                  </a:lnTo>
                  <a:lnTo>
                    <a:pt x="566" y="103"/>
                  </a:lnTo>
                  <a:lnTo>
                    <a:pt x="564" y="99"/>
                  </a:lnTo>
                  <a:lnTo>
                    <a:pt x="563" y="96"/>
                  </a:lnTo>
                  <a:lnTo>
                    <a:pt x="564" y="86"/>
                  </a:lnTo>
                  <a:lnTo>
                    <a:pt x="566" y="83"/>
                  </a:lnTo>
                  <a:lnTo>
                    <a:pt x="574" y="69"/>
                  </a:lnTo>
                  <a:lnTo>
                    <a:pt x="581" y="61"/>
                  </a:lnTo>
                  <a:lnTo>
                    <a:pt x="586" y="61"/>
                  </a:lnTo>
                  <a:lnTo>
                    <a:pt x="594" y="45"/>
                  </a:lnTo>
                  <a:lnTo>
                    <a:pt x="596" y="42"/>
                  </a:lnTo>
                  <a:lnTo>
                    <a:pt x="597" y="41"/>
                  </a:lnTo>
                  <a:lnTo>
                    <a:pt x="597" y="37"/>
                  </a:lnTo>
                  <a:lnTo>
                    <a:pt x="593" y="34"/>
                  </a:lnTo>
                  <a:lnTo>
                    <a:pt x="592" y="29"/>
                  </a:lnTo>
                  <a:lnTo>
                    <a:pt x="598" y="23"/>
                  </a:lnTo>
                  <a:lnTo>
                    <a:pt x="605" y="14"/>
                  </a:lnTo>
                  <a:lnTo>
                    <a:pt x="608" y="12"/>
                  </a:lnTo>
                  <a:lnTo>
                    <a:pt x="610" y="15"/>
                  </a:lnTo>
                  <a:lnTo>
                    <a:pt x="616" y="20"/>
                  </a:lnTo>
                  <a:lnTo>
                    <a:pt x="621" y="25"/>
                  </a:lnTo>
                  <a:lnTo>
                    <a:pt x="623" y="28"/>
                  </a:lnTo>
                  <a:lnTo>
                    <a:pt x="625" y="28"/>
                  </a:lnTo>
                  <a:lnTo>
                    <a:pt x="627" y="23"/>
                  </a:lnTo>
                  <a:lnTo>
                    <a:pt x="629" y="22"/>
                  </a:lnTo>
                  <a:lnTo>
                    <a:pt x="633" y="23"/>
                  </a:lnTo>
                  <a:lnTo>
                    <a:pt x="635" y="25"/>
                  </a:lnTo>
                  <a:lnTo>
                    <a:pt x="637" y="26"/>
                  </a:lnTo>
                  <a:lnTo>
                    <a:pt x="638" y="27"/>
                  </a:lnTo>
                  <a:lnTo>
                    <a:pt x="639" y="31"/>
                  </a:lnTo>
                  <a:lnTo>
                    <a:pt x="635" y="34"/>
                  </a:lnTo>
                  <a:lnTo>
                    <a:pt x="629" y="44"/>
                  </a:lnTo>
                  <a:lnTo>
                    <a:pt x="624" y="55"/>
                  </a:lnTo>
                  <a:lnTo>
                    <a:pt x="622" y="61"/>
                  </a:lnTo>
                  <a:lnTo>
                    <a:pt x="619" y="75"/>
                  </a:lnTo>
                  <a:lnTo>
                    <a:pt x="615" y="85"/>
                  </a:lnTo>
                  <a:lnTo>
                    <a:pt x="614" y="92"/>
                  </a:lnTo>
                  <a:lnTo>
                    <a:pt x="616" y="95"/>
                  </a:lnTo>
                  <a:lnTo>
                    <a:pt x="622" y="92"/>
                  </a:lnTo>
                  <a:lnTo>
                    <a:pt x="628" y="83"/>
                  </a:lnTo>
                  <a:lnTo>
                    <a:pt x="630" y="74"/>
                  </a:lnTo>
                  <a:lnTo>
                    <a:pt x="645" y="48"/>
                  </a:lnTo>
                  <a:lnTo>
                    <a:pt x="653" y="34"/>
                  </a:lnTo>
                  <a:lnTo>
                    <a:pt x="661" y="22"/>
                  </a:lnTo>
                  <a:lnTo>
                    <a:pt x="666" y="19"/>
                  </a:lnTo>
                  <a:lnTo>
                    <a:pt x="668" y="27"/>
                  </a:lnTo>
                  <a:lnTo>
                    <a:pt x="666" y="38"/>
                  </a:lnTo>
                  <a:lnTo>
                    <a:pt x="663" y="44"/>
                  </a:lnTo>
                  <a:lnTo>
                    <a:pt x="665" y="47"/>
                  </a:lnTo>
                  <a:lnTo>
                    <a:pt x="665" y="55"/>
                  </a:lnTo>
                  <a:lnTo>
                    <a:pt x="664" y="59"/>
                  </a:lnTo>
                  <a:lnTo>
                    <a:pt x="664" y="64"/>
                  </a:lnTo>
                  <a:lnTo>
                    <a:pt x="664" y="68"/>
                  </a:lnTo>
                  <a:lnTo>
                    <a:pt x="666" y="67"/>
                  </a:lnTo>
                  <a:lnTo>
                    <a:pt x="676" y="58"/>
                  </a:lnTo>
                  <a:lnTo>
                    <a:pt x="678" y="50"/>
                  </a:lnTo>
                  <a:lnTo>
                    <a:pt x="681" y="43"/>
                  </a:lnTo>
                  <a:lnTo>
                    <a:pt x="682" y="38"/>
                  </a:lnTo>
                  <a:lnTo>
                    <a:pt x="686" y="32"/>
                  </a:lnTo>
                  <a:lnTo>
                    <a:pt x="693" y="32"/>
                  </a:lnTo>
                  <a:lnTo>
                    <a:pt x="693" y="29"/>
                  </a:lnTo>
                  <a:lnTo>
                    <a:pt x="684" y="22"/>
                  </a:lnTo>
                  <a:lnTo>
                    <a:pt x="683" y="18"/>
                  </a:lnTo>
                  <a:lnTo>
                    <a:pt x="686" y="14"/>
                  </a:lnTo>
                  <a:lnTo>
                    <a:pt x="694" y="5"/>
                  </a:lnTo>
                  <a:lnTo>
                    <a:pt x="698" y="6"/>
                  </a:lnTo>
                  <a:lnTo>
                    <a:pt x="701" y="8"/>
                  </a:lnTo>
                  <a:lnTo>
                    <a:pt x="711" y="9"/>
                  </a:lnTo>
                  <a:lnTo>
                    <a:pt x="718" y="16"/>
                  </a:lnTo>
                  <a:lnTo>
                    <a:pt x="718" y="26"/>
                  </a:lnTo>
                  <a:lnTo>
                    <a:pt x="717" y="29"/>
                  </a:lnTo>
                  <a:lnTo>
                    <a:pt x="715" y="33"/>
                  </a:lnTo>
                  <a:lnTo>
                    <a:pt x="705" y="40"/>
                  </a:lnTo>
                  <a:lnTo>
                    <a:pt x="703" y="44"/>
                  </a:lnTo>
                  <a:lnTo>
                    <a:pt x="706" y="45"/>
                  </a:lnTo>
                  <a:lnTo>
                    <a:pt x="713" y="41"/>
                  </a:lnTo>
                  <a:lnTo>
                    <a:pt x="715" y="44"/>
                  </a:lnTo>
                  <a:lnTo>
                    <a:pt x="713" y="53"/>
                  </a:lnTo>
                  <a:lnTo>
                    <a:pt x="712" y="65"/>
                  </a:lnTo>
                  <a:lnTo>
                    <a:pt x="712" y="72"/>
                  </a:lnTo>
                  <a:lnTo>
                    <a:pt x="712" y="79"/>
                  </a:lnTo>
                  <a:lnTo>
                    <a:pt x="712" y="83"/>
                  </a:lnTo>
                  <a:lnTo>
                    <a:pt x="716" y="69"/>
                  </a:lnTo>
                  <a:lnTo>
                    <a:pt x="716" y="65"/>
                  </a:lnTo>
                  <a:lnTo>
                    <a:pt x="720" y="59"/>
                  </a:lnTo>
                  <a:lnTo>
                    <a:pt x="722" y="49"/>
                  </a:lnTo>
                  <a:lnTo>
                    <a:pt x="725" y="35"/>
                  </a:lnTo>
                  <a:lnTo>
                    <a:pt x="729" y="28"/>
                  </a:lnTo>
                  <a:lnTo>
                    <a:pt x="732" y="26"/>
                  </a:lnTo>
                  <a:lnTo>
                    <a:pt x="740" y="26"/>
                  </a:lnTo>
                  <a:lnTo>
                    <a:pt x="744" y="29"/>
                  </a:lnTo>
                  <a:lnTo>
                    <a:pt x="747" y="35"/>
                  </a:lnTo>
                  <a:lnTo>
                    <a:pt x="749" y="38"/>
                  </a:lnTo>
                  <a:lnTo>
                    <a:pt x="756" y="41"/>
                  </a:lnTo>
                  <a:lnTo>
                    <a:pt x="759" y="44"/>
                  </a:lnTo>
                  <a:lnTo>
                    <a:pt x="759" y="46"/>
                  </a:lnTo>
                  <a:lnTo>
                    <a:pt x="761" y="46"/>
                  </a:lnTo>
                  <a:lnTo>
                    <a:pt x="766" y="42"/>
                  </a:lnTo>
                  <a:lnTo>
                    <a:pt x="769" y="41"/>
                  </a:lnTo>
                  <a:lnTo>
                    <a:pt x="775" y="49"/>
                  </a:lnTo>
                  <a:lnTo>
                    <a:pt x="774" y="54"/>
                  </a:lnTo>
                  <a:lnTo>
                    <a:pt x="774" y="56"/>
                  </a:lnTo>
                  <a:lnTo>
                    <a:pt x="780" y="55"/>
                  </a:lnTo>
                  <a:lnTo>
                    <a:pt x="786" y="57"/>
                  </a:lnTo>
                  <a:lnTo>
                    <a:pt x="796" y="69"/>
                  </a:lnTo>
                  <a:lnTo>
                    <a:pt x="797" y="74"/>
                  </a:lnTo>
                  <a:lnTo>
                    <a:pt x="796" y="80"/>
                  </a:lnTo>
                  <a:lnTo>
                    <a:pt x="781" y="87"/>
                  </a:lnTo>
                  <a:lnTo>
                    <a:pt x="775" y="94"/>
                  </a:lnTo>
                  <a:lnTo>
                    <a:pt x="765" y="96"/>
                  </a:lnTo>
                  <a:lnTo>
                    <a:pt x="730" y="92"/>
                  </a:lnTo>
                  <a:lnTo>
                    <a:pt x="731" y="96"/>
                  </a:lnTo>
                  <a:lnTo>
                    <a:pt x="755" y="107"/>
                  </a:lnTo>
                  <a:lnTo>
                    <a:pt x="757" y="109"/>
                  </a:lnTo>
                  <a:lnTo>
                    <a:pt x="756" y="116"/>
                  </a:lnTo>
                  <a:lnTo>
                    <a:pt x="756" y="120"/>
                  </a:lnTo>
                  <a:lnTo>
                    <a:pt x="756" y="124"/>
                  </a:lnTo>
                  <a:lnTo>
                    <a:pt x="758" y="127"/>
                  </a:lnTo>
                  <a:lnTo>
                    <a:pt x="761" y="129"/>
                  </a:lnTo>
                  <a:lnTo>
                    <a:pt x="768" y="128"/>
                  </a:lnTo>
                  <a:lnTo>
                    <a:pt x="770" y="130"/>
                  </a:lnTo>
                  <a:lnTo>
                    <a:pt x="772" y="127"/>
                  </a:lnTo>
                  <a:lnTo>
                    <a:pt x="773" y="119"/>
                  </a:lnTo>
                  <a:lnTo>
                    <a:pt x="775" y="117"/>
                  </a:lnTo>
                  <a:lnTo>
                    <a:pt x="778" y="119"/>
                  </a:lnTo>
                  <a:lnTo>
                    <a:pt x="780" y="129"/>
                  </a:lnTo>
                  <a:lnTo>
                    <a:pt x="780" y="129"/>
                  </a:lnTo>
                  <a:lnTo>
                    <a:pt x="782" y="123"/>
                  </a:lnTo>
                  <a:lnTo>
                    <a:pt x="786" y="123"/>
                  </a:lnTo>
                  <a:lnTo>
                    <a:pt x="790" y="123"/>
                  </a:lnTo>
                  <a:lnTo>
                    <a:pt x="794" y="124"/>
                  </a:lnTo>
                  <a:close/>
                  <a:moveTo>
                    <a:pt x="633" y="0"/>
                  </a:moveTo>
                  <a:lnTo>
                    <a:pt x="642" y="4"/>
                  </a:lnTo>
                  <a:lnTo>
                    <a:pt x="644" y="4"/>
                  </a:lnTo>
                  <a:lnTo>
                    <a:pt x="648" y="10"/>
                  </a:lnTo>
                  <a:lnTo>
                    <a:pt x="650" y="10"/>
                  </a:lnTo>
                  <a:lnTo>
                    <a:pt x="650" y="14"/>
                  </a:lnTo>
                  <a:lnTo>
                    <a:pt x="646" y="16"/>
                  </a:lnTo>
                  <a:lnTo>
                    <a:pt x="640" y="17"/>
                  </a:lnTo>
                  <a:lnTo>
                    <a:pt x="638" y="18"/>
                  </a:lnTo>
                  <a:lnTo>
                    <a:pt x="633" y="17"/>
                  </a:lnTo>
                  <a:lnTo>
                    <a:pt x="630" y="12"/>
                  </a:lnTo>
                  <a:lnTo>
                    <a:pt x="625" y="10"/>
                  </a:lnTo>
                  <a:lnTo>
                    <a:pt x="625" y="9"/>
                  </a:lnTo>
                  <a:lnTo>
                    <a:pt x="628" y="4"/>
                  </a:lnTo>
                  <a:lnTo>
                    <a:pt x="633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FFFF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grpSp>
          <p:nvGrpSpPr>
            <p:cNvPr id="381" name="Grupo 380">
              <a:extLst>
                <a:ext uri="{FF2B5EF4-FFF2-40B4-BE49-F238E27FC236}">
                  <a16:creationId xmlns:a16="http://schemas.microsoft.com/office/drawing/2014/main" id="{4858EC50-B9CE-B4D1-8FD2-C509C9330733}"/>
                </a:ext>
              </a:extLst>
            </p:cNvPr>
            <p:cNvGrpSpPr/>
            <p:nvPr/>
          </p:nvGrpSpPr>
          <p:grpSpPr>
            <a:xfrm>
              <a:off x="14726561" y="5973639"/>
              <a:ext cx="3438578" cy="2510270"/>
              <a:chOff x="14726561" y="5973639"/>
              <a:chExt cx="3438578" cy="2510270"/>
            </a:xfrm>
            <a:grpFill/>
          </p:grpSpPr>
          <p:sp>
            <p:nvSpPr>
              <p:cNvPr id="382" name="Freeform 94">
                <a:extLst>
                  <a:ext uri="{FF2B5EF4-FFF2-40B4-BE49-F238E27FC236}">
                    <a16:creationId xmlns:a16="http://schemas.microsoft.com/office/drawing/2014/main" id="{C44F9896-6511-4397-E8F0-8A3B3718B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01908" y="8154333"/>
                <a:ext cx="329576" cy="329576"/>
              </a:xfrm>
              <a:custGeom>
                <a:avLst/>
                <a:gdLst>
                  <a:gd name="T0" fmla="*/ 142 w 263"/>
                  <a:gd name="T1" fmla="*/ 248 h 265"/>
                  <a:gd name="T2" fmla="*/ 188 w 263"/>
                  <a:gd name="T3" fmla="*/ 257 h 265"/>
                  <a:gd name="T4" fmla="*/ 169 w 263"/>
                  <a:gd name="T5" fmla="*/ 263 h 265"/>
                  <a:gd name="T6" fmla="*/ 120 w 263"/>
                  <a:gd name="T7" fmla="*/ 241 h 265"/>
                  <a:gd name="T8" fmla="*/ 229 w 263"/>
                  <a:gd name="T9" fmla="*/ 234 h 265"/>
                  <a:gd name="T10" fmla="*/ 102 w 263"/>
                  <a:gd name="T11" fmla="*/ 212 h 265"/>
                  <a:gd name="T12" fmla="*/ 262 w 263"/>
                  <a:gd name="T13" fmla="*/ 210 h 265"/>
                  <a:gd name="T14" fmla="*/ 178 w 263"/>
                  <a:gd name="T15" fmla="*/ 209 h 265"/>
                  <a:gd name="T16" fmla="*/ 249 w 263"/>
                  <a:gd name="T17" fmla="*/ 200 h 265"/>
                  <a:gd name="T18" fmla="*/ 175 w 263"/>
                  <a:gd name="T19" fmla="*/ 199 h 265"/>
                  <a:gd name="T20" fmla="*/ 229 w 263"/>
                  <a:gd name="T21" fmla="*/ 195 h 265"/>
                  <a:gd name="T22" fmla="*/ 154 w 263"/>
                  <a:gd name="T23" fmla="*/ 189 h 265"/>
                  <a:gd name="T24" fmla="*/ 225 w 263"/>
                  <a:gd name="T25" fmla="*/ 188 h 265"/>
                  <a:gd name="T26" fmla="*/ 180 w 263"/>
                  <a:gd name="T27" fmla="*/ 179 h 265"/>
                  <a:gd name="T28" fmla="*/ 144 w 263"/>
                  <a:gd name="T29" fmla="*/ 170 h 265"/>
                  <a:gd name="T30" fmla="*/ 173 w 263"/>
                  <a:gd name="T31" fmla="*/ 167 h 265"/>
                  <a:gd name="T32" fmla="*/ 170 w 263"/>
                  <a:gd name="T33" fmla="*/ 166 h 265"/>
                  <a:gd name="T34" fmla="*/ 144 w 263"/>
                  <a:gd name="T35" fmla="*/ 164 h 265"/>
                  <a:gd name="T36" fmla="*/ 38 w 263"/>
                  <a:gd name="T37" fmla="*/ 156 h 265"/>
                  <a:gd name="T38" fmla="*/ 156 w 263"/>
                  <a:gd name="T39" fmla="*/ 153 h 265"/>
                  <a:gd name="T40" fmla="*/ 115 w 263"/>
                  <a:gd name="T41" fmla="*/ 150 h 265"/>
                  <a:gd name="T42" fmla="*/ 26 w 263"/>
                  <a:gd name="T43" fmla="*/ 142 h 265"/>
                  <a:gd name="T44" fmla="*/ 34 w 263"/>
                  <a:gd name="T45" fmla="*/ 136 h 265"/>
                  <a:gd name="T46" fmla="*/ 192 w 263"/>
                  <a:gd name="T47" fmla="*/ 136 h 265"/>
                  <a:gd name="T48" fmla="*/ 30 w 263"/>
                  <a:gd name="T49" fmla="*/ 125 h 265"/>
                  <a:gd name="T50" fmla="*/ 150 w 263"/>
                  <a:gd name="T51" fmla="*/ 116 h 265"/>
                  <a:gd name="T52" fmla="*/ 138 w 263"/>
                  <a:gd name="T53" fmla="*/ 125 h 265"/>
                  <a:gd name="T54" fmla="*/ 145 w 263"/>
                  <a:gd name="T55" fmla="*/ 147 h 265"/>
                  <a:gd name="T56" fmla="*/ 119 w 263"/>
                  <a:gd name="T57" fmla="*/ 126 h 265"/>
                  <a:gd name="T58" fmla="*/ 126 w 263"/>
                  <a:gd name="T59" fmla="*/ 105 h 265"/>
                  <a:gd name="T60" fmla="*/ 212 w 263"/>
                  <a:gd name="T61" fmla="*/ 107 h 265"/>
                  <a:gd name="T62" fmla="*/ 190 w 263"/>
                  <a:gd name="T63" fmla="*/ 103 h 265"/>
                  <a:gd name="T64" fmla="*/ 0 w 263"/>
                  <a:gd name="T65" fmla="*/ 79 h 265"/>
                  <a:gd name="T66" fmla="*/ 175 w 263"/>
                  <a:gd name="T67" fmla="*/ 72 h 265"/>
                  <a:gd name="T68" fmla="*/ 171 w 263"/>
                  <a:gd name="T69" fmla="*/ 69 h 265"/>
                  <a:gd name="T70" fmla="*/ 149 w 263"/>
                  <a:gd name="T71" fmla="*/ 45 h 265"/>
                  <a:gd name="T72" fmla="*/ 212 w 263"/>
                  <a:gd name="T73" fmla="*/ 10 h 265"/>
                  <a:gd name="T74" fmla="*/ 195 w 263"/>
                  <a:gd name="T75" fmla="*/ 41 h 265"/>
                  <a:gd name="T76" fmla="*/ 131 w 263"/>
                  <a:gd name="T77" fmla="*/ 40 h 265"/>
                  <a:gd name="T78" fmla="*/ 130 w 263"/>
                  <a:gd name="T79" fmla="*/ 56 h 265"/>
                  <a:gd name="T80" fmla="*/ 117 w 263"/>
                  <a:gd name="T81" fmla="*/ 67 h 265"/>
                  <a:gd name="T82" fmla="*/ 91 w 263"/>
                  <a:gd name="T83" fmla="*/ 53 h 265"/>
                  <a:gd name="T84" fmla="*/ 108 w 263"/>
                  <a:gd name="T85" fmla="*/ 101 h 265"/>
                  <a:gd name="T86" fmla="*/ 93 w 263"/>
                  <a:gd name="T87" fmla="*/ 115 h 265"/>
                  <a:gd name="T88" fmla="*/ 134 w 263"/>
                  <a:gd name="T89" fmla="*/ 160 h 265"/>
                  <a:gd name="T90" fmla="*/ 107 w 263"/>
                  <a:gd name="T91" fmla="*/ 159 h 265"/>
                  <a:gd name="T92" fmla="*/ 101 w 263"/>
                  <a:gd name="T93" fmla="*/ 167 h 265"/>
                  <a:gd name="T94" fmla="*/ 97 w 263"/>
                  <a:gd name="T95" fmla="*/ 198 h 265"/>
                  <a:gd name="T96" fmla="*/ 71 w 263"/>
                  <a:gd name="T97" fmla="*/ 187 h 265"/>
                  <a:gd name="T98" fmla="*/ 45 w 263"/>
                  <a:gd name="T99" fmla="*/ 152 h 265"/>
                  <a:gd name="T100" fmla="*/ 100 w 263"/>
                  <a:gd name="T101" fmla="*/ 150 h 265"/>
                  <a:gd name="T102" fmla="*/ 90 w 263"/>
                  <a:gd name="T103" fmla="*/ 135 h 265"/>
                  <a:gd name="T104" fmla="*/ 51 w 263"/>
                  <a:gd name="T105" fmla="*/ 134 h 265"/>
                  <a:gd name="T106" fmla="*/ 43 w 263"/>
                  <a:gd name="T107" fmla="*/ 108 h 265"/>
                  <a:gd name="T108" fmla="*/ 18 w 263"/>
                  <a:gd name="T109" fmla="*/ 84 h 265"/>
                  <a:gd name="T110" fmla="*/ 25 w 263"/>
                  <a:gd name="T111" fmla="*/ 67 h 265"/>
                  <a:gd name="T112" fmla="*/ 41 w 263"/>
                  <a:gd name="T113" fmla="*/ 41 h 265"/>
                  <a:gd name="T114" fmla="*/ 79 w 263"/>
                  <a:gd name="T115" fmla="*/ 24 h 265"/>
                  <a:gd name="T116" fmla="*/ 122 w 263"/>
                  <a:gd name="T117" fmla="*/ 14 h 265"/>
                  <a:gd name="T118" fmla="*/ 156 w 263"/>
                  <a:gd name="T119" fmla="*/ 16 h 265"/>
                  <a:gd name="T120" fmla="*/ 198 w 263"/>
                  <a:gd name="T121" fmla="*/ 9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63" h="265">
                    <a:moveTo>
                      <a:pt x="128" y="241"/>
                    </a:moveTo>
                    <a:lnTo>
                      <a:pt x="130" y="242"/>
                    </a:lnTo>
                    <a:lnTo>
                      <a:pt x="133" y="241"/>
                    </a:lnTo>
                    <a:lnTo>
                      <a:pt x="134" y="241"/>
                    </a:lnTo>
                    <a:lnTo>
                      <a:pt x="136" y="239"/>
                    </a:lnTo>
                    <a:lnTo>
                      <a:pt x="138" y="239"/>
                    </a:lnTo>
                    <a:lnTo>
                      <a:pt x="139" y="241"/>
                    </a:lnTo>
                    <a:lnTo>
                      <a:pt x="137" y="242"/>
                    </a:lnTo>
                    <a:lnTo>
                      <a:pt x="136" y="242"/>
                    </a:lnTo>
                    <a:lnTo>
                      <a:pt x="136" y="243"/>
                    </a:lnTo>
                    <a:lnTo>
                      <a:pt x="138" y="244"/>
                    </a:lnTo>
                    <a:lnTo>
                      <a:pt x="140" y="244"/>
                    </a:lnTo>
                    <a:lnTo>
                      <a:pt x="140" y="246"/>
                    </a:lnTo>
                    <a:lnTo>
                      <a:pt x="141" y="247"/>
                    </a:lnTo>
                    <a:lnTo>
                      <a:pt x="142" y="248"/>
                    </a:lnTo>
                    <a:lnTo>
                      <a:pt x="144" y="248"/>
                    </a:lnTo>
                    <a:lnTo>
                      <a:pt x="147" y="247"/>
                    </a:lnTo>
                    <a:lnTo>
                      <a:pt x="149" y="247"/>
                    </a:lnTo>
                    <a:lnTo>
                      <a:pt x="152" y="246"/>
                    </a:lnTo>
                    <a:lnTo>
                      <a:pt x="155" y="246"/>
                    </a:lnTo>
                    <a:lnTo>
                      <a:pt x="163" y="246"/>
                    </a:lnTo>
                    <a:lnTo>
                      <a:pt x="166" y="249"/>
                    </a:lnTo>
                    <a:lnTo>
                      <a:pt x="172" y="249"/>
                    </a:lnTo>
                    <a:lnTo>
                      <a:pt x="178" y="250"/>
                    </a:lnTo>
                    <a:lnTo>
                      <a:pt x="181" y="249"/>
                    </a:lnTo>
                    <a:lnTo>
                      <a:pt x="186" y="248"/>
                    </a:lnTo>
                    <a:lnTo>
                      <a:pt x="186" y="249"/>
                    </a:lnTo>
                    <a:lnTo>
                      <a:pt x="186" y="254"/>
                    </a:lnTo>
                    <a:lnTo>
                      <a:pt x="186" y="256"/>
                    </a:lnTo>
                    <a:lnTo>
                      <a:pt x="188" y="257"/>
                    </a:lnTo>
                    <a:lnTo>
                      <a:pt x="189" y="257"/>
                    </a:lnTo>
                    <a:lnTo>
                      <a:pt x="191" y="255"/>
                    </a:lnTo>
                    <a:lnTo>
                      <a:pt x="194" y="254"/>
                    </a:lnTo>
                    <a:lnTo>
                      <a:pt x="199" y="254"/>
                    </a:lnTo>
                    <a:lnTo>
                      <a:pt x="202" y="250"/>
                    </a:lnTo>
                    <a:lnTo>
                      <a:pt x="203" y="249"/>
                    </a:lnTo>
                    <a:lnTo>
                      <a:pt x="203" y="251"/>
                    </a:lnTo>
                    <a:lnTo>
                      <a:pt x="202" y="255"/>
                    </a:lnTo>
                    <a:lnTo>
                      <a:pt x="202" y="258"/>
                    </a:lnTo>
                    <a:lnTo>
                      <a:pt x="201" y="260"/>
                    </a:lnTo>
                    <a:lnTo>
                      <a:pt x="199" y="260"/>
                    </a:lnTo>
                    <a:lnTo>
                      <a:pt x="195" y="261"/>
                    </a:lnTo>
                    <a:lnTo>
                      <a:pt x="188" y="260"/>
                    </a:lnTo>
                    <a:lnTo>
                      <a:pt x="182" y="261"/>
                    </a:lnTo>
                    <a:lnTo>
                      <a:pt x="169" y="263"/>
                    </a:lnTo>
                    <a:lnTo>
                      <a:pt x="157" y="264"/>
                    </a:lnTo>
                    <a:lnTo>
                      <a:pt x="155" y="263"/>
                    </a:lnTo>
                    <a:lnTo>
                      <a:pt x="155" y="261"/>
                    </a:lnTo>
                    <a:lnTo>
                      <a:pt x="155" y="259"/>
                    </a:lnTo>
                    <a:lnTo>
                      <a:pt x="155" y="258"/>
                    </a:lnTo>
                    <a:lnTo>
                      <a:pt x="150" y="257"/>
                    </a:lnTo>
                    <a:lnTo>
                      <a:pt x="147" y="255"/>
                    </a:lnTo>
                    <a:lnTo>
                      <a:pt x="133" y="253"/>
                    </a:lnTo>
                    <a:lnTo>
                      <a:pt x="129" y="252"/>
                    </a:lnTo>
                    <a:lnTo>
                      <a:pt x="124" y="252"/>
                    </a:lnTo>
                    <a:lnTo>
                      <a:pt x="122" y="252"/>
                    </a:lnTo>
                    <a:lnTo>
                      <a:pt x="120" y="252"/>
                    </a:lnTo>
                    <a:lnTo>
                      <a:pt x="120" y="251"/>
                    </a:lnTo>
                    <a:lnTo>
                      <a:pt x="119" y="246"/>
                    </a:lnTo>
                    <a:lnTo>
                      <a:pt x="120" y="241"/>
                    </a:lnTo>
                    <a:lnTo>
                      <a:pt x="121" y="240"/>
                    </a:lnTo>
                    <a:lnTo>
                      <a:pt x="122" y="241"/>
                    </a:lnTo>
                    <a:lnTo>
                      <a:pt x="123" y="242"/>
                    </a:lnTo>
                    <a:lnTo>
                      <a:pt x="124" y="241"/>
                    </a:lnTo>
                    <a:lnTo>
                      <a:pt x="124" y="239"/>
                    </a:lnTo>
                    <a:lnTo>
                      <a:pt x="125" y="237"/>
                    </a:lnTo>
                    <a:lnTo>
                      <a:pt x="126" y="238"/>
                    </a:lnTo>
                    <a:lnTo>
                      <a:pt x="127" y="241"/>
                    </a:lnTo>
                    <a:lnTo>
                      <a:pt x="128" y="241"/>
                    </a:lnTo>
                    <a:close/>
                    <a:moveTo>
                      <a:pt x="229" y="244"/>
                    </a:moveTo>
                    <a:lnTo>
                      <a:pt x="229" y="246"/>
                    </a:lnTo>
                    <a:lnTo>
                      <a:pt x="227" y="244"/>
                    </a:lnTo>
                    <a:lnTo>
                      <a:pt x="227" y="242"/>
                    </a:lnTo>
                    <a:lnTo>
                      <a:pt x="226" y="239"/>
                    </a:lnTo>
                    <a:lnTo>
                      <a:pt x="229" y="234"/>
                    </a:lnTo>
                    <a:lnTo>
                      <a:pt x="229" y="232"/>
                    </a:lnTo>
                    <a:lnTo>
                      <a:pt x="231" y="231"/>
                    </a:lnTo>
                    <a:lnTo>
                      <a:pt x="230" y="235"/>
                    </a:lnTo>
                    <a:lnTo>
                      <a:pt x="229" y="238"/>
                    </a:lnTo>
                    <a:lnTo>
                      <a:pt x="230" y="241"/>
                    </a:lnTo>
                    <a:lnTo>
                      <a:pt x="231" y="244"/>
                    </a:lnTo>
                    <a:lnTo>
                      <a:pt x="229" y="244"/>
                    </a:lnTo>
                    <a:close/>
                    <a:moveTo>
                      <a:pt x="104" y="217"/>
                    </a:moveTo>
                    <a:lnTo>
                      <a:pt x="104" y="219"/>
                    </a:lnTo>
                    <a:lnTo>
                      <a:pt x="101" y="218"/>
                    </a:lnTo>
                    <a:lnTo>
                      <a:pt x="99" y="216"/>
                    </a:lnTo>
                    <a:lnTo>
                      <a:pt x="99" y="212"/>
                    </a:lnTo>
                    <a:lnTo>
                      <a:pt x="100" y="210"/>
                    </a:lnTo>
                    <a:lnTo>
                      <a:pt x="101" y="209"/>
                    </a:lnTo>
                    <a:lnTo>
                      <a:pt x="102" y="212"/>
                    </a:lnTo>
                    <a:lnTo>
                      <a:pt x="105" y="215"/>
                    </a:lnTo>
                    <a:lnTo>
                      <a:pt x="104" y="217"/>
                    </a:lnTo>
                    <a:close/>
                    <a:moveTo>
                      <a:pt x="250" y="227"/>
                    </a:moveTo>
                    <a:lnTo>
                      <a:pt x="248" y="227"/>
                    </a:lnTo>
                    <a:lnTo>
                      <a:pt x="247" y="227"/>
                    </a:lnTo>
                    <a:lnTo>
                      <a:pt x="246" y="225"/>
                    </a:lnTo>
                    <a:lnTo>
                      <a:pt x="247" y="221"/>
                    </a:lnTo>
                    <a:lnTo>
                      <a:pt x="246" y="219"/>
                    </a:lnTo>
                    <a:lnTo>
                      <a:pt x="246" y="218"/>
                    </a:lnTo>
                    <a:lnTo>
                      <a:pt x="248" y="216"/>
                    </a:lnTo>
                    <a:lnTo>
                      <a:pt x="249" y="214"/>
                    </a:lnTo>
                    <a:lnTo>
                      <a:pt x="252" y="211"/>
                    </a:lnTo>
                    <a:lnTo>
                      <a:pt x="260" y="208"/>
                    </a:lnTo>
                    <a:lnTo>
                      <a:pt x="262" y="208"/>
                    </a:lnTo>
                    <a:lnTo>
                      <a:pt x="262" y="210"/>
                    </a:lnTo>
                    <a:lnTo>
                      <a:pt x="259" y="216"/>
                    </a:lnTo>
                    <a:lnTo>
                      <a:pt x="257" y="219"/>
                    </a:lnTo>
                    <a:lnTo>
                      <a:pt x="257" y="222"/>
                    </a:lnTo>
                    <a:lnTo>
                      <a:pt x="254" y="222"/>
                    </a:lnTo>
                    <a:lnTo>
                      <a:pt x="250" y="227"/>
                    </a:lnTo>
                    <a:close/>
                    <a:moveTo>
                      <a:pt x="178" y="209"/>
                    </a:moveTo>
                    <a:lnTo>
                      <a:pt x="177" y="211"/>
                    </a:lnTo>
                    <a:lnTo>
                      <a:pt x="175" y="211"/>
                    </a:lnTo>
                    <a:lnTo>
                      <a:pt x="175" y="209"/>
                    </a:lnTo>
                    <a:lnTo>
                      <a:pt x="176" y="209"/>
                    </a:lnTo>
                    <a:lnTo>
                      <a:pt x="176" y="208"/>
                    </a:lnTo>
                    <a:lnTo>
                      <a:pt x="175" y="207"/>
                    </a:lnTo>
                    <a:lnTo>
                      <a:pt x="176" y="207"/>
                    </a:lnTo>
                    <a:lnTo>
                      <a:pt x="177" y="208"/>
                    </a:lnTo>
                    <a:lnTo>
                      <a:pt x="178" y="209"/>
                    </a:lnTo>
                    <a:close/>
                    <a:moveTo>
                      <a:pt x="208" y="202"/>
                    </a:moveTo>
                    <a:lnTo>
                      <a:pt x="205" y="203"/>
                    </a:lnTo>
                    <a:lnTo>
                      <a:pt x="203" y="205"/>
                    </a:lnTo>
                    <a:lnTo>
                      <a:pt x="202" y="203"/>
                    </a:lnTo>
                    <a:lnTo>
                      <a:pt x="202" y="202"/>
                    </a:lnTo>
                    <a:lnTo>
                      <a:pt x="204" y="202"/>
                    </a:lnTo>
                    <a:lnTo>
                      <a:pt x="205" y="201"/>
                    </a:lnTo>
                    <a:lnTo>
                      <a:pt x="205" y="200"/>
                    </a:lnTo>
                    <a:lnTo>
                      <a:pt x="207" y="200"/>
                    </a:lnTo>
                    <a:lnTo>
                      <a:pt x="208" y="202"/>
                    </a:lnTo>
                    <a:close/>
                    <a:moveTo>
                      <a:pt x="251" y="203"/>
                    </a:moveTo>
                    <a:lnTo>
                      <a:pt x="249" y="204"/>
                    </a:lnTo>
                    <a:lnTo>
                      <a:pt x="248" y="202"/>
                    </a:lnTo>
                    <a:lnTo>
                      <a:pt x="248" y="201"/>
                    </a:lnTo>
                    <a:lnTo>
                      <a:pt x="249" y="200"/>
                    </a:lnTo>
                    <a:lnTo>
                      <a:pt x="251" y="200"/>
                    </a:lnTo>
                    <a:lnTo>
                      <a:pt x="251" y="200"/>
                    </a:lnTo>
                    <a:lnTo>
                      <a:pt x="251" y="202"/>
                    </a:lnTo>
                    <a:lnTo>
                      <a:pt x="251" y="203"/>
                    </a:lnTo>
                    <a:close/>
                    <a:moveTo>
                      <a:pt x="149" y="195"/>
                    </a:moveTo>
                    <a:lnTo>
                      <a:pt x="149" y="197"/>
                    </a:lnTo>
                    <a:lnTo>
                      <a:pt x="149" y="199"/>
                    </a:lnTo>
                    <a:lnTo>
                      <a:pt x="143" y="199"/>
                    </a:lnTo>
                    <a:lnTo>
                      <a:pt x="144" y="197"/>
                    </a:lnTo>
                    <a:lnTo>
                      <a:pt x="144" y="196"/>
                    </a:lnTo>
                    <a:lnTo>
                      <a:pt x="146" y="197"/>
                    </a:lnTo>
                    <a:lnTo>
                      <a:pt x="147" y="197"/>
                    </a:lnTo>
                    <a:lnTo>
                      <a:pt x="147" y="196"/>
                    </a:lnTo>
                    <a:lnTo>
                      <a:pt x="149" y="195"/>
                    </a:lnTo>
                    <a:close/>
                    <a:moveTo>
                      <a:pt x="175" y="199"/>
                    </a:moveTo>
                    <a:lnTo>
                      <a:pt x="174" y="199"/>
                    </a:lnTo>
                    <a:lnTo>
                      <a:pt x="172" y="197"/>
                    </a:lnTo>
                    <a:lnTo>
                      <a:pt x="171" y="195"/>
                    </a:lnTo>
                    <a:lnTo>
                      <a:pt x="172" y="194"/>
                    </a:lnTo>
                    <a:lnTo>
                      <a:pt x="175" y="197"/>
                    </a:lnTo>
                    <a:lnTo>
                      <a:pt x="175" y="199"/>
                    </a:lnTo>
                    <a:close/>
                    <a:moveTo>
                      <a:pt x="223" y="197"/>
                    </a:moveTo>
                    <a:lnTo>
                      <a:pt x="222" y="197"/>
                    </a:lnTo>
                    <a:lnTo>
                      <a:pt x="223" y="195"/>
                    </a:lnTo>
                    <a:lnTo>
                      <a:pt x="226" y="192"/>
                    </a:lnTo>
                    <a:lnTo>
                      <a:pt x="230" y="190"/>
                    </a:lnTo>
                    <a:lnTo>
                      <a:pt x="232" y="190"/>
                    </a:lnTo>
                    <a:lnTo>
                      <a:pt x="235" y="191"/>
                    </a:lnTo>
                    <a:lnTo>
                      <a:pt x="230" y="194"/>
                    </a:lnTo>
                    <a:lnTo>
                      <a:pt x="229" y="195"/>
                    </a:lnTo>
                    <a:lnTo>
                      <a:pt x="225" y="195"/>
                    </a:lnTo>
                    <a:lnTo>
                      <a:pt x="223" y="197"/>
                    </a:lnTo>
                    <a:close/>
                    <a:moveTo>
                      <a:pt x="190" y="194"/>
                    </a:moveTo>
                    <a:lnTo>
                      <a:pt x="187" y="194"/>
                    </a:lnTo>
                    <a:lnTo>
                      <a:pt x="186" y="194"/>
                    </a:lnTo>
                    <a:lnTo>
                      <a:pt x="188" y="194"/>
                    </a:lnTo>
                    <a:lnTo>
                      <a:pt x="189" y="193"/>
                    </a:lnTo>
                    <a:lnTo>
                      <a:pt x="190" y="192"/>
                    </a:lnTo>
                    <a:lnTo>
                      <a:pt x="192" y="190"/>
                    </a:lnTo>
                    <a:lnTo>
                      <a:pt x="194" y="189"/>
                    </a:lnTo>
                    <a:lnTo>
                      <a:pt x="196" y="190"/>
                    </a:lnTo>
                    <a:lnTo>
                      <a:pt x="193" y="190"/>
                    </a:lnTo>
                    <a:lnTo>
                      <a:pt x="190" y="194"/>
                    </a:lnTo>
                    <a:close/>
                    <a:moveTo>
                      <a:pt x="155" y="189"/>
                    </a:moveTo>
                    <a:lnTo>
                      <a:pt x="154" y="189"/>
                    </a:lnTo>
                    <a:lnTo>
                      <a:pt x="153" y="188"/>
                    </a:lnTo>
                    <a:lnTo>
                      <a:pt x="153" y="186"/>
                    </a:lnTo>
                    <a:lnTo>
                      <a:pt x="153" y="186"/>
                    </a:lnTo>
                    <a:lnTo>
                      <a:pt x="155" y="186"/>
                    </a:lnTo>
                    <a:lnTo>
                      <a:pt x="156" y="188"/>
                    </a:lnTo>
                    <a:lnTo>
                      <a:pt x="155" y="189"/>
                    </a:lnTo>
                    <a:close/>
                    <a:moveTo>
                      <a:pt x="225" y="188"/>
                    </a:moveTo>
                    <a:lnTo>
                      <a:pt x="222" y="188"/>
                    </a:lnTo>
                    <a:lnTo>
                      <a:pt x="223" y="185"/>
                    </a:lnTo>
                    <a:lnTo>
                      <a:pt x="221" y="183"/>
                    </a:lnTo>
                    <a:lnTo>
                      <a:pt x="223" y="184"/>
                    </a:lnTo>
                    <a:lnTo>
                      <a:pt x="225" y="186"/>
                    </a:lnTo>
                    <a:lnTo>
                      <a:pt x="225" y="186"/>
                    </a:lnTo>
                    <a:lnTo>
                      <a:pt x="225" y="187"/>
                    </a:lnTo>
                    <a:lnTo>
                      <a:pt x="225" y="188"/>
                    </a:lnTo>
                    <a:close/>
                    <a:moveTo>
                      <a:pt x="172" y="184"/>
                    </a:moveTo>
                    <a:lnTo>
                      <a:pt x="169" y="187"/>
                    </a:lnTo>
                    <a:lnTo>
                      <a:pt x="167" y="186"/>
                    </a:lnTo>
                    <a:lnTo>
                      <a:pt x="166" y="185"/>
                    </a:lnTo>
                    <a:lnTo>
                      <a:pt x="167" y="182"/>
                    </a:lnTo>
                    <a:lnTo>
                      <a:pt x="171" y="181"/>
                    </a:lnTo>
                    <a:lnTo>
                      <a:pt x="172" y="181"/>
                    </a:lnTo>
                    <a:lnTo>
                      <a:pt x="172" y="183"/>
                    </a:lnTo>
                    <a:lnTo>
                      <a:pt x="172" y="184"/>
                    </a:lnTo>
                    <a:close/>
                    <a:moveTo>
                      <a:pt x="180" y="188"/>
                    </a:moveTo>
                    <a:lnTo>
                      <a:pt x="177" y="189"/>
                    </a:lnTo>
                    <a:lnTo>
                      <a:pt x="175" y="187"/>
                    </a:lnTo>
                    <a:lnTo>
                      <a:pt x="174" y="184"/>
                    </a:lnTo>
                    <a:lnTo>
                      <a:pt x="179" y="179"/>
                    </a:lnTo>
                    <a:lnTo>
                      <a:pt x="180" y="179"/>
                    </a:lnTo>
                    <a:lnTo>
                      <a:pt x="181" y="181"/>
                    </a:lnTo>
                    <a:lnTo>
                      <a:pt x="181" y="185"/>
                    </a:lnTo>
                    <a:lnTo>
                      <a:pt x="180" y="188"/>
                    </a:lnTo>
                    <a:close/>
                    <a:moveTo>
                      <a:pt x="149" y="181"/>
                    </a:moveTo>
                    <a:lnTo>
                      <a:pt x="148" y="182"/>
                    </a:lnTo>
                    <a:lnTo>
                      <a:pt x="145" y="181"/>
                    </a:lnTo>
                    <a:lnTo>
                      <a:pt x="146" y="179"/>
                    </a:lnTo>
                    <a:lnTo>
                      <a:pt x="147" y="178"/>
                    </a:lnTo>
                    <a:lnTo>
                      <a:pt x="149" y="179"/>
                    </a:lnTo>
                    <a:lnTo>
                      <a:pt x="149" y="180"/>
                    </a:lnTo>
                    <a:lnTo>
                      <a:pt x="149" y="181"/>
                    </a:lnTo>
                    <a:close/>
                    <a:moveTo>
                      <a:pt x="146" y="173"/>
                    </a:moveTo>
                    <a:lnTo>
                      <a:pt x="144" y="174"/>
                    </a:lnTo>
                    <a:lnTo>
                      <a:pt x="145" y="172"/>
                    </a:lnTo>
                    <a:lnTo>
                      <a:pt x="144" y="170"/>
                    </a:lnTo>
                    <a:lnTo>
                      <a:pt x="145" y="169"/>
                    </a:lnTo>
                    <a:lnTo>
                      <a:pt x="146" y="168"/>
                    </a:lnTo>
                    <a:lnTo>
                      <a:pt x="147" y="169"/>
                    </a:lnTo>
                    <a:lnTo>
                      <a:pt x="147" y="171"/>
                    </a:lnTo>
                    <a:lnTo>
                      <a:pt x="146" y="173"/>
                    </a:lnTo>
                    <a:close/>
                    <a:moveTo>
                      <a:pt x="161" y="167"/>
                    </a:moveTo>
                    <a:lnTo>
                      <a:pt x="161" y="172"/>
                    </a:lnTo>
                    <a:lnTo>
                      <a:pt x="161" y="172"/>
                    </a:lnTo>
                    <a:lnTo>
                      <a:pt x="160" y="171"/>
                    </a:lnTo>
                    <a:lnTo>
                      <a:pt x="160" y="169"/>
                    </a:lnTo>
                    <a:lnTo>
                      <a:pt x="161" y="167"/>
                    </a:lnTo>
                    <a:close/>
                    <a:moveTo>
                      <a:pt x="175" y="170"/>
                    </a:moveTo>
                    <a:lnTo>
                      <a:pt x="172" y="170"/>
                    </a:lnTo>
                    <a:lnTo>
                      <a:pt x="173" y="168"/>
                    </a:lnTo>
                    <a:lnTo>
                      <a:pt x="173" y="167"/>
                    </a:lnTo>
                    <a:lnTo>
                      <a:pt x="177" y="168"/>
                    </a:lnTo>
                    <a:lnTo>
                      <a:pt x="177" y="169"/>
                    </a:lnTo>
                    <a:lnTo>
                      <a:pt x="175" y="170"/>
                    </a:lnTo>
                    <a:close/>
                    <a:moveTo>
                      <a:pt x="194" y="166"/>
                    </a:moveTo>
                    <a:lnTo>
                      <a:pt x="193" y="166"/>
                    </a:lnTo>
                    <a:lnTo>
                      <a:pt x="194" y="165"/>
                    </a:lnTo>
                    <a:lnTo>
                      <a:pt x="196" y="162"/>
                    </a:lnTo>
                    <a:lnTo>
                      <a:pt x="200" y="162"/>
                    </a:lnTo>
                    <a:lnTo>
                      <a:pt x="203" y="161"/>
                    </a:lnTo>
                    <a:lnTo>
                      <a:pt x="204" y="161"/>
                    </a:lnTo>
                    <a:lnTo>
                      <a:pt x="203" y="162"/>
                    </a:lnTo>
                    <a:lnTo>
                      <a:pt x="200" y="165"/>
                    </a:lnTo>
                    <a:lnTo>
                      <a:pt x="194" y="166"/>
                    </a:lnTo>
                    <a:close/>
                    <a:moveTo>
                      <a:pt x="171" y="164"/>
                    </a:moveTo>
                    <a:lnTo>
                      <a:pt x="170" y="166"/>
                    </a:lnTo>
                    <a:lnTo>
                      <a:pt x="168" y="166"/>
                    </a:lnTo>
                    <a:lnTo>
                      <a:pt x="165" y="163"/>
                    </a:lnTo>
                    <a:lnTo>
                      <a:pt x="164" y="162"/>
                    </a:lnTo>
                    <a:lnTo>
                      <a:pt x="163" y="161"/>
                    </a:lnTo>
                    <a:lnTo>
                      <a:pt x="164" y="161"/>
                    </a:lnTo>
                    <a:lnTo>
                      <a:pt x="166" y="162"/>
                    </a:lnTo>
                    <a:lnTo>
                      <a:pt x="170" y="162"/>
                    </a:lnTo>
                    <a:lnTo>
                      <a:pt x="171" y="164"/>
                    </a:lnTo>
                    <a:close/>
                    <a:moveTo>
                      <a:pt x="144" y="164"/>
                    </a:moveTo>
                    <a:lnTo>
                      <a:pt x="142" y="166"/>
                    </a:lnTo>
                    <a:lnTo>
                      <a:pt x="141" y="164"/>
                    </a:lnTo>
                    <a:lnTo>
                      <a:pt x="142" y="161"/>
                    </a:lnTo>
                    <a:lnTo>
                      <a:pt x="144" y="160"/>
                    </a:lnTo>
                    <a:lnTo>
                      <a:pt x="145" y="162"/>
                    </a:lnTo>
                    <a:lnTo>
                      <a:pt x="144" y="164"/>
                    </a:lnTo>
                    <a:close/>
                    <a:moveTo>
                      <a:pt x="219" y="155"/>
                    </a:moveTo>
                    <a:lnTo>
                      <a:pt x="223" y="156"/>
                    </a:lnTo>
                    <a:lnTo>
                      <a:pt x="224" y="156"/>
                    </a:lnTo>
                    <a:lnTo>
                      <a:pt x="225" y="157"/>
                    </a:lnTo>
                    <a:lnTo>
                      <a:pt x="225" y="160"/>
                    </a:lnTo>
                    <a:lnTo>
                      <a:pt x="224" y="160"/>
                    </a:lnTo>
                    <a:lnTo>
                      <a:pt x="219" y="162"/>
                    </a:lnTo>
                    <a:lnTo>
                      <a:pt x="218" y="161"/>
                    </a:lnTo>
                    <a:lnTo>
                      <a:pt x="216" y="160"/>
                    </a:lnTo>
                    <a:lnTo>
                      <a:pt x="212" y="160"/>
                    </a:lnTo>
                    <a:lnTo>
                      <a:pt x="212" y="159"/>
                    </a:lnTo>
                    <a:lnTo>
                      <a:pt x="213" y="156"/>
                    </a:lnTo>
                    <a:lnTo>
                      <a:pt x="216" y="155"/>
                    </a:lnTo>
                    <a:lnTo>
                      <a:pt x="219" y="155"/>
                    </a:lnTo>
                    <a:close/>
                    <a:moveTo>
                      <a:pt x="38" y="156"/>
                    </a:moveTo>
                    <a:lnTo>
                      <a:pt x="41" y="160"/>
                    </a:lnTo>
                    <a:lnTo>
                      <a:pt x="38" y="158"/>
                    </a:lnTo>
                    <a:lnTo>
                      <a:pt x="36" y="161"/>
                    </a:lnTo>
                    <a:lnTo>
                      <a:pt x="32" y="158"/>
                    </a:lnTo>
                    <a:lnTo>
                      <a:pt x="30" y="155"/>
                    </a:lnTo>
                    <a:lnTo>
                      <a:pt x="30" y="154"/>
                    </a:lnTo>
                    <a:lnTo>
                      <a:pt x="32" y="151"/>
                    </a:lnTo>
                    <a:lnTo>
                      <a:pt x="34" y="154"/>
                    </a:lnTo>
                    <a:lnTo>
                      <a:pt x="36" y="154"/>
                    </a:lnTo>
                    <a:lnTo>
                      <a:pt x="38" y="156"/>
                    </a:lnTo>
                    <a:close/>
                    <a:moveTo>
                      <a:pt x="163" y="157"/>
                    </a:moveTo>
                    <a:lnTo>
                      <a:pt x="162" y="160"/>
                    </a:lnTo>
                    <a:lnTo>
                      <a:pt x="160" y="157"/>
                    </a:lnTo>
                    <a:lnTo>
                      <a:pt x="157" y="155"/>
                    </a:lnTo>
                    <a:lnTo>
                      <a:pt x="156" y="153"/>
                    </a:lnTo>
                    <a:lnTo>
                      <a:pt x="155" y="152"/>
                    </a:lnTo>
                    <a:lnTo>
                      <a:pt x="154" y="150"/>
                    </a:lnTo>
                    <a:lnTo>
                      <a:pt x="156" y="148"/>
                    </a:lnTo>
                    <a:lnTo>
                      <a:pt x="157" y="148"/>
                    </a:lnTo>
                    <a:lnTo>
                      <a:pt x="159" y="151"/>
                    </a:lnTo>
                    <a:lnTo>
                      <a:pt x="162" y="151"/>
                    </a:lnTo>
                    <a:lnTo>
                      <a:pt x="162" y="153"/>
                    </a:lnTo>
                    <a:lnTo>
                      <a:pt x="162" y="156"/>
                    </a:lnTo>
                    <a:lnTo>
                      <a:pt x="163" y="157"/>
                    </a:lnTo>
                    <a:close/>
                    <a:moveTo>
                      <a:pt x="119" y="151"/>
                    </a:moveTo>
                    <a:lnTo>
                      <a:pt x="118" y="152"/>
                    </a:lnTo>
                    <a:lnTo>
                      <a:pt x="117" y="152"/>
                    </a:lnTo>
                    <a:lnTo>
                      <a:pt x="115" y="151"/>
                    </a:lnTo>
                    <a:lnTo>
                      <a:pt x="115" y="151"/>
                    </a:lnTo>
                    <a:lnTo>
                      <a:pt x="115" y="150"/>
                    </a:lnTo>
                    <a:lnTo>
                      <a:pt x="117" y="149"/>
                    </a:lnTo>
                    <a:lnTo>
                      <a:pt x="117" y="148"/>
                    </a:lnTo>
                    <a:lnTo>
                      <a:pt x="118" y="148"/>
                    </a:lnTo>
                    <a:lnTo>
                      <a:pt x="119" y="149"/>
                    </a:lnTo>
                    <a:lnTo>
                      <a:pt x="119" y="151"/>
                    </a:lnTo>
                    <a:close/>
                    <a:moveTo>
                      <a:pt x="30" y="133"/>
                    </a:moveTo>
                    <a:lnTo>
                      <a:pt x="30" y="138"/>
                    </a:lnTo>
                    <a:lnTo>
                      <a:pt x="32" y="139"/>
                    </a:lnTo>
                    <a:lnTo>
                      <a:pt x="35" y="143"/>
                    </a:lnTo>
                    <a:lnTo>
                      <a:pt x="35" y="145"/>
                    </a:lnTo>
                    <a:lnTo>
                      <a:pt x="34" y="145"/>
                    </a:lnTo>
                    <a:lnTo>
                      <a:pt x="29" y="144"/>
                    </a:lnTo>
                    <a:lnTo>
                      <a:pt x="29" y="144"/>
                    </a:lnTo>
                    <a:lnTo>
                      <a:pt x="27" y="144"/>
                    </a:lnTo>
                    <a:lnTo>
                      <a:pt x="26" y="142"/>
                    </a:lnTo>
                    <a:lnTo>
                      <a:pt x="26" y="141"/>
                    </a:lnTo>
                    <a:lnTo>
                      <a:pt x="25" y="140"/>
                    </a:lnTo>
                    <a:lnTo>
                      <a:pt x="25" y="139"/>
                    </a:lnTo>
                    <a:lnTo>
                      <a:pt x="23" y="141"/>
                    </a:lnTo>
                    <a:lnTo>
                      <a:pt x="22" y="141"/>
                    </a:lnTo>
                    <a:lnTo>
                      <a:pt x="22" y="139"/>
                    </a:lnTo>
                    <a:lnTo>
                      <a:pt x="24" y="135"/>
                    </a:lnTo>
                    <a:lnTo>
                      <a:pt x="24" y="134"/>
                    </a:lnTo>
                    <a:lnTo>
                      <a:pt x="25" y="136"/>
                    </a:lnTo>
                    <a:lnTo>
                      <a:pt x="27" y="135"/>
                    </a:lnTo>
                    <a:lnTo>
                      <a:pt x="28" y="133"/>
                    </a:lnTo>
                    <a:lnTo>
                      <a:pt x="28" y="131"/>
                    </a:lnTo>
                    <a:lnTo>
                      <a:pt x="28" y="129"/>
                    </a:lnTo>
                    <a:lnTo>
                      <a:pt x="30" y="133"/>
                    </a:lnTo>
                    <a:close/>
                    <a:moveTo>
                      <a:pt x="34" y="136"/>
                    </a:moveTo>
                    <a:lnTo>
                      <a:pt x="32" y="136"/>
                    </a:lnTo>
                    <a:lnTo>
                      <a:pt x="30" y="132"/>
                    </a:lnTo>
                    <a:lnTo>
                      <a:pt x="30" y="129"/>
                    </a:lnTo>
                    <a:lnTo>
                      <a:pt x="31" y="129"/>
                    </a:lnTo>
                    <a:lnTo>
                      <a:pt x="32" y="129"/>
                    </a:lnTo>
                    <a:lnTo>
                      <a:pt x="32" y="131"/>
                    </a:lnTo>
                    <a:lnTo>
                      <a:pt x="32" y="132"/>
                    </a:lnTo>
                    <a:lnTo>
                      <a:pt x="33" y="132"/>
                    </a:lnTo>
                    <a:lnTo>
                      <a:pt x="34" y="134"/>
                    </a:lnTo>
                    <a:lnTo>
                      <a:pt x="34" y="136"/>
                    </a:lnTo>
                    <a:close/>
                    <a:moveTo>
                      <a:pt x="197" y="140"/>
                    </a:moveTo>
                    <a:lnTo>
                      <a:pt x="194" y="142"/>
                    </a:lnTo>
                    <a:lnTo>
                      <a:pt x="191" y="139"/>
                    </a:lnTo>
                    <a:lnTo>
                      <a:pt x="190" y="137"/>
                    </a:lnTo>
                    <a:lnTo>
                      <a:pt x="192" y="136"/>
                    </a:lnTo>
                    <a:lnTo>
                      <a:pt x="194" y="134"/>
                    </a:lnTo>
                    <a:lnTo>
                      <a:pt x="192" y="132"/>
                    </a:lnTo>
                    <a:lnTo>
                      <a:pt x="190" y="128"/>
                    </a:lnTo>
                    <a:lnTo>
                      <a:pt x="189" y="126"/>
                    </a:lnTo>
                    <a:lnTo>
                      <a:pt x="194" y="125"/>
                    </a:lnTo>
                    <a:lnTo>
                      <a:pt x="197" y="127"/>
                    </a:lnTo>
                    <a:lnTo>
                      <a:pt x="199" y="127"/>
                    </a:lnTo>
                    <a:lnTo>
                      <a:pt x="198" y="129"/>
                    </a:lnTo>
                    <a:lnTo>
                      <a:pt x="198" y="130"/>
                    </a:lnTo>
                    <a:lnTo>
                      <a:pt x="199" y="136"/>
                    </a:lnTo>
                    <a:lnTo>
                      <a:pt x="197" y="137"/>
                    </a:lnTo>
                    <a:lnTo>
                      <a:pt x="197" y="139"/>
                    </a:lnTo>
                    <a:lnTo>
                      <a:pt x="197" y="140"/>
                    </a:lnTo>
                    <a:close/>
                    <a:moveTo>
                      <a:pt x="32" y="125"/>
                    </a:moveTo>
                    <a:lnTo>
                      <a:pt x="30" y="125"/>
                    </a:lnTo>
                    <a:lnTo>
                      <a:pt x="30" y="125"/>
                    </a:lnTo>
                    <a:lnTo>
                      <a:pt x="29" y="125"/>
                    </a:lnTo>
                    <a:lnTo>
                      <a:pt x="28" y="126"/>
                    </a:lnTo>
                    <a:lnTo>
                      <a:pt x="28" y="123"/>
                    </a:lnTo>
                    <a:lnTo>
                      <a:pt x="29" y="118"/>
                    </a:lnTo>
                    <a:lnTo>
                      <a:pt x="30" y="116"/>
                    </a:lnTo>
                    <a:lnTo>
                      <a:pt x="32" y="115"/>
                    </a:lnTo>
                    <a:lnTo>
                      <a:pt x="33" y="117"/>
                    </a:lnTo>
                    <a:lnTo>
                      <a:pt x="33" y="123"/>
                    </a:lnTo>
                    <a:lnTo>
                      <a:pt x="32" y="125"/>
                    </a:lnTo>
                    <a:close/>
                    <a:moveTo>
                      <a:pt x="153" y="116"/>
                    </a:moveTo>
                    <a:lnTo>
                      <a:pt x="150" y="118"/>
                    </a:lnTo>
                    <a:lnTo>
                      <a:pt x="149" y="118"/>
                    </a:lnTo>
                    <a:lnTo>
                      <a:pt x="150" y="116"/>
                    </a:lnTo>
                    <a:lnTo>
                      <a:pt x="150" y="116"/>
                    </a:lnTo>
                    <a:lnTo>
                      <a:pt x="147" y="114"/>
                    </a:lnTo>
                    <a:lnTo>
                      <a:pt x="147" y="111"/>
                    </a:lnTo>
                    <a:lnTo>
                      <a:pt x="148" y="110"/>
                    </a:lnTo>
                    <a:lnTo>
                      <a:pt x="150" y="112"/>
                    </a:lnTo>
                    <a:lnTo>
                      <a:pt x="150" y="114"/>
                    </a:lnTo>
                    <a:lnTo>
                      <a:pt x="153" y="116"/>
                    </a:lnTo>
                    <a:close/>
                    <a:moveTo>
                      <a:pt x="115" y="111"/>
                    </a:moveTo>
                    <a:lnTo>
                      <a:pt x="117" y="115"/>
                    </a:lnTo>
                    <a:lnTo>
                      <a:pt x="119" y="116"/>
                    </a:lnTo>
                    <a:lnTo>
                      <a:pt x="122" y="118"/>
                    </a:lnTo>
                    <a:lnTo>
                      <a:pt x="123" y="118"/>
                    </a:lnTo>
                    <a:lnTo>
                      <a:pt x="129" y="121"/>
                    </a:lnTo>
                    <a:lnTo>
                      <a:pt x="136" y="122"/>
                    </a:lnTo>
                    <a:lnTo>
                      <a:pt x="137" y="123"/>
                    </a:lnTo>
                    <a:lnTo>
                      <a:pt x="138" y="125"/>
                    </a:lnTo>
                    <a:lnTo>
                      <a:pt x="139" y="127"/>
                    </a:lnTo>
                    <a:lnTo>
                      <a:pt x="139" y="129"/>
                    </a:lnTo>
                    <a:lnTo>
                      <a:pt x="139" y="130"/>
                    </a:lnTo>
                    <a:lnTo>
                      <a:pt x="139" y="135"/>
                    </a:lnTo>
                    <a:lnTo>
                      <a:pt x="141" y="140"/>
                    </a:lnTo>
                    <a:lnTo>
                      <a:pt x="144" y="142"/>
                    </a:lnTo>
                    <a:lnTo>
                      <a:pt x="147" y="142"/>
                    </a:lnTo>
                    <a:lnTo>
                      <a:pt x="150" y="142"/>
                    </a:lnTo>
                    <a:lnTo>
                      <a:pt x="151" y="144"/>
                    </a:lnTo>
                    <a:lnTo>
                      <a:pt x="150" y="147"/>
                    </a:lnTo>
                    <a:lnTo>
                      <a:pt x="149" y="149"/>
                    </a:lnTo>
                    <a:lnTo>
                      <a:pt x="148" y="149"/>
                    </a:lnTo>
                    <a:lnTo>
                      <a:pt x="147" y="149"/>
                    </a:lnTo>
                    <a:lnTo>
                      <a:pt x="147" y="148"/>
                    </a:lnTo>
                    <a:lnTo>
                      <a:pt x="145" y="147"/>
                    </a:lnTo>
                    <a:lnTo>
                      <a:pt x="144" y="147"/>
                    </a:lnTo>
                    <a:lnTo>
                      <a:pt x="142" y="146"/>
                    </a:lnTo>
                    <a:lnTo>
                      <a:pt x="139" y="144"/>
                    </a:lnTo>
                    <a:lnTo>
                      <a:pt x="139" y="142"/>
                    </a:lnTo>
                    <a:lnTo>
                      <a:pt x="139" y="140"/>
                    </a:lnTo>
                    <a:lnTo>
                      <a:pt x="137" y="139"/>
                    </a:lnTo>
                    <a:lnTo>
                      <a:pt x="136" y="136"/>
                    </a:lnTo>
                    <a:lnTo>
                      <a:pt x="134" y="135"/>
                    </a:lnTo>
                    <a:lnTo>
                      <a:pt x="134" y="134"/>
                    </a:lnTo>
                    <a:lnTo>
                      <a:pt x="134" y="133"/>
                    </a:lnTo>
                    <a:lnTo>
                      <a:pt x="129" y="132"/>
                    </a:lnTo>
                    <a:lnTo>
                      <a:pt x="125" y="132"/>
                    </a:lnTo>
                    <a:lnTo>
                      <a:pt x="122" y="131"/>
                    </a:lnTo>
                    <a:lnTo>
                      <a:pt x="121" y="127"/>
                    </a:lnTo>
                    <a:lnTo>
                      <a:pt x="119" y="126"/>
                    </a:lnTo>
                    <a:lnTo>
                      <a:pt x="118" y="125"/>
                    </a:lnTo>
                    <a:lnTo>
                      <a:pt x="117" y="123"/>
                    </a:lnTo>
                    <a:lnTo>
                      <a:pt x="114" y="120"/>
                    </a:lnTo>
                    <a:lnTo>
                      <a:pt x="110" y="117"/>
                    </a:lnTo>
                    <a:lnTo>
                      <a:pt x="107" y="115"/>
                    </a:lnTo>
                    <a:lnTo>
                      <a:pt x="103" y="114"/>
                    </a:lnTo>
                    <a:lnTo>
                      <a:pt x="100" y="115"/>
                    </a:lnTo>
                    <a:lnTo>
                      <a:pt x="99" y="115"/>
                    </a:lnTo>
                    <a:lnTo>
                      <a:pt x="98" y="114"/>
                    </a:lnTo>
                    <a:lnTo>
                      <a:pt x="102" y="112"/>
                    </a:lnTo>
                    <a:lnTo>
                      <a:pt x="107" y="109"/>
                    </a:lnTo>
                    <a:lnTo>
                      <a:pt x="110" y="108"/>
                    </a:lnTo>
                    <a:lnTo>
                      <a:pt x="112" y="108"/>
                    </a:lnTo>
                    <a:lnTo>
                      <a:pt x="115" y="111"/>
                    </a:lnTo>
                    <a:close/>
                    <a:moveTo>
                      <a:pt x="126" y="105"/>
                    </a:moveTo>
                    <a:lnTo>
                      <a:pt x="125" y="106"/>
                    </a:lnTo>
                    <a:lnTo>
                      <a:pt x="123" y="105"/>
                    </a:lnTo>
                    <a:lnTo>
                      <a:pt x="120" y="101"/>
                    </a:lnTo>
                    <a:lnTo>
                      <a:pt x="126" y="105"/>
                    </a:lnTo>
                    <a:close/>
                    <a:moveTo>
                      <a:pt x="129" y="103"/>
                    </a:moveTo>
                    <a:lnTo>
                      <a:pt x="128" y="104"/>
                    </a:lnTo>
                    <a:lnTo>
                      <a:pt x="129" y="101"/>
                    </a:lnTo>
                    <a:lnTo>
                      <a:pt x="132" y="99"/>
                    </a:lnTo>
                    <a:lnTo>
                      <a:pt x="131" y="101"/>
                    </a:lnTo>
                    <a:lnTo>
                      <a:pt x="129" y="103"/>
                    </a:lnTo>
                    <a:close/>
                    <a:moveTo>
                      <a:pt x="206" y="97"/>
                    </a:moveTo>
                    <a:lnTo>
                      <a:pt x="205" y="99"/>
                    </a:lnTo>
                    <a:lnTo>
                      <a:pt x="210" y="103"/>
                    </a:lnTo>
                    <a:lnTo>
                      <a:pt x="212" y="105"/>
                    </a:lnTo>
                    <a:lnTo>
                      <a:pt x="212" y="107"/>
                    </a:lnTo>
                    <a:lnTo>
                      <a:pt x="212" y="108"/>
                    </a:lnTo>
                    <a:lnTo>
                      <a:pt x="210" y="107"/>
                    </a:lnTo>
                    <a:lnTo>
                      <a:pt x="208" y="106"/>
                    </a:lnTo>
                    <a:lnTo>
                      <a:pt x="209" y="108"/>
                    </a:lnTo>
                    <a:lnTo>
                      <a:pt x="210" y="110"/>
                    </a:lnTo>
                    <a:lnTo>
                      <a:pt x="208" y="110"/>
                    </a:lnTo>
                    <a:lnTo>
                      <a:pt x="205" y="110"/>
                    </a:lnTo>
                    <a:lnTo>
                      <a:pt x="199" y="108"/>
                    </a:lnTo>
                    <a:lnTo>
                      <a:pt x="197" y="106"/>
                    </a:lnTo>
                    <a:lnTo>
                      <a:pt x="201" y="103"/>
                    </a:lnTo>
                    <a:lnTo>
                      <a:pt x="202" y="101"/>
                    </a:lnTo>
                    <a:lnTo>
                      <a:pt x="199" y="102"/>
                    </a:lnTo>
                    <a:lnTo>
                      <a:pt x="196" y="105"/>
                    </a:lnTo>
                    <a:lnTo>
                      <a:pt x="191" y="104"/>
                    </a:lnTo>
                    <a:lnTo>
                      <a:pt x="190" y="103"/>
                    </a:lnTo>
                    <a:lnTo>
                      <a:pt x="189" y="101"/>
                    </a:lnTo>
                    <a:lnTo>
                      <a:pt x="191" y="98"/>
                    </a:lnTo>
                    <a:lnTo>
                      <a:pt x="194" y="98"/>
                    </a:lnTo>
                    <a:lnTo>
                      <a:pt x="196" y="98"/>
                    </a:lnTo>
                    <a:lnTo>
                      <a:pt x="199" y="97"/>
                    </a:lnTo>
                    <a:lnTo>
                      <a:pt x="199" y="94"/>
                    </a:lnTo>
                    <a:lnTo>
                      <a:pt x="204" y="94"/>
                    </a:lnTo>
                    <a:lnTo>
                      <a:pt x="206" y="97"/>
                    </a:lnTo>
                    <a:close/>
                    <a:moveTo>
                      <a:pt x="13" y="92"/>
                    </a:moveTo>
                    <a:lnTo>
                      <a:pt x="14" y="94"/>
                    </a:lnTo>
                    <a:lnTo>
                      <a:pt x="10" y="93"/>
                    </a:lnTo>
                    <a:lnTo>
                      <a:pt x="7" y="92"/>
                    </a:lnTo>
                    <a:lnTo>
                      <a:pt x="5" y="87"/>
                    </a:lnTo>
                    <a:lnTo>
                      <a:pt x="0" y="81"/>
                    </a:lnTo>
                    <a:lnTo>
                      <a:pt x="0" y="79"/>
                    </a:lnTo>
                    <a:lnTo>
                      <a:pt x="2" y="78"/>
                    </a:lnTo>
                    <a:lnTo>
                      <a:pt x="6" y="77"/>
                    </a:lnTo>
                    <a:lnTo>
                      <a:pt x="8" y="78"/>
                    </a:lnTo>
                    <a:lnTo>
                      <a:pt x="8" y="79"/>
                    </a:lnTo>
                    <a:lnTo>
                      <a:pt x="9" y="80"/>
                    </a:lnTo>
                    <a:lnTo>
                      <a:pt x="7" y="82"/>
                    </a:lnTo>
                    <a:lnTo>
                      <a:pt x="7" y="83"/>
                    </a:lnTo>
                    <a:lnTo>
                      <a:pt x="8" y="85"/>
                    </a:lnTo>
                    <a:lnTo>
                      <a:pt x="8" y="86"/>
                    </a:lnTo>
                    <a:lnTo>
                      <a:pt x="9" y="90"/>
                    </a:lnTo>
                    <a:lnTo>
                      <a:pt x="10" y="91"/>
                    </a:lnTo>
                    <a:lnTo>
                      <a:pt x="12" y="92"/>
                    </a:lnTo>
                    <a:lnTo>
                      <a:pt x="13" y="92"/>
                    </a:lnTo>
                    <a:close/>
                    <a:moveTo>
                      <a:pt x="177" y="71"/>
                    </a:moveTo>
                    <a:lnTo>
                      <a:pt x="175" y="72"/>
                    </a:lnTo>
                    <a:lnTo>
                      <a:pt x="175" y="74"/>
                    </a:lnTo>
                    <a:lnTo>
                      <a:pt x="174" y="77"/>
                    </a:lnTo>
                    <a:lnTo>
                      <a:pt x="172" y="77"/>
                    </a:lnTo>
                    <a:lnTo>
                      <a:pt x="171" y="77"/>
                    </a:lnTo>
                    <a:lnTo>
                      <a:pt x="171" y="76"/>
                    </a:lnTo>
                    <a:lnTo>
                      <a:pt x="171" y="74"/>
                    </a:lnTo>
                    <a:lnTo>
                      <a:pt x="170" y="74"/>
                    </a:lnTo>
                    <a:lnTo>
                      <a:pt x="169" y="76"/>
                    </a:lnTo>
                    <a:lnTo>
                      <a:pt x="169" y="77"/>
                    </a:lnTo>
                    <a:lnTo>
                      <a:pt x="167" y="77"/>
                    </a:lnTo>
                    <a:lnTo>
                      <a:pt x="165" y="76"/>
                    </a:lnTo>
                    <a:lnTo>
                      <a:pt x="165" y="74"/>
                    </a:lnTo>
                    <a:lnTo>
                      <a:pt x="165" y="71"/>
                    </a:lnTo>
                    <a:lnTo>
                      <a:pt x="165" y="70"/>
                    </a:lnTo>
                    <a:lnTo>
                      <a:pt x="171" y="69"/>
                    </a:lnTo>
                    <a:lnTo>
                      <a:pt x="172" y="72"/>
                    </a:lnTo>
                    <a:lnTo>
                      <a:pt x="173" y="71"/>
                    </a:lnTo>
                    <a:lnTo>
                      <a:pt x="175" y="69"/>
                    </a:lnTo>
                    <a:lnTo>
                      <a:pt x="177" y="69"/>
                    </a:lnTo>
                    <a:lnTo>
                      <a:pt x="177" y="71"/>
                    </a:lnTo>
                    <a:close/>
                    <a:moveTo>
                      <a:pt x="184" y="53"/>
                    </a:moveTo>
                    <a:lnTo>
                      <a:pt x="181" y="54"/>
                    </a:lnTo>
                    <a:lnTo>
                      <a:pt x="177" y="51"/>
                    </a:lnTo>
                    <a:lnTo>
                      <a:pt x="180" y="49"/>
                    </a:lnTo>
                    <a:lnTo>
                      <a:pt x="182" y="51"/>
                    </a:lnTo>
                    <a:lnTo>
                      <a:pt x="183" y="52"/>
                    </a:lnTo>
                    <a:lnTo>
                      <a:pt x="184" y="53"/>
                    </a:lnTo>
                    <a:close/>
                    <a:moveTo>
                      <a:pt x="156" y="46"/>
                    </a:moveTo>
                    <a:lnTo>
                      <a:pt x="153" y="47"/>
                    </a:lnTo>
                    <a:lnTo>
                      <a:pt x="149" y="45"/>
                    </a:lnTo>
                    <a:lnTo>
                      <a:pt x="149" y="42"/>
                    </a:lnTo>
                    <a:lnTo>
                      <a:pt x="150" y="40"/>
                    </a:lnTo>
                    <a:lnTo>
                      <a:pt x="151" y="38"/>
                    </a:lnTo>
                    <a:lnTo>
                      <a:pt x="155" y="39"/>
                    </a:lnTo>
                    <a:lnTo>
                      <a:pt x="156" y="41"/>
                    </a:lnTo>
                    <a:lnTo>
                      <a:pt x="156" y="42"/>
                    </a:lnTo>
                    <a:lnTo>
                      <a:pt x="156" y="44"/>
                    </a:lnTo>
                    <a:lnTo>
                      <a:pt x="156" y="46"/>
                    </a:lnTo>
                    <a:close/>
                    <a:moveTo>
                      <a:pt x="203" y="1"/>
                    </a:moveTo>
                    <a:lnTo>
                      <a:pt x="206" y="2"/>
                    </a:lnTo>
                    <a:lnTo>
                      <a:pt x="208" y="3"/>
                    </a:lnTo>
                    <a:lnTo>
                      <a:pt x="209" y="5"/>
                    </a:lnTo>
                    <a:lnTo>
                      <a:pt x="210" y="6"/>
                    </a:lnTo>
                    <a:lnTo>
                      <a:pt x="212" y="6"/>
                    </a:lnTo>
                    <a:lnTo>
                      <a:pt x="212" y="10"/>
                    </a:lnTo>
                    <a:lnTo>
                      <a:pt x="213" y="14"/>
                    </a:lnTo>
                    <a:lnTo>
                      <a:pt x="212" y="16"/>
                    </a:lnTo>
                    <a:lnTo>
                      <a:pt x="210" y="16"/>
                    </a:lnTo>
                    <a:lnTo>
                      <a:pt x="203" y="21"/>
                    </a:lnTo>
                    <a:lnTo>
                      <a:pt x="203" y="24"/>
                    </a:lnTo>
                    <a:lnTo>
                      <a:pt x="203" y="26"/>
                    </a:lnTo>
                    <a:lnTo>
                      <a:pt x="203" y="27"/>
                    </a:lnTo>
                    <a:lnTo>
                      <a:pt x="205" y="29"/>
                    </a:lnTo>
                    <a:lnTo>
                      <a:pt x="205" y="30"/>
                    </a:lnTo>
                    <a:lnTo>
                      <a:pt x="203" y="32"/>
                    </a:lnTo>
                    <a:lnTo>
                      <a:pt x="201" y="35"/>
                    </a:lnTo>
                    <a:lnTo>
                      <a:pt x="199" y="37"/>
                    </a:lnTo>
                    <a:lnTo>
                      <a:pt x="197" y="40"/>
                    </a:lnTo>
                    <a:lnTo>
                      <a:pt x="196" y="41"/>
                    </a:lnTo>
                    <a:lnTo>
                      <a:pt x="195" y="41"/>
                    </a:lnTo>
                    <a:lnTo>
                      <a:pt x="194" y="40"/>
                    </a:lnTo>
                    <a:lnTo>
                      <a:pt x="190" y="36"/>
                    </a:lnTo>
                    <a:lnTo>
                      <a:pt x="178" y="35"/>
                    </a:lnTo>
                    <a:lnTo>
                      <a:pt x="173" y="32"/>
                    </a:lnTo>
                    <a:lnTo>
                      <a:pt x="171" y="33"/>
                    </a:lnTo>
                    <a:lnTo>
                      <a:pt x="166" y="30"/>
                    </a:lnTo>
                    <a:lnTo>
                      <a:pt x="163" y="32"/>
                    </a:lnTo>
                    <a:lnTo>
                      <a:pt x="157" y="36"/>
                    </a:lnTo>
                    <a:lnTo>
                      <a:pt x="153" y="35"/>
                    </a:lnTo>
                    <a:lnTo>
                      <a:pt x="150" y="33"/>
                    </a:lnTo>
                    <a:lnTo>
                      <a:pt x="147" y="32"/>
                    </a:lnTo>
                    <a:lnTo>
                      <a:pt x="144" y="34"/>
                    </a:lnTo>
                    <a:lnTo>
                      <a:pt x="140" y="39"/>
                    </a:lnTo>
                    <a:lnTo>
                      <a:pt x="135" y="41"/>
                    </a:lnTo>
                    <a:lnTo>
                      <a:pt x="131" y="40"/>
                    </a:lnTo>
                    <a:lnTo>
                      <a:pt x="126" y="40"/>
                    </a:lnTo>
                    <a:lnTo>
                      <a:pt x="125" y="43"/>
                    </a:lnTo>
                    <a:lnTo>
                      <a:pt x="126" y="45"/>
                    </a:lnTo>
                    <a:lnTo>
                      <a:pt x="129" y="48"/>
                    </a:lnTo>
                    <a:lnTo>
                      <a:pt x="128" y="51"/>
                    </a:lnTo>
                    <a:lnTo>
                      <a:pt x="129" y="53"/>
                    </a:lnTo>
                    <a:lnTo>
                      <a:pt x="131" y="53"/>
                    </a:lnTo>
                    <a:lnTo>
                      <a:pt x="134" y="53"/>
                    </a:lnTo>
                    <a:lnTo>
                      <a:pt x="139" y="57"/>
                    </a:lnTo>
                    <a:lnTo>
                      <a:pt x="142" y="60"/>
                    </a:lnTo>
                    <a:lnTo>
                      <a:pt x="143" y="64"/>
                    </a:lnTo>
                    <a:lnTo>
                      <a:pt x="140" y="62"/>
                    </a:lnTo>
                    <a:lnTo>
                      <a:pt x="138" y="59"/>
                    </a:lnTo>
                    <a:lnTo>
                      <a:pt x="134" y="58"/>
                    </a:lnTo>
                    <a:lnTo>
                      <a:pt x="130" y="56"/>
                    </a:lnTo>
                    <a:lnTo>
                      <a:pt x="128" y="55"/>
                    </a:lnTo>
                    <a:lnTo>
                      <a:pt x="125" y="57"/>
                    </a:lnTo>
                    <a:lnTo>
                      <a:pt x="124" y="58"/>
                    </a:lnTo>
                    <a:lnTo>
                      <a:pt x="128" y="62"/>
                    </a:lnTo>
                    <a:lnTo>
                      <a:pt x="130" y="64"/>
                    </a:lnTo>
                    <a:lnTo>
                      <a:pt x="132" y="65"/>
                    </a:lnTo>
                    <a:lnTo>
                      <a:pt x="133" y="69"/>
                    </a:lnTo>
                    <a:lnTo>
                      <a:pt x="132" y="70"/>
                    </a:lnTo>
                    <a:lnTo>
                      <a:pt x="131" y="71"/>
                    </a:lnTo>
                    <a:lnTo>
                      <a:pt x="128" y="69"/>
                    </a:lnTo>
                    <a:lnTo>
                      <a:pt x="123" y="61"/>
                    </a:lnTo>
                    <a:lnTo>
                      <a:pt x="115" y="60"/>
                    </a:lnTo>
                    <a:lnTo>
                      <a:pt x="114" y="61"/>
                    </a:lnTo>
                    <a:lnTo>
                      <a:pt x="115" y="65"/>
                    </a:lnTo>
                    <a:lnTo>
                      <a:pt x="117" y="67"/>
                    </a:lnTo>
                    <a:lnTo>
                      <a:pt x="123" y="71"/>
                    </a:lnTo>
                    <a:lnTo>
                      <a:pt x="122" y="73"/>
                    </a:lnTo>
                    <a:lnTo>
                      <a:pt x="122" y="73"/>
                    </a:lnTo>
                    <a:lnTo>
                      <a:pt x="114" y="70"/>
                    </a:lnTo>
                    <a:lnTo>
                      <a:pt x="112" y="66"/>
                    </a:lnTo>
                    <a:lnTo>
                      <a:pt x="112" y="62"/>
                    </a:lnTo>
                    <a:lnTo>
                      <a:pt x="105" y="58"/>
                    </a:lnTo>
                    <a:lnTo>
                      <a:pt x="99" y="54"/>
                    </a:lnTo>
                    <a:lnTo>
                      <a:pt x="98" y="51"/>
                    </a:lnTo>
                    <a:lnTo>
                      <a:pt x="99" y="49"/>
                    </a:lnTo>
                    <a:lnTo>
                      <a:pt x="100" y="46"/>
                    </a:lnTo>
                    <a:lnTo>
                      <a:pt x="97" y="47"/>
                    </a:lnTo>
                    <a:lnTo>
                      <a:pt x="95" y="49"/>
                    </a:lnTo>
                    <a:lnTo>
                      <a:pt x="91" y="51"/>
                    </a:lnTo>
                    <a:lnTo>
                      <a:pt x="91" y="53"/>
                    </a:lnTo>
                    <a:lnTo>
                      <a:pt x="92" y="55"/>
                    </a:lnTo>
                    <a:lnTo>
                      <a:pt x="90" y="59"/>
                    </a:lnTo>
                    <a:lnTo>
                      <a:pt x="89" y="65"/>
                    </a:lnTo>
                    <a:lnTo>
                      <a:pt x="90" y="68"/>
                    </a:lnTo>
                    <a:lnTo>
                      <a:pt x="97" y="78"/>
                    </a:lnTo>
                    <a:lnTo>
                      <a:pt x="100" y="85"/>
                    </a:lnTo>
                    <a:lnTo>
                      <a:pt x="102" y="87"/>
                    </a:lnTo>
                    <a:lnTo>
                      <a:pt x="106" y="90"/>
                    </a:lnTo>
                    <a:lnTo>
                      <a:pt x="109" y="95"/>
                    </a:lnTo>
                    <a:lnTo>
                      <a:pt x="111" y="98"/>
                    </a:lnTo>
                    <a:lnTo>
                      <a:pt x="112" y="103"/>
                    </a:lnTo>
                    <a:lnTo>
                      <a:pt x="109" y="105"/>
                    </a:lnTo>
                    <a:lnTo>
                      <a:pt x="107" y="105"/>
                    </a:lnTo>
                    <a:lnTo>
                      <a:pt x="106" y="104"/>
                    </a:lnTo>
                    <a:lnTo>
                      <a:pt x="108" y="101"/>
                    </a:lnTo>
                    <a:lnTo>
                      <a:pt x="108" y="99"/>
                    </a:lnTo>
                    <a:lnTo>
                      <a:pt x="102" y="97"/>
                    </a:lnTo>
                    <a:lnTo>
                      <a:pt x="100" y="97"/>
                    </a:lnTo>
                    <a:lnTo>
                      <a:pt x="98" y="99"/>
                    </a:lnTo>
                    <a:lnTo>
                      <a:pt x="99" y="103"/>
                    </a:lnTo>
                    <a:lnTo>
                      <a:pt x="101" y="105"/>
                    </a:lnTo>
                    <a:lnTo>
                      <a:pt x="101" y="108"/>
                    </a:lnTo>
                    <a:lnTo>
                      <a:pt x="104" y="108"/>
                    </a:lnTo>
                    <a:lnTo>
                      <a:pt x="100" y="111"/>
                    </a:lnTo>
                    <a:lnTo>
                      <a:pt x="97" y="113"/>
                    </a:lnTo>
                    <a:lnTo>
                      <a:pt x="93" y="114"/>
                    </a:lnTo>
                    <a:lnTo>
                      <a:pt x="90" y="114"/>
                    </a:lnTo>
                    <a:lnTo>
                      <a:pt x="89" y="115"/>
                    </a:lnTo>
                    <a:lnTo>
                      <a:pt x="91" y="115"/>
                    </a:lnTo>
                    <a:lnTo>
                      <a:pt x="93" y="115"/>
                    </a:lnTo>
                    <a:lnTo>
                      <a:pt x="95" y="117"/>
                    </a:lnTo>
                    <a:lnTo>
                      <a:pt x="103" y="120"/>
                    </a:lnTo>
                    <a:lnTo>
                      <a:pt x="106" y="122"/>
                    </a:lnTo>
                    <a:lnTo>
                      <a:pt x="110" y="123"/>
                    </a:lnTo>
                    <a:lnTo>
                      <a:pt x="114" y="127"/>
                    </a:lnTo>
                    <a:lnTo>
                      <a:pt x="120" y="129"/>
                    </a:lnTo>
                    <a:lnTo>
                      <a:pt x="123" y="134"/>
                    </a:lnTo>
                    <a:lnTo>
                      <a:pt x="128" y="136"/>
                    </a:lnTo>
                    <a:lnTo>
                      <a:pt x="132" y="137"/>
                    </a:lnTo>
                    <a:lnTo>
                      <a:pt x="133" y="139"/>
                    </a:lnTo>
                    <a:lnTo>
                      <a:pt x="134" y="143"/>
                    </a:lnTo>
                    <a:lnTo>
                      <a:pt x="134" y="150"/>
                    </a:lnTo>
                    <a:lnTo>
                      <a:pt x="134" y="155"/>
                    </a:lnTo>
                    <a:lnTo>
                      <a:pt x="135" y="157"/>
                    </a:lnTo>
                    <a:lnTo>
                      <a:pt x="134" y="160"/>
                    </a:lnTo>
                    <a:lnTo>
                      <a:pt x="133" y="161"/>
                    </a:lnTo>
                    <a:lnTo>
                      <a:pt x="132" y="161"/>
                    </a:lnTo>
                    <a:lnTo>
                      <a:pt x="129" y="156"/>
                    </a:lnTo>
                    <a:lnTo>
                      <a:pt x="125" y="153"/>
                    </a:lnTo>
                    <a:lnTo>
                      <a:pt x="120" y="148"/>
                    </a:lnTo>
                    <a:lnTo>
                      <a:pt x="119" y="146"/>
                    </a:lnTo>
                    <a:lnTo>
                      <a:pt x="118" y="146"/>
                    </a:lnTo>
                    <a:lnTo>
                      <a:pt x="115" y="148"/>
                    </a:lnTo>
                    <a:lnTo>
                      <a:pt x="108" y="150"/>
                    </a:lnTo>
                    <a:lnTo>
                      <a:pt x="105" y="151"/>
                    </a:lnTo>
                    <a:lnTo>
                      <a:pt x="104" y="152"/>
                    </a:lnTo>
                    <a:lnTo>
                      <a:pt x="103" y="153"/>
                    </a:lnTo>
                    <a:lnTo>
                      <a:pt x="105" y="154"/>
                    </a:lnTo>
                    <a:lnTo>
                      <a:pt x="107" y="156"/>
                    </a:lnTo>
                    <a:lnTo>
                      <a:pt x="107" y="159"/>
                    </a:lnTo>
                    <a:lnTo>
                      <a:pt x="108" y="162"/>
                    </a:lnTo>
                    <a:lnTo>
                      <a:pt x="110" y="164"/>
                    </a:lnTo>
                    <a:lnTo>
                      <a:pt x="113" y="164"/>
                    </a:lnTo>
                    <a:lnTo>
                      <a:pt x="114" y="164"/>
                    </a:lnTo>
                    <a:lnTo>
                      <a:pt x="115" y="166"/>
                    </a:lnTo>
                    <a:lnTo>
                      <a:pt x="116" y="167"/>
                    </a:lnTo>
                    <a:lnTo>
                      <a:pt x="117" y="168"/>
                    </a:lnTo>
                    <a:lnTo>
                      <a:pt x="117" y="170"/>
                    </a:lnTo>
                    <a:lnTo>
                      <a:pt x="110" y="172"/>
                    </a:lnTo>
                    <a:lnTo>
                      <a:pt x="109" y="173"/>
                    </a:lnTo>
                    <a:lnTo>
                      <a:pt x="108" y="173"/>
                    </a:lnTo>
                    <a:lnTo>
                      <a:pt x="106" y="172"/>
                    </a:lnTo>
                    <a:lnTo>
                      <a:pt x="105" y="169"/>
                    </a:lnTo>
                    <a:lnTo>
                      <a:pt x="103" y="168"/>
                    </a:lnTo>
                    <a:lnTo>
                      <a:pt x="101" y="167"/>
                    </a:lnTo>
                    <a:lnTo>
                      <a:pt x="98" y="166"/>
                    </a:lnTo>
                    <a:lnTo>
                      <a:pt x="95" y="164"/>
                    </a:lnTo>
                    <a:lnTo>
                      <a:pt x="94" y="166"/>
                    </a:lnTo>
                    <a:lnTo>
                      <a:pt x="95" y="171"/>
                    </a:lnTo>
                    <a:lnTo>
                      <a:pt x="98" y="175"/>
                    </a:lnTo>
                    <a:lnTo>
                      <a:pt x="102" y="186"/>
                    </a:lnTo>
                    <a:lnTo>
                      <a:pt x="104" y="192"/>
                    </a:lnTo>
                    <a:lnTo>
                      <a:pt x="104" y="195"/>
                    </a:lnTo>
                    <a:lnTo>
                      <a:pt x="104" y="200"/>
                    </a:lnTo>
                    <a:lnTo>
                      <a:pt x="106" y="203"/>
                    </a:lnTo>
                    <a:lnTo>
                      <a:pt x="108" y="207"/>
                    </a:lnTo>
                    <a:lnTo>
                      <a:pt x="106" y="207"/>
                    </a:lnTo>
                    <a:lnTo>
                      <a:pt x="104" y="206"/>
                    </a:lnTo>
                    <a:lnTo>
                      <a:pt x="102" y="204"/>
                    </a:lnTo>
                    <a:lnTo>
                      <a:pt x="97" y="198"/>
                    </a:lnTo>
                    <a:lnTo>
                      <a:pt x="96" y="194"/>
                    </a:lnTo>
                    <a:lnTo>
                      <a:pt x="94" y="194"/>
                    </a:lnTo>
                    <a:lnTo>
                      <a:pt x="90" y="195"/>
                    </a:lnTo>
                    <a:lnTo>
                      <a:pt x="87" y="203"/>
                    </a:lnTo>
                    <a:lnTo>
                      <a:pt x="87" y="207"/>
                    </a:lnTo>
                    <a:lnTo>
                      <a:pt x="85" y="206"/>
                    </a:lnTo>
                    <a:lnTo>
                      <a:pt x="84" y="205"/>
                    </a:lnTo>
                    <a:lnTo>
                      <a:pt x="84" y="200"/>
                    </a:lnTo>
                    <a:lnTo>
                      <a:pt x="84" y="197"/>
                    </a:lnTo>
                    <a:lnTo>
                      <a:pt x="79" y="190"/>
                    </a:lnTo>
                    <a:lnTo>
                      <a:pt x="77" y="190"/>
                    </a:lnTo>
                    <a:lnTo>
                      <a:pt x="76" y="188"/>
                    </a:lnTo>
                    <a:lnTo>
                      <a:pt x="75" y="185"/>
                    </a:lnTo>
                    <a:lnTo>
                      <a:pt x="72" y="186"/>
                    </a:lnTo>
                    <a:lnTo>
                      <a:pt x="71" y="187"/>
                    </a:lnTo>
                    <a:lnTo>
                      <a:pt x="70" y="190"/>
                    </a:lnTo>
                    <a:lnTo>
                      <a:pt x="70" y="194"/>
                    </a:lnTo>
                    <a:lnTo>
                      <a:pt x="69" y="196"/>
                    </a:lnTo>
                    <a:lnTo>
                      <a:pt x="64" y="191"/>
                    </a:lnTo>
                    <a:lnTo>
                      <a:pt x="59" y="183"/>
                    </a:lnTo>
                    <a:lnTo>
                      <a:pt x="59" y="178"/>
                    </a:lnTo>
                    <a:lnTo>
                      <a:pt x="63" y="175"/>
                    </a:lnTo>
                    <a:lnTo>
                      <a:pt x="62" y="172"/>
                    </a:lnTo>
                    <a:lnTo>
                      <a:pt x="59" y="166"/>
                    </a:lnTo>
                    <a:lnTo>
                      <a:pt x="54" y="162"/>
                    </a:lnTo>
                    <a:lnTo>
                      <a:pt x="51" y="161"/>
                    </a:lnTo>
                    <a:lnTo>
                      <a:pt x="50" y="157"/>
                    </a:lnTo>
                    <a:lnTo>
                      <a:pt x="47" y="155"/>
                    </a:lnTo>
                    <a:lnTo>
                      <a:pt x="46" y="154"/>
                    </a:lnTo>
                    <a:lnTo>
                      <a:pt x="45" y="152"/>
                    </a:lnTo>
                    <a:lnTo>
                      <a:pt x="46" y="151"/>
                    </a:lnTo>
                    <a:lnTo>
                      <a:pt x="51" y="147"/>
                    </a:lnTo>
                    <a:lnTo>
                      <a:pt x="54" y="140"/>
                    </a:lnTo>
                    <a:lnTo>
                      <a:pt x="56" y="140"/>
                    </a:lnTo>
                    <a:lnTo>
                      <a:pt x="58" y="142"/>
                    </a:lnTo>
                    <a:lnTo>
                      <a:pt x="62" y="141"/>
                    </a:lnTo>
                    <a:lnTo>
                      <a:pt x="64" y="137"/>
                    </a:lnTo>
                    <a:lnTo>
                      <a:pt x="66" y="136"/>
                    </a:lnTo>
                    <a:lnTo>
                      <a:pt x="71" y="136"/>
                    </a:lnTo>
                    <a:lnTo>
                      <a:pt x="79" y="140"/>
                    </a:lnTo>
                    <a:lnTo>
                      <a:pt x="89" y="144"/>
                    </a:lnTo>
                    <a:lnTo>
                      <a:pt x="93" y="146"/>
                    </a:lnTo>
                    <a:lnTo>
                      <a:pt x="97" y="149"/>
                    </a:lnTo>
                    <a:lnTo>
                      <a:pt x="98" y="149"/>
                    </a:lnTo>
                    <a:lnTo>
                      <a:pt x="100" y="150"/>
                    </a:lnTo>
                    <a:lnTo>
                      <a:pt x="100" y="148"/>
                    </a:lnTo>
                    <a:lnTo>
                      <a:pt x="99" y="146"/>
                    </a:lnTo>
                    <a:lnTo>
                      <a:pt x="101" y="145"/>
                    </a:lnTo>
                    <a:lnTo>
                      <a:pt x="106" y="145"/>
                    </a:lnTo>
                    <a:lnTo>
                      <a:pt x="107" y="144"/>
                    </a:lnTo>
                    <a:lnTo>
                      <a:pt x="108" y="143"/>
                    </a:lnTo>
                    <a:lnTo>
                      <a:pt x="107" y="141"/>
                    </a:lnTo>
                    <a:lnTo>
                      <a:pt x="105" y="140"/>
                    </a:lnTo>
                    <a:lnTo>
                      <a:pt x="103" y="140"/>
                    </a:lnTo>
                    <a:lnTo>
                      <a:pt x="102" y="140"/>
                    </a:lnTo>
                    <a:lnTo>
                      <a:pt x="100" y="140"/>
                    </a:lnTo>
                    <a:lnTo>
                      <a:pt x="97" y="139"/>
                    </a:lnTo>
                    <a:lnTo>
                      <a:pt x="96" y="138"/>
                    </a:lnTo>
                    <a:lnTo>
                      <a:pt x="95" y="137"/>
                    </a:lnTo>
                    <a:lnTo>
                      <a:pt x="90" y="135"/>
                    </a:lnTo>
                    <a:lnTo>
                      <a:pt x="85" y="131"/>
                    </a:lnTo>
                    <a:lnTo>
                      <a:pt x="84" y="133"/>
                    </a:lnTo>
                    <a:lnTo>
                      <a:pt x="82" y="134"/>
                    </a:lnTo>
                    <a:lnTo>
                      <a:pt x="79" y="134"/>
                    </a:lnTo>
                    <a:lnTo>
                      <a:pt x="71" y="132"/>
                    </a:lnTo>
                    <a:lnTo>
                      <a:pt x="66" y="134"/>
                    </a:lnTo>
                    <a:lnTo>
                      <a:pt x="63" y="134"/>
                    </a:lnTo>
                    <a:lnTo>
                      <a:pt x="61" y="134"/>
                    </a:lnTo>
                    <a:lnTo>
                      <a:pt x="59" y="135"/>
                    </a:lnTo>
                    <a:lnTo>
                      <a:pt x="56" y="136"/>
                    </a:lnTo>
                    <a:lnTo>
                      <a:pt x="53" y="132"/>
                    </a:lnTo>
                    <a:lnTo>
                      <a:pt x="52" y="129"/>
                    </a:lnTo>
                    <a:lnTo>
                      <a:pt x="52" y="129"/>
                    </a:lnTo>
                    <a:lnTo>
                      <a:pt x="52" y="132"/>
                    </a:lnTo>
                    <a:lnTo>
                      <a:pt x="51" y="134"/>
                    </a:lnTo>
                    <a:lnTo>
                      <a:pt x="47" y="135"/>
                    </a:lnTo>
                    <a:lnTo>
                      <a:pt x="45" y="133"/>
                    </a:lnTo>
                    <a:lnTo>
                      <a:pt x="43" y="129"/>
                    </a:lnTo>
                    <a:lnTo>
                      <a:pt x="41" y="123"/>
                    </a:lnTo>
                    <a:lnTo>
                      <a:pt x="38" y="118"/>
                    </a:lnTo>
                    <a:lnTo>
                      <a:pt x="35" y="116"/>
                    </a:lnTo>
                    <a:lnTo>
                      <a:pt x="35" y="114"/>
                    </a:lnTo>
                    <a:lnTo>
                      <a:pt x="35" y="112"/>
                    </a:lnTo>
                    <a:lnTo>
                      <a:pt x="38" y="112"/>
                    </a:lnTo>
                    <a:lnTo>
                      <a:pt x="44" y="114"/>
                    </a:lnTo>
                    <a:lnTo>
                      <a:pt x="45" y="114"/>
                    </a:lnTo>
                    <a:lnTo>
                      <a:pt x="46" y="112"/>
                    </a:lnTo>
                    <a:lnTo>
                      <a:pt x="46" y="110"/>
                    </a:lnTo>
                    <a:lnTo>
                      <a:pt x="45" y="108"/>
                    </a:lnTo>
                    <a:lnTo>
                      <a:pt x="43" y="108"/>
                    </a:lnTo>
                    <a:lnTo>
                      <a:pt x="43" y="108"/>
                    </a:lnTo>
                    <a:lnTo>
                      <a:pt x="39" y="108"/>
                    </a:lnTo>
                    <a:lnTo>
                      <a:pt x="35" y="109"/>
                    </a:lnTo>
                    <a:lnTo>
                      <a:pt x="33" y="108"/>
                    </a:lnTo>
                    <a:lnTo>
                      <a:pt x="32" y="107"/>
                    </a:lnTo>
                    <a:lnTo>
                      <a:pt x="29" y="104"/>
                    </a:lnTo>
                    <a:lnTo>
                      <a:pt x="25" y="99"/>
                    </a:lnTo>
                    <a:lnTo>
                      <a:pt x="20" y="97"/>
                    </a:lnTo>
                    <a:lnTo>
                      <a:pt x="17" y="88"/>
                    </a:lnTo>
                    <a:lnTo>
                      <a:pt x="14" y="84"/>
                    </a:lnTo>
                    <a:lnTo>
                      <a:pt x="11" y="81"/>
                    </a:lnTo>
                    <a:lnTo>
                      <a:pt x="12" y="81"/>
                    </a:lnTo>
                    <a:lnTo>
                      <a:pt x="13" y="82"/>
                    </a:lnTo>
                    <a:lnTo>
                      <a:pt x="15" y="84"/>
                    </a:lnTo>
                    <a:lnTo>
                      <a:pt x="18" y="84"/>
                    </a:lnTo>
                    <a:lnTo>
                      <a:pt x="19" y="82"/>
                    </a:lnTo>
                    <a:lnTo>
                      <a:pt x="19" y="82"/>
                    </a:lnTo>
                    <a:lnTo>
                      <a:pt x="20" y="80"/>
                    </a:lnTo>
                    <a:lnTo>
                      <a:pt x="20" y="79"/>
                    </a:lnTo>
                    <a:lnTo>
                      <a:pt x="21" y="78"/>
                    </a:lnTo>
                    <a:lnTo>
                      <a:pt x="22" y="78"/>
                    </a:lnTo>
                    <a:lnTo>
                      <a:pt x="23" y="77"/>
                    </a:lnTo>
                    <a:lnTo>
                      <a:pt x="23" y="76"/>
                    </a:lnTo>
                    <a:lnTo>
                      <a:pt x="21" y="74"/>
                    </a:lnTo>
                    <a:lnTo>
                      <a:pt x="21" y="72"/>
                    </a:lnTo>
                    <a:lnTo>
                      <a:pt x="21" y="71"/>
                    </a:lnTo>
                    <a:lnTo>
                      <a:pt x="21" y="70"/>
                    </a:lnTo>
                    <a:lnTo>
                      <a:pt x="23" y="69"/>
                    </a:lnTo>
                    <a:lnTo>
                      <a:pt x="24" y="68"/>
                    </a:lnTo>
                    <a:lnTo>
                      <a:pt x="25" y="67"/>
                    </a:lnTo>
                    <a:lnTo>
                      <a:pt x="27" y="67"/>
                    </a:lnTo>
                    <a:lnTo>
                      <a:pt x="29" y="66"/>
                    </a:lnTo>
                    <a:lnTo>
                      <a:pt x="31" y="65"/>
                    </a:lnTo>
                    <a:lnTo>
                      <a:pt x="31" y="64"/>
                    </a:lnTo>
                    <a:lnTo>
                      <a:pt x="32" y="60"/>
                    </a:lnTo>
                    <a:lnTo>
                      <a:pt x="33" y="58"/>
                    </a:lnTo>
                    <a:lnTo>
                      <a:pt x="34" y="57"/>
                    </a:lnTo>
                    <a:lnTo>
                      <a:pt x="35" y="54"/>
                    </a:lnTo>
                    <a:lnTo>
                      <a:pt x="35" y="52"/>
                    </a:lnTo>
                    <a:lnTo>
                      <a:pt x="38" y="51"/>
                    </a:lnTo>
                    <a:lnTo>
                      <a:pt x="40" y="51"/>
                    </a:lnTo>
                    <a:lnTo>
                      <a:pt x="41" y="47"/>
                    </a:lnTo>
                    <a:lnTo>
                      <a:pt x="43" y="45"/>
                    </a:lnTo>
                    <a:lnTo>
                      <a:pt x="43" y="44"/>
                    </a:lnTo>
                    <a:lnTo>
                      <a:pt x="41" y="41"/>
                    </a:lnTo>
                    <a:lnTo>
                      <a:pt x="40" y="39"/>
                    </a:lnTo>
                    <a:lnTo>
                      <a:pt x="40" y="36"/>
                    </a:lnTo>
                    <a:lnTo>
                      <a:pt x="45" y="36"/>
                    </a:lnTo>
                    <a:lnTo>
                      <a:pt x="46" y="35"/>
                    </a:lnTo>
                    <a:lnTo>
                      <a:pt x="51" y="35"/>
                    </a:lnTo>
                    <a:lnTo>
                      <a:pt x="54" y="34"/>
                    </a:lnTo>
                    <a:lnTo>
                      <a:pt x="56" y="34"/>
                    </a:lnTo>
                    <a:lnTo>
                      <a:pt x="59" y="35"/>
                    </a:lnTo>
                    <a:lnTo>
                      <a:pt x="60" y="34"/>
                    </a:lnTo>
                    <a:lnTo>
                      <a:pt x="65" y="32"/>
                    </a:lnTo>
                    <a:lnTo>
                      <a:pt x="70" y="25"/>
                    </a:lnTo>
                    <a:lnTo>
                      <a:pt x="72" y="25"/>
                    </a:lnTo>
                    <a:lnTo>
                      <a:pt x="76" y="24"/>
                    </a:lnTo>
                    <a:lnTo>
                      <a:pt x="77" y="24"/>
                    </a:lnTo>
                    <a:lnTo>
                      <a:pt x="79" y="24"/>
                    </a:lnTo>
                    <a:lnTo>
                      <a:pt x="84" y="25"/>
                    </a:lnTo>
                    <a:lnTo>
                      <a:pt x="87" y="25"/>
                    </a:lnTo>
                    <a:lnTo>
                      <a:pt x="90" y="24"/>
                    </a:lnTo>
                    <a:lnTo>
                      <a:pt x="94" y="23"/>
                    </a:lnTo>
                    <a:lnTo>
                      <a:pt x="95" y="17"/>
                    </a:lnTo>
                    <a:lnTo>
                      <a:pt x="96" y="17"/>
                    </a:lnTo>
                    <a:lnTo>
                      <a:pt x="98" y="16"/>
                    </a:lnTo>
                    <a:lnTo>
                      <a:pt x="100" y="16"/>
                    </a:lnTo>
                    <a:lnTo>
                      <a:pt x="103" y="17"/>
                    </a:lnTo>
                    <a:lnTo>
                      <a:pt x="107" y="17"/>
                    </a:lnTo>
                    <a:lnTo>
                      <a:pt x="110" y="14"/>
                    </a:lnTo>
                    <a:lnTo>
                      <a:pt x="114" y="14"/>
                    </a:lnTo>
                    <a:lnTo>
                      <a:pt x="115" y="14"/>
                    </a:lnTo>
                    <a:lnTo>
                      <a:pt x="119" y="14"/>
                    </a:lnTo>
                    <a:lnTo>
                      <a:pt x="122" y="14"/>
                    </a:lnTo>
                    <a:lnTo>
                      <a:pt x="126" y="13"/>
                    </a:lnTo>
                    <a:lnTo>
                      <a:pt x="129" y="11"/>
                    </a:lnTo>
                    <a:lnTo>
                      <a:pt x="132" y="12"/>
                    </a:lnTo>
                    <a:lnTo>
                      <a:pt x="133" y="11"/>
                    </a:lnTo>
                    <a:lnTo>
                      <a:pt x="134" y="11"/>
                    </a:lnTo>
                    <a:lnTo>
                      <a:pt x="134" y="9"/>
                    </a:lnTo>
                    <a:lnTo>
                      <a:pt x="140" y="8"/>
                    </a:lnTo>
                    <a:lnTo>
                      <a:pt x="142" y="9"/>
                    </a:lnTo>
                    <a:lnTo>
                      <a:pt x="145" y="9"/>
                    </a:lnTo>
                    <a:lnTo>
                      <a:pt x="148" y="8"/>
                    </a:lnTo>
                    <a:lnTo>
                      <a:pt x="149" y="8"/>
                    </a:lnTo>
                    <a:lnTo>
                      <a:pt x="150" y="11"/>
                    </a:lnTo>
                    <a:lnTo>
                      <a:pt x="151" y="12"/>
                    </a:lnTo>
                    <a:lnTo>
                      <a:pt x="153" y="13"/>
                    </a:lnTo>
                    <a:lnTo>
                      <a:pt x="156" y="16"/>
                    </a:lnTo>
                    <a:lnTo>
                      <a:pt x="157" y="15"/>
                    </a:lnTo>
                    <a:lnTo>
                      <a:pt x="159" y="14"/>
                    </a:lnTo>
                    <a:lnTo>
                      <a:pt x="163" y="15"/>
                    </a:lnTo>
                    <a:lnTo>
                      <a:pt x="167" y="17"/>
                    </a:lnTo>
                    <a:lnTo>
                      <a:pt x="171" y="20"/>
                    </a:lnTo>
                    <a:lnTo>
                      <a:pt x="175" y="19"/>
                    </a:lnTo>
                    <a:lnTo>
                      <a:pt x="180" y="18"/>
                    </a:lnTo>
                    <a:lnTo>
                      <a:pt x="182" y="17"/>
                    </a:lnTo>
                    <a:lnTo>
                      <a:pt x="185" y="17"/>
                    </a:lnTo>
                    <a:lnTo>
                      <a:pt x="187" y="17"/>
                    </a:lnTo>
                    <a:lnTo>
                      <a:pt x="191" y="17"/>
                    </a:lnTo>
                    <a:lnTo>
                      <a:pt x="196" y="16"/>
                    </a:lnTo>
                    <a:lnTo>
                      <a:pt x="198" y="14"/>
                    </a:lnTo>
                    <a:lnTo>
                      <a:pt x="199" y="13"/>
                    </a:lnTo>
                    <a:lnTo>
                      <a:pt x="198" y="9"/>
                    </a:lnTo>
                    <a:lnTo>
                      <a:pt x="197" y="5"/>
                    </a:lnTo>
                    <a:lnTo>
                      <a:pt x="196" y="4"/>
                    </a:lnTo>
                    <a:lnTo>
                      <a:pt x="196" y="3"/>
                    </a:lnTo>
                    <a:lnTo>
                      <a:pt x="196" y="1"/>
                    </a:lnTo>
                    <a:lnTo>
                      <a:pt x="197" y="0"/>
                    </a:lnTo>
                    <a:lnTo>
                      <a:pt x="200" y="0"/>
                    </a:lnTo>
                    <a:lnTo>
                      <a:pt x="203" y="1"/>
                    </a:lnTo>
                    <a:close/>
                  </a:path>
                </a:pathLst>
              </a:custGeom>
              <a:grpFill/>
              <a:ln w="635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grpSp>
            <p:nvGrpSpPr>
              <p:cNvPr id="383" name="Grupo 382">
                <a:extLst>
                  <a:ext uri="{FF2B5EF4-FFF2-40B4-BE49-F238E27FC236}">
                    <a16:creationId xmlns:a16="http://schemas.microsoft.com/office/drawing/2014/main" id="{FEE364B4-976A-96E5-6E40-4DF1CCE6C4E2}"/>
                  </a:ext>
                </a:extLst>
              </p:cNvPr>
              <p:cNvGrpSpPr/>
              <p:nvPr/>
            </p:nvGrpSpPr>
            <p:grpSpPr>
              <a:xfrm>
                <a:off x="14726561" y="5973639"/>
                <a:ext cx="3438578" cy="2471821"/>
                <a:chOff x="14726561" y="5973639"/>
                <a:chExt cx="3438578" cy="2471821"/>
              </a:xfrm>
              <a:grpFill/>
            </p:grpSpPr>
            <p:sp>
              <p:nvSpPr>
                <p:cNvPr id="384" name="Freeform 12">
                  <a:extLst>
                    <a:ext uri="{FF2B5EF4-FFF2-40B4-BE49-F238E27FC236}">
                      <a16:creationId xmlns:a16="http://schemas.microsoft.com/office/drawing/2014/main" id="{0BAF02A0-4457-EE0C-3BA7-3DE0D1A5D5A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500781" y="8027997"/>
                  <a:ext cx="241689" cy="159293"/>
                </a:xfrm>
                <a:custGeom>
                  <a:avLst/>
                  <a:gdLst>
                    <a:gd name="T0" fmla="*/ 187 w 192"/>
                    <a:gd name="T1" fmla="*/ 36 h 126"/>
                    <a:gd name="T2" fmla="*/ 173 w 192"/>
                    <a:gd name="T3" fmla="*/ 41 h 126"/>
                    <a:gd name="T4" fmla="*/ 169 w 192"/>
                    <a:gd name="T5" fmla="*/ 52 h 126"/>
                    <a:gd name="T6" fmla="*/ 165 w 192"/>
                    <a:gd name="T7" fmla="*/ 65 h 126"/>
                    <a:gd name="T8" fmla="*/ 164 w 192"/>
                    <a:gd name="T9" fmla="*/ 79 h 126"/>
                    <a:gd name="T10" fmla="*/ 173 w 192"/>
                    <a:gd name="T11" fmla="*/ 94 h 126"/>
                    <a:gd name="T12" fmla="*/ 167 w 192"/>
                    <a:gd name="T13" fmla="*/ 95 h 126"/>
                    <a:gd name="T14" fmla="*/ 160 w 192"/>
                    <a:gd name="T15" fmla="*/ 97 h 126"/>
                    <a:gd name="T16" fmla="*/ 153 w 192"/>
                    <a:gd name="T17" fmla="*/ 93 h 126"/>
                    <a:gd name="T18" fmla="*/ 148 w 192"/>
                    <a:gd name="T19" fmla="*/ 90 h 126"/>
                    <a:gd name="T20" fmla="*/ 139 w 192"/>
                    <a:gd name="T21" fmla="*/ 94 h 126"/>
                    <a:gd name="T22" fmla="*/ 131 w 192"/>
                    <a:gd name="T23" fmla="*/ 95 h 126"/>
                    <a:gd name="T24" fmla="*/ 128 w 192"/>
                    <a:gd name="T25" fmla="*/ 100 h 126"/>
                    <a:gd name="T26" fmla="*/ 121 w 192"/>
                    <a:gd name="T27" fmla="*/ 103 h 126"/>
                    <a:gd name="T28" fmla="*/ 118 w 192"/>
                    <a:gd name="T29" fmla="*/ 104 h 126"/>
                    <a:gd name="T30" fmla="*/ 114 w 192"/>
                    <a:gd name="T31" fmla="*/ 107 h 126"/>
                    <a:gd name="T32" fmla="*/ 116 w 192"/>
                    <a:gd name="T33" fmla="*/ 113 h 126"/>
                    <a:gd name="T34" fmla="*/ 114 w 192"/>
                    <a:gd name="T35" fmla="*/ 120 h 126"/>
                    <a:gd name="T36" fmla="*/ 103 w 192"/>
                    <a:gd name="T37" fmla="*/ 121 h 126"/>
                    <a:gd name="T38" fmla="*/ 93 w 192"/>
                    <a:gd name="T39" fmla="*/ 123 h 126"/>
                    <a:gd name="T40" fmla="*/ 81 w 192"/>
                    <a:gd name="T41" fmla="*/ 120 h 126"/>
                    <a:gd name="T42" fmla="*/ 74 w 192"/>
                    <a:gd name="T43" fmla="*/ 120 h 126"/>
                    <a:gd name="T44" fmla="*/ 68 w 192"/>
                    <a:gd name="T45" fmla="*/ 115 h 126"/>
                    <a:gd name="T46" fmla="*/ 63 w 192"/>
                    <a:gd name="T47" fmla="*/ 113 h 126"/>
                    <a:gd name="T48" fmla="*/ 52 w 192"/>
                    <a:gd name="T49" fmla="*/ 113 h 126"/>
                    <a:gd name="T50" fmla="*/ 50 w 192"/>
                    <a:gd name="T51" fmla="*/ 116 h 126"/>
                    <a:gd name="T52" fmla="*/ 40 w 192"/>
                    <a:gd name="T53" fmla="*/ 118 h 126"/>
                    <a:gd name="T54" fmla="*/ 32 w 192"/>
                    <a:gd name="T55" fmla="*/ 118 h 126"/>
                    <a:gd name="T56" fmla="*/ 21 w 192"/>
                    <a:gd name="T57" fmla="*/ 121 h 126"/>
                    <a:gd name="T58" fmla="*/ 19 w 192"/>
                    <a:gd name="T59" fmla="*/ 110 h 126"/>
                    <a:gd name="T60" fmla="*/ 20 w 192"/>
                    <a:gd name="T61" fmla="*/ 104 h 126"/>
                    <a:gd name="T62" fmla="*/ 15 w 192"/>
                    <a:gd name="T63" fmla="*/ 94 h 126"/>
                    <a:gd name="T64" fmla="*/ 8 w 192"/>
                    <a:gd name="T65" fmla="*/ 89 h 126"/>
                    <a:gd name="T66" fmla="*/ 3 w 192"/>
                    <a:gd name="T67" fmla="*/ 80 h 126"/>
                    <a:gd name="T68" fmla="*/ 6 w 192"/>
                    <a:gd name="T69" fmla="*/ 74 h 126"/>
                    <a:gd name="T70" fmla="*/ 3 w 192"/>
                    <a:gd name="T71" fmla="*/ 68 h 126"/>
                    <a:gd name="T72" fmla="*/ 4 w 192"/>
                    <a:gd name="T73" fmla="*/ 61 h 126"/>
                    <a:gd name="T74" fmla="*/ 7 w 192"/>
                    <a:gd name="T75" fmla="*/ 57 h 126"/>
                    <a:gd name="T76" fmla="*/ 16 w 192"/>
                    <a:gd name="T77" fmla="*/ 52 h 126"/>
                    <a:gd name="T78" fmla="*/ 19 w 192"/>
                    <a:gd name="T79" fmla="*/ 46 h 126"/>
                    <a:gd name="T80" fmla="*/ 15 w 192"/>
                    <a:gd name="T81" fmla="*/ 40 h 126"/>
                    <a:gd name="T82" fmla="*/ 6 w 192"/>
                    <a:gd name="T83" fmla="*/ 34 h 126"/>
                    <a:gd name="T84" fmla="*/ 3 w 192"/>
                    <a:gd name="T85" fmla="*/ 25 h 126"/>
                    <a:gd name="T86" fmla="*/ 1 w 192"/>
                    <a:gd name="T87" fmla="*/ 20 h 126"/>
                    <a:gd name="T88" fmla="*/ 3 w 192"/>
                    <a:gd name="T89" fmla="*/ 10 h 126"/>
                    <a:gd name="T90" fmla="*/ 8 w 192"/>
                    <a:gd name="T91" fmla="*/ 4 h 126"/>
                    <a:gd name="T92" fmla="*/ 11 w 192"/>
                    <a:gd name="T93" fmla="*/ 0 h 126"/>
                    <a:gd name="T94" fmla="*/ 21 w 192"/>
                    <a:gd name="T95" fmla="*/ 7 h 126"/>
                    <a:gd name="T96" fmla="*/ 17 w 192"/>
                    <a:gd name="T97" fmla="*/ 11 h 126"/>
                    <a:gd name="T98" fmla="*/ 16 w 192"/>
                    <a:gd name="T99" fmla="*/ 16 h 126"/>
                    <a:gd name="T100" fmla="*/ 37 w 192"/>
                    <a:gd name="T101" fmla="*/ 17 h 126"/>
                    <a:gd name="T102" fmla="*/ 64 w 192"/>
                    <a:gd name="T103" fmla="*/ 19 h 126"/>
                    <a:gd name="T104" fmla="*/ 96 w 192"/>
                    <a:gd name="T105" fmla="*/ 24 h 126"/>
                    <a:gd name="T106" fmla="*/ 110 w 192"/>
                    <a:gd name="T107" fmla="*/ 16 h 126"/>
                    <a:gd name="T108" fmla="*/ 137 w 192"/>
                    <a:gd name="T109" fmla="*/ 5 h 126"/>
                    <a:gd name="T110" fmla="*/ 155 w 192"/>
                    <a:gd name="T111" fmla="*/ 10 h 126"/>
                    <a:gd name="T112" fmla="*/ 164 w 192"/>
                    <a:gd name="T113" fmla="*/ 12 h 126"/>
                    <a:gd name="T114" fmla="*/ 171 w 192"/>
                    <a:gd name="T115" fmla="*/ 14 h 126"/>
                    <a:gd name="T116" fmla="*/ 184 w 192"/>
                    <a:gd name="T117" fmla="*/ 21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92" h="126">
                      <a:moveTo>
                        <a:pt x="191" y="21"/>
                      </a:moveTo>
                      <a:lnTo>
                        <a:pt x="189" y="31"/>
                      </a:lnTo>
                      <a:lnTo>
                        <a:pt x="187" y="36"/>
                      </a:lnTo>
                      <a:lnTo>
                        <a:pt x="182" y="35"/>
                      </a:lnTo>
                      <a:lnTo>
                        <a:pt x="177" y="36"/>
                      </a:lnTo>
                      <a:lnTo>
                        <a:pt x="173" y="41"/>
                      </a:lnTo>
                      <a:lnTo>
                        <a:pt x="172" y="42"/>
                      </a:lnTo>
                      <a:lnTo>
                        <a:pt x="171" y="44"/>
                      </a:lnTo>
                      <a:lnTo>
                        <a:pt x="169" y="52"/>
                      </a:lnTo>
                      <a:lnTo>
                        <a:pt x="169" y="63"/>
                      </a:lnTo>
                      <a:lnTo>
                        <a:pt x="167" y="64"/>
                      </a:lnTo>
                      <a:lnTo>
                        <a:pt x="165" y="65"/>
                      </a:lnTo>
                      <a:lnTo>
                        <a:pt x="157" y="74"/>
                      </a:lnTo>
                      <a:lnTo>
                        <a:pt x="162" y="77"/>
                      </a:lnTo>
                      <a:lnTo>
                        <a:pt x="164" y="79"/>
                      </a:lnTo>
                      <a:lnTo>
                        <a:pt x="167" y="85"/>
                      </a:lnTo>
                      <a:lnTo>
                        <a:pt x="172" y="92"/>
                      </a:lnTo>
                      <a:lnTo>
                        <a:pt x="173" y="94"/>
                      </a:lnTo>
                      <a:lnTo>
                        <a:pt x="169" y="94"/>
                      </a:lnTo>
                      <a:lnTo>
                        <a:pt x="167" y="94"/>
                      </a:lnTo>
                      <a:lnTo>
                        <a:pt x="167" y="95"/>
                      </a:lnTo>
                      <a:lnTo>
                        <a:pt x="165" y="95"/>
                      </a:lnTo>
                      <a:lnTo>
                        <a:pt x="162" y="95"/>
                      </a:lnTo>
                      <a:lnTo>
                        <a:pt x="160" y="97"/>
                      </a:lnTo>
                      <a:lnTo>
                        <a:pt x="158" y="97"/>
                      </a:lnTo>
                      <a:lnTo>
                        <a:pt x="156" y="96"/>
                      </a:lnTo>
                      <a:lnTo>
                        <a:pt x="153" y="93"/>
                      </a:lnTo>
                      <a:lnTo>
                        <a:pt x="151" y="90"/>
                      </a:lnTo>
                      <a:lnTo>
                        <a:pt x="150" y="90"/>
                      </a:lnTo>
                      <a:lnTo>
                        <a:pt x="148" y="90"/>
                      </a:lnTo>
                      <a:lnTo>
                        <a:pt x="142" y="91"/>
                      </a:lnTo>
                      <a:lnTo>
                        <a:pt x="141" y="93"/>
                      </a:lnTo>
                      <a:lnTo>
                        <a:pt x="139" y="94"/>
                      </a:lnTo>
                      <a:lnTo>
                        <a:pt x="136" y="94"/>
                      </a:lnTo>
                      <a:lnTo>
                        <a:pt x="132" y="95"/>
                      </a:lnTo>
                      <a:lnTo>
                        <a:pt x="131" y="95"/>
                      </a:lnTo>
                      <a:lnTo>
                        <a:pt x="130" y="96"/>
                      </a:lnTo>
                      <a:lnTo>
                        <a:pt x="128" y="98"/>
                      </a:lnTo>
                      <a:lnTo>
                        <a:pt x="128" y="100"/>
                      </a:lnTo>
                      <a:lnTo>
                        <a:pt x="127" y="101"/>
                      </a:lnTo>
                      <a:lnTo>
                        <a:pt x="123" y="102"/>
                      </a:lnTo>
                      <a:lnTo>
                        <a:pt x="121" y="103"/>
                      </a:lnTo>
                      <a:lnTo>
                        <a:pt x="121" y="104"/>
                      </a:lnTo>
                      <a:lnTo>
                        <a:pt x="121" y="105"/>
                      </a:lnTo>
                      <a:lnTo>
                        <a:pt x="118" y="104"/>
                      </a:lnTo>
                      <a:lnTo>
                        <a:pt x="115" y="105"/>
                      </a:lnTo>
                      <a:lnTo>
                        <a:pt x="114" y="105"/>
                      </a:lnTo>
                      <a:lnTo>
                        <a:pt x="114" y="107"/>
                      </a:lnTo>
                      <a:lnTo>
                        <a:pt x="114" y="108"/>
                      </a:lnTo>
                      <a:lnTo>
                        <a:pt x="115" y="109"/>
                      </a:lnTo>
                      <a:lnTo>
                        <a:pt x="116" y="113"/>
                      </a:lnTo>
                      <a:lnTo>
                        <a:pt x="117" y="117"/>
                      </a:lnTo>
                      <a:lnTo>
                        <a:pt x="116" y="118"/>
                      </a:lnTo>
                      <a:lnTo>
                        <a:pt x="114" y="120"/>
                      </a:lnTo>
                      <a:lnTo>
                        <a:pt x="109" y="121"/>
                      </a:lnTo>
                      <a:lnTo>
                        <a:pt x="105" y="121"/>
                      </a:lnTo>
                      <a:lnTo>
                        <a:pt x="103" y="121"/>
                      </a:lnTo>
                      <a:lnTo>
                        <a:pt x="100" y="121"/>
                      </a:lnTo>
                      <a:lnTo>
                        <a:pt x="97" y="122"/>
                      </a:lnTo>
                      <a:lnTo>
                        <a:pt x="93" y="123"/>
                      </a:lnTo>
                      <a:lnTo>
                        <a:pt x="89" y="125"/>
                      </a:lnTo>
                      <a:lnTo>
                        <a:pt x="85" y="121"/>
                      </a:lnTo>
                      <a:lnTo>
                        <a:pt x="81" y="120"/>
                      </a:lnTo>
                      <a:lnTo>
                        <a:pt x="77" y="118"/>
                      </a:lnTo>
                      <a:lnTo>
                        <a:pt x="75" y="119"/>
                      </a:lnTo>
                      <a:lnTo>
                        <a:pt x="74" y="120"/>
                      </a:lnTo>
                      <a:lnTo>
                        <a:pt x="71" y="117"/>
                      </a:lnTo>
                      <a:lnTo>
                        <a:pt x="69" y="116"/>
                      </a:lnTo>
                      <a:lnTo>
                        <a:pt x="68" y="115"/>
                      </a:lnTo>
                      <a:lnTo>
                        <a:pt x="67" y="112"/>
                      </a:lnTo>
                      <a:lnTo>
                        <a:pt x="66" y="112"/>
                      </a:lnTo>
                      <a:lnTo>
                        <a:pt x="63" y="113"/>
                      </a:lnTo>
                      <a:lnTo>
                        <a:pt x="60" y="113"/>
                      </a:lnTo>
                      <a:lnTo>
                        <a:pt x="58" y="113"/>
                      </a:lnTo>
                      <a:lnTo>
                        <a:pt x="52" y="113"/>
                      </a:lnTo>
                      <a:lnTo>
                        <a:pt x="52" y="115"/>
                      </a:lnTo>
                      <a:lnTo>
                        <a:pt x="51" y="115"/>
                      </a:lnTo>
                      <a:lnTo>
                        <a:pt x="50" y="116"/>
                      </a:lnTo>
                      <a:lnTo>
                        <a:pt x="47" y="116"/>
                      </a:lnTo>
                      <a:lnTo>
                        <a:pt x="43" y="117"/>
                      </a:lnTo>
                      <a:lnTo>
                        <a:pt x="40" y="118"/>
                      </a:lnTo>
                      <a:lnTo>
                        <a:pt x="37" y="118"/>
                      </a:lnTo>
                      <a:lnTo>
                        <a:pt x="33" y="118"/>
                      </a:lnTo>
                      <a:lnTo>
                        <a:pt x="32" y="118"/>
                      </a:lnTo>
                      <a:lnTo>
                        <a:pt x="27" y="118"/>
                      </a:lnTo>
                      <a:lnTo>
                        <a:pt x="25" y="121"/>
                      </a:lnTo>
                      <a:lnTo>
                        <a:pt x="21" y="121"/>
                      </a:lnTo>
                      <a:lnTo>
                        <a:pt x="17" y="120"/>
                      </a:lnTo>
                      <a:lnTo>
                        <a:pt x="18" y="120"/>
                      </a:lnTo>
                      <a:lnTo>
                        <a:pt x="19" y="110"/>
                      </a:lnTo>
                      <a:lnTo>
                        <a:pt x="21" y="105"/>
                      </a:lnTo>
                      <a:lnTo>
                        <a:pt x="21" y="104"/>
                      </a:lnTo>
                      <a:lnTo>
                        <a:pt x="20" y="104"/>
                      </a:lnTo>
                      <a:lnTo>
                        <a:pt x="19" y="103"/>
                      </a:lnTo>
                      <a:lnTo>
                        <a:pt x="17" y="100"/>
                      </a:lnTo>
                      <a:lnTo>
                        <a:pt x="15" y="94"/>
                      </a:lnTo>
                      <a:lnTo>
                        <a:pt x="14" y="93"/>
                      </a:lnTo>
                      <a:lnTo>
                        <a:pt x="11" y="91"/>
                      </a:lnTo>
                      <a:lnTo>
                        <a:pt x="8" y="89"/>
                      </a:lnTo>
                      <a:lnTo>
                        <a:pt x="5" y="87"/>
                      </a:lnTo>
                      <a:lnTo>
                        <a:pt x="0" y="81"/>
                      </a:lnTo>
                      <a:lnTo>
                        <a:pt x="3" y="80"/>
                      </a:lnTo>
                      <a:lnTo>
                        <a:pt x="4" y="79"/>
                      </a:lnTo>
                      <a:lnTo>
                        <a:pt x="6" y="76"/>
                      </a:lnTo>
                      <a:lnTo>
                        <a:pt x="6" y="74"/>
                      </a:lnTo>
                      <a:lnTo>
                        <a:pt x="6" y="73"/>
                      </a:lnTo>
                      <a:lnTo>
                        <a:pt x="4" y="71"/>
                      </a:lnTo>
                      <a:lnTo>
                        <a:pt x="3" y="68"/>
                      </a:lnTo>
                      <a:lnTo>
                        <a:pt x="4" y="65"/>
                      </a:lnTo>
                      <a:lnTo>
                        <a:pt x="4" y="63"/>
                      </a:lnTo>
                      <a:lnTo>
                        <a:pt x="4" y="61"/>
                      </a:lnTo>
                      <a:lnTo>
                        <a:pt x="4" y="59"/>
                      </a:lnTo>
                      <a:lnTo>
                        <a:pt x="6" y="58"/>
                      </a:lnTo>
                      <a:lnTo>
                        <a:pt x="7" y="57"/>
                      </a:lnTo>
                      <a:lnTo>
                        <a:pt x="11" y="57"/>
                      </a:lnTo>
                      <a:lnTo>
                        <a:pt x="15" y="53"/>
                      </a:lnTo>
                      <a:lnTo>
                        <a:pt x="16" y="52"/>
                      </a:lnTo>
                      <a:lnTo>
                        <a:pt x="17" y="49"/>
                      </a:lnTo>
                      <a:lnTo>
                        <a:pt x="19" y="48"/>
                      </a:lnTo>
                      <a:lnTo>
                        <a:pt x="19" y="46"/>
                      </a:lnTo>
                      <a:lnTo>
                        <a:pt x="19" y="44"/>
                      </a:lnTo>
                      <a:lnTo>
                        <a:pt x="16" y="42"/>
                      </a:lnTo>
                      <a:lnTo>
                        <a:pt x="15" y="40"/>
                      </a:lnTo>
                      <a:lnTo>
                        <a:pt x="13" y="38"/>
                      </a:lnTo>
                      <a:lnTo>
                        <a:pt x="11" y="36"/>
                      </a:lnTo>
                      <a:lnTo>
                        <a:pt x="6" y="34"/>
                      </a:lnTo>
                      <a:lnTo>
                        <a:pt x="5" y="31"/>
                      </a:lnTo>
                      <a:lnTo>
                        <a:pt x="4" y="27"/>
                      </a:lnTo>
                      <a:lnTo>
                        <a:pt x="3" y="25"/>
                      </a:lnTo>
                      <a:lnTo>
                        <a:pt x="2" y="23"/>
                      </a:lnTo>
                      <a:lnTo>
                        <a:pt x="2" y="22"/>
                      </a:lnTo>
                      <a:lnTo>
                        <a:pt x="1" y="20"/>
                      </a:lnTo>
                      <a:lnTo>
                        <a:pt x="1" y="16"/>
                      </a:lnTo>
                      <a:lnTo>
                        <a:pt x="2" y="12"/>
                      </a:lnTo>
                      <a:lnTo>
                        <a:pt x="3" y="10"/>
                      </a:lnTo>
                      <a:lnTo>
                        <a:pt x="4" y="10"/>
                      </a:lnTo>
                      <a:lnTo>
                        <a:pt x="8" y="7"/>
                      </a:lnTo>
                      <a:lnTo>
                        <a:pt x="8" y="4"/>
                      </a:lnTo>
                      <a:lnTo>
                        <a:pt x="9" y="2"/>
                      </a:lnTo>
                      <a:lnTo>
                        <a:pt x="10" y="1"/>
                      </a:lnTo>
                      <a:lnTo>
                        <a:pt x="11" y="0"/>
                      </a:lnTo>
                      <a:lnTo>
                        <a:pt x="13" y="2"/>
                      </a:lnTo>
                      <a:lnTo>
                        <a:pt x="19" y="5"/>
                      </a:lnTo>
                      <a:lnTo>
                        <a:pt x="21" y="7"/>
                      </a:lnTo>
                      <a:lnTo>
                        <a:pt x="21" y="8"/>
                      </a:lnTo>
                      <a:lnTo>
                        <a:pt x="20" y="10"/>
                      </a:lnTo>
                      <a:lnTo>
                        <a:pt x="17" y="11"/>
                      </a:lnTo>
                      <a:lnTo>
                        <a:pt x="16" y="13"/>
                      </a:lnTo>
                      <a:lnTo>
                        <a:pt x="16" y="15"/>
                      </a:lnTo>
                      <a:lnTo>
                        <a:pt x="16" y="16"/>
                      </a:lnTo>
                      <a:lnTo>
                        <a:pt x="17" y="18"/>
                      </a:lnTo>
                      <a:lnTo>
                        <a:pt x="27" y="16"/>
                      </a:lnTo>
                      <a:lnTo>
                        <a:pt x="37" y="17"/>
                      </a:lnTo>
                      <a:lnTo>
                        <a:pt x="49" y="19"/>
                      </a:lnTo>
                      <a:lnTo>
                        <a:pt x="58" y="21"/>
                      </a:lnTo>
                      <a:lnTo>
                        <a:pt x="64" y="19"/>
                      </a:lnTo>
                      <a:lnTo>
                        <a:pt x="76" y="22"/>
                      </a:lnTo>
                      <a:lnTo>
                        <a:pt x="86" y="24"/>
                      </a:lnTo>
                      <a:lnTo>
                        <a:pt x="96" y="24"/>
                      </a:lnTo>
                      <a:lnTo>
                        <a:pt x="102" y="23"/>
                      </a:lnTo>
                      <a:lnTo>
                        <a:pt x="106" y="21"/>
                      </a:lnTo>
                      <a:lnTo>
                        <a:pt x="110" y="16"/>
                      </a:lnTo>
                      <a:lnTo>
                        <a:pt x="119" y="10"/>
                      </a:lnTo>
                      <a:lnTo>
                        <a:pt x="126" y="7"/>
                      </a:lnTo>
                      <a:lnTo>
                        <a:pt x="137" y="5"/>
                      </a:lnTo>
                      <a:lnTo>
                        <a:pt x="145" y="3"/>
                      </a:lnTo>
                      <a:lnTo>
                        <a:pt x="146" y="5"/>
                      </a:lnTo>
                      <a:lnTo>
                        <a:pt x="155" y="10"/>
                      </a:lnTo>
                      <a:lnTo>
                        <a:pt x="159" y="10"/>
                      </a:lnTo>
                      <a:lnTo>
                        <a:pt x="162" y="11"/>
                      </a:lnTo>
                      <a:lnTo>
                        <a:pt x="164" y="12"/>
                      </a:lnTo>
                      <a:lnTo>
                        <a:pt x="164" y="13"/>
                      </a:lnTo>
                      <a:lnTo>
                        <a:pt x="169" y="11"/>
                      </a:lnTo>
                      <a:lnTo>
                        <a:pt x="171" y="14"/>
                      </a:lnTo>
                      <a:lnTo>
                        <a:pt x="174" y="18"/>
                      </a:lnTo>
                      <a:lnTo>
                        <a:pt x="180" y="20"/>
                      </a:lnTo>
                      <a:lnTo>
                        <a:pt x="184" y="21"/>
                      </a:lnTo>
                      <a:lnTo>
                        <a:pt x="186" y="22"/>
                      </a:lnTo>
                      <a:lnTo>
                        <a:pt x="191" y="21"/>
                      </a:lnTo>
                    </a:path>
                  </a:pathLst>
                </a:custGeom>
                <a:grpFill/>
                <a:ln w="6350" cap="flat">
                  <a:solidFill>
                    <a:schemeClr val="bg2"/>
                  </a:solidFill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grpSp>
              <p:nvGrpSpPr>
                <p:cNvPr id="385" name="Grupo 384">
                  <a:extLst>
                    <a:ext uri="{FF2B5EF4-FFF2-40B4-BE49-F238E27FC236}">
                      <a16:creationId xmlns:a16="http://schemas.microsoft.com/office/drawing/2014/main" id="{DFABC119-67CD-F36A-57C9-61FB30A100E0}"/>
                    </a:ext>
                  </a:extLst>
                </p:cNvPr>
                <p:cNvGrpSpPr/>
                <p:nvPr/>
              </p:nvGrpSpPr>
              <p:grpSpPr>
                <a:xfrm>
                  <a:off x="14726561" y="5973639"/>
                  <a:ext cx="3438578" cy="2471821"/>
                  <a:chOff x="14726561" y="5973639"/>
                  <a:chExt cx="3438578" cy="2471821"/>
                </a:xfrm>
                <a:grpFill/>
              </p:grpSpPr>
              <p:grpSp>
                <p:nvGrpSpPr>
                  <p:cNvPr id="386" name="Grupo 385">
                    <a:extLst>
                      <a:ext uri="{FF2B5EF4-FFF2-40B4-BE49-F238E27FC236}">
                        <a16:creationId xmlns:a16="http://schemas.microsoft.com/office/drawing/2014/main" id="{025DCA78-D93A-40A6-4D79-1277258EE543}"/>
                      </a:ext>
                    </a:extLst>
                  </p:cNvPr>
                  <p:cNvGrpSpPr/>
                  <p:nvPr/>
                </p:nvGrpSpPr>
                <p:grpSpPr>
                  <a:xfrm>
                    <a:off x="14726561" y="5973639"/>
                    <a:ext cx="3224355" cy="2471821"/>
                    <a:chOff x="14726561" y="5973639"/>
                    <a:chExt cx="3224355" cy="2471821"/>
                  </a:xfrm>
                  <a:grpFill/>
                </p:grpSpPr>
                <p:grpSp>
                  <p:nvGrpSpPr>
                    <p:cNvPr id="388" name="Grupo 387">
                      <a:extLst>
                        <a:ext uri="{FF2B5EF4-FFF2-40B4-BE49-F238E27FC236}">
                          <a16:creationId xmlns:a16="http://schemas.microsoft.com/office/drawing/2014/main" id="{0B4D45E4-97E3-C323-C407-29BBCB31DFE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4726561" y="6127441"/>
                      <a:ext cx="2449849" cy="2318019"/>
                      <a:chOff x="14726561" y="6127441"/>
                      <a:chExt cx="2449849" cy="2318019"/>
                    </a:xfrm>
                    <a:grpFill/>
                  </p:grpSpPr>
                  <p:sp>
                    <p:nvSpPr>
                      <p:cNvPr id="392" name="Freeform 14">
                        <a:extLst>
                          <a:ext uri="{FF2B5EF4-FFF2-40B4-BE49-F238E27FC236}">
                            <a16:creationId xmlns:a16="http://schemas.microsoft.com/office/drawing/2014/main" id="{5F44FB07-A1DD-180F-536B-4520C9EE9C49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6533738" y="7319407"/>
                        <a:ext cx="362534" cy="313099"/>
                      </a:xfrm>
                      <a:custGeom>
                        <a:avLst/>
                        <a:gdLst>
                          <a:gd name="T0" fmla="*/ 164 w 291"/>
                          <a:gd name="T1" fmla="*/ 3 h 251"/>
                          <a:gd name="T2" fmla="*/ 178 w 291"/>
                          <a:gd name="T3" fmla="*/ 6 h 251"/>
                          <a:gd name="T4" fmla="*/ 188 w 291"/>
                          <a:gd name="T5" fmla="*/ 17 h 251"/>
                          <a:gd name="T6" fmla="*/ 199 w 291"/>
                          <a:gd name="T7" fmla="*/ 20 h 251"/>
                          <a:gd name="T8" fmla="*/ 221 w 291"/>
                          <a:gd name="T9" fmla="*/ 19 h 251"/>
                          <a:gd name="T10" fmla="*/ 232 w 291"/>
                          <a:gd name="T11" fmla="*/ 29 h 251"/>
                          <a:gd name="T12" fmla="*/ 234 w 291"/>
                          <a:gd name="T13" fmla="*/ 42 h 251"/>
                          <a:gd name="T14" fmla="*/ 237 w 291"/>
                          <a:gd name="T15" fmla="*/ 57 h 251"/>
                          <a:gd name="T16" fmla="*/ 232 w 291"/>
                          <a:gd name="T17" fmla="*/ 72 h 251"/>
                          <a:gd name="T18" fmla="*/ 240 w 291"/>
                          <a:gd name="T19" fmla="*/ 88 h 251"/>
                          <a:gd name="T20" fmla="*/ 262 w 291"/>
                          <a:gd name="T21" fmla="*/ 111 h 251"/>
                          <a:gd name="T22" fmla="*/ 263 w 291"/>
                          <a:gd name="T23" fmla="*/ 125 h 251"/>
                          <a:gd name="T24" fmla="*/ 282 w 291"/>
                          <a:gd name="T25" fmla="*/ 135 h 251"/>
                          <a:gd name="T26" fmla="*/ 288 w 291"/>
                          <a:gd name="T27" fmla="*/ 148 h 251"/>
                          <a:gd name="T28" fmla="*/ 270 w 291"/>
                          <a:gd name="T29" fmla="*/ 160 h 251"/>
                          <a:gd name="T30" fmla="*/ 251 w 291"/>
                          <a:gd name="T31" fmla="*/ 155 h 251"/>
                          <a:gd name="T32" fmla="*/ 248 w 291"/>
                          <a:gd name="T33" fmla="*/ 168 h 251"/>
                          <a:gd name="T34" fmla="*/ 254 w 291"/>
                          <a:gd name="T35" fmla="*/ 183 h 251"/>
                          <a:gd name="T36" fmla="*/ 258 w 291"/>
                          <a:gd name="T37" fmla="*/ 201 h 251"/>
                          <a:gd name="T38" fmla="*/ 245 w 291"/>
                          <a:gd name="T39" fmla="*/ 212 h 251"/>
                          <a:gd name="T40" fmla="*/ 227 w 291"/>
                          <a:gd name="T41" fmla="*/ 224 h 251"/>
                          <a:gd name="T42" fmla="*/ 226 w 291"/>
                          <a:gd name="T43" fmla="*/ 244 h 251"/>
                          <a:gd name="T44" fmla="*/ 217 w 291"/>
                          <a:gd name="T45" fmla="*/ 244 h 251"/>
                          <a:gd name="T46" fmla="*/ 194 w 291"/>
                          <a:gd name="T47" fmla="*/ 242 h 251"/>
                          <a:gd name="T48" fmla="*/ 181 w 291"/>
                          <a:gd name="T49" fmla="*/ 233 h 251"/>
                          <a:gd name="T50" fmla="*/ 173 w 291"/>
                          <a:gd name="T51" fmla="*/ 237 h 251"/>
                          <a:gd name="T52" fmla="*/ 163 w 291"/>
                          <a:gd name="T53" fmla="*/ 236 h 251"/>
                          <a:gd name="T54" fmla="*/ 147 w 291"/>
                          <a:gd name="T55" fmla="*/ 236 h 251"/>
                          <a:gd name="T56" fmla="*/ 136 w 291"/>
                          <a:gd name="T57" fmla="*/ 239 h 251"/>
                          <a:gd name="T58" fmla="*/ 124 w 291"/>
                          <a:gd name="T59" fmla="*/ 233 h 251"/>
                          <a:gd name="T60" fmla="*/ 99 w 291"/>
                          <a:gd name="T61" fmla="*/ 224 h 251"/>
                          <a:gd name="T62" fmla="*/ 63 w 291"/>
                          <a:gd name="T63" fmla="*/ 217 h 251"/>
                          <a:gd name="T64" fmla="*/ 40 w 291"/>
                          <a:gd name="T65" fmla="*/ 220 h 251"/>
                          <a:gd name="T66" fmla="*/ 23 w 291"/>
                          <a:gd name="T67" fmla="*/ 235 h 251"/>
                          <a:gd name="T68" fmla="*/ 13 w 291"/>
                          <a:gd name="T69" fmla="*/ 238 h 251"/>
                          <a:gd name="T70" fmla="*/ 13 w 291"/>
                          <a:gd name="T71" fmla="*/ 220 h 251"/>
                          <a:gd name="T72" fmla="*/ 8 w 291"/>
                          <a:gd name="T73" fmla="*/ 206 h 251"/>
                          <a:gd name="T74" fmla="*/ 4 w 291"/>
                          <a:gd name="T75" fmla="*/ 194 h 251"/>
                          <a:gd name="T76" fmla="*/ 22 w 291"/>
                          <a:gd name="T77" fmla="*/ 174 h 251"/>
                          <a:gd name="T78" fmla="*/ 9 w 291"/>
                          <a:gd name="T79" fmla="*/ 116 h 251"/>
                          <a:gd name="T80" fmla="*/ 28 w 291"/>
                          <a:gd name="T81" fmla="*/ 116 h 251"/>
                          <a:gd name="T82" fmla="*/ 48 w 291"/>
                          <a:gd name="T83" fmla="*/ 115 h 251"/>
                          <a:gd name="T84" fmla="*/ 61 w 291"/>
                          <a:gd name="T85" fmla="*/ 102 h 251"/>
                          <a:gd name="T86" fmla="*/ 70 w 291"/>
                          <a:gd name="T87" fmla="*/ 104 h 251"/>
                          <a:gd name="T88" fmla="*/ 78 w 291"/>
                          <a:gd name="T89" fmla="*/ 102 h 251"/>
                          <a:gd name="T90" fmla="*/ 72 w 291"/>
                          <a:gd name="T91" fmla="*/ 94 h 251"/>
                          <a:gd name="T92" fmla="*/ 77 w 291"/>
                          <a:gd name="T93" fmla="*/ 76 h 251"/>
                          <a:gd name="T94" fmla="*/ 93 w 291"/>
                          <a:gd name="T95" fmla="*/ 58 h 251"/>
                          <a:gd name="T96" fmla="*/ 106 w 291"/>
                          <a:gd name="T97" fmla="*/ 49 h 251"/>
                          <a:gd name="T98" fmla="*/ 100 w 291"/>
                          <a:gd name="T99" fmla="*/ 43 h 251"/>
                          <a:gd name="T100" fmla="*/ 105 w 291"/>
                          <a:gd name="T101" fmla="*/ 25 h 251"/>
                          <a:gd name="T102" fmla="*/ 129 w 291"/>
                          <a:gd name="T103" fmla="*/ 18 h 251"/>
                          <a:gd name="T104" fmla="*/ 143 w 291"/>
                          <a:gd name="T105" fmla="*/ 3 h 251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</a:cxnLst>
                        <a:rect l="0" t="0" r="r" b="b"/>
                        <a:pathLst>
                          <a:path w="291" h="251">
                            <a:moveTo>
                              <a:pt x="151" y="0"/>
                            </a:moveTo>
                            <a:lnTo>
                              <a:pt x="156" y="5"/>
                            </a:lnTo>
                            <a:lnTo>
                              <a:pt x="156" y="5"/>
                            </a:lnTo>
                            <a:lnTo>
                              <a:pt x="158" y="3"/>
                            </a:lnTo>
                            <a:lnTo>
                              <a:pt x="159" y="3"/>
                            </a:lnTo>
                            <a:lnTo>
                              <a:pt x="164" y="3"/>
                            </a:lnTo>
                            <a:lnTo>
                              <a:pt x="166" y="5"/>
                            </a:lnTo>
                            <a:lnTo>
                              <a:pt x="168" y="7"/>
                            </a:lnTo>
                            <a:lnTo>
                              <a:pt x="169" y="10"/>
                            </a:lnTo>
                            <a:lnTo>
                              <a:pt x="171" y="11"/>
                            </a:lnTo>
                            <a:lnTo>
                              <a:pt x="175" y="7"/>
                            </a:lnTo>
                            <a:lnTo>
                              <a:pt x="178" y="6"/>
                            </a:lnTo>
                            <a:lnTo>
                              <a:pt x="180" y="6"/>
                            </a:lnTo>
                            <a:lnTo>
                              <a:pt x="185" y="10"/>
                            </a:lnTo>
                            <a:lnTo>
                              <a:pt x="188" y="11"/>
                            </a:lnTo>
                            <a:lnTo>
                              <a:pt x="189" y="12"/>
                            </a:lnTo>
                            <a:lnTo>
                              <a:pt x="189" y="14"/>
                            </a:lnTo>
                            <a:lnTo>
                              <a:pt x="188" y="17"/>
                            </a:lnTo>
                            <a:lnTo>
                              <a:pt x="188" y="19"/>
                            </a:lnTo>
                            <a:lnTo>
                              <a:pt x="190" y="22"/>
                            </a:lnTo>
                            <a:lnTo>
                              <a:pt x="192" y="25"/>
                            </a:lnTo>
                            <a:lnTo>
                              <a:pt x="196" y="21"/>
                            </a:lnTo>
                            <a:lnTo>
                              <a:pt x="198" y="20"/>
                            </a:lnTo>
                            <a:lnTo>
                              <a:pt x="199" y="20"/>
                            </a:lnTo>
                            <a:lnTo>
                              <a:pt x="202" y="18"/>
                            </a:lnTo>
                            <a:lnTo>
                              <a:pt x="204" y="17"/>
                            </a:lnTo>
                            <a:lnTo>
                              <a:pt x="206" y="16"/>
                            </a:lnTo>
                            <a:lnTo>
                              <a:pt x="209" y="17"/>
                            </a:lnTo>
                            <a:lnTo>
                              <a:pt x="215" y="16"/>
                            </a:lnTo>
                            <a:lnTo>
                              <a:pt x="221" y="19"/>
                            </a:lnTo>
                            <a:lnTo>
                              <a:pt x="222" y="20"/>
                            </a:lnTo>
                            <a:lnTo>
                              <a:pt x="225" y="24"/>
                            </a:lnTo>
                            <a:lnTo>
                              <a:pt x="226" y="26"/>
                            </a:lnTo>
                            <a:lnTo>
                              <a:pt x="227" y="27"/>
                            </a:lnTo>
                            <a:lnTo>
                              <a:pt x="230" y="28"/>
                            </a:lnTo>
                            <a:lnTo>
                              <a:pt x="232" y="29"/>
                            </a:lnTo>
                            <a:lnTo>
                              <a:pt x="234" y="29"/>
                            </a:lnTo>
                            <a:lnTo>
                              <a:pt x="234" y="30"/>
                            </a:lnTo>
                            <a:lnTo>
                              <a:pt x="235" y="31"/>
                            </a:lnTo>
                            <a:lnTo>
                              <a:pt x="235" y="33"/>
                            </a:lnTo>
                            <a:lnTo>
                              <a:pt x="235" y="40"/>
                            </a:lnTo>
                            <a:lnTo>
                              <a:pt x="234" y="42"/>
                            </a:lnTo>
                            <a:lnTo>
                              <a:pt x="232" y="44"/>
                            </a:lnTo>
                            <a:lnTo>
                              <a:pt x="232" y="45"/>
                            </a:lnTo>
                            <a:lnTo>
                              <a:pt x="232" y="47"/>
                            </a:lnTo>
                            <a:lnTo>
                              <a:pt x="234" y="49"/>
                            </a:lnTo>
                            <a:lnTo>
                              <a:pt x="237" y="54"/>
                            </a:lnTo>
                            <a:lnTo>
                              <a:pt x="237" y="57"/>
                            </a:lnTo>
                            <a:lnTo>
                              <a:pt x="237" y="58"/>
                            </a:lnTo>
                            <a:lnTo>
                              <a:pt x="234" y="64"/>
                            </a:lnTo>
                            <a:lnTo>
                              <a:pt x="232" y="66"/>
                            </a:lnTo>
                            <a:lnTo>
                              <a:pt x="232" y="69"/>
                            </a:lnTo>
                            <a:lnTo>
                              <a:pt x="231" y="72"/>
                            </a:lnTo>
                            <a:lnTo>
                              <a:pt x="232" y="72"/>
                            </a:lnTo>
                            <a:lnTo>
                              <a:pt x="237" y="77"/>
                            </a:lnTo>
                            <a:lnTo>
                              <a:pt x="242" y="80"/>
                            </a:lnTo>
                            <a:lnTo>
                              <a:pt x="242" y="81"/>
                            </a:lnTo>
                            <a:lnTo>
                              <a:pt x="243" y="81"/>
                            </a:lnTo>
                            <a:lnTo>
                              <a:pt x="240" y="86"/>
                            </a:lnTo>
                            <a:lnTo>
                              <a:pt x="240" y="88"/>
                            </a:lnTo>
                            <a:lnTo>
                              <a:pt x="243" y="90"/>
                            </a:lnTo>
                            <a:lnTo>
                              <a:pt x="245" y="93"/>
                            </a:lnTo>
                            <a:lnTo>
                              <a:pt x="247" y="99"/>
                            </a:lnTo>
                            <a:lnTo>
                              <a:pt x="250" y="104"/>
                            </a:lnTo>
                            <a:lnTo>
                              <a:pt x="257" y="108"/>
                            </a:lnTo>
                            <a:lnTo>
                              <a:pt x="262" y="111"/>
                            </a:lnTo>
                            <a:lnTo>
                              <a:pt x="263" y="112"/>
                            </a:lnTo>
                            <a:lnTo>
                              <a:pt x="264" y="114"/>
                            </a:lnTo>
                            <a:lnTo>
                              <a:pt x="263" y="117"/>
                            </a:lnTo>
                            <a:lnTo>
                              <a:pt x="262" y="121"/>
                            </a:lnTo>
                            <a:lnTo>
                              <a:pt x="261" y="123"/>
                            </a:lnTo>
                            <a:lnTo>
                              <a:pt x="263" y="125"/>
                            </a:lnTo>
                            <a:lnTo>
                              <a:pt x="268" y="124"/>
                            </a:lnTo>
                            <a:lnTo>
                              <a:pt x="275" y="125"/>
                            </a:lnTo>
                            <a:lnTo>
                              <a:pt x="282" y="129"/>
                            </a:lnTo>
                            <a:lnTo>
                              <a:pt x="282" y="131"/>
                            </a:lnTo>
                            <a:lnTo>
                              <a:pt x="282" y="133"/>
                            </a:lnTo>
                            <a:lnTo>
                              <a:pt x="282" y="135"/>
                            </a:lnTo>
                            <a:lnTo>
                              <a:pt x="283" y="137"/>
                            </a:lnTo>
                            <a:lnTo>
                              <a:pt x="289" y="142"/>
                            </a:lnTo>
                            <a:lnTo>
                              <a:pt x="290" y="143"/>
                            </a:lnTo>
                            <a:lnTo>
                              <a:pt x="290" y="146"/>
                            </a:lnTo>
                            <a:lnTo>
                              <a:pt x="290" y="148"/>
                            </a:lnTo>
                            <a:lnTo>
                              <a:pt x="288" y="148"/>
                            </a:lnTo>
                            <a:lnTo>
                              <a:pt x="286" y="149"/>
                            </a:lnTo>
                            <a:lnTo>
                              <a:pt x="283" y="151"/>
                            </a:lnTo>
                            <a:lnTo>
                              <a:pt x="282" y="154"/>
                            </a:lnTo>
                            <a:lnTo>
                              <a:pt x="276" y="158"/>
                            </a:lnTo>
                            <a:lnTo>
                              <a:pt x="273" y="160"/>
                            </a:lnTo>
                            <a:lnTo>
                              <a:pt x="270" y="160"/>
                            </a:lnTo>
                            <a:lnTo>
                              <a:pt x="264" y="159"/>
                            </a:lnTo>
                            <a:lnTo>
                              <a:pt x="262" y="157"/>
                            </a:lnTo>
                            <a:lnTo>
                              <a:pt x="261" y="156"/>
                            </a:lnTo>
                            <a:lnTo>
                              <a:pt x="258" y="154"/>
                            </a:lnTo>
                            <a:lnTo>
                              <a:pt x="255" y="154"/>
                            </a:lnTo>
                            <a:lnTo>
                              <a:pt x="251" y="155"/>
                            </a:lnTo>
                            <a:lnTo>
                              <a:pt x="250" y="156"/>
                            </a:lnTo>
                            <a:lnTo>
                              <a:pt x="249" y="157"/>
                            </a:lnTo>
                            <a:lnTo>
                              <a:pt x="247" y="162"/>
                            </a:lnTo>
                            <a:lnTo>
                              <a:pt x="246" y="164"/>
                            </a:lnTo>
                            <a:lnTo>
                              <a:pt x="247" y="165"/>
                            </a:lnTo>
                            <a:lnTo>
                              <a:pt x="248" y="168"/>
                            </a:lnTo>
                            <a:lnTo>
                              <a:pt x="251" y="172"/>
                            </a:lnTo>
                            <a:lnTo>
                              <a:pt x="255" y="174"/>
                            </a:lnTo>
                            <a:lnTo>
                              <a:pt x="255" y="177"/>
                            </a:lnTo>
                            <a:lnTo>
                              <a:pt x="255" y="178"/>
                            </a:lnTo>
                            <a:lnTo>
                              <a:pt x="254" y="180"/>
                            </a:lnTo>
                            <a:lnTo>
                              <a:pt x="254" y="183"/>
                            </a:lnTo>
                            <a:lnTo>
                              <a:pt x="257" y="187"/>
                            </a:lnTo>
                            <a:lnTo>
                              <a:pt x="256" y="188"/>
                            </a:lnTo>
                            <a:lnTo>
                              <a:pt x="256" y="194"/>
                            </a:lnTo>
                            <a:lnTo>
                              <a:pt x="256" y="199"/>
                            </a:lnTo>
                            <a:lnTo>
                              <a:pt x="256" y="200"/>
                            </a:lnTo>
                            <a:lnTo>
                              <a:pt x="258" y="201"/>
                            </a:lnTo>
                            <a:lnTo>
                              <a:pt x="259" y="204"/>
                            </a:lnTo>
                            <a:lnTo>
                              <a:pt x="261" y="208"/>
                            </a:lnTo>
                            <a:lnTo>
                              <a:pt x="261" y="209"/>
                            </a:lnTo>
                            <a:lnTo>
                              <a:pt x="255" y="209"/>
                            </a:lnTo>
                            <a:lnTo>
                              <a:pt x="248" y="209"/>
                            </a:lnTo>
                            <a:lnTo>
                              <a:pt x="245" y="212"/>
                            </a:lnTo>
                            <a:lnTo>
                              <a:pt x="243" y="211"/>
                            </a:lnTo>
                            <a:lnTo>
                              <a:pt x="240" y="211"/>
                            </a:lnTo>
                            <a:lnTo>
                              <a:pt x="237" y="212"/>
                            </a:lnTo>
                            <a:lnTo>
                              <a:pt x="233" y="217"/>
                            </a:lnTo>
                            <a:lnTo>
                              <a:pt x="231" y="220"/>
                            </a:lnTo>
                            <a:lnTo>
                              <a:pt x="227" y="224"/>
                            </a:lnTo>
                            <a:lnTo>
                              <a:pt x="227" y="226"/>
                            </a:lnTo>
                            <a:lnTo>
                              <a:pt x="225" y="230"/>
                            </a:lnTo>
                            <a:lnTo>
                              <a:pt x="224" y="235"/>
                            </a:lnTo>
                            <a:lnTo>
                              <a:pt x="225" y="237"/>
                            </a:lnTo>
                            <a:lnTo>
                              <a:pt x="226" y="241"/>
                            </a:lnTo>
                            <a:lnTo>
                              <a:pt x="226" y="244"/>
                            </a:lnTo>
                            <a:lnTo>
                              <a:pt x="227" y="246"/>
                            </a:lnTo>
                            <a:lnTo>
                              <a:pt x="225" y="248"/>
                            </a:lnTo>
                            <a:lnTo>
                              <a:pt x="224" y="250"/>
                            </a:lnTo>
                            <a:lnTo>
                              <a:pt x="221" y="250"/>
                            </a:lnTo>
                            <a:lnTo>
                              <a:pt x="218" y="247"/>
                            </a:lnTo>
                            <a:lnTo>
                              <a:pt x="217" y="244"/>
                            </a:lnTo>
                            <a:lnTo>
                              <a:pt x="214" y="241"/>
                            </a:lnTo>
                            <a:lnTo>
                              <a:pt x="212" y="240"/>
                            </a:lnTo>
                            <a:lnTo>
                              <a:pt x="209" y="240"/>
                            </a:lnTo>
                            <a:lnTo>
                              <a:pt x="205" y="241"/>
                            </a:lnTo>
                            <a:lnTo>
                              <a:pt x="198" y="242"/>
                            </a:lnTo>
                            <a:lnTo>
                              <a:pt x="194" y="242"/>
                            </a:lnTo>
                            <a:lnTo>
                              <a:pt x="192" y="244"/>
                            </a:lnTo>
                            <a:lnTo>
                              <a:pt x="188" y="245"/>
                            </a:lnTo>
                            <a:lnTo>
                              <a:pt x="186" y="243"/>
                            </a:lnTo>
                            <a:lnTo>
                              <a:pt x="184" y="239"/>
                            </a:lnTo>
                            <a:lnTo>
                              <a:pt x="182" y="235"/>
                            </a:lnTo>
                            <a:lnTo>
                              <a:pt x="181" y="233"/>
                            </a:lnTo>
                            <a:lnTo>
                              <a:pt x="180" y="233"/>
                            </a:lnTo>
                            <a:lnTo>
                              <a:pt x="179" y="233"/>
                            </a:lnTo>
                            <a:lnTo>
                              <a:pt x="178" y="235"/>
                            </a:lnTo>
                            <a:lnTo>
                              <a:pt x="176" y="236"/>
                            </a:lnTo>
                            <a:lnTo>
                              <a:pt x="175" y="236"/>
                            </a:lnTo>
                            <a:lnTo>
                              <a:pt x="173" y="237"/>
                            </a:lnTo>
                            <a:lnTo>
                              <a:pt x="171" y="239"/>
                            </a:lnTo>
                            <a:lnTo>
                              <a:pt x="169" y="242"/>
                            </a:lnTo>
                            <a:lnTo>
                              <a:pt x="168" y="242"/>
                            </a:lnTo>
                            <a:lnTo>
                              <a:pt x="167" y="241"/>
                            </a:lnTo>
                            <a:lnTo>
                              <a:pt x="165" y="237"/>
                            </a:lnTo>
                            <a:lnTo>
                              <a:pt x="163" y="236"/>
                            </a:lnTo>
                            <a:lnTo>
                              <a:pt x="160" y="236"/>
                            </a:lnTo>
                            <a:lnTo>
                              <a:pt x="156" y="235"/>
                            </a:lnTo>
                            <a:lnTo>
                              <a:pt x="152" y="234"/>
                            </a:lnTo>
                            <a:lnTo>
                              <a:pt x="151" y="234"/>
                            </a:lnTo>
                            <a:lnTo>
                              <a:pt x="149" y="236"/>
                            </a:lnTo>
                            <a:lnTo>
                              <a:pt x="147" y="236"/>
                            </a:lnTo>
                            <a:lnTo>
                              <a:pt x="142" y="235"/>
                            </a:lnTo>
                            <a:lnTo>
                              <a:pt x="141" y="235"/>
                            </a:lnTo>
                            <a:lnTo>
                              <a:pt x="140" y="237"/>
                            </a:lnTo>
                            <a:lnTo>
                              <a:pt x="139" y="240"/>
                            </a:lnTo>
                            <a:lnTo>
                              <a:pt x="138" y="240"/>
                            </a:lnTo>
                            <a:lnTo>
                              <a:pt x="136" y="239"/>
                            </a:lnTo>
                            <a:lnTo>
                              <a:pt x="137" y="236"/>
                            </a:lnTo>
                            <a:lnTo>
                              <a:pt x="135" y="234"/>
                            </a:lnTo>
                            <a:lnTo>
                              <a:pt x="130" y="234"/>
                            </a:lnTo>
                            <a:lnTo>
                              <a:pt x="127" y="235"/>
                            </a:lnTo>
                            <a:lnTo>
                              <a:pt x="125" y="235"/>
                            </a:lnTo>
                            <a:lnTo>
                              <a:pt x="124" y="233"/>
                            </a:lnTo>
                            <a:lnTo>
                              <a:pt x="121" y="226"/>
                            </a:lnTo>
                            <a:lnTo>
                              <a:pt x="118" y="226"/>
                            </a:lnTo>
                            <a:lnTo>
                              <a:pt x="115" y="226"/>
                            </a:lnTo>
                            <a:lnTo>
                              <a:pt x="109" y="226"/>
                            </a:lnTo>
                            <a:lnTo>
                              <a:pt x="103" y="224"/>
                            </a:lnTo>
                            <a:lnTo>
                              <a:pt x="99" y="224"/>
                            </a:lnTo>
                            <a:lnTo>
                              <a:pt x="98" y="222"/>
                            </a:lnTo>
                            <a:lnTo>
                              <a:pt x="94" y="222"/>
                            </a:lnTo>
                            <a:lnTo>
                              <a:pt x="83" y="219"/>
                            </a:lnTo>
                            <a:lnTo>
                              <a:pt x="79" y="219"/>
                            </a:lnTo>
                            <a:lnTo>
                              <a:pt x="73" y="219"/>
                            </a:lnTo>
                            <a:lnTo>
                              <a:pt x="63" y="217"/>
                            </a:lnTo>
                            <a:lnTo>
                              <a:pt x="57" y="218"/>
                            </a:lnTo>
                            <a:lnTo>
                              <a:pt x="54" y="219"/>
                            </a:lnTo>
                            <a:lnTo>
                              <a:pt x="51" y="220"/>
                            </a:lnTo>
                            <a:lnTo>
                              <a:pt x="45" y="220"/>
                            </a:lnTo>
                            <a:lnTo>
                              <a:pt x="43" y="220"/>
                            </a:lnTo>
                            <a:lnTo>
                              <a:pt x="40" y="220"/>
                            </a:lnTo>
                            <a:lnTo>
                              <a:pt x="36" y="221"/>
                            </a:lnTo>
                            <a:lnTo>
                              <a:pt x="34" y="222"/>
                            </a:lnTo>
                            <a:lnTo>
                              <a:pt x="33" y="226"/>
                            </a:lnTo>
                            <a:lnTo>
                              <a:pt x="29" y="231"/>
                            </a:lnTo>
                            <a:lnTo>
                              <a:pt x="24" y="235"/>
                            </a:lnTo>
                            <a:lnTo>
                              <a:pt x="23" y="235"/>
                            </a:lnTo>
                            <a:lnTo>
                              <a:pt x="21" y="233"/>
                            </a:lnTo>
                            <a:lnTo>
                              <a:pt x="19" y="233"/>
                            </a:lnTo>
                            <a:lnTo>
                              <a:pt x="16" y="232"/>
                            </a:lnTo>
                            <a:lnTo>
                              <a:pt x="14" y="233"/>
                            </a:lnTo>
                            <a:lnTo>
                              <a:pt x="13" y="234"/>
                            </a:lnTo>
                            <a:lnTo>
                              <a:pt x="13" y="238"/>
                            </a:lnTo>
                            <a:lnTo>
                              <a:pt x="13" y="238"/>
                            </a:lnTo>
                            <a:lnTo>
                              <a:pt x="11" y="233"/>
                            </a:lnTo>
                            <a:lnTo>
                              <a:pt x="11" y="229"/>
                            </a:lnTo>
                            <a:lnTo>
                              <a:pt x="12" y="226"/>
                            </a:lnTo>
                            <a:lnTo>
                              <a:pt x="14" y="224"/>
                            </a:lnTo>
                            <a:lnTo>
                              <a:pt x="13" y="220"/>
                            </a:lnTo>
                            <a:lnTo>
                              <a:pt x="14" y="216"/>
                            </a:lnTo>
                            <a:lnTo>
                              <a:pt x="14" y="212"/>
                            </a:lnTo>
                            <a:lnTo>
                              <a:pt x="14" y="211"/>
                            </a:lnTo>
                            <a:lnTo>
                              <a:pt x="12" y="209"/>
                            </a:lnTo>
                            <a:lnTo>
                              <a:pt x="9" y="208"/>
                            </a:lnTo>
                            <a:lnTo>
                              <a:pt x="8" y="206"/>
                            </a:lnTo>
                            <a:lnTo>
                              <a:pt x="4" y="205"/>
                            </a:lnTo>
                            <a:lnTo>
                              <a:pt x="0" y="202"/>
                            </a:lnTo>
                            <a:lnTo>
                              <a:pt x="0" y="200"/>
                            </a:lnTo>
                            <a:lnTo>
                              <a:pt x="0" y="200"/>
                            </a:lnTo>
                            <a:lnTo>
                              <a:pt x="1" y="198"/>
                            </a:lnTo>
                            <a:lnTo>
                              <a:pt x="4" y="194"/>
                            </a:lnTo>
                            <a:lnTo>
                              <a:pt x="7" y="189"/>
                            </a:lnTo>
                            <a:lnTo>
                              <a:pt x="9" y="187"/>
                            </a:lnTo>
                            <a:lnTo>
                              <a:pt x="20" y="181"/>
                            </a:lnTo>
                            <a:lnTo>
                              <a:pt x="21" y="179"/>
                            </a:lnTo>
                            <a:lnTo>
                              <a:pt x="22" y="177"/>
                            </a:lnTo>
                            <a:lnTo>
                              <a:pt x="22" y="174"/>
                            </a:lnTo>
                            <a:lnTo>
                              <a:pt x="22" y="170"/>
                            </a:lnTo>
                            <a:lnTo>
                              <a:pt x="21" y="164"/>
                            </a:lnTo>
                            <a:lnTo>
                              <a:pt x="20" y="159"/>
                            </a:lnTo>
                            <a:lnTo>
                              <a:pt x="19" y="151"/>
                            </a:lnTo>
                            <a:lnTo>
                              <a:pt x="12" y="134"/>
                            </a:lnTo>
                            <a:lnTo>
                              <a:pt x="9" y="116"/>
                            </a:lnTo>
                            <a:lnTo>
                              <a:pt x="11" y="118"/>
                            </a:lnTo>
                            <a:lnTo>
                              <a:pt x="17" y="118"/>
                            </a:lnTo>
                            <a:lnTo>
                              <a:pt x="21" y="117"/>
                            </a:lnTo>
                            <a:lnTo>
                              <a:pt x="23" y="116"/>
                            </a:lnTo>
                            <a:lnTo>
                              <a:pt x="25" y="117"/>
                            </a:lnTo>
                            <a:lnTo>
                              <a:pt x="28" y="116"/>
                            </a:lnTo>
                            <a:lnTo>
                              <a:pt x="31" y="116"/>
                            </a:lnTo>
                            <a:lnTo>
                              <a:pt x="32" y="118"/>
                            </a:lnTo>
                            <a:lnTo>
                              <a:pt x="34" y="119"/>
                            </a:lnTo>
                            <a:lnTo>
                              <a:pt x="39" y="117"/>
                            </a:lnTo>
                            <a:lnTo>
                              <a:pt x="43" y="115"/>
                            </a:lnTo>
                            <a:lnTo>
                              <a:pt x="48" y="115"/>
                            </a:lnTo>
                            <a:lnTo>
                              <a:pt x="49" y="114"/>
                            </a:lnTo>
                            <a:lnTo>
                              <a:pt x="50" y="107"/>
                            </a:lnTo>
                            <a:lnTo>
                              <a:pt x="52" y="106"/>
                            </a:lnTo>
                            <a:lnTo>
                              <a:pt x="56" y="107"/>
                            </a:lnTo>
                            <a:lnTo>
                              <a:pt x="59" y="105"/>
                            </a:lnTo>
                            <a:lnTo>
                              <a:pt x="61" y="102"/>
                            </a:lnTo>
                            <a:lnTo>
                              <a:pt x="64" y="101"/>
                            </a:lnTo>
                            <a:lnTo>
                              <a:pt x="67" y="101"/>
                            </a:lnTo>
                            <a:lnTo>
                              <a:pt x="69" y="98"/>
                            </a:lnTo>
                            <a:lnTo>
                              <a:pt x="70" y="100"/>
                            </a:lnTo>
                            <a:lnTo>
                              <a:pt x="71" y="102"/>
                            </a:lnTo>
                            <a:lnTo>
                              <a:pt x="70" y="104"/>
                            </a:lnTo>
                            <a:lnTo>
                              <a:pt x="71" y="105"/>
                            </a:lnTo>
                            <a:lnTo>
                              <a:pt x="73" y="106"/>
                            </a:lnTo>
                            <a:lnTo>
                              <a:pt x="76" y="106"/>
                            </a:lnTo>
                            <a:lnTo>
                              <a:pt x="78" y="105"/>
                            </a:lnTo>
                            <a:lnTo>
                              <a:pt x="78" y="104"/>
                            </a:lnTo>
                            <a:lnTo>
                              <a:pt x="78" y="102"/>
                            </a:lnTo>
                            <a:lnTo>
                              <a:pt x="78" y="100"/>
                            </a:lnTo>
                            <a:lnTo>
                              <a:pt x="77" y="98"/>
                            </a:lnTo>
                            <a:lnTo>
                              <a:pt x="74" y="98"/>
                            </a:lnTo>
                            <a:lnTo>
                              <a:pt x="72" y="98"/>
                            </a:lnTo>
                            <a:lnTo>
                              <a:pt x="72" y="96"/>
                            </a:lnTo>
                            <a:lnTo>
                              <a:pt x="72" y="94"/>
                            </a:lnTo>
                            <a:lnTo>
                              <a:pt x="74" y="90"/>
                            </a:lnTo>
                            <a:lnTo>
                              <a:pt x="76" y="86"/>
                            </a:lnTo>
                            <a:lnTo>
                              <a:pt x="77" y="84"/>
                            </a:lnTo>
                            <a:lnTo>
                              <a:pt x="78" y="83"/>
                            </a:lnTo>
                            <a:lnTo>
                              <a:pt x="77" y="80"/>
                            </a:lnTo>
                            <a:lnTo>
                              <a:pt x="77" y="76"/>
                            </a:lnTo>
                            <a:lnTo>
                              <a:pt x="79" y="70"/>
                            </a:lnTo>
                            <a:lnTo>
                              <a:pt x="82" y="66"/>
                            </a:lnTo>
                            <a:lnTo>
                              <a:pt x="84" y="64"/>
                            </a:lnTo>
                            <a:lnTo>
                              <a:pt x="89" y="63"/>
                            </a:lnTo>
                            <a:lnTo>
                              <a:pt x="91" y="61"/>
                            </a:lnTo>
                            <a:lnTo>
                              <a:pt x="93" y="58"/>
                            </a:lnTo>
                            <a:lnTo>
                              <a:pt x="93" y="57"/>
                            </a:lnTo>
                            <a:lnTo>
                              <a:pt x="93" y="55"/>
                            </a:lnTo>
                            <a:lnTo>
                              <a:pt x="94" y="54"/>
                            </a:lnTo>
                            <a:lnTo>
                              <a:pt x="104" y="54"/>
                            </a:lnTo>
                            <a:lnTo>
                              <a:pt x="105" y="51"/>
                            </a:lnTo>
                            <a:lnTo>
                              <a:pt x="106" y="49"/>
                            </a:lnTo>
                            <a:lnTo>
                              <a:pt x="108" y="48"/>
                            </a:lnTo>
                            <a:lnTo>
                              <a:pt x="110" y="47"/>
                            </a:lnTo>
                            <a:lnTo>
                              <a:pt x="109" y="46"/>
                            </a:lnTo>
                            <a:lnTo>
                              <a:pt x="106" y="45"/>
                            </a:lnTo>
                            <a:lnTo>
                              <a:pt x="101" y="44"/>
                            </a:lnTo>
                            <a:lnTo>
                              <a:pt x="100" y="43"/>
                            </a:lnTo>
                            <a:lnTo>
                              <a:pt x="100" y="41"/>
                            </a:lnTo>
                            <a:lnTo>
                              <a:pt x="102" y="38"/>
                            </a:lnTo>
                            <a:lnTo>
                              <a:pt x="103" y="32"/>
                            </a:lnTo>
                            <a:lnTo>
                              <a:pt x="104" y="28"/>
                            </a:lnTo>
                            <a:lnTo>
                              <a:pt x="104" y="25"/>
                            </a:lnTo>
                            <a:lnTo>
                              <a:pt x="105" y="25"/>
                            </a:lnTo>
                            <a:lnTo>
                              <a:pt x="109" y="24"/>
                            </a:lnTo>
                            <a:lnTo>
                              <a:pt x="111" y="23"/>
                            </a:lnTo>
                            <a:lnTo>
                              <a:pt x="115" y="18"/>
                            </a:lnTo>
                            <a:lnTo>
                              <a:pt x="117" y="17"/>
                            </a:lnTo>
                            <a:lnTo>
                              <a:pt x="126" y="18"/>
                            </a:lnTo>
                            <a:lnTo>
                              <a:pt x="129" y="18"/>
                            </a:lnTo>
                            <a:lnTo>
                              <a:pt x="130" y="18"/>
                            </a:lnTo>
                            <a:lnTo>
                              <a:pt x="133" y="18"/>
                            </a:lnTo>
                            <a:lnTo>
                              <a:pt x="134" y="18"/>
                            </a:lnTo>
                            <a:lnTo>
                              <a:pt x="136" y="12"/>
                            </a:lnTo>
                            <a:lnTo>
                              <a:pt x="137" y="11"/>
                            </a:lnTo>
                            <a:lnTo>
                              <a:pt x="143" y="3"/>
                            </a:lnTo>
                            <a:lnTo>
                              <a:pt x="147" y="0"/>
                            </a:lnTo>
                            <a:lnTo>
                              <a:pt x="150" y="0"/>
                            </a:lnTo>
                            <a:lnTo>
                              <a:pt x="151" y="0"/>
                            </a:lnTo>
                          </a:path>
                        </a:pathLst>
                      </a:custGeom>
                      <a:grpFill/>
                      <a:ln w="6350" cap="flat">
                        <a:solidFill>
                          <a:schemeClr val="bg2"/>
                        </a:solidFill>
                        <a:bevel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s-SV">
                          <a:latin typeface="NanumGothic" panose="020D0604000000000000" pitchFamily="34" charset="-127"/>
                          <a:ea typeface="NanumGothic" panose="020D0604000000000000" pitchFamily="34" charset="-127"/>
                        </a:endParaRPr>
                      </a:p>
                    </p:txBody>
                  </p:sp>
                  <p:sp>
                    <p:nvSpPr>
                      <p:cNvPr id="393" name="Freeform 40">
                        <a:extLst>
                          <a:ext uri="{FF2B5EF4-FFF2-40B4-BE49-F238E27FC236}">
                            <a16:creationId xmlns:a16="http://schemas.microsoft.com/office/drawing/2014/main" id="{41CB877B-F8F6-3896-E82C-C543B112A8EA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6484300" y="7072226"/>
                        <a:ext cx="241689" cy="153802"/>
                      </a:xfrm>
                      <a:custGeom>
                        <a:avLst/>
                        <a:gdLst>
                          <a:gd name="T0" fmla="*/ 29 w 192"/>
                          <a:gd name="T1" fmla="*/ 60 h 124"/>
                          <a:gd name="T2" fmla="*/ 38 w 192"/>
                          <a:gd name="T3" fmla="*/ 71 h 124"/>
                          <a:gd name="T4" fmla="*/ 31 w 192"/>
                          <a:gd name="T5" fmla="*/ 78 h 124"/>
                          <a:gd name="T6" fmla="*/ 15 w 192"/>
                          <a:gd name="T7" fmla="*/ 84 h 124"/>
                          <a:gd name="T8" fmla="*/ 7 w 192"/>
                          <a:gd name="T9" fmla="*/ 100 h 124"/>
                          <a:gd name="T10" fmla="*/ 8 w 192"/>
                          <a:gd name="T11" fmla="*/ 90 h 124"/>
                          <a:gd name="T12" fmla="*/ 0 w 192"/>
                          <a:gd name="T13" fmla="*/ 81 h 124"/>
                          <a:gd name="T14" fmla="*/ 3 w 192"/>
                          <a:gd name="T15" fmla="*/ 76 h 124"/>
                          <a:gd name="T16" fmla="*/ 4 w 192"/>
                          <a:gd name="T17" fmla="*/ 66 h 124"/>
                          <a:gd name="T18" fmla="*/ 12 w 192"/>
                          <a:gd name="T19" fmla="*/ 67 h 124"/>
                          <a:gd name="T20" fmla="*/ 22 w 192"/>
                          <a:gd name="T21" fmla="*/ 60 h 124"/>
                          <a:gd name="T22" fmla="*/ 38 w 192"/>
                          <a:gd name="T23" fmla="*/ 58 h 124"/>
                          <a:gd name="T24" fmla="*/ 45 w 192"/>
                          <a:gd name="T25" fmla="*/ 64 h 124"/>
                          <a:gd name="T26" fmla="*/ 27 w 192"/>
                          <a:gd name="T27" fmla="*/ 49 h 124"/>
                          <a:gd name="T28" fmla="*/ 19 w 192"/>
                          <a:gd name="T29" fmla="*/ 52 h 124"/>
                          <a:gd name="T30" fmla="*/ 6 w 192"/>
                          <a:gd name="T31" fmla="*/ 41 h 124"/>
                          <a:gd name="T32" fmla="*/ 24 w 192"/>
                          <a:gd name="T33" fmla="*/ 33 h 124"/>
                          <a:gd name="T34" fmla="*/ 31 w 192"/>
                          <a:gd name="T35" fmla="*/ 38 h 124"/>
                          <a:gd name="T36" fmla="*/ 187 w 192"/>
                          <a:gd name="T37" fmla="*/ 9 h 124"/>
                          <a:gd name="T38" fmla="*/ 191 w 192"/>
                          <a:gd name="T39" fmla="*/ 17 h 124"/>
                          <a:gd name="T40" fmla="*/ 185 w 192"/>
                          <a:gd name="T41" fmla="*/ 21 h 124"/>
                          <a:gd name="T42" fmla="*/ 175 w 192"/>
                          <a:gd name="T43" fmla="*/ 41 h 124"/>
                          <a:gd name="T44" fmla="*/ 169 w 192"/>
                          <a:gd name="T45" fmla="*/ 53 h 124"/>
                          <a:gd name="T46" fmla="*/ 171 w 192"/>
                          <a:gd name="T47" fmla="*/ 80 h 124"/>
                          <a:gd name="T48" fmla="*/ 176 w 192"/>
                          <a:gd name="T49" fmla="*/ 100 h 124"/>
                          <a:gd name="T50" fmla="*/ 180 w 192"/>
                          <a:gd name="T51" fmla="*/ 104 h 124"/>
                          <a:gd name="T52" fmla="*/ 171 w 192"/>
                          <a:gd name="T53" fmla="*/ 112 h 124"/>
                          <a:gd name="T54" fmla="*/ 167 w 192"/>
                          <a:gd name="T55" fmla="*/ 123 h 124"/>
                          <a:gd name="T56" fmla="*/ 155 w 192"/>
                          <a:gd name="T57" fmla="*/ 118 h 124"/>
                          <a:gd name="T58" fmla="*/ 140 w 192"/>
                          <a:gd name="T59" fmla="*/ 122 h 124"/>
                          <a:gd name="T60" fmla="*/ 126 w 192"/>
                          <a:gd name="T61" fmla="*/ 107 h 124"/>
                          <a:gd name="T62" fmla="*/ 115 w 192"/>
                          <a:gd name="T63" fmla="*/ 101 h 124"/>
                          <a:gd name="T64" fmla="*/ 103 w 192"/>
                          <a:gd name="T65" fmla="*/ 94 h 124"/>
                          <a:gd name="T66" fmla="*/ 101 w 192"/>
                          <a:gd name="T67" fmla="*/ 94 h 124"/>
                          <a:gd name="T68" fmla="*/ 88 w 192"/>
                          <a:gd name="T69" fmla="*/ 97 h 124"/>
                          <a:gd name="T70" fmla="*/ 75 w 192"/>
                          <a:gd name="T71" fmla="*/ 101 h 124"/>
                          <a:gd name="T72" fmla="*/ 82 w 192"/>
                          <a:gd name="T73" fmla="*/ 79 h 124"/>
                          <a:gd name="T74" fmla="*/ 74 w 192"/>
                          <a:gd name="T75" fmla="*/ 77 h 124"/>
                          <a:gd name="T76" fmla="*/ 58 w 192"/>
                          <a:gd name="T77" fmla="*/ 75 h 124"/>
                          <a:gd name="T78" fmla="*/ 50 w 192"/>
                          <a:gd name="T79" fmla="*/ 58 h 124"/>
                          <a:gd name="T80" fmla="*/ 51 w 192"/>
                          <a:gd name="T81" fmla="*/ 50 h 124"/>
                          <a:gd name="T82" fmla="*/ 49 w 192"/>
                          <a:gd name="T83" fmla="*/ 40 h 124"/>
                          <a:gd name="T84" fmla="*/ 50 w 192"/>
                          <a:gd name="T85" fmla="*/ 32 h 124"/>
                          <a:gd name="T86" fmla="*/ 67 w 192"/>
                          <a:gd name="T87" fmla="*/ 21 h 124"/>
                          <a:gd name="T88" fmla="*/ 82 w 192"/>
                          <a:gd name="T89" fmla="*/ 11 h 124"/>
                          <a:gd name="T90" fmla="*/ 110 w 192"/>
                          <a:gd name="T91" fmla="*/ 2 h 124"/>
                          <a:gd name="T92" fmla="*/ 140 w 192"/>
                          <a:gd name="T93" fmla="*/ 5 h 124"/>
                          <a:gd name="T94" fmla="*/ 166 w 192"/>
                          <a:gd name="T95" fmla="*/ 11 h 124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</a:cxnLst>
                        <a:rect l="0" t="0" r="r" b="b"/>
                        <a:pathLst>
                          <a:path w="192" h="124">
                            <a:moveTo>
                              <a:pt x="22" y="60"/>
                            </a:moveTo>
                            <a:lnTo>
                              <a:pt x="25" y="61"/>
                            </a:lnTo>
                            <a:lnTo>
                              <a:pt x="27" y="61"/>
                            </a:lnTo>
                            <a:lnTo>
                              <a:pt x="29" y="60"/>
                            </a:lnTo>
                            <a:lnTo>
                              <a:pt x="33" y="61"/>
                            </a:lnTo>
                            <a:lnTo>
                              <a:pt x="43" y="68"/>
                            </a:lnTo>
                            <a:lnTo>
                              <a:pt x="44" y="70"/>
                            </a:lnTo>
                            <a:lnTo>
                              <a:pt x="38" y="71"/>
                            </a:lnTo>
                            <a:lnTo>
                              <a:pt x="37" y="73"/>
                            </a:lnTo>
                            <a:lnTo>
                              <a:pt x="35" y="74"/>
                            </a:lnTo>
                            <a:lnTo>
                              <a:pt x="34" y="75"/>
                            </a:lnTo>
                            <a:lnTo>
                              <a:pt x="31" y="78"/>
                            </a:lnTo>
                            <a:lnTo>
                              <a:pt x="27" y="81"/>
                            </a:lnTo>
                            <a:lnTo>
                              <a:pt x="26" y="83"/>
                            </a:lnTo>
                            <a:lnTo>
                              <a:pt x="19" y="82"/>
                            </a:lnTo>
                            <a:lnTo>
                              <a:pt x="15" y="84"/>
                            </a:lnTo>
                            <a:lnTo>
                              <a:pt x="12" y="86"/>
                            </a:lnTo>
                            <a:lnTo>
                              <a:pt x="11" y="93"/>
                            </a:lnTo>
                            <a:lnTo>
                              <a:pt x="8" y="98"/>
                            </a:lnTo>
                            <a:lnTo>
                              <a:pt x="7" y="100"/>
                            </a:lnTo>
                            <a:lnTo>
                              <a:pt x="4" y="100"/>
                            </a:lnTo>
                            <a:lnTo>
                              <a:pt x="3" y="98"/>
                            </a:lnTo>
                            <a:lnTo>
                              <a:pt x="3" y="96"/>
                            </a:lnTo>
                            <a:lnTo>
                              <a:pt x="8" y="90"/>
                            </a:lnTo>
                            <a:lnTo>
                              <a:pt x="9" y="87"/>
                            </a:lnTo>
                            <a:lnTo>
                              <a:pt x="7" y="86"/>
                            </a:lnTo>
                            <a:lnTo>
                              <a:pt x="5" y="84"/>
                            </a:lnTo>
                            <a:lnTo>
                              <a:pt x="0" y="81"/>
                            </a:lnTo>
                            <a:lnTo>
                              <a:pt x="0" y="79"/>
                            </a:lnTo>
                            <a:lnTo>
                              <a:pt x="0" y="79"/>
                            </a:lnTo>
                            <a:lnTo>
                              <a:pt x="2" y="78"/>
                            </a:lnTo>
                            <a:lnTo>
                              <a:pt x="3" y="76"/>
                            </a:lnTo>
                            <a:lnTo>
                              <a:pt x="3" y="74"/>
                            </a:lnTo>
                            <a:lnTo>
                              <a:pt x="0" y="68"/>
                            </a:lnTo>
                            <a:lnTo>
                              <a:pt x="2" y="66"/>
                            </a:lnTo>
                            <a:lnTo>
                              <a:pt x="4" y="66"/>
                            </a:lnTo>
                            <a:lnTo>
                              <a:pt x="7" y="68"/>
                            </a:lnTo>
                            <a:lnTo>
                              <a:pt x="9" y="66"/>
                            </a:lnTo>
                            <a:lnTo>
                              <a:pt x="10" y="66"/>
                            </a:lnTo>
                            <a:lnTo>
                              <a:pt x="12" y="67"/>
                            </a:lnTo>
                            <a:lnTo>
                              <a:pt x="14" y="63"/>
                            </a:lnTo>
                            <a:lnTo>
                              <a:pt x="18" y="61"/>
                            </a:lnTo>
                            <a:lnTo>
                              <a:pt x="20" y="60"/>
                            </a:lnTo>
                            <a:lnTo>
                              <a:pt x="22" y="60"/>
                            </a:lnTo>
                            <a:close/>
                            <a:moveTo>
                              <a:pt x="45" y="64"/>
                            </a:moveTo>
                            <a:lnTo>
                              <a:pt x="42" y="64"/>
                            </a:lnTo>
                            <a:lnTo>
                              <a:pt x="36" y="61"/>
                            </a:lnTo>
                            <a:lnTo>
                              <a:pt x="38" y="58"/>
                            </a:lnTo>
                            <a:lnTo>
                              <a:pt x="40" y="57"/>
                            </a:lnTo>
                            <a:lnTo>
                              <a:pt x="44" y="58"/>
                            </a:lnTo>
                            <a:lnTo>
                              <a:pt x="45" y="63"/>
                            </a:lnTo>
                            <a:lnTo>
                              <a:pt x="45" y="64"/>
                            </a:lnTo>
                            <a:close/>
                            <a:moveTo>
                              <a:pt x="32" y="48"/>
                            </a:moveTo>
                            <a:lnTo>
                              <a:pt x="30" y="51"/>
                            </a:lnTo>
                            <a:lnTo>
                              <a:pt x="28" y="50"/>
                            </a:lnTo>
                            <a:lnTo>
                              <a:pt x="27" y="49"/>
                            </a:lnTo>
                            <a:lnTo>
                              <a:pt x="24" y="55"/>
                            </a:lnTo>
                            <a:lnTo>
                              <a:pt x="20" y="56"/>
                            </a:lnTo>
                            <a:lnTo>
                              <a:pt x="18" y="55"/>
                            </a:lnTo>
                            <a:lnTo>
                              <a:pt x="19" y="52"/>
                            </a:lnTo>
                            <a:lnTo>
                              <a:pt x="16" y="46"/>
                            </a:lnTo>
                            <a:lnTo>
                              <a:pt x="13" y="44"/>
                            </a:lnTo>
                            <a:lnTo>
                              <a:pt x="9" y="44"/>
                            </a:lnTo>
                            <a:lnTo>
                              <a:pt x="6" y="41"/>
                            </a:lnTo>
                            <a:lnTo>
                              <a:pt x="18" y="39"/>
                            </a:lnTo>
                            <a:lnTo>
                              <a:pt x="19" y="36"/>
                            </a:lnTo>
                            <a:lnTo>
                              <a:pt x="22" y="33"/>
                            </a:lnTo>
                            <a:lnTo>
                              <a:pt x="24" y="33"/>
                            </a:lnTo>
                            <a:lnTo>
                              <a:pt x="25" y="33"/>
                            </a:lnTo>
                            <a:lnTo>
                              <a:pt x="25" y="36"/>
                            </a:lnTo>
                            <a:lnTo>
                              <a:pt x="26" y="37"/>
                            </a:lnTo>
                            <a:lnTo>
                              <a:pt x="31" y="38"/>
                            </a:lnTo>
                            <a:lnTo>
                              <a:pt x="34" y="43"/>
                            </a:lnTo>
                            <a:lnTo>
                              <a:pt x="35" y="47"/>
                            </a:lnTo>
                            <a:lnTo>
                              <a:pt x="32" y="48"/>
                            </a:lnTo>
                            <a:close/>
                            <a:moveTo>
                              <a:pt x="187" y="9"/>
                            </a:moveTo>
                            <a:lnTo>
                              <a:pt x="189" y="11"/>
                            </a:lnTo>
                            <a:lnTo>
                              <a:pt x="191" y="14"/>
                            </a:lnTo>
                            <a:lnTo>
                              <a:pt x="191" y="16"/>
                            </a:lnTo>
                            <a:lnTo>
                              <a:pt x="191" y="17"/>
                            </a:lnTo>
                            <a:lnTo>
                              <a:pt x="189" y="17"/>
                            </a:lnTo>
                            <a:lnTo>
                              <a:pt x="188" y="19"/>
                            </a:lnTo>
                            <a:lnTo>
                              <a:pt x="187" y="20"/>
                            </a:lnTo>
                            <a:lnTo>
                              <a:pt x="185" y="21"/>
                            </a:lnTo>
                            <a:lnTo>
                              <a:pt x="183" y="21"/>
                            </a:lnTo>
                            <a:lnTo>
                              <a:pt x="182" y="27"/>
                            </a:lnTo>
                            <a:lnTo>
                              <a:pt x="179" y="34"/>
                            </a:lnTo>
                            <a:lnTo>
                              <a:pt x="175" y="41"/>
                            </a:lnTo>
                            <a:lnTo>
                              <a:pt x="172" y="44"/>
                            </a:lnTo>
                            <a:lnTo>
                              <a:pt x="170" y="47"/>
                            </a:lnTo>
                            <a:lnTo>
                              <a:pt x="169" y="50"/>
                            </a:lnTo>
                            <a:lnTo>
                              <a:pt x="169" y="53"/>
                            </a:lnTo>
                            <a:lnTo>
                              <a:pt x="172" y="71"/>
                            </a:lnTo>
                            <a:lnTo>
                              <a:pt x="172" y="74"/>
                            </a:lnTo>
                            <a:lnTo>
                              <a:pt x="172" y="77"/>
                            </a:lnTo>
                            <a:lnTo>
                              <a:pt x="171" y="80"/>
                            </a:lnTo>
                            <a:lnTo>
                              <a:pt x="172" y="84"/>
                            </a:lnTo>
                            <a:lnTo>
                              <a:pt x="173" y="88"/>
                            </a:lnTo>
                            <a:lnTo>
                              <a:pt x="176" y="95"/>
                            </a:lnTo>
                            <a:lnTo>
                              <a:pt x="176" y="100"/>
                            </a:lnTo>
                            <a:lnTo>
                              <a:pt x="178" y="101"/>
                            </a:lnTo>
                            <a:lnTo>
                              <a:pt x="180" y="102"/>
                            </a:lnTo>
                            <a:lnTo>
                              <a:pt x="180" y="104"/>
                            </a:lnTo>
                            <a:lnTo>
                              <a:pt x="180" y="104"/>
                            </a:lnTo>
                            <a:lnTo>
                              <a:pt x="179" y="105"/>
                            </a:lnTo>
                            <a:lnTo>
                              <a:pt x="173" y="107"/>
                            </a:lnTo>
                            <a:lnTo>
                              <a:pt x="172" y="110"/>
                            </a:lnTo>
                            <a:lnTo>
                              <a:pt x="171" y="112"/>
                            </a:lnTo>
                            <a:lnTo>
                              <a:pt x="168" y="115"/>
                            </a:lnTo>
                            <a:lnTo>
                              <a:pt x="167" y="118"/>
                            </a:lnTo>
                            <a:lnTo>
                              <a:pt x="167" y="121"/>
                            </a:lnTo>
                            <a:lnTo>
                              <a:pt x="167" y="123"/>
                            </a:lnTo>
                            <a:lnTo>
                              <a:pt x="166" y="123"/>
                            </a:lnTo>
                            <a:lnTo>
                              <a:pt x="162" y="123"/>
                            </a:lnTo>
                            <a:lnTo>
                              <a:pt x="157" y="120"/>
                            </a:lnTo>
                            <a:lnTo>
                              <a:pt x="155" y="118"/>
                            </a:lnTo>
                            <a:lnTo>
                              <a:pt x="153" y="118"/>
                            </a:lnTo>
                            <a:lnTo>
                              <a:pt x="151" y="120"/>
                            </a:lnTo>
                            <a:lnTo>
                              <a:pt x="142" y="123"/>
                            </a:lnTo>
                            <a:lnTo>
                              <a:pt x="140" y="122"/>
                            </a:lnTo>
                            <a:lnTo>
                              <a:pt x="135" y="119"/>
                            </a:lnTo>
                            <a:lnTo>
                              <a:pt x="133" y="115"/>
                            </a:lnTo>
                            <a:lnTo>
                              <a:pt x="126" y="108"/>
                            </a:lnTo>
                            <a:lnTo>
                              <a:pt x="126" y="107"/>
                            </a:lnTo>
                            <a:lnTo>
                              <a:pt x="125" y="106"/>
                            </a:lnTo>
                            <a:lnTo>
                              <a:pt x="120" y="104"/>
                            </a:lnTo>
                            <a:lnTo>
                              <a:pt x="117" y="101"/>
                            </a:lnTo>
                            <a:lnTo>
                              <a:pt x="115" y="101"/>
                            </a:lnTo>
                            <a:lnTo>
                              <a:pt x="113" y="99"/>
                            </a:lnTo>
                            <a:lnTo>
                              <a:pt x="105" y="94"/>
                            </a:lnTo>
                            <a:lnTo>
                              <a:pt x="104" y="93"/>
                            </a:lnTo>
                            <a:lnTo>
                              <a:pt x="103" y="94"/>
                            </a:lnTo>
                            <a:lnTo>
                              <a:pt x="104" y="96"/>
                            </a:lnTo>
                            <a:lnTo>
                              <a:pt x="103" y="96"/>
                            </a:lnTo>
                            <a:lnTo>
                              <a:pt x="102" y="96"/>
                            </a:lnTo>
                            <a:lnTo>
                              <a:pt x="101" y="94"/>
                            </a:lnTo>
                            <a:lnTo>
                              <a:pt x="99" y="92"/>
                            </a:lnTo>
                            <a:lnTo>
                              <a:pt x="93" y="96"/>
                            </a:lnTo>
                            <a:lnTo>
                              <a:pt x="90" y="97"/>
                            </a:lnTo>
                            <a:lnTo>
                              <a:pt x="88" y="97"/>
                            </a:lnTo>
                            <a:lnTo>
                              <a:pt x="79" y="101"/>
                            </a:lnTo>
                            <a:lnTo>
                              <a:pt x="76" y="104"/>
                            </a:lnTo>
                            <a:lnTo>
                              <a:pt x="74" y="104"/>
                            </a:lnTo>
                            <a:lnTo>
                              <a:pt x="75" y="101"/>
                            </a:lnTo>
                            <a:lnTo>
                              <a:pt x="79" y="90"/>
                            </a:lnTo>
                            <a:lnTo>
                              <a:pt x="80" y="81"/>
                            </a:lnTo>
                            <a:lnTo>
                              <a:pt x="81" y="80"/>
                            </a:lnTo>
                            <a:lnTo>
                              <a:pt x="82" y="79"/>
                            </a:lnTo>
                            <a:lnTo>
                              <a:pt x="81" y="75"/>
                            </a:lnTo>
                            <a:lnTo>
                              <a:pt x="77" y="74"/>
                            </a:lnTo>
                            <a:lnTo>
                              <a:pt x="75" y="74"/>
                            </a:lnTo>
                            <a:lnTo>
                              <a:pt x="74" y="77"/>
                            </a:lnTo>
                            <a:lnTo>
                              <a:pt x="72" y="79"/>
                            </a:lnTo>
                            <a:lnTo>
                              <a:pt x="68" y="80"/>
                            </a:lnTo>
                            <a:lnTo>
                              <a:pt x="65" y="79"/>
                            </a:lnTo>
                            <a:lnTo>
                              <a:pt x="58" y="75"/>
                            </a:lnTo>
                            <a:lnTo>
                              <a:pt x="56" y="71"/>
                            </a:lnTo>
                            <a:lnTo>
                              <a:pt x="55" y="67"/>
                            </a:lnTo>
                            <a:lnTo>
                              <a:pt x="51" y="63"/>
                            </a:lnTo>
                            <a:lnTo>
                              <a:pt x="50" y="58"/>
                            </a:lnTo>
                            <a:lnTo>
                              <a:pt x="51" y="55"/>
                            </a:lnTo>
                            <a:lnTo>
                              <a:pt x="54" y="52"/>
                            </a:lnTo>
                            <a:lnTo>
                              <a:pt x="55" y="50"/>
                            </a:lnTo>
                            <a:lnTo>
                              <a:pt x="51" y="50"/>
                            </a:lnTo>
                            <a:lnTo>
                              <a:pt x="50" y="50"/>
                            </a:lnTo>
                            <a:lnTo>
                              <a:pt x="49" y="49"/>
                            </a:lnTo>
                            <a:lnTo>
                              <a:pt x="47" y="43"/>
                            </a:lnTo>
                            <a:lnTo>
                              <a:pt x="49" y="40"/>
                            </a:lnTo>
                            <a:lnTo>
                              <a:pt x="50" y="38"/>
                            </a:lnTo>
                            <a:lnTo>
                              <a:pt x="49" y="36"/>
                            </a:lnTo>
                            <a:lnTo>
                              <a:pt x="49" y="34"/>
                            </a:lnTo>
                            <a:lnTo>
                              <a:pt x="50" y="32"/>
                            </a:lnTo>
                            <a:lnTo>
                              <a:pt x="49" y="26"/>
                            </a:lnTo>
                            <a:lnTo>
                              <a:pt x="54" y="23"/>
                            </a:lnTo>
                            <a:lnTo>
                              <a:pt x="58" y="22"/>
                            </a:lnTo>
                            <a:lnTo>
                              <a:pt x="67" y="21"/>
                            </a:lnTo>
                            <a:lnTo>
                              <a:pt x="66" y="16"/>
                            </a:lnTo>
                            <a:lnTo>
                              <a:pt x="70" y="16"/>
                            </a:lnTo>
                            <a:lnTo>
                              <a:pt x="76" y="10"/>
                            </a:lnTo>
                            <a:lnTo>
                              <a:pt x="82" y="11"/>
                            </a:lnTo>
                            <a:lnTo>
                              <a:pt x="92" y="7"/>
                            </a:lnTo>
                            <a:lnTo>
                              <a:pt x="109" y="7"/>
                            </a:lnTo>
                            <a:lnTo>
                              <a:pt x="111" y="5"/>
                            </a:lnTo>
                            <a:lnTo>
                              <a:pt x="110" y="2"/>
                            </a:lnTo>
                            <a:lnTo>
                              <a:pt x="110" y="0"/>
                            </a:lnTo>
                            <a:lnTo>
                              <a:pt x="114" y="0"/>
                            </a:lnTo>
                            <a:lnTo>
                              <a:pt x="120" y="0"/>
                            </a:lnTo>
                            <a:lnTo>
                              <a:pt x="140" y="5"/>
                            </a:lnTo>
                            <a:lnTo>
                              <a:pt x="145" y="5"/>
                            </a:lnTo>
                            <a:lnTo>
                              <a:pt x="151" y="10"/>
                            </a:lnTo>
                            <a:lnTo>
                              <a:pt x="155" y="11"/>
                            </a:lnTo>
                            <a:lnTo>
                              <a:pt x="166" y="11"/>
                            </a:lnTo>
                            <a:lnTo>
                              <a:pt x="183" y="13"/>
                            </a:lnTo>
                            <a:lnTo>
                              <a:pt x="187" y="10"/>
                            </a:lnTo>
                            <a:lnTo>
                              <a:pt x="187" y="9"/>
                            </a:lnTo>
                            <a:close/>
                          </a:path>
                        </a:pathLst>
                      </a:custGeom>
                      <a:grpFill/>
                      <a:ln w="6350" cap="flat">
                        <a:solidFill>
                          <a:schemeClr val="bg2"/>
                        </a:solidFill>
                        <a:bevel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s-SV">
                          <a:latin typeface="NanumGothic" panose="020D0604000000000000" pitchFamily="34" charset="-127"/>
                          <a:ea typeface="NanumGothic" panose="020D0604000000000000" pitchFamily="34" charset="-127"/>
                        </a:endParaRPr>
                      </a:p>
                    </p:txBody>
                  </p:sp>
                  <p:sp>
                    <p:nvSpPr>
                      <p:cNvPr id="394" name="Freeform 51">
                        <a:extLst>
                          <a:ext uri="{FF2B5EF4-FFF2-40B4-BE49-F238E27FC236}">
                            <a16:creationId xmlns:a16="http://schemas.microsoft.com/office/drawing/2014/main" id="{78A543E4-2A6C-8474-83C7-605AD7CC78CD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6434866" y="6127441"/>
                        <a:ext cx="417463" cy="928304"/>
                      </a:xfrm>
                      <a:custGeom>
                        <a:avLst/>
                        <a:gdLst>
                          <a:gd name="T0" fmla="*/ 36 w 334"/>
                          <a:gd name="T1" fmla="*/ 725 h 746"/>
                          <a:gd name="T2" fmla="*/ 52 w 334"/>
                          <a:gd name="T3" fmla="*/ 712 h 746"/>
                          <a:gd name="T4" fmla="*/ 46 w 334"/>
                          <a:gd name="T5" fmla="*/ 718 h 746"/>
                          <a:gd name="T6" fmla="*/ 37 w 334"/>
                          <a:gd name="T7" fmla="*/ 709 h 746"/>
                          <a:gd name="T8" fmla="*/ 25 w 334"/>
                          <a:gd name="T9" fmla="*/ 704 h 746"/>
                          <a:gd name="T10" fmla="*/ 18 w 334"/>
                          <a:gd name="T11" fmla="*/ 527 h 746"/>
                          <a:gd name="T12" fmla="*/ 21 w 334"/>
                          <a:gd name="T13" fmla="*/ 533 h 746"/>
                          <a:gd name="T14" fmla="*/ 120 w 334"/>
                          <a:gd name="T15" fmla="*/ 406 h 746"/>
                          <a:gd name="T16" fmla="*/ 252 w 334"/>
                          <a:gd name="T17" fmla="*/ 92 h 746"/>
                          <a:gd name="T18" fmla="*/ 247 w 334"/>
                          <a:gd name="T19" fmla="*/ 112 h 746"/>
                          <a:gd name="T20" fmla="*/ 285 w 334"/>
                          <a:gd name="T21" fmla="*/ 201 h 746"/>
                          <a:gd name="T22" fmla="*/ 257 w 334"/>
                          <a:gd name="T23" fmla="*/ 264 h 746"/>
                          <a:gd name="T24" fmla="*/ 279 w 334"/>
                          <a:gd name="T25" fmla="*/ 318 h 746"/>
                          <a:gd name="T26" fmla="*/ 277 w 334"/>
                          <a:gd name="T27" fmla="*/ 359 h 746"/>
                          <a:gd name="T28" fmla="*/ 280 w 334"/>
                          <a:gd name="T29" fmla="*/ 392 h 746"/>
                          <a:gd name="T30" fmla="*/ 279 w 334"/>
                          <a:gd name="T31" fmla="*/ 419 h 746"/>
                          <a:gd name="T32" fmla="*/ 298 w 334"/>
                          <a:gd name="T33" fmla="*/ 456 h 746"/>
                          <a:gd name="T34" fmla="*/ 286 w 334"/>
                          <a:gd name="T35" fmla="*/ 494 h 746"/>
                          <a:gd name="T36" fmla="*/ 331 w 334"/>
                          <a:gd name="T37" fmla="*/ 546 h 746"/>
                          <a:gd name="T38" fmla="*/ 300 w 334"/>
                          <a:gd name="T39" fmla="*/ 604 h 746"/>
                          <a:gd name="T40" fmla="*/ 247 w 334"/>
                          <a:gd name="T41" fmla="*/ 668 h 746"/>
                          <a:gd name="T42" fmla="*/ 210 w 334"/>
                          <a:gd name="T43" fmla="*/ 704 h 746"/>
                          <a:gd name="T44" fmla="*/ 180 w 334"/>
                          <a:gd name="T45" fmla="*/ 705 h 746"/>
                          <a:gd name="T46" fmla="*/ 165 w 334"/>
                          <a:gd name="T47" fmla="*/ 705 h 746"/>
                          <a:gd name="T48" fmla="*/ 153 w 334"/>
                          <a:gd name="T49" fmla="*/ 714 h 746"/>
                          <a:gd name="T50" fmla="*/ 116 w 334"/>
                          <a:gd name="T51" fmla="*/ 732 h 746"/>
                          <a:gd name="T52" fmla="*/ 71 w 334"/>
                          <a:gd name="T53" fmla="*/ 745 h 746"/>
                          <a:gd name="T54" fmla="*/ 68 w 334"/>
                          <a:gd name="T55" fmla="*/ 721 h 746"/>
                          <a:gd name="T56" fmla="*/ 56 w 334"/>
                          <a:gd name="T57" fmla="*/ 728 h 746"/>
                          <a:gd name="T58" fmla="*/ 57 w 334"/>
                          <a:gd name="T59" fmla="*/ 716 h 746"/>
                          <a:gd name="T60" fmla="*/ 33 w 334"/>
                          <a:gd name="T61" fmla="*/ 698 h 746"/>
                          <a:gd name="T62" fmla="*/ 23 w 334"/>
                          <a:gd name="T63" fmla="*/ 668 h 746"/>
                          <a:gd name="T64" fmla="*/ 27 w 334"/>
                          <a:gd name="T65" fmla="*/ 639 h 746"/>
                          <a:gd name="T66" fmla="*/ 23 w 334"/>
                          <a:gd name="T67" fmla="*/ 614 h 746"/>
                          <a:gd name="T68" fmla="*/ 15 w 334"/>
                          <a:gd name="T69" fmla="*/ 565 h 746"/>
                          <a:gd name="T70" fmla="*/ 36 w 334"/>
                          <a:gd name="T71" fmla="*/ 528 h 746"/>
                          <a:gd name="T72" fmla="*/ 51 w 334"/>
                          <a:gd name="T73" fmla="*/ 511 h 746"/>
                          <a:gd name="T74" fmla="*/ 87 w 334"/>
                          <a:gd name="T75" fmla="*/ 473 h 746"/>
                          <a:gd name="T76" fmla="*/ 120 w 334"/>
                          <a:gd name="T77" fmla="*/ 419 h 746"/>
                          <a:gd name="T78" fmla="*/ 142 w 334"/>
                          <a:gd name="T79" fmla="*/ 406 h 746"/>
                          <a:gd name="T80" fmla="*/ 128 w 334"/>
                          <a:gd name="T81" fmla="*/ 357 h 746"/>
                          <a:gd name="T82" fmla="*/ 110 w 334"/>
                          <a:gd name="T83" fmla="*/ 346 h 746"/>
                          <a:gd name="T84" fmla="*/ 93 w 334"/>
                          <a:gd name="T85" fmla="*/ 303 h 746"/>
                          <a:gd name="T86" fmla="*/ 102 w 334"/>
                          <a:gd name="T87" fmla="*/ 267 h 746"/>
                          <a:gd name="T88" fmla="*/ 95 w 334"/>
                          <a:gd name="T89" fmla="*/ 231 h 746"/>
                          <a:gd name="T90" fmla="*/ 88 w 334"/>
                          <a:gd name="T91" fmla="*/ 211 h 746"/>
                          <a:gd name="T92" fmla="*/ 83 w 334"/>
                          <a:gd name="T93" fmla="*/ 168 h 746"/>
                          <a:gd name="T94" fmla="*/ 42 w 334"/>
                          <a:gd name="T95" fmla="*/ 133 h 746"/>
                          <a:gd name="T96" fmla="*/ 8 w 334"/>
                          <a:gd name="T97" fmla="*/ 98 h 746"/>
                          <a:gd name="T98" fmla="*/ 13 w 334"/>
                          <a:gd name="T99" fmla="*/ 77 h 746"/>
                          <a:gd name="T100" fmla="*/ 45 w 334"/>
                          <a:gd name="T101" fmla="*/ 93 h 746"/>
                          <a:gd name="T102" fmla="*/ 87 w 334"/>
                          <a:gd name="T103" fmla="*/ 120 h 746"/>
                          <a:gd name="T104" fmla="*/ 127 w 334"/>
                          <a:gd name="T105" fmla="*/ 125 h 746"/>
                          <a:gd name="T106" fmla="*/ 156 w 334"/>
                          <a:gd name="T107" fmla="*/ 94 h 746"/>
                          <a:gd name="T108" fmla="*/ 173 w 334"/>
                          <a:gd name="T109" fmla="*/ 25 h 746"/>
                          <a:gd name="T110" fmla="*/ 212 w 334"/>
                          <a:gd name="T111" fmla="*/ 2 h 746"/>
                          <a:gd name="T112" fmla="*/ 262 w 334"/>
                          <a:gd name="T113" fmla="*/ 59 h 746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  <a:cxn ang="0">
                            <a:pos x="T106" y="T107"/>
                          </a:cxn>
                          <a:cxn ang="0">
                            <a:pos x="T108" y="T109"/>
                          </a:cxn>
                          <a:cxn ang="0">
                            <a:pos x="T110" y="T111"/>
                          </a:cxn>
                          <a:cxn ang="0">
                            <a:pos x="T112" y="T113"/>
                          </a:cxn>
                        </a:cxnLst>
                        <a:rect l="0" t="0" r="r" b="b"/>
                        <a:pathLst>
                          <a:path w="334" h="746">
                            <a:moveTo>
                              <a:pt x="30" y="727"/>
                            </a:moveTo>
                            <a:lnTo>
                              <a:pt x="28" y="728"/>
                            </a:lnTo>
                            <a:lnTo>
                              <a:pt x="26" y="726"/>
                            </a:lnTo>
                            <a:lnTo>
                              <a:pt x="27" y="725"/>
                            </a:lnTo>
                            <a:lnTo>
                              <a:pt x="29" y="723"/>
                            </a:lnTo>
                            <a:lnTo>
                              <a:pt x="31" y="724"/>
                            </a:lnTo>
                            <a:lnTo>
                              <a:pt x="31" y="725"/>
                            </a:lnTo>
                            <a:lnTo>
                              <a:pt x="30" y="727"/>
                            </a:lnTo>
                            <a:close/>
                            <a:moveTo>
                              <a:pt x="36" y="725"/>
                            </a:moveTo>
                            <a:lnTo>
                              <a:pt x="33" y="727"/>
                            </a:lnTo>
                            <a:lnTo>
                              <a:pt x="33" y="727"/>
                            </a:lnTo>
                            <a:lnTo>
                              <a:pt x="33" y="723"/>
                            </a:lnTo>
                            <a:lnTo>
                              <a:pt x="35" y="722"/>
                            </a:lnTo>
                            <a:lnTo>
                              <a:pt x="38" y="721"/>
                            </a:lnTo>
                            <a:lnTo>
                              <a:pt x="36" y="725"/>
                            </a:lnTo>
                            <a:close/>
                            <a:moveTo>
                              <a:pt x="47" y="711"/>
                            </a:moveTo>
                            <a:lnTo>
                              <a:pt x="51" y="713"/>
                            </a:lnTo>
                            <a:lnTo>
                              <a:pt x="52" y="712"/>
                            </a:lnTo>
                            <a:lnTo>
                              <a:pt x="54" y="715"/>
                            </a:lnTo>
                            <a:lnTo>
                              <a:pt x="51" y="717"/>
                            </a:lnTo>
                            <a:lnTo>
                              <a:pt x="51" y="720"/>
                            </a:lnTo>
                            <a:lnTo>
                              <a:pt x="52" y="721"/>
                            </a:lnTo>
                            <a:lnTo>
                              <a:pt x="53" y="724"/>
                            </a:lnTo>
                            <a:lnTo>
                              <a:pt x="50" y="724"/>
                            </a:lnTo>
                            <a:lnTo>
                              <a:pt x="48" y="722"/>
                            </a:lnTo>
                            <a:lnTo>
                              <a:pt x="47" y="720"/>
                            </a:lnTo>
                            <a:lnTo>
                              <a:pt x="46" y="718"/>
                            </a:lnTo>
                            <a:lnTo>
                              <a:pt x="45" y="716"/>
                            </a:lnTo>
                            <a:lnTo>
                              <a:pt x="45" y="715"/>
                            </a:lnTo>
                            <a:lnTo>
                              <a:pt x="46" y="712"/>
                            </a:lnTo>
                            <a:lnTo>
                              <a:pt x="47" y="711"/>
                            </a:lnTo>
                            <a:close/>
                            <a:moveTo>
                              <a:pt x="41" y="714"/>
                            </a:moveTo>
                            <a:lnTo>
                              <a:pt x="40" y="714"/>
                            </a:lnTo>
                            <a:lnTo>
                              <a:pt x="36" y="710"/>
                            </a:lnTo>
                            <a:lnTo>
                              <a:pt x="36" y="709"/>
                            </a:lnTo>
                            <a:lnTo>
                              <a:pt x="37" y="709"/>
                            </a:lnTo>
                            <a:lnTo>
                              <a:pt x="36" y="706"/>
                            </a:lnTo>
                            <a:lnTo>
                              <a:pt x="36" y="705"/>
                            </a:lnTo>
                            <a:lnTo>
                              <a:pt x="39" y="707"/>
                            </a:lnTo>
                            <a:lnTo>
                              <a:pt x="40" y="709"/>
                            </a:lnTo>
                            <a:lnTo>
                              <a:pt x="39" y="710"/>
                            </a:lnTo>
                            <a:lnTo>
                              <a:pt x="41" y="712"/>
                            </a:lnTo>
                            <a:lnTo>
                              <a:pt x="41" y="714"/>
                            </a:lnTo>
                            <a:close/>
                            <a:moveTo>
                              <a:pt x="25" y="701"/>
                            </a:moveTo>
                            <a:lnTo>
                              <a:pt x="25" y="704"/>
                            </a:lnTo>
                            <a:lnTo>
                              <a:pt x="22" y="704"/>
                            </a:lnTo>
                            <a:lnTo>
                              <a:pt x="21" y="704"/>
                            </a:lnTo>
                            <a:lnTo>
                              <a:pt x="19" y="702"/>
                            </a:lnTo>
                            <a:lnTo>
                              <a:pt x="18" y="697"/>
                            </a:lnTo>
                            <a:lnTo>
                              <a:pt x="18" y="696"/>
                            </a:lnTo>
                            <a:lnTo>
                              <a:pt x="19" y="695"/>
                            </a:lnTo>
                            <a:lnTo>
                              <a:pt x="21" y="698"/>
                            </a:lnTo>
                            <a:lnTo>
                              <a:pt x="25" y="701"/>
                            </a:lnTo>
                            <a:close/>
                            <a:moveTo>
                              <a:pt x="18" y="527"/>
                            </a:moveTo>
                            <a:lnTo>
                              <a:pt x="18" y="529"/>
                            </a:lnTo>
                            <a:lnTo>
                              <a:pt x="20" y="529"/>
                            </a:lnTo>
                            <a:lnTo>
                              <a:pt x="22" y="526"/>
                            </a:lnTo>
                            <a:lnTo>
                              <a:pt x="24" y="527"/>
                            </a:lnTo>
                            <a:lnTo>
                              <a:pt x="24" y="531"/>
                            </a:lnTo>
                            <a:lnTo>
                              <a:pt x="23" y="531"/>
                            </a:lnTo>
                            <a:lnTo>
                              <a:pt x="22" y="530"/>
                            </a:lnTo>
                            <a:lnTo>
                              <a:pt x="21" y="532"/>
                            </a:lnTo>
                            <a:lnTo>
                              <a:pt x="21" y="533"/>
                            </a:lnTo>
                            <a:lnTo>
                              <a:pt x="19" y="533"/>
                            </a:lnTo>
                            <a:lnTo>
                              <a:pt x="16" y="531"/>
                            </a:lnTo>
                            <a:lnTo>
                              <a:pt x="14" y="525"/>
                            </a:lnTo>
                            <a:lnTo>
                              <a:pt x="19" y="525"/>
                            </a:lnTo>
                            <a:lnTo>
                              <a:pt x="18" y="526"/>
                            </a:lnTo>
                            <a:lnTo>
                              <a:pt x="18" y="527"/>
                            </a:lnTo>
                            <a:close/>
                            <a:moveTo>
                              <a:pt x="129" y="406"/>
                            </a:moveTo>
                            <a:lnTo>
                              <a:pt x="124" y="408"/>
                            </a:lnTo>
                            <a:lnTo>
                              <a:pt x="120" y="406"/>
                            </a:lnTo>
                            <a:lnTo>
                              <a:pt x="120" y="402"/>
                            </a:lnTo>
                            <a:lnTo>
                              <a:pt x="123" y="400"/>
                            </a:lnTo>
                            <a:lnTo>
                              <a:pt x="126" y="398"/>
                            </a:lnTo>
                            <a:lnTo>
                              <a:pt x="132" y="401"/>
                            </a:lnTo>
                            <a:lnTo>
                              <a:pt x="133" y="402"/>
                            </a:lnTo>
                            <a:lnTo>
                              <a:pt x="130" y="403"/>
                            </a:lnTo>
                            <a:lnTo>
                              <a:pt x="129" y="406"/>
                            </a:lnTo>
                            <a:close/>
                            <a:moveTo>
                              <a:pt x="254" y="91"/>
                            </a:moveTo>
                            <a:lnTo>
                              <a:pt x="252" y="92"/>
                            </a:lnTo>
                            <a:lnTo>
                              <a:pt x="246" y="96"/>
                            </a:lnTo>
                            <a:lnTo>
                              <a:pt x="242" y="99"/>
                            </a:lnTo>
                            <a:lnTo>
                              <a:pt x="237" y="101"/>
                            </a:lnTo>
                            <a:lnTo>
                              <a:pt x="238" y="103"/>
                            </a:lnTo>
                            <a:lnTo>
                              <a:pt x="246" y="104"/>
                            </a:lnTo>
                            <a:lnTo>
                              <a:pt x="247" y="105"/>
                            </a:lnTo>
                            <a:lnTo>
                              <a:pt x="248" y="106"/>
                            </a:lnTo>
                            <a:lnTo>
                              <a:pt x="248" y="108"/>
                            </a:lnTo>
                            <a:lnTo>
                              <a:pt x="247" y="112"/>
                            </a:lnTo>
                            <a:lnTo>
                              <a:pt x="239" y="132"/>
                            </a:lnTo>
                            <a:lnTo>
                              <a:pt x="239" y="135"/>
                            </a:lnTo>
                            <a:lnTo>
                              <a:pt x="241" y="147"/>
                            </a:lnTo>
                            <a:lnTo>
                              <a:pt x="246" y="160"/>
                            </a:lnTo>
                            <a:lnTo>
                              <a:pt x="257" y="166"/>
                            </a:lnTo>
                            <a:lnTo>
                              <a:pt x="265" y="171"/>
                            </a:lnTo>
                            <a:lnTo>
                              <a:pt x="271" y="181"/>
                            </a:lnTo>
                            <a:lnTo>
                              <a:pt x="280" y="195"/>
                            </a:lnTo>
                            <a:lnTo>
                              <a:pt x="285" y="201"/>
                            </a:lnTo>
                            <a:lnTo>
                              <a:pt x="285" y="203"/>
                            </a:lnTo>
                            <a:lnTo>
                              <a:pt x="284" y="212"/>
                            </a:lnTo>
                            <a:lnTo>
                              <a:pt x="278" y="222"/>
                            </a:lnTo>
                            <a:lnTo>
                              <a:pt x="273" y="229"/>
                            </a:lnTo>
                            <a:lnTo>
                              <a:pt x="267" y="239"/>
                            </a:lnTo>
                            <a:lnTo>
                              <a:pt x="262" y="248"/>
                            </a:lnTo>
                            <a:lnTo>
                              <a:pt x="258" y="257"/>
                            </a:lnTo>
                            <a:lnTo>
                              <a:pt x="257" y="261"/>
                            </a:lnTo>
                            <a:lnTo>
                              <a:pt x="257" y="264"/>
                            </a:lnTo>
                            <a:lnTo>
                              <a:pt x="258" y="267"/>
                            </a:lnTo>
                            <a:lnTo>
                              <a:pt x="264" y="278"/>
                            </a:lnTo>
                            <a:lnTo>
                              <a:pt x="266" y="285"/>
                            </a:lnTo>
                            <a:lnTo>
                              <a:pt x="269" y="291"/>
                            </a:lnTo>
                            <a:lnTo>
                              <a:pt x="271" y="298"/>
                            </a:lnTo>
                            <a:lnTo>
                              <a:pt x="273" y="305"/>
                            </a:lnTo>
                            <a:lnTo>
                              <a:pt x="276" y="311"/>
                            </a:lnTo>
                            <a:lnTo>
                              <a:pt x="277" y="314"/>
                            </a:lnTo>
                            <a:lnTo>
                              <a:pt x="279" y="318"/>
                            </a:lnTo>
                            <a:lnTo>
                              <a:pt x="282" y="324"/>
                            </a:lnTo>
                            <a:lnTo>
                              <a:pt x="284" y="330"/>
                            </a:lnTo>
                            <a:lnTo>
                              <a:pt x="288" y="348"/>
                            </a:lnTo>
                            <a:lnTo>
                              <a:pt x="288" y="352"/>
                            </a:lnTo>
                            <a:lnTo>
                              <a:pt x="288" y="355"/>
                            </a:lnTo>
                            <a:lnTo>
                              <a:pt x="287" y="356"/>
                            </a:lnTo>
                            <a:lnTo>
                              <a:pt x="282" y="356"/>
                            </a:lnTo>
                            <a:lnTo>
                              <a:pt x="277" y="359"/>
                            </a:lnTo>
                            <a:lnTo>
                              <a:pt x="277" y="359"/>
                            </a:lnTo>
                            <a:lnTo>
                              <a:pt x="280" y="364"/>
                            </a:lnTo>
                            <a:lnTo>
                              <a:pt x="277" y="370"/>
                            </a:lnTo>
                            <a:lnTo>
                              <a:pt x="277" y="381"/>
                            </a:lnTo>
                            <a:lnTo>
                              <a:pt x="274" y="385"/>
                            </a:lnTo>
                            <a:lnTo>
                              <a:pt x="274" y="387"/>
                            </a:lnTo>
                            <a:lnTo>
                              <a:pt x="274" y="388"/>
                            </a:lnTo>
                            <a:lnTo>
                              <a:pt x="274" y="388"/>
                            </a:lnTo>
                            <a:lnTo>
                              <a:pt x="280" y="390"/>
                            </a:lnTo>
                            <a:lnTo>
                              <a:pt x="280" y="392"/>
                            </a:lnTo>
                            <a:lnTo>
                              <a:pt x="280" y="394"/>
                            </a:lnTo>
                            <a:lnTo>
                              <a:pt x="280" y="397"/>
                            </a:lnTo>
                            <a:lnTo>
                              <a:pt x="277" y="399"/>
                            </a:lnTo>
                            <a:lnTo>
                              <a:pt x="274" y="402"/>
                            </a:lnTo>
                            <a:lnTo>
                              <a:pt x="273" y="404"/>
                            </a:lnTo>
                            <a:lnTo>
                              <a:pt x="273" y="407"/>
                            </a:lnTo>
                            <a:lnTo>
                              <a:pt x="274" y="411"/>
                            </a:lnTo>
                            <a:lnTo>
                              <a:pt x="276" y="416"/>
                            </a:lnTo>
                            <a:lnTo>
                              <a:pt x="279" y="419"/>
                            </a:lnTo>
                            <a:lnTo>
                              <a:pt x="288" y="422"/>
                            </a:lnTo>
                            <a:lnTo>
                              <a:pt x="289" y="424"/>
                            </a:lnTo>
                            <a:lnTo>
                              <a:pt x="289" y="427"/>
                            </a:lnTo>
                            <a:lnTo>
                              <a:pt x="289" y="430"/>
                            </a:lnTo>
                            <a:lnTo>
                              <a:pt x="285" y="436"/>
                            </a:lnTo>
                            <a:lnTo>
                              <a:pt x="285" y="439"/>
                            </a:lnTo>
                            <a:lnTo>
                              <a:pt x="287" y="444"/>
                            </a:lnTo>
                            <a:lnTo>
                              <a:pt x="288" y="450"/>
                            </a:lnTo>
                            <a:lnTo>
                              <a:pt x="298" y="456"/>
                            </a:lnTo>
                            <a:lnTo>
                              <a:pt x="300" y="459"/>
                            </a:lnTo>
                            <a:lnTo>
                              <a:pt x="301" y="461"/>
                            </a:lnTo>
                            <a:lnTo>
                              <a:pt x="301" y="466"/>
                            </a:lnTo>
                            <a:lnTo>
                              <a:pt x="301" y="470"/>
                            </a:lnTo>
                            <a:lnTo>
                              <a:pt x="301" y="474"/>
                            </a:lnTo>
                            <a:lnTo>
                              <a:pt x="298" y="479"/>
                            </a:lnTo>
                            <a:lnTo>
                              <a:pt x="292" y="489"/>
                            </a:lnTo>
                            <a:lnTo>
                              <a:pt x="286" y="493"/>
                            </a:lnTo>
                            <a:lnTo>
                              <a:pt x="286" y="494"/>
                            </a:lnTo>
                            <a:lnTo>
                              <a:pt x="287" y="497"/>
                            </a:lnTo>
                            <a:lnTo>
                              <a:pt x="298" y="510"/>
                            </a:lnTo>
                            <a:lnTo>
                              <a:pt x="305" y="516"/>
                            </a:lnTo>
                            <a:lnTo>
                              <a:pt x="315" y="523"/>
                            </a:lnTo>
                            <a:lnTo>
                              <a:pt x="321" y="530"/>
                            </a:lnTo>
                            <a:lnTo>
                              <a:pt x="323" y="534"/>
                            </a:lnTo>
                            <a:lnTo>
                              <a:pt x="326" y="539"/>
                            </a:lnTo>
                            <a:lnTo>
                              <a:pt x="329" y="543"/>
                            </a:lnTo>
                            <a:lnTo>
                              <a:pt x="331" y="546"/>
                            </a:lnTo>
                            <a:lnTo>
                              <a:pt x="333" y="549"/>
                            </a:lnTo>
                            <a:lnTo>
                              <a:pt x="332" y="551"/>
                            </a:lnTo>
                            <a:lnTo>
                              <a:pt x="329" y="559"/>
                            </a:lnTo>
                            <a:lnTo>
                              <a:pt x="328" y="564"/>
                            </a:lnTo>
                            <a:lnTo>
                              <a:pt x="325" y="573"/>
                            </a:lnTo>
                            <a:lnTo>
                              <a:pt x="321" y="578"/>
                            </a:lnTo>
                            <a:lnTo>
                              <a:pt x="314" y="588"/>
                            </a:lnTo>
                            <a:lnTo>
                              <a:pt x="303" y="600"/>
                            </a:lnTo>
                            <a:lnTo>
                              <a:pt x="300" y="604"/>
                            </a:lnTo>
                            <a:lnTo>
                              <a:pt x="295" y="611"/>
                            </a:lnTo>
                            <a:lnTo>
                              <a:pt x="286" y="624"/>
                            </a:lnTo>
                            <a:lnTo>
                              <a:pt x="284" y="627"/>
                            </a:lnTo>
                            <a:lnTo>
                              <a:pt x="276" y="638"/>
                            </a:lnTo>
                            <a:lnTo>
                              <a:pt x="273" y="641"/>
                            </a:lnTo>
                            <a:lnTo>
                              <a:pt x="270" y="644"/>
                            </a:lnTo>
                            <a:lnTo>
                              <a:pt x="263" y="654"/>
                            </a:lnTo>
                            <a:lnTo>
                              <a:pt x="255" y="662"/>
                            </a:lnTo>
                            <a:lnTo>
                              <a:pt x="247" y="668"/>
                            </a:lnTo>
                            <a:lnTo>
                              <a:pt x="245" y="672"/>
                            </a:lnTo>
                            <a:lnTo>
                              <a:pt x="242" y="675"/>
                            </a:lnTo>
                            <a:lnTo>
                              <a:pt x="238" y="677"/>
                            </a:lnTo>
                            <a:lnTo>
                              <a:pt x="237" y="679"/>
                            </a:lnTo>
                            <a:lnTo>
                              <a:pt x="229" y="688"/>
                            </a:lnTo>
                            <a:lnTo>
                              <a:pt x="218" y="701"/>
                            </a:lnTo>
                            <a:lnTo>
                              <a:pt x="218" y="701"/>
                            </a:lnTo>
                            <a:lnTo>
                              <a:pt x="214" y="703"/>
                            </a:lnTo>
                            <a:lnTo>
                              <a:pt x="210" y="704"/>
                            </a:lnTo>
                            <a:lnTo>
                              <a:pt x="208" y="705"/>
                            </a:lnTo>
                            <a:lnTo>
                              <a:pt x="202" y="701"/>
                            </a:lnTo>
                            <a:lnTo>
                              <a:pt x="200" y="701"/>
                            </a:lnTo>
                            <a:lnTo>
                              <a:pt x="196" y="702"/>
                            </a:lnTo>
                            <a:lnTo>
                              <a:pt x="193" y="705"/>
                            </a:lnTo>
                            <a:lnTo>
                              <a:pt x="186" y="706"/>
                            </a:lnTo>
                            <a:lnTo>
                              <a:pt x="182" y="707"/>
                            </a:lnTo>
                            <a:lnTo>
                              <a:pt x="180" y="709"/>
                            </a:lnTo>
                            <a:lnTo>
                              <a:pt x="180" y="705"/>
                            </a:lnTo>
                            <a:lnTo>
                              <a:pt x="180" y="701"/>
                            </a:lnTo>
                            <a:lnTo>
                              <a:pt x="182" y="698"/>
                            </a:lnTo>
                            <a:lnTo>
                              <a:pt x="182" y="695"/>
                            </a:lnTo>
                            <a:lnTo>
                              <a:pt x="181" y="696"/>
                            </a:lnTo>
                            <a:lnTo>
                              <a:pt x="179" y="700"/>
                            </a:lnTo>
                            <a:lnTo>
                              <a:pt x="178" y="705"/>
                            </a:lnTo>
                            <a:lnTo>
                              <a:pt x="175" y="708"/>
                            </a:lnTo>
                            <a:lnTo>
                              <a:pt x="170" y="709"/>
                            </a:lnTo>
                            <a:lnTo>
                              <a:pt x="165" y="705"/>
                            </a:lnTo>
                            <a:lnTo>
                              <a:pt x="162" y="705"/>
                            </a:lnTo>
                            <a:lnTo>
                              <a:pt x="164" y="708"/>
                            </a:lnTo>
                            <a:lnTo>
                              <a:pt x="165" y="711"/>
                            </a:lnTo>
                            <a:lnTo>
                              <a:pt x="165" y="713"/>
                            </a:lnTo>
                            <a:lnTo>
                              <a:pt x="162" y="713"/>
                            </a:lnTo>
                            <a:lnTo>
                              <a:pt x="159" y="715"/>
                            </a:lnTo>
                            <a:lnTo>
                              <a:pt x="156" y="718"/>
                            </a:lnTo>
                            <a:lnTo>
                              <a:pt x="155" y="718"/>
                            </a:lnTo>
                            <a:lnTo>
                              <a:pt x="153" y="714"/>
                            </a:lnTo>
                            <a:lnTo>
                              <a:pt x="150" y="715"/>
                            </a:lnTo>
                            <a:lnTo>
                              <a:pt x="147" y="718"/>
                            </a:lnTo>
                            <a:lnTo>
                              <a:pt x="141" y="719"/>
                            </a:lnTo>
                            <a:lnTo>
                              <a:pt x="138" y="722"/>
                            </a:lnTo>
                            <a:lnTo>
                              <a:pt x="132" y="725"/>
                            </a:lnTo>
                            <a:lnTo>
                              <a:pt x="129" y="725"/>
                            </a:lnTo>
                            <a:lnTo>
                              <a:pt x="121" y="727"/>
                            </a:lnTo>
                            <a:lnTo>
                              <a:pt x="119" y="731"/>
                            </a:lnTo>
                            <a:lnTo>
                              <a:pt x="116" y="732"/>
                            </a:lnTo>
                            <a:lnTo>
                              <a:pt x="113" y="731"/>
                            </a:lnTo>
                            <a:lnTo>
                              <a:pt x="104" y="734"/>
                            </a:lnTo>
                            <a:lnTo>
                              <a:pt x="94" y="736"/>
                            </a:lnTo>
                            <a:lnTo>
                              <a:pt x="90" y="736"/>
                            </a:lnTo>
                            <a:lnTo>
                              <a:pt x="87" y="735"/>
                            </a:lnTo>
                            <a:lnTo>
                              <a:pt x="82" y="738"/>
                            </a:lnTo>
                            <a:lnTo>
                              <a:pt x="78" y="743"/>
                            </a:lnTo>
                            <a:lnTo>
                              <a:pt x="73" y="745"/>
                            </a:lnTo>
                            <a:lnTo>
                              <a:pt x="71" y="745"/>
                            </a:lnTo>
                            <a:lnTo>
                              <a:pt x="73" y="742"/>
                            </a:lnTo>
                            <a:lnTo>
                              <a:pt x="76" y="739"/>
                            </a:lnTo>
                            <a:lnTo>
                              <a:pt x="78" y="736"/>
                            </a:lnTo>
                            <a:lnTo>
                              <a:pt x="78" y="732"/>
                            </a:lnTo>
                            <a:lnTo>
                              <a:pt x="77" y="731"/>
                            </a:lnTo>
                            <a:lnTo>
                              <a:pt x="74" y="731"/>
                            </a:lnTo>
                            <a:lnTo>
                              <a:pt x="72" y="728"/>
                            </a:lnTo>
                            <a:lnTo>
                              <a:pt x="69" y="721"/>
                            </a:lnTo>
                            <a:lnTo>
                              <a:pt x="68" y="721"/>
                            </a:lnTo>
                            <a:lnTo>
                              <a:pt x="68" y="723"/>
                            </a:lnTo>
                            <a:lnTo>
                              <a:pt x="67" y="727"/>
                            </a:lnTo>
                            <a:lnTo>
                              <a:pt x="66" y="729"/>
                            </a:lnTo>
                            <a:lnTo>
                              <a:pt x="65" y="731"/>
                            </a:lnTo>
                            <a:lnTo>
                              <a:pt x="63" y="732"/>
                            </a:lnTo>
                            <a:lnTo>
                              <a:pt x="62" y="732"/>
                            </a:lnTo>
                            <a:lnTo>
                              <a:pt x="56" y="732"/>
                            </a:lnTo>
                            <a:lnTo>
                              <a:pt x="56" y="729"/>
                            </a:lnTo>
                            <a:lnTo>
                              <a:pt x="56" y="728"/>
                            </a:lnTo>
                            <a:lnTo>
                              <a:pt x="56" y="725"/>
                            </a:lnTo>
                            <a:lnTo>
                              <a:pt x="56" y="725"/>
                            </a:lnTo>
                            <a:lnTo>
                              <a:pt x="56" y="721"/>
                            </a:lnTo>
                            <a:lnTo>
                              <a:pt x="57" y="722"/>
                            </a:lnTo>
                            <a:lnTo>
                              <a:pt x="59" y="721"/>
                            </a:lnTo>
                            <a:lnTo>
                              <a:pt x="60" y="720"/>
                            </a:lnTo>
                            <a:lnTo>
                              <a:pt x="60" y="718"/>
                            </a:lnTo>
                            <a:lnTo>
                              <a:pt x="57" y="718"/>
                            </a:lnTo>
                            <a:lnTo>
                              <a:pt x="57" y="716"/>
                            </a:lnTo>
                            <a:lnTo>
                              <a:pt x="59" y="712"/>
                            </a:lnTo>
                            <a:lnTo>
                              <a:pt x="60" y="710"/>
                            </a:lnTo>
                            <a:lnTo>
                              <a:pt x="59" y="710"/>
                            </a:lnTo>
                            <a:lnTo>
                              <a:pt x="58" y="711"/>
                            </a:lnTo>
                            <a:lnTo>
                              <a:pt x="50" y="709"/>
                            </a:lnTo>
                            <a:lnTo>
                              <a:pt x="40" y="703"/>
                            </a:lnTo>
                            <a:lnTo>
                              <a:pt x="37" y="703"/>
                            </a:lnTo>
                            <a:lnTo>
                              <a:pt x="36" y="698"/>
                            </a:lnTo>
                            <a:lnTo>
                              <a:pt x="33" y="698"/>
                            </a:lnTo>
                            <a:lnTo>
                              <a:pt x="30" y="701"/>
                            </a:lnTo>
                            <a:lnTo>
                              <a:pt x="27" y="699"/>
                            </a:lnTo>
                            <a:lnTo>
                              <a:pt x="25" y="698"/>
                            </a:lnTo>
                            <a:lnTo>
                              <a:pt x="24" y="695"/>
                            </a:lnTo>
                            <a:lnTo>
                              <a:pt x="24" y="691"/>
                            </a:lnTo>
                            <a:lnTo>
                              <a:pt x="24" y="687"/>
                            </a:lnTo>
                            <a:lnTo>
                              <a:pt x="23" y="682"/>
                            </a:lnTo>
                            <a:lnTo>
                              <a:pt x="22" y="674"/>
                            </a:lnTo>
                            <a:lnTo>
                              <a:pt x="23" y="668"/>
                            </a:lnTo>
                            <a:lnTo>
                              <a:pt x="25" y="664"/>
                            </a:lnTo>
                            <a:lnTo>
                              <a:pt x="26" y="662"/>
                            </a:lnTo>
                            <a:lnTo>
                              <a:pt x="27" y="655"/>
                            </a:lnTo>
                            <a:lnTo>
                              <a:pt x="27" y="646"/>
                            </a:lnTo>
                            <a:lnTo>
                              <a:pt x="27" y="644"/>
                            </a:lnTo>
                            <a:lnTo>
                              <a:pt x="27" y="641"/>
                            </a:lnTo>
                            <a:lnTo>
                              <a:pt x="29" y="641"/>
                            </a:lnTo>
                            <a:lnTo>
                              <a:pt x="28" y="640"/>
                            </a:lnTo>
                            <a:lnTo>
                              <a:pt x="27" y="639"/>
                            </a:lnTo>
                            <a:lnTo>
                              <a:pt x="27" y="637"/>
                            </a:lnTo>
                            <a:lnTo>
                              <a:pt x="27" y="636"/>
                            </a:lnTo>
                            <a:lnTo>
                              <a:pt x="29" y="636"/>
                            </a:lnTo>
                            <a:lnTo>
                              <a:pt x="30" y="636"/>
                            </a:lnTo>
                            <a:lnTo>
                              <a:pt x="30" y="635"/>
                            </a:lnTo>
                            <a:lnTo>
                              <a:pt x="28" y="630"/>
                            </a:lnTo>
                            <a:lnTo>
                              <a:pt x="28" y="628"/>
                            </a:lnTo>
                            <a:lnTo>
                              <a:pt x="26" y="621"/>
                            </a:lnTo>
                            <a:lnTo>
                              <a:pt x="23" y="614"/>
                            </a:lnTo>
                            <a:lnTo>
                              <a:pt x="19" y="609"/>
                            </a:lnTo>
                            <a:lnTo>
                              <a:pt x="21" y="601"/>
                            </a:lnTo>
                            <a:lnTo>
                              <a:pt x="22" y="594"/>
                            </a:lnTo>
                            <a:lnTo>
                              <a:pt x="22" y="590"/>
                            </a:lnTo>
                            <a:lnTo>
                              <a:pt x="21" y="586"/>
                            </a:lnTo>
                            <a:lnTo>
                              <a:pt x="16" y="582"/>
                            </a:lnTo>
                            <a:lnTo>
                              <a:pt x="16" y="576"/>
                            </a:lnTo>
                            <a:lnTo>
                              <a:pt x="15" y="569"/>
                            </a:lnTo>
                            <a:lnTo>
                              <a:pt x="15" y="565"/>
                            </a:lnTo>
                            <a:lnTo>
                              <a:pt x="16" y="561"/>
                            </a:lnTo>
                            <a:lnTo>
                              <a:pt x="17" y="558"/>
                            </a:lnTo>
                            <a:lnTo>
                              <a:pt x="26" y="547"/>
                            </a:lnTo>
                            <a:lnTo>
                              <a:pt x="26" y="542"/>
                            </a:lnTo>
                            <a:lnTo>
                              <a:pt x="31" y="541"/>
                            </a:lnTo>
                            <a:lnTo>
                              <a:pt x="29" y="536"/>
                            </a:lnTo>
                            <a:lnTo>
                              <a:pt x="28" y="533"/>
                            </a:lnTo>
                            <a:lnTo>
                              <a:pt x="28" y="530"/>
                            </a:lnTo>
                            <a:lnTo>
                              <a:pt x="36" y="528"/>
                            </a:lnTo>
                            <a:lnTo>
                              <a:pt x="39" y="530"/>
                            </a:lnTo>
                            <a:lnTo>
                              <a:pt x="46" y="527"/>
                            </a:lnTo>
                            <a:lnTo>
                              <a:pt x="52" y="522"/>
                            </a:lnTo>
                            <a:lnTo>
                              <a:pt x="52" y="521"/>
                            </a:lnTo>
                            <a:lnTo>
                              <a:pt x="51" y="518"/>
                            </a:lnTo>
                            <a:lnTo>
                              <a:pt x="49" y="514"/>
                            </a:lnTo>
                            <a:lnTo>
                              <a:pt x="50" y="513"/>
                            </a:lnTo>
                            <a:lnTo>
                              <a:pt x="52" y="514"/>
                            </a:lnTo>
                            <a:lnTo>
                              <a:pt x="51" y="511"/>
                            </a:lnTo>
                            <a:lnTo>
                              <a:pt x="52" y="510"/>
                            </a:lnTo>
                            <a:lnTo>
                              <a:pt x="54" y="510"/>
                            </a:lnTo>
                            <a:lnTo>
                              <a:pt x="58" y="505"/>
                            </a:lnTo>
                            <a:lnTo>
                              <a:pt x="58" y="500"/>
                            </a:lnTo>
                            <a:lnTo>
                              <a:pt x="65" y="497"/>
                            </a:lnTo>
                            <a:lnTo>
                              <a:pt x="73" y="487"/>
                            </a:lnTo>
                            <a:lnTo>
                              <a:pt x="76" y="485"/>
                            </a:lnTo>
                            <a:lnTo>
                              <a:pt x="80" y="483"/>
                            </a:lnTo>
                            <a:lnTo>
                              <a:pt x="87" y="473"/>
                            </a:lnTo>
                            <a:lnTo>
                              <a:pt x="90" y="473"/>
                            </a:lnTo>
                            <a:lnTo>
                              <a:pt x="92" y="466"/>
                            </a:lnTo>
                            <a:lnTo>
                              <a:pt x="98" y="458"/>
                            </a:lnTo>
                            <a:lnTo>
                              <a:pt x="101" y="456"/>
                            </a:lnTo>
                            <a:lnTo>
                              <a:pt x="103" y="448"/>
                            </a:lnTo>
                            <a:lnTo>
                              <a:pt x="111" y="439"/>
                            </a:lnTo>
                            <a:lnTo>
                              <a:pt x="116" y="428"/>
                            </a:lnTo>
                            <a:lnTo>
                              <a:pt x="119" y="423"/>
                            </a:lnTo>
                            <a:lnTo>
                              <a:pt x="120" y="419"/>
                            </a:lnTo>
                            <a:lnTo>
                              <a:pt x="123" y="418"/>
                            </a:lnTo>
                            <a:lnTo>
                              <a:pt x="126" y="416"/>
                            </a:lnTo>
                            <a:lnTo>
                              <a:pt x="131" y="413"/>
                            </a:lnTo>
                            <a:lnTo>
                              <a:pt x="137" y="414"/>
                            </a:lnTo>
                            <a:lnTo>
                              <a:pt x="140" y="416"/>
                            </a:lnTo>
                            <a:lnTo>
                              <a:pt x="142" y="415"/>
                            </a:lnTo>
                            <a:lnTo>
                              <a:pt x="142" y="411"/>
                            </a:lnTo>
                            <a:lnTo>
                              <a:pt x="140" y="408"/>
                            </a:lnTo>
                            <a:lnTo>
                              <a:pt x="142" y="406"/>
                            </a:lnTo>
                            <a:lnTo>
                              <a:pt x="145" y="404"/>
                            </a:lnTo>
                            <a:lnTo>
                              <a:pt x="144" y="400"/>
                            </a:lnTo>
                            <a:lnTo>
                              <a:pt x="143" y="398"/>
                            </a:lnTo>
                            <a:lnTo>
                              <a:pt x="141" y="395"/>
                            </a:lnTo>
                            <a:lnTo>
                              <a:pt x="142" y="387"/>
                            </a:lnTo>
                            <a:lnTo>
                              <a:pt x="142" y="379"/>
                            </a:lnTo>
                            <a:lnTo>
                              <a:pt x="143" y="370"/>
                            </a:lnTo>
                            <a:lnTo>
                              <a:pt x="141" y="365"/>
                            </a:lnTo>
                            <a:lnTo>
                              <a:pt x="128" y="357"/>
                            </a:lnTo>
                            <a:lnTo>
                              <a:pt x="126" y="357"/>
                            </a:lnTo>
                            <a:lnTo>
                              <a:pt x="123" y="356"/>
                            </a:lnTo>
                            <a:lnTo>
                              <a:pt x="120" y="349"/>
                            </a:lnTo>
                            <a:lnTo>
                              <a:pt x="121" y="344"/>
                            </a:lnTo>
                            <a:lnTo>
                              <a:pt x="122" y="342"/>
                            </a:lnTo>
                            <a:lnTo>
                              <a:pt x="121" y="342"/>
                            </a:lnTo>
                            <a:lnTo>
                              <a:pt x="119" y="344"/>
                            </a:lnTo>
                            <a:lnTo>
                              <a:pt x="115" y="348"/>
                            </a:lnTo>
                            <a:lnTo>
                              <a:pt x="110" y="346"/>
                            </a:lnTo>
                            <a:lnTo>
                              <a:pt x="108" y="346"/>
                            </a:lnTo>
                            <a:lnTo>
                              <a:pt x="104" y="332"/>
                            </a:lnTo>
                            <a:lnTo>
                              <a:pt x="103" y="327"/>
                            </a:lnTo>
                            <a:lnTo>
                              <a:pt x="100" y="321"/>
                            </a:lnTo>
                            <a:lnTo>
                              <a:pt x="95" y="317"/>
                            </a:lnTo>
                            <a:lnTo>
                              <a:pt x="94" y="315"/>
                            </a:lnTo>
                            <a:lnTo>
                              <a:pt x="93" y="313"/>
                            </a:lnTo>
                            <a:lnTo>
                              <a:pt x="93" y="308"/>
                            </a:lnTo>
                            <a:lnTo>
                              <a:pt x="93" y="303"/>
                            </a:lnTo>
                            <a:lnTo>
                              <a:pt x="93" y="298"/>
                            </a:lnTo>
                            <a:lnTo>
                              <a:pt x="93" y="295"/>
                            </a:lnTo>
                            <a:lnTo>
                              <a:pt x="96" y="293"/>
                            </a:lnTo>
                            <a:lnTo>
                              <a:pt x="99" y="288"/>
                            </a:lnTo>
                            <a:lnTo>
                              <a:pt x="99" y="284"/>
                            </a:lnTo>
                            <a:lnTo>
                              <a:pt x="99" y="278"/>
                            </a:lnTo>
                            <a:lnTo>
                              <a:pt x="101" y="272"/>
                            </a:lnTo>
                            <a:lnTo>
                              <a:pt x="103" y="270"/>
                            </a:lnTo>
                            <a:lnTo>
                              <a:pt x="102" y="267"/>
                            </a:lnTo>
                            <a:lnTo>
                              <a:pt x="101" y="264"/>
                            </a:lnTo>
                            <a:lnTo>
                              <a:pt x="99" y="260"/>
                            </a:lnTo>
                            <a:lnTo>
                              <a:pt x="95" y="255"/>
                            </a:lnTo>
                            <a:lnTo>
                              <a:pt x="93" y="250"/>
                            </a:lnTo>
                            <a:lnTo>
                              <a:pt x="92" y="245"/>
                            </a:lnTo>
                            <a:lnTo>
                              <a:pt x="91" y="240"/>
                            </a:lnTo>
                            <a:lnTo>
                              <a:pt x="92" y="237"/>
                            </a:lnTo>
                            <a:lnTo>
                              <a:pt x="92" y="234"/>
                            </a:lnTo>
                            <a:lnTo>
                              <a:pt x="95" y="231"/>
                            </a:lnTo>
                            <a:lnTo>
                              <a:pt x="96" y="229"/>
                            </a:lnTo>
                            <a:lnTo>
                              <a:pt x="95" y="222"/>
                            </a:lnTo>
                            <a:lnTo>
                              <a:pt x="92" y="220"/>
                            </a:lnTo>
                            <a:lnTo>
                              <a:pt x="89" y="220"/>
                            </a:lnTo>
                            <a:lnTo>
                              <a:pt x="87" y="220"/>
                            </a:lnTo>
                            <a:lnTo>
                              <a:pt x="86" y="219"/>
                            </a:lnTo>
                            <a:lnTo>
                              <a:pt x="86" y="217"/>
                            </a:lnTo>
                            <a:lnTo>
                              <a:pt x="87" y="214"/>
                            </a:lnTo>
                            <a:lnTo>
                              <a:pt x="88" y="211"/>
                            </a:lnTo>
                            <a:lnTo>
                              <a:pt x="89" y="209"/>
                            </a:lnTo>
                            <a:lnTo>
                              <a:pt x="89" y="207"/>
                            </a:lnTo>
                            <a:lnTo>
                              <a:pt x="87" y="200"/>
                            </a:lnTo>
                            <a:lnTo>
                              <a:pt x="87" y="192"/>
                            </a:lnTo>
                            <a:lnTo>
                              <a:pt x="87" y="186"/>
                            </a:lnTo>
                            <a:lnTo>
                              <a:pt x="92" y="181"/>
                            </a:lnTo>
                            <a:lnTo>
                              <a:pt x="92" y="179"/>
                            </a:lnTo>
                            <a:lnTo>
                              <a:pt x="87" y="175"/>
                            </a:lnTo>
                            <a:lnTo>
                              <a:pt x="83" y="168"/>
                            </a:lnTo>
                            <a:lnTo>
                              <a:pt x="82" y="165"/>
                            </a:lnTo>
                            <a:lnTo>
                              <a:pt x="78" y="165"/>
                            </a:lnTo>
                            <a:lnTo>
                              <a:pt x="75" y="155"/>
                            </a:lnTo>
                            <a:lnTo>
                              <a:pt x="71" y="150"/>
                            </a:lnTo>
                            <a:lnTo>
                              <a:pt x="68" y="146"/>
                            </a:lnTo>
                            <a:lnTo>
                              <a:pt x="66" y="144"/>
                            </a:lnTo>
                            <a:lnTo>
                              <a:pt x="53" y="138"/>
                            </a:lnTo>
                            <a:lnTo>
                              <a:pt x="47" y="136"/>
                            </a:lnTo>
                            <a:lnTo>
                              <a:pt x="42" y="133"/>
                            </a:lnTo>
                            <a:lnTo>
                              <a:pt x="37" y="129"/>
                            </a:lnTo>
                            <a:lnTo>
                              <a:pt x="33" y="125"/>
                            </a:lnTo>
                            <a:lnTo>
                              <a:pt x="30" y="122"/>
                            </a:lnTo>
                            <a:lnTo>
                              <a:pt x="26" y="119"/>
                            </a:lnTo>
                            <a:lnTo>
                              <a:pt x="24" y="116"/>
                            </a:lnTo>
                            <a:lnTo>
                              <a:pt x="19" y="111"/>
                            </a:lnTo>
                            <a:lnTo>
                              <a:pt x="17" y="107"/>
                            </a:lnTo>
                            <a:lnTo>
                              <a:pt x="9" y="101"/>
                            </a:lnTo>
                            <a:lnTo>
                              <a:pt x="8" y="98"/>
                            </a:lnTo>
                            <a:lnTo>
                              <a:pt x="8" y="96"/>
                            </a:lnTo>
                            <a:lnTo>
                              <a:pt x="8" y="94"/>
                            </a:lnTo>
                            <a:lnTo>
                              <a:pt x="0" y="89"/>
                            </a:lnTo>
                            <a:lnTo>
                              <a:pt x="2" y="87"/>
                            </a:lnTo>
                            <a:lnTo>
                              <a:pt x="8" y="86"/>
                            </a:lnTo>
                            <a:lnTo>
                              <a:pt x="13" y="89"/>
                            </a:lnTo>
                            <a:lnTo>
                              <a:pt x="15" y="88"/>
                            </a:lnTo>
                            <a:lnTo>
                              <a:pt x="15" y="86"/>
                            </a:lnTo>
                            <a:lnTo>
                              <a:pt x="13" y="77"/>
                            </a:lnTo>
                            <a:lnTo>
                              <a:pt x="13" y="74"/>
                            </a:lnTo>
                            <a:lnTo>
                              <a:pt x="16" y="72"/>
                            </a:lnTo>
                            <a:lnTo>
                              <a:pt x="19" y="69"/>
                            </a:lnTo>
                            <a:lnTo>
                              <a:pt x="26" y="69"/>
                            </a:lnTo>
                            <a:lnTo>
                              <a:pt x="29" y="69"/>
                            </a:lnTo>
                            <a:lnTo>
                              <a:pt x="30" y="69"/>
                            </a:lnTo>
                            <a:lnTo>
                              <a:pt x="36" y="80"/>
                            </a:lnTo>
                            <a:lnTo>
                              <a:pt x="41" y="89"/>
                            </a:lnTo>
                            <a:lnTo>
                              <a:pt x="45" y="93"/>
                            </a:lnTo>
                            <a:lnTo>
                              <a:pt x="51" y="105"/>
                            </a:lnTo>
                            <a:lnTo>
                              <a:pt x="54" y="112"/>
                            </a:lnTo>
                            <a:lnTo>
                              <a:pt x="54" y="116"/>
                            </a:lnTo>
                            <a:lnTo>
                              <a:pt x="57" y="116"/>
                            </a:lnTo>
                            <a:lnTo>
                              <a:pt x="67" y="118"/>
                            </a:lnTo>
                            <a:lnTo>
                              <a:pt x="74" y="120"/>
                            </a:lnTo>
                            <a:lnTo>
                              <a:pt x="77" y="123"/>
                            </a:lnTo>
                            <a:lnTo>
                              <a:pt x="82" y="123"/>
                            </a:lnTo>
                            <a:lnTo>
                              <a:pt x="87" y="120"/>
                            </a:lnTo>
                            <a:lnTo>
                              <a:pt x="94" y="117"/>
                            </a:lnTo>
                            <a:lnTo>
                              <a:pt x="96" y="113"/>
                            </a:lnTo>
                            <a:lnTo>
                              <a:pt x="98" y="109"/>
                            </a:lnTo>
                            <a:lnTo>
                              <a:pt x="103" y="110"/>
                            </a:lnTo>
                            <a:lnTo>
                              <a:pt x="108" y="113"/>
                            </a:lnTo>
                            <a:lnTo>
                              <a:pt x="113" y="117"/>
                            </a:lnTo>
                            <a:lnTo>
                              <a:pt x="118" y="119"/>
                            </a:lnTo>
                            <a:lnTo>
                              <a:pt x="124" y="122"/>
                            </a:lnTo>
                            <a:lnTo>
                              <a:pt x="127" y="125"/>
                            </a:lnTo>
                            <a:lnTo>
                              <a:pt x="131" y="127"/>
                            </a:lnTo>
                            <a:lnTo>
                              <a:pt x="136" y="123"/>
                            </a:lnTo>
                            <a:lnTo>
                              <a:pt x="139" y="113"/>
                            </a:lnTo>
                            <a:lnTo>
                              <a:pt x="141" y="108"/>
                            </a:lnTo>
                            <a:lnTo>
                              <a:pt x="144" y="104"/>
                            </a:lnTo>
                            <a:lnTo>
                              <a:pt x="148" y="103"/>
                            </a:lnTo>
                            <a:lnTo>
                              <a:pt x="151" y="102"/>
                            </a:lnTo>
                            <a:lnTo>
                              <a:pt x="153" y="99"/>
                            </a:lnTo>
                            <a:lnTo>
                              <a:pt x="156" y="94"/>
                            </a:lnTo>
                            <a:lnTo>
                              <a:pt x="156" y="86"/>
                            </a:lnTo>
                            <a:lnTo>
                              <a:pt x="156" y="73"/>
                            </a:lnTo>
                            <a:lnTo>
                              <a:pt x="156" y="69"/>
                            </a:lnTo>
                            <a:lnTo>
                              <a:pt x="159" y="61"/>
                            </a:lnTo>
                            <a:lnTo>
                              <a:pt x="162" y="42"/>
                            </a:lnTo>
                            <a:lnTo>
                              <a:pt x="164" y="36"/>
                            </a:lnTo>
                            <a:lnTo>
                              <a:pt x="166" y="33"/>
                            </a:lnTo>
                            <a:lnTo>
                              <a:pt x="169" y="31"/>
                            </a:lnTo>
                            <a:lnTo>
                              <a:pt x="173" y="25"/>
                            </a:lnTo>
                            <a:lnTo>
                              <a:pt x="180" y="13"/>
                            </a:lnTo>
                            <a:lnTo>
                              <a:pt x="182" y="12"/>
                            </a:lnTo>
                            <a:lnTo>
                              <a:pt x="186" y="12"/>
                            </a:lnTo>
                            <a:lnTo>
                              <a:pt x="192" y="12"/>
                            </a:lnTo>
                            <a:lnTo>
                              <a:pt x="197" y="14"/>
                            </a:lnTo>
                            <a:lnTo>
                              <a:pt x="198" y="14"/>
                            </a:lnTo>
                            <a:lnTo>
                              <a:pt x="200" y="13"/>
                            </a:lnTo>
                            <a:lnTo>
                              <a:pt x="205" y="9"/>
                            </a:lnTo>
                            <a:lnTo>
                              <a:pt x="212" y="2"/>
                            </a:lnTo>
                            <a:lnTo>
                              <a:pt x="217" y="0"/>
                            </a:lnTo>
                            <a:lnTo>
                              <a:pt x="221" y="0"/>
                            </a:lnTo>
                            <a:lnTo>
                              <a:pt x="226" y="8"/>
                            </a:lnTo>
                            <a:lnTo>
                              <a:pt x="233" y="17"/>
                            </a:lnTo>
                            <a:lnTo>
                              <a:pt x="237" y="21"/>
                            </a:lnTo>
                            <a:lnTo>
                              <a:pt x="249" y="30"/>
                            </a:lnTo>
                            <a:lnTo>
                              <a:pt x="259" y="35"/>
                            </a:lnTo>
                            <a:lnTo>
                              <a:pt x="265" y="52"/>
                            </a:lnTo>
                            <a:lnTo>
                              <a:pt x="262" y="59"/>
                            </a:lnTo>
                            <a:lnTo>
                              <a:pt x="261" y="61"/>
                            </a:lnTo>
                            <a:lnTo>
                              <a:pt x="256" y="68"/>
                            </a:lnTo>
                            <a:lnTo>
                              <a:pt x="251" y="78"/>
                            </a:lnTo>
                            <a:lnTo>
                              <a:pt x="250" y="83"/>
                            </a:lnTo>
                            <a:lnTo>
                              <a:pt x="252" y="88"/>
                            </a:lnTo>
                            <a:lnTo>
                              <a:pt x="254" y="91"/>
                            </a:lnTo>
                            <a:close/>
                          </a:path>
                        </a:pathLst>
                      </a:custGeom>
                      <a:grpFill/>
                      <a:ln w="6350" cap="flat">
                        <a:solidFill>
                          <a:schemeClr val="bg2"/>
                        </a:solidFill>
                        <a:bevel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s-SV">
                          <a:latin typeface="NanumGothic" panose="020D0604000000000000" pitchFamily="34" charset="-127"/>
                          <a:ea typeface="NanumGothic" panose="020D0604000000000000" pitchFamily="34" charset="-127"/>
                        </a:endParaRPr>
                      </a:p>
                    </p:txBody>
                  </p:sp>
                  <p:sp>
                    <p:nvSpPr>
                      <p:cNvPr id="395" name="Freeform 58">
                        <a:extLst>
                          <a:ext uri="{FF2B5EF4-FFF2-40B4-BE49-F238E27FC236}">
                            <a16:creationId xmlns:a16="http://schemas.microsoft.com/office/drawing/2014/main" id="{EE319EA3-9EB7-9CAB-8E90-342044C31968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6588668" y="6627297"/>
                        <a:ext cx="16477" cy="10986"/>
                      </a:xfrm>
                      <a:custGeom>
                        <a:avLst/>
                        <a:gdLst>
                          <a:gd name="T0" fmla="*/ 9 w 14"/>
                          <a:gd name="T1" fmla="*/ 8 h 11"/>
                          <a:gd name="T2" fmla="*/ 4 w 14"/>
                          <a:gd name="T3" fmla="*/ 10 h 11"/>
                          <a:gd name="T4" fmla="*/ 0 w 14"/>
                          <a:gd name="T5" fmla="*/ 8 h 11"/>
                          <a:gd name="T6" fmla="*/ 0 w 14"/>
                          <a:gd name="T7" fmla="*/ 4 h 11"/>
                          <a:gd name="T8" fmla="*/ 3 w 14"/>
                          <a:gd name="T9" fmla="*/ 2 h 11"/>
                          <a:gd name="T10" fmla="*/ 6 w 14"/>
                          <a:gd name="T11" fmla="*/ 0 h 11"/>
                          <a:gd name="T12" fmla="*/ 12 w 14"/>
                          <a:gd name="T13" fmla="*/ 3 h 11"/>
                          <a:gd name="T14" fmla="*/ 13 w 14"/>
                          <a:gd name="T15" fmla="*/ 4 h 11"/>
                          <a:gd name="T16" fmla="*/ 10 w 14"/>
                          <a:gd name="T17" fmla="*/ 5 h 11"/>
                          <a:gd name="T18" fmla="*/ 9 w 14"/>
                          <a:gd name="T19" fmla="*/ 8 h 11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</a:cxnLst>
                        <a:rect l="0" t="0" r="r" b="b"/>
                        <a:pathLst>
                          <a:path w="14" h="11">
                            <a:moveTo>
                              <a:pt x="9" y="8"/>
                            </a:moveTo>
                            <a:lnTo>
                              <a:pt x="4" y="10"/>
                            </a:lnTo>
                            <a:lnTo>
                              <a:pt x="0" y="8"/>
                            </a:lnTo>
                            <a:lnTo>
                              <a:pt x="0" y="4"/>
                            </a:lnTo>
                            <a:lnTo>
                              <a:pt x="3" y="2"/>
                            </a:lnTo>
                            <a:lnTo>
                              <a:pt x="6" y="0"/>
                            </a:lnTo>
                            <a:lnTo>
                              <a:pt x="12" y="3"/>
                            </a:lnTo>
                            <a:lnTo>
                              <a:pt x="13" y="4"/>
                            </a:lnTo>
                            <a:lnTo>
                              <a:pt x="10" y="5"/>
                            </a:lnTo>
                            <a:lnTo>
                              <a:pt x="9" y="8"/>
                            </a:lnTo>
                          </a:path>
                        </a:pathLst>
                      </a:custGeom>
                      <a:grpFill/>
                      <a:ln w="6350" cap="flat">
                        <a:solidFill>
                          <a:schemeClr val="bg2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s-SV">
                          <a:latin typeface="NanumGothic" panose="020D0604000000000000" pitchFamily="34" charset="-127"/>
                          <a:ea typeface="NanumGothic" panose="020D0604000000000000" pitchFamily="34" charset="-127"/>
                        </a:endParaRPr>
                      </a:p>
                    </p:txBody>
                  </p:sp>
                  <p:sp>
                    <p:nvSpPr>
                      <p:cNvPr id="396" name="Freeform 169">
                        <a:extLst>
                          <a:ext uri="{FF2B5EF4-FFF2-40B4-BE49-F238E27FC236}">
                            <a16:creationId xmlns:a16="http://schemas.microsoft.com/office/drawing/2014/main" id="{2A707B6E-4D12-7444-2729-B75366D78CAF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6445851" y="7302929"/>
                        <a:ext cx="225209" cy="170279"/>
                      </a:xfrm>
                      <a:custGeom>
                        <a:avLst/>
                        <a:gdLst>
                          <a:gd name="T0" fmla="*/ 4 w 181"/>
                          <a:gd name="T1" fmla="*/ 55 h 135"/>
                          <a:gd name="T2" fmla="*/ 7 w 181"/>
                          <a:gd name="T3" fmla="*/ 43 h 135"/>
                          <a:gd name="T4" fmla="*/ 5 w 181"/>
                          <a:gd name="T5" fmla="*/ 57 h 135"/>
                          <a:gd name="T6" fmla="*/ 174 w 181"/>
                          <a:gd name="T7" fmla="*/ 43 h 135"/>
                          <a:gd name="T8" fmla="*/ 170 w 181"/>
                          <a:gd name="T9" fmla="*/ 56 h 135"/>
                          <a:gd name="T10" fmla="*/ 176 w 181"/>
                          <a:gd name="T11" fmla="*/ 60 h 135"/>
                          <a:gd name="T12" fmla="*/ 178 w 181"/>
                          <a:gd name="T13" fmla="*/ 63 h 135"/>
                          <a:gd name="T14" fmla="*/ 174 w 181"/>
                          <a:gd name="T15" fmla="*/ 69 h 135"/>
                          <a:gd name="T16" fmla="*/ 163 w 181"/>
                          <a:gd name="T17" fmla="*/ 72 h 135"/>
                          <a:gd name="T18" fmla="*/ 159 w 181"/>
                          <a:gd name="T19" fmla="*/ 78 h 135"/>
                          <a:gd name="T20" fmla="*/ 149 w 181"/>
                          <a:gd name="T21" fmla="*/ 85 h 135"/>
                          <a:gd name="T22" fmla="*/ 148 w 181"/>
                          <a:gd name="T23" fmla="*/ 98 h 135"/>
                          <a:gd name="T24" fmla="*/ 144 w 181"/>
                          <a:gd name="T25" fmla="*/ 105 h 135"/>
                          <a:gd name="T26" fmla="*/ 142 w 181"/>
                          <a:gd name="T27" fmla="*/ 113 h 135"/>
                          <a:gd name="T28" fmla="*/ 148 w 181"/>
                          <a:gd name="T29" fmla="*/ 115 h 135"/>
                          <a:gd name="T30" fmla="*/ 148 w 181"/>
                          <a:gd name="T31" fmla="*/ 120 h 135"/>
                          <a:gd name="T32" fmla="*/ 141 w 181"/>
                          <a:gd name="T33" fmla="*/ 120 h 135"/>
                          <a:gd name="T34" fmla="*/ 140 w 181"/>
                          <a:gd name="T35" fmla="*/ 115 h 135"/>
                          <a:gd name="T36" fmla="*/ 134 w 181"/>
                          <a:gd name="T37" fmla="*/ 116 h 135"/>
                          <a:gd name="T38" fmla="*/ 126 w 181"/>
                          <a:gd name="T39" fmla="*/ 122 h 135"/>
                          <a:gd name="T40" fmla="*/ 119 w 181"/>
                          <a:gd name="T41" fmla="*/ 129 h 135"/>
                          <a:gd name="T42" fmla="*/ 109 w 181"/>
                          <a:gd name="T43" fmla="*/ 132 h 135"/>
                          <a:gd name="T44" fmla="*/ 101 w 181"/>
                          <a:gd name="T45" fmla="*/ 131 h 135"/>
                          <a:gd name="T46" fmla="*/ 93 w 181"/>
                          <a:gd name="T47" fmla="*/ 131 h 135"/>
                          <a:gd name="T48" fmla="*/ 81 w 181"/>
                          <a:gd name="T49" fmla="*/ 133 h 135"/>
                          <a:gd name="T50" fmla="*/ 79 w 181"/>
                          <a:gd name="T51" fmla="*/ 129 h 135"/>
                          <a:gd name="T52" fmla="*/ 76 w 181"/>
                          <a:gd name="T53" fmla="*/ 118 h 135"/>
                          <a:gd name="T54" fmla="*/ 67 w 181"/>
                          <a:gd name="T55" fmla="*/ 113 h 135"/>
                          <a:gd name="T56" fmla="*/ 65 w 181"/>
                          <a:gd name="T57" fmla="*/ 111 h 135"/>
                          <a:gd name="T58" fmla="*/ 59 w 181"/>
                          <a:gd name="T59" fmla="*/ 108 h 135"/>
                          <a:gd name="T60" fmla="*/ 55 w 181"/>
                          <a:gd name="T61" fmla="*/ 103 h 135"/>
                          <a:gd name="T62" fmla="*/ 59 w 181"/>
                          <a:gd name="T63" fmla="*/ 85 h 135"/>
                          <a:gd name="T64" fmla="*/ 53 w 181"/>
                          <a:gd name="T65" fmla="*/ 78 h 135"/>
                          <a:gd name="T66" fmla="*/ 38 w 181"/>
                          <a:gd name="T67" fmla="*/ 73 h 135"/>
                          <a:gd name="T68" fmla="*/ 24 w 181"/>
                          <a:gd name="T69" fmla="*/ 68 h 135"/>
                          <a:gd name="T70" fmla="*/ 15 w 181"/>
                          <a:gd name="T71" fmla="*/ 62 h 135"/>
                          <a:gd name="T72" fmla="*/ 11 w 181"/>
                          <a:gd name="T73" fmla="*/ 62 h 135"/>
                          <a:gd name="T74" fmla="*/ 8 w 181"/>
                          <a:gd name="T75" fmla="*/ 43 h 135"/>
                          <a:gd name="T76" fmla="*/ 5 w 181"/>
                          <a:gd name="T77" fmla="*/ 19 h 135"/>
                          <a:gd name="T78" fmla="*/ 25 w 181"/>
                          <a:gd name="T79" fmla="*/ 5 h 135"/>
                          <a:gd name="T80" fmla="*/ 45 w 181"/>
                          <a:gd name="T81" fmla="*/ 1 h 135"/>
                          <a:gd name="T82" fmla="*/ 60 w 181"/>
                          <a:gd name="T83" fmla="*/ 1 h 135"/>
                          <a:gd name="T84" fmla="*/ 68 w 181"/>
                          <a:gd name="T85" fmla="*/ 5 h 135"/>
                          <a:gd name="T86" fmla="*/ 86 w 181"/>
                          <a:gd name="T87" fmla="*/ 4 h 135"/>
                          <a:gd name="T88" fmla="*/ 98 w 181"/>
                          <a:gd name="T89" fmla="*/ 9 h 135"/>
                          <a:gd name="T90" fmla="*/ 111 w 181"/>
                          <a:gd name="T91" fmla="*/ 7 h 135"/>
                          <a:gd name="T92" fmla="*/ 120 w 181"/>
                          <a:gd name="T93" fmla="*/ 0 h 135"/>
                          <a:gd name="T94" fmla="*/ 128 w 181"/>
                          <a:gd name="T95" fmla="*/ 12 h 135"/>
                          <a:gd name="T96" fmla="*/ 145 w 181"/>
                          <a:gd name="T97" fmla="*/ 17 h 135"/>
                          <a:gd name="T98" fmla="*/ 158 w 181"/>
                          <a:gd name="T99" fmla="*/ 28 h 135"/>
                          <a:gd name="T100" fmla="*/ 168 w 181"/>
                          <a:gd name="T101" fmla="*/ 38 h 135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</a:cxnLst>
                        <a:rect l="0" t="0" r="r" b="b"/>
                        <a:pathLst>
                          <a:path w="181" h="135">
                            <a:moveTo>
                              <a:pt x="2" y="62"/>
                            </a:moveTo>
                            <a:lnTo>
                              <a:pt x="0" y="61"/>
                            </a:lnTo>
                            <a:lnTo>
                              <a:pt x="4" y="55"/>
                            </a:lnTo>
                            <a:lnTo>
                              <a:pt x="5" y="51"/>
                            </a:lnTo>
                            <a:lnTo>
                              <a:pt x="6" y="45"/>
                            </a:lnTo>
                            <a:lnTo>
                              <a:pt x="7" y="43"/>
                            </a:lnTo>
                            <a:lnTo>
                              <a:pt x="7" y="46"/>
                            </a:lnTo>
                            <a:lnTo>
                              <a:pt x="7" y="50"/>
                            </a:lnTo>
                            <a:lnTo>
                              <a:pt x="5" y="57"/>
                            </a:lnTo>
                            <a:lnTo>
                              <a:pt x="2" y="62"/>
                            </a:lnTo>
                            <a:close/>
                            <a:moveTo>
                              <a:pt x="174" y="40"/>
                            </a:moveTo>
                            <a:lnTo>
                              <a:pt x="174" y="43"/>
                            </a:lnTo>
                            <a:lnTo>
                              <a:pt x="173" y="47"/>
                            </a:lnTo>
                            <a:lnTo>
                              <a:pt x="172" y="53"/>
                            </a:lnTo>
                            <a:lnTo>
                              <a:pt x="170" y="56"/>
                            </a:lnTo>
                            <a:lnTo>
                              <a:pt x="170" y="58"/>
                            </a:lnTo>
                            <a:lnTo>
                              <a:pt x="171" y="59"/>
                            </a:lnTo>
                            <a:lnTo>
                              <a:pt x="176" y="60"/>
                            </a:lnTo>
                            <a:lnTo>
                              <a:pt x="179" y="61"/>
                            </a:lnTo>
                            <a:lnTo>
                              <a:pt x="180" y="62"/>
                            </a:lnTo>
                            <a:lnTo>
                              <a:pt x="178" y="63"/>
                            </a:lnTo>
                            <a:lnTo>
                              <a:pt x="176" y="64"/>
                            </a:lnTo>
                            <a:lnTo>
                              <a:pt x="175" y="66"/>
                            </a:lnTo>
                            <a:lnTo>
                              <a:pt x="174" y="69"/>
                            </a:lnTo>
                            <a:lnTo>
                              <a:pt x="164" y="69"/>
                            </a:lnTo>
                            <a:lnTo>
                              <a:pt x="163" y="70"/>
                            </a:lnTo>
                            <a:lnTo>
                              <a:pt x="163" y="72"/>
                            </a:lnTo>
                            <a:lnTo>
                              <a:pt x="163" y="73"/>
                            </a:lnTo>
                            <a:lnTo>
                              <a:pt x="161" y="76"/>
                            </a:lnTo>
                            <a:lnTo>
                              <a:pt x="159" y="78"/>
                            </a:lnTo>
                            <a:lnTo>
                              <a:pt x="154" y="79"/>
                            </a:lnTo>
                            <a:lnTo>
                              <a:pt x="152" y="81"/>
                            </a:lnTo>
                            <a:lnTo>
                              <a:pt x="149" y="85"/>
                            </a:lnTo>
                            <a:lnTo>
                              <a:pt x="147" y="91"/>
                            </a:lnTo>
                            <a:lnTo>
                              <a:pt x="147" y="95"/>
                            </a:lnTo>
                            <a:lnTo>
                              <a:pt x="148" y="98"/>
                            </a:lnTo>
                            <a:lnTo>
                              <a:pt x="147" y="99"/>
                            </a:lnTo>
                            <a:lnTo>
                              <a:pt x="146" y="101"/>
                            </a:lnTo>
                            <a:lnTo>
                              <a:pt x="144" y="105"/>
                            </a:lnTo>
                            <a:lnTo>
                              <a:pt x="142" y="109"/>
                            </a:lnTo>
                            <a:lnTo>
                              <a:pt x="142" y="111"/>
                            </a:lnTo>
                            <a:lnTo>
                              <a:pt x="142" y="113"/>
                            </a:lnTo>
                            <a:lnTo>
                              <a:pt x="144" y="113"/>
                            </a:lnTo>
                            <a:lnTo>
                              <a:pt x="147" y="113"/>
                            </a:lnTo>
                            <a:lnTo>
                              <a:pt x="148" y="115"/>
                            </a:lnTo>
                            <a:lnTo>
                              <a:pt x="148" y="117"/>
                            </a:lnTo>
                            <a:lnTo>
                              <a:pt x="148" y="119"/>
                            </a:lnTo>
                            <a:lnTo>
                              <a:pt x="148" y="120"/>
                            </a:lnTo>
                            <a:lnTo>
                              <a:pt x="146" y="121"/>
                            </a:lnTo>
                            <a:lnTo>
                              <a:pt x="143" y="121"/>
                            </a:lnTo>
                            <a:lnTo>
                              <a:pt x="141" y="120"/>
                            </a:lnTo>
                            <a:lnTo>
                              <a:pt x="140" y="119"/>
                            </a:lnTo>
                            <a:lnTo>
                              <a:pt x="141" y="117"/>
                            </a:lnTo>
                            <a:lnTo>
                              <a:pt x="140" y="115"/>
                            </a:lnTo>
                            <a:lnTo>
                              <a:pt x="139" y="113"/>
                            </a:lnTo>
                            <a:lnTo>
                              <a:pt x="137" y="116"/>
                            </a:lnTo>
                            <a:lnTo>
                              <a:pt x="134" y="116"/>
                            </a:lnTo>
                            <a:lnTo>
                              <a:pt x="131" y="117"/>
                            </a:lnTo>
                            <a:lnTo>
                              <a:pt x="129" y="120"/>
                            </a:lnTo>
                            <a:lnTo>
                              <a:pt x="126" y="122"/>
                            </a:lnTo>
                            <a:lnTo>
                              <a:pt x="122" y="121"/>
                            </a:lnTo>
                            <a:lnTo>
                              <a:pt x="120" y="122"/>
                            </a:lnTo>
                            <a:lnTo>
                              <a:pt x="119" y="129"/>
                            </a:lnTo>
                            <a:lnTo>
                              <a:pt x="118" y="130"/>
                            </a:lnTo>
                            <a:lnTo>
                              <a:pt x="113" y="130"/>
                            </a:lnTo>
                            <a:lnTo>
                              <a:pt x="109" y="132"/>
                            </a:lnTo>
                            <a:lnTo>
                              <a:pt x="104" y="134"/>
                            </a:lnTo>
                            <a:lnTo>
                              <a:pt x="102" y="133"/>
                            </a:lnTo>
                            <a:lnTo>
                              <a:pt x="101" y="131"/>
                            </a:lnTo>
                            <a:lnTo>
                              <a:pt x="98" y="131"/>
                            </a:lnTo>
                            <a:lnTo>
                              <a:pt x="95" y="132"/>
                            </a:lnTo>
                            <a:lnTo>
                              <a:pt x="93" y="131"/>
                            </a:lnTo>
                            <a:lnTo>
                              <a:pt x="91" y="132"/>
                            </a:lnTo>
                            <a:lnTo>
                              <a:pt x="87" y="133"/>
                            </a:lnTo>
                            <a:lnTo>
                              <a:pt x="81" y="133"/>
                            </a:lnTo>
                            <a:lnTo>
                              <a:pt x="79" y="131"/>
                            </a:lnTo>
                            <a:lnTo>
                              <a:pt x="79" y="131"/>
                            </a:lnTo>
                            <a:lnTo>
                              <a:pt x="79" y="129"/>
                            </a:lnTo>
                            <a:lnTo>
                              <a:pt x="79" y="125"/>
                            </a:lnTo>
                            <a:lnTo>
                              <a:pt x="78" y="121"/>
                            </a:lnTo>
                            <a:lnTo>
                              <a:pt x="76" y="118"/>
                            </a:lnTo>
                            <a:lnTo>
                              <a:pt x="73" y="116"/>
                            </a:lnTo>
                            <a:lnTo>
                              <a:pt x="70" y="114"/>
                            </a:lnTo>
                            <a:lnTo>
                              <a:pt x="67" y="113"/>
                            </a:lnTo>
                            <a:lnTo>
                              <a:pt x="66" y="113"/>
                            </a:lnTo>
                            <a:lnTo>
                              <a:pt x="65" y="112"/>
                            </a:lnTo>
                            <a:lnTo>
                              <a:pt x="65" y="111"/>
                            </a:lnTo>
                            <a:lnTo>
                              <a:pt x="63" y="109"/>
                            </a:lnTo>
                            <a:lnTo>
                              <a:pt x="61" y="108"/>
                            </a:lnTo>
                            <a:lnTo>
                              <a:pt x="59" y="108"/>
                            </a:lnTo>
                            <a:lnTo>
                              <a:pt x="57" y="110"/>
                            </a:lnTo>
                            <a:lnTo>
                              <a:pt x="56" y="108"/>
                            </a:lnTo>
                            <a:lnTo>
                              <a:pt x="55" y="103"/>
                            </a:lnTo>
                            <a:lnTo>
                              <a:pt x="55" y="99"/>
                            </a:lnTo>
                            <a:lnTo>
                              <a:pt x="55" y="96"/>
                            </a:lnTo>
                            <a:lnTo>
                              <a:pt x="59" y="85"/>
                            </a:lnTo>
                            <a:lnTo>
                              <a:pt x="59" y="83"/>
                            </a:lnTo>
                            <a:lnTo>
                              <a:pt x="56" y="80"/>
                            </a:lnTo>
                            <a:lnTo>
                              <a:pt x="53" y="78"/>
                            </a:lnTo>
                            <a:lnTo>
                              <a:pt x="51" y="73"/>
                            </a:lnTo>
                            <a:lnTo>
                              <a:pt x="44" y="73"/>
                            </a:lnTo>
                            <a:lnTo>
                              <a:pt x="38" y="73"/>
                            </a:lnTo>
                            <a:lnTo>
                              <a:pt x="36" y="73"/>
                            </a:lnTo>
                            <a:lnTo>
                              <a:pt x="30" y="71"/>
                            </a:lnTo>
                            <a:lnTo>
                              <a:pt x="24" y="68"/>
                            </a:lnTo>
                            <a:lnTo>
                              <a:pt x="21" y="66"/>
                            </a:lnTo>
                            <a:lnTo>
                              <a:pt x="17" y="64"/>
                            </a:lnTo>
                            <a:lnTo>
                              <a:pt x="15" y="62"/>
                            </a:lnTo>
                            <a:lnTo>
                              <a:pt x="13" y="62"/>
                            </a:lnTo>
                            <a:lnTo>
                              <a:pt x="11" y="62"/>
                            </a:lnTo>
                            <a:lnTo>
                              <a:pt x="11" y="62"/>
                            </a:lnTo>
                            <a:lnTo>
                              <a:pt x="9" y="58"/>
                            </a:lnTo>
                            <a:lnTo>
                              <a:pt x="11" y="52"/>
                            </a:lnTo>
                            <a:lnTo>
                              <a:pt x="8" y="43"/>
                            </a:lnTo>
                            <a:lnTo>
                              <a:pt x="5" y="33"/>
                            </a:lnTo>
                            <a:lnTo>
                              <a:pt x="5" y="21"/>
                            </a:lnTo>
                            <a:lnTo>
                              <a:pt x="5" y="19"/>
                            </a:lnTo>
                            <a:lnTo>
                              <a:pt x="13" y="12"/>
                            </a:lnTo>
                            <a:lnTo>
                              <a:pt x="23" y="5"/>
                            </a:lnTo>
                            <a:lnTo>
                              <a:pt x="25" y="5"/>
                            </a:lnTo>
                            <a:lnTo>
                              <a:pt x="35" y="1"/>
                            </a:lnTo>
                            <a:lnTo>
                              <a:pt x="37" y="1"/>
                            </a:lnTo>
                            <a:lnTo>
                              <a:pt x="45" y="1"/>
                            </a:lnTo>
                            <a:lnTo>
                              <a:pt x="52" y="3"/>
                            </a:lnTo>
                            <a:lnTo>
                              <a:pt x="57" y="2"/>
                            </a:lnTo>
                            <a:lnTo>
                              <a:pt x="60" y="1"/>
                            </a:lnTo>
                            <a:lnTo>
                              <a:pt x="63" y="2"/>
                            </a:lnTo>
                            <a:lnTo>
                              <a:pt x="66" y="5"/>
                            </a:lnTo>
                            <a:lnTo>
                              <a:pt x="68" y="5"/>
                            </a:lnTo>
                            <a:lnTo>
                              <a:pt x="70" y="3"/>
                            </a:lnTo>
                            <a:lnTo>
                              <a:pt x="83" y="4"/>
                            </a:lnTo>
                            <a:lnTo>
                              <a:pt x="86" y="4"/>
                            </a:lnTo>
                            <a:lnTo>
                              <a:pt x="89" y="5"/>
                            </a:lnTo>
                            <a:lnTo>
                              <a:pt x="95" y="7"/>
                            </a:lnTo>
                            <a:lnTo>
                              <a:pt x="98" y="9"/>
                            </a:lnTo>
                            <a:lnTo>
                              <a:pt x="106" y="7"/>
                            </a:lnTo>
                            <a:lnTo>
                              <a:pt x="109" y="7"/>
                            </a:lnTo>
                            <a:lnTo>
                              <a:pt x="111" y="7"/>
                            </a:lnTo>
                            <a:lnTo>
                              <a:pt x="116" y="2"/>
                            </a:lnTo>
                            <a:lnTo>
                              <a:pt x="118" y="1"/>
                            </a:lnTo>
                            <a:lnTo>
                              <a:pt x="120" y="0"/>
                            </a:lnTo>
                            <a:lnTo>
                              <a:pt x="122" y="1"/>
                            </a:lnTo>
                            <a:lnTo>
                              <a:pt x="123" y="5"/>
                            </a:lnTo>
                            <a:lnTo>
                              <a:pt x="128" y="12"/>
                            </a:lnTo>
                            <a:lnTo>
                              <a:pt x="131" y="13"/>
                            </a:lnTo>
                            <a:lnTo>
                              <a:pt x="143" y="15"/>
                            </a:lnTo>
                            <a:lnTo>
                              <a:pt x="145" y="17"/>
                            </a:lnTo>
                            <a:lnTo>
                              <a:pt x="152" y="23"/>
                            </a:lnTo>
                            <a:lnTo>
                              <a:pt x="156" y="26"/>
                            </a:lnTo>
                            <a:lnTo>
                              <a:pt x="158" y="28"/>
                            </a:lnTo>
                            <a:lnTo>
                              <a:pt x="162" y="33"/>
                            </a:lnTo>
                            <a:lnTo>
                              <a:pt x="164" y="36"/>
                            </a:lnTo>
                            <a:lnTo>
                              <a:pt x="168" y="38"/>
                            </a:lnTo>
                            <a:lnTo>
                              <a:pt x="172" y="40"/>
                            </a:lnTo>
                            <a:lnTo>
                              <a:pt x="174" y="40"/>
                            </a:lnTo>
                            <a:close/>
                          </a:path>
                        </a:pathLst>
                      </a:custGeom>
                      <a:grpFill/>
                      <a:ln w="6350" cap="flat">
                        <a:solidFill>
                          <a:schemeClr val="bg2"/>
                        </a:solidFill>
                        <a:bevel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s-SV">
                          <a:latin typeface="NanumGothic" panose="020D0604000000000000" pitchFamily="34" charset="-127"/>
                          <a:ea typeface="NanumGothic" panose="020D0604000000000000" pitchFamily="34" charset="-127"/>
                        </a:endParaRPr>
                      </a:p>
                    </p:txBody>
                  </p:sp>
                  <p:sp>
                    <p:nvSpPr>
                      <p:cNvPr id="397" name="Freeform 174">
                        <a:extLst>
                          <a:ext uri="{FF2B5EF4-FFF2-40B4-BE49-F238E27FC236}">
                            <a16:creationId xmlns:a16="http://schemas.microsoft.com/office/drawing/2014/main" id="{4AD210F1-9BF3-0477-58F3-CABEA5360AE3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6451343" y="7187576"/>
                        <a:ext cx="274647" cy="164788"/>
                      </a:xfrm>
                      <a:custGeom>
                        <a:avLst/>
                        <a:gdLst>
                          <a:gd name="T0" fmla="*/ 198 w 220"/>
                          <a:gd name="T1" fmla="*/ 32 h 134"/>
                          <a:gd name="T2" fmla="*/ 206 w 220"/>
                          <a:gd name="T3" fmla="*/ 43 h 134"/>
                          <a:gd name="T4" fmla="*/ 207 w 220"/>
                          <a:gd name="T5" fmla="*/ 50 h 134"/>
                          <a:gd name="T6" fmla="*/ 204 w 220"/>
                          <a:gd name="T7" fmla="*/ 57 h 134"/>
                          <a:gd name="T8" fmla="*/ 202 w 220"/>
                          <a:gd name="T9" fmla="*/ 69 h 134"/>
                          <a:gd name="T10" fmla="*/ 209 w 220"/>
                          <a:gd name="T11" fmla="*/ 70 h 134"/>
                          <a:gd name="T12" fmla="*/ 212 w 220"/>
                          <a:gd name="T13" fmla="*/ 80 h 134"/>
                          <a:gd name="T14" fmla="*/ 216 w 220"/>
                          <a:gd name="T15" fmla="*/ 87 h 134"/>
                          <a:gd name="T16" fmla="*/ 219 w 220"/>
                          <a:gd name="T17" fmla="*/ 102 h 134"/>
                          <a:gd name="T18" fmla="*/ 216 w 220"/>
                          <a:gd name="T19" fmla="*/ 108 h 134"/>
                          <a:gd name="T20" fmla="*/ 203 w 220"/>
                          <a:gd name="T21" fmla="*/ 119 h 134"/>
                          <a:gd name="T22" fmla="*/ 199 w 220"/>
                          <a:gd name="T23" fmla="*/ 126 h 134"/>
                          <a:gd name="T24" fmla="*/ 192 w 220"/>
                          <a:gd name="T25" fmla="*/ 126 h 134"/>
                          <a:gd name="T26" fmla="*/ 177 w 220"/>
                          <a:gd name="T27" fmla="*/ 131 h 134"/>
                          <a:gd name="T28" fmla="*/ 170 w 220"/>
                          <a:gd name="T29" fmla="*/ 133 h 134"/>
                          <a:gd name="T30" fmla="*/ 160 w 220"/>
                          <a:gd name="T31" fmla="*/ 129 h 134"/>
                          <a:gd name="T32" fmla="*/ 152 w 220"/>
                          <a:gd name="T33" fmla="*/ 119 h 134"/>
                          <a:gd name="T34" fmla="*/ 139 w 220"/>
                          <a:gd name="T35" fmla="*/ 108 h 134"/>
                          <a:gd name="T36" fmla="*/ 119 w 220"/>
                          <a:gd name="T37" fmla="*/ 98 h 134"/>
                          <a:gd name="T38" fmla="*/ 114 w 220"/>
                          <a:gd name="T39" fmla="*/ 94 h 134"/>
                          <a:gd name="T40" fmla="*/ 105 w 220"/>
                          <a:gd name="T41" fmla="*/ 100 h 134"/>
                          <a:gd name="T42" fmla="*/ 91 w 220"/>
                          <a:gd name="T43" fmla="*/ 100 h 134"/>
                          <a:gd name="T44" fmla="*/ 79 w 220"/>
                          <a:gd name="T45" fmla="*/ 97 h 134"/>
                          <a:gd name="T46" fmla="*/ 62 w 220"/>
                          <a:gd name="T47" fmla="*/ 98 h 134"/>
                          <a:gd name="T48" fmla="*/ 53 w 220"/>
                          <a:gd name="T49" fmla="*/ 95 h 134"/>
                          <a:gd name="T50" fmla="*/ 33 w 220"/>
                          <a:gd name="T51" fmla="*/ 94 h 134"/>
                          <a:gd name="T52" fmla="*/ 19 w 220"/>
                          <a:gd name="T53" fmla="*/ 98 h 134"/>
                          <a:gd name="T54" fmla="*/ 0 w 220"/>
                          <a:gd name="T55" fmla="*/ 102 h 134"/>
                          <a:gd name="T56" fmla="*/ 7 w 220"/>
                          <a:gd name="T57" fmla="*/ 64 h 134"/>
                          <a:gd name="T58" fmla="*/ 12 w 220"/>
                          <a:gd name="T59" fmla="*/ 47 h 134"/>
                          <a:gd name="T60" fmla="*/ 28 w 220"/>
                          <a:gd name="T61" fmla="*/ 27 h 134"/>
                          <a:gd name="T62" fmla="*/ 48 w 220"/>
                          <a:gd name="T63" fmla="*/ 24 h 134"/>
                          <a:gd name="T64" fmla="*/ 64 w 220"/>
                          <a:gd name="T65" fmla="*/ 42 h 134"/>
                          <a:gd name="T66" fmla="*/ 89 w 220"/>
                          <a:gd name="T67" fmla="*/ 60 h 134"/>
                          <a:gd name="T68" fmla="*/ 102 w 220"/>
                          <a:gd name="T69" fmla="*/ 46 h 134"/>
                          <a:gd name="T70" fmla="*/ 100 w 220"/>
                          <a:gd name="T71" fmla="*/ 16 h 134"/>
                          <a:gd name="T72" fmla="*/ 105 w 220"/>
                          <a:gd name="T73" fmla="*/ 9 h 134"/>
                          <a:gd name="T74" fmla="*/ 119 w 220"/>
                          <a:gd name="T75" fmla="*/ 4 h 134"/>
                          <a:gd name="T76" fmla="*/ 129 w 220"/>
                          <a:gd name="T77" fmla="*/ 4 h 134"/>
                          <a:gd name="T78" fmla="*/ 130 w 220"/>
                          <a:gd name="T79" fmla="*/ 2 h 134"/>
                          <a:gd name="T80" fmla="*/ 139 w 220"/>
                          <a:gd name="T81" fmla="*/ 7 h 134"/>
                          <a:gd name="T82" fmla="*/ 146 w 220"/>
                          <a:gd name="T83" fmla="*/ 12 h 134"/>
                          <a:gd name="T84" fmla="*/ 152 w 220"/>
                          <a:gd name="T85" fmla="*/ 16 h 134"/>
                          <a:gd name="T86" fmla="*/ 166 w 220"/>
                          <a:gd name="T87" fmla="*/ 30 h 134"/>
                          <a:gd name="T88" fmla="*/ 179 w 220"/>
                          <a:gd name="T89" fmla="*/ 26 h 134"/>
                          <a:gd name="T90" fmla="*/ 188 w 220"/>
                          <a:gd name="T91" fmla="*/ 31 h 134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</a:cxnLst>
                        <a:rect l="0" t="0" r="r" b="b"/>
                        <a:pathLst>
                          <a:path w="220" h="134">
                            <a:moveTo>
                              <a:pt x="193" y="31"/>
                            </a:moveTo>
                            <a:lnTo>
                              <a:pt x="196" y="31"/>
                            </a:lnTo>
                            <a:lnTo>
                              <a:pt x="198" y="32"/>
                            </a:lnTo>
                            <a:lnTo>
                              <a:pt x="199" y="37"/>
                            </a:lnTo>
                            <a:lnTo>
                              <a:pt x="202" y="40"/>
                            </a:lnTo>
                            <a:lnTo>
                              <a:pt x="206" y="43"/>
                            </a:lnTo>
                            <a:lnTo>
                              <a:pt x="207" y="44"/>
                            </a:lnTo>
                            <a:lnTo>
                              <a:pt x="207" y="46"/>
                            </a:lnTo>
                            <a:lnTo>
                              <a:pt x="207" y="50"/>
                            </a:lnTo>
                            <a:lnTo>
                              <a:pt x="207" y="51"/>
                            </a:lnTo>
                            <a:lnTo>
                              <a:pt x="206" y="53"/>
                            </a:lnTo>
                            <a:lnTo>
                              <a:pt x="204" y="57"/>
                            </a:lnTo>
                            <a:lnTo>
                              <a:pt x="204" y="62"/>
                            </a:lnTo>
                            <a:lnTo>
                              <a:pt x="202" y="69"/>
                            </a:lnTo>
                            <a:lnTo>
                              <a:pt x="202" y="69"/>
                            </a:lnTo>
                            <a:lnTo>
                              <a:pt x="207" y="68"/>
                            </a:lnTo>
                            <a:lnTo>
                              <a:pt x="208" y="68"/>
                            </a:lnTo>
                            <a:lnTo>
                              <a:pt x="209" y="70"/>
                            </a:lnTo>
                            <a:lnTo>
                              <a:pt x="209" y="75"/>
                            </a:lnTo>
                            <a:lnTo>
                              <a:pt x="211" y="77"/>
                            </a:lnTo>
                            <a:lnTo>
                              <a:pt x="212" y="80"/>
                            </a:lnTo>
                            <a:lnTo>
                              <a:pt x="213" y="83"/>
                            </a:lnTo>
                            <a:lnTo>
                              <a:pt x="216" y="86"/>
                            </a:lnTo>
                            <a:lnTo>
                              <a:pt x="216" y="87"/>
                            </a:lnTo>
                            <a:lnTo>
                              <a:pt x="218" y="94"/>
                            </a:lnTo>
                            <a:lnTo>
                              <a:pt x="218" y="98"/>
                            </a:lnTo>
                            <a:lnTo>
                              <a:pt x="219" y="102"/>
                            </a:lnTo>
                            <a:lnTo>
                              <a:pt x="218" y="105"/>
                            </a:lnTo>
                            <a:lnTo>
                              <a:pt x="217" y="108"/>
                            </a:lnTo>
                            <a:lnTo>
                              <a:pt x="216" y="108"/>
                            </a:lnTo>
                            <a:lnTo>
                              <a:pt x="213" y="108"/>
                            </a:lnTo>
                            <a:lnTo>
                              <a:pt x="209" y="111"/>
                            </a:lnTo>
                            <a:lnTo>
                              <a:pt x="203" y="119"/>
                            </a:lnTo>
                            <a:lnTo>
                              <a:pt x="202" y="120"/>
                            </a:lnTo>
                            <a:lnTo>
                              <a:pt x="200" y="126"/>
                            </a:lnTo>
                            <a:lnTo>
                              <a:pt x="199" y="126"/>
                            </a:lnTo>
                            <a:lnTo>
                              <a:pt x="196" y="126"/>
                            </a:lnTo>
                            <a:lnTo>
                              <a:pt x="195" y="126"/>
                            </a:lnTo>
                            <a:lnTo>
                              <a:pt x="192" y="126"/>
                            </a:lnTo>
                            <a:lnTo>
                              <a:pt x="183" y="125"/>
                            </a:lnTo>
                            <a:lnTo>
                              <a:pt x="181" y="126"/>
                            </a:lnTo>
                            <a:lnTo>
                              <a:pt x="177" y="131"/>
                            </a:lnTo>
                            <a:lnTo>
                              <a:pt x="175" y="132"/>
                            </a:lnTo>
                            <a:lnTo>
                              <a:pt x="171" y="133"/>
                            </a:lnTo>
                            <a:lnTo>
                              <a:pt x="170" y="133"/>
                            </a:lnTo>
                            <a:lnTo>
                              <a:pt x="168" y="133"/>
                            </a:lnTo>
                            <a:lnTo>
                              <a:pt x="164" y="131"/>
                            </a:lnTo>
                            <a:lnTo>
                              <a:pt x="160" y="129"/>
                            </a:lnTo>
                            <a:lnTo>
                              <a:pt x="158" y="126"/>
                            </a:lnTo>
                            <a:lnTo>
                              <a:pt x="154" y="121"/>
                            </a:lnTo>
                            <a:lnTo>
                              <a:pt x="152" y="119"/>
                            </a:lnTo>
                            <a:lnTo>
                              <a:pt x="148" y="116"/>
                            </a:lnTo>
                            <a:lnTo>
                              <a:pt x="141" y="110"/>
                            </a:lnTo>
                            <a:lnTo>
                              <a:pt x="139" y="108"/>
                            </a:lnTo>
                            <a:lnTo>
                              <a:pt x="127" y="106"/>
                            </a:lnTo>
                            <a:lnTo>
                              <a:pt x="124" y="105"/>
                            </a:lnTo>
                            <a:lnTo>
                              <a:pt x="119" y="98"/>
                            </a:lnTo>
                            <a:lnTo>
                              <a:pt x="118" y="94"/>
                            </a:lnTo>
                            <a:lnTo>
                              <a:pt x="116" y="93"/>
                            </a:lnTo>
                            <a:lnTo>
                              <a:pt x="114" y="94"/>
                            </a:lnTo>
                            <a:lnTo>
                              <a:pt x="112" y="95"/>
                            </a:lnTo>
                            <a:lnTo>
                              <a:pt x="107" y="100"/>
                            </a:lnTo>
                            <a:lnTo>
                              <a:pt x="105" y="100"/>
                            </a:lnTo>
                            <a:lnTo>
                              <a:pt x="102" y="100"/>
                            </a:lnTo>
                            <a:lnTo>
                              <a:pt x="94" y="101"/>
                            </a:lnTo>
                            <a:lnTo>
                              <a:pt x="91" y="100"/>
                            </a:lnTo>
                            <a:lnTo>
                              <a:pt x="85" y="98"/>
                            </a:lnTo>
                            <a:lnTo>
                              <a:pt x="82" y="97"/>
                            </a:lnTo>
                            <a:lnTo>
                              <a:pt x="79" y="97"/>
                            </a:lnTo>
                            <a:lnTo>
                              <a:pt x="66" y="96"/>
                            </a:lnTo>
                            <a:lnTo>
                              <a:pt x="64" y="98"/>
                            </a:lnTo>
                            <a:lnTo>
                              <a:pt x="62" y="98"/>
                            </a:lnTo>
                            <a:lnTo>
                              <a:pt x="59" y="95"/>
                            </a:lnTo>
                            <a:lnTo>
                              <a:pt x="56" y="94"/>
                            </a:lnTo>
                            <a:lnTo>
                              <a:pt x="53" y="95"/>
                            </a:lnTo>
                            <a:lnTo>
                              <a:pt x="48" y="96"/>
                            </a:lnTo>
                            <a:lnTo>
                              <a:pt x="41" y="94"/>
                            </a:lnTo>
                            <a:lnTo>
                              <a:pt x="33" y="94"/>
                            </a:lnTo>
                            <a:lnTo>
                              <a:pt x="31" y="94"/>
                            </a:lnTo>
                            <a:lnTo>
                              <a:pt x="21" y="98"/>
                            </a:lnTo>
                            <a:lnTo>
                              <a:pt x="19" y="98"/>
                            </a:lnTo>
                            <a:lnTo>
                              <a:pt x="9" y="105"/>
                            </a:lnTo>
                            <a:lnTo>
                              <a:pt x="1" y="112"/>
                            </a:lnTo>
                            <a:lnTo>
                              <a:pt x="0" y="102"/>
                            </a:lnTo>
                            <a:lnTo>
                              <a:pt x="1" y="81"/>
                            </a:lnTo>
                            <a:lnTo>
                              <a:pt x="2" y="70"/>
                            </a:lnTo>
                            <a:lnTo>
                              <a:pt x="7" y="64"/>
                            </a:lnTo>
                            <a:lnTo>
                              <a:pt x="10" y="59"/>
                            </a:lnTo>
                            <a:lnTo>
                              <a:pt x="12" y="53"/>
                            </a:lnTo>
                            <a:lnTo>
                              <a:pt x="12" y="47"/>
                            </a:lnTo>
                            <a:lnTo>
                              <a:pt x="14" y="42"/>
                            </a:lnTo>
                            <a:lnTo>
                              <a:pt x="21" y="28"/>
                            </a:lnTo>
                            <a:lnTo>
                              <a:pt x="28" y="27"/>
                            </a:lnTo>
                            <a:lnTo>
                              <a:pt x="37" y="23"/>
                            </a:lnTo>
                            <a:lnTo>
                              <a:pt x="46" y="20"/>
                            </a:lnTo>
                            <a:lnTo>
                              <a:pt x="48" y="24"/>
                            </a:lnTo>
                            <a:lnTo>
                              <a:pt x="50" y="27"/>
                            </a:lnTo>
                            <a:lnTo>
                              <a:pt x="61" y="39"/>
                            </a:lnTo>
                            <a:lnTo>
                              <a:pt x="64" y="42"/>
                            </a:lnTo>
                            <a:lnTo>
                              <a:pt x="69" y="56"/>
                            </a:lnTo>
                            <a:lnTo>
                              <a:pt x="80" y="62"/>
                            </a:lnTo>
                            <a:lnTo>
                              <a:pt x="89" y="60"/>
                            </a:lnTo>
                            <a:lnTo>
                              <a:pt x="92" y="57"/>
                            </a:lnTo>
                            <a:lnTo>
                              <a:pt x="99" y="51"/>
                            </a:lnTo>
                            <a:lnTo>
                              <a:pt x="102" y="46"/>
                            </a:lnTo>
                            <a:lnTo>
                              <a:pt x="103" y="42"/>
                            </a:lnTo>
                            <a:lnTo>
                              <a:pt x="102" y="24"/>
                            </a:lnTo>
                            <a:lnTo>
                              <a:pt x="100" y="16"/>
                            </a:lnTo>
                            <a:lnTo>
                              <a:pt x="100" y="12"/>
                            </a:lnTo>
                            <a:lnTo>
                              <a:pt x="102" y="12"/>
                            </a:lnTo>
                            <a:lnTo>
                              <a:pt x="105" y="9"/>
                            </a:lnTo>
                            <a:lnTo>
                              <a:pt x="114" y="5"/>
                            </a:lnTo>
                            <a:lnTo>
                              <a:pt x="116" y="5"/>
                            </a:lnTo>
                            <a:lnTo>
                              <a:pt x="119" y="4"/>
                            </a:lnTo>
                            <a:lnTo>
                              <a:pt x="125" y="0"/>
                            </a:lnTo>
                            <a:lnTo>
                              <a:pt x="127" y="2"/>
                            </a:lnTo>
                            <a:lnTo>
                              <a:pt x="129" y="4"/>
                            </a:lnTo>
                            <a:lnTo>
                              <a:pt x="129" y="4"/>
                            </a:lnTo>
                            <a:lnTo>
                              <a:pt x="130" y="4"/>
                            </a:lnTo>
                            <a:lnTo>
                              <a:pt x="130" y="2"/>
                            </a:lnTo>
                            <a:lnTo>
                              <a:pt x="130" y="1"/>
                            </a:lnTo>
                            <a:lnTo>
                              <a:pt x="131" y="2"/>
                            </a:lnTo>
                            <a:lnTo>
                              <a:pt x="139" y="7"/>
                            </a:lnTo>
                            <a:lnTo>
                              <a:pt x="141" y="9"/>
                            </a:lnTo>
                            <a:lnTo>
                              <a:pt x="143" y="9"/>
                            </a:lnTo>
                            <a:lnTo>
                              <a:pt x="146" y="12"/>
                            </a:lnTo>
                            <a:lnTo>
                              <a:pt x="151" y="14"/>
                            </a:lnTo>
                            <a:lnTo>
                              <a:pt x="152" y="15"/>
                            </a:lnTo>
                            <a:lnTo>
                              <a:pt x="152" y="16"/>
                            </a:lnTo>
                            <a:lnTo>
                              <a:pt x="159" y="23"/>
                            </a:lnTo>
                            <a:lnTo>
                              <a:pt x="161" y="27"/>
                            </a:lnTo>
                            <a:lnTo>
                              <a:pt x="166" y="30"/>
                            </a:lnTo>
                            <a:lnTo>
                              <a:pt x="168" y="31"/>
                            </a:lnTo>
                            <a:lnTo>
                              <a:pt x="177" y="28"/>
                            </a:lnTo>
                            <a:lnTo>
                              <a:pt x="179" y="26"/>
                            </a:lnTo>
                            <a:lnTo>
                              <a:pt x="181" y="26"/>
                            </a:lnTo>
                            <a:lnTo>
                              <a:pt x="183" y="28"/>
                            </a:lnTo>
                            <a:lnTo>
                              <a:pt x="188" y="31"/>
                            </a:lnTo>
                            <a:lnTo>
                              <a:pt x="192" y="31"/>
                            </a:lnTo>
                            <a:lnTo>
                              <a:pt x="193" y="31"/>
                            </a:lnTo>
                          </a:path>
                        </a:pathLst>
                      </a:custGeom>
                      <a:grpFill/>
                      <a:ln w="6350" cap="flat">
                        <a:solidFill>
                          <a:schemeClr val="bg2"/>
                        </a:solidFill>
                        <a:bevel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s-SV">
                          <a:latin typeface="NanumGothic" panose="020D0604000000000000" pitchFamily="34" charset="-127"/>
                          <a:ea typeface="NanumGothic" panose="020D0604000000000000" pitchFamily="34" charset="-127"/>
                        </a:endParaRPr>
                      </a:p>
                    </p:txBody>
                  </p:sp>
                  <p:sp>
                    <p:nvSpPr>
                      <p:cNvPr id="398" name="Freeform 178">
                        <a:extLst>
                          <a:ext uri="{FF2B5EF4-FFF2-40B4-BE49-F238E27FC236}">
                            <a16:creationId xmlns:a16="http://schemas.microsoft.com/office/drawing/2014/main" id="{009963DA-DEFB-FB21-EE5F-E634DB19A148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6665569" y="7797294"/>
                        <a:ext cx="131830" cy="170279"/>
                      </a:xfrm>
                      <a:custGeom>
                        <a:avLst/>
                        <a:gdLst>
                          <a:gd name="T0" fmla="*/ 45 w 108"/>
                          <a:gd name="T1" fmla="*/ 130 h 135"/>
                          <a:gd name="T2" fmla="*/ 46 w 108"/>
                          <a:gd name="T3" fmla="*/ 127 h 135"/>
                          <a:gd name="T4" fmla="*/ 46 w 108"/>
                          <a:gd name="T5" fmla="*/ 120 h 135"/>
                          <a:gd name="T6" fmla="*/ 44 w 108"/>
                          <a:gd name="T7" fmla="*/ 112 h 135"/>
                          <a:gd name="T8" fmla="*/ 49 w 108"/>
                          <a:gd name="T9" fmla="*/ 91 h 135"/>
                          <a:gd name="T10" fmla="*/ 48 w 108"/>
                          <a:gd name="T11" fmla="*/ 79 h 135"/>
                          <a:gd name="T12" fmla="*/ 41 w 108"/>
                          <a:gd name="T13" fmla="*/ 65 h 135"/>
                          <a:gd name="T14" fmla="*/ 35 w 108"/>
                          <a:gd name="T15" fmla="*/ 57 h 135"/>
                          <a:gd name="T16" fmla="*/ 27 w 108"/>
                          <a:gd name="T17" fmla="*/ 45 h 135"/>
                          <a:gd name="T18" fmla="*/ 21 w 108"/>
                          <a:gd name="T19" fmla="*/ 38 h 135"/>
                          <a:gd name="T20" fmla="*/ 18 w 108"/>
                          <a:gd name="T21" fmla="*/ 29 h 135"/>
                          <a:gd name="T22" fmla="*/ 11 w 108"/>
                          <a:gd name="T23" fmla="*/ 16 h 135"/>
                          <a:gd name="T24" fmla="*/ 5 w 108"/>
                          <a:gd name="T25" fmla="*/ 10 h 135"/>
                          <a:gd name="T26" fmla="*/ 0 w 108"/>
                          <a:gd name="T27" fmla="*/ 8 h 135"/>
                          <a:gd name="T28" fmla="*/ 11 w 108"/>
                          <a:gd name="T29" fmla="*/ 5 h 135"/>
                          <a:gd name="T30" fmla="*/ 23 w 108"/>
                          <a:gd name="T31" fmla="*/ 3 h 135"/>
                          <a:gd name="T32" fmla="*/ 28 w 108"/>
                          <a:gd name="T33" fmla="*/ 1 h 135"/>
                          <a:gd name="T34" fmla="*/ 36 w 108"/>
                          <a:gd name="T35" fmla="*/ 3 h 135"/>
                          <a:gd name="T36" fmla="*/ 42 w 108"/>
                          <a:gd name="T37" fmla="*/ 7 h 135"/>
                          <a:gd name="T38" fmla="*/ 46 w 108"/>
                          <a:gd name="T39" fmla="*/ 11 h 135"/>
                          <a:gd name="T40" fmla="*/ 52 w 108"/>
                          <a:gd name="T41" fmla="*/ 15 h 135"/>
                          <a:gd name="T42" fmla="*/ 55 w 108"/>
                          <a:gd name="T43" fmla="*/ 15 h 135"/>
                          <a:gd name="T44" fmla="*/ 58 w 108"/>
                          <a:gd name="T45" fmla="*/ 15 h 135"/>
                          <a:gd name="T46" fmla="*/ 68 w 108"/>
                          <a:gd name="T47" fmla="*/ 22 h 135"/>
                          <a:gd name="T48" fmla="*/ 73 w 108"/>
                          <a:gd name="T49" fmla="*/ 24 h 135"/>
                          <a:gd name="T50" fmla="*/ 78 w 108"/>
                          <a:gd name="T51" fmla="*/ 27 h 135"/>
                          <a:gd name="T52" fmla="*/ 78 w 108"/>
                          <a:gd name="T53" fmla="*/ 37 h 135"/>
                          <a:gd name="T54" fmla="*/ 76 w 108"/>
                          <a:gd name="T55" fmla="*/ 44 h 135"/>
                          <a:gd name="T56" fmla="*/ 82 w 108"/>
                          <a:gd name="T57" fmla="*/ 50 h 135"/>
                          <a:gd name="T58" fmla="*/ 88 w 108"/>
                          <a:gd name="T59" fmla="*/ 54 h 135"/>
                          <a:gd name="T60" fmla="*/ 88 w 108"/>
                          <a:gd name="T61" fmla="*/ 59 h 135"/>
                          <a:gd name="T62" fmla="*/ 89 w 108"/>
                          <a:gd name="T63" fmla="*/ 65 h 135"/>
                          <a:gd name="T64" fmla="*/ 90 w 108"/>
                          <a:gd name="T65" fmla="*/ 70 h 135"/>
                          <a:gd name="T66" fmla="*/ 100 w 108"/>
                          <a:gd name="T67" fmla="*/ 76 h 135"/>
                          <a:gd name="T68" fmla="*/ 100 w 108"/>
                          <a:gd name="T69" fmla="*/ 87 h 135"/>
                          <a:gd name="T70" fmla="*/ 105 w 108"/>
                          <a:gd name="T71" fmla="*/ 94 h 135"/>
                          <a:gd name="T72" fmla="*/ 95 w 108"/>
                          <a:gd name="T73" fmla="*/ 92 h 135"/>
                          <a:gd name="T74" fmla="*/ 91 w 108"/>
                          <a:gd name="T75" fmla="*/ 94 h 135"/>
                          <a:gd name="T76" fmla="*/ 86 w 108"/>
                          <a:gd name="T77" fmla="*/ 91 h 135"/>
                          <a:gd name="T78" fmla="*/ 82 w 108"/>
                          <a:gd name="T79" fmla="*/ 91 h 135"/>
                          <a:gd name="T80" fmla="*/ 79 w 108"/>
                          <a:gd name="T81" fmla="*/ 94 h 135"/>
                          <a:gd name="T82" fmla="*/ 78 w 108"/>
                          <a:gd name="T83" fmla="*/ 88 h 135"/>
                          <a:gd name="T84" fmla="*/ 70 w 108"/>
                          <a:gd name="T85" fmla="*/ 90 h 135"/>
                          <a:gd name="T86" fmla="*/ 70 w 108"/>
                          <a:gd name="T87" fmla="*/ 98 h 135"/>
                          <a:gd name="T88" fmla="*/ 70 w 108"/>
                          <a:gd name="T89" fmla="*/ 109 h 135"/>
                          <a:gd name="T90" fmla="*/ 64 w 108"/>
                          <a:gd name="T91" fmla="*/ 117 h 135"/>
                          <a:gd name="T92" fmla="*/ 57 w 108"/>
                          <a:gd name="T93" fmla="*/ 125 h 135"/>
                          <a:gd name="T94" fmla="*/ 57 w 108"/>
                          <a:gd name="T95" fmla="*/ 131 h 135"/>
                          <a:gd name="T96" fmla="*/ 51 w 108"/>
                          <a:gd name="T97" fmla="*/ 133 h 135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</a:cxnLst>
                        <a:rect l="0" t="0" r="r" b="b"/>
                        <a:pathLst>
                          <a:path w="108" h="135">
                            <a:moveTo>
                              <a:pt x="48" y="134"/>
                            </a:moveTo>
                            <a:lnTo>
                              <a:pt x="47" y="132"/>
                            </a:lnTo>
                            <a:lnTo>
                              <a:pt x="45" y="130"/>
                            </a:lnTo>
                            <a:lnTo>
                              <a:pt x="44" y="128"/>
                            </a:lnTo>
                            <a:lnTo>
                              <a:pt x="44" y="128"/>
                            </a:lnTo>
                            <a:lnTo>
                              <a:pt x="46" y="127"/>
                            </a:lnTo>
                            <a:lnTo>
                              <a:pt x="46" y="126"/>
                            </a:lnTo>
                            <a:lnTo>
                              <a:pt x="46" y="123"/>
                            </a:lnTo>
                            <a:lnTo>
                              <a:pt x="46" y="120"/>
                            </a:lnTo>
                            <a:lnTo>
                              <a:pt x="45" y="118"/>
                            </a:lnTo>
                            <a:lnTo>
                              <a:pt x="45" y="116"/>
                            </a:lnTo>
                            <a:lnTo>
                              <a:pt x="44" y="112"/>
                            </a:lnTo>
                            <a:lnTo>
                              <a:pt x="45" y="105"/>
                            </a:lnTo>
                            <a:lnTo>
                              <a:pt x="47" y="95"/>
                            </a:lnTo>
                            <a:lnTo>
                              <a:pt x="49" y="91"/>
                            </a:lnTo>
                            <a:lnTo>
                              <a:pt x="49" y="89"/>
                            </a:lnTo>
                            <a:lnTo>
                              <a:pt x="49" y="83"/>
                            </a:lnTo>
                            <a:lnTo>
                              <a:pt x="48" y="79"/>
                            </a:lnTo>
                            <a:lnTo>
                              <a:pt x="46" y="76"/>
                            </a:lnTo>
                            <a:lnTo>
                              <a:pt x="44" y="68"/>
                            </a:lnTo>
                            <a:lnTo>
                              <a:pt x="41" y="65"/>
                            </a:lnTo>
                            <a:lnTo>
                              <a:pt x="37" y="62"/>
                            </a:lnTo>
                            <a:lnTo>
                              <a:pt x="36" y="59"/>
                            </a:lnTo>
                            <a:lnTo>
                              <a:pt x="35" y="57"/>
                            </a:lnTo>
                            <a:lnTo>
                              <a:pt x="32" y="54"/>
                            </a:lnTo>
                            <a:lnTo>
                              <a:pt x="30" y="51"/>
                            </a:lnTo>
                            <a:lnTo>
                              <a:pt x="27" y="45"/>
                            </a:lnTo>
                            <a:lnTo>
                              <a:pt x="25" y="43"/>
                            </a:lnTo>
                            <a:lnTo>
                              <a:pt x="25" y="42"/>
                            </a:lnTo>
                            <a:lnTo>
                              <a:pt x="21" y="38"/>
                            </a:lnTo>
                            <a:lnTo>
                              <a:pt x="20" y="35"/>
                            </a:lnTo>
                            <a:lnTo>
                              <a:pt x="19" y="32"/>
                            </a:lnTo>
                            <a:lnTo>
                              <a:pt x="18" y="29"/>
                            </a:lnTo>
                            <a:lnTo>
                              <a:pt x="16" y="24"/>
                            </a:lnTo>
                            <a:lnTo>
                              <a:pt x="14" y="20"/>
                            </a:lnTo>
                            <a:lnTo>
                              <a:pt x="11" y="16"/>
                            </a:lnTo>
                            <a:lnTo>
                              <a:pt x="11" y="15"/>
                            </a:lnTo>
                            <a:lnTo>
                              <a:pt x="8" y="12"/>
                            </a:lnTo>
                            <a:lnTo>
                              <a:pt x="5" y="10"/>
                            </a:lnTo>
                            <a:lnTo>
                              <a:pt x="2" y="10"/>
                            </a:lnTo>
                            <a:lnTo>
                              <a:pt x="0" y="10"/>
                            </a:lnTo>
                            <a:lnTo>
                              <a:pt x="0" y="8"/>
                            </a:lnTo>
                            <a:lnTo>
                              <a:pt x="6" y="4"/>
                            </a:lnTo>
                            <a:lnTo>
                              <a:pt x="8" y="5"/>
                            </a:lnTo>
                            <a:lnTo>
                              <a:pt x="11" y="5"/>
                            </a:lnTo>
                            <a:lnTo>
                              <a:pt x="18" y="5"/>
                            </a:lnTo>
                            <a:lnTo>
                              <a:pt x="21" y="2"/>
                            </a:lnTo>
                            <a:lnTo>
                              <a:pt x="23" y="3"/>
                            </a:lnTo>
                            <a:lnTo>
                              <a:pt x="25" y="2"/>
                            </a:lnTo>
                            <a:lnTo>
                              <a:pt x="28" y="0"/>
                            </a:lnTo>
                            <a:lnTo>
                              <a:pt x="28" y="1"/>
                            </a:lnTo>
                            <a:lnTo>
                              <a:pt x="28" y="1"/>
                            </a:lnTo>
                            <a:lnTo>
                              <a:pt x="33" y="1"/>
                            </a:lnTo>
                            <a:lnTo>
                              <a:pt x="36" y="3"/>
                            </a:lnTo>
                            <a:lnTo>
                              <a:pt x="38" y="5"/>
                            </a:lnTo>
                            <a:lnTo>
                              <a:pt x="41" y="7"/>
                            </a:lnTo>
                            <a:lnTo>
                              <a:pt x="42" y="7"/>
                            </a:lnTo>
                            <a:lnTo>
                              <a:pt x="44" y="8"/>
                            </a:lnTo>
                            <a:lnTo>
                              <a:pt x="44" y="10"/>
                            </a:lnTo>
                            <a:lnTo>
                              <a:pt x="46" y="11"/>
                            </a:lnTo>
                            <a:lnTo>
                              <a:pt x="51" y="11"/>
                            </a:lnTo>
                            <a:lnTo>
                              <a:pt x="52" y="12"/>
                            </a:lnTo>
                            <a:lnTo>
                              <a:pt x="52" y="15"/>
                            </a:lnTo>
                            <a:lnTo>
                              <a:pt x="52" y="15"/>
                            </a:lnTo>
                            <a:lnTo>
                              <a:pt x="53" y="15"/>
                            </a:lnTo>
                            <a:lnTo>
                              <a:pt x="55" y="15"/>
                            </a:lnTo>
                            <a:lnTo>
                              <a:pt x="55" y="17"/>
                            </a:lnTo>
                            <a:lnTo>
                              <a:pt x="56" y="18"/>
                            </a:lnTo>
                            <a:lnTo>
                              <a:pt x="58" y="15"/>
                            </a:lnTo>
                            <a:lnTo>
                              <a:pt x="60" y="15"/>
                            </a:lnTo>
                            <a:lnTo>
                              <a:pt x="65" y="16"/>
                            </a:lnTo>
                            <a:lnTo>
                              <a:pt x="68" y="22"/>
                            </a:lnTo>
                            <a:lnTo>
                              <a:pt x="69" y="24"/>
                            </a:lnTo>
                            <a:lnTo>
                              <a:pt x="71" y="25"/>
                            </a:lnTo>
                            <a:lnTo>
                              <a:pt x="73" y="24"/>
                            </a:lnTo>
                            <a:lnTo>
                              <a:pt x="75" y="23"/>
                            </a:lnTo>
                            <a:lnTo>
                              <a:pt x="76" y="23"/>
                            </a:lnTo>
                            <a:lnTo>
                              <a:pt x="78" y="27"/>
                            </a:lnTo>
                            <a:lnTo>
                              <a:pt x="79" y="32"/>
                            </a:lnTo>
                            <a:lnTo>
                              <a:pt x="79" y="34"/>
                            </a:lnTo>
                            <a:lnTo>
                              <a:pt x="78" y="37"/>
                            </a:lnTo>
                            <a:lnTo>
                              <a:pt x="77" y="41"/>
                            </a:lnTo>
                            <a:lnTo>
                              <a:pt x="75" y="43"/>
                            </a:lnTo>
                            <a:lnTo>
                              <a:pt x="76" y="44"/>
                            </a:lnTo>
                            <a:lnTo>
                              <a:pt x="77" y="46"/>
                            </a:lnTo>
                            <a:lnTo>
                              <a:pt x="78" y="47"/>
                            </a:lnTo>
                            <a:lnTo>
                              <a:pt x="82" y="50"/>
                            </a:lnTo>
                            <a:lnTo>
                              <a:pt x="83" y="52"/>
                            </a:lnTo>
                            <a:lnTo>
                              <a:pt x="86" y="54"/>
                            </a:lnTo>
                            <a:lnTo>
                              <a:pt x="88" y="54"/>
                            </a:lnTo>
                            <a:lnTo>
                              <a:pt x="88" y="54"/>
                            </a:lnTo>
                            <a:lnTo>
                              <a:pt x="89" y="55"/>
                            </a:lnTo>
                            <a:lnTo>
                              <a:pt x="88" y="59"/>
                            </a:lnTo>
                            <a:lnTo>
                              <a:pt x="88" y="61"/>
                            </a:lnTo>
                            <a:lnTo>
                              <a:pt x="88" y="63"/>
                            </a:lnTo>
                            <a:lnTo>
                              <a:pt x="89" y="65"/>
                            </a:lnTo>
                            <a:lnTo>
                              <a:pt x="90" y="67"/>
                            </a:lnTo>
                            <a:lnTo>
                              <a:pt x="90" y="68"/>
                            </a:lnTo>
                            <a:lnTo>
                              <a:pt x="90" y="70"/>
                            </a:lnTo>
                            <a:lnTo>
                              <a:pt x="94" y="72"/>
                            </a:lnTo>
                            <a:lnTo>
                              <a:pt x="99" y="74"/>
                            </a:lnTo>
                            <a:lnTo>
                              <a:pt x="100" y="76"/>
                            </a:lnTo>
                            <a:lnTo>
                              <a:pt x="101" y="79"/>
                            </a:lnTo>
                            <a:lnTo>
                              <a:pt x="101" y="83"/>
                            </a:lnTo>
                            <a:lnTo>
                              <a:pt x="100" y="87"/>
                            </a:lnTo>
                            <a:lnTo>
                              <a:pt x="107" y="92"/>
                            </a:lnTo>
                            <a:lnTo>
                              <a:pt x="105" y="93"/>
                            </a:lnTo>
                            <a:lnTo>
                              <a:pt x="105" y="94"/>
                            </a:lnTo>
                            <a:lnTo>
                              <a:pt x="99" y="95"/>
                            </a:lnTo>
                            <a:lnTo>
                              <a:pt x="98" y="95"/>
                            </a:lnTo>
                            <a:lnTo>
                              <a:pt x="95" y="92"/>
                            </a:lnTo>
                            <a:lnTo>
                              <a:pt x="94" y="91"/>
                            </a:lnTo>
                            <a:lnTo>
                              <a:pt x="92" y="92"/>
                            </a:lnTo>
                            <a:lnTo>
                              <a:pt x="91" y="94"/>
                            </a:lnTo>
                            <a:lnTo>
                              <a:pt x="89" y="93"/>
                            </a:lnTo>
                            <a:lnTo>
                              <a:pt x="87" y="92"/>
                            </a:lnTo>
                            <a:lnTo>
                              <a:pt x="86" y="91"/>
                            </a:lnTo>
                            <a:lnTo>
                              <a:pt x="85" y="91"/>
                            </a:lnTo>
                            <a:lnTo>
                              <a:pt x="84" y="92"/>
                            </a:lnTo>
                            <a:lnTo>
                              <a:pt x="82" y="91"/>
                            </a:lnTo>
                            <a:lnTo>
                              <a:pt x="81" y="90"/>
                            </a:lnTo>
                            <a:lnTo>
                              <a:pt x="80" y="94"/>
                            </a:lnTo>
                            <a:lnTo>
                              <a:pt x="79" y="94"/>
                            </a:lnTo>
                            <a:lnTo>
                              <a:pt x="79" y="94"/>
                            </a:lnTo>
                            <a:lnTo>
                              <a:pt x="78" y="89"/>
                            </a:lnTo>
                            <a:lnTo>
                              <a:pt x="78" y="88"/>
                            </a:lnTo>
                            <a:lnTo>
                              <a:pt x="77" y="87"/>
                            </a:lnTo>
                            <a:lnTo>
                              <a:pt x="74" y="89"/>
                            </a:lnTo>
                            <a:lnTo>
                              <a:pt x="70" y="90"/>
                            </a:lnTo>
                            <a:lnTo>
                              <a:pt x="70" y="92"/>
                            </a:lnTo>
                            <a:lnTo>
                              <a:pt x="70" y="95"/>
                            </a:lnTo>
                            <a:lnTo>
                              <a:pt x="70" y="98"/>
                            </a:lnTo>
                            <a:lnTo>
                              <a:pt x="73" y="103"/>
                            </a:lnTo>
                            <a:lnTo>
                              <a:pt x="71" y="105"/>
                            </a:lnTo>
                            <a:lnTo>
                              <a:pt x="70" y="109"/>
                            </a:lnTo>
                            <a:lnTo>
                              <a:pt x="68" y="112"/>
                            </a:lnTo>
                            <a:lnTo>
                              <a:pt x="64" y="113"/>
                            </a:lnTo>
                            <a:lnTo>
                              <a:pt x="64" y="117"/>
                            </a:lnTo>
                            <a:lnTo>
                              <a:pt x="62" y="120"/>
                            </a:lnTo>
                            <a:lnTo>
                              <a:pt x="59" y="122"/>
                            </a:lnTo>
                            <a:lnTo>
                              <a:pt x="57" y="125"/>
                            </a:lnTo>
                            <a:lnTo>
                              <a:pt x="57" y="127"/>
                            </a:lnTo>
                            <a:lnTo>
                              <a:pt x="57" y="130"/>
                            </a:lnTo>
                            <a:lnTo>
                              <a:pt x="57" y="131"/>
                            </a:lnTo>
                            <a:lnTo>
                              <a:pt x="57" y="132"/>
                            </a:lnTo>
                            <a:lnTo>
                              <a:pt x="56" y="132"/>
                            </a:lnTo>
                            <a:lnTo>
                              <a:pt x="51" y="133"/>
                            </a:lnTo>
                            <a:lnTo>
                              <a:pt x="50" y="133"/>
                            </a:lnTo>
                            <a:lnTo>
                              <a:pt x="48" y="134"/>
                            </a:lnTo>
                          </a:path>
                        </a:pathLst>
                      </a:custGeom>
                      <a:grpFill/>
                      <a:ln w="6350" cap="flat">
                        <a:solidFill>
                          <a:schemeClr val="bg2"/>
                        </a:solidFill>
                        <a:bevel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s-SV">
                          <a:latin typeface="NanumGothic" panose="020D0604000000000000" pitchFamily="34" charset="-127"/>
                          <a:ea typeface="NanumGothic" panose="020D0604000000000000" pitchFamily="34" charset="-127"/>
                        </a:endParaRPr>
                      </a:p>
                    </p:txBody>
                  </p:sp>
                  <p:sp>
                    <p:nvSpPr>
                      <p:cNvPr id="399" name="Freeform 211">
                        <a:extLst>
                          <a:ext uri="{FF2B5EF4-FFF2-40B4-BE49-F238E27FC236}">
                            <a16:creationId xmlns:a16="http://schemas.microsoft.com/office/drawing/2014/main" id="{26338C7C-30A6-A2A1-B3A0-E8A364E8414C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6780919" y="6143918"/>
                        <a:ext cx="10986" cy="16481"/>
                      </a:xfrm>
                      <a:custGeom>
                        <a:avLst/>
                        <a:gdLst>
                          <a:gd name="T0" fmla="*/ 7 w 11"/>
                          <a:gd name="T1" fmla="*/ 9 h 13"/>
                          <a:gd name="T2" fmla="*/ 1 w 11"/>
                          <a:gd name="T3" fmla="*/ 12 h 13"/>
                          <a:gd name="T4" fmla="*/ 0 w 11"/>
                          <a:gd name="T5" fmla="*/ 10 h 13"/>
                          <a:gd name="T6" fmla="*/ 2 w 11"/>
                          <a:gd name="T7" fmla="*/ 7 h 13"/>
                          <a:gd name="T8" fmla="*/ 4 w 11"/>
                          <a:gd name="T9" fmla="*/ 0 h 13"/>
                          <a:gd name="T10" fmla="*/ 6 w 11"/>
                          <a:gd name="T11" fmla="*/ 0 h 13"/>
                          <a:gd name="T12" fmla="*/ 9 w 11"/>
                          <a:gd name="T13" fmla="*/ 3 h 13"/>
                          <a:gd name="T14" fmla="*/ 10 w 11"/>
                          <a:gd name="T15" fmla="*/ 6 h 13"/>
                          <a:gd name="T16" fmla="*/ 7 w 11"/>
                          <a:gd name="T17" fmla="*/ 9 h 1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11" h="13">
                            <a:moveTo>
                              <a:pt x="7" y="9"/>
                            </a:moveTo>
                            <a:lnTo>
                              <a:pt x="1" y="12"/>
                            </a:lnTo>
                            <a:lnTo>
                              <a:pt x="0" y="10"/>
                            </a:lnTo>
                            <a:lnTo>
                              <a:pt x="2" y="7"/>
                            </a:lnTo>
                            <a:lnTo>
                              <a:pt x="4" y="0"/>
                            </a:lnTo>
                            <a:lnTo>
                              <a:pt x="6" y="0"/>
                            </a:lnTo>
                            <a:lnTo>
                              <a:pt x="9" y="3"/>
                            </a:lnTo>
                            <a:lnTo>
                              <a:pt x="10" y="6"/>
                            </a:lnTo>
                            <a:lnTo>
                              <a:pt x="7" y="9"/>
                            </a:lnTo>
                          </a:path>
                        </a:pathLst>
                      </a:custGeom>
                      <a:grpFill/>
                      <a:ln w="6350" cap="flat">
                        <a:solidFill>
                          <a:schemeClr val="bg2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s-SV">
                          <a:latin typeface="NanumGothic" panose="020D0604000000000000" pitchFamily="34" charset="-127"/>
                          <a:ea typeface="NanumGothic" panose="020D0604000000000000" pitchFamily="34" charset="-127"/>
                        </a:endParaRPr>
                      </a:p>
                    </p:txBody>
                  </p:sp>
                  <p:sp>
                    <p:nvSpPr>
                      <p:cNvPr id="400" name="Freeform 224">
                        <a:extLst>
                          <a:ext uri="{FF2B5EF4-FFF2-40B4-BE49-F238E27FC236}">
                            <a16:creationId xmlns:a16="http://schemas.microsoft.com/office/drawing/2014/main" id="{C6197262-8186-20CA-C6A2-C86DA20E9CEC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6423880" y="7808280"/>
                        <a:ext cx="362534" cy="252675"/>
                      </a:xfrm>
                      <a:custGeom>
                        <a:avLst/>
                        <a:gdLst>
                          <a:gd name="T0" fmla="*/ 261 w 289"/>
                          <a:gd name="T1" fmla="*/ 134 h 201"/>
                          <a:gd name="T2" fmla="*/ 262 w 289"/>
                          <a:gd name="T3" fmla="*/ 131 h 201"/>
                          <a:gd name="T4" fmla="*/ 285 w 289"/>
                          <a:gd name="T5" fmla="*/ 128 h 201"/>
                          <a:gd name="T6" fmla="*/ 286 w 289"/>
                          <a:gd name="T7" fmla="*/ 145 h 201"/>
                          <a:gd name="T8" fmla="*/ 269 w 289"/>
                          <a:gd name="T9" fmla="*/ 149 h 201"/>
                          <a:gd name="T10" fmla="*/ 264 w 289"/>
                          <a:gd name="T11" fmla="*/ 148 h 201"/>
                          <a:gd name="T12" fmla="*/ 261 w 289"/>
                          <a:gd name="T13" fmla="*/ 161 h 201"/>
                          <a:gd name="T14" fmla="*/ 257 w 289"/>
                          <a:gd name="T15" fmla="*/ 174 h 201"/>
                          <a:gd name="T16" fmla="*/ 248 w 289"/>
                          <a:gd name="T17" fmla="*/ 197 h 201"/>
                          <a:gd name="T18" fmla="*/ 228 w 289"/>
                          <a:gd name="T19" fmla="*/ 189 h 201"/>
                          <a:gd name="T20" fmla="*/ 210 w 289"/>
                          <a:gd name="T21" fmla="*/ 181 h 201"/>
                          <a:gd name="T22" fmla="*/ 174 w 289"/>
                          <a:gd name="T23" fmla="*/ 192 h 201"/>
                          <a:gd name="T24" fmla="*/ 140 w 289"/>
                          <a:gd name="T25" fmla="*/ 198 h 201"/>
                          <a:gd name="T26" fmla="*/ 91 w 289"/>
                          <a:gd name="T27" fmla="*/ 192 h 201"/>
                          <a:gd name="T28" fmla="*/ 81 w 289"/>
                          <a:gd name="T29" fmla="*/ 187 h 201"/>
                          <a:gd name="T30" fmla="*/ 77 w 289"/>
                          <a:gd name="T31" fmla="*/ 178 h 201"/>
                          <a:gd name="T32" fmla="*/ 72 w 289"/>
                          <a:gd name="T33" fmla="*/ 172 h 201"/>
                          <a:gd name="T34" fmla="*/ 73 w 289"/>
                          <a:gd name="T35" fmla="*/ 163 h 201"/>
                          <a:gd name="T36" fmla="*/ 69 w 289"/>
                          <a:gd name="T37" fmla="*/ 157 h 201"/>
                          <a:gd name="T38" fmla="*/ 51 w 289"/>
                          <a:gd name="T39" fmla="*/ 158 h 201"/>
                          <a:gd name="T40" fmla="*/ 34 w 289"/>
                          <a:gd name="T41" fmla="*/ 151 h 201"/>
                          <a:gd name="T42" fmla="*/ 39 w 289"/>
                          <a:gd name="T43" fmla="*/ 148 h 201"/>
                          <a:gd name="T44" fmla="*/ 34 w 289"/>
                          <a:gd name="T45" fmla="*/ 145 h 201"/>
                          <a:gd name="T46" fmla="*/ 37 w 289"/>
                          <a:gd name="T47" fmla="*/ 141 h 201"/>
                          <a:gd name="T48" fmla="*/ 36 w 289"/>
                          <a:gd name="T49" fmla="*/ 136 h 201"/>
                          <a:gd name="T50" fmla="*/ 24 w 289"/>
                          <a:gd name="T51" fmla="*/ 130 h 201"/>
                          <a:gd name="T52" fmla="*/ 17 w 289"/>
                          <a:gd name="T53" fmla="*/ 123 h 201"/>
                          <a:gd name="T54" fmla="*/ 17 w 289"/>
                          <a:gd name="T55" fmla="*/ 113 h 201"/>
                          <a:gd name="T56" fmla="*/ 14 w 289"/>
                          <a:gd name="T57" fmla="*/ 112 h 201"/>
                          <a:gd name="T58" fmla="*/ 4 w 289"/>
                          <a:gd name="T59" fmla="*/ 102 h 201"/>
                          <a:gd name="T60" fmla="*/ 12 w 289"/>
                          <a:gd name="T61" fmla="*/ 95 h 201"/>
                          <a:gd name="T62" fmla="*/ 16 w 289"/>
                          <a:gd name="T63" fmla="*/ 90 h 201"/>
                          <a:gd name="T64" fmla="*/ 28 w 289"/>
                          <a:gd name="T65" fmla="*/ 85 h 201"/>
                          <a:gd name="T66" fmla="*/ 33 w 289"/>
                          <a:gd name="T67" fmla="*/ 75 h 201"/>
                          <a:gd name="T68" fmla="*/ 38 w 289"/>
                          <a:gd name="T69" fmla="*/ 68 h 201"/>
                          <a:gd name="T70" fmla="*/ 44 w 289"/>
                          <a:gd name="T71" fmla="*/ 55 h 201"/>
                          <a:gd name="T72" fmla="*/ 52 w 289"/>
                          <a:gd name="T73" fmla="*/ 40 h 201"/>
                          <a:gd name="T74" fmla="*/ 59 w 289"/>
                          <a:gd name="T75" fmla="*/ 28 h 201"/>
                          <a:gd name="T76" fmla="*/ 69 w 289"/>
                          <a:gd name="T77" fmla="*/ 22 h 201"/>
                          <a:gd name="T78" fmla="*/ 80 w 289"/>
                          <a:gd name="T79" fmla="*/ 14 h 201"/>
                          <a:gd name="T80" fmla="*/ 91 w 289"/>
                          <a:gd name="T81" fmla="*/ 8 h 201"/>
                          <a:gd name="T82" fmla="*/ 106 w 289"/>
                          <a:gd name="T83" fmla="*/ 12 h 201"/>
                          <a:gd name="T84" fmla="*/ 123 w 289"/>
                          <a:gd name="T85" fmla="*/ 16 h 201"/>
                          <a:gd name="T86" fmla="*/ 140 w 289"/>
                          <a:gd name="T87" fmla="*/ 22 h 201"/>
                          <a:gd name="T88" fmla="*/ 159 w 289"/>
                          <a:gd name="T89" fmla="*/ 16 h 201"/>
                          <a:gd name="T90" fmla="*/ 184 w 289"/>
                          <a:gd name="T91" fmla="*/ 6 h 201"/>
                          <a:gd name="T92" fmla="*/ 197 w 289"/>
                          <a:gd name="T93" fmla="*/ 0 h 201"/>
                          <a:gd name="T94" fmla="*/ 209 w 289"/>
                          <a:gd name="T95" fmla="*/ 10 h 201"/>
                          <a:gd name="T96" fmla="*/ 216 w 289"/>
                          <a:gd name="T97" fmla="*/ 28 h 201"/>
                          <a:gd name="T98" fmla="*/ 227 w 289"/>
                          <a:gd name="T99" fmla="*/ 44 h 201"/>
                          <a:gd name="T100" fmla="*/ 239 w 289"/>
                          <a:gd name="T101" fmla="*/ 58 h 201"/>
                          <a:gd name="T102" fmla="*/ 244 w 289"/>
                          <a:gd name="T103" fmla="*/ 81 h 201"/>
                          <a:gd name="T104" fmla="*/ 240 w 289"/>
                          <a:gd name="T105" fmla="*/ 108 h 201"/>
                          <a:gd name="T106" fmla="*/ 239 w 289"/>
                          <a:gd name="T107" fmla="*/ 118 h 201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  <a:cxn ang="0">
                            <a:pos x="T106" y="T107"/>
                          </a:cxn>
                        </a:cxnLst>
                        <a:rect l="0" t="0" r="r" b="b"/>
                        <a:pathLst>
                          <a:path w="289" h="201">
                            <a:moveTo>
                              <a:pt x="243" y="124"/>
                            </a:moveTo>
                            <a:lnTo>
                              <a:pt x="246" y="129"/>
                            </a:lnTo>
                            <a:lnTo>
                              <a:pt x="250" y="132"/>
                            </a:lnTo>
                            <a:lnTo>
                              <a:pt x="259" y="134"/>
                            </a:lnTo>
                            <a:lnTo>
                              <a:pt x="261" y="134"/>
                            </a:lnTo>
                            <a:lnTo>
                              <a:pt x="261" y="133"/>
                            </a:lnTo>
                            <a:lnTo>
                              <a:pt x="260" y="132"/>
                            </a:lnTo>
                            <a:lnTo>
                              <a:pt x="260" y="132"/>
                            </a:lnTo>
                            <a:lnTo>
                              <a:pt x="260" y="131"/>
                            </a:lnTo>
                            <a:lnTo>
                              <a:pt x="262" y="131"/>
                            </a:lnTo>
                            <a:lnTo>
                              <a:pt x="264" y="132"/>
                            </a:lnTo>
                            <a:lnTo>
                              <a:pt x="268" y="131"/>
                            </a:lnTo>
                            <a:lnTo>
                              <a:pt x="274" y="127"/>
                            </a:lnTo>
                            <a:lnTo>
                              <a:pt x="279" y="126"/>
                            </a:lnTo>
                            <a:lnTo>
                              <a:pt x="285" y="128"/>
                            </a:lnTo>
                            <a:lnTo>
                              <a:pt x="287" y="131"/>
                            </a:lnTo>
                            <a:lnTo>
                              <a:pt x="288" y="133"/>
                            </a:lnTo>
                            <a:lnTo>
                              <a:pt x="288" y="136"/>
                            </a:lnTo>
                            <a:lnTo>
                              <a:pt x="288" y="137"/>
                            </a:lnTo>
                            <a:lnTo>
                              <a:pt x="286" y="145"/>
                            </a:lnTo>
                            <a:lnTo>
                              <a:pt x="285" y="148"/>
                            </a:lnTo>
                            <a:lnTo>
                              <a:pt x="284" y="151"/>
                            </a:lnTo>
                            <a:lnTo>
                              <a:pt x="269" y="154"/>
                            </a:lnTo>
                            <a:lnTo>
                              <a:pt x="269" y="153"/>
                            </a:lnTo>
                            <a:lnTo>
                              <a:pt x="269" y="149"/>
                            </a:lnTo>
                            <a:lnTo>
                              <a:pt x="269" y="147"/>
                            </a:lnTo>
                            <a:lnTo>
                              <a:pt x="270" y="145"/>
                            </a:lnTo>
                            <a:lnTo>
                              <a:pt x="266" y="145"/>
                            </a:lnTo>
                            <a:lnTo>
                              <a:pt x="265" y="145"/>
                            </a:lnTo>
                            <a:lnTo>
                              <a:pt x="264" y="148"/>
                            </a:lnTo>
                            <a:lnTo>
                              <a:pt x="265" y="152"/>
                            </a:lnTo>
                            <a:lnTo>
                              <a:pt x="263" y="155"/>
                            </a:lnTo>
                            <a:lnTo>
                              <a:pt x="263" y="156"/>
                            </a:lnTo>
                            <a:lnTo>
                              <a:pt x="263" y="160"/>
                            </a:lnTo>
                            <a:lnTo>
                              <a:pt x="261" y="161"/>
                            </a:lnTo>
                            <a:lnTo>
                              <a:pt x="261" y="163"/>
                            </a:lnTo>
                            <a:lnTo>
                              <a:pt x="264" y="162"/>
                            </a:lnTo>
                            <a:lnTo>
                              <a:pt x="263" y="165"/>
                            </a:lnTo>
                            <a:lnTo>
                              <a:pt x="258" y="171"/>
                            </a:lnTo>
                            <a:lnTo>
                              <a:pt x="257" y="174"/>
                            </a:lnTo>
                            <a:lnTo>
                              <a:pt x="257" y="187"/>
                            </a:lnTo>
                            <a:lnTo>
                              <a:pt x="255" y="195"/>
                            </a:lnTo>
                            <a:lnTo>
                              <a:pt x="255" y="197"/>
                            </a:lnTo>
                            <a:lnTo>
                              <a:pt x="250" y="198"/>
                            </a:lnTo>
                            <a:lnTo>
                              <a:pt x="248" y="197"/>
                            </a:lnTo>
                            <a:lnTo>
                              <a:pt x="244" y="196"/>
                            </a:lnTo>
                            <a:lnTo>
                              <a:pt x="238" y="194"/>
                            </a:lnTo>
                            <a:lnTo>
                              <a:pt x="235" y="190"/>
                            </a:lnTo>
                            <a:lnTo>
                              <a:pt x="233" y="187"/>
                            </a:lnTo>
                            <a:lnTo>
                              <a:pt x="228" y="189"/>
                            </a:lnTo>
                            <a:lnTo>
                              <a:pt x="228" y="188"/>
                            </a:lnTo>
                            <a:lnTo>
                              <a:pt x="226" y="187"/>
                            </a:lnTo>
                            <a:lnTo>
                              <a:pt x="223" y="186"/>
                            </a:lnTo>
                            <a:lnTo>
                              <a:pt x="219" y="186"/>
                            </a:lnTo>
                            <a:lnTo>
                              <a:pt x="210" y="181"/>
                            </a:lnTo>
                            <a:lnTo>
                              <a:pt x="209" y="179"/>
                            </a:lnTo>
                            <a:lnTo>
                              <a:pt x="201" y="181"/>
                            </a:lnTo>
                            <a:lnTo>
                              <a:pt x="190" y="183"/>
                            </a:lnTo>
                            <a:lnTo>
                              <a:pt x="183" y="186"/>
                            </a:lnTo>
                            <a:lnTo>
                              <a:pt x="174" y="192"/>
                            </a:lnTo>
                            <a:lnTo>
                              <a:pt x="170" y="197"/>
                            </a:lnTo>
                            <a:lnTo>
                              <a:pt x="166" y="199"/>
                            </a:lnTo>
                            <a:lnTo>
                              <a:pt x="160" y="200"/>
                            </a:lnTo>
                            <a:lnTo>
                              <a:pt x="150" y="200"/>
                            </a:lnTo>
                            <a:lnTo>
                              <a:pt x="140" y="198"/>
                            </a:lnTo>
                            <a:lnTo>
                              <a:pt x="128" y="195"/>
                            </a:lnTo>
                            <a:lnTo>
                              <a:pt x="122" y="197"/>
                            </a:lnTo>
                            <a:lnTo>
                              <a:pt x="113" y="195"/>
                            </a:lnTo>
                            <a:lnTo>
                              <a:pt x="101" y="193"/>
                            </a:lnTo>
                            <a:lnTo>
                              <a:pt x="91" y="192"/>
                            </a:lnTo>
                            <a:lnTo>
                              <a:pt x="82" y="194"/>
                            </a:lnTo>
                            <a:lnTo>
                              <a:pt x="80" y="192"/>
                            </a:lnTo>
                            <a:lnTo>
                              <a:pt x="80" y="191"/>
                            </a:lnTo>
                            <a:lnTo>
                              <a:pt x="80" y="189"/>
                            </a:lnTo>
                            <a:lnTo>
                              <a:pt x="81" y="187"/>
                            </a:lnTo>
                            <a:lnTo>
                              <a:pt x="84" y="186"/>
                            </a:lnTo>
                            <a:lnTo>
                              <a:pt x="85" y="184"/>
                            </a:lnTo>
                            <a:lnTo>
                              <a:pt x="85" y="183"/>
                            </a:lnTo>
                            <a:lnTo>
                              <a:pt x="83" y="181"/>
                            </a:lnTo>
                            <a:lnTo>
                              <a:pt x="77" y="178"/>
                            </a:lnTo>
                            <a:lnTo>
                              <a:pt x="75" y="176"/>
                            </a:lnTo>
                            <a:lnTo>
                              <a:pt x="75" y="176"/>
                            </a:lnTo>
                            <a:lnTo>
                              <a:pt x="75" y="175"/>
                            </a:lnTo>
                            <a:lnTo>
                              <a:pt x="74" y="173"/>
                            </a:lnTo>
                            <a:lnTo>
                              <a:pt x="72" y="172"/>
                            </a:lnTo>
                            <a:lnTo>
                              <a:pt x="70" y="171"/>
                            </a:lnTo>
                            <a:lnTo>
                              <a:pt x="69" y="168"/>
                            </a:lnTo>
                            <a:lnTo>
                              <a:pt x="69" y="166"/>
                            </a:lnTo>
                            <a:lnTo>
                              <a:pt x="70" y="164"/>
                            </a:lnTo>
                            <a:lnTo>
                              <a:pt x="73" y="163"/>
                            </a:lnTo>
                            <a:lnTo>
                              <a:pt x="75" y="163"/>
                            </a:lnTo>
                            <a:lnTo>
                              <a:pt x="76" y="162"/>
                            </a:lnTo>
                            <a:lnTo>
                              <a:pt x="76" y="161"/>
                            </a:lnTo>
                            <a:lnTo>
                              <a:pt x="74" y="159"/>
                            </a:lnTo>
                            <a:lnTo>
                              <a:pt x="69" y="157"/>
                            </a:lnTo>
                            <a:lnTo>
                              <a:pt x="64" y="158"/>
                            </a:lnTo>
                            <a:lnTo>
                              <a:pt x="60" y="163"/>
                            </a:lnTo>
                            <a:lnTo>
                              <a:pt x="57" y="164"/>
                            </a:lnTo>
                            <a:lnTo>
                              <a:pt x="55" y="160"/>
                            </a:lnTo>
                            <a:lnTo>
                              <a:pt x="51" y="158"/>
                            </a:lnTo>
                            <a:lnTo>
                              <a:pt x="46" y="158"/>
                            </a:lnTo>
                            <a:lnTo>
                              <a:pt x="43" y="156"/>
                            </a:lnTo>
                            <a:lnTo>
                              <a:pt x="42" y="154"/>
                            </a:lnTo>
                            <a:lnTo>
                              <a:pt x="39" y="153"/>
                            </a:lnTo>
                            <a:lnTo>
                              <a:pt x="34" y="151"/>
                            </a:lnTo>
                            <a:lnTo>
                              <a:pt x="34" y="150"/>
                            </a:lnTo>
                            <a:lnTo>
                              <a:pt x="35" y="149"/>
                            </a:lnTo>
                            <a:lnTo>
                              <a:pt x="37" y="149"/>
                            </a:lnTo>
                            <a:lnTo>
                              <a:pt x="39" y="149"/>
                            </a:lnTo>
                            <a:lnTo>
                              <a:pt x="39" y="148"/>
                            </a:lnTo>
                            <a:lnTo>
                              <a:pt x="40" y="148"/>
                            </a:lnTo>
                            <a:lnTo>
                              <a:pt x="38" y="147"/>
                            </a:lnTo>
                            <a:lnTo>
                              <a:pt x="36" y="146"/>
                            </a:lnTo>
                            <a:lnTo>
                              <a:pt x="35" y="145"/>
                            </a:lnTo>
                            <a:lnTo>
                              <a:pt x="34" y="145"/>
                            </a:lnTo>
                            <a:lnTo>
                              <a:pt x="34" y="143"/>
                            </a:lnTo>
                            <a:lnTo>
                              <a:pt x="34" y="143"/>
                            </a:lnTo>
                            <a:lnTo>
                              <a:pt x="36" y="143"/>
                            </a:lnTo>
                            <a:lnTo>
                              <a:pt x="36" y="143"/>
                            </a:lnTo>
                            <a:lnTo>
                              <a:pt x="37" y="141"/>
                            </a:lnTo>
                            <a:lnTo>
                              <a:pt x="38" y="139"/>
                            </a:lnTo>
                            <a:lnTo>
                              <a:pt x="38" y="139"/>
                            </a:lnTo>
                            <a:lnTo>
                              <a:pt x="38" y="138"/>
                            </a:lnTo>
                            <a:lnTo>
                              <a:pt x="38" y="137"/>
                            </a:lnTo>
                            <a:lnTo>
                              <a:pt x="36" y="136"/>
                            </a:lnTo>
                            <a:lnTo>
                              <a:pt x="35" y="136"/>
                            </a:lnTo>
                            <a:lnTo>
                              <a:pt x="30" y="134"/>
                            </a:lnTo>
                            <a:lnTo>
                              <a:pt x="28" y="132"/>
                            </a:lnTo>
                            <a:lnTo>
                              <a:pt x="27" y="131"/>
                            </a:lnTo>
                            <a:lnTo>
                              <a:pt x="24" y="130"/>
                            </a:lnTo>
                            <a:lnTo>
                              <a:pt x="22" y="128"/>
                            </a:lnTo>
                            <a:lnTo>
                              <a:pt x="20" y="126"/>
                            </a:lnTo>
                            <a:lnTo>
                              <a:pt x="17" y="124"/>
                            </a:lnTo>
                            <a:lnTo>
                              <a:pt x="17" y="123"/>
                            </a:lnTo>
                            <a:lnTo>
                              <a:pt x="17" y="123"/>
                            </a:lnTo>
                            <a:lnTo>
                              <a:pt x="17" y="122"/>
                            </a:lnTo>
                            <a:lnTo>
                              <a:pt x="17" y="121"/>
                            </a:lnTo>
                            <a:lnTo>
                              <a:pt x="16" y="118"/>
                            </a:lnTo>
                            <a:lnTo>
                              <a:pt x="17" y="115"/>
                            </a:lnTo>
                            <a:lnTo>
                              <a:pt x="17" y="113"/>
                            </a:lnTo>
                            <a:lnTo>
                              <a:pt x="17" y="112"/>
                            </a:lnTo>
                            <a:lnTo>
                              <a:pt x="16" y="112"/>
                            </a:lnTo>
                            <a:lnTo>
                              <a:pt x="16" y="112"/>
                            </a:lnTo>
                            <a:lnTo>
                              <a:pt x="15" y="112"/>
                            </a:lnTo>
                            <a:lnTo>
                              <a:pt x="14" y="112"/>
                            </a:lnTo>
                            <a:lnTo>
                              <a:pt x="13" y="110"/>
                            </a:lnTo>
                            <a:lnTo>
                              <a:pt x="11" y="107"/>
                            </a:lnTo>
                            <a:lnTo>
                              <a:pt x="9" y="105"/>
                            </a:lnTo>
                            <a:lnTo>
                              <a:pt x="6" y="103"/>
                            </a:lnTo>
                            <a:lnTo>
                              <a:pt x="4" y="102"/>
                            </a:lnTo>
                            <a:lnTo>
                              <a:pt x="2" y="99"/>
                            </a:lnTo>
                            <a:lnTo>
                              <a:pt x="0" y="96"/>
                            </a:lnTo>
                            <a:lnTo>
                              <a:pt x="1" y="95"/>
                            </a:lnTo>
                            <a:lnTo>
                              <a:pt x="8" y="93"/>
                            </a:lnTo>
                            <a:lnTo>
                              <a:pt x="12" y="95"/>
                            </a:lnTo>
                            <a:lnTo>
                              <a:pt x="13" y="95"/>
                            </a:lnTo>
                            <a:lnTo>
                              <a:pt x="14" y="93"/>
                            </a:lnTo>
                            <a:lnTo>
                              <a:pt x="16" y="92"/>
                            </a:lnTo>
                            <a:lnTo>
                              <a:pt x="16" y="91"/>
                            </a:lnTo>
                            <a:lnTo>
                              <a:pt x="16" y="90"/>
                            </a:lnTo>
                            <a:lnTo>
                              <a:pt x="18" y="90"/>
                            </a:lnTo>
                            <a:lnTo>
                              <a:pt x="25" y="90"/>
                            </a:lnTo>
                            <a:lnTo>
                              <a:pt x="27" y="88"/>
                            </a:lnTo>
                            <a:lnTo>
                              <a:pt x="28" y="87"/>
                            </a:lnTo>
                            <a:lnTo>
                              <a:pt x="28" y="85"/>
                            </a:lnTo>
                            <a:lnTo>
                              <a:pt x="29" y="84"/>
                            </a:lnTo>
                            <a:lnTo>
                              <a:pt x="31" y="83"/>
                            </a:lnTo>
                            <a:lnTo>
                              <a:pt x="31" y="81"/>
                            </a:lnTo>
                            <a:lnTo>
                              <a:pt x="31" y="79"/>
                            </a:lnTo>
                            <a:lnTo>
                              <a:pt x="33" y="75"/>
                            </a:lnTo>
                            <a:lnTo>
                              <a:pt x="33" y="74"/>
                            </a:lnTo>
                            <a:lnTo>
                              <a:pt x="34" y="74"/>
                            </a:lnTo>
                            <a:lnTo>
                              <a:pt x="36" y="73"/>
                            </a:lnTo>
                            <a:lnTo>
                              <a:pt x="39" y="70"/>
                            </a:lnTo>
                            <a:lnTo>
                              <a:pt x="38" y="68"/>
                            </a:lnTo>
                            <a:lnTo>
                              <a:pt x="39" y="66"/>
                            </a:lnTo>
                            <a:lnTo>
                              <a:pt x="41" y="62"/>
                            </a:lnTo>
                            <a:lnTo>
                              <a:pt x="43" y="58"/>
                            </a:lnTo>
                            <a:lnTo>
                              <a:pt x="43" y="57"/>
                            </a:lnTo>
                            <a:lnTo>
                              <a:pt x="44" y="55"/>
                            </a:lnTo>
                            <a:lnTo>
                              <a:pt x="45" y="53"/>
                            </a:lnTo>
                            <a:lnTo>
                              <a:pt x="47" y="50"/>
                            </a:lnTo>
                            <a:lnTo>
                              <a:pt x="50" y="43"/>
                            </a:lnTo>
                            <a:lnTo>
                              <a:pt x="51" y="42"/>
                            </a:lnTo>
                            <a:lnTo>
                              <a:pt x="52" y="40"/>
                            </a:lnTo>
                            <a:lnTo>
                              <a:pt x="54" y="39"/>
                            </a:lnTo>
                            <a:lnTo>
                              <a:pt x="54" y="34"/>
                            </a:lnTo>
                            <a:lnTo>
                              <a:pt x="55" y="33"/>
                            </a:lnTo>
                            <a:lnTo>
                              <a:pt x="57" y="31"/>
                            </a:lnTo>
                            <a:lnTo>
                              <a:pt x="59" y="28"/>
                            </a:lnTo>
                            <a:lnTo>
                              <a:pt x="61" y="25"/>
                            </a:lnTo>
                            <a:lnTo>
                              <a:pt x="63" y="24"/>
                            </a:lnTo>
                            <a:lnTo>
                              <a:pt x="64" y="23"/>
                            </a:lnTo>
                            <a:lnTo>
                              <a:pt x="67" y="22"/>
                            </a:lnTo>
                            <a:lnTo>
                              <a:pt x="69" y="22"/>
                            </a:lnTo>
                            <a:lnTo>
                              <a:pt x="71" y="22"/>
                            </a:lnTo>
                            <a:lnTo>
                              <a:pt x="72" y="22"/>
                            </a:lnTo>
                            <a:lnTo>
                              <a:pt x="74" y="21"/>
                            </a:lnTo>
                            <a:lnTo>
                              <a:pt x="80" y="15"/>
                            </a:lnTo>
                            <a:lnTo>
                              <a:pt x="80" y="14"/>
                            </a:lnTo>
                            <a:lnTo>
                              <a:pt x="81" y="13"/>
                            </a:lnTo>
                            <a:lnTo>
                              <a:pt x="86" y="11"/>
                            </a:lnTo>
                            <a:lnTo>
                              <a:pt x="87" y="10"/>
                            </a:lnTo>
                            <a:lnTo>
                              <a:pt x="88" y="8"/>
                            </a:lnTo>
                            <a:lnTo>
                              <a:pt x="91" y="8"/>
                            </a:lnTo>
                            <a:lnTo>
                              <a:pt x="97" y="12"/>
                            </a:lnTo>
                            <a:lnTo>
                              <a:pt x="104" y="12"/>
                            </a:lnTo>
                            <a:lnTo>
                              <a:pt x="105" y="12"/>
                            </a:lnTo>
                            <a:lnTo>
                              <a:pt x="105" y="12"/>
                            </a:lnTo>
                            <a:lnTo>
                              <a:pt x="106" y="12"/>
                            </a:lnTo>
                            <a:lnTo>
                              <a:pt x="115" y="14"/>
                            </a:lnTo>
                            <a:lnTo>
                              <a:pt x="116" y="14"/>
                            </a:lnTo>
                            <a:lnTo>
                              <a:pt x="116" y="14"/>
                            </a:lnTo>
                            <a:lnTo>
                              <a:pt x="120" y="16"/>
                            </a:lnTo>
                            <a:lnTo>
                              <a:pt x="123" y="16"/>
                            </a:lnTo>
                            <a:lnTo>
                              <a:pt x="126" y="14"/>
                            </a:lnTo>
                            <a:lnTo>
                              <a:pt x="129" y="14"/>
                            </a:lnTo>
                            <a:lnTo>
                              <a:pt x="132" y="15"/>
                            </a:lnTo>
                            <a:lnTo>
                              <a:pt x="135" y="17"/>
                            </a:lnTo>
                            <a:lnTo>
                              <a:pt x="140" y="22"/>
                            </a:lnTo>
                            <a:lnTo>
                              <a:pt x="142" y="25"/>
                            </a:lnTo>
                            <a:lnTo>
                              <a:pt x="144" y="24"/>
                            </a:lnTo>
                            <a:lnTo>
                              <a:pt x="148" y="23"/>
                            </a:lnTo>
                            <a:lnTo>
                              <a:pt x="151" y="20"/>
                            </a:lnTo>
                            <a:lnTo>
                              <a:pt x="159" y="16"/>
                            </a:lnTo>
                            <a:lnTo>
                              <a:pt x="166" y="15"/>
                            </a:lnTo>
                            <a:lnTo>
                              <a:pt x="173" y="13"/>
                            </a:lnTo>
                            <a:lnTo>
                              <a:pt x="181" y="12"/>
                            </a:lnTo>
                            <a:lnTo>
                              <a:pt x="183" y="9"/>
                            </a:lnTo>
                            <a:lnTo>
                              <a:pt x="184" y="6"/>
                            </a:lnTo>
                            <a:lnTo>
                              <a:pt x="185" y="3"/>
                            </a:lnTo>
                            <a:lnTo>
                              <a:pt x="189" y="1"/>
                            </a:lnTo>
                            <a:lnTo>
                              <a:pt x="193" y="0"/>
                            </a:lnTo>
                            <a:lnTo>
                              <a:pt x="195" y="0"/>
                            </a:lnTo>
                            <a:lnTo>
                              <a:pt x="197" y="0"/>
                            </a:lnTo>
                            <a:lnTo>
                              <a:pt x="200" y="0"/>
                            </a:lnTo>
                            <a:lnTo>
                              <a:pt x="203" y="2"/>
                            </a:lnTo>
                            <a:lnTo>
                              <a:pt x="206" y="5"/>
                            </a:lnTo>
                            <a:lnTo>
                              <a:pt x="206" y="6"/>
                            </a:lnTo>
                            <a:lnTo>
                              <a:pt x="209" y="10"/>
                            </a:lnTo>
                            <a:lnTo>
                              <a:pt x="211" y="14"/>
                            </a:lnTo>
                            <a:lnTo>
                              <a:pt x="213" y="19"/>
                            </a:lnTo>
                            <a:lnTo>
                              <a:pt x="214" y="22"/>
                            </a:lnTo>
                            <a:lnTo>
                              <a:pt x="215" y="25"/>
                            </a:lnTo>
                            <a:lnTo>
                              <a:pt x="216" y="28"/>
                            </a:lnTo>
                            <a:lnTo>
                              <a:pt x="220" y="32"/>
                            </a:lnTo>
                            <a:lnTo>
                              <a:pt x="220" y="33"/>
                            </a:lnTo>
                            <a:lnTo>
                              <a:pt x="222" y="35"/>
                            </a:lnTo>
                            <a:lnTo>
                              <a:pt x="225" y="41"/>
                            </a:lnTo>
                            <a:lnTo>
                              <a:pt x="227" y="44"/>
                            </a:lnTo>
                            <a:lnTo>
                              <a:pt x="230" y="47"/>
                            </a:lnTo>
                            <a:lnTo>
                              <a:pt x="231" y="49"/>
                            </a:lnTo>
                            <a:lnTo>
                              <a:pt x="232" y="52"/>
                            </a:lnTo>
                            <a:lnTo>
                              <a:pt x="236" y="55"/>
                            </a:lnTo>
                            <a:lnTo>
                              <a:pt x="239" y="58"/>
                            </a:lnTo>
                            <a:lnTo>
                              <a:pt x="241" y="66"/>
                            </a:lnTo>
                            <a:lnTo>
                              <a:pt x="243" y="69"/>
                            </a:lnTo>
                            <a:lnTo>
                              <a:pt x="244" y="73"/>
                            </a:lnTo>
                            <a:lnTo>
                              <a:pt x="244" y="79"/>
                            </a:lnTo>
                            <a:lnTo>
                              <a:pt x="244" y="81"/>
                            </a:lnTo>
                            <a:lnTo>
                              <a:pt x="242" y="85"/>
                            </a:lnTo>
                            <a:lnTo>
                              <a:pt x="240" y="95"/>
                            </a:lnTo>
                            <a:lnTo>
                              <a:pt x="239" y="102"/>
                            </a:lnTo>
                            <a:lnTo>
                              <a:pt x="240" y="106"/>
                            </a:lnTo>
                            <a:lnTo>
                              <a:pt x="240" y="108"/>
                            </a:lnTo>
                            <a:lnTo>
                              <a:pt x="241" y="110"/>
                            </a:lnTo>
                            <a:lnTo>
                              <a:pt x="241" y="113"/>
                            </a:lnTo>
                            <a:lnTo>
                              <a:pt x="241" y="116"/>
                            </a:lnTo>
                            <a:lnTo>
                              <a:pt x="241" y="117"/>
                            </a:lnTo>
                            <a:lnTo>
                              <a:pt x="239" y="118"/>
                            </a:lnTo>
                            <a:lnTo>
                              <a:pt x="239" y="118"/>
                            </a:lnTo>
                            <a:lnTo>
                              <a:pt x="240" y="120"/>
                            </a:lnTo>
                            <a:lnTo>
                              <a:pt x="242" y="122"/>
                            </a:lnTo>
                            <a:lnTo>
                              <a:pt x="243" y="124"/>
                            </a:lnTo>
                          </a:path>
                        </a:pathLst>
                      </a:custGeom>
                      <a:grpFill/>
                      <a:ln w="6350" cap="flat">
                        <a:solidFill>
                          <a:schemeClr val="bg2"/>
                        </a:solidFill>
                        <a:bevel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s-SV">
                          <a:latin typeface="NanumGothic" panose="020D0604000000000000" pitchFamily="34" charset="-127"/>
                          <a:ea typeface="NanumGothic" panose="020D0604000000000000" pitchFamily="34" charset="-127"/>
                        </a:endParaRPr>
                      </a:p>
                    </p:txBody>
                  </p:sp>
                  <p:grpSp>
                    <p:nvGrpSpPr>
                      <p:cNvPr id="401" name="Grupo 400">
                        <a:extLst>
                          <a:ext uri="{FF2B5EF4-FFF2-40B4-BE49-F238E27FC236}">
                            <a16:creationId xmlns:a16="http://schemas.microsoft.com/office/drawing/2014/main" id="{FF8F85D5-914B-720A-66CC-08619D65A25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4726561" y="6237300"/>
                        <a:ext cx="1845626" cy="2208160"/>
                        <a:chOff x="14726561" y="6237300"/>
                        <a:chExt cx="1845626" cy="2208160"/>
                      </a:xfrm>
                      <a:grpFill/>
                    </p:grpSpPr>
                    <p:sp>
                      <p:nvSpPr>
                        <p:cNvPr id="404" name="Freeform 2">
                          <a:extLst>
                            <a:ext uri="{FF2B5EF4-FFF2-40B4-BE49-F238E27FC236}">
                              <a16:creationId xmlns:a16="http://schemas.microsoft.com/office/drawing/2014/main" id="{CA251DB7-39FC-FDDF-D891-4FDB074A8B63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709798" y="8110389"/>
                          <a:ext cx="10986" cy="10986"/>
                        </a:xfrm>
                        <a:custGeom>
                          <a:avLst/>
                          <a:gdLst>
                            <a:gd name="T0" fmla="*/ 9 w 11"/>
                            <a:gd name="T1" fmla="*/ 6 h 10"/>
                            <a:gd name="T2" fmla="*/ 8 w 11"/>
                            <a:gd name="T3" fmla="*/ 6 h 10"/>
                            <a:gd name="T4" fmla="*/ 5 w 11"/>
                            <a:gd name="T5" fmla="*/ 8 h 10"/>
                            <a:gd name="T6" fmla="*/ 4 w 11"/>
                            <a:gd name="T7" fmla="*/ 9 h 10"/>
                            <a:gd name="T8" fmla="*/ 2 w 11"/>
                            <a:gd name="T9" fmla="*/ 9 h 10"/>
                            <a:gd name="T10" fmla="*/ 1 w 11"/>
                            <a:gd name="T11" fmla="*/ 9 h 10"/>
                            <a:gd name="T12" fmla="*/ 0 w 11"/>
                            <a:gd name="T13" fmla="*/ 7 h 10"/>
                            <a:gd name="T14" fmla="*/ 0 w 11"/>
                            <a:gd name="T15" fmla="*/ 6 h 10"/>
                            <a:gd name="T16" fmla="*/ 0 w 11"/>
                            <a:gd name="T17" fmla="*/ 5 h 10"/>
                            <a:gd name="T18" fmla="*/ 0 w 11"/>
                            <a:gd name="T19" fmla="*/ 4 h 10"/>
                            <a:gd name="T20" fmla="*/ 0 w 11"/>
                            <a:gd name="T21" fmla="*/ 2 h 10"/>
                            <a:gd name="T22" fmla="*/ 1 w 11"/>
                            <a:gd name="T23" fmla="*/ 1 h 10"/>
                            <a:gd name="T24" fmla="*/ 3 w 11"/>
                            <a:gd name="T25" fmla="*/ 0 h 10"/>
                            <a:gd name="T26" fmla="*/ 4 w 11"/>
                            <a:gd name="T27" fmla="*/ 1 h 10"/>
                            <a:gd name="T28" fmla="*/ 9 w 11"/>
                            <a:gd name="T29" fmla="*/ 2 h 10"/>
                            <a:gd name="T30" fmla="*/ 10 w 11"/>
                            <a:gd name="T31" fmla="*/ 3 h 10"/>
                            <a:gd name="T32" fmla="*/ 10 w 11"/>
                            <a:gd name="T33" fmla="*/ 4 h 10"/>
                            <a:gd name="T34" fmla="*/ 9 w 11"/>
                            <a:gd name="T35" fmla="*/ 5 h 10"/>
                            <a:gd name="T36" fmla="*/ 9 w 11"/>
                            <a:gd name="T37" fmla="*/ 6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</a:cxnLst>
                          <a:rect l="0" t="0" r="r" b="b"/>
                          <a:pathLst>
                            <a:path w="11" h="10">
                              <a:moveTo>
                                <a:pt x="9" y="6"/>
                              </a:moveTo>
                              <a:lnTo>
                                <a:pt x="8" y="6"/>
                              </a:lnTo>
                              <a:lnTo>
                                <a:pt x="5" y="8"/>
                              </a:lnTo>
                              <a:lnTo>
                                <a:pt x="4" y="9"/>
                              </a:lnTo>
                              <a:lnTo>
                                <a:pt x="2" y="9"/>
                              </a:lnTo>
                              <a:lnTo>
                                <a:pt x="1" y="9"/>
                              </a:lnTo>
                              <a:lnTo>
                                <a:pt x="0" y="7"/>
                              </a:lnTo>
                              <a:lnTo>
                                <a:pt x="0" y="6"/>
                              </a:lnTo>
                              <a:lnTo>
                                <a:pt x="0" y="5"/>
                              </a:lnTo>
                              <a:lnTo>
                                <a:pt x="0" y="4"/>
                              </a:lnTo>
                              <a:lnTo>
                                <a:pt x="0" y="2"/>
                              </a:lnTo>
                              <a:lnTo>
                                <a:pt x="1" y="1"/>
                              </a:lnTo>
                              <a:lnTo>
                                <a:pt x="3" y="0"/>
                              </a:lnTo>
                              <a:lnTo>
                                <a:pt x="4" y="1"/>
                              </a:lnTo>
                              <a:lnTo>
                                <a:pt x="9" y="2"/>
                              </a:lnTo>
                              <a:lnTo>
                                <a:pt x="10" y="3"/>
                              </a:lnTo>
                              <a:lnTo>
                                <a:pt x="10" y="4"/>
                              </a:lnTo>
                              <a:lnTo>
                                <a:pt x="9" y="5"/>
                              </a:lnTo>
                              <a:lnTo>
                                <a:pt x="9" y="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05" name="Freeform 3">
                          <a:extLst>
                            <a:ext uri="{FF2B5EF4-FFF2-40B4-BE49-F238E27FC236}">
                              <a16:creationId xmlns:a16="http://schemas.microsoft.com/office/drawing/2014/main" id="{36873490-37DA-919E-78D0-6C4ED302C1EE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709798" y="8110389"/>
                          <a:ext cx="10986" cy="10986"/>
                        </a:xfrm>
                        <a:custGeom>
                          <a:avLst/>
                          <a:gdLst>
                            <a:gd name="T0" fmla="*/ 9 w 11"/>
                            <a:gd name="T1" fmla="*/ 6 h 10"/>
                            <a:gd name="T2" fmla="*/ 8 w 11"/>
                            <a:gd name="T3" fmla="*/ 6 h 10"/>
                            <a:gd name="T4" fmla="*/ 5 w 11"/>
                            <a:gd name="T5" fmla="*/ 8 h 10"/>
                            <a:gd name="T6" fmla="*/ 4 w 11"/>
                            <a:gd name="T7" fmla="*/ 9 h 10"/>
                            <a:gd name="T8" fmla="*/ 2 w 11"/>
                            <a:gd name="T9" fmla="*/ 9 h 10"/>
                            <a:gd name="T10" fmla="*/ 1 w 11"/>
                            <a:gd name="T11" fmla="*/ 9 h 10"/>
                            <a:gd name="T12" fmla="*/ 0 w 11"/>
                            <a:gd name="T13" fmla="*/ 7 h 10"/>
                            <a:gd name="T14" fmla="*/ 0 w 11"/>
                            <a:gd name="T15" fmla="*/ 6 h 10"/>
                            <a:gd name="T16" fmla="*/ 0 w 11"/>
                            <a:gd name="T17" fmla="*/ 5 h 10"/>
                            <a:gd name="T18" fmla="*/ 0 w 11"/>
                            <a:gd name="T19" fmla="*/ 4 h 10"/>
                            <a:gd name="T20" fmla="*/ 0 w 11"/>
                            <a:gd name="T21" fmla="*/ 2 h 10"/>
                            <a:gd name="T22" fmla="*/ 1 w 11"/>
                            <a:gd name="T23" fmla="*/ 1 h 10"/>
                            <a:gd name="T24" fmla="*/ 3 w 11"/>
                            <a:gd name="T25" fmla="*/ 0 h 10"/>
                            <a:gd name="T26" fmla="*/ 4 w 11"/>
                            <a:gd name="T27" fmla="*/ 1 h 10"/>
                            <a:gd name="T28" fmla="*/ 9 w 11"/>
                            <a:gd name="T29" fmla="*/ 2 h 10"/>
                            <a:gd name="T30" fmla="*/ 10 w 11"/>
                            <a:gd name="T31" fmla="*/ 3 h 10"/>
                            <a:gd name="T32" fmla="*/ 10 w 11"/>
                            <a:gd name="T33" fmla="*/ 4 h 10"/>
                            <a:gd name="T34" fmla="*/ 9 w 11"/>
                            <a:gd name="T35" fmla="*/ 5 h 10"/>
                            <a:gd name="T36" fmla="*/ 9 w 11"/>
                            <a:gd name="T37" fmla="*/ 6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</a:cxnLst>
                          <a:rect l="0" t="0" r="r" b="b"/>
                          <a:pathLst>
                            <a:path w="11" h="10">
                              <a:moveTo>
                                <a:pt x="9" y="6"/>
                              </a:moveTo>
                              <a:lnTo>
                                <a:pt x="8" y="6"/>
                              </a:lnTo>
                              <a:lnTo>
                                <a:pt x="5" y="8"/>
                              </a:lnTo>
                              <a:lnTo>
                                <a:pt x="4" y="9"/>
                              </a:lnTo>
                              <a:lnTo>
                                <a:pt x="2" y="9"/>
                              </a:lnTo>
                              <a:lnTo>
                                <a:pt x="1" y="9"/>
                              </a:lnTo>
                              <a:lnTo>
                                <a:pt x="0" y="7"/>
                              </a:lnTo>
                              <a:lnTo>
                                <a:pt x="0" y="6"/>
                              </a:lnTo>
                              <a:lnTo>
                                <a:pt x="0" y="5"/>
                              </a:lnTo>
                              <a:lnTo>
                                <a:pt x="0" y="4"/>
                              </a:lnTo>
                              <a:lnTo>
                                <a:pt x="0" y="2"/>
                              </a:lnTo>
                              <a:lnTo>
                                <a:pt x="1" y="1"/>
                              </a:lnTo>
                              <a:lnTo>
                                <a:pt x="3" y="0"/>
                              </a:lnTo>
                              <a:lnTo>
                                <a:pt x="4" y="1"/>
                              </a:lnTo>
                              <a:lnTo>
                                <a:pt x="9" y="2"/>
                              </a:lnTo>
                              <a:lnTo>
                                <a:pt x="10" y="3"/>
                              </a:lnTo>
                              <a:lnTo>
                                <a:pt x="10" y="4"/>
                              </a:lnTo>
                              <a:lnTo>
                                <a:pt x="9" y="5"/>
                              </a:lnTo>
                              <a:lnTo>
                                <a:pt x="9" y="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06" name="Freeform 4">
                          <a:extLst>
                            <a:ext uri="{FF2B5EF4-FFF2-40B4-BE49-F238E27FC236}">
                              <a16:creationId xmlns:a16="http://schemas.microsoft.com/office/drawing/2014/main" id="{022BA53F-74E8-BEC3-71C6-A633D0C7188C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385427" y="8110389"/>
                          <a:ext cx="65915" cy="153802"/>
                        </a:xfrm>
                        <a:custGeom>
                          <a:avLst/>
                          <a:gdLst>
                            <a:gd name="T0" fmla="*/ 25 w 54"/>
                            <a:gd name="T1" fmla="*/ 5 h 122"/>
                            <a:gd name="T2" fmla="*/ 29 w 54"/>
                            <a:gd name="T3" fmla="*/ 13 h 122"/>
                            <a:gd name="T4" fmla="*/ 34 w 54"/>
                            <a:gd name="T5" fmla="*/ 15 h 122"/>
                            <a:gd name="T6" fmla="*/ 38 w 54"/>
                            <a:gd name="T7" fmla="*/ 20 h 122"/>
                            <a:gd name="T8" fmla="*/ 40 w 54"/>
                            <a:gd name="T9" fmla="*/ 30 h 122"/>
                            <a:gd name="T10" fmla="*/ 39 w 54"/>
                            <a:gd name="T11" fmla="*/ 32 h 122"/>
                            <a:gd name="T12" fmla="*/ 38 w 54"/>
                            <a:gd name="T13" fmla="*/ 42 h 122"/>
                            <a:gd name="T14" fmla="*/ 36 w 54"/>
                            <a:gd name="T15" fmla="*/ 45 h 122"/>
                            <a:gd name="T16" fmla="*/ 37 w 54"/>
                            <a:gd name="T17" fmla="*/ 51 h 122"/>
                            <a:gd name="T18" fmla="*/ 37 w 54"/>
                            <a:gd name="T19" fmla="*/ 56 h 122"/>
                            <a:gd name="T20" fmla="*/ 41 w 54"/>
                            <a:gd name="T21" fmla="*/ 64 h 122"/>
                            <a:gd name="T22" fmla="*/ 43 w 54"/>
                            <a:gd name="T23" fmla="*/ 70 h 122"/>
                            <a:gd name="T24" fmla="*/ 48 w 54"/>
                            <a:gd name="T25" fmla="*/ 71 h 122"/>
                            <a:gd name="T26" fmla="*/ 51 w 54"/>
                            <a:gd name="T27" fmla="*/ 72 h 122"/>
                            <a:gd name="T28" fmla="*/ 51 w 54"/>
                            <a:gd name="T29" fmla="*/ 76 h 122"/>
                            <a:gd name="T30" fmla="*/ 53 w 54"/>
                            <a:gd name="T31" fmla="*/ 81 h 122"/>
                            <a:gd name="T32" fmla="*/ 52 w 54"/>
                            <a:gd name="T33" fmla="*/ 84 h 122"/>
                            <a:gd name="T34" fmla="*/ 49 w 54"/>
                            <a:gd name="T35" fmla="*/ 88 h 122"/>
                            <a:gd name="T36" fmla="*/ 45 w 54"/>
                            <a:gd name="T37" fmla="*/ 91 h 122"/>
                            <a:gd name="T38" fmla="*/ 44 w 54"/>
                            <a:gd name="T39" fmla="*/ 95 h 122"/>
                            <a:gd name="T40" fmla="*/ 42 w 54"/>
                            <a:gd name="T41" fmla="*/ 101 h 122"/>
                            <a:gd name="T42" fmla="*/ 40 w 54"/>
                            <a:gd name="T43" fmla="*/ 103 h 122"/>
                            <a:gd name="T44" fmla="*/ 36 w 54"/>
                            <a:gd name="T45" fmla="*/ 105 h 122"/>
                            <a:gd name="T46" fmla="*/ 34 w 54"/>
                            <a:gd name="T47" fmla="*/ 106 h 122"/>
                            <a:gd name="T48" fmla="*/ 32 w 54"/>
                            <a:gd name="T49" fmla="*/ 108 h 122"/>
                            <a:gd name="T50" fmla="*/ 32 w 54"/>
                            <a:gd name="T51" fmla="*/ 111 h 122"/>
                            <a:gd name="T52" fmla="*/ 34 w 54"/>
                            <a:gd name="T53" fmla="*/ 115 h 122"/>
                            <a:gd name="T54" fmla="*/ 31 w 54"/>
                            <a:gd name="T55" fmla="*/ 115 h 122"/>
                            <a:gd name="T56" fmla="*/ 30 w 54"/>
                            <a:gd name="T57" fmla="*/ 117 h 122"/>
                            <a:gd name="T58" fmla="*/ 30 w 54"/>
                            <a:gd name="T59" fmla="*/ 120 h 122"/>
                            <a:gd name="T60" fmla="*/ 26 w 54"/>
                            <a:gd name="T61" fmla="*/ 121 h 122"/>
                            <a:gd name="T62" fmla="*/ 23 w 54"/>
                            <a:gd name="T63" fmla="*/ 119 h 122"/>
                            <a:gd name="T64" fmla="*/ 22 w 54"/>
                            <a:gd name="T65" fmla="*/ 115 h 122"/>
                            <a:gd name="T66" fmla="*/ 18 w 54"/>
                            <a:gd name="T67" fmla="*/ 105 h 122"/>
                            <a:gd name="T68" fmla="*/ 4 w 54"/>
                            <a:gd name="T69" fmla="*/ 95 h 122"/>
                            <a:gd name="T70" fmla="*/ 1 w 54"/>
                            <a:gd name="T71" fmla="*/ 90 h 122"/>
                            <a:gd name="T72" fmla="*/ 4 w 54"/>
                            <a:gd name="T73" fmla="*/ 91 h 122"/>
                            <a:gd name="T74" fmla="*/ 5 w 54"/>
                            <a:gd name="T75" fmla="*/ 91 h 122"/>
                            <a:gd name="T76" fmla="*/ 2 w 54"/>
                            <a:gd name="T77" fmla="*/ 82 h 122"/>
                            <a:gd name="T78" fmla="*/ 3 w 54"/>
                            <a:gd name="T79" fmla="*/ 75 h 122"/>
                            <a:gd name="T80" fmla="*/ 5 w 54"/>
                            <a:gd name="T81" fmla="*/ 63 h 122"/>
                            <a:gd name="T82" fmla="*/ 5 w 54"/>
                            <a:gd name="T83" fmla="*/ 54 h 122"/>
                            <a:gd name="T84" fmla="*/ 7 w 54"/>
                            <a:gd name="T85" fmla="*/ 44 h 122"/>
                            <a:gd name="T86" fmla="*/ 9 w 54"/>
                            <a:gd name="T87" fmla="*/ 41 h 122"/>
                            <a:gd name="T88" fmla="*/ 6 w 54"/>
                            <a:gd name="T89" fmla="*/ 32 h 122"/>
                            <a:gd name="T90" fmla="*/ 2 w 54"/>
                            <a:gd name="T91" fmla="*/ 30 h 122"/>
                            <a:gd name="T92" fmla="*/ 2 w 54"/>
                            <a:gd name="T93" fmla="*/ 26 h 122"/>
                            <a:gd name="T94" fmla="*/ 2 w 54"/>
                            <a:gd name="T95" fmla="*/ 21 h 122"/>
                            <a:gd name="T96" fmla="*/ 2 w 54"/>
                            <a:gd name="T97" fmla="*/ 17 h 122"/>
                            <a:gd name="T98" fmla="*/ 6 w 54"/>
                            <a:gd name="T99" fmla="*/ 10 h 122"/>
                            <a:gd name="T100" fmla="*/ 10 w 54"/>
                            <a:gd name="T101" fmla="*/ 3 h 122"/>
                            <a:gd name="T102" fmla="*/ 13 w 54"/>
                            <a:gd name="T103" fmla="*/ 0 h 122"/>
                            <a:gd name="T104" fmla="*/ 14 w 54"/>
                            <a:gd name="T105" fmla="*/ 2 h 122"/>
                            <a:gd name="T106" fmla="*/ 15 w 54"/>
                            <a:gd name="T107" fmla="*/ 6 h 122"/>
                            <a:gd name="T108" fmla="*/ 18 w 54"/>
                            <a:gd name="T109" fmla="*/ 7 h 122"/>
                            <a:gd name="T110" fmla="*/ 23 w 54"/>
                            <a:gd name="T111" fmla="*/ 4 h 122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</a:cxnLst>
                          <a:rect l="0" t="0" r="r" b="b"/>
                          <a:pathLst>
                            <a:path w="54" h="122">
                              <a:moveTo>
                                <a:pt x="24" y="4"/>
                              </a:moveTo>
                              <a:lnTo>
                                <a:pt x="25" y="5"/>
                              </a:lnTo>
                              <a:lnTo>
                                <a:pt x="28" y="9"/>
                              </a:lnTo>
                              <a:lnTo>
                                <a:pt x="29" y="13"/>
                              </a:lnTo>
                              <a:lnTo>
                                <a:pt x="33" y="14"/>
                              </a:lnTo>
                              <a:lnTo>
                                <a:pt x="34" y="15"/>
                              </a:lnTo>
                              <a:lnTo>
                                <a:pt x="36" y="17"/>
                              </a:lnTo>
                              <a:lnTo>
                                <a:pt x="38" y="20"/>
                              </a:lnTo>
                              <a:lnTo>
                                <a:pt x="40" y="26"/>
                              </a:lnTo>
                              <a:lnTo>
                                <a:pt x="40" y="30"/>
                              </a:lnTo>
                              <a:lnTo>
                                <a:pt x="39" y="32"/>
                              </a:lnTo>
                              <a:lnTo>
                                <a:pt x="39" y="32"/>
                              </a:lnTo>
                              <a:lnTo>
                                <a:pt x="37" y="38"/>
                              </a:lnTo>
                              <a:lnTo>
                                <a:pt x="38" y="42"/>
                              </a:lnTo>
                              <a:lnTo>
                                <a:pt x="38" y="44"/>
                              </a:lnTo>
                              <a:lnTo>
                                <a:pt x="36" y="45"/>
                              </a:lnTo>
                              <a:lnTo>
                                <a:pt x="35" y="46"/>
                              </a:lnTo>
                              <a:lnTo>
                                <a:pt x="37" y="51"/>
                              </a:lnTo>
                              <a:lnTo>
                                <a:pt x="36" y="53"/>
                              </a:lnTo>
                              <a:lnTo>
                                <a:pt x="37" y="56"/>
                              </a:lnTo>
                              <a:lnTo>
                                <a:pt x="39" y="62"/>
                              </a:lnTo>
                              <a:lnTo>
                                <a:pt x="41" y="64"/>
                              </a:lnTo>
                              <a:lnTo>
                                <a:pt x="42" y="65"/>
                              </a:lnTo>
                              <a:lnTo>
                                <a:pt x="43" y="70"/>
                              </a:lnTo>
                              <a:lnTo>
                                <a:pt x="45" y="71"/>
                              </a:lnTo>
                              <a:lnTo>
                                <a:pt x="48" y="71"/>
                              </a:lnTo>
                              <a:lnTo>
                                <a:pt x="51" y="71"/>
                              </a:lnTo>
                              <a:lnTo>
                                <a:pt x="51" y="72"/>
                              </a:lnTo>
                              <a:lnTo>
                                <a:pt x="51" y="73"/>
                              </a:lnTo>
                              <a:lnTo>
                                <a:pt x="51" y="76"/>
                              </a:lnTo>
                              <a:lnTo>
                                <a:pt x="52" y="78"/>
                              </a:lnTo>
                              <a:lnTo>
                                <a:pt x="53" y="81"/>
                              </a:lnTo>
                              <a:lnTo>
                                <a:pt x="53" y="82"/>
                              </a:lnTo>
                              <a:lnTo>
                                <a:pt x="52" y="84"/>
                              </a:lnTo>
                              <a:lnTo>
                                <a:pt x="51" y="88"/>
                              </a:lnTo>
                              <a:lnTo>
                                <a:pt x="49" y="88"/>
                              </a:lnTo>
                              <a:lnTo>
                                <a:pt x="46" y="89"/>
                              </a:lnTo>
                              <a:lnTo>
                                <a:pt x="45" y="91"/>
                              </a:lnTo>
                              <a:lnTo>
                                <a:pt x="45" y="94"/>
                              </a:lnTo>
                              <a:lnTo>
                                <a:pt x="44" y="95"/>
                              </a:lnTo>
                              <a:lnTo>
                                <a:pt x="43" y="97"/>
                              </a:lnTo>
                              <a:lnTo>
                                <a:pt x="42" y="101"/>
                              </a:lnTo>
                              <a:lnTo>
                                <a:pt x="42" y="102"/>
                              </a:lnTo>
                              <a:lnTo>
                                <a:pt x="40" y="103"/>
                              </a:lnTo>
                              <a:lnTo>
                                <a:pt x="38" y="104"/>
                              </a:lnTo>
                              <a:lnTo>
                                <a:pt x="36" y="105"/>
                              </a:lnTo>
                              <a:lnTo>
                                <a:pt x="34" y="105"/>
                              </a:lnTo>
                              <a:lnTo>
                                <a:pt x="34" y="106"/>
                              </a:lnTo>
                              <a:lnTo>
                                <a:pt x="32" y="107"/>
                              </a:lnTo>
                              <a:lnTo>
                                <a:pt x="32" y="108"/>
                              </a:lnTo>
                              <a:lnTo>
                                <a:pt x="32" y="109"/>
                              </a:lnTo>
                              <a:lnTo>
                                <a:pt x="32" y="111"/>
                              </a:lnTo>
                              <a:lnTo>
                                <a:pt x="34" y="113"/>
                              </a:lnTo>
                              <a:lnTo>
                                <a:pt x="34" y="115"/>
                              </a:lnTo>
                              <a:lnTo>
                                <a:pt x="33" y="115"/>
                              </a:lnTo>
                              <a:lnTo>
                                <a:pt x="31" y="115"/>
                              </a:lnTo>
                              <a:lnTo>
                                <a:pt x="31" y="116"/>
                              </a:lnTo>
                              <a:lnTo>
                                <a:pt x="30" y="117"/>
                              </a:lnTo>
                              <a:lnTo>
                                <a:pt x="30" y="119"/>
                              </a:lnTo>
                              <a:lnTo>
                                <a:pt x="30" y="120"/>
                              </a:lnTo>
                              <a:lnTo>
                                <a:pt x="28" y="121"/>
                              </a:lnTo>
                              <a:lnTo>
                                <a:pt x="26" y="121"/>
                              </a:lnTo>
                              <a:lnTo>
                                <a:pt x="24" y="119"/>
                              </a:lnTo>
                              <a:lnTo>
                                <a:pt x="23" y="119"/>
                              </a:lnTo>
                              <a:lnTo>
                                <a:pt x="22" y="119"/>
                              </a:lnTo>
                              <a:lnTo>
                                <a:pt x="22" y="115"/>
                              </a:lnTo>
                              <a:lnTo>
                                <a:pt x="21" y="112"/>
                              </a:lnTo>
                              <a:lnTo>
                                <a:pt x="18" y="105"/>
                              </a:lnTo>
                              <a:lnTo>
                                <a:pt x="6" y="99"/>
                              </a:lnTo>
                              <a:lnTo>
                                <a:pt x="4" y="95"/>
                              </a:lnTo>
                              <a:lnTo>
                                <a:pt x="2" y="93"/>
                              </a:lnTo>
                              <a:lnTo>
                                <a:pt x="1" y="90"/>
                              </a:lnTo>
                              <a:lnTo>
                                <a:pt x="2" y="90"/>
                              </a:lnTo>
                              <a:lnTo>
                                <a:pt x="4" y="91"/>
                              </a:lnTo>
                              <a:lnTo>
                                <a:pt x="5" y="92"/>
                              </a:lnTo>
                              <a:lnTo>
                                <a:pt x="5" y="91"/>
                              </a:lnTo>
                              <a:lnTo>
                                <a:pt x="5" y="88"/>
                              </a:lnTo>
                              <a:lnTo>
                                <a:pt x="2" y="82"/>
                              </a:lnTo>
                              <a:lnTo>
                                <a:pt x="2" y="81"/>
                              </a:lnTo>
                              <a:lnTo>
                                <a:pt x="3" y="75"/>
                              </a:lnTo>
                              <a:lnTo>
                                <a:pt x="5" y="70"/>
                              </a:lnTo>
                              <a:lnTo>
                                <a:pt x="5" y="63"/>
                              </a:lnTo>
                              <a:lnTo>
                                <a:pt x="6" y="58"/>
                              </a:lnTo>
                              <a:lnTo>
                                <a:pt x="5" y="54"/>
                              </a:lnTo>
                              <a:lnTo>
                                <a:pt x="5" y="50"/>
                              </a:lnTo>
                              <a:lnTo>
                                <a:pt x="7" y="44"/>
                              </a:lnTo>
                              <a:lnTo>
                                <a:pt x="8" y="43"/>
                              </a:lnTo>
                              <a:lnTo>
                                <a:pt x="9" y="41"/>
                              </a:lnTo>
                              <a:lnTo>
                                <a:pt x="9" y="36"/>
                              </a:lnTo>
                              <a:lnTo>
                                <a:pt x="6" y="32"/>
                              </a:lnTo>
                              <a:lnTo>
                                <a:pt x="2" y="32"/>
                              </a:lnTo>
                              <a:lnTo>
                                <a:pt x="2" y="30"/>
                              </a:lnTo>
                              <a:lnTo>
                                <a:pt x="2" y="27"/>
                              </a:lnTo>
                              <a:lnTo>
                                <a:pt x="2" y="26"/>
                              </a:lnTo>
                              <a:lnTo>
                                <a:pt x="2" y="24"/>
                              </a:lnTo>
                              <a:lnTo>
                                <a:pt x="2" y="21"/>
                              </a:lnTo>
                              <a:lnTo>
                                <a:pt x="0" y="20"/>
                              </a:lnTo>
                              <a:lnTo>
                                <a:pt x="2" y="17"/>
                              </a:lnTo>
                              <a:lnTo>
                                <a:pt x="4" y="12"/>
                              </a:lnTo>
                              <a:lnTo>
                                <a:pt x="6" y="10"/>
                              </a:lnTo>
                              <a:lnTo>
                                <a:pt x="8" y="6"/>
                              </a:lnTo>
                              <a:lnTo>
                                <a:pt x="10" y="3"/>
                              </a:lnTo>
                              <a:lnTo>
                                <a:pt x="11" y="1"/>
                              </a:lnTo>
                              <a:lnTo>
                                <a:pt x="13" y="0"/>
                              </a:lnTo>
                              <a:lnTo>
                                <a:pt x="14" y="1"/>
                              </a:lnTo>
                              <a:lnTo>
                                <a:pt x="14" y="2"/>
                              </a:lnTo>
                              <a:lnTo>
                                <a:pt x="14" y="5"/>
                              </a:lnTo>
                              <a:lnTo>
                                <a:pt x="15" y="6"/>
                              </a:lnTo>
                              <a:lnTo>
                                <a:pt x="16" y="7"/>
                              </a:lnTo>
                              <a:lnTo>
                                <a:pt x="18" y="7"/>
                              </a:lnTo>
                              <a:lnTo>
                                <a:pt x="20" y="6"/>
                              </a:lnTo>
                              <a:lnTo>
                                <a:pt x="23" y="4"/>
                              </a:lnTo>
                              <a:lnTo>
                                <a:pt x="24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07" name="Freeform 6">
                          <a:extLst>
                            <a:ext uri="{FF2B5EF4-FFF2-40B4-BE49-F238E27FC236}">
                              <a16:creationId xmlns:a16="http://schemas.microsoft.com/office/drawing/2014/main" id="{16F9BEFC-98CB-9A6F-9DBA-375FF2F052F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017402" y="7764336"/>
                          <a:ext cx="291124" cy="148308"/>
                        </a:xfrm>
                        <a:custGeom>
                          <a:avLst/>
                          <a:gdLst>
                            <a:gd name="T0" fmla="*/ 223 w 233"/>
                            <a:gd name="T1" fmla="*/ 26 h 119"/>
                            <a:gd name="T2" fmla="*/ 232 w 233"/>
                            <a:gd name="T3" fmla="*/ 45 h 119"/>
                            <a:gd name="T4" fmla="*/ 229 w 233"/>
                            <a:gd name="T5" fmla="*/ 55 h 119"/>
                            <a:gd name="T6" fmla="*/ 222 w 233"/>
                            <a:gd name="T7" fmla="*/ 59 h 119"/>
                            <a:gd name="T8" fmla="*/ 214 w 233"/>
                            <a:gd name="T9" fmla="*/ 57 h 119"/>
                            <a:gd name="T10" fmla="*/ 217 w 233"/>
                            <a:gd name="T11" fmla="*/ 64 h 119"/>
                            <a:gd name="T12" fmla="*/ 213 w 233"/>
                            <a:gd name="T13" fmla="*/ 73 h 119"/>
                            <a:gd name="T14" fmla="*/ 210 w 233"/>
                            <a:gd name="T15" fmla="*/ 81 h 119"/>
                            <a:gd name="T16" fmla="*/ 212 w 233"/>
                            <a:gd name="T17" fmla="*/ 88 h 119"/>
                            <a:gd name="T18" fmla="*/ 205 w 233"/>
                            <a:gd name="T19" fmla="*/ 92 h 119"/>
                            <a:gd name="T20" fmla="*/ 197 w 233"/>
                            <a:gd name="T21" fmla="*/ 104 h 119"/>
                            <a:gd name="T22" fmla="*/ 183 w 233"/>
                            <a:gd name="T23" fmla="*/ 106 h 119"/>
                            <a:gd name="T24" fmla="*/ 164 w 233"/>
                            <a:gd name="T25" fmla="*/ 108 h 119"/>
                            <a:gd name="T26" fmla="*/ 154 w 233"/>
                            <a:gd name="T27" fmla="*/ 116 h 119"/>
                            <a:gd name="T28" fmla="*/ 149 w 233"/>
                            <a:gd name="T29" fmla="*/ 116 h 119"/>
                            <a:gd name="T30" fmla="*/ 131 w 233"/>
                            <a:gd name="T31" fmla="*/ 113 h 119"/>
                            <a:gd name="T32" fmla="*/ 111 w 233"/>
                            <a:gd name="T33" fmla="*/ 109 h 119"/>
                            <a:gd name="T34" fmla="*/ 87 w 233"/>
                            <a:gd name="T35" fmla="*/ 104 h 119"/>
                            <a:gd name="T36" fmla="*/ 80 w 233"/>
                            <a:gd name="T37" fmla="*/ 89 h 119"/>
                            <a:gd name="T38" fmla="*/ 69 w 233"/>
                            <a:gd name="T39" fmla="*/ 91 h 119"/>
                            <a:gd name="T40" fmla="*/ 52 w 233"/>
                            <a:gd name="T41" fmla="*/ 92 h 119"/>
                            <a:gd name="T42" fmla="*/ 43 w 233"/>
                            <a:gd name="T43" fmla="*/ 101 h 119"/>
                            <a:gd name="T44" fmla="*/ 29 w 233"/>
                            <a:gd name="T45" fmla="*/ 97 h 119"/>
                            <a:gd name="T46" fmla="*/ 20 w 233"/>
                            <a:gd name="T47" fmla="*/ 97 h 119"/>
                            <a:gd name="T48" fmla="*/ 9 w 233"/>
                            <a:gd name="T49" fmla="*/ 91 h 119"/>
                            <a:gd name="T50" fmla="*/ 3 w 233"/>
                            <a:gd name="T51" fmla="*/ 86 h 119"/>
                            <a:gd name="T52" fmla="*/ 0 w 233"/>
                            <a:gd name="T53" fmla="*/ 80 h 119"/>
                            <a:gd name="T54" fmla="*/ 1 w 233"/>
                            <a:gd name="T55" fmla="*/ 68 h 119"/>
                            <a:gd name="T56" fmla="*/ 7 w 233"/>
                            <a:gd name="T57" fmla="*/ 65 h 119"/>
                            <a:gd name="T58" fmla="*/ 17 w 233"/>
                            <a:gd name="T59" fmla="*/ 72 h 119"/>
                            <a:gd name="T60" fmla="*/ 20 w 233"/>
                            <a:gd name="T61" fmla="*/ 77 h 119"/>
                            <a:gd name="T62" fmla="*/ 27 w 233"/>
                            <a:gd name="T63" fmla="*/ 72 h 119"/>
                            <a:gd name="T64" fmla="*/ 37 w 233"/>
                            <a:gd name="T65" fmla="*/ 67 h 119"/>
                            <a:gd name="T66" fmla="*/ 44 w 233"/>
                            <a:gd name="T67" fmla="*/ 73 h 119"/>
                            <a:gd name="T68" fmla="*/ 54 w 233"/>
                            <a:gd name="T69" fmla="*/ 72 h 119"/>
                            <a:gd name="T70" fmla="*/ 67 w 233"/>
                            <a:gd name="T71" fmla="*/ 64 h 119"/>
                            <a:gd name="T72" fmla="*/ 84 w 233"/>
                            <a:gd name="T73" fmla="*/ 59 h 119"/>
                            <a:gd name="T74" fmla="*/ 93 w 233"/>
                            <a:gd name="T75" fmla="*/ 61 h 119"/>
                            <a:gd name="T76" fmla="*/ 99 w 233"/>
                            <a:gd name="T77" fmla="*/ 66 h 119"/>
                            <a:gd name="T78" fmla="*/ 107 w 233"/>
                            <a:gd name="T79" fmla="*/ 68 h 119"/>
                            <a:gd name="T80" fmla="*/ 103 w 233"/>
                            <a:gd name="T81" fmla="*/ 59 h 119"/>
                            <a:gd name="T82" fmla="*/ 101 w 233"/>
                            <a:gd name="T83" fmla="*/ 46 h 119"/>
                            <a:gd name="T84" fmla="*/ 108 w 233"/>
                            <a:gd name="T85" fmla="*/ 33 h 119"/>
                            <a:gd name="T86" fmla="*/ 118 w 233"/>
                            <a:gd name="T87" fmla="*/ 27 h 119"/>
                            <a:gd name="T88" fmla="*/ 127 w 233"/>
                            <a:gd name="T89" fmla="*/ 21 h 119"/>
                            <a:gd name="T90" fmla="*/ 131 w 233"/>
                            <a:gd name="T91" fmla="*/ 12 h 119"/>
                            <a:gd name="T92" fmla="*/ 138 w 233"/>
                            <a:gd name="T93" fmla="*/ 18 h 119"/>
                            <a:gd name="T94" fmla="*/ 153 w 233"/>
                            <a:gd name="T95" fmla="*/ 18 h 119"/>
                            <a:gd name="T96" fmla="*/ 164 w 233"/>
                            <a:gd name="T97" fmla="*/ 10 h 119"/>
                            <a:gd name="T98" fmla="*/ 171 w 233"/>
                            <a:gd name="T99" fmla="*/ 1 h 119"/>
                            <a:gd name="T100" fmla="*/ 179 w 233"/>
                            <a:gd name="T101" fmla="*/ 2 h 119"/>
                            <a:gd name="T102" fmla="*/ 199 w 233"/>
                            <a:gd name="T103" fmla="*/ 11 h 119"/>
                            <a:gd name="T104" fmla="*/ 214 w 233"/>
                            <a:gd name="T105" fmla="*/ 9 h 119"/>
                            <a:gd name="T106" fmla="*/ 224 w 233"/>
                            <a:gd name="T107" fmla="*/ 14 h 11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</a:cxnLst>
                          <a:rect l="0" t="0" r="r" b="b"/>
                          <a:pathLst>
                            <a:path w="233" h="119">
                              <a:moveTo>
                                <a:pt x="226" y="18"/>
                              </a:moveTo>
                              <a:lnTo>
                                <a:pt x="226" y="19"/>
                              </a:lnTo>
                              <a:lnTo>
                                <a:pt x="226" y="21"/>
                              </a:lnTo>
                              <a:lnTo>
                                <a:pt x="225" y="23"/>
                              </a:lnTo>
                              <a:lnTo>
                                <a:pt x="223" y="26"/>
                              </a:lnTo>
                              <a:lnTo>
                                <a:pt x="223" y="28"/>
                              </a:lnTo>
                              <a:lnTo>
                                <a:pt x="227" y="37"/>
                              </a:lnTo>
                              <a:lnTo>
                                <a:pt x="229" y="42"/>
                              </a:lnTo>
                              <a:lnTo>
                                <a:pt x="230" y="44"/>
                              </a:lnTo>
                              <a:lnTo>
                                <a:pt x="232" y="45"/>
                              </a:lnTo>
                              <a:lnTo>
                                <a:pt x="230" y="47"/>
                              </a:lnTo>
                              <a:lnTo>
                                <a:pt x="230" y="50"/>
                              </a:lnTo>
                              <a:lnTo>
                                <a:pt x="229" y="51"/>
                              </a:lnTo>
                              <a:lnTo>
                                <a:pt x="228" y="53"/>
                              </a:lnTo>
                              <a:lnTo>
                                <a:pt x="229" y="55"/>
                              </a:lnTo>
                              <a:lnTo>
                                <a:pt x="229" y="56"/>
                              </a:lnTo>
                              <a:lnTo>
                                <a:pt x="229" y="59"/>
                              </a:lnTo>
                              <a:lnTo>
                                <a:pt x="227" y="59"/>
                              </a:lnTo>
                              <a:lnTo>
                                <a:pt x="223" y="59"/>
                              </a:lnTo>
                              <a:lnTo>
                                <a:pt x="222" y="59"/>
                              </a:lnTo>
                              <a:lnTo>
                                <a:pt x="221" y="60"/>
                              </a:lnTo>
                              <a:lnTo>
                                <a:pt x="220" y="60"/>
                              </a:lnTo>
                              <a:lnTo>
                                <a:pt x="217" y="57"/>
                              </a:lnTo>
                              <a:lnTo>
                                <a:pt x="215" y="57"/>
                              </a:lnTo>
                              <a:lnTo>
                                <a:pt x="214" y="57"/>
                              </a:lnTo>
                              <a:lnTo>
                                <a:pt x="213" y="58"/>
                              </a:lnTo>
                              <a:lnTo>
                                <a:pt x="211" y="59"/>
                              </a:lnTo>
                              <a:lnTo>
                                <a:pt x="210" y="61"/>
                              </a:lnTo>
                              <a:lnTo>
                                <a:pt x="210" y="61"/>
                              </a:lnTo>
                              <a:lnTo>
                                <a:pt x="217" y="64"/>
                              </a:lnTo>
                              <a:lnTo>
                                <a:pt x="218" y="67"/>
                              </a:lnTo>
                              <a:lnTo>
                                <a:pt x="217" y="69"/>
                              </a:lnTo>
                              <a:lnTo>
                                <a:pt x="216" y="70"/>
                              </a:lnTo>
                              <a:lnTo>
                                <a:pt x="215" y="72"/>
                              </a:lnTo>
                              <a:lnTo>
                                <a:pt x="213" y="73"/>
                              </a:lnTo>
                              <a:lnTo>
                                <a:pt x="211" y="73"/>
                              </a:lnTo>
                              <a:lnTo>
                                <a:pt x="211" y="74"/>
                              </a:lnTo>
                              <a:lnTo>
                                <a:pt x="211" y="78"/>
                              </a:lnTo>
                              <a:lnTo>
                                <a:pt x="211" y="79"/>
                              </a:lnTo>
                              <a:lnTo>
                                <a:pt x="210" y="81"/>
                              </a:lnTo>
                              <a:lnTo>
                                <a:pt x="211" y="84"/>
                              </a:lnTo>
                              <a:lnTo>
                                <a:pt x="212" y="84"/>
                              </a:lnTo>
                              <a:lnTo>
                                <a:pt x="212" y="85"/>
                              </a:lnTo>
                              <a:lnTo>
                                <a:pt x="212" y="87"/>
                              </a:lnTo>
                              <a:lnTo>
                                <a:pt x="212" y="88"/>
                              </a:lnTo>
                              <a:lnTo>
                                <a:pt x="211" y="90"/>
                              </a:lnTo>
                              <a:lnTo>
                                <a:pt x="211" y="91"/>
                              </a:lnTo>
                              <a:lnTo>
                                <a:pt x="210" y="91"/>
                              </a:lnTo>
                              <a:lnTo>
                                <a:pt x="207" y="91"/>
                              </a:lnTo>
                              <a:lnTo>
                                <a:pt x="205" y="92"/>
                              </a:lnTo>
                              <a:lnTo>
                                <a:pt x="200" y="97"/>
                              </a:lnTo>
                              <a:lnTo>
                                <a:pt x="198" y="97"/>
                              </a:lnTo>
                              <a:lnTo>
                                <a:pt x="197" y="100"/>
                              </a:lnTo>
                              <a:lnTo>
                                <a:pt x="197" y="104"/>
                              </a:lnTo>
                              <a:lnTo>
                                <a:pt x="197" y="104"/>
                              </a:lnTo>
                              <a:lnTo>
                                <a:pt x="196" y="105"/>
                              </a:lnTo>
                              <a:lnTo>
                                <a:pt x="190" y="103"/>
                              </a:lnTo>
                              <a:lnTo>
                                <a:pt x="190" y="103"/>
                              </a:lnTo>
                              <a:lnTo>
                                <a:pt x="186" y="104"/>
                              </a:lnTo>
                              <a:lnTo>
                                <a:pt x="183" y="106"/>
                              </a:lnTo>
                              <a:lnTo>
                                <a:pt x="180" y="107"/>
                              </a:lnTo>
                              <a:lnTo>
                                <a:pt x="173" y="107"/>
                              </a:lnTo>
                              <a:lnTo>
                                <a:pt x="166" y="107"/>
                              </a:lnTo>
                              <a:lnTo>
                                <a:pt x="165" y="108"/>
                              </a:lnTo>
                              <a:lnTo>
                                <a:pt x="164" y="108"/>
                              </a:lnTo>
                              <a:lnTo>
                                <a:pt x="162" y="109"/>
                              </a:lnTo>
                              <a:lnTo>
                                <a:pt x="161" y="111"/>
                              </a:lnTo>
                              <a:lnTo>
                                <a:pt x="159" y="113"/>
                              </a:lnTo>
                              <a:lnTo>
                                <a:pt x="157" y="114"/>
                              </a:lnTo>
                              <a:lnTo>
                                <a:pt x="154" y="116"/>
                              </a:lnTo>
                              <a:lnTo>
                                <a:pt x="154" y="117"/>
                              </a:lnTo>
                              <a:lnTo>
                                <a:pt x="153" y="118"/>
                              </a:lnTo>
                              <a:lnTo>
                                <a:pt x="151" y="116"/>
                              </a:lnTo>
                              <a:lnTo>
                                <a:pt x="151" y="116"/>
                              </a:lnTo>
                              <a:lnTo>
                                <a:pt x="149" y="116"/>
                              </a:lnTo>
                              <a:lnTo>
                                <a:pt x="145" y="116"/>
                              </a:lnTo>
                              <a:lnTo>
                                <a:pt x="139" y="114"/>
                              </a:lnTo>
                              <a:lnTo>
                                <a:pt x="137" y="114"/>
                              </a:lnTo>
                              <a:lnTo>
                                <a:pt x="134" y="113"/>
                              </a:lnTo>
                              <a:lnTo>
                                <a:pt x="131" y="113"/>
                              </a:lnTo>
                              <a:lnTo>
                                <a:pt x="129" y="112"/>
                              </a:lnTo>
                              <a:lnTo>
                                <a:pt x="127" y="112"/>
                              </a:lnTo>
                              <a:lnTo>
                                <a:pt x="121" y="110"/>
                              </a:lnTo>
                              <a:lnTo>
                                <a:pt x="116" y="110"/>
                              </a:lnTo>
                              <a:lnTo>
                                <a:pt x="111" y="109"/>
                              </a:lnTo>
                              <a:lnTo>
                                <a:pt x="100" y="107"/>
                              </a:lnTo>
                              <a:lnTo>
                                <a:pt x="97" y="107"/>
                              </a:lnTo>
                              <a:lnTo>
                                <a:pt x="94" y="106"/>
                              </a:lnTo>
                              <a:lnTo>
                                <a:pt x="90" y="105"/>
                              </a:lnTo>
                              <a:lnTo>
                                <a:pt x="87" y="104"/>
                              </a:lnTo>
                              <a:lnTo>
                                <a:pt x="85" y="102"/>
                              </a:lnTo>
                              <a:lnTo>
                                <a:pt x="84" y="98"/>
                              </a:lnTo>
                              <a:lnTo>
                                <a:pt x="80" y="94"/>
                              </a:lnTo>
                              <a:lnTo>
                                <a:pt x="79" y="91"/>
                              </a:lnTo>
                              <a:lnTo>
                                <a:pt x="80" y="89"/>
                              </a:lnTo>
                              <a:lnTo>
                                <a:pt x="82" y="88"/>
                              </a:lnTo>
                              <a:lnTo>
                                <a:pt x="82" y="87"/>
                              </a:lnTo>
                              <a:lnTo>
                                <a:pt x="80" y="87"/>
                              </a:lnTo>
                              <a:lnTo>
                                <a:pt x="74" y="89"/>
                              </a:lnTo>
                              <a:lnTo>
                                <a:pt x="69" y="91"/>
                              </a:lnTo>
                              <a:lnTo>
                                <a:pt x="66" y="91"/>
                              </a:lnTo>
                              <a:lnTo>
                                <a:pt x="64" y="91"/>
                              </a:lnTo>
                              <a:lnTo>
                                <a:pt x="61" y="91"/>
                              </a:lnTo>
                              <a:lnTo>
                                <a:pt x="58" y="91"/>
                              </a:lnTo>
                              <a:lnTo>
                                <a:pt x="52" y="92"/>
                              </a:lnTo>
                              <a:lnTo>
                                <a:pt x="49" y="94"/>
                              </a:lnTo>
                              <a:lnTo>
                                <a:pt x="47" y="97"/>
                              </a:lnTo>
                              <a:lnTo>
                                <a:pt x="45" y="100"/>
                              </a:lnTo>
                              <a:lnTo>
                                <a:pt x="45" y="100"/>
                              </a:lnTo>
                              <a:lnTo>
                                <a:pt x="43" y="101"/>
                              </a:lnTo>
                              <a:lnTo>
                                <a:pt x="39" y="100"/>
                              </a:lnTo>
                              <a:lnTo>
                                <a:pt x="38" y="100"/>
                              </a:lnTo>
                              <a:lnTo>
                                <a:pt x="36" y="97"/>
                              </a:lnTo>
                              <a:lnTo>
                                <a:pt x="32" y="97"/>
                              </a:lnTo>
                              <a:lnTo>
                                <a:pt x="29" y="97"/>
                              </a:lnTo>
                              <a:lnTo>
                                <a:pt x="28" y="97"/>
                              </a:lnTo>
                              <a:lnTo>
                                <a:pt x="28" y="95"/>
                              </a:lnTo>
                              <a:lnTo>
                                <a:pt x="27" y="92"/>
                              </a:lnTo>
                              <a:lnTo>
                                <a:pt x="25" y="91"/>
                              </a:lnTo>
                              <a:lnTo>
                                <a:pt x="20" y="97"/>
                              </a:lnTo>
                              <a:lnTo>
                                <a:pt x="19" y="97"/>
                              </a:lnTo>
                              <a:lnTo>
                                <a:pt x="14" y="96"/>
                              </a:lnTo>
                              <a:lnTo>
                                <a:pt x="11" y="94"/>
                              </a:lnTo>
                              <a:lnTo>
                                <a:pt x="10" y="92"/>
                              </a:lnTo>
                              <a:lnTo>
                                <a:pt x="9" y="91"/>
                              </a:lnTo>
                              <a:lnTo>
                                <a:pt x="7" y="89"/>
                              </a:lnTo>
                              <a:lnTo>
                                <a:pt x="3" y="88"/>
                              </a:lnTo>
                              <a:lnTo>
                                <a:pt x="1" y="88"/>
                              </a:lnTo>
                              <a:lnTo>
                                <a:pt x="2" y="87"/>
                              </a:lnTo>
                              <a:lnTo>
                                <a:pt x="3" y="86"/>
                              </a:lnTo>
                              <a:lnTo>
                                <a:pt x="2" y="85"/>
                              </a:lnTo>
                              <a:lnTo>
                                <a:pt x="1" y="84"/>
                              </a:lnTo>
                              <a:lnTo>
                                <a:pt x="1" y="83"/>
                              </a:lnTo>
                              <a:lnTo>
                                <a:pt x="1" y="81"/>
                              </a:lnTo>
                              <a:lnTo>
                                <a:pt x="0" y="80"/>
                              </a:lnTo>
                              <a:lnTo>
                                <a:pt x="0" y="79"/>
                              </a:lnTo>
                              <a:lnTo>
                                <a:pt x="0" y="78"/>
                              </a:lnTo>
                              <a:lnTo>
                                <a:pt x="3" y="73"/>
                              </a:lnTo>
                              <a:lnTo>
                                <a:pt x="3" y="70"/>
                              </a:lnTo>
                              <a:lnTo>
                                <a:pt x="1" y="68"/>
                              </a:lnTo>
                              <a:lnTo>
                                <a:pt x="0" y="67"/>
                              </a:lnTo>
                              <a:lnTo>
                                <a:pt x="1" y="67"/>
                              </a:lnTo>
                              <a:lnTo>
                                <a:pt x="4" y="67"/>
                              </a:lnTo>
                              <a:lnTo>
                                <a:pt x="6" y="66"/>
                              </a:lnTo>
                              <a:lnTo>
                                <a:pt x="7" y="65"/>
                              </a:lnTo>
                              <a:lnTo>
                                <a:pt x="9" y="66"/>
                              </a:lnTo>
                              <a:lnTo>
                                <a:pt x="14" y="68"/>
                              </a:lnTo>
                              <a:lnTo>
                                <a:pt x="16" y="70"/>
                              </a:lnTo>
                              <a:lnTo>
                                <a:pt x="16" y="70"/>
                              </a:lnTo>
                              <a:lnTo>
                                <a:pt x="17" y="72"/>
                              </a:lnTo>
                              <a:lnTo>
                                <a:pt x="17" y="73"/>
                              </a:lnTo>
                              <a:lnTo>
                                <a:pt x="17" y="73"/>
                              </a:lnTo>
                              <a:lnTo>
                                <a:pt x="19" y="74"/>
                              </a:lnTo>
                              <a:lnTo>
                                <a:pt x="21" y="74"/>
                              </a:lnTo>
                              <a:lnTo>
                                <a:pt x="20" y="77"/>
                              </a:lnTo>
                              <a:lnTo>
                                <a:pt x="20" y="78"/>
                              </a:lnTo>
                              <a:lnTo>
                                <a:pt x="22" y="78"/>
                              </a:lnTo>
                              <a:lnTo>
                                <a:pt x="24" y="77"/>
                              </a:lnTo>
                              <a:lnTo>
                                <a:pt x="26" y="74"/>
                              </a:lnTo>
                              <a:lnTo>
                                <a:pt x="27" y="72"/>
                              </a:lnTo>
                              <a:lnTo>
                                <a:pt x="28" y="67"/>
                              </a:lnTo>
                              <a:lnTo>
                                <a:pt x="28" y="66"/>
                              </a:lnTo>
                              <a:lnTo>
                                <a:pt x="29" y="67"/>
                              </a:lnTo>
                              <a:lnTo>
                                <a:pt x="34" y="66"/>
                              </a:lnTo>
                              <a:lnTo>
                                <a:pt x="37" y="67"/>
                              </a:lnTo>
                              <a:lnTo>
                                <a:pt x="41" y="67"/>
                              </a:lnTo>
                              <a:lnTo>
                                <a:pt x="41" y="68"/>
                              </a:lnTo>
                              <a:lnTo>
                                <a:pt x="42" y="70"/>
                              </a:lnTo>
                              <a:lnTo>
                                <a:pt x="44" y="72"/>
                              </a:lnTo>
                              <a:lnTo>
                                <a:pt x="44" y="73"/>
                              </a:lnTo>
                              <a:lnTo>
                                <a:pt x="46" y="73"/>
                              </a:lnTo>
                              <a:lnTo>
                                <a:pt x="49" y="72"/>
                              </a:lnTo>
                              <a:lnTo>
                                <a:pt x="51" y="72"/>
                              </a:lnTo>
                              <a:lnTo>
                                <a:pt x="52" y="72"/>
                              </a:lnTo>
                              <a:lnTo>
                                <a:pt x="54" y="72"/>
                              </a:lnTo>
                              <a:lnTo>
                                <a:pt x="56" y="70"/>
                              </a:lnTo>
                              <a:lnTo>
                                <a:pt x="57" y="69"/>
                              </a:lnTo>
                              <a:lnTo>
                                <a:pt x="59" y="68"/>
                              </a:lnTo>
                              <a:lnTo>
                                <a:pt x="63" y="66"/>
                              </a:lnTo>
                              <a:lnTo>
                                <a:pt x="67" y="64"/>
                              </a:lnTo>
                              <a:lnTo>
                                <a:pt x="81" y="63"/>
                              </a:lnTo>
                              <a:lnTo>
                                <a:pt x="82" y="62"/>
                              </a:lnTo>
                              <a:lnTo>
                                <a:pt x="82" y="59"/>
                              </a:lnTo>
                              <a:lnTo>
                                <a:pt x="82" y="59"/>
                              </a:lnTo>
                              <a:lnTo>
                                <a:pt x="84" y="59"/>
                              </a:lnTo>
                              <a:lnTo>
                                <a:pt x="86" y="60"/>
                              </a:lnTo>
                              <a:lnTo>
                                <a:pt x="89" y="61"/>
                              </a:lnTo>
                              <a:lnTo>
                                <a:pt x="90" y="62"/>
                              </a:lnTo>
                              <a:lnTo>
                                <a:pt x="91" y="62"/>
                              </a:lnTo>
                              <a:lnTo>
                                <a:pt x="93" y="61"/>
                              </a:lnTo>
                              <a:lnTo>
                                <a:pt x="96" y="61"/>
                              </a:lnTo>
                              <a:lnTo>
                                <a:pt x="99" y="62"/>
                              </a:lnTo>
                              <a:lnTo>
                                <a:pt x="99" y="64"/>
                              </a:lnTo>
                              <a:lnTo>
                                <a:pt x="99" y="64"/>
                              </a:lnTo>
                              <a:lnTo>
                                <a:pt x="99" y="66"/>
                              </a:lnTo>
                              <a:lnTo>
                                <a:pt x="100" y="67"/>
                              </a:lnTo>
                              <a:lnTo>
                                <a:pt x="102" y="68"/>
                              </a:lnTo>
                              <a:lnTo>
                                <a:pt x="105" y="69"/>
                              </a:lnTo>
                              <a:lnTo>
                                <a:pt x="106" y="69"/>
                              </a:lnTo>
                              <a:lnTo>
                                <a:pt x="107" y="68"/>
                              </a:lnTo>
                              <a:lnTo>
                                <a:pt x="107" y="65"/>
                              </a:lnTo>
                              <a:lnTo>
                                <a:pt x="107" y="61"/>
                              </a:lnTo>
                              <a:lnTo>
                                <a:pt x="107" y="59"/>
                              </a:lnTo>
                              <a:lnTo>
                                <a:pt x="105" y="59"/>
                              </a:lnTo>
                              <a:lnTo>
                                <a:pt x="103" y="59"/>
                              </a:lnTo>
                              <a:lnTo>
                                <a:pt x="102" y="58"/>
                              </a:lnTo>
                              <a:lnTo>
                                <a:pt x="103" y="57"/>
                              </a:lnTo>
                              <a:lnTo>
                                <a:pt x="104" y="55"/>
                              </a:lnTo>
                              <a:lnTo>
                                <a:pt x="104" y="51"/>
                              </a:lnTo>
                              <a:lnTo>
                                <a:pt x="101" y="46"/>
                              </a:lnTo>
                              <a:lnTo>
                                <a:pt x="99" y="42"/>
                              </a:lnTo>
                              <a:lnTo>
                                <a:pt x="99" y="41"/>
                              </a:lnTo>
                              <a:lnTo>
                                <a:pt x="100" y="39"/>
                              </a:lnTo>
                              <a:lnTo>
                                <a:pt x="102" y="37"/>
                              </a:lnTo>
                              <a:lnTo>
                                <a:pt x="108" y="33"/>
                              </a:lnTo>
                              <a:lnTo>
                                <a:pt x="110" y="32"/>
                              </a:lnTo>
                              <a:lnTo>
                                <a:pt x="112" y="32"/>
                              </a:lnTo>
                              <a:lnTo>
                                <a:pt x="116" y="31"/>
                              </a:lnTo>
                              <a:lnTo>
                                <a:pt x="117" y="29"/>
                              </a:lnTo>
                              <a:lnTo>
                                <a:pt x="118" y="27"/>
                              </a:lnTo>
                              <a:lnTo>
                                <a:pt x="119" y="20"/>
                              </a:lnTo>
                              <a:lnTo>
                                <a:pt x="120" y="20"/>
                              </a:lnTo>
                              <a:lnTo>
                                <a:pt x="121" y="19"/>
                              </a:lnTo>
                              <a:lnTo>
                                <a:pt x="126" y="22"/>
                              </a:lnTo>
                              <a:lnTo>
                                <a:pt x="127" y="21"/>
                              </a:lnTo>
                              <a:lnTo>
                                <a:pt x="128" y="21"/>
                              </a:lnTo>
                              <a:lnTo>
                                <a:pt x="130" y="19"/>
                              </a:lnTo>
                              <a:lnTo>
                                <a:pt x="130" y="17"/>
                              </a:lnTo>
                              <a:lnTo>
                                <a:pt x="130" y="14"/>
                              </a:lnTo>
                              <a:lnTo>
                                <a:pt x="131" y="12"/>
                              </a:lnTo>
                              <a:lnTo>
                                <a:pt x="131" y="10"/>
                              </a:lnTo>
                              <a:lnTo>
                                <a:pt x="132" y="11"/>
                              </a:lnTo>
                              <a:lnTo>
                                <a:pt x="134" y="12"/>
                              </a:lnTo>
                              <a:lnTo>
                                <a:pt x="136" y="14"/>
                              </a:lnTo>
                              <a:lnTo>
                                <a:pt x="138" y="18"/>
                              </a:lnTo>
                              <a:lnTo>
                                <a:pt x="142" y="20"/>
                              </a:lnTo>
                              <a:lnTo>
                                <a:pt x="148" y="20"/>
                              </a:lnTo>
                              <a:lnTo>
                                <a:pt x="149" y="18"/>
                              </a:lnTo>
                              <a:lnTo>
                                <a:pt x="151" y="17"/>
                              </a:lnTo>
                              <a:lnTo>
                                <a:pt x="153" y="18"/>
                              </a:lnTo>
                              <a:lnTo>
                                <a:pt x="158" y="18"/>
                              </a:lnTo>
                              <a:lnTo>
                                <a:pt x="158" y="15"/>
                              </a:lnTo>
                              <a:lnTo>
                                <a:pt x="160" y="12"/>
                              </a:lnTo>
                              <a:lnTo>
                                <a:pt x="161" y="10"/>
                              </a:lnTo>
                              <a:lnTo>
                                <a:pt x="164" y="10"/>
                              </a:lnTo>
                              <a:lnTo>
                                <a:pt x="165" y="8"/>
                              </a:lnTo>
                              <a:lnTo>
                                <a:pt x="166" y="1"/>
                              </a:lnTo>
                              <a:lnTo>
                                <a:pt x="166" y="0"/>
                              </a:lnTo>
                              <a:lnTo>
                                <a:pt x="168" y="0"/>
                              </a:lnTo>
                              <a:lnTo>
                                <a:pt x="171" y="1"/>
                              </a:lnTo>
                              <a:lnTo>
                                <a:pt x="171" y="3"/>
                              </a:lnTo>
                              <a:lnTo>
                                <a:pt x="173" y="3"/>
                              </a:lnTo>
                              <a:lnTo>
                                <a:pt x="175" y="1"/>
                              </a:lnTo>
                              <a:lnTo>
                                <a:pt x="176" y="1"/>
                              </a:lnTo>
                              <a:lnTo>
                                <a:pt x="179" y="2"/>
                              </a:lnTo>
                              <a:lnTo>
                                <a:pt x="185" y="5"/>
                              </a:lnTo>
                              <a:lnTo>
                                <a:pt x="188" y="6"/>
                              </a:lnTo>
                              <a:lnTo>
                                <a:pt x="190" y="6"/>
                              </a:lnTo>
                              <a:lnTo>
                                <a:pt x="192" y="6"/>
                              </a:lnTo>
                              <a:lnTo>
                                <a:pt x="199" y="11"/>
                              </a:lnTo>
                              <a:lnTo>
                                <a:pt x="204" y="12"/>
                              </a:lnTo>
                              <a:lnTo>
                                <a:pt x="208" y="12"/>
                              </a:lnTo>
                              <a:lnTo>
                                <a:pt x="210" y="10"/>
                              </a:lnTo>
                              <a:lnTo>
                                <a:pt x="212" y="9"/>
                              </a:lnTo>
                              <a:lnTo>
                                <a:pt x="214" y="9"/>
                              </a:lnTo>
                              <a:lnTo>
                                <a:pt x="216" y="10"/>
                              </a:lnTo>
                              <a:lnTo>
                                <a:pt x="218" y="12"/>
                              </a:lnTo>
                              <a:lnTo>
                                <a:pt x="220" y="13"/>
                              </a:lnTo>
                              <a:lnTo>
                                <a:pt x="222" y="13"/>
                              </a:lnTo>
                              <a:lnTo>
                                <a:pt x="224" y="14"/>
                              </a:lnTo>
                              <a:lnTo>
                                <a:pt x="225" y="17"/>
                              </a:lnTo>
                              <a:lnTo>
                                <a:pt x="226" y="18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08" name="Freeform 8">
                          <a:extLst>
                            <a:ext uri="{FF2B5EF4-FFF2-40B4-BE49-F238E27FC236}">
                              <a16:creationId xmlns:a16="http://schemas.microsoft.com/office/drawing/2014/main" id="{3037F066-08EC-4BD0-5338-EDD4DB1220DC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53597" y="7973068"/>
                          <a:ext cx="148311" cy="142816"/>
                        </a:xfrm>
                        <a:custGeom>
                          <a:avLst/>
                          <a:gdLst>
                            <a:gd name="T0" fmla="*/ 45 w 118"/>
                            <a:gd name="T1" fmla="*/ 5 h 116"/>
                            <a:gd name="T2" fmla="*/ 53 w 118"/>
                            <a:gd name="T3" fmla="*/ 6 h 116"/>
                            <a:gd name="T4" fmla="*/ 58 w 118"/>
                            <a:gd name="T5" fmla="*/ 5 h 116"/>
                            <a:gd name="T6" fmla="*/ 65 w 118"/>
                            <a:gd name="T7" fmla="*/ 9 h 116"/>
                            <a:gd name="T8" fmla="*/ 73 w 118"/>
                            <a:gd name="T9" fmla="*/ 7 h 116"/>
                            <a:gd name="T10" fmla="*/ 80 w 118"/>
                            <a:gd name="T11" fmla="*/ 7 h 116"/>
                            <a:gd name="T12" fmla="*/ 90 w 118"/>
                            <a:gd name="T13" fmla="*/ 9 h 116"/>
                            <a:gd name="T14" fmla="*/ 92 w 118"/>
                            <a:gd name="T15" fmla="*/ 15 h 116"/>
                            <a:gd name="T16" fmla="*/ 97 w 118"/>
                            <a:gd name="T17" fmla="*/ 18 h 116"/>
                            <a:gd name="T18" fmla="*/ 103 w 118"/>
                            <a:gd name="T19" fmla="*/ 16 h 116"/>
                            <a:gd name="T20" fmla="*/ 110 w 118"/>
                            <a:gd name="T21" fmla="*/ 17 h 116"/>
                            <a:gd name="T22" fmla="*/ 108 w 118"/>
                            <a:gd name="T23" fmla="*/ 25 h 116"/>
                            <a:gd name="T24" fmla="*/ 103 w 118"/>
                            <a:gd name="T25" fmla="*/ 34 h 116"/>
                            <a:gd name="T26" fmla="*/ 103 w 118"/>
                            <a:gd name="T27" fmla="*/ 41 h 116"/>
                            <a:gd name="T28" fmla="*/ 110 w 118"/>
                            <a:gd name="T29" fmla="*/ 45 h 116"/>
                            <a:gd name="T30" fmla="*/ 117 w 118"/>
                            <a:gd name="T31" fmla="*/ 53 h 116"/>
                            <a:gd name="T32" fmla="*/ 113 w 118"/>
                            <a:gd name="T33" fmla="*/ 55 h 116"/>
                            <a:gd name="T34" fmla="*/ 108 w 118"/>
                            <a:gd name="T35" fmla="*/ 55 h 116"/>
                            <a:gd name="T36" fmla="*/ 110 w 118"/>
                            <a:gd name="T37" fmla="*/ 61 h 116"/>
                            <a:gd name="T38" fmla="*/ 114 w 118"/>
                            <a:gd name="T39" fmla="*/ 72 h 116"/>
                            <a:gd name="T40" fmla="*/ 110 w 118"/>
                            <a:gd name="T41" fmla="*/ 72 h 116"/>
                            <a:gd name="T42" fmla="*/ 105 w 118"/>
                            <a:gd name="T43" fmla="*/ 74 h 116"/>
                            <a:gd name="T44" fmla="*/ 102 w 118"/>
                            <a:gd name="T45" fmla="*/ 75 h 116"/>
                            <a:gd name="T46" fmla="*/ 98 w 118"/>
                            <a:gd name="T47" fmla="*/ 74 h 116"/>
                            <a:gd name="T48" fmla="*/ 101 w 118"/>
                            <a:gd name="T49" fmla="*/ 82 h 116"/>
                            <a:gd name="T50" fmla="*/ 97 w 118"/>
                            <a:gd name="T51" fmla="*/ 82 h 116"/>
                            <a:gd name="T52" fmla="*/ 92 w 118"/>
                            <a:gd name="T53" fmla="*/ 85 h 116"/>
                            <a:gd name="T54" fmla="*/ 88 w 118"/>
                            <a:gd name="T55" fmla="*/ 90 h 116"/>
                            <a:gd name="T56" fmla="*/ 84 w 118"/>
                            <a:gd name="T57" fmla="*/ 96 h 116"/>
                            <a:gd name="T58" fmla="*/ 83 w 118"/>
                            <a:gd name="T59" fmla="*/ 103 h 116"/>
                            <a:gd name="T60" fmla="*/ 86 w 118"/>
                            <a:gd name="T61" fmla="*/ 111 h 116"/>
                            <a:gd name="T62" fmla="*/ 83 w 118"/>
                            <a:gd name="T63" fmla="*/ 115 h 116"/>
                            <a:gd name="T64" fmla="*/ 79 w 118"/>
                            <a:gd name="T65" fmla="*/ 113 h 116"/>
                            <a:gd name="T66" fmla="*/ 67 w 118"/>
                            <a:gd name="T67" fmla="*/ 104 h 116"/>
                            <a:gd name="T68" fmla="*/ 61 w 118"/>
                            <a:gd name="T69" fmla="*/ 100 h 116"/>
                            <a:gd name="T70" fmla="*/ 58 w 118"/>
                            <a:gd name="T71" fmla="*/ 98 h 116"/>
                            <a:gd name="T72" fmla="*/ 58 w 118"/>
                            <a:gd name="T73" fmla="*/ 95 h 116"/>
                            <a:gd name="T74" fmla="*/ 47 w 118"/>
                            <a:gd name="T75" fmla="*/ 82 h 116"/>
                            <a:gd name="T76" fmla="*/ 41 w 118"/>
                            <a:gd name="T77" fmla="*/ 75 h 116"/>
                            <a:gd name="T78" fmla="*/ 29 w 118"/>
                            <a:gd name="T79" fmla="*/ 62 h 116"/>
                            <a:gd name="T80" fmla="*/ 20 w 118"/>
                            <a:gd name="T81" fmla="*/ 52 h 116"/>
                            <a:gd name="T82" fmla="*/ 13 w 118"/>
                            <a:gd name="T83" fmla="*/ 39 h 116"/>
                            <a:gd name="T84" fmla="*/ 9 w 118"/>
                            <a:gd name="T85" fmla="*/ 32 h 116"/>
                            <a:gd name="T86" fmla="*/ 0 w 118"/>
                            <a:gd name="T87" fmla="*/ 18 h 116"/>
                            <a:gd name="T88" fmla="*/ 3 w 118"/>
                            <a:gd name="T89" fmla="*/ 4 h 116"/>
                            <a:gd name="T90" fmla="*/ 9 w 118"/>
                            <a:gd name="T91" fmla="*/ 4 h 116"/>
                            <a:gd name="T92" fmla="*/ 17 w 118"/>
                            <a:gd name="T93" fmla="*/ 11 h 116"/>
                            <a:gd name="T94" fmla="*/ 24 w 118"/>
                            <a:gd name="T95" fmla="*/ 3 h 11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</a:cxnLst>
                          <a:rect l="0" t="0" r="r" b="b"/>
                          <a:pathLst>
                            <a:path w="118" h="116">
                              <a:moveTo>
                                <a:pt x="36" y="0"/>
                              </a:moveTo>
                              <a:lnTo>
                                <a:pt x="42" y="5"/>
                              </a:lnTo>
                              <a:lnTo>
                                <a:pt x="45" y="5"/>
                              </a:lnTo>
                              <a:lnTo>
                                <a:pt x="47" y="5"/>
                              </a:lnTo>
                              <a:lnTo>
                                <a:pt x="49" y="5"/>
                              </a:lnTo>
                              <a:lnTo>
                                <a:pt x="53" y="6"/>
                              </a:lnTo>
                              <a:lnTo>
                                <a:pt x="54" y="7"/>
                              </a:lnTo>
                              <a:lnTo>
                                <a:pt x="55" y="6"/>
                              </a:lnTo>
                              <a:lnTo>
                                <a:pt x="58" y="5"/>
                              </a:lnTo>
                              <a:lnTo>
                                <a:pt x="60" y="5"/>
                              </a:lnTo>
                              <a:lnTo>
                                <a:pt x="63" y="9"/>
                              </a:lnTo>
                              <a:lnTo>
                                <a:pt x="65" y="9"/>
                              </a:lnTo>
                              <a:lnTo>
                                <a:pt x="68" y="7"/>
                              </a:lnTo>
                              <a:lnTo>
                                <a:pt x="69" y="6"/>
                              </a:lnTo>
                              <a:lnTo>
                                <a:pt x="73" y="7"/>
                              </a:lnTo>
                              <a:lnTo>
                                <a:pt x="75" y="6"/>
                              </a:lnTo>
                              <a:lnTo>
                                <a:pt x="78" y="6"/>
                              </a:lnTo>
                              <a:lnTo>
                                <a:pt x="80" y="7"/>
                              </a:lnTo>
                              <a:lnTo>
                                <a:pt x="82" y="8"/>
                              </a:lnTo>
                              <a:lnTo>
                                <a:pt x="84" y="8"/>
                              </a:lnTo>
                              <a:lnTo>
                                <a:pt x="90" y="9"/>
                              </a:lnTo>
                              <a:lnTo>
                                <a:pt x="92" y="11"/>
                              </a:lnTo>
                              <a:lnTo>
                                <a:pt x="92" y="13"/>
                              </a:lnTo>
                              <a:lnTo>
                                <a:pt x="92" y="15"/>
                              </a:lnTo>
                              <a:lnTo>
                                <a:pt x="93" y="16"/>
                              </a:lnTo>
                              <a:lnTo>
                                <a:pt x="94" y="17"/>
                              </a:lnTo>
                              <a:lnTo>
                                <a:pt x="97" y="18"/>
                              </a:lnTo>
                              <a:lnTo>
                                <a:pt x="100" y="17"/>
                              </a:lnTo>
                              <a:lnTo>
                                <a:pt x="101" y="17"/>
                              </a:lnTo>
                              <a:lnTo>
                                <a:pt x="103" y="16"/>
                              </a:lnTo>
                              <a:lnTo>
                                <a:pt x="107" y="16"/>
                              </a:lnTo>
                              <a:lnTo>
                                <a:pt x="109" y="16"/>
                              </a:lnTo>
                              <a:lnTo>
                                <a:pt x="110" y="17"/>
                              </a:lnTo>
                              <a:lnTo>
                                <a:pt x="110" y="18"/>
                              </a:lnTo>
                              <a:lnTo>
                                <a:pt x="110" y="21"/>
                              </a:lnTo>
                              <a:lnTo>
                                <a:pt x="108" y="25"/>
                              </a:lnTo>
                              <a:lnTo>
                                <a:pt x="106" y="28"/>
                              </a:lnTo>
                              <a:lnTo>
                                <a:pt x="104" y="32"/>
                              </a:lnTo>
                              <a:lnTo>
                                <a:pt x="103" y="34"/>
                              </a:lnTo>
                              <a:lnTo>
                                <a:pt x="103" y="37"/>
                              </a:lnTo>
                              <a:lnTo>
                                <a:pt x="103" y="39"/>
                              </a:lnTo>
                              <a:lnTo>
                                <a:pt x="103" y="41"/>
                              </a:lnTo>
                              <a:lnTo>
                                <a:pt x="104" y="42"/>
                              </a:lnTo>
                              <a:lnTo>
                                <a:pt x="107" y="43"/>
                              </a:lnTo>
                              <a:lnTo>
                                <a:pt x="110" y="45"/>
                              </a:lnTo>
                              <a:lnTo>
                                <a:pt x="113" y="48"/>
                              </a:lnTo>
                              <a:lnTo>
                                <a:pt x="116" y="52"/>
                              </a:lnTo>
                              <a:lnTo>
                                <a:pt x="117" y="53"/>
                              </a:lnTo>
                              <a:lnTo>
                                <a:pt x="117" y="54"/>
                              </a:lnTo>
                              <a:lnTo>
                                <a:pt x="116" y="55"/>
                              </a:lnTo>
                              <a:lnTo>
                                <a:pt x="113" y="55"/>
                              </a:lnTo>
                              <a:lnTo>
                                <a:pt x="110" y="55"/>
                              </a:lnTo>
                              <a:lnTo>
                                <a:pt x="109" y="55"/>
                              </a:lnTo>
                              <a:lnTo>
                                <a:pt x="108" y="55"/>
                              </a:lnTo>
                              <a:lnTo>
                                <a:pt x="107" y="56"/>
                              </a:lnTo>
                              <a:lnTo>
                                <a:pt x="107" y="57"/>
                              </a:lnTo>
                              <a:lnTo>
                                <a:pt x="110" y="61"/>
                              </a:lnTo>
                              <a:lnTo>
                                <a:pt x="115" y="67"/>
                              </a:lnTo>
                              <a:lnTo>
                                <a:pt x="115" y="69"/>
                              </a:lnTo>
                              <a:lnTo>
                                <a:pt x="114" y="72"/>
                              </a:lnTo>
                              <a:lnTo>
                                <a:pt x="113" y="73"/>
                              </a:lnTo>
                              <a:lnTo>
                                <a:pt x="112" y="73"/>
                              </a:lnTo>
                              <a:lnTo>
                                <a:pt x="110" y="72"/>
                              </a:lnTo>
                              <a:lnTo>
                                <a:pt x="108" y="72"/>
                              </a:lnTo>
                              <a:lnTo>
                                <a:pt x="107" y="72"/>
                              </a:lnTo>
                              <a:lnTo>
                                <a:pt x="105" y="74"/>
                              </a:lnTo>
                              <a:lnTo>
                                <a:pt x="105" y="74"/>
                              </a:lnTo>
                              <a:lnTo>
                                <a:pt x="103" y="74"/>
                              </a:lnTo>
                              <a:lnTo>
                                <a:pt x="102" y="75"/>
                              </a:lnTo>
                              <a:lnTo>
                                <a:pt x="101" y="74"/>
                              </a:lnTo>
                              <a:lnTo>
                                <a:pt x="99" y="74"/>
                              </a:lnTo>
                              <a:lnTo>
                                <a:pt x="98" y="74"/>
                              </a:lnTo>
                              <a:lnTo>
                                <a:pt x="97" y="75"/>
                              </a:lnTo>
                              <a:lnTo>
                                <a:pt x="99" y="78"/>
                              </a:lnTo>
                              <a:lnTo>
                                <a:pt x="101" y="82"/>
                              </a:lnTo>
                              <a:lnTo>
                                <a:pt x="101" y="84"/>
                              </a:lnTo>
                              <a:lnTo>
                                <a:pt x="99" y="85"/>
                              </a:lnTo>
                              <a:lnTo>
                                <a:pt x="97" y="82"/>
                              </a:lnTo>
                              <a:lnTo>
                                <a:pt x="96" y="82"/>
                              </a:lnTo>
                              <a:lnTo>
                                <a:pt x="95" y="82"/>
                              </a:lnTo>
                              <a:lnTo>
                                <a:pt x="92" y="85"/>
                              </a:lnTo>
                              <a:lnTo>
                                <a:pt x="90" y="86"/>
                              </a:lnTo>
                              <a:lnTo>
                                <a:pt x="89" y="88"/>
                              </a:lnTo>
                              <a:lnTo>
                                <a:pt x="88" y="90"/>
                              </a:lnTo>
                              <a:lnTo>
                                <a:pt x="88" y="91"/>
                              </a:lnTo>
                              <a:lnTo>
                                <a:pt x="88" y="95"/>
                              </a:lnTo>
                              <a:lnTo>
                                <a:pt x="84" y="96"/>
                              </a:lnTo>
                              <a:lnTo>
                                <a:pt x="83" y="96"/>
                              </a:lnTo>
                              <a:lnTo>
                                <a:pt x="83" y="98"/>
                              </a:lnTo>
                              <a:lnTo>
                                <a:pt x="83" y="103"/>
                              </a:lnTo>
                              <a:lnTo>
                                <a:pt x="84" y="106"/>
                              </a:lnTo>
                              <a:lnTo>
                                <a:pt x="86" y="110"/>
                              </a:lnTo>
                              <a:lnTo>
                                <a:pt x="86" y="111"/>
                              </a:lnTo>
                              <a:lnTo>
                                <a:pt x="85" y="112"/>
                              </a:lnTo>
                              <a:lnTo>
                                <a:pt x="84" y="114"/>
                              </a:lnTo>
                              <a:lnTo>
                                <a:pt x="83" y="115"/>
                              </a:lnTo>
                              <a:lnTo>
                                <a:pt x="82" y="115"/>
                              </a:lnTo>
                              <a:lnTo>
                                <a:pt x="80" y="114"/>
                              </a:lnTo>
                              <a:lnTo>
                                <a:pt x="79" y="113"/>
                              </a:lnTo>
                              <a:lnTo>
                                <a:pt x="73" y="109"/>
                              </a:lnTo>
                              <a:lnTo>
                                <a:pt x="70" y="107"/>
                              </a:lnTo>
                              <a:lnTo>
                                <a:pt x="67" y="104"/>
                              </a:lnTo>
                              <a:lnTo>
                                <a:pt x="64" y="103"/>
                              </a:lnTo>
                              <a:lnTo>
                                <a:pt x="63" y="101"/>
                              </a:lnTo>
                              <a:lnTo>
                                <a:pt x="61" y="100"/>
                              </a:lnTo>
                              <a:lnTo>
                                <a:pt x="59" y="101"/>
                              </a:lnTo>
                              <a:lnTo>
                                <a:pt x="56" y="99"/>
                              </a:lnTo>
                              <a:lnTo>
                                <a:pt x="58" y="98"/>
                              </a:lnTo>
                              <a:lnTo>
                                <a:pt x="59" y="97"/>
                              </a:lnTo>
                              <a:lnTo>
                                <a:pt x="58" y="96"/>
                              </a:lnTo>
                              <a:lnTo>
                                <a:pt x="58" y="95"/>
                              </a:lnTo>
                              <a:lnTo>
                                <a:pt x="51" y="88"/>
                              </a:lnTo>
                              <a:lnTo>
                                <a:pt x="47" y="84"/>
                              </a:lnTo>
                              <a:lnTo>
                                <a:pt x="47" y="82"/>
                              </a:lnTo>
                              <a:lnTo>
                                <a:pt x="47" y="78"/>
                              </a:lnTo>
                              <a:lnTo>
                                <a:pt x="46" y="77"/>
                              </a:lnTo>
                              <a:lnTo>
                                <a:pt x="41" y="75"/>
                              </a:lnTo>
                              <a:lnTo>
                                <a:pt x="36" y="69"/>
                              </a:lnTo>
                              <a:lnTo>
                                <a:pt x="29" y="64"/>
                              </a:lnTo>
                              <a:lnTo>
                                <a:pt x="29" y="62"/>
                              </a:lnTo>
                              <a:lnTo>
                                <a:pt x="26" y="58"/>
                              </a:lnTo>
                              <a:lnTo>
                                <a:pt x="22" y="54"/>
                              </a:lnTo>
                              <a:lnTo>
                                <a:pt x="20" y="52"/>
                              </a:lnTo>
                              <a:lnTo>
                                <a:pt x="17" y="49"/>
                              </a:lnTo>
                              <a:lnTo>
                                <a:pt x="15" y="46"/>
                              </a:lnTo>
                              <a:lnTo>
                                <a:pt x="13" y="39"/>
                              </a:lnTo>
                              <a:lnTo>
                                <a:pt x="12" y="35"/>
                              </a:lnTo>
                              <a:lnTo>
                                <a:pt x="11" y="33"/>
                              </a:lnTo>
                              <a:lnTo>
                                <a:pt x="9" y="32"/>
                              </a:lnTo>
                              <a:lnTo>
                                <a:pt x="5" y="26"/>
                              </a:lnTo>
                              <a:lnTo>
                                <a:pt x="0" y="22"/>
                              </a:lnTo>
                              <a:lnTo>
                                <a:pt x="0" y="18"/>
                              </a:lnTo>
                              <a:lnTo>
                                <a:pt x="1" y="12"/>
                              </a:lnTo>
                              <a:lnTo>
                                <a:pt x="1" y="5"/>
                              </a:lnTo>
                              <a:lnTo>
                                <a:pt x="3" y="4"/>
                              </a:lnTo>
                              <a:lnTo>
                                <a:pt x="5" y="3"/>
                              </a:lnTo>
                              <a:lnTo>
                                <a:pt x="7" y="3"/>
                              </a:lnTo>
                              <a:lnTo>
                                <a:pt x="9" y="4"/>
                              </a:lnTo>
                              <a:lnTo>
                                <a:pt x="13" y="9"/>
                              </a:lnTo>
                              <a:lnTo>
                                <a:pt x="15" y="11"/>
                              </a:lnTo>
                              <a:lnTo>
                                <a:pt x="17" y="11"/>
                              </a:lnTo>
                              <a:lnTo>
                                <a:pt x="19" y="10"/>
                              </a:lnTo>
                              <a:lnTo>
                                <a:pt x="22" y="5"/>
                              </a:lnTo>
                              <a:lnTo>
                                <a:pt x="24" y="3"/>
                              </a:lnTo>
                              <a:lnTo>
                                <a:pt x="32" y="4"/>
                              </a:lnTo>
                              <a:lnTo>
                                <a:pt x="36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09" name="Freeform 10">
                          <a:extLst>
                            <a:ext uri="{FF2B5EF4-FFF2-40B4-BE49-F238E27FC236}">
                              <a16:creationId xmlns:a16="http://schemas.microsoft.com/office/drawing/2014/main" id="{8D6F70D6-D173-F497-B643-AE410E5A79D9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748247" y="7616025"/>
                          <a:ext cx="148311" cy="120845"/>
                        </a:xfrm>
                        <a:custGeom>
                          <a:avLst/>
                          <a:gdLst>
                            <a:gd name="T0" fmla="*/ 71 w 118"/>
                            <a:gd name="T1" fmla="*/ 5 h 96"/>
                            <a:gd name="T2" fmla="*/ 76 w 118"/>
                            <a:gd name="T3" fmla="*/ 2 h 96"/>
                            <a:gd name="T4" fmla="*/ 78 w 118"/>
                            <a:gd name="T5" fmla="*/ 8 h 96"/>
                            <a:gd name="T6" fmla="*/ 89 w 118"/>
                            <a:gd name="T7" fmla="*/ 11 h 96"/>
                            <a:gd name="T8" fmla="*/ 92 w 118"/>
                            <a:gd name="T9" fmla="*/ 13 h 96"/>
                            <a:gd name="T10" fmla="*/ 99 w 118"/>
                            <a:gd name="T11" fmla="*/ 17 h 96"/>
                            <a:gd name="T12" fmla="*/ 98 w 118"/>
                            <a:gd name="T13" fmla="*/ 25 h 96"/>
                            <a:gd name="T14" fmla="*/ 98 w 118"/>
                            <a:gd name="T15" fmla="*/ 28 h 96"/>
                            <a:gd name="T16" fmla="*/ 96 w 118"/>
                            <a:gd name="T17" fmla="*/ 34 h 96"/>
                            <a:gd name="T18" fmla="*/ 101 w 118"/>
                            <a:gd name="T19" fmla="*/ 33 h 96"/>
                            <a:gd name="T20" fmla="*/ 106 w 118"/>
                            <a:gd name="T21" fmla="*/ 37 h 96"/>
                            <a:gd name="T22" fmla="*/ 113 w 118"/>
                            <a:gd name="T23" fmla="*/ 44 h 96"/>
                            <a:gd name="T24" fmla="*/ 112 w 118"/>
                            <a:gd name="T25" fmla="*/ 49 h 96"/>
                            <a:gd name="T26" fmla="*/ 116 w 118"/>
                            <a:gd name="T27" fmla="*/ 53 h 96"/>
                            <a:gd name="T28" fmla="*/ 109 w 118"/>
                            <a:gd name="T29" fmla="*/ 66 h 96"/>
                            <a:gd name="T30" fmla="*/ 108 w 118"/>
                            <a:gd name="T31" fmla="*/ 65 h 96"/>
                            <a:gd name="T32" fmla="*/ 101 w 118"/>
                            <a:gd name="T33" fmla="*/ 68 h 96"/>
                            <a:gd name="T34" fmla="*/ 98 w 118"/>
                            <a:gd name="T35" fmla="*/ 76 h 96"/>
                            <a:gd name="T36" fmla="*/ 97 w 118"/>
                            <a:gd name="T37" fmla="*/ 80 h 96"/>
                            <a:gd name="T38" fmla="*/ 99 w 118"/>
                            <a:gd name="T39" fmla="*/ 85 h 96"/>
                            <a:gd name="T40" fmla="*/ 101 w 118"/>
                            <a:gd name="T41" fmla="*/ 92 h 96"/>
                            <a:gd name="T42" fmla="*/ 97 w 118"/>
                            <a:gd name="T43" fmla="*/ 94 h 96"/>
                            <a:gd name="T44" fmla="*/ 90 w 118"/>
                            <a:gd name="T45" fmla="*/ 95 h 96"/>
                            <a:gd name="T46" fmla="*/ 84 w 118"/>
                            <a:gd name="T47" fmla="*/ 88 h 96"/>
                            <a:gd name="T48" fmla="*/ 79 w 118"/>
                            <a:gd name="T49" fmla="*/ 85 h 96"/>
                            <a:gd name="T50" fmla="*/ 73 w 118"/>
                            <a:gd name="T51" fmla="*/ 82 h 96"/>
                            <a:gd name="T52" fmla="*/ 70 w 118"/>
                            <a:gd name="T53" fmla="*/ 76 h 96"/>
                            <a:gd name="T54" fmla="*/ 69 w 118"/>
                            <a:gd name="T55" fmla="*/ 65 h 96"/>
                            <a:gd name="T56" fmla="*/ 65 w 118"/>
                            <a:gd name="T57" fmla="*/ 70 h 96"/>
                            <a:gd name="T58" fmla="*/ 56 w 118"/>
                            <a:gd name="T59" fmla="*/ 75 h 96"/>
                            <a:gd name="T60" fmla="*/ 49 w 118"/>
                            <a:gd name="T61" fmla="*/ 73 h 96"/>
                            <a:gd name="T62" fmla="*/ 51 w 118"/>
                            <a:gd name="T63" fmla="*/ 70 h 96"/>
                            <a:gd name="T64" fmla="*/ 49 w 118"/>
                            <a:gd name="T65" fmla="*/ 65 h 96"/>
                            <a:gd name="T66" fmla="*/ 50 w 118"/>
                            <a:gd name="T67" fmla="*/ 60 h 96"/>
                            <a:gd name="T68" fmla="*/ 40 w 118"/>
                            <a:gd name="T69" fmla="*/ 56 h 96"/>
                            <a:gd name="T70" fmla="*/ 36 w 118"/>
                            <a:gd name="T71" fmla="*/ 57 h 96"/>
                            <a:gd name="T72" fmla="*/ 33 w 118"/>
                            <a:gd name="T73" fmla="*/ 50 h 96"/>
                            <a:gd name="T74" fmla="*/ 24 w 118"/>
                            <a:gd name="T75" fmla="*/ 48 h 96"/>
                            <a:gd name="T76" fmla="*/ 21 w 118"/>
                            <a:gd name="T77" fmla="*/ 41 h 96"/>
                            <a:gd name="T78" fmla="*/ 17 w 118"/>
                            <a:gd name="T79" fmla="*/ 35 h 96"/>
                            <a:gd name="T80" fmla="*/ 10 w 118"/>
                            <a:gd name="T81" fmla="*/ 38 h 96"/>
                            <a:gd name="T82" fmla="*/ 4 w 118"/>
                            <a:gd name="T83" fmla="*/ 33 h 96"/>
                            <a:gd name="T84" fmla="*/ 2 w 118"/>
                            <a:gd name="T85" fmla="*/ 27 h 96"/>
                            <a:gd name="T86" fmla="*/ 0 w 118"/>
                            <a:gd name="T87" fmla="*/ 20 h 96"/>
                            <a:gd name="T88" fmla="*/ 25 w 118"/>
                            <a:gd name="T89" fmla="*/ 6 h 96"/>
                            <a:gd name="T90" fmla="*/ 27 w 118"/>
                            <a:gd name="T91" fmla="*/ 13 h 96"/>
                            <a:gd name="T92" fmla="*/ 32 w 118"/>
                            <a:gd name="T93" fmla="*/ 11 h 96"/>
                            <a:gd name="T94" fmla="*/ 38 w 118"/>
                            <a:gd name="T95" fmla="*/ 13 h 96"/>
                            <a:gd name="T96" fmla="*/ 46 w 118"/>
                            <a:gd name="T97" fmla="*/ 13 h 96"/>
                            <a:gd name="T98" fmla="*/ 52 w 118"/>
                            <a:gd name="T99" fmla="*/ 6 h 96"/>
                            <a:gd name="T100" fmla="*/ 57 w 118"/>
                            <a:gd name="T101" fmla="*/ 7 h 96"/>
                            <a:gd name="T102" fmla="*/ 60 w 118"/>
                            <a:gd name="T103" fmla="*/ 2 h 96"/>
                            <a:gd name="T104" fmla="*/ 64 w 118"/>
                            <a:gd name="T105" fmla="*/ 4 h 96"/>
                            <a:gd name="T106" fmla="*/ 69 w 118"/>
                            <a:gd name="T107" fmla="*/ 2 h 9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</a:cxnLst>
                          <a:rect l="0" t="0" r="r" b="b"/>
                          <a:pathLst>
                            <a:path w="118" h="96">
                              <a:moveTo>
                                <a:pt x="69" y="3"/>
                              </a:moveTo>
                              <a:lnTo>
                                <a:pt x="69" y="5"/>
                              </a:lnTo>
                              <a:lnTo>
                                <a:pt x="71" y="5"/>
                              </a:lnTo>
                              <a:lnTo>
                                <a:pt x="73" y="5"/>
                              </a:lnTo>
                              <a:lnTo>
                                <a:pt x="75" y="3"/>
                              </a:lnTo>
                              <a:lnTo>
                                <a:pt x="76" y="2"/>
                              </a:lnTo>
                              <a:lnTo>
                                <a:pt x="77" y="2"/>
                              </a:lnTo>
                              <a:lnTo>
                                <a:pt x="78" y="5"/>
                              </a:lnTo>
                              <a:lnTo>
                                <a:pt x="78" y="8"/>
                              </a:lnTo>
                              <a:lnTo>
                                <a:pt x="82" y="11"/>
                              </a:lnTo>
                              <a:lnTo>
                                <a:pt x="85" y="12"/>
                              </a:lnTo>
                              <a:lnTo>
                                <a:pt x="89" y="11"/>
                              </a:lnTo>
                              <a:lnTo>
                                <a:pt x="90" y="11"/>
                              </a:lnTo>
                              <a:lnTo>
                                <a:pt x="91" y="11"/>
                              </a:lnTo>
                              <a:lnTo>
                                <a:pt x="92" y="13"/>
                              </a:lnTo>
                              <a:lnTo>
                                <a:pt x="94" y="15"/>
                              </a:lnTo>
                              <a:lnTo>
                                <a:pt x="98" y="16"/>
                              </a:lnTo>
                              <a:lnTo>
                                <a:pt x="99" y="17"/>
                              </a:lnTo>
                              <a:lnTo>
                                <a:pt x="100" y="18"/>
                              </a:lnTo>
                              <a:lnTo>
                                <a:pt x="100" y="20"/>
                              </a:lnTo>
                              <a:lnTo>
                                <a:pt x="98" y="25"/>
                              </a:lnTo>
                              <a:lnTo>
                                <a:pt x="98" y="26"/>
                              </a:lnTo>
                              <a:lnTo>
                                <a:pt x="98" y="27"/>
                              </a:lnTo>
                              <a:lnTo>
                                <a:pt x="98" y="28"/>
                              </a:lnTo>
                              <a:lnTo>
                                <a:pt x="95" y="31"/>
                              </a:lnTo>
                              <a:lnTo>
                                <a:pt x="95" y="32"/>
                              </a:lnTo>
                              <a:lnTo>
                                <a:pt x="96" y="34"/>
                              </a:lnTo>
                              <a:lnTo>
                                <a:pt x="96" y="35"/>
                              </a:lnTo>
                              <a:lnTo>
                                <a:pt x="96" y="35"/>
                              </a:lnTo>
                              <a:lnTo>
                                <a:pt x="101" y="33"/>
                              </a:lnTo>
                              <a:lnTo>
                                <a:pt x="103" y="36"/>
                              </a:lnTo>
                              <a:lnTo>
                                <a:pt x="106" y="36"/>
                              </a:lnTo>
                              <a:lnTo>
                                <a:pt x="106" y="37"/>
                              </a:lnTo>
                              <a:lnTo>
                                <a:pt x="109" y="40"/>
                              </a:lnTo>
                              <a:lnTo>
                                <a:pt x="110" y="42"/>
                              </a:lnTo>
                              <a:lnTo>
                                <a:pt x="113" y="44"/>
                              </a:lnTo>
                              <a:lnTo>
                                <a:pt x="110" y="46"/>
                              </a:lnTo>
                              <a:lnTo>
                                <a:pt x="111" y="48"/>
                              </a:lnTo>
                              <a:lnTo>
                                <a:pt x="112" y="49"/>
                              </a:lnTo>
                              <a:lnTo>
                                <a:pt x="115" y="49"/>
                              </a:lnTo>
                              <a:lnTo>
                                <a:pt x="116" y="50"/>
                              </a:lnTo>
                              <a:lnTo>
                                <a:pt x="116" y="53"/>
                              </a:lnTo>
                              <a:lnTo>
                                <a:pt x="117" y="57"/>
                              </a:lnTo>
                              <a:lnTo>
                                <a:pt x="111" y="61"/>
                              </a:lnTo>
                              <a:lnTo>
                                <a:pt x="109" y="66"/>
                              </a:lnTo>
                              <a:lnTo>
                                <a:pt x="109" y="66"/>
                              </a:lnTo>
                              <a:lnTo>
                                <a:pt x="109" y="66"/>
                              </a:lnTo>
                              <a:lnTo>
                                <a:pt x="108" y="65"/>
                              </a:lnTo>
                              <a:lnTo>
                                <a:pt x="108" y="65"/>
                              </a:lnTo>
                              <a:lnTo>
                                <a:pt x="105" y="64"/>
                              </a:lnTo>
                              <a:lnTo>
                                <a:pt x="101" y="68"/>
                              </a:lnTo>
                              <a:lnTo>
                                <a:pt x="100" y="71"/>
                              </a:lnTo>
                              <a:lnTo>
                                <a:pt x="99" y="74"/>
                              </a:lnTo>
                              <a:lnTo>
                                <a:pt x="98" y="76"/>
                              </a:lnTo>
                              <a:lnTo>
                                <a:pt x="98" y="78"/>
                              </a:lnTo>
                              <a:lnTo>
                                <a:pt x="98" y="79"/>
                              </a:lnTo>
                              <a:lnTo>
                                <a:pt x="97" y="80"/>
                              </a:lnTo>
                              <a:lnTo>
                                <a:pt x="97" y="81"/>
                              </a:lnTo>
                              <a:lnTo>
                                <a:pt x="99" y="83"/>
                              </a:lnTo>
                              <a:lnTo>
                                <a:pt x="99" y="85"/>
                              </a:lnTo>
                              <a:lnTo>
                                <a:pt x="102" y="89"/>
                              </a:lnTo>
                              <a:lnTo>
                                <a:pt x="101" y="90"/>
                              </a:lnTo>
                              <a:lnTo>
                                <a:pt x="101" y="92"/>
                              </a:lnTo>
                              <a:lnTo>
                                <a:pt x="100" y="93"/>
                              </a:lnTo>
                              <a:lnTo>
                                <a:pt x="99" y="94"/>
                              </a:lnTo>
                              <a:lnTo>
                                <a:pt x="97" y="94"/>
                              </a:lnTo>
                              <a:lnTo>
                                <a:pt x="94" y="95"/>
                              </a:lnTo>
                              <a:lnTo>
                                <a:pt x="92" y="95"/>
                              </a:lnTo>
                              <a:lnTo>
                                <a:pt x="90" y="95"/>
                              </a:lnTo>
                              <a:lnTo>
                                <a:pt x="89" y="93"/>
                              </a:lnTo>
                              <a:lnTo>
                                <a:pt x="86" y="90"/>
                              </a:lnTo>
                              <a:lnTo>
                                <a:pt x="84" y="88"/>
                              </a:lnTo>
                              <a:lnTo>
                                <a:pt x="84" y="87"/>
                              </a:lnTo>
                              <a:lnTo>
                                <a:pt x="82" y="87"/>
                              </a:lnTo>
                              <a:lnTo>
                                <a:pt x="79" y="85"/>
                              </a:lnTo>
                              <a:lnTo>
                                <a:pt x="77" y="83"/>
                              </a:lnTo>
                              <a:lnTo>
                                <a:pt x="75" y="82"/>
                              </a:lnTo>
                              <a:lnTo>
                                <a:pt x="73" y="82"/>
                              </a:lnTo>
                              <a:lnTo>
                                <a:pt x="71" y="82"/>
                              </a:lnTo>
                              <a:lnTo>
                                <a:pt x="71" y="79"/>
                              </a:lnTo>
                              <a:lnTo>
                                <a:pt x="70" y="76"/>
                              </a:lnTo>
                              <a:lnTo>
                                <a:pt x="69" y="74"/>
                              </a:lnTo>
                              <a:lnTo>
                                <a:pt x="71" y="66"/>
                              </a:lnTo>
                              <a:lnTo>
                                <a:pt x="69" y="65"/>
                              </a:lnTo>
                              <a:lnTo>
                                <a:pt x="68" y="66"/>
                              </a:lnTo>
                              <a:lnTo>
                                <a:pt x="67" y="68"/>
                              </a:lnTo>
                              <a:lnTo>
                                <a:pt x="65" y="70"/>
                              </a:lnTo>
                              <a:lnTo>
                                <a:pt x="65" y="72"/>
                              </a:lnTo>
                              <a:lnTo>
                                <a:pt x="62" y="74"/>
                              </a:lnTo>
                              <a:lnTo>
                                <a:pt x="56" y="75"/>
                              </a:lnTo>
                              <a:lnTo>
                                <a:pt x="50" y="74"/>
                              </a:lnTo>
                              <a:lnTo>
                                <a:pt x="49" y="74"/>
                              </a:lnTo>
                              <a:lnTo>
                                <a:pt x="49" y="73"/>
                              </a:lnTo>
                              <a:lnTo>
                                <a:pt x="49" y="72"/>
                              </a:lnTo>
                              <a:lnTo>
                                <a:pt x="49" y="71"/>
                              </a:lnTo>
                              <a:lnTo>
                                <a:pt x="51" y="70"/>
                              </a:lnTo>
                              <a:lnTo>
                                <a:pt x="51" y="68"/>
                              </a:lnTo>
                              <a:lnTo>
                                <a:pt x="49" y="66"/>
                              </a:lnTo>
                              <a:lnTo>
                                <a:pt x="49" y="65"/>
                              </a:lnTo>
                              <a:lnTo>
                                <a:pt x="49" y="64"/>
                              </a:lnTo>
                              <a:lnTo>
                                <a:pt x="50" y="61"/>
                              </a:lnTo>
                              <a:lnTo>
                                <a:pt x="50" y="60"/>
                              </a:lnTo>
                              <a:lnTo>
                                <a:pt x="46" y="57"/>
                              </a:lnTo>
                              <a:lnTo>
                                <a:pt x="43" y="56"/>
                              </a:lnTo>
                              <a:lnTo>
                                <a:pt x="40" y="56"/>
                              </a:lnTo>
                              <a:lnTo>
                                <a:pt x="38" y="55"/>
                              </a:lnTo>
                              <a:lnTo>
                                <a:pt x="37" y="56"/>
                              </a:lnTo>
                              <a:lnTo>
                                <a:pt x="36" y="57"/>
                              </a:lnTo>
                              <a:lnTo>
                                <a:pt x="35" y="58"/>
                              </a:lnTo>
                              <a:lnTo>
                                <a:pt x="35" y="57"/>
                              </a:lnTo>
                              <a:lnTo>
                                <a:pt x="33" y="50"/>
                              </a:lnTo>
                              <a:lnTo>
                                <a:pt x="32" y="49"/>
                              </a:lnTo>
                              <a:lnTo>
                                <a:pt x="28" y="49"/>
                              </a:lnTo>
                              <a:lnTo>
                                <a:pt x="24" y="48"/>
                              </a:lnTo>
                              <a:lnTo>
                                <a:pt x="22" y="47"/>
                              </a:lnTo>
                              <a:lnTo>
                                <a:pt x="22" y="44"/>
                              </a:lnTo>
                              <a:lnTo>
                                <a:pt x="21" y="41"/>
                              </a:lnTo>
                              <a:lnTo>
                                <a:pt x="20" y="37"/>
                              </a:lnTo>
                              <a:lnTo>
                                <a:pt x="19" y="36"/>
                              </a:lnTo>
                              <a:lnTo>
                                <a:pt x="17" y="35"/>
                              </a:lnTo>
                              <a:lnTo>
                                <a:pt x="15" y="36"/>
                              </a:lnTo>
                              <a:lnTo>
                                <a:pt x="12" y="38"/>
                              </a:lnTo>
                              <a:lnTo>
                                <a:pt x="10" y="38"/>
                              </a:lnTo>
                              <a:lnTo>
                                <a:pt x="10" y="38"/>
                              </a:lnTo>
                              <a:lnTo>
                                <a:pt x="7" y="36"/>
                              </a:lnTo>
                              <a:lnTo>
                                <a:pt x="4" y="33"/>
                              </a:lnTo>
                              <a:lnTo>
                                <a:pt x="2" y="30"/>
                              </a:lnTo>
                              <a:lnTo>
                                <a:pt x="2" y="29"/>
                              </a:lnTo>
                              <a:lnTo>
                                <a:pt x="2" y="27"/>
                              </a:lnTo>
                              <a:lnTo>
                                <a:pt x="1" y="25"/>
                              </a:lnTo>
                              <a:lnTo>
                                <a:pt x="0" y="22"/>
                              </a:lnTo>
                              <a:lnTo>
                                <a:pt x="0" y="20"/>
                              </a:lnTo>
                              <a:lnTo>
                                <a:pt x="13" y="11"/>
                              </a:lnTo>
                              <a:lnTo>
                                <a:pt x="21" y="7"/>
                              </a:lnTo>
                              <a:lnTo>
                                <a:pt x="25" y="6"/>
                              </a:lnTo>
                              <a:lnTo>
                                <a:pt x="26" y="10"/>
                              </a:lnTo>
                              <a:lnTo>
                                <a:pt x="27" y="11"/>
                              </a:lnTo>
                              <a:lnTo>
                                <a:pt x="27" y="13"/>
                              </a:lnTo>
                              <a:lnTo>
                                <a:pt x="28" y="13"/>
                              </a:lnTo>
                              <a:lnTo>
                                <a:pt x="30" y="11"/>
                              </a:lnTo>
                              <a:lnTo>
                                <a:pt x="32" y="11"/>
                              </a:lnTo>
                              <a:lnTo>
                                <a:pt x="35" y="11"/>
                              </a:lnTo>
                              <a:lnTo>
                                <a:pt x="37" y="12"/>
                              </a:lnTo>
                              <a:lnTo>
                                <a:pt x="38" y="13"/>
                              </a:lnTo>
                              <a:lnTo>
                                <a:pt x="40" y="14"/>
                              </a:lnTo>
                              <a:lnTo>
                                <a:pt x="42" y="14"/>
                              </a:lnTo>
                              <a:lnTo>
                                <a:pt x="46" y="13"/>
                              </a:lnTo>
                              <a:lnTo>
                                <a:pt x="50" y="9"/>
                              </a:lnTo>
                              <a:lnTo>
                                <a:pt x="51" y="8"/>
                              </a:lnTo>
                              <a:lnTo>
                                <a:pt x="52" y="6"/>
                              </a:lnTo>
                              <a:lnTo>
                                <a:pt x="54" y="7"/>
                              </a:lnTo>
                              <a:lnTo>
                                <a:pt x="56" y="7"/>
                              </a:lnTo>
                              <a:lnTo>
                                <a:pt x="57" y="7"/>
                              </a:lnTo>
                              <a:lnTo>
                                <a:pt x="57" y="3"/>
                              </a:lnTo>
                              <a:lnTo>
                                <a:pt x="58" y="2"/>
                              </a:lnTo>
                              <a:lnTo>
                                <a:pt x="60" y="2"/>
                              </a:lnTo>
                              <a:lnTo>
                                <a:pt x="61" y="3"/>
                              </a:lnTo>
                              <a:lnTo>
                                <a:pt x="63" y="4"/>
                              </a:lnTo>
                              <a:lnTo>
                                <a:pt x="64" y="4"/>
                              </a:lnTo>
                              <a:lnTo>
                                <a:pt x="68" y="0"/>
                              </a:lnTo>
                              <a:lnTo>
                                <a:pt x="68" y="1"/>
                              </a:lnTo>
                              <a:lnTo>
                                <a:pt x="69" y="2"/>
                              </a:lnTo>
                              <a:lnTo>
                                <a:pt x="69" y="3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10" name="Freeform 16">
                          <a:extLst>
                            <a:ext uri="{FF2B5EF4-FFF2-40B4-BE49-F238E27FC236}">
                              <a16:creationId xmlns:a16="http://schemas.microsoft.com/office/drawing/2014/main" id="{09927BCE-086E-EE89-8F89-97447027FEA7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880077" y="7835742"/>
                          <a:ext cx="170283" cy="109859"/>
                        </a:xfrm>
                        <a:custGeom>
                          <a:avLst/>
                          <a:gdLst>
                            <a:gd name="T0" fmla="*/ 111 w 137"/>
                            <a:gd name="T1" fmla="*/ 14 h 87"/>
                            <a:gd name="T2" fmla="*/ 107 w 137"/>
                            <a:gd name="T3" fmla="*/ 27 h 87"/>
                            <a:gd name="T4" fmla="*/ 107 w 137"/>
                            <a:gd name="T5" fmla="*/ 32 h 87"/>
                            <a:gd name="T6" fmla="*/ 115 w 137"/>
                            <a:gd name="T7" fmla="*/ 33 h 87"/>
                            <a:gd name="T8" fmla="*/ 119 w 137"/>
                            <a:gd name="T9" fmla="*/ 38 h 87"/>
                            <a:gd name="T10" fmla="*/ 128 w 137"/>
                            <a:gd name="T11" fmla="*/ 41 h 87"/>
                            <a:gd name="T12" fmla="*/ 136 w 137"/>
                            <a:gd name="T13" fmla="*/ 39 h 87"/>
                            <a:gd name="T14" fmla="*/ 135 w 137"/>
                            <a:gd name="T15" fmla="*/ 49 h 87"/>
                            <a:gd name="T16" fmla="*/ 136 w 137"/>
                            <a:gd name="T17" fmla="*/ 55 h 87"/>
                            <a:gd name="T18" fmla="*/ 129 w 137"/>
                            <a:gd name="T19" fmla="*/ 52 h 87"/>
                            <a:gd name="T20" fmla="*/ 124 w 137"/>
                            <a:gd name="T21" fmla="*/ 55 h 87"/>
                            <a:gd name="T22" fmla="*/ 125 w 137"/>
                            <a:gd name="T23" fmla="*/ 60 h 87"/>
                            <a:gd name="T24" fmla="*/ 127 w 137"/>
                            <a:gd name="T25" fmla="*/ 68 h 87"/>
                            <a:gd name="T26" fmla="*/ 124 w 137"/>
                            <a:gd name="T27" fmla="*/ 68 h 87"/>
                            <a:gd name="T28" fmla="*/ 119 w 137"/>
                            <a:gd name="T29" fmla="*/ 63 h 87"/>
                            <a:gd name="T30" fmla="*/ 109 w 137"/>
                            <a:gd name="T31" fmla="*/ 66 h 87"/>
                            <a:gd name="T32" fmla="*/ 105 w 137"/>
                            <a:gd name="T33" fmla="*/ 60 h 87"/>
                            <a:gd name="T34" fmla="*/ 101 w 137"/>
                            <a:gd name="T35" fmla="*/ 57 h 87"/>
                            <a:gd name="T36" fmla="*/ 100 w 137"/>
                            <a:gd name="T37" fmla="*/ 66 h 87"/>
                            <a:gd name="T38" fmla="*/ 93 w 137"/>
                            <a:gd name="T39" fmla="*/ 77 h 87"/>
                            <a:gd name="T40" fmla="*/ 92 w 137"/>
                            <a:gd name="T41" fmla="*/ 81 h 87"/>
                            <a:gd name="T42" fmla="*/ 90 w 137"/>
                            <a:gd name="T43" fmla="*/ 86 h 87"/>
                            <a:gd name="T44" fmla="*/ 85 w 137"/>
                            <a:gd name="T45" fmla="*/ 79 h 87"/>
                            <a:gd name="T46" fmla="*/ 81 w 137"/>
                            <a:gd name="T47" fmla="*/ 74 h 87"/>
                            <a:gd name="T48" fmla="*/ 75 w 137"/>
                            <a:gd name="T49" fmla="*/ 66 h 87"/>
                            <a:gd name="T50" fmla="*/ 75 w 137"/>
                            <a:gd name="T51" fmla="*/ 59 h 87"/>
                            <a:gd name="T52" fmla="*/ 68 w 137"/>
                            <a:gd name="T53" fmla="*/ 64 h 87"/>
                            <a:gd name="T54" fmla="*/ 66 w 137"/>
                            <a:gd name="T55" fmla="*/ 71 h 87"/>
                            <a:gd name="T56" fmla="*/ 61 w 137"/>
                            <a:gd name="T57" fmla="*/ 78 h 87"/>
                            <a:gd name="T58" fmla="*/ 49 w 137"/>
                            <a:gd name="T59" fmla="*/ 80 h 87"/>
                            <a:gd name="T60" fmla="*/ 41 w 137"/>
                            <a:gd name="T61" fmla="*/ 83 h 87"/>
                            <a:gd name="T62" fmla="*/ 32 w 137"/>
                            <a:gd name="T63" fmla="*/ 82 h 87"/>
                            <a:gd name="T64" fmla="*/ 28 w 137"/>
                            <a:gd name="T65" fmla="*/ 77 h 87"/>
                            <a:gd name="T66" fmla="*/ 24 w 137"/>
                            <a:gd name="T67" fmla="*/ 71 h 87"/>
                            <a:gd name="T68" fmla="*/ 24 w 137"/>
                            <a:gd name="T69" fmla="*/ 63 h 87"/>
                            <a:gd name="T70" fmla="*/ 18 w 137"/>
                            <a:gd name="T71" fmla="*/ 60 h 87"/>
                            <a:gd name="T72" fmla="*/ 8 w 137"/>
                            <a:gd name="T73" fmla="*/ 64 h 87"/>
                            <a:gd name="T74" fmla="*/ 9 w 137"/>
                            <a:gd name="T75" fmla="*/ 68 h 87"/>
                            <a:gd name="T76" fmla="*/ 1 w 137"/>
                            <a:gd name="T77" fmla="*/ 73 h 87"/>
                            <a:gd name="T78" fmla="*/ 2 w 137"/>
                            <a:gd name="T79" fmla="*/ 68 h 87"/>
                            <a:gd name="T80" fmla="*/ 4 w 137"/>
                            <a:gd name="T81" fmla="*/ 62 h 87"/>
                            <a:gd name="T82" fmla="*/ 4 w 137"/>
                            <a:gd name="T83" fmla="*/ 56 h 87"/>
                            <a:gd name="T84" fmla="*/ 9 w 137"/>
                            <a:gd name="T85" fmla="*/ 49 h 87"/>
                            <a:gd name="T86" fmla="*/ 14 w 137"/>
                            <a:gd name="T87" fmla="*/ 38 h 87"/>
                            <a:gd name="T88" fmla="*/ 21 w 137"/>
                            <a:gd name="T89" fmla="*/ 33 h 87"/>
                            <a:gd name="T90" fmla="*/ 29 w 137"/>
                            <a:gd name="T91" fmla="*/ 23 h 87"/>
                            <a:gd name="T92" fmla="*/ 31 w 137"/>
                            <a:gd name="T93" fmla="*/ 19 h 87"/>
                            <a:gd name="T94" fmla="*/ 28 w 137"/>
                            <a:gd name="T95" fmla="*/ 17 h 87"/>
                            <a:gd name="T96" fmla="*/ 36 w 137"/>
                            <a:gd name="T97" fmla="*/ 12 h 87"/>
                            <a:gd name="T98" fmla="*/ 37 w 137"/>
                            <a:gd name="T99" fmla="*/ 16 h 87"/>
                            <a:gd name="T100" fmla="*/ 44 w 137"/>
                            <a:gd name="T101" fmla="*/ 14 h 87"/>
                            <a:gd name="T102" fmla="*/ 50 w 137"/>
                            <a:gd name="T103" fmla="*/ 8 h 87"/>
                            <a:gd name="T104" fmla="*/ 64 w 137"/>
                            <a:gd name="T105" fmla="*/ 9 h 87"/>
                            <a:gd name="T106" fmla="*/ 74 w 137"/>
                            <a:gd name="T107" fmla="*/ 8 h 87"/>
                            <a:gd name="T108" fmla="*/ 76 w 137"/>
                            <a:gd name="T109" fmla="*/ 7 h 87"/>
                            <a:gd name="T110" fmla="*/ 79 w 137"/>
                            <a:gd name="T111" fmla="*/ 5 h 87"/>
                            <a:gd name="T112" fmla="*/ 74 w 137"/>
                            <a:gd name="T113" fmla="*/ 5 h 87"/>
                            <a:gd name="T114" fmla="*/ 77 w 137"/>
                            <a:gd name="T115" fmla="*/ 0 h 87"/>
                            <a:gd name="T116" fmla="*/ 84 w 137"/>
                            <a:gd name="T117" fmla="*/ 3 h 87"/>
                            <a:gd name="T118" fmla="*/ 85 w 137"/>
                            <a:gd name="T119" fmla="*/ 3 h 87"/>
                            <a:gd name="T120" fmla="*/ 88 w 137"/>
                            <a:gd name="T121" fmla="*/ 5 h 87"/>
                            <a:gd name="T122" fmla="*/ 103 w 137"/>
                            <a:gd name="T123" fmla="*/ 8 h 8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  <a:cxn ang="0">
                              <a:pos x="T120" y="T121"/>
                            </a:cxn>
                            <a:cxn ang="0">
                              <a:pos x="T122" y="T123"/>
                            </a:cxn>
                          </a:cxnLst>
                          <a:rect l="0" t="0" r="r" b="b"/>
                          <a:pathLst>
                            <a:path w="137" h="87">
                              <a:moveTo>
                                <a:pt x="108" y="11"/>
                              </a:moveTo>
                              <a:lnTo>
                                <a:pt x="109" y="12"/>
                              </a:lnTo>
                              <a:lnTo>
                                <a:pt x="111" y="14"/>
                              </a:lnTo>
                              <a:lnTo>
                                <a:pt x="111" y="17"/>
                              </a:lnTo>
                              <a:lnTo>
                                <a:pt x="108" y="22"/>
                              </a:lnTo>
                              <a:lnTo>
                                <a:pt x="107" y="27"/>
                              </a:lnTo>
                              <a:lnTo>
                                <a:pt x="106" y="30"/>
                              </a:lnTo>
                              <a:lnTo>
                                <a:pt x="107" y="32"/>
                              </a:lnTo>
                              <a:lnTo>
                                <a:pt x="107" y="32"/>
                              </a:lnTo>
                              <a:lnTo>
                                <a:pt x="109" y="32"/>
                              </a:lnTo>
                              <a:lnTo>
                                <a:pt x="111" y="32"/>
                              </a:lnTo>
                              <a:lnTo>
                                <a:pt x="115" y="33"/>
                              </a:lnTo>
                              <a:lnTo>
                                <a:pt x="117" y="35"/>
                              </a:lnTo>
                              <a:lnTo>
                                <a:pt x="118" y="36"/>
                              </a:lnTo>
                              <a:lnTo>
                                <a:pt x="119" y="38"/>
                              </a:lnTo>
                              <a:lnTo>
                                <a:pt x="122" y="40"/>
                              </a:lnTo>
                              <a:lnTo>
                                <a:pt x="127" y="41"/>
                              </a:lnTo>
                              <a:lnTo>
                                <a:pt x="128" y="41"/>
                              </a:lnTo>
                              <a:lnTo>
                                <a:pt x="133" y="35"/>
                              </a:lnTo>
                              <a:lnTo>
                                <a:pt x="135" y="36"/>
                              </a:lnTo>
                              <a:lnTo>
                                <a:pt x="136" y="39"/>
                              </a:lnTo>
                              <a:lnTo>
                                <a:pt x="136" y="41"/>
                              </a:lnTo>
                              <a:lnTo>
                                <a:pt x="135" y="46"/>
                              </a:lnTo>
                              <a:lnTo>
                                <a:pt x="135" y="49"/>
                              </a:lnTo>
                              <a:lnTo>
                                <a:pt x="136" y="52"/>
                              </a:lnTo>
                              <a:lnTo>
                                <a:pt x="136" y="53"/>
                              </a:lnTo>
                              <a:lnTo>
                                <a:pt x="136" y="55"/>
                              </a:lnTo>
                              <a:lnTo>
                                <a:pt x="133" y="55"/>
                              </a:lnTo>
                              <a:lnTo>
                                <a:pt x="131" y="54"/>
                              </a:lnTo>
                              <a:lnTo>
                                <a:pt x="129" y="52"/>
                              </a:lnTo>
                              <a:lnTo>
                                <a:pt x="127" y="52"/>
                              </a:lnTo>
                              <a:lnTo>
                                <a:pt x="125" y="52"/>
                              </a:lnTo>
                              <a:lnTo>
                                <a:pt x="124" y="55"/>
                              </a:lnTo>
                              <a:lnTo>
                                <a:pt x="124" y="58"/>
                              </a:lnTo>
                              <a:lnTo>
                                <a:pt x="124" y="59"/>
                              </a:lnTo>
                              <a:lnTo>
                                <a:pt x="125" y="60"/>
                              </a:lnTo>
                              <a:lnTo>
                                <a:pt x="126" y="63"/>
                              </a:lnTo>
                              <a:lnTo>
                                <a:pt x="127" y="66"/>
                              </a:lnTo>
                              <a:lnTo>
                                <a:pt x="127" y="68"/>
                              </a:lnTo>
                              <a:lnTo>
                                <a:pt x="127" y="68"/>
                              </a:lnTo>
                              <a:lnTo>
                                <a:pt x="125" y="69"/>
                              </a:lnTo>
                              <a:lnTo>
                                <a:pt x="124" y="68"/>
                              </a:lnTo>
                              <a:lnTo>
                                <a:pt x="122" y="64"/>
                              </a:lnTo>
                              <a:lnTo>
                                <a:pt x="120" y="63"/>
                              </a:lnTo>
                              <a:lnTo>
                                <a:pt x="119" y="63"/>
                              </a:lnTo>
                              <a:lnTo>
                                <a:pt x="116" y="63"/>
                              </a:lnTo>
                              <a:lnTo>
                                <a:pt x="111" y="66"/>
                              </a:lnTo>
                              <a:lnTo>
                                <a:pt x="109" y="66"/>
                              </a:lnTo>
                              <a:lnTo>
                                <a:pt x="108" y="65"/>
                              </a:lnTo>
                              <a:lnTo>
                                <a:pt x="106" y="63"/>
                              </a:lnTo>
                              <a:lnTo>
                                <a:pt x="105" y="60"/>
                              </a:lnTo>
                              <a:lnTo>
                                <a:pt x="105" y="58"/>
                              </a:lnTo>
                              <a:lnTo>
                                <a:pt x="104" y="58"/>
                              </a:lnTo>
                              <a:lnTo>
                                <a:pt x="101" y="57"/>
                              </a:lnTo>
                              <a:lnTo>
                                <a:pt x="100" y="58"/>
                              </a:lnTo>
                              <a:lnTo>
                                <a:pt x="100" y="62"/>
                              </a:lnTo>
                              <a:lnTo>
                                <a:pt x="100" y="66"/>
                              </a:lnTo>
                              <a:lnTo>
                                <a:pt x="98" y="69"/>
                              </a:lnTo>
                              <a:lnTo>
                                <a:pt x="94" y="74"/>
                              </a:lnTo>
                              <a:lnTo>
                                <a:pt x="93" y="77"/>
                              </a:lnTo>
                              <a:lnTo>
                                <a:pt x="92" y="78"/>
                              </a:lnTo>
                              <a:lnTo>
                                <a:pt x="92" y="79"/>
                              </a:lnTo>
                              <a:lnTo>
                                <a:pt x="92" y="81"/>
                              </a:lnTo>
                              <a:lnTo>
                                <a:pt x="94" y="84"/>
                              </a:lnTo>
                              <a:lnTo>
                                <a:pt x="93" y="85"/>
                              </a:lnTo>
                              <a:lnTo>
                                <a:pt x="90" y="86"/>
                              </a:lnTo>
                              <a:lnTo>
                                <a:pt x="89" y="85"/>
                              </a:lnTo>
                              <a:lnTo>
                                <a:pt x="89" y="82"/>
                              </a:lnTo>
                              <a:lnTo>
                                <a:pt x="85" y="79"/>
                              </a:lnTo>
                              <a:lnTo>
                                <a:pt x="87" y="76"/>
                              </a:lnTo>
                              <a:lnTo>
                                <a:pt x="86" y="75"/>
                              </a:lnTo>
                              <a:lnTo>
                                <a:pt x="81" y="74"/>
                              </a:lnTo>
                              <a:lnTo>
                                <a:pt x="79" y="72"/>
                              </a:lnTo>
                              <a:lnTo>
                                <a:pt x="75" y="68"/>
                              </a:lnTo>
                              <a:lnTo>
                                <a:pt x="75" y="66"/>
                              </a:lnTo>
                              <a:lnTo>
                                <a:pt x="75" y="61"/>
                              </a:lnTo>
                              <a:lnTo>
                                <a:pt x="75" y="60"/>
                              </a:lnTo>
                              <a:lnTo>
                                <a:pt x="75" y="59"/>
                              </a:lnTo>
                              <a:lnTo>
                                <a:pt x="73" y="59"/>
                              </a:lnTo>
                              <a:lnTo>
                                <a:pt x="70" y="61"/>
                              </a:lnTo>
                              <a:lnTo>
                                <a:pt x="68" y="64"/>
                              </a:lnTo>
                              <a:lnTo>
                                <a:pt x="64" y="67"/>
                              </a:lnTo>
                              <a:lnTo>
                                <a:pt x="64" y="68"/>
                              </a:lnTo>
                              <a:lnTo>
                                <a:pt x="66" y="71"/>
                              </a:lnTo>
                              <a:lnTo>
                                <a:pt x="66" y="72"/>
                              </a:lnTo>
                              <a:lnTo>
                                <a:pt x="62" y="77"/>
                              </a:lnTo>
                              <a:lnTo>
                                <a:pt x="61" y="78"/>
                              </a:lnTo>
                              <a:lnTo>
                                <a:pt x="57" y="81"/>
                              </a:lnTo>
                              <a:lnTo>
                                <a:pt x="55" y="82"/>
                              </a:lnTo>
                              <a:lnTo>
                                <a:pt x="49" y="80"/>
                              </a:lnTo>
                              <a:lnTo>
                                <a:pt x="48" y="80"/>
                              </a:lnTo>
                              <a:lnTo>
                                <a:pt x="45" y="81"/>
                              </a:lnTo>
                              <a:lnTo>
                                <a:pt x="41" y="83"/>
                              </a:lnTo>
                              <a:lnTo>
                                <a:pt x="35" y="84"/>
                              </a:lnTo>
                              <a:lnTo>
                                <a:pt x="33" y="83"/>
                              </a:lnTo>
                              <a:lnTo>
                                <a:pt x="32" y="82"/>
                              </a:lnTo>
                              <a:lnTo>
                                <a:pt x="31" y="80"/>
                              </a:lnTo>
                              <a:lnTo>
                                <a:pt x="30" y="78"/>
                              </a:lnTo>
                              <a:lnTo>
                                <a:pt x="28" y="77"/>
                              </a:lnTo>
                              <a:lnTo>
                                <a:pt x="27" y="75"/>
                              </a:lnTo>
                              <a:lnTo>
                                <a:pt x="25" y="73"/>
                              </a:lnTo>
                              <a:lnTo>
                                <a:pt x="24" y="71"/>
                              </a:lnTo>
                              <a:lnTo>
                                <a:pt x="26" y="67"/>
                              </a:lnTo>
                              <a:lnTo>
                                <a:pt x="25" y="65"/>
                              </a:lnTo>
                              <a:lnTo>
                                <a:pt x="24" y="63"/>
                              </a:lnTo>
                              <a:lnTo>
                                <a:pt x="25" y="61"/>
                              </a:lnTo>
                              <a:lnTo>
                                <a:pt x="24" y="60"/>
                              </a:lnTo>
                              <a:lnTo>
                                <a:pt x="18" y="60"/>
                              </a:lnTo>
                              <a:lnTo>
                                <a:pt x="14" y="60"/>
                              </a:lnTo>
                              <a:lnTo>
                                <a:pt x="10" y="62"/>
                              </a:lnTo>
                              <a:lnTo>
                                <a:pt x="8" y="64"/>
                              </a:lnTo>
                              <a:lnTo>
                                <a:pt x="7" y="64"/>
                              </a:lnTo>
                              <a:lnTo>
                                <a:pt x="7" y="65"/>
                              </a:lnTo>
                              <a:lnTo>
                                <a:pt x="9" y="68"/>
                              </a:lnTo>
                              <a:lnTo>
                                <a:pt x="7" y="70"/>
                              </a:lnTo>
                              <a:lnTo>
                                <a:pt x="3" y="73"/>
                              </a:lnTo>
                              <a:lnTo>
                                <a:pt x="1" y="73"/>
                              </a:lnTo>
                              <a:lnTo>
                                <a:pt x="0" y="72"/>
                              </a:lnTo>
                              <a:lnTo>
                                <a:pt x="0" y="69"/>
                              </a:lnTo>
                              <a:lnTo>
                                <a:pt x="2" y="68"/>
                              </a:lnTo>
                              <a:lnTo>
                                <a:pt x="4" y="66"/>
                              </a:lnTo>
                              <a:lnTo>
                                <a:pt x="4" y="64"/>
                              </a:lnTo>
                              <a:lnTo>
                                <a:pt x="4" y="62"/>
                              </a:lnTo>
                              <a:lnTo>
                                <a:pt x="3" y="60"/>
                              </a:lnTo>
                              <a:lnTo>
                                <a:pt x="3" y="58"/>
                              </a:lnTo>
                              <a:lnTo>
                                <a:pt x="4" y="56"/>
                              </a:lnTo>
                              <a:lnTo>
                                <a:pt x="4" y="54"/>
                              </a:lnTo>
                              <a:lnTo>
                                <a:pt x="5" y="52"/>
                              </a:lnTo>
                              <a:lnTo>
                                <a:pt x="9" y="49"/>
                              </a:lnTo>
                              <a:lnTo>
                                <a:pt x="13" y="46"/>
                              </a:lnTo>
                              <a:lnTo>
                                <a:pt x="14" y="42"/>
                              </a:lnTo>
                              <a:lnTo>
                                <a:pt x="14" y="38"/>
                              </a:lnTo>
                              <a:lnTo>
                                <a:pt x="15" y="37"/>
                              </a:lnTo>
                              <a:lnTo>
                                <a:pt x="20" y="35"/>
                              </a:lnTo>
                              <a:lnTo>
                                <a:pt x="21" y="33"/>
                              </a:lnTo>
                              <a:lnTo>
                                <a:pt x="21" y="32"/>
                              </a:lnTo>
                              <a:lnTo>
                                <a:pt x="26" y="27"/>
                              </a:lnTo>
                              <a:lnTo>
                                <a:pt x="29" y="23"/>
                              </a:lnTo>
                              <a:lnTo>
                                <a:pt x="31" y="21"/>
                              </a:lnTo>
                              <a:lnTo>
                                <a:pt x="31" y="21"/>
                              </a:lnTo>
                              <a:lnTo>
                                <a:pt x="31" y="19"/>
                              </a:lnTo>
                              <a:lnTo>
                                <a:pt x="31" y="18"/>
                              </a:lnTo>
                              <a:lnTo>
                                <a:pt x="29" y="18"/>
                              </a:lnTo>
                              <a:lnTo>
                                <a:pt x="28" y="17"/>
                              </a:lnTo>
                              <a:lnTo>
                                <a:pt x="30" y="14"/>
                              </a:lnTo>
                              <a:lnTo>
                                <a:pt x="32" y="12"/>
                              </a:lnTo>
                              <a:lnTo>
                                <a:pt x="36" y="12"/>
                              </a:lnTo>
                              <a:lnTo>
                                <a:pt x="36" y="14"/>
                              </a:lnTo>
                              <a:lnTo>
                                <a:pt x="36" y="14"/>
                              </a:lnTo>
                              <a:lnTo>
                                <a:pt x="37" y="16"/>
                              </a:lnTo>
                              <a:lnTo>
                                <a:pt x="39" y="16"/>
                              </a:lnTo>
                              <a:lnTo>
                                <a:pt x="42" y="16"/>
                              </a:lnTo>
                              <a:lnTo>
                                <a:pt x="44" y="14"/>
                              </a:lnTo>
                              <a:lnTo>
                                <a:pt x="45" y="12"/>
                              </a:lnTo>
                              <a:lnTo>
                                <a:pt x="46" y="10"/>
                              </a:lnTo>
                              <a:lnTo>
                                <a:pt x="50" y="8"/>
                              </a:lnTo>
                              <a:lnTo>
                                <a:pt x="53" y="9"/>
                              </a:lnTo>
                              <a:lnTo>
                                <a:pt x="59" y="10"/>
                              </a:lnTo>
                              <a:lnTo>
                                <a:pt x="64" y="9"/>
                              </a:lnTo>
                              <a:lnTo>
                                <a:pt x="67" y="8"/>
                              </a:lnTo>
                              <a:lnTo>
                                <a:pt x="72" y="8"/>
                              </a:lnTo>
                              <a:lnTo>
                                <a:pt x="74" y="8"/>
                              </a:lnTo>
                              <a:lnTo>
                                <a:pt x="75" y="8"/>
                              </a:lnTo>
                              <a:lnTo>
                                <a:pt x="75" y="8"/>
                              </a:lnTo>
                              <a:lnTo>
                                <a:pt x="76" y="7"/>
                              </a:lnTo>
                              <a:lnTo>
                                <a:pt x="78" y="6"/>
                              </a:lnTo>
                              <a:lnTo>
                                <a:pt x="79" y="6"/>
                              </a:lnTo>
                              <a:lnTo>
                                <a:pt x="79" y="5"/>
                              </a:lnTo>
                              <a:lnTo>
                                <a:pt x="78" y="5"/>
                              </a:lnTo>
                              <a:lnTo>
                                <a:pt x="75" y="5"/>
                              </a:lnTo>
                              <a:lnTo>
                                <a:pt x="74" y="5"/>
                              </a:lnTo>
                              <a:lnTo>
                                <a:pt x="74" y="4"/>
                              </a:lnTo>
                              <a:lnTo>
                                <a:pt x="75" y="2"/>
                              </a:lnTo>
                              <a:lnTo>
                                <a:pt x="77" y="0"/>
                              </a:lnTo>
                              <a:lnTo>
                                <a:pt x="79" y="0"/>
                              </a:lnTo>
                              <a:lnTo>
                                <a:pt x="80" y="0"/>
                              </a:lnTo>
                              <a:lnTo>
                                <a:pt x="84" y="3"/>
                              </a:lnTo>
                              <a:lnTo>
                                <a:pt x="84" y="3"/>
                              </a:lnTo>
                              <a:lnTo>
                                <a:pt x="85" y="3"/>
                              </a:lnTo>
                              <a:lnTo>
                                <a:pt x="85" y="3"/>
                              </a:lnTo>
                              <a:lnTo>
                                <a:pt x="87" y="3"/>
                              </a:lnTo>
                              <a:lnTo>
                                <a:pt x="88" y="5"/>
                              </a:lnTo>
                              <a:lnTo>
                                <a:pt x="88" y="5"/>
                              </a:lnTo>
                              <a:lnTo>
                                <a:pt x="96" y="5"/>
                              </a:lnTo>
                              <a:lnTo>
                                <a:pt x="98" y="5"/>
                              </a:lnTo>
                              <a:lnTo>
                                <a:pt x="103" y="8"/>
                              </a:lnTo>
                              <a:lnTo>
                                <a:pt x="108" y="11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11" name="Freeform 18">
                          <a:extLst>
                            <a:ext uri="{FF2B5EF4-FFF2-40B4-BE49-F238E27FC236}">
                              <a16:creationId xmlns:a16="http://schemas.microsoft.com/office/drawing/2014/main" id="{620FFD4D-044A-EB18-9102-892D6DF4ECC6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10781" y="7643491"/>
                          <a:ext cx="258170" cy="148308"/>
                        </a:xfrm>
                        <a:custGeom>
                          <a:avLst/>
                          <a:gdLst>
                            <a:gd name="T0" fmla="*/ 88 w 206"/>
                            <a:gd name="T1" fmla="*/ 6 h 118"/>
                            <a:gd name="T2" fmla="*/ 97 w 206"/>
                            <a:gd name="T3" fmla="*/ 4 h 118"/>
                            <a:gd name="T4" fmla="*/ 101 w 206"/>
                            <a:gd name="T5" fmla="*/ 12 h 118"/>
                            <a:gd name="T6" fmla="*/ 114 w 206"/>
                            <a:gd name="T7" fmla="*/ 16 h 118"/>
                            <a:gd name="T8" fmla="*/ 119 w 206"/>
                            <a:gd name="T9" fmla="*/ 21 h 118"/>
                            <a:gd name="T10" fmla="*/ 132 w 206"/>
                            <a:gd name="T11" fmla="*/ 22 h 118"/>
                            <a:gd name="T12" fmla="*/ 130 w 206"/>
                            <a:gd name="T13" fmla="*/ 26 h 118"/>
                            <a:gd name="T14" fmla="*/ 126 w 206"/>
                            <a:gd name="T15" fmla="*/ 32 h 118"/>
                            <a:gd name="T16" fmla="*/ 134 w 206"/>
                            <a:gd name="T17" fmla="*/ 38 h 118"/>
                            <a:gd name="T18" fmla="*/ 141 w 206"/>
                            <a:gd name="T19" fmla="*/ 44 h 118"/>
                            <a:gd name="T20" fmla="*/ 149 w 206"/>
                            <a:gd name="T21" fmla="*/ 39 h 118"/>
                            <a:gd name="T22" fmla="*/ 146 w 206"/>
                            <a:gd name="T23" fmla="*/ 30 h 118"/>
                            <a:gd name="T24" fmla="*/ 164 w 206"/>
                            <a:gd name="T25" fmla="*/ 38 h 118"/>
                            <a:gd name="T26" fmla="*/ 172 w 206"/>
                            <a:gd name="T27" fmla="*/ 36 h 118"/>
                            <a:gd name="T28" fmla="*/ 167 w 206"/>
                            <a:gd name="T29" fmla="*/ 44 h 118"/>
                            <a:gd name="T30" fmla="*/ 174 w 206"/>
                            <a:gd name="T31" fmla="*/ 50 h 118"/>
                            <a:gd name="T32" fmla="*/ 180 w 206"/>
                            <a:gd name="T33" fmla="*/ 49 h 118"/>
                            <a:gd name="T34" fmla="*/ 184 w 206"/>
                            <a:gd name="T35" fmla="*/ 50 h 118"/>
                            <a:gd name="T36" fmla="*/ 191 w 206"/>
                            <a:gd name="T37" fmla="*/ 54 h 118"/>
                            <a:gd name="T38" fmla="*/ 197 w 206"/>
                            <a:gd name="T39" fmla="*/ 59 h 118"/>
                            <a:gd name="T40" fmla="*/ 205 w 206"/>
                            <a:gd name="T41" fmla="*/ 73 h 118"/>
                            <a:gd name="T42" fmla="*/ 198 w 206"/>
                            <a:gd name="T43" fmla="*/ 74 h 118"/>
                            <a:gd name="T44" fmla="*/ 192 w 206"/>
                            <a:gd name="T45" fmla="*/ 80 h 118"/>
                            <a:gd name="T46" fmla="*/ 184 w 206"/>
                            <a:gd name="T47" fmla="*/ 89 h 118"/>
                            <a:gd name="T48" fmla="*/ 179 w 206"/>
                            <a:gd name="T49" fmla="*/ 96 h 118"/>
                            <a:gd name="T50" fmla="*/ 173 w 206"/>
                            <a:gd name="T51" fmla="*/ 102 h 118"/>
                            <a:gd name="T52" fmla="*/ 155 w 206"/>
                            <a:gd name="T53" fmla="*/ 103 h 118"/>
                            <a:gd name="T54" fmla="*/ 148 w 206"/>
                            <a:gd name="T55" fmla="*/ 115 h 118"/>
                            <a:gd name="T56" fmla="*/ 142 w 206"/>
                            <a:gd name="T57" fmla="*/ 110 h 118"/>
                            <a:gd name="T58" fmla="*/ 134 w 206"/>
                            <a:gd name="T59" fmla="*/ 106 h 118"/>
                            <a:gd name="T60" fmla="*/ 121 w 206"/>
                            <a:gd name="T61" fmla="*/ 108 h 118"/>
                            <a:gd name="T62" fmla="*/ 107 w 206"/>
                            <a:gd name="T63" fmla="*/ 102 h 118"/>
                            <a:gd name="T64" fmla="*/ 95 w 206"/>
                            <a:gd name="T65" fmla="*/ 100 h 118"/>
                            <a:gd name="T66" fmla="*/ 88 w 206"/>
                            <a:gd name="T67" fmla="*/ 97 h 118"/>
                            <a:gd name="T68" fmla="*/ 83 w 206"/>
                            <a:gd name="T69" fmla="*/ 107 h 118"/>
                            <a:gd name="T70" fmla="*/ 75 w 206"/>
                            <a:gd name="T71" fmla="*/ 115 h 118"/>
                            <a:gd name="T72" fmla="*/ 64 w 206"/>
                            <a:gd name="T73" fmla="*/ 117 h 118"/>
                            <a:gd name="T74" fmla="*/ 54 w 206"/>
                            <a:gd name="T75" fmla="*/ 108 h 118"/>
                            <a:gd name="T76" fmla="*/ 45 w 206"/>
                            <a:gd name="T77" fmla="*/ 99 h 118"/>
                            <a:gd name="T78" fmla="*/ 38 w 206"/>
                            <a:gd name="T79" fmla="*/ 94 h 118"/>
                            <a:gd name="T80" fmla="*/ 29 w 206"/>
                            <a:gd name="T81" fmla="*/ 85 h 118"/>
                            <a:gd name="T82" fmla="*/ 18 w 206"/>
                            <a:gd name="T83" fmla="*/ 78 h 118"/>
                            <a:gd name="T84" fmla="*/ 12 w 206"/>
                            <a:gd name="T85" fmla="*/ 65 h 118"/>
                            <a:gd name="T86" fmla="*/ 12 w 206"/>
                            <a:gd name="T87" fmla="*/ 58 h 118"/>
                            <a:gd name="T88" fmla="*/ 12 w 206"/>
                            <a:gd name="T89" fmla="*/ 52 h 118"/>
                            <a:gd name="T90" fmla="*/ 3 w 206"/>
                            <a:gd name="T91" fmla="*/ 43 h 118"/>
                            <a:gd name="T92" fmla="*/ 0 w 206"/>
                            <a:gd name="T93" fmla="*/ 36 h 118"/>
                            <a:gd name="T94" fmla="*/ 4 w 206"/>
                            <a:gd name="T95" fmla="*/ 38 h 118"/>
                            <a:gd name="T96" fmla="*/ 11 w 206"/>
                            <a:gd name="T97" fmla="*/ 33 h 118"/>
                            <a:gd name="T98" fmla="*/ 21 w 206"/>
                            <a:gd name="T99" fmla="*/ 30 h 118"/>
                            <a:gd name="T100" fmla="*/ 27 w 206"/>
                            <a:gd name="T101" fmla="*/ 28 h 118"/>
                            <a:gd name="T102" fmla="*/ 36 w 206"/>
                            <a:gd name="T103" fmla="*/ 23 h 118"/>
                            <a:gd name="T104" fmla="*/ 40 w 206"/>
                            <a:gd name="T105" fmla="*/ 21 h 118"/>
                            <a:gd name="T106" fmla="*/ 45 w 206"/>
                            <a:gd name="T107" fmla="*/ 16 h 118"/>
                            <a:gd name="T108" fmla="*/ 61 w 206"/>
                            <a:gd name="T109" fmla="*/ 11 h 118"/>
                            <a:gd name="T110" fmla="*/ 67 w 206"/>
                            <a:gd name="T111" fmla="*/ 5 h 118"/>
                            <a:gd name="T112" fmla="*/ 68 w 206"/>
                            <a:gd name="T113" fmla="*/ 0 h 118"/>
                            <a:gd name="T114" fmla="*/ 75 w 206"/>
                            <a:gd name="T115" fmla="*/ 5 h 118"/>
                            <a:gd name="T116" fmla="*/ 78 w 206"/>
                            <a:gd name="T117" fmla="*/ 10 h 118"/>
                            <a:gd name="T118" fmla="*/ 83 w 206"/>
                            <a:gd name="T119" fmla="*/ 9 h 11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</a:cxnLst>
                          <a:rect l="0" t="0" r="r" b="b"/>
                          <a:pathLst>
                            <a:path w="206" h="118">
                              <a:moveTo>
                                <a:pt x="83" y="9"/>
                              </a:moveTo>
                              <a:lnTo>
                                <a:pt x="86" y="9"/>
                              </a:lnTo>
                              <a:lnTo>
                                <a:pt x="88" y="8"/>
                              </a:lnTo>
                              <a:lnTo>
                                <a:pt x="88" y="6"/>
                              </a:lnTo>
                              <a:lnTo>
                                <a:pt x="88" y="2"/>
                              </a:lnTo>
                              <a:lnTo>
                                <a:pt x="88" y="2"/>
                              </a:lnTo>
                              <a:lnTo>
                                <a:pt x="92" y="3"/>
                              </a:lnTo>
                              <a:lnTo>
                                <a:pt x="97" y="4"/>
                              </a:lnTo>
                              <a:lnTo>
                                <a:pt x="97" y="8"/>
                              </a:lnTo>
                              <a:lnTo>
                                <a:pt x="98" y="10"/>
                              </a:lnTo>
                              <a:lnTo>
                                <a:pt x="100" y="11"/>
                              </a:lnTo>
                              <a:lnTo>
                                <a:pt x="101" y="12"/>
                              </a:lnTo>
                              <a:lnTo>
                                <a:pt x="103" y="12"/>
                              </a:lnTo>
                              <a:lnTo>
                                <a:pt x="108" y="14"/>
                              </a:lnTo>
                              <a:lnTo>
                                <a:pt x="111" y="15"/>
                              </a:lnTo>
                              <a:lnTo>
                                <a:pt x="114" y="16"/>
                              </a:lnTo>
                              <a:lnTo>
                                <a:pt x="116" y="18"/>
                              </a:lnTo>
                              <a:lnTo>
                                <a:pt x="117" y="18"/>
                              </a:lnTo>
                              <a:lnTo>
                                <a:pt x="119" y="20"/>
                              </a:lnTo>
                              <a:lnTo>
                                <a:pt x="119" y="21"/>
                              </a:lnTo>
                              <a:lnTo>
                                <a:pt x="121" y="20"/>
                              </a:lnTo>
                              <a:lnTo>
                                <a:pt x="128" y="19"/>
                              </a:lnTo>
                              <a:lnTo>
                                <a:pt x="130" y="21"/>
                              </a:lnTo>
                              <a:lnTo>
                                <a:pt x="132" y="22"/>
                              </a:lnTo>
                              <a:lnTo>
                                <a:pt x="132" y="23"/>
                              </a:lnTo>
                              <a:lnTo>
                                <a:pt x="132" y="24"/>
                              </a:lnTo>
                              <a:lnTo>
                                <a:pt x="131" y="26"/>
                              </a:lnTo>
                              <a:lnTo>
                                <a:pt x="130" y="26"/>
                              </a:lnTo>
                              <a:lnTo>
                                <a:pt x="128" y="27"/>
                              </a:lnTo>
                              <a:lnTo>
                                <a:pt x="127" y="28"/>
                              </a:lnTo>
                              <a:lnTo>
                                <a:pt x="125" y="30"/>
                              </a:lnTo>
                              <a:lnTo>
                                <a:pt x="126" y="32"/>
                              </a:lnTo>
                              <a:lnTo>
                                <a:pt x="128" y="32"/>
                              </a:lnTo>
                              <a:lnTo>
                                <a:pt x="129" y="33"/>
                              </a:lnTo>
                              <a:lnTo>
                                <a:pt x="129" y="34"/>
                              </a:lnTo>
                              <a:lnTo>
                                <a:pt x="134" y="38"/>
                              </a:lnTo>
                              <a:lnTo>
                                <a:pt x="138" y="44"/>
                              </a:lnTo>
                              <a:lnTo>
                                <a:pt x="139" y="45"/>
                              </a:lnTo>
                              <a:lnTo>
                                <a:pt x="140" y="46"/>
                              </a:lnTo>
                              <a:lnTo>
                                <a:pt x="141" y="44"/>
                              </a:lnTo>
                              <a:lnTo>
                                <a:pt x="143" y="43"/>
                              </a:lnTo>
                              <a:lnTo>
                                <a:pt x="145" y="41"/>
                              </a:lnTo>
                              <a:lnTo>
                                <a:pt x="147" y="41"/>
                              </a:lnTo>
                              <a:lnTo>
                                <a:pt x="149" y="39"/>
                              </a:lnTo>
                              <a:lnTo>
                                <a:pt x="149" y="38"/>
                              </a:lnTo>
                              <a:lnTo>
                                <a:pt x="147" y="34"/>
                              </a:lnTo>
                              <a:lnTo>
                                <a:pt x="145" y="31"/>
                              </a:lnTo>
                              <a:lnTo>
                                <a:pt x="146" y="30"/>
                              </a:lnTo>
                              <a:lnTo>
                                <a:pt x="149" y="31"/>
                              </a:lnTo>
                              <a:lnTo>
                                <a:pt x="154" y="32"/>
                              </a:lnTo>
                              <a:lnTo>
                                <a:pt x="162" y="38"/>
                              </a:lnTo>
                              <a:lnTo>
                                <a:pt x="164" y="38"/>
                              </a:lnTo>
                              <a:lnTo>
                                <a:pt x="166" y="38"/>
                              </a:lnTo>
                              <a:lnTo>
                                <a:pt x="169" y="37"/>
                              </a:lnTo>
                              <a:lnTo>
                                <a:pt x="171" y="36"/>
                              </a:lnTo>
                              <a:lnTo>
                                <a:pt x="172" y="36"/>
                              </a:lnTo>
                              <a:lnTo>
                                <a:pt x="172" y="39"/>
                              </a:lnTo>
                              <a:lnTo>
                                <a:pt x="171" y="41"/>
                              </a:lnTo>
                              <a:lnTo>
                                <a:pt x="167" y="43"/>
                              </a:lnTo>
                              <a:lnTo>
                                <a:pt x="167" y="44"/>
                              </a:lnTo>
                              <a:lnTo>
                                <a:pt x="169" y="44"/>
                              </a:lnTo>
                              <a:lnTo>
                                <a:pt x="171" y="46"/>
                              </a:lnTo>
                              <a:lnTo>
                                <a:pt x="172" y="48"/>
                              </a:lnTo>
                              <a:lnTo>
                                <a:pt x="174" y="50"/>
                              </a:lnTo>
                              <a:lnTo>
                                <a:pt x="175" y="51"/>
                              </a:lnTo>
                              <a:lnTo>
                                <a:pt x="176" y="51"/>
                              </a:lnTo>
                              <a:lnTo>
                                <a:pt x="180" y="50"/>
                              </a:lnTo>
                              <a:lnTo>
                                <a:pt x="180" y="49"/>
                              </a:lnTo>
                              <a:lnTo>
                                <a:pt x="181" y="49"/>
                              </a:lnTo>
                              <a:lnTo>
                                <a:pt x="181" y="49"/>
                              </a:lnTo>
                              <a:lnTo>
                                <a:pt x="183" y="50"/>
                              </a:lnTo>
                              <a:lnTo>
                                <a:pt x="184" y="50"/>
                              </a:lnTo>
                              <a:lnTo>
                                <a:pt x="186" y="52"/>
                              </a:lnTo>
                              <a:lnTo>
                                <a:pt x="188" y="54"/>
                              </a:lnTo>
                              <a:lnTo>
                                <a:pt x="190" y="54"/>
                              </a:lnTo>
                              <a:lnTo>
                                <a:pt x="191" y="54"/>
                              </a:lnTo>
                              <a:lnTo>
                                <a:pt x="196" y="55"/>
                              </a:lnTo>
                              <a:lnTo>
                                <a:pt x="197" y="56"/>
                              </a:lnTo>
                              <a:lnTo>
                                <a:pt x="197" y="58"/>
                              </a:lnTo>
                              <a:lnTo>
                                <a:pt x="197" y="59"/>
                              </a:lnTo>
                              <a:lnTo>
                                <a:pt x="198" y="61"/>
                              </a:lnTo>
                              <a:lnTo>
                                <a:pt x="205" y="68"/>
                              </a:lnTo>
                              <a:lnTo>
                                <a:pt x="205" y="72"/>
                              </a:lnTo>
                              <a:lnTo>
                                <a:pt x="205" y="73"/>
                              </a:lnTo>
                              <a:lnTo>
                                <a:pt x="205" y="73"/>
                              </a:lnTo>
                              <a:lnTo>
                                <a:pt x="203" y="74"/>
                              </a:lnTo>
                              <a:lnTo>
                                <a:pt x="201" y="74"/>
                              </a:lnTo>
                              <a:lnTo>
                                <a:pt x="198" y="74"/>
                              </a:lnTo>
                              <a:lnTo>
                                <a:pt x="196" y="75"/>
                              </a:lnTo>
                              <a:lnTo>
                                <a:pt x="195" y="78"/>
                              </a:lnTo>
                              <a:lnTo>
                                <a:pt x="192" y="79"/>
                              </a:lnTo>
                              <a:lnTo>
                                <a:pt x="192" y="80"/>
                              </a:lnTo>
                              <a:lnTo>
                                <a:pt x="191" y="81"/>
                              </a:lnTo>
                              <a:lnTo>
                                <a:pt x="185" y="85"/>
                              </a:lnTo>
                              <a:lnTo>
                                <a:pt x="184" y="87"/>
                              </a:lnTo>
                              <a:lnTo>
                                <a:pt x="184" y="89"/>
                              </a:lnTo>
                              <a:lnTo>
                                <a:pt x="184" y="91"/>
                              </a:lnTo>
                              <a:lnTo>
                                <a:pt x="183" y="94"/>
                              </a:lnTo>
                              <a:lnTo>
                                <a:pt x="181" y="95"/>
                              </a:lnTo>
                              <a:lnTo>
                                <a:pt x="179" y="96"/>
                              </a:lnTo>
                              <a:lnTo>
                                <a:pt x="177" y="97"/>
                              </a:lnTo>
                              <a:lnTo>
                                <a:pt x="177" y="98"/>
                              </a:lnTo>
                              <a:lnTo>
                                <a:pt x="175" y="100"/>
                              </a:lnTo>
                              <a:lnTo>
                                <a:pt x="173" y="102"/>
                              </a:lnTo>
                              <a:lnTo>
                                <a:pt x="169" y="104"/>
                              </a:lnTo>
                              <a:lnTo>
                                <a:pt x="164" y="105"/>
                              </a:lnTo>
                              <a:lnTo>
                                <a:pt x="159" y="104"/>
                              </a:lnTo>
                              <a:lnTo>
                                <a:pt x="155" y="103"/>
                              </a:lnTo>
                              <a:lnTo>
                                <a:pt x="154" y="104"/>
                              </a:lnTo>
                              <a:lnTo>
                                <a:pt x="151" y="107"/>
                              </a:lnTo>
                              <a:lnTo>
                                <a:pt x="149" y="112"/>
                              </a:lnTo>
                              <a:lnTo>
                                <a:pt x="148" y="115"/>
                              </a:lnTo>
                              <a:lnTo>
                                <a:pt x="147" y="114"/>
                              </a:lnTo>
                              <a:lnTo>
                                <a:pt x="146" y="111"/>
                              </a:lnTo>
                              <a:lnTo>
                                <a:pt x="144" y="110"/>
                              </a:lnTo>
                              <a:lnTo>
                                <a:pt x="142" y="110"/>
                              </a:lnTo>
                              <a:lnTo>
                                <a:pt x="140" y="109"/>
                              </a:lnTo>
                              <a:lnTo>
                                <a:pt x="138" y="107"/>
                              </a:lnTo>
                              <a:lnTo>
                                <a:pt x="136" y="106"/>
                              </a:lnTo>
                              <a:lnTo>
                                <a:pt x="134" y="106"/>
                              </a:lnTo>
                              <a:lnTo>
                                <a:pt x="132" y="107"/>
                              </a:lnTo>
                              <a:lnTo>
                                <a:pt x="130" y="109"/>
                              </a:lnTo>
                              <a:lnTo>
                                <a:pt x="126" y="109"/>
                              </a:lnTo>
                              <a:lnTo>
                                <a:pt x="121" y="108"/>
                              </a:lnTo>
                              <a:lnTo>
                                <a:pt x="114" y="103"/>
                              </a:lnTo>
                              <a:lnTo>
                                <a:pt x="112" y="103"/>
                              </a:lnTo>
                              <a:lnTo>
                                <a:pt x="110" y="103"/>
                              </a:lnTo>
                              <a:lnTo>
                                <a:pt x="107" y="102"/>
                              </a:lnTo>
                              <a:lnTo>
                                <a:pt x="101" y="99"/>
                              </a:lnTo>
                              <a:lnTo>
                                <a:pt x="98" y="98"/>
                              </a:lnTo>
                              <a:lnTo>
                                <a:pt x="97" y="98"/>
                              </a:lnTo>
                              <a:lnTo>
                                <a:pt x="95" y="100"/>
                              </a:lnTo>
                              <a:lnTo>
                                <a:pt x="93" y="100"/>
                              </a:lnTo>
                              <a:lnTo>
                                <a:pt x="93" y="98"/>
                              </a:lnTo>
                              <a:lnTo>
                                <a:pt x="91" y="97"/>
                              </a:lnTo>
                              <a:lnTo>
                                <a:pt x="88" y="97"/>
                              </a:lnTo>
                              <a:lnTo>
                                <a:pt x="88" y="98"/>
                              </a:lnTo>
                              <a:lnTo>
                                <a:pt x="87" y="105"/>
                              </a:lnTo>
                              <a:lnTo>
                                <a:pt x="86" y="107"/>
                              </a:lnTo>
                              <a:lnTo>
                                <a:pt x="83" y="107"/>
                              </a:lnTo>
                              <a:lnTo>
                                <a:pt x="82" y="109"/>
                              </a:lnTo>
                              <a:lnTo>
                                <a:pt x="80" y="112"/>
                              </a:lnTo>
                              <a:lnTo>
                                <a:pt x="80" y="115"/>
                              </a:lnTo>
                              <a:lnTo>
                                <a:pt x="75" y="115"/>
                              </a:lnTo>
                              <a:lnTo>
                                <a:pt x="73" y="114"/>
                              </a:lnTo>
                              <a:lnTo>
                                <a:pt x="71" y="115"/>
                              </a:lnTo>
                              <a:lnTo>
                                <a:pt x="70" y="117"/>
                              </a:lnTo>
                              <a:lnTo>
                                <a:pt x="64" y="117"/>
                              </a:lnTo>
                              <a:lnTo>
                                <a:pt x="60" y="115"/>
                              </a:lnTo>
                              <a:lnTo>
                                <a:pt x="58" y="111"/>
                              </a:lnTo>
                              <a:lnTo>
                                <a:pt x="56" y="109"/>
                              </a:lnTo>
                              <a:lnTo>
                                <a:pt x="54" y="108"/>
                              </a:lnTo>
                              <a:lnTo>
                                <a:pt x="53" y="107"/>
                              </a:lnTo>
                              <a:lnTo>
                                <a:pt x="51" y="106"/>
                              </a:lnTo>
                              <a:lnTo>
                                <a:pt x="49" y="102"/>
                              </a:lnTo>
                              <a:lnTo>
                                <a:pt x="45" y="99"/>
                              </a:lnTo>
                              <a:lnTo>
                                <a:pt x="41" y="99"/>
                              </a:lnTo>
                              <a:lnTo>
                                <a:pt x="40" y="98"/>
                              </a:lnTo>
                              <a:lnTo>
                                <a:pt x="40" y="96"/>
                              </a:lnTo>
                              <a:lnTo>
                                <a:pt x="38" y="94"/>
                              </a:lnTo>
                              <a:lnTo>
                                <a:pt x="37" y="92"/>
                              </a:lnTo>
                              <a:lnTo>
                                <a:pt x="35" y="91"/>
                              </a:lnTo>
                              <a:lnTo>
                                <a:pt x="32" y="90"/>
                              </a:lnTo>
                              <a:lnTo>
                                <a:pt x="29" y="85"/>
                              </a:lnTo>
                              <a:lnTo>
                                <a:pt x="25" y="82"/>
                              </a:lnTo>
                              <a:lnTo>
                                <a:pt x="22" y="82"/>
                              </a:lnTo>
                              <a:lnTo>
                                <a:pt x="20" y="80"/>
                              </a:lnTo>
                              <a:lnTo>
                                <a:pt x="18" y="78"/>
                              </a:lnTo>
                              <a:lnTo>
                                <a:pt x="17" y="76"/>
                              </a:lnTo>
                              <a:lnTo>
                                <a:pt x="14" y="70"/>
                              </a:lnTo>
                              <a:lnTo>
                                <a:pt x="13" y="67"/>
                              </a:lnTo>
                              <a:lnTo>
                                <a:pt x="12" y="65"/>
                              </a:lnTo>
                              <a:lnTo>
                                <a:pt x="10" y="63"/>
                              </a:lnTo>
                              <a:lnTo>
                                <a:pt x="9" y="62"/>
                              </a:lnTo>
                              <a:lnTo>
                                <a:pt x="11" y="60"/>
                              </a:lnTo>
                              <a:lnTo>
                                <a:pt x="12" y="58"/>
                              </a:lnTo>
                              <a:lnTo>
                                <a:pt x="13" y="57"/>
                              </a:lnTo>
                              <a:lnTo>
                                <a:pt x="13" y="56"/>
                              </a:lnTo>
                              <a:lnTo>
                                <a:pt x="13" y="55"/>
                              </a:lnTo>
                              <a:lnTo>
                                <a:pt x="12" y="52"/>
                              </a:lnTo>
                              <a:lnTo>
                                <a:pt x="9" y="50"/>
                              </a:lnTo>
                              <a:lnTo>
                                <a:pt x="6" y="48"/>
                              </a:lnTo>
                              <a:lnTo>
                                <a:pt x="4" y="46"/>
                              </a:lnTo>
                              <a:lnTo>
                                <a:pt x="3" y="43"/>
                              </a:lnTo>
                              <a:lnTo>
                                <a:pt x="3" y="42"/>
                              </a:lnTo>
                              <a:lnTo>
                                <a:pt x="1" y="40"/>
                              </a:lnTo>
                              <a:lnTo>
                                <a:pt x="0" y="38"/>
                              </a:lnTo>
                              <a:lnTo>
                                <a:pt x="0" y="36"/>
                              </a:lnTo>
                              <a:lnTo>
                                <a:pt x="1" y="35"/>
                              </a:lnTo>
                              <a:lnTo>
                                <a:pt x="2" y="35"/>
                              </a:lnTo>
                              <a:lnTo>
                                <a:pt x="3" y="37"/>
                              </a:lnTo>
                              <a:lnTo>
                                <a:pt x="4" y="38"/>
                              </a:lnTo>
                              <a:lnTo>
                                <a:pt x="6" y="41"/>
                              </a:lnTo>
                              <a:lnTo>
                                <a:pt x="7" y="40"/>
                              </a:lnTo>
                              <a:lnTo>
                                <a:pt x="8" y="37"/>
                              </a:lnTo>
                              <a:lnTo>
                                <a:pt x="11" y="33"/>
                              </a:lnTo>
                              <a:lnTo>
                                <a:pt x="14" y="32"/>
                              </a:lnTo>
                              <a:lnTo>
                                <a:pt x="17" y="32"/>
                              </a:lnTo>
                              <a:lnTo>
                                <a:pt x="19" y="31"/>
                              </a:lnTo>
                              <a:lnTo>
                                <a:pt x="21" y="30"/>
                              </a:lnTo>
                              <a:lnTo>
                                <a:pt x="24" y="31"/>
                              </a:lnTo>
                              <a:lnTo>
                                <a:pt x="26" y="31"/>
                              </a:lnTo>
                              <a:lnTo>
                                <a:pt x="27" y="31"/>
                              </a:lnTo>
                              <a:lnTo>
                                <a:pt x="27" y="28"/>
                              </a:lnTo>
                              <a:lnTo>
                                <a:pt x="28" y="27"/>
                              </a:lnTo>
                              <a:lnTo>
                                <a:pt x="34" y="26"/>
                              </a:lnTo>
                              <a:lnTo>
                                <a:pt x="35" y="22"/>
                              </a:lnTo>
                              <a:lnTo>
                                <a:pt x="36" y="23"/>
                              </a:lnTo>
                              <a:lnTo>
                                <a:pt x="37" y="22"/>
                              </a:lnTo>
                              <a:lnTo>
                                <a:pt x="38" y="21"/>
                              </a:lnTo>
                              <a:lnTo>
                                <a:pt x="39" y="21"/>
                              </a:lnTo>
                              <a:lnTo>
                                <a:pt x="40" y="21"/>
                              </a:lnTo>
                              <a:lnTo>
                                <a:pt x="41" y="22"/>
                              </a:lnTo>
                              <a:lnTo>
                                <a:pt x="42" y="21"/>
                              </a:lnTo>
                              <a:lnTo>
                                <a:pt x="44" y="17"/>
                              </a:lnTo>
                              <a:lnTo>
                                <a:pt x="45" y="16"/>
                              </a:lnTo>
                              <a:lnTo>
                                <a:pt x="49" y="16"/>
                              </a:lnTo>
                              <a:lnTo>
                                <a:pt x="55" y="14"/>
                              </a:lnTo>
                              <a:lnTo>
                                <a:pt x="58" y="12"/>
                              </a:lnTo>
                              <a:lnTo>
                                <a:pt x="61" y="11"/>
                              </a:lnTo>
                              <a:lnTo>
                                <a:pt x="64" y="9"/>
                              </a:lnTo>
                              <a:lnTo>
                                <a:pt x="70" y="7"/>
                              </a:lnTo>
                              <a:lnTo>
                                <a:pt x="70" y="7"/>
                              </a:lnTo>
                              <a:lnTo>
                                <a:pt x="67" y="5"/>
                              </a:lnTo>
                              <a:lnTo>
                                <a:pt x="67" y="3"/>
                              </a:lnTo>
                              <a:lnTo>
                                <a:pt x="66" y="2"/>
                              </a:lnTo>
                              <a:lnTo>
                                <a:pt x="67" y="1"/>
                              </a:lnTo>
                              <a:lnTo>
                                <a:pt x="68" y="0"/>
                              </a:lnTo>
                              <a:lnTo>
                                <a:pt x="70" y="1"/>
                              </a:lnTo>
                              <a:lnTo>
                                <a:pt x="74" y="2"/>
                              </a:lnTo>
                              <a:lnTo>
                                <a:pt x="75" y="3"/>
                              </a:lnTo>
                              <a:lnTo>
                                <a:pt x="75" y="5"/>
                              </a:lnTo>
                              <a:lnTo>
                                <a:pt x="76" y="7"/>
                              </a:lnTo>
                              <a:lnTo>
                                <a:pt x="77" y="7"/>
                              </a:lnTo>
                              <a:lnTo>
                                <a:pt x="77" y="10"/>
                              </a:lnTo>
                              <a:lnTo>
                                <a:pt x="78" y="10"/>
                              </a:lnTo>
                              <a:lnTo>
                                <a:pt x="80" y="11"/>
                              </a:lnTo>
                              <a:lnTo>
                                <a:pt x="82" y="11"/>
                              </a:lnTo>
                              <a:lnTo>
                                <a:pt x="82" y="10"/>
                              </a:lnTo>
                              <a:lnTo>
                                <a:pt x="83" y="9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12" name="Freeform 20">
                          <a:extLst>
                            <a:ext uri="{FF2B5EF4-FFF2-40B4-BE49-F238E27FC236}">
                              <a16:creationId xmlns:a16="http://schemas.microsoft.com/office/drawing/2014/main" id="{6669927E-D320-C221-BF40-D4C163732AD8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874586" y="7390816"/>
                          <a:ext cx="346053" cy="472392"/>
                        </a:xfrm>
                        <a:custGeom>
                          <a:avLst/>
                          <a:gdLst>
                            <a:gd name="T0" fmla="*/ 244 w 280"/>
                            <a:gd name="T1" fmla="*/ 54 h 379"/>
                            <a:gd name="T2" fmla="*/ 157 w 280"/>
                            <a:gd name="T3" fmla="*/ 32 h 379"/>
                            <a:gd name="T4" fmla="*/ 236 w 280"/>
                            <a:gd name="T5" fmla="*/ 38 h 379"/>
                            <a:gd name="T6" fmla="*/ 225 w 280"/>
                            <a:gd name="T7" fmla="*/ 25 h 379"/>
                            <a:gd name="T8" fmla="*/ 236 w 280"/>
                            <a:gd name="T9" fmla="*/ 30 h 379"/>
                            <a:gd name="T10" fmla="*/ 80 w 280"/>
                            <a:gd name="T11" fmla="*/ 16 h 379"/>
                            <a:gd name="T12" fmla="*/ 128 w 280"/>
                            <a:gd name="T13" fmla="*/ 25 h 379"/>
                            <a:gd name="T14" fmla="*/ 157 w 280"/>
                            <a:gd name="T15" fmla="*/ 36 h 379"/>
                            <a:gd name="T16" fmla="*/ 178 w 280"/>
                            <a:gd name="T17" fmla="*/ 50 h 379"/>
                            <a:gd name="T18" fmla="*/ 219 w 280"/>
                            <a:gd name="T19" fmla="*/ 34 h 379"/>
                            <a:gd name="T20" fmla="*/ 256 w 280"/>
                            <a:gd name="T21" fmla="*/ 69 h 379"/>
                            <a:gd name="T22" fmla="*/ 254 w 280"/>
                            <a:gd name="T23" fmla="*/ 107 h 379"/>
                            <a:gd name="T24" fmla="*/ 267 w 280"/>
                            <a:gd name="T25" fmla="*/ 143 h 379"/>
                            <a:gd name="T26" fmla="*/ 269 w 280"/>
                            <a:gd name="T27" fmla="*/ 161 h 379"/>
                            <a:gd name="T28" fmla="*/ 277 w 280"/>
                            <a:gd name="T29" fmla="*/ 184 h 379"/>
                            <a:gd name="T30" fmla="*/ 270 w 280"/>
                            <a:gd name="T31" fmla="*/ 214 h 379"/>
                            <a:gd name="T32" fmla="*/ 258 w 280"/>
                            <a:gd name="T33" fmla="*/ 203 h 379"/>
                            <a:gd name="T34" fmla="*/ 248 w 280"/>
                            <a:gd name="T35" fmla="*/ 215 h 379"/>
                            <a:gd name="T36" fmla="*/ 228 w 280"/>
                            <a:gd name="T37" fmla="*/ 224 h 379"/>
                            <a:gd name="T38" fmla="*/ 214 w 280"/>
                            <a:gd name="T39" fmla="*/ 234 h 379"/>
                            <a:gd name="T40" fmla="*/ 194 w 280"/>
                            <a:gd name="T41" fmla="*/ 241 h 379"/>
                            <a:gd name="T42" fmla="*/ 194 w 280"/>
                            <a:gd name="T43" fmla="*/ 249 h 379"/>
                            <a:gd name="T44" fmla="*/ 199 w 280"/>
                            <a:gd name="T45" fmla="*/ 265 h 379"/>
                            <a:gd name="T46" fmla="*/ 215 w 280"/>
                            <a:gd name="T47" fmla="*/ 285 h 379"/>
                            <a:gd name="T48" fmla="*/ 235 w 280"/>
                            <a:gd name="T49" fmla="*/ 302 h 379"/>
                            <a:gd name="T50" fmla="*/ 239 w 280"/>
                            <a:gd name="T51" fmla="*/ 321 h 379"/>
                            <a:gd name="T52" fmla="*/ 222 w 280"/>
                            <a:gd name="T53" fmla="*/ 332 h 379"/>
                            <a:gd name="T54" fmla="*/ 215 w 280"/>
                            <a:gd name="T55" fmla="*/ 357 h 379"/>
                            <a:gd name="T56" fmla="*/ 217 w 280"/>
                            <a:gd name="T57" fmla="*/ 369 h 379"/>
                            <a:gd name="T58" fmla="*/ 203 w 280"/>
                            <a:gd name="T59" fmla="*/ 362 h 379"/>
                            <a:gd name="T60" fmla="*/ 179 w 280"/>
                            <a:gd name="T61" fmla="*/ 364 h 379"/>
                            <a:gd name="T62" fmla="*/ 158 w 280"/>
                            <a:gd name="T63" fmla="*/ 373 h 379"/>
                            <a:gd name="T64" fmla="*/ 140 w 280"/>
                            <a:gd name="T65" fmla="*/ 366 h 379"/>
                            <a:gd name="T66" fmla="*/ 131 w 280"/>
                            <a:gd name="T67" fmla="*/ 374 h 379"/>
                            <a:gd name="T68" fmla="*/ 118 w 280"/>
                            <a:gd name="T69" fmla="*/ 366 h 379"/>
                            <a:gd name="T70" fmla="*/ 91 w 280"/>
                            <a:gd name="T71" fmla="*/ 359 h 379"/>
                            <a:gd name="T72" fmla="*/ 78 w 280"/>
                            <a:gd name="T73" fmla="*/ 360 h 379"/>
                            <a:gd name="T74" fmla="*/ 79 w 280"/>
                            <a:gd name="T75" fmla="*/ 364 h 379"/>
                            <a:gd name="T76" fmla="*/ 51 w 280"/>
                            <a:gd name="T77" fmla="*/ 361 h 379"/>
                            <a:gd name="T78" fmla="*/ 61 w 280"/>
                            <a:gd name="T79" fmla="*/ 316 h 379"/>
                            <a:gd name="T80" fmla="*/ 51 w 280"/>
                            <a:gd name="T81" fmla="*/ 296 h 379"/>
                            <a:gd name="T82" fmla="*/ 35 w 280"/>
                            <a:gd name="T83" fmla="*/ 292 h 379"/>
                            <a:gd name="T84" fmla="*/ 22 w 280"/>
                            <a:gd name="T85" fmla="*/ 283 h 379"/>
                            <a:gd name="T86" fmla="*/ 19 w 280"/>
                            <a:gd name="T87" fmla="*/ 267 h 379"/>
                            <a:gd name="T88" fmla="*/ 8 w 280"/>
                            <a:gd name="T89" fmla="*/ 249 h 379"/>
                            <a:gd name="T90" fmla="*/ 10 w 280"/>
                            <a:gd name="T91" fmla="*/ 229 h 379"/>
                            <a:gd name="T92" fmla="*/ 3 w 280"/>
                            <a:gd name="T93" fmla="*/ 206 h 379"/>
                            <a:gd name="T94" fmla="*/ 8 w 280"/>
                            <a:gd name="T95" fmla="*/ 197 h 379"/>
                            <a:gd name="T96" fmla="*/ 8 w 280"/>
                            <a:gd name="T97" fmla="*/ 177 h 379"/>
                            <a:gd name="T98" fmla="*/ 14 w 280"/>
                            <a:gd name="T99" fmla="*/ 164 h 379"/>
                            <a:gd name="T100" fmla="*/ 27 w 280"/>
                            <a:gd name="T101" fmla="*/ 155 h 379"/>
                            <a:gd name="T102" fmla="*/ 36 w 280"/>
                            <a:gd name="T103" fmla="*/ 138 h 379"/>
                            <a:gd name="T104" fmla="*/ 27 w 280"/>
                            <a:gd name="T105" fmla="*/ 128 h 379"/>
                            <a:gd name="T106" fmla="*/ 41 w 280"/>
                            <a:gd name="T107" fmla="*/ 107 h 379"/>
                            <a:gd name="T108" fmla="*/ 54 w 280"/>
                            <a:gd name="T109" fmla="*/ 71 h 379"/>
                            <a:gd name="T110" fmla="*/ 79 w 280"/>
                            <a:gd name="T111" fmla="*/ 79 h 379"/>
                            <a:gd name="T112" fmla="*/ 102 w 280"/>
                            <a:gd name="T113" fmla="*/ 63 h 379"/>
                            <a:gd name="T114" fmla="*/ 95 w 280"/>
                            <a:gd name="T115" fmla="*/ 60 h 379"/>
                            <a:gd name="T116" fmla="*/ 85 w 280"/>
                            <a:gd name="T117" fmla="*/ 35 h 379"/>
                            <a:gd name="T118" fmla="*/ 92 w 280"/>
                            <a:gd name="T119" fmla="*/ 8 h 379"/>
                            <a:gd name="T120" fmla="*/ 75 w 280"/>
                            <a:gd name="T121" fmla="*/ 14 h 379"/>
                            <a:gd name="T122" fmla="*/ 85 w 280"/>
                            <a:gd name="T123" fmla="*/ 9 h 37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  <a:cxn ang="0">
                              <a:pos x="T120" y="T121"/>
                            </a:cxn>
                            <a:cxn ang="0">
                              <a:pos x="T122" y="T123"/>
                            </a:cxn>
                          </a:cxnLst>
                          <a:rect l="0" t="0" r="r" b="b"/>
                          <a:pathLst>
                            <a:path w="280" h="379">
                              <a:moveTo>
                                <a:pt x="255" y="58"/>
                              </a:moveTo>
                              <a:lnTo>
                                <a:pt x="254" y="60"/>
                              </a:lnTo>
                              <a:lnTo>
                                <a:pt x="255" y="62"/>
                              </a:lnTo>
                              <a:lnTo>
                                <a:pt x="254" y="62"/>
                              </a:lnTo>
                              <a:lnTo>
                                <a:pt x="250" y="63"/>
                              </a:lnTo>
                              <a:lnTo>
                                <a:pt x="246" y="62"/>
                              </a:lnTo>
                              <a:lnTo>
                                <a:pt x="246" y="58"/>
                              </a:lnTo>
                              <a:lnTo>
                                <a:pt x="246" y="56"/>
                              </a:lnTo>
                              <a:lnTo>
                                <a:pt x="244" y="54"/>
                              </a:lnTo>
                              <a:lnTo>
                                <a:pt x="243" y="52"/>
                              </a:lnTo>
                              <a:lnTo>
                                <a:pt x="243" y="51"/>
                              </a:lnTo>
                              <a:lnTo>
                                <a:pt x="243" y="49"/>
                              </a:lnTo>
                              <a:lnTo>
                                <a:pt x="249" y="54"/>
                              </a:lnTo>
                              <a:lnTo>
                                <a:pt x="255" y="58"/>
                              </a:lnTo>
                              <a:close/>
                              <a:moveTo>
                                <a:pt x="165" y="34"/>
                              </a:moveTo>
                              <a:lnTo>
                                <a:pt x="161" y="34"/>
                              </a:lnTo>
                              <a:lnTo>
                                <a:pt x="159" y="32"/>
                              </a:lnTo>
                              <a:lnTo>
                                <a:pt x="157" y="32"/>
                              </a:lnTo>
                              <a:lnTo>
                                <a:pt x="158" y="28"/>
                              </a:lnTo>
                              <a:lnTo>
                                <a:pt x="159" y="28"/>
                              </a:lnTo>
                              <a:lnTo>
                                <a:pt x="164" y="30"/>
                              </a:lnTo>
                              <a:lnTo>
                                <a:pt x="165" y="33"/>
                              </a:lnTo>
                              <a:lnTo>
                                <a:pt x="165" y="34"/>
                              </a:lnTo>
                              <a:close/>
                              <a:moveTo>
                                <a:pt x="239" y="36"/>
                              </a:moveTo>
                              <a:lnTo>
                                <a:pt x="240" y="40"/>
                              </a:lnTo>
                              <a:lnTo>
                                <a:pt x="239" y="41"/>
                              </a:lnTo>
                              <a:lnTo>
                                <a:pt x="236" y="38"/>
                              </a:lnTo>
                              <a:lnTo>
                                <a:pt x="233" y="38"/>
                              </a:lnTo>
                              <a:lnTo>
                                <a:pt x="230" y="43"/>
                              </a:lnTo>
                              <a:lnTo>
                                <a:pt x="229" y="43"/>
                              </a:lnTo>
                              <a:lnTo>
                                <a:pt x="224" y="39"/>
                              </a:lnTo>
                              <a:lnTo>
                                <a:pt x="223" y="36"/>
                              </a:lnTo>
                              <a:lnTo>
                                <a:pt x="222" y="35"/>
                              </a:lnTo>
                              <a:lnTo>
                                <a:pt x="224" y="29"/>
                              </a:lnTo>
                              <a:lnTo>
                                <a:pt x="223" y="27"/>
                              </a:lnTo>
                              <a:lnTo>
                                <a:pt x="225" y="25"/>
                              </a:lnTo>
                              <a:lnTo>
                                <a:pt x="225" y="22"/>
                              </a:lnTo>
                              <a:lnTo>
                                <a:pt x="228" y="19"/>
                              </a:lnTo>
                              <a:lnTo>
                                <a:pt x="231" y="19"/>
                              </a:lnTo>
                              <a:lnTo>
                                <a:pt x="231" y="22"/>
                              </a:lnTo>
                              <a:lnTo>
                                <a:pt x="233" y="23"/>
                              </a:lnTo>
                              <a:lnTo>
                                <a:pt x="237" y="25"/>
                              </a:lnTo>
                              <a:lnTo>
                                <a:pt x="238" y="27"/>
                              </a:lnTo>
                              <a:lnTo>
                                <a:pt x="238" y="28"/>
                              </a:lnTo>
                              <a:lnTo>
                                <a:pt x="236" y="30"/>
                              </a:lnTo>
                              <a:lnTo>
                                <a:pt x="236" y="32"/>
                              </a:lnTo>
                              <a:lnTo>
                                <a:pt x="236" y="33"/>
                              </a:lnTo>
                              <a:lnTo>
                                <a:pt x="239" y="36"/>
                              </a:lnTo>
                              <a:close/>
                              <a:moveTo>
                                <a:pt x="83" y="19"/>
                              </a:moveTo>
                              <a:lnTo>
                                <a:pt x="82" y="20"/>
                              </a:lnTo>
                              <a:lnTo>
                                <a:pt x="79" y="19"/>
                              </a:lnTo>
                              <a:lnTo>
                                <a:pt x="78" y="18"/>
                              </a:lnTo>
                              <a:lnTo>
                                <a:pt x="78" y="17"/>
                              </a:lnTo>
                              <a:lnTo>
                                <a:pt x="80" y="16"/>
                              </a:lnTo>
                              <a:lnTo>
                                <a:pt x="81" y="16"/>
                              </a:lnTo>
                              <a:lnTo>
                                <a:pt x="83" y="16"/>
                              </a:lnTo>
                              <a:lnTo>
                                <a:pt x="83" y="19"/>
                              </a:lnTo>
                              <a:close/>
                              <a:moveTo>
                                <a:pt x="118" y="12"/>
                              </a:moveTo>
                              <a:lnTo>
                                <a:pt x="119" y="13"/>
                              </a:lnTo>
                              <a:lnTo>
                                <a:pt x="123" y="15"/>
                              </a:lnTo>
                              <a:lnTo>
                                <a:pt x="125" y="17"/>
                              </a:lnTo>
                              <a:lnTo>
                                <a:pt x="127" y="21"/>
                              </a:lnTo>
                              <a:lnTo>
                                <a:pt x="128" y="25"/>
                              </a:lnTo>
                              <a:lnTo>
                                <a:pt x="124" y="29"/>
                              </a:lnTo>
                              <a:lnTo>
                                <a:pt x="123" y="31"/>
                              </a:lnTo>
                              <a:lnTo>
                                <a:pt x="131" y="30"/>
                              </a:lnTo>
                              <a:lnTo>
                                <a:pt x="132" y="32"/>
                              </a:lnTo>
                              <a:lnTo>
                                <a:pt x="133" y="35"/>
                              </a:lnTo>
                              <a:lnTo>
                                <a:pt x="137" y="33"/>
                              </a:lnTo>
                              <a:lnTo>
                                <a:pt x="149" y="40"/>
                              </a:lnTo>
                              <a:lnTo>
                                <a:pt x="156" y="36"/>
                              </a:lnTo>
                              <a:lnTo>
                                <a:pt x="157" y="36"/>
                              </a:lnTo>
                              <a:lnTo>
                                <a:pt x="159" y="41"/>
                              </a:lnTo>
                              <a:lnTo>
                                <a:pt x="157" y="46"/>
                              </a:lnTo>
                              <a:lnTo>
                                <a:pt x="151" y="52"/>
                              </a:lnTo>
                              <a:lnTo>
                                <a:pt x="152" y="56"/>
                              </a:lnTo>
                              <a:lnTo>
                                <a:pt x="155" y="56"/>
                              </a:lnTo>
                              <a:lnTo>
                                <a:pt x="160" y="56"/>
                              </a:lnTo>
                              <a:lnTo>
                                <a:pt x="169" y="58"/>
                              </a:lnTo>
                              <a:lnTo>
                                <a:pt x="171" y="57"/>
                              </a:lnTo>
                              <a:lnTo>
                                <a:pt x="178" y="50"/>
                              </a:lnTo>
                              <a:lnTo>
                                <a:pt x="181" y="48"/>
                              </a:lnTo>
                              <a:lnTo>
                                <a:pt x="191" y="47"/>
                              </a:lnTo>
                              <a:lnTo>
                                <a:pt x="192" y="44"/>
                              </a:lnTo>
                              <a:lnTo>
                                <a:pt x="197" y="41"/>
                              </a:lnTo>
                              <a:lnTo>
                                <a:pt x="199" y="38"/>
                              </a:lnTo>
                              <a:lnTo>
                                <a:pt x="204" y="32"/>
                              </a:lnTo>
                              <a:lnTo>
                                <a:pt x="211" y="32"/>
                              </a:lnTo>
                              <a:lnTo>
                                <a:pt x="215" y="33"/>
                              </a:lnTo>
                              <a:lnTo>
                                <a:pt x="219" y="34"/>
                              </a:lnTo>
                              <a:lnTo>
                                <a:pt x="222" y="41"/>
                              </a:lnTo>
                              <a:lnTo>
                                <a:pt x="231" y="48"/>
                              </a:lnTo>
                              <a:lnTo>
                                <a:pt x="240" y="47"/>
                              </a:lnTo>
                              <a:lnTo>
                                <a:pt x="243" y="55"/>
                              </a:lnTo>
                              <a:lnTo>
                                <a:pt x="244" y="63"/>
                              </a:lnTo>
                              <a:lnTo>
                                <a:pt x="247" y="66"/>
                              </a:lnTo>
                              <a:lnTo>
                                <a:pt x="249" y="68"/>
                              </a:lnTo>
                              <a:lnTo>
                                <a:pt x="256" y="69"/>
                              </a:lnTo>
                              <a:lnTo>
                                <a:pt x="256" y="69"/>
                              </a:lnTo>
                              <a:lnTo>
                                <a:pt x="257" y="71"/>
                              </a:lnTo>
                              <a:lnTo>
                                <a:pt x="257" y="75"/>
                              </a:lnTo>
                              <a:lnTo>
                                <a:pt x="257" y="79"/>
                              </a:lnTo>
                              <a:lnTo>
                                <a:pt x="261" y="92"/>
                              </a:lnTo>
                              <a:lnTo>
                                <a:pt x="261" y="96"/>
                              </a:lnTo>
                              <a:lnTo>
                                <a:pt x="261" y="96"/>
                              </a:lnTo>
                              <a:lnTo>
                                <a:pt x="260" y="101"/>
                              </a:lnTo>
                              <a:lnTo>
                                <a:pt x="257" y="106"/>
                              </a:lnTo>
                              <a:lnTo>
                                <a:pt x="254" y="107"/>
                              </a:lnTo>
                              <a:lnTo>
                                <a:pt x="252" y="110"/>
                              </a:lnTo>
                              <a:lnTo>
                                <a:pt x="252" y="113"/>
                              </a:lnTo>
                              <a:lnTo>
                                <a:pt x="256" y="118"/>
                              </a:lnTo>
                              <a:lnTo>
                                <a:pt x="264" y="125"/>
                              </a:lnTo>
                              <a:lnTo>
                                <a:pt x="267" y="131"/>
                              </a:lnTo>
                              <a:lnTo>
                                <a:pt x="266" y="136"/>
                              </a:lnTo>
                              <a:lnTo>
                                <a:pt x="265" y="138"/>
                              </a:lnTo>
                              <a:lnTo>
                                <a:pt x="266" y="141"/>
                              </a:lnTo>
                              <a:lnTo>
                                <a:pt x="267" y="143"/>
                              </a:lnTo>
                              <a:lnTo>
                                <a:pt x="269" y="144"/>
                              </a:lnTo>
                              <a:lnTo>
                                <a:pt x="270" y="147"/>
                              </a:lnTo>
                              <a:lnTo>
                                <a:pt x="270" y="149"/>
                              </a:lnTo>
                              <a:lnTo>
                                <a:pt x="270" y="151"/>
                              </a:lnTo>
                              <a:lnTo>
                                <a:pt x="271" y="153"/>
                              </a:lnTo>
                              <a:lnTo>
                                <a:pt x="271" y="153"/>
                              </a:lnTo>
                              <a:lnTo>
                                <a:pt x="271" y="155"/>
                              </a:lnTo>
                              <a:lnTo>
                                <a:pt x="270" y="159"/>
                              </a:lnTo>
                              <a:lnTo>
                                <a:pt x="269" y="161"/>
                              </a:lnTo>
                              <a:lnTo>
                                <a:pt x="266" y="165"/>
                              </a:lnTo>
                              <a:lnTo>
                                <a:pt x="267" y="168"/>
                              </a:lnTo>
                              <a:lnTo>
                                <a:pt x="269" y="172"/>
                              </a:lnTo>
                              <a:lnTo>
                                <a:pt x="271" y="173"/>
                              </a:lnTo>
                              <a:lnTo>
                                <a:pt x="271" y="175"/>
                              </a:lnTo>
                              <a:lnTo>
                                <a:pt x="270" y="179"/>
                              </a:lnTo>
                              <a:lnTo>
                                <a:pt x="271" y="180"/>
                              </a:lnTo>
                              <a:lnTo>
                                <a:pt x="276" y="183"/>
                              </a:lnTo>
                              <a:lnTo>
                                <a:pt x="277" y="184"/>
                              </a:lnTo>
                              <a:lnTo>
                                <a:pt x="277" y="187"/>
                              </a:lnTo>
                              <a:lnTo>
                                <a:pt x="279" y="193"/>
                              </a:lnTo>
                              <a:lnTo>
                                <a:pt x="277" y="201"/>
                              </a:lnTo>
                              <a:lnTo>
                                <a:pt x="276" y="205"/>
                              </a:lnTo>
                              <a:lnTo>
                                <a:pt x="273" y="211"/>
                              </a:lnTo>
                              <a:lnTo>
                                <a:pt x="273" y="212"/>
                              </a:lnTo>
                              <a:lnTo>
                                <a:pt x="272" y="213"/>
                              </a:lnTo>
                              <a:lnTo>
                                <a:pt x="272" y="214"/>
                              </a:lnTo>
                              <a:lnTo>
                                <a:pt x="270" y="214"/>
                              </a:lnTo>
                              <a:lnTo>
                                <a:pt x="268" y="213"/>
                              </a:lnTo>
                              <a:lnTo>
                                <a:pt x="267" y="213"/>
                              </a:lnTo>
                              <a:lnTo>
                                <a:pt x="267" y="210"/>
                              </a:lnTo>
                              <a:lnTo>
                                <a:pt x="266" y="210"/>
                              </a:lnTo>
                              <a:lnTo>
                                <a:pt x="265" y="208"/>
                              </a:lnTo>
                              <a:lnTo>
                                <a:pt x="265" y="206"/>
                              </a:lnTo>
                              <a:lnTo>
                                <a:pt x="264" y="205"/>
                              </a:lnTo>
                              <a:lnTo>
                                <a:pt x="260" y="204"/>
                              </a:lnTo>
                              <a:lnTo>
                                <a:pt x="258" y="203"/>
                              </a:lnTo>
                              <a:lnTo>
                                <a:pt x="257" y="204"/>
                              </a:lnTo>
                              <a:lnTo>
                                <a:pt x="256" y="205"/>
                              </a:lnTo>
                              <a:lnTo>
                                <a:pt x="257" y="206"/>
                              </a:lnTo>
                              <a:lnTo>
                                <a:pt x="257" y="208"/>
                              </a:lnTo>
                              <a:lnTo>
                                <a:pt x="260" y="210"/>
                              </a:lnTo>
                              <a:lnTo>
                                <a:pt x="260" y="210"/>
                              </a:lnTo>
                              <a:lnTo>
                                <a:pt x="254" y="212"/>
                              </a:lnTo>
                              <a:lnTo>
                                <a:pt x="251" y="214"/>
                              </a:lnTo>
                              <a:lnTo>
                                <a:pt x="248" y="215"/>
                              </a:lnTo>
                              <a:lnTo>
                                <a:pt x="245" y="217"/>
                              </a:lnTo>
                              <a:lnTo>
                                <a:pt x="239" y="219"/>
                              </a:lnTo>
                              <a:lnTo>
                                <a:pt x="235" y="219"/>
                              </a:lnTo>
                              <a:lnTo>
                                <a:pt x="234" y="220"/>
                              </a:lnTo>
                              <a:lnTo>
                                <a:pt x="232" y="224"/>
                              </a:lnTo>
                              <a:lnTo>
                                <a:pt x="231" y="225"/>
                              </a:lnTo>
                              <a:lnTo>
                                <a:pt x="230" y="224"/>
                              </a:lnTo>
                              <a:lnTo>
                                <a:pt x="229" y="224"/>
                              </a:lnTo>
                              <a:lnTo>
                                <a:pt x="228" y="224"/>
                              </a:lnTo>
                              <a:lnTo>
                                <a:pt x="227" y="225"/>
                              </a:lnTo>
                              <a:lnTo>
                                <a:pt x="226" y="225"/>
                              </a:lnTo>
                              <a:lnTo>
                                <a:pt x="225" y="225"/>
                              </a:lnTo>
                              <a:lnTo>
                                <a:pt x="224" y="229"/>
                              </a:lnTo>
                              <a:lnTo>
                                <a:pt x="219" y="230"/>
                              </a:lnTo>
                              <a:lnTo>
                                <a:pt x="218" y="231"/>
                              </a:lnTo>
                              <a:lnTo>
                                <a:pt x="217" y="234"/>
                              </a:lnTo>
                              <a:lnTo>
                                <a:pt x="216" y="234"/>
                              </a:lnTo>
                              <a:lnTo>
                                <a:pt x="214" y="234"/>
                              </a:lnTo>
                              <a:lnTo>
                                <a:pt x="211" y="233"/>
                              </a:lnTo>
                              <a:lnTo>
                                <a:pt x="209" y="234"/>
                              </a:lnTo>
                              <a:lnTo>
                                <a:pt x="207" y="234"/>
                              </a:lnTo>
                              <a:lnTo>
                                <a:pt x="204" y="235"/>
                              </a:lnTo>
                              <a:lnTo>
                                <a:pt x="201" y="236"/>
                              </a:lnTo>
                              <a:lnTo>
                                <a:pt x="198" y="240"/>
                              </a:lnTo>
                              <a:lnTo>
                                <a:pt x="197" y="243"/>
                              </a:lnTo>
                              <a:lnTo>
                                <a:pt x="196" y="244"/>
                              </a:lnTo>
                              <a:lnTo>
                                <a:pt x="194" y="241"/>
                              </a:lnTo>
                              <a:lnTo>
                                <a:pt x="193" y="240"/>
                              </a:lnTo>
                              <a:lnTo>
                                <a:pt x="192" y="238"/>
                              </a:lnTo>
                              <a:lnTo>
                                <a:pt x="191" y="238"/>
                              </a:lnTo>
                              <a:lnTo>
                                <a:pt x="190" y="239"/>
                              </a:lnTo>
                              <a:lnTo>
                                <a:pt x="190" y="240"/>
                              </a:lnTo>
                              <a:lnTo>
                                <a:pt x="191" y="243"/>
                              </a:lnTo>
                              <a:lnTo>
                                <a:pt x="193" y="245"/>
                              </a:lnTo>
                              <a:lnTo>
                                <a:pt x="193" y="246"/>
                              </a:lnTo>
                              <a:lnTo>
                                <a:pt x="194" y="249"/>
                              </a:lnTo>
                              <a:lnTo>
                                <a:pt x="196" y="251"/>
                              </a:lnTo>
                              <a:lnTo>
                                <a:pt x="199" y="253"/>
                              </a:lnTo>
                              <a:lnTo>
                                <a:pt x="202" y="255"/>
                              </a:lnTo>
                              <a:lnTo>
                                <a:pt x="203" y="258"/>
                              </a:lnTo>
                              <a:lnTo>
                                <a:pt x="203" y="259"/>
                              </a:lnTo>
                              <a:lnTo>
                                <a:pt x="203" y="260"/>
                              </a:lnTo>
                              <a:lnTo>
                                <a:pt x="202" y="261"/>
                              </a:lnTo>
                              <a:lnTo>
                                <a:pt x="201" y="263"/>
                              </a:lnTo>
                              <a:lnTo>
                                <a:pt x="199" y="265"/>
                              </a:lnTo>
                              <a:lnTo>
                                <a:pt x="200" y="266"/>
                              </a:lnTo>
                              <a:lnTo>
                                <a:pt x="202" y="268"/>
                              </a:lnTo>
                              <a:lnTo>
                                <a:pt x="203" y="270"/>
                              </a:lnTo>
                              <a:lnTo>
                                <a:pt x="204" y="273"/>
                              </a:lnTo>
                              <a:lnTo>
                                <a:pt x="207" y="279"/>
                              </a:lnTo>
                              <a:lnTo>
                                <a:pt x="208" y="281"/>
                              </a:lnTo>
                              <a:lnTo>
                                <a:pt x="210" y="283"/>
                              </a:lnTo>
                              <a:lnTo>
                                <a:pt x="212" y="285"/>
                              </a:lnTo>
                              <a:lnTo>
                                <a:pt x="215" y="285"/>
                              </a:lnTo>
                              <a:lnTo>
                                <a:pt x="219" y="288"/>
                              </a:lnTo>
                              <a:lnTo>
                                <a:pt x="222" y="293"/>
                              </a:lnTo>
                              <a:lnTo>
                                <a:pt x="225" y="294"/>
                              </a:lnTo>
                              <a:lnTo>
                                <a:pt x="227" y="295"/>
                              </a:lnTo>
                              <a:lnTo>
                                <a:pt x="228" y="297"/>
                              </a:lnTo>
                              <a:lnTo>
                                <a:pt x="230" y="299"/>
                              </a:lnTo>
                              <a:lnTo>
                                <a:pt x="230" y="301"/>
                              </a:lnTo>
                              <a:lnTo>
                                <a:pt x="231" y="302"/>
                              </a:lnTo>
                              <a:lnTo>
                                <a:pt x="235" y="302"/>
                              </a:lnTo>
                              <a:lnTo>
                                <a:pt x="239" y="305"/>
                              </a:lnTo>
                              <a:lnTo>
                                <a:pt x="241" y="309"/>
                              </a:lnTo>
                              <a:lnTo>
                                <a:pt x="243" y="310"/>
                              </a:lnTo>
                              <a:lnTo>
                                <a:pt x="243" y="312"/>
                              </a:lnTo>
                              <a:lnTo>
                                <a:pt x="242" y="314"/>
                              </a:lnTo>
                              <a:lnTo>
                                <a:pt x="242" y="317"/>
                              </a:lnTo>
                              <a:lnTo>
                                <a:pt x="242" y="319"/>
                              </a:lnTo>
                              <a:lnTo>
                                <a:pt x="240" y="321"/>
                              </a:lnTo>
                              <a:lnTo>
                                <a:pt x="239" y="321"/>
                              </a:lnTo>
                              <a:lnTo>
                                <a:pt x="238" y="322"/>
                              </a:lnTo>
                              <a:lnTo>
                                <a:pt x="233" y="319"/>
                              </a:lnTo>
                              <a:lnTo>
                                <a:pt x="232" y="320"/>
                              </a:lnTo>
                              <a:lnTo>
                                <a:pt x="232" y="320"/>
                              </a:lnTo>
                              <a:lnTo>
                                <a:pt x="230" y="327"/>
                              </a:lnTo>
                              <a:lnTo>
                                <a:pt x="229" y="329"/>
                              </a:lnTo>
                              <a:lnTo>
                                <a:pt x="228" y="331"/>
                              </a:lnTo>
                              <a:lnTo>
                                <a:pt x="224" y="332"/>
                              </a:lnTo>
                              <a:lnTo>
                                <a:pt x="222" y="332"/>
                              </a:lnTo>
                              <a:lnTo>
                                <a:pt x="220" y="333"/>
                              </a:lnTo>
                              <a:lnTo>
                                <a:pt x="215" y="337"/>
                              </a:lnTo>
                              <a:lnTo>
                                <a:pt x="212" y="339"/>
                              </a:lnTo>
                              <a:lnTo>
                                <a:pt x="211" y="341"/>
                              </a:lnTo>
                              <a:lnTo>
                                <a:pt x="211" y="342"/>
                              </a:lnTo>
                              <a:lnTo>
                                <a:pt x="213" y="346"/>
                              </a:lnTo>
                              <a:lnTo>
                                <a:pt x="216" y="351"/>
                              </a:lnTo>
                              <a:lnTo>
                                <a:pt x="216" y="355"/>
                              </a:lnTo>
                              <a:lnTo>
                                <a:pt x="215" y="357"/>
                              </a:lnTo>
                              <a:lnTo>
                                <a:pt x="215" y="358"/>
                              </a:lnTo>
                              <a:lnTo>
                                <a:pt x="215" y="359"/>
                              </a:lnTo>
                              <a:lnTo>
                                <a:pt x="217" y="359"/>
                              </a:lnTo>
                              <a:lnTo>
                                <a:pt x="219" y="359"/>
                              </a:lnTo>
                              <a:lnTo>
                                <a:pt x="219" y="361"/>
                              </a:lnTo>
                              <a:lnTo>
                                <a:pt x="219" y="365"/>
                              </a:lnTo>
                              <a:lnTo>
                                <a:pt x="219" y="368"/>
                              </a:lnTo>
                              <a:lnTo>
                                <a:pt x="218" y="369"/>
                              </a:lnTo>
                              <a:lnTo>
                                <a:pt x="217" y="369"/>
                              </a:lnTo>
                              <a:lnTo>
                                <a:pt x="214" y="368"/>
                              </a:lnTo>
                              <a:lnTo>
                                <a:pt x="212" y="367"/>
                              </a:lnTo>
                              <a:lnTo>
                                <a:pt x="211" y="366"/>
                              </a:lnTo>
                              <a:lnTo>
                                <a:pt x="211" y="364"/>
                              </a:lnTo>
                              <a:lnTo>
                                <a:pt x="212" y="364"/>
                              </a:lnTo>
                              <a:lnTo>
                                <a:pt x="211" y="362"/>
                              </a:lnTo>
                              <a:lnTo>
                                <a:pt x="208" y="361"/>
                              </a:lnTo>
                              <a:lnTo>
                                <a:pt x="206" y="361"/>
                              </a:lnTo>
                              <a:lnTo>
                                <a:pt x="203" y="362"/>
                              </a:lnTo>
                              <a:lnTo>
                                <a:pt x="202" y="362"/>
                              </a:lnTo>
                              <a:lnTo>
                                <a:pt x="201" y="361"/>
                              </a:lnTo>
                              <a:lnTo>
                                <a:pt x="198" y="360"/>
                              </a:lnTo>
                              <a:lnTo>
                                <a:pt x="196" y="359"/>
                              </a:lnTo>
                              <a:lnTo>
                                <a:pt x="194" y="359"/>
                              </a:lnTo>
                              <a:lnTo>
                                <a:pt x="194" y="359"/>
                              </a:lnTo>
                              <a:lnTo>
                                <a:pt x="194" y="362"/>
                              </a:lnTo>
                              <a:lnTo>
                                <a:pt x="193" y="363"/>
                              </a:lnTo>
                              <a:lnTo>
                                <a:pt x="179" y="364"/>
                              </a:lnTo>
                              <a:lnTo>
                                <a:pt x="175" y="366"/>
                              </a:lnTo>
                              <a:lnTo>
                                <a:pt x="172" y="368"/>
                              </a:lnTo>
                              <a:lnTo>
                                <a:pt x="169" y="369"/>
                              </a:lnTo>
                              <a:lnTo>
                                <a:pt x="168" y="370"/>
                              </a:lnTo>
                              <a:lnTo>
                                <a:pt x="166" y="372"/>
                              </a:lnTo>
                              <a:lnTo>
                                <a:pt x="164" y="372"/>
                              </a:lnTo>
                              <a:lnTo>
                                <a:pt x="163" y="372"/>
                              </a:lnTo>
                              <a:lnTo>
                                <a:pt x="161" y="372"/>
                              </a:lnTo>
                              <a:lnTo>
                                <a:pt x="158" y="373"/>
                              </a:lnTo>
                              <a:lnTo>
                                <a:pt x="156" y="373"/>
                              </a:lnTo>
                              <a:lnTo>
                                <a:pt x="156" y="372"/>
                              </a:lnTo>
                              <a:lnTo>
                                <a:pt x="154" y="370"/>
                              </a:lnTo>
                              <a:lnTo>
                                <a:pt x="153" y="368"/>
                              </a:lnTo>
                              <a:lnTo>
                                <a:pt x="153" y="367"/>
                              </a:lnTo>
                              <a:lnTo>
                                <a:pt x="149" y="367"/>
                              </a:lnTo>
                              <a:lnTo>
                                <a:pt x="146" y="366"/>
                              </a:lnTo>
                              <a:lnTo>
                                <a:pt x="141" y="366"/>
                              </a:lnTo>
                              <a:lnTo>
                                <a:pt x="140" y="366"/>
                              </a:lnTo>
                              <a:lnTo>
                                <a:pt x="140" y="367"/>
                              </a:lnTo>
                              <a:lnTo>
                                <a:pt x="139" y="372"/>
                              </a:lnTo>
                              <a:lnTo>
                                <a:pt x="138" y="374"/>
                              </a:lnTo>
                              <a:lnTo>
                                <a:pt x="136" y="377"/>
                              </a:lnTo>
                              <a:lnTo>
                                <a:pt x="134" y="378"/>
                              </a:lnTo>
                              <a:lnTo>
                                <a:pt x="132" y="378"/>
                              </a:lnTo>
                              <a:lnTo>
                                <a:pt x="133" y="377"/>
                              </a:lnTo>
                              <a:lnTo>
                                <a:pt x="133" y="374"/>
                              </a:lnTo>
                              <a:lnTo>
                                <a:pt x="131" y="374"/>
                              </a:lnTo>
                              <a:lnTo>
                                <a:pt x="129" y="373"/>
                              </a:lnTo>
                              <a:lnTo>
                                <a:pt x="129" y="373"/>
                              </a:lnTo>
                              <a:lnTo>
                                <a:pt x="129" y="372"/>
                              </a:lnTo>
                              <a:lnTo>
                                <a:pt x="128" y="370"/>
                              </a:lnTo>
                              <a:lnTo>
                                <a:pt x="128" y="369"/>
                              </a:lnTo>
                              <a:lnTo>
                                <a:pt x="126" y="368"/>
                              </a:lnTo>
                              <a:lnTo>
                                <a:pt x="121" y="366"/>
                              </a:lnTo>
                              <a:lnTo>
                                <a:pt x="119" y="365"/>
                              </a:lnTo>
                              <a:lnTo>
                                <a:pt x="118" y="366"/>
                              </a:lnTo>
                              <a:lnTo>
                                <a:pt x="116" y="367"/>
                              </a:lnTo>
                              <a:lnTo>
                                <a:pt x="113" y="367"/>
                              </a:lnTo>
                              <a:lnTo>
                                <a:pt x="112" y="367"/>
                              </a:lnTo>
                              <a:lnTo>
                                <a:pt x="107" y="364"/>
                              </a:lnTo>
                              <a:lnTo>
                                <a:pt x="102" y="361"/>
                              </a:lnTo>
                              <a:lnTo>
                                <a:pt x="100" y="361"/>
                              </a:lnTo>
                              <a:lnTo>
                                <a:pt x="93" y="361"/>
                              </a:lnTo>
                              <a:lnTo>
                                <a:pt x="92" y="361"/>
                              </a:lnTo>
                              <a:lnTo>
                                <a:pt x="91" y="359"/>
                              </a:lnTo>
                              <a:lnTo>
                                <a:pt x="89" y="359"/>
                              </a:lnTo>
                              <a:lnTo>
                                <a:pt x="89" y="359"/>
                              </a:lnTo>
                              <a:lnTo>
                                <a:pt x="88" y="359"/>
                              </a:lnTo>
                              <a:lnTo>
                                <a:pt x="88" y="359"/>
                              </a:lnTo>
                              <a:lnTo>
                                <a:pt x="84" y="356"/>
                              </a:lnTo>
                              <a:lnTo>
                                <a:pt x="83" y="356"/>
                              </a:lnTo>
                              <a:lnTo>
                                <a:pt x="81" y="356"/>
                              </a:lnTo>
                              <a:lnTo>
                                <a:pt x="79" y="358"/>
                              </a:lnTo>
                              <a:lnTo>
                                <a:pt x="78" y="360"/>
                              </a:lnTo>
                              <a:lnTo>
                                <a:pt x="78" y="361"/>
                              </a:lnTo>
                              <a:lnTo>
                                <a:pt x="79" y="361"/>
                              </a:lnTo>
                              <a:lnTo>
                                <a:pt x="82" y="361"/>
                              </a:lnTo>
                              <a:lnTo>
                                <a:pt x="83" y="361"/>
                              </a:lnTo>
                              <a:lnTo>
                                <a:pt x="83" y="362"/>
                              </a:lnTo>
                              <a:lnTo>
                                <a:pt x="83" y="362"/>
                              </a:lnTo>
                              <a:lnTo>
                                <a:pt x="81" y="363"/>
                              </a:lnTo>
                              <a:lnTo>
                                <a:pt x="79" y="364"/>
                              </a:lnTo>
                              <a:lnTo>
                                <a:pt x="79" y="364"/>
                              </a:lnTo>
                              <a:lnTo>
                                <a:pt x="78" y="364"/>
                              </a:lnTo>
                              <a:lnTo>
                                <a:pt x="76" y="364"/>
                              </a:lnTo>
                              <a:lnTo>
                                <a:pt x="72" y="364"/>
                              </a:lnTo>
                              <a:lnTo>
                                <a:pt x="68" y="365"/>
                              </a:lnTo>
                              <a:lnTo>
                                <a:pt x="63" y="366"/>
                              </a:lnTo>
                              <a:lnTo>
                                <a:pt x="57" y="365"/>
                              </a:lnTo>
                              <a:lnTo>
                                <a:pt x="54" y="364"/>
                              </a:lnTo>
                              <a:lnTo>
                                <a:pt x="52" y="364"/>
                              </a:lnTo>
                              <a:lnTo>
                                <a:pt x="51" y="361"/>
                              </a:lnTo>
                              <a:lnTo>
                                <a:pt x="52" y="356"/>
                              </a:lnTo>
                              <a:lnTo>
                                <a:pt x="53" y="350"/>
                              </a:lnTo>
                              <a:lnTo>
                                <a:pt x="54" y="345"/>
                              </a:lnTo>
                              <a:lnTo>
                                <a:pt x="53" y="343"/>
                              </a:lnTo>
                              <a:lnTo>
                                <a:pt x="54" y="339"/>
                              </a:lnTo>
                              <a:lnTo>
                                <a:pt x="57" y="333"/>
                              </a:lnTo>
                              <a:lnTo>
                                <a:pt x="58" y="327"/>
                              </a:lnTo>
                              <a:lnTo>
                                <a:pt x="60" y="321"/>
                              </a:lnTo>
                              <a:lnTo>
                                <a:pt x="61" y="316"/>
                              </a:lnTo>
                              <a:lnTo>
                                <a:pt x="63" y="314"/>
                              </a:lnTo>
                              <a:lnTo>
                                <a:pt x="70" y="305"/>
                              </a:lnTo>
                              <a:lnTo>
                                <a:pt x="70" y="305"/>
                              </a:lnTo>
                              <a:lnTo>
                                <a:pt x="70" y="301"/>
                              </a:lnTo>
                              <a:lnTo>
                                <a:pt x="68" y="301"/>
                              </a:lnTo>
                              <a:lnTo>
                                <a:pt x="66" y="299"/>
                              </a:lnTo>
                              <a:lnTo>
                                <a:pt x="60" y="298"/>
                              </a:lnTo>
                              <a:lnTo>
                                <a:pt x="54" y="297"/>
                              </a:lnTo>
                              <a:lnTo>
                                <a:pt x="51" y="296"/>
                              </a:lnTo>
                              <a:lnTo>
                                <a:pt x="49" y="293"/>
                              </a:lnTo>
                              <a:lnTo>
                                <a:pt x="47" y="293"/>
                              </a:lnTo>
                              <a:lnTo>
                                <a:pt x="45" y="294"/>
                              </a:lnTo>
                              <a:lnTo>
                                <a:pt x="41" y="294"/>
                              </a:lnTo>
                              <a:lnTo>
                                <a:pt x="39" y="294"/>
                              </a:lnTo>
                              <a:lnTo>
                                <a:pt x="37" y="294"/>
                              </a:lnTo>
                              <a:lnTo>
                                <a:pt x="36" y="294"/>
                              </a:lnTo>
                              <a:lnTo>
                                <a:pt x="36" y="294"/>
                              </a:lnTo>
                              <a:lnTo>
                                <a:pt x="35" y="292"/>
                              </a:lnTo>
                              <a:lnTo>
                                <a:pt x="34" y="291"/>
                              </a:lnTo>
                              <a:lnTo>
                                <a:pt x="32" y="290"/>
                              </a:lnTo>
                              <a:lnTo>
                                <a:pt x="30" y="290"/>
                              </a:lnTo>
                              <a:lnTo>
                                <a:pt x="30" y="292"/>
                              </a:lnTo>
                              <a:lnTo>
                                <a:pt x="29" y="293"/>
                              </a:lnTo>
                              <a:lnTo>
                                <a:pt x="27" y="293"/>
                              </a:lnTo>
                              <a:lnTo>
                                <a:pt x="23" y="287"/>
                              </a:lnTo>
                              <a:lnTo>
                                <a:pt x="22" y="285"/>
                              </a:lnTo>
                              <a:lnTo>
                                <a:pt x="22" y="283"/>
                              </a:lnTo>
                              <a:lnTo>
                                <a:pt x="21" y="282"/>
                              </a:lnTo>
                              <a:lnTo>
                                <a:pt x="19" y="279"/>
                              </a:lnTo>
                              <a:lnTo>
                                <a:pt x="16" y="279"/>
                              </a:lnTo>
                              <a:lnTo>
                                <a:pt x="15" y="279"/>
                              </a:lnTo>
                              <a:lnTo>
                                <a:pt x="16" y="276"/>
                              </a:lnTo>
                              <a:lnTo>
                                <a:pt x="16" y="272"/>
                              </a:lnTo>
                              <a:lnTo>
                                <a:pt x="17" y="270"/>
                              </a:lnTo>
                              <a:lnTo>
                                <a:pt x="18" y="268"/>
                              </a:lnTo>
                              <a:lnTo>
                                <a:pt x="19" y="267"/>
                              </a:lnTo>
                              <a:lnTo>
                                <a:pt x="20" y="264"/>
                              </a:lnTo>
                              <a:lnTo>
                                <a:pt x="19" y="263"/>
                              </a:lnTo>
                              <a:lnTo>
                                <a:pt x="18" y="262"/>
                              </a:lnTo>
                              <a:lnTo>
                                <a:pt x="14" y="261"/>
                              </a:lnTo>
                              <a:lnTo>
                                <a:pt x="13" y="259"/>
                              </a:lnTo>
                              <a:lnTo>
                                <a:pt x="11" y="257"/>
                              </a:lnTo>
                              <a:lnTo>
                                <a:pt x="9" y="254"/>
                              </a:lnTo>
                              <a:lnTo>
                                <a:pt x="8" y="252"/>
                              </a:lnTo>
                              <a:lnTo>
                                <a:pt x="8" y="249"/>
                              </a:lnTo>
                              <a:lnTo>
                                <a:pt x="8" y="247"/>
                              </a:lnTo>
                              <a:lnTo>
                                <a:pt x="8" y="246"/>
                              </a:lnTo>
                              <a:lnTo>
                                <a:pt x="10" y="242"/>
                              </a:lnTo>
                              <a:lnTo>
                                <a:pt x="16" y="238"/>
                              </a:lnTo>
                              <a:lnTo>
                                <a:pt x="15" y="234"/>
                              </a:lnTo>
                              <a:lnTo>
                                <a:pt x="15" y="231"/>
                              </a:lnTo>
                              <a:lnTo>
                                <a:pt x="14" y="230"/>
                              </a:lnTo>
                              <a:lnTo>
                                <a:pt x="11" y="229"/>
                              </a:lnTo>
                              <a:lnTo>
                                <a:pt x="10" y="229"/>
                              </a:lnTo>
                              <a:lnTo>
                                <a:pt x="10" y="227"/>
                              </a:lnTo>
                              <a:lnTo>
                                <a:pt x="12" y="225"/>
                              </a:lnTo>
                              <a:lnTo>
                                <a:pt x="9" y="223"/>
                              </a:lnTo>
                              <a:lnTo>
                                <a:pt x="8" y="221"/>
                              </a:lnTo>
                              <a:lnTo>
                                <a:pt x="5" y="218"/>
                              </a:lnTo>
                              <a:lnTo>
                                <a:pt x="5" y="217"/>
                              </a:lnTo>
                              <a:lnTo>
                                <a:pt x="6" y="210"/>
                              </a:lnTo>
                              <a:lnTo>
                                <a:pt x="5" y="208"/>
                              </a:lnTo>
                              <a:lnTo>
                                <a:pt x="3" y="206"/>
                              </a:lnTo>
                              <a:lnTo>
                                <a:pt x="2" y="206"/>
                              </a:lnTo>
                              <a:lnTo>
                                <a:pt x="0" y="205"/>
                              </a:lnTo>
                              <a:lnTo>
                                <a:pt x="0" y="204"/>
                              </a:lnTo>
                              <a:lnTo>
                                <a:pt x="0" y="203"/>
                              </a:lnTo>
                              <a:lnTo>
                                <a:pt x="3" y="203"/>
                              </a:lnTo>
                              <a:lnTo>
                                <a:pt x="3" y="203"/>
                              </a:lnTo>
                              <a:lnTo>
                                <a:pt x="9" y="199"/>
                              </a:lnTo>
                              <a:lnTo>
                                <a:pt x="9" y="197"/>
                              </a:lnTo>
                              <a:lnTo>
                                <a:pt x="8" y="197"/>
                              </a:lnTo>
                              <a:lnTo>
                                <a:pt x="7" y="197"/>
                              </a:lnTo>
                              <a:lnTo>
                                <a:pt x="7" y="196"/>
                              </a:lnTo>
                              <a:lnTo>
                                <a:pt x="7" y="195"/>
                              </a:lnTo>
                              <a:lnTo>
                                <a:pt x="9" y="188"/>
                              </a:lnTo>
                              <a:lnTo>
                                <a:pt x="11" y="186"/>
                              </a:lnTo>
                              <a:lnTo>
                                <a:pt x="11" y="184"/>
                              </a:lnTo>
                              <a:lnTo>
                                <a:pt x="11" y="181"/>
                              </a:lnTo>
                              <a:lnTo>
                                <a:pt x="9" y="179"/>
                              </a:lnTo>
                              <a:lnTo>
                                <a:pt x="8" y="177"/>
                              </a:lnTo>
                              <a:lnTo>
                                <a:pt x="7" y="175"/>
                              </a:lnTo>
                              <a:lnTo>
                                <a:pt x="7" y="173"/>
                              </a:lnTo>
                              <a:lnTo>
                                <a:pt x="3" y="168"/>
                              </a:lnTo>
                              <a:lnTo>
                                <a:pt x="3" y="166"/>
                              </a:lnTo>
                              <a:lnTo>
                                <a:pt x="5" y="165"/>
                              </a:lnTo>
                              <a:lnTo>
                                <a:pt x="8" y="164"/>
                              </a:lnTo>
                              <a:lnTo>
                                <a:pt x="8" y="163"/>
                              </a:lnTo>
                              <a:lnTo>
                                <a:pt x="9" y="162"/>
                              </a:lnTo>
                              <a:lnTo>
                                <a:pt x="14" y="164"/>
                              </a:lnTo>
                              <a:lnTo>
                                <a:pt x="16" y="166"/>
                              </a:lnTo>
                              <a:lnTo>
                                <a:pt x="16" y="165"/>
                              </a:lnTo>
                              <a:lnTo>
                                <a:pt x="18" y="164"/>
                              </a:lnTo>
                              <a:lnTo>
                                <a:pt x="20" y="164"/>
                              </a:lnTo>
                              <a:lnTo>
                                <a:pt x="27" y="161"/>
                              </a:lnTo>
                              <a:lnTo>
                                <a:pt x="29" y="159"/>
                              </a:lnTo>
                              <a:lnTo>
                                <a:pt x="29" y="158"/>
                              </a:lnTo>
                              <a:lnTo>
                                <a:pt x="29" y="158"/>
                              </a:lnTo>
                              <a:lnTo>
                                <a:pt x="27" y="155"/>
                              </a:lnTo>
                              <a:lnTo>
                                <a:pt x="27" y="154"/>
                              </a:lnTo>
                              <a:lnTo>
                                <a:pt x="27" y="153"/>
                              </a:lnTo>
                              <a:lnTo>
                                <a:pt x="27" y="152"/>
                              </a:lnTo>
                              <a:lnTo>
                                <a:pt x="29" y="151"/>
                              </a:lnTo>
                              <a:lnTo>
                                <a:pt x="31" y="150"/>
                              </a:lnTo>
                              <a:lnTo>
                                <a:pt x="35" y="147"/>
                              </a:lnTo>
                              <a:lnTo>
                                <a:pt x="36" y="143"/>
                              </a:lnTo>
                              <a:lnTo>
                                <a:pt x="36" y="140"/>
                              </a:lnTo>
                              <a:lnTo>
                                <a:pt x="36" y="138"/>
                              </a:lnTo>
                              <a:lnTo>
                                <a:pt x="35" y="136"/>
                              </a:lnTo>
                              <a:lnTo>
                                <a:pt x="34" y="134"/>
                              </a:lnTo>
                              <a:lnTo>
                                <a:pt x="33" y="135"/>
                              </a:lnTo>
                              <a:lnTo>
                                <a:pt x="30" y="135"/>
                              </a:lnTo>
                              <a:lnTo>
                                <a:pt x="27" y="134"/>
                              </a:lnTo>
                              <a:lnTo>
                                <a:pt x="26" y="132"/>
                              </a:lnTo>
                              <a:lnTo>
                                <a:pt x="25" y="130"/>
                              </a:lnTo>
                              <a:lnTo>
                                <a:pt x="26" y="129"/>
                              </a:lnTo>
                              <a:lnTo>
                                <a:pt x="27" y="128"/>
                              </a:lnTo>
                              <a:lnTo>
                                <a:pt x="26" y="127"/>
                              </a:lnTo>
                              <a:lnTo>
                                <a:pt x="26" y="126"/>
                              </a:lnTo>
                              <a:lnTo>
                                <a:pt x="27" y="125"/>
                              </a:lnTo>
                              <a:lnTo>
                                <a:pt x="35" y="125"/>
                              </a:lnTo>
                              <a:lnTo>
                                <a:pt x="36" y="125"/>
                              </a:lnTo>
                              <a:lnTo>
                                <a:pt x="36" y="120"/>
                              </a:lnTo>
                              <a:lnTo>
                                <a:pt x="39" y="112"/>
                              </a:lnTo>
                              <a:lnTo>
                                <a:pt x="41" y="109"/>
                              </a:lnTo>
                              <a:lnTo>
                                <a:pt x="41" y="107"/>
                              </a:lnTo>
                              <a:lnTo>
                                <a:pt x="41" y="97"/>
                              </a:lnTo>
                              <a:lnTo>
                                <a:pt x="41" y="93"/>
                              </a:lnTo>
                              <a:lnTo>
                                <a:pt x="40" y="90"/>
                              </a:lnTo>
                              <a:lnTo>
                                <a:pt x="36" y="88"/>
                              </a:lnTo>
                              <a:lnTo>
                                <a:pt x="37" y="82"/>
                              </a:lnTo>
                              <a:lnTo>
                                <a:pt x="38" y="79"/>
                              </a:lnTo>
                              <a:lnTo>
                                <a:pt x="41" y="73"/>
                              </a:lnTo>
                              <a:lnTo>
                                <a:pt x="44" y="72"/>
                              </a:lnTo>
                              <a:lnTo>
                                <a:pt x="54" y="71"/>
                              </a:lnTo>
                              <a:lnTo>
                                <a:pt x="66" y="71"/>
                              </a:lnTo>
                              <a:lnTo>
                                <a:pt x="71" y="79"/>
                              </a:lnTo>
                              <a:lnTo>
                                <a:pt x="69" y="83"/>
                              </a:lnTo>
                              <a:lnTo>
                                <a:pt x="72" y="85"/>
                              </a:lnTo>
                              <a:lnTo>
                                <a:pt x="73" y="84"/>
                              </a:lnTo>
                              <a:lnTo>
                                <a:pt x="74" y="80"/>
                              </a:lnTo>
                              <a:lnTo>
                                <a:pt x="75" y="77"/>
                              </a:lnTo>
                              <a:lnTo>
                                <a:pt x="76" y="76"/>
                              </a:lnTo>
                              <a:lnTo>
                                <a:pt x="79" y="79"/>
                              </a:lnTo>
                              <a:lnTo>
                                <a:pt x="81" y="80"/>
                              </a:lnTo>
                              <a:lnTo>
                                <a:pt x="81" y="87"/>
                              </a:lnTo>
                              <a:lnTo>
                                <a:pt x="82" y="79"/>
                              </a:lnTo>
                              <a:lnTo>
                                <a:pt x="81" y="73"/>
                              </a:lnTo>
                              <a:lnTo>
                                <a:pt x="82" y="67"/>
                              </a:lnTo>
                              <a:lnTo>
                                <a:pt x="83" y="64"/>
                              </a:lnTo>
                              <a:lnTo>
                                <a:pt x="84" y="62"/>
                              </a:lnTo>
                              <a:lnTo>
                                <a:pt x="93" y="64"/>
                              </a:lnTo>
                              <a:lnTo>
                                <a:pt x="102" y="63"/>
                              </a:lnTo>
                              <a:lnTo>
                                <a:pt x="105" y="65"/>
                              </a:lnTo>
                              <a:lnTo>
                                <a:pt x="114" y="76"/>
                              </a:lnTo>
                              <a:lnTo>
                                <a:pt x="117" y="78"/>
                              </a:lnTo>
                              <a:lnTo>
                                <a:pt x="120" y="79"/>
                              </a:lnTo>
                              <a:lnTo>
                                <a:pt x="115" y="76"/>
                              </a:lnTo>
                              <a:lnTo>
                                <a:pt x="105" y="63"/>
                              </a:lnTo>
                              <a:lnTo>
                                <a:pt x="102" y="62"/>
                              </a:lnTo>
                              <a:lnTo>
                                <a:pt x="98" y="61"/>
                              </a:lnTo>
                              <a:lnTo>
                                <a:pt x="95" y="60"/>
                              </a:lnTo>
                              <a:lnTo>
                                <a:pt x="93" y="57"/>
                              </a:lnTo>
                              <a:lnTo>
                                <a:pt x="93" y="56"/>
                              </a:lnTo>
                              <a:lnTo>
                                <a:pt x="93" y="42"/>
                              </a:lnTo>
                              <a:lnTo>
                                <a:pt x="92" y="40"/>
                              </a:lnTo>
                              <a:lnTo>
                                <a:pt x="89" y="40"/>
                              </a:lnTo>
                              <a:lnTo>
                                <a:pt x="88" y="40"/>
                              </a:lnTo>
                              <a:lnTo>
                                <a:pt x="85" y="40"/>
                              </a:lnTo>
                              <a:lnTo>
                                <a:pt x="85" y="37"/>
                              </a:lnTo>
                              <a:lnTo>
                                <a:pt x="85" y="35"/>
                              </a:lnTo>
                              <a:lnTo>
                                <a:pt x="91" y="33"/>
                              </a:lnTo>
                              <a:lnTo>
                                <a:pt x="94" y="32"/>
                              </a:lnTo>
                              <a:lnTo>
                                <a:pt x="94" y="28"/>
                              </a:lnTo>
                              <a:lnTo>
                                <a:pt x="93" y="25"/>
                              </a:lnTo>
                              <a:lnTo>
                                <a:pt x="89" y="19"/>
                              </a:lnTo>
                              <a:lnTo>
                                <a:pt x="87" y="14"/>
                              </a:lnTo>
                              <a:lnTo>
                                <a:pt x="86" y="8"/>
                              </a:lnTo>
                              <a:lnTo>
                                <a:pt x="86" y="8"/>
                              </a:lnTo>
                              <a:lnTo>
                                <a:pt x="92" y="8"/>
                              </a:lnTo>
                              <a:lnTo>
                                <a:pt x="93" y="9"/>
                              </a:lnTo>
                              <a:lnTo>
                                <a:pt x="102" y="11"/>
                              </a:lnTo>
                              <a:lnTo>
                                <a:pt x="104" y="13"/>
                              </a:lnTo>
                              <a:lnTo>
                                <a:pt x="106" y="14"/>
                              </a:lnTo>
                              <a:lnTo>
                                <a:pt x="111" y="12"/>
                              </a:lnTo>
                              <a:lnTo>
                                <a:pt x="115" y="11"/>
                              </a:lnTo>
                              <a:lnTo>
                                <a:pt x="116" y="12"/>
                              </a:lnTo>
                              <a:lnTo>
                                <a:pt x="118" y="12"/>
                              </a:lnTo>
                              <a:close/>
                              <a:moveTo>
                                <a:pt x="75" y="14"/>
                              </a:moveTo>
                              <a:lnTo>
                                <a:pt x="74" y="16"/>
                              </a:lnTo>
                              <a:lnTo>
                                <a:pt x="74" y="8"/>
                              </a:lnTo>
                              <a:lnTo>
                                <a:pt x="78" y="0"/>
                              </a:lnTo>
                              <a:lnTo>
                                <a:pt x="79" y="0"/>
                              </a:lnTo>
                              <a:lnTo>
                                <a:pt x="78" y="2"/>
                              </a:lnTo>
                              <a:lnTo>
                                <a:pt x="77" y="4"/>
                              </a:lnTo>
                              <a:lnTo>
                                <a:pt x="77" y="7"/>
                              </a:lnTo>
                              <a:lnTo>
                                <a:pt x="77" y="8"/>
                              </a:lnTo>
                              <a:lnTo>
                                <a:pt x="85" y="9"/>
                              </a:lnTo>
                              <a:lnTo>
                                <a:pt x="83" y="10"/>
                              </a:lnTo>
                              <a:lnTo>
                                <a:pt x="76" y="11"/>
                              </a:lnTo>
                              <a:lnTo>
                                <a:pt x="75" y="14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13" name="Freeform 21">
                          <a:extLst>
                            <a:ext uri="{FF2B5EF4-FFF2-40B4-BE49-F238E27FC236}">
                              <a16:creationId xmlns:a16="http://schemas.microsoft.com/office/drawing/2014/main" id="{01C43416-ECA6-449F-6AB9-0BD57FD9C9A3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76696" y="7451237"/>
                          <a:ext cx="16481" cy="16481"/>
                        </a:xfrm>
                        <a:custGeom>
                          <a:avLst/>
                          <a:gdLst>
                            <a:gd name="T0" fmla="*/ 12 w 13"/>
                            <a:gd name="T1" fmla="*/ 9 h 15"/>
                            <a:gd name="T2" fmla="*/ 11 w 13"/>
                            <a:gd name="T3" fmla="*/ 11 h 15"/>
                            <a:gd name="T4" fmla="*/ 12 w 13"/>
                            <a:gd name="T5" fmla="*/ 13 h 15"/>
                            <a:gd name="T6" fmla="*/ 11 w 13"/>
                            <a:gd name="T7" fmla="*/ 13 h 15"/>
                            <a:gd name="T8" fmla="*/ 7 w 13"/>
                            <a:gd name="T9" fmla="*/ 14 h 15"/>
                            <a:gd name="T10" fmla="*/ 3 w 13"/>
                            <a:gd name="T11" fmla="*/ 13 h 15"/>
                            <a:gd name="T12" fmla="*/ 3 w 13"/>
                            <a:gd name="T13" fmla="*/ 9 h 15"/>
                            <a:gd name="T14" fmla="*/ 3 w 13"/>
                            <a:gd name="T15" fmla="*/ 7 h 15"/>
                            <a:gd name="T16" fmla="*/ 1 w 13"/>
                            <a:gd name="T17" fmla="*/ 5 h 15"/>
                            <a:gd name="T18" fmla="*/ 0 w 13"/>
                            <a:gd name="T19" fmla="*/ 3 h 15"/>
                            <a:gd name="T20" fmla="*/ 0 w 13"/>
                            <a:gd name="T21" fmla="*/ 2 h 15"/>
                            <a:gd name="T22" fmla="*/ 0 w 13"/>
                            <a:gd name="T23" fmla="*/ 0 h 15"/>
                            <a:gd name="T24" fmla="*/ 6 w 13"/>
                            <a:gd name="T25" fmla="*/ 5 h 15"/>
                            <a:gd name="T26" fmla="*/ 12 w 13"/>
                            <a:gd name="T27" fmla="*/ 9 h 1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</a:cxnLst>
                          <a:rect l="0" t="0" r="r" b="b"/>
                          <a:pathLst>
                            <a:path w="13" h="15">
                              <a:moveTo>
                                <a:pt x="12" y="9"/>
                              </a:moveTo>
                              <a:lnTo>
                                <a:pt x="11" y="11"/>
                              </a:lnTo>
                              <a:lnTo>
                                <a:pt x="12" y="13"/>
                              </a:lnTo>
                              <a:lnTo>
                                <a:pt x="11" y="13"/>
                              </a:lnTo>
                              <a:lnTo>
                                <a:pt x="7" y="14"/>
                              </a:lnTo>
                              <a:lnTo>
                                <a:pt x="3" y="13"/>
                              </a:lnTo>
                              <a:lnTo>
                                <a:pt x="3" y="9"/>
                              </a:lnTo>
                              <a:lnTo>
                                <a:pt x="3" y="7"/>
                              </a:lnTo>
                              <a:lnTo>
                                <a:pt x="1" y="5"/>
                              </a:lnTo>
                              <a:lnTo>
                                <a:pt x="0" y="3"/>
                              </a:lnTo>
                              <a:lnTo>
                                <a:pt x="0" y="2"/>
                              </a:lnTo>
                              <a:lnTo>
                                <a:pt x="0" y="0"/>
                              </a:lnTo>
                              <a:lnTo>
                                <a:pt x="6" y="5"/>
                              </a:lnTo>
                              <a:lnTo>
                                <a:pt x="12" y="9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14" name="Freeform 22">
                          <a:extLst>
                            <a:ext uri="{FF2B5EF4-FFF2-40B4-BE49-F238E27FC236}">
                              <a16:creationId xmlns:a16="http://schemas.microsoft.com/office/drawing/2014/main" id="{C0E69C30-27D5-DD42-F4C5-6FDB97402F71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072332" y="7429265"/>
                          <a:ext cx="10986" cy="10986"/>
                        </a:xfrm>
                        <a:custGeom>
                          <a:avLst/>
                          <a:gdLst>
                            <a:gd name="T0" fmla="*/ 8 w 9"/>
                            <a:gd name="T1" fmla="*/ 6 h 7"/>
                            <a:gd name="T2" fmla="*/ 4 w 9"/>
                            <a:gd name="T3" fmla="*/ 6 h 7"/>
                            <a:gd name="T4" fmla="*/ 2 w 9"/>
                            <a:gd name="T5" fmla="*/ 4 h 7"/>
                            <a:gd name="T6" fmla="*/ 0 w 9"/>
                            <a:gd name="T7" fmla="*/ 4 h 7"/>
                            <a:gd name="T8" fmla="*/ 1 w 9"/>
                            <a:gd name="T9" fmla="*/ 0 h 7"/>
                            <a:gd name="T10" fmla="*/ 2 w 9"/>
                            <a:gd name="T11" fmla="*/ 0 h 7"/>
                            <a:gd name="T12" fmla="*/ 7 w 9"/>
                            <a:gd name="T13" fmla="*/ 2 h 7"/>
                            <a:gd name="T14" fmla="*/ 8 w 9"/>
                            <a:gd name="T15" fmla="*/ 5 h 7"/>
                            <a:gd name="T16" fmla="*/ 8 w 9"/>
                            <a:gd name="T17" fmla="*/ 6 h 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9" h="7">
                              <a:moveTo>
                                <a:pt x="8" y="6"/>
                              </a:moveTo>
                              <a:lnTo>
                                <a:pt x="4" y="6"/>
                              </a:lnTo>
                              <a:lnTo>
                                <a:pt x="2" y="4"/>
                              </a:lnTo>
                              <a:lnTo>
                                <a:pt x="0" y="4"/>
                              </a:lnTo>
                              <a:lnTo>
                                <a:pt x="1" y="0"/>
                              </a:lnTo>
                              <a:lnTo>
                                <a:pt x="2" y="0"/>
                              </a:lnTo>
                              <a:lnTo>
                                <a:pt x="7" y="2"/>
                              </a:lnTo>
                              <a:lnTo>
                                <a:pt x="8" y="5"/>
                              </a:lnTo>
                              <a:lnTo>
                                <a:pt x="8" y="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15" name="Freeform 24">
                          <a:extLst>
                            <a:ext uri="{FF2B5EF4-FFF2-40B4-BE49-F238E27FC236}">
                              <a16:creationId xmlns:a16="http://schemas.microsoft.com/office/drawing/2014/main" id="{106C4891-5DEF-576E-38DA-F59BB1C8AA3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973459" y="7412788"/>
                          <a:ext cx="5491" cy="5491"/>
                        </a:xfrm>
                        <a:custGeom>
                          <a:avLst/>
                          <a:gdLst>
                            <a:gd name="T0" fmla="*/ 5 w 6"/>
                            <a:gd name="T1" fmla="*/ 3 h 5"/>
                            <a:gd name="T2" fmla="*/ 4 w 6"/>
                            <a:gd name="T3" fmla="*/ 4 h 5"/>
                            <a:gd name="T4" fmla="*/ 1 w 6"/>
                            <a:gd name="T5" fmla="*/ 3 h 5"/>
                            <a:gd name="T6" fmla="*/ 0 w 6"/>
                            <a:gd name="T7" fmla="*/ 2 h 5"/>
                            <a:gd name="T8" fmla="*/ 0 w 6"/>
                            <a:gd name="T9" fmla="*/ 1 h 5"/>
                            <a:gd name="T10" fmla="*/ 2 w 6"/>
                            <a:gd name="T11" fmla="*/ 0 h 5"/>
                            <a:gd name="T12" fmla="*/ 3 w 6"/>
                            <a:gd name="T13" fmla="*/ 0 h 5"/>
                            <a:gd name="T14" fmla="*/ 5 w 6"/>
                            <a:gd name="T15" fmla="*/ 0 h 5"/>
                            <a:gd name="T16" fmla="*/ 5 w 6"/>
                            <a:gd name="T17" fmla="*/ 3 h 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6" h="5">
                              <a:moveTo>
                                <a:pt x="5" y="3"/>
                              </a:moveTo>
                              <a:lnTo>
                                <a:pt x="4" y="4"/>
                              </a:lnTo>
                              <a:lnTo>
                                <a:pt x="1" y="3"/>
                              </a:lnTo>
                              <a:lnTo>
                                <a:pt x="0" y="2"/>
                              </a:lnTo>
                              <a:lnTo>
                                <a:pt x="0" y="1"/>
                              </a:lnTo>
                              <a:lnTo>
                                <a:pt x="2" y="0"/>
                              </a:lnTo>
                              <a:lnTo>
                                <a:pt x="3" y="0"/>
                              </a:lnTo>
                              <a:lnTo>
                                <a:pt x="5" y="0"/>
                              </a:lnTo>
                              <a:lnTo>
                                <a:pt x="5" y="3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16" name="Freeform 26">
                          <a:extLst>
                            <a:ext uri="{FF2B5EF4-FFF2-40B4-BE49-F238E27FC236}">
                              <a16:creationId xmlns:a16="http://schemas.microsoft.com/office/drawing/2014/main" id="{EE9C6300-DF8C-6634-E6CF-503544C3E578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967964" y="7390816"/>
                          <a:ext cx="16481" cy="21972"/>
                        </a:xfrm>
                        <a:custGeom>
                          <a:avLst/>
                          <a:gdLst>
                            <a:gd name="T0" fmla="*/ 1 w 12"/>
                            <a:gd name="T1" fmla="*/ 14 h 17"/>
                            <a:gd name="T2" fmla="*/ 0 w 12"/>
                            <a:gd name="T3" fmla="*/ 16 h 17"/>
                            <a:gd name="T4" fmla="*/ 0 w 12"/>
                            <a:gd name="T5" fmla="*/ 8 h 17"/>
                            <a:gd name="T6" fmla="*/ 4 w 12"/>
                            <a:gd name="T7" fmla="*/ 0 h 17"/>
                            <a:gd name="T8" fmla="*/ 5 w 12"/>
                            <a:gd name="T9" fmla="*/ 0 h 17"/>
                            <a:gd name="T10" fmla="*/ 4 w 12"/>
                            <a:gd name="T11" fmla="*/ 2 h 17"/>
                            <a:gd name="T12" fmla="*/ 3 w 12"/>
                            <a:gd name="T13" fmla="*/ 4 h 17"/>
                            <a:gd name="T14" fmla="*/ 3 w 12"/>
                            <a:gd name="T15" fmla="*/ 7 h 17"/>
                            <a:gd name="T16" fmla="*/ 3 w 12"/>
                            <a:gd name="T17" fmla="*/ 8 h 17"/>
                            <a:gd name="T18" fmla="*/ 11 w 12"/>
                            <a:gd name="T19" fmla="*/ 9 h 17"/>
                            <a:gd name="T20" fmla="*/ 9 w 12"/>
                            <a:gd name="T21" fmla="*/ 10 h 17"/>
                            <a:gd name="T22" fmla="*/ 2 w 12"/>
                            <a:gd name="T23" fmla="*/ 11 h 17"/>
                            <a:gd name="T24" fmla="*/ 1 w 12"/>
                            <a:gd name="T25" fmla="*/ 14 h 1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</a:cxnLst>
                          <a:rect l="0" t="0" r="r" b="b"/>
                          <a:pathLst>
                            <a:path w="12" h="17">
                              <a:moveTo>
                                <a:pt x="1" y="14"/>
                              </a:moveTo>
                              <a:lnTo>
                                <a:pt x="0" y="16"/>
                              </a:lnTo>
                              <a:lnTo>
                                <a:pt x="0" y="8"/>
                              </a:lnTo>
                              <a:lnTo>
                                <a:pt x="4" y="0"/>
                              </a:lnTo>
                              <a:lnTo>
                                <a:pt x="5" y="0"/>
                              </a:lnTo>
                              <a:lnTo>
                                <a:pt x="4" y="2"/>
                              </a:lnTo>
                              <a:lnTo>
                                <a:pt x="3" y="4"/>
                              </a:lnTo>
                              <a:lnTo>
                                <a:pt x="3" y="7"/>
                              </a:lnTo>
                              <a:lnTo>
                                <a:pt x="3" y="8"/>
                              </a:lnTo>
                              <a:lnTo>
                                <a:pt x="11" y="9"/>
                              </a:lnTo>
                              <a:lnTo>
                                <a:pt x="9" y="10"/>
                              </a:lnTo>
                              <a:lnTo>
                                <a:pt x="2" y="11"/>
                              </a:lnTo>
                              <a:lnTo>
                                <a:pt x="1" y="1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17" name="Freeform 27">
                          <a:extLst>
                            <a:ext uri="{FF2B5EF4-FFF2-40B4-BE49-F238E27FC236}">
                              <a16:creationId xmlns:a16="http://schemas.microsoft.com/office/drawing/2014/main" id="{BD058708-06AF-B28B-9226-6620AE36F93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962473" y="7209548"/>
                          <a:ext cx="269152" cy="214226"/>
                        </a:xfrm>
                        <a:custGeom>
                          <a:avLst/>
                          <a:gdLst>
                            <a:gd name="T0" fmla="*/ 110 w 214"/>
                            <a:gd name="T1" fmla="*/ 163 h 171"/>
                            <a:gd name="T2" fmla="*/ 88 w 214"/>
                            <a:gd name="T3" fmla="*/ 162 h 171"/>
                            <a:gd name="T4" fmla="*/ 71 w 214"/>
                            <a:gd name="T5" fmla="*/ 158 h 171"/>
                            <a:gd name="T6" fmla="*/ 64 w 214"/>
                            <a:gd name="T7" fmla="*/ 153 h 171"/>
                            <a:gd name="T8" fmla="*/ 134 w 214"/>
                            <a:gd name="T9" fmla="*/ 152 h 171"/>
                            <a:gd name="T10" fmla="*/ 122 w 214"/>
                            <a:gd name="T11" fmla="*/ 152 h 171"/>
                            <a:gd name="T12" fmla="*/ 127 w 214"/>
                            <a:gd name="T13" fmla="*/ 148 h 171"/>
                            <a:gd name="T14" fmla="*/ 58 w 214"/>
                            <a:gd name="T15" fmla="*/ 157 h 171"/>
                            <a:gd name="T16" fmla="*/ 50 w 214"/>
                            <a:gd name="T17" fmla="*/ 147 h 171"/>
                            <a:gd name="T18" fmla="*/ 79 w 214"/>
                            <a:gd name="T19" fmla="*/ 163 h 171"/>
                            <a:gd name="T20" fmla="*/ 79 w 214"/>
                            <a:gd name="T21" fmla="*/ 152 h 171"/>
                            <a:gd name="T22" fmla="*/ 80 w 214"/>
                            <a:gd name="T23" fmla="*/ 161 h 171"/>
                            <a:gd name="T24" fmla="*/ 199 w 214"/>
                            <a:gd name="T25" fmla="*/ 145 h 171"/>
                            <a:gd name="T26" fmla="*/ 212 w 214"/>
                            <a:gd name="T27" fmla="*/ 149 h 171"/>
                            <a:gd name="T28" fmla="*/ 80 w 214"/>
                            <a:gd name="T29" fmla="*/ 136 h 171"/>
                            <a:gd name="T30" fmla="*/ 64 w 214"/>
                            <a:gd name="T31" fmla="*/ 146 h 171"/>
                            <a:gd name="T32" fmla="*/ 52 w 214"/>
                            <a:gd name="T33" fmla="*/ 123 h 171"/>
                            <a:gd name="T34" fmla="*/ 72 w 214"/>
                            <a:gd name="T35" fmla="*/ 120 h 171"/>
                            <a:gd name="T36" fmla="*/ 134 w 214"/>
                            <a:gd name="T37" fmla="*/ 120 h 171"/>
                            <a:gd name="T38" fmla="*/ 137 w 214"/>
                            <a:gd name="T39" fmla="*/ 116 h 171"/>
                            <a:gd name="T40" fmla="*/ 72 w 214"/>
                            <a:gd name="T41" fmla="*/ 105 h 171"/>
                            <a:gd name="T42" fmla="*/ 76 w 214"/>
                            <a:gd name="T43" fmla="*/ 103 h 171"/>
                            <a:gd name="T44" fmla="*/ 134 w 214"/>
                            <a:gd name="T45" fmla="*/ 115 h 171"/>
                            <a:gd name="T46" fmla="*/ 124 w 214"/>
                            <a:gd name="T47" fmla="*/ 125 h 171"/>
                            <a:gd name="T48" fmla="*/ 120 w 214"/>
                            <a:gd name="T49" fmla="*/ 140 h 171"/>
                            <a:gd name="T50" fmla="*/ 113 w 214"/>
                            <a:gd name="T51" fmla="*/ 162 h 171"/>
                            <a:gd name="T52" fmla="*/ 107 w 214"/>
                            <a:gd name="T53" fmla="*/ 141 h 171"/>
                            <a:gd name="T54" fmla="*/ 92 w 214"/>
                            <a:gd name="T55" fmla="*/ 133 h 171"/>
                            <a:gd name="T56" fmla="*/ 89 w 214"/>
                            <a:gd name="T57" fmla="*/ 117 h 171"/>
                            <a:gd name="T58" fmla="*/ 95 w 214"/>
                            <a:gd name="T59" fmla="*/ 111 h 171"/>
                            <a:gd name="T60" fmla="*/ 106 w 214"/>
                            <a:gd name="T61" fmla="*/ 99 h 171"/>
                            <a:gd name="T62" fmla="*/ 112 w 214"/>
                            <a:gd name="T63" fmla="*/ 113 h 171"/>
                            <a:gd name="T64" fmla="*/ 114 w 214"/>
                            <a:gd name="T65" fmla="*/ 100 h 171"/>
                            <a:gd name="T66" fmla="*/ 130 w 214"/>
                            <a:gd name="T67" fmla="*/ 91 h 171"/>
                            <a:gd name="T68" fmla="*/ 133 w 214"/>
                            <a:gd name="T69" fmla="*/ 101 h 171"/>
                            <a:gd name="T70" fmla="*/ 85 w 214"/>
                            <a:gd name="T71" fmla="*/ 25 h 171"/>
                            <a:gd name="T72" fmla="*/ 48 w 214"/>
                            <a:gd name="T73" fmla="*/ 159 h 171"/>
                            <a:gd name="T74" fmla="*/ 36 w 214"/>
                            <a:gd name="T75" fmla="*/ 161 h 171"/>
                            <a:gd name="T76" fmla="*/ 16 w 214"/>
                            <a:gd name="T77" fmla="*/ 155 h 171"/>
                            <a:gd name="T78" fmla="*/ 16 w 214"/>
                            <a:gd name="T79" fmla="*/ 142 h 171"/>
                            <a:gd name="T80" fmla="*/ 1 w 214"/>
                            <a:gd name="T81" fmla="*/ 102 h 171"/>
                            <a:gd name="T82" fmla="*/ 2 w 214"/>
                            <a:gd name="T83" fmla="*/ 63 h 171"/>
                            <a:gd name="T84" fmla="*/ 16 w 214"/>
                            <a:gd name="T85" fmla="*/ 70 h 171"/>
                            <a:gd name="T86" fmla="*/ 28 w 214"/>
                            <a:gd name="T87" fmla="*/ 53 h 171"/>
                            <a:gd name="T88" fmla="*/ 29 w 214"/>
                            <a:gd name="T89" fmla="*/ 39 h 171"/>
                            <a:gd name="T90" fmla="*/ 10 w 214"/>
                            <a:gd name="T91" fmla="*/ 60 h 171"/>
                            <a:gd name="T92" fmla="*/ 9 w 214"/>
                            <a:gd name="T93" fmla="*/ 42 h 171"/>
                            <a:gd name="T94" fmla="*/ 35 w 214"/>
                            <a:gd name="T95" fmla="*/ 34 h 171"/>
                            <a:gd name="T96" fmla="*/ 64 w 214"/>
                            <a:gd name="T97" fmla="*/ 7 h 171"/>
                            <a:gd name="T98" fmla="*/ 70 w 214"/>
                            <a:gd name="T99" fmla="*/ 10 h 171"/>
                            <a:gd name="T100" fmla="*/ 67 w 214"/>
                            <a:gd name="T101" fmla="*/ 40 h 171"/>
                            <a:gd name="T102" fmla="*/ 68 w 214"/>
                            <a:gd name="T103" fmla="*/ 66 h 171"/>
                            <a:gd name="T104" fmla="*/ 84 w 214"/>
                            <a:gd name="T105" fmla="*/ 77 h 171"/>
                            <a:gd name="T106" fmla="*/ 70 w 214"/>
                            <a:gd name="T107" fmla="*/ 81 h 171"/>
                            <a:gd name="T108" fmla="*/ 61 w 214"/>
                            <a:gd name="T109" fmla="*/ 105 h 171"/>
                            <a:gd name="T110" fmla="*/ 57 w 214"/>
                            <a:gd name="T111" fmla="*/ 109 h 171"/>
                            <a:gd name="T112" fmla="*/ 46 w 214"/>
                            <a:gd name="T113" fmla="*/ 120 h 171"/>
                            <a:gd name="T114" fmla="*/ 45 w 214"/>
                            <a:gd name="T115" fmla="*/ 140 h 171"/>
                            <a:gd name="T116" fmla="*/ 47 w 214"/>
                            <a:gd name="T117" fmla="*/ 151 h 17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</a:cxnLst>
                          <a:rect l="0" t="0" r="r" b="b"/>
                          <a:pathLst>
                            <a:path w="214" h="171">
                              <a:moveTo>
                                <a:pt x="98" y="156"/>
                              </a:moveTo>
                              <a:lnTo>
                                <a:pt x="103" y="159"/>
                              </a:lnTo>
                              <a:lnTo>
                                <a:pt x="107" y="159"/>
                              </a:lnTo>
                              <a:lnTo>
                                <a:pt x="110" y="160"/>
                              </a:lnTo>
                              <a:lnTo>
                                <a:pt x="110" y="163"/>
                              </a:lnTo>
                              <a:lnTo>
                                <a:pt x="110" y="167"/>
                              </a:lnTo>
                              <a:lnTo>
                                <a:pt x="108" y="169"/>
                              </a:lnTo>
                              <a:lnTo>
                                <a:pt x="105" y="168"/>
                              </a:lnTo>
                              <a:lnTo>
                                <a:pt x="101" y="170"/>
                              </a:lnTo>
                              <a:lnTo>
                                <a:pt x="88" y="162"/>
                              </a:lnTo>
                              <a:lnTo>
                                <a:pt x="88" y="156"/>
                              </a:lnTo>
                              <a:lnTo>
                                <a:pt x="89" y="153"/>
                              </a:lnTo>
                              <a:lnTo>
                                <a:pt x="95" y="153"/>
                              </a:lnTo>
                              <a:lnTo>
                                <a:pt x="98" y="156"/>
                              </a:lnTo>
                              <a:close/>
                              <a:moveTo>
                                <a:pt x="71" y="158"/>
                              </a:moveTo>
                              <a:lnTo>
                                <a:pt x="69" y="159"/>
                              </a:lnTo>
                              <a:lnTo>
                                <a:pt x="67" y="158"/>
                              </a:lnTo>
                              <a:lnTo>
                                <a:pt x="63" y="153"/>
                              </a:lnTo>
                              <a:lnTo>
                                <a:pt x="63" y="152"/>
                              </a:lnTo>
                              <a:lnTo>
                                <a:pt x="64" y="153"/>
                              </a:lnTo>
                              <a:lnTo>
                                <a:pt x="67" y="155"/>
                              </a:lnTo>
                              <a:lnTo>
                                <a:pt x="69" y="156"/>
                              </a:lnTo>
                              <a:lnTo>
                                <a:pt x="72" y="158"/>
                              </a:lnTo>
                              <a:lnTo>
                                <a:pt x="71" y="158"/>
                              </a:lnTo>
                              <a:close/>
                              <a:moveTo>
                                <a:pt x="134" y="152"/>
                              </a:moveTo>
                              <a:lnTo>
                                <a:pt x="133" y="153"/>
                              </a:lnTo>
                              <a:lnTo>
                                <a:pt x="128" y="152"/>
                              </a:lnTo>
                              <a:lnTo>
                                <a:pt x="123" y="156"/>
                              </a:lnTo>
                              <a:lnTo>
                                <a:pt x="121" y="155"/>
                              </a:lnTo>
                              <a:lnTo>
                                <a:pt x="122" y="152"/>
                              </a:lnTo>
                              <a:lnTo>
                                <a:pt x="122" y="152"/>
                              </a:lnTo>
                              <a:lnTo>
                                <a:pt x="124" y="151"/>
                              </a:lnTo>
                              <a:lnTo>
                                <a:pt x="126" y="149"/>
                              </a:lnTo>
                              <a:lnTo>
                                <a:pt x="126" y="147"/>
                              </a:lnTo>
                              <a:lnTo>
                                <a:pt x="127" y="148"/>
                              </a:lnTo>
                              <a:lnTo>
                                <a:pt x="130" y="148"/>
                              </a:lnTo>
                              <a:lnTo>
                                <a:pt x="132" y="149"/>
                              </a:lnTo>
                              <a:lnTo>
                                <a:pt x="133" y="151"/>
                              </a:lnTo>
                              <a:lnTo>
                                <a:pt x="134" y="152"/>
                              </a:lnTo>
                              <a:close/>
                              <a:moveTo>
                                <a:pt x="58" y="157"/>
                              </a:moveTo>
                              <a:lnTo>
                                <a:pt x="55" y="157"/>
                              </a:lnTo>
                              <a:lnTo>
                                <a:pt x="53" y="156"/>
                              </a:lnTo>
                              <a:lnTo>
                                <a:pt x="51" y="155"/>
                              </a:lnTo>
                              <a:lnTo>
                                <a:pt x="50" y="147"/>
                              </a:lnTo>
                              <a:lnTo>
                                <a:pt x="50" y="147"/>
                              </a:lnTo>
                              <a:lnTo>
                                <a:pt x="51" y="147"/>
                              </a:lnTo>
                              <a:lnTo>
                                <a:pt x="56" y="151"/>
                              </a:lnTo>
                              <a:lnTo>
                                <a:pt x="58" y="155"/>
                              </a:lnTo>
                              <a:lnTo>
                                <a:pt x="58" y="157"/>
                              </a:lnTo>
                              <a:close/>
                              <a:moveTo>
                                <a:pt x="79" y="163"/>
                              </a:moveTo>
                              <a:lnTo>
                                <a:pt x="78" y="164"/>
                              </a:lnTo>
                              <a:lnTo>
                                <a:pt x="76" y="159"/>
                              </a:lnTo>
                              <a:lnTo>
                                <a:pt x="75" y="158"/>
                              </a:lnTo>
                              <a:lnTo>
                                <a:pt x="78" y="155"/>
                              </a:lnTo>
                              <a:lnTo>
                                <a:pt x="79" y="152"/>
                              </a:lnTo>
                              <a:lnTo>
                                <a:pt x="82" y="147"/>
                              </a:lnTo>
                              <a:lnTo>
                                <a:pt x="85" y="142"/>
                              </a:lnTo>
                              <a:lnTo>
                                <a:pt x="86" y="142"/>
                              </a:lnTo>
                              <a:lnTo>
                                <a:pt x="85" y="147"/>
                              </a:lnTo>
                              <a:lnTo>
                                <a:pt x="80" y="161"/>
                              </a:lnTo>
                              <a:lnTo>
                                <a:pt x="79" y="163"/>
                              </a:lnTo>
                              <a:close/>
                              <a:moveTo>
                                <a:pt x="212" y="149"/>
                              </a:moveTo>
                              <a:lnTo>
                                <a:pt x="210" y="150"/>
                              </a:lnTo>
                              <a:lnTo>
                                <a:pt x="205" y="148"/>
                              </a:lnTo>
                              <a:lnTo>
                                <a:pt x="199" y="145"/>
                              </a:lnTo>
                              <a:lnTo>
                                <a:pt x="200" y="138"/>
                              </a:lnTo>
                              <a:lnTo>
                                <a:pt x="201" y="135"/>
                              </a:lnTo>
                              <a:lnTo>
                                <a:pt x="213" y="142"/>
                              </a:lnTo>
                              <a:lnTo>
                                <a:pt x="213" y="146"/>
                              </a:lnTo>
                              <a:lnTo>
                                <a:pt x="212" y="149"/>
                              </a:lnTo>
                              <a:close/>
                              <a:moveTo>
                                <a:pt x="76" y="118"/>
                              </a:moveTo>
                              <a:lnTo>
                                <a:pt x="77" y="120"/>
                              </a:lnTo>
                              <a:lnTo>
                                <a:pt x="79" y="127"/>
                              </a:lnTo>
                              <a:lnTo>
                                <a:pt x="81" y="133"/>
                              </a:lnTo>
                              <a:lnTo>
                                <a:pt x="80" y="136"/>
                              </a:lnTo>
                              <a:lnTo>
                                <a:pt x="81" y="140"/>
                              </a:lnTo>
                              <a:lnTo>
                                <a:pt x="80" y="143"/>
                              </a:lnTo>
                              <a:lnTo>
                                <a:pt x="75" y="147"/>
                              </a:lnTo>
                              <a:lnTo>
                                <a:pt x="70" y="148"/>
                              </a:lnTo>
                              <a:lnTo>
                                <a:pt x="64" y="146"/>
                              </a:lnTo>
                              <a:lnTo>
                                <a:pt x="56" y="142"/>
                              </a:lnTo>
                              <a:lnTo>
                                <a:pt x="56" y="140"/>
                              </a:lnTo>
                              <a:lnTo>
                                <a:pt x="54" y="138"/>
                              </a:lnTo>
                              <a:lnTo>
                                <a:pt x="52" y="131"/>
                              </a:lnTo>
                              <a:lnTo>
                                <a:pt x="52" y="123"/>
                              </a:lnTo>
                              <a:lnTo>
                                <a:pt x="56" y="122"/>
                              </a:lnTo>
                              <a:lnTo>
                                <a:pt x="65" y="117"/>
                              </a:lnTo>
                              <a:lnTo>
                                <a:pt x="67" y="118"/>
                              </a:lnTo>
                              <a:lnTo>
                                <a:pt x="69" y="120"/>
                              </a:lnTo>
                              <a:lnTo>
                                <a:pt x="72" y="120"/>
                              </a:lnTo>
                              <a:lnTo>
                                <a:pt x="75" y="117"/>
                              </a:lnTo>
                              <a:lnTo>
                                <a:pt x="76" y="118"/>
                              </a:lnTo>
                              <a:close/>
                              <a:moveTo>
                                <a:pt x="138" y="119"/>
                              </a:moveTo>
                              <a:lnTo>
                                <a:pt x="134" y="120"/>
                              </a:lnTo>
                              <a:lnTo>
                                <a:pt x="134" y="120"/>
                              </a:lnTo>
                              <a:lnTo>
                                <a:pt x="133" y="117"/>
                              </a:lnTo>
                              <a:lnTo>
                                <a:pt x="134" y="116"/>
                              </a:lnTo>
                              <a:lnTo>
                                <a:pt x="136" y="114"/>
                              </a:lnTo>
                              <a:lnTo>
                                <a:pt x="137" y="114"/>
                              </a:lnTo>
                              <a:lnTo>
                                <a:pt x="137" y="116"/>
                              </a:lnTo>
                              <a:lnTo>
                                <a:pt x="138" y="119"/>
                              </a:lnTo>
                              <a:close/>
                              <a:moveTo>
                                <a:pt x="75" y="108"/>
                              </a:moveTo>
                              <a:lnTo>
                                <a:pt x="75" y="109"/>
                              </a:lnTo>
                              <a:lnTo>
                                <a:pt x="72" y="108"/>
                              </a:lnTo>
                              <a:lnTo>
                                <a:pt x="72" y="105"/>
                              </a:lnTo>
                              <a:lnTo>
                                <a:pt x="73" y="101"/>
                              </a:lnTo>
                              <a:lnTo>
                                <a:pt x="72" y="99"/>
                              </a:lnTo>
                              <a:lnTo>
                                <a:pt x="73" y="97"/>
                              </a:lnTo>
                              <a:lnTo>
                                <a:pt x="76" y="101"/>
                              </a:lnTo>
                              <a:lnTo>
                                <a:pt x="76" y="103"/>
                              </a:lnTo>
                              <a:lnTo>
                                <a:pt x="75" y="106"/>
                              </a:lnTo>
                              <a:lnTo>
                                <a:pt x="75" y="108"/>
                              </a:lnTo>
                              <a:close/>
                              <a:moveTo>
                                <a:pt x="134" y="108"/>
                              </a:moveTo>
                              <a:lnTo>
                                <a:pt x="134" y="114"/>
                              </a:lnTo>
                              <a:lnTo>
                                <a:pt x="134" y="115"/>
                              </a:lnTo>
                              <a:lnTo>
                                <a:pt x="133" y="116"/>
                              </a:lnTo>
                              <a:lnTo>
                                <a:pt x="130" y="117"/>
                              </a:lnTo>
                              <a:lnTo>
                                <a:pt x="127" y="119"/>
                              </a:lnTo>
                              <a:lnTo>
                                <a:pt x="125" y="122"/>
                              </a:lnTo>
                              <a:lnTo>
                                <a:pt x="124" y="125"/>
                              </a:lnTo>
                              <a:lnTo>
                                <a:pt x="126" y="128"/>
                              </a:lnTo>
                              <a:lnTo>
                                <a:pt x="129" y="130"/>
                              </a:lnTo>
                              <a:lnTo>
                                <a:pt x="130" y="135"/>
                              </a:lnTo>
                              <a:lnTo>
                                <a:pt x="127" y="138"/>
                              </a:lnTo>
                              <a:lnTo>
                                <a:pt x="120" y="140"/>
                              </a:lnTo>
                              <a:lnTo>
                                <a:pt x="119" y="147"/>
                              </a:lnTo>
                              <a:lnTo>
                                <a:pt x="119" y="152"/>
                              </a:lnTo>
                              <a:lnTo>
                                <a:pt x="119" y="155"/>
                              </a:lnTo>
                              <a:lnTo>
                                <a:pt x="119" y="160"/>
                              </a:lnTo>
                              <a:lnTo>
                                <a:pt x="113" y="162"/>
                              </a:lnTo>
                              <a:lnTo>
                                <a:pt x="110" y="155"/>
                              </a:lnTo>
                              <a:lnTo>
                                <a:pt x="110" y="152"/>
                              </a:lnTo>
                              <a:lnTo>
                                <a:pt x="108" y="148"/>
                              </a:lnTo>
                              <a:lnTo>
                                <a:pt x="108" y="145"/>
                              </a:lnTo>
                              <a:lnTo>
                                <a:pt x="107" y="141"/>
                              </a:lnTo>
                              <a:lnTo>
                                <a:pt x="102" y="139"/>
                              </a:lnTo>
                              <a:lnTo>
                                <a:pt x="99" y="139"/>
                              </a:lnTo>
                              <a:lnTo>
                                <a:pt x="96" y="140"/>
                              </a:lnTo>
                              <a:lnTo>
                                <a:pt x="95" y="140"/>
                              </a:lnTo>
                              <a:lnTo>
                                <a:pt x="92" y="133"/>
                              </a:lnTo>
                              <a:lnTo>
                                <a:pt x="92" y="125"/>
                              </a:lnTo>
                              <a:lnTo>
                                <a:pt x="91" y="122"/>
                              </a:lnTo>
                              <a:lnTo>
                                <a:pt x="91" y="120"/>
                              </a:lnTo>
                              <a:lnTo>
                                <a:pt x="91" y="118"/>
                              </a:lnTo>
                              <a:lnTo>
                                <a:pt x="89" y="117"/>
                              </a:lnTo>
                              <a:lnTo>
                                <a:pt x="87" y="116"/>
                              </a:lnTo>
                              <a:lnTo>
                                <a:pt x="86" y="112"/>
                              </a:lnTo>
                              <a:lnTo>
                                <a:pt x="88" y="111"/>
                              </a:lnTo>
                              <a:lnTo>
                                <a:pt x="94" y="111"/>
                              </a:lnTo>
                              <a:lnTo>
                                <a:pt x="95" y="111"/>
                              </a:lnTo>
                              <a:lnTo>
                                <a:pt x="97" y="110"/>
                              </a:lnTo>
                              <a:lnTo>
                                <a:pt x="101" y="103"/>
                              </a:lnTo>
                              <a:lnTo>
                                <a:pt x="101" y="101"/>
                              </a:lnTo>
                              <a:lnTo>
                                <a:pt x="102" y="100"/>
                              </a:lnTo>
                              <a:lnTo>
                                <a:pt x="106" y="99"/>
                              </a:lnTo>
                              <a:lnTo>
                                <a:pt x="108" y="101"/>
                              </a:lnTo>
                              <a:lnTo>
                                <a:pt x="108" y="106"/>
                              </a:lnTo>
                              <a:lnTo>
                                <a:pt x="108" y="111"/>
                              </a:lnTo>
                              <a:lnTo>
                                <a:pt x="111" y="112"/>
                              </a:lnTo>
                              <a:lnTo>
                                <a:pt x="112" y="113"/>
                              </a:lnTo>
                              <a:lnTo>
                                <a:pt x="113" y="109"/>
                              </a:lnTo>
                              <a:lnTo>
                                <a:pt x="114" y="107"/>
                              </a:lnTo>
                              <a:lnTo>
                                <a:pt x="115" y="106"/>
                              </a:lnTo>
                              <a:lnTo>
                                <a:pt x="116" y="102"/>
                              </a:lnTo>
                              <a:lnTo>
                                <a:pt x="114" y="100"/>
                              </a:lnTo>
                              <a:lnTo>
                                <a:pt x="113" y="99"/>
                              </a:lnTo>
                              <a:lnTo>
                                <a:pt x="119" y="94"/>
                              </a:lnTo>
                              <a:lnTo>
                                <a:pt x="124" y="90"/>
                              </a:lnTo>
                              <a:lnTo>
                                <a:pt x="127" y="90"/>
                              </a:lnTo>
                              <a:lnTo>
                                <a:pt x="130" y="91"/>
                              </a:lnTo>
                              <a:lnTo>
                                <a:pt x="133" y="92"/>
                              </a:lnTo>
                              <a:lnTo>
                                <a:pt x="135" y="93"/>
                              </a:lnTo>
                              <a:lnTo>
                                <a:pt x="136" y="95"/>
                              </a:lnTo>
                              <a:lnTo>
                                <a:pt x="134" y="99"/>
                              </a:lnTo>
                              <a:lnTo>
                                <a:pt x="133" y="101"/>
                              </a:lnTo>
                              <a:lnTo>
                                <a:pt x="134" y="108"/>
                              </a:lnTo>
                              <a:close/>
                              <a:moveTo>
                                <a:pt x="89" y="27"/>
                              </a:moveTo>
                              <a:lnTo>
                                <a:pt x="87" y="29"/>
                              </a:lnTo>
                              <a:lnTo>
                                <a:pt x="83" y="27"/>
                              </a:lnTo>
                              <a:lnTo>
                                <a:pt x="85" y="25"/>
                              </a:lnTo>
                              <a:lnTo>
                                <a:pt x="89" y="23"/>
                              </a:lnTo>
                              <a:lnTo>
                                <a:pt x="92" y="23"/>
                              </a:lnTo>
                              <a:lnTo>
                                <a:pt x="89" y="26"/>
                              </a:lnTo>
                              <a:lnTo>
                                <a:pt x="89" y="27"/>
                              </a:lnTo>
                              <a:close/>
                              <a:moveTo>
                                <a:pt x="48" y="159"/>
                              </a:moveTo>
                              <a:lnTo>
                                <a:pt x="48" y="159"/>
                              </a:lnTo>
                              <a:lnTo>
                                <a:pt x="46" y="159"/>
                              </a:lnTo>
                              <a:lnTo>
                                <a:pt x="45" y="158"/>
                              </a:lnTo>
                              <a:lnTo>
                                <a:pt x="41" y="159"/>
                              </a:lnTo>
                              <a:lnTo>
                                <a:pt x="36" y="161"/>
                              </a:lnTo>
                              <a:lnTo>
                                <a:pt x="34" y="160"/>
                              </a:lnTo>
                              <a:lnTo>
                                <a:pt x="32" y="158"/>
                              </a:lnTo>
                              <a:lnTo>
                                <a:pt x="23" y="156"/>
                              </a:lnTo>
                              <a:lnTo>
                                <a:pt x="22" y="155"/>
                              </a:lnTo>
                              <a:lnTo>
                                <a:pt x="16" y="155"/>
                              </a:lnTo>
                              <a:lnTo>
                                <a:pt x="16" y="155"/>
                              </a:lnTo>
                              <a:lnTo>
                                <a:pt x="16" y="151"/>
                              </a:lnTo>
                              <a:lnTo>
                                <a:pt x="15" y="148"/>
                              </a:lnTo>
                              <a:lnTo>
                                <a:pt x="13" y="143"/>
                              </a:lnTo>
                              <a:lnTo>
                                <a:pt x="16" y="142"/>
                              </a:lnTo>
                              <a:lnTo>
                                <a:pt x="15" y="133"/>
                              </a:lnTo>
                              <a:lnTo>
                                <a:pt x="14" y="128"/>
                              </a:lnTo>
                              <a:lnTo>
                                <a:pt x="6" y="123"/>
                              </a:lnTo>
                              <a:lnTo>
                                <a:pt x="0" y="118"/>
                              </a:lnTo>
                              <a:lnTo>
                                <a:pt x="1" y="102"/>
                              </a:lnTo>
                              <a:lnTo>
                                <a:pt x="2" y="98"/>
                              </a:lnTo>
                              <a:lnTo>
                                <a:pt x="0" y="89"/>
                              </a:lnTo>
                              <a:lnTo>
                                <a:pt x="0" y="79"/>
                              </a:lnTo>
                              <a:lnTo>
                                <a:pt x="1" y="64"/>
                              </a:lnTo>
                              <a:lnTo>
                                <a:pt x="2" y="63"/>
                              </a:lnTo>
                              <a:lnTo>
                                <a:pt x="4" y="63"/>
                              </a:lnTo>
                              <a:lnTo>
                                <a:pt x="10" y="65"/>
                              </a:lnTo>
                              <a:lnTo>
                                <a:pt x="12" y="66"/>
                              </a:lnTo>
                              <a:lnTo>
                                <a:pt x="14" y="68"/>
                              </a:lnTo>
                              <a:lnTo>
                                <a:pt x="16" y="70"/>
                              </a:lnTo>
                              <a:lnTo>
                                <a:pt x="17" y="67"/>
                              </a:lnTo>
                              <a:lnTo>
                                <a:pt x="18" y="62"/>
                              </a:lnTo>
                              <a:lnTo>
                                <a:pt x="23" y="56"/>
                              </a:lnTo>
                              <a:lnTo>
                                <a:pt x="26" y="54"/>
                              </a:lnTo>
                              <a:lnTo>
                                <a:pt x="28" y="53"/>
                              </a:lnTo>
                              <a:lnTo>
                                <a:pt x="30" y="56"/>
                              </a:lnTo>
                              <a:lnTo>
                                <a:pt x="32" y="58"/>
                              </a:lnTo>
                              <a:lnTo>
                                <a:pt x="32" y="52"/>
                              </a:lnTo>
                              <a:lnTo>
                                <a:pt x="34" y="41"/>
                              </a:lnTo>
                              <a:lnTo>
                                <a:pt x="29" y="39"/>
                              </a:lnTo>
                              <a:lnTo>
                                <a:pt x="26" y="41"/>
                              </a:lnTo>
                              <a:lnTo>
                                <a:pt x="22" y="48"/>
                              </a:lnTo>
                              <a:lnTo>
                                <a:pt x="19" y="57"/>
                              </a:lnTo>
                              <a:lnTo>
                                <a:pt x="14" y="57"/>
                              </a:lnTo>
                              <a:lnTo>
                                <a:pt x="10" y="60"/>
                              </a:lnTo>
                              <a:lnTo>
                                <a:pt x="6" y="57"/>
                              </a:lnTo>
                              <a:lnTo>
                                <a:pt x="4" y="55"/>
                              </a:lnTo>
                              <a:lnTo>
                                <a:pt x="4" y="52"/>
                              </a:lnTo>
                              <a:lnTo>
                                <a:pt x="4" y="50"/>
                              </a:lnTo>
                              <a:lnTo>
                                <a:pt x="9" y="42"/>
                              </a:lnTo>
                              <a:lnTo>
                                <a:pt x="14" y="36"/>
                              </a:lnTo>
                              <a:lnTo>
                                <a:pt x="20" y="36"/>
                              </a:lnTo>
                              <a:lnTo>
                                <a:pt x="24" y="33"/>
                              </a:lnTo>
                              <a:lnTo>
                                <a:pt x="27" y="33"/>
                              </a:lnTo>
                              <a:lnTo>
                                <a:pt x="35" y="34"/>
                              </a:lnTo>
                              <a:lnTo>
                                <a:pt x="39" y="32"/>
                              </a:lnTo>
                              <a:lnTo>
                                <a:pt x="43" y="29"/>
                              </a:lnTo>
                              <a:lnTo>
                                <a:pt x="51" y="15"/>
                              </a:lnTo>
                              <a:lnTo>
                                <a:pt x="55" y="9"/>
                              </a:lnTo>
                              <a:lnTo>
                                <a:pt x="64" y="7"/>
                              </a:lnTo>
                              <a:lnTo>
                                <a:pt x="73" y="0"/>
                              </a:lnTo>
                              <a:lnTo>
                                <a:pt x="75" y="0"/>
                              </a:lnTo>
                              <a:lnTo>
                                <a:pt x="71" y="5"/>
                              </a:lnTo>
                              <a:lnTo>
                                <a:pt x="70" y="7"/>
                              </a:lnTo>
                              <a:lnTo>
                                <a:pt x="70" y="10"/>
                              </a:lnTo>
                              <a:lnTo>
                                <a:pt x="73" y="16"/>
                              </a:lnTo>
                              <a:lnTo>
                                <a:pt x="72" y="20"/>
                              </a:lnTo>
                              <a:lnTo>
                                <a:pt x="72" y="28"/>
                              </a:lnTo>
                              <a:lnTo>
                                <a:pt x="70" y="32"/>
                              </a:lnTo>
                              <a:lnTo>
                                <a:pt x="67" y="40"/>
                              </a:lnTo>
                              <a:lnTo>
                                <a:pt x="65" y="42"/>
                              </a:lnTo>
                              <a:lnTo>
                                <a:pt x="65" y="51"/>
                              </a:lnTo>
                              <a:lnTo>
                                <a:pt x="65" y="54"/>
                              </a:lnTo>
                              <a:lnTo>
                                <a:pt x="65" y="63"/>
                              </a:lnTo>
                              <a:lnTo>
                                <a:pt x="68" y="66"/>
                              </a:lnTo>
                              <a:lnTo>
                                <a:pt x="72" y="68"/>
                              </a:lnTo>
                              <a:lnTo>
                                <a:pt x="82" y="68"/>
                              </a:lnTo>
                              <a:lnTo>
                                <a:pt x="83" y="70"/>
                              </a:lnTo>
                              <a:lnTo>
                                <a:pt x="85" y="72"/>
                              </a:lnTo>
                              <a:lnTo>
                                <a:pt x="84" y="77"/>
                              </a:lnTo>
                              <a:lnTo>
                                <a:pt x="82" y="81"/>
                              </a:lnTo>
                              <a:lnTo>
                                <a:pt x="80" y="83"/>
                              </a:lnTo>
                              <a:lnTo>
                                <a:pt x="75" y="86"/>
                              </a:lnTo>
                              <a:lnTo>
                                <a:pt x="73" y="86"/>
                              </a:lnTo>
                              <a:lnTo>
                                <a:pt x="70" y="81"/>
                              </a:lnTo>
                              <a:lnTo>
                                <a:pt x="68" y="83"/>
                              </a:lnTo>
                              <a:lnTo>
                                <a:pt x="66" y="85"/>
                              </a:lnTo>
                              <a:lnTo>
                                <a:pt x="64" y="96"/>
                              </a:lnTo>
                              <a:lnTo>
                                <a:pt x="62" y="104"/>
                              </a:lnTo>
                              <a:lnTo>
                                <a:pt x="61" y="105"/>
                              </a:lnTo>
                              <a:lnTo>
                                <a:pt x="60" y="103"/>
                              </a:lnTo>
                              <a:lnTo>
                                <a:pt x="57" y="103"/>
                              </a:lnTo>
                              <a:lnTo>
                                <a:pt x="53" y="105"/>
                              </a:lnTo>
                              <a:lnTo>
                                <a:pt x="55" y="107"/>
                              </a:lnTo>
                              <a:lnTo>
                                <a:pt x="57" y="109"/>
                              </a:lnTo>
                              <a:lnTo>
                                <a:pt x="56" y="111"/>
                              </a:lnTo>
                              <a:lnTo>
                                <a:pt x="53" y="112"/>
                              </a:lnTo>
                              <a:lnTo>
                                <a:pt x="51" y="116"/>
                              </a:lnTo>
                              <a:lnTo>
                                <a:pt x="50" y="118"/>
                              </a:lnTo>
                              <a:lnTo>
                                <a:pt x="46" y="120"/>
                              </a:lnTo>
                              <a:lnTo>
                                <a:pt x="44" y="124"/>
                              </a:lnTo>
                              <a:lnTo>
                                <a:pt x="45" y="128"/>
                              </a:lnTo>
                              <a:lnTo>
                                <a:pt x="45" y="132"/>
                              </a:lnTo>
                              <a:lnTo>
                                <a:pt x="47" y="136"/>
                              </a:lnTo>
                              <a:lnTo>
                                <a:pt x="45" y="140"/>
                              </a:lnTo>
                              <a:lnTo>
                                <a:pt x="42" y="144"/>
                              </a:lnTo>
                              <a:lnTo>
                                <a:pt x="40" y="148"/>
                              </a:lnTo>
                              <a:lnTo>
                                <a:pt x="43" y="148"/>
                              </a:lnTo>
                              <a:lnTo>
                                <a:pt x="46" y="149"/>
                              </a:lnTo>
                              <a:lnTo>
                                <a:pt x="47" y="151"/>
                              </a:lnTo>
                              <a:lnTo>
                                <a:pt x="48" y="152"/>
                              </a:lnTo>
                              <a:lnTo>
                                <a:pt x="48" y="154"/>
                              </a:lnTo>
                              <a:lnTo>
                                <a:pt x="48" y="159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18" name="Freeform 29">
                          <a:extLst>
                            <a:ext uri="{FF2B5EF4-FFF2-40B4-BE49-F238E27FC236}">
                              <a16:creationId xmlns:a16="http://schemas.microsoft.com/office/drawing/2014/main" id="{F10D8BAF-45A1-4D1B-42F6-A59275584693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039374" y="7396308"/>
                          <a:ext cx="10986" cy="10986"/>
                        </a:xfrm>
                        <a:custGeom>
                          <a:avLst/>
                          <a:gdLst>
                            <a:gd name="T0" fmla="*/ 8 w 10"/>
                            <a:gd name="T1" fmla="*/ 6 h 8"/>
                            <a:gd name="T2" fmla="*/ 6 w 10"/>
                            <a:gd name="T3" fmla="*/ 7 h 8"/>
                            <a:gd name="T4" fmla="*/ 4 w 10"/>
                            <a:gd name="T5" fmla="*/ 6 h 8"/>
                            <a:gd name="T6" fmla="*/ 0 w 10"/>
                            <a:gd name="T7" fmla="*/ 1 h 8"/>
                            <a:gd name="T8" fmla="*/ 0 w 10"/>
                            <a:gd name="T9" fmla="*/ 0 h 8"/>
                            <a:gd name="T10" fmla="*/ 1 w 10"/>
                            <a:gd name="T11" fmla="*/ 1 h 8"/>
                            <a:gd name="T12" fmla="*/ 4 w 10"/>
                            <a:gd name="T13" fmla="*/ 3 h 8"/>
                            <a:gd name="T14" fmla="*/ 6 w 10"/>
                            <a:gd name="T15" fmla="*/ 4 h 8"/>
                            <a:gd name="T16" fmla="*/ 9 w 10"/>
                            <a:gd name="T17" fmla="*/ 6 h 8"/>
                            <a:gd name="T18" fmla="*/ 8 w 10"/>
                            <a:gd name="T19" fmla="*/ 6 h 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10" h="8">
                              <a:moveTo>
                                <a:pt x="8" y="6"/>
                              </a:moveTo>
                              <a:lnTo>
                                <a:pt x="6" y="7"/>
                              </a:lnTo>
                              <a:lnTo>
                                <a:pt x="4" y="6"/>
                              </a:lnTo>
                              <a:lnTo>
                                <a:pt x="0" y="1"/>
                              </a:lnTo>
                              <a:lnTo>
                                <a:pt x="0" y="0"/>
                              </a:lnTo>
                              <a:lnTo>
                                <a:pt x="1" y="1"/>
                              </a:lnTo>
                              <a:lnTo>
                                <a:pt x="4" y="3"/>
                              </a:lnTo>
                              <a:lnTo>
                                <a:pt x="6" y="4"/>
                              </a:lnTo>
                              <a:lnTo>
                                <a:pt x="9" y="6"/>
                              </a:lnTo>
                              <a:lnTo>
                                <a:pt x="8" y="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19" name="Freeform 30">
                          <a:extLst>
                            <a:ext uri="{FF2B5EF4-FFF2-40B4-BE49-F238E27FC236}">
                              <a16:creationId xmlns:a16="http://schemas.microsoft.com/office/drawing/2014/main" id="{44551FDE-709D-4A81-B428-677C06974958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16275" y="7390816"/>
                          <a:ext cx="16477" cy="10986"/>
                        </a:xfrm>
                        <a:custGeom>
                          <a:avLst/>
                          <a:gdLst>
                            <a:gd name="T0" fmla="*/ 13 w 14"/>
                            <a:gd name="T1" fmla="*/ 5 h 10"/>
                            <a:gd name="T2" fmla="*/ 12 w 14"/>
                            <a:gd name="T3" fmla="*/ 6 h 10"/>
                            <a:gd name="T4" fmla="*/ 7 w 14"/>
                            <a:gd name="T5" fmla="*/ 5 h 10"/>
                            <a:gd name="T6" fmla="*/ 2 w 14"/>
                            <a:gd name="T7" fmla="*/ 9 h 10"/>
                            <a:gd name="T8" fmla="*/ 0 w 14"/>
                            <a:gd name="T9" fmla="*/ 8 h 10"/>
                            <a:gd name="T10" fmla="*/ 1 w 14"/>
                            <a:gd name="T11" fmla="*/ 5 h 10"/>
                            <a:gd name="T12" fmla="*/ 1 w 14"/>
                            <a:gd name="T13" fmla="*/ 5 h 10"/>
                            <a:gd name="T14" fmla="*/ 3 w 14"/>
                            <a:gd name="T15" fmla="*/ 4 h 10"/>
                            <a:gd name="T16" fmla="*/ 5 w 14"/>
                            <a:gd name="T17" fmla="*/ 2 h 10"/>
                            <a:gd name="T18" fmla="*/ 5 w 14"/>
                            <a:gd name="T19" fmla="*/ 0 h 10"/>
                            <a:gd name="T20" fmla="*/ 6 w 14"/>
                            <a:gd name="T21" fmla="*/ 1 h 10"/>
                            <a:gd name="T22" fmla="*/ 9 w 14"/>
                            <a:gd name="T23" fmla="*/ 1 h 10"/>
                            <a:gd name="T24" fmla="*/ 11 w 14"/>
                            <a:gd name="T25" fmla="*/ 2 h 10"/>
                            <a:gd name="T26" fmla="*/ 12 w 14"/>
                            <a:gd name="T27" fmla="*/ 4 h 10"/>
                            <a:gd name="T28" fmla="*/ 13 w 14"/>
                            <a:gd name="T29" fmla="*/ 5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</a:cxnLst>
                          <a:rect l="0" t="0" r="r" b="b"/>
                          <a:pathLst>
                            <a:path w="14" h="10">
                              <a:moveTo>
                                <a:pt x="13" y="5"/>
                              </a:moveTo>
                              <a:lnTo>
                                <a:pt x="12" y="6"/>
                              </a:lnTo>
                              <a:lnTo>
                                <a:pt x="7" y="5"/>
                              </a:lnTo>
                              <a:lnTo>
                                <a:pt x="2" y="9"/>
                              </a:lnTo>
                              <a:lnTo>
                                <a:pt x="0" y="8"/>
                              </a:lnTo>
                              <a:lnTo>
                                <a:pt x="1" y="5"/>
                              </a:lnTo>
                              <a:lnTo>
                                <a:pt x="1" y="5"/>
                              </a:lnTo>
                              <a:lnTo>
                                <a:pt x="3" y="4"/>
                              </a:lnTo>
                              <a:lnTo>
                                <a:pt x="5" y="2"/>
                              </a:lnTo>
                              <a:lnTo>
                                <a:pt x="5" y="0"/>
                              </a:lnTo>
                              <a:lnTo>
                                <a:pt x="6" y="1"/>
                              </a:lnTo>
                              <a:lnTo>
                                <a:pt x="9" y="1"/>
                              </a:lnTo>
                              <a:lnTo>
                                <a:pt x="11" y="2"/>
                              </a:lnTo>
                              <a:lnTo>
                                <a:pt x="12" y="4"/>
                              </a:lnTo>
                              <a:lnTo>
                                <a:pt x="13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20" name="Freeform 31">
                          <a:extLst>
                            <a:ext uri="{FF2B5EF4-FFF2-40B4-BE49-F238E27FC236}">
                              <a16:creationId xmlns:a16="http://schemas.microsoft.com/office/drawing/2014/main" id="{5E39188B-7CA0-2863-51E6-244BFD6AC1F3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028388" y="7390816"/>
                          <a:ext cx="10986" cy="10986"/>
                        </a:xfrm>
                        <a:custGeom>
                          <a:avLst/>
                          <a:gdLst>
                            <a:gd name="T0" fmla="*/ 8 w 9"/>
                            <a:gd name="T1" fmla="*/ 10 h 11"/>
                            <a:gd name="T2" fmla="*/ 5 w 9"/>
                            <a:gd name="T3" fmla="*/ 10 h 11"/>
                            <a:gd name="T4" fmla="*/ 3 w 9"/>
                            <a:gd name="T5" fmla="*/ 9 h 11"/>
                            <a:gd name="T6" fmla="*/ 1 w 9"/>
                            <a:gd name="T7" fmla="*/ 8 h 11"/>
                            <a:gd name="T8" fmla="*/ 0 w 9"/>
                            <a:gd name="T9" fmla="*/ 0 h 11"/>
                            <a:gd name="T10" fmla="*/ 0 w 9"/>
                            <a:gd name="T11" fmla="*/ 0 h 11"/>
                            <a:gd name="T12" fmla="*/ 1 w 9"/>
                            <a:gd name="T13" fmla="*/ 0 h 11"/>
                            <a:gd name="T14" fmla="*/ 6 w 9"/>
                            <a:gd name="T15" fmla="*/ 4 h 11"/>
                            <a:gd name="T16" fmla="*/ 8 w 9"/>
                            <a:gd name="T17" fmla="*/ 8 h 11"/>
                            <a:gd name="T18" fmla="*/ 8 w 9"/>
                            <a:gd name="T19" fmla="*/ 10 h 1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9" h="11">
                              <a:moveTo>
                                <a:pt x="8" y="10"/>
                              </a:moveTo>
                              <a:lnTo>
                                <a:pt x="5" y="10"/>
                              </a:lnTo>
                              <a:lnTo>
                                <a:pt x="3" y="9"/>
                              </a:lnTo>
                              <a:lnTo>
                                <a:pt x="1" y="8"/>
                              </a:lnTo>
                              <a:lnTo>
                                <a:pt x="0" y="0"/>
                              </a:lnTo>
                              <a:lnTo>
                                <a:pt x="0" y="0"/>
                              </a:lnTo>
                              <a:lnTo>
                                <a:pt x="1" y="0"/>
                              </a:lnTo>
                              <a:lnTo>
                                <a:pt x="6" y="4"/>
                              </a:lnTo>
                              <a:lnTo>
                                <a:pt x="8" y="8"/>
                              </a:lnTo>
                              <a:lnTo>
                                <a:pt x="8" y="1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21" name="Freeform 32">
                          <a:extLst>
                            <a:ext uri="{FF2B5EF4-FFF2-40B4-BE49-F238E27FC236}">
                              <a16:creationId xmlns:a16="http://schemas.microsoft.com/office/drawing/2014/main" id="{4A5B7EF8-98AC-EF1C-B625-3B1B029F6320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055851" y="7385322"/>
                          <a:ext cx="16481" cy="27466"/>
                        </a:xfrm>
                        <a:custGeom>
                          <a:avLst/>
                          <a:gdLst>
                            <a:gd name="T0" fmla="*/ 4 w 12"/>
                            <a:gd name="T1" fmla="*/ 21 h 23"/>
                            <a:gd name="T2" fmla="*/ 3 w 12"/>
                            <a:gd name="T3" fmla="*/ 22 h 23"/>
                            <a:gd name="T4" fmla="*/ 1 w 12"/>
                            <a:gd name="T5" fmla="*/ 17 h 23"/>
                            <a:gd name="T6" fmla="*/ 0 w 12"/>
                            <a:gd name="T7" fmla="*/ 16 h 23"/>
                            <a:gd name="T8" fmla="*/ 3 w 12"/>
                            <a:gd name="T9" fmla="*/ 13 h 23"/>
                            <a:gd name="T10" fmla="*/ 4 w 12"/>
                            <a:gd name="T11" fmla="*/ 10 h 23"/>
                            <a:gd name="T12" fmla="*/ 7 w 12"/>
                            <a:gd name="T13" fmla="*/ 5 h 23"/>
                            <a:gd name="T14" fmla="*/ 10 w 12"/>
                            <a:gd name="T15" fmla="*/ 0 h 23"/>
                            <a:gd name="T16" fmla="*/ 11 w 12"/>
                            <a:gd name="T17" fmla="*/ 0 h 23"/>
                            <a:gd name="T18" fmla="*/ 10 w 12"/>
                            <a:gd name="T19" fmla="*/ 5 h 23"/>
                            <a:gd name="T20" fmla="*/ 5 w 12"/>
                            <a:gd name="T21" fmla="*/ 19 h 23"/>
                            <a:gd name="T22" fmla="*/ 4 w 12"/>
                            <a:gd name="T23" fmla="*/ 21 h 2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</a:cxnLst>
                          <a:rect l="0" t="0" r="r" b="b"/>
                          <a:pathLst>
                            <a:path w="12" h="23">
                              <a:moveTo>
                                <a:pt x="4" y="21"/>
                              </a:moveTo>
                              <a:lnTo>
                                <a:pt x="3" y="22"/>
                              </a:lnTo>
                              <a:lnTo>
                                <a:pt x="1" y="17"/>
                              </a:lnTo>
                              <a:lnTo>
                                <a:pt x="0" y="16"/>
                              </a:lnTo>
                              <a:lnTo>
                                <a:pt x="3" y="13"/>
                              </a:lnTo>
                              <a:lnTo>
                                <a:pt x="4" y="10"/>
                              </a:lnTo>
                              <a:lnTo>
                                <a:pt x="7" y="5"/>
                              </a:lnTo>
                              <a:lnTo>
                                <a:pt x="10" y="0"/>
                              </a:lnTo>
                              <a:lnTo>
                                <a:pt x="11" y="0"/>
                              </a:lnTo>
                              <a:lnTo>
                                <a:pt x="10" y="5"/>
                              </a:lnTo>
                              <a:lnTo>
                                <a:pt x="5" y="19"/>
                              </a:lnTo>
                              <a:lnTo>
                                <a:pt x="4" y="21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22" name="Freeform 33">
                          <a:extLst>
                            <a:ext uri="{FF2B5EF4-FFF2-40B4-BE49-F238E27FC236}">
                              <a16:creationId xmlns:a16="http://schemas.microsoft.com/office/drawing/2014/main" id="{E025E779-FE57-7773-7A35-43B6D134985D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09653" y="7379831"/>
                          <a:ext cx="16481" cy="21972"/>
                        </a:xfrm>
                        <a:custGeom>
                          <a:avLst/>
                          <a:gdLst>
                            <a:gd name="T0" fmla="*/ 13 w 15"/>
                            <a:gd name="T1" fmla="*/ 14 h 16"/>
                            <a:gd name="T2" fmla="*/ 11 w 15"/>
                            <a:gd name="T3" fmla="*/ 15 h 16"/>
                            <a:gd name="T4" fmla="*/ 6 w 15"/>
                            <a:gd name="T5" fmla="*/ 13 h 16"/>
                            <a:gd name="T6" fmla="*/ 0 w 15"/>
                            <a:gd name="T7" fmla="*/ 10 h 16"/>
                            <a:gd name="T8" fmla="*/ 1 w 15"/>
                            <a:gd name="T9" fmla="*/ 3 h 16"/>
                            <a:gd name="T10" fmla="*/ 2 w 15"/>
                            <a:gd name="T11" fmla="*/ 0 h 16"/>
                            <a:gd name="T12" fmla="*/ 14 w 15"/>
                            <a:gd name="T13" fmla="*/ 7 h 16"/>
                            <a:gd name="T14" fmla="*/ 14 w 15"/>
                            <a:gd name="T15" fmla="*/ 11 h 16"/>
                            <a:gd name="T16" fmla="*/ 13 w 15"/>
                            <a:gd name="T17" fmla="*/ 14 h 1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15" h="16">
                              <a:moveTo>
                                <a:pt x="13" y="14"/>
                              </a:moveTo>
                              <a:lnTo>
                                <a:pt x="11" y="15"/>
                              </a:lnTo>
                              <a:lnTo>
                                <a:pt x="6" y="13"/>
                              </a:lnTo>
                              <a:lnTo>
                                <a:pt x="0" y="10"/>
                              </a:lnTo>
                              <a:lnTo>
                                <a:pt x="1" y="3"/>
                              </a:lnTo>
                              <a:lnTo>
                                <a:pt x="2" y="0"/>
                              </a:lnTo>
                              <a:lnTo>
                                <a:pt x="14" y="7"/>
                              </a:lnTo>
                              <a:lnTo>
                                <a:pt x="14" y="11"/>
                              </a:lnTo>
                              <a:lnTo>
                                <a:pt x="13" y="1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23" name="Freeform 35">
                          <a:extLst>
                            <a:ext uri="{FF2B5EF4-FFF2-40B4-BE49-F238E27FC236}">
                              <a16:creationId xmlns:a16="http://schemas.microsoft.com/office/drawing/2014/main" id="{531EEB45-339E-3DA8-AE9A-FE69290EC687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27261" y="7352364"/>
                          <a:ext cx="5491" cy="10986"/>
                        </a:xfrm>
                        <a:custGeom>
                          <a:avLst/>
                          <a:gdLst>
                            <a:gd name="T0" fmla="*/ 5 w 6"/>
                            <a:gd name="T1" fmla="*/ 5 h 7"/>
                            <a:gd name="T2" fmla="*/ 1 w 6"/>
                            <a:gd name="T3" fmla="*/ 6 h 7"/>
                            <a:gd name="T4" fmla="*/ 1 w 6"/>
                            <a:gd name="T5" fmla="*/ 6 h 7"/>
                            <a:gd name="T6" fmla="*/ 0 w 6"/>
                            <a:gd name="T7" fmla="*/ 3 h 7"/>
                            <a:gd name="T8" fmla="*/ 1 w 6"/>
                            <a:gd name="T9" fmla="*/ 2 h 7"/>
                            <a:gd name="T10" fmla="*/ 3 w 6"/>
                            <a:gd name="T11" fmla="*/ 0 h 7"/>
                            <a:gd name="T12" fmla="*/ 4 w 6"/>
                            <a:gd name="T13" fmla="*/ 0 h 7"/>
                            <a:gd name="T14" fmla="*/ 4 w 6"/>
                            <a:gd name="T15" fmla="*/ 2 h 7"/>
                            <a:gd name="T16" fmla="*/ 5 w 6"/>
                            <a:gd name="T17" fmla="*/ 5 h 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6" h="7">
                              <a:moveTo>
                                <a:pt x="5" y="5"/>
                              </a:moveTo>
                              <a:lnTo>
                                <a:pt x="1" y="6"/>
                              </a:lnTo>
                              <a:lnTo>
                                <a:pt x="1" y="6"/>
                              </a:lnTo>
                              <a:lnTo>
                                <a:pt x="0" y="3"/>
                              </a:lnTo>
                              <a:lnTo>
                                <a:pt x="1" y="2"/>
                              </a:lnTo>
                              <a:lnTo>
                                <a:pt x="3" y="0"/>
                              </a:lnTo>
                              <a:lnTo>
                                <a:pt x="4" y="0"/>
                              </a:lnTo>
                              <a:lnTo>
                                <a:pt x="4" y="2"/>
                              </a:lnTo>
                              <a:lnTo>
                                <a:pt x="5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24" name="Freeform 36">
                          <a:extLst>
                            <a:ext uri="{FF2B5EF4-FFF2-40B4-BE49-F238E27FC236}">
                              <a16:creationId xmlns:a16="http://schemas.microsoft.com/office/drawing/2014/main" id="{C010DE3A-605F-9EAA-281A-E28DA1A9D8EB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050360" y="7330392"/>
                          <a:ext cx="5491" cy="16481"/>
                        </a:xfrm>
                        <a:custGeom>
                          <a:avLst/>
                          <a:gdLst>
                            <a:gd name="T0" fmla="*/ 3 w 5"/>
                            <a:gd name="T1" fmla="*/ 11 h 13"/>
                            <a:gd name="T2" fmla="*/ 3 w 5"/>
                            <a:gd name="T3" fmla="*/ 12 h 13"/>
                            <a:gd name="T4" fmla="*/ 0 w 5"/>
                            <a:gd name="T5" fmla="*/ 11 h 13"/>
                            <a:gd name="T6" fmla="*/ 0 w 5"/>
                            <a:gd name="T7" fmla="*/ 8 h 13"/>
                            <a:gd name="T8" fmla="*/ 1 w 5"/>
                            <a:gd name="T9" fmla="*/ 4 h 13"/>
                            <a:gd name="T10" fmla="*/ 0 w 5"/>
                            <a:gd name="T11" fmla="*/ 2 h 13"/>
                            <a:gd name="T12" fmla="*/ 1 w 5"/>
                            <a:gd name="T13" fmla="*/ 0 h 13"/>
                            <a:gd name="T14" fmla="*/ 4 w 5"/>
                            <a:gd name="T15" fmla="*/ 4 h 13"/>
                            <a:gd name="T16" fmla="*/ 4 w 5"/>
                            <a:gd name="T17" fmla="*/ 6 h 13"/>
                            <a:gd name="T18" fmla="*/ 3 w 5"/>
                            <a:gd name="T19" fmla="*/ 9 h 13"/>
                            <a:gd name="T20" fmla="*/ 3 w 5"/>
                            <a:gd name="T21" fmla="*/ 11 h 1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5" h="13">
                              <a:moveTo>
                                <a:pt x="3" y="11"/>
                              </a:moveTo>
                              <a:lnTo>
                                <a:pt x="3" y="12"/>
                              </a:lnTo>
                              <a:lnTo>
                                <a:pt x="0" y="11"/>
                              </a:lnTo>
                              <a:lnTo>
                                <a:pt x="0" y="8"/>
                              </a:lnTo>
                              <a:lnTo>
                                <a:pt x="1" y="4"/>
                              </a:lnTo>
                              <a:lnTo>
                                <a:pt x="0" y="2"/>
                              </a:lnTo>
                              <a:lnTo>
                                <a:pt x="1" y="0"/>
                              </a:lnTo>
                              <a:lnTo>
                                <a:pt x="4" y="4"/>
                              </a:lnTo>
                              <a:lnTo>
                                <a:pt x="4" y="6"/>
                              </a:lnTo>
                              <a:lnTo>
                                <a:pt x="3" y="9"/>
                              </a:lnTo>
                              <a:lnTo>
                                <a:pt x="3" y="11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25" name="Freeform 38">
                          <a:extLst>
                            <a:ext uri="{FF2B5EF4-FFF2-40B4-BE49-F238E27FC236}">
                              <a16:creationId xmlns:a16="http://schemas.microsoft.com/office/drawing/2014/main" id="{965BFB62-E763-7575-DB73-93516F830FA1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066837" y="7237014"/>
                          <a:ext cx="10986" cy="10986"/>
                        </a:xfrm>
                        <a:custGeom>
                          <a:avLst/>
                          <a:gdLst>
                            <a:gd name="T0" fmla="*/ 6 w 10"/>
                            <a:gd name="T1" fmla="*/ 4 h 7"/>
                            <a:gd name="T2" fmla="*/ 4 w 10"/>
                            <a:gd name="T3" fmla="*/ 6 h 7"/>
                            <a:gd name="T4" fmla="*/ 0 w 10"/>
                            <a:gd name="T5" fmla="*/ 4 h 7"/>
                            <a:gd name="T6" fmla="*/ 2 w 10"/>
                            <a:gd name="T7" fmla="*/ 2 h 7"/>
                            <a:gd name="T8" fmla="*/ 6 w 10"/>
                            <a:gd name="T9" fmla="*/ 0 h 7"/>
                            <a:gd name="T10" fmla="*/ 9 w 10"/>
                            <a:gd name="T11" fmla="*/ 0 h 7"/>
                            <a:gd name="T12" fmla="*/ 6 w 10"/>
                            <a:gd name="T13" fmla="*/ 3 h 7"/>
                            <a:gd name="T14" fmla="*/ 6 w 10"/>
                            <a:gd name="T15" fmla="*/ 4 h 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10" h="7">
                              <a:moveTo>
                                <a:pt x="6" y="4"/>
                              </a:moveTo>
                              <a:lnTo>
                                <a:pt x="4" y="6"/>
                              </a:lnTo>
                              <a:lnTo>
                                <a:pt x="0" y="4"/>
                              </a:lnTo>
                              <a:lnTo>
                                <a:pt x="2" y="2"/>
                              </a:lnTo>
                              <a:lnTo>
                                <a:pt x="6" y="0"/>
                              </a:lnTo>
                              <a:lnTo>
                                <a:pt x="9" y="0"/>
                              </a:lnTo>
                              <a:lnTo>
                                <a:pt x="6" y="3"/>
                              </a:lnTo>
                              <a:lnTo>
                                <a:pt x="6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26" name="Freeform 42">
                          <a:extLst>
                            <a:ext uri="{FF2B5EF4-FFF2-40B4-BE49-F238E27FC236}">
                              <a16:creationId xmlns:a16="http://schemas.microsoft.com/office/drawing/2014/main" id="{94303941-29D4-2E60-9A2A-472A140C7D4E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528244" y="7143633"/>
                          <a:ext cx="10986" cy="10986"/>
                        </a:xfrm>
                        <a:custGeom>
                          <a:avLst/>
                          <a:gdLst>
                            <a:gd name="T0" fmla="*/ 9 w 10"/>
                            <a:gd name="T1" fmla="*/ 7 h 8"/>
                            <a:gd name="T2" fmla="*/ 6 w 10"/>
                            <a:gd name="T3" fmla="*/ 7 h 8"/>
                            <a:gd name="T4" fmla="*/ 0 w 10"/>
                            <a:gd name="T5" fmla="*/ 4 h 8"/>
                            <a:gd name="T6" fmla="*/ 2 w 10"/>
                            <a:gd name="T7" fmla="*/ 1 h 8"/>
                            <a:gd name="T8" fmla="*/ 4 w 10"/>
                            <a:gd name="T9" fmla="*/ 0 h 8"/>
                            <a:gd name="T10" fmla="*/ 8 w 10"/>
                            <a:gd name="T11" fmla="*/ 1 h 8"/>
                            <a:gd name="T12" fmla="*/ 9 w 10"/>
                            <a:gd name="T13" fmla="*/ 6 h 8"/>
                            <a:gd name="T14" fmla="*/ 9 w 10"/>
                            <a:gd name="T15" fmla="*/ 7 h 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10" h="8">
                              <a:moveTo>
                                <a:pt x="9" y="7"/>
                              </a:moveTo>
                              <a:lnTo>
                                <a:pt x="6" y="7"/>
                              </a:lnTo>
                              <a:lnTo>
                                <a:pt x="0" y="4"/>
                              </a:lnTo>
                              <a:lnTo>
                                <a:pt x="2" y="1"/>
                              </a:lnTo>
                              <a:lnTo>
                                <a:pt x="4" y="0"/>
                              </a:lnTo>
                              <a:lnTo>
                                <a:pt x="8" y="1"/>
                              </a:lnTo>
                              <a:lnTo>
                                <a:pt x="9" y="6"/>
                              </a:lnTo>
                              <a:lnTo>
                                <a:pt x="9" y="7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27" name="Freeform 45">
                          <a:extLst>
                            <a:ext uri="{FF2B5EF4-FFF2-40B4-BE49-F238E27FC236}">
                              <a16:creationId xmlns:a16="http://schemas.microsoft.com/office/drawing/2014/main" id="{3F116F98-C965-27EA-4587-5BBDEC21F0F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303321" y="8055460"/>
                          <a:ext cx="516336" cy="384505"/>
                        </a:xfrm>
                        <a:custGeom>
                          <a:avLst/>
                          <a:gdLst>
                            <a:gd name="T0" fmla="*/ 325 w 413"/>
                            <a:gd name="T1" fmla="*/ 201 h 307"/>
                            <a:gd name="T2" fmla="*/ 318 w 413"/>
                            <a:gd name="T3" fmla="*/ 196 h 307"/>
                            <a:gd name="T4" fmla="*/ 330 w 413"/>
                            <a:gd name="T5" fmla="*/ 191 h 307"/>
                            <a:gd name="T6" fmla="*/ 386 w 413"/>
                            <a:gd name="T7" fmla="*/ 162 h 307"/>
                            <a:gd name="T8" fmla="*/ 374 w 413"/>
                            <a:gd name="T9" fmla="*/ 181 h 307"/>
                            <a:gd name="T10" fmla="*/ 360 w 413"/>
                            <a:gd name="T11" fmla="*/ 171 h 307"/>
                            <a:gd name="T12" fmla="*/ 369 w 413"/>
                            <a:gd name="T13" fmla="*/ 157 h 307"/>
                            <a:gd name="T14" fmla="*/ 377 w 413"/>
                            <a:gd name="T15" fmla="*/ 159 h 307"/>
                            <a:gd name="T16" fmla="*/ 398 w 413"/>
                            <a:gd name="T17" fmla="*/ 152 h 307"/>
                            <a:gd name="T18" fmla="*/ 226 w 413"/>
                            <a:gd name="T19" fmla="*/ 14 h 307"/>
                            <a:gd name="T20" fmla="*/ 238 w 413"/>
                            <a:gd name="T21" fmla="*/ 21 h 307"/>
                            <a:gd name="T22" fmla="*/ 238 w 413"/>
                            <a:gd name="T23" fmla="*/ 30 h 307"/>
                            <a:gd name="T24" fmla="*/ 245 w 413"/>
                            <a:gd name="T25" fmla="*/ 31 h 307"/>
                            <a:gd name="T26" fmla="*/ 266 w 413"/>
                            <a:gd name="T27" fmla="*/ 40 h 307"/>
                            <a:gd name="T28" fmla="*/ 278 w 413"/>
                            <a:gd name="T29" fmla="*/ 44 h 307"/>
                            <a:gd name="T30" fmla="*/ 300 w 413"/>
                            <a:gd name="T31" fmla="*/ 44 h 307"/>
                            <a:gd name="T32" fmla="*/ 315 w 413"/>
                            <a:gd name="T33" fmla="*/ 42 h 307"/>
                            <a:gd name="T34" fmla="*/ 324 w 413"/>
                            <a:gd name="T35" fmla="*/ 52 h 307"/>
                            <a:gd name="T36" fmla="*/ 333 w 413"/>
                            <a:gd name="T37" fmla="*/ 52 h 307"/>
                            <a:gd name="T38" fmla="*/ 348 w 413"/>
                            <a:gd name="T39" fmla="*/ 55 h 307"/>
                            <a:gd name="T40" fmla="*/ 364 w 413"/>
                            <a:gd name="T41" fmla="*/ 56 h 307"/>
                            <a:gd name="T42" fmla="*/ 380 w 413"/>
                            <a:gd name="T43" fmla="*/ 58 h 307"/>
                            <a:gd name="T44" fmla="*/ 379 w 413"/>
                            <a:gd name="T45" fmla="*/ 68 h 307"/>
                            <a:gd name="T46" fmla="*/ 344 w 413"/>
                            <a:gd name="T47" fmla="*/ 102 h 307"/>
                            <a:gd name="T48" fmla="*/ 308 w 413"/>
                            <a:gd name="T49" fmla="*/ 124 h 307"/>
                            <a:gd name="T50" fmla="*/ 286 w 413"/>
                            <a:gd name="T51" fmla="*/ 149 h 307"/>
                            <a:gd name="T52" fmla="*/ 280 w 413"/>
                            <a:gd name="T53" fmla="*/ 197 h 307"/>
                            <a:gd name="T54" fmla="*/ 264 w 413"/>
                            <a:gd name="T55" fmla="*/ 223 h 307"/>
                            <a:gd name="T56" fmla="*/ 259 w 413"/>
                            <a:gd name="T57" fmla="*/ 245 h 307"/>
                            <a:gd name="T58" fmla="*/ 222 w 413"/>
                            <a:gd name="T59" fmla="*/ 271 h 307"/>
                            <a:gd name="T60" fmla="*/ 196 w 413"/>
                            <a:gd name="T61" fmla="*/ 280 h 307"/>
                            <a:gd name="T62" fmla="*/ 148 w 413"/>
                            <a:gd name="T63" fmla="*/ 280 h 307"/>
                            <a:gd name="T64" fmla="*/ 119 w 413"/>
                            <a:gd name="T65" fmla="*/ 298 h 307"/>
                            <a:gd name="T66" fmla="*/ 110 w 413"/>
                            <a:gd name="T67" fmla="*/ 306 h 307"/>
                            <a:gd name="T68" fmla="*/ 91 w 413"/>
                            <a:gd name="T69" fmla="*/ 286 h 307"/>
                            <a:gd name="T70" fmla="*/ 89 w 413"/>
                            <a:gd name="T71" fmla="*/ 273 h 307"/>
                            <a:gd name="T72" fmla="*/ 69 w 413"/>
                            <a:gd name="T73" fmla="*/ 262 h 307"/>
                            <a:gd name="T74" fmla="*/ 56 w 413"/>
                            <a:gd name="T75" fmla="*/ 239 h 307"/>
                            <a:gd name="T76" fmla="*/ 69 w 413"/>
                            <a:gd name="T77" fmla="*/ 223 h 307"/>
                            <a:gd name="T78" fmla="*/ 61 w 413"/>
                            <a:gd name="T79" fmla="*/ 201 h 307"/>
                            <a:gd name="T80" fmla="*/ 59 w 413"/>
                            <a:gd name="T81" fmla="*/ 180 h 307"/>
                            <a:gd name="T82" fmla="*/ 64 w 413"/>
                            <a:gd name="T83" fmla="*/ 166 h 307"/>
                            <a:gd name="T84" fmla="*/ 67 w 413"/>
                            <a:gd name="T85" fmla="*/ 147 h 307"/>
                            <a:gd name="T86" fmla="*/ 72 w 413"/>
                            <a:gd name="T87" fmla="*/ 136 h 307"/>
                            <a:gd name="T88" fmla="*/ 70 w 413"/>
                            <a:gd name="T89" fmla="*/ 113 h 307"/>
                            <a:gd name="T90" fmla="*/ 89 w 413"/>
                            <a:gd name="T91" fmla="*/ 95 h 307"/>
                            <a:gd name="T92" fmla="*/ 84 w 413"/>
                            <a:gd name="T93" fmla="*/ 86 h 307"/>
                            <a:gd name="T94" fmla="*/ 77 w 413"/>
                            <a:gd name="T95" fmla="*/ 76 h 307"/>
                            <a:gd name="T96" fmla="*/ 63 w 413"/>
                            <a:gd name="T97" fmla="*/ 73 h 307"/>
                            <a:gd name="T98" fmla="*/ 49 w 413"/>
                            <a:gd name="T99" fmla="*/ 78 h 307"/>
                            <a:gd name="T100" fmla="*/ 32 w 413"/>
                            <a:gd name="T101" fmla="*/ 80 h 307"/>
                            <a:gd name="T102" fmla="*/ 32 w 413"/>
                            <a:gd name="T103" fmla="*/ 70 h 307"/>
                            <a:gd name="T104" fmla="*/ 17 w 413"/>
                            <a:gd name="T105" fmla="*/ 72 h 307"/>
                            <a:gd name="T106" fmla="*/ 15 w 413"/>
                            <a:gd name="T107" fmla="*/ 61 h 307"/>
                            <a:gd name="T108" fmla="*/ 13 w 413"/>
                            <a:gd name="T109" fmla="*/ 50 h 307"/>
                            <a:gd name="T110" fmla="*/ 9 w 413"/>
                            <a:gd name="T111" fmla="*/ 40 h 307"/>
                            <a:gd name="T112" fmla="*/ 4 w 413"/>
                            <a:gd name="T113" fmla="*/ 23 h 307"/>
                            <a:gd name="T114" fmla="*/ 30 w 413"/>
                            <a:gd name="T115" fmla="*/ 13 h 307"/>
                            <a:gd name="T116" fmla="*/ 47 w 413"/>
                            <a:gd name="T117" fmla="*/ 0 h 307"/>
                            <a:gd name="T118" fmla="*/ 80 w 413"/>
                            <a:gd name="T119" fmla="*/ 7 h 307"/>
                            <a:gd name="T120" fmla="*/ 125 w 413"/>
                            <a:gd name="T121" fmla="*/ 10 h 307"/>
                            <a:gd name="T122" fmla="*/ 174 w 413"/>
                            <a:gd name="T123" fmla="*/ 10 h 307"/>
                            <a:gd name="T124" fmla="*/ 214 w 413"/>
                            <a:gd name="T125" fmla="*/ 18 h 30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  <a:cxn ang="0">
                              <a:pos x="T120" y="T121"/>
                            </a:cxn>
                            <a:cxn ang="0">
                              <a:pos x="T122" y="T123"/>
                            </a:cxn>
                            <a:cxn ang="0">
                              <a:pos x="T124" y="T125"/>
                            </a:cxn>
                          </a:cxnLst>
                          <a:rect l="0" t="0" r="r" b="b"/>
                          <a:pathLst>
                            <a:path w="413" h="307">
                              <a:moveTo>
                                <a:pt x="330" y="205"/>
                              </a:moveTo>
                              <a:lnTo>
                                <a:pt x="329" y="206"/>
                              </a:lnTo>
                              <a:lnTo>
                                <a:pt x="327" y="205"/>
                              </a:lnTo>
                              <a:lnTo>
                                <a:pt x="323" y="205"/>
                              </a:lnTo>
                              <a:lnTo>
                                <a:pt x="323" y="204"/>
                              </a:lnTo>
                              <a:lnTo>
                                <a:pt x="324" y="203"/>
                              </a:lnTo>
                              <a:lnTo>
                                <a:pt x="325" y="201"/>
                              </a:lnTo>
                              <a:lnTo>
                                <a:pt x="327" y="203"/>
                              </a:lnTo>
                              <a:lnTo>
                                <a:pt x="330" y="204"/>
                              </a:lnTo>
                              <a:lnTo>
                                <a:pt x="330" y="205"/>
                              </a:lnTo>
                              <a:close/>
                              <a:moveTo>
                                <a:pt x="325" y="195"/>
                              </a:moveTo>
                              <a:lnTo>
                                <a:pt x="323" y="198"/>
                              </a:lnTo>
                              <a:lnTo>
                                <a:pt x="319" y="197"/>
                              </a:lnTo>
                              <a:lnTo>
                                <a:pt x="318" y="196"/>
                              </a:lnTo>
                              <a:lnTo>
                                <a:pt x="319" y="193"/>
                              </a:lnTo>
                              <a:lnTo>
                                <a:pt x="321" y="193"/>
                              </a:lnTo>
                              <a:lnTo>
                                <a:pt x="321" y="191"/>
                              </a:lnTo>
                              <a:lnTo>
                                <a:pt x="322" y="189"/>
                              </a:lnTo>
                              <a:lnTo>
                                <a:pt x="328" y="187"/>
                              </a:lnTo>
                              <a:lnTo>
                                <a:pt x="330" y="189"/>
                              </a:lnTo>
                              <a:lnTo>
                                <a:pt x="330" y="191"/>
                              </a:lnTo>
                              <a:lnTo>
                                <a:pt x="327" y="195"/>
                              </a:lnTo>
                              <a:lnTo>
                                <a:pt x="325" y="195"/>
                              </a:lnTo>
                              <a:close/>
                              <a:moveTo>
                                <a:pt x="377" y="161"/>
                              </a:moveTo>
                              <a:lnTo>
                                <a:pt x="380" y="163"/>
                              </a:lnTo>
                              <a:lnTo>
                                <a:pt x="383" y="162"/>
                              </a:lnTo>
                              <a:lnTo>
                                <a:pt x="384" y="162"/>
                              </a:lnTo>
                              <a:lnTo>
                                <a:pt x="386" y="162"/>
                              </a:lnTo>
                              <a:lnTo>
                                <a:pt x="386" y="165"/>
                              </a:lnTo>
                              <a:lnTo>
                                <a:pt x="385" y="168"/>
                              </a:lnTo>
                              <a:lnTo>
                                <a:pt x="383" y="171"/>
                              </a:lnTo>
                              <a:lnTo>
                                <a:pt x="381" y="174"/>
                              </a:lnTo>
                              <a:lnTo>
                                <a:pt x="380" y="177"/>
                              </a:lnTo>
                              <a:lnTo>
                                <a:pt x="377" y="180"/>
                              </a:lnTo>
                              <a:lnTo>
                                <a:pt x="374" y="181"/>
                              </a:lnTo>
                              <a:lnTo>
                                <a:pt x="369" y="178"/>
                              </a:lnTo>
                              <a:lnTo>
                                <a:pt x="366" y="177"/>
                              </a:lnTo>
                              <a:lnTo>
                                <a:pt x="365" y="176"/>
                              </a:lnTo>
                              <a:lnTo>
                                <a:pt x="364" y="172"/>
                              </a:lnTo>
                              <a:lnTo>
                                <a:pt x="363" y="171"/>
                              </a:lnTo>
                              <a:lnTo>
                                <a:pt x="361" y="170"/>
                              </a:lnTo>
                              <a:lnTo>
                                <a:pt x="360" y="171"/>
                              </a:lnTo>
                              <a:lnTo>
                                <a:pt x="357" y="174"/>
                              </a:lnTo>
                              <a:lnTo>
                                <a:pt x="356" y="171"/>
                              </a:lnTo>
                              <a:lnTo>
                                <a:pt x="354" y="171"/>
                              </a:lnTo>
                              <a:lnTo>
                                <a:pt x="353" y="170"/>
                              </a:lnTo>
                              <a:lnTo>
                                <a:pt x="353" y="168"/>
                              </a:lnTo>
                              <a:lnTo>
                                <a:pt x="366" y="159"/>
                              </a:lnTo>
                              <a:lnTo>
                                <a:pt x="369" y="157"/>
                              </a:lnTo>
                              <a:lnTo>
                                <a:pt x="377" y="154"/>
                              </a:lnTo>
                              <a:lnTo>
                                <a:pt x="379" y="154"/>
                              </a:lnTo>
                              <a:lnTo>
                                <a:pt x="377" y="156"/>
                              </a:lnTo>
                              <a:lnTo>
                                <a:pt x="377" y="157"/>
                              </a:lnTo>
                              <a:lnTo>
                                <a:pt x="379" y="157"/>
                              </a:lnTo>
                              <a:lnTo>
                                <a:pt x="378" y="159"/>
                              </a:lnTo>
                              <a:lnTo>
                                <a:pt x="377" y="159"/>
                              </a:lnTo>
                              <a:lnTo>
                                <a:pt x="377" y="161"/>
                              </a:lnTo>
                              <a:close/>
                              <a:moveTo>
                                <a:pt x="412" y="159"/>
                              </a:moveTo>
                              <a:lnTo>
                                <a:pt x="411" y="160"/>
                              </a:lnTo>
                              <a:lnTo>
                                <a:pt x="402" y="155"/>
                              </a:lnTo>
                              <a:lnTo>
                                <a:pt x="399" y="155"/>
                              </a:lnTo>
                              <a:lnTo>
                                <a:pt x="398" y="154"/>
                              </a:lnTo>
                              <a:lnTo>
                                <a:pt x="398" y="152"/>
                              </a:lnTo>
                              <a:lnTo>
                                <a:pt x="398" y="151"/>
                              </a:lnTo>
                              <a:lnTo>
                                <a:pt x="404" y="150"/>
                              </a:lnTo>
                              <a:lnTo>
                                <a:pt x="410" y="152"/>
                              </a:lnTo>
                              <a:lnTo>
                                <a:pt x="412" y="156"/>
                              </a:lnTo>
                              <a:lnTo>
                                <a:pt x="412" y="157"/>
                              </a:lnTo>
                              <a:lnTo>
                                <a:pt x="412" y="159"/>
                              </a:lnTo>
                              <a:close/>
                              <a:moveTo>
                                <a:pt x="226" y="14"/>
                              </a:moveTo>
                              <a:lnTo>
                                <a:pt x="226" y="16"/>
                              </a:lnTo>
                              <a:lnTo>
                                <a:pt x="227" y="18"/>
                              </a:lnTo>
                              <a:lnTo>
                                <a:pt x="229" y="19"/>
                              </a:lnTo>
                              <a:lnTo>
                                <a:pt x="231" y="20"/>
                              </a:lnTo>
                              <a:lnTo>
                                <a:pt x="234" y="20"/>
                              </a:lnTo>
                              <a:lnTo>
                                <a:pt x="236" y="20"/>
                              </a:lnTo>
                              <a:lnTo>
                                <a:pt x="238" y="21"/>
                              </a:lnTo>
                              <a:lnTo>
                                <a:pt x="238" y="23"/>
                              </a:lnTo>
                              <a:lnTo>
                                <a:pt x="237" y="25"/>
                              </a:lnTo>
                              <a:lnTo>
                                <a:pt x="237" y="27"/>
                              </a:lnTo>
                              <a:lnTo>
                                <a:pt x="236" y="28"/>
                              </a:lnTo>
                              <a:lnTo>
                                <a:pt x="237" y="30"/>
                              </a:lnTo>
                              <a:lnTo>
                                <a:pt x="237" y="30"/>
                              </a:lnTo>
                              <a:lnTo>
                                <a:pt x="238" y="30"/>
                              </a:lnTo>
                              <a:lnTo>
                                <a:pt x="239" y="30"/>
                              </a:lnTo>
                              <a:lnTo>
                                <a:pt x="240" y="29"/>
                              </a:lnTo>
                              <a:lnTo>
                                <a:pt x="241" y="28"/>
                              </a:lnTo>
                              <a:lnTo>
                                <a:pt x="242" y="27"/>
                              </a:lnTo>
                              <a:lnTo>
                                <a:pt x="241" y="28"/>
                              </a:lnTo>
                              <a:lnTo>
                                <a:pt x="242" y="29"/>
                              </a:lnTo>
                              <a:lnTo>
                                <a:pt x="245" y="31"/>
                              </a:lnTo>
                              <a:lnTo>
                                <a:pt x="253" y="34"/>
                              </a:lnTo>
                              <a:lnTo>
                                <a:pt x="255" y="34"/>
                              </a:lnTo>
                              <a:lnTo>
                                <a:pt x="258" y="34"/>
                              </a:lnTo>
                              <a:lnTo>
                                <a:pt x="258" y="35"/>
                              </a:lnTo>
                              <a:lnTo>
                                <a:pt x="263" y="40"/>
                              </a:lnTo>
                              <a:lnTo>
                                <a:pt x="264" y="40"/>
                              </a:lnTo>
                              <a:lnTo>
                                <a:pt x="266" y="40"/>
                              </a:lnTo>
                              <a:lnTo>
                                <a:pt x="269" y="39"/>
                              </a:lnTo>
                              <a:lnTo>
                                <a:pt x="270" y="39"/>
                              </a:lnTo>
                              <a:lnTo>
                                <a:pt x="272" y="39"/>
                              </a:lnTo>
                              <a:lnTo>
                                <a:pt x="273" y="39"/>
                              </a:lnTo>
                              <a:lnTo>
                                <a:pt x="275" y="41"/>
                              </a:lnTo>
                              <a:lnTo>
                                <a:pt x="277" y="42"/>
                              </a:lnTo>
                              <a:lnTo>
                                <a:pt x="278" y="44"/>
                              </a:lnTo>
                              <a:lnTo>
                                <a:pt x="279" y="44"/>
                              </a:lnTo>
                              <a:lnTo>
                                <a:pt x="287" y="43"/>
                              </a:lnTo>
                              <a:lnTo>
                                <a:pt x="289" y="44"/>
                              </a:lnTo>
                              <a:lnTo>
                                <a:pt x="290" y="44"/>
                              </a:lnTo>
                              <a:lnTo>
                                <a:pt x="292" y="44"/>
                              </a:lnTo>
                              <a:lnTo>
                                <a:pt x="297" y="44"/>
                              </a:lnTo>
                              <a:lnTo>
                                <a:pt x="300" y="44"/>
                              </a:lnTo>
                              <a:lnTo>
                                <a:pt x="300" y="44"/>
                              </a:lnTo>
                              <a:lnTo>
                                <a:pt x="301" y="40"/>
                              </a:lnTo>
                              <a:lnTo>
                                <a:pt x="301" y="38"/>
                              </a:lnTo>
                              <a:lnTo>
                                <a:pt x="302" y="38"/>
                              </a:lnTo>
                              <a:lnTo>
                                <a:pt x="304" y="38"/>
                              </a:lnTo>
                              <a:lnTo>
                                <a:pt x="312" y="41"/>
                              </a:lnTo>
                              <a:lnTo>
                                <a:pt x="315" y="42"/>
                              </a:lnTo>
                              <a:lnTo>
                                <a:pt x="317" y="44"/>
                              </a:lnTo>
                              <a:lnTo>
                                <a:pt x="321" y="44"/>
                              </a:lnTo>
                              <a:lnTo>
                                <a:pt x="322" y="44"/>
                              </a:lnTo>
                              <a:lnTo>
                                <a:pt x="324" y="48"/>
                              </a:lnTo>
                              <a:lnTo>
                                <a:pt x="324" y="50"/>
                              </a:lnTo>
                              <a:lnTo>
                                <a:pt x="324" y="51"/>
                              </a:lnTo>
                              <a:lnTo>
                                <a:pt x="324" y="52"/>
                              </a:lnTo>
                              <a:lnTo>
                                <a:pt x="324" y="53"/>
                              </a:lnTo>
                              <a:lnTo>
                                <a:pt x="325" y="55"/>
                              </a:lnTo>
                              <a:lnTo>
                                <a:pt x="326" y="55"/>
                              </a:lnTo>
                              <a:lnTo>
                                <a:pt x="328" y="55"/>
                              </a:lnTo>
                              <a:lnTo>
                                <a:pt x="329" y="54"/>
                              </a:lnTo>
                              <a:lnTo>
                                <a:pt x="332" y="52"/>
                              </a:lnTo>
                              <a:lnTo>
                                <a:pt x="333" y="52"/>
                              </a:lnTo>
                              <a:lnTo>
                                <a:pt x="338" y="54"/>
                              </a:lnTo>
                              <a:lnTo>
                                <a:pt x="340" y="55"/>
                              </a:lnTo>
                              <a:lnTo>
                                <a:pt x="340" y="56"/>
                              </a:lnTo>
                              <a:lnTo>
                                <a:pt x="341" y="58"/>
                              </a:lnTo>
                              <a:lnTo>
                                <a:pt x="342" y="58"/>
                              </a:lnTo>
                              <a:lnTo>
                                <a:pt x="345" y="57"/>
                              </a:lnTo>
                              <a:lnTo>
                                <a:pt x="348" y="55"/>
                              </a:lnTo>
                              <a:lnTo>
                                <a:pt x="353" y="56"/>
                              </a:lnTo>
                              <a:lnTo>
                                <a:pt x="359" y="58"/>
                              </a:lnTo>
                              <a:lnTo>
                                <a:pt x="362" y="59"/>
                              </a:lnTo>
                              <a:lnTo>
                                <a:pt x="362" y="58"/>
                              </a:lnTo>
                              <a:lnTo>
                                <a:pt x="362" y="56"/>
                              </a:lnTo>
                              <a:lnTo>
                                <a:pt x="363" y="56"/>
                              </a:lnTo>
                              <a:lnTo>
                                <a:pt x="364" y="56"/>
                              </a:lnTo>
                              <a:lnTo>
                                <a:pt x="366" y="55"/>
                              </a:lnTo>
                              <a:lnTo>
                                <a:pt x="369" y="54"/>
                              </a:lnTo>
                              <a:lnTo>
                                <a:pt x="371" y="53"/>
                              </a:lnTo>
                              <a:lnTo>
                                <a:pt x="374" y="54"/>
                              </a:lnTo>
                              <a:lnTo>
                                <a:pt x="377" y="55"/>
                              </a:lnTo>
                              <a:lnTo>
                                <a:pt x="379" y="55"/>
                              </a:lnTo>
                              <a:lnTo>
                                <a:pt x="380" y="58"/>
                              </a:lnTo>
                              <a:lnTo>
                                <a:pt x="381" y="58"/>
                              </a:lnTo>
                              <a:lnTo>
                                <a:pt x="382" y="61"/>
                              </a:lnTo>
                              <a:lnTo>
                                <a:pt x="379" y="62"/>
                              </a:lnTo>
                              <a:lnTo>
                                <a:pt x="377" y="62"/>
                              </a:lnTo>
                              <a:lnTo>
                                <a:pt x="377" y="66"/>
                              </a:lnTo>
                              <a:lnTo>
                                <a:pt x="377" y="67"/>
                              </a:lnTo>
                              <a:lnTo>
                                <a:pt x="379" y="68"/>
                              </a:lnTo>
                              <a:lnTo>
                                <a:pt x="380" y="69"/>
                              </a:lnTo>
                              <a:lnTo>
                                <a:pt x="380" y="75"/>
                              </a:lnTo>
                              <a:lnTo>
                                <a:pt x="377" y="78"/>
                              </a:lnTo>
                              <a:lnTo>
                                <a:pt x="373" y="82"/>
                              </a:lnTo>
                              <a:lnTo>
                                <a:pt x="351" y="94"/>
                              </a:lnTo>
                              <a:lnTo>
                                <a:pt x="346" y="100"/>
                              </a:lnTo>
                              <a:lnTo>
                                <a:pt x="344" y="102"/>
                              </a:lnTo>
                              <a:lnTo>
                                <a:pt x="328" y="105"/>
                              </a:lnTo>
                              <a:lnTo>
                                <a:pt x="317" y="109"/>
                              </a:lnTo>
                              <a:lnTo>
                                <a:pt x="312" y="111"/>
                              </a:lnTo>
                              <a:lnTo>
                                <a:pt x="306" y="118"/>
                              </a:lnTo>
                              <a:lnTo>
                                <a:pt x="303" y="120"/>
                              </a:lnTo>
                              <a:lnTo>
                                <a:pt x="305" y="121"/>
                              </a:lnTo>
                              <a:lnTo>
                                <a:pt x="308" y="124"/>
                              </a:lnTo>
                              <a:lnTo>
                                <a:pt x="307" y="125"/>
                              </a:lnTo>
                              <a:lnTo>
                                <a:pt x="303" y="128"/>
                              </a:lnTo>
                              <a:lnTo>
                                <a:pt x="301" y="129"/>
                              </a:lnTo>
                              <a:lnTo>
                                <a:pt x="300" y="128"/>
                              </a:lnTo>
                              <a:lnTo>
                                <a:pt x="299" y="129"/>
                              </a:lnTo>
                              <a:lnTo>
                                <a:pt x="292" y="140"/>
                              </a:lnTo>
                              <a:lnTo>
                                <a:pt x="286" y="149"/>
                              </a:lnTo>
                              <a:lnTo>
                                <a:pt x="282" y="152"/>
                              </a:lnTo>
                              <a:lnTo>
                                <a:pt x="279" y="158"/>
                              </a:lnTo>
                              <a:lnTo>
                                <a:pt x="271" y="172"/>
                              </a:lnTo>
                              <a:lnTo>
                                <a:pt x="271" y="176"/>
                              </a:lnTo>
                              <a:lnTo>
                                <a:pt x="275" y="190"/>
                              </a:lnTo>
                              <a:lnTo>
                                <a:pt x="277" y="193"/>
                              </a:lnTo>
                              <a:lnTo>
                                <a:pt x="280" y="197"/>
                              </a:lnTo>
                              <a:lnTo>
                                <a:pt x="286" y="199"/>
                              </a:lnTo>
                              <a:lnTo>
                                <a:pt x="287" y="202"/>
                              </a:lnTo>
                              <a:lnTo>
                                <a:pt x="285" y="204"/>
                              </a:lnTo>
                              <a:lnTo>
                                <a:pt x="279" y="209"/>
                              </a:lnTo>
                              <a:lnTo>
                                <a:pt x="269" y="214"/>
                              </a:lnTo>
                              <a:lnTo>
                                <a:pt x="265" y="219"/>
                              </a:lnTo>
                              <a:lnTo>
                                <a:pt x="264" y="223"/>
                              </a:lnTo>
                              <a:lnTo>
                                <a:pt x="261" y="225"/>
                              </a:lnTo>
                              <a:lnTo>
                                <a:pt x="260" y="231"/>
                              </a:lnTo>
                              <a:lnTo>
                                <a:pt x="258" y="236"/>
                              </a:lnTo>
                              <a:lnTo>
                                <a:pt x="258" y="237"/>
                              </a:lnTo>
                              <a:lnTo>
                                <a:pt x="256" y="240"/>
                              </a:lnTo>
                              <a:lnTo>
                                <a:pt x="256" y="243"/>
                              </a:lnTo>
                              <a:lnTo>
                                <a:pt x="259" y="245"/>
                              </a:lnTo>
                              <a:lnTo>
                                <a:pt x="258" y="247"/>
                              </a:lnTo>
                              <a:lnTo>
                                <a:pt x="256" y="247"/>
                              </a:lnTo>
                              <a:lnTo>
                                <a:pt x="253" y="247"/>
                              </a:lnTo>
                              <a:lnTo>
                                <a:pt x="240" y="248"/>
                              </a:lnTo>
                              <a:lnTo>
                                <a:pt x="231" y="255"/>
                              </a:lnTo>
                              <a:lnTo>
                                <a:pt x="226" y="261"/>
                              </a:lnTo>
                              <a:lnTo>
                                <a:pt x="222" y="271"/>
                              </a:lnTo>
                              <a:lnTo>
                                <a:pt x="217" y="278"/>
                              </a:lnTo>
                              <a:lnTo>
                                <a:pt x="214" y="279"/>
                              </a:lnTo>
                              <a:lnTo>
                                <a:pt x="211" y="276"/>
                              </a:lnTo>
                              <a:lnTo>
                                <a:pt x="206" y="275"/>
                              </a:lnTo>
                              <a:lnTo>
                                <a:pt x="202" y="277"/>
                              </a:lnTo>
                              <a:lnTo>
                                <a:pt x="199" y="279"/>
                              </a:lnTo>
                              <a:lnTo>
                                <a:pt x="196" y="280"/>
                              </a:lnTo>
                              <a:lnTo>
                                <a:pt x="193" y="279"/>
                              </a:lnTo>
                              <a:lnTo>
                                <a:pt x="185" y="278"/>
                              </a:lnTo>
                              <a:lnTo>
                                <a:pt x="182" y="278"/>
                              </a:lnTo>
                              <a:lnTo>
                                <a:pt x="177" y="280"/>
                              </a:lnTo>
                              <a:lnTo>
                                <a:pt x="172" y="279"/>
                              </a:lnTo>
                              <a:lnTo>
                                <a:pt x="164" y="278"/>
                              </a:lnTo>
                              <a:lnTo>
                                <a:pt x="148" y="280"/>
                              </a:lnTo>
                              <a:lnTo>
                                <a:pt x="146" y="281"/>
                              </a:lnTo>
                              <a:lnTo>
                                <a:pt x="144" y="283"/>
                              </a:lnTo>
                              <a:lnTo>
                                <a:pt x="139" y="288"/>
                              </a:lnTo>
                              <a:lnTo>
                                <a:pt x="131" y="288"/>
                              </a:lnTo>
                              <a:lnTo>
                                <a:pt x="123" y="291"/>
                              </a:lnTo>
                              <a:lnTo>
                                <a:pt x="122" y="293"/>
                              </a:lnTo>
                              <a:lnTo>
                                <a:pt x="119" y="298"/>
                              </a:lnTo>
                              <a:lnTo>
                                <a:pt x="117" y="302"/>
                              </a:lnTo>
                              <a:lnTo>
                                <a:pt x="117" y="302"/>
                              </a:lnTo>
                              <a:lnTo>
                                <a:pt x="116" y="301"/>
                              </a:lnTo>
                              <a:lnTo>
                                <a:pt x="115" y="301"/>
                              </a:lnTo>
                              <a:lnTo>
                                <a:pt x="115" y="304"/>
                              </a:lnTo>
                              <a:lnTo>
                                <a:pt x="112" y="305"/>
                              </a:lnTo>
                              <a:lnTo>
                                <a:pt x="110" y="306"/>
                              </a:lnTo>
                              <a:lnTo>
                                <a:pt x="104" y="303"/>
                              </a:lnTo>
                              <a:lnTo>
                                <a:pt x="100" y="301"/>
                              </a:lnTo>
                              <a:lnTo>
                                <a:pt x="97" y="300"/>
                              </a:lnTo>
                              <a:lnTo>
                                <a:pt x="93" y="294"/>
                              </a:lnTo>
                              <a:lnTo>
                                <a:pt x="91" y="291"/>
                              </a:lnTo>
                              <a:lnTo>
                                <a:pt x="90" y="287"/>
                              </a:lnTo>
                              <a:lnTo>
                                <a:pt x="91" y="286"/>
                              </a:lnTo>
                              <a:lnTo>
                                <a:pt x="90" y="285"/>
                              </a:lnTo>
                              <a:lnTo>
                                <a:pt x="87" y="283"/>
                              </a:lnTo>
                              <a:lnTo>
                                <a:pt x="86" y="280"/>
                              </a:lnTo>
                              <a:lnTo>
                                <a:pt x="88" y="275"/>
                              </a:lnTo>
                              <a:lnTo>
                                <a:pt x="91" y="273"/>
                              </a:lnTo>
                              <a:lnTo>
                                <a:pt x="92" y="272"/>
                              </a:lnTo>
                              <a:lnTo>
                                <a:pt x="89" y="273"/>
                              </a:lnTo>
                              <a:lnTo>
                                <a:pt x="86" y="275"/>
                              </a:lnTo>
                              <a:lnTo>
                                <a:pt x="83" y="271"/>
                              </a:lnTo>
                              <a:lnTo>
                                <a:pt x="71" y="262"/>
                              </a:lnTo>
                              <a:lnTo>
                                <a:pt x="72" y="260"/>
                              </a:lnTo>
                              <a:lnTo>
                                <a:pt x="72" y="259"/>
                              </a:lnTo>
                              <a:lnTo>
                                <a:pt x="70" y="261"/>
                              </a:lnTo>
                              <a:lnTo>
                                <a:pt x="69" y="262"/>
                              </a:lnTo>
                              <a:lnTo>
                                <a:pt x="63" y="261"/>
                              </a:lnTo>
                              <a:lnTo>
                                <a:pt x="56" y="262"/>
                              </a:lnTo>
                              <a:lnTo>
                                <a:pt x="54" y="253"/>
                              </a:lnTo>
                              <a:lnTo>
                                <a:pt x="53" y="249"/>
                              </a:lnTo>
                              <a:lnTo>
                                <a:pt x="53" y="247"/>
                              </a:lnTo>
                              <a:lnTo>
                                <a:pt x="54" y="242"/>
                              </a:lnTo>
                              <a:lnTo>
                                <a:pt x="56" y="239"/>
                              </a:lnTo>
                              <a:lnTo>
                                <a:pt x="59" y="234"/>
                              </a:lnTo>
                              <a:lnTo>
                                <a:pt x="63" y="231"/>
                              </a:lnTo>
                              <a:lnTo>
                                <a:pt x="65" y="230"/>
                              </a:lnTo>
                              <a:lnTo>
                                <a:pt x="67" y="229"/>
                              </a:lnTo>
                              <a:lnTo>
                                <a:pt x="69" y="227"/>
                              </a:lnTo>
                              <a:lnTo>
                                <a:pt x="69" y="224"/>
                              </a:lnTo>
                              <a:lnTo>
                                <a:pt x="69" y="223"/>
                              </a:lnTo>
                              <a:lnTo>
                                <a:pt x="65" y="224"/>
                              </a:lnTo>
                              <a:lnTo>
                                <a:pt x="58" y="214"/>
                              </a:lnTo>
                              <a:lnTo>
                                <a:pt x="58" y="212"/>
                              </a:lnTo>
                              <a:lnTo>
                                <a:pt x="59" y="209"/>
                              </a:lnTo>
                              <a:lnTo>
                                <a:pt x="59" y="206"/>
                              </a:lnTo>
                              <a:lnTo>
                                <a:pt x="59" y="203"/>
                              </a:lnTo>
                              <a:lnTo>
                                <a:pt x="61" y="201"/>
                              </a:lnTo>
                              <a:lnTo>
                                <a:pt x="64" y="199"/>
                              </a:lnTo>
                              <a:lnTo>
                                <a:pt x="67" y="196"/>
                              </a:lnTo>
                              <a:lnTo>
                                <a:pt x="68" y="193"/>
                              </a:lnTo>
                              <a:lnTo>
                                <a:pt x="68" y="190"/>
                              </a:lnTo>
                              <a:lnTo>
                                <a:pt x="67" y="188"/>
                              </a:lnTo>
                              <a:lnTo>
                                <a:pt x="63" y="187"/>
                              </a:lnTo>
                              <a:lnTo>
                                <a:pt x="59" y="180"/>
                              </a:lnTo>
                              <a:lnTo>
                                <a:pt x="58" y="174"/>
                              </a:lnTo>
                              <a:lnTo>
                                <a:pt x="57" y="174"/>
                              </a:lnTo>
                              <a:lnTo>
                                <a:pt x="54" y="171"/>
                              </a:lnTo>
                              <a:lnTo>
                                <a:pt x="52" y="167"/>
                              </a:lnTo>
                              <a:lnTo>
                                <a:pt x="52" y="167"/>
                              </a:lnTo>
                              <a:lnTo>
                                <a:pt x="54" y="166"/>
                              </a:lnTo>
                              <a:lnTo>
                                <a:pt x="64" y="166"/>
                              </a:lnTo>
                              <a:lnTo>
                                <a:pt x="67" y="165"/>
                              </a:lnTo>
                              <a:lnTo>
                                <a:pt x="67" y="164"/>
                              </a:lnTo>
                              <a:lnTo>
                                <a:pt x="69" y="161"/>
                              </a:lnTo>
                              <a:lnTo>
                                <a:pt x="70" y="156"/>
                              </a:lnTo>
                              <a:lnTo>
                                <a:pt x="71" y="152"/>
                              </a:lnTo>
                              <a:lnTo>
                                <a:pt x="70" y="151"/>
                              </a:lnTo>
                              <a:lnTo>
                                <a:pt x="67" y="147"/>
                              </a:lnTo>
                              <a:lnTo>
                                <a:pt x="67" y="146"/>
                              </a:lnTo>
                              <a:lnTo>
                                <a:pt x="67" y="145"/>
                              </a:lnTo>
                              <a:lnTo>
                                <a:pt x="69" y="143"/>
                              </a:lnTo>
                              <a:lnTo>
                                <a:pt x="72" y="141"/>
                              </a:lnTo>
                              <a:lnTo>
                                <a:pt x="73" y="140"/>
                              </a:lnTo>
                              <a:lnTo>
                                <a:pt x="73" y="138"/>
                              </a:lnTo>
                              <a:lnTo>
                                <a:pt x="72" y="136"/>
                              </a:lnTo>
                              <a:lnTo>
                                <a:pt x="72" y="135"/>
                              </a:lnTo>
                              <a:lnTo>
                                <a:pt x="73" y="134"/>
                              </a:lnTo>
                              <a:lnTo>
                                <a:pt x="73" y="129"/>
                              </a:lnTo>
                              <a:lnTo>
                                <a:pt x="73" y="127"/>
                              </a:lnTo>
                              <a:lnTo>
                                <a:pt x="73" y="122"/>
                              </a:lnTo>
                              <a:lnTo>
                                <a:pt x="72" y="118"/>
                              </a:lnTo>
                              <a:lnTo>
                                <a:pt x="70" y="113"/>
                              </a:lnTo>
                              <a:lnTo>
                                <a:pt x="70" y="112"/>
                              </a:lnTo>
                              <a:lnTo>
                                <a:pt x="71" y="111"/>
                              </a:lnTo>
                              <a:lnTo>
                                <a:pt x="75" y="109"/>
                              </a:lnTo>
                              <a:lnTo>
                                <a:pt x="77" y="105"/>
                              </a:lnTo>
                              <a:lnTo>
                                <a:pt x="81" y="101"/>
                              </a:lnTo>
                              <a:lnTo>
                                <a:pt x="86" y="98"/>
                              </a:lnTo>
                              <a:lnTo>
                                <a:pt x="89" y="95"/>
                              </a:lnTo>
                              <a:lnTo>
                                <a:pt x="91" y="93"/>
                              </a:lnTo>
                              <a:lnTo>
                                <a:pt x="92" y="92"/>
                              </a:lnTo>
                              <a:lnTo>
                                <a:pt x="92" y="91"/>
                              </a:lnTo>
                              <a:lnTo>
                                <a:pt x="91" y="89"/>
                              </a:lnTo>
                              <a:lnTo>
                                <a:pt x="89" y="87"/>
                              </a:lnTo>
                              <a:lnTo>
                                <a:pt x="86" y="86"/>
                              </a:lnTo>
                              <a:lnTo>
                                <a:pt x="84" y="86"/>
                              </a:lnTo>
                              <a:lnTo>
                                <a:pt x="82" y="86"/>
                              </a:lnTo>
                              <a:lnTo>
                                <a:pt x="81" y="84"/>
                              </a:lnTo>
                              <a:lnTo>
                                <a:pt x="81" y="82"/>
                              </a:lnTo>
                              <a:lnTo>
                                <a:pt x="81" y="78"/>
                              </a:lnTo>
                              <a:lnTo>
                                <a:pt x="81" y="76"/>
                              </a:lnTo>
                              <a:lnTo>
                                <a:pt x="80" y="75"/>
                              </a:lnTo>
                              <a:lnTo>
                                <a:pt x="77" y="76"/>
                              </a:lnTo>
                              <a:lnTo>
                                <a:pt x="75" y="74"/>
                              </a:lnTo>
                              <a:lnTo>
                                <a:pt x="73" y="74"/>
                              </a:lnTo>
                              <a:lnTo>
                                <a:pt x="72" y="75"/>
                              </a:lnTo>
                              <a:lnTo>
                                <a:pt x="67" y="75"/>
                              </a:lnTo>
                              <a:lnTo>
                                <a:pt x="65" y="74"/>
                              </a:lnTo>
                              <a:lnTo>
                                <a:pt x="64" y="73"/>
                              </a:lnTo>
                              <a:lnTo>
                                <a:pt x="63" y="73"/>
                              </a:lnTo>
                              <a:lnTo>
                                <a:pt x="62" y="75"/>
                              </a:lnTo>
                              <a:lnTo>
                                <a:pt x="62" y="76"/>
                              </a:lnTo>
                              <a:lnTo>
                                <a:pt x="61" y="77"/>
                              </a:lnTo>
                              <a:lnTo>
                                <a:pt x="59" y="78"/>
                              </a:lnTo>
                              <a:lnTo>
                                <a:pt x="56" y="80"/>
                              </a:lnTo>
                              <a:lnTo>
                                <a:pt x="52" y="79"/>
                              </a:lnTo>
                              <a:lnTo>
                                <a:pt x="49" y="78"/>
                              </a:lnTo>
                              <a:lnTo>
                                <a:pt x="48" y="78"/>
                              </a:lnTo>
                              <a:lnTo>
                                <a:pt x="47" y="77"/>
                              </a:lnTo>
                              <a:lnTo>
                                <a:pt x="40" y="78"/>
                              </a:lnTo>
                              <a:lnTo>
                                <a:pt x="40" y="77"/>
                              </a:lnTo>
                              <a:lnTo>
                                <a:pt x="37" y="78"/>
                              </a:lnTo>
                              <a:lnTo>
                                <a:pt x="34" y="80"/>
                              </a:lnTo>
                              <a:lnTo>
                                <a:pt x="32" y="80"/>
                              </a:lnTo>
                              <a:lnTo>
                                <a:pt x="32" y="80"/>
                              </a:lnTo>
                              <a:lnTo>
                                <a:pt x="32" y="79"/>
                              </a:lnTo>
                              <a:lnTo>
                                <a:pt x="31" y="77"/>
                              </a:lnTo>
                              <a:lnTo>
                                <a:pt x="31" y="76"/>
                              </a:lnTo>
                              <a:lnTo>
                                <a:pt x="34" y="72"/>
                              </a:lnTo>
                              <a:lnTo>
                                <a:pt x="33" y="71"/>
                              </a:lnTo>
                              <a:lnTo>
                                <a:pt x="32" y="70"/>
                              </a:lnTo>
                              <a:lnTo>
                                <a:pt x="31" y="68"/>
                              </a:lnTo>
                              <a:lnTo>
                                <a:pt x="31" y="67"/>
                              </a:lnTo>
                              <a:lnTo>
                                <a:pt x="29" y="67"/>
                              </a:lnTo>
                              <a:lnTo>
                                <a:pt x="28" y="68"/>
                              </a:lnTo>
                              <a:lnTo>
                                <a:pt x="21" y="70"/>
                              </a:lnTo>
                              <a:lnTo>
                                <a:pt x="20" y="71"/>
                              </a:lnTo>
                              <a:lnTo>
                                <a:pt x="17" y="72"/>
                              </a:lnTo>
                              <a:lnTo>
                                <a:pt x="13" y="76"/>
                              </a:lnTo>
                              <a:lnTo>
                                <a:pt x="12" y="76"/>
                              </a:lnTo>
                              <a:lnTo>
                                <a:pt x="10" y="75"/>
                              </a:lnTo>
                              <a:lnTo>
                                <a:pt x="10" y="69"/>
                              </a:lnTo>
                              <a:lnTo>
                                <a:pt x="14" y="64"/>
                              </a:lnTo>
                              <a:lnTo>
                                <a:pt x="17" y="61"/>
                              </a:lnTo>
                              <a:lnTo>
                                <a:pt x="15" y="61"/>
                              </a:lnTo>
                              <a:lnTo>
                                <a:pt x="12" y="61"/>
                              </a:lnTo>
                              <a:lnTo>
                                <a:pt x="13" y="59"/>
                              </a:lnTo>
                              <a:lnTo>
                                <a:pt x="14" y="58"/>
                              </a:lnTo>
                              <a:lnTo>
                                <a:pt x="15" y="56"/>
                              </a:lnTo>
                              <a:lnTo>
                                <a:pt x="13" y="55"/>
                              </a:lnTo>
                              <a:lnTo>
                                <a:pt x="13" y="53"/>
                              </a:lnTo>
                              <a:lnTo>
                                <a:pt x="13" y="50"/>
                              </a:lnTo>
                              <a:lnTo>
                                <a:pt x="13" y="48"/>
                              </a:lnTo>
                              <a:lnTo>
                                <a:pt x="13" y="47"/>
                              </a:lnTo>
                              <a:lnTo>
                                <a:pt x="7" y="49"/>
                              </a:lnTo>
                              <a:lnTo>
                                <a:pt x="6" y="49"/>
                              </a:lnTo>
                              <a:lnTo>
                                <a:pt x="6" y="45"/>
                              </a:lnTo>
                              <a:lnTo>
                                <a:pt x="8" y="41"/>
                              </a:lnTo>
                              <a:lnTo>
                                <a:pt x="9" y="40"/>
                              </a:lnTo>
                              <a:lnTo>
                                <a:pt x="6" y="39"/>
                              </a:lnTo>
                              <a:lnTo>
                                <a:pt x="3" y="37"/>
                              </a:lnTo>
                              <a:lnTo>
                                <a:pt x="1" y="35"/>
                              </a:lnTo>
                              <a:lnTo>
                                <a:pt x="0" y="33"/>
                              </a:lnTo>
                              <a:lnTo>
                                <a:pt x="0" y="30"/>
                              </a:lnTo>
                              <a:lnTo>
                                <a:pt x="1" y="24"/>
                              </a:lnTo>
                              <a:lnTo>
                                <a:pt x="4" y="23"/>
                              </a:lnTo>
                              <a:lnTo>
                                <a:pt x="6" y="21"/>
                              </a:lnTo>
                              <a:lnTo>
                                <a:pt x="11" y="18"/>
                              </a:lnTo>
                              <a:lnTo>
                                <a:pt x="17" y="19"/>
                              </a:lnTo>
                              <a:lnTo>
                                <a:pt x="21" y="17"/>
                              </a:lnTo>
                              <a:lnTo>
                                <a:pt x="24" y="15"/>
                              </a:lnTo>
                              <a:lnTo>
                                <a:pt x="26" y="15"/>
                              </a:lnTo>
                              <a:lnTo>
                                <a:pt x="30" y="13"/>
                              </a:lnTo>
                              <a:lnTo>
                                <a:pt x="29" y="10"/>
                              </a:lnTo>
                              <a:lnTo>
                                <a:pt x="29" y="9"/>
                              </a:lnTo>
                              <a:lnTo>
                                <a:pt x="29" y="8"/>
                              </a:lnTo>
                              <a:lnTo>
                                <a:pt x="33" y="5"/>
                              </a:lnTo>
                              <a:lnTo>
                                <a:pt x="37" y="3"/>
                              </a:lnTo>
                              <a:lnTo>
                                <a:pt x="42" y="2"/>
                              </a:lnTo>
                              <a:lnTo>
                                <a:pt x="47" y="0"/>
                              </a:lnTo>
                              <a:lnTo>
                                <a:pt x="49" y="2"/>
                              </a:lnTo>
                              <a:lnTo>
                                <a:pt x="53" y="1"/>
                              </a:lnTo>
                              <a:lnTo>
                                <a:pt x="56" y="3"/>
                              </a:lnTo>
                              <a:lnTo>
                                <a:pt x="60" y="7"/>
                              </a:lnTo>
                              <a:lnTo>
                                <a:pt x="66" y="9"/>
                              </a:lnTo>
                              <a:lnTo>
                                <a:pt x="71" y="7"/>
                              </a:lnTo>
                              <a:lnTo>
                                <a:pt x="80" y="7"/>
                              </a:lnTo>
                              <a:lnTo>
                                <a:pt x="84" y="8"/>
                              </a:lnTo>
                              <a:lnTo>
                                <a:pt x="91" y="6"/>
                              </a:lnTo>
                              <a:lnTo>
                                <a:pt x="96" y="7"/>
                              </a:lnTo>
                              <a:lnTo>
                                <a:pt x="103" y="4"/>
                              </a:lnTo>
                              <a:lnTo>
                                <a:pt x="108" y="8"/>
                              </a:lnTo>
                              <a:lnTo>
                                <a:pt x="119" y="9"/>
                              </a:lnTo>
                              <a:lnTo>
                                <a:pt x="125" y="10"/>
                              </a:lnTo>
                              <a:lnTo>
                                <a:pt x="143" y="14"/>
                              </a:lnTo>
                              <a:lnTo>
                                <a:pt x="150" y="14"/>
                              </a:lnTo>
                              <a:lnTo>
                                <a:pt x="158" y="13"/>
                              </a:lnTo>
                              <a:lnTo>
                                <a:pt x="163" y="10"/>
                              </a:lnTo>
                              <a:lnTo>
                                <a:pt x="166" y="12"/>
                              </a:lnTo>
                              <a:lnTo>
                                <a:pt x="171" y="10"/>
                              </a:lnTo>
                              <a:lnTo>
                                <a:pt x="174" y="10"/>
                              </a:lnTo>
                              <a:lnTo>
                                <a:pt x="177" y="13"/>
                              </a:lnTo>
                              <a:lnTo>
                                <a:pt x="188" y="16"/>
                              </a:lnTo>
                              <a:lnTo>
                                <a:pt x="191" y="13"/>
                              </a:lnTo>
                              <a:lnTo>
                                <a:pt x="193" y="13"/>
                              </a:lnTo>
                              <a:lnTo>
                                <a:pt x="202" y="14"/>
                              </a:lnTo>
                              <a:lnTo>
                                <a:pt x="210" y="18"/>
                              </a:lnTo>
                              <a:lnTo>
                                <a:pt x="214" y="18"/>
                              </a:lnTo>
                              <a:lnTo>
                                <a:pt x="220" y="17"/>
                              </a:lnTo>
                              <a:lnTo>
                                <a:pt x="225" y="15"/>
                              </a:lnTo>
                              <a:lnTo>
                                <a:pt x="226" y="14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28" name="Freeform 46">
                          <a:extLst>
                            <a:ext uri="{FF2B5EF4-FFF2-40B4-BE49-F238E27FC236}">
                              <a16:creationId xmlns:a16="http://schemas.microsoft.com/office/drawing/2014/main" id="{B3E890BF-AECA-A492-6EF1-FC64F048AA4B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704303" y="8302644"/>
                          <a:ext cx="10986" cy="5491"/>
                        </a:xfrm>
                        <a:custGeom>
                          <a:avLst/>
                          <a:gdLst>
                            <a:gd name="T0" fmla="*/ 7 w 8"/>
                            <a:gd name="T1" fmla="*/ 4 h 6"/>
                            <a:gd name="T2" fmla="*/ 6 w 8"/>
                            <a:gd name="T3" fmla="*/ 5 h 6"/>
                            <a:gd name="T4" fmla="*/ 4 w 8"/>
                            <a:gd name="T5" fmla="*/ 4 h 6"/>
                            <a:gd name="T6" fmla="*/ 0 w 8"/>
                            <a:gd name="T7" fmla="*/ 4 h 6"/>
                            <a:gd name="T8" fmla="*/ 0 w 8"/>
                            <a:gd name="T9" fmla="*/ 3 h 6"/>
                            <a:gd name="T10" fmla="*/ 1 w 8"/>
                            <a:gd name="T11" fmla="*/ 2 h 6"/>
                            <a:gd name="T12" fmla="*/ 2 w 8"/>
                            <a:gd name="T13" fmla="*/ 0 h 6"/>
                            <a:gd name="T14" fmla="*/ 4 w 8"/>
                            <a:gd name="T15" fmla="*/ 2 h 6"/>
                            <a:gd name="T16" fmla="*/ 7 w 8"/>
                            <a:gd name="T17" fmla="*/ 3 h 6"/>
                            <a:gd name="T18" fmla="*/ 7 w 8"/>
                            <a:gd name="T19" fmla="*/ 4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8" h="6">
                              <a:moveTo>
                                <a:pt x="7" y="4"/>
                              </a:moveTo>
                              <a:lnTo>
                                <a:pt x="6" y="5"/>
                              </a:lnTo>
                              <a:lnTo>
                                <a:pt x="4" y="4"/>
                              </a:lnTo>
                              <a:lnTo>
                                <a:pt x="0" y="4"/>
                              </a:lnTo>
                              <a:lnTo>
                                <a:pt x="0" y="3"/>
                              </a:lnTo>
                              <a:lnTo>
                                <a:pt x="1" y="2"/>
                              </a:lnTo>
                              <a:lnTo>
                                <a:pt x="2" y="0"/>
                              </a:lnTo>
                              <a:lnTo>
                                <a:pt x="4" y="2"/>
                              </a:lnTo>
                              <a:lnTo>
                                <a:pt x="7" y="3"/>
                              </a:lnTo>
                              <a:lnTo>
                                <a:pt x="7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29" name="Freeform 47">
                          <a:extLst>
                            <a:ext uri="{FF2B5EF4-FFF2-40B4-BE49-F238E27FC236}">
                              <a16:creationId xmlns:a16="http://schemas.microsoft.com/office/drawing/2014/main" id="{34956047-6D2E-C969-BC6A-3941B7D4DDA8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698812" y="8286163"/>
                          <a:ext cx="16477" cy="16481"/>
                        </a:xfrm>
                        <a:custGeom>
                          <a:avLst/>
                          <a:gdLst>
                            <a:gd name="T0" fmla="*/ 7 w 13"/>
                            <a:gd name="T1" fmla="*/ 8 h 12"/>
                            <a:gd name="T2" fmla="*/ 5 w 13"/>
                            <a:gd name="T3" fmla="*/ 11 h 12"/>
                            <a:gd name="T4" fmla="*/ 1 w 13"/>
                            <a:gd name="T5" fmla="*/ 10 h 12"/>
                            <a:gd name="T6" fmla="*/ 0 w 13"/>
                            <a:gd name="T7" fmla="*/ 9 h 12"/>
                            <a:gd name="T8" fmla="*/ 1 w 13"/>
                            <a:gd name="T9" fmla="*/ 6 h 12"/>
                            <a:gd name="T10" fmla="*/ 3 w 13"/>
                            <a:gd name="T11" fmla="*/ 6 h 12"/>
                            <a:gd name="T12" fmla="*/ 3 w 13"/>
                            <a:gd name="T13" fmla="*/ 4 h 12"/>
                            <a:gd name="T14" fmla="*/ 4 w 13"/>
                            <a:gd name="T15" fmla="*/ 2 h 12"/>
                            <a:gd name="T16" fmla="*/ 10 w 13"/>
                            <a:gd name="T17" fmla="*/ 0 h 12"/>
                            <a:gd name="T18" fmla="*/ 12 w 13"/>
                            <a:gd name="T19" fmla="*/ 2 h 12"/>
                            <a:gd name="T20" fmla="*/ 12 w 13"/>
                            <a:gd name="T21" fmla="*/ 4 h 12"/>
                            <a:gd name="T22" fmla="*/ 9 w 13"/>
                            <a:gd name="T23" fmla="*/ 8 h 12"/>
                            <a:gd name="T24" fmla="*/ 7 w 13"/>
                            <a:gd name="T25" fmla="*/ 8 h 12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</a:cxnLst>
                          <a:rect l="0" t="0" r="r" b="b"/>
                          <a:pathLst>
                            <a:path w="13" h="12">
                              <a:moveTo>
                                <a:pt x="7" y="8"/>
                              </a:moveTo>
                              <a:lnTo>
                                <a:pt x="5" y="11"/>
                              </a:lnTo>
                              <a:lnTo>
                                <a:pt x="1" y="10"/>
                              </a:lnTo>
                              <a:lnTo>
                                <a:pt x="0" y="9"/>
                              </a:lnTo>
                              <a:lnTo>
                                <a:pt x="1" y="6"/>
                              </a:lnTo>
                              <a:lnTo>
                                <a:pt x="3" y="6"/>
                              </a:lnTo>
                              <a:lnTo>
                                <a:pt x="3" y="4"/>
                              </a:lnTo>
                              <a:lnTo>
                                <a:pt x="4" y="2"/>
                              </a:lnTo>
                              <a:lnTo>
                                <a:pt x="10" y="0"/>
                              </a:lnTo>
                              <a:lnTo>
                                <a:pt x="12" y="2"/>
                              </a:lnTo>
                              <a:lnTo>
                                <a:pt x="12" y="4"/>
                              </a:lnTo>
                              <a:lnTo>
                                <a:pt x="9" y="8"/>
                              </a:lnTo>
                              <a:lnTo>
                                <a:pt x="7" y="8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30" name="Freeform 49">
                          <a:extLst>
                            <a:ext uri="{FF2B5EF4-FFF2-40B4-BE49-F238E27FC236}">
                              <a16:creationId xmlns:a16="http://schemas.microsoft.com/office/drawing/2014/main" id="{FABF6EB9-B68F-4E37-4436-3D11459A5A01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797685" y="8242220"/>
                          <a:ext cx="16477" cy="10986"/>
                        </a:xfrm>
                        <a:custGeom>
                          <a:avLst/>
                          <a:gdLst>
                            <a:gd name="T0" fmla="*/ 14 w 15"/>
                            <a:gd name="T1" fmla="*/ 9 h 11"/>
                            <a:gd name="T2" fmla="*/ 13 w 15"/>
                            <a:gd name="T3" fmla="*/ 10 h 11"/>
                            <a:gd name="T4" fmla="*/ 4 w 15"/>
                            <a:gd name="T5" fmla="*/ 5 h 11"/>
                            <a:gd name="T6" fmla="*/ 1 w 15"/>
                            <a:gd name="T7" fmla="*/ 5 h 11"/>
                            <a:gd name="T8" fmla="*/ 0 w 15"/>
                            <a:gd name="T9" fmla="*/ 4 h 11"/>
                            <a:gd name="T10" fmla="*/ 0 w 15"/>
                            <a:gd name="T11" fmla="*/ 2 h 11"/>
                            <a:gd name="T12" fmla="*/ 0 w 15"/>
                            <a:gd name="T13" fmla="*/ 1 h 11"/>
                            <a:gd name="T14" fmla="*/ 6 w 15"/>
                            <a:gd name="T15" fmla="*/ 0 h 11"/>
                            <a:gd name="T16" fmla="*/ 12 w 15"/>
                            <a:gd name="T17" fmla="*/ 2 h 11"/>
                            <a:gd name="T18" fmla="*/ 14 w 15"/>
                            <a:gd name="T19" fmla="*/ 6 h 11"/>
                            <a:gd name="T20" fmla="*/ 14 w 15"/>
                            <a:gd name="T21" fmla="*/ 7 h 11"/>
                            <a:gd name="T22" fmla="*/ 14 w 15"/>
                            <a:gd name="T23" fmla="*/ 9 h 1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</a:cxnLst>
                          <a:rect l="0" t="0" r="r" b="b"/>
                          <a:pathLst>
                            <a:path w="15" h="11">
                              <a:moveTo>
                                <a:pt x="14" y="9"/>
                              </a:moveTo>
                              <a:lnTo>
                                <a:pt x="13" y="10"/>
                              </a:lnTo>
                              <a:lnTo>
                                <a:pt x="4" y="5"/>
                              </a:lnTo>
                              <a:lnTo>
                                <a:pt x="1" y="5"/>
                              </a:lnTo>
                              <a:lnTo>
                                <a:pt x="0" y="4"/>
                              </a:lnTo>
                              <a:lnTo>
                                <a:pt x="0" y="2"/>
                              </a:lnTo>
                              <a:lnTo>
                                <a:pt x="0" y="1"/>
                              </a:lnTo>
                              <a:lnTo>
                                <a:pt x="6" y="0"/>
                              </a:lnTo>
                              <a:lnTo>
                                <a:pt x="12" y="2"/>
                              </a:lnTo>
                              <a:lnTo>
                                <a:pt x="14" y="6"/>
                              </a:lnTo>
                              <a:lnTo>
                                <a:pt x="14" y="7"/>
                              </a:lnTo>
                              <a:lnTo>
                                <a:pt x="14" y="9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31" name="Freeform 52">
                          <a:extLst>
                            <a:ext uri="{FF2B5EF4-FFF2-40B4-BE49-F238E27FC236}">
                              <a16:creationId xmlns:a16="http://schemas.microsoft.com/office/drawing/2014/main" id="{71C513B1-13EE-A2F0-EE89-EBB9F956CDFD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67823" y="7028283"/>
                          <a:ext cx="5491" cy="5491"/>
                        </a:xfrm>
                        <a:custGeom>
                          <a:avLst/>
                          <a:gdLst>
                            <a:gd name="T0" fmla="*/ 4 w 6"/>
                            <a:gd name="T1" fmla="*/ 4 h 6"/>
                            <a:gd name="T2" fmla="*/ 2 w 6"/>
                            <a:gd name="T3" fmla="*/ 5 h 6"/>
                            <a:gd name="T4" fmla="*/ 0 w 6"/>
                            <a:gd name="T5" fmla="*/ 3 h 6"/>
                            <a:gd name="T6" fmla="*/ 1 w 6"/>
                            <a:gd name="T7" fmla="*/ 2 h 6"/>
                            <a:gd name="T8" fmla="*/ 3 w 6"/>
                            <a:gd name="T9" fmla="*/ 0 h 6"/>
                            <a:gd name="T10" fmla="*/ 5 w 6"/>
                            <a:gd name="T11" fmla="*/ 1 h 6"/>
                            <a:gd name="T12" fmla="*/ 5 w 6"/>
                            <a:gd name="T13" fmla="*/ 2 h 6"/>
                            <a:gd name="T14" fmla="*/ 4 w 6"/>
                            <a:gd name="T15" fmla="*/ 4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6" h="6">
                              <a:moveTo>
                                <a:pt x="4" y="4"/>
                              </a:moveTo>
                              <a:lnTo>
                                <a:pt x="2" y="5"/>
                              </a:lnTo>
                              <a:lnTo>
                                <a:pt x="0" y="3"/>
                              </a:lnTo>
                              <a:lnTo>
                                <a:pt x="1" y="2"/>
                              </a:lnTo>
                              <a:lnTo>
                                <a:pt x="3" y="0"/>
                              </a:lnTo>
                              <a:lnTo>
                                <a:pt x="5" y="1"/>
                              </a:lnTo>
                              <a:lnTo>
                                <a:pt x="5" y="2"/>
                              </a:lnTo>
                              <a:lnTo>
                                <a:pt x="4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32" name="Freeform 53">
                          <a:extLst>
                            <a:ext uri="{FF2B5EF4-FFF2-40B4-BE49-F238E27FC236}">
                              <a16:creationId xmlns:a16="http://schemas.microsoft.com/office/drawing/2014/main" id="{5EC4284C-B229-2A0A-ADC5-A377A960D171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78809" y="7028283"/>
                          <a:ext cx="5491" cy="10986"/>
                        </a:xfrm>
                        <a:custGeom>
                          <a:avLst/>
                          <a:gdLst>
                            <a:gd name="T0" fmla="*/ 3 w 6"/>
                            <a:gd name="T1" fmla="*/ 4 h 7"/>
                            <a:gd name="T2" fmla="*/ 0 w 6"/>
                            <a:gd name="T3" fmla="*/ 6 h 7"/>
                            <a:gd name="T4" fmla="*/ 0 w 6"/>
                            <a:gd name="T5" fmla="*/ 6 h 7"/>
                            <a:gd name="T6" fmla="*/ 0 w 6"/>
                            <a:gd name="T7" fmla="*/ 2 h 7"/>
                            <a:gd name="T8" fmla="*/ 2 w 6"/>
                            <a:gd name="T9" fmla="*/ 1 h 7"/>
                            <a:gd name="T10" fmla="*/ 5 w 6"/>
                            <a:gd name="T11" fmla="*/ 0 h 7"/>
                            <a:gd name="T12" fmla="*/ 3 w 6"/>
                            <a:gd name="T13" fmla="*/ 4 h 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</a:cxnLst>
                          <a:rect l="0" t="0" r="r" b="b"/>
                          <a:pathLst>
                            <a:path w="6" h="7">
                              <a:moveTo>
                                <a:pt x="3" y="4"/>
                              </a:moveTo>
                              <a:lnTo>
                                <a:pt x="0" y="6"/>
                              </a:lnTo>
                              <a:lnTo>
                                <a:pt x="0" y="6"/>
                              </a:lnTo>
                              <a:lnTo>
                                <a:pt x="0" y="2"/>
                              </a:lnTo>
                              <a:lnTo>
                                <a:pt x="2" y="1"/>
                              </a:lnTo>
                              <a:lnTo>
                                <a:pt x="5" y="0"/>
                              </a:lnTo>
                              <a:lnTo>
                                <a:pt x="3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33" name="Freeform 54">
                          <a:extLst>
                            <a:ext uri="{FF2B5EF4-FFF2-40B4-BE49-F238E27FC236}">
                              <a16:creationId xmlns:a16="http://schemas.microsoft.com/office/drawing/2014/main" id="{9075B8BC-C219-B62B-4FB6-ACCAE3D7B926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95286" y="7017297"/>
                          <a:ext cx="10986" cy="16477"/>
                        </a:xfrm>
                        <a:custGeom>
                          <a:avLst/>
                          <a:gdLst>
                            <a:gd name="T0" fmla="*/ 2 w 10"/>
                            <a:gd name="T1" fmla="*/ 0 h 14"/>
                            <a:gd name="T2" fmla="*/ 6 w 10"/>
                            <a:gd name="T3" fmla="*/ 2 h 14"/>
                            <a:gd name="T4" fmla="*/ 7 w 10"/>
                            <a:gd name="T5" fmla="*/ 1 h 14"/>
                            <a:gd name="T6" fmla="*/ 9 w 10"/>
                            <a:gd name="T7" fmla="*/ 4 h 14"/>
                            <a:gd name="T8" fmla="*/ 6 w 10"/>
                            <a:gd name="T9" fmla="*/ 6 h 14"/>
                            <a:gd name="T10" fmla="*/ 6 w 10"/>
                            <a:gd name="T11" fmla="*/ 9 h 14"/>
                            <a:gd name="T12" fmla="*/ 7 w 10"/>
                            <a:gd name="T13" fmla="*/ 10 h 14"/>
                            <a:gd name="T14" fmla="*/ 8 w 10"/>
                            <a:gd name="T15" fmla="*/ 13 h 14"/>
                            <a:gd name="T16" fmla="*/ 5 w 10"/>
                            <a:gd name="T17" fmla="*/ 13 h 14"/>
                            <a:gd name="T18" fmla="*/ 3 w 10"/>
                            <a:gd name="T19" fmla="*/ 11 h 14"/>
                            <a:gd name="T20" fmla="*/ 2 w 10"/>
                            <a:gd name="T21" fmla="*/ 9 h 14"/>
                            <a:gd name="T22" fmla="*/ 1 w 10"/>
                            <a:gd name="T23" fmla="*/ 7 h 14"/>
                            <a:gd name="T24" fmla="*/ 0 w 10"/>
                            <a:gd name="T25" fmla="*/ 5 h 14"/>
                            <a:gd name="T26" fmla="*/ 0 w 10"/>
                            <a:gd name="T27" fmla="*/ 4 h 14"/>
                            <a:gd name="T28" fmla="*/ 1 w 10"/>
                            <a:gd name="T29" fmla="*/ 1 h 14"/>
                            <a:gd name="T30" fmla="*/ 2 w 10"/>
                            <a:gd name="T31" fmla="*/ 0 h 14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</a:cxnLst>
                          <a:rect l="0" t="0" r="r" b="b"/>
                          <a:pathLst>
                            <a:path w="10" h="14">
                              <a:moveTo>
                                <a:pt x="2" y="0"/>
                              </a:moveTo>
                              <a:lnTo>
                                <a:pt x="6" y="2"/>
                              </a:lnTo>
                              <a:lnTo>
                                <a:pt x="7" y="1"/>
                              </a:lnTo>
                              <a:lnTo>
                                <a:pt x="9" y="4"/>
                              </a:lnTo>
                              <a:lnTo>
                                <a:pt x="6" y="6"/>
                              </a:lnTo>
                              <a:lnTo>
                                <a:pt x="6" y="9"/>
                              </a:lnTo>
                              <a:lnTo>
                                <a:pt x="7" y="10"/>
                              </a:lnTo>
                              <a:lnTo>
                                <a:pt x="8" y="13"/>
                              </a:lnTo>
                              <a:lnTo>
                                <a:pt x="5" y="13"/>
                              </a:lnTo>
                              <a:lnTo>
                                <a:pt x="3" y="11"/>
                              </a:lnTo>
                              <a:lnTo>
                                <a:pt x="2" y="9"/>
                              </a:lnTo>
                              <a:lnTo>
                                <a:pt x="1" y="7"/>
                              </a:lnTo>
                              <a:lnTo>
                                <a:pt x="0" y="5"/>
                              </a:lnTo>
                              <a:lnTo>
                                <a:pt x="0" y="4"/>
                              </a:lnTo>
                              <a:lnTo>
                                <a:pt x="1" y="1"/>
                              </a:lnTo>
                              <a:lnTo>
                                <a:pt x="2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34" name="Freeform 55">
                          <a:extLst>
                            <a:ext uri="{FF2B5EF4-FFF2-40B4-BE49-F238E27FC236}">
                              <a16:creationId xmlns:a16="http://schemas.microsoft.com/office/drawing/2014/main" id="{820F1A2B-9826-D125-982E-71B6BC664193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84300" y="7006311"/>
                          <a:ext cx="5495" cy="10986"/>
                        </a:xfrm>
                        <a:custGeom>
                          <a:avLst/>
                          <a:gdLst>
                            <a:gd name="T0" fmla="*/ 5 w 6"/>
                            <a:gd name="T1" fmla="*/ 9 h 10"/>
                            <a:gd name="T2" fmla="*/ 4 w 6"/>
                            <a:gd name="T3" fmla="*/ 9 h 10"/>
                            <a:gd name="T4" fmla="*/ 0 w 6"/>
                            <a:gd name="T5" fmla="*/ 5 h 10"/>
                            <a:gd name="T6" fmla="*/ 0 w 6"/>
                            <a:gd name="T7" fmla="*/ 4 h 10"/>
                            <a:gd name="T8" fmla="*/ 1 w 6"/>
                            <a:gd name="T9" fmla="*/ 4 h 10"/>
                            <a:gd name="T10" fmla="*/ 0 w 6"/>
                            <a:gd name="T11" fmla="*/ 1 h 10"/>
                            <a:gd name="T12" fmla="*/ 0 w 6"/>
                            <a:gd name="T13" fmla="*/ 0 h 10"/>
                            <a:gd name="T14" fmla="*/ 3 w 6"/>
                            <a:gd name="T15" fmla="*/ 2 h 10"/>
                            <a:gd name="T16" fmla="*/ 4 w 6"/>
                            <a:gd name="T17" fmla="*/ 4 h 10"/>
                            <a:gd name="T18" fmla="*/ 3 w 6"/>
                            <a:gd name="T19" fmla="*/ 5 h 10"/>
                            <a:gd name="T20" fmla="*/ 5 w 6"/>
                            <a:gd name="T21" fmla="*/ 7 h 10"/>
                            <a:gd name="T22" fmla="*/ 5 w 6"/>
                            <a:gd name="T23" fmla="*/ 9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</a:cxnLst>
                          <a:rect l="0" t="0" r="r" b="b"/>
                          <a:pathLst>
                            <a:path w="6" h="10">
                              <a:moveTo>
                                <a:pt x="5" y="9"/>
                              </a:moveTo>
                              <a:lnTo>
                                <a:pt x="4" y="9"/>
                              </a:lnTo>
                              <a:lnTo>
                                <a:pt x="0" y="5"/>
                              </a:lnTo>
                              <a:lnTo>
                                <a:pt x="0" y="4"/>
                              </a:lnTo>
                              <a:lnTo>
                                <a:pt x="1" y="4"/>
                              </a:lnTo>
                              <a:lnTo>
                                <a:pt x="0" y="1"/>
                              </a:lnTo>
                              <a:lnTo>
                                <a:pt x="0" y="0"/>
                              </a:lnTo>
                              <a:lnTo>
                                <a:pt x="3" y="2"/>
                              </a:lnTo>
                              <a:lnTo>
                                <a:pt x="4" y="4"/>
                              </a:lnTo>
                              <a:lnTo>
                                <a:pt x="3" y="5"/>
                              </a:lnTo>
                              <a:lnTo>
                                <a:pt x="5" y="7"/>
                              </a:lnTo>
                              <a:lnTo>
                                <a:pt x="5" y="9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35" name="Freeform 56">
                          <a:extLst>
                            <a:ext uri="{FF2B5EF4-FFF2-40B4-BE49-F238E27FC236}">
                              <a16:creationId xmlns:a16="http://schemas.microsoft.com/office/drawing/2014/main" id="{1EA0C666-3B8E-80FD-B849-C06F1C51F589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56837" y="6995325"/>
                          <a:ext cx="10986" cy="10986"/>
                        </a:xfrm>
                        <a:custGeom>
                          <a:avLst/>
                          <a:gdLst>
                            <a:gd name="T0" fmla="*/ 7 w 8"/>
                            <a:gd name="T1" fmla="*/ 6 h 10"/>
                            <a:gd name="T2" fmla="*/ 7 w 8"/>
                            <a:gd name="T3" fmla="*/ 9 h 10"/>
                            <a:gd name="T4" fmla="*/ 4 w 8"/>
                            <a:gd name="T5" fmla="*/ 9 h 10"/>
                            <a:gd name="T6" fmla="*/ 3 w 8"/>
                            <a:gd name="T7" fmla="*/ 9 h 10"/>
                            <a:gd name="T8" fmla="*/ 1 w 8"/>
                            <a:gd name="T9" fmla="*/ 7 h 10"/>
                            <a:gd name="T10" fmla="*/ 0 w 8"/>
                            <a:gd name="T11" fmla="*/ 2 h 10"/>
                            <a:gd name="T12" fmla="*/ 0 w 8"/>
                            <a:gd name="T13" fmla="*/ 1 h 10"/>
                            <a:gd name="T14" fmla="*/ 1 w 8"/>
                            <a:gd name="T15" fmla="*/ 0 h 10"/>
                            <a:gd name="T16" fmla="*/ 3 w 8"/>
                            <a:gd name="T17" fmla="*/ 3 h 10"/>
                            <a:gd name="T18" fmla="*/ 7 w 8"/>
                            <a:gd name="T19" fmla="*/ 6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8" h="10">
                              <a:moveTo>
                                <a:pt x="7" y="6"/>
                              </a:moveTo>
                              <a:lnTo>
                                <a:pt x="7" y="9"/>
                              </a:lnTo>
                              <a:lnTo>
                                <a:pt x="4" y="9"/>
                              </a:lnTo>
                              <a:lnTo>
                                <a:pt x="3" y="9"/>
                              </a:lnTo>
                              <a:lnTo>
                                <a:pt x="1" y="7"/>
                              </a:lnTo>
                              <a:lnTo>
                                <a:pt x="0" y="2"/>
                              </a:lnTo>
                              <a:lnTo>
                                <a:pt x="0" y="1"/>
                              </a:lnTo>
                              <a:lnTo>
                                <a:pt x="1" y="0"/>
                              </a:lnTo>
                              <a:lnTo>
                                <a:pt x="3" y="3"/>
                              </a:lnTo>
                              <a:lnTo>
                                <a:pt x="7" y="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36" name="Freeform 57">
                          <a:extLst>
                            <a:ext uri="{FF2B5EF4-FFF2-40B4-BE49-F238E27FC236}">
                              <a16:creationId xmlns:a16="http://schemas.microsoft.com/office/drawing/2014/main" id="{FD605ED4-543B-0B4F-C406-B61442B6EF3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56837" y="6781099"/>
                          <a:ext cx="10986" cy="10986"/>
                        </a:xfrm>
                        <a:custGeom>
                          <a:avLst/>
                          <a:gdLst>
                            <a:gd name="T0" fmla="*/ 4 w 11"/>
                            <a:gd name="T1" fmla="*/ 2 h 9"/>
                            <a:gd name="T2" fmla="*/ 4 w 11"/>
                            <a:gd name="T3" fmla="*/ 4 h 9"/>
                            <a:gd name="T4" fmla="*/ 6 w 11"/>
                            <a:gd name="T5" fmla="*/ 4 h 9"/>
                            <a:gd name="T6" fmla="*/ 8 w 11"/>
                            <a:gd name="T7" fmla="*/ 1 h 9"/>
                            <a:gd name="T8" fmla="*/ 10 w 11"/>
                            <a:gd name="T9" fmla="*/ 2 h 9"/>
                            <a:gd name="T10" fmla="*/ 10 w 11"/>
                            <a:gd name="T11" fmla="*/ 6 h 9"/>
                            <a:gd name="T12" fmla="*/ 9 w 11"/>
                            <a:gd name="T13" fmla="*/ 6 h 9"/>
                            <a:gd name="T14" fmla="*/ 8 w 11"/>
                            <a:gd name="T15" fmla="*/ 5 h 9"/>
                            <a:gd name="T16" fmla="*/ 7 w 11"/>
                            <a:gd name="T17" fmla="*/ 7 h 9"/>
                            <a:gd name="T18" fmla="*/ 7 w 11"/>
                            <a:gd name="T19" fmla="*/ 8 h 9"/>
                            <a:gd name="T20" fmla="*/ 5 w 11"/>
                            <a:gd name="T21" fmla="*/ 8 h 9"/>
                            <a:gd name="T22" fmla="*/ 2 w 11"/>
                            <a:gd name="T23" fmla="*/ 6 h 9"/>
                            <a:gd name="T24" fmla="*/ 0 w 11"/>
                            <a:gd name="T25" fmla="*/ 0 h 9"/>
                            <a:gd name="T26" fmla="*/ 5 w 11"/>
                            <a:gd name="T27" fmla="*/ 0 h 9"/>
                            <a:gd name="T28" fmla="*/ 4 w 11"/>
                            <a:gd name="T29" fmla="*/ 1 h 9"/>
                            <a:gd name="T30" fmla="*/ 4 w 11"/>
                            <a:gd name="T31" fmla="*/ 2 h 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</a:cxnLst>
                          <a:rect l="0" t="0" r="r" b="b"/>
                          <a:pathLst>
                            <a:path w="11" h="9">
                              <a:moveTo>
                                <a:pt x="4" y="2"/>
                              </a:moveTo>
                              <a:lnTo>
                                <a:pt x="4" y="4"/>
                              </a:lnTo>
                              <a:lnTo>
                                <a:pt x="6" y="4"/>
                              </a:lnTo>
                              <a:lnTo>
                                <a:pt x="8" y="1"/>
                              </a:lnTo>
                              <a:lnTo>
                                <a:pt x="10" y="2"/>
                              </a:lnTo>
                              <a:lnTo>
                                <a:pt x="10" y="6"/>
                              </a:lnTo>
                              <a:lnTo>
                                <a:pt x="9" y="6"/>
                              </a:lnTo>
                              <a:lnTo>
                                <a:pt x="8" y="5"/>
                              </a:lnTo>
                              <a:lnTo>
                                <a:pt x="7" y="7"/>
                              </a:lnTo>
                              <a:lnTo>
                                <a:pt x="7" y="8"/>
                              </a:lnTo>
                              <a:lnTo>
                                <a:pt x="5" y="8"/>
                              </a:lnTo>
                              <a:lnTo>
                                <a:pt x="2" y="6"/>
                              </a:lnTo>
                              <a:lnTo>
                                <a:pt x="0" y="0"/>
                              </a:lnTo>
                              <a:lnTo>
                                <a:pt x="5" y="0"/>
                              </a:lnTo>
                              <a:lnTo>
                                <a:pt x="4" y="1"/>
                              </a:lnTo>
                              <a:lnTo>
                                <a:pt x="4" y="2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37" name="Freeform 60">
                          <a:extLst>
                            <a:ext uri="{FF2B5EF4-FFF2-40B4-BE49-F238E27FC236}">
                              <a16:creationId xmlns:a16="http://schemas.microsoft.com/office/drawing/2014/main" id="{1332BC21-781D-0508-0447-02B5A75A501B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374727" y="6858000"/>
                          <a:ext cx="38452" cy="76901"/>
                        </a:xfrm>
                        <a:custGeom>
                          <a:avLst/>
                          <a:gdLst>
                            <a:gd name="T0" fmla="*/ 22 w 32"/>
                            <a:gd name="T1" fmla="*/ 58 h 61"/>
                            <a:gd name="T2" fmla="*/ 23 w 32"/>
                            <a:gd name="T3" fmla="*/ 60 h 61"/>
                            <a:gd name="T4" fmla="*/ 21 w 32"/>
                            <a:gd name="T5" fmla="*/ 60 h 61"/>
                            <a:gd name="T6" fmla="*/ 20 w 32"/>
                            <a:gd name="T7" fmla="*/ 58 h 61"/>
                            <a:gd name="T8" fmla="*/ 16 w 32"/>
                            <a:gd name="T9" fmla="*/ 52 h 61"/>
                            <a:gd name="T10" fmla="*/ 15 w 32"/>
                            <a:gd name="T11" fmla="*/ 48 h 61"/>
                            <a:gd name="T12" fmla="*/ 15 w 32"/>
                            <a:gd name="T13" fmla="*/ 46 h 61"/>
                            <a:gd name="T14" fmla="*/ 15 w 32"/>
                            <a:gd name="T15" fmla="*/ 46 h 61"/>
                            <a:gd name="T16" fmla="*/ 16 w 32"/>
                            <a:gd name="T17" fmla="*/ 48 h 61"/>
                            <a:gd name="T18" fmla="*/ 20 w 32"/>
                            <a:gd name="T19" fmla="*/ 49 h 61"/>
                            <a:gd name="T20" fmla="*/ 21 w 32"/>
                            <a:gd name="T21" fmla="*/ 50 h 61"/>
                            <a:gd name="T22" fmla="*/ 21 w 32"/>
                            <a:gd name="T23" fmla="*/ 52 h 61"/>
                            <a:gd name="T24" fmla="*/ 21 w 32"/>
                            <a:gd name="T25" fmla="*/ 55 h 61"/>
                            <a:gd name="T26" fmla="*/ 22 w 32"/>
                            <a:gd name="T27" fmla="*/ 58 h 61"/>
                            <a:gd name="T28" fmla="*/ 24 w 32"/>
                            <a:gd name="T29" fmla="*/ 35 h 61"/>
                            <a:gd name="T30" fmla="*/ 23 w 32"/>
                            <a:gd name="T31" fmla="*/ 37 h 61"/>
                            <a:gd name="T32" fmla="*/ 23 w 32"/>
                            <a:gd name="T33" fmla="*/ 37 h 61"/>
                            <a:gd name="T34" fmla="*/ 20 w 32"/>
                            <a:gd name="T35" fmla="*/ 35 h 61"/>
                            <a:gd name="T36" fmla="*/ 18 w 32"/>
                            <a:gd name="T37" fmla="*/ 33 h 61"/>
                            <a:gd name="T38" fmla="*/ 16 w 32"/>
                            <a:gd name="T39" fmla="*/ 31 h 61"/>
                            <a:gd name="T40" fmla="*/ 16 w 32"/>
                            <a:gd name="T41" fmla="*/ 29 h 61"/>
                            <a:gd name="T42" fmla="*/ 18 w 32"/>
                            <a:gd name="T43" fmla="*/ 28 h 61"/>
                            <a:gd name="T44" fmla="*/ 19 w 32"/>
                            <a:gd name="T45" fmla="*/ 29 h 61"/>
                            <a:gd name="T46" fmla="*/ 23 w 32"/>
                            <a:gd name="T47" fmla="*/ 31 h 61"/>
                            <a:gd name="T48" fmla="*/ 24 w 32"/>
                            <a:gd name="T49" fmla="*/ 34 h 61"/>
                            <a:gd name="T50" fmla="*/ 24 w 32"/>
                            <a:gd name="T51" fmla="*/ 35 h 61"/>
                            <a:gd name="T52" fmla="*/ 7 w 32"/>
                            <a:gd name="T53" fmla="*/ 13 h 61"/>
                            <a:gd name="T54" fmla="*/ 10 w 32"/>
                            <a:gd name="T55" fmla="*/ 16 h 61"/>
                            <a:gd name="T56" fmla="*/ 10 w 32"/>
                            <a:gd name="T57" fmla="*/ 17 h 61"/>
                            <a:gd name="T58" fmla="*/ 9 w 32"/>
                            <a:gd name="T59" fmla="*/ 19 h 61"/>
                            <a:gd name="T60" fmla="*/ 8 w 32"/>
                            <a:gd name="T61" fmla="*/ 20 h 61"/>
                            <a:gd name="T62" fmla="*/ 5 w 32"/>
                            <a:gd name="T63" fmla="*/ 19 h 61"/>
                            <a:gd name="T64" fmla="*/ 1 w 32"/>
                            <a:gd name="T65" fmla="*/ 17 h 61"/>
                            <a:gd name="T66" fmla="*/ 0 w 32"/>
                            <a:gd name="T67" fmla="*/ 13 h 61"/>
                            <a:gd name="T68" fmla="*/ 3 w 32"/>
                            <a:gd name="T69" fmla="*/ 14 h 61"/>
                            <a:gd name="T70" fmla="*/ 5 w 32"/>
                            <a:gd name="T71" fmla="*/ 13 h 61"/>
                            <a:gd name="T72" fmla="*/ 7 w 32"/>
                            <a:gd name="T73" fmla="*/ 13 h 61"/>
                            <a:gd name="T74" fmla="*/ 24 w 32"/>
                            <a:gd name="T75" fmla="*/ 8 h 61"/>
                            <a:gd name="T76" fmla="*/ 23 w 32"/>
                            <a:gd name="T77" fmla="*/ 16 h 61"/>
                            <a:gd name="T78" fmla="*/ 22 w 32"/>
                            <a:gd name="T79" fmla="*/ 16 h 61"/>
                            <a:gd name="T80" fmla="*/ 20 w 32"/>
                            <a:gd name="T81" fmla="*/ 14 h 61"/>
                            <a:gd name="T82" fmla="*/ 18 w 32"/>
                            <a:gd name="T83" fmla="*/ 13 h 61"/>
                            <a:gd name="T84" fmla="*/ 18 w 32"/>
                            <a:gd name="T85" fmla="*/ 15 h 61"/>
                            <a:gd name="T86" fmla="*/ 18 w 32"/>
                            <a:gd name="T87" fmla="*/ 16 h 61"/>
                            <a:gd name="T88" fmla="*/ 18 w 32"/>
                            <a:gd name="T89" fmla="*/ 17 h 61"/>
                            <a:gd name="T90" fmla="*/ 21 w 32"/>
                            <a:gd name="T91" fmla="*/ 23 h 61"/>
                            <a:gd name="T92" fmla="*/ 21 w 32"/>
                            <a:gd name="T93" fmla="*/ 25 h 61"/>
                            <a:gd name="T94" fmla="*/ 21 w 32"/>
                            <a:gd name="T95" fmla="*/ 25 h 61"/>
                            <a:gd name="T96" fmla="*/ 18 w 32"/>
                            <a:gd name="T97" fmla="*/ 24 h 61"/>
                            <a:gd name="T98" fmla="*/ 12 w 32"/>
                            <a:gd name="T99" fmla="*/ 16 h 61"/>
                            <a:gd name="T100" fmla="*/ 8 w 32"/>
                            <a:gd name="T101" fmla="*/ 4 h 61"/>
                            <a:gd name="T102" fmla="*/ 14 w 32"/>
                            <a:gd name="T103" fmla="*/ 2 h 61"/>
                            <a:gd name="T104" fmla="*/ 18 w 32"/>
                            <a:gd name="T105" fmla="*/ 5 h 61"/>
                            <a:gd name="T106" fmla="*/ 24 w 32"/>
                            <a:gd name="T107" fmla="*/ 8 h 61"/>
                            <a:gd name="T108" fmla="*/ 31 w 32"/>
                            <a:gd name="T109" fmla="*/ 6 h 61"/>
                            <a:gd name="T110" fmla="*/ 29 w 32"/>
                            <a:gd name="T111" fmla="*/ 10 h 61"/>
                            <a:gd name="T112" fmla="*/ 27 w 32"/>
                            <a:gd name="T113" fmla="*/ 9 h 61"/>
                            <a:gd name="T114" fmla="*/ 26 w 32"/>
                            <a:gd name="T115" fmla="*/ 9 h 61"/>
                            <a:gd name="T116" fmla="*/ 26 w 32"/>
                            <a:gd name="T117" fmla="*/ 8 h 61"/>
                            <a:gd name="T118" fmla="*/ 26 w 32"/>
                            <a:gd name="T119" fmla="*/ 4 h 61"/>
                            <a:gd name="T120" fmla="*/ 26 w 32"/>
                            <a:gd name="T121" fmla="*/ 0 h 61"/>
                            <a:gd name="T122" fmla="*/ 29 w 32"/>
                            <a:gd name="T123" fmla="*/ 3 h 61"/>
                            <a:gd name="T124" fmla="*/ 31 w 32"/>
                            <a:gd name="T125" fmla="*/ 6 h 6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  <a:cxn ang="0">
                              <a:pos x="T120" y="T121"/>
                            </a:cxn>
                            <a:cxn ang="0">
                              <a:pos x="T122" y="T123"/>
                            </a:cxn>
                            <a:cxn ang="0">
                              <a:pos x="T124" y="T125"/>
                            </a:cxn>
                          </a:cxnLst>
                          <a:rect l="0" t="0" r="r" b="b"/>
                          <a:pathLst>
                            <a:path w="32" h="61">
                              <a:moveTo>
                                <a:pt x="22" y="58"/>
                              </a:moveTo>
                              <a:lnTo>
                                <a:pt x="23" y="60"/>
                              </a:lnTo>
                              <a:lnTo>
                                <a:pt x="21" y="60"/>
                              </a:lnTo>
                              <a:lnTo>
                                <a:pt x="20" y="58"/>
                              </a:lnTo>
                              <a:lnTo>
                                <a:pt x="16" y="52"/>
                              </a:lnTo>
                              <a:lnTo>
                                <a:pt x="15" y="48"/>
                              </a:lnTo>
                              <a:lnTo>
                                <a:pt x="15" y="46"/>
                              </a:lnTo>
                              <a:lnTo>
                                <a:pt x="15" y="46"/>
                              </a:lnTo>
                              <a:lnTo>
                                <a:pt x="16" y="48"/>
                              </a:lnTo>
                              <a:lnTo>
                                <a:pt x="20" y="49"/>
                              </a:lnTo>
                              <a:lnTo>
                                <a:pt x="21" y="50"/>
                              </a:lnTo>
                              <a:lnTo>
                                <a:pt x="21" y="52"/>
                              </a:lnTo>
                              <a:lnTo>
                                <a:pt x="21" y="55"/>
                              </a:lnTo>
                              <a:lnTo>
                                <a:pt x="22" y="58"/>
                              </a:lnTo>
                              <a:close/>
                              <a:moveTo>
                                <a:pt x="24" y="35"/>
                              </a:moveTo>
                              <a:lnTo>
                                <a:pt x="23" y="37"/>
                              </a:lnTo>
                              <a:lnTo>
                                <a:pt x="23" y="37"/>
                              </a:lnTo>
                              <a:lnTo>
                                <a:pt x="20" y="35"/>
                              </a:lnTo>
                              <a:lnTo>
                                <a:pt x="18" y="33"/>
                              </a:lnTo>
                              <a:lnTo>
                                <a:pt x="16" y="31"/>
                              </a:lnTo>
                              <a:lnTo>
                                <a:pt x="16" y="29"/>
                              </a:lnTo>
                              <a:lnTo>
                                <a:pt x="18" y="28"/>
                              </a:lnTo>
                              <a:lnTo>
                                <a:pt x="19" y="29"/>
                              </a:lnTo>
                              <a:lnTo>
                                <a:pt x="23" y="31"/>
                              </a:lnTo>
                              <a:lnTo>
                                <a:pt x="24" y="34"/>
                              </a:lnTo>
                              <a:lnTo>
                                <a:pt x="24" y="35"/>
                              </a:lnTo>
                              <a:close/>
                              <a:moveTo>
                                <a:pt x="7" y="13"/>
                              </a:moveTo>
                              <a:lnTo>
                                <a:pt x="10" y="16"/>
                              </a:lnTo>
                              <a:lnTo>
                                <a:pt x="10" y="17"/>
                              </a:lnTo>
                              <a:lnTo>
                                <a:pt x="9" y="19"/>
                              </a:lnTo>
                              <a:lnTo>
                                <a:pt x="8" y="20"/>
                              </a:lnTo>
                              <a:lnTo>
                                <a:pt x="5" y="19"/>
                              </a:lnTo>
                              <a:lnTo>
                                <a:pt x="1" y="17"/>
                              </a:lnTo>
                              <a:lnTo>
                                <a:pt x="0" y="13"/>
                              </a:lnTo>
                              <a:lnTo>
                                <a:pt x="3" y="14"/>
                              </a:lnTo>
                              <a:lnTo>
                                <a:pt x="5" y="13"/>
                              </a:lnTo>
                              <a:lnTo>
                                <a:pt x="7" y="13"/>
                              </a:lnTo>
                              <a:close/>
                              <a:moveTo>
                                <a:pt x="24" y="8"/>
                              </a:moveTo>
                              <a:lnTo>
                                <a:pt x="23" y="16"/>
                              </a:lnTo>
                              <a:lnTo>
                                <a:pt x="22" y="16"/>
                              </a:lnTo>
                              <a:lnTo>
                                <a:pt x="20" y="14"/>
                              </a:lnTo>
                              <a:lnTo>
                                <a:pt x="18" y="13"/>
                              </a:lnTo>
                              <a:lnTo>
                                <a:pt x="18" y="15"/>
                              </a:lnTo>
                              <a:lnTo>
                                <a:pt x="18" y="16"/>
                              </a:lnTo>
                              <a:lnTo>
                                <a:pt x="18" y="17"/>
                              </a:lnTo>
                              <a:lnTo>
                                <a:pt x="21" y="23"/>
                              </a:lnTo>
                              <a:lnTo>
                                <a:pt x="21" y="25"/>
                              </a:lnTo>
                              <a:lnTo>
                                <a:pt x="21" y="25"/>
                              </a:lnTo>
                              <a:lnTo>
                                <a:pt x="18" y="24"/>
                              </a:lnTo>
                              <a:lnTo>
                                <a:pt x="12" y="16"/>
                              </a:lnTo>
                              <a:lnTo>
                                <a:pt x="8" y="4"/>
                              </a:lnTo>
                              <a:lnTo>
                                <a:pt x="14" y="2"/>
                              </a:lnTo>
                              <a:lnTo>
                                <a:pt x="18" y="5"/>
                              </a:lnTo>
                              <a:lnTo>
                                <a:pt x="24" y="8"/>
                              </a:lnTo>
                              <a:close/>
                              <a:moveTo>
                                <a:pt x="31" y="6"/>
                              </a:moveTo>
                              <a:lnTo>
                                <a:pt x="29" y="10"/>
                              </a:lnTo>
                              <a:lnTo>
                                <a:pt x="27" y="9"/>
                              </a:lnTo>
                              <a:lnTo>
                                <a:pt x="26" y="9"/>
                              </a:lnTo>
                              <a:lnTo>
                                <a:pt x="26" y="8"/>
                              </a:lnTo>
                              <a:lnTo>
                                <a:pt x="26" y="4"/>
                              </a:lnTo>
                              <a:lnTo>
                                <a:pt x="26" y="0"/>
                              </a:lnTo>
                              <a:lnTo>
                                <a:pt x="29" y="3"/>
                              </a:lnTo>
                              <a:lnTo>
                                <a:pt x="31" y="6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38" name="Freeform 61">
                          <a:extLst>
                            <a:ext uri="{FF2B5EF4-FFF2-40B4-BE49-F238E27FC236}">
                              <a16:creationId xmlns:a16="http://schemas.microsoft.com/office/drawing/2014/main" id="{29F9889D-D837-2FC8-2D27-EE7CE19CE2D2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391208" y="6918424"/>
                          <a:ext cx="10986" cy="16477"/>
                        </a:xfrm>
                        <a:custGeom>
                          <a:avLst/>
                          <a:gdLst>
                            <a:gd name="T0" fmla="*/ 7 w 9"/>
                            <a:gd name="T1" fmla="*/ 12 h 15"/>
                            <a:gd name="T2" fmla="*/ 8 w 9"/>
                            <a:gd name="T3" fmla="*/ 14 h 15"/>
                            <a:gd name="T4" fmla="*/ 6 w 9"/>
                            <a:gd name="T5" fmla="*/ 14 h 15"/>
                            <a:gd name="T6" fmla="*/ 5 w 9"/>
                            <a:gd name="T7" fmla="*/ 12 h 15"/>
                            <a:gd name="T8" fmla="*/ 1 w 9"/>
                            <a:gd name="T9" fmla="*/ 6 h 15"/>
                            <a:gd name="T10" fmla="*/ 0 w 9"/>
                            <a:gd name="T11" fmla="*/ 2 h 15"/>
                            <a:gd name="T12" fmla="*/ 0 w 9"/>
                            <a:gd name="T13" fmla="*/ 0 h 15"/>
                            <a:gd name="T14" fmla="*/ 0 w 9"/>
                            <a:gd name="T15" fmla="*/ 0 h 15"/>
                            <a:gd name="T16" fmla="*/ 1 w 9"/>
                            <a:gd name="T17" fmla="*/ 2 h 15"/>
                            <a:gd name="T18" fmla="*/ 5 w 9"/>
                            <a:gd name="T19" fmla="*/ 3 h 15"/>
                            <a:gd name="T20" fmla="*/ 6 w 9"/>
                            <a:gd name="T21" fmla="*/ 4 h 15"/>
                            <a:gd name="T22" fmla="*/ 6 w 9"/>
                            <a:gd name="T23" fmla="*/ 6 h 15"/>
                            <a:gd name="T24" fmla="*/ 6 w 9"/>
                            <a:gd name="T25" fmla="*/ 9 h 15"/>
                            <a:gd name="T26" fmla="*/ 7 w 9"/>
                            <a:gd name="T27" fmla="*/ 12 h 1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</a:cxnLst>
                          <a:rect l="0" t="0" r="r" b="b"/>
                          <a:pathLst>
                            <a:path w="9" h="15">
                              <a:moveTo>
                                <a:pt x="7" y="12"/>
                              </a:moveTo>
                              <a:lnTo>
                                <a:pt x="8" y="14"/>
                              </a:lnTo>
                              <a:lnTo>
                                <a:pt x="6" y="14"/>
                              </a:lnTo>
                              <a:lnTo>
                                <a:pt x="5" y="12"/>
                              </a:lnTo>
                              <a:lnTo>
                                <a:pt x="1" y="6"/>
                              </a:lnTo>
                              <a:lnTo>
                                <a:pt x="0" y="2"/>
                              </a:lnTo>
                              <a:lnTo>
                                <a:pt x="0" y="0"/>
                              </a:lnTo>
                              <a:lnTo>
                                <a:pt x="0" y="0"/>
                              </a:lnTo>
                              <a:lnTo>
                                <a:pt x="1" y="2"/>
                              </a:lnTo>
                              <a:lnTo>
                                <a:pt x="5" y="3"/>
                              </a:lnTo>
                              <a:lnTo>
                                <a:pt x="6" y="4"/>
                              </a:lnTo>
                              <a:lnTo>
                                <a:pt x="6" y="6"/>
                              </a:lnTo>
                              <a:lnTo>
                                <a:pt x="6" y="9"/>
                              </a:lnTo>
                              <a:lnTo>
                                <a:pt x="7" y="12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39" name="Freeform 62">
                          <a:extLst>
                            <a:ext uri="{FF2B5EF4-FFF2-40B4-BE49-F238E27FC236}">
                              <a16:creationId xmlns:a16="http://schemas.microsoft.com/office/drawing/2014/main" id="{654553E1-AD44-16A3-4F8E-F6C6C109DDD7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391208" y="6896452"/>
                          <a:ext cx="10986" cy="10986"/>
                        </a:xfrm>
                        <a:custGeom>
                          <a:avLst/>
                          <a:gdLst>
                            <a:gd name="T0" fmla="*/ 8 w 9"/>
                            <a:gd name="T1" fmla="*/ 7 h 10"/>
                            <a:gd name="T2" fmla="*/ 7 w 9"/>
                            <a:gd name="T3" fmla="*/ 9 h 10"/>
                            <a:gd name="T4" fmla="*/ 7 w 9"/>
                            <a:gd name="T5" fmla="*/ 9 h 10"/>
                            <a:gd name="T6" fmla="*/ 4 w 9"/>
                            <a:gd name="T7" fmla="*/ 7 h 10"/>
                            <a:gd name="T8" fmla="*/ 2 w 9"/>
                            <a:gd name="T9" fmla="*/ 5 h 10"/>
                            <a:gd name="T10" fmla="*/ 0 w 9"/>
                            <a:gd name="T11" fmla="*/ 3 h 10"/>
                            <a:gd name="T12" fmla="*/ 0 w 9"/>
                            <a:gd name="T13" fmla="*/ 1 h 10"/>
                            <a:gd name="T14" fmla="*/ 2 w 9"/>
                            <a:gd name="T15" fmla="*/ 0 h 10"/>
                            <a:gd name="T16" fmla="*/ 3 w 9"/>
                            <a:gd name="T17" fmla="*/ 1 h 10"/>
                            <a:gd name="T18" fmla="*/ 7 w 9"/>
                            <a:gd name="T19" fmla="*/ 3 h 10"/>
                            <a:gd name="T20" fmla="*/ 8 w 9"/>
                            <a:gd name="T21" fmla="*/ 6 h 10"/>
                            <a:gd name="T22" fmla="*/ 8 w 9"/>
                            <a:gd name="T23" fmla="*/ 7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</a:cxnLst>
                          <a:rect l="0" t="0" r="r" b="b"/>
                          <a:pathLst>
                            <a:path w="9" h="10">
                              <a:moveTo>
                                <a:pt x="8" y="7"/>
                              </a:moveTo>
                              <a:lnTo>
                                <a:pt x="7" y="9"/>
                              </a:lnTo>
                              <a:lnTo>
                                <a:pt x="7" y="9"/>
                              </a:lnTo>
                              <a:lnTo>
                                <a:pt x="4" y="7"/>
                              </a:lnTo>
                              <a:lnTo>
                                <a:pt x="2" y="5"/>
                              </a:lnTo>
                              <a:lnTo>
                                <a:pt x="0" y="3"/>
                              </a:lnTo>
                              <a:lnTo>
                                <a:pt x="0" y="1"/>
                              </a:lnTo>
                              <a:lnTo>
                                <a:pt x="2" y="0"/>
                              </a:lnTo>
                              <a:lnTo>
                                <a:pt x="3" y="1"/>
                              </a:lnTo>
                              <a:lnTo>
                                <a:pt x="7" y="3"/>
                              </a:lnTo>
                              <a:lnTo>
                                <a:pt x="8" y="6"/>
                              </a:lnTo>
                              <a:lnTo>
                                <a:pt x="8" y="7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40" name="Freeform 63">
                          <a:extLst>
                            <a:ext uri="{FF2B5EF4-FFF2-40B4-BE49-F238E27FC236}">
                              <a16:creationId xmlns:a16="http://schemas.microsoft.com/office/drawing/2014/main" id="{C33B3D6C-3D6E-CEC0-83BC-42DB7CE315D3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374727" y="6874481"/>
                          <a:ext cx="10986" cy="10986"/>
                        </a:xfrm>
                        <a:custGeom>
                          <a:avLst/>
                          <a:gdLst>
                            <a:gd name="T0" fmla="*/ 7 w 11"/>
                            <a:gd name="T1" fmla="*/ 0 h 8"/>
                            <a:gd name="T2" fmla="*/ 10 w 11"/>
                            <a:gd name="T3" fmla="*/ 3 h 8"/>
                            <a:gd name="T4" fmla="*/ 10 w 11"/>
                            <a:gd name="T5" fmla="*/ 4 h 8"/>
                            <a:gd name="T6" fmla="*/ 9 w 11"/>
                            <a:gd name="T7" fmla="*/ 6 h 8"/>
                            <a:gd name="T8" fmla="*/ 8 w 11"/>
                            <a:gd name="T9" fmla="*/ 7 h 8"/>
                            <a:gd name="T10" fmla="*/ 5 w 11"/>
                            <a:gd name="T11" fmla="*/ 6 h 8"/>
                            <a:gd name="T12" fmla="*/ 1 w 11"/>
                            <a:gd name="T13" fmla="*/ 4 h 8"/>
                            <a:gd name="T14" fmla="*/ 0 w 11"/>
                            <a:gd name="T15" fmla="*/ 0 h 8"/>
                            <a:gd name="T16" fmla="*/ 3 w 11"/>
                            <a:gd name="T17" fmla="*/ 1 h 8"/>
                            <a:gd name="T18" fmla="*/ 5 w 11"/>
                            <a:gd name="T19" fmla="*/ 0 h 8"/>
                            <a:gd name="T20" fmla="*/ 7 w 11"/>
                            <a:gd name="T21" fmla="*/ 0 h 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11" h="8">
                              <a:moveTo>
                                <a:pt x="7" y="0"/>
                              </a:moveTo>
                              <a:lnTo>
                                <a:pt x="10" y="3"/>
                              </a:lnTo>
                              <a:lnTo>
                                <a:pt x="10" y="4"/>
                              </a:lnTo>
                              <a:lnTo>
                                <a:pt x="9" y="6"/>
                              </a:lnTo>
                              <a:lnTo>
                                <a:pt x="8" y="7"/>
                              </a:lnTo>
                              <a:lnTo>
                                <a:pt x="5" y="6"/>
                              </a:lnTo>
                              <a:lnTo>
                                <a:pt x="1" y="4"/>
                              </a:lnTo>
                              <a:lnTo>
                                <a:pt x="0" y="0"/>
                              </a:lnTo>
                              <a:lnTo>
                                <a:pt x="3" y="1"/>
                              </a:lnTo>
                              <a:lnTo>
                                <a:pt x="5" y="0"/>
                              </a:lnTo>
                              <a:lnTo>
                                <a:pt x="7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41" name="Freeform 65">
                          <a:extLst>
                            <a:ext uri="{FF2B5EF4-FFF2-40B4-BE49-F238E27FC236}">
                              <a16:creationId xmlns:a16="http://schemas.microsoft.com/office/drawing/2014/main" id="{3D920C6F-F5F1-E488-5B20-FB4F0604E4E8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407685" y="6858000"/>
                          <a:ext cx="5495" cy="10986"/>
                        </a:xfrm>
                        <a:custGeom>
                          <a:avLst/>
                          <a:gdLst>
                            <a:gd name="T0" fmla="*/ 5 w 6"/>
                            <a:gd name="T1" fmla="*/ 6 h 11"/>
                            <a:gd name="T2" fmla="*/ 3 w 6"/>
                            <a:gd name="T3" fmla="*/ 10 h 11"/>
                            <a:gd name="T4" fmla="*/ 1 w 6"/>
                            <a:gd name="T5" fmla="*/ 9 h 11"/>
                            <a:gd name="T6" fmla="*/ 0 w 6"/>
                            <a:gd name="T7" fmla="*/ 9 h 11"/>
                            <a:gd name="T8" fmla="*/ 0 w 6"/>
                            <a:gd name="T9" fmla="*/ 8 h 11"/>
                            <a:gd name="T10" fmla="*/ 0 w 6"/>
                            <a:gd name="T11" fmla="*/ 4 h 11"/>
                            <a:gd name="T12" fmla="*/ 0 w 6"/>
                            <a:gd name="T13" fmla="*/ 0 h 11"/>
                            <a:gd name="T14" fmla="*/ 3 w 6"/>
                            <a:gd name="T15" fmla="*/ 3 h 11"/>
                            <a:gd name="T16" fmla="*/ 5 w 6"/>
                            <a:gd name="T17" fmla="*/ 6 h 1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6" h="11">
                              <a:moveTo>
                                <a:pt x="5" y="6"/>
                              </a:moveTo>
                              <a:lnTo>
                                <a:pt x="3" y="10"/>
                              </a:lnTo>
                              <a:lnTo>
                                <a:pt x="1" y="9"/>
                              </a:lnTo>
                              <a:lnTo>
                                <a:pt x="0" y="9"/>
                              </a:lnTo>
                              <a:lnTo>
                                <a:pt x="0" y="8"/>
                              </a:lnTo>
                              <a:lnTo>
                                <a:pt x="0" y="4"/>
                              </a:lnTo>
                              <a:lnTo>
                                <a:pt x="0" y="0"/>
                              </a:lnTo>
                              <a:lnTo>
                                <a:pt x="3" y="3"/>
                              </a:lnTo>
                              <a:lnTo>
                                <a:pt x="5" y="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42" name="Freeform 66">
                          <a:extLst>
                            <a:ext uri="{FF2B5EF4-FFF2-40B4-BE49-F238E27FC236}">
                              <a16:creationId xmlns:a16="http://schemas.microsoft.com/office/drawing/2014/main" id="{5648B429-7AE8-045C-9FBF-5FB24E016CA6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473600" y="7643491"/>
                          <a:ext cx="543802" cy="532813"/>
                        </a:xfrm>
                        <a:custGeom>
                          <a:avLst/>
                          <a:gdLst>
                            <a:gd name="T0" fmla="*/ 431 w 437"/>
                            <a:gd name="T1" fmla="*/ 413 h 428"/>
                            <a:gd name="T2" fmla="*/ 415 w 437"/>
                            <a:gd name="T3" fmla="*/ 416 h 428"/>
                            <a:gd name="T4" fmla="*/ 408 w 437"/>
                            <a:gd name="T5" fmla="*/ 403 h 428"/>
                            <a:gd name="T6" fmla="*/ 406 w 437"/>
                            <a:gd name="T7" fmla="*/ 388 h 428"/>
                            <a:gd name="T8" fmla="*/ 427 w 437"/>
                            <a:gd name="T9" fmla="*/ 374 h 428"/>
                            <a:gd name="T10" fmla="*/ 433 w 437"/>
                            <a:gd name="T11" fmla="*/ 367 h 428"/>
                            <a:gd name="T12" fmla="*/ 232 w 437"/>
                            <a:gd name="T13" fmla="*/ 18 h 428"/>
                            <a:gd name="T14" fmla="*/ 250 w 437"/>
                            <a:gd name="T15" fmla="*/ 29 h 428"/>
                            <a:gd name="T16" fmla="*/ 268 w 437"/>
                            <a:gd name="T17" fmla="*/ 37 h 428"/>
                            <a:gd name="T18" fmla="*/ 271 w 437"/>
                            <a:gd name="T19" fmla="*/ 52 h 428"/>
                            <a:gd name="T20" fmla="*/ 293 w 437"/>
                            <a:gd name="T21" fmla="*/ 46 h 428"/>
                            <a:gd name="T22" fmla="*/ 306 w 437"/>
                            <a:gd name="T23" fmla="*/ 67 h 428"/>
                            <a:gd name="T24" fmla="*/ 325 w 437"/>
                            <a:gd name="T25" fmla="*/ 76 h 428"/>
                            <a:gd name="T26" fmla="*/ 339 w 437"/>
                            <a:gd name="T27" fmla="*/ 78 h 428"/>
                            <a:gd name="T28" fmla="*/ 354 w 437"/>
                            <a:gd name="T29" fmla="*/ 89 h 428"/>
                            <a:gd name="T30" fmla="*/ 372 w 437"/>
                            <a:gd name="T31" fmla="*/ 92 h 428"/>
                            <a:gd name="T32" fmla="*/ 384 w 437"/>
                            <a:gd name="T33" fmla="*/ 115 h 428"/>
                            <a:gd name="T34" fmla="*/ 375 w 437"/>
                            <a:gd name="T35" fmla="*/ 163 h 428"/>
                            <a:gd name="T36" fmla="*/ 363 w 437"/>
                            <a:gd name="T37" fmla="*/ 167 h 428"/>
                            <a:gd name="T38" fmla="*/ 353 w 437"/>
                            <a:gd name="T39" fmla="*/ 182 h 428"/>
                            <a:gd name="T40" fmla="*/ 332 w 437"/>
                            <a:gd name="T41" fmla="*/ 209 h 428"/>
                            <a:gd name="T42" fmla="*/ 328 w 437"/>
                            <a:gd name="T43" fmla="*/ 228 h 428"/>
                            <a:gd name="T44" fmla="*/ 351 w 437"/>
                            <a:gd name="T45" fmla="*/ 215 h 428"/>
                            <a:gd name="T46" fmla="*/ 358 w 437"/>
                            <a:gd name="T47" fmla="*/ 235 h 428"/>
                            <a:gd name="T48" fmla="*/ 362 w 437"/>
                            <a:gd name="T49" fmla="*/ 259 h 428"/>
                            <a:gd name="T50" fmla="*/ 347 w 437"/>
                            <a:gd name="T51" fmla="*/ 272 h 428"/>
                            <a:gd name="T52" fmla="*/ 359 w 437"/>
                            <a:gd name="T53" fmla="*/ 289 h 428"/>
                            <a:gd name="T54" fmla="*/ 357 w 437"/>
                            <a:gd name="T55" fmla="*/ 308 h 428"/>
                            <a:gd name="T56" fmla="*/ 374 w 437"/>
                            <a:gd name="T57" fmla="*/ 323 h 428"/>
                            <a:gd name="T58" fmla="*/ 366 w 437"/>
                            <a:gd name="T59" fmla="*/ 333 h 428"/>
                            <a:gd name="T60" fmla="*/ 329 w 437"/>
                            <a:gd name="T61" fmla="*/ 357 h 428"/>
                            <a:gd name="T62" fmla="*/ 296 w 437"/>
                            <a:gd name="T63" fmla="*/ 344 h 428"/>
                            <a:gd name="T64" fmla="*/ 278 w 437"/>
                            <a:gd name="T65" fmla="*/ 343 h 428"/>
                            <a:gd name="T66" fmla="*/ 241 w 437"/>
                            <a:gd name="T67" fmla="*/ 358 h 428"/>
                            <a:gd name="T68" fmla="*/ 230 w 437"/>
                            <a:gd name="T69" fmla="*/ 385 h 428"/>
                            <a:gd name="T70" fmla="*/ 206 w 437"/>
                            <a:gd name="T71" fmla="*/ 388 h 428"/>
                            <a:gd name="T72" fmla="*/ 192 w 437"/>
                            <a:gd name="T73" fmla="*/ 377 h 428"/>
                            <a:gd name="T74" fmla="*/ 166 w 437"/>
                            <a:gd name="T75" fmla="*/ 368 h 428"/>
                            <a:gd name="T76" fmla="*/ 143 w 437"/>
                            <a:gd name="T77" fmla="*/ 374 h 428"/>
                            <a:gd name="T78" fmla="*/ 127 w 437"/>
                            <a:gd name="T79" fmla="*/ 370 h 428"/>
                            <a:gd name="T80" fmla="*/ 104 w 437"/>
                            <a:gd name="T81" fmla="*/ 359 h 428"/>
                            <a:gd name="T82" fmla="*/ 100 w 437"/>
                            <a:gd name="T83" fmla="*/ 350 h 428"/>
                            <a:gd name="T84" fmla="*/ 107 w 437"/>
                            <a:gd name="T85" fmla="*/ 296 h 428"/>
                            <a:gd name="T86" fmla="*/ 116 w 437"/>
                            <a:gd name="T87" fmla="*/ 257 h 428"/>
                            <a:gd name="T88" fmla="*/ 118 w 437"/>
                            <a:gd name="T89" fmla="*/ 254 h 428"/>
                            <a:gd name="T90" fmla="*/ 111 w 437"/>
                            <a:gd name="T91" fmla="*/ 223 h 428"/>
                            <a:gd name="T92" fmla="*/ 84 w 437"/>
                            <a:gd name="T93" fmla="*/ 188 h 428"/>
                            <a:gd name="T94" fmla="*/ 85 w 437"/>
                            <a:gd name="T95" fmla="*/ 176 h 428"/>
                            <a:gd name="T96" fmla="*/ 60 w 437"/>
                            <a:gd name="T97" fmla="*/ 167 h 428"/>
                            <a:gd name="T98" fmla="*/ 44 w 437"/>
                            <a:gd name="T99" fmla="*/ 158 h 428"/>
                            <a:gd name="T100" fmla="*/ 2 w 437"/>
                            <a:gd name="T101" fmla="*/ 143 h 428"/>
                            <a:gd name="T102" fmla="*/ 8 w 437"/>
                            <a:gd name="T103" fmla="*/ 131 h 428"/>
                            <a:gd name="T104" fmla="*/ 0 w 437"/>
                            <a:gd name="T105" fmla="*/ 124 h 428"/>
                            <a:gd name="T106" fmla="*/ 60 w 437"/>
                            <a:gd name="T107" fmla="*/ 117 h 428"/>
                            <a:gd name="T108" fmla="*/ 103 w 437"/>
                            <a:gd name="T109" fmla="*/ 115 h 428"/>
                            <a:gd name="T110" fmla="*/ 96 w 437"/>
                            <a:gd name="T111" fmla="*/ 68 h 428"/>
                            <a:gd name="T112" fmla="*/ 140 w 437"/>
                            <a:gd name="T113" fmla="*/ 85 h 428"/>
                            <a:gd name="T114" fmla="*/ 164 w 437"/>
                            <a:gd name="T115" fmla="*/ 59 h 428"/>
                            <a:gd name="T116" fmla="*/ 196 w 437"/>
                            <a:gd name="T117" fmla="*/ 10 h 428"/>
                            <a:gd name="T118" fmla="*/ 226 w 437"/>
                            <a:gd name="T119" fmla="*/ 13 h 42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</a:cxnLst>
                          <a:rect l="0" t="0" r="r" b="b"/>
                          <a:pathLst>
                            <a:path w="437" h="428">
                              <a:moveTo>
                                <a:pt x="433" y="369"/>
                              </a:moveTo>
                              <a:lnTo>
                                <a:pt x="433" y="375"/>
                              </a:lnTo>
                              <a:lnTo>
                                <a:pt x="433" y="377"/>
                              </a:lnTo>
                              <a:lnTo>
                                <a:pt x="435" y="379"/>
                              </a:lnTo>
                              <a:lnTo>
                                <a:pt x="435" y="380"/>
                              </a:lnTo>
                              <a:lnTo>
                                <a:pt x="436" y="396"/>
                              </a:lnTo>
                              <a:lnTo>
                                <a:pt x="436" y="397"/>
                              </a:lnTo>
                              <a:lnTo>
                                <a:pt x="432" y="403"/>
                              </a:lnTo>
                              <a:lnTo>
                                <a:pt x="431" y="406"/>
                              </a:lnTo>
                              <a:lnTo>
                                <a:pt x="431" y="413"/>
                              </a:lnTo>
                              <a:lnTo>
                                <a:pt x="430" y="416"/>
                              </a:lnTo>
                              <a:lnTo>
                                <a:pt x="429" y="418"/>
                              </a:lnTo>
                              <a:lnTo>
                                <a:pt x="427" y="424"/>
                              </a:lnTo>
                              <a:lnTo>
                                <a:pt x="425" y="427"/>
                              </a:lnTo>
                              <a:lnTo>
                                <a:pt x="419" y="424"/>
                              </a:lnTo>
                              <a:lnTo>
                                <a:pt x="416" y="423"/>
                              </a:lnTo>
                              <a:lnTo>
                                <a:pt x="415" y="421"/>
                              </a:lnTo>
                              <a:lnTo>
                                <a:pt x="413" y="419"/>
                              </a:lnTo>
                              <a:lnTo>
                                <a:pt x="414" y="418"/>
                              </a:lnTo>
                              <a:lnTo>
                                <a:pt x="415" y="416"/>
                              </a:lnTo>
                              <a:lnTo>
                                <a:pt x="416" y="414"/>
                              </a:lnTo>
                              <a:lnTo>
                                <a:pt x="412" y="413"/>
                              </a:lnTo>
                              <a:lnTo>
                                <a:pt x="410" y="412"/>
                              </a:lnTo>
                              <a:lnTo>
                                <a:pt x="410" y="410"/>
                              </a:lnTo>
                              <a:lnTo>
                                <a:pt x="411" y="408"/>
                              </a:lnTo>
                              <a:lnTo>
                                <a:pt x="411" y="406"/>
                              </a:lnTo>
                              <a:lnTo>
                                <a:pt x="409" y="406"/>
                              </a:lnTo>
                              <a:lnTo>
                                <a:pt x="408" y="406"/>
                              </a:lnTo>
                              <a:lnTo>
                                <a:pt x="407" y="404"/>
                              </a:lnTo>
                              <a:lnTo>
                                <a:pt x="408" y="403"/>
                              </a:lnTo>
                              <a:lnTo>
                                <a:pt x="410" y="401"/>
                              </a:lnTo>
                              <a:lnTo>
                                <a:pt x="410" y="399"/>
                              </a:lnTo>
                              <a:lnTo>
                                <a:pt x="408" y="397"/>
                              </a:lnTo>
                              <a:lnTo>
                                <a:pt x="406" y="396"/>
                              </a:lnTo>
                              <a:lnTo>
                                <a:pt x="406" y="394"/>
                              </a:lnTo>
                              <a:lnTo>
                                <a:pt x="407" y="392"/>
                              </a:lnTo>
                              <a:lnTo>
                                <a:pt x="409" y="391"/>
                              </a:lnTo>
                              <a:lnTo>
                                <a:pt x="408" y="388"/>
                              </a:lnTo>
                              <a:lnTo>
                                <a:pt x="406" y="388"/>
                              </a:lnTo>
                              <a:lnTo>
                                <a:pt x="406" y="388"/>
                              </a:lnTo>
                              <a:lnTo>
                                <a:pt x="406" y="387"/>
                              </a:lnTo>
                              <a:lnTo>
                                <a:pt x="408" y="385"/>
                              </a:lnTo>
                              <a:lnTo>
                                <a:pt x="410" y="380"/>
                              </a:lnTo>
                              <a:lnTo>
                                <a:pt x="413" y="378"/>
                              </a:lnTo>
                              <a:lnTo>
                                <a:pt x="419" y="376"/>
                              </a:lnTo>
                              <a:lnTo>
                                <a:pt x="421" y="375"/>
                              </a:lnTo>
                              <a:lnTo>
                                <a:pt x="422" y="374"/>
                              </a:lnTo>
                              <a:lnTo>
                                <a:pt x="423" y="372"/>
                              </a:lnTo>
                              <a:lnTo>
                                <a:pt x="425" y="372"/>
                              </a:lnTo>
                              <a:lnTo>
                                <a:pt x="427" y="374"/>
                              </a:lnTo>
                              <a:lnTo>
                                <a:pt x="428" y="374"/>
                              </a:lnTo>
                              <a:lnTo>
                                <a:pt x="428" y="373"/>
                              </a:lnTo>
                              <a:lnTo>
                                <a:pt x="429" y="371"/>
                              </a:lnTo>
                              <a:lnTo>
                                <a:pt x="429" y="369"/>
                              </a:lnTo>
                              <a:lnTo>
                                <a:pt x="429" y="364"/>
                              </a:lnTo>
                              <a:lnTo>
                                <a:pt x="430" y="361"/>
                              </a:lnTo>
                              <a:lnTo>
                                <a:pt x="432" y="361"/>
                              </a:lnTo>
                              <a:lnTo>
                                <a:pt x="433" y="362"/>
                              </a:lnTo>
                              <a:lnTo>
                                <a:pt x="433" y="364"/>
                              </a:lnTo>
                              <a:lnTo>
                                <a:pt x="433" y="367"/>
                              </a:lnTo>
                              <a:lnTo>
                                <a:pt x="433" y="369"/>
                              </a:lnTo>
                              <a:close/>
                              <a:moveTo>
                                <a:pt x="109" y="238"/>
                              </a:moveTo>
                              <a:lnTo>
                                <a:pt x="108" y="241"/>
                              </a:lnTo>
                              <a:lnTo>
                                <a:pt x="106" y="239"/>
                              </a:lnTo>
                              <a:lnTo>
                                <a:pt x="103" y="235"/>
                              </a:lnTo>
                              <a:lnTo>
                                <a:pt x="102" y="232"/>
                              </a:lnTo>
                              <a:lnTo>
                                <a:pt x="102" y="232"/>
                              </a:lnTo>
                              <a:lnTo>
                                <a:pt x="106" y="234"/>
                              </a:lnTo>
                              <a:lnTo>
                                <a:pt x="109" y="238"/>
                              </a:lnTo>
                              <a:close/>
                              <a:moveTo>
                                <a:pt x="232" y="18"/>
                              </a:moveTo>
                              <a:lnTo>
                                <a:pt x="234" y="18"/>
                              </a:lnTo>
                              <a:lnTo>
                                <a:pt x="237" y="16"/>
                              </a:lnTo>
                              <a:lnTo>
                                <a:pt x="239" y="15"/>
                              </a:lnTo>
                              <a:lnTo>
                                <a:pt x="241" y="16"/>
                              </a:lnTo>
                              <a:lnTo>
                                <a:pt x="242" y="17"/>
                              </a:lnTo>
                              <a:lnTo>
                                <a:pt x="243" y="21"/>
                              </a:lnTo>
                              <a:lnTo>
                                <a:pt x="244" y="24"/>
                              </a:lnTo>
                              <a:lnTo>
                                <a:pt x="244" y="27"/>
                              </a:lnTo>
                              <a:lnTo>
                                <a:pt x="246" y="28"/>
                              </a:lnTo>
                              <a:lnTo>
                                <a:pt x="250" y="29"/>
                              </a:lnTo>
                              <a:lnTo>
                                <a:pt x="254" y="29"/>
                              </a:lnTo>
                              <a:lnTo>
                                <a:pt x="255" y="30"/>
                              </a:lnTo>
                              <a:lnTo>
                                <a:pt x="257" y="37"/>
                              </a:lnTo>
                              <a:lnTo>
                                <a:pt x="257" y="38"/>
                              </a:lnTo>
                              <a:lnTo>
                                <a:pt x="258" y="37"/>
                              </a:lnTo>
                              <a:lnTo>
                                <a:pt x="259" y="36"/>
                              </a:lnTo>
                              <a:lnTo>
                                <a:pt x="260" y="35"/>
                              </a:lnTo>
                              <a:lnTo>
                                <a:pt x="262" y="36"/>
                              </a:lnTo>
                              <a:lnTo>
                                <a:pt x="265" y="36"/>
                              </a:lnTo>
                              <a:lnTo>
                                <a:pt x="268" y="37"/>
                              </a:lnTo>
                              <a:lnTo>
                                <a:pt x="272" y="40"/>
                              </a:lnTo>
                              <a:lnTo>
                                <a:pt x="272" y="41"/>
                              </a:lnTo>
                              <a:lnTo>
                                <a:pt x="271" y="43"/>
                              </a:lnTo>
                              <a:lnTo>
                                <a:pt x="271" y="45"/>
                              </a:lnTo>
                              <a:lnTo>
                                <a:pt x="271" y="46"/>
                              </a:lnTo>
                              <a:lnTo>
                                <a:pt x="273" y="48"/>
                              </a:lnTo>
                              <a:lnTo>
                                <a:pt x="273" y="50"/>
                              </a:lnTo>
                              <a:lnTo>
                                <a:pt x="271" y="51"/>
                              </a:lnTo>
                              <a:lnTo>
                                <a:pt x="271" y="52"/>
                              </a:lnTo>
                              <a:lnTo>
                                <a:pt x="271" y="52"/>
                              </a:lnTo>
                              <a:lnTo>
                                <a:pt x="271" y="53"/>
                              </a:lnTo>
                              <a:lnTo>
                                <a:pt x="272" y="54"/>
                              </a:lnTo>
                              <a:lnTo>
                                <a:pt x="278" y="55"/>
                              </a:lnTo>
                              <a:lnTo>
                                <a:pt x="284" y="54"/>
                              </a:lnTo>
                              <a:lnTo>
                                <a:pt x="287" y="52"/>
                              </a:lnTo>
                              <a:lnTo>
                                <a:pt x="287" y="50"/>
                              </a:lnTo>
                              <a:lnTo>
                                <a:pt x="289" y="48"/>
                              </a:lnTo>
                              <a:lnTo>
                                <a:pt x="290" y="46"/>
                              </a:lnTo>
                              <a:lnTo>
                                <a:pt x="291" y="45"/>
                              </a:lnTo>
                              <a:lnTo>
                                <a:pt x="293" y="46"/>
                              </a:lnTo>
                              <a:lnTo>
                                <a:pt x="291" y="54"/>
                              </a:lnTo>
                              <a:lnTo>
                                <a:pt x="292" y="56"/>
                              </a:lnTo>
                              <a:lnTo>
                                <a:pt x="293" y="59"/>
                              </a:lnTo>
                              <a:lnTo>
                                <a:pt x="293" y="62"/>
                              </a:lnTo>
                              <a:lnTo>
                                <a:pt x="295" y="62"/>
                              </a:lnTo>
                              <a:lnTo>
                                <a:pt x="297" y="62"/>
                              </a:lnTo>
                              <a:lnTo>
                                <a:pt x="299" y="63"/>
                              </a:lnTo>
                              <a:lnTo>
                                <a:pt x="301" y="65"/>
                              </a:lnTo>
                              <a:lnTo>
                                <a:pt x="304" y="67"/>
                              </a:lnTo>
                              <a:lnTo>
                                <a:pt x="306" y="67"/>
                              </a:lnTo>
                              <a:lnTo>
                                <a:pt x="306" y="68"/>
                              </a:lnTo>
                              <a:lnTo>
                                <a:pt x="308" y="70"/>
                              </a:lnTo>
                              <a:lnTo>
                                <a:pt x="311" y="73"/>
                              </a:lnTo>
                              <a:lnTo>
                                <a:pt x="313" y="75"/>
                              </a:lnTo>
                              <a:lnTo>
                                <a:pt x="314" y="75"/>
                              </a:lnTo>
                              <a:lnTo>
                                <a:pt x="316" y="75"/>
                              </a:lnTo>
                              <a:lnTo>
                                <a:pt x="319" y="74"/>
                              </a:lnTo>
                              <a:lnTo>
                                <a:pt x="321" y="74"/>
                              </a:lnTo>
                              <a:lnTo>
                                <a:pt x="322" y="75"/>
                              </a:lnTo>
                              <a:lnTo>
                                <a:pt x="325" y="76"/>
                              </a:lnTo>
                              <a:lnTo>
                                <a:pt x="326" y="76"/>
                              </a:lnTo>
                              <a:lnTo>
                                <a:pt x="326" y="78"/>
                              </a:lnTo>
                              <a:lnTo>
                                <a:pt x="328" y="78"/>
                              </a:lnTo>
                              <a:lnTo>
                                <a:pt x="330" y="78"/>
                              </a:lnTo>
                              <a:lnTo>
                                <a:pt x="331" y="76"/>
                              </a:lnTo>
                              <a:lnTo>
                                <a:pt x="333" y="76"/>
                              </a:lnTo>
                              <a:lnTo>
                                <a:pt x="335" y="76"/>
                              </a:lnTo>
                              <a:lnTo>
                                <a:pt x="336" y="76"/>
                              </a:lnTo>
                              <a:lnTo>
                                <a:pt x="338" y="78"/>
                              </a:lnTo>
                              <a:lnTo>
                                <a:pt x="339" y="78"/>
                              </a:lnTo>
                              <a:lnTo>
                                <a:pt x="342" y="78"/>
                              </a:lnTo>
                              <a:lnTo>
                                <a:pt x="344" y="81"/>
                              </a:lnTo>
                              <a:lnTo>
                                <a:pt x="345" y="82"/>
                              </a:lnTo>
                              <a:lnTo>
                                <a:pt x="345" y="84"/>
                              </a:lnTo>
                              <a:lnTo>
                                <a:pt x="346" y="86"/>
                              </a:lnTo>
                              <a:lnTo>
                                <a:pt x="350" y="92"/>
                              </a:lnTo>
                              <a:lnTo>
                                <a:pt x="352" y="92"/>
                              </a:lnTo>
                              <a:lnTo>
                                <a:pt x="353" y="91"/>
                              </a:lnTo>
                              <a:lnTo>
                                <a:pt x="353" y="89"/>
                              </a:lnTo>
                              <a:lnTo>
                                <a:pt x="354" y="89"/>
                              </a:lnTo>
                              <a:lnTo>
                                <a:pt x="357" y="90"/>
                              </a:lnTo>
                              <a:lnTo>
                                <a:pt x="358" y="91"/>
                              </a:lnTo>
                              <a:lnTo>
                                <a:pt x="359" y="93"/>
                              </a:lnTo>
                              <a:lnTo>
                                <a:pt x="359" y="93"/>
                              </a:lnTo>
                              <a:lnTo>
                                <a:pt x="360" y="93"/>
                              </a:lnTo>
                              <a:lnTo>
                                <a:pt x="362" y="93"/>
                              </a:lnTo>
                              <a:lnTo>
                                <a:pt x="364" y="93"/>
                              </a:lnTo>
                              <a:lnTo>
                                <a:pt x="367" y="93"/>
                              </a:lnTo>
                              <a:lnTo>
                                <a:pt x="370" y="92"/>
                              </a:lnTo>
                              <a:lnTo>
                                <a:pt x="372" y="92"/>
                              </a:lnTo>
                              <a:lnTo>
                                <a:pt x="374" y="95"/>
                              </a:lnTo>
                              <a:lnTo>
                                <a:pt x="377" y="96"/>
                              </a:lnTo>
                              <a:lnTo>
                                <a:pt x="383" y="97"/>
                              </a:lnTo>
                              <a:lnTo>
                                <a:pt x="389" y="98"/>
                              </a:lnTo>
                              <a:lnTo>
                                <a:pt x="391" y="100"/>
                              </a:lnTo>
                              <a:lnTo>
                                <a:pt x="393" y="100"/>
                              </a:lnTo>
                              <a:lnTo>
                                <a:pt x="393" y="104"/>
                              </a:lnTo>
                              <a:lnTo>
                                <a:pt x="393" y="104"/>
                              </a:lnTo>
                              <a:lnTo>
                                <a:pt x="386" y="113"/>
                              </a:lnTo>
                              <a:lnTo>
                                <a:pt x="384" y="115"/>
                              </a:lnTo>
                              <a:lnTo>
                                <a:pt x="382" y="120"/>
                              </a:lnTo>
                              <a:lnTo>
                                <a:pt x="381" y="126"/>
                              </a:lnTo>
                              <a:lnTo>
                                <a:pt x="380" y="132"/>
                              </a:lnTo>
                              <a:lnTo>
                                <a:pt x="377" y="138"/>
                              </a:lnTo>
                              <a:lnTo>
                                <a:pt x="376" y="142"/>
                              </a:lnTo>
                              <a:lnTo>
                                <a:pt x="377" y="145"/>
                              </a:lnTo>
                              <a:lnTo>
                                <a:pt x="376" y="149"/>
                              </a:lnTo>
                              <a:lnTo>
                                <a:pt x="375" y="155"/>
                              </a:lnTo>
                              <a:lnTo>
                                <a:pt x="374" y="160"/>
                              </a:lnTo>
                              <a:lnTo>
                                <a:pt x="375" y="163"/>
                              </a:lnTo>
                              <a:lnTo>
                                <a:pt x="377" y="163"/>
                              </a:lnTo>
                              <a:lnTo>
                                <a:pt x="373" y="165"/>
                              </a:lnTo>
                              <a:lnTo>
                                <a:pt x="372" y="167"/>
                              </a:lnTo>
                              <a:lnTo>
                                <a:pt x="371" y="169"/>
                              </a:lnTo>
                              <a:lnTo>
                                <a:pt x="369" y="171"/>
                              </a:lnTo>
                              <a:lnTo>
                                <a:pt x="366" y="171"/>
                              </a:lnTo>
                              <a:lnTo>
                                <a:pt x="364" y="171"/>
                              </a:lnTo>
                              <a:lnTo>
                                <a:pt x="363" y="169"/>
                              </a:lnTo>
                              <a:lnTo>
                                <a:pt x="363" y="169"/>
                              </a:lnTo>
                              <a:lnTo>
                                <a:pt x="363" y="167"/>
                              </a:lnTo>
                              <a:lnTo>
                                <a:pt x="360" y="167"/>
                              </a:lnTo>
                              <a:lnTo>
                                <a:pt x="357" y="169"/>
                              </a:lnTo>
                              <a:lnTo>
                                <a:pt x="355" y="172"/>
                              </a:lnTo>
                              <a:lnTo>
                                <a:pt x="356" y="173"/>
                              </a:lnTo>
                              <a:lnTo>
                                <a:pt x="358" y="173"/>
                              </a:lnTo>
                              <a:lnTo>
                                <a:pt x="358" y="174"/>
                              </a:lnTo>
                              <a:lnTo>
                                <a:pt x="358" y="176"/>
                              </a:lnTo>
                              <a:lnTo>
                                <a:pt x="358" y="176"/>
                              </a:lnTo>
                              <a:lnTo>
                                <a:pt x="356" y="178"/>
                              </a:lnTo>
                              <a:lnTo>
                                <a:pt x="353" y="182"/>
                              </a:lnTo>
                              <a:lnTo>
                                <a:pt x="348" y="187"/>
                              </a:lnTo>
                              <a:lnTo>
                                <a:pt x="348" y="188"/>
                              </a:lnTo>
                              <a:lnTo>
                                <a:pt x="347" y="190"/>
                              </a:lnTo>
                              <a:lnTo>
                                <a:pt x="342" y="192"/>
                              </a:lnTo>
                              <a:lnTo>
                                <a:pt x="341" y="193"/>
                              </a:lnTo>
                              <a:lnTo>
                                <a:pt x="341" y="197"/>
                              </a:lnTo>
                              <a:lnTo>
                                <a:pt x="340" y="201"/>
                              </a:lnTo>
                              <a:lnTo>
                                <a:pt x="336" y="204"/>
                              </a:lnTo>
                              <a:lnTo>
                                <a:pt x="332" y="207"/>
                              </a:lnTo>
                              <a:lnTo>
                                <a:pt x="332" y="209"/>
                              </a:lnTo>
                              <a:lnTo>
                                <a:pt x="331" y="211"/>
                              </a:lnTo>
                              <a:lnTo>
                                <a:pt x="330" y="213"/>
                              </a:lnTo>
                              <a:lnTo>
                                <a:pt x="330" y="215"/>
                              </a:lnTo>
                              <a:lnTo>
                                <a:pt x="331" y="217"/>
                              </a:lnTo>
                              <a:lnTo>
                                <a:pt x="331" y="219"/>
                              </a:lnTo>
                              <a:lnTo>
                                <a:pt x="331" y="221"/>
                              </a:lnTo>
                              <a:lnTo>
                                <a:pt x="329" y="223"/>
                              </a:lnTo>
                              <a:lnTo>
                                <a:pt x="327" y="224"/>
                              </a:lnTo>
                              <a:lnTo>
                                <a:pt x="327" y="227"/>
                              </a:lnTo>
                              <a:lnTo>
                                <a:pt x="328" y="228"/>
                              </a:lnTo>
                              <a:lnTo>
                                <a:pt x="330" y="228"/>
                              </a:lnTo>
                              <a:lnTo>
                                <a:pt x="334" y="225"/>
                              </a:lnTo>
                              <a:lnTo>
                                <a:pt x="336" y="223"/>
                              </a:lnTo>
                              <a:lnTo>
                                <a:pt x="335" y="220"/>
                              </a:lnTo>
                              <a:lnTo>
                                <a:pt x="334" y="219"/>
                              </a:lnTo>
                              <a:lnTo>
                                <a:pt x="335" y="219"/>
                              </a:lnTo>
                              <a:lnTo>
                                <a:pt x="337" y="217"/>
                              </a:lnTo>
                              <a:lnTo>
                                <a:pt x="341" y="215"/>
                              </a:lnTo>
                              <a:lnTo>
                                <a:pt x="345" y="215"/>
                              </a:lnTo>
                              <a:lnTo>
                                <a:pt x="351" y="215"/>
                              </a:lnTo>
                              <a:lnTo>
                                <a:pt x="352" y="216"/>
                              </a:lnTo>
                              <a:lnTo>
                                <a:pt x="351" y="218"/>
                              </a:lnTo>
                              <a:lnTo>
                                <a:pt x="352" y="220"/>
                              </a:lnTo>
                              <a:lnTo>
                                <a:pt x="353" y="222"/>
                              </a:lnTo>
                              <a:lnTo>
                                <a:pt x="352" y="226"/>
                              </a:lnTo>
                              <a:lnTo>
                                <a:pt x="352" y="228"/>
                              </a:lnTo>
                              <a:lnTo>
                                <a:pt x="354" y="230"/>
                              </a:lnTo>
                              <a:lnTo>
                                <a:pt x="355" y="232"/>
                              </a:lnTo>
                              <a:lnTo>
                                <a:pt x="357" y="233"/>
                              </a:lnTo>
                              <a:lnTo>
                                <a:pt x="358" y="235"/>
                              </a:lnTo>
                              <a:lnTo>
                                <a:pt x="359" y="237"/>
                              </a:lnTo>
                              <a:lnTo>
                                <a:pt x="356" y="240"/>
                              </a:lnTo>
                              <a:lnTo>
                                <a:pt x="352" y="241"/>
                              </a:lnTo>
                              <a:lnTo>
                                <a:pt x="352" y="243"/>
                              </a:lnTo>
                              <a:lnTo>
                                <a:pt x="352" y="245"/>
                              </a:lnTo>
                              <a:lnTo>
                                <a:pt x="352" y="246"/>
                              </a:lnTo>
                              <a:lnTo>
                                <a:pt x="354" y="248"/>
                              </a:lnTo>
                              <a:lnTo>
                                <a:pt x="357" y="252"/>
                              </a:lnTo>
                              <a:lnTo>
                                <a:pt x="359" y="256"/>
                              </a:lnTo>
                              <a:lnTo>
                                <a:pt x="362" y="259"/>
                              </a:lnTo>
                              <a:lnTo>
                                <a:pt x="363" y="260"/>
                              </a:lnTo>
                              <a:lnTo>
                                <a:pt x="363" y="260"/>
                              </a:lnTo>
                              <a:lnTo>
                                <a:pt x="362" y="262"/>
                              </a:lnTo>
                              <a:lnTo>
                                <a:pt x="360" y="267"/>
                              </a:lnTo>
                              <a:lnTo>
                                <a:pt x="359" y="267"/>
                              </a:lnTo>
                              <a:lnTo>
                                <a:pt x="358" y="268"/>
                              </a:lnTo>
                              <a:lnTo>
                                <a:pt x="353" y="271"/>
                              </a:lnTo>
                              <a:lnTo>
                                <a:pt x="352" y="271"/>
                              </a:lnTo>
                              <a:lnTo>
                                <a:pt x="349" y="271"/>
                              </a:lnTo>
                              <a:lnTo>
                                <a:pt x="347" y="272"/>
                              </a:lnTo>
                              <a:lnTo>
                                <a:pt x="347" y="274"/>
                              </a:lnTo>
                              <a:lnTo>
                                <a:pt x="349" y="276"/>
                              </a:lnTo>
                              <a:lnTo>
                                <a:pt x="350" y="278"/>
                              </a:lnTo>
                              <a:lnTo>
                                <a:pt x="350" y="281"/>
                              </a:lnTo>
                              <a:lnTo>
                                <a:pt x="352" y="282"/>
                              </a:lnTo>
                              <a:lnTo>
                                <a:pt x="354" y="283"/>
                              </a:lnTo>
                              <a:lnTo>
                                <a:pt x="356" y="283"/>
                              </a:lnTo>
                              <a:lnTo>
                                <a:pt x="358" y="284"/>
                              </a:lnTo>
                              <a:lnTo>
                                <a:pt x="358" y="284"/>
                              </a:lnTo>
                              <a:lnTo>
                                <a:pt x="359" y="289"/>
                              </a:lnTo>
                              <a:lnTo>
                                <a:pt x="358" y="291"/>
                              </a:lnTo>
                              <a:lnTo>
                                <a:pt x="357" y="291"/>
                              </a:lnTo>
                              <a:lnTo>
                                <a:pt x="356" y="293"/>
                              </a:lnTo>
                              <a:lnTo>
                                <a:pt x="354" y="295"/>
                              </a:lnTo>
                              <a:lnTo>
                                <a:pt x="353" y="298"/>
                              </a:lnTo>
                              <a:lnTo>
                                <a:pt x="354" y="300"/>
                              </a:lnTo>
                              <a:lnTo>
                                <a:pt x="355" y="301"/>
                              </a:lnTo>
                              <a:lnTo>
                                <a:pt x="354" y="303"/>
                              </a:lnTo>
                              <a:lnTo>
                                <a:pt x="355" y="305"/>
                              </a:lnTo>
                              <a:lnTo>
                                <a:pt x="357" y="308"/>
                              </a:lnTo>
                              <a:lnTo>
                                <a:pt x="363" y="311"/>
                              </a:lnTo>
                              <a:lnTo>
                                <a:pt x="368" y="314"/>
                              </a:lnTo>
                              <a:lnTo>
                                <a:pt x="369" y="314"/>
                              </a:lnTo>
                              <a:lnTo>
                                <a:pt x="377" y="312"/>
                              </a:lnTo>
                              <a:lnTo>
                                <a:pt x="378" y="312"/>
                              </a:lnTo>
                              <a:lnTo>
                                <a:pt x="378" y="315"/>
                              </a:lnTo>
                              <a:lnTo>
                                <a:pt x="379" y="316"/>
                              </a:lnTo>
                              <a:lnTo>
                                <a:pt x="378" y="318"/>
                              </a:lnTo>
                              <a:lnTo>
                                <a:pt x="376" y="321"/>
                              </a:lnTo>
                              <a:lnTo>
                                <a:pt x="374" y="323"/>
                              </a:lnTo>
                              <a:lnTo>
                                <a:pt x="373" y="325"/>
                              </a:lnTo>
                              <a:lnTo>
                                <a:pt x="373" y="327"/>
                              </a:lnTo>
                              <a:lnTo>
                                <a:pt x="373" y="330"/>
                              </a:lnTo>
                              <a:lnTo>
                                <a:pt x="372" y="330"/>
                              </a:lnTo>
                              <a:lnTo>
                                <a:pt x="372" y="330"/>
                              </a:lnTo>
                              <a:lnTo>
                                <a:pt x="370" y="329"/>
                              </a:lnTo>
                              <a:lnTo>
                                <a:pt x="370" y="330"/>
                              </a:lnTo>
                              <a:lnTo>
                                <a:pt x="370" y="330"/>
                              </a:lnTo>
                              <a:lnTo>
                                <a:pt x="370" y="331"/>
                              </a:lnTo>
                              <a:lnTo>
                                <a:pt x="366" y="333"/>
                              </a:lnTo>
                              <a:lnTo>
                                <a:pt x="364" y="334"/>
                              </a:lnTo>
                              <a:lnTo>
                                <a:pt x="354" y="343"/>
                              </a:lnTo>
                              <a:lnTo>
                                <a:pt x="350" y="346"/>
                              </a:lnTo>
                              <a:lnTo>
                                <a:pt x="348" y="347"/>
                              </a:lnTo>
                              <a:lnTo>
                                <a:pt x="348" y="350"/>
                              </a:lnTo>
                              <a:lnTo>
                                <a:pt x="345" y="353"/>
                              </a:lnTo>
                              <a:lnTo>
                                <a:pt x="343" y="355"/>
                              </a:lnTo>
                              <a:lnTo>
                                <a:pt x="337" y="356"/>
                              </a:lnTo>
                              <a:lnTo>
                                <a:pt x="331" y="358"/>
                              </a:lnTo>
                              <a:lnTo>
                                <a:pt x="329" y="357"/>
                              </a:lnTo>
                              <a:lnTo>
                                <a:pt x="322" y="357"/>
                              </a:lnTo>
                              <a:lnTo>
                                <a:pt x="318" y="354"/>
                              </a:lnTo>
                              <a:lnTo>
                                <a:pt x="309" y="352"/>
                              </a:lnTo>
                              <a:lnTo>
                                <a:pt x="307" y="347"/>
                              </a:lnTo>
                              <a:lnTo>
                                <a:pt x="303" y="347"/>
                              </a:lnTo>
                              <a:lnTo>
                                <a:pt x="301" y="347"/>
                              </a:lnTo>
                              <a:lnTo>
                                <a:pt x="300" y="346"/>
                              </a:lnTo>
                              <a:lnTo>
                                <a:pt x="299" y="344"/>
                              </a:lnTo>
                              <a:lnTo>
                                <a:pt x="299" y="343"/>
                              </a:lnTo>
                              <a:lnTo>
                                <a:pt x="296" y="344"/>
                              </a:lnTo>
                              <a:lnTo>
                                <a:pt x="295" y="344"/>
                              </a:lnTo>
                              <a:lnTo>
                                <a:pt x="293" y="344"/>
                              </a:lnTo>
                              <a:lnTo>
                                <a:pt x="292" y="345"/>
                              </a:lnTo>
                              <a:lnTo>
                                <a:pt x="291" y="345"/>
                              </a:lnTo>
                              <a:lnTo>
                                <a:pt x="291" y="345"/>
                              </a:lnTo>
                              <a:lnTo>
                                <a:pt x="291" y="345"/>
                              </a:lnTo>
                              <a:lnTo>
                                <a:pt x="289" y="346"/>
                              </a:lnTo>
                              <a:lnTo>
                                <a:pt x="286" y="345"/>
                              </a:lnTo>
                              <a:lnTo>
                                <a:pt x="279" y="343"/>
                              </a:lnTo>
                              <a:lnTo>
                                <a:pt x="278" y="343"/>
                              </a:lnTo>
                              <a:lnTo>
                                <a:pt x="274" y="341"/>
                              </a:lnTo>
                              <a:lnTo>
                                <a:pt x="272" y="340"/>
                              </a:lnTo>
                              <a:lnTo>
                                <a:pt x="270" y="338"/>
                              </a:lnTo>
                              <a:lnTo>
                                <a:pt x="269" y="337"/>
                              </a:lnTo>
                              <a:lnTo>
                                <a:pt x="268" y="337"/>
                              </a:lnTo>
                              <a:lnTo>
                                <a:pt x="264" y="338"/>
                              </a:lnTo>
                              <a:lnTo>
                                <a:pt x="263" y="340"/>
                              </a:lnTo>
                              <a:lnTo>
                                <a:pt x="260" y="343"/>
                              </a:lnTo>
                              <a:lnTo>
                                <a:pt x="244" y="353"/>
                              </a:lnTo>
                              <a:lnTo>
                                <a:pt x="241" y="358"/>
                              </a:lnTo>
                              <a:lnTo>
                                <a:pt x="238" y="365"/>
                              </a:lnTo>
                              <a:lnTo>
                                <a:pt x="238" y="368"/>
                              </a:lnTo>
                              <a:lnTo>
                                <a:pt x="239" y="379"/>
                              </a:lnTo>
                              <a:lnTo>
                                <a:pt x="242" y="384"/>
                              </a:lnTo>
                              <a:lnTo>
                                <a:pt x="243" y="385"/>
                              </a:lnTo>
                              <a:lnTo>
                                <a:pt x="241" y="385"/>
                              </a:lnTo>
                              <a:lnTo>
                                <a:pt x="238" y="384"/>
                              </a:lnTo>
                              <a:lnTo>
                                <a:pt x="235" y="383"/>
                              </a:lnTo>
                              <a:lnTo>
                                <a:pt x="233" y="384"/>
                              </a:lnTo>
                              <a:lnTo>
                                <a:pt x="230" y="385"/>
                              </a:lnTo>
                              <a:lnTo>
                                <a:pt x="228" y="386"/>
                              </a:lnTo>
                              <a:lnTo>
                                <a:pt x="227" y="386"/>
                              </a:lnTo>
                              <a:lnTo>
                                <a:pt x="226" y="386"/>
                              </a:lnTo>
                              <a:lnTo>
                                <a:pt x="226" y="388"/>
                              </a:lnTo>
                              <a:lnTo>
                                <a:pt x="226" y="389"/>
                              </a:lnTo>
                              <a:lnTo>
                                <a:pt x="223" y="388"/>
                              </a:lnTo>
                              <a:lnTo>
                                <a:pt x="217" y="386"/>
                              </a:lnTo>
                              <a:lnTo>
                                <a:pt x="212" y="385"/>
                              </a:lnTo>
                              <a:lnTo>
                                <a:pt x="209" y="387"/>
                              </a:lnTo>
                              <a:lnTo>
                                <a:pt x="206" y="388"/>
                              </a:lnTo>
                              <a:lnTo>
                                <a:pt x="205" y="388"/>
                              </a:lnTo>
                              <a:lnTo>
                                <a:pt x="204" y="386"/>
                              </a:lnTo>
                              <a:lnTo>
                                <a:pt x="204" y="385"/>
                              </a:lnTo>
                              <a:lnTo>
                                <a:pt x="202" y="384"/>
                              </a:lnTo>
                              <a:lnTo>
                                <a:pt x="197" y="382"/>
                              </a:lnTo>
                              <a:lnTo>
                                <a:pt x="197" y="381"/>
                              </a:lnTo>
                              <a:lnTo>
                                <a:pt x="198" y="380"/>
                              </a:lnTo>
                              <a:lnTo>
                                <a:pt x="198" y="379"/>
                              </a:lnTo>
                              <a:lnTo>
                                <a:pt x="197" y="378"/>
                              </a:lnTo>
                              <a:lnTo>
                                <a:pt x="192" y="377"/>
                              </a:lnTo>
                              <a:lnTo>
                                <a:pt x="191" y="376"/>
                              </a:lnTo>
                              <a:lnTo>
                                <a:pt x="189" y="377"/>
                              </a:lnTo>
                              <a:lnTo>
                                <a:pt x="188" y="378"/>
                              </a:lnTo>
                              <a:lnTo>
                                <a:pt x="186" y="374"/>
                              </a:lnTo>
                              <a:lnTo>
                                <a:pt x="185" y="374"/>
                              </a:lnTo>
                              <a:lnTo>
                                <a:pt x="181" y="374"/>
                              </a:lnTo>
                              <a:lnTo>
                                <a:pt x="179" y="372"/>
                              </a:lnTo>
                              <a:lnTo>
                                <a:pt x="176" y="371"/>
                              </a:lnTo>
                              <a:lnTo>
                                <a:pt x="168" y="368"/>
                              </a:lnTo>
                              <a:lnTo>
                                <a:pt x="166" y="368"/>
                              </a:lnTo>
                              <a:lnTo>
                                <a:pt x="165" y="368"/>
                              </a:lnTo>
                              <a:lnTo>
                                <a:pt x="165" y="370"/>
                              </a:lnTo>
                              <a:lnTo>
                                <a:pt x="164" y="374"/>
                              </a:lnTo>
                              <a:lnTo>
                                <a:pt x="164" y="374"/>
                              </a:lnTo>
                              <a:lnTo>
                                <a:pt x="161" y="374"/>
                              </a:lnTo>
                              <a:lnTo>
                                <a:pt x="156" y="374"/>
                              </a:lnTo>
                              <a:lnTo>
                                <a:pt x="154" y="374"/>
                              </a:lnTo>
                              <a:lnTo>
                                <a:pt x="153" y="374"/>
                              </a:lnTo>
                              <a:lnTo>
                                <a:pt x="151" y="373"/>
                              </a:lnTo>
                              <a:lnTo>
                                <a:pt x="143" y="374"/>
                              </a:lnTo>
                              <a:lnTo>
                                <a:pt x="142" y="374"/>
                              </a:lnTo>
                              <a:lnTo>
                                <a:pt x="141" y="372"/>
                              </a:lnTo>
                              <a:lnTo>
                                <a:pt x="139" y="371"/>
                              </a:lnTo>
                              <a:lnTo>
                                <a:pt x="137" y="369"/>
                              </a:lnTo>
                              <a:lnTo>
                                <a:pt x="136" y="369"/>
                              </a:lnTo>
                              <a:lnTo>
                                <a:pt x="134" y="369"/>
                              </a:lnTo>
                              <a:lnTo>
                                <a:pt x="133" y="369"/>
                              </a:lnTo>
                              <a:lnTo>
                                <a:pt x="130" y="370"/>
                              </a:lnTo>
                              <a:lnTo>
                                <a:pt x="128" y="370"/>
                              </a:lnTo>
                              <a:lnTo>
                                <a:pt x="127" y="370"/>
                              </a:lnTo>
                              <a:lnTo>
                                <a:pt x="122" y="365"/>
                              </a:lnTo>
                              <a:lnTo>
                                <a:pt x="122" y="364"/>
                              </a:lnTo>
                              <a:lnTo>
                                <a:pt x="119" y="364"/>
                              </a:lnTo>
                              <a:lnTo>
                                <a:pt x="117" y="364"/>
                              </a:lnTo>
                              <a:lnTo>
                                <a:pt x="109" y="361"/>
                              </a:lnTo>
                              <a:lnTo>
                                <a:pt x="106" y="359"/>
                              </a:lnTo>
                              <a:lnTo>
                                <a:pt x="105" y="358"/>
                              </a:lnTo>
                              <a:lnTo>
                                <a:pt x="106" y="357"/>
                              </a:lnTo>
                              <a:lnTo>
                                <a:pt x="105" y="358"/>
                              </a:lnTo>
                              <a:lnTo>
                                <a:pt x="104" y="359"/>
                              </a:lnTo>
                              <a:lnTo>
                                <a:pt x="103" y="360"/>
                              </a:lnTo>
                              <a:lnTo>
                                <a:pt x="102" y="360"/>
                              </a:lnTo>
                              <a:lnTo>
                                <a:pt x="101" y="360"/>
                              </a:lnTo>
                              <a:lnTo>
                                <a:pt x="101" y="360"/>
                              </a:lnTo>
                              <a:lnTo>
                                <a:pt x="100" y="358"/>
                              </a:lnTo>
                              <a:lnTo>
                                <a:pt x="101" y="357"/>
                              </a:lnTo>
                              <a:lnTo>
                                <a:pt x="101" y="355"/>
                              </a:lnTo>
                              <a:lnTo>
                                <a:pt x="102" y="353"/>
                              </a:lnTo>
                              <a:lnTo>
                                <a:pt x="102" y="351"/>
                              </a:lnTo>
                              <a:lnTo>
                                <a:pt x="100" y="350"/>
                              </a:lnTo>
                              <a:lnTo>
                                <a:pt x="97" y="350"/>
                              </a:lnTo>
                              <a:lnTo>
                                <a:pt x="95" y="350"/>
                              </a:lnTo>
                              <a:lnTo>
                                <a:pt x="93" y="349"/>
                              </a:lnTo>
                              <a:lnTo>
                                <a:pt x="91" y="348"/>
                              </a:lnTo>
                              <a:lnTo>
                                <a:pt x="90" y="346"/>
                              </a:lnTo>
                              <a:lnTo>
                                <a:pt x="90" y="344"/>
                              </a:lnTo>
                              <a:lnTo>
                                <a:pt x="95" y="343"/>
                              </a:lnTo>
                              <a:lnTo>
                                <a:pt x="100" y="338"/>
                              </a:lnTo>
                              <a:lnTo>
                                <a:pt x="104" y="319"/>
                              </a:lnTo>
                              <a:lnTo>
                                <a:pt x="107" y="296"/>
                              </a:lnTo>
                              <a:lnTo>
                                <a:pt x="109" y="292"/>
                              </a:lnTo>
                              <a:lnTo>
                                <a:pt x="112" y="291"/>
                              </a:lnTo>
                              <a:lnTo>
                                <a:pt x="110" y="287"/>
                              </a:lnTo>
                              <a:lnTo>
                                <a:pt x="108" y="288"/>
                              </a:lnTo>
                              <a:lnTo>
                                <a:pt x="107" y="291"/>
                              </a:lnTo>
                              <a:lnTo>
                                <a:pt x="107" y="292"/>
                              </a:lnTo>
                              <a:lnTo>
                                <a:pt x="109" y="270"/>
                              </a:lnTo>
                              <a:lnTo>
                                <a:pt x="110" y="262"/>
                              </a:lnTo>
                              <a:lnTo>
                                <a:pt x="112" y="254"/>
                              </a:lnTo>
                              <a:lnTo>
                                <a:pt x="116" y="257"/>
                              </a:lnTo>
                              <a:lnTo>
                                <a:pt x="120" y="260"/>
                              </a:lnTo>
                              <a:lnTo>
                                <a:pt x="122" y="264"/>
                              </a:lnTo>
                              <a:lnTo>
                                <a:pt x="124" y="273"/>
                              </a:lnTo>
                              <a:lnTo>
                                <a:pt x="126" y="275"/>
                              </a:lnTo>
                              <a:lnTo>
                                <a:pt x="128" y="277"/>
                              </a:lnTo>
                              <a:lnTo>
                                <a:pt x="127" y="275"/>
                              </a:lnTo>
                              <a:lnTo>
                                <a:pt x="125" y="273"/>
                              </a:lnTo>
                              <a:lnTo>
                                <a:pt x="123" y="260"/>
                              </a:lnTo>
                              <a:lnTo>
                                <a:pt x="121" y="257"/>
                              </a:lnTo>
                              <a:lnTo>
                                <a:pt x="118" y="254"/>
                              </a:lnTo>
                              <a:lnTo>
                                <a:pt x="109" y="248"/>
                              </a:lnTo>
                              <a:lnTo>
                                <a:pt x="109" y="246"/>
                              </a:lnTo>
                              <a:lnTo>
                                <a:pt x="108" y="244"/>
                              </a:lnTo>
                              <a:lnTo>
                                <a:pt x="111" y="244"/>
                              </a:lnTo>
                              <a:lnTo>
                                <a:pt x="113" y="245"/>
                              </a:lnTo>
                              <a:lnTo>
                                <a:pt x="113" y="244"/>
                              </a:lnTo>
                              <a:lnTo>
                                <a:pt x="112" y="242"/>
                              </a:lnTo>
                              <a:lnTo>
                                <a:pt x="111" y="237"/>
                              </a:lnTo>
                              <a:lnTo>
                                <a:pt x="111" y="225"/>
                              </a:lnTo>
                              <a:lnTo>
                                <a:pt x="111" y="223"/>
                              </a:lnTo>
                              <a:lnTo>
                                <a:pt x="110" y="220"/>
                              </a:lnTo>
                              <a:lnTo>
                                <a:pt x="107" y="219"/>
                              </a:lnTo>
                              <a:lnTo>
                                <a:pt x="105" y="219"/>
                              </a:lnTo>
                              <a:lnTo>
                                <a:pt x="102" y="218"/>
                              </a:lnTo>
                              <a:lnTo>
                                <a:pt x="90" y="211"/>
                              </a:lnTo>
                              <a:lnTo>
                                <a:pt x="87" y="204"/>
                              </a:lnTo>
                              <a:lnTo>
                                <a:pt x="82" y="198"/>
                              </a:lnTo>
                              <a:lnTo>
                                <a:pt x="81" y="196"/>
                              </a:lnTo>
                              <a:lnTo>
                                <a:pt x="81" y="193"/>
                              </a:lnTo>
                              <a:lnTo>
                                <a:pt x="84" y="188"/>
                              </a:lnTo>
                              <a:lnTo>
                                <a:pt x="82" y="185"/>
                              </a:lnTo>
                              <a:lnTo>
                                <a:pt x="80" y="184"/>
                              </a:lnTo>
                              <a:lnTo>
                                <a:pt x="78" y="182"/>
                              </a:lnTo>
                              <a:lnTo>
                                <a:pt x="79" y="180"/>
                              </a:lnTo>
                              <a:lnTo>
                                <a:pt x="81" y="178"/>
                              </a:lnTo>
                              <a:lnTo>
                                <a:pt x="83" y="177"/>
                              </a:lnTo>
                              <a:lnTo>
                                <a:pt x="87" y="178"/>
                              </a:lnTo>
                              <a:lnTo>
                                <a:pt x="90" y="180"/>
                              </a:lnTo>
                              <a:lnTo>
                                <a:pt x="91" y="180"/>
                              </a:lnTo>
                              <a:lnTo>
                                <a:pt x="85" y="176"/>
                              </a:lnTo>
                              <a:lnTo>
                                <a:pt x="73" y="177"/>
                              </a:lnTo>
                              <a:lnTo>
                                <a:pt x="71" y="177"/>
                              </a:lnTo>
                              <a:lnTo>
                                <a:pt x="69" y="176"/>
                              </a:lnTo>
                              <a:lnTo>
                                <a:pt x="68" y="172"/>
                              </a:lnTo>
                              <a:lnTo>
                                <a:pt x="70" y="171"/>
                              </a:lnTo>
                              <a:lnTo>
                                <a:pt x="71" y="169"/>
                              </a:lnTo>
                              <a:lnTo>
                                <a:pt x="70" y="167"/>
                              </a:lnTo>
                              <a:lnTo>
                                <a:pt x="67" y="166"/>
                              </a:lnTo>
                              <a:lnTo>
                                <a:pt x="64" y="166"/>
                              </a:lnTo>
                              <a:lnTo>
                                <a:pt x="60" y="167"/>
                              </a:lnTo>
                              <a:lnTo>
                                <a:pt x="60" y="166"/>
                              </a:lnTo>
                              <a:lnTo>
                                <a:pt x="61" y="163"/>
                              </a:lnTo>
                              <a:lnTo>
                                <a:pt x="60" y="162"/>
                              </a:lnTo>
                              <a:lnTo>
                                <a:pt x="58" y="162"/>
                              </a:lnTo>
                              <a:lnTo>
                                <a:pt x="55" y="163"/>
                              </a:lnTo>
                              <a:lnTo>
                                <a:pt x="52" y="162"/>
                              </a:lnTo>
                              <a:lnTo>
                                <a:pt x="49" y="158"/>
                              </a:lnTo>
                              <a:lnTo>
                                <a:pt x="47" y="158"/>
                              </a:lnTo>
                              <a:lnTo>
                                <a:pt x="46" y="159"/>
                              </a:lnTo>
                              <a:lnTo>
                                <a:pt x="44" y="158"/>
                              </a:lnTo>
                              <a:lnTo>
                                <a:pt x="41" y="157"/>
                              </a:lnTo>
                              <a:lnTo>
                                <a:pt x="40" y="158"/>
                              </a:lnTo>
                              <a:lnTo>
                                <a:pt x="38" y="156"/>
                              </a:lnTo>
                              <a:lnTo>
                                <a:pt x="26" y="152"/>
                              </a:lnTo>
                              <a:lnTo>
                                <a:pt x="21" y="152"/>
                              </a:lnTo>
                              <a:lnTo>
                                <a:pt x="16" y="154"/>
                              </a:lnTo>
                              <a:lnTo>
                                <a:pt x="14" y="153"/>
                              </a:lnTo>
                              <a:lnTo>
                                <a:pt x="11" y="150"/>
                              </a:lnTo>
                              <a:lnTo>
                                <a:pt x="10" y="146"/>
                              </a:lnTo>
                              <a:lnTo>
                                <a:pt x="2" y="143"/>
                              </a:lnTo>
                              <a:lnTo>
                                <a:pt x="4" y="141"/>
                              </a:lnTo>
                              <a:lnTo>
                                <a:pt x="8" y="141"/>
                              </a:lnTo>
                              <a:lnTo>
                                <a:pt x="11" y="139"/>
                              </a:lnTo>
                              <a:lnTo>
                                <a:pt x="13" y="137"/>
                              </a:lnTo>
                              <a:lnTo>
                                <a:pt x="10" y="135"/>
                              </a:lnTo>
                              <a:lnTo>
                                <a:pt x="8" y="134"/>
                              </a:lnTo>
                              <a:lnTo>
                                <a:pt x="7" y="133"/>
                              </a:lnTo>
                              <a:lnTo>
                                <a:pt x="5" y="131"/>
                              </a:lnTo>
                              <a:lnTo>
                                <a:pt x="7" y="131"/>
                              </a:lnTo>
                              <a:lnTo>
                                <a:pt x="8" y="131"/>
                              </a:lnTo>
                              <a:lnTo>
                                <a:pt x="11" y="131"/>
                              </a:lnTo>
                              <a:lnTo>
                                <a:pt x="16" y="131"/>
                              </a:lnTo>
                              <a:lnTo>
                                <a:pt x="14" y="129"/>
                              </a:lnTo>
                              <a:lnTo>
                                <a:pt x="12" y="128"/>
                              </a:lnTo>
                              <a:lnTo>
                                <a:pt x="11" y="128"/>
                              </a:lnTo>
                              <a:lnTo>
                                <a:pt x="7" y="128"/>
                              </a:lnTo>
                              <a:lnTo>
                                <a:pt x="5" y="128"/>
                              </a:lnTo>
                              <a:lnTo>
                                <a:pt x="1" y="128"/>
                              </a:lnTo>
                              <a:lnTo>
                                <a:pt x="0" y="126"/>
                              </a:lnTo>
                              <a:lnTo>
                                <a:pt x="0" y="124"/>
                              </a:lnTo>
                              <a:lnTo>
                                <a:pt x="1" y="120"/>
                              </a:lnTo>
                              <a:lnTo>
                                <a:pt x="7" y="117"/>
                              </a:lnTo>
                              <a:lnTo>
                                <a:pt x="21" y="113"/>
                              </a:lnTo>
                              <a:lnTo>
                                <a:pt x="27" y="113"/>
                              </a:lnTo>
                              <a:lnTo>
                                <a:pt x="32" y="113"/>
                              </a:lnTo>
                              <a:lnTo>
                                <a:pt x="37" y="110"/>
                              </a:lnTo>
                              <a:lnTo>
                                <a:pt x="39" y="108"/>
                              </a:lnTo>
                              <a:lnTo>
                                <a:pt x="46" y="106"/>
                              </a:lnTo>
                              <a:lnTo>
                                <a:pt x="54" y="109"/>
                              </a:lnTo>
                              <a:lnTo>
                                <a:pt x="60" y="117"/>
                              </a:lnTo>
                              <a:lnTo>
                                <a:pt x="63" y="120"/>
                              </a:lnTo>
                              <a:lnTo>
                                <a:pt x="70" y="115"/>
                              </a:lnTo>
                              <a:lnTo>
                                <a:pt x="82" y="115"/>
                              </a:lnTo>
                              <a:lnTo>
                                <a:pt x="84" y="118"/>
                              </a:lnTo>
                              <a:lnTo>
                                <a:pt x="85" y="115"/>
                              </a:lnTo>
                              <a:lnTo>
                                <a:pt x="87" y="113"/>
                              </a:lnTo>
                              <a:lnTo>
                                <a:pt x="89" y="114"/>
                              </a:lnTo>
                              <a:lnTo>
                                <a:pt x="89" y="116"/>
                              </a:lnTo>
                              <a:lnTo>
                                <a:pt x="101" y="115"/>
                              </a:lnTo>
                              <a:lnTo>
                                <a:pt x="103" y="115"/>
                              </a:lnTo>
                              <a:lnTo>
                                <a:pt x="100" y="113"/>
                              </a:lnTo>
                              <a:lnTo>
                                <a:pt x="97" y="108"/>
                              </a:lnTo>
                              <a:lnTo>
                                <a:pt x="96" y="90"/>
                              </a:lnTo>
                              <a:lnTo>
                                <a:pt x="94" y="84"/>
                              </a:lnTo>
                              <a:lnTo>
                                <a:pt x="90" y="76"/>
                              </a:lnTo>
                              <a:lnTo>
                                <a:pt x="88" y="72"/>
                              </a:lnTo>
                              <a:lnTo>
                                <a:pt x="88" y="70"/>
                              </a:lnTo>
                              <a:lnTo>
                                <a:pt x="89" y="67"/>
                              </a:lnTo>
                              <a:lnTo>
                                <a:pt x="93" y="67"/>
                              </a:lnTo>
                              <a:lnTo>
                                <a:pt x="96" y="68"/>
                              </a:lnTo>
                              <a:lnTo>
                                <a:pt x="103" y="66"/>
                              </a:lnTo>
                              <a:lnTo>
                                <a:pt x="106" y="67"/>
                              </a:lnTo>
                              <a:lnTo>
                                <a:pt x="106" y="71"/>
                              </a:lnTo>
                              <a:lnTo>
                                <a:pt x="107" y="76"/>
                              </a:lnTo>
                              <a:lnTo>
                                <a:pt x="109" y="78"/>
                              </a:lnTo>
                              <a:lnTo>
                                <a:pt x="110" y="81"/>
                              </a:lnTo>
                              <a:lnTo>
                                <a:pt x="115" y="81"/>
                              </a:lnTo>
                              <a:lnTo>
                                <a:pt x="122" y="82"/>
                              </a:lnTo>
                              <a:lnTo>
                                <a:pt x="129" y="82"/>
                              </a:lnTo>
                              <a:lnTo>
                                <a:pt x="140" y="85"/>
                              </a:lnTo>
                              <a:lnTo>
                                <a:pt x="145" y="84"/>
                              </a:lnTo>
                              <a:lnTo>
                                <a:pt x="149" y="80"/>
                              </a:lnTo>
                              <a:lnTo>
                                <a:pt x="158" y="78"/>
                              </a:lnTo>
                              <a:lnTo>
                                <a:pt x="158" y="77"/>
                              </a:lnTo>
                              <a:lnTo>
                                <a:pt x="153" y="78"/>
                              </a:lnTo>
                              <a:lnTo>
                                <a:pt x="149" y="75"/>
                              </a:lnTo>
                              <a:lnTo>
                                <a:pt x="148" y="73"/>
                              </a:lnTo>
                              <a:lnTo>
                                <a:pt x="148" y="71"/>
                              </a:lnTo>
                              <a:lnTo>
                                <a:pt x="150" y="66"/>
                              </a:lnTo>
                              <a:lnTo>
                                <a:pt x="164" y="59"/>
                              </a:lnTo>
                              <a:lnTo>
                                <a:pt x="173" y="56"/>
                              </a:lnTo>
                              <a:lnTo>
                                <a:pt x="183" y="52"/>
                              </a:lnTo>
                              <a:lnTo>
                                <a:pt x="187" y="48"/>
                              </a:lnTo>
                              <a:lnTo>
                                <a:pt x="191" y="43"/>
                              </a:lnTo>
                              <a:lnTo>
                                <a:pt x="192" y="41"/>
                              </a:lnTo>
                              <a:lnTo>
                                <a:pt x="194" y="40"/>
                              </a:lnTo>
                              <a:lnTo>
                                <a:pt x="192" y="39"/>
                              </a:lnTo>
                              <a:lnTo>
                                <a:pt x="193" y="17"/>
                              </a:lnTo>
                              <a:lnTo>
                                <a:pt x="194" y="13"/>
                              </a:lnTo>
                              <a:lnTo>
                                <a:pt x="196" y="10"/>
                              </a:lnTo>
                              <a:lnTo>
                                <a:pt x="199" y="7"/>
                              </a:lnTo>
                              <a:lnTo>
                                <a:pt x="203" y="5"/>
                              </a:lnTo>
                              <a:lnTo>
                                <a:pt x="219" y="1"/>
                              </a:lnTo>
                              <a:lnTo>
                                <a:pt x="222" y="0"/>
                              </a:lnTo>
                              <a:lnTo>
                                <a:pt x="222" y="2"/>
                              </a:lnTo>
                              <a:lnTo>
                                <a:pt x="223" y="5"/>
                              </a:lnTo>
                              <a:lnTo>
                                <a:pt x="224" y="7"/>
                              </a:lnTo>
                              <a:lnTo>
                                <a:pt x="224" y="9"/>
                              </a:lnTo>
                              <a:lnTo>
                                <a:pt x="224" y="10"/>
                              </a:lnTo>
                              <a:lnTo>
                                <a:pt x="226" y="13"/>
                              </a:lnTo>
                              <a:lnTo>
                                <a:pt x="229" y="16"/>
                              </a:lnTo>
                              <a:lnTo>
                                <a:pt x="232" y="18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43" name="Freeform 68">
                          <a:extLst>
                            <a:ext uri="{FF2B5EF4-FFF2-40B4-BE49-F238E27FC236}">
                              <a16:creationId xmlns:a16="http://schemas.microsoft.com/office/drawing/2014/main" id="{0DA83E95-9BD0-3084-8078-E7D1A348D99C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599939" y="7929124"/>
                          <a:ext cx="10986" cy="10986"/>
                        </a:xfrm>
                        <a:custGeom>
                          <a:avLst/>
                          <a:gdLst>
                            <a:gd name="T0" fmla="*/ 7 w 8"/>
                            <a:gd name="T1" fmla="*/ 6 h 10"/>
                            <a:gd name="T2" fmla="*/ 6 w 8"/>
                            <a:gd name="T3" fmla="*/ 9 h 10"/>
                            <a:gd name="T4" fmla="*/ 4 w 8"/>
                            <a:gd name="T5" fmla="*/ 7 h 10"/>
                            <a:gd name="T6" fmla="*/ 1 w 8"/>
                            <a:gd name="T7" fmla="*/ 3 h 10"/>
                            <a:gd name="T8" fmla="*/ 0 w 8"/>
                            <a:gd name="T9" fmla="*/ 0 h 10"/>
                            <a:gd name="T10" fmla="*/ 0 w 8"/>
                            <a:gd name="T11" fmla="*/ 0 h 10"/>
                            <a:gd name="T12" fmla="*/ 4 w 8"/>
                            <a:gd name="T13" fmla="*/ 2 h 10"/>
                            <a:gd name="T14" fmla="*/ 7 w 8"/>
                            <a:gd name="T15" fmla="*/ 6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8" h="10">
                              <a:moveTo>
                                <a:pt x="7" y="6"/>
                              </a:moveTo>
                              <a:lnTo>
                                <a:pt x="6" y="9"/>
                              </a:lnTo>
                              <a:lnTo>
                                <a:pt x="4" y="7"/>
                              </a:lnTo>
                              <a:lnTo>
                                <a:pt x="1" y="3"/>
                              </a:lnTo>
                              <a:lnTo>
                                <a:pt x="0" y="0"/>
                              </a:lnTo>
                              <a:lnTo>
                                <a:pt x="0" y="0"/>
                              </a:lnTo>
                              <a:lnTo>
                                <a:pt x="4" y="2"/>
                              </a:lnTo>
                              <a:lnTo>
                                <a:pt x="7" y="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44" name="Freeform 70">
                          <a:extLst>
                            <a:ext uri="{FF2B5EF4-FFF2-40B4-BE49-F238E27FC236}">
                              <a16:creationId xmlns:a16="http://schemas.microsoft.com/office/drawing/2014/main" id="{86AB29EF-977F-44C3-6CD7-6ADADA63F139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347264" y="6978845"/>
                          <a:ext cx="373520" cy="725067"/>
                        </a:xfrm>
                        <a:custGeom>
                          <a:avLst/>
                          <a:gdLst>
                            <a:gd name="T0" fmla="*/ 215 w 302"/>
                            <a:gd name="T1" fmla="*/ 20 h 584"/>
                            <a:gd name="T2" fmla="*/ 216 w 302"/>
                            <a:gd name="T3" fmla="*/ 24 h 584"/>
                            <a:gd name="T4" fmla="*/ 203 w 302"/>
                            <a:gd name="T5" fmla="*/ 40 h 584"/>
                            <a:gd name="T6" fmla="*/ 205 w 302"/>
                            <a:gd name="T7" fmla="*/ 14 h 584"/>
                            <a:gd name="T8" fmla="*/ 165 w 302"/>
                            <a:gd name="T9" fmla="*/ 98 h 584"/>
                            <a:gd name="T10" fmla="*/ 162 w 302"/>
                            <a:gd name="T11" fmla="*/ 117 h 584"/>
                            <a:gd name="T12" fmla="*/ 152 w 302"/>
                            <a:gd name="T13" fmla="*/ 103 h 584"/>
                            <a:gd name="T14" fmla="*/ 152 w 302"/>
                            <a:gd name="T15" fmla="*/ 122 h 584"/>
                            <a:gd name="T16" fmla="*/ 133 w 302"/>
                            <a:gd name="T17" fmla="*/ 166 h 584"/>
                            <a:gd name="T18" fmla="*/ 158 w 302"/>
                            <a:gd name="T19" fmla="*/ 187 h 584"/>
                            <a:gd name="T20" fmla="*/ 172 w 302"/>
                            <a:gd name="T21" fmla="*/ 246 h 584"/>
                            <a:gd name="T22" fmla="*/ 149 w 302"/>
                            <a:gd name="T23" fmla="*/ 278 h 584"/>
                            <a:gd name="T24" fmla="*/ 199 w 302"/>
                            <a:gd name="T25" fmla="*/ 308 h 584"/>
                            <a:gd name="T26" fmla="*/ 248 w 302"/>
                            <a:gd name="T27" fmla="*/ 400 h 584"/>
                            <a:gd name="T28" fmla="*/ 257 w 302"/>
                            <a:gd name="T29" fmla="*/ 434 h 584"/>
                            <a:gd name="T30" fmla="*/ 299 w 302"/>
                            <a:gd name="T31" fmla="*/ 450 h 584"/>
                            <a:gd name="T32" fmla="*/ 284 w 302"/>
                            <a:gd name="T33" fmla="*/ 497 h 584"/>
                            <a:gd name="T34" fmla="*/ 275 w 302"/>
                            <a:gd name="T35" fmla="*/ 519 h 584"/>
                            <a:gd name="T36" fmla="*/ 255 w 302"/>
                            <a:gd name="T37" fmla="*/ 548 h 584"/>
                            <a:gd name="T38" fmla="*/ 188 w 302"/>
                            <a:gd name="T39" fmla="*/ 554 h 584"/>
                            <a:gd name="T40" fmla="*/ 132 w 302"/>
                            <a:gd name="T41" fmla="*/ 573 h 584"/>
                            <a:gd name="T42" fmla="*/ 83 w 302"/>
                            <a:gd name="T43" fmla="*/ 579 h 584"/>
                            <a:gd name="T44" fmla="*/ 110 w 302"/>
                            <a:gd name="T45" fmla="*/ 537 h 584"/>
                            <a:gd name="T46" fmla="*/ 166 w 302"/>
                            <a:gd name="T47" fmla="*/ 506 h 584"/>
                            <a:gd name="T48" fmla="*/ 116 w 302"/>
                            <a:gd name="T49" fmla="*/ 503 h 584"/>
                            <a:gd name="T50" fmla="*/ 119 w 302"/>
                            <a:gd name="T51" fmla="*/ 474 h 584"/>
                            <a:gd name="T52" fmla="*/ 108 w 302"/>
                            <a:gd name="T53" fmla="*/ 447 h 584"/>
                            <a:gd name="T54" fmla="*/ 153 w 302"/>
                            <a:gd name="T55" fmla="*/ 424 h 584"/>
                            <a:gd name="T56" fmla="*/ 155 w 302"/>
                            <a:gd name="T57" fmla="*/ 395 h 584"/>
                            <a:gd name="T58" fmla="*/ 155 w 302"/>
                            <a:gd name="T59" fmla="*/ 337 h 584"/>
                            <a:gd name="T60" fmla="*/ 114 w 302"/>
                            <a:gd name="T61" fmla="*/ 345 h 584"/>
                            <a:gd name="T62" fmla="*/ 105 w 302"/>
                            <a:gd name="T63" fmla="*/ 308 h 584"/>
                            <a:gd name="T64" fmla="*/ 97 w 302"/>
                            <a:gd name="T65" fmla="*/ 280 h 584"/>
                            <a:gd name="T66" fmla="*/ 83 w 302"/>
                            <a:gd name="T67" fmla="*/ 282 h 584"/>
                            <a:gd name="T68" fmla="*/ 80 w 302"/>
                            <a:gd name="T69" fmla="*/ 291 h 584"/>
                            <a:gd name="T70" fmla="*/ 76 w 302"/>
                            <a:gd name="T71" fmla="*/ 251 h 584"/>
                            <a:gd name="T72" fmla="*/ 77 w 302"/>
                            <a:gd name="T73" fmla="*/ 209 h 584"/>
                            <a:gd name="T74" fmla="*/ 86 w 302"/>
                            <a:gd name="T75" fmla="*/ 175 h 584"/>
                            <a:gd name="T76" fmla="*/ 93 w 302"/>
                            <a:gd name="T77" fmla="*/ 145 h 584"/>
                            <a:gd name="T78" fmla="*/ 142 w 302"/>
                            <a:gd name="T79" fmla="*/ 133 h 584"/>
                            <a:gd name="T80" fmla="*/ 44 w 302"/>
                            <a:gd name="T81" fmla="*/ 174 h 584"/>
                            <a:gd name="T82" fmla="*/ 34 w 302"/>
                            <a:gd name="T83" fmla="*/ 165 h 584"/>
                            <a:gd name="T84" fmla="*/ 43 w 302"/>
                            <a:gd name="T85" fmla="*/ 150 h 584"/>
                            <a:gd name="T86" fmla="*/ 23 w 302"/>
                            <a:gd name="T87" fmla="*/ 189 h 584"/>
                            <a:gd name="T88" fmla="*/ 72 w 302"/>
                            <a:gd name="T89" fmla="*/ 218 h 584"/>
                            <a:gd name="T90" fmla="*/ 45 w 302"/>
                            <a:gd name="T91" fmla="*/ 199 h 584"/>
                            <a:gd name="T92" fmla="*/ 22 w 302"/>
                            <a:gd name="T93" fmla="*/ 215 h 584"/>
                            <a:gd name="T94" fmla="*/ 58 w 302"/>
                            <a:gd name="T95" fmla="*/ 226 h 584"/>
                            <a:gd name="T96" fmla="*/ 50 w 302"/>
                            <a:gd name="T97" fmla="*/ 244 h 584"/>
                            <a:gd name="T98" fmla="*/ 62 w 302"/>
                            <a:gd name="T99" fmla="*/ 245 h 584"/>
                            <a:gd name="T100" fmla="*/ 67 w 302"/>
                            <a:gd name="T101" fmla="*/ 278 h 584"/>
                            <a:gd name="T102" fmla="*/ 56 w 302"/>
                            <a:gd name="T103" fmla="*/ 293 h 584"/>
                            <a:gd name="T104" fmla="*/ 89 w 302"/>
                            <a:gd name="T105" fmla="*/ 311 h 584"/>
                            <a:gd name="T106" fmla="*/ 64 w 302"/>
                            <a:gd name="T107" fmla="*/ 326 h 584"/>
                            <a:gd name="T108" fmla="*/ 78 w 302"/>
                            <a:gd name="T109" fmla="*/ 360 h 584"/>
                            <a:gd name="T110" fmla="*/ 56 w 302"/>
                            <a:gd name="T111" fmla="*/ 382 h 584"/>
                            <a:gd name="T112" fmla="*/ 33 w 302"/>
                            <a:gd name="T113" fmla="*/ 366 h 584"/>
                            <a:gd name="T114" fmla="*/ 1 w 302"/>
                            <a:gd name="T115" fmla="*/ 365 h 584"/>
                            <a:gd name="T116" fmla="*/ 18 w 302"/>
                            <a:gd name="T117" fmla="*/ 347 h 584"/>
                            <a:gd name="T118" fmla="*/ 120 w 302"/>
                            <a:gd name="T119" fmla="*/ 421 h 584"/>
                            <a:gd name="T120" fmla="*/ 212 w 302"/>
                            <a:gd name="T121" fmla="*/ 555 h 584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  <a:cxn ang="0">
                              <a:pos x="T120" y="T121"/>
                            </a:cxn>
                          </a:cxnLst>
                          <a:rect l="0" t="0" r="r" b="b"/>
                          <a:pathLst>
                            <a:path w="302" h="584">
                              <a:moveTo>
                                <a:pt x="225" y="1"/>
                              </a:moveTo>
                              <a:lnTo>
                                <a:pt x="225" y="2"/>
                              </a:lnTo>
                              <a:lnTo>
                                <a:pt x="223" y="7"/>
                              </a:lnTo>
                              <a:lnTo>
                                <a:pt x="223" y="9"/>
                              </a:lnTo>
                              <a:lnTo>
                                <a:pt x="220" y="8"/>
                              </a:lnTo>
                              <a:lnTo>
                                <a:pt x="220" y="8"/>
                              </a:lnTo>
                              <a:lnTo>
                                <a:pt x="220" y="5"/>
                              </a:lnTo>
                              <a:lnTo>
                                <a:pt x="220" y="2"/>
                              </a:lnTo>
                              <a:lnTo>
                                <a:pt x="220" y="1"/>
                              </a:lnTo>
                              <a:lnTo>
                                <a:pt x="221" y="1"/>
                              </a:lnTo>
                              <a:lnTo>
                                <a:pt x="221" y="1"/>
                              </a:lnTo>
                              <a:lnTo>
                                <a:pt x="223" y="0"/>
                              </a:lnTo>
                              <a:lnTo>
                                <a:pt x="223" y="0"/>
                              </a:lnTo>
                              <a:lnTo>
                                <a:pt x="225" y="1"/>
                              </a:lnTo>
                              <a:close/>
                              <a:moveTo>
                                <a:pt x="216" y="20"/>
                              </a:moveTo>
                              <a:lnTo>
                                <a:pt x="215" y="20"/>
                              </a:lnTo>
                              <a:lnTo>
                                <a:pt x="212" y="14"/>
                              </a:lnTo>
                              <a:lnTo>
                                <a:pt x="215" y="7"/>
                              </a:lnTo>
                              <a:lnTo>
                                <a:pt x="217" y="7"/>
                              </a:lnTo>
                              <a:lnTo>
                                <a:pt x="218" y="8"/>
                              </a:lnTo>
                              <a:lnTo>
                                <a:pt x="217" y="10"/>
                              </a:lnTo>
                              <a:lnTo>
                                <a:pt x="216" y="11"/>
                              </a:lnTo>
                              <a:lnTo>
                                <a:pt x="216" y="11"/>
                              </a:lnTo>
                              <a:lnTo>
                                <a:pt x="216" y="15"/>
                              </a:lnTo>
                              <a:lnTo>
                                <a:pt x="216" y="18"/>
                              </a:lnTo>
                              <a:lnTo>
                                <a:pt x="216" y="20"/>
                              </a:lnTo>
                              <a:close/>
                              <a:moveTo>
                                <a:pt x="208" y="18"/>
                              </a:moveTo>
                              <a:lnTo>
                                <a:pt x="209" y="22"/>
                              </a:lnTo>
                              <a:lnTo>
                                <a:pt x="210" y="21"/>
                              </a:lnTo>
                              <a:lnTo>
                                <a:pt x="213" y="26"/>
                              </a:lnTo>
                              <a:lnTo>
                                <a:pt x="214" y="26"/>
                              </a:lnTo>
                              <a:lnTo>
                                <a:pt x="216" y="24"/>
                              </a:lnTo>
                              <a:lnTo>
                                <a:pt x="215" y="27"/>
                              </a:lnTo>
                              <a:lnTo>
                                <a:pt x="214" y="38"/>
                              </a:lnTo>
                              <a:lnTo>
                                <a:pt x="213" y="40"/>
                              </a:lnTo>
                              <a:lnTo>
                                <a:pt x="212" y="43"/>
                              </a:lnTo>
                              <a:lnTo>
                                <a:pt x="212" y="44"/>
                              </a:lnTo>
                              <a:lnTo>
                                <a:pt x="212" y="51"/>
                              </a:lnTo>
                              <a:lnTo>
                                <a:pt x="210" y="53"/>
                              </a:lnTo>
                              <a:lnTo>
                                <a:pt x="209" y="58"/>
                              </a:lnTo>
                              <a:lnTo>
                                <a:pt x="209" y="58"/>
                              </a:lnTo>
                              <a:lnTo>
                                <a:pt x="207" y="56"/>
                              </a:lnTo>
                              <a:lnTo>
                                <a:pt x="209" y="48"/>
                              </a:lnTo>
                              <a:lnTo>
                                <a:pt x="209" y="44"/>
                              </a:lnTo>
                              <a:lnTo>
                                <a:pt x="209" y="42"/>
                              </a:lnTo>
                              <a:lnTo>
                                <a:pt x="207" y="40"/>
                              </a:lnTo>
                              <a:lnTo>
                                <a:pt x="205" y="40"/>
                              </a:lnTo>
                              <a:lnTo>
                                <a:pt x="203" y="40"/>
                              </a:lnTo>
                              <a:lnTo>
                                <a:pt x="203" y="39"/>
                              </a:lnTo>
                              <a:lnTo>
                                <a:pt x="203" y="37"/>
                              </a:lnTo>
                              <a:lnTo>
                                <a:pt x="202" y="37"/>
                              </a:lnTo>
                              <a:lnTo>
                                <a:pt x="199" y="37"/>
                              </a:lnTo>
                              <a:lnTo>
                                <a:pt x="198" y="37"/>
                              </a:lnTo>
                              <a:lnTo>
                                <a:pt x="198" y="35"/>
                              </a:lnTo>
                              <a:lnTo>
                                <a:pt x="197" y="33"/>
                              </a:lnTo>
                              <a:lnTo>
                                <a:pt x="200" y="33"/>
                              </a:lnTo>
                              <a:lnTo>
                                <a:pt x="203" y="33"/>
                              </a:lnTo>
                              <a:lnTo>
                                <a:pt x="206" y="31"/>
                              </a:lnTo>
                              <a:lnTo>
                                <a:pt x="204" y="22"/>
                              </a:lnTo>
                              <a:lnTo>
                                <a:pt x="201" y="21"/>
                              </a:lnTo>
                              <a:lnTo>
                                <a:pt x="200" y="21"/>
                              </a:lnTo>
                              <a:lnTo>
                                <a:pt x="201" y="20"/>
                              </a:lnTo>
                              <a:lnTo>
                                <a:pt x="203" y="18"/>
                              </a:lnTo>
                              <a:lnTo>
                                <a:pt x="205" y="14"/>
                              </a:lnTo>
                              <a:lnTo>
                                <a:pt x="206" y="13"/>
                              </a:lnTo>
                              <a:lnTo>
                                <a:pt x="208" y="13"/>
                              </a:lnTo>
                              <a:lnTo>
                                <a:pt x="208" y="18"/>
                              </a:lnTo>
                              <a:close/>
                              <a:moveTo>
                                <a:pt x="164" y="100"/>
                              </a:moveTo>
                              <a:lnTo>
                                <a:pt x="162" y="101"/>
                              </a:lnTo>
                              <a:lnTo>
                                <a:pt x="161" y="100"/>
                              </a:lnTo>
                              <a:lnTo>
                                <a:pt x="161" y="96"/>
                              </a:lnTo>
                              <a:lnTo>
                                <a:pt x="158" y="95"/>
                              </a:lnTo>
                              <a:lnTo>
                                <a:pt x="156" y="94"/>
                              </a:lnTo>
                              <a:lnTo>
                                <a:pt x="155" y="92"/>
                              </a:lnTo>
                              <a:lnTo>
                                <a:pt x="155" y="91"/>
                              </a:lnTo>
                              <a:lnTo>
                                <a:pt x="157" y="90"/>
                              </a:lnTo>
                              <a:lnTo>
                                <a:pt x="161" y="94"/>
                              </a:lnTo>
                              <a:lnTo>
                                <a:pt x="162" y="96"/>
                              </a:lnTo>
                              <a:lnTo>
                                <a:pt x="164" y="97"/>
                              </a:lnTo>
                              <a:lnTo>
                                <a:pt x="165" y="98"/>
                              </a:lnTo>
                              <a:lnTo>
                                <a:pt x="164" y="100"/>
                              </a:lnTo>
                              <a:close/>
                              <a:moveTo>
                                <a:pt x="170" y="97"/>
                              </a:moveTo>
                              <a:lnTo>
                                <a:pt x="167" y="97"/>
                              </a:lnTo>
                              <a:lnTo>
                                <a:pt x="169" y="94"/>
                              </a:lnTo>
                              <a:lnTo>
                                <a:pt x="171" y="93"/>
                              </a:lnTo>
                              <a:lnTo>
                                <a:pt x="174" y="93"/>
                              </a:lnTo>
                              <a:lnTo>
                                <a:pt x="174" y="95"/>
                              </a:lnTo>
                              <a:lnTo>
                                <a:pt x="170" y="97"/>
                              </a:lnTo>
                              <a:close/>
                              <a:moveTo>
                                <a:pt x="155" y="109"/>
                              </a:moveTo>
                              <a:lnTo>
                                <a:pt x="154" y="111"/>
                              </a:lnTo>
                              <a:lnTo>
                                <a:pt x="157" y="111"/>
                              </a:lnTo>
                              <a:lnTo>
                                <a:pt x="160" y="112"/>
                              </a:lnTo>
                              <a:lnTo>
                                <a:pt x="162" y="112"/>
                              </a:lnTo>
                              <a:lnTo>
                                <a:pt x="164" y="114"/>
                              </a:lnTo>
                              <a:lnTo>
                                <a:pt x="163" y="116"/>
                              </a:lnTo>
                              <a:lnTo>
                                <a:pt x="162" y="117"/>
                              </a:lnTo>
                              <a:lnTo>
                                <a:pt x="161" y="117"/>
                              </a:lnTo>
                              <a:lnTo>
                                <a:pt x="157" y="114"/>
                              </a:lnTo>
                              <a:lnTo>
                                <a:pt x="152" y="116"/>
                              </a:lnTo>
                              <a:lnTo>
                                <a:pt x="151" y="116"/>
                              </a:lnTo>
                              <a:lnTo>
                                <a:pt x="150" y="114"/>
                              </a:lnTo>
                              <a:lnTo>
                                <a:pt x="149" y="114"/>
                              </a:lnTo>
                              <a:lnTo>
                                <a:pt x="149" y="111"/>
                              </a:lnTo>
                              <a:lnTo>
                                <a:pt x="149" y="111"/>
                              </a:lnTo>
                              <a:lnTo>
                                <a:pt x="147" y="112"/>
                              </a:lnTo>
                              <a:lnTo>
                                <a:pt x="146" y="112"/>
                              </a:lnTo>
                              <a:lnTo>
                                <a:pt x="146" y="112"/>
                              </a:lnTo>
                              <a:lnTo>
                                <a:pt x="146" y="110"/>
                              </a:lnTo>
                              <a:lnTo>
                                <a:pt x="146" y="107"/>
                              </a:lnTo>
                              <a:lnTo>
                                <a:pt x="147" y="103"/>
                              </a:lnTo>
                              <a:lnTo>
                                <a:pt x="149" y="102"/>
                              </a:lnTo>
                              <a:lnTo>
                                <a:pt x="152" y="103"/>
                              </a:lnTo>
                              <a:lnTo>
                                <a:pt x="155" y="105"/>
                              </a:lnTo>
                              <a:lnTo>
                                <a:pt x="156" y="106"/>
                              </a:lnTo>
                              <a:lnTo>
                                <a:pt x="156" y="107"/>
                              </a:lnTo>
                              <a:lnTo>
                                <a:pt x="155" y="109"/>
                              </a:lnTo>
                              <a:close/>
                              <a:moveTo>
                                <a:pt x="152" y="123"/>
                              </a:moveTo>
                              <a:lnTo>
                                <a:pt x="150" y="123"/>
                              </a:lnTo>
                              <a:lnTo>
                                <a:pt x="148" y="123"/>
                              </a:lnTo>
                              <a:lnTo>
                                <a:pt x="146" y="120"/>
                              </a:lnTo>
                              <a:lnTo>
                                <a:pt x="144" y="118"/>
                              </a:lnTo>
                              <a:lnTo>
                                <a:pt x="144" y="116"/>
                              </a:lnTo>
                              <a:lnTo>
                                <a:pt x="146" y="116"/>
                              </a:lnTo>
                              <a:lnTo>
                                <a:pt x="148" y="116"/>
                              </a:lnTo>
                              <a:lnTo>
                                <a:pt x="150" y="119"/>
                              </a:lnTo>
                              <a:lnTo>
                                <a:pt x="150" y="121"/>
                              </a:lnTo>
                              <a:lnTo>
                                <a:pt x="150" y="122"/>
                              </a:lnTo>
                              <a:lnTo>
                                <a:pt x="152" y="122"/>
                              </a:lnTo>
                              <a:lnTo>
                                <a:pt x="152" y="123"/>
                              </a:lnTo>
                              <a:close/>
                              <a:moveTo>
                                <a:pt x="158" y="126"/>
                              </a:moveTo>
                              <a:lnTo>
                                <a:pt x="158" y="126"/>
                              </a:lnTo>
                              <a:lnTo>
                                <a:pt x="157" y="125"/>
                              </a:lnTo>
                              <a:lnTo>
                                <a:pt x="155" y="121"/>
                              </a:lnTo>
                              <a:lnTo>
                                <a:pt x="158" y="120"/>
                              </a:lnTo>
                              <a:lnTo>
                                <a:pt x="160" y="121"/>
                              </a:lnTo>
                              <a:lnTo>
                                <a:pt x="159" y="123"/>
                              </a:lnTo>
                              <a:lnTo>
                                <a:pt x="158" y="126"/>
                              </a:lnTo>
                              <a:close/>
                              <a:moveTo>
                                <a:pt x="153" y="139"/>
                              </a:moveTo>
                              <a:lnTo>
                                <a:pt x="153" y="144"/>
                              </a:lnTo>
                              <a:lnTo>
                                <a:pt x="153" y="146"/>
                              </a:lnTo>
                              <a:lnTo>
                                <a:pt x="152" y="147"/>
                              </a:lnTo>
                              <a:lnTo>
                                <a:pt x="150" y="150"/>
                              </a:lnTo>
                              <a:lnTo>
                                <a:pt x="144" y="155"/>
                              </a:lnTo>
                              <a:lnTo>
                                <a:pt x="133" y="166"/>
                              </a:lnTo>
                              <a:lnTo>
                                <a:pt x="127" y="171"/>
                              </a:lnTo>
                              <a:lnTo>
                                <a:pt x="125" y="174"/>
                              </a:lnTo>
                              <a:lnTo>
                                <a:pt x="125" y="177"/>
                              </a:lnTo>
                              <a:lnTo>
                                <a:pt x="129" y="179"/>
                              </a:lnTo>
                              <a:lnTo>
                                <a:pt x="130" y="179"/>
                              </a:lnTo>
                              <a:lnTo>
                                <a:pt x="130" y="181"/>
                              </a:lnTo>
                              <a:lnTo>
                                <a:pt x="124" y="188"/>
                              </a:lnTo>
                              <a:lnTo>
                                <a:pt x="122" y="193"/>
                              </a:lnTo>
                              <a:lnTo>
                                <a:pt x="127" y="193"/>
                              </a:lnTo>
                              <a:lnTo>
                                <a:pt x="130" y="192"/>
                              </a:lnTo>
                              <a:lnTo>
                                <a:pt x="138" y="188"/>
                              </a:lnTo>
                              <a:lnTo>
                                <a:pt x="144" y="186"/>
                              </a:lnTo>
                              <a:lnTo>
                                <a:pt x="147" y="186"/>
                              </a:lnTo>
                              <a:lnTo>
                                <a:pt x="154" y="188"/>
                              </a:lnTo>
                              <a:lnTo>
                                <a:pt x="155" y="188"/>
                              </a:lnTo>
                              <a:lnTo>
                                <a:pt x="158" y="187"/>
                              </a:lnTo>
                              <a:lnTo>
                                <a:pt x="161" y="186"/>
                              </a:lnTo>
                              <a:lnTo>
                                <a:pt x="180" y="187"/>
                              </a:lnTo>
                              <a:lnTo>
                                <a:pt x="185" y="186"/>
                              </a:lnTo>
                              <a:lnTo>
                                <a:pt x="188" y="188"/>
                              </a:lnTo>
                              <a:lnTo>
                                <a:pt x="191" y="191"/>
                              </a:lnTo>
                              <a:lnTo>
                                <a:pt x="194" y="198"/>
                              </a:lnTo>
                              <a:lnTo>
                                <a:pt x="194" y="199"/>
                              </a:lnTo>
                              <a:lnTo>
                                <a:pt x="192" y="202"/>
                              </a:lnTo>
                              <a:lnTo>
                                <a:pt x="189" y="206"/>
                              </a:lnTo>
                              <a:lnTo>
                                <a:pt x="187" y="211"/>
                              </a:lnTo>
                              <a:lnTo>
                                <a:pt x="185" y="214"/>
                              </a:lnTo>
                              <a:lnTo>
                                <a:pt x="185" y="217"/>
                              </a:lnTo>
                              <a:lnTo>
                                <a:pt x="184" y="220"/>
                              </a:lnTo>
                              <a:lnTo>
                                <a:pt x="179" y="233"/>
                              </a:lnTo>
                              <a:lnTo>
                                <a:pt x="174" y="240"/>
                              </a:lnTo>
                              <a:lnTo>
                                <a:pt x="172" y="246"/>
                              </a:lnTo>
                              <a:lnTo>
                                <a:pt x="169" y="250"/>
                              </a:lnTo>
                              <a:lnTo>
                                <a:pt x="166" y="252"/>
                              </a:lnTo>
                              <a:lnTo>
                                <a:pt x="163" y="254"/>
                              </a:lnTo>
                              <a:lnTo>
                                <a:pt x="155" y="256"/>
                              </a:lnTo>
                              <a:lnTo>
                                <a:pt x="153" y="257"/>
                              </a:lnTo>
                              <a:lnTo>
                                <a:pt x="150" y="260"/>
                              </a:lnTo>
                              <a:lnTo>
                                <a:pt x="147" y="261"/>
                              </a:lnTo>
                              <a:lnTo>
                                <a:pt x="151" y="261"/>
                              </a:lnTo>
                              <a:lnTo>
                                <a:pt x="154" y="259"/>
                              </a:lnTo>
                              <a:lnTo>
                                <a:pt x="160" y="259"/>
                              </a:lnTo>
                              <a:lnTo>
                                <a:pt x="167" y="263"/>
                              </a:lnTo>
                              <a:lnTo>
                                <a:pt x="166" y="267"/>
                              </a:lnTo>
                              <a:lnTo>
                                <a:pt x="163" y="270"/>
                              </a:lnTo>
                              <a:lnTo>
                                <a:pt x="157" y="270"/>
                              </a:lnTo>
                              <a:lnTo>
                                <a:pt x="151" y="276"/>
                              </a:lnTo>
                              <a:lnTo>
                                <a:pt x="149" y="278"/>
                              </a:lnTo>
                              <a:lnTo>
                                <a:pt x="146" y="279"/>
                              </a:lnTo>
                              <a:lnTo>
                                <a:pt x="142" y="279"/>
                              </a:lnTo>
                              <a:lnTo>
                                <a:pt x="135" y="277"/>
                              </a:lnTo>
                              <a:lnTo>
                                <a:pt x="133" y="276"/>
                              </a:lnTo>
                              <a:lnTo>
                                <a:pt x="135" y="278"/>
                              </a:lnTo>
                              <a:lnTo>
                                <a:pt x="138" y="280"/>
                              </a:lnTo>
                              <a:lnTo>
                                <a:pt x="155" y="283"/>
                              </a:lnTo>
                              <a:lnTo>
                                <a:pt x="156" y="283"/>
                              </a:lnTo>
                              <a:lnTo>
                                <a:pt x="162" y="279"/>
                              </a:lnTo>
                              <a:lnTo>
                                <a:pt x="169" y="279"/>
                              </a:lnTo>
                              <a:lnTo>
                                <a:pt x="182" y="286"/>
                              </a:lnTo>
                              <a:lnTo>
                                <a:pt x="187" y="291"/>
                              </a:lnTo>
                              <a:lnTo>
                                <a:pt x="192" y="298"/>
                              </a:lnTo>
                              <a:lnTo>
                                <a:pt x="195" y="301"/>
                              </a:lnTo>
                              <a:lnTo>
                                <a:pt x="198" y="304"/>
                              </a:lnTo>
                              <a:lnTo>
                                <a:pt x="199" y="308"/>
                              </a:lnTo>
                              <a:lnTo>
                                <a:pt x="201" y="320"/>
                              </a:lnTo>
                              <a:lnTo>
                                <a:pt x="204" y="332"/>
                              </a:lnTo>
                              <a:lnTo>
                                <a:pt x="209" y="346"/>
                              </a:lnTo>
                              <a:lnTo>
                                <a:pt x="210" y="350"/>
                              </a:lnTo>
                              <a:lnTo>
                                <a:pt x="213" y="353"/>
                              </a:lnTo>
                              <a:lnTo>
                                <a:pt x="225" y="358"/>
                              </a:lnTo>
                              <a:lnTo>
                                <a:pt x="227" y="360"/>
                              </a:lnTo>
                              <a:lnTo>
                                <a:pt x="232" y="366"/>
                              </a:lnTo>
                              <a:lnTo>
                                <a:pt x="237" y="372"/>
                              </a:lnTo>
                              <a:lnTo>
                                <a:pt x="241" y="377"/>
                              </a:lnTo>
                              <a:lnTo>
                                <a:pt x="245" y="380"/>
                              </a:lnTo>
                              <a:lnTo>
                                <a:pt x="243" y="383"/>
                              </a:lnTo>
                              <a:lnTo>
                                <a:pt x="242" y="385"/>
                              </a:lnTo>
                              <a:lnTo>
                                <a:pt x="243" y="389"/>
                              </a:lnTo>
                              <a:lnTo>
                                <a:pt x="245" y="394"/>
                              </a:lnTo>
                              <a:lnTo>
                                <a:pt x="248" y="400"/>
                              </a:lnTo>
                              <a:lnTo>
                                <a:pt x="251" y="406"/>
                              </a:lnTo>
                              <a:lnTo>
                                <a:pt x="250" y="405"/>
                              </a:lnTo>
                              <a:lnTo>
                                <a:pt x="249" y="405"/>
                              </a:lnTo>
                              <a:lnTo>
                                <a:pt x="247" y="405"/>
                              </a:lnTo>
                              <a:lnTo>
                                <a:pt x="246" y="405"/>
                              </a:lnTo>
                              <a:lnTo>
                                <a:pt x="243" y="403"/>
                              </a:lnTo>
                              <a:lnTo>
                                <a:pt x="240" y="400"/>
                              </a:lnTo>
                              <a:lnTo>
                                <a:pt x="234" y="401"/>
                              </a:lnTo>
                              <a:lnTo>
                                <a:pt x="231" y="400"/>
                              </a:lnTo>
                              <a:lnTo>
                                <a:pt x="227" y="401"/>
                              </a:lnTo>
                              <a:lnTo>
                                <a:pt x="233" y="402"/>
                              </a:lnTo>
                              <a:lnTo>
                                <a:pt x="239" y="402"/>
                              </a:lnTo>
                              <a:lnTo>
                                <a:pt x="252" y="414"/>
                              </a:lnTo>
                              <a:lnTo>
                                <a:pt x="256" y="421"/>
                              </a:lnTo>
                              <a:lnTo>
                                <a:pt x="259" y="430"/>
                              </a:lnTo>
                              <a:lnTo>
                                <a:pt x="257" y="434"/>
                              </a:lnTo>
                              <a:lnTo>
                                <a:pt x="255" y="436"/>
                              </a:lnTo>
                              <a:lnTo>
                                <a:pt x="251" y="439"/>
                              </a:lnTo>
                              <a:lnTo>
                                <a:pt x="250" y="443"/>
                              </a:lnTo>
                              <a:lnTo>
                                <a:pt x="256" y="447"/>
                              </a:lnTo>
                              <a:lnTo>
                                <a:pt x="258" y="447"/>
                              </a:lnTo>
                              <a:lnTo>
                                <a:pt x="259" y="446"/>
                              </a:lnTo>
                              <a:lnTo>
                                <a:pt x="261" y="445"/>
                              </a:lnTo>
                              <a:lnTo>
                                <a:pt x="264" y="441"/>
                              </a:lnTo>
                              <a:lnTo>
                                <a:pt x="265" y="440"/>
                              </a:lnTo>
                              <a:lnTo>
                                <a:pt x="269" y="439"/>
                              </a:lnTo>
                              <a:lnTo>
                                <a:pt x="273" y="439"/>
                              </a:lnTo>
                              <a:lnTo>
                                <a:pt x="277" y="440"/>
                              </a:lnTo>
                              <a:lnTo>
                                <a:pt x="280" y="440"/>
                              </a:lnTo>
                              <a:lnTo>
                                <a:pt x="287" y="441"/>
                              </a:lnTo>
                              <a:lnTo>
                                <a:pt x="290" y="443"/>
                              </a:lnTo>
                              <a:lnTo>
                                <a:pt x="299" y="450"/>
                              </a:lnTo>
                              <a:lnTo>
                                <a:pt x="300" y="454"/>
                              </a:lnTo>
                              <a:lnTo>
                                <a:pt x="301" y="459"/>
                              </a:lnTo>
                              <a:lnTo>
                                <a:pt x="301" y="464"/>
                              </a:lnTo>
                              <a:lnTo>
                                <a:pt x="300" y="469"/>
                              </a:lnTo>
                              <a:lnTo>
                                <a:pt x="298" y="474"/>
                              </a:lnTo>
                              <a:lnTo>
                                <a:pt x="297" y="479"/>
                              </a:lnTo>
                              <a:lnTo>
                                <a:pt x="297" y="482"/>
                              </a:lnTo>
                              <a:lnTo>
                                <a:pt x="295" y="483"/>
                              </a:lnTo>
                              <a:lnTo>
                                <a:pt x="291" y="488"/>
                              </a:lnTo>
                              <a:lnTo>
                                <a:pt x="288" y="490"/>
                              </a:lnTo>
                              <a:lnTo>
                                <a:pt x="287" y="489"/>
                              </a:lnTo>
                              <a:lnTo>
                                <a:pt x="286" y="489"/>
                              </a:lnTo>
                              <a:lnTo>
                                <a:pt x="285" y="490"/>
                              </a:lnTo>
                              <a:lnTo>
                                <a:pt x="287" y="492"/>
                              </a:lnTo>
                              <a:lnTo>
                                <a:pt x="287" y="495"/>
                              </a:lnTo>
                              <a:lnTo>
                                <a:pt x="284" y="497"/>
                              </a:lnTo>
                              <a:lnTo>
                                <a:pt x="281" y="498"/>
                              </a:lnTo>
                              <a:lnTo>
                                <a:pt x="277" y="497"/>
                              </a:lnTo>
                              <a:lnTo>
                                <a:pt x="271" y="501"/>
                              </a:lnTo>
                              <a:lnTo>
                                <a:pt x="275" y="503"/>
                              </a:lnTo>
                              <a:lnTo>
                                <a:pt x="276" y="505"/>
                              </a:lnTo>
                              <a:lnTo>
                                <a:pt x="275" y="509"/>
                              </a:lnTo>
                              <a:lnTo>
                                <a:pt x="272" y="510"/>
                              </a:lnTo>
                              <a:lnTo>
                                <a:pt x="269" y="511"/>
                              </a:lnTo>
                              <a:lnTo>
                                <a:pt x="266" y="511"/>
                              </a:lnTo>
                              <a:lnTo>
                                <a:pt x="264" y="512"/>
                              </a:lnTo>
                              <a:lnTo>
                                <a:pt x="261" y="514"/>
                              </a:lnTo>
                              <a:lnTo>
                                <a:pt x="264" y="513"/>
                              </a:lnTo>
                              <a:lnTo>
                                <a:pt x="266" y="514"/>
                              </a:lnTo>
                              <a:lnTo>
                                <a:pt x="267" y="517"/>
                              </a:lnTo>
                              <a:lnTo>
                                <a:pt x="268" y="518"/>
                              </a:lnTo>
                              <a:lnTo>
                                <a:pt x="275" y="519"/>
                              </a:lnTo>
                              <a:lnTo>
                                <a:pt x="279" y="519"/>
                              </a:lnTo>
                              <a:lnTo>
                                <a:pt x="286" y="519"/>
                              </a:lnTo>
                              <a:lnTo>
                                <a:pt x="290" y="519"/>
                              </a:lnTo>
                              <a:lnTo>
                                <a:pt x="291" y="519"/>
                              </a:lnTo>
                              <a:lnTo>
                                <a:pt x="291" y="521"/>
                              </a:lnTo>
                              <a:lnTo>
                                <a:pt x="290" y="528"/>
                              </a:lnTo>
                              <a:lnTo>
                                <a:pt x="289" y="529"/>
                              </a:lnTo>
                              <a:lnTo>
                                <a:pt x="279" y="534"/>
                              </a:lnTo>
                              <a:lnTo>
                                <a:pt x="278" y="538"/>
                              </a:lnTo>
                              <a:lnTo>
                                <a:pt x="277" y="540"/>
                              </a:lnTo>
                              <a:lnTo>
                                <a:pt x="272" y="539"/>
                              </a:lnTo>
                              <a:lnTo>
                                <a:pt x="268" y="542"/>
                              </a:lnTo>
                              <a:lnTo>
                                <a:pt x="264" y="544"/>
                              </a:lnTo>
                              <a:lnTo>
                                <a:pt x="261" y="545"/>
                              </a:lnTo>
                              <a:lnTo>
                                <a:pt x="257" y="547"/>
                              </a:lnTo>
                              <a:lnTo>
                                <a:pt x="255" y="548"/>
                              </a:lnTo>
                              <a:lnTo>
                                <a:pt x="242" y="545"/>
                              </a:lnTo>
                              <a:lnTo>
                                <a:pt x="234" y="545"/>
                              </a:lnTo>
                              <a:lnTo>
                                <a:pt x="224" y="548"/>
                              </a:lnTo>
                              <a:lnTo>
                                <a:pt x="221" y="547"/>
                              </a:lnTo>
                              <a:lnTo>
                                <a:pt x="217" y="545"/>
                              </a:lnTo>
                              <a:lnTo>
                                <a:pt x="214" y="544"/>
                              </a:lnTo>
                              <a:lnTo>
                                <a:pt x="209" y="544"/>
                              </a:lnTo>
                              <a:lnTo>
                                <a:pt x="205" y="541"/>
                              </a:lnTo>
                              <a:lnTo>
                                <a:pt x="207" y="545"/>
                              </a:lnTo>
                              <a:lnTo>
                                <a:pt x="202" y="548"/>
                              </a:lnTo>
                              <a:lnTo>
                                <a:pt x="199" y="549"/>
                              </a:lnTo>
                              <a:lnTo>
                                <a:pt x="197" y="549"/>
                              </a:lnTo>
                              <a:lnTo>
                                <a:pt x="191" y="550"/>
                              </a:lnTo>
                              <a:lnTo>
                                <a:pt x="186" y="550"/>
                              </a:lnTo>
                              <a:lnTo>
                                <a:pt x="187" y="552"/>
                              </a:lnTo>
                              <a:lnTo>
                                <a:pt x="188" y="554"/>
                              </a:lnTo>
                              <a:lnTo>
                                <a:pt x="187" y="555"/>
                              </a:lnTo>
                              <a:lnTo>
                                <a:pt x="186" y="555"/>
                              </a:lnTo>
                              <a:lnTo>
                                <a:pt x="176" y="554"/>
                              </a:lnTo>
                              <a:lnTo>
                                <a:pt x="175" y="554"/>
                              </a:lnTo>
                              <a:lnTo>
                                <a:pt x="174" y="556"/>
                              </a:lnTo>
                              <a:lnTo>
                                <a:pt x="170" y="555"/>
                              </a:lnTo>
                              <a:lnTo>
                                <a:pt x="167" y="552"/>
                              </a:lnTo>
                              <a:lnTo>
                                <a:pt x="163" y="550"/>
                              </a:lnTo>
                              <a:lnTo>
                                <a:pt x="160" y="550"/>
                              </a:lnTo>
                              <a:lnTo>
                                <a:pt x="157" y="550"/>
                              </a:lnTo>
                              <a:lnTo>
                                <a:pt x="144" y="554"/>
                              </a:lnTo>
                              <a:lnTo>
                                <a:pt x="142" y="558"/>
                              </a:lnTo>
                              <a:lnTo>
                                <a:pt x="141" y="564"/>
                              </a:lnTo>
                              <a:lnTo>
                                <a:pt x="139" y="569"/>
                              </a:lnTo>
                              <a:lnTo>
                                <a:pt x="136" y="573"/>
                              </a:lnTo>
                              <a:lnTo>
                                <a:pt x="132" y="573"/>
                              </a:lnTo>
                              <a:lnTo>
                                <a:pt x="129" y="571"/>
                              </a:lnTo>
                              <a:lnTo>
                                <a:pt x="123" y="567"/>
                              </a:lnTo>
                              <a:lnTo>
                                <a:pt x="121" y="566"/>
                              </a:lnTo>
                              <a:lnTo>
                                <a:pt x="120" y="566"/>
                              </a:lnTo>
                              <a:lnTo>
                                <a:pt x="119" y="566"/>
                              </a:lnTo>
                              <a:lnTo>
                                <a:pt x="117" y="567"/>
                              </a:lnTo>
                              <a:lnTo>
                                <a:pt x="114" y="567"/>
                              </a:lnTo>
                              <a:lnTo>
                                <a:pt x="111" y="568"/>
                              </a:lnTo>
                              <a:lnTo>
                                <a:pt x="104" y="571"/>
                              </a:lnTo>
                              <a:lnTo>
                                <a:pt x="101" y="572"/>
                              </a:lnTo>
                              <a:lnTo>
                                <a:pt x="95" y="577"/>
                              </a:lnTo>
                              <a:lnTo>
                                <a:pt x="94" y="578"/>
                              </a:lnTo>
                              <a:lnTo>
                                <a:pt x="92" y="582"/>
                              </a:lnTo>
                              <a:lnTo>
                                <a:pt x="89" y="583"/>
                              </a:lnTo>
                              <a:lnTo>
                                <a:pt x="86" y="580"/>
                              </a:lnTo>
                              <a:lnTo>
                                <a:pt x="83" y="579"/>
                              </a:lnTo>
                              <a:lnTo>
                                <a:pt x="79" y="580"/>
                              </a:lnTo>
                              <a:lnTo>
                                <a:pt x="77" y="582"/>
                              </a:lnTo>
                              <a:lnTo>
                                <a:pt x="76" y="580"/>
                              </a:lnTo>
                              <a:lnTo>
                                <a:pt x="76" y="578"/>
                              </a:lnTo>
                              <a:lnTo>
                                <a:pt x="78" y="575"/>
                              </a:lnTo>
                              <a:lnTo>
                                <a:pt x="85" y="572"/>
                              </a:lnTo>
                              <a:lnTo>
                                <a:pt x="91" y="566"/>
                              </a:lnTo>
                              <a:lnTo>
                                <a:pt x="94" y="562"/>
                              </a:lnTo>
                              <a:lnTo>
                                <a:pt x="95" y="561"/>
                              </a:lnTo>
                              <a:lnTo>
                                <a:pt x="97" y="560"/>
                              </a:lnTo>
                              <a:lnTo>
                                <a:pt x="99" y="559"/>
                              </a:lnTo>
                              <a:lnTo>
                                <a:pt x="100" y="556"/>
                              </a:lnTo>
                              <a:lnTo>
                                <a:pt x="108" y="547"/>
                              </a:lnTo>
                              <a:lnTo>
                                <a:pt x="109" y="545"/>
                              </a:lnTo>
                              <a:lnTo>
                                <a:pt x="110" y="541"/>
                              </a:lnTo>
                              <a:lnTo>
                                <a:pt x="110" y="537"/>
                              </a:lnTo>
                              <a:lnTo>
                                <a:pt x="117" y="535"/>
                              </a:lnTo>
                              <a:lnTo>
                                <a:pt x="121" y="527"/>
                              </a:lnTo>
                              <a:lnTo>
                                <a:pt x="121" y="526"/>
                              </a:lnTo>
                              <a:lnTo>
                                <a:pt x="131" y="525"/>
                              </a:lnTo>
                              <a:lnTo>
                                <a:pt x="138" y="525"/>
                              </a:lnTo>
                              <a:lnTo>
                                <a:pt x="145" y="527"/>
                              </a:lnTo>
                              <a:lnTo>
                                <a:pt x="149" y="527"/>
                              </a:lnTo>
                              <a:lnTo>
                                <a:pt x="152" y="526"/>
                              </a:lnTo>
                              <a:lnTo>
                                <a:pt x="155" y="525"/>
                              </a:lnTo>
                              <a:lnTo>
                                <a:pt x="160" y="517"/>
                              </a:lnTo>
                              <a:lnTo>
                                <a:pt x="163" y="514"/>
                              </a:lnTo>
                              <a:lnTo>
                                <a:pt x="166" y="510"/>
                              </a:lnTo>
                              <a:lnTo>
                                <a:pt x="169" y="507"/>
                              </a:lnTo>
                              <a:lnTo>
                                <a:pt x="174" y="500"/>
                              </a:lnTo>
                              <a:lnTo>
                                <a:pt x="171" y="503"/>
                              </a:lnTo>
                              <a:lnTo>
                                <a:pt x="166" y="506"/>
                              </a:lnTo>
                              <a:lnTo>
                                <a:pt x="164" y="508"/>
                              </a:lnTo>
                              <a:lnTo>
                                <a:pt x="157" y="510"/>
                              </a:lnTo>
                              <a:lnTo>
                                <a:pt x="154" y="512"/>
                              </a:lnTo>
                              <a:lnTo>
                                <a:pt x="149" y="517"/>
                              </a:lnTo>
                              <a:lnTo>
                                <a:pt x="147" y="517"/>
                              </a:lnTo>
                              <a:lnTo>
                                <a:pt x="140" y="516"/>
                              </a:lnTo>
                              <a:lnTo>
                                <a:pt x="134" y="510"/>
                              </a:lnTo>
                              <a:lnTo>
                                <a:pt x="130" y="508"/>
                              </a:lnTo>
                              <a:lnTo>
                                <a:pt x="128" y="508"/>
                              </a:lnTo>
                              <a:lnTo>
                                <a:pt x="126" y="508"/>
                              </a:lnTo>
                              <a:lnTo>
                                <a:pt x="122" y="509"/>
                              </a:lnTo>
                              <a:lnTo>
                                <a:pt x="119" y="509"/>
                              </a:lnTo>
                              <a:lnTo>
                                <a:pt x="121" y="506"/>
                              </a:lnTo>
                              <a:lnTo>
                                <a:pt x="124" y="504"/>
                              </a:lnTo>
                              <a:lnTo>
                                <a:pt x="117" y="503"/>
                              </a:lnTo>
                              <a:lnTo>
                                <a:pt x="116" y="503"/>
                              </a:lnTo>
                              <a:lnTo>
                                <a:pt x="114" y="500"/>
                              </a:lnTo>
                              <a:lnTo>
                                <a:pt x="110" y="500"/>
                              </a:lnTo>
                              <a:lnTo>
                                <a:pt x="108" y="501"/>
                              </a:lnTo>
                              <a:lnTo>
                                <a:pt x="104" y="503"/>
                              </a:lnTo>
                              <a:lnTo>
                                <a:pt x="99" y="506"/>
                              </a:lnTo>
                              <a:lnTo>
                                <a:pt x="92" y="502"/>
                              </a:lnTo>
                              <a:lnTo>
                                <a:pt x="90" y="500"/>
                              </a:lnTo>
                              <a:lnTo>
                                <a:pt x="90" y="497"/>
                              </a:lnTo>
                              <a:lnTo>
                                <a:pt x="89" y="495"/>
                              </a:lnTo>
                              <a:lnTo>
                                <a:pt x="88" y="493"/>
                              </a:lnTo>
                              <a:lnTo>
                                <a:pt x="90" y="490"/>
                              </a:lnTo>
                              <a:lnTo>
                                <a:pt x="93" y="488"/>
                              </a:lnTo>
                              <a:lnTo>
                                <a:pt x="99" y="485"/>
                              </a:lnTo>
                              <a:lnTo>
                                <a:pt x="109" y="480"/>
                              </a:lnTo>
                              <a:lnTo>
                                <a:pt x="114" y="478"/>
                              </a:lnTo>
                              <a:lnTo>
                                <a:pt x="119" y="474"/>
                              </a:lnTo>
                              <a:lnTo>
                                <a:pt x="122" y="471"/>
                              </a:lnTo>
                              <a:lnTo>
                                <a:pt x="123" y="468"/>
                              </a:lnTo>
                              <a:lnTo>
                                <a:pt x="125" y="464"/>
                              </a:lnTo>
                              <a:lnTo>
                                <a:pt x="127" y="461"/>
                              </a:lnTo>
                              <a:lnTo>
                                <a:pt x="125" y="460"/>
                              </a:lnTo>
                              <a:lnTo>
                                <a:pt x="124" y="457"/>
                              </a:lnTo>
                              <a:lnTo>
                                <a:pt x="124" y="455"/>
                              </a:lnTo>
                              <a:lnTo>
                                <a:pt x="125" y="452"/>
                              </a:lnTo>
                              <a:lnTo>
                                <a:pt x="124" y="450"/>
                              </a:lnTo>
                              <a:lnTo>
                                <a:pt x="122" y="447"/>
                              </a:lnTo>
                              <a:lnTo>
                                <a:pt x="122" y="445"/>
                              </a:lnTo>
                              <a:lnTo>
                                <a:pt x="123" y="442"/>
                              </a:lnTo>
                              <a:lnTo>
                                <a:pt x="119" y="442"/>
                              </a:lnTo>
                              <a:lnTo>
                                <a:pt x="115" y="443"/>
                              </a:lnTo>
                              <a:lnTo>
                                <a:pt x="112" y="445"/>
                              </a:lnTo>
                              <a:lnTo>
                                <a:pt x="108" y="447"/>
                              </a:lnTo>
                              <a:lnTo>
                                <a:pt x="105" y="447"/>
                              </a:lnTo>
                              <a:lnTo>
                                <a:pt x="105" y="446"/>
                              </a:lnTo>
                              <a:lnTo>
                                <a:pt x="106" y="443"/>
                              </a:lnTo>
                              <a:lnTo>
                                <a:pt x="110" y="440"/>
                              </a:lnTo>
                              <a:lnTo>
                                <a:pt x="114" y="437"/>
                              </a:lnTo>
                              <a:lnTo>
                                <a:pt x="115" y="435"/>
                              </a:lnTo>
                              <a:lnTo>
                                <a:pt x="116" y="432"/>
                              </a:lnTo>
                              <a:lnTo>
                                <a:pt x="118" y="430"/>
                              </a:lnTo>
                              <a:lnTo>
                                <a:pt x="123" y="427"/>
                              </a:lnTo>
                              <a:lnTo>
                                <a:pt x="132" y="422"/>
                              </a:lnTo>
                              <a:lnTo>
                                <a:pt x="134" y="422"/>
                              </a:lnTo>
                              <a:lnTo>
                                <a:pt x="137" y="422"/>
                              </a:lnTo>
                              <a:lnTo>
                                <a:pt x="141" y="422"/>
                              </a:lnTo>
                              <a:lnTo>
                                <a:pt x="144" y="421"/>
                              </a:lnTo>
                              <a:lnTo>
                                <a:pt x="147" y="420"/>
                              </a:lnTo>
                              <a:lnTo>
                                <a:pt x="153" y="424"/>
                              </a:lnTo>
                              <a:lnTo>
                                <a:pt x="152" y="418"/>
                              </a:lnTo>
                              <a:lnTo>
                                <a:pt x="155" y="416"/>
                              </a:lnTo>
                              <a:lnTo>
                                <a:pt x="159" y="422"/>
                              </a:lnTo>
                              <a:lnTo>
                                <a:pt x="161" y="423"/>
                              </a:lnTo>
                              <a:lnTo>
                                <a:pt x="164" y="422"/>
                              </a:lnTo>
                              <a:lnTo>
                                <a:pt x="163" y="421"/>
                              </a:lnTo>
                              <a:lnTo>
                                <a:pt x="162" y="421"/>
                              </a:lnTo>
                              <a:lnTo>
                                <a:pt x="159" y="420"/>
                              </a:lnTo>
                              <a:lnTo>
                                <a:pt x="157" y="418"/>
                              </a:lnTo>
                              <a:lnTo>
                                <a:pt x="155" y="411"/>
                              </a:lnTo>
                              <a:lnTo>
                                <a:pt x="155" y="408"/>
                              </a:lnTo>
                              <a:lnTo>
                                <a:pt x="157" y="404"/>
                              </a:lnTo>
                              <a:lnTo>
                                <a:pt x="159" y="400"/>
                              </a:lnTo>
                              <a:lnTo>
                                <a:pt x="157" y="400"/>
                              </a:lnTo>
                              <a:lnTo>
                                <a:pt x="155" y="398"/>
                              </a:lnTo>
                              <a:lnTo>
                                <a:pt x="155" y="395"/>
                              </a:lnTo>
                              <a:lnTo>
                                <a:pt x="156" y="391"/>
                              </a:lnTo>
                              <a:lnTo>
                                <a:pt x="160" y="389"/>
                              </a:lnTo>
                              <a:lnTo>
                                <a:pt x="161" y="385"/>
                              </a:lnTo>
                              <a:lnTo>
                                <a:pt x="161" y="380"/>
                              </a:lnTo>
                              <a:lnTo>
                                <a:pt x="160" y="377"/>
                              </a:lnTo>
                              <a:lnTo>
                                <a:pt x="157" y="378"/>
                              </a:lnTo>
                              <a:lnTo>
                                <a:pt x="155" y="378"/>
                              </a:lnTo>
                              <a:lnTo>
                                <a:pt x="153" y="380"/>
                              </a:lnTo>
                              <a:lnTo>
                                <a:pt x="152" y="380"/>
                              </a:lnTo>
                              <a:lnTo>
                                <a:pt x="147" y="375"/>
                              </a:lnTo>
                              <a:lnTo>
                                <a:pt x="144" y="371"/>
                              </a:lnTo>
                              <a:lnTo>
                                <a:pt x="139" y="363"/>
                              </a:lnTo>
                              <a:lnTo>
                                <a:pt x="138" y="357"/>
                              </a:lnTo>
                              <a:lnTo>
                                <a:pt x="142" y="346"/>
                              </a:lnTo>
                              <a:lnTo>
                                <a:pt x="148" y="339"/>
                              </a:lnTo>
                              <a:lnTo>
                                <a:pt x="155" y="337"/>
                              </a:lnTo>
                              <a:lnTo>
                                <a:pt x="154" y="336"/>
                              </a:lnTo>
                              <a:lnTo>
                                <a:pt x="143" y="336"/>
                              </a:lnTo>
                              <a:lnTo>
                                <a:pt x="140" y="337"/>
                              </a:lnTo>
                              <a:lnTo>
                                <a:pt x="136" y="340"/>
                              </a:lnTo>
                              <a:lnTo>
                                <a:pt x="135" y="341"/>
                              </a:lnTo>
                              <a:lnTo>
                                <a:pt x="133" y="341"/>
                              </a:lnTo>
                              <a:lnTo>
                                <a:pt x="131" y="342"/>
                              </a:lnTo>
                              <a:lnTo>
                                <a:pt x="129" y="345"/>
                              </a:lnTo>
                              <a:lnTo>
                                <a:pt x="127" y="346"/>
                              </a:lnTo>
                              <a:lnTo>
                                <a:pt x="124" y="345"/>
                              </a:lnTo>
                              <a:lnTo>
                                <a:pt x="122" y="346"/>
                              </a:lnTo>
                              <a:lnTo>
                                <a:pt x="121" y="345"/>
                              </a:lnTo>
                              <a:lnTo>
                                <a:pt x="120" y="343"/>
                              </a:lnTo>
                              <a:lnTo>
                                <a:pt x="118" y="342"/>
                              </a:lnTo>
                              <a:lnTo>
                                <a:pt x="117" y="343"/>
                              </a:lnTo>
                              <a:lnTo>
                                <a:pt x="114" y="345"/>
                              </a:lnTo>
                              <a:lnTo>
                                <a:pt x="110" y="347"/>
                              </a:lnTo>
                              <a:lnTo>
                                <a:pt x="106" y="345"/>
                              </a:lnTo>
                              <a:lnTo>
                                <a:pt x="101" y="342"/>
                              </a:lnTo>
                              <a:lnTo>
                                <a:pt x="100" y="343"/>
                              </a:lnTo>
                              <a:lnTo>
                                <a:pt x="99" y="346"/>
                              </a:lnTo>
                              <a:lnTo>
                                <a:pt x="99" y="351"/>
                              </a:lnTo>
                              <a:lnTo>
                                <a:pt x="95" y="347"/>
                              </a:lnTo>
                              <a:lnTo>
                                <a:pt x="91" y="342"/>
                              </a:lnTo>
                              <a:lnTo>
                                <a:pt x="90" y="339"/>
                              </a:lnTo>
                              <a:lnTo>
                                <a:pt x="90" y="335"/>
                              </a:lnTo>
                              <a:lnTo>
                                <a:pt x="92" y="334"/>
                              </a:lnTo>
                              <a:lnTo>
                                <a:pt x="94" y="335"/>
                              </a:lnTo>
                              <a:lnTo>
                                <a:pt x="97" y="326"/>
                              </a:lnTo>
                              <a:lnTo>
                                <a:pt x="102" y="315"/>
                              </a:lnTo>
                              <a:lnTo>
                                <a:pt x="104" y="312"/>
                              </a:lnTo>
                              <a:lnTo>
                                <a:pt x="105" y="308"/>
                              </a:lnTo>
                              <a:lnTo>
                                <a:pt x="105" y="304"/>
                              </a:lnTo>
                              <a:lnTo>
                                <a:pt x="104" y="303"/>
                              </a:lnTo>
                              <a:lnTo>
                                <a:pt x="99" y="297"/>
                              </a:lnTo>
                              <a:lnTo>
                                <a:pt x="99" y="292"/>
                              </a:lnTo>
                              <a:lnTo>
                                <a:pt x="100" y="287"/>
                              </a:lnTo>
                              <a:lnTo>
                                <a:pt x="101" y="284"/>
                              </a:lnTo>
                              <a:lnTo>
                                <a:pt x="101" y="284"/>
                              </a:lnTo>
                              <a:lnTo>
                                <a:pt x="108" y="284"/>
                              </a:lnTo>
                              <a:lnTo>
                                <a:pt x="106" y="283"/>
                              </a:lnTo>
                              <a:lnTo>
                                <a:pt x="100" y="278"/>
                              </a:lnTo>
                              <a:lnTo>
                                <a:pt x="100" y="276"/>
                              </a:lnTo>
                              <a:lnTo>
                                <a:pt x="101" y="272"/>
                              </a:lnTo>
                              <a:lnTo>
                                <a:pt x="101" y="273"/>
                              </a:lnTo>
                              <a:lnTo>
                                <a:pt x="100" y="274"/>
                              </a:lnTo>
                              <a:lnTo>
                                <a:pt x="98" y="279"/>
                              </a:lnTo>
                              <a:lnTo>
                                <a:pt x="97" y="280"/>
                              </a:lnTo>
                              <a:lnTo>
                                <a:pt x="93" y="281"/>
                              </a:lnTo>
                              <a:lnTo>
                                <a:pt x="92" y="284"/>
                              </a:lnTo>
                              <a:lnTo>
                                <a:pt x="91" y="284"/>
                              </a:lnTo>
                              <a:lnTo>
                                <a:pt x="89" y="284"/>
                              </a:lnTo>
                              <a:lnTo>
                                <a:pt x="89" y="287"/>
                              </a:lnTo>
                              <a:lnTo>
                                <a:pt x="89" y="287"/>
                              </a:lnTo>
                              <a:lnTo>
                                <a:pt x="88" y="284"/>
                              </a:lnTo>
                              <a:lnTo>
                                <a:pt x="88" y="280"/>
                              </a:lnTo>
                              <a:lnTo>
                                <a:pt x="89" y="277"/>
                              </a:lnTo>
                              <a:lnTo>
                                <a:pt x="90" y="274"/>
                              </a:lnTo>
                              <a:lnTo>
                                <a:pt x="95" y="268"/>
                              </a:lnTo>
                              <a:lnTo>
                                <a:pt x="93" y="270"/>
                              </a:lnTo>
                              <a:lnTo>
                                <a:pt x="87" y="276"/>
                              </a:lnTo>
                              <a:lnTo>
                                <a:pt x="84" y="279"/>
                              </a:lnTo>
                              <a:lnTo>
                                <a:pt x="83" y="280"/>
                              </a:lnTo>
                              <a:lnTo>
                                <a:pt x="83" y="282"/>
                              </a:lnTo>
                              <a:lnTo>
                                <a:pt x="83" y="283"/>
                              </a:lnTo>
                              <a:lnTo>
                                <a:pt x="84" y="290"/>
                              </a:lnTo>
                              <a:lnTo>
                                <a:pt x="84" y="293"/>
                              </a:lnTo>
                              <a:lnTo>
                                <a:pt x="78" y="314"/>
                              </a:lnTo>
                              <a:lnTo>
                                <a:pt x="78" y="315"/>
                              </a:lnTo>
                              <a:lnTo>
                                <a:pt x="77" y="317"/>
                              </a:lnTo>
                              <a:lnTo>
                                <a:pt x="76" y="317"/>
                              </a:lnTo>
                              <a:lnTo>
                                <a:pt x="73" y="317"/>
                              </a:lnTo>
                              <a:lnTo>
                                <a:pt x="72" y="315"/>
                              </a:lnTo>
                              <a:lnTo>
                                <a:pt x="72" y="313"/>
                              </a:lnTo>
                              <a:lnTo>
                                <a:pt x="73" y="311"/>
                              </a:lnTo>
                              <a:lnTo>
                                <a:pt x="75" y="301"/>
                              </a:lnTo>
                              <a:lnTo>
                                <a:pt x="76" y="298"/>
                              </a:lnTo>
                              <a:lnTo>
                                <a:pt x="77" y="296"/>
                              </a:lnTo>
                              <a:lnTo>
                                <a:pt x="80" y="291"/>
                              </a:lnTo>
                              <a:lnTo>
                                <a:pt x="80" y="291"/>
                              </a:lnTo>
                              <a:lnTo>
                                <a:pt x="78" y="292"/>
                              </a:lnTo>
                              <a:lnTo>
                                <a:pt x="77" y="291"/>
                              </a:lnTo>
                              <a:lnTo>
                                <a:pt x="77" y="291"/>
                              </a:lnTo>
                              <a:lnTo>
                                <a:pt x="77" y="278"/>
                              </a:lnTo>
                              <a:lnTo>
                                <a:pt x="78" y="273"/>
                              </a:lnTo>
                              <a:lnTo>
                                <a:pt x="79" y="267"/>
                              </a:lnTo>
                              <a:lnTo>
                                <a:pt x="81" y="262"/>
                              </a:lnTo>
                              <a:lnTo>
                                <a:pt x="83" y="257"/>
                              </a:lnTo>
                              <a:lnTo>
                                <a:pt x="84" y="252"/>
                              </a:lnTo>
                              <a:lnTo>
                                <a:pt x="86" y="250"/>
                              </a:lnTo>
                              <a:lnTo>
                                <a:pt x="86" y="247"/>
                              </a:lnTo>
                              <a:lnTo>
                                <a:pt x="88" y="243"/>
                              </a:lnTo>
                              <a:lnTo>
                                <a:pt x="90" y="239"/>
                              </a:lnTo>
                              <a:lnTo>
                                <a:pt x="89" y="240"/>
                              </a:lnTo>
                              <a:lnTo>
                                <a:pt x="78" y="249"/>
                              </a:lnTo>
                              <a:lnTo>
                                <a:pt x="76" y="251"/>
                              </a:lnTo>
                              <a:lnTo>
                                <a:pt x="72" y="251"/>
                              </a:lnTo>
                              <a:lnTo>
                                <a:pt x="69" y="250"/>
                              </a:lnTo>
                              <a:lnTo>
                                <a:pt x="67" y="248"/>
                              </a:lnTo>
                              <a:lnTo>
                                <a:pt x="66" y="243"/>
                              </a:lnTo>
                              <a:lnTo>
                                <a:pt x="63" y="243"/>
                              </a:lnTo>
                              <a:lnTo>
                                <a:pt x="61" y="242"/>
                              </a:lnTo>
                              <a:lnTo>
                                <a:pt x="61" y="241"/>
                              </a:lnTo>
                              <a:lnTo>
                                <a:pt x="64" y="238"/>
                              </a:lnTo>
                              <a:lnTo>
                                <a:pt x="69" y="238"/>
                              </a:lnTo>
                              <a:lnTo>
                                <a:pt x="73" y="233"/>
                              </a:lnTo>
                              <a:lnTo>
                                <a:pt x="69" y="231"/>
                              </a:lnTo>
                              <a:lnTo>
                                <a:pt x="70" y="230"/>
                              </a:lnTo>
                              <a:lnTo>
                                <a:pt x="73" y="228"/>
                              </a:lnTo>
                              <a:lnTo>
                                <a:pt x="78" y="220"/>
                              </a:lnTo>
                              <a:lnTo>
                                <a:pt x="78" y="213"/>
                              </a:lnTo>
                              <a:lnTo>
                                <a:pt x="77" y="209"/>
                              </a:lnTo>
                              <a:lnTo>
                                <a:pt x="75" y="207"/>
                              </a:lnTo>
                              <a:lnTo>
                                <a:pt x="72" y="204"/>
                              </a:lnTo>
                              <a:lnTo>
                                <a:pt x="71" y="201"/>
                              </a:lnTo>
                              <a:lnTo>
                                <a:pt x="71" y="199"/>
                              </a:lnTo>
                              <a:lnTo>
                                <a:pt x="72" y="198"/>
                              </a:lnTo>
                              <a:lnTo>
                                <a:pt x="75" y="196"/>
                              </a:lnTo>
                              <a:lnTo>
                                <a:pt x="78" y="195"/>
                              </a:lnTo>
                              <a:lnTo>
                                <a:pt x="75" y="193"/>
                              </a:lnTo>
                              <a:lnTo>
                                <a:pt x="74" y="192"/>
                              </a:lnTo>
                              <a:lnTo>
                                <a:pt x="73" y="189"/>
                              </a:lnTo>
                              <a:lnTo>
                                <a:pt x="73" y="188"/>
                              </a:lnTo>
                              <a:lnTo>
                                <a:pt x="75" y="181"/>
                              </a:lnTo>
                              <a:lnTo>
                                <a:pt x="75" y="179"/>
                              </a:lnTo>
                              <a:lnTo>
                                <a:pt x="77" y="176"/>
                              </a:lnTo>
                              <a:lnTo>
                                <a:pt x="85" y="176"/>
                              </a:lnTo>
                              <a:lnTo>
                                <a:pt x="86" y="175"/>
                              </a:lnTo>
                              <a:lnTo>
                                <a:pt x="87" y="174"/>
                              </a:lnTo>
                              <a:lnTo>
                                <a:pt x="90" y="176"/>
                              </a:lnTo>
                              <a:lnTo>
                                <a:pt x="90" y="174"/>
                              </a:lnTo>
                              <a:lnTo>
                                <a:pt x="84" y="166"/>
                              </a:lnTo>
                              <a:lnTo>
                                <a:pt x="83" y="165"/>
                              </a:lnTo>
                              <a:lnTo>
                                <a:pt x="85" y="161"/>
                              </a:lnTo>
                              <a:lnTo>
                                <a:pt x="85" y="159"/>
                              </a:lnTo>
                              <a:lnTo>
                                <a:pt x="84" y="157"/>
                              </a:lnTo>
                              <a:lnTo>
                                <a:pt x="85" y="155"/>
                              </a:lnTo>
                              <a:lnTo>
                                <a:pt x="88" y="155"/>
                              </a:lnTo>
                              <a:lnTo>
                                <a:pt x="94" y="155"/>
                              </a:lnTo>
                              <a:lnTo>
                                <a:pt x="95" y="154"/>
                              </a:lnTo>
                              <a:lnTo>
                                <a:pt x="95" y="152"/>
                              </a:lnTo>
                              <a:lnTo>
                                <a:pt x="93" y="149"/>
                              </a:lnTo>
                              <a:lnTo>
                                <a:pt x="93" y="147"/>
                              </a:lnTo>
                              <a:lnTo>
                                <a:pt x="93" y="145"/>
                              </a:lnTo>
                              <a:lnTo>
                                <a:pt x="93" y="141"/>
                              </a:lnTo>
                              <a:lnTo>
                                <a:pt x="94" y="139"/>
                              </a:lnTo>
                              <a:lnTo>
                                <a:pt x="95" y="136"/>
                              </a:lnTo>
                              <a:lnTo>
                                <a:pt x="96" y="136"/>
                              </a:lnTo>
                              <a:lnTo>
                                <a:pt x="98" y="135"/>
                              </a:lnTo>
                              <a:lnTo>
                                <a:pt x="101" y="136"/>
                              </a:lnTo>
                              <a:lnTo>
                                <a:pt x="103" y="137"/>
                              </a:lnTo>
                              <a:lnTo>
                                <a:pt x="104" y="139"/>
                              </a:lnTo>
                              <a:lnTo>
                                <a:pt x="105" y="139"/>
                              </a:lnTo>
                              <a:lnTo>
                                <a:pt x="110" y="136"/>
                              </a:lnTo>
                              <a:lnTo>
                                <a:pt x="111" y="136"/>
                              </a:lnTo>
                              <a:lnTo>
                                <a:pt x="113" y="139"/>
                              </a:lnTo>
                              <a:lnTo>
                                <a:pt x="121" y="137"/>
                              </a:lnTo>
                              <a:lnTo>
                                <a:pt x="130" y="136"/>
                              </a:lnTo>
                              <a:lnTo>
                                <a:pt x="136" y="134"/>
                              </a:lnTo>
                              <a:lnTo>
                                <a:pt x="142" y="133"/>
                              </a:lnTo>
                              <a:lnTo>
                                <a:pt x="149" y="131"/>
                              </a:lnTo>
                              <a:lnTo>
                                <a:pt x="155" y="132"/>
                              </a:lnTo>
                              <a:lnTo>
                                <a:pt x="155" y="133"/>
                              </a:lnTo>
                              <a:lnTo>
                                <a:pt x="155" y="135"/>
                              </a:lnTo>
                              <a:lnTo>
                                <a:pt x="153" y="139"/>
                              </a:lnTo>
                              <a:close/>
                              <a:moveTo>
                                <a:pt x="59" y="148"/>
                              </a:moveTo>
                              <a:lnTo>
                                <a:pt x="55" y="158"/>
                              </a:lnTo>
                              <a:lnTo>
                                <a:pt x="54" y="158"/>
                              </a:lnTo>
                              <a:lnTo>
                                <a:pt x="53" y="161"/>
                              </a:lnTo>
                              <a:lnTo>
                                <a:pt x="48" y="164"/>
                              </a:lnTo>
                              <a:lnTo>
                                <a:pt x="52" y="164"/>
                              </a:lnTo>
                              <a:lnTo>
                                <a:pt x="53" y="164"/>
                              </a:lnTo>
                              <a:lnTo>
                                <a:pt x="53" y="167"/>
                              </a:lnTo>
                              <a:lnTo>
                                <a:pt x="52" y="168"/>
                              </a:lnTo>
                              <a:lnTo>
                                <a:pt x="48" y="172"/>
                              </a:lnTo>
                              <a:lnTo>
                                <a:pt x="44" y="174"/>
                              </a:lnTo>
                              <a:lnTo>
                                <a:pt x="41" y="179"/>
                              </a:lnTo>
                              <a:lnTo>
                                <a:pt x="39" y="179"/>
                              </a:lnTo>
                              <a:lnTo>
                                <a:pt x="37" y="182"/>
                              </a:lnTo>
                              <a:lnTo>
                                <a:pt x="36" y="183"/>
                              </a:lnTo>
                              <a:lnTo>
                                <a:pt x="36" y="183"/>
                              </a:lnTo>
                              <a:lnTo>
                                <a:pt x="34" y="183"/>
                              </a:lnTo>
                              <a:lnTo>
                                <a:pt x="32" y="180"/>
                              </a:lnTo>
                              <a:lnTo>
                                <a:pt x="36" y="177"/>
                              </a:lnTo>
                              <a:lnTo>
                                <a:pt x="36" y="175"/>
                              </a:lnTo>
                              <a:lnTo>
                                <a:pt x="39" y="174"/>
                              </a:lnTo>
                              <a:lnTo>
                                <a:pt x="38" y="173"/>
                              </a:lnTo>
                              <a:lnTo>
                                <a:pt x="35" y="170"/>
                              </a:lnTo>
                              <a:lnTo>
                                <a:pt x="33" y="169"/>
                              </a:lnTo>
                              <a:lnTo>
                                <a:pt x="33" y="168"/>
                              </a:lnTo>
                              <a:lnTo>
                                <a:pt x="35" y="166"/>
                              </a:lnTo>
                              <a:lnTo>
                                <a:pt x="34" y="165"/>
                              </a:lnTo>
                              <a:lnTo>
                                <a:pt x="34" y="165"/>
                              </a:lnTo>
                              <a:lnTo>
                                <a:pt x="32" y="164"/>
                              </a:lnTo>
                              <a:lnTo>
                                <a:pt x="32" y="164"/>
                              </a:lnTo>
                              <a:lnTo>
                                <a:pt x="32" y="161"/>
                              </a:lnTo>
                              <a:lnTo>
                                <a:pt x="32" y="158"/>
                              </a:lnTo>
                              <a:lnTo>
                                <a:pt x="33" y="158"/>
                              </a:lnTo>
                              <a:lnTo>
                                <a:pt x="34" y="157"/>
                              </a:lnTo>
                              <a:lnTo>
                                <a:pt x="34" y="156"/>
                              </a:lnTo>
                              <a:lnTo>
                                <a:pt x="36" y="157"/>
                              </a:lnTo>
                              <a:lnTo>
                                <a:pt x="38" y="158"/>
                              </a:lnTo>
                              <a:lnTo>
                                <a:pt x="40" y="158"/>
                              </a:lnTo>
                              <a:lnTo>
                                <a:pt x="43" y="158"/>
                              </a:lnTo>
                              <a:lnTo>
                                <a:pt x="43" y="158"/>
                              </a:lnTo>
                              <a:lnTo>
                                <a:pt x="41" y="153"/>
                              </a:lnTo>
                              <a:lnTo>
                                <a:pt x="42" y="152"/>
                              </a:lnTo>
                              <a:lnTo>
                                <a:pt x="43" y="150"/>
                              </a:lnTo>
                              <a:lnTo>
                                <a:pt x="48" y="147"/>
                              </a:lnTo>
                              <a:lnTo>
                                <a:pt x="56" y="141"/>
                              </a:lnTo>
                              <a:lnTo>
                                <a:pt x="58" y="140"/>
                              </a:lnTo>
                              <a:lnTo>
                                <a:pt x="59" y="141"/>
                              </a:lnTo>
                              <a:lnTo>
                                <a:pt x="59" y="144"/>
                              </a:lnTo>
                              <a:lnTo>
                                <a:pt x="59" y="148"/>
                              </a:lnTo>
                              <a:close/>
                              <a:moveTo>
                                <a:pt x="28" y="187"/>
                              </a:moveTo>
                              <a:lnTo>
                                <a:pt x="32" y="190"/>
                              </a:lnTo>
                              <a:lnTo>
                                <a:pt x="30" y="196"/>
                              </a:lnTo>
                              <a:lnTo>
                                <a:pt x="25" y="196"/>
                              </a:lnTo>
                              <a:lnTo>
                                <a:pt x="19" y="192"/>
                              </a:lnTo>
                              <a:lnTo>
                                <a:pt x="19" y="191"/>
                              </a:lnTo>
                              <a:lnTo>
                                <a:pt x="20" y="189"/>
                              </a:lnTo>
                              <a:lnTo>
                                <a:pt x="20" y="189"/>
                              </a:lnTo>
                              <a:lnTo>
                                <a:pt x="21" y="189"/>
                              </a:lnTo>
                              <a:lnTo>
                                <a:pt x="23" y="189"/>
                              </a:lnTo>
                              <a:lnTo>
                                <a:pt x="25" y="188"/>
                              </a:lnTo>
                              <a:lnTo>
                                <a:pt x="26" y="188"/>
                              </a:lnTo>
                              <a:lnTo>
                                <a:pt x="28" y="187"/>
                              </a:lnTo>
                              <a:close/>
                              <a:moveTo>
                                <a:pt x="61" y="198"/>
                              </a:moveTo>
                              <a:lnTo>
                                <a:pt x="61" y="200"/>
                              </a:lnTo>
                              <a:lnTo>
                                <a:pt x="60" y="202"/>
                              </a:lnTo>
                              <a:lnTo>
                                <a:pt x="61" y="206"/>
                              </a:lnTo>
                              <a:lnTo>
                                <a:pt x="61" y="208"/>
                              </a:lnTo>
                              <a:lnTo>
                                <a:pt x="62" y="209"/>
                              </a:lnTo>
                              <a:lnTo>
                                <a:pt x="63" y="210"/>
                              </a:lnTo>
                              <a:lnTo>
                                <a:pt x="69" y="211"/>
                              </a:lnTo>
                              <a:lnTo>
                                <a:pt x="74" y="210"/>
                              </a:lnTo>
                              <a:lnTo>
                                <a:pt x="75" y="211"/>
                              </a:lnTo>
                              <a:lnTo>
                                <a:pt x="75" y="213"/>
                              </a:lnTo>
                              <a:lnTo>
                                <a:pt x="75" y="215"/>
                              </a:lnTo>
                              <a:lnTo>
                                <a:pt x="72" y="218"/>
                              </a:lnTo>
                              <a:lnTo>
                                <a:pt x="68" y="222"/>
                              </a:lnTo>
                              <a:lnTo>
                                <a:pt x="67" y="223"/>
                              </a:lnTo>
                              <a:lnTo>
                                <a:pt x="66" y="223"/>
                              </a:lnTo>
                              <a:lnTo>
                                <a:pt x="65" y="222"/>
                              </a:lnTo>
                              <a:lnTo>
                                <a:pt x="64" y="215"/>
                              </a:lnTo>
                              <a:lnTo>
                                <a:pt x="60" y="215"/>
                              </a:lnTo>
                              <a:lnTo>
                                <a:pt x="57" y="215"/>
                              </a:lnTo>
                              <a:lnTo>
                                <a:pt x="55" y="214"/>
                              </a:lnTo>
                              <a:lnTo>
                                <a:pt x="54" y="212"/>
                              </a:lnTo>
                              <a:lnTo>
                                <a:pt x="51" y="207"/>
                              </a:lnTo>
                              <a:lnTo>
                                <a:pt x="45" y="205"/>
                              </a:lnTo>
                              <a:lnTo>
                                <a:pt x="43" y="202"/>
                              </a:lnTo>
                              <a:lnTo>
                                <a:pt x="42" y="200"/>
                              </a:lnTo>
                              <a:lnTo>
                                <a:pt x="42" y="200"/>
                              </a:lnTo>
                              <a:lnTo>
                                <a:pt x="43" y="198"/>
                              </a:lnTo>
                              <a:lnTo>
                                <a:pt x="45" y="199"/>
                              </a:lnTo>
                              <a:lnTo>
                                <a:pt x="47" y="198"/>
                              </a:lnTo>
                              <a:lnTo>
                                <a:pt x="47" y="197"/>
                              </a:lnTo>
                              <a:lnTo>
                                <a:pt x="47" y="196"/>
                              </a:lnTo>
                              <a:lnTo>
                                <a:pt x="47" y="194"/>
                              </a:lnTo>
                              <a:lnTo>
                                <a:pt x="47" y="194"/>
                              </a:lnTo>
                              <a:lnTo>
                                <a:pt x="54" y="192"/>
                              </a:lnTo>
                              <a:lnTo>
                                <a:pt x="54" y="188"/>
                              </a:lnTo>
                              <a:lnTo>
                                <a:pt x="56" y="188"/>
                              </a:lnTo>
                              <a:lnTo>
                                <a:pt x="58" y="189"/>
                              </a:lnTo>
                              <a:lnTo>
                                <a:pt x="60" y="193"/>
                              </a:lnTo>
                              <a:lnTo>
                                <a:pt x="61" y="198"/>
                              </a:lnTo>
                              <a:close/>
                              <a:moveTo>
                                <a:pt x="27" y="219"/>
                              </a:moveTo>
                              <a:lnTo>
                                <a:pt x="26" y="220"/>
                              </a:lnTo>
                              <a:lnTo>
                                <a:pt x="24" y="219"/>
                              </a:lnTo>
                              <a:lnTo>
                                <a:pt x="23" y="218"/>
                              </a:lnTo>
                              <a:lnTo>
                                <a:pt x="22" y="215"/>
                              </a:lnTo>
                              <a:lnTo>
                                <a:pt x="22" y="213"/>
                              </a:lnTo>
                              <a:lnTo>
                                <a:pt x="22" y="209"/>
                              </a:lnTo>
                              <a:lnTo>
                                <a:pt x="22" y="204"/>
                              </a:lnTo>
                              <a:lnTo>
                                <a:pt x="26" y="204"/>
                              </a:lnTo>
                              <a:lnTo>
                                <a:pt x="26" y="205"/>
                              </a:lnTo>
                              <a:lnTo>
                                <a:pt x="27" y="218"/>
                              </a:lnTo>
                              <a:lnTo>
                                <a:pt x="27" y="219"/>
                              </a:lnTo>
                              <a:close/>
                              <a:moveTo>
                                <a:pt x="57" y="227"/>
                              </a:moveTo>
                              <a:lnTo>
                                <a:pt x="56" y="228"/>
                              </a:lnTo>
                              <a:lnTo>
                                <a:pt x="54" y="228"/>
                              </a:lnTo>
                              <a:lnTo>
                                <a:pt x="53" y="227"/>
                              </a:lnTo>
                              <a:lnTo>
                                <a:pt x="52" y="224"/>
                              </a:lnTo>
                              <a:lnTo>
                                <a:pt x="55" y="222"/>
                              </a:lnTo>
                              <a:lnTo>
                                <a:pt x="57" y="224"/>
                              </a:lnTo>
                              <a:lnTo>
                                <a:pt x="58" y="225"/>
                              </a:lnTo>
                              <a:lnTo>
                                <a:pt x="58" y="226"/>
                              </a:lnTo>
                              <a:lnTo>
                                <a:pt x="57" y="227"/>
                              </a:lnTo>
                              <a:close/>
                              <a:moveTo>
                                <a:pt x="22" y="227"/>
                              </a:moveTo>
                              <a:lnTo>
                                <a:pt x="20" y="228"/>
                              </a:lnTo>
                              <a:lnTo>
                                <a:pt x="19" y="228"/>
                              </a:lnTo>
                              <a:lnTo>
                                <a:pt x="19" y="227"/>
                              </a:lnTo>
                              <a:lnTo>
                                <a:pt x="19" y="225"/>
                              </a:lnTo>
                              <a:lnTo>
                                <a:pt x="21" y="224"/>
                              </a:lnTo>
                              <a:lnTo>
                                <a:pt x="22" y="226"/>
                              </a:lnTo>
                              <a:lnTo>
                                <a:pt x="23" y="226"/>
                              </a:lnTo>
                              <a:lnTo>
                                <a:pt x="22" y="227"/>
                              </a:lnTo>
                              <a:close/>
                              <a:moveTo>
                                <a:pt x="47" y="249"/>
                              </a:moveTo>
                              <a:lnTo>
                                <a:pt x="45" y="249"/>
                              </a:lnTo>
                              <a:lnTo>
                                <a:pt x="45" y="248"/>
                              </a:lnTo>
                              <a:lnTo>
                                <a:pt x="48" y="244"/>
                              </a:lnTo>
                              <a:lnTo>
                                <a:pt x="50" y="244"/>
                              </a:lnTo>
                              <a:lnTo>
                                <a:pt x="50" y="244"/>
                              </a:lnTo>
                              <a:lnTo>
                                <a:pt x="49" y="246"/>
                              </a:lnTo>
                              <a:lnTo>
                                <a:pt x="47" y="249"/>
                              </a:lnTo>
                              <a:close/>
                              <a:moveTo>
                                <a:pt x="72" y="262"/>
                              </a:moveTo>
                              <a:lnTo>
                                <a:pt x="60" y="265"/>
                              </a:lnTo>
                              <a:lnTo>
                                <a:pt x="56" y="265"/>
                              </a:lnTo>
                              <a:lnTo>
                                <a:pt x="55" y="263"/>
                              </a:lnTo>
                              <a:lnTo>
                                <a:pt x="56" y="262"/>
                              </a:lnTo>
                              <a:lnTo>
                                <a:pt x="59" y="261"/>
                              </a:lnTo>
                              <a:lnTo>
                                <a:pt x="61" y="254"/>
                              </a:lnTo>
                              <a:lnTo>
                                <a:pt x="56" y="251"/>
                              </a:lnTo>
                              <a:lnTo>
                                <a:pt x="56" y="249"/>
                              </a:lnTo>
                              <a:lnTo>
                                <a:pt x="56" y="248"/>
                              </a:lnTo>
                              <a:lnTo>
                                <a:pt x="56" y="247"/>
                              </a:lnTo>
                              <a:lnTo>
                                <a:pt x="59" y="245"/>
                              </a:lnTo>
                              <a:lnTo>
                                <a:pt x="61" y="245"/>
                              </a:lnTo>
                              <a:lnTo>
                                <a:pt x="62" y="245"/>
                              </a:lnTo>
                              <a:lnTo>
                                <a:pt x="64" y="247"/>
                              </a:lnTo>
                              <a:lnTo>
                                <a:pt x="67" y="251"/>
                              </a:lnTo>
                              <a:lnTo>
                                <a:pt x="71" y="252"/>
                              </a:lnTo>
                              <a:lnTo>
                                <a:pt x="72" y="254"/>
                              </a:lnTo>
                              <a:lnTo>
                                <a:pt x="72" y="262"/>
                              </a:lnTo>
                              <a:close/>
                              <a:moveTo>
                                <a:pt x="66" y="290"/>
                              </a:moveTo>
                              <a:lnTo>
                                <a:pt x="66" y="291"/>
                              </a:lnTo>
                              <a:lnTo>
                                <a:pt x="64" y="291"/>
                              </a:lnTo>
                              <a:lnTo>
                                <a:pt x="63" y="290"/>
                              </a:lnTo>
                              <a:lnTo>
                                <a:pt x="63" y="289"/>
                              </a:lnTo>
                              <a:lnTo>
                                <a:pt x="63" y="286"/>
                              </a:lnTo>
                              <a:lnTo>
                                <a:pt x="64" y="285"/>
                              </a:lnTo>
                              <a:lnTo>
                                <a:pt x="68" y="282"/>
                              </a:lnTo>
                              <a:lnTo>
                                <a:pt x="66" y="281"/>
                              </a:lnTo>
                              <a:lnTo>
                                <a:pt x="66" y="280"/>
                              </a:lnTo>
                              <a:lnTo>
                                <a:pt x="67" y="278"/>
                              </a:lnTo>
                              <a:lnTo>
                                <a:pt x="71" y="274"/>
                              </a:lnTo>
                              <a:lnTo>
                                <a:pt x="72" y="274"/>
                              </a:lnTo>
                              <a:lnTo>
                                <a:pt x="73" y="274"/>
                              </a:lnTo>
                              <a:lnTo>
                                <a:pt x="72" y="280"/>
                              </a:lnTo>
                              <a:lnTo>
                                <a:pt x="66" y="290"/>
                              </a:lnTo>
                              <a:close/>
                              <a:moveTo>
                                <a:pt x="61" y="284"/>
                              </a:moveTo>
                              <a:lnTo>
                                <a:pt x="62" y="291"/>
                              </a:lnTo>
                              <a:lnTo>
                                <a:pt x="64" y="296"/>
                              </a:lnTo>
                              <a:lnTo>
                                <a:pt x="64" y="297"/>
                              </a:lnTo>
                              <a:lnTo>
                                <a:pt x="62" y="299"/>
                              </a:lnTo>
                              <a:lnTo>
                                <a:pt x="58" y="302"/>
                              </a:lnTo>
                              <a:lnTo>
                                <a:pt x="56" y="302"/>
                              </a:lnTo>
                              <a:lnTo>
                                <a:pt x="56" y="301"/>
                              </a:lnTo>
                              <a:lnTo>
                                <a:pt x="57" y="298"/>
                              </a:lnTo>
                              <a:lnTo>
                                <a:pt x="56" y="295"/>
                              </a:lnTo>
                              <a:lnTo>
                                <a:pt x="56" y="293"/>
                              </a:lnTo>
                              <a:lnTo>
                                <a:pt x="56" y="292"/>
                              </a:lnTo>
                              <a:lnTo>
                                <a:pt x="55" y="293"/>
                              </a:lnTo>
                              <a:lnTo>
                                <a:pt x="51" y="296"/>
                              </a:lnTo>
                              <a:lnTo>
                                <a:pt x="50" y="297"/>
                              </a:lnTo>
                              <a:lnTo>
                                <a:pt x="50" y="296"/>
                              </a:lnTo>
                              <a:lnTo>
                                <a:pt x="51" y="293"/>
                              </a:lnTo>
                              <a:lnTo>
                                <a:pt x="51" y="291"/>
                              </a:lnTo>
                              <a:lnTo>
                                <a:pt x="51" y="290"/>
                              </a:lnTo>
                              <a:lnTo>
                                <a:pt x="53" y="289"/>
                              </a:lnTo>
                              <a:lnTo>
                                <a:pt x="54" y="287"/>
                              </a:lnTo>
                              <a:lnTo>
                                <a:pt x="54" y="287"/>
                              </a:lnTo>
                              <a:lnTo>
                                <a:pt x="56" y="289"/>
                              </a:lnTo>
                              <a:lnTo>
                                <a:pt x="59" y="285"/>
                              </a:lnTo>
                              <a:lnTo>
                                <a:pt x="61" y="284"/>
                              </a:lnTo>
                              <a:close/>
                              <a:moveTo>
                                <a:pt x="92" y="311"/>
                              </a:moveTo>
                              <a:lnTo>
                                <a:pt x="89" y="311"/>
                              </a:lnTo>
                              <a:lnTo>
                                <a:pt x="87" y="310"/>
                              </a:lnTo>
                              <a:lnTo>
                                <a:pt x="86" y="309"/>
                              </a:lnTo>
                              <a:lnTo>
                                <a:pt x="84" y="301"/>
                              </a:lnTo>
                              <a:lnTo>
                                <a:pt x="84" y="299"/>
                              </a:lnTo>
                              <a:lnTo>
                                <a:pt x="85" y="297"/>
                              </a:lnTo>
                              <a:lnTo>
                                <a:pt x="86" y="296"/>
                              </a:lnTo>
                              <a:lnTo>
                                <a:pt x="88" y="296"/>
                              </a:lnTo>
                              <a:lnTo>
                                <a:pt x="90" y="297"/>
                              </a:lnTo>
                              <a:lnTo>
                                <a:pt x="90" y="299"/>
                              </a:lnTo>
                              <a:lnTo>
                                <a:pt x="92" y="304"/>
                              </a:lnTo>
                              <a:lnTo>
                                <a:pt x="93" y="308"/>
                              </a:lnTo>
                              <a:lnTo>
                                <a:pt x="92" y="311"/>
                              </a:lnTo>
                              <a:close/>
                              <a:moveTo>
                                <a:pt x="54" y="322"/>
                              </a:moveTo>
                              <a:lnTo>
                                <a:pt x="58" y="323"/>
                              </a:lnTo>
                              <a:lnTo>
                                <a:pt x="61" y="323"/>
                              </a:lnTo>
                              <a:lnTo>
                                <a:pt x="64" y="326"/>
                              </a:lnTo>
                              <a:lnTo>
                                <a:pt x="66" y="332"/>
                              </a:lnTo>
                              <a:lnTo>
                                <a:pt x="69" y="339"/>
                              </a:lnTo>
                              <a:lnTo>
                                <a:pt x="74" y="344"/>
                              </a:lnTo>
                              <a:lnTo>
                                <a:pt x="74" y="347"/>
                              </a:lnTo>
                              <a:lnTo>
                                <a:pt x="72" y="349"/>
                              </a:lnTo>
                              <a:lnTo>
                                <a:pt x="69" y="351"/>
                              </a:lnTo>
                              <a:lnTo>
                                <a:pt x="69" y="353"/>
                              </a:lnTo>
                              <a:lnTo>
                                <a:pt x="71" y="352"/>
                              </a:lnTo>
                              <a:lnTo>
                                <a:pt x="73" y="352"/>
                              </a:lnTo>
                              <a:lnTo>
                                <a:pt x="78" y="352"/>
                              </a:lnTo>
                              <a:lnTo>
                                <a:pt x="79" y="354"/>
                              </a:lnTo>
                              <a:lnTo>
                                <a:pt x="81" y="358"/>
                              </a:lnTo>
                              <a:lnTo>
                                <a:pt x="82" y="361"/>
                              </a:lnTo>
                              <a:lnTo>
                                <a:pt x="81" y="364"/>
                              </a:lnTo>
                              <a:lnTo>
                                <a:pt x="79" y="363"/>
                              </a:lnTo>
                              <a:lnTo>
                                <a:pt x="78" y="360"/>
                              </a:lnTo>
                              <a:lnTo>
                                <a:pt x="77" y="359"/>
                              </a:lnTo>
                              <a:lnTo>
                                <a:pt x="75" y="358"/>
                              </a:lnTo>
                              <a:lnTo>
                                <a:pt x="76" y="362"/>
                              </a:lnTo>
                              <a:lnTo>
                                <a:pt x="76" y="367"/>
                              </a:lnTo>
                              <a:lnTo>
                                <a:pt x="77" y="367"/>
                              </a:lnTo>
                              <a:lnTo>
                                <a:pt x="78" y="367"/>
                              </a:lnTo>
                              <a:lnTo>
                                <a:pt x="77" y="372"/>
                              </a:lnTo>
                              <a:lnTo>
                                <a:pt x="74" y="374"/>
                              </a:lnTo>
                              <a:lnTo>
                                <a:pt x="71" y="374"/>
                              </a:lnTo>
                              <a:lnTo>
                                <a:pt x="70" y="376"/>
                              </a:lnTo>
                              <a:lnTo>
                                <a:pt x="69" y="378"/>
                              </a:lnTo>
                              <a:lnTo>
                                <a:pt x="67" y="382"/>
                              </a:lnTo>
                              <a:lnTo>
                                <a:pt x="65" y="384"/>
                              </a:lnTo>
                              <a:lnTo>
                                <a:pt x="62" y="383"/>
                              </a:lnTo>
                              <a:lnTo>
                                <a:pt x="59" y="382"/>
                              </a:lnTo>
                              <a:lnTo>
                                <a:pt x="56" y="382"/>
                              </a:lnTo>
                              <a:lnTo>
                                <a:pt x="54" y="383"/>
                              </a:lnTo>
                              <a:lnTo>
                                <a:pt x="53" y="383"/>
                              </a:lnTo>
                              <a:lnTo>
                                <a:pt x="52" y="383"/>
                              </a:lnTo>
                              <a:lnTo>
                                <a:pt x="48" y="383"/>
                              </a:lnTo>
                              <a:lnTo>
                                <a:pt x="45" y="383"/>
                              </a:lnTo>
                              <a:lnTo>
                                <a:pt x="45" y="382"/>
                              </a:lnTo>
                              <a:lnTo>
                                <a:pt x="45" y="378"/>
                              </a:lnTo>
                              <a:lnTo>
                                <a:pt x="45" y="377"/>
                              </a:lnTo>
                              <a:lnTo>
                                <a:pt x="42" y="377"/>
                              </a:lnTo>
                              <a:lnTo>
                                <a:pt x="41" y="375"/>
                              </a:lnTo>
                              <a:lnTo>
                                <a:pt x="39" y="373"/>
                              </a:lnTo>
                              <a:lnTo>
                                <a:pt x="38" y="371"/>
                              </a:lnTo>
                              <a:lnTo>
                                <a:pt x="38" y="369"/>
                              </a:lnTo>
                              <a:lnTo>
                                <a:pt x="37" y="367"/>
                              </a:lnTo>
                              <a:lnTo>
                                <a:pt x="34" y="366"/>
                              </a:lnTo>
                              <a:lnTo>
                                <a:pt x="33" y="366"/>
                              </a:lnTo>
                              <a:lnTo>
                                <a:pt x="31" y="368"/>
                              </a:lnTo>
                              <a:lnTo>
                                <a:pt x="29" y="371"/>
                              </a:lnTo>
                              <a:lnTo>
                                <a:pt x="30" y="372"/>
                              </a:lnTo>
                              <a:lnTo>
                                <a:pt x="30" y="374"/>
                              </a:lnTo>
                              <a:lnTo>
                                <a:pt x="29" y="375"/>
                              </a:lnTo>
                              <a:lnTo>
                                <a:pt x="25" y="378"/>
                              </a:lnTo>
                              <a:lnTo>
                                <a:pt x="25" y="380"/>
                              </a:lnTo>
                              <a:lnTo>
                                <a:pt x="24" y="380"/>
                              </a:lnTo>
                              <a:lnTo>
                                <a:pt x="22" y="380"/>
                              </a:lnTo>
                              <a:lnTo>
                                <a:pt x="19" y="380"/>
                              </a:lnTo>
                              <a:lnTo>
                                <a:pt x="16" y="379"/>
                              </a:lnTo>
                              <a:lnTo>
                                <a:pt x="14" y="377"/>
                              </a:lnTo>
                              <a:lnTo>
                                <a:pt x="9" y="375"/>
                              </a:lnTo>
                              <a:lnTo>
                                <a:pt x="8" y="372"/>
                              </a:lnTo>
                              <a:lnTo>
                                <a:pt x="7" y="371"/>
                              </a:lnTo>
                              <a:lnTo>
                                <a:pt x="1" y="365"/>
                              </a:lnTo>
                              <a:lnTo>
                                <a:pt x="0" y="363"/>
                              </a:lnTo>
                              <a:lnTo>
                                <a:pt x="1" y="362"/>
                              </a:lnTo>
                              <a:lnTo>
                                <a:pt x="3" y="360"/>
                              </a:lnTo>
                              <a:lnTo>
                                <a:pt x="10" y="357"/>
                              </a:lnTo>
                              <a:lnTo>
                                <a:pt x="12" y="356"/>
                              </a:lnTo>
                              <a:lnTo>
                                <a:pt x="12" y="354"/>
                              </a:lnTo>
                              <a:lnTo>
                                <a:pt x="10" y="353"/>
                              </a:lnTo>
                              <a:lnTo>
                                <a:pt x="8" y="352"/>
                              </a:lnTo>
                              <a:lnTo>
                                <a:pt x="7" y="351"/>
                              </a:lnTo>
                              <a:lnTo>
                                <a:pt x="7" y="350"/>
                              </a:lnTo>
                              <a:lnTo>
                                <a:pt x="8" y="349"/>
                              </a:lnTo>
                              <a:lnTo>
                                <a:pt x="10" y="349"/>
                              </a:lnTo>
                              <a:lnTo>
                                <a:pt x="12" y="350"/>
                              </a:lnTo>
                              <a:lnTo>
                                <a:pt x="14" y="348"/>
                              </a:lnTo>
                              <a:lnTo>
                                <a:pt x="16" y="348"/>
                              </a:lnTo>
                              <a:lnTo>
                                <a:pt x="18" y="347"/>
                              </a:lnTo>
                              <a:lnTo>
                                <a:pt x="20" y="343"/>
                              </a:lnTo>
                              <a:lnTo>
                                <a:pt x="21" y="341"/>
                              </a:lnTo>
                              <a:lnTo>
                                <a:pt x="21" y="339"/>
                              </a:lnTo>
                              <a:lnTo>
                                <a:pt x="23" y="334"/>
                              </a:lnTo>
                              <a:lnTo>
                                <a:pt x="23" y="332"/>
                              </a:lnTo>
                              <a:lnTo>
                                <a:pt x="28" y="330"/>
                              </a:lnTo>
                              <a:lnTo>
                                <a:pt x="30" y="331"/>
                              </a:lnTo>
                              <a:lnTo>
                                <a:pt x="32" y="332"/>
                              </a:lnTo>
                              <a:lnTo>
                                <a:pt x="34" y="330"/>
                              </a:lnTo>
                              <a:lnTo>
                                <a:pt x="36" y="325"/>
                              </a:lnTo>
                              <a:lnTo>
                                <a:pt x="38" y="324"/>
                              </a:lnTo>
                              <a:lnTo>
                                <a:pt x="40" y="325"/>
                              </a:lnTo>
                              <a:lnTo>
                                <a:pt x="44" y="324"/>
                              </a:lnTo>
                              <a:lnTo>
                                <a:pt x="51" y="322"/>
                              </a:lnTo>
                              <a:lnTo>
                                <a:pt x="54" y="322"/>
                              </a:lnTo>
                              <a:close/>
                              <a:moveTo>
                                <a:pt x="120" y="421"/>
                              </a:moveTo>
                              <a:lnTo>
                                <a:pt x="121" y="422"/>
                              </a:lnTo>
                              <a:lnTo>
                                <a:pt x="125" y="422"/>
                              </a:lnTo>
                              <a:lnTo>
                                <a:pt x="124" y="424"/>
                              </a:lnTo>
                              <a:lnTo>
                                <a:pt x="120" y="427"/>
                              </a:lnTo>
                              <a:lnTo>
                                <a:pt x="117" y="429"/>
                              </a:lnTo>
                              <a:lnTo>
                                <a:pt x="115" y="431"/>
                              </a:lnTo>
                              <a:lnTo>
                                <a:pt x="113" y="429"/>
                              </a:lnTo>
                              <a:lnTo>
                                <a:pt x="112" y="429"/>
                              </a:lnTo>
                              <a:lnTo>
                                <a:pt x="110" y="424"/>
                              </a:lnTo>
                              <a:lnTo>
                                <a:pt x="109" y="418"/>
                              </a:lnTo>
                              <a:lnTo>
                                <a:pt x="112" y="416"/>
                              </a:lnTo>
                              <a:lnTo>
                                <a:pt x="116" y="416"/>
                              </a:lnTo>
                              <a:lnTo>
                                <a:pt x="120" y="421"/>
                              </a:lnTo>
                              <a:close/>
                              <a:moveTo>
                                <a:pt x="215" y="552"/>
                              </a:moveTo>
                              <a:lnTo>
                                <a:pt x="213" y="553"/>
                              </a:lnTo>
                              <a:lnTo>
                                <a:pt x="212" y="555"/>
                              </a:lnTo>
                              <a:lnTo>
                                <a:pt x="212" y="556"/>
                              </a:lnTo>
                              <a:lnTo>
                                <a:pt x="210" y="556"/>
                              </a:lnTo>
                              <a:lnTo>
                                <a:pt x="208" y="556"/>
                              </a:lnTo>
                              <a:lnTo>
                                <a:pt x="202" y="552"/>
                              </a:lnTo>
                              <a:lnTo>
                                <a:pt x="200" y="552"/>
                              </a:lnTo>
                              <a:lnTo>
                                <a:pt x="202" y="551"/>
                              </a:lnTo>
                              <a:lnTo>
                                <a:pt x="205" y="549"/>
                              </a:lnTo>
                              <a:lnTo>
                                <a:pt x="208" y="547"/>
                              </a:lnTo>
                              <a:lnTo>
                                <a:pt x="213" y="549"/>
                              </a:lnTo>
                              <a:lnTo>
                                <a:pt x="215" y="552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45" name="Freeform 71">
                          <a:extLst>
                            <a:ext uri="{FF2B5EF4-FFF2-40B4-BE49-F238E27FC236}">
                              <a16:creationId xmlns:a16="http://schemas.microsoft.com/office/drawing/2014/main" id="{22C67FA3-EE1A-F73F-5383-DE33F7287815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621911" y="6978845"/>
                          <a:ext cx="5491" cy="10986"/>
                        </a:xfrm>
                        <a:custGeom>
                          <a:avLst/>
                          <a:gdLst>
                            <a:gd name="T0" fmla="*/ 5 w 6"/>
                            <a:gd name="T1" fmla="*/ 1 h 10"/>
                            <a:gd name="T2" fmla="*/ 5 w 6"/>
                            <a:gd name="T3" fmla="*/ 2 h 10"/>
                            <a:gd name="T4" fmla="*/ 3 w 6"/>
                            <a:gd name="T5" fmla="*/ 7 h 10"/>
                            <a:gd name="T6" fmla="*/ 3 w 6"/>
                            <a:gd name="T7" fmla="*/ 9 h 10"/>
                            <a:gd name="T8" fmla="*/ 0 w 6"/>
                            <a:gd name="T9" fmla="*/ 8 h 10"/>
                            <a:gd name="T10" fmla="*/ 0 w 6"/>
                            <a:gd name="T11" fmla="*/ 8 h 10"/>
                            <a:gd name="T12" fmla="*/ 0 w 6"/>
                            <a:gd name="T13" fmla="*/ 5 h 10"/>
                            <a:gd name="T14" fmla="*/ 0 w 6"/>
                            <a:gd name="T15" fmla="*/ 2 h 10"/>
                            <a:gd name="T16" fmla="*/ 0 w 6"/>
                            <a:gd name="T17" fmla="*/ 1 h 10"/>
                            <a:gd name="T18" fmla="*/ 1 w 6"/>
                            <a:gd name="T19" fmla="*/ 1 h 10"/>
                            <a:gd name="T20" fmla="*/ 1 w 6"/>
                            <a:gd name="T21" fmla="*/ 1 h 10"/>
                            <a:gd name="T22" fmla="*/ 3 w 6"/>
                            <a:gd name="T23" fmla="*/ 0 h 10"/>
                            <a:gd name="T24" fmla="*/ 3 w 6"/>
                            <a:gd name="T25" fmla="*/ 0 h 10"/>
                            <a:gd name="T26" fmla="*/ 5 w 6"/>
                            <a:gd name="T27" fmla="*/ 1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</a:cxnLst>
                          <a:rect l="0" t="0" r="r" b="b"/>
                          <a:pathLst>
                            <a:path w="6" h="10">
                              <a:moveTo>
                                <a:pt x="5" y="1"/>
                              </a:moveTo>
                              <a:lnTo>
                                <a:pt x="5" y="2"/>
                              </a:lnTo>
                              <a:lnTo>
                                <a:pt x="3" y="7"/>
                              </a:lnTo>
                              <a:lnTo>
                                <a:pt x="3" y="9"/>
                              </a:lnTo>
                              <a:lnTo>
                                <a:pt x="0" y="8"/>
                              </a:lnTo>
                              <a:lnTo>
                                <a:pt x="0" y="8"/>
                              </a:lnTo>
                              <a:lnTo>
                                <a:pt x="0" y="5"/>
                              </a:lnTo>
                              <a:lnTo>
                                <a:pt x="0" y="2"/>
                              </a:lnTo>
                              <a:lnTo>
                                <a:pt x="0" y="1"/>
                              </a:lnTo>
                              <a:lnTo>
                                <a:pt x="1" y="1"/>
                              </a:lnTo>
                              <a:lnTo>
                                <a:pt x="1" y="1"/>
                              </a:lnTo>
                              <a:lnTo>
                                <a:pt x="3" y="0"/>
                              </a:lnTo>
                              <a:lnTo>
                                <a:pt x="3" y="0"/>
                              </a:lnTo>
                              <a:lnTo>
                                <a:pt x="5" y="1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46" name="Freeform 72">
                          <a:extLst>
                            <a:ext uri="{FF2B5EF4-FFF2-40B4-BE49-F238E27FC236}">
                              <a16:creationId xmlns:a16="http://schemas.microsoft.com/office/drawing/2014/main" id="{15801FEC-3A5C-5C7A-E794-929004A5C5F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610925" y="6989830"/>
                          <a:ext cx="10986" cy="16481"/>
                        </a:xfrm>
                        <a:custGeom>
                          <a:avLst/>
                          <a:gdLst>
                            <a:gd name="T0" fmla="*/ 4 w 7"/>
                            <a:gd name="T1" fmla="*/ 13 h 14"/>
                            <a:gd name="T2" fmla="*/ 3 w 7"/>
                            <a:gd name="T3" fmla="*/ 13 h 14"/>
                            <a:gd name="T4" fmla="*/ 0 w 7"/>
                            <a:gd name="T5" fmla="*/ 7 h 14"/>
                            <a:gd name="T6" fmla="*/ 3 w 7"/>
                            <a:gd name="T7" fmla="*/ 0 h 14"/>
                            <a:gd name="T8" fmla="*/ 5 w 7"/>
                            <a:gd name="T9" fmla="*/ 0 h 14"/>
                            <a:gd name="T10" fmla="*/ 6 w 7"/>
                            <a:gd name="T11" fmla="*/ 1 h 14"/>
                            <a:gd name="T12" fmla="*/ 5 w 7"/>
                            <a:gd name="T13" fmla="*/ 3 h 14"/>
                            <a:gd name="T14" fmla="*/ 4 w 7"/>
                            <a:gd name="T15" fmla="*/ 4 h 14"/>
                            <a:gd name="T16" fmla="*/ 4 w 7"/>
                            <a:gd name="T17" fmla="*/ 4 h 14"/>
                            <a:gd name="T18" fmla="*/ 4 w 7"/>
                            <a:gd name="T19" fmla="*/ 8 h 14"/>
                            <a:gd name="T20" fmla="*/ 4 w 7"/>
                            <a:gd name="T21" fmla="*/ 11 h 14"/>
                            <a:gd name="T22" fmla="*/ 4 w 7"/>
                            <a:gd name="T23" fmla="*/ 13 h 14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</a:cxnLst>
                          <a:rect l="0" t="0" r="r" b="b"/>
                          <a:pathLst>
                            <a:path w="7" h="14">
                              <a:moveTo>
                                <a:pt x="4" y="13"/>
                              </a:moveTo>
                              <a:lnTo>
                                <a:pt x="3" y="13"/>
                              </a:lnTo>
                              <a:lnTo>
                                <a:pt x="0" y="7"/>
                              </a:lnTo>
                              <a:lnTo>
                                <a:pt x="3" y="0"/>
                              </a:lnTo>
                              <a:lnTo>
                                <a:pt x="5" y="0"/>
                              </a:lnTo>
                              <a:lnTo>
                                <a:pt x="6" y="1"/>
                              </a:lnTo>
                              <a:lnTo>
                                <a:pt x="5" y="3"/>
                              </a:lnTo>
                              <a:lnTo>
                                <a:pt x="4" y="4"/>
                              </a:lnTo>
                              <a:lnTo>
                                <a:pt x="4" y="4"/>
                              </a:lnTo>
                              <a:lnTo>
                                <a:pt x="4" y="8"/>
                              </a:lnTo>
                              <a:lnTo>
                                <a:pt x="4" y="11"/>
                              </a:lnTo>
                              <a:lnTo>
                                <a:pt x="4" y="13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47" name="Freeform 74">
                          <a:extLst>
                            <a:ext uri="{FF2B5EF4-FFF2-40B4-BE49-F238E27FC236}">
                              <a16:creationId xmlns:a16="http://schemas.microsoft.com/office/drawing/2014/main" id="{BE84C4EB-274C-48BE-18AC-F54FF22CB343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539515" y="7094198"/>
                          <a:ext cx="10986" cy="16477"/>
                        </a:xfrm>
                        <a:custGeom>
                          <a:avLst/>
                          <a:gdLst>
                            <a:gd name="T0" fmla="*/ 9 w 11"/>
                            <a:gd name="T1" fmla="*/ 10 h 12"/>
                            <a:gd name="T2" fmla="*/ 7 w 11"/>
                            <a:gd name="T3" fmla="*/ 11 h 12"/>
                            <a:gd name="T4" fmla="*/ 6 w 11"/>
                            <a:gd name="T5" fmla="*/ 10 h 12"/>
                            <a:gd name="T6" fmla="*/ 6 w 11"/>
                            <a:gd name="T7" fmla="*/ 6 h 12"/>
                            <a:gd name="T8" fmla="*/ 3 w 11"/>
                            <a:gd name="T9" fmla="*/ 5 h 12"/>
                            <a:gd name="T10" fmla="*/ 1 w 11"/>
                            <a:gd name="T11" fmla="*/ 4 h 12"/>
                            <a:gd name="T12" fmla="*/ 0 w 11"/>
                            <a:gd name="T13" fmla="*/ 2 h 12"/>
                            <a:gd name="T14" fmla="*/ 0 w 11"/>
                            <a:gd name="T15" fmla="*/ 1 h 12"/>
                            <a:gd name="T16" fmla="*/ 2 w 11"/>
                            <a:gd name="T17" fmla="*/ 0 h 12"/>
                            <a:gd name="T18" fmla="*/ 6 w 11"/>
                            <a:gd name="T19" fmla="*/ 4 h 12"/>
                            <a:gd name="T20" fmla="*/ 7 w 11"/>
                            <a:gd name="T21" fmla="*/ 6 h 12"/>
                            <a:gd name="T22" fmla="*/ 9 w 11"/>
                            <a:gd name="T23" fmla="*/ 7 h 12"/>
                            <a:gd name="T24" fmla="*/ 10 w 11"/>
                            <a:gd name="T25" fmla="*/ 8 h 12"/>
                            <a:gd name="T26" fmla="*/ 9 w 11"/>
                            <a:gd name="T27" fmla="*/ 10 h 12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</a:cxnLst>
                          <a:rect l="0" t="0" r="r" b="b"/>
                          <a:pathLst>
                            <a:path w="11" h="12">
                              <a:moveTo>
                                <a:pt x="9" y="10"/>
                              </a:moveTo>
                              <a:lnTo>
                                <a:pt x="7" y="11"/>
                              </a:lnTo>
                              <a:lnTo>
                                <a:pt x="6" y="10"/>
                              </a:lnTo>
                              <a:lnTo>
                                <a:pt x="6" y="6"/>
                              </a:lnTo>
                              <a:lnTo>
                                <a:pt x="3" y="5"/>
                              </a:lnTo>
                              <a:lnTo>
                                <a:pt x="1" y="4"/>
                              </a:lnTo>
                              <a:lnTo>
                                <a:pt x="0" y="2"/>
                              </a:lnTo>
                              <a:lnTo>
                                <a:pt x="0" y="1"/>
                              </a:lnTo>
                              <a:lnTo>
                                <a:pt x="2" y="0"/>
                              </a:lnTo>
                              <a:lnTo>
                                <a:pt x="6" y="4"/>
                              </a:lnTo>
                              <a:lnTo>
                                <a:pt x="7" y="6"/>
                              </a:lnTo>
                              <a:lnTo>
                                <a:pt x="9" y="7"/>
                              </a:lnTo>
                              <a:lnTo>
                                <a:pt x="10" y="8"/>
                              </a:lnTo>
                              <a:lnTo>
                                <a:pt x="9" y="1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48" name="Freeform 75">
                          <a:extLst>
                            <a:ext uri="{FF2B5EF4-FFF2-40B4-BE49-F238E27FC236}">
                              <a16:creationId xmlns:a16="http://schemas.microsoft.com/office/drawing/2014/main" id="{A77D2053-79AF-3E1D-0437-85A747F0D397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555996" y="7094198"/>
                          <a:ext cx="10986" cy="5491"/>
                        </a:xfrm>
                        <a:custGeom>
                          <a:avLst/>
                          <a:gdLst>
                            <a:gd name="T0" fmla="*/ 3 w 8"/>
                            <a:gd name="T1" fmla="*/ 4 h 5"/>
                            <a:gd name="T2" fmla="*/ 0 w 8"/>
                            <a:gd name="T3" fmla="*/ 4 h 5"/>
                            <a:gd name="T4" fmla="*/ 2 w 8"/>
                            <a:gd name="T5" fmla="*/ 1 h 5"/>
                            <a:gd name="T6" fmla="*/ 4 w 8"/>
                            <a:gd name="T7" fmla="*/ 0 h 5"/>
                            <a:gd name="T8" fmla="*/ 7 w 8"/>
                            <a:gd name="T9" fmla="*/ 0 h 5"/>
                            <a:gd name="T10" fmla="*/ 7 w 8"/>
                            <a:gd name="T11" fmla="*/ 2 h 5"/>
                            <a:gd name="T12" fmla="*/ 3 w 8"/>
                            <a:gd name="T13" fmla="*/ 4 h 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</a:cxnLst>
                          <a:rect l="0" t="0" r="r" b="b"/>
                          <a:pathLst>
                            <a:path w="8" h="5">
                              <a:moveTo>
                                <a:pt x="3" y="4"/>
                              </a:moveTo>
                              <a:lnTo>
                                <a:pt x="0" y="4"/>
                              </a:lnTo>
                              <a:lnTo>
                                <a:pt x="2" y="1"/>
                              </a:lnTo>
                              <a:lnTo>
                                <a:pt x="4" y="0"/>
                              </a:lnTo>
                              <a:lnTo>
                                <a:pt x="7" y="0"/>
                              </a:lnTo>
                              <a:lnTo>
                                <a:pt x="7" y="2"/>
                              </a:lnTo>
                              <a:lnTo>
                                <a:pt x="3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49" name="Freeform 77">
                          <a:extLst>
                            <a:ext uri="{FF2B5EF4-FFF2-40B4-BE49-F238E27FC236}">
                              <a16:creationId xmlns:a16="http://schemas.microsoft.com/office/drawing/2014/main" id="{81C3104F-84CD-0A9E-5223-587A2E3E2BBC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523038" y="7121661"/>
                          <a:ext cx="10986" cy="10986"/>
                        </a:xfrm>
                        <a:custGeom>
                          <a:avLst/>
                          <a:gdLst>
                            <a:gd name="T0" fmla="*/ 8 w 9"/>
                            <a:gd name="T1" fmla="*/ 7 h 8"/>
                            <a:gd name="T2" fmla="*/ 6 w 9"/>
                            <a:gd name="T3" fmla="*/ 7 h 8"/>
                            <a:gd name="T4" fmla="*/ 4 w 9"/>
                            <a:gd name="T5" fmla="*/ 7 h 8"/>
                            <a:gd name="T6" fmla="*/ 2 w 9"/>
                            <a:gd name="T7" fmla="*/ 4 h 8"/>
                            <a:gd name="T8" fmla="*/ 0 w 9"/>
                            <a:gd name="T9" fmla="*/ 2 h 8"/>
                            <a:gd name="T10" fmla="*/ 0 w 9"/>
                            <a:gd name="T11" fmla="*/ 0 h 8"/>
                            <a:gd name="T12" fmla="*/ 2 w 9"/>
                            <a:gd name="T13" fmla="*/ 0 h 8"/>
                            <a:gd name="T14" fmla="*/ 4 w 9"/>
                            <a:gd name="T15" fmla="*/ 0 h 8"/>
                            <a:gd name="T16" fmla="*/ 6 w 9"/>
                            <a:gd name="T17" fmla="*/ 3 h 8"/>
                            <a:gd name="T18" fmla="*/ 6 w 9"/>
                            <a:gd name="T19" fmla="*/ 5 h 8"/>
                            <a:gd name="T20" fmla="*/ 6 w 9"/>
                            <a:gd name="T21" fmla="*/ 6 h 8"/>
                            <a:gd name="T22" fmla="*/ 8 w 9"/>
                            <a:gd name="T23" fmla="*/ 6 h 8"/>
                            <a:gd name="T24" fmla="*/ 8 w 9"/>
                            <a:gd name="T25" fmla="*/ 7 h 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</a:cxnLst>
                          <a:rect l="0" t="0" r="r" b="b"/>
                          <a:pathLst>
                            <a:path w="9" h="8">
                              <a:moveTo>
                                <a:pt x="8" y="7"/>
                              </a:moveTo>
                              <a:lnTo>
                                <a:pt x="6" y="7"/>
                              </a:lnTo>
                              <a:lnTo>
                                <a:pt x="4" y="7"/>
                              </a:lnTo>
                              <a:lnTo>
                                <a:pt x="2" y="4"/>
                              </a:lnTo>
                              <a:lnTo>
                                <a:pt x="0" y="2"/>
                              </a:lnTo>
                              <a:lnTo>
                                <a:pt x="0" y="0"/>
                              </a:lnTo>
                              <a:lnTo>
                                <a:pt x="2" y="0"/>
                              </a:lnTo>
                              <a:lnTo>
                                <a:pt x="4" y="0"/>
                              </a:lnTo>
                              <a:lnTo>
                                <a:pt x="6" y="3"/>
                              </a:lnTo>
                              <a:lnTo>
                                <a:pt x="6" y="5"/>
                              </a:lnTo>
                              <a:lnTo>
                                <a:pt x="6" y="6"/>
                              </a:lnTo>
                              <a:lnTo>
                                <a:pt x="8" y="6"/>
                              </a:lnTo>
                              <a:lnTo>
                                <a:pt x="8" y="7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50" name="Freeform 78">
                          <a:extLst>
                            <a:ext uri="{FF2B5EF4-FFF2-40B4-BE49-F238E27FC236}">
                              <a16:creationId xmlns:a16="http://schemas.microsoft.com/office/drawing/2014/main" id="{267C7751-A839-8C19-0D5F-F401B4895D3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539515" y="7127156"/>
                          <a:ext cx="5495" cy="10986"/>
                        </a:xfrm>
                        <a:custGeom>
                          <a:avLst/>
                          <a:gdLst>
                            <a:gd name="T0" fmla="*/ 3 w 6"/>
                            <a:gd name="T1" fmla="*/ 6 h 7"/>
                            <a:gd name="T2" fmla="*/ 3 w 6"/>
                            <a:gd name="T3" fmla="*/ 6 h 7"/>
                            <a:gd name="T4" fmla="*/ 2 w 6"/>
                            <a:gd name="T5" fmla="*/ 5 h 7"/>
                            <a:gd name="T6" fmla="*/ 0 w 6"/>
                            <a:gd name="T7" fmla="*/ 1 h 7"/>
                            <a:gd name="T8" fmla="*/ 3 w 6"/>
                            <a:gd name="T9" fmla="*/ 0 h 7"/>
                            <a:gd name="T10" fmla="*/ 5 w 6"/>
                            <a:gd name="T11" fmla="*/ 1 h 7"/>
                            <a:gd name="T12" fmla="*/ 4 w 6"/>
                            <a:gd name="T13" fmla="*/ 3 h 7"/>
                            <a:gd name="T14" fmla="*/ 3 w 6"/>
                            <a:gd name="T15" fmla="*/ 6 h 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6" h="7">
                              <a:moveTo>
                                <a:pt x="3" y="6"/>
                              </a:moveTo>
                              <a:lnTo>
                                <a:pt x="3" y="6"/>
                              </a:lnTo>
                              <a:lnTo>
                                <a:pt x="2" y="5"/>
                              </a:lnTo>
                              <a:lnTo>
                                <a:pt x="0" y="1"/>
                              </a:lnTo>
                              <a:lnTo>
                                <a:pt x="3" y="0"/>
                              </a:lnTo>
                              <a:lnTo>
                                <a:pt x="5" y="1"/>
                              </a:lnTo>
                              <a:lnTo>
                                <a:pt x="4" y="3"/>
                              </a:lnTo>
                              <a:lnTo>
                                <a:pt x="3" y="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51" name="Freeform 81">
                          <a:extLst>
                            <a:ext uri="{FF2B5EF4-FFF2-40B4-BE49-F238E27FC236}">
                              <a16:creationId xmlns:a16="http://schemas.microsoft.com/office/drawing/2014/main" id="{A9C2008A-149B-5DB9-9167-8448493DBD36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369236" y="7215043"/>
                          <a:ext cx="16477" cy="10986"/>
                        </a:xfrm>
                        <a:custGeom>
                          <a:avLst/>
                          <a:gdLst>
                            <a:gd name="T0" fmla="*/ 9 w 14"/>
                            <a:gd name="T1" fmla="*/ 0 h 10"/>
                            <a:gd name="T2" fmla="*/ 13 w 14"/>
                            <a:gd name="T3" fmla="*/ 3 h 10"/>
                            <a:gd name="T4" fmla="*/ 11 w 14"/>
                            <a:gd name="T5" fmla="*/ 9 h 10"/>
                            <a:gd name="T6" fmla="*/ 6 w 14"/>
                            <a:gd name="T7" fmla="*/ 9 h 10"/>
                            <a:gd name="T8" fmla="*/ 0 w 14"/>
                            <a:gd name="T9" fmla="*/ 5 h 10"/>
                            <a:gd name="T10" fmla="*/ 0 w 14"/>
                            <a:gd name="T11" fmla="*/ 4 h 10"/>
                            <a:gd name="T12" fmla="*/ 1 w 14"/>
                            <a:gd name="T13" fmla="*/ 2 h 10"/>
                            <a:gd name="T14" fmla="*/ 1 w 14"/>
                            <a:gd name="T15" fmla="*/ 2 h 10"/>
                            <a:gd name="T16" fmla="*/ 2 w 14"/>
                            <a:gd name="T17" fmla="*/ 2 h 10"/>
                            <a:gd name="T18" fmla="*/ 4 w 14"/>
                            <a:gd name="T19" fmla="*/ 2 h 10"/>
                            <a:gd name="T20" fmla="*/ 6 w 14"/>
                            <a:gd name="T21" fmla="*/ 1 h 10"/>
                            <a:gd name="T22" fmla="*/ 7 w 14"/>
                            <a:gd name="T23" fmla="*/ 1 h 10"/>
                            <a:gd name="T24" fmla="*/ 9 w 14"/>
                            <a:gd name="T25" fmla="*/ 0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</a:cxnLst>
                          <a:rect l="0" t="0" r="r" b="b"/>
                          <a:pathLst>
                            <a:path w="14" h="10">
                              <a:moveTo>
                                <a:pt x="9" y="0"/>
                              </a:moveTo>
                              <a:lnTo>
                                <a:pt x="13" y="3"/>
                              </a:lnTo>
                              <a:lnTo>
                                <a:pt x="11" y="9"/>
                              </a:lnTo>
                              <a:lnTo>
                                <a:pt x="6" y="9"/>
                              </a:lnTo>
                              <a:lnTo>
                                <a:pt x="0" y="5"/>
                              </a:lnTo>
                              <a:lnTo>
                                <a:pt x="0" y="4"/>
                              </a:lnTo>
                              <a:lnTo>
                                <a:pt x="1" y="2"/>
                              </a:lnTo>
                              <a:lnTo>
                                <a:pt x="1" y="2"/>
                              </a:lnTo>
                              <a:lnTo>
                                <a:pt x="2" y="2"/>
                              </a:lnTo>
                              <a:lnTo>
                                <a:pt x="4" y="2"/>
                              </a:lnTo>
                              <a:lnTo>
                                <a:pt x="6" y="1"/>
                              </a:lnTo>
                              <a:lnTo>
                                <a:pt x="7" y="1"/>
                              </a:lnTo>
                              <a:lnTo>
                                <a:pt x="9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52" name="Freeform 83">
                          <a:extLst>
                            <a:ext uri="{FF2B5EF4-FFF2-40B4-BE49-F238E27FC236}">
                              <a16:creationId xmlns:a16="http://schemas.microsoft.com/office/drawing/2014/main" id="{B703667F-0E72-5C70-57AF-2F8EDA3C2DA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374727" y="7231520"/>
                          <a:ext cx="5495" cy="21972"/>
                        </a:xfrm>
                        <a:custGeom>
                          <a:avLst/>
                          <a:gdLst>
                            <a:gd name="T0" fmla="*/ 5 w 6"/>
                            <a:gd name="T1" fmla="*/ 15 h 17"/>
                            <a:gd name="T2" fmla="*/ 4 w 6"/>
                            <a:gd name="T3" fmla="*/ 16 h 17"/>
                            <a:gd name="T4" fmla="*/ 2 w 6"/>
                            <a:gd name="T5" fmla="*/ 15 h 17"/>
                            <a:gd name="T6" fmla="*/ 1 w 6"/>
                            <a:gd name="T7" fmla="*/ 14 h 17"/>
                            <a:gd name="T8" fmla="*/ 0 w 6"/>
                            <a:gd name="T9" fmla="*/ 11 h 17"/>
                            <a:gd name="T10" fmla="*/ 0 w 6"/>
                            <a:gd name="T11" fmla="*/ 9 h 17"/>
                            <a:gd name="T12" fmla="*/ 0 w 6"/>
                            <a:gd name="T13" fmla="*/ 5 h 17"/>
                            <a:gd name="T14" fmla="*/ 0 w 6"/>
                            <a:gd name="T15" fmla="*/ 0 h 17"/>
                            <a:gd name="T16" fmla="*/ 4 w 6"/>
                            <a:gd name="T17" fmla="*/ 0 h 17"/>
                            <a:gd name="T18" fmla="*/ 4 w 6"/>
                            <a:gd name="T19" fmla="*/ 1 h 17"/>
                            <a:gd name="T20" fmla="*/ 5 w 6"/>
                            <a:gd name="T21" fmla="*/ 14 h 17"/>
                            <a:gd name="T22" fmla="*/ 5 w 6"/>
                            <a:gd name="T23" fmla="*/ 15 h 1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</a:cxnLst>
                          <a:rect l="0" t="0" r="r" b="b"/>
                          <a:pathLst>
                            <a:path w="6" h="17">
                              <a:moveTo>
                                <a:pt x="5" y="15"/>
                              </a:moveTo>
                              <a:lnTo>
                                <a:pt x="4" y="16"/>
                              </a:lnTo>
                              <a:lnTo>
                                <a:pt x="2" y="15"/>
                              </a:lnTo>
                              <a:lnTo>
                                <a:pt x="1" y="14"/>
                              </a:lnTo>
                              <a:lnTo>
                                <a:pt x="0" y="11"/>
                              </a:lnTo>
                              <a:lnTo>
                                <a:pt x="0" y="9"/>
                              </a:lnTo>
                              <a:lnTo>
                                <a:pt x="0" y="5"/>
                              </a:lnTo>
                              <a:lnTo>
                                <a:pt x="0" y="0"/>
                              </a:lnTo>
                              <a:lnTo>
                                <a:pt x="4" y="0"/>
                              </a:lnTo>
                              <a:lnTo>
                                <a:pt x="4" y="1"/>
                              </a:lnTo>
                              <a:lnTo>
                                <a:pt x="5" y="14"/>
                              </a:lnTo>
                              <a:lnTo>
                                <a:pt x="5" y="1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53" name="Freeform 84">
                          <a:extLst>
                            <a:ext uri="{FF2B5EF4-FFF2-40B4-BE49-F238E27FC236}">
                              <a16:creationId xmlns:a16="http://schemas.microsoft.com/office/drawing/2014/main" id="{F058ECCF-DA4E-2EBE-67DD-0EB05645218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407685" y="7258986"/>
                          <a:ext cx="10986" cy="10986"/>
                        </a:xfrm>
                        <a:custGeom>
                          <a:avLst/>
                          <a:gdLst>
                            <a:gd name="T0" fmla="*/ 5 w 7"/>
                            <a:gd name="T1" fmla="*/ 5 h 7"/>
                            <a:gd name="T2" fmla="*/ 4 w 7"/>
                            <a:gd name="T3" fmla="*/ 6 h 7"/>
                            <a:gd name="T4" fmla="*/ 2 w 7"/>
                            <a:gd name="T5" fmla="*/ 6 h 7"/>
                            <a:gd name="T6" fmla="*/ 1 w 7"/>
                            <a:gd name="T7" fmla="*/ 5 h 7"/>
                            <a:gd name="T8" fmla="*/ 0 w 7"/>
                            <a:gd name="T9" fmla="*/ 2 h 7"/>
                            <a:gd name="T10" fmla="*/ 3 w 7"/>
                            <a:gd name="T11" fmla="*/ 0 h 7"/>
                            <a:gd name="T12" fmla="*/ 5 w 7"/>
                            <a:gd name="T13" fmla="*/ 2 h 7"/>
                            <a:gd name="T14" fmla="*/ 6 w 7"/>
                            <a:gd name="T15" fmla="*/ 3 h 7"/>
                            <a:gd name="T16" fmla="*/ 6 w 7"/>
                            <a:gd name="T17" fmla="*/ 4 h 7"/>
                            <a:gd name="T18" fmla="*/ 5 w 7"/>
                            <a:gd name="T19" fmla="*/ 5 h 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7" h="7">
                              <a:moveTo>
                                <a:pt x="5" y="5"/>
                              </a:moveTo>
                              <a:lnTo>
                                <a:pt x="4" y="6"/>
                              </a:lnTo>
                              <a:lnTo>
                                <a:pt x="2" y="6"/>
                              </a:lnTo>
                              <a:lnTo>
                                <a:pt x="1" y="5"/>
                              </a:lnTo>
                              <a:lnTo>
                                <a:pt x="0" y="2"/>
                              </a:lnTo>
                              <a:lnTo>
                                <a:pt x="3" y="0"/>
                              </a:lnTo>
                              <a:lnTo>
                                <a:pt x="5" y="2"/>
                              </a:lnTo>
                              <a:lnTo>
                                <a:pt x="6" y="3"/>
                              </a:lnTo>
                              <a:lnTo>
                                <a:pt x="6" y="4"/>
                              </a:lnTo>
                              <a:lnTo>
                                <a:pt x="5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54" name="Freeform 85">
                          <a:extLst>
                            <a:ext uri="{FF2B5EF4-FFF2-40B4-BE49-F238E27FC236}">
                              <a16:creationId xmlns:a16="http://schemas.microsoft.com/office/drawing/2014/main" id="{DC33292A-0C67-815B-ABBE-3763FEC0C4A2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369236" y="7258986"/>
                          <a:ext cx="5491" cy="5491"/>
                        </a:xfrm>
                        <a:custGeom>
                          <a:avLst/>
                          <a:gdLst>
                            <a:gd name="T0" fmla="*/ 3 w 5"/>
                            <a:gd name="T1" fmla="*/ 3 h 5"/>
                            <a:gd name="T2" fmla="*/ 1 w 5"/>
                            <a:gd name="T3" fmla="*/ 4 h 5"/>
                            <a:gd name="T4" fmla="*/ 0 w 5"/>
                            <a:gd name="T5" fmla="*/ 4 h 5"/>
                            <a:gd name="T6" fmla="*/ 0 w 5"/>
                            <a:gd name="T7" fmla="*/ 3 h 5"/>
                            <a:gd name="T8" fmla="*/ 0 w 5"/>
                            <a:gd name="T9" fmla="*/ 1 h 5"/>
                            <a:gd name="T10" fmla="*/ 2 w 5"/>
                            <a:gd name="T11" fmla="*/ 0 h 5"/>
                            <a:gd name="T12" fmla="*/ 3 w 5"/>
                            <a:gd name="T13" fmla="*/ 2 h 5"/>
                            <a:gd name="T14" fmla="*/ 4 w 5"/>
                            <a:gd name="T15" fmla="*/ 2 h 5"/>
                            <a:gd name="T16" fmla="*/ 3 w 5"/>
                            <a:gd name="T17" fmla="*/ 3 h 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5" h="5">
                              <a:moveTo>
                                <a:pt x="3" y="3"/>
                              </a:moveTo>
                              <a:lnTo>
                                <a:pt x="1" y="4"/>
                              </a:lnTo>
                              <a:lnTo>
                                <a:pt x="0" y="4"/>
                              </a:lnTo>
                              <a:lnTo>
                                <a:pt x="0" y="3"/>
                              </a:lnTo>
                              <a:lnTo>
                                <a:pt x="0" y="1"/>
                              </a:lnTo>
                              <a:lnTo>
                                <a:pt x="2" y="0"/>
                              </a:lnTo>
                              <a:lnTo>
                                <a:pt x="3" y="2"/>
                              </a:lnTo>
                              <a:lnTo>
                                <a:pt x="4" y="2"/>
                              </a:lnTo>
                              <a:lnTo>
                                <a:pt x="3" y="3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55" name="Freeform 86">
                          <a:extLst>
                            <a:ext uri="{FF2B5EF4-FFF2-40B4-BE49-F238E27FC236}">
                              <a16:creationId xmlns:a16="http://schemas.microsoft.com/office/drawing/2014/main" id="{FFAF9124-4C19-5992-1AE7-2B369F295DC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402194" y="7280958"/>
                          <a:ext cx="5491" cy="5491"/>
                        </a:xfrm>
                        <a:custGeom>
                          <a:avLst/>
                          <a:gdLst>
                            <a:gd name="T0" fmla="*/ 2 w 6"/>
                            <a:gd name="T1" fmla="*/ 5 h 6"/>
                            <a:gd name="T2" fmla="*/ 0 w 6"/>
                            <a:gd name="T3" fmla="*/ 5 h 6"/>
                            <a:gd name="T4" fmla="*/ 0 w 6"/>
                            <a:gd name="T5" fmla="*/ 4 h 6"/>
                            <a:gd name="T6" fmla="*/ 3 w 6"/>
                            <a:gd name="T7" fmla="*/ 0 h 6"/>
                            <a:gd name="T8" fmla="*/ 5 w 6"/>
                            <a:gd name="T9" fmla="*/ 0 h 6"/>
                            <a:gd name="T10" fmla="*/ 5 w 6"/>
                            <a:gd name="T11" fmla="*/ 0 h 6"/>
                            <a:gd name="T12" fmla="*/ 4 w 6"/>
                            <a:gd name="T13" fmla="*/ 2 h 6"/>
                            <a:gd name="T14" fmla="*/ 2 w 6"/>
                            <a:gd name="T15" fmla="*/ 5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6" h="6">
                              <a:moveTo>
                                <a:pt x="2" y="5"/>
                              </a:moveTo>
                              <a:lnTo>
                                <a:pt x="0" y="5"/>
                              </a:lnTo>
                              <a:lnTo>
                                <a:pt x="0" y="4"/>
                              </a:lnTo>
                              <a:lnTo>
                                <a:pt x="3" y="0"/>
                              </a:lnTo>
                              <a:lnTo>
                                <a:pt x="5" y="0"/>
                              </a:lnTo>
                              <a:lnTo>
                                <a:pt x="5" y="0"/>
                              </a:lnTo>
                              <a:lnTo>
                                <a:pt x="4" y="2"/>
                              </a:lnTo>
                              <a:lnTo>
                                <a:pt x="2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56" name="Freeform 88">
                          <a:extLst>
                            <a:ext uri="{FF2B5EF4-FFF2-40B4-BE49-F238E27FC236}">
                              <a16:creationId xmlns:a16="http://schemas.microsoft.com/office/drawing/2014/main" id="{21FE7E14-3381-3942-98B3-91DB3951432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424165" y="7319407"/>
                          <a:ext cx="10986" cy="21972"/>
                        </a:xfrm>
                        <a:custGeom>
                          <a:avLst/>
                          <a:gdLst>
                            <a:gd name="T0" fmla="*/ 3 w 11"/>
                            <a:gd name="T1" fmla="*/ 16 h 18"/>
                            <a:gd name="T2" fmla="*/ 3 w 11"/>
                            <a:gd name="T3" fmla="*/ 17 h 18"/>
                            <a:gd name="T4" fmla="*/ 1 w 11"/>
                            <a:gd name="T5" fmla="*/ 17 h 18"/>
                            <a:gd name="T6" fmla="*/ 0 w 11"/>
                            <a:gd name="T7" fmla="*/ 16 h 18"/>
                            <a:gd name="T8" fmla="*/ 0 w 11"/>
                            <a:gd name="T9" fmla="*/ 15 h 18"/>
                            <a:gd name="T10" fmla="*/ 0 w 11"/>
                            <a:gd name="T11" fmla="*/ 12 h 18"/>
                            <a:gd name="T12" fmla="*/ 1 w 11"/>
                            <a:gd name="T13" fmla="*/ 11 h 18"/>
                            <a:gd name="T14" fmla="*/ 5 w 11"/>
                            <a:gd name="T15" fmla="*/ 8 h 18"/>
                            <a:gd name="T16" fmla="*/ 3 w 11"/>
                            <a:gd name="T17" fmla="*/ 7 h 18"/>
                            <a:gd name="T18" fmla="*/ 3 w 11"/>
                            <a:gd name="T19" fmla="*/ 6 h 18"/>
                            <a:gd name="T20" fmla="*/ 4 w 11"/>
                            <a:gd name="T21" fmla="*/ 4 h 18"/>
                            <a:gd name="T22" fmla="*/ 8 w 11"/>
                            <a:gd name="T23" fmla="*/ 0 h 18"/>
                            <a:gd name="T24" fmla="*/ 9 w 11"/>
                            <a:gd name="T25" fmla="*/ 0 h 18"/>
                            <a:gd name="T26" fmla="*/ 10 w 11"/>
                            <a:gd name="T27" fmla="*/ 0 h 18"/>
                            <a:gd name="T28" fmla="*/ 9 w 11"/>
                            <a:gd name="T29" fmla="*/ 6 h 18"/>
                            <a:gd name="T30" fmla="*/ 3 w 11"/>
                            <a:gd name="T31" fmla="*/ 16 h 1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</a:cxnLst>
                          <a:rect l="0" t="0" r="r" b="b"/>
                          <a:pathLst>
                            <a:path w="11" h="18">
                              <a:moveTo>
                                <a:pt x="3" y="16"/>
                              </a:moveTo>
                              <a:lnTo>
                                <a:pt x="3" y="17"/>
                              </a:lnTo>
                              <a:lnTo>
                                <a:pt x="1" y="17"/>
                              </a:lnTo>
                              <a:lnTo>
                                <a:pt x="0" y="16"/>
                              </a:lnTo>
                              <a:lnTo>
                                <a:pt x="0" y="15"/>
                              </a:lnTo>
                              <a:lnTo>
                                <a:pt x="0" y="12"/>
                              </a:lnTo>
                              <a:lnTo>
                                <a:pt x="1" y="11"/>
                              </a:lnTo>
                              <a:lnTo>
                                <a:pt x="5" y="8"/>
                              </a:lnTo>
                              <a:lnTo>
                                <a:pt x="3" y="7"/>
                              </a:lnTo>
                              <a:lnTo>
                                <a:pt x="3" y="6"/>
                              </a:lnTo>
                              <a:lnTo>
                                <a:pt x="4" y="4"/>
                              </a:lnTo>
                              <a:lnTo>
                                <a:pt x="8" y="0"/>
                              </a:lnTo>
                              <a:lnTo>
                                <a:pt x="9" y="0"/>
                              </a:lnTo>
                              <a:lnTo>
                                <a:pt x="10" y="0"/>
                              </a:lnTo>
                              <a:lnTo>
                                <a:pt x="9" y="6"/>
                              </a:lnTo>
                              <a:lnTo>
                                <a:pt x="3" y="1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57" name="Freeform 89">
                          <a:extLst>
                            <a:ext uri="{FF2B5EF4-FFF2-40B4-BE49-F238E27FC236}">
                              <a16:creationId xmlns:a16="http://schemas.microsoft.com/office/drawing/2014/main" id="{1E5F2D49-EAA3-FB01-C766-21A8ADC7E2EE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407685" y="7335887"/>
                          <a:ext cx="16481" cy="21972"/>
                        </a:xfrm>
                        <a:custGeom>
                          <a:avLst/>
                          <a:gdLst>
                            <a:gd name="T0" fmla="*/ 11 w 15"/>
                            <a:gd name="T1" fmla="*/ 0 h 19"/>
                            <a:gd name="T2" fmla="*/ 12 w 15"/>
                            <a:gd name="T3" fmla="*/ 7 h 19"/>
                            <a:gd name="T4" fmla="*/ 14 w 15"/>
                            <a:gd name="T5" fmla="*/ 12 h 19"/>
                            <a:gd name="T6" fmla="*/ 14 w 15"/>
                            <a:gd name="T7" fmla="*/ 13 h 19"/>
                            <a:gd name="T8" fmla="*/ 12 w 15"/>
                            <a:gd name="T9" fmla="*/ 15 h 19"/>
                            <a:gd name="T10" fmla="*/ 8 w 15"/>
                            <a:gd name="T11" fmla="*/ 18 h 19"/>
                            <a:gd name="T12" fmla="*/ 6 w 15"/>
                            <a:gd name="T13" fmla="*/ 18 h 19"/>
                            <a:gd name="T14" fmla="*/ 6 w 15"/>
                            <a:gd name="T15" fmla="*/ 17 h 19"/>
                            <a:gd name="T16" fmla="*/ 7 w 15"/>
                            <a:gd name="T17" fmla="*/ 14 h 19"/>
                            <a:gd name="T18" fmla="*/ 6 w 15"/>
                            <a:gd name="T19" fmla="*/ 11 h 19"/>
                            <a:gd name="T20" fmla="*/ 6 w 15"/>
                            <a:gd name="T21" fmla="*/ 9 h 19"/>
                            <a:gd name="T22" fmla="*/ 6 w 15"/>
                            <a:gd name="T23" fmla="*/ 8 h 19"/>
                            <a:gd name="T24" fmla="*/ 5 w 15"/>
                            <a:gd name="T25" fmla="*/ 9 h 19"/>
                            <a:gd name="T26" fmla="*/ 1 w 15"/>
                            <a:gd name="T27" fmla="*/ 12 h 19"/>
                            <a:gd name="T28" fmla="*/ 0 w 15"/>
                            <a:gd name="T29" fmla="*/ 13 h 19"/>
                            <a:gd name="T30" fmla="*/ 0 w 15"/>
                            <a:gd name="T31" fmla="*/ 12 h 19"/>
                            <a:gd name="T32" fmla="*/ 1 w 15"/>
                            <a:gd name="T33" fmla="*/ 9 h 19"/>
                            <a:gd name="T34" fmla="*/ 1 w 15"/>
                            <a:gd name="T35" fmla="*/ 7 h 19"/>
                            <a:gd name="T36" fmla="*/ 1 w 15"/>
                            <a:gd name="T37" fmla="*/ 6 h 19"/>
                            <a:gd name="T38" fmla="*/ 3 w 15"/>
                            <a:gd name="T39" fmla="*/ 5 h 19"/>
                            <a:gd name="T40" fmla="*/ 4 w 15"/>
                            <a:gd name="T41" fmla="*/ 3 h 19"/>
                            <a:gd name="T42" fmla="*/ 4 w 15"/>
                            <a:gd name="T43" fmla="*/ 3 h 19"/>
                            <a:gd name="T44" fmla="*/ 6 w 15"/>
                            <a:gd name="T45" fmla="*/ 5 h 19"/>
                            <a:gd name="T46" fmla="*/ 9 w 15"/>
                            <a:gd name="T47" fmla="*/ 1 h 19"/>
                            <a:gd name="T48" fmla="*/ 11 w 15"/>
                            <a:gd name="T49" fmla="*/ 0 h 1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</a:cxnLst>
                          <a:rect l="0" t="0" r="r" b="b"/>
                          <a:pathLst>
                            <a:path w="15" h="19">
                              <a:moveTo>
                                <a:pt x="11" y="0"/>
                              </a:moveTo>
                              <a:lnTo>
                                <a:pt x="12" y="7"/>
                              </a:lnTo>
                              <a:lnTo>
                                <a:pt x="14" y="12"/>
                              </a:lnTo>
                              <a:lnTo>
                                <a:pt x="14" y="13"/>
                              </a:lnTo>
                              <a:lnTo>
                                <a:pt x="12" y="15"/>
                              </a:lnTo>
                              <a:lnTo>
                                <a:pt x="8" y="18"/>
                              </a:lnTo>
                              <a:lnTo>
                                <a:pt x="6" y="18"/>
                              </a:lnTo>
                              <a:lnTo>
                                <a:pt x="6" y="17"/>
                              </a:lnTo>
                              <a:lnTo>
                                <a:pt x="7" y="14"/>
                              </a:lnTo>
                              <a:lnTo>
                                <a:pt x="6" y="11"/>
                              </a:lnTo>
                              <a:lnTo>
                                <a:pt x="6" y="9"/>
                              </a:lnTo>
                              <a:lnTo>
                                <a:pt x="6" y="8"/>
                              </a:lnTo>
                              <a:lnTo>
                                <a:pt x="5" y="9"/>
                              </a:lnTo>
                              <a:lnTo>
                                <a:pt x="1" y="12"/>
                              </a:lnTo>
                              <a:lnTo>
                                <a:pt x="0" y="13"/>
                              </a:lnTo>
                              <a:lnTo>
                                <a:pt x="0" y="12"/>
                              </a:lnTo>
                              <a:lnTo>
                                <a:pt x="1" y="9"/>
                              </a:lnTo>
                              <a:lnTo>
                                <a:pt x="1" y="7"/>
                              </a:lnTo>
                              <a:lnTo>
                                <a:pt x="1" y="6"/>
                              </a:lnTo>
                              <a:lnTo>
                                <a:pt x="3" y="5"/>
                              </a:lnTo>
                              <a:lnTo>
                                <a:pt x="4" y="3"/>
                              </a:lnTo>
                              <a:lnTo>
                                <a:pt x="4" y="3"/>
                              </a:lnTo>
                              <a:lnTo>
                                <a:pt x="6" y="5"/>
                              </a:lnTo>
                              <a:lnTo>
                                <a:pt x="9" y="1"/>
                              </a:lnTo>
                              <a:lnTo>
                                <a:pt x="11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58" name="Freeform 90">
                          <a:extLst>
                            <a:ext uri="{FF2B5EF4-FFF2-40B4-BE49-F238E27FC236}">
                              <a16:creationId xmlns:a16="http://schemas.microsoft.com/office/drawing/2014/main" id="{D1E47910-A4F9-3140-AFFD-2664B9DED12C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451628" y="7346873"/>
                          <a:ext cx="10986" cy="21972"/>
                        </a:xfrm>
                        <a:custGeom>
                          <a:avLst/>
                          <a:gdLst>
                            <a:gd name="T0" fmla="*/ 8 w 10"/>
                            <a:gd name="T1" fmla="*/ 15 h 16"/>
                            <a:gd name="T2" fmla="*/ 5 w 10"/>
                            <a:gd name="T3" fmla="*/ 15 h 16"/>
                            <a:gd name="T4" fmla="*/ 3 w 10"/>
                            <a:gd name="T5" fmla="*/ 14 h 16"/>
                            <a:gd name="T6" fmla="*/ 2 w 10"/>
                            <a:gd name="T7" fmla="*/ 13 h 16"/>
                            <a:gd name="T8" fmla="*/ 0 w 10"/>
                            <a:gd name="T9" fmla="*/ 5 h 16"/>
                            <a:gd name="T10" fmla="*/ 0 w 10"/>
                            <a:gd name="T11" fmla="*/ 3 h 16"/>
                            <a:gd name="T12" fmla="*/ 1 w 10"/>
                            <a:gd name="T13" fmla="*/ 1 h 16"/>
                            <a:gd name="T14" fmla="*/ 2 w 10"/>
                            <a:gd name="T15" fmla="*/ 0 h 16"/>
                            <a:gd name="T16" fmla="*/ 4 w 10"/>
                            <a:gd name="T17" fmla="*/ 0 h 16"/>
                            <a:gd name="T18" fmla="*/ 6 w 10"/>
                            <a:gd name="T19" fmla="*/ 1 h 16"/>
                            <a:gd name="T20" fmla="*/ 6 w 10"/>
                            <a:gd name="T21" fmla="*/ 3 h 16"/>
                            <a:gd name="T22" fmla="*/ 8 w 10"/>
                            <a:gd name="T23" fmla="*/ 8 h 16"/>
                            <a:gd name="T24" fmla="*/ 9 w 10"/>
                            <a:gd name="T25" fmla="*/ 12 h 16"/>
                            <a:gd name="T26" fmla="*/ 8 w 10"/>
                            <a:gd name="T27" fmla="*/ 15 h 1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</a:cxnLst>
                          <a:rect l="0" t="0" r="r" b="b"/>
                          <a:pathLst>
                            <a:path w="10" h="16">
                              <a:moveTo>
                                <a:pt x="8" y="15"/>
                              </a:moveTo>
                              <a:lnTo>
                                <a:pt x="5" y="15"/>
                              </a:lnTo>
                              <a:lnTo>
                                <a:pt x="3" y="14"/>
                              </a:lnTo>
                              <a:lnTo>
                                <a:pt x="2" y="13"/>
                              </a:lnTo>
                              <a:lnTo>
                                <a:pt x="0" y="5"/>
                              </a:lnTo>
                              <a:lnTo>
                                <a:pt x="0" y="3"/>
                              </a:lnTo>
                              <a:lnTo>
                                <a:pt x="1" y="1"/>
                              </a:lnTo>
                              <a:lnTo>
                                <a:pt x="2" y="0"/>
                              </a:lnTo>
                              <a:lnTo>
                                <a:pt x="4" y="0"/>
                              </a:lnTo>
                              <a:lnTo>
                                <a:pt x="6" y="1"/>
                              </a:lnTo>
                              <a:lnTo>
                                <a:pt x="6" y="3"/>
                              </a:lnTo>
                              <a:lnTo>
                                <a:pt x="8" y="8"/>
                              </a:lnTo>
                              <a:lnTo>
                                <a:pt x="9" y="12"/>
                              </a:lnTo>
                              <a:lnTo>
                                <a:pt x="8" y="1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59" name="Freeform 92">
                          <a:extLst>
                            <a:ext uri="{FF2B5EF4-FFF2-40B4-BE49-F238E27FC236}">
                              <a16:creationId xmlns:a16="http://schemas.microsoft.com/office/drawing/2014/main" id="{62F7BBD4-3E02-46AE-3FAB-2572022ED03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479095" y="7500675"/>
                          <a:ext cx="21972" cy="21972"/>
                        </a:xfrm>
                        <a:custGeom>
                          <a:avLst/>
                          <a:gdLst>
                            <a:gd name="T0" fmla="*/ 11 w 17"/>
                            <a:gd name="T1" fmla="*/ 5 h 16"/>
                            <a:gd name="T2" fmla="*/ 12 w 17"/>
                            <a:gd name="T3" fmla="*/ 6 h 16"/>
                            <a:gd name="T4" fmla="*/ 16 w 17"/>
                            <a:gd name="T5" fmla="*/ 6 h 16"/>
                            <a:gd name="T6" fmla="*/ 15 w 17"/>
                            <a:gd name="T7" fmla="*/ 8 h 16"/>
                            <a:gd name="T8" fmla="*/ 11 w 17"/>
                            <a:gd name="T9" fmla="*/ 11 h 16"/>
                            <a:gd name="T10" fmla="*/ 8 w 17"/>
                            <a:gd name="T11" fmla="*/ 13 h 16"/>
                            <a:gd name="T12" fmla="*/ 6 w 17"/>
                            <a:gd name="T13" fmla="*/ 15 h 16"/>
                            <a:gd name="T14" fmla="*/ 4 w 17"/>
                            <a:gd name="T15" fmla="*/ 13 h 16"/>
                            <a:gd name="T16" fmla="*/ 3 w 17"/>
                            <a:gd name="T17" fmla="*/ 13 h 16"/>
                            <a:gd name="T18" fmla="*/ 1 w 17"/>
                            <a:gd name="T19" fmla="*/ 8 h 16"/>
                            <a:gd name="T20" fmla="*/ 0 w 17"/>
                            <a:gd name="T21" fmla="*/ 2 h 16"/>
                            <a:gd name="T22" fmla="*/ 3 w 17"/>
                            <a:gd name="T23" fmla="*/ 0 h 16"/>
                            <a:gd name="T24" fmla="*/ 7 w 17"/>
                            <a:gd name="T25" fmla="*/ 0 h 16"/>
                            <a:gd name="T26" fmla="*/ 11 w 17"/>
                            <a:gd name="T27" fmla="*/ 5 h 1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</a:cxnLst>
                          <a:rect l="0" t="0" r="r" b="b"/>
                          <a:pathLst>
                            <a:path w="17" h="16">
                              <a:moveTo>
                                <a:pt x="11" y="5"/>
                              </a:moveTo>
                              <a:lnTo>
                                <a:pt x="12" y="6"/>
                              </a:lnTo>
                              <a:lnTo>
                                <a:pt x="16" y="6"/>
                              </a:lnTo>
                              <a:lnTo>
                                <a:pt x="15" y="8"/>
                              </a:lnTo>
                              <a:lnTo>
                                <a:pt x="11" y="11"/>
                              </a:lnTo>
                              <a:lnTo>
                                <a:pt x="8" y="13"/>
                              </a:lnTo>
                              <a:lnTo>
                                <a:pt x="6" y="15"/>
                              </a:lnTo>
                              <a:lnTo>
                                <a:pt x="4" y="13"/>
                              </a:lnTo>
                              <a:lnTo>
                                <a:pt x="3" y="13"/>
                              </a:lnTo>
                              <a:lnTo>
                                <a:pt x="1" y="8"/>
                              </a:lnTo>
                              <a:lnTo>
                                <a:pt x="0" y="2"/>
                              </a:lnTo>
                              <a:lnTo>
                                <a:pt x="3" y="0"/>
                              </a:lnTo>
                              <a:lnTo>
                                <a:pt x="7" y="0"/>
                              </a:lnTo>
                              <a:lnTo>
                                <a:pt x="11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60" name="Freeform 93">
                          <a:extLst>
                            <a:ext uri="{FF2B5EF4-FFF2-40B4-BE49-F238E27FC236}">
                              <a16:creationId xmlns:a16="http://schemas.microsoft.com/office/drawing/2014/main" id="{1C58A314-F738-95DF-C87B-A124FA4DFFDA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594445" y="7659969"/>
                          <a:ext cx="21972" cy="10986"/>
                        </a:xfrm>
                        <a:custGeom>
                          <a:avLst/>
                          <a:gdLst>
                            <a:gd name="T0" fmla="*/ 15 w 16"/>
                            <a:gd name="T1" fmla="*/ 5 h 10"/>
                            <a:gd name="T2" fmla="*/ 13 w 16"/>
                            <a:gd name="T3" fmla="*/ 6 h 10"/>
                            <a:gd name="T4" fmla="*/ 12 w 16"/>
                            <a:gd name="T5" fmla="*/ 8 h 10"/>
                            <a:gd name="T6" fmla="*/ 12 w 16"/>
                            <a:gd name="T7" fmla="*/ 9 h 10"/>
                            <a:gd name="T8" fmla="*/ 10 w 16"/>
                            <a:gd name="T9" fmla="*/ 9 h 10"/>
                            <a:gd name="T10" fmla="*/ 8 w 16"/>
                            <a:gd name="T11" fmla="*/ 9 h 10"/>
                            <a:gd name="T12" fmla="*/ 2 w 16"/>
                            <a:gd name="T13" fmla="*/ 5 h 10"/>
                            <a:gd name="T14" fmla="*/ 0 w 16"/>
                            <a:gd name="T15" fmla="*/ 5 h 10"/>
                            <a:gd name="T16" fmla="*/ 2 w 16"/>
                            <a:gd name="T17" fmla="*/ 4 h 10"/>
                            <a:gd name="T18" fmla="*/ 5 w 16"/>
                            <a:gd name="T19" fmla="*/ 2 h 10"/>
                            <a:gd name="T20" fmla="*/ 8 w 16"/>
                            <a:gd name="T21" fmla="*/ 0 h 10"/>
                            <a:gd name="T22" fmla="*/ 13 w 16"/>
                            <a:gd name="T23" fmla="*/ 2 h 10"/>
                            <a:gd name="T24" fmla="*/ 15 w 16"/>
                            <a:gd name="T25" fmla="*/ 5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</a:cxnLst>
                          <a:rect l="0" t="0" r="r" b="b"/>
                          <a:pathLst>
                            <a:path w="16" h="10">
                              <a:moveTo>
                                <a:pt x="15" y="5"/>
                              </a:moveTo>
                              <a:lnTo>
                                <a:pt x="13" y="6"/>
                              </a:lnTo>
                              <a:lnTo>
                                <a:pt x="12" y="8"/>
                              </a:lnTo>
                              <a:lnTo>
                                <a:pt x="12" y="9"/>
                              </a:lnTo>
                              <a:lnTo>
                                <a:pt x="10" y="9"/>
                              </a:lnTo>
                              <a:lnTo>
                                <a:pt x="8" y="9"/>
                              </a:lnTo>
                              <a:lnTo>
                                <a:pt x="2" y="5"/>
                              </a:lnTo>
                              <a:lnTo>
                                <a:pt x="0" y="5"/>
                              </a:lnTo>
                              <a:lnTo>
                                <a:pt x="2" y="4"/>
                              </a:lnTo>
                              <a:lnTo>
                                <a:pt x="5" y="2"/>
                              </a:lnTo>
                              <a:lnTo>
                                <a:pt x="8" y="0"/>
                              </a:lnTo>
                              <a:lnTo>
                                <a:pt x="13" y="2"/>
                              </a:lnTo>
                              <a:lnTo>
                                <a:pt x="15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61" name="Freeform 97">
                          <a:extLst>
                            <a:ext uri="{FF2B5EF4-FFF2-40B4-BE49-F238E27FC236}">
                              <a16:creationId xmlns:a16="http://schemas.microsoft.com/office/drawing/2014/main" id="{76C5E75A-B957-8CB1-F9F3-65C183FCEA4A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522753" y="8417994"/>
                          <a:ext cx="10986" cy="10986"/>
                        </a:xfrm>
                        <a:custGeom>
                          <a:avLst/>
                          <a:gdLst>
                            <a:gd name="T0" fmla="*/ 5 w 7"/>
                            <a:gd name="T1" fmla="*/ 8 h 11"/>
                            <a:gd name="T2" fmla="*/ 5 w 7"/>
                            <a:gd name="T3" fmla="*/ 10 h 11"/>
                            <a:gd name="T4" fmla="*/ 2 w 7"/>
                            <a:gd name="T5" fmla="*/ 9 h 11"/>
                            <a:gd name="T6" fmla="*/ 0 w 7"/>
                            <a:gd name="T7" fmla="*/ 7 h 11"/>
                            <a:gd name="T8" fmla="*/ 0 w 7"/>
                            <a:gd name="T9" fmla="*/ 3 h 11"/>
                            <a:gd name="T10" fmla="*/ 1 w 7"/>
                            <a:gd name="T11" fmla="*/ 1 h 11"/>
                            <a:gd name="T12" fmla="*/ 2 w 7"/>
                            <a:gd name="T13" fmla="*/ 0 h 11"/>
                            <a:gd name="T14" fmla="*/ 3 w 7"/>
                            <a:gd name="T15" fmla="*/ 3 h 11"/>
                            <a:gd name="T16" fmla="*/ 6 w 7"/>
                            <a:gd name="T17" fmla="*/ 6 h 11"/>
                            <a:gd name="T18" fmla="*/ 5 w 7"/>
                            <a:gd name="T19" fmla="*/ 8 h 1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7" h="11">
                              <a:moveTo>
                                <a:pt x="5" y="8"/>
                              </a:moveTo>
                              <a:lnTo>
                                <a:pt x="5" y="10"/>
                              </a:lnTo>
                              <a:lnTo>
                                <a:pt x="2" y="9"/>
                              </a:lnTo>
                              <a:lnTo>
                                <a:pt x="0" y="7"/>
                              </a:lnTo>
                              <a:lnTo>
                                <a:pt x="0" y="3"/>
                              </a:lnTo>
                              <a:lnTo>
                                <a:pt x="1" y="1"/>
                              </a:lnTo>
                              <a:lnTo>
                                <a:pt x="2" y="0"/>
                              </a:lnTo>
                              <a:lnTo>
                                <a:pt x="3" y="3"/>
                              </a:lnTo>
                              <a:lnTo>
                                <a:pt x="6" y="6"/>
                              </a:lnTo>
                              <a:lnTo>
                                <a:pt x="5" y="8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62" name="Freeform 118">
                          <a:extLst>
                            <a:ext uri="{FF2B5EF4-FFF2-40B4-BE49-F238E27FC236}">
                              <a16:creationId xmlns:a16="http://schemas.microsoft.com/office/drawing/2014/main" id="{413B16B8-A862-A846-EEAC-E76291D47BEA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34866" y="8346587"/>
                          <a:ext cx="16477" cy="10986"/>
                        </a:xfrm>
                        <a:custGeom>
                          <a:avLst/>
                          <a:gdLst>
                            <a:gd name="T0" fmla="*/ 8 w 12"/>
                            <a:gd name="T1" fmla="*/ 5 h 11"/>
                            <a:gd name="T2" fmla="*/ 11 w 12"/>
                            <a:gd name="T3" fmla="*/ 9 h 11"/>
                            <a:gd name="T4" fmla="*/ 8 w 12"/>
                            <a:gd name="T5" fmla="*/ 7 h 11"/>
                            <a:gd name="T6" fmla="*/ 6 w 12"/>
                            <a:gd name="T7" fmla="*/ 10 h 11"/>
                            <a:gd name="T8" fmla="*/ 2 w 12"/>
                            <a:gd name="T9" fmla="*/ 7 h 11"/>
                            <a:gd name="T10" fmla="*/ 0 w 12"/>
                            <a:gd name="T11" fmla="*/ 4 h 11"/>
                            <a:gd name="T12" fmla="*/ 0 w 12"/>
                            <a:gd name="T13" fmla="*/ 3 h 11"/>
                            <a:gd name="T14" fmla="*/ 2 w 12"/>
                            <a:gd name="T15" fmla="*/ 0 h 11"/>
                            <a:gd name="T16" fmla="*/ 4 w 12"/>
                            <a:gd name="T17" fmla="*/ 3 h 11"/>
                            <a:gd name="T18" fmla="*/ 6 w 12"/>
                            <a:gd name="T19" fmla="*/ 3 h 11"/>
                            <a:gd name="T20" fmla="*/ 8 w 12"/>
                            <a:gd name="T21" fmla="*/ 5 h 1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12" h="11">
                              <a:moveTo>
                                <a:pt x="8" y="5"/>
                              </a:moveTo>
                              <a:lnTo>
                                <a:pt x="11" y="9"/>
                              </a:lnTo>
                              <a:lnTo>
                                <a:pt x="8" y="7"/>
                              </a:lnTo>
                              <a:lnTo>
                                <a:pt x="6" y="10"/>
                              </a:lnTo>
                              <a:lnTo>
                                <a:pt x="2" y="7"/>
                              </a:lnTo>
                              <a:lnTo>
                                <a:pt x="0" y="4"/>
                              </a:lnTo>
                              <a:lnTo>
                                <a:pt x="0" y="3"/>
                              </a:lnTo>
                              <a:lnTo>
                                <a:pt x="2" y="0"/>
                              </a:lnTo>
                              <a:lnTo>
                                <a:pt x="4" y="3"/>
                              </a:lnTo>
                              <a:lnTo>
                                <a:pt x="6" y="3"/>
                              </a:lnTo>
                              <a:lnTo>
                                <a:pt x="8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63" name="Freeform 120">
                          <a:extLst>
                            <a:ext uri="{FF2B5EF4-FFF2-40B4-BE49-F238E27FC236}">
                              <a16:creationId xmlns:a16="http://schemas.microsoft.com/office/drawing/2014/main" id="{F6CB317F-675C-75BA-2A2D-A8427CCC0CB0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544724" y="8341092"/>
                          <a:ext cx="5491" cy="5495"/>
                        </a:xfrm>
                        <a:custGeom>
                          <a:avLst/>
                          <a:gdLst>
                            <a:gd name="T0" fmla="*/ 4 w 5"/>
                            <a:gd name="T1" fmla="*/ 3 h 5"/>
                            <a:gd name="T2" fmla="*/ 3 w 5"/>
                            <a:gd name="T3" fmla="*/ 4 h 5"/>
                            <a:gd name="T4" fmla="*/ 2 w 5"/>
                            <a:gd name="T5" fmla="*/ 4 h 5"/>
                            <a:gd name="T6" fmla="*/ 0 w 5"/>
                            <a:gd name="T7" fmla="*/ 3 h 5"/>
                            <a:gd name="T8" fmla="*/ 0 w 5"/>
                            <a:gd name="T9" fmla="*/ 3 h 5"/>
                            <a:gd name="T10" fmla="*/ 0 w 5"/>
                            <a:gd name="T11" fmla="*/ 2 h 5"/>
                            <a:gd name="T12" fmla="*/ 2 w 5"/>
                            <a:gd name="T13" fmla="*/ 1 h 5"/>
                            <a:gd name="T14" fmla="*/ 2 w 5"/>
                            <a:gd name="T15" fmla="*/ 0 h 5"/>
                            <a:gd name="T16" fmla="*/ 3 w 5"/>
                            <a:gd name="T17" fmla="*/ 0 h 5"/>
                            <a:gd name="T18" fmla="*/ 4 w 5"/>
                            <a:gd name="T19" fmla="*/ 1 h 5"/>
                            <a:gd name="T20" fmla="*/ 4 w 5"/>
                            <a:gd name="T21" fmla="*/ 3 h 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5" h="5">
                              <a:moveTo>
                                <a:pt x="4" y="3"/>
                              </a:moveTo>
                              <a:lnTo>
                                <a:pt x="3" y="4"/>
                              </a:lnTo>
                              <a:lnTo>
                                <a:pt x="2" y="4"/>
                              </a:lnTo>
                              <a:lnTo>
                                <a:pt x="0" y="3"/>
                              </a:lnTo>
                              <a:lnTo>
                                <a:pt x="0" y="3"/>
                              </a:lnTo>
                              <a:lnTo>
                                <a:pt x="0" y="2"/>
                              </a:lnTo>
                              <a:lnTo>
                                <a:pt x="2" y="1"/>
                              </a:lnTo>
                              <a:lnTo>
                                <a:pt x="2" y="0"/>
                              </a:lnTo>
                              <a:lnTo>
                                <a:pt x="3" y="0"/>
                              </a:lnTo>
                              <a:lnTo>
                                <a:pt x="4" y="1"/>
                              </a:lnTo>
                              <a:lnTo>
                                <a:pt x="4" y="3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64" name="Freeform 121">
                          <a:extLst>
                            <a:ext uri="{FF2B5EF4-FFF2-40B4-BE49-F238E27FC236}">
                              <a16:creationId xmlns:a16="http://schemas.microsoft.com/office/drawing/2014/main" id="{92C4AD64-9803-55B2-2659-3F45ADA7336C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29371" y="8319121"/>
                          <a:ext cx="16481" cy="21972"/>
                        </a:xfrm>
                        <a:custGeom>
                          <a:avLst/>
                          <a:gdLst>
                            <a:gd name="T0" fmla="*/ 8 w 14"/>
                            <a:gd name="T1" fmla="*/ 4 h 17"/>
                            <a:gd name="T2" fmla="*/ 8 w 14"/>
                            <a:gd name="T3" fmla="*/ 9 h 17"/>
                            <a:gd name="T4" fmla="*/ 10 w 14"/>
                            <a:gd name="T5" fmla="*/ 10 h 17"/>
                            <a:gd name="T6" fmla="*/ 13 w 14"/>
                            <a:gd name="T7" fmla="*/ 14 h 17"/>
                            <a:gd name="T8" fmla="*/ 13 w 14"/>
                            <a:gd name="T9" fmla="*/ 16 h 17"/>
                            <a:gd name="T10" fmla="*/ 12 w 14"/>
                            <a:gd name="T11" fmla="*/ 16 h 17"/>
                            <a:gd name="T12" fmla="*/ 7 w 14"/>
                            <a:gd name="T13" fmla="*/ 15 h 17"/>
                            <a:gd name="T14" fmla="*/ 7 w 14"/>
                            <a:gd name="T15" fmla="*/ 15 h 17"/>
                            <a:gd name="T16" fmla="*/ 5 w 14"/>
                            <a:gd name="T17" fmla="*/ 15 h 17"/>
                            <a:gd name="T18" fmla="*/ 4 w 14"/>
                            <a:gd name="T19" fmla="*/ 13 h 17"/>
                            <a:gd name="T20" fmla="*/ 4 w 14"/>
                            <a:gd name="T21" fmla="*/ 12 h 17"/>
                            <a:gd name="T22" fmla="*/ 3 w 14"/>
                            <a:gd name="T23" fmla="*/ 11 h 17"/>
                            <a:gd name="T24" fmla="*/ 3 w 14"/>
                            <a:gd name="T25" fmla="*/ 10 h 17"/>
                            <a:gd name="T26" fmla="*/ 1 w 14"/>
                            <a:gd name="T27" fmla="*/ 12 h 17"/>
                            <a:gd name="T28" fmla="*/ 0 w 14"/>
                            <a:gd name="T29" fmla="*/ 12 h 17"/>
                            <a:gd name="T30" fmla="*/ 0 w 14"/>
                            <a:gd name="T31" fmla="*/ 10 h 17"/>
                            <a:gd name="T32" fmla="*/ 2 w 14"/>
                            <a:gd name="T33" fmla="*/ 6 h 17"/>
                            <a:gd name="T34" fmla="*/ 2 w 14"/>
                            <a:gd name="T35" fmla="*/ 5 h 17"/>
                            <a:gd name="T36" fmla="*/ 3 w 14"/>
                            <a:gd name="T37" fmla="*/ 7 h 17"/>
                            <a:gd name="T38" fmla="*/ 5 w 14"/>
                            <a:gd name="T39" fmla="*/ 6 h 17"/>
                            <a:gd name="T40" fmla="*/ 6 w 14"/>
                            <a:gd name="T41" fmla="*/ 4 h 17"/>
                            <a:gd name="T42" fmla="*/ 6 w 14"/>
                            <a:gd name="T43" fmla="*/ 2 h 17"/>
                            <a:gd name="T44" fmla="*/ 6 w 14"/>
                            <a:gd name="T45" fmla="*/ 0 h 17"/>
                            <a:gd name="T46" fmla="*/ 8 w 14"/>
                            <a:gd name="T47" fmla="*/ 4 h 1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</a:cxnLst>
                          <a:rect l="0" t="0" r="r" b="b"/>
                          <a:pathLst>
                            <a:path w="14" h="17">
                              <a:moveTo>
                                <a:pt x="8" y="4"/>
                              </a:moveTo>
                              <a:lnTo>
                                <a:pt x="8" y="9"/>
                              </a:lnTo>
                              <a:lnTo>
                                <a:pt x="10" y="10"/>
                              </a:lnTo>
                              <a:lnTo>
                                <a:pt x="13" y="14"/>
                              </a:lnTo>
                              <a:lnTo>
                                <a:pt x="13" y="16"/>
                              </a:lnTo>
                              <a:lnTo>
                                <a:pt x="12" y="16"/>
                              </a:lnTo>
                              <a:lnTo>
                                <a:pt x="7" y="15"/>
                              </a:lnTo>
                              <a:lnTo>
                                <a:pt x="7" y="15"/>
                              </a:lnTo>
                              <a:lnTo>
                                <a:pt x="5" y="15"/>
                              </a:lnTo>
                              <a:lnTo>
                                <a:pt x="4" y="13"/>
                              </a:lnTo>
                              <a:lnTo>
                                <a:pt x="4" y="12"/>
                              </a:lnTo>
                              <a:lnTo>
                                <a:pt x="3" y="11"/>
                              </a:lnTo>
                              <a:lnTo>
                                <a:pt x="3" y="10"/>
                              </a:lnTo>
                              <a:lnTo>
                                <a:pt x="1" y="12"/>
                              </a:lnTo>
                              <a:lnTo>
                                <a:pt x="0" y="12"/>
                              </a:lnTo>
                              <a:lnTo>
                                <a:pt x="0" y="10"/>
                              </a:lnTo>
                              <a:lnTo>
                                <a:pt x="2" y="6"/>
                              </a:lnTo>
                              <a:lnTo>
                                <a:pt x="2" y="5"/>
                              </a:lnTo>
                              <a:lnTo>
                                <a:pt x="3" y="7"/>
                              </a:lnTo>
                              <a:lnTo>
                                <a:pt x="5" y="6"/>
                              </a:lnTo>
                              <a:lnTo>
                                <a:pt x="6" y="4"/>
                              </a:lnTo>
                              <a:lnTo>
                                <a:pt x="6" y="2"/>
                              </a:lnTo>
                              <a:lnTo>
                                <a:pt x="6" y="0"/>
                              </a:lnTo>
                              <a:lnTo>
                                <a:pt x="8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65" name="Freeform 122">
                          <a:extLst>
                            <a:ext uri="{FF2B5EF4-FFF2-40B4-BE49-F238E27FC236}">
                              <a16:creationId xmlns:a16="http://schemas.microsoft.com/office/drawing/2014/main" id="{33D5EC46-6118-F510-2C05-32CF11C2914A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34866" y="8319121"/>
                          <a:ext cx="5491" cy="10986"/>
                        </a:xfrm>
                        <a:custGeom>
                          <a:avLst/>
                          <a:gdLst>
                            <a:gd name="T0" fmla="*/ 4 w 5"/>
                            <a:gd name="T1" fmla="*/ 7 h 8"/>
                            <a:gd name="T2" fmla="*/ 2 w 5"/>
                            <a:gd name="T3" fmla="*/ 7 h 8"/>
                            <a:gd name="T4" fmla="*/ 0 w 5"/>
                            <a:gd name="T5" fmla="*/ 3 h 8"/>
                            <a:gd name="T6" fmla="*/ 0 w 5"/>
                            <a:gd name="T7" fmla="*/ 0 h 8"/>
                            <a:gd name="T8" fmla="*/ 1 w 5"/>
                            <a:gd name="T9" fmla="*/ 0 h 8"/>
                            <a:gd name="T10" fmla="*/ 2 w 5"/>
                            <a:gd name="T11" fmla="*/ 0 h 8"/>
                            <a:gd name="T12" fmla="*/ 2 w 5"/>
                            <a:gd name="T13" fmla="*/ 2 h 8"/>
                            <a:gd name="T14" fmla="*/ 2 w 5"/>
                            <a:gd name="T15" fmla="*/ 3 h 8"/>
                            <a:gd name="T16" fmla="*/ 3 w 5"/>
                            <a:gd name="T17" fmla="*/ 3 h 8"/>
                            <a:gd name="T18" fmla="*/ 4 w 5"/>
                            <a:gd name="T19" fmla="*/ 5 h 8"/>
                            <a:gd name="T20" fmla="*/ 4 w 5"/>
                            <a:gd name="T21" fmla="*/ 7 h 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5" h="8">
                              <a:moveTo>
                                <a:pt x="4" y="7"/>
                              </a:moveTo>
                              <a:lnTo>
                                <a:pt x="2" y="7"/>
                              </a:lnTo>
                              <a:lnTo>
                                <a:pt x="0" y="3"/>
                              </a:lnTo>
                              <a:lnTo>
                                <a:pt x="0" y="0"/>
                              </a:lnTo>
                              <a:lnTo>
                                <a:pt x="1" y="0"/>
                              </a:lnTo>
                              <a:lnTo>
                                <a:pt x="2" y="0"/>
                              </a:lnTo>
                              <a:lnTo>
                                <a:pt x="2" y="2"/>
                              </a:lnTo>
                              <a:lnTo>
                                <a:pt x="2" y="3"/>
                              </a:lnTo>
                              <a:lnTo>
                                <a:pt x="3" y="3"/>
                              </a:lnTo>
                              <a:lnTo>
                                <a:pt x="4" y="5"/>
                              </a:lnTo>
                              <a:lnTo>
                                <a:pt x="4" y="7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66" name="Freeform 124">
                          <a:extLst>
                            <a:ext uri="{FF2B5EF4-FFF2-40B4-BE49-F238E27FC236}">
                              <a16:creationId xmlns:a16="http://schemas.microsoft.com/office/drawing/2014/main" id="{C4F6D1D6-BB2C-A4B9-DEEB-0FD9D64EAFFD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34866" y="8302644"/>
                          <a:ext cx="5491" cy="16477"/>
                        </a:xfrm>
                        <a:custGeom>
                          <a:avLst/>
                          <a:gdLst>
                            <a:gd name="T0" fmla="*/ 4 w 6"/>
                            <a:gd name="T1" fmla="*/ 10 h 12"/>
                            <a:gd name="T2" fmla="*/ 2 w 6"/>
                            <a:gd name="T3" fmla="*/ 10 h 12"/>
                            <a:gd name="T4" fmla="*/ 2 w 6"/>
                            <a:gd name="T5" fmla="*/ 10 h 12"/>
                            <a:gd name="T6" fmla="*/ 1 w 6"/>
                            <a:gd name="T7" fmla="*/ 10 h 12"/>
                            <a:gd name="T8" fmla="*/ 0 w 6"/>
                            <a:gd name="T9" fmla="*/ 11 h 12"/>
                            <a:gd name="T10" fmla="*/ 0 w 6"/>
                            <a:gd name="T11" fmla="*/ 8 h 12"/>
                            <a:gd name="T12" fmla="*/ 1 w 6"/>
                            <a:gd name="T13" fmla="*/ 3 h 12"/>
                            <a:gd name="T14" fmla="*/ 2 w 6"/>
                            <a:gd name="T15" fmla="*/ 1 h 12"/>
                            <a:gd name="T16" fmla="*/ 4 w 6"/>
                            <a:gd name="T17" fmla="*/ 0 h 12"/>
                            <a:gd name="T18" fmla="*/ 5 w 6"/>
                            <a:gd name="T19" fmla="*/ 2 h 12"/>
                            <a:gd name="T20" fmla="*/ 5 w 6"/>
                            <a:gd name="T21" fmla="*/ 8 h 12"/>
                            <a:gd name="T22" fmla="*/ 4 w 6"/>
                            <a:gd name="T23" fmla="*/ 10 h 12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</a:cxnLst>
                          <a:rect l="0" t="0" r="r" b="b"/>
                          <a:pathLst>
                            <a:path w="6" h="12">
                              <a:moveTo>
                                <a:pt x="4" y="10"/>
                              </a:moveTo>
                              <a:lnTo>
                                <a:pt x="2" y="10"/>
                              </a:lnTo>
                              <a:lnTo>
                                <a:pt x="2" y="10"/>
                              </a:lnTo>
                              <a:lnTo>
                                <a:pt x="1" y="10"/>
                              </a:lnTo>
                              <a:lnTo>
                                <a:pt x="0" y="11"/>
                              </a:lnTo>
                              <a:lnTo>
                                <a:pt x="0" y="8"/>
                              </a:lnTo>
                              <a:lnTo>
                                <a:pt x="1" y="3"/>
                              </a:lnTo>
                              <a:lnTo>
                                <a:pt x="2" y="1"/>
                              </a:lnTo>
                              <a:lnTo>
                                <a:pt x="4" y="0"/>
                              </a:lnTo>
                              <a:lnTo>
                                <a:pt x="5" y="2"/>
                              </a:lnTo>
                              <a:lnTo>
                                <a:pt x="5" y="8"/>
                              </a:lnTo>
                              <a:lnTo>
                                <a:pt x="4" y="1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67" name="Freeform 127">
                          <a:extLst>
                            <a:ext uri="{FF2B5EF4-FFF2-40B4-BE49-F238E27FC236}">
                              <a16:creationId xmlns:a16="http://schemas.microsoft.com/office/drawing/2014/main" id="{77AF0C92-659E-CBF6-DFEE-F9E8A17A6BD7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550215" y="8280672"/>
                          <a:ext cx="10986" cy="5491"/>
                        </a:xfrm>
                        <a:custGeom>
                          <a:avLst/>
                          <a:gdLst>
                            <a:gd name="T0" fmla="*/ 6 w 7"/>
                            <a:gd name="T1" fmla="*/ 4 h 6"/>
                            <a:gd name="T2" fmla="*/ 5 w 7"/>
                            <a:gd name="T3" fmla="*/ 5 h 6"/>
                            <a:gd name="T4" fmla="*/ 3 w 7"/>
                            <a:gd name="T5" fmla="*/ 4 h 6"/>
                            <a:gd name="T6" fmla="*/ 0 w 7"/>
                            <a:gd name="T7" fmla="*/ 0 h 6"/>
                            <a:gd name="T8" fmla="*/ 6 w 7"/>
                            <a:gd name="T9" fmla="*/ 4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7" h="6">
                              <a:moveTo>
                                <a:pt x="6" y="4"/>
                              </a:moveTo>
                              <a:lnTo>
                                <a:pt x="5" y="5"/>
                              </a:lnTo>
                              <a:lnTo>
                                <a:pt x="3" y="4"/>
                              </a:lnTo>
                              <a:lnTo>
                                <a:pt x="0" y="0"/>
                              </a:lnTo>
                              <a:lnTo>
                                <a:pt x="6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68" name="Freeform 128">
                          <a:extLst>
                            <a:ext uri="{FF2B5EF4-FFF2-40B4-BE49-F238E27FC236}">
                              <a16:creationId xmlns:a16="http://schemas.microsoft.com/office/drawing/2014/main" id="{858E8744-3FDA-88DB-710A-DE3F6C6FD73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561201" y="8280672"/>
                          <a:ext cx="5495" cy="5491"/>
                        </a:xfrm>
                        <a:custGeom>
                          <a:avLst/>
                          <a:gdLst>
                            <a:gd name="T0" fmla="*/ 1 w 5"/>
                            <a:gd name="T1" fmla="*/ 4 h 6"/>
                            <a:gd name="T2" fmla="*/ 0 w 5"/>
                            <a:gd name="T3" fmla="*/ 5 h 6"/>
                            <a:gd name="T4" fmla="*/ 1 w 5"/>
                            <a:gd name="T5" fmla="*/ 2 h 6"/>
                            <a:gd name="T6" fmla="*/ 4 w 5"/>
                            <a:gd name="T7" fmla="*/ 0 h 6"/>
                            <a:gd name="T8" fmla="*/ 3 w 5"/>
                            <a:gd name="T9" fmla="*/ 2 h 6"/>
                            <a:gd name="T10" fmla="*/ 1 w 5"/>
                            <a:gd name="T11" fmla="*/ 4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5" h="6">
                              <a:moveTo>
                                <a:pt x="1" y="4"/>
                              </a:moveTo>
                              <a:lnTo>
                                <a:pt x="0" y="5"/>
                              </a:lnTo>
                              <a:lnTo>
                                <a:pt x="1" y="2"/>
                              </a:lnTo>
                              <a:lnTo>
                                <a:pt x="4" y="0"/>
                              </a:lnTo>
                              <a:lnTo>
                                <a:pt x="3" y="2"/>
                              </a:lnTo>
                              <a:lnTo>
                                <a:pt x="1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69" name="Freeform 130">
                          <a:extLst>
                            <a:ext uri="{FF2B5EF4-FFF2-40B4-BE49-F238E27FC236}">
                              <a16:creationId xmlns:a16="http://schemas.microsoft.com/office/drawing/2014/main" id="{7672A1BD-31BF-47FC-1ABD-985B0D2BB17D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01908" y="8253206"/>
                          <a:ext cx="16477" cy="21972"/>
                        </a:xfrm>
                        <a:custGeom>
                          <a:avLst/>
                          <a:gdLst>
                            <a:gd name="T0" fmla="*/ 13 w 15"/>
                            <a:gd name="T1" fmla="*/ 15 h 18"/>
                            <a:gd name="T2" fmla="*/ 14 w 15"/>
                            <a:gd name="T3" fmla="*/ 17 h 18"/>
                            <a:gd name="T4" fmla="*/ 10 w 15"/>
                            <a:gd name="T5" fmla="*/ 16 h 18"/>
                            <a:gd name="T6" fmla="*/ 7 w 15"/>
                            <a:gd name="T7" fmla="*/ 15 h 18"/>
                            <a:gd name="T8" fmla="*/ 5 w 15"/>
                            <a:gd name="T9" fmla="*/ 10 h 18"/>
                            <a:gd name="T10" fmla="*/ 0 w 15"/>
                            <a:gd name="T11" fmla="*/ 4 h 18"/>
                            <a:gd name="T12" fmla="*/ 0 w 15"/>
                            <a:gd name="T13" fmla="*/ 2 h 18"/>
                            <a:gd name="T14" fmla="*/ 2 w 15"/>
                            <a:gd name="T15" fmla="*/ 1 h 18"/>
                            <a:gd name="T16" fmla="*/ 6 w 15"/>
                            <a:gd name="T17" fmla="*/ 0 h 18"/>
                            <a:gd name="T18" fmla="*/ 8 w 15"/>
                            <a:gd name="T19" fmla="*/ 1 h 18"/>
                            <a:gd name="T20" fmla="*/ 8 w 15"/>
                            <a:gd name="T21" fmla="*/ 2 h 18"/>
                            <a:gd name="T22" fmla="*/ 9 w 15"/>
                            <a:gd name="T23" fmla="*/ 3 h 18"/>
                            <a:gd name="T24" fmla="*/ 7 w 15"/>
                            <a:gd name="T25" fmla="*/ 5 h 18"/>
                            <a:gd name="T26" fmla="*/ 7 w 15"/>
                            <a:gd name="T27" fmla="*/ 6 h 18"/>
                            <a:gd name="T28" fmla="*/ 8 w 15"/>
                            <a:gd name="T29" fmla="*/ 8 h 18"/>
                            <a:gd name="T30" fmla="*/ 8 w 15"/>
                            <a:gd name="T31" fmla="*/ 9 h 18"/>
                            <a:gd name="T32" fmla="*/ 9 w 15"/>
                            <a:gd name="T33" fmla="*/ 13 h 18"/>
                            <a:gd name="T34" fmla="*/ 10 w 15"/>
                            <a:gd name="T35" fmla="*/ 14 h 18"/>
                            <a:gd name="T36" fmla="*/ 12 w 15"/>
                            <a:gd name="T37" fmla="*/ 15 h 18"/>
                            <a:gd name="T38" fmla="*/ 13 w 15"/>
                            <a:gd name="T39" fmla="*/ 15 h 1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</a:cxnLst>
                          <a:rect l="0" t="0" r="r" b="b"/>
                          <a:pathLst>
                            <a:path w="15" h="18">
                              <a:moveTo>
                                <a:pt x="13" y="15"/>
                              </a:moveTo>
                              <a:lnTo>
                                <a:pt x="14" y="17"/>
                              </a:lnTo>
                              <a:lnTo>
                                <a:pt x="10" y="16"/>
                              </a:lnTo>
                              <a:lnTo>
                                <a:pt x="7" y="15"/>
                              </a:lnTo>
                              <a:lnTo>
                                <a:pt x="5" y="10"/>
                              </a:lnTo>
                              <a:lnTo>
                                <a:pt x="0" y="4"/>
                              </a:lnTo>
                              <a:lnTo>
                                <a:pt x="0" y="2"/>
                              </a:lnTo>
                              <a:lnTo>
                                <a:pt x="2" y="1"/>
                              </a:lnTo>
                              <a:lnTo>
                                <a:pt x="6" y="0"/>
                              </a:lnTo>
                              <a:lnTo>
                                <a:pt x="8" y="1"/>
                              </a:lnTo>
                              <a:lnTo>
                                <a:pt x="8" y="2"/>
                              </a:lnTo>
                              <a:lnTo>
                                <a:pt x="9" y="3"/>
                              </a:lnTo>
                              <a:lnTo>
                                <a:pt x="7" y="5"/>
                              </a:lnTo>
                              <a:lnTo>
                                <a:pt x="7" y="6"/>
                              </a:lnTo>
                              <a:lnTo>
                                <a:pt x="8" y="8"/>
                              </a:lnTo>
                              <a:lnTo>
                                <a:pt x="8" y="9"/>
                              </a:lnTo>
                              <a:lnTo>
                                <a:pt x="9" y="13"/>
                              </a:lnTo>
                              <a:lnTo>
                                <a:pt x="10" y="14"/>
                              </a:lnTo>
                              <a:lnTo>
                                <a:pt x="12" y="15"/>
                              </a:lnTo>
                              <a:lnTo>
                                <a:pt x="13" y="1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70" name="Freeform 135">
                          <a:extLst>
                            <a:ext uri="{FF2B5EF4-FFF2-40B4-BE49-F238E27FC236}">
                              <a16:creationId xmlns:a16="http://schemas.microsoft.com/office/drawing/2014/main" id="{E35DAE0A-1DAE-BAEF-7501-63362F866E66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65710" y="7901658"/>
                          <a:ext cx="225212" cy="219717"/>
                        </a:xfrm>
                        <a:custGeom>
                          <a:avLst/>
                          <a:gdLst>
                            <a:gd name="T0" fmla="*/ 125 w 181"/>
                            <a:gd name="T1" fmla="*/ 161 h 176"/>
                            <a:gd name="T2" fmla="*/ 112 w 181"/>
                            <a:gd name="T3" fmla="*/ 155 h 176"/>
                            <a:gd name="T4" fmla="*/ 96 w 181"/>
                            <a:gd name="T5" fmla="*/ 153 h 176"/>
                            <a:gd name="T6" fmla="*/ 134 w 181"/>
                            <a:gd name="T7" fmla="*/ 159 h 176"/>
                            <a:gd name="T8" fmla="*/ 150 w 181"/>
                            <a:gd name="T9" fmla="*/ 171 h 176"/>
                            <a:gd name="T10" fmla="*/ 124 w 181"/>
                            <a:gd name="T11" fmla="*/ 158 h 176"/>
                            <a:gd name="T12" fmla="*/ 127 w 181"/>
                            <a:gd name="T13" fmla="*/ 156 h 176"/>
                            <a:gd name="T14" fmla="*/ 88 w 181"/>
                            <a:gd name="T15" fmla="*/ 143 h 176"/>
                            <a:gd name="T16" fmla="*/ 100 w 181"/>
                            <a:gd name="T17" fmla="*/ 140 h 176"/>
                            <a:gd name="T18" fmla="*/ 95 w 181"/>
                            <a:gd name="T19" fmla="*/ 135 h 176"/>
                            <a:gd name="T20" fmla="*/ 59 w 181"/>
                            <a:gd name="T21" fmla="*/ 114 h 176"/>
                            <a:gd name="T22" fmla="*/ 53 w 181"/>
                            <a:gd name="T23" fmla="*/ 109 h 176"/>
                            <a:gd name="T24" fmla="*/ 52 w 181"/>
                            <a:gd name="T25" fmla="*/ 113 h 176"/>
                            <a:gd name="T26" fmla="*/ 44 w 181"/>
                            <a:gd name="T27" fmla="*/ 105 h 176"/>
                            <a:gd name="T28" fmla="*/ 45 w 181"/>
                            <a:gd name="T29" fmla="*/ 91 h 176"/>
                            <a:gd name="T30" fmla="*/ 41 w 181"/>
                            <a:gd name="T31" fmla="*/ 83 h 176"/>
                            <a:gd name="T32" fmla="*/ 41 w 181"/>
                            <a:gd name="T33" fmla="*/ 77 h 176"/>
                            <a:gd name="T34" fmla="*/ 37 w 181"/>
                            <a:gd name="T35" fmla="*/ 74 h 176"/>
                            <a:gd name="T36" fmla="*/ 28 w 181"/>
                            <a:gd name="T37" fmla="*/ 81 h 176"/>
                            <a:gd name="T38" fmla="*/ 24 w 181"/>
                            <a:gd name="T39" fmla="*/ 61 h 176"/>
                            <a:gd name="T40" fmla="*/ 29 w 181"/>
                            <a:gd name="T41" fmla="*/ 72 h 176"/>
                            <a:gd name="T42" fmla="*/ 34 w 181"/>
                            <a:gd name="T43" fmla="*/ 68 h 176"/>
                            <a:gd name="T44" fmla="*/ 33 w 181"/>
                            <a:gd name="T45" fmla="*/ 57 h 176"/>
                            <a:gd name="T46" fmla="*/ 93 w 181"/>
                            <a:gd name="T47" fmla="*/ 2 h 176"/>
                            <a:gd name="T48" fmla="*/ 114 w 181"/>
                            <a:gd name="T49" fmla="*/ 20 h 176"/>
                            <a:gd name="T50" fmla="*/ 128 w 181"/>
                            <a:gd name="T51" fmla="*/ 31 h 176"/>
                            <a:gd name="T52" fmla="*/ 150 w 181"/>
                            <a:gd name="T53" fmla="*/ 34 h 176"/>
                            <a:gd name="T54" fmla="*/ 164 w 181"/>
                            <a:gd name="T55" fmla="*/ 26 h 176"/>
                            <a:gd name="T56" fmla="*/ 166 w 181"/>
                            <a:gd name="T57" fmla="*/ 39 h 176"/>
                            <a:gd name="T58" fmla="*/ 168 w 181"/>
                            <a:gd name="T59" fmla="*/ 47 h 176"/>
                            <a:gd name="T60" fmla="*/ 179 w 181"/>
                            <a:gd name="T61" fmla="*/ 57 h 176"/>
                            <a:gd name="T62" fmla="*/ 171 w 181"/>
                            <a:gd name="T63" fmla="*/ 59 h 176"/>
                            <a:gd name="T64" fmla="*/ 169 w 181"/>
                            <a:gd name="T65" fmla="*/ 71 h 176"/>
                            <a:gd name="T66" fmla="*/ 162 w 181"/>
                            <a:gd name="T67" fmla="*/ 72 h 176"/>
                            <a:gd name="T68" fmla="*/ 152 w 181"/>
                            <a:gd name="T69" fmla="*/ 63 h 176"/>
                            <a:gd name="T70" fmla="*/ 137 w 181"/>
                            <a:gd name="T71" fmla="*/ 61 h 176"/>
                            <a:gd name="T72" fmla="*/ 123 w 181"/>
                            <a:gd name="T73" fmla="*/ 62 h 176"/>
                            <a:gd name="T74" fmla="*/ 110 w 181"/>
                            <a:gd name="T75" fmla="*/ 60 h 176"/>
                            <a:gd name="T76" fmla="*/ 85 w 181"/>
                            <a:gd name="T77" fmla="*/ 67 h 176"/>
                            <a:gd name="T78" fmla="*/ 71 w 181"/>
                            <a:gd name="T79" fmla="*/ 59 h 176"/>
                            <a:gd name="T80" fmla="*/ 77 w 181"/>
                            <a:gd name="T81" fmla="*/ 87 h 176"/>
                            <a:gd name="T82" fmla="*/ 88 w 181"/>
                            <a:gd name="T83" fmla="*/ 107 h 176"/>
                            <a:gd name="T84" fmla="*/ 109 w 181"/>
                            <a:gd name="T85" fmla="*/ 130 h 176"/>
                            <a:gd name="T86" fmla="*/ 126 w 181"/>
                            <a:gd name="T87" fmla="*/ 150 h 176"/>
                            <a:gd name="T88" fmla="*/ 117 w 181"/>
                            <a:gd name="T89" fmla="*/ 146 h 176"/>
                            <a:gd name="T90" fmla="*/ 80 w 181"/>
                            <a:gd name="T91" fmla="*/ 130 h 176"/>
                            <a:gd name="T92" fmla="*/ 71 w 181"/>
                            <a:gd name="T93" fmla="*/ 121 h 176"/>
                            <a:gd name="T94" fmla="*/ 53 w 181"/>
                            <a:gd name="T95" fmla="*/ 98 h 176"/>
                            <a:gd name="T96" fmla="*/ 45 w 181"/>
                            <a:gd name="T97" fmla="*/ 84 h 176"/>
                            <a:gd name="T98" fmla="*/ 32 w 181"/>
                            <a:gd name="T99" fmla="*/ 54 h 176"/>
                            <a:gd name="T100" fmla="*/ 16 w 181"/>
                            <a:gd name="T101" fmla="*/ 70 h 176"/>
                            <a:gd name="T102" fmla="*/ 3 w 181"/>
                            <a:gd name="T103" fmla="*/ 60 h 176"/>
                            <a:gd name="T104" fmla="*/ 13 w 181"/>
                            <a:gd name="T105" fmla="*/ 47 h 176"/>
                            <a:gd name="T106" fmla="*/ 24 w 181"/>
                            <a:gd name="T107" fmla="*/ 46 h 176"/>
                            <a:gd name="T108" fmla="*/ 33 w 181"/>
                            <a:gd name="T109" fmla="*/ 39 h 176"/>
                            <a:gd name="T110" fmla="*/ 43 w 181"/>
                            <a:gd name="T111" fmla="*/ 46 h 176"/>
                            <a:gd name="T112" fmla="*/ 55 w 181"/>
                            <a:gd name="T113" fmla="*/ 44 h 176"/>
                            <a:gd name="T114" fmla="*/ 54 w 181"/>
                            <a:gd name="T115" fmla="*/ 35 h 176"/>
                            <a:gd name="T116" fmla="*/ 66 w 181"/>
                            <a:gd name="T117" fmla="*/ 22 h 176"/>
                            <a:gd name="T118" fmla="*/ 69 w 181"/>
                            <a:gd name="T119" fmla="*/ 14 h 176"/>
                            <a:gd name="T120" fmla="*/ 83 w 181"/>
                            <a:gd name="T121" fmla="*/ 8 h 176"/>
                            <a:gd name="T122" fmla="*/ 89 w 181"/>
                            <a:gd name="T123" fmla="*/ 1 h 17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  <a:cxn ang="0">
                              <a:pos x="T120" y="T121"/>
                            </a:cxn>
                            <a:cxn ang="0">
                              <a:pos x="T122" y="T123"/>
                            </a:cxn>
                          </a:cxnLst>
                          <a:rect l="0" t="0" r="r" b="b"/>
                          <a:pathLst>
                            <a:path w="181" h="176">
                              <a:moveTo>
                                <a:pt x="125" y="161"/>
                              </a:moveTo>
                              <a:lnTo>
                                <a:pt x="129" y="164"/>
                              </a:lnTo>
                              <a:lnTo>
                                <a:pt x="117" y="160"/>
                              </a:lnTo>
                              <a:lnTo>
                                <a:pt x="118" y="160"/>
                              </a:lnTo>
                              <a:lnTo>
                                <a:pt x="120" y="160"/>
                              </a:lnTo>
                              <a:lnTo>
                                <a:pt x="125" y="161"/>
                              </a:lnTo>
                              <a:close/>
                              <a:moveTo>
                                <a:pt x="96" y="151"/>
                              </a:moveTo>
                              <a:lnTo>
                                <a:pt x="102" y="153"/>
                              </a:lnTo>
                              <a:lnTo>
                                <a:pt x="106" y="152"/>
                              </a:lnTo>
                              <a:lnTo>
                                <a:pt x="109" y="153"/>
                              </a:lnTo>
                              <a:lnTo>
                                <a:pt x="112" y="154"/>
                              </a:lnTo>
                              <a:lnTo>
                                <a:pt x="112" y="155"/>
                              </a:lnTo>
                              <a:lnTo>
                                <a:pt x="109" y="155"/>
                              </a:lnTo>
                              <a:lnTo>
                                <a:pt x="106" y="154"/>
                              </a:lnTo>
                              <a:lnTo>
                                <a:pt x="102" y="156"/>
                              </a:lnTo>
                              <a:lnTo>
                                <a:pt x="99" y="155"/>
                              </a:lnTo>
                              <a:lnTo>
                                <a:pt x="97" y="154"/>
                              </a:lnTo>
                              <a:lnTo>
                                <a:pt x="96" y="153"/>
                              </a:lnTo>
                              <a:lnTo>
                                <a:pt x="96" y="151"/>
                              </a:lnTo>
                              <a:close/>
                              <a:moveTo>
                                <a:pt x="127" y="156"/>
                              </a:moveTo>
                              <a:lnTo>
                                <a:pt x="129" y="155"/>
                              </a:lnTo>
                              <a:lnTo>
                                <a:pt x="131" y="156"/>
                              </a:lnTo>
                              <a:lnTo>
                                <a:pt x="132" y="158"/>
                              </a:lnTo>
                              <a:lnTo>
                                <a:pt x="134" y="159"/>
                              </a:lnTo>
                              <a:lnTo>
                                <a:pt x="138" y="162"/>
                              </a:lnTo>
                              <a:lnTo>
                                <a:pt x="141" y="164"/>
                              </a:lnTo>
                              <a:lnTo>
                                <a:pt x="147" y="168"/>
                              </a:lnTo>
                              <a:lnTo>
                                <a:pt x="148" y="169"/>
                              </a:lnTo>
                              <a:lnTo>
                                <a:pt x="150" y="170"/>
                              </a:lnTo>
                              <a:lnTo>
                                <a:pt x="150" y="171"/>
                              </a:lnTo>
                              <a:lnTo>
                                <a:pt x="152" y="173"/>
                              </a:lnTo>
                              <a:lnTo>
                                <a:pt x="153" y="175"/>
                              </a:lnTo>
                              <a:lnTo>
                                <a:pt x="147" y="171"/>
                              </a:lnTo>
                              <a:lnTo>
                                <a:pt x="142" y="167"/>
                              </a:lnTo>
                              <a:lnTo>
                                <a:pt x="132" y="160"/>
                              </a:lnTo>
                              <a:lnTo>
                                <a:pt x="124" y="158"/>
                              </a:lnTo>
                              <a:lnTo>
                                <a:pt x="115" y="153"/>
                              </a:lnTo>
                              <a:lnTo>
                                <a:pt x="108" y="151"/>
                              </a:lnTo>
                              <a:lnTo>
                                <a:pt x="110" y="150"/>
                              </a:lnTo>
                              <a:lnTo>
                                <a:pt x="113" y="150"/>
                              </a:lnTo>
                              <a:lnTo>
                                <a:pt x="129" y="157"/>
                              </a:lnTo>
                              <a:lnTo>
                                <a:pt x="127" y="156"/>
                              </a:lnTo>
                              <a:close/>
                              <a:moveTo>
                                <a:pt x="112" y="146"/>
                              </a:moveTo>
                              <a:lnTo>
                                <a:pt x="110" y="146"/>
                              </a:lnTo>
                              <a:lnTo>
                                <a:pt x="97" y="146"/>
                              </a:lnTo>
                              <a:lnTo>
                                <a:pt x="93" y="145"/>
                              </a:lnTo>
                              <a:lnTo>
                                <a:pt x="89" y="143"/>
                              </a:lnTo>
                              <a:lnTo>
                                <a:pt x="88" y="143"/>
                              </a:lnTo>
                              <a:lnTo>
                                <a:pt x="92" y="141"/>
                              </a:lnTo>
                              <a:lnTo>
                                <a:pt x="96" y="143"/>
                              </a:lnTo>
                              <a:lnTo>
                                <a:pt x="97" y="144"/>
                              </a:lnTo>
                              <a:lnTo>
                                <a:pt x="108" y="145"/>
                              </a:lnTo>
                              <a:lnTo>
                                <a:pt x="112" y="146"/>
                              </a:lnTo>
                              <a:close/>
                              <a:moveTo>
                                <a:pt x="100" y="140"/>
                              </a:moveTo>
                              <a:lnTo>
                                <a:pt x="95" y="140"/>
                              </a:lnTo>
                              <a:lnTo>
                                <a:pt x="91" y="140"/>
                              </a:lnTo>
                              <a:lnTo>
                                <a:pt x="89" y="139"/>
                              </a:lnTo>
                              <a:lnTo>
                                <a:pt x="89" y="137"/>
                              </a:lnTo>
                              <a:lnTo>
                                <a:pt x="90" y="135"/>
                              </a:lnTo>
                              <a:lnTo>
                                <a:pt x="95" y="135"/>
                              </a:lnTo>
                              <a:lnTo>
                                <a:pt x="102" y="137"/>
                              </a:lnTo>
                              <a:lnTo>
                                <a:pt x="103" y="139"/>
                              </a:lnTo>
                              <a:lnTo>
                                <a:pt x="102" y="139"/>
                              </a:lnTo>
                              <a:lnTo>
                                <a:pt x="100" y="140"/>
                              </a:lnTo>
                              <a:close/>
                              <a:moveTo>
                                <a:pt x="57" y="110"/>
                              </a:moveTo>
                              <a:lnTo>
                                <a:pt x="59" y="114"/>
                              </a:lnTo>
                              <a:lnTo>
                                <a:pt x="57" y="113"/>
                              </a:lnTo>
                              <a:lnTo>
                                <a:pt x="55" y="111"/>
                              </a:lnTo>
                              <a:lnTo>
                                <a:pt x="54" y="109"/>
                              </a:lnTo>
                              <a:lnTo>
                                <a:pt x="57" y="110"/>
                              </a:lnTo>
                              <a:close/>
                              <a:moveTo>
                                <a:pt x="53" y="107"/>
                              </a:moveTo>
                              <a:lnTo>
                                <a:pt x="53" y="109"/>
                              </a:lnTo>
                              <a:lnTo>
                                <a:pt x="49" y="106"/>
                              </a:lnTo>
                              <a:lnTo>
                                <a:pt x="48" y="104"/>
                              </a:lnTo>
                              <a:lnTo>
                                <a:pt x="47" y="103"/>
                              </a:lnTo>
                              <a:lnTo>
                                <a:pt x="53" y="107"/>
                              </a:lnTo>
                              <a:close/>
                              <a:moveTo>
                                <a:pt x="52" y="113"/>
                              </a:moveTo>
                              <a:lnTo>
                                <a:pt x="52" y="113"/>
                              </a:lnTo>
                              <a:lnTo>
                                <a:pt x="52" y="114"/>
                              </a:lnTo>
                              <a:lnTo>
                                <a:pt x="50" y="113"/>
                              </a:lnTo>
                              <a:lnTo>
                                <a:pt x="50" y="113"/>
                              </a:lnTo>
                              <a:lnTo>
                                <a:pt x="43" y="104"/>
                              </a:lnTo>
                              <a:lnTo>
                                <a:pt x="41" y="102"/>
                              </a:lnTo>
                              <a:lnTo>
                                <a:pt x="44" y="105"/>
                              </a:lnTo>
                              <a:lnTo>
                                <a:pt x="52" y="113"/>
                              </a:lnTo>
                              <a:close/>
                              <a:moveTo>
                                <a:pt x="52" y="95"/>
                              </a:moveTo>
                              <a:lnTo>
                                <a:pt x="50" y="96"/>
                              </a:lnTo>
                              <a:lnTo>
                                <a:pt x="49" y="94"/>
                              </a:lnTo>
                              <a:lnTo>
                                <a:pt x="47" y="93"/>
                              </a:lnTo>
                              <a:lnTo>
                                <a:pt x="45" y="91"/>
                              </a:lnTo>
                              <a:lnTo>
                                <a:pt x="43" y="89"/>
                              </a:lnTo>
                              <a:lnTo>
                                <a:pt x="42" y="87"/>
                              </a:lnTo>
                              <a:lnTo>
                                <a:pt x="38" y="82"/>
                              </a:lnTo>
                              <a:lnTo>
                                <a:pt x="38" y="80"/>
                              </a:lnTo>
                              <a:lnTo>
                                <a:pt x="39" y="82"/>
                              </a:lnTo>
                              <a:lnTo>
                                <a:pt x="41" y="83"/>
                              </a:lnTo>
                              <a:lnTo>
                                <a:pt x="43" y="83"/>
                              </a:lnTo>
                              <a:lnTo>
                                <a:pt x="46" y="87"/>
                              </a:lnTo>
                              <a:lnTo>
                                <a:pt x="49" y="91"/>
                              </a:lnTo>
                              <a:lnTo>
                                <a:pt x="53" y="94"/>
                              </a:lnTo>
                              <a:lnTo>
                                <a:pt x="52" y="95"/>
                              </a:lnTo>
                              <a:close/>
                              <a:moveTo>
                                <a:pt x="41" y="77"/>
                              </a:moveTo>
                              <a:lnTo>
                                <a:pt x="41" y="79"/>
                              </a:lnTo>
                              <a:lnTo>
                                <a:pt x="38" y="77"/>
                              </a:lnTo>
                              <a:lnTo>
                                <a:pt x="36" y="77"/>
                              </a:lnTo>
                              <a:lnTo>
                                <a:pt x="35" y="76"/>
                              </a:lnTo>
                              <a:lnTo>
                                <a:pt x="36" y="74"/>
                              </a:lnTo>
                              <a:lnTo>
                                <a:pt x="37" y="74"/>
                              </a:lnTo>
                              <a:lnTo>
                                <a:pt x="38" y="74"/>
                              </a:lnTo>
                              <a:lnTo>
                                <a:pt x="38" y="75"/>
                              </a:lnTo>
                              <a:lnTo>
                                <a:pt x="41" y="77"/>
                              </a:lnTo>
                              <a:close/>
                              <a:moveTo>
                                <a:pt x="30" y="82"/>
                              </a:moveTo>
                              <a:lnTo>
                                <a:pt x="30" y="83"/>
                              </a:lnTo>
                              <a:lnTo>
                                <a:pt x="28" y="81"/>
                              </a:lnTo>
                              <a:lnTo>
                                <a:pt x="27" y="77"/>
                              </a:lnTo>
                              <a:lnTo>
                                <a:pt x="25" y="71"/>
                              </a:lnTo>
                              <a:lnTo>
                                <a:pt x="24" y="70"/>
                              </a:lnTo>
                              <a:lnTo>
                                <a:pt x="26" y="68"/>
                              </a:lnTo>
                              <a:lnTo>
                                <a:pt x="26" y="66"/>
                              </a:lnTo>
                              <a:lnTo>
                                <a:pt x="24" y="61"/>
                              </a:lnTo>
                              <a:lnTo>
                                <a:pt x="26" y="60"/>
                              </a:lnTo>
                              <a:lnTo>
                                <a:pt x="26" y="60"/>
                              </a:lnTo>
                              <a:lnTo>
                                <a:pt x="27" y="63"/>
                              </a:lnTo>
                              <a:lnTo>
                                <a:pt x="27" y="66"/>
                              </a:lnTo>
                              <a:lnTo>
                                <a:pt x="30" y="68"/>
                              </a:lnTo>
                              <a:lnTo>
                                <a:pt x="29" y="72"/>
                              </a:lnTo>
                              <a:lnTo>
                                <a:pt x="30" y="78"/>
                              </a:lnTo>
                              <a:lnTo>
                                <a:pt x="30" y="81"/>
                              </a:lnTo>
                              <a:lnTo>
                                <a:pt x="30" y="82"/>
                              </a:lnTo>
                              <a:close/>
                              <a:moveTo>
                                <a:pt x="40" y="68"/>
                              </a:moveTo>
                              <a:lnTo>
                                <a:pt x="37" y="69"/>
                              </a:lnTo>
                              <a:lnTo>
                                <a:pt x="34" y="68"/>
                              </a:lnTo>
                              <a:lnTo>
                                <a:pt x="34" y="66"/>
                              </a:lnTo>
                              <a:lnTo>
                                <a:pt x="31" y="66"/>
                              </a:lnTo>
                              <a:lnTo>
                                <a:pt x="29" y="64"/>
                              </a:lnTo>
                              <a:lnTo>
                                <a:pt x="28" y="63"/>
                              </a:lnTo>
                              <a:lnTo>
                                <a:pt x="32" y="61"/>
                              </a:lnTo>
                              <a:lnTo>
                                <a:pt x="33" y="57"/>
                              </a:lnTo>
                              <a:lnTo>
                                <a:pt x="34" y="60"/>
                              </a:lnTo>
                              <a:lnTo>
                                <a:pt x="37" y="63"/>
                              </a:lnTo>
                              <a:lnTo>
                                <a:pt x="38" y="64"/>
                              </a:lnTo>
                              <a:lnTo>
                                <a:pt x="40" y="68"/>
                              </a:lnTo>
                              <a:close/>
                              <a:moveTo>
                                <a:pt x="92" y="2"/>
                              </a:moveTo>
                              <a:lnTo>
                                <a:pt x="93" y="2"/>
                              </a:lnTo>
                              <a:lnTo>
                                <a:pt x="99" y="5"/>
                              </a:lnTo>
                              <a:lnTo>
                                <a:pt x="102" y="9"/>
                              </a:lnTo>
                              <a:lnTo>
                                <a:pt x="105" y="13"/>
                              </a:lnTo>
                              <a:lnTo>
                                <a:pt x="107" y="16"/>
                              </a:lnTo>
                              <a:lnTo>
                                <a:pt x="111" y="18"/>
                              </a:lnTo>
                              <a:lnTo>
                                <a:pt x="114" y="20"/>
                              </a:lnTo>
                              <a:lnTo>
                                <a:pt x="116" y="24"/>
                              </a:lnTo>
                              <a:lnTo>
                                <a:pt x="119" y="26"/>
                              </a:lnTo>
                              <a:lnTo>
                                <a:pt x="123" y="26"/>
                              </a:lnTo>
                              <a:lnTo>
                                <a:pt x="125" y="27"/>
                              </a:lnTo>
                              <a:lnTo>
                                <a:pt x="126" y="30"/>
                              </a:lnTo>
                              <a:lnTo>
                                <a:pt x="128" y="31"/>
                              </a:lnTo>
                              <a:lnTo>
                                <a:pt x="131" y="33"/>
                              </a:lnTo>
                              <a:lnTo>
                                <a:pt x="136" y="34"/>
                              </a:lnTo>
                              <a:lnTo>
                                <a:pt x="145" y="34"/>
                              </a:lnTo>
                              <a:lnTo>
                                <a:pt x="146" y="34"/>
                              </a:lnTo>
                              <a:lnTo>
                                <a:pt x="148" y="35"/>
                              </a:lnTo>
                              <a:lnTo>
                                <a:pt x="150" y="34"/>
                              </a:lnTo>
                              <a:lnTo>
                                <a:pt x="153" y="33"/>
                              </a:lnTo>
                              <a:lnTo>
                                <a:pt x="154" y="32"/>
                              </a:lnTo>
                              <a:lnTo>
                                <a:pt x="158" y="28"/>
                              </a:lnTo>
                              <a:lnTo>
                                <a:pt x="159" y="29"/>
                              </a:lnTo>
                              <a:lnTo>
                                <a:pt x="162" y="28"/>
                              </a:lnTo>
                              <a:lnTo>
                                <a:pt x="164" y="26"/>
                              </a:lnTo>
                              <a:lnTo>
                                <a:pt x="165" y="26"/>
                              </a:lnTo>
                              <a:lnTo>
                                <a:pt x="164" y="28"/>
                              </a:lnTo>
                              <a:lnTo>
                                <a:pt x="164" y="30"/>
                              </a:lnTo>
                              <a:lnTo>
                                <a:pt x="162" y="31"/>
                              </a:lnTo>
                              <a:lnTo>
                                <a:pt x="164" y="34"/>
                              </a:lnTo>
                              <a:lnTo>
                                <a:pt x="166" y="39"/>
                              </a:lnTo>
                              <a:lnTo>
                                <a:pt x="165" y="41"/>
                              </a:lnTo>
                              <a:lnTo>
                                <a:pt x="166" y="43"/>
                              </a:lnTo>
                              <a:lnTo>
                                <a:pt x="169" y="44"/>
                              </a:lnTo>
                              <a:lnTo>
                                <a:pt x="170" y="45"/>
                              </a:lnTo>
                              <a:lnTo>
                                <a:pt x="169" y="46"/>
                              </a:lnTo>
                              <a:lnTo>
                                <a:pt x="168" y="47"/>
                              </a:lnTo>
                              <a:lnTo>
                                <a:pt x="168" y="50"/>
                              </a:lnTo>
                              <a:lnTo>
                                <a:pt x="170" y="52"/>
                              </a:lnTo>
                              <a:lnTo>
                                <a:pt x="176" y="55"/>
                              </a:lnTo>
                              <a:lnTo>
                                <a:pt x="178" y="55"/>
                              </a:lnTo>
                              <a:lnTo>
                                <a:pt x="178" y="57"/>
                              </a:lnTo>
                              <a:lnTo>
                                <a:pt x="179" y="57"/>
                              </a:lnTo>
                              <a:lnTo>
                                <a:pt x="180" y="58"/>
                              </a:lnTo>
                              <a:lnTo>
                                <a:pt x="180" y="59"/>
                              </a:lnTo>
                              <a:lnTo>
                                <a:pt x="180" y="60"/>
                              </a:lnTo>
                              <a:lnTo>
                                <a:pt x="176" y="60"/>
                              </a:lnTo>
                              <a:lnTo>
                                <a:pt x="174" y="60"/>
                              </a:lnTo>
                              <a:lnTo>
                                <a:pt x="171" y="59"/>
                              </a:lnTo>
                              <a:lnTo>
                                <a:pt x="171" y="60"/>
                              </a:lnTo>
                              <a:lnTo>
                                <a:pt x="171" y="60"/>
                              </a:lnTo>
                              <a:lnTo>
                                <a:pt x="169" y="61"/>
                              </a:lnTo>
                              <a:lnTo>
                                <a:pt x="170" y="68"/>
                              </a:lnTo>
                              <a:lnTo>
                                <a:pt x="170" y="70"/>
                              </a:lnTo>
                              <a:lnTo>
                                <a:pt x="169" y="71"/>
                              </a:lnTo>
                              <a:lnTo>
                                <a:pt x="169" y="71"/>
                              </a:lnTo>
                              <a:lnTo>
                                <a:pt x="168" y="71"/>
                              </a:lnTo>
                              <a:lnTo>
                                <a:pt x="167" y="71"/>
                              </a:lnTo>
                              <a:lnTo>
                                <a:pt x="168" y="72"/>
                              </a:lnTo>
                              <a:lnTo>
                                <a:pt x="165" y="73"/>
                              </a:lnTo>
                              <a:lnTo>
                                <a:pt x="162" y="72"/>
                              </a:lnTo>
                              <a:lnTo>
                                <a:pt x="161" y="71"/>
                              </a:lnTo>
                              <a:lnTo>
                                <a:pt x="160" y="70"/>
                              </a:lnTo>
                              <a:lnTo>
                                <a:pt x="160" y="68"/>
                              </a:lnTo>
                              <a:lnTo>
                                <a:pt x="160" y="66"/>
                              </a:lnTo>
                              <a:lnTo>
                                <a:pt x="158" y="64"/>
                              </a:lnTo>
                              <a:lnTo>
                                <a:pt x="152" y="63"/>
                              </a:lnTo>
                              <a:lnTo>
                                <a:pt x="150" y="63"/>
                              </a:lnTo>
                              <a:lnTo>
                                <a:pt x="148" y="62"/>
                              </a:lnTo>
                              <a:lnTo>
                                <a:pt x="146" y="61"/>
                              </a:lnTo>
                              <a:lnTo>
                                <a:pt x="143" y="61"/>
                              </a:lnTo>
                              <a:lnTo>
                                <a:pt x="141" y="62"/>
                              </a:lnTo>
                              <a:lnTo>
                                <a:pt x="137" y="61"/>
                              </a:lnTo>
                              <a:lnTo>
                                <a:pt x="136" y="62"/>
                              </a:lnTo>
                              <a:lnTo>
                                <a:pt x="133" y="64"/>
                              </a:lnTo>
                              <a:lnTo>
                                <a:pt x="131" y="64"/>
                              </a:lnTo>
                              <a:lnTo>
                                <a:pt x="128" y="60"/>
                              </a:lnTo>
                              <a:lnTo>
                                <a:pt x="126" y="60"/>
                              </a:lnTo>
                              <a:lnTo>
                                <a:pt x="123" y="62"/>
                              </a:lnTo>
                              <a:lnTo>
                                <a:pt x="122" y="62"/>
                              </a:lnTo>
                              <a:lnTo>
                                <a:pt x="121" y="61"/>
                              </a:lnTo>
                              <a:lnTo>
                                <a:pt x="117" y="60"/>
                              </a:lnTo>
                              <a:lnTo>
                                <a:pt x="115" y="60"/>
                              </a:lnTo>
                              <a:lnTo>
                                <a:pt x="113" y="60"/>
                              </a:lnTo>
                              <a:lnTo>
                                <a:pt x="110" y="60"/>
                              </a:lnTo>
                              <a:lnTo>
                                <a:pt x="104" y="55"/>
                              </a:lnTo>
                              <a:lnTo>
                                <a:pt x="100" y="59"/>
                              </a:lnTo>
                              <a:lnTo>
                                <a:pt x="92" y="58"/>
                              </a:lnTo>
                              <a:lnTo>
                                <a:pt x="90" y="60"/>
                              </a:lnTo>
                              <a:lnTo>
                                <a:pt x="87" y="65"/>
                              </a:lnTo>
                              <a:lnTo>
                                <a:pt x="85" y="67"/>
                              </a:lnTo>
                              <a:lnTo>
                                <a:pt x="83" y="66"/>
                              </a:lnTo>
                              <a:lnTo>
                                <a:pt x="81" y="64"/>
                              </a:lnTo>
                              <a:lnTo>
                                <a:pt x="77" y="59"/>
                              </a:lnTo>
                              <a:lnTo>
                                <a:pt x="75" y="58"/>
                              </a:lnTo>
                              <a:lnTo>
                                <a:pt x="73" y="58"/>
                              </a:lnTo>
                              <a:lnTo>
                                <a:pt x="71" y="59"/>
                              </a:lnTo>
                              <a:lnTo>
                                <a:pt x="69" y="60"/>
                              </a:lnTo>
                              <a:lnTo>
                                <a:pt x="69" y="67"/>
                              </a:lnTo>
                              <a:lnTo>
                                <a:pt x="68" y="73"/>
                              </a:lnTo>
                              <a:lnTo>
                                <a:pt x="68" y="77"/>
                              </a:lnTo>
                              <a:lnTo>
                                <a:pt x="73" y="81"/>
                              </a:lnTo>
                              <a:lnTo>
                                <a:pt x="77" y="87"/>
                              </a:lnTo>
                              <a:lnTo>
                                <a:pt x="79" y="88"/>
                              </a:lnTo>
                              <a:lnTo>
                                <a:pt x="80" y="90"/>
                              </a:lnTo>
                              <a:lnTo>
                                <a:pt x="81" y="94"/>
                              </a:lnTo>
                              <a:lnTo>
                                <a:pt x="83" y="101"/>
                              </a:lnTo>
                              <a:lnTo>
                                <a:pt x="85" y="104"/>
                              </a:lnTo>
                              <a:lnTo>
                                <a:pt x="88" y="107"/>
                              </a:lnTo>
                              <a:lnTo>
                                <a:pt x="90" y="110"/>
                              </a:lnTo>
                              <a:lnTo>
                                <a:pt x="94" y="113"/>
                              </a:lnTo>
                              <a:lnTo>
                                <a:pt x="97" y="117"/>
                              </a:lnTo>
                              <a:lnTo>
                                <a:pt x="97" y="119"/>
                              </a:lnTo>
                              <a:lnTo>
                                <a:pt x="104" y="124"/>
                              </a:lnTo>
                              <a:lnTo>
                                <a:pt x="109" y="130"/>
                              </a:lnTo>
                              <a:lnTo>
                                <a:pt x="114" y="132"/>
                              </a:lnTo>
                              <a:lnTo>
                                <a:pt x="115" y="133"/>
                              </a:lnTo>
                              <a:lnTo>
                                <a:pt x="115" y="137"/>
                              </a:lnTo>
                              <a:lnTo>
                                <a:pt x="115" y="139"/>
                              </a:lnTo>
                              <a:lnTo>
                                <a:pt x="119" y="143"/>
                              </a:lnTo>
                              <a:lnTo>
                                <a:pt x="126" y="150"/>
                              </a:lnTo>
                              <a:lnTo>
                                <a:pt x="126" y="151"/>
                              </a:lnTo>
                              <a:lnTo>
                                <a:pt x="126" y="153"/>
                              </a:lnTo>
                              <a:lnTo>
                                <a:pt x="126" y="153"/>
                              </a:lnTo>
                              <a:lnTo>
                                <a:pt x="124" y="154"/>
                              </a:lnTo>
                              <a:lnTo>
                                <a:pt x="123" y="153"/>
                              </a:lnTo>
                              <a:lnTo>
                                <a:pt x="117" y="146"/>
                              </a:lnTo>
                              <a:lnTo>
                                <a:pt x="110" y="143"/>
                              </a:lnTo>
                              <a:lnTo>
                                <a:pt x="104" y="135"/>
                              </a:lnTo>
                              <a:lnTo>
                                <a:pt x="95" y="133"/>
                              </a:lnTo>
                              <a:lnTo>
                                <a:pt x="88" y="129"/>
                              </a:lnTo>
                              <a:lnTo>
                                <a:pt x="84" y="129"/>
                              </a:lnTo>
                              <a:lnTo>
                                <a:pt x="80" y="130"/>
                              </a:lnTo>
                              <a:lnTo>
                                <a:pt x="77" y="130"/>
                              </a:lnTo>
                              <a:lnTo>
                                <a:pt x="76" y="130"/>
                              </a:lnTo>
                              <a:lnTo>
                                <a:pt x="74" y="128"/>
                              </a:lnTo>
                              <a:lnTo>
                                <a:pt x="74" y="126"/>
                              </a:lnTo>
                              <a:lnTo>
                                <a:pt x="74" y="124"/>
                              </a:lnTo>
                              <a:lnTo>
                                <a:pt x="71" y="121"/>
                              </a:lnTo>
                              <a:lnTo>
                                <a:pt x="66" y="118"/>
                              </a:lnTo>
                              <a:lnTo>
                                <a:pt x="61" y="113"/>
                              </a:lnTo>
                              <a:lnTo>
                                <a:pt x="51" y="102"/>
                              </a:lnTo>
                              <a:lnTo>
                                <a:pt x="49" y="99"/>
                              </a:lnTo>
                              <a:lnTo>
                                <a:pt x="51" y="98"/>
                              </a:lnTo>
                              <a:lnTo>
                                <a:pt x="53" y="98"/>
                              </a:lnTo>
                              <a:lnTo>
                                <a:pt x="54" y="98"/>
                              </a:lnTo>
                              <a:lnTo>
                                <a:pt x="57" y="98"/>
                              </a:lnTo>
                              <a:lnTo>
                                <a:pt x="60" y="98"/>
                              </a:lnTo>
                              <a:lnTo>
                                <a:pt x="57" y="96"/>
                              </a:lnTo>
                              <a:lnTo>
                                <a:pt x="54" y="93"/>
                              </a:lnTo>
                              <a:lnTo>
                                <a:pt x="45" y="84"/>
                              </a:lnTo>
                              <a:lnTo>
                                <a:pt x="43" y="80"/>
                              </a:lnTo>
                              <a:lnTo>
                                <a:pt x="42" y="75"/>
                              </a:lnTo>
                              <a:lnTo>
                                <a:pt x="43" y="68"/>
                              </a:lnTo>
                              <a:lnTo>
                                <a:pt x="41" y="64"/>
                              </a:lnTo>
                              <a:lnTo>
                                <a:pt x="34" y="58"/>
                              </a:lnTo>
                              <a:lnTo>
                                <a:pt x="32" y="54"/>
                              </a:lnTo>
                              <a:lnTo>
                                <a:pt x="27" y="52"/>
                              </a:lnTo>
                              <a:lnTo>
                                <a:pt x="25" y="52"/>
                              </a:lnTo>
                              <a:lnTo>
                                <a:pt x="24" y="55"/>
                              </a:lnTo>
                              <a:lnTo>
                                <a:pt x="22" y="60"/>
                              </a:lnTo>
                              <a:lnTo>
                                <a:pt x="18" y="67"/>
                              </a:lnTo>
                              <a:lnTo>
                                <a:pt x="16" y="70"/>
                              </a:lnTo>
                              <a:lnTo>
                                <a:pt x="14" y="74"/>
                              </a:lnTo>
                              <a:lnTo>
                                <a:pt x="12" y="74"/>
                              </a:lnTo>
                              <a:lnTo>
                                <a:pt x="11" y="74"/>
                              </a:lnTo>
                              <a:lnTo>
                                <a:pt x="7" y="68"/>
                              </a:lnTo>
                              <a:lnTo>
                                <a:pt x="4" y="63"/>
                              </a:lnTo>
                              <a:lnTo>
                                <a:pt x="3" y="60"/>
                              </a:lnTo>
                              <a:lnTo>
                                <a:pt x="3" y="57"/>
                              </a:lnTo>
                              <a:lnTo>
                                <a:pt x="0" y="46"/>
                              </a:lnTo>
                              <a:lnTo>
                                <a:pt x="2" y="45"/>
                              </a:lnTo>
                              <a:lnTo>
                                <a:pt x="3" y="47"/>
                              </a:lnTo>
                              <a:lnTo>
                                <a:pt x="11" y="49"/>
                              </a:lnTo>
                              <a:lnTo>
                                <a:pt x="13" y="47"/>
                              </a:lnTo>
                              <a:lnTo>
                                <a:pt x="14" y="46"/>
                              </a:lnTo>
                              <a:lnTo>
                                <a:pt x="14" y="46"/>
                              </a:lnTo>
                              <a:lnTo>
                                <a:pt x="15" y="45"/>
                              </a:lnTo>
                              <a:lnTo>
                                <a:pt x="17" y="47"/>
                              </a:lnTo>
                              <a:lnTo>
                                <a:pt x="20" y="46"/>
                              </a:lnTo>
                              <a:lnTo>
                                <a:pt x="24" y="46"/>
                              </a:lnTo>
                              <a:lnTo>
                                <a:pt x="27" y="46"/>
                              </a:lnTo>
                              <a:lnTo>
                                <a:pt x="28" y="46"/>
                              </a:lnTo>
                              <a:lnTo>
                                <a:pt x="30" y="41"/>
                              </a:lnTo>
                              <a:lnTo>
                                <a:pt x="32" y="39"/>
                              </a:lnTo>
                              <a:lnTo>
                                <a:pt x="33" y="39"/>
                              </a:lnTo>
                              <a:lnTo>
                                <a:pt x="33" y="39"/>
                              </a:lnTo>
                              <a:lnTo>
                                <a:pt x="34" y="41"/>
                              </a:lnTo>
                              <a:lnTo>
                                <a:pt x="35" y="43"/>
                              </a:lnTo>
                              <a:lnTo>
                                <a:pt x="38" y="45"/>
                              </a:lnTo>
                              <a:lnTo>
                                <a:pt x="39" y="46"/>
                              </a:lnTo>
                              <a:lnTo>
                                <a:pt x="41" y="47"/>
                              </a:lnTo>
                              <a:lnTo>
                                <a:pt x="43" y="46"/>
                              </a:lnTo>
                              <a:lnTo>
                                <a:pt x="44" y="46"/>
                              </a:lnTo>
                              <a:lnTo>
                                <a:pt x="49" y="47"/>
                              </a:lnTo>
                              <a:lnTo>
                                <a:pt x="53" y="48"/>
                              </a:lnTo>
                              <a:lnTo>
                                <a:pt x="56" y="47"/>
                              </a:lnTo>
                              <a:lnTo>
                                <a:pt x="55" y="46"/>
                              </a:lnTo>
                              <a:lnTo>
                                <a:pt x="55" y="44"/>
                              </a:lnTo>
                              <a:lnTo>
                                <a:pt x="54" y="42"/>
                              </a:lnTo>
                              <a:lnTo>
                                <a:pt x="54" y="41"/>
                              </a:lnTo>
                              <a:lnTo>
                                <a:pt x="57" y="39"/>
                              </a:lnTo>
                              <a:lnTo>
                                <a:pt x="57" y="39"/>
                              </a:lnTo>
                              <a:lnTo>
                                <a:pt x="54" y="36"/>
                              </a:lnTo>
                              <a:lnTo>
                                <a:pt x="54" y="35"/>
                              </a:lnTo>
                              <a:lnTo>
                                <a:pt x="60" y="33"/>
                              </a:lnTo>
                              <a:lnTo>
                                <a:pt x="65" y="31"/>
                              </a:lnTo>
                              <a:lnTo>
                                <a:pt x="65" y="30"/>
                              </a:lnTo>
                              <a:lnTo>
                                <a:pt x="66" y="28"/>
                              </a:lnTo>
                              <a:lnTo>
                                <a:pt x="66" y="25"/>
                              </a:lnTo>
                              <a:lnTo>
                                <a:pt x="66" y="22"/>
                              </a:lnTo>
                              <a:lnTo>
                                <a:pt x="64" y="19"/>
                              </a:lnTo>
                              <a:lnTo>
                                <a:pt x="64" y="18"/>
                              </a:lnTo>
                              <a:lnTo>
                                <a:pt x="64" y="16"/>
                              </a:lnTo>
                              <a:lnTo>
                                <a:pt x="65" y="15"/>
                              </a:lnTo>
                              <a:lnTo>
                                <a:pt x="67" y="14"/>
                              </a:lnTo>
                              <a:lnTo>
                                <a:pt x="69" y="14"/>
                              </a:lnTo>
                              <a:lnTo>
                                <a:pt x="71" y="13"/>
                              </a:lnTo>
                              <a:lnTo>
                                <a:pt x="74" y="11"/>
                              </a:lnTo>
                              <a:lnTo>
                                <a:pt x="76" y="10"/>
                              </a:lnTo>
                              <a:lnTo>
                                <a:pt x="78" y="8"/>
                              </a:lnTo>
                              <a:lnTo>
                                <a:pt x="79" y="7"/>
                              </a:lnTo>
                              <a:lnTo>
                                <a:pt x="83" y="8"/>
                              </a:lnTo>
                              <a:lnTo>
                                <a:pt x="84" y="7"/>
                              </a:lnTo>
                              <a:lnTo>
                                <a:pt x="84" y="3"/>
                              </a:lnTo>
                              <a:lnTo>
                                <a:pt x="84" y="2"/>
                              </a:lnTo>
                              <a:lnTo>
                                <a:pt x="85" y="1"/>
                              </a:lnTo>
                              <a:lnTo>
                                <a:pt x="86" y="0"/>
                              </a:lnTo>
                              <a:lnTo>
                                <a:pt x="89" y="1"/>
                              </a:lnTo>
                              <a:lnTo>
                                <a:pt x="92" y="2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71" name="Freeform 136">
                          <a:extLst>
                            <a:ext uri="{FF2B5EF4-FFF2-40B4-BE49-F238E27FC236}">
                              <a16:creationId xmlns:a16="http://schemas.microsoft.com/office/drawing/2014/main" id="{142F19D7-4981-BA75-188B-DA17F2FD00E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314021" y="8104898"/>
                          <a:ext cx="16477" cy="5491"/>
                        </a:xfrm>
                        <a:custGeom>
                          <a:avLst/>
                          <a:gdLst>
                            <a:gd name="T0" fmla="*/ 8 w 13"/>
                            <a:gd name="T1" fmla="*/ 1 h 5"/>
                            <a:gd name="T2" fmla="*/ 12 w 13"/>
                            <a:gd name="T3" fmla="*/ 4 h 5"/>
                            <a:gd name="T4" fmla="*/ 0 w 13"/>
                            <a:gd name="T5" fmla="*/ 0 h 5"/>
                            <a:gd name="T6" fmla="*/ 1 w 13"/>
                            <a:gd name="T7" fmla="*/ 0 h 5"/>
                            <a:gd name="T8" fmla="*/ 3 w 13"/>
                            <a:gd name="T9" fmla="*/ 0 h 5"/>
                            <a:gd name="T10" fmla="*/ 8 w 13"/>
                            <a:gd name="T11" fmla="*/ 1 h 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13" h="5">
                              <a:moveTo>
                                <a:pt x="8" y="1"/>
                              </a:moveTo>
                              <a:lnTo>
                                <a:pt x="12" y="4"/>
                              </a:lnTo>
                              <a:lnTo>
                                <a:pt x="0" y="0"/>
                              </a:lnTo>
                              <a:lnTo>
                                <a:pt x="1" y="0"/>
                              </a:lnTo>
                              <a:lnTo>
                                <a:pt x="3" y="0"/>
                              </a:lnTo>
                              <a:lnTo>
                                <a:pt x="8" y="1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72" name="Freeform 137">
                          <a:extLst>
                            <a:ext uri="{FF2B5EF4-FFF2-40B4-BE49-F238E27FC236}">
                              <a16:creationId xmlns:a16="http://schemas.microsoft.com/office/drawing/2014/main" id="{63E04628-9181-DB72-6F26-1E20DE0B0781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86555" y="8093912"/>
                          <a:ext cx="21972" cy="5491"/>
                        </a:xfrm>
                        <a:custGeom>
                          <a:avLst/>
                          <a:gdLst>
                            <a:gd name="T0" fmla="*/ 0 w 17"/>
                            <a:gd name="T1" fmla="*/ 0 h 6"/>
                            <a:gd name="T2" fmla="*/ 6 w 17"/>
                            <a:gd name="T3" fmla="*/ 2 h 6"/>
                            <a:gd name="T4" fmla="*/ 10 w 17"/>
                            <a:gd name="T5" fmla="*/ 1 h 6"/>
                            <a:gd name="T6" fmla="*/ 13 w 17"/>
                            <a:gd name="T7" fmla="*/ 2 h 6"/>
                            <a:gd name="T8" fmla="*/ 16 w 17"/>
                            <a:gd name="T9" fmla="*/ 3 h 6"/>
                            <a:gd name="T10" fmla="*/ 16 w 17"/>
                            <a:gd name="T11" fmla="*/ 4 h 6"/>
                            <a:gd name="T12" fmla="*/ 13 w 17"/>
                            <a:gd name="T13" fmla="*/ 4 h 6"/>
                            <a:gd name="T14" fmla="*/ 10 w 17"/>
                            <a:gd name="T15" fmla="*/ 3 h 6"/>
                            <a:gd name="T16" fmla="*/ 6 w 17"/>
                            <a:gd name="T17" fmla="*/ 5 h 6"/>
                            <a:gd name="T18" fmla="*/ 3 w 17"/>
                            <a:gd name="T19" fmla="*/ 4 h 6"/>
                            <a:gd name="T20" fmla="*/ 1 w 17"/>
                            <a:gd name="T21" fmla="*/ 3 h 6"/>
                            <a:gd name="T22" fmla="*/ 0 w 17"/>
                            <a:gd name="T23" fmla="*/ 2 h 6"/>
                            <a:gd name="T24" fmla="*/ 0 w 17"/>
                            <a:gd name="T25" fmla="*/ 0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</a:cxnLst>
                          <a:rect l="0" t="0" r="r" b="b"/>
                          <a:pathLst>
                            <a:path w="17" h="6">
                              <a:moveTo>
                                <a:pt x="0" y="0"/>
                              </a:moveTo>
                              <a:lnTo>
                                <a:pt x="6" y="2"/>
                              </a:lnTo>
                              <a:lnTo>
                                <a:pt x="10" y="1"/>
                              </a:lnTo>
                              <a:lnTo>
                                <a:pt x="13" y="2"/>
                              </a:lnTo>
                              <a:lnTo>
                                <a:pt x="16" y="3"/>
                              </a:lnTo>
                              <a:lnTo>
                                <a:pt x="16" y="4"/>
                              </a:lnTo>
                              <a:lnTo>
                                <a:pt x="13" y="4"/>
                              </a:lnTo>
                              <a:lnTo>
                                <a:pt x="10" y="3"/>
                              </a:lnTo>
                              <a:lnTo>
                                <a:pt x="6" y="5"/>
                              </a:lnTo>
                              <a:lnTo>
                                <a:pt x="3" y="4"/>
                              </a:lnTo>
                              <a:lnTo>
                                <a:pt x="1" y="3"/>
                              </a:lnTo>
                              <a:lnTo>
                                <a:pt x="0" y="2"/>
                              </a:lnTo>
                              <a:lnTo>
                                <a:pt x="0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73" name="Freeform 138">
                          <a:extLst>
                            <a:ext uri="{FF2B5EF4-FFF2-40B4-BE49-F238E27FC236}">
                              <a16:creationId xmlns:a16="http://schemas.microsoft.com/office/drawing/2014/main" id="{569B391B-41BF-EAD5-6671-8BCB3C21C190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303035" y="8088417"/>
                          <a:ext cx="54929" cy="32958"/>
                        </a:xfrm>
                        <a:custGeom>
                          <a:avLst/>
                          <a:gdLst>
                            <a:gd name="T0" fmla="*/ 19 w 46"/>
                            <a:gd name="T1" fmla="*/ 6 h 26"/>
                            <a:gd name="T2" fmla="*/ 21 w 46"/>
                            <a:gd name="T3" fmla="*/ 5 h 26"/>
                            <a:gd name="T4" fmla="*/ 23 w 46"/>
                            <a:gd name="T5" fmla="*/ 6 h 26"/>
                            <a:gd name="T6" fmla="*/ 24 w 46"/>
                            <a:gd name="T7" fmla="*/ 8 h 26"/>
                            <a:gd name="T8" fmla="*/ 26 w 46"/>
                            <a:gd name="T9" fmla="*/ 9 h 26"/>
                            <a:gd name="T10" fmla="*/ 30 w 46"/>
                            <a:gd name="T11" fmla="*/ 12 h 26"/>
                            <a:gd name="T12" fmla="*/ 33 w 46"/>
                            <a:gd name="T13" fmla="*/ 14 h 26"/>
                            <a:gd name="T14" fmla="*/ 39 w 46"/>
                            <a:gd name="T15" fmla="*/ 18 h 26"/>
                            <a:gd name="T16" fmla="*/ 40 w 46"/>
                            <a:gd name="T17" fmla="*/ 19 h 26"/>
                            <a:gd name="T18" fmla="*/ 42 w 46"/>
                            <a:gd name="T19" fmla="*/ 20 h 26"/>
                            <a:gd name="T20" fmla="*/ 42 w 46"/>
                            <a:gd name="T21" fmla="*/ 21 h 26"/>
                            <a:gd name="T22" fmla="*/ 44 w 46"/>
                            <a:gd name="T23" fmla="*/ 23 h 26"/>
                            <a:gd name="T24" fmla="*/ 45 w 46"/>
                            <a:gd name="T25" fmla="*/ 25 h 26"/>
                            <a:gd name="T26" fmla="*/ 39 w 46"/>
                            <a:gd name="T27" fmla="*/ 21 h 26"/>
                            <a:gd name="T28" fmla="*/ 34 w 46"/>
                            <a:gd name="T29" fmla="*/ 17 h 26"/>
                            <a:gd name="T30" fmla="*/ 24 w 46"/>
                            <a:gd name="T31" fmla="*/ 10 h 26"/>
                            <a:gd name="T32" fmla="*/ 16 w 46"/>
                            <a:gd name="T33" fmla="*/ 8 h 26"/>
                            <a:gd name="T34" fmla="*/ 7 w 46"/>
                            <a:gd name="T35" fmla="*/ 3 h 26"/>
                            <a:gd name="T36" fmla="*/ 0 w 46"/>
                            <a:gd name="T37" fmla="*/ 1 h 26"/>
                            <a:gd name="T38" fmla="*/ 2 w 46"/>
                            <a:gd name="T39" fmla="*/ 0 h 26"/>
                            <a:gd name="T40" fmla="*/ 5 w 46"/>
                            <a:gd name="T41" fmla="*/ 0 h 26"/>
                            <a:gd name="T42" fmla="*/ 21 w 46"/>
                            <a:gd name="T43" fmla="*/ 7 h 26"/>
                            <a:gd name="T44" fmla="*/ 19 w 46"/>
                            <a:gd name="T45" fmla="*/ 6 h 2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</a:cxnLst>
                          <a:rect l="0" t="0" r="r" b="b"/>
                          <a:pathLst>
                            <a:path w="46" h="26">
                              <a:moveTo>
                                <a:pt x="19" y="6"/>
                              </a:moveTo>
                              <a:lnTo>
                                <a:pt x="21" y="5"/>
                              </a:lnTo>
                              <a:lnTo>
                                <a:pt x="23" y="6"/>
                              </a:lnTo>
                              <a:lnTo>
                                <a:pt x="24" y="8"/>
                              </a:lnTo>
                              <a:lnTo>
                                <a:pt x="26" y="9"/>
                              </a:lnTo>
                              <a:lnTo>
                                <a:pt x="30" y="12"/>
                              </a:lnTo>
                              <a:lnTo>
                                <a:pt x="33" y="14"/>
                              </a:lnTo>
                              <a:lnTo>
                                <a:pt x="39" y="18"/>
                              </a:lnTo>
                              <a:lnTo>
                                <a:pt x="40" y="19"/>
                              </a:lnTo>
                              <a:lnTo>
                                <a:pt x="42" y="20"/>
                              </a:lnTo>
                              <a:lnTo>
                                <a:pt x="42" y="21"/>
                              </a:lnTo>
                              <a:lnTo>
                                <a:pt x="44" y="23"/>
                              </a:lnTo>
                              <a:lnTo>
                                <a:pt x="45" y="25"/>
                              </a:lnTo>
                              <a:lnTo>
                                <a:pt x="39" y="21"/>
                              </a:lnTo>
                              <a:lnTo>
                                <a:pt x="34" y="17"/>
                              </a:lnTo>
                              <a:lnTo>
                                <a:pt x="24" y="10"/>
                              </a:lnTo>
                              <a:lnTo>
                                <a:pt x="16" y="8"/>
                              </a:lnTo>
                              <a:lnTo>
                                <a:pt x="7" y="3"/>
                              </a:lnTo>
                              <a:lnTo>
                                <a:pt x="0" y="1"/>
                              </a:lnTo>
                              <a:lnTo>
                                <a:pt x="2" y="0"/>
                              </a:lnTo>
                              <a:lnTo>
                                <a:pt x="5" y="0"/>
                              </a:lnTo>
                              <a:lnTo>
                                <a:pt x="21" y="7"/>
                              </a:lnTo>
                              <a:lnTo>
                                <a:pt x="19" y="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74" name="Freeform 139">
                          <a:extLst>
                            <a:ext uri="{FF2B5EF4-FFF2-40B4-BE49-F238E27FC236}">
                              <a16:creationId xmlns:a16="http://schemas.microsoft.com/office/drawing/2014/main" id="{06960955-6020-5831-0A6B-08E87613B00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75569" y="8077432"/>
                          <a:ext cx="32958" cy="5495"/>
                        </a:xfrm>
                        <a:custGeom>
                          <a:avLst/>
                          <a:gdLst>
                            <a:gd name="T0" fmla="*/ 24 w 25"/>
                            <a:gd name="T1" fmla="*/ 5 h 6"/>
                            <a:gd name="T2" fmla="*/ 22 w 25"/>
                            <a:gd name="T3" fmla="*/ 5 h 6"/>
                            <a:gd name="T4" fmla="*/ 9 w 25"/>
                            <a:gd name="T5" fmla="*/ 5 h 6"/>
                            <a:gd name="T6" fmla="*/ 5 w 25"/>
                            <a:gd name="T7" fmla="*/ 4 h 6"/>
                            <a:gd name="T8" fmla="*/ 1 w 25"/>
                            <a:gd name="T9" fmla="*/ 2 h 6"/>
                            <a:gd name="T10" fmla="*/ 0 w 25"/>
                            <a:gd name="T11" fmla="*/ 2 h 6"/>
                            <a:gd name="T12" fmla="*/ 4 w 25"/>
                            <a:gd name="T13" fmla="*/ 0 h 6"/>
                            <a:gd name="T14" fmla="*/ 8 w 25"/>
                            <a:gd name="T15" fmla="*/ 2 h 6"/>
                            <a:gd name="T16" fmla="*/ 9 w 25"/>
                            <a:gd name="T17" fmla="*/ 3 h 6"/>
                            <a:gd name="T18" fmla="*/ 20 w 25"/>
                            <a:gd name="T19" fmla="*/ 4 h 6"/>
                            <a:gd name="T20" fmla="*/ 24 w 25"/>
                            <a:gd name="T21" fmla="*/ 5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25" h="6">
                              <a:moveTo>
                                <a:pt x="24" y="5"/>
                              </a:moveTo>
                              <a:lnTo>
                                <a:pt x="22" y="5"/>
                              </a:lnTo>
                              <a:lnTo>
                                <a:pt x="9" y="5"/>
                              </a:lnTo>
                              <a:lnTo>
                                <a:pt x="5" y="4"/>
                              </a:lnTo>
                              <a:lnTo>
                                <a:pt x="1" y="2"/>
                              </a:lnTo>
                              <a:lnTo>
                                <a:pt x="0" y="2"/>
                              </a:lnTo>
                              <a:lnTo>
                                <a:pt x="4" y="0"/>
                              </a:lnTo>
                              <a:lnTo>
                                <a:pt x="8" y="2"/>
                              </a:lnTo>
                              <a:lnTo>
                                <a:pt x="9" y="3"/>
                              </a:lnTo>
                              <a:lnTo>
                                <a:pt x="20" y="4"/>
                              </a:lnTo>
                              <a:lnTo>
                                <a:pt x="24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75" name="Freeform 140">
                          <a:extLst>
                            <a:ext uri="{FF2B5EF4-FFF2-40B4-BE49-F238E27FC236}">
                              <a16:creationId xmlns:a16="http://schemas.microsoft.com/office/drawing/2014/main" id="{0D8708BC-D367-68CD-9EF0-FFC500CF0058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75569" y="8071940"/>
                          <a:ext cx="16481" cy="5491"/>
                        </a:xfrm>
                        <a:custGeom>
                          <a:avLst/>
                          <a:gdLst>
                            <a:gd name="T0" fmla="*/ 11 w 15"/>
                            <a:gd name="T1" fmla="*/ 5 h 6"/>
                            <a:gd name="T2" fmla="*/ 6 w 15"/>
                            <a:gd name="T3" fmla="*/ 5 h 6"/>
                            <a:gd name="T4" fmla="*/ 2 w 15"/>
                            <a:gd name="T5" fmla="*/ 5 h 6"/>
                            <a:gd name="T6" fmla="*/ 0 w 15"/>
                            <a:gd name="T7" fmla="*/ 4 h 6"/>
                            <a:gd name="T8" fmla="*/ 0 w 15"/>
                            <a:gd name="T9" fmla="*/ 2 h 6"/>
                            <a:gd name="T10" fmla="*/ 1 w 15"/>
                            <a:gd name="T11" fmla="*/ 0 h 6"/>
                            <a:gd name="T12" fmla="*/ 6 w 15"/>
                            <a:gd name="T13" fmla="*/ 0 h 6"/>
                            <a:gd name="T14" fmla="*/ 13 w 15"/>
                            <a:gd name="T15" fmla="*/ 2 h 6"/>
                            <a:gd name="T16" fmla="*/ 14 w 15"/>
                            <a:gd name="T17" fmla="*/ 4 h 6"/>
                            <a:gd name="T18" fmla="*/ 13 w 15"/>
                            <a:gd name="T19" fmla="*/ 4 h 6"/>
                            <a:gd name="T20" fmla="*/ 11 w 15"/>
                            <a:gd name="T21" fmla="*/ 5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15" h="6">
                              <a:moveTo>
                                <a:pt x="11" y="5"/>
                              </a:moveTo>
                              <a:lnTo>
                                <a:pt x="6" y="5"/>
                              </a:lnTo>
                              <a:lnTo>
                                <a:pt x="2" y="5"/>
                              </a:lnTo>
                              <a:lnTo>
                                <a:pt x="0" y="4"/>
                              </a:lnTo>
                              <a:lnTo>
                                <a:pt x="0" y="2"/>
                              </a:lnTo>
                              <a:lnTo>
                                <a:pt x="1" y="0"/>
                              </a:lnTo>
                              <a:lnTo>
                                <a:pt x="6" y="0"/>
                              </a:lnTo>
                              <a:lnTo>
                                <a:pt x="13" y="2"/>
                              </a:lnTo>
                              <a:lnTo>
                                <a:pt x="14" y="4"/>
                              </a:lnTo>
                              <a:lnTo>
                                <a:pt x="13" y="4"/>
                              </a:lnTo>
                              <a:lnTo>
                                <a:pt x="11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76" name="Freeform 141">
                          <a:extLst>
                            <a:ext uri="{FF2B5EF4-FFF2-40B4-BE49-F238E27FC236}">
                              <a16:creationId xmlns:a16="http://schemas.microsoft.com/office/drawing/2014/main" id="{93524687-73E9-CC6D-F376-23629D9A52A8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31625" y="8038983"/>
                          <a:ext cx="5495" cy="5491"/>
                        </a:xfrm>
                        <a:custGeom>
                          <a:avLst/>
                          <a:gdLst>
                            <a:gd name="T0" fmla="*/ 3 w 6"/>
                            <a:gd name="T1" fmla="*/ 1 h 6"/>
                            <a:gd name="T2" fmla="*/ 5 w 6"/>
                            <a:gd name="T3" fmla="*/ 5 h 6"/>
                            <a:gd name="T4" fmla="*/ 3 w 6"/>
                            <a:gd name="T5" fmla="*/ 4 h 6"/>
                            <a:gd name="T6" fmla="*/ 1 w 6"/>
                            <a:gd name="T7" fmla="*/ 2 h 6"/>
                            <a:gd name="T8" fmla="*/ 0 w 6"/>
                            <a:gd name="T9" fmla="*/ 0 h 6"/>
                            <a:gd name="T10" fmla="*/ 3 w 6"/>
                            <a:gd name="T11" fmla="*/ 1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6" h="6">
                              <a:moveTo>
                                <a:pt x="3" y="1"/>
                              </a:moveTo>
                              <a:lnTo>
                                <a:pt x="5" y="5"/>
                              </a:lnTo>
                              <a:lnTo>
                                <a:pt x="3" y="4"/>
                              </a:lnTo>
                              <a:lnTo>
                                <a:pt x="1" y="2"/>
                              </a:lnTo>
                              <a:lnTo>
                                <a:pt x="0" y="0"/>
                              </a:lnTo>
                              <a:lnTo>
                                <a:pt x="3" y="1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77" name="Freeform 142">
                          <a:extLst>
                            <a:ext uri="{FF2B5EF4-FFF2-40B4-BE49-F238E27FC236}">
                              <a16:creationId xmlns:a16="http://schemas.microsoft.com/office/drawing/2014/main" id="{BB8140C6-08F5-6F54-A347-5820F7824B6B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26134" y="8033488"/>
                          <a:ext cx="10986" cy="10986"/>
                        </a:xfrm>
                        <a:custGeom>
                          <a:avLst/>
                          <a:gdLst>
                            <a:gd name="T0" fmla="*/ 6 w 7"/>
                            <a:gd name="T1" fmla="*/ 4 h 7"/>
                            <a:gd name="T2" fmla="*/ 6 w 7"/>
                            <a:gd name="T3" fmla="*/ 6 h 7"/>
                            <a:gd name="T4" fmla="*/ 2 w 7"/>
                            <a:gd name="T5" fmla="*/ 3 h 7"/>
                            <a:gd name="T6" fmla="*/ 1 w 7"/>
                            <a:gd name="T7" fmla="*/ 1 h 7"/>
                            <a:gd name="T8" fmla="*/ 0 w 7"/>
                            <a:gd name="T9" fmla="*/ 0 h 7"/>
                            <a:gd name="T10" fmla="*/ 6 w 7"/>
                            <a:gd name="T11" fmla="*/ 4 h 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7" h="7">
                              <a:moveTo>
                                <a:pt x="6" y="4"/>
                              </a:moveTo>
                              <a:lnTo>
                                <a:pt x="6" y="6"/>
                              </a:lnTo>
                              <a:lnTo>
                                <a:pt x="2" y="3"/>
                              </a:lnTo>
                              <a:lnTo>
                                <a:pt x="1" y="1"/>
                              </a:lnTo>
                              <a:lnTo>
                                <a:pt x="0" y="0"/>
                              </a:lnTo>
                              <a:lnTo>
                                <a:pt x="6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78" name="Freeform 143">
                          <a:extLst>
                            <a:ext uri="{FF2B5EF4-FFF2-40B4-BE49-F238E27FC236}">
                              <a16:creationId xmlns:a16="http://schemas.microsoft.com/office/drawing/2014/main" id="{4A4D0BF5-2D90-F3BA-3C16-58CF21466A15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15148" y="8033488"/>
                          <a:ext cx="16477" cy="16481"/>
                        </a:xfrm>
                        <a:custGeom>
                          <a:avLst/>
                          <a:gdLst>
                            <a:gd name="T0" fmla="*/ 11 w 12"/>
                            <a:gd name="T1" fmla="*/ 11 h 13"/>
                            <a:gd name="T2" fmla="*/ 11 w 12"/>
                            <a:gd name="T3" fmla="*/ 11 h 13"/>
                            <a:gd name="T4" fmla="*/ 11 w 12"/>
                            <a:gd name="T5" fmla="*/ 12 h 13"/>
                            <a:gd name="T6" fmla="*/ 9 w 12"/>
                            <a:gd name="T7" fmla="*/ 11 h 13"/>
                            <a:gd name="T8" fmla="*/ 9 w 12"/>
                            <a:gd name="T9" fmla="*/ 11 h 13"/>
                            <a:gd name="T10" fmla="*/ 2 w 12"/>
                            <a:gd name="T11" fmla="*/ 2 h 13"/>
                            <a:gd name="T12" fmla="*/ 0 w 12"/>
                            <a:gd name="T13" fmla="*/ 0 h 13"/>
                            <a:gd name="T14" fmla="*/ 3 w 12"/>
                            <a:gd name="T15" fmla="*/ 3 h 13"/>
                            <a:gd name="T16" fmla="*/ 11 w 12"/>
                            <a:gd name="T17" fmla="*/ 11 h 1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12" h="13">
                              <a:moveTo>
                                <a:pt x="11" y="11"/>
                              </a:moveTo>
                              <a:lnTo>
                                <a:pt x="11" y="11"/>
                              </a:lnTo>
                              <a:lnTo>
                                <a:pt x="11" y="12"/>
                              </a:lnTo>
                              <a:lnTo>
                                <a:pt x="9" y="11"/>
                              </a:lnTo>
                              <a:lnTo>
                                <a:pt x="9" y="11"/>
                              </a:lnTo>
                              <a:lnTo>
                                <a:pt x="2" y="2"/>
                              </a:lnTo>
                              <a:lnTo>
                                <a:pt x="0" y="0"/>
                              </a:lnTo>
                              <a:lnTo>
                                <a:pt x="3" y="3"/>
                              </a:lnTo>
                              <a:lnTo>
                                <a:pt x="11" y="11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79" name="Freeform 144">
                          <a:extLst>
                            <a:ext uri="{FF2B5EF4-FFF2-40B4-BE49-F238E27FC236}">
                              <a16:creationId xmlns:a16="http://schemas.microsoft.com/office/drawing/2014/main" id="{B36815BA-0C21-DFE0-2E0C-C7EFA46E783C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15148" y="8006025"/>
                          <a:ext cx="21972" cy="21972"/>
                        </a:xfrm>
                        <a:custGeom>
                          <a:avLst/>
                          <a:gdLst>
                            <a:gd name="T0" fmla="*/ 14 w 16"/>
                            <a:gd name="T1" fmla="*/ 15 h 17"/>
                            <a:gd name="T2" fmla="*/ 12 w 16"/>
                            <a:gd name="T3" fmla="*/ 16 h 17"/>
                            <a:gd name="T4" fmla="*/ 11 w 16"/>
                            <a:gd name="T5" fmla="*/ 14 h 17"/>
                            <a:gd name="T6" fmla="*/ 9 w 16"/>
                            <a:gd name="T7" fmla="*/ 13 h 17"/>
                            <a:gd name="T8" fmla="*/ 7 w 16"/>
                            <a:gd name="T9" fmla="*/ 11 h 17"/>
                            <a:gd name="T10" fmla="*/ 5 w 16"/>
                            <a:gd name="T11" fmla="*/ 9 h 17"/>
                            <a:gd name="T12" fmla="*/ 4 w 16"/>
                            <a:gd name="T13" fmla="*/ 7 h 17"/>
                            <a:gd name="T14" fmla="*/ 0 w 16"/>
                            <a:gd name="T15" fmla="*/ 2 h 17"/>
                            <a:gd name="T16" fmla="*/ 0 w 16"/>
                            <a:gd name="T17" fmla="*/ 0 h 17"/>
                            <a:gd name="T18" fmla="*/ 1 w 16"/>
                            <a:gd name="T19" fmla="*/ 2 h 17"/>
                            <a:gd name="T20" fmla="*/ 3 w 16"/>
                            <a:gd name="T21" fmla="*/ 3 h 17"/>
                            <a:gd name="T22" fmla="*/ 5 w 16"/>
                            <a:gd name="T23" fmla="*/ 3 h 17"/>
                            <a:gd name="T24" fmla="*/ 8 w 16"/>
                            <a:gd name="T25" fmla="*/ 7 h 17"/>
                            <a:gd name="T26" fmla="*/ 11 w 16"/>
                            <a:gd name="T27" fmla="*/ 11 h 17"/>
                            <a:gd name="T28" fmla="*/ 15 w 16"/>
                            <a:gd name="T29" fmla="*/ 14 h 17"/>
                            <a:gd name="T30" fmla="*/ 14 w 16"/>
                            <a:gd name="T31" fmla="*/ 15 h 1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</a:cxnLst>
                          <a:rect l="0" t="0" r="r" b="b"/>
                          <a:pathLst>
                            <a:path w="16" h="17">
                              <a:moveTo>
                                <a:pt x="14" y="15"/>
                              </a:moveTo>
                              <a:lnTo>
                                <a:pt x="12" y="16"/>
                              </a:lnTo>
                              <a:lnTo>
                                <a:pt x="11" y="14"/>
                              </a:lnTo>
                              <a:lnTo>
                                <a:pt x="9" y="13"/>
                              </a:lnTo>
                              <a:lnTo>
                                <a:pt x="7" y="11"/>
                              </a:lnTo>
                              <a:lnTo>
                                <a:pt x="5" y="9"/>
                              </a:lnTo>
                              <a:lnTo>
                                <a:pt x="4" y="7"/>
                              </a:lnTo>
                              <a:lnTo>
                                <a:pt x="0" y="2"/>
                              </a:lnTo>
                              <a:lnTo>
                                <a:pt x="0" y="0"/>
                              </a:lnTo>
                              <a:lnTo>
                                <a:pt x="1" y="2"/>
                              </a:lnTo>
                              <a:lnTo>
                                <a:pt x="3" y="3"/>
                              </a:lnTo>
                              <a:lnTo>
                                <a:pt x="5" y="3"/>
                              </a:lnTo>
                              <a:lnTo>
                                <a:pt x="8" y="7"/>
                              </a:lnTo>
                              <a:lnTo>
                                <a:pt x="11" y="11"/>
                              </a:lnTo>
                              <a:lnTo>
                                <a:pt x="15" y="14"/>
                              </a:lnTo>
                              <a:lnTo>
                                <a:pt x="14" y="1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80" name="Freeform 145">
                          <a:extLst>
                            <a:ext uri="{FF2B5EF4-FFF2-40B4-BE49-F238E27FC236}">
                              <a16:creationId xmlns:a16="http://schemas.microsoft.com/office/drawing/2014/main" id="{3D073B8A-11BB-1C8F-CF38-3996B3048C2B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09653" y="7995039"/>
                          <a:ext cx="10986" cy="5491"/>
                        </a:xfrm>
                        <a:custGeom>
                          <a:avLst/>
                          <a:gdLst>
                            <a:gd name="T0" fmla="*/ 6 w 7"/>
                            <a:gd name="T1" fmla="*/ 3 h 6"/>
                            <a:gd name="T2" fmla="*/ 6 w 7"/>
                            <a:gd name="T3" fmla="*/ 5 h 6"/>
                            <a:gd name="T4" fmla="*/ 3 w 7"/>
                            <a:gd name="T5" fmla="*/ 3 h 6"/>
                            <a:gd name="T6" fmla="*/ 1 w 7"/>
                            <a:gd name="T7" fmla="*/ 3 h 6"/>
                            <a:gd name="T8" fmla="*/ 0 w 7"/>
                            <a:gd name="T9" fmla="*/ 2 h 6"/>
                            <a:gd name="T10" fmla="*/ 1 w 7"/>
                            <a:gd name="T11" fmla="*/ 0 h 6"/>
                            <a:gd name="T12" fmla="*/ 2 w 7"/>
                            <a:gd name="T13" fmla="*/ 0 h 6"/>
                            <a:gd name="T14" fmla="*/ 3 w 7"/>
                            <a:gd name="T15" fmla="*/ 0 h 6"/>
                            <a:gd name="T16" fmla="*/ 3 w 7"/>
                            <a:gd name="T17" fmla="*/ 1 h 6"/>
                            <a:gd name="T18" fmla="*/ 6 w 7"/>
                            <a:gd name="T19" fmla="*/ 3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7" h="6">
                              <a:moveTo>
                                <a:pt x="6" y="3"/>
                              </a:moveTo>
                              <a:lnTo>
                                <a:pt x="6" y="5"/>
                              </a:lnTo>
                              <a:lnTo>
                                <a:pt x="3" y="3"/>
                              </a:lnTo>
                              <a:lnTo>
                                <a:pt x="1" y="3"/>
                              </a:lnTo>
                              <a:lnTo>
                                <a:pt x="0" y="2"/>
                              </a:lnTo>
                              <a:lnTo>
                                <a:pt x="1" y="0"/>
                              </a:lnTo>
                              <a:lnTo>
                                <a:pt x="2" y="0"/>
                              </a:lnTo>
                              <a:lnTo>
                                <a:pt x="3" y="0"/>
                              </a:lnTo>
                              <a:lnTo>
                                <a:pt x="3" y="1"/>
                              </a:lnTo>
                              <a:lnTo>
                                <a:pt x="6" y="3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81" name="Freeform 146">
                          <a:extLst>
                            <a:ext uri="{FF2B5EF4-FFF2-40B4-BE49-F238E27FC236}">
                              <a16:creationId xmlns:a16="http://schemas.microsoft.com/office/drawing/2014/main" id="{01ED273F-B6BA-AAF2-ED04-30B415BDF9E6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98668" y="7978559"/>
                          <a:ext cx="10986" cy="27466"/>
                        </a:xfrm>
                        <a:custGeom>
                          <a:avLst/>
                          <a:gdLst>
                            <a:gd name="T0" fmla="*/ 6 w 7"/>
                            <a:gd name="T1" fmla="*/ 22 h 24"/>
                            <a:gd name="T2" fmla="*/ 6 w 7"/>
                            <a:gd name="T3" fmla="*/ 23 h 24"/>
                            <a:gd name="T4" fmla="*/ 4 w 7"/>
                            <a:gd name="T5" fmla="*/ 21 h 24"/>
                            <a:gd name="T6" fmla="*/ 3 w 7"/>
                            <a:gd name="T7" fmla="*/ 17 h 24"/>
                            <a:gd name="T8" fmla="*/ 1 w 7"/>
                            <a:gd name="T9" fmla="*/ 11 h 24"/>
                            <a:gd name="T10" fmla="*/ 0 w 7"/>
                            <a:gd name="T11" fmla="*/ 10 h 24"/>
                            <a:gd name="T12" fmla="*/ 2 w 7"/>
                            <a:gd name="T13" fmla="*/ 8 h 24"/>
                            <a:gd name="T14" fmla="*/ 2 w 7"/>
                            <a:gd name="T15" fmla="*/ 6 h 24"/>
                            <a:gd name="T16" fmla="*/ 0 w 7"/>
                            <a:gd name="T17" fmla="*/ 1 h 24"/>
                            <a:gd name="T18" fmla="*/ 2 w 7"/>
                            <a:gd name="T19" fmla="*/ 0 h 24"/>
                            <a:gd name="T20" fmla="*/ 2 w 7"/>
                            <a:gd name="T21" fmla="*/ 0 h 24"/>
                            <a:gd name="T22" fmla="*/ 3 w 7"/>
                            <a:gd name="T23" fmla="*/ 3 h 24"/>
                            <a:gd name="T24" fmla="*/ 3 w 7"/>
                            <a:gd name="T25" fmla="*/ 6 h 24"/>
                            <a:gd name="T26" fmla="*/ 6 w 7"/>
                            <a:gd name="T27" fmla="*/ 8 h 24"/>
                            <a:gd name="T28" fmla="*/ 5 w 7"/>
                            <a:gd name="T29" fmla="*/ 12 h 24"/>
                            <a:gd name="T30" fmla="*/ 6 w 7"/>
                            <a:gd name="T31" fmla="*/ 18 h 24"/>
                            <a:gd name="T32" fmla="*/ 6 w 7"/>
                            <a:gd name="T33" fmla="*/ 21 h 24"/>
                            <a:gd name="T34" fmla="*/ 6 w 7"/>
                            <a:gd name="T35" fmla="*/ 22 h 24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</a:cxnLst>
                          <a:rect l="0" t="0" r="r" b="b"/>
                          <a:pathLst>
                            <a:path w="7" h="24">
                              <a:moveTo>
                                <a:pt x="6" y="22"/>
                              </a:moveTo>
                              <a:lnTo>
                                <a:pt x="6" y="23"/>
                              </a:lnTo>
                              <a:lnTo>
                                <a:pt x="4" y="21"/>
                              </a:lnTo>
                              <a:lnTo>
                                <a:pt x="3" y="17"/>
                              </a:lnTo>
                              <a:lnTo>
                                <a:pt x="1" y="11"/>
                              </a:lnTo>
                              <a:lnTo>
                                <a:pt x="0" y="10"/>
                              </a:lnTo>
                              <a:lnTo>
                                <a:pt x="2" y="8"/>
                              </a:lnTo>
                              <a:lnTo>
                                <a:pt x="2" y="6"/>
                              </a:lnTo>
                              <a:lnTo>
                                <a:pt x="0" y="1"/>
                              </a:lnTo>
                              <a:lnTo>
                                <a:pt x="2" y="0"/>
                              </a:lnTo>
                              <a:lnTo>
                                <a:pt x="2" y="0"/>
                              </a:lnTo>
                              <a:lnTo>
                                <a:pt x="3" y="3"/>
                              </a:lnTo>
                              <a:lnTo>
                                <a:pt x="3" y="6"/>
                              </a:lnTo>
                              <a:lnTo>
                                <a:pt x="6" y="8"/>
                              </a:lnTo>
                              <a:lnTo>
                                <a:pt x="5" y="12"/>
                              </a:lnTo>
                              <a:lnTo>
                                <a:pt x="6" y="18"/>
                              </a:lnTo>
                              <a:lnTo>
                                <a:pt x="6" y="21"/>
                              </a:lnTo>
                              <a:lnTo>
                                <a:pt x="6" y="22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82" name="Freeform 147">
                          <a:extLst>
                            <a:ext uri="{FF2B5EF4-FFF2-40B4-BE49-F238E27FC236}">
                              <a16:creationId xmlns:a16="http://schemas.microsoft.com/office/drawing/2014/main" id="{C527F2AF-7645-BD96-10AF-6578A2BC6E9D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98668" y="7973068"/>
                          <a:ext cx="16481" cy="16477"/>
                        </a:xfrm>
                        <a:custGeom>
                          <a:avLst/>
                          <a:gdLst>
                            <a:gd name="T0" fmla="*/ 12 w 13"/>
                            <a:gd name="T1" fmla="*/ 11 h 13"/>
                            <a:gd name="T2" fmla="*/ 9 w 13"/>
                            <a:gd name="T3" fmla="*/ 12 h 13"/>
                            <a:gd name="T4" fmla="*/ 6 w 13"/>
                            <a:gd name="T5" fmla="*/ 11 h 13"/>
                            <a:gd name="T6" fmla="*/ 6 w 13"/>
                            <a:gd name="T7" fmla="*/ 9 h 13"/>
                            <a:gd name="T8" fmla="*/ 3 w 13"/>
                            <a:gd name="T9" fmla="*/ 9 h 13"/>
                            <a:gd name="T10" fmla="*/ 1 w 13"/>
                            <a:gd name="T11" fmla="*/ 7 h 13"/>
                            <a:gd name="T12" fmla="*/ 0 w 13"/>
                            <a:gd name="T13" fmla="*/ 6 h 13"/>
                            <a:gd name="T14" fmla="*/ 4 w 13"/>
                            <a:gd name="T15" fmla="*/ 4 h 13"/>
                            <a:gd name="T16" fmla="*/ 5 w 13"/>
                            <a:gd name="T17" fmla="*/ 0 h 13"/>
                            <a:gd name="T18" fmla="*/ 6 w 13"/>
                            <a:gd name="T19" fmla="*/ 3 h 13"/>
                            <a:gd name="T20" fmla="*/ 9 w 13"/>
                            <a:gd name="T21" fmla="*/ 6 h 13"/>
                            <a:gd name="T22" fmla="*/ 10 w 13"/>
                            <a:gd name="T23" fmla="*/ 7 h 13"/>
                            <a:gd name="T24" fmla="*/ 12 w 13"/>
                            <a:gd name="T25" fmla="*/ 11 h 1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</a:cxnLst>
                          <a:rect l="0" t="0" r="r" b="b"/>
                          <a:pathLst>
                            <a:path w="13" h="13">
                              <a:moveTo>
                                <a:pt x="12" y="11"/>
                              </a:moveTo>
                              <a:lnTo>
                                <a:pt x="9" y="12"/>
                              </a:lnTo>
                              <a:lnTo>
                                <a:pt x="6" y="11"/>
                              </a:lnTo>
                              <a:lnTo>
                                <a:pt x="6" y="9"/>
                              </a:lnTo>
                              <a:lnTo>
                                <a:pt x="3" y="9"/>
                              </a:lnTo>
                              <a:lnTo>
                                <a:pt x="1" y="7"/>
                              </a:lnTo>
                              <a:lnTo>
                                <a:pt x="0" y="6"/>
                              </a:lnTo>
                              <a:lnTo>
                                <a:pt x="4" y="4"/>
                              </a:lnTo>
                              <a:lnTo>
                                <a:pt x="5" y="0"/>
                              </a:lnTo>
                              <a:lnTo>
                                <a:pt x="6" y="3"/>
                              </a:lnTo>
                              <a:lnTo>
                                <a:pt x="9" y="6"/>
                              </a:lnTo>
                              <a:lnTo>
                                <a:pt x="10" y="7"/>
                              </a:lnTo>
                              <a:lnTo>
                                <a:pt x="12" y="11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83" name="Freeform 149">
                          <a:extLst>
                            <a:ext uri="{FF2B5EF4-FFF2-40B4-BE49-F238E27FC236}">
                              <a16:creationId xmlns:a16="http://schemas.microsoft.com/office/drawing/2014/main" id="{77A184A0-55D6-7041-EE0A-B8E4DD92BE31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64583" y="7791799"/>
                          <a:ext cx="258170" cy="159297"/>
                        </a:xfrm>
                        <a:custGeom>
                          <a:avLst/>
                          <a:gdLst>
                            <a:gd name="T0" fmla="*/ 187 w 207"/>
                            <a:gd name="T1" fmla="*/ 7 h 127"/>
                            <a:gd name="T2" fmla="*/ 190 w 207"/>
                            <a:gd name="T3" fmla="*/ 12 h 127"/>
                            <a:gd name="T4" fmla="*/ 198 w 207"/>
                            <a:gd name="T5" fmla="*/ 20 h 127"/>
                            <a:gd name="T6" fmla="*/ 203 w 207"/>
                            <a:gd name="T7" fmla="*/ 21 h 127"/>
                            <a:gd name="T8" fmla="*/ 206 w 207"/>
                            <a:gd name="T9" fmla="*/ 26 h 127"/>
                            <a:gd name="T10" fmla="*/ 200 w 207"/>
                            <a:gd name="T11" fmla="*/ 35 h 127"/>
                            <a:gd name="T12" fmla="*/ 193 w 207"/>
                            <a:gd name="T13" fmla="*/ 36 h 127"/>
                            <a:gd name="T14" fmla="*/ 185 w 207"/>
                            <a:gd name="T15" fmla="*/ 42 h 127"/>
                            <a:gd name="T16" fmla="*/ 180 w 207"/>
                            <a:gd name="T17" fmla="*/ 53 h 127"/>
                            <a:gd name="T18" fmla="*/ 173 w 207"/>
                            <a:gd name="T19" fmla="*/ 64 h 127"/>
                            <a:gd name="T20" fmla="*/ 169 w 207"/>
                            <a:gd name="T21" fmla="*/ 72 h 127"/>
                            <a:gd name="T22" fmla="*/ 165 w 207"/>
                            <a:gd name="T23" fmla="*/ 84 h 127"/>
                            <a:gd name="T24" fmla="*/ 159 w 207"/>
                            <a:gd name="T25" fmla="*/ 89 h 127"/>
                            <a:gd name="T26" fmla="*/ 155 w 207"/>
                            <a:gd name="T27" fmla="*/ 98 h 127"/>
                            <a:gd name="T28" fmla="*/ 151 w 207"/>
                            <a:gd name="T29" fmla="*/ 104 h 127"/>
                            <a:gd name="T30" fmla="*/ 142 w 207"/>
                            <a:gd name="T31" fmla="*/ 106 h 127"/>
                            <a:gd name="T32" fmla="*/ 134 w 207"/>
                            <a:gd name="T33" fmla="*/ 107 h 127"/>
                            <a:gd name="T34" fmla="*/ 124 w 207"/>
                            <a:gd name="T35" fmla="*/ 109 h 127"/>
                            <a:gd name="T36" fmla="*/ 107 w 207"/>
                            <a:gd name="T37" fmla="*/ 107 h 127"/>
                            <a:gd name="T38" fmla="*/ 101 w 207"/>
                            <a:gd name="T39" fmla="*/ 113 h 127"/>
                            <a:gd name="T40" fmla="*/ 93 w 207"/>
                            <a:gd name="T41" fmla="*/ 115 h 127"/>
                            <a:gd name="T42" fmla="*/ 89 w 207"/>
                            <a:gd name="T43" fmla="*/ 116 h 127"/>
                            <a:gd name="T44" fmla="*/ 83 w 207"/>
                            <a:gd name="T45" fmla="*/ 119 h 127"/>
                            <a:gd name="T46" fmla="*/ 74 w 207"/>
                            <a:gd name="T47" fmla="*/ 124 h 127"/>
                            <a:gd name="T48" fmla="*/ 66 w 207"/>
                            <a:gd name="T49" fmla="*/ 125 h 127"/>
                            <a:gd name="T50" fmla="*/ 47 w 207"/>
                            <a:gd name="T51" fmla="*/ 121 h 127"/>
                            <a:gd name="T52" fmla="*/ 37 w 207"/>
                            <a:gd name="T53" fmla="*/ 115 h 127"/>
                            <a:gd name="T54" fmla="*/ 26 w 207"/>
                            <a:gd name="T55" fmla="*/ 104 h 127"/>
                            <a:gd name="T56" fmla="*/ 13 w 207"/>
                            <a:gd name="T57" fmla="*/ 93 h 127"/>
                            <a:gd name="T58" fmla="*/ 9 w 207"/>
                            <a:gd name="T59" fmla="*/ 85 h 127"/>
                            <a:gd name="T60" fmla="*/ 6 w 207"/>
                            <a:gd name="T61" fmla="*/ 78 h 127"/>
                            <a:gd name="T62" fmla="*/ 7 w 207"/>
                            <a:gd name="T63" fmla="*/ 71 h 127"/>
                            <a:gd name="T64" fmla="*/ 12 w 207"/>
                            <a:gd name="T65" fmla="*/ 68 h 127"/>
                            <a:gd name="T66" fmla="*/ 11 w 207"/>
                            <a:gd name="T67" fmla="*/ 64 h 127"/>
                            <a:gd name="T68" fmla="*/ 11 w 207"/>
                            <a:gd name="T69" fmla="*/ 54 h 127"/>
                            <a:gd name="T70" fmla="*/ 16 w 207"/>
                            <a:gd name="T71" fmla="*/ 50 h 127"/>
                            <a:gd name="T72" fmla="*/ 10 w 207"/>
                            <a:gd name="T73" fmla="*/ 41 h 127"/>
                            <a:gd name="T74" fmla="*/ 14 w 207"/>
                            <a:gd name="T75" fmla="*/ 37 h 127"/>
                            <a:gd name="T76" fmla="*/ 21 w 207"/>
                            <a:gd name="T77" fmla="*/ 40 h 127"/>
                            <a:gd name="T78" fmla="*/ 29 w 207"/>
                            <a:gd name="T79" fmla="*/ 39 h 127"/>
                            <a:gd name="T80" fmla="*/ 29 w 207"/>
                            <a:gd name="T81" fmla="*/ 31 h 127"/>
                            <a:gd name="T82" fmla="*/ 33 w 207"/>
                            <a:gd name="T83" fmla="*/ 25 h 127"/>
                            <a:gd name="T84" fmla="*/ 42 w 207"/>
                            <a:gd name="T85" fmla="*/ 31 h 127"/>
                            <a:gd name="T86" fmla="*/ 63 w 207"/>
                            <a:gd name="T87" fmla="*/ 36 h 127"/>
                            <a:gd name="T88" fmla="*/ 81 w 207"/>
                            <a:gd name="T89" fmla="*/ 33 h 127"/>
                            <a:gd name="T90" fmla="*/ 86 w 207"/>
                            <a:gd name="T91" fmla="*/ 24 h 127"/>
                            <a:gd name="T92" fmla="*/ 105 w 207"/>
                            <a:gd name="T93" fmla="*/ 16 h 127"/>
                            <a:gd name="T94" fmla="*/ 116 w 207"/>
                            <a:gd name="T95" fmla="*/ 20 h 127"/>
                            <a:gd name="T96" fmla="*/ 133 w 207"/>
                            <a:gd name="T97" fmla="*/ 3 h 127"/>
                            <a:gd name="T98" fmla="*/ 149 w 207"/>
                            <a:gd name="T99" fmla="*/ 2 h 127"/>
                            <a:gd name="T100" fmla="*/ 163 w 207"/>
                            <a:gd name="T101" fmla="*/ 0 h 127"/>
                            <a:gd name="T102" fmla="*/ 168 w 207"/>
                            <a:gd name="T103" fmla="*/ 7 h 127"/>
                            <a:gd name="T104" fmla="*/ 173 w 207"/>
                            <a:gd name="T105" fmla="*/ 11 h 12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</a:cxnLst>
                          <a:rect l="0" t="0" r="r" b="b"/>
                          <a:pathLst>
                            <a:path w="207" h="127">
                              <a:moveTo>
                                <a:pt x="184" y="7"/>
                              </a:moveTo>
                              <a:lnTo>
                                <a:pt x="187" y="7"/>
                              </a:lnTo>
                              <a:lnTo>
                                <a:pt x="187" y="7"/>
                              </a:lnTo>
                              <a:lnTo>
                                <a:pt x="187" y="7"/>
                              </a:lnTo>
                              <a:lnTo>
                                <a:pt x="188" y="9"/>
                              </a:lnTo>
                              <a:lnTo>
                                <a:pt x="188" y="9"/>
                              </a:lnTo>
                              <a:lnTo>
                                <a:pt x="189" y="11"/>
                              </a:lnTo>
                              <a:lnTo>
                                <a:pt x="190" y="12"/>
                              </a:lnTo>
                              <a:lnTo>
                                <a:pt x="190" y="14"/>
                              </a:lnTo>
                              <a:lnTo>
                                <a:pt x="193" y="15"/>
                              </a:lnTo>
                              <a:lnTo>
                                <a:pt x="196" y="16"/>
                              </a:lnTo>
                              <a:lnTo>
                                <a:pt x="198" y="20"/>
                              </a:lnTo>
                              <a:lnTo>
                                <a:pt x="200" y="21"/>
                              </a:lnTo>
                              <a:lnTo>
                                <a:pt x="201" y="21"/>
                              </a:lnTo>
                              <a:lnTo>
                                <a:pt x="201" y="21"/>
                              </a:lnTo>
                              <a:lnTo>
                                <a:pt x="203" y="21"/>
                              </a:lnTo>
                              <a:lnTo>
                                <a:pt x="204" y="22"/>
                              </a:lnTo>
                              <a:lnTo>
                                <a:pt x="205" y="23"/>
                              </a:lnTo>
                              <a:lnTo>
                                <a:pt x="206" y="24"/>
                              </a:lnTo>
                              <a:lnTo>
                                <a:pt x="206" y="26"/>
                              </a:lnTo>
                              <a:lnTo>
                                <a:pt x="206" y="28"/>
                              </a:lnTo>
                              <a:lnTo>
                                <a:pt x="206" y="28"/>
                              </a:lnTo>
                              <a:lnTo>
                                <a:pt x="206" y="29"/>
                              </a:lnTo>
                              <a:lnTo>
                                <a:pt x="200" y="35"/>
                              </a:lnTo>
                              <a:lnTo>
                                <a:pt x="198" y="36"/>
                              </a:lnTo>
                              <a:lnTo>
                                <a:pt x="197" y="36"/>
                              </a:lnTo>
                              <a:lnTo>
                                <a:pt x="195" y="36"/>
                              </a:lnTo>
                              <a:lnTo>
                                <a:pt x="193" y="36"/>
                              </a:lnTo>
                              <a:lnTo>
                                <a:pt x="190" y="37"/>
                              </a:lnTo>
                              <a:lnTo>
                                <a:pt x="189" y="38"/>
                              </a:lnTo>
                              <a:lnTo>
                                <a:pt x="187" y="39"/>
                              </a:lnTo>
                              <a:lnTo>
                                <a:pt x="185" y="42"/>
                              </a:lnTo>
                              <a:lnTo>
                                <a:pt x="183" y="45"/>
                              </a:lnTo>
                              <a:lnTo>
                                <a:pt x="181" y="47"/>
                              </a:lnTo>
                              <a:lnTo>
                                <a:pt x="180" y="48"/>
                              </a:lnTo>
                              <a:lnTo>
                                <a:pt x="180" y="53"/>
                              </a:lnTo>
                              <a:lnTo>
                                <a:pt x="178" y="54"/>
                              </a:lnTo>
                              <a:lnTo>
                                <a:pt x="177" y="56"/>
                              </a:lnTo>
                              <a:lnTo>
                                <a:pt x="176" y="57"/>
                              </a:lnTo>
                              <a:lnTo>
                                <a:pt x="173" y="64"/>
                              </a:lnTo>
                              <a:lnTo>
                                <a:pt x="171" y="67"/>
                              </a:lnTo>
                              <a:lnTo>
                                <a:pt x="170" y="69"/>
                              </a:lnTo>
                              <a:lnTo>
                                <a:pt x="169" y="71"/>
                              </a:lnTo>
                              <a:lnTo>
                                <a:pt x="169" y="72"/>
                              </a:lnTo>
                              <a:lnTo>
                                <a:pt x="167" y="76"/>
                              </a:lnTo>
                              <a:lnTo>
                                <a:pt x="165" y="80"/>
                              </a:lnTo>
                              <a:lnTo>
                                <a:pt x="164" y="82"/>
                              </a:lnTo>
                              <a:lnTo>
                                <a:pt x="165" y="84"/>
                              </a:lnTo>
                              <a:lnTo>
                                <a:pt x="162" y="87"/>
                              </a:lnTo>
                              <a:lnTo>
                                <a:pt x="160" y="88"/>
                              </a:lnTo>
                              <a:lnTo>
                                <a:pt x="159" y="88"/>
                              </a:lnTo>
                              <a:lnTo>
                                <a:pt x="159" y="89"/>
                              </a:lnTo>
                              <a:lnTo>
                                <a:pt x="157" y="93"/>
                              </a:lnTo>
                              <a:lnTo>
                                <a:pt x="157" y="95"/>
                              </a:lnTo>
                              <a:lnTo>
                                <a:pt x="157" y="97"/>
                              </a:lnTo>
                              <a:lnTo>
                                <a:pt x="155" y="98"/>
                              </a:lnTo>
                              <a:lnTo>
                                <a:pt x="154" y="99"/>
                              </a:lnTo>
                              <a:lnTo>
                                <a:pt x="154" y="101"/>
                              </a:lnTo>
                              <a:lnTo>
                                <a:pt x="153" y="102"/>
                              </a:lnTo>
                              <a:lnTo>
                                <a:pt x="151" y="104"/>
                              </a:lnTo>
                              <a:lnTo>
                                <a:pt x="144" y="104"/>
                              </a:lnTo>
                              <a:lnTo>
                                <a:pt x="142" y="104"/>
                              </a:lnTo>
                              <a:lnTo>
                                <a:pt x="142" y="105"/>
                              </a:lnTo>
                              <a:lnTo>
                                <a:pt x="142" y="106"/>
                              </a:lnTo>
                              <a:lnTo>
                                <a:pt x="140" y="107"/>
                              </a:lnTo>
                              <a:lnTo>
                                <a:pt x="139" y="109"/>
                              </a:lnTo>
                              <a:lnTo>
                                <a:pt x="138" y="109"/>
                              </a:lnTo>
                              <a:lnTo>
                                <a:pt x="134" y="107"/>
                              </a:lnTo>
                              <a:lnTo>
                                <a:pt x="127" y="109"/>
                              </a:lnTo>
                              <a:lnTo>
                                <a:pt x="126" y="110"/>
                              </a:lnTo>
                              <a:lnTo>
                                <a:pt x="126" y="109"/>
                              </a:lnTo>
                              <a:lnTo>
                                <a:pt x="124" y="109"/>
                              </a:lnTo>
                              <a:lnTo>
                                <a:pt x="117" y="108"/>
                              </a:lnTo>
                              <a:lnTo>
                                <a:pt x="114" y="109"/>
                              </a:lnTo>
                              <a:lnTo>
                                <a:pt x="110" y="108"/>
                              </a:lnTo>
                              <a:lnTo>
                                <a:pt x="107" y="107"/>
                              </a:lnTo>
                              <a:lnTo>
                                <a:pt x="105" y="108"/>
                              </a:lnTo>
                              <a:lnTo>
                                <a:pt x="102" y="111"/>
                              </a:lnTo>
                              <a:lnTo>
                                <a:pt x="101" y="112"/>
                              </a:lnTo>
                              <a:lnTo>
                                <a:pt x="101" y="113"/>
                              </a:lnTo>
                              <a:lnTo>
                                <a:pt x="99" y="113"/>
                              </a:lnTo>
                              <a:lnTo>
                                <a:pt x="97" y="115"/>
                              </a:lnTo>
                              <a:lnTo>
                                <a:pt x="95" y="115"/>
                              </a:lnTo>
                              <a:lnTo>
                                <a:pt x="93" y="115"/>
                              </a:lnTo>
                              <a:lnTo>
                                <a:pt x="91" y="114"/>
                              </a:lnTo>
                              <a:lnTo>
                                <a:pt x="91" y="115"/>
                              </a:lnTo>
                              <a:lnTo>
                                <a:pt x="90" y="116"/>
                              </a:lnTo>
                              <a:lnTo>
                                <a:pt x="89" y="116"/>
                              </a:lnTo>
                              <a:lnTo>
                                <a:pt x="86" y="117"/>
                              </a:lnTo>
                              <a:lnTo>
                                <a:pt x="86" y="117"/>
                              </a:lnTo>
                              <a:lnTo>
                                <a:pt x="85" y="117"/>
                              </a:lnTo>
                              <a:lnTo>
                                <a:pt x="83" y="119"/>
                              </a:lnTo>
                              <a:lnTo>
                                <a:pt x="80" y="119"/>
                              </a:lnTo>
                              <a:lnTo>
                                <a:pt x="79" y="119"/>
                              </a:lnTo>
                              <a:lnTo>
                                <a:pt x="75" y="123"/>
                              </a:lnTo>
                              <a:lnTo>
                                <a:pt x="74" y="124"/>
                              </a:lnTo>
                              <a:lnTo>
                                <a:pt x="71" y="125"/>
                              </a:lnTo>
                              <a:lnTo>
                                <a:pt x="69" y="126"/>
                              </a:lnTo>
                              <a:lnTo>
                                <a:pt x="67" y="125"/>
                              </a:lnTo>
                              <a:lnTo>
                                <a:pt x="66" y="125"/>
                              </a:lnTo>
                              <a:lnTo>
                                <a:pt x="57" y="125"/>
                              </a:lnTo>
                              <a:lnTo>
                                <a:pt x="52" y="124"/>
                              </a:lnTo>
                              <a:lnTo>
                                <a:pt x="49" y="122"/>
                              </a:lnTo>
                              <a:lnTo>
                                <a:pt x="47" y="121"/>
                              </a:lnTo>
                              <a:lnTo>
                                <a:pt x="46" y="118"/>
                              </a:lnTo>
                              <a:lnTo>
                                <a:pt x="44" y="117"/>
                              </a:lnTo>
                              <a:lnTo>
                                <a:pt x="40" y="117"/>
                              </a:lnTo>
                              <a:lnTo>
                                <a:pt x="37" y="115"/>
                              </a:lnTo>
                              <a:lnTo>
                                <a:pt x="35" y="111"/>
                              </a:lnTo>
                              <a:lnTo>
                                <a:pt x="32" y="109"/>
                              </a:lnTo>
                              <a:lnTo>
                                <a:pt x="28" y="107"/>
                              </a:lnTo>
                              <a:lnTo>
                                <a:pt x="26" y="104"/>
                              </a:lnTo>
                              <a:lnTo>
                                <a:pt x="23" y="100"/>
                              </a:lnTo>
                              <a:lnTo>
                                <a:pt x="20" y="96"/>
                              </a:lnTo>
                              <a:lnTo>
                                <a:pt x="14" y="93"/>
                              </a:lnTo>
                              <a:lnTo>
                                <a:pt x="13" y="93"/>
                              </a:lnTo>
                              <a:lnTo>
                                <a:pt x="12" y="92"/>
                              </a:lnTo>
                              <a:lnTo>
                                <a:pt x="10" y="88"/>
                              </a:lnTo>
                              <a:lnTo>
                                <a:pt x="9" y="87"/>
                              </a:lnTo>
                              <a:lnTo>
                                <a:pt x="9" y="85"/>
                              </a:lnTo>
                              <a:lnTo>
                                <a:pt x="8" y="84"/>
                              </a:lnTo>
                              <a:lnTo>
                                <a:pt x="7" y="83"/>
                              </a:lnTo>
                              <a:lnTo>
                                <a:pt x="7" y="80"/>
                              </a:lnTo>
                              <a:lnTo>
                                <a:pt x="6" y="78"/>
                              </a:lnTo>
                              <a:lnTo>
                                <a:pt x="6" y="77"/>
                              </a:lnTo>
                              <a:lnTo>
                                <a:pt x="0" y="77"/>
                              </a:lnTo>
                              <a:lnTo>
                                <a:pt x="5" y="72"/>
                              </a:lnTo>
                              <a:lnTo>
                                <a:pt x="7" y="71"/>
                              </a:lnTo>
                              <a:lnTo>
                                <a:pt x="10" y="71"/>
                              </a:lnTo>
                              <a:lnTo>
                                <a:pt x="11" y="71"/>
                              </a:lnTo>
                              <a:lnTo>
                                <a:pt x="11" y="70"/>
                              </a:lnTo>
                              <a:lnTo>
                                <a:pt x="12" y="68"/>
                              </a:lnTo>
                              <a:lnTo>
                                <a:pt x="12" y="67"/>
                              </a:lnTo>
                              <a:lnTo>
                                <a:pt x="12" y="65"/>
                              </a:lnTo>
                              <a:lnTo>
                                <a:pt x="12" y="64"/>
                              </a:lnTo>
                              <a:lnTo>
                                <a:pt x="11" y="64"/>
                              </a:lnTo>
                              <a:lnTo>
                                <a:pt x="10" y="61"/>
                              </a:lnTo>
                              <a:lnTo>
                                <a:pt x="11" y="59"/>
                              </a:lnTo>
                              <a:lnTo>
                                <a:pt x="11" y="58"/>
                              </a:lnTo>
                              <a:lnTo>
                                <a:pt x="11" y="54"/>
                              </a:lnTo>
                              <a:lnTo>
                                <a:pt x="11" y="53"/>
                              </a:lnTo>
                              <a:lnTo>
                                <a:pt x="13" y="53"/>
                              </a:lnTo>
                              <a:lnTo>
                                <a:pt x="15" y="52"/>
                              </a:lnTo>
                              <a:lnTo>
                                <a:pt x="16" y="50"/>
                              </a:lnTo>
                              <a:lnTo>
                                <a:pt x="17" y="49"/>
                              </a:lnTo>
                              <a:lnTo>
                                <a:pt x="18" y="47"/>
                              </a:lnTo>
                              <a:lnTo>
                                <a:pt x="17" y="44"/>
                              </a:lnTo>
                              <a:lnTo>
                                <a:pt x="10" y="41"/>
                              </a:lnTo>
                              <a:lnTo>
                                <a:pt x="10" y="41"/>
                              </a:lnTo>
                              <a:lnTo>
                                <a:pt x="11" y="39"/>
                              </a:lnTo>
                              <a:lnTo>
                                <a:pt x="13" y="38"/>
                              </a:lnTo>
                              <a:lnTo>
                                <a:pt x="14" y="37"/>
                              </a:lnTo>
                              <a:lnTo>
                                <a:pt x="15" y="37"/>
                              </a:lnTo>
                              <a:lnTo>
                                <a:pt x="17" y="37"/>
                              </a:lnTo>
                              <a:lnTo>
                                <a:pt x="20" y="40"/>
                              </a:lnTo>
                              <a:lnTo>
                                <a:pt x="21" y="40"/>
                              </a:lnTo>
                              <a:lnTo>
                                <a:pt x="22" y="39"/>
                              </a:lnTo>
                              <a:lnTo>
                                <a:pt x="23" y="39"/>
                              </a:lnTo>
                              <a:lnTo>
                                <a:pt x="27" y="39"/>
                              </a:lnTo>
                              <a:lnTo>
                                <a:pt x="29" y="39"/>
                              </a:lnTo>
                              <a:lnTo>
                                <a:pt x="29" y="36"/>
                              </a:lnTo>
                              <a:lnTo>
                                <a:pt x="29" y="35"/>
                              </a:lnTo>
                              <a:lnTo>
                                <a:pt x="28" y="33"/>
                              </a:lnTo>
                              <a:lnTo>
                                <a:pt x="29" y="31"/>
                              </a:lnTo>
                              <a:lnTo>
                                <a:pt x="30" y="30"/>
                              </a:lnTo>
                              <a:lnTo>
                                <a:pt x="30" y="27"/>
                              </a:lnTo>
                              <a:lnTo>
                                <a:pt x="32" y="25"/>
                              </a:lnTo>
                              <a:lnTo>
                                <a:pt x="33" y="25"/>
                              </a:lnTo>
                              <a:lnTo>
                                <a:pt x="36" y="25"/>
                              </a:lnTo>
                              <a:lnTo>
                                <a:pt x="37" y="26"/>
                              </a:lnTo>
                              <a:lnTo>
                                <a:pt x="38" y="26"/>
                              </a:lnTo>
                              <a:lnTo>
                                <a:pt x="42" y="31"/>
                              </a:lnTo>
                              <a:lnTo>
                                <a:pt x="47" y="35"/>
                              </a:lnTo>
                              <a:lnTo>
                                <a:pt x="51" y="36"/>
                              </a:lnTo>
                              <a:lnTo>
                                <a:pt x="57" y="36"/>
                              </a:lnTo>
                              <a:lnTo>
                                <a:pt x="63" y="36"/>
                              </a:lnTo>
                              <a:lnTo>
                                <a:pt x="73" y="36"/>
                              </a:lnTo>
                              <a:lnTo>
                                <a:pt x="80" y="35"/>
                              </a:lnTo>
                              <a:lnTo>
                                <a:pt x="80" y="35"/>
                              </a:lnTo>
                              <a:lnTo>
                                <a:pt x="81" y="33"/>
                              </a:lnTo>
                              <a:lnTo>
                                <a:pt x="81" y="31"/>
                              </a:lnTo>
                              <a:lnTo>
                                <a:pt x="81" y="28"/>
                              </a:lnTo>
                              <a:lnTo>
                                <a:pt x="82" y="26"/>
                              </a:lnTo>
                              <a:lnTo>
                                <a:pt x="86" y="24"/>
                              </a:lnTo>
                              <a:lnTo>
                                <a:pt x="97" y="22"/>
                              </a:lnTo>
                              <a:lnTo>
                                <a:pt x="103" y="20"/>
                              </a:lnTo>
                              <a:lnTo>
                                <a:pt x="104" y="19"/>
                              </a:lnTo>
                              <a:lnTo>
                                <a:pt x="105" y="16"/>
                              </a:lnTo>
                              <a:lnTo>
                                <a:pt x="108" y="15"/>
                              </a:lnTo>
                              <a:lnTo>
                                <a:pt x="110" y="17"/>
                              </a:lnTo>
                              <a:lnTo>
                                <a:pt x="113" y="19"/>
                              </a:lnTo>
                              <a:lnTo>
                                <a:pt x="116" y="20"/>
                              </a:lnTo>
                              <a:lnTo>
                                <a:pt x="118" y="19"/>
                              </a:lnTo>
                              <a:lnTo>
                                <a:pt x="123" y="15"/>
                              </a:lnTo>
                              <a:lnTo>
                                <a:pt x="129" y="12"/>
                              </a:lnTo>
                              <a:lnTo>
                                <a:pt x="133" y="3"/>
                              </a:lnTo>
                              <a:lnTo>
                                <a:pt x="134" y="1"/>
                              </a:lnTo>
                              <a:lnTo>
                                <a:pt x="138" y="1"/>
                              </a:lnTo>
                              <a:lnTo>
                                <a:pt x="145" y="1"/>
                              </a:lnTo>
                              <a:lnTo>
                                <a:pt x="149" y="2"/>
                              </a:lnTo>
                              <a:lnTo>
                                <a:pt x="151" y="3"/>
                              </a:lnTo>
                              <a:lnTo>
                                <a:pt x="155" y="3"/>
                              </a:lnTo>
                              <a:lnTo>
                                <a:pt x="161" y="0"/>
                              </a:lnTo>
                              <a:lnTo>
                                <a:pt x="163" y="0"/>
                              </a:lnTo>
                              <a:lnTo>
                                <a:pt x="165" y="2"/>
                              </a:lnTo>
                              <a:lnTo>
                                <a:pt x="167" y="3"/>
                              </a:lnTo>
                              <a:lnTo>
                                <a:pt x="168" y="5"/>
                              </a:lnTo>
                              <a:lnTo>
                                <a:pt x="168" y="7"/>
                              </a:lnTo>
                              <a:lnTo>
                                <a:pt x="169" y="7"/>
                              </a:lnTo>
                              <a:lnTo>
                                <a:pt x="170" y="9"/>
                              </a:lnTo>
                              <a:lnTo>
                                <a:pt x="171" y="10"/>
                              </a:lnTo>
                              <a:lnTo>
                                <a:pt x="173" y="11"/>
                              </a:lnTo>
                              <a:lnTo>
                                <a:pt x="183" y="7"/>
                              </a:lnTo>
                              <a:lnTo>
                                <a:pt x="184" y="7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84" name="Freeform 151">
                          <a:extLst>
                            <a:ext uri="{FF2B5EF4-FFF2-40B4-BE49-F238E27FC236}">
                              <a16:creationId xmlns:a16="http://schemas.microsoft.com/office/drawing/2014/main" id="{7A74660F-27D8-38A4-6B2E-DCAD588AC92A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259377" y="7374336"/>
                          <a:ext cx="164788" cy="247184"/>
                        </a:xfrm>
                        <a:custGeom>
                          <a:avLst/>
                          <a:gdLst>
                            <a:gd name="T0" fmla="*/ 3 w 133"/>
                            <a:gd name="T1" fmla="*/ 73 h 200"/>
                            <a:gd name="T2" fmla="*/ 13 w 133"/>
                            <a:gd name="T3" fmla="*/ 76 h 200"/>
                            <a:gd name="T4" fmla="*/ 89 w 133"/>
                            <a:gd name="T5" fmla="*/ 26 h 200"/>
                            <a:gd name="T6" fmla="*/ 80 w 133"/>
                            <a:gd name="T7" fmla="*/ 35 h 200"/>
                            <a:gd name="T8" fmla="*/ 76 w 133"/>
                            <a:gd name="T9" fmla="*/ 37 h 200"/>
                            <a:gd name="T10" fmla="*/ 71 w 133"/>
                            <a:gd name="T11" fmla="*/ 45 h 200"/>
                            <a:gd name="T12" fmla="*/ 76 w 133"/>
                            <a:gd name="T13" fmla="*/ 57 h 200"/>
                            <a:gd name="T14" fmla="*/ 90 w 133"/>
                            <a:gd name="T15" fmla="*/ 65 h 200"/>
                            <a:gd name="T16" fmla="*/ 98 w 133"/>
                            <a:gd name="T17" fmla="*/ 59 h 200"/>
                            <a:gd name="T18" fmla="*/ 102 w 133"/>
                            <a:gd name="T19" fmla="*/ 51 h 200"/>
                            <a:gd name="T20" fmla="*/ 109 w 133"/>
                            <a:gd name="T21" fmla="*/ 60 h 200"/>
                            <a:gd name="T22" fmla="*/ 113 w 133"/>
                            <a:gd name="T23" fmla="*/ 68 h 200"/>
                            <a:gd name="T24" fmla="*/ 124 w 133"/>
                            <a:gd name="T25" fmla="*/ 67 h 200"/>
                            <a:gd name="T26" fmla="*/ 124 w 133"/>
                            <a:gd name="T27" fmla="*/ 71 h 200"/>
                            <a:gd name="T28" fmla="*/ 126 w 133"/>
                            <a:gd name="T29" fmla="*/ 85 h 200"/>
                            <a:gd name="T30" fmla="*/ 129 w 133"/>
                            <a:gd name="T31" fmla="*/ 103 h 200"/>
                            <a:gd name="T32" fmla="*/ 132 w 133"/>
                            <a:gd name="T33" fmla="*/ 126 h 200"/>
                            <a:gd name="T34" fmla="*/ 127 w 133"/>
                            <a:gd name="T35" fmla="*/ 145 h 200"/>
                            <a:gd name="T36" fmla="*/ 120 w 133"/>
                            <a:gd name="T37" fmla="*/ 163 h 200"/>
                            <a:gd name="T38" fmla="*/ 106 w 133"/>
                            <a:gd name="T39" fmla="*/ 165 h 200"/>
                            <a:gd name="T40" fmla="*/ 96 w 133"/>
                            <a:gd name="T41" fmla="*/ 166 h 200"/>
                            <a:gd name="T42" fmla="*/ 84 w 133"/>
                            <a:gd name="T43" fmla="*/ 173 h 200"/>
                            <a:gd name="T44" fmla="*/ 71 w 133"/>
                            <a:gd name="T45" fmla="*/ 182 h 200"/>
                            <a:gd name="T46" fmla="*/ 60 w 133"/>
                            <a:gd name="T47" fmla="*/ 178 h 200"/>
                            <a:gd name="T48" fmla="*/ 60 w 133"/>
                            <a:gd name="T49" fmla="*/ 187 h 200"/>
                            <a:gd name="T50" fmla="*/ 32 w 133"/>
                            <a:gd name="T51" fmla="*/ 197 h 200"/>
                            <a:gd name="T52" fmla="*/ 19 w 133"/>
                            <a:gd name="T53" fmla="*/ 199 h 200"/>
                            <a:gd name="T54" fmla="*/ 24 w 133"/>
                            <a:gd name="T55" fmla="*/ 188 h 200"/>
                            <a:gd name="T56" fmla="*/ 14 w 133"/>
                            <a:gd name="T57" fmla="*/ 186 h 200"/>
                            <a:gd name="T58" fmla="*/ 9 w 133"/>
                            <a:gd name="T59" fmla="*/ 184 h 200"/>
                            <a:gd name="T60" fmla="*/ 4 w 133"/>
                            <a:gd name="T61" fmla="*/ 174 h 200"/>
                            <a:gd name="T62" fmla="*/ 13 w 133"/>
                            <a:gd name="T63" fmla="*/ 166 h 200"/>
                            <a:gd name="T64" fmla="*/ 5 w 133"/>
                            <a:gd name="T65" fmla="*/ 159 h 200"/>
                            <a:gd name="T66" fmla="*/ 19 w 133"/>
                            <a:gd name="T67" fmla="*/ 160 h 200"/>
                            <a:gd name="T68" fmla="*/ 19 w 133"/>
                            <a:gd name="T69" fmla="*/ 150 h 200"/>
                            <a:gd name="T70" fmla="*/ 48 w 133"/>
                            <a:gd name="T71" fmla="*/ 139 h 200"/>
                            <a:gd name="T72" fmla="*/ 30 w 133"/>
                            <a:gd name="T73" fmla="*/ 142 h 200"/>
                            <a:gd name="T74" fmla="*/ 19 w 133"/>
                            <a:gd name="T75" fmla="*/ 143 h 200"/>
                            <a:gd name="T76" fmla="*/ 30 w 133"/>
                            <a:gd name="T77" fmla="*/ 128 h 200"/>
                            <a:gd name="T78" fmla="*/ 37 w 133"/>
                            <a:gd name="T79" fmla="*/ 116 h 200"/>
                            <a:gd name="T80" fmla="*/ 41 w 133"/>
                            <a:gd name="T81" fmla="*/ 111 h 200"/>
                            <a:gd name="T82" fmla="*/ 24 w 133"/>
                            <a:gd name="T83" fmla="*/ 109 h 200"/>
                            <a:gd name="T84" fmla="*/ 17 w 133"/>
                            <a:gd name="T85" fmla="*/ 106 h 200"/>
                            <a:gd name="T86" fmla="*/ 9 w 133"/>
                            <a:gd name="T87" fmla="*/ 102 h 200"/>
                            <a:gd name="T88" fmla="*/ 9 w 133"/>
                            <a:gd name="T89" fmla="*/ 94 h 200"/>
                            <a:gd name="T90" fmla="*/ 14 w 133"/>
                            <a:gd name="T91" fmla="*/ 89 h 200"/>
                            <a:gd name="T92" fmla="*/ 24 w 133"/>
                            <a:gd name="T93" fmla="*/ 80 h 200"/>
                            <a:gd name="T94" fmla="*/ 16 w 133"/>
                            <a:gd name="T95" fmla="*/ 72 h 200"/>
                            <a:gd name="T96" fmla="*/ 12 w 133"/>
                            <a:gd name="T97" fmla="*/ 62 h 200"/>
                            <a:gd name="T98" fmla="*/ 14 w 133"/>
                            <a:gd name="T99" fmla="*/ 58 h 200"/>
                            <a:gd name="T100" fmla="*/ 37 w 133"/>
                            <a:gd name="T101" fmla="*/ 61 h 200"/>
                            <a:gd name="T102" fmla="*/ 55 w 133"/>
                            <a:gd name="T103" fmla="*/ 60 h 200"/>
                            <a:gd name="T104" fmla="*/ 58 w 133"/>
                            <a:gd name="T105" fmla="*/ 49 h 200"/>
                            <a:gd name="T106" fmla="*/ 68 w 133"/>
                            <a:gd name="T107" fmla="*/ 38 h 200"/>
                            <a:gd name="T108" fmla="*/ 56 w 133"/>
                            <a:gd name="T109" fmla="*/ 30 h 200"/>
                            <a:gd name="T110" fmla="*/ 60 w 133"/>
                            <a:gd name="T111" fmla="*/ 18 h 200"/>
                            <a:gd name="T112" fmla="*/ 72 w 133"/>
                            <a:gd name="T113" fmla="*/ 9 h 200"/>
                            <a:gd name="T114" fmla="*/ 82 w 133"/>
                            <a:gd name="T115" fmla="*/ 5 h 200"/>
                            <a:gd name="T116" fmla="*/ 85 w 133"/>
                            <a:gd name="T117" fmla="*/ 15 h 200"/>
                            <a:gd name="T118" fmla="*/ 88 w 133"/>
                            <a:gd name="T119" fmla="*/ 17 h 200"/>
                            <a:gd name="T120" fmla="*/ 89 w 133"/>
                            <a:gd name="T121" fmla="*/ 4 h 200"/>
                            <a:gd name="T122" fmla="*/ 98 w 133"/>
                            <a:gd name="T123" fmla="*/ 3 h 200"/>
                            <a:gd name="T124" fmla="*/ 96 w 133"/>
                            <a:gd name="T125" fmla="*/ 15 h 20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  <a:cxn ang="0">
                              <a:pos x="T120" y="T121"/>
                            </a:cxn>
                            <a:cxn ang="0">
                              <a:pos x="T122" y="T123"/>
                            </a:cxn>
                            <a:cxn ang="0">
                              <a:pos x="T124" y="T125"/>
                            </a:cxn>
                          </a:cxnLst>
                          <a:rect l="0" t="0" r="r" b="b"/>
                          <a:pathLst>
                            <a:path w="133" h="200">
                              <a:moveTo>
                                <a:pt x="13" y="76"/>
                              </a:moveTo>
                              <a:lnTo>
                                <a:pt x="13" y="78"/>
                              </a:lnTo>
                              <a:lnTo>
                                <a:pt x="11" y="76"/>
                              </a:lnTo>
                              <a:lnTo>
                                <a:pt x="9" y="74"/>
                              </a:lnTo>
                              <a:lnTo>
                                <a:pt x="3" y="73"/>
                              </a:lnTo>
                              <a:lnTo>
                                <a:pt x="6" y="71"/>
                              </a:lnTo>
                              <a:lnTo>
                                <a:pt x="7" y="72"/>
                              </a:lnTo>
                              <a:lnTo>
                                <a:pt x="11" y="72"/>
                              </a:lnTo>
                              <a:lnTo>
                                <a:pt x="13" y="72"/>
                              </a:lnTo>
                              <a:lnTo>
                                <a:pt x="13" y="76"/>
                              </a:lnTo>
                              <a:close/>
                              <a:moveTo>
                                <a:pt x="96" y="15"/>
                              </a:moveTo>
                              <a:lnTo>
                                <a:pt x="91" y="17"/>
                              </a:lnTo>
                              <a:lnTo>
                                <a:pt x="91" y="19"/>
                              </a:lnTo>
                              <a:lnTo>
                                <a:pt x="89" y="24"/>
                              </a:lnTo>
                              <a:lnTo>
                                <a:pt x="89" y="26"/>
                              </a:lnTo>
                              <a:lnTo>
                                <a:pt x="88" y="28"/>
                              </a:lnTo>
                              <a:lnTo>
                                <a:pt x="86" y="32"/>
                              </a:lnTo>
                              <a:lnTo>
                                <a:pt x="84" y="33"/>
                              </a:lnTo>
                              <a:lnTo>
                                <a:pt x="82" y="33"/>
                              </a:lnTo>
                              <a:lnTo>
                                <a:pt x="80" y="35"/>
                              </a:lnTo>
                              <a:lnTo>
                                <a:pt x="78" y="34"/>
                              </a:lnTo>
                              <a:lnTo>
                                <a:pt x="76" y="34"/>
                              </a:lnTo>
                              <a:lnTo>
                                <a:pt x="75" y="35"/>
                              </a:lnTo>
                              <a:lnTo>
                                <a:pt x="75" y="36"/>
                              </a:lnTo>
                              <a:lnTo>
                                <a:pt x="76" y="37"/>
                              </a:lnTo>
                              <a:lnTo>
                                <a:pt x="78" y="38"/>
                              </a:lnTo>
                              <a:lnTo>
                                <a:pt x="80" y="39"/>
                              </a:lnTo>
                              <a:lnTo>
                                <a:pt x="80" y="41"/>
                              </a:lnTo>
                              <a:lnTo>
                                <a:pt x="78" y="42"/>
                              </a:lnTo>
                              <a:lnTo>
                                <a:pt x="71" y="45"/>
                              </a:lnTo>
                              <a:lnTo>
                                <a:pt x="69" y="47"/>
                              </a:lnTo>
                              <a:lnTo>
                                <a:pt x="68" y="48"/>
                              </a:lnTo>
                              <a:lnTo>
                                <a:pt x="69" y="50"/>
                              </a:lnTo>
                              <a:lnTo>
                                <a:pt x="75" y="56"/>
                              </a:lnTo>
                              <a:lnTo>
                                <a:pt x="76" y="57"/>
                              </a:lnTo>
                              <a:lnTo>
                                <a:pt x="77" y="60"/>
                              </a:lnTo>
                              <a:lnTo>
                                <a:pt x="82" y="62"/>
                              </a:lnTo>
                              <a:lnTo>
                                <a:pt x="84" y="64"/>
                              </a:lnTo>
                              <a:lnTo>
                                <a:pt x="87" y="65"/>
                              </a:lnTo>
                              <a:lnTo>
                                <a:pt x="90" y="65"/>
                              </a:lnTo>
                              <a:lnTo>
                                <a:pt x="92" y="65"/>
                              </a:lnTo>
                              <a:lnTo>
                                <a:pt x="93" y="65"/>
                              </a:lnTo>
                              <a:lnTo>
                                <a:pt x="93" y="63"/>
                              </a:lnTo>
                              <a:lnTo>
                                <a:pt x="97" y="60"/>
                              </a:lnTo>
                              <a:lnTo>
                                <a:pt x="98" y="59"/>
                              </a:lnTo>
                              <a:lnTo>
                                <a:pt x="98" y="57"/>
                              </a:lnTo>
                              <a:lnTo>
                                <a:pt x="97" y="56"/>
                              </a:lnTo>
                              <a:lnTo>
                                <a:pt x="99" y="53"/>
                              </a:lnTo>
                              <a:lnTo>
                                <a:pt x="101" y="51"/>
                              </a:lnTo>
                              <a:lnTo>
                                <a:pt x="102" y="51"/>
                              </a:lnTo>
                              <a:lnTo>
                                <a:pt x="105" y="52"/>
                              </a:lnTo>
                              <a:lnTo>
                                <a:pt x="106" y="54"/>
                              </a:lnTo>
                              <a:lnTo>
                                <a:pt x="106" y="56"/>
                              </a:lnTo>
                              <a:lnTo>
                                <a:pt x="107" y="58"/>
                              </a:lnTo>
                              <a:lnTo>
                                <a:pt x="109" y="60"/>
                              </a:lnTo>
                              <a:lnTo>
                                <a:pt x="110" y="62"/>
                              </a:lnTo>
                              <a:lnTo>
                                <a:pt x="113" y="62"/>
                              </a:lnTo>
                              <a:lnTo>
                                <a:pt x="113" y="63"/>
                              </a:lnTo>
                              <a:lnTo>
                                <a:pt x="113" y="67"/>
                              </a:lnTo>
                              <a:lnTo>
                                <a:pt x="113" y="68"/>
                              </a:lnTo>
                              <a:lnTo>
                                <a:pt x="116" y="68"/>
                              </a:lnTo>
                              <a:lnTo>
                                <a:pt x="120" y="68"/>
                              </a:lnTo>
                              <a:lnTo>
                                <a:pt x="121" y="68"/>
                              </a:lnTo>
                              <a:lnTo>
                                <a:pt x="122" y="68"/>
                              </a:lnTo>
                              <a:lnTo>
                                <a:pt x="124" y="67"/>
                              </a:lnTo>
                              <a:lnTo>
                                <a:pt x="127" y="67"/>
                              </a:lnTo>
                              <a:lnTo>
                                <a:pt x="128" y="69"/>
                              </a:lnTo>
                              <a:lnTo>
                                <a:pt x="129" y="71"/>
                              </a:lnTo>
                              <a:lnTo>
                                <a:pt x="126" y="72"/>
                              </a:lnTo>
                              <a:lnTo>
                                <a:pt x="124" y="71"/>
                              </a:lnTo>
                              <a:lnTo>
                                <a:pt x="122" y="72"/>
                              </a:lnTo>
                              <a:lnTo>
                                <a:pt x="122" y="74"/>
                              </a:lnTo>
                              <a:lnTo>
                                <a:pt x="124" y="78"/>
                              </a:lnTo>
                              <a:lnTo>
                                <a:pt x="125" y="80"/>
                              </a:lnTo>
                              <a:lnTo>
                                <a:pt x="126" y="85"/>
                              </a:lnTo>
                              <a:lnTo>
                                <a:pt x="127" y="90"/>
                              </a:lnTo>
                              <a:lnTo>
                                <a:pt x="129" y="93"/>
                              </a:lnTo>
                              <a:lnTo>
                                <a:pt x="129" y="97"/>
                              </a:lnTo>
                              <a:lnTo>
                                <a:pt x="129" y="100"/>
                              </a:lnTo>
                              <a:lnTo>
                                <a:pt x="129" y="103"/>
                              </a:lnTo>
                              <a:lnTo>
                                <a:pt x="129" y="104"/>
                              </a:lnTo>
                              <a:lnTo>
                                <a:pt x="129" y="107"/>
                              </a:lnTo>
                              <a:lnTo>
                                <a:pt x="131" y="114"/>
                              </a:lnTo>
                              <a:lnTo>
                                <a:pt x="132" y="118"/>
                              </a:lnTo>
                              <a:lnTo>
                                <a:pt x="132" y="126"/>
                              </a:lnTo>
                              <a:lnTo>
                                <a:pt x="131" y="130"/>
                              </a:lnTo>
                              <a:lnTo>
                                <a:pt x="129" y="132"/>
                              </a:lnTo>
                              <a:lnTo>
                                <a:pt x="128" y="136"/>
                              </a:lnTo>
                              <a:lnTo>
                                <a:pt x="127" y="140"/>
                              </a:lnTo>
                              <a:lnTo>
                                <a:pt x="127" y="145"/>
                              </a:lnTo>
                              <a:lnTo>
                                <a:pt x="122" y="153"/>
                              </a:lnTo>
                              <a:lnTo>
                                <a:pt x="121" y="154"/>
                              </a:lnTo>
                              <a:lnTo>
                                <a:pt x="119" y="156"/>
                              </a:lnTo>
                              <a:lnTo>
                                <a:pt x="123" y="161"/>
                              </a:lnTo>
                              <a:lnTo>
                                <a:pt x="120" y="163"/>
                              </a:lnTo>
                              <a:lnTo>
                                <a:pt x="116" y="163"/>
                              </a:lnTo>
                              <a:lnTo>
                                <a:pt x="112" y="162"/>
                              </a:lnTo>
                              <a:lnTo>
                                <a:pt x="110" y="162"/>
                              </a:lnTo>
                              <a:lnTo>
                                <a:pt x="107" y="164"/>
                              </a:lnTo>
                              <a:lnTo>
                                <a:pt x="106" y="165"/>
                              </a:lnTo>
                              <a:lnTo>
                                <a:pt x="105" y="164"/>
                              </a:lnTo>
                              <a:lnTo>
                                <a:pt x="104" y="160"/>
                              </a:lnTo>
                              <a:lnTo>
                                <a:pt x="103" y="164"/>
                              </a:lnTo>
                              <a:lnTo>
                                <a:pt x="100" y="166"/>
                              </a:lnTo>
                              <a:lnTo>
                                <a:pt x="96" y="166"/>
                              </a:lnTo>
                              <a:lnTo>
                                <a:pt x="89" y="167"/>
                              </a:lnTo>
                              <a:lnTo>
                                <a:pt x="87" y="167"/>
                              </a:lnTo>
                              <a:lnTo>
                                <a:pt x="86" y="170"/>
                              </a:lnTo>
                              <a:lnTo>
                                <a:pt x="84" y="172"/>
                              </a:lnTo>
                              <a:lnTo>
                                <a:pt x="84" y="173"/>
                              </a:lnTo>
                              <a:lnTo>
                                <a:pt x="83" y="174"/>
                              </a:lnTo>
                              <a:lnTo>
                                <a:pt x="77" y="175"/>
                              </a:lnTo>
                              <a:lnTo>
                                <a:pt x="76" y="176"/>
                              </a:lnTo>
                              <a:lnTo>
                                <a:pt x="74" y="179"/>
                              </a:lnTo>
                              <a:lnTo>
                                <a:pt x="71" y="182"/>
                              </a:lnTo>
                              <a:lnTo>
                                <a:pt x="68" y="182"/>
                              </a:lnTo>
                              <a:lnTo>
                                <a:pt x="66" y="180"/>
                              </a:lnTo>
                              <a:lnTo>
                                <a:pt x="64" y="178"/>
                              </a:lnTo>
                              <a:lnTo>
                                <a:pt x="64" y="178"/>
                              </a:lnTo>
                              <a:lnTo>
                                <a:pt x="60" y="178"/>
                              </a:lnTo>
                              <a:lnTo>
                                <a:pt x="61" y="178"/>
                              </a:lnTo>
                              <a:lnTo>
                                <a:pt x="62" y="180"/>
                              </a:lnTo>
                              <a:lnTo>
                                <a:pt x="62" y="183"/>
                              </a:lnTo>
                              <a:lnTo>
                                <a:pt x="62" y="185"/>
                              </a:lnTo>
                              <a:lnTo>
                                <a:pt x="60" y="187"/>
                              </a:lnTo>
                              <a:lnTo>
                                <a:pt x="58" y="187"/>
                              </a:lnTo>
                              <a:lnTo>
                                <a:pt x="55" y="190"/>
                              </a:lnTo>
                              <a:lnTo>
                                <a:pt x="50" y="191"/>
                              </a:lnTo>
                              <a:lnTo>
                                <a:pt x="47" y="193"/>
                              </a:lnTo>
                              <a:lnTo>
                                <a:pt x="32" y="197"/>
                              </a:lnTo>
                              <a:lnTo>
                                <a:pt x="32" y="197"/>
                              </a:lnTo>
                              <a:lnTo>
                                <a:pt x="30" y="196"/>
                              </a:lnTo>
                              <a:lnTo>
                                <a:pt x="28" y="195"/>
                              </a:lnTo>
                              <a:lnTo>
                                <a:pt x="26" y="196"/>
                              </a:lnTo>
                              <a:lnTo>
                                <a:pt x="19" y="199"/>
                              </a:lnTo>
                              <a:lnTo>
                                <a:pt x="17" y="198"/>
                              </a:lnTo>
                              <a:lnTo>
                                <a:pt x="20" y="192"/>
                              </a:lnTo>
                              <a:lnTo>
                                <a:pt x="25" y="189"/>
                              </a:lnTo>
                              <a:lnTo>
                                <a:pt x="26" y="188"/>
                              </a:lnTo>
                              <a:lnTo>
                                <a:pt x="24" y="188"/>
                              </a:lnTo>
                              <a:lnTo>
                                <a:pt x="14" y="190"/>
                              </a:lnTo>
                              <a:lnTo>
                                <a:pt x="11" y="192"/>
                              </a:lnTo>
                              <a:lnTo>
                                <a:pt x="8" y="193"/>
                              </a:lnTo>
                              <a:lnTo>
                                <a:pt x="9" y="189"/>
                              </a:lnTo>
                              <a:lnTo>
                                <a:pt x="14" y="186"/>
                              </a:lnTo>
                              <a:lnTo>
                                <a:pt x="16" y="184"/>
                              </a:lnTo>
                              <a:lnTo>
                                <a:pt x="17" y="183"/>
                              </a:lnTo>
                              <a:lnTo>
                                <a:pt x="19" y="182"/>
                              </a:lnTo>
                              <a:lnTo>
                                <a:pt x="24" y="179"/>
                              </a:lnTo>
                              <a:lnTo>
                                <a:pt x="9" y="184"/>
                              </a:lnTo>
                              <a:lnTo>
                                <a:pt x="5" y="183"/>
                              </a:lnTo>
                              <a:lnTo>
                                <a:pt x="4" y="182"/>
                              </a:lnTo>
                              <a:lnTo>
                                <a:pt x="1" y="183"/>
                              </a:lnTo>
                              <a:lnTo>
                                <a:pt x="0" y="179"/>
                              </a:lnTo>
                              <a:lnTo>
                                <a:pt x="4" y="174"/>
                              </a:lnTo>
                              <a:lnTo>
                                <a:pt x="7" y="172"/>
                              </a:lnTo>
                              <a:lnTo>
                                <a:pt x="10" y="170"/>
                              </a:lnTo>
                              <a:lnTo>
                                <a:pt x="13" y="169"/>
                              </a:lnTo>
                              <a:lnTo>
                                <a:pt x="14" y="167"/>
                              </a:lnTo>
                              <a:lnTo>
                                <a:pt x="13" y="166"/>
                              </a:lnTo>
                              <a:lnTo>
                                <a:pt x="4" y="166"/>
                              </a:lnTo>
                              <a:lnTo>
                                <a:pt x="0" y="166"/>
                              </a:lnTo>
                              <a:lnTo>
                                <a:pt x="0" y="164"/>
                              </a:lnTo>
                              <a:lnTo>
                                <a:pt x="1" y="163"/>
                              </a:lnTo>
                              <a:lnTo>
                                <a:pt x="5" y="159"/>
                              </a:lnTo>
                              <a:lnTo>
                                <a:pt x="8" y="159"/>
                              </a:lnTo>
                              <a:lnTo>
                                <a:pt x="9" y="159"/>
                              </a:lnTo>
                              <a:lnTo>
                                <a:pt x="12" y="159"/>
                              </a:lnTo>
                              <a:lnTo>
                                <a:pt x="13" y="161"/>
                              </a:lnTo>
                              <a:lnTo>
                                <a:pt x="19" y="160"/>
                              </a:lnTo>
                              <a:lnTo>
                                <a:pt x="16" y="158"/>
                              </a:lnTo>
                              <a:lnTo>
                                <a:pt x="16" y="154"/>
                              </a:lnTo>
                              <a:lnTo>
                                <a:pt x="14" y="153"/>
                              </a:lnTo>
                              <a:lnTo>
                                <a:pt x="16" y="151"/>
                              </a:lnTo>
                              <a:lnTo>
                                <a:pt x="19" y="150"/>
                              </a:lnTo>
                              <a:lnTo>
                                <a:pt x="23" y="145"/>
                              </a:lnTo>
                              <a:lnTo>
                                <a:pt x="24" y="145"/>
                              </a:lnTo>
                              <a:lnTo>
                                <a:pt x="32" y="143"/>
                              </a:lnTo>
                              <a:lnTo>
                                <a:pt x="40" y="142"/>
                              </a:lnTo>
                              <a:lnTo>
                                <a:pt x="48" y="139"/>
                              </a:lnTo>
                              <a:lnTo>
                                <a:pt x="44" y="137"/>
                              </a:lnTo>
                              <a:lnTo>
                                <a:pt x="42" y="135"/>
                              </a:lnTo>
                              <a:lnTo>
                                <a:pt x="39" y="139"/>
                              </a:lnTo>
                              <a:lnTo>
                                <a:pt x="36" y="141"/>
                              </a:lnTo>
                              <a:lnTo>
                                <a:pt x="30" y="142"/>
                              </a:lnTo>
                              <a:lnTo>
                                <a:pt x="28" y="142"/>
                              </a:lnTo>
                              <a:lnTo>
                                <a:pt x="25" y="140"/>
                              </a:lnTo>
                              <a:lnTo>
                                <a:pt x="24" y="141"/>
                              </a:lnTo>
                              <a:lnTo>
                                <a:pt x="23" y="142"/>
                              </a:lnTo>
                              <a:lnTo>
                                <a:pt x="19" y="143"/>
                              </a:lnTo>
                              <a:lnTo>
                                <a:pt x="14" y="144"/>
                              </a:lnTo>
                              <a:lnTo>
                                <a:pt x="19" y="141"/>
                              </a:lnTo>
                              <a:lnTo>
                                <a:pt x="26" y="134"/>
                              </a:lnTo>
                              <a:lnTo>
                                <a:pt x="28" y="131"/>
                              </a:lnTo>
                              <a:lnTo>
                                <a:pt x="30" y="128"/>
                              </a:lnTo>
                              <a:lnTo>
                                <a:pt x="29" y="126"/>
                              </a:lnTo>
                              <a:lnTo>
                                <a:pt x="28" y="125"/>
                              </a:lnTo>
                              <a:lnTo>
                                <a:pt x="32" y="118"/>
                              </a:lnTo>
                              <a:lnTo>
                                <a:pt x="35" y="117"/>
                              </a:lnTo>
                              <a:lnTo>
                                <a:pt x="37" y="116"/>
                              </a:lnTo>
                              <a:lnTo>
                                <a:pt x="40" y="115"/>
                              </a:lnTo>
                              <a:lnTo>
                                <a:pt x="41" y="115"/>
                              </a:lnTo>
                              <a:lnTo>
                                <a:pt x="42" y="114"/>
                              </a:lnTo>
                              <a:lnTo>
                                <a:pt x="44" y="112"/>
                              </a:lnTo>
                              <a:lnTo>
                                <a:pt x="41" y="111"/>
                              </a:lnTo>
                              <a:lnTo>
                                <a:pt x="37" y="110"/>
                              </a:lnTo>
                              <a:lnTo>
                                <a:pt x="28" y="111"/>
                              </a:lnTo>
                              <a:lnTo>
                                <a:pt x="26" y="111"/>
                              </a:lnTo>
                              <a:lnTo>
                                <a:pt x="25" y="110"/>
                              </a:lnTo>
                              <a:lnTo>
                                <a:pt x="24" y="109"/>
                              </a:lnTo>
                              <a:lnTo>
                                <a:pt x="24" y="106"/>
                              </a:lnTo>
                              <a:lnTo>
                                <a:pt x="23" y="106"/>
                              </a:lnTo>
                              <a:lnTo>
                                <a:pt x="20" y="106"/>
                              </a:lnTo>
                              <a:lnTo>
                                <a:pt x="19" y="106"/>
                              </a:lnTo>
                              <a:lnTo>
                                <a:pt x="17" y="106"/>
                              </a:lnTo>
                              <a:lnTo>
                                <a:pt x="15" y="105"/>
                              </a:lnTo>
                              <a:lnTo>
                                <a:pt x="18" y="103"/>
                              </a:lnTo>
                              <a:lnTo>
                                <a:pt x="14" y="102"/>
                              </a:lnTo>
                              <a:lnTo>
                                <a:pt x="11" y="103"/>
                              </a:lnTo>
                              <a:lnTo>
                                <a:pt x="9" y="102"/>
                              </a:lnTo>
                              <a:lnTo>
                                <a:pt x="9" y="100"/>
                              </a:lnTo>
                              <a:lnTo>
                                <a:pt x="10" y="98"/>
                              </a:lnTo>
                              <a:lnTo>
                                <a:pt x="8" y="97"/>
                              </a:lnTo>
                              <a:lnTo>
                                <a:pt x="8" y="95"/>
                              </a:lnTo>
                              <a:lnTo>
                                <a:pt x="9" y="94"/>
                              </a:lnTo>
                              <a:lnTo>
                                <a:pt x="11" y="94"/>
                              </a:lnTo>
                              <a:lnTo>
                                <a:pt x="15" y="93"/>
                              </a:lnTo>
                              <a:lnTo>
                                <a:pt x="20" y="92"/>
                              </a:lnTo>
                              <a:lnTo>
                                <a:pt x="16" y="90"/>
                              </a:lnTo>
                              <a:lnTo>
                                <a:pt x="14" y="89"/>
                              </a:lnTo>
                              <a:lnTo>
                                <a:pt x="14" y="87"/>
                              </a:lnTo>
                              <a:lnTo>
                                <a:pt x="14" y="85"/>
                              </a:lnTo>
                              <a:lnTo>
                                <a:pt x="19" y="83"/>
                              </a:lnTo>
                              <a:lnTo>
                                <a:pt x="24" y="82"/>
                              </a:lnTo>
                              <a:lnTo>
                                <a:pt x="24" y="80"/>
                              </a:lnTo>
                              <a:lnTo>
                                <a:pt x="24" y="78"/>
                              </a:lnTo>
                              <a:lnTo>
                                <a:pt x="19" y="78"/>
                              </a:lnTo>
                              <a:lnTo>
                                <a:pt x="14" y="79"/>
                              </a:lnTo>
                              <a:lnTo>
                                <a:pt x="15" y="75"/>
                              </a:lnTo>
                              <a:lnTo>
                                <a:pt x="16" y="72"/>
                              </a:lnTo>
                              <a:lnTo>
                                <a:pt x="16" y="69"/>
                              </a:lnTo>
                              <a:lnTo>
                                <a:pt x="16" y="67"/>
                              </a:lnTo>
                              <a:lnTo>
                                <a:pt x="14" y="68"/>
                              </a:lnTo>
                              <a:lnTo>
                                <a:pt x="13" y="64"/>
                              </a:lnTo>
                              <a:lnTo>
                                <a:pt x="12" y="62"/>
                              </a:lnTo>
                              <a:lnTo>
                                <a:pt x="9" y="63"/>
                              </a:lnTo>
                              <a:lnTo>
                                <a:pt x="9" y="60"/>
                              </a:lnTo>
                              <a:lnTo>
                                <a:pt x="10" y="58"/>
                              </a:lnTo>
                              <a:lnTo>
                                <a:pt x="12" y="57"/>
                              </a:lnTo>
                              <a:lnTo>
                                <a:pt x="14" y="58"/>
                              </a:lnTo>
                              <a:lnTo>
                                <a:pt x="17" y="58"/>
                              </a:lnTo>
                              <a:lnTo>
                                <a:pt x="20" y="56"/>
                              </a:lnTo>
                              <a:lnTo>
                                <a:pt x="25" y="56"/>
                              </a:lnTo>
                              <a:lnTo>
                                <a:pt x="32" y="56"/>
                              </a:lnTo>
                              <a:lnTo>
                                <a:pt x="37" y="61"/>
                              </a:lnTo>
                              <a:lnTo>
                                <a:pt x="39" y="60"/>
                              </a:lnTo>
                              <a:lnTo>
                                <a:pt x="41" y="57"/>
                              </a:lnTo>
                              <a:lnTo>
                                <a:pt x="42" y="57"/>
                              </a:lnTo>
                              <a:lnTo>
                                <a:pt x="50" y="58"/>
                              </a:lnTo>
                              <a:lnTo>
                                <a:pt x="55" y="60"/>
                              </a:lnTo>
                              <a:lnTo>
                                <a:pt x="56" y="59"/>
                              </a:lnTo>
                              <a:lnTo>
                                <a:pt x="55" y="56"/>
                              </a:lnTo>
                              <a:lnTo>
                                <a:pt x="53" y="54"/>
                              </a:lnTo>
                              <a:lnTo>
                                <a:pt x="55" y="51"/>
                              </a:lnTo>
                              <a:lnTo>
                                <a:pt x="58" y="49"/>
                              </a:lnTo>
                              <a:lnTo>
                                <a:pt x="59" y="48"/>
                              </a:lnTo>
                              <a:lnTo>
                                <a:pt x="64" y="46"/>
                              </a:lnTo>
                              <a:lnTo>
                                <a:pt x="65" y="45"/>
                              </a:lnTo>
                              <a:lnTo>
                                <a:pt x="66" y="41"/>
                              </a:lnTo>
                              <a:lnTo>
                                <a:pt x="68" y="38"/>
                              </a:lnTo>
                              <a:lnTo>
                                <a:pt x="58" y="39"/>
                              </a:lnTo>
                              <a:lnTo>
                                <a:pt x="49" y="36"/>
                              </a:lnTo>
                              <a:lnTo>
                                <a:pt x="50" y="33"/>
                              </a:lnTo>
                              <a:lnTo>
                                <a:pt x="53" y="32"/>
                              </a:lnTo>
                              <a:lnTo>
                                <a:pt x="56" y="30"/>
                              </a:lnTo>
                              <a:lnTo>
                                <a:pt x="56" y="29"/>
                              </a:lnTo>
                              <a:lnTo>
                                <a:pt x="58" y="28"/>
                              </a:lnTo>
                              <a:lnTo>
                                <a:pt x="61" y="25"/>
                              </a:lnTo>
                              <a:lnTo>
                                <a:pt x="59" y="21"/>
                              </a:lnTo>
                              <a:lnTo>
                                <a:pt x="60" y="18"/>
                              </a:lnTo>
                              <a:lnTo>
                                <a:pt x="63" y="16"/>
                              </a:lnTo>
                              <a:lnTo>
                                <a:pt x="63" y="13"/>
                              </a:lnTo>
                              <a:lnTo>
                                <a:pt x="64" y="11"/>
                              </a:lnTo>
                              <a:lnTo>
                                <a:pt x="68" y="11"/>
                              </a:lnTo>
                              <a:lnTo>
                                <a:pt x="72" y="9"/>
                              </a:lnTo>
                              <a:lnTo>
                                <a:pt x="74" y="9"/>
                              </a:lnTo>
                              <a:lnTo>
                                <a:pt x="78" y="9"/>
                              </a:lnTo>
                              <a:lnTo>
                                <a:pt x="80" y="10"/>
                              </a:lnTo>
                              <a:lnTo>
                                <a:pt x="80" y="6"/>
                              </a:lnTo>
                              <a:lnTo>
                                <a:pt x="82" y="5"/>
                              </a:lnTo>
                              <a:lnTo>
                                <a:pt x="83" y="7"/>
                              </a:lnTo>
                              <a:lnTo>
                                <a:pt x="84" y="9"/>
                              </a:lnTo>
                              <a:lnTo>
                                <a:pt x="85" y="10"/>
                              </a:lnTo>
                              <a:lnTo>
                                <a:pt x="86" y="13"/>
                              </a:lnTo>
                              <a:lnTo>
                                <a:pt x="85" y="15"/>
                              </a:lnTo>
                              <a:lnTo>
                                <a:pt x="83" y="16"/>
                              </a:lnTo>
                              <a:lnTo>
                                <a:pt x="84" y="18"/>
                              </a:lnTo>
                              <a:lnTo>
                                <a:pt x="83" y="21"/>
                              </a:lnTo>
                              <a:lnTo>
                                <a:pt x="85" y="20"/>
                              </a:lnTo>
                              <a:lnTo>
                                <a:pt x="88" y="17"/>
                              </a:lnTo>
                              <a:lnTo>
                                <a:pt x="88" y="15"/>
                              </a:lnTo>
                              <a:lnTo>
                                <a:pt x="88" y="11"/>
                              </a:lnTo>
                              <a:lnTo>
                                <a:pt x="87" y="9"/>
                              </a:lnTo>
                              <a:lnTo>
                                <a:pt x="87" y="6"/>
                              </a:lnTo>
                              <a:lnTo>
                                <a:pt x="89" y="4"/>
                              </a:lnTo>
                              <a:lnTo>
                                <a:pt x="94" y="4"/>
                              </a:lnTo>
                              <a:lnTo>
                                <a:pt x="91" y="0"/>
                              </a:lnTo>
                              <a:lnTo>
                                <a:pt x="93" y="0"/>
                              </a:lnTo>
                              <a:lnTo>
                                <a:pt x="95" y="0"/>
                              </a:lnTo>
                              <a:lnTo>
                                <a:pt x="98" y="3"/>
                              </a:lnTo>
                              <a:lnTo>
                                <a:pt x="101" y="5"/>
                              </a:lnTo>
                              <a:lnTo>
                                <a:pt x="104" y="7"/>
                              </a:lnTo>
                              <a:lnTo>
                                <a:pt x="101" y="10"/>
                              </a:lnTo>
                              <a:lnTo>
                                <a:pt x="98" y="12"/>
                              </a:lnTo>
                              <a:lnTo>
                                <a:pt x="96" y="15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85" name="Freeform 152">
                          <a:extLst>
                            <a:ext uri="{FF2B5EF4-FFF2-40B4-BE49-F238E27FC236}">
                              <a16:creationId xmlns:a16="http://schemas.microsoft.com/office/drawing/2014/main" id="{D3C528B4-DC4E-B712-78C7-23B57458A389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264868" y="7462223"/>
                          <a:ext cx="10986" cy="10986"/>
                        </a:xfrm>
                        <a:custGeom>
                          <a:avLst/>
                          <a:gdLst>
                            <a:gd name="T0" fmla="*/ 10 w 11"/>
                            <a:gd name="T1" fmla="*/ 5 h 8"/>
                            <a:gd name="T2" fmla="*/ 10 w 11"/>
                            <a:gd name="T3" fmla="*/ 7 h 8"/>
                            <a:gd name="T4" fmla="*/ 8 w 11"/>
                            <a:gd name="T5" fmla="*/ 5 h 8"/>
                            <a:gd name="T6" fmla="*/ 6 w 11"/>
                            <a:gd name="T7" fmla="*/ 3 h 8"/>
                            <a:gd name="T8" fmla="*/ 0 w 11"/>
                            <a:gd name="T9" fmla="*/ 2 h 8"/>
                            <a:gd name="T10" fmla="*/ 3 w 11"/>
                            <a:gd name="T11" fmla="*/ 0 h 8"/>
                            <a:gd name="T12" fmla="*/ 4 w 11"/>
                            <a:gd name="T13" fmla="*/ 1 h 8"/>
                            <a:gd name="T14" fmla="*/ 8 w 11"/>
                            <a:gd name="T15" fmla="*/ 1 h 8"/>
                            <a:gd name="T16" fmla="*/ 10 w 11"/>
                            <a:gd name="T17" fmla="*/ 1 h 8"/>
                            <a:gd name="T18" fmla="*/ 10 w 11"/>
                            <a:gd name="T19" fmla="*/ 5 h 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11" h="8">
                              <a:moveTo>
                                <a:pt x="10" y="5"/>
                              </a:moveTo>
                              <a:lnTo>
                                <a:pt x="10" y="7"/>
                              </a:lnTo>
                              <a:lnTo>
                                <a:pt x="8" y="5"/>
                              </a:lnTo>
                              <a:lnTo>
                                <a:pt x="6" y="3"/>
                              </a:lnTo>
                              <a:lnTo>
                                <a:pt x="0" y="2"/>
                              </a:lnTo>
                              <a:lnTo>
                                <a:pt x="3" y="0"/>
                              </a:lnTo>
                              <a:lnTo>
                                <a:pt x="4" y="1"/>
                              </a:lnTo>
                              <a:lnTo>
                                <a:pt x="8" y="1"/>
                              </a:lnTo>
                              <a:lnTo>
                                <a:pt x="10" y="1"/>
                              </a:lnTo>
                              <a:lnTo>
                                <a:pt x="10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86" name="Freeform 154">
                          <a:extLst>
                            <a:ext uri="{FF2B5EF4-FFF2-40B4-BE49-F238E27FC236}">
                              <a16:creationId xmlns:a16="http://schemas.microsoft.com/office/drawing/2014/main" id="{F1254877-CF39-5226-4984-D7900E47036E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4726561" y="6489975"/>
                          <a:ext cx="417463" cy="280138"/>
                        </a:xfrm>
                        <a:custGeom>
                          <a:avLst/>
                          <a:gdLst>
                            <a:gd name="T0" fmla="*/ 300 w 333"/>
                            <a:gd name="T1" fmla="*/ 11 h 225"/>
                            <a:gd name="T2" fmla="*/ 288 w 333"/>
                            <a:gd name="T3" fmla="*/ 35 h 225"/>
                            <a:gd name="T4" fmla="*/ 296 w 333"/>
                            <a:gd name="T5" fmla="*/ 52 h 225"/>
                            <a:gd name="T6" fmla="*/ 308 w 333"/>
                            <a:gd name="T7" fmla="*/ 61 h 225"/>
                            <a:gd name="T8" fmla="*/ 325 w 333"/>
                            <a:gd name="T9" fmla="*/ 74 h 225"/>
                            <a:gd name="T10" fmla="*/ 325 w 333"/>
                            <a:gd name="T11" fmla="*/ 86 h 225"/>
                            <a:gd name="T12" fmla="*/ 328 w 333"/>
                            <a:gd name="T13" fmla="*/ 96 h 225"/>
                            <a:gd name="T14" fmla="*/ 329 w 333"/>
                            <a:gd name="T15" fmla="*/ 112 h 225"/>
                            <a:gd name="T16" fmla="*/ 314 w 333"/>
                            <a:gd name="T17" fmla="*/ 133 h 225"/>
                            <a:gd name="T18" fmla="*/ 304 w 333"/>
                            <a:gd name="T19" fmla="*/ 149 h 225"/>
                            <a:gd name="T20" fmla="*/ 263 w 333"/>
                            <a:gd name="T21" fmla="*/ 171 h 225"/>
                            <a:gd name="T22" fmla="*/ 208 w 333"/>
                            <a:gd name="T23" fmla="*/ 201 h 225"/>
                            <a:gd name="T24" fmla="*/ 194 w 333"/>
                            <a:gd name="T25" fmla="*/ 218 h 225"/>
                            <a:gd name="T26" fmla="*/ 177 w 333"/>
                            <a:gd name="T27" fmla="*/ 224 h 225"/>
                            <a:gd name="T28" fmla="*/ 120 w 333"/>
                            <a:gd name="T29" fmla="*/ 204 h 225"/>
                            <a:gd name="T30" fmla="*/ 118 w 333"/>
                            <a:gd name="T31" fmla="*/ 202 h 225"/>
                            <a:gd name="T32" fmla="*/ 103 w 333"/>
                            <a:gd name="T33" fmla="*/ 188 h 225"/>
                            <a:gd name="T34" fmla="*/ 55 w 333"/>
                            <a:gd name="T35" fmla="*/ 195 h 225"/>
                            <a:gd name="T36" fmla="*/ 58 w 333"/>
                            <a:gd name="T37" fmla="*/ 183 h 225"/>
                            <a:gd name="T38" fmla="*/ 82 w 333"/>
                            <a:gd name="T39" fmla="*/ 164 h 225"/>
                            <a:gd name="T40" fmla="*/ 73 w 333"/>
                            <a:gd name="T41" fmla="*/ 161 h 225"/>
                            <a:gd name="T42" fmla="*/ 84 w 333"/>
                            <a:gd name="T43" fmla="*/ 142 h 225"/>
                            <a:gd name="T44" fmla="*/ 67 w 333"/>
                            <a:gd name="T45" fmla="*/ 143 h 225"/>
                            <a:gd name="T46" fmla="*/ 53 w 333"/>
                            <a:gd name="T47" fmla="*/ 128 h 225"/>
                            <a:gd name="T48" fmla="*/ 13 w 333"/>
                            <a:gd name="T49" fmla="*/ 123 h 225"/>
                            <a:gd name="T50" fmla="*/ 37 w 333"/>
                            <a:gd name="T51" fmla="*/ 113 h 225"/>
                            <a:gd name="T52" fmla="*/ 54 w 333"/>
                            <a:gd name="T53" fmla="*/ 111 h 225"/>
                            <a:gd name="T54" fmla="*/ 82 w 333"/>
                            <a:gd name="T55" fmla="*/ 99 h 225"/>
                            <a:gd name="T56" fmla="*/ 77 w 333"/>
                            <a:gd name="T57" fmla="*/ 84 h 225"/>
                            <a:gd name="T58" fmla="*/ 47 w 333"/>
                            <a:gd name="T59" fmla="*/ 70 h 225"/>
                            <a:gd name="T60" fmla="*/ 0 w 333"/>
                            <a:gd name="T61" fmla="*/ 74 h 225"/>
                            <a:gd name="T62" fmla="*/ 13 w 333"/>
                            <a:gd name="T63" fmla="*/ 62 h 225"/>
                            <a:gd name="T64" fmla="*/ 32 w 333"/>
                            <a:gd name="T65" fmla="*/ 60 h 225"/>
                            <a:gd name="T66" fmla="*/ 22 w 333"/>
                            <a:gd name="T67" fmla="*/ 48 h 225"/>
                            <a:gd name="T68" fmla="*/ 30 w 333"/>
                            <a:gd name="T69" fmla="*/ 37 h 225"/>
                            <a:gd name="T70" fmla="*/ 30 w 333"/>
                            <a:gd name="T71" fmla="*/ 26 h 225"/>
                            <a:gd name="T72" fmla="*/ 47 w 333"/>
                            <a:gd name="T73" fmla="*/ 40 h 225"/>
                            <a:gd name="T74" fmla="*/ 56 w 333"/>
                            <a:gd name="T75" fmla="*/ 49 h 225"/>
                            <a:gd name="T76" fmla="*/ 51 w 333"/>
                            <a:gd name="T77" fmla="*/ 28 h 225"/>
                            <a:gd name="T78" fmla="*/ 58 w 333"/>
                            <a:gd name="T79" fmla="*/ 17 h 225"/>
                            <a:gd name="T80" fmla="*/ 43 w 333"/>
                            <a:gd name="T81" fmla="*/ 10 h 225"/>
                            <a:gd name="T82" fmla="*/ 76 w 333"/>
                            <a:gd name="T83" fmla="*/ 20 h 225"/>
                            <a:gd name="T84" fmla="*/ 90 w 333"/>
                            <a:gd name="T85" fmla="*/ 43 h 225"/>
                            <a:gd name="T86" fmla="*/ 87 w 333"/>
                            <a:gd name="T87" fmla="*/ 63 h 225"/>
                            <a:gd name="T88" fmla="*/ 93 w 333"/>
                            <a:gd name="T89" fmla="*/ 76 h 225"/>
                            <a:gd name="T90" fmla="*/ 102 w 333"/>
                            <a:gd name="T91" fmla="*/ 91 h 225"/>
                            <a:gd name="T92" fmla="*/ 114 w 333"/>
                            <a:gd name="T93" fmla="*/ 65 h 225"/>
                            <a:gd name="T94" fmla="*/ 125 w 333"/>
                            <a:gd name="T95" fmla="*/ 52 h 225"/>
                            <a:gd name="T96" fmla="*/ 144 w 333"/>
                            <a:gd name="T97" fmla="*/ 49 h 225"/>
                            <a:gd name="T98" fmla="*/ 153 w 333"/>
                            <a:gd name="T99" fmla="*/ 37 h 225"/>
                            <a:gd name="T100" fmla="*/ 175 w 333"/>
                            <a:gd name="T101" fmla="*/ 29 h 225"/>
                            <a:gd name="T102" fmla="*/ 194 w 333"/>
                            <a:gd name="T103" fmla="*/ 56 h 225"/>
                            <a:gd name="T104" fmla="*/ 202 w 333"/>
                            <a:gd name="T105" fmla="*/ 31 h 225"/>
                            <a:gd name="T106" fmla="*/ 223 w 333"/>
                            <a:gd name="T107" fmla="*/ 24 h 225"/>
                            <a:gd name="T108" fmla="*/ 243 w 333"/>
                            <a:gd name="T109" fmla="*/ 25 h 225"/>
                            <a:gd name="T110" fmla="*/ 262 w 333"/>
                            <a:gd name="T111" fmla="*/ 7 h 22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</a:cxnLst>
                          <a:rect l="0" t="0" r="r" b="b"/>
                          <a:pathLst>
                            <a:path w="333" h="225">
                              <a:moveTo>
                                <a:pt x="271" y="22"/>
                              </a:moveTo>
                              <a:lnTo>
                                <a:pt x="275" y="22"/>
                              </a:lnTo>
                              <a:lnTo>
                                <a:pt x="281" y="20"/>
                              </a:lnTo>
                              <a:lnTo>
                                <a:pt x="283" y="18"/>
                              </a:lnTo>
                              <a:lnTo>
                                <a:pt x="289" y="12"/>
                              </a:lnTo>
                              <a:lnTo>
                                <a:pt x="292" y="11"/>
                              </a:lnTo>
                              <a:lnTo>
                                <a:pt x="298" y="11"/>
                              </a:lnTo>
                              <a:lnTo>
                                <a:pt x="300" y="11"/>
                              </a:lnTo>
                              <a:lnTo>
                                <a:pt x="301" y="11"/>
                              </a:lnTo>
                              <a:lnTo>
                                <a:pt x="297" y="13"/>
                              </a:lnTo>
                              <a:lnTo>
                                <a:pt x="295" y="15"/>
                              </a:lnTo>
                              <a:lnTo>
                                <a:pt x="291" y="18"/>
                              </a:lnTo>
                              <a:lnTo>
                                <a:pt x="287" y="26"/>
                              </a:lnTo>
                              <a:lnTo>
                                <a:pt x="284" y="30"/>
                              </a:lnTo>
                              <a:lnTo>
                                <a:pt x="285" y="32"/>
                              </a:lnTo>
                              <a:lnTo>
                                <a:pt x="288" y="35"/>
                              </a:lnTo>
                              <a:lnTo>
                                <a:pt x="292" y="37"/>
                              </a:lnTo>
                              <a:lnTo>
                                <a:pt x="295" y="35"/>
                              </a:lnTo>
                              <a:lnTo>
                                <a:pt x="296" y="35"/>
                              </a:lnTo>
                              <a:lnTo>
                                <a:pt x="297" y="38"/>
                              </a:lnTo>
                              <a:lnTo>
                                <a:pt x="298" y="40"/>
                              </a:lnTo>
                              <a:lnTo>
                                <a:pt x="298" y="43"/>
                              </a:lnTo>
                              <a:lnTo>
                                <a:pt x="298" y="47"/>
                              </a:lnTo>
                              <a:lnTo>
                                <a:pt x="296" y="52"/>
                              </a:lnTo>
                              <a:lnTo>
                                <a:pt x="293" y="56"/>
                              </a:lnTo>
                              <a:lnTo>
                                <a:pt x="293" y="57"/>
                              </a:lnTo>
                              <a:lnTo>
                                <a:pt x="295" y="57"/>
                              </a:lnTo>
                              <a:lnTo>
                                <a:pt x="306" y="55"/>
                              </a:lnTo>
                              <a:lnTo>
                                <a:pt x="307" y="55"/>
                              </a:lnTo>
                              <a:lnTo>
                                <a:pt x="307" y="57"/>
                              </a:lnTo>
                              <a:lnTo>
                                <a:pt x="307" y="59"/>
                              </a:lnTo>
                              <a:lnTo>
                                <a:pt x="308" y="61"/>
                              </a:lnTo>
                              <a:lnTo>
                                <a:pt x="309" y="63"/>
                              </a:lnTo>
                              <a:lnTo>
                                <a:pt x="309" y="65"/>
                              </a:lnTo>
                              <a:lnTo>
                                <a:pt x="304" y="71"/>
                              </a:lnTo>
                              <a:lnTo>
                                <a:pt x="309" y="67"/>
                              </a:lnTo>
                              <a:lnTo>
                                <a:pt x="314" y="66"/>
                              </a:lnTo>
                              <a:lnTo>
                                <a:pt x="320" y="68"/>
                              </a:lnTo>
                              <a:lnTo>
                                <a:pt x="323" y="70"/>
                              </a:lnTo>
                              <a:lnTo>
                                <a:pt x="325" y="74"/>
                              </a:lnTo>
                              <a:lnTo>
                                <a:pt x="328" y="73"/>
                              </a:lnTo>
                              <a:lnTo>
                                <a:pt x="329" y="73"/>
                              </a:lnTo>
                              <a:lnTo>
                                <a:pt x="330" y="75"/>
                              </a:lnTo>
                              <a:lnTo>
                                <a:pt x="330" y="78"/>
                              </a:lnTo>
                              <a:lnTo>
                                <a:pt x="329" y="80"/>
                              </a:lnTo>
                              <a:lnTo>
                                <a:pt x="329" y="84"/>
                              </a:lnTo>
                              <a:lnTo>
                                <a:pt x="328" y="85"/>
                              </a:lnTo>
                              <a:lnTo>
                                <a:pt x="325" y="86"/>
                              </a:lnTo>
                              <a:lnTo>
                                <a:pt x="325" y="87"/>
                              </a:lnTo>
                              <a:lnTo>
                                <a:pt x="326" y="89"/>
                              </a:lnTo>
                              <a:lnTo>
                                <a:pt x="327" y="92"/>
                              </a:lnTo>
                              <a:lnTo>
                                <a:pt x="329" y="92"/>
                              </a:lnTo>
                              <a:lnTo>
                                <a:pt x="329" y="93"/>
                              </a:lnTo>
                              <a:lnTo>
                                <a:pt x="329" y="94"/>
                              </a:lnTo>
                              <a:lnTo>
                                <a:pt x="329" y="96"/>
                              </a:lnTo>
                              <a:lnTo>
                                <a:pt x="328" y="96"/>
                              </a:lnTo>
                              <a:lnTo>
                                <a:pt x="328" y="97"/>
                              </a:lnTo>
                              <a:lnTo>
                                <a:pt x="326" y="99"/>
                              </a:lnTo>
                              <a:lnTo>
                                <a:pt x="331" y="103"/>
                              </a:lnTo>
                              <a:lnTo>
                                <a:pt x="332" y="104"/>
                              </a:lnTo>
                              <a:lnTo>
                                <a:pt x="332" y="106"/>
                              </a:lnTo>
                              <a:lnTo>
                                <a:pt x="332" y="108"/>
                              </a:lnTo>
                              <a:lnTo>
                                <a:pt x="331" y="110"/>
                              </a:lnTo>
                              <a:lnTo>
                                <a:pt x="329" y="112"/>
                              </a:lnTo>
                              <a:lnTo>
                                <a:pt x="325" y="112"/>
                              </a:lnTo>
                              <a:lnTo>
                                <a:pt x="323" y="113"/>
                              </a:lnTo>
                              <a:lnTo>
                                <a:pt x="324" y="115"/>
                              </a:lnTo>
                              <a:lnTo>
                                <a:pt x="324" y="119"/>
                              </a:lnTo>
                              <a:lnTo>
                                <a:pt x="323" y="123"/>
                              </a:lnTo>
                              <a:lnTo>
                                <a:pt x="320" y="128"/>
                              </a:lnTo>
                              <a:lnTo>
                                <a:pt x="317" y="131"/>
                              </a:lnTo>
                              <a:lnTo>
                                <a:pt x="314" y="133"/>
                              </a:lnTo>
                              <a:lnTo>
                                <a:pt x="309" y="132"/>
                              </a:lnTo>
                              <a:lnTo>
                                <a:pt x="307" y="131"/>
                              </a:lnTo>
                              <a:lnTo>
                                <a:pt x="307" y="136"/>
                              </a:lnTo>
                              <a:lnTo>
                                <a:pt x="304" y="139"/>
                              </a:lnTo>
                              <a:lnTo>
                                <a:pt x="305" y="141"/>
                              </a:lnTo>
                              <a:lnTo>
                                <a:pt x="306" y="142"/>
                              </a:lnTo>
                              <a:lnTo>
                                <a:pt x="306" y="145"/>
                              </a:lnTo>
                              <a:lnTo>
                                <a:pt x="304" y="149"/>
                              </a:lnTo>
                              <a:lnTo>
                                <a:pt x="302" y="152"/>
                              </a:lnTo>
                              <a:lnTo>
                                <a:pt x="299" y="155"/>
                              </a:lnTo>
                              <a:lnTo>
                                <a:pt x="295" y="157"/>
                              </a:lnTo>
                              <a:lnTo>
                                <a:pt x="290" y="161"/>
                              </a:lnTo>
                              <a:lnTo>
                                <a:pt x="287" y="163"/>
                              </a:lnTo>
                              <a:lnTo>
                                <a:pt x="281" y="163"/>
                              </a:lnTo>
                              <a:lnTo>
                                <a:pt x="273" y="166"/>
                              </a:lnTo>
                              <a:lnTo>
                                <a:pt x="263" y="171"/>
                              </a:lnTo>
                              <a:lnTo>
                                <a:pt x="256" y="176"/>
                              </a:lnTo>
                              <a:lnTo>
                                <a:pt x="251" y="181"/>
                              </a:lnTo>
                              <a:lnTo>
                                <a:pt x="243" y="189"/>
                              </a:lnTo>
                              <a:lnTo>
                                <a:pt x="238" y="193"/>
                              </a:lnTo>
                              <a:lnTo>
                                <a:pt x="235" y="194"/>
                              </a:lnTo>
                              <a:lnTo>
                                <a:pt x="229" y="194"/>
                              </a:lnTo>
                              <a:lnTo>
                                <a:pt x="224" y="197"/>
                              </a:lnTo>
                              <a:lnTo>
                                <a:pt x="208" y="201"/>
                              </a:lnTo>
                              <a:lnTo>
                                <a:pt x="202" y="203"/>
                              </a:lnTo>
                              <a:lnTo>
                                <a:pt x="202" y="205"/>
                              </a:lnTo>
                              <a:lnTo>
                                <a:pt x="199" y="208"/>
                              </a:lnTo>
                              <a:lnTo>
                                <a:pt x="199" y="210"/>
                              </a:lnTo>
                              <a:lnTo>
                                <a:pt x="201" y="210"/>
                              </a:lnTo>
                              <a:lnTo>
                                <a:pt x="201" y="211"/>
                              </a:lnTo>
                              <a:lnTo>
                                <a:pt x="199" y="215"/>
                              </a:lnTo>
                              <a:lnTo>
                                <a:pt x="194" y="218"/>
                              </a:lnTo>
                              <a:lnTo>
                                <a:pt x="192" y="218"/>
                              </a:lnTo>
                              <a:lnTo>
                                <a:pt x="190" y="216"/>
                              </a:lnTo>
                              <a:lnTo>
                                <a:pt x="189" y="216"/>
                              </a:lnTo>
                              <a:lnTo>
                                <a:pt x="189" y="216"/>
                              </a:lnTo>
                              <a:lnTo>
                                <a:pt x="189" y="217"/>
                              </a:lnTo>
                              <a:lnTo>
                                <a:pt x="190" y="219"/>
                              </a:lnTo>
                              <a:lnTo>
                                <a:pt x="188" y="221"/>
                              </a:lnTo>
                              <a:lnTo>
                                <a:pt x="177" y="224"/>
                              </a:lnTo>
                              <a:lnTo>
                                <a:pt x="159" y="222"/>
                              </a:lnTo>
                              <a:lnTo>
                                <a:pt x="151" y="219"/>
                              </a:lnTo>
                              <a:lnTo>
                                <a:pt x="142" y="215"/>
                              </a:lnTo>
                              <a:lnTo>
                                <a:pt x="138" y="215"/>
                              </a:lnTo>
                              <a:lnTo>
                                <a:pt x="130" y="214"/>
                              </a:lnTo>
                              <a:lnTo>
                                <a:pt x="123" y="208"/>
                              </a:lnTo>
                              <a:lnTo>
                                <a:pt x="121" y="205"/>
                              </a:lnTo>
                              <a:lnTo>
                                <a:pt x="120" y="204"/>
                              </a:lnTo>
                              <a:lnTo>
                                <a:pt x="121" y="202"/>
                              </a:lnTo>
                              <a:lnTo>
                                <a:pt x="122" y="201"/>
                              </a:lnTo>
                              <a:lnTo>
                                <a:pt x="123" y="200"/>
                              </a:lnTo>
                              <a:lnTo>
                                <a:pt x="125" y="200"/>
                              </a:lnTo>
                              <a:lnTo>
                                <a:pt x="125" y="200"/>
                              </a:lnTo>
                              <a:lnTo>
                                <a:pt x="123" y="197"/>
                              </a:lnTo>
                              <a:lnTo>
                                <a:pt x="122" y="198"/>
                              </a:lnTo>
                              <a:lnTo>
                                <a:pt x="118" y="202"/>
                              </a:lnTo>
                              <a:lnTo>
                                <a:pt x="116" y="202"/>
                              </a:lnTo>
                              <a:lnTo>
                                <a:pt x="114" y="200"/>
                              </a:lnTo>
                              <a:lnTo>
                                <a:pt x="114" y="197"/>
                              </a:lnTo>
                              <a:lnTo>
                                <a:pt x="109" y="197"/>
                              </a:lnTo>
                              <a:lnTo>
                                <a:pt x="105" y="194"/>
                              </a:lnTo>
                              <a:lnTo>
                                <a:pt x="101" y="191"/>
                              </a:lnTo>
                              <a:lnTo>
                                <a:pt x="101" y="190"/>
                              </a:lnTo>
                              <a:lnTo>
                                <a:pt x="103" y="188"/>
                              </a:lnTo>
                              <a:lnTo>
                                <a:pt x="102" y="188"/>
                              </a:lnTo>
                              <a:lnTo>
                                <a:pt x="101" y="187"/>
                              </a:lnTo>
                              <a:lnTo>
                                <a:pt x="98" y="188"/>
                              </a:lnTo>
                              <a:lnTo>
                                <a:pt x="93" y="192"/>
                              </a:lnTo>
                              <a:lnTo>
                                <a:pt x="92" y="193"/>
                              </a:lnTo>
                              <a:lnTo>
                                <a:pt x="63" y="194"/>
                              </a:lnTo>
                              <a:lnTo>
                                <a:pt x="57" y="194"/>
                              </a:lnTo>
                              <a:lnTo>
                                <a:pt x="55" y="195"/>
                              </a:lnTo>
                              <a:lnTo>
                                <a:pt x="54" y="193"/>
                              </a:lnTo>
                              <a:lnTo>
                                <a:pt x="52" y="187"/>
                              </a:lnTo>
                              <a:lnTo>
                                <a:pt x="52" y="182"/>
                              </a:lnTo>
                              <a:lnTo>
                                <a:pt x="52" y="180"/>
                              </a:lnTo>
                              <a:lnTo>
                                <a:pt x="54" y="178"/>
                              </a:lnTo>
                              <a:lnTo>
                                <a:pt x="55" y="178"/>
                              </a:lnTo>
                              <a:lnTo>
                                <a:pt x="57" y="180"/>
                              </a:lnTo>
                              <a:lnTo>
                                <a:pt x="58" y="183"/>
                              </a:lnTo>
                              <a:lnTo>
                                <a:pt x="59" y="184"/>
                              </a:lnTo>
                              <a:lnTo>
                                <a:pt x="69" y="181"/>
                              </a:lnTo>
                              <a:lnTo>
                                <a:pt x="73" y="178"/>
                              </a:lnTo>
                              <a:lnTo>
                                <a:pt x="75" y="177"/>
                              </a:lnTo>
                              <a:lnTo>
                                <a:pt x="77" y="173"/>
                              </a:lnTo>
                              <a:lnTo>
                                <a:pt x="79" y="171"/>
                              </a:lnTo>
                              <a:lnTo>
                                <a:pt x="80" y="169"/>
                              </a:lnTo>
                              <a:lnTo>
                                <a:pt x="82" y="164"/>
                              </a:lnTo>
                              <a:lnTo>
                                <a:pt x="84" y="161"/>
                              </a:lnTo>
                              <a:lnTo>
                                <a:pt x="85" y="159"/>
                              </a:lnTo>
                              <a:lnTo>
                                <a:pt x="87" y="158"/>
                              </a:lnTo>
                              <a:lnTo>
                                <a:pt x="91" y="157"/>
                              </a:lnTo>
                              <a:lnTo>
                                <a:pt x="88" y="156"/>
                              </a:lnTo>
                              <a:lnTo>
                                <a:pt x="86" y="156"/>
                              </a:lnTo>
                              <a:lnTo>
                                <a:pt x="76" y="161"/>
                              </a:lnTo>
                              <a:lnTo>
                                <a:pt x="73" y="161"/>
                              </a:lnTo>
                              <a:lnTo>
                                <a:pt x="73" y="161"/>
                              </a:lnTo>
                              <a:lnTo>
                                <a:pt x="75" y="159"/>
                              </a:lnTo>
                              <a:lnTo>
                                <a:pt x="78" y="156"/>
                              </a:lnTo>
                              <a:lnTo>
                                <a:pt x="76" y="156"/>
                              </a:lnTo>
                              <a:lnTo>
                                <a:pt x="75" y="155"/>
                              </a:lnTo>
                              <a:lnTo>
                                <a:pt x="75" y="152"/>
                              </a:lnTo>
                              <a:lnTo>
                                <a:pt x="76" y="147"/>
                              </a:lnTo>
                              <a:lnTo>
                                <a:pt x="84" y="142"/>
                              </a:lnTo>
                              <a:lnTo>
                                <a:pt x="87" y="141"/>
                              </a:lnTo>
                              <a:lnTo>
                                <a:pt x="87" y="139"/>
                              </a:lnTo>
                              <a:lnTo>
                                <a:pt x="87" y="139"/>
                              </a:lnTo>
                              <a:lnTo>
                                <a:pt x="85" y="138"/>
                              </a:lnTo>
                              <a:lnTo>
                                <a:pt x="77" y="144"/>
                              </a:lnTo>
                              <a:lnTo>
                                <a:pt x="71" y="146"/>
                              </a:lnTo>
                              <a:lnTo>
                                <a:pt x="70" y="145"/>
                              </a:lnTo>
                              <a:lnTo>
                                <a:pt x="67" y="143"/>
                              </a:lnTo>
                              <a:lnTo>
                                <a:pt x="67" y="142"/>
                              </a:lnTo>
                              <a:lnTo>
                                <a:pt x="65" y="139"/>
                              </a:lnTo>
                              <a:lnTo>
                                <a:pt x="65" y="138"/>
                              </a:lnTo>
                              <a:lnTo>
                                <a:pt x="68" y="133"/>
                              </a:lnTo>
                              <a:lnTo>
                                <a:pt x="67" y="132"/>
                              </a:lnTo>
                              <a:lnTo>
                                <a:pt x="65" y="132"/>
                              </a:lnTo>
                              <a:lnTo>
                                <a:pt x="61" y="128"/>
                              </a:lnTo>
                              <a:lnTo>
                                <a:pt x="53" y="128"/>
                              </a:lnTo>
                              <a:lnTo>
                                <a:pt x="34" y="125"/>
                              </a:lnTo>
                              <a:lnTo>
                                <a:pt x="30" y="126"/>
                              </a:lnTo>
                              <a:lnTo>
                                <a:pt x="24" y="130"/>
                              </a:lnTo>
                              <a:lnTo>
                                <a:pt x="19" y="131"/>
                              </a:lnTo>
                              <a:lnTo>
                                <a:pt x="18" y="131"/>
                              </a:lnTo>
                              <a:lnTo>
                                <a:pt x="16" y="129"/>
                              </a:lnTo>
                              <a:lnTo>
                                <a:pt x="15" y="126"/>
                              </a:lnTo>
                              <a:lnTo>
                                <a:pt x="13" y="123"/>
                              </a:lnTo>
                              <a:lnTo>
                                <a:pt x="14" y="120"/>
                              </a:lnTo>
                              <a:lnTo>
                                <a:pt x="16" y="119"/>
                              </a:lnTo>
                              <a:lnTo>
                                <a:pt x="18" y="118"/>
                              </a:lnTo>
                              <a:lnTo>
                                <a:pt x="23" y="119"/>
                              </a:lnTo>
                              <a:lnTo>
                                <a:pt x="30" y="117"/>
                              </a:lnTo>
                              <a:lnTo>
                                <a:pt x="34" y="116"/>
                              </a:lnTo>
                              <a:lnTo>
                                <a:pt x="35" y="115"/>
                              </a:lnTo>
                              <a:lnTo>
                                <a:pt x="37" y="113"/>
                              </a:lnTo>
                              <a:lnTo>
                                <a:pt x="38" y="112"/>
                              </a:lnTo>
                              <a:lnTo>
                                <a:pt x="40" y="114"/>
                              </a:lnTo>
                              <a:lnTo>
                                <a:pt x="41" y="115"/>
                              </a:lnTo>
                              <a:lnTo>
                                <a:pt x="47" y="112"/>
                              </a:lnTo>
                              <a:lnTo>
                                <a:pt x="50" y="111"/>
                              </a:lnTo>
                              <a:lnTo>
                                <a:pt x="50" y="111"/>
                              </a:lnTo>
                              <a:lnTo>
                                <a:pt x="51" y="109"/>
                              </a:lnTo>
                              <a:lnTo>
                                <a:pt x="54" y="111"/>
                              </a:lnTo>
                              <a:lnTo>
                                <a:pt x="57" y="111"/>
                              </a:lnTo>
                              <a:lnTo>
                                <a:pt x="60" y="110"/>
                              </a:lnTo>
                              <a:lnTo>
                                <a:pt x="65" y="109"/>
                              </a:lnTo>
                              <a:lnTo>
                                <a:pt x="78" y="109"/>
                              </a:lnTo>
                              <a:lnTo>
                                <a:pt x="80" y="107"/>
                              </a:lnTo>
                              <a:lnTo>
                                <a:pt x="81" y="105"/>
                              </a:lnTo>
                              <a:lnTo>
                                <a:pt x="82" y="100"/>
                              </a:lnTo>
                              <a:lnTo>
                                <a:pt x="82" y="99"/>
                              </a:lnTo>
                              <a:lnTo>
                                <a:pt x="74" y="104"/>
                              </a:lnTo>
                              <a:lnTo>
                                <a:pt x="72" y="104"/>
                              </a:lnTo>
                              <a:lnTo>
                                <a:pt x="63" y="101"/>
                              </a:lnTo>
                              <a:lnTo>
                                <a:pt x="59" y="98"/>
                              </a:lnTo>
                              <a:lnTo>
                                <a:pt x="60" y="96"/>
                              </a:lnTo>
                              <a:lnTo>
                                <a:pt x="65" y="92"/>
                              </a:lnTo>
                              <a:lnTo>
                                <a:pt x="70" y="88"/>
                              </a:lnTo>
                              <a:lnTo>
                                <a:pt x="77" y="84"/>
                              </a:lnTo>
                              <a:lnTo>
                                <a:pt x="79" y="83"/>
                              </a:lnTo>
                              <a:lnTo>
                                <a:pt x="80" y="80"/>
                              </a:lnTo>
                              <a:lnTo>
                                <a:pt x="75" y="77"/>
                              </a:lnTo>
                              <a:lnTo>
                                <a:pt x="65" y="78"/>
                              </a:lnTo>
                              <a:lnTo>
                                <a:pt x="63" y="74"/>
                              </a:lnTo>
                              <a:lnTo>
                                <a:pt x="56" y="72"/>
                              </a:lnTo>
                              <a:lnTo>
                                <a:pt x="50" y="73"/>
                              </a:lnTo>
                              <a:lnTo>
                                <a:pt x="47" y="70"/>
                              </a:lnTo>
                              <a:lnTo>
                                <a:pt x="41" y="74"/>
                              </a:lnTo>
                              <a:lnTo>
                                <a:pt x="26" y="79"/>
                              </a:lnTo>
                              <a:lnTo>
                                <a:pt x="20" y="82"/>
                              </a:lnTo>
                              <a:lnTo>
                                <a:pt x="17" y="83"/>
                              </a:lnTo>
                              <a:lnTo>
                                <a:pt x="13" y="80"/>
                              </a:lnTo>
                              <a:lnTo>
                                <a:pt x="7" y="78"/>
                              </a:lnTo>
                              <a:lnTo>
                                <a:pt x="0" y="76"/>
                              </a:lnTo>
                              <a:lnTo>
                                <a:pt x="0" y="74"/>
                              </a:lnTo>
                              <a:lnTo>
                                <a:pt x="4" y="69"/>
                              </a:lnTo>
                              <a:lnTo>
                                <a:pt x="7" y="68"/>
                              </a:lnTo>
                              <a:lnTo>
                                <a:pt x="9" y="68"/>
                              </a:lnTo>
                              <a:lnTo>
                                <a:pt x="15" y="73"/>
                              </a:lnTo>
                              <a:lnTo>
                                <a:pt x="18" y="74"/>
                              </a:lnTo>
                              <a:lnTo>
                                <a:pt x="14" y="68"/>
                              </a:lnTo>
                              <a:lnTo>
                                <a:pt x="14" y="66"/>
                              </a:lnTo>
                              <a:lnTo>
                                <a:pt x="13" y="62"/>
                              </a:lnTo>
                              <a:lnTo>
                                <a:pt x="12" y="61"/>
                              </a:lnTo>
                              <a:lnTo>
                                <a:pt x="11" y="57"/>
                              </a:lnTo>
                              <a:lnTo>
                                <a:pt x="12" y="56"/>
                              </a:lnTo>
                              <a:lnTo>
                                <a:pt x="13" y="56"/>
                              </a:lnTo>
                              <a:lnTo>
                                <a:pt x="17" y="57"/>
                              </a:lnTo>
                              <a:lnTo>
                                <a:pt x="25" y="63"/>
                              </a:lnTo>
                              <a:lnTo>
                                <a:pt x="30" y="62"/>
                              </a:lnTo>
                              <a:lnTo>
                                <a:pt x="32" y="60"/>
                              </a:lnTo>
                              <a:lnTo>
                                <a:pt x="36" y="58"/>
                              </a:lnTo>
                              <a:lnTo>
                                <a:pt x="35" y="57"/>
                              </a:lnTo>
                              <a:lnTo>
                                <a:pt x="28" y="57"/>
                              </a:lnTo>
                              <a:lnTo>
                                <a:pt x="23" y="56"/>
                              </a:lnTo>
                              <a:lnTo>
                                <a:pt x="21" y="54"/>
                              </a:lnTo>
                              <a:lnTo>
                                <a:pt x="19" y="51"/>
                              </a:lnTo>
                              <a:lnTo>
                                <a:pt x="20" y="49"/>
                              </a:lnTo>
                              <a:lnTo>
                                <a:pt x="22" y="48"/>
                              </a:lnTo>
                              <a:lnTo>
                                <a:pt x="29" y="48"/>
                              </a:lnTo>
                              <a:lnTo>
                                <a:pt x="24" y="43"/>
                              </a:lnTo>
                              <a:lnTo>
                                <a:pt x="21" y="40"/>
                              </a:lnTo>
                              <a:lnTo>
                                <a:pt x="21" y="38"/>
                              </a:lnTo>
                              <a:lnTo>
                                <a:pt x="21" y="36"/>
                              </a:lnTo>
                              <a:lnTo>
                                <a:pt x="21" y="35"/>
                              </a:lnTo>
                              <a:lnTo>
                                <a:pt x="22" y="34"/>
                              </a:lnTo>
                              <a:lnTo>
                                <a:pt x="30" y="37"/>
                              </a:lnTo>
                              <a:lnTo>
                                <a:pt x="31" y="38"/>
                              </a:lnTo>
                              <a:lnTo>
                                <a:pt x="30" y="35"/>
                              </a:lnTo>
                              <a:lnTo>
                                <a:pt x="26" y="32"/>
                              </a:lnTo>
                              <a:lnTo>
                                <a:pt x="26" y="31"/>
                              </a:lnTo>
                              <a:lnTo>
                                <a:pt x="28" y="31"/>
                              </a:lnTo>
                              <a:lnTo>
                                <a:pt x="29" y="29"/>
                              </a:lnTo>
                              <a:lnTo>
                                <a:pt x="29" y="27"/>
                              </a:lnTo>
                              <a:lnTo>
                                <a:pt x="30" y="26"/>
                              </a:lnTo>
                              <a:lnTo>
                                <a:pt x="33" y="26"/>
                              </a:lnTo>
                              <a:lnTo>
                                <a:pt x="35" y="27"/>
                              </a:lnTo>
                              <a:lnTo>
                                <a:pt x="43" y="33"/>
                              </a:lnTo>
                              <a:lnTo>
                                <a:pt x="44" y="35"/>
                              </a:lnTo>
                              <a:lnTo>
                                <a:pt x="44" y="37"/>
                              </a:lnTo>
                              <a:lnTo>
                                <a:pt x="44" y="40"/>
                              </a:lnTo>
                              <a:lnTo>
                                <a:pt x="44" y="41"/>
                              </a:lnTo>
                              <a:lnTo>
                                <a:pt x="47" y="40"/>
                              </a:lnTo>
                              <a:lnTo>
                                <a:pt x="49" y="41"/>
                              </a:lnTo>
                              <a:lnTo>
                                <a:pt x="50" y="41"/>
                              </a:lnTo>
                              <a:lnTo>
                                <a:pt x="53" y="37"/>
                              </a:lnTo>
                              <a:lnTo>
                                <a:pt x="55" y="37"/>
                              </a:lnTo>
                              <a:lnTo>
                                <a:pt x="56" y="40"/>
                              </a:lnTo>
                              <a:lnTo>
                                <a:pt x="56" y="41"/>
                              </a:lnTo>
                              <a:lnTo>
                                <a:pt x="57" y="43"/>
                              </a:lnTo>
                              <a:lnTo>
                                <a:pt x="56" y="49"/>
                              </a:lnTo>
                              <a:lnTo>
                                <a:pt x="56" y="49"/>
                              </a:lnTo>
                              <a:lnTo>
                                <a:pt x="58" y="46"/>
                              </a:lnTo>
                              <a:lnTo>
                                <a:pt x="62" y="46"/>
                              </a:lnTo>
                              <a:lnTo>
                                <a:pt x="62" y="45"/>
                              </a:lnTo>
                              <a:lnTo>
                                <a:pt x="62" y="40"/>
                              </a:lnTo>
                              <a:lnTo>
                                <a:pt x="62" y="35"/>
                              </a:lnTo>
                              <a:lnTo>
                                <a:pt x="62" y="34"/>
                              </a:lnTo>
                              <a:lnTo>
                                <a:pt x="51" y="28"/>
                              </a:lnTo>
                              <a:lnTo>
                                <a:pt x="48" y="26"/>
                              </a:lnTo>
                              <a:lnTo>
                                <a:pt x="46" y="23"/>
                              </a:lnTo>
                              <a:lnTo>
                                <a:pt x="46" y="22"/>
                              </a:lnTo>
                              <a:lnTo>
                                <a:pt x="49" y="21"/>
                              </a:lnTo>
                              <a:lnTo>
                                <a:pt x="52" y="20"/>
                              </a:lnTo>
                              <a:lnTo>
                                <a:pt x="59" y="20"/>
                              </a:lnTo>
                              <a:lnTo>
                                <a:pt x="60" y="20"/>
                              </a:lnTo>
                              <a:lnTo>
                                <a:pt x="58" y="17"/>
                              </a:lnTo>
                              <a:lnTo>
                                <a:pt x="56" y="17"/>
                              </a:lnTo>
                              <a:lnTo>
                                <a:pt x="54" y="16"/>
                              </a:lnTo>
                              <a:lnTo>
                                <a:pt x="54" y="14"/>
                              </a:lnTo>
                              <a:lnTo>
                                <a:pt x="50" y="15"/>
                              </a:lnTo>
                              <a:lnTo>
                                <a:pt x="45" y="15"/>
                              </a:lnTo>
                              <a:lnTo>
                                <a:pt x="41" y="14"/>
                              </a:lnTo>
                              <a:lnTo>
                                <a:pt x="41" y="13"/>
                              </a:lnTo>
                              <a:lnTo>
                                <a:pt x="43" y="10"/>
                              </a:lnTo>
                              <a:lnTo>
                                <a:pt x="46" y="7"/>
                              </a:lnTo>
                              <a:lnTo>
                                <a:pt x="47" y="6"/>
                              </a:lnTo>
                              <a:lnTo>
                                <a:pt x="53" y="7"/>
                              </a:lnTo>
                              <a:lnTo>
                                <a:pt x="58" y="6"/>
                              </a:lnTo>
                              <a:lnTo>
                                <a:pt x="62" y="7"/>
                              </a:lnTo>
                              <a:lnTo>
                                <a:pt x="65" y="10"/>
                              </a:lnTo>
                              <a:lnTo>
                                <a:pt x="70" y="16"/>
                              </a:lnTo>
                              <a:lnTo>
                                <a:pt x="76" y="20"/>
                              </a:lnTo>
                              <a:lnTo>
                                <a:pt x="76" y="21"/>
                              </a:lnTo>
                              <a:lnTo>
                                <a:pt x="80" y="24"/>
                              </a:lnTo>
                              <a:lnTo>
                                <a:pt x="86" y="33"/>
                              </a:lnTo>
                              <a:lnTo>
                                <a:pt x="93" y="37"/>
                              </a:lnTo>
                              <a:lnTo>
                                <a:pt x="93" y="38"/>
                              </a:lnTo>
                              <a:lnTo>
                                <a:pt x="92" y="40"/>
                              </a:lnTo>
                              <a:lnTo>
                                <a:pt x="90" y="42"/>
                              </a:lnTo>
                              <a:lnTo>
                                <a:pt x="90" y="43"/>
                              </a:lnTo>
                              <a:lnTo>
                                <a:pt x="93" y="44"/>
                              </a:lnTo>
                              <a:lnTo>
                                <a:pt x="96" y="47"/>
                              </a:lnTo>
                              <a:lnTo>
                                <a:pt x="96" y="49"/>
                              </a:lnTo>
                              <a:lnTo>
                                <a:pt x="94" y="59"/>
                              </a:lnTo>
                              <a:lnTo>
                                <a:pt x="93" y="61"/>
                              </a:lnTo>
                              <a:lnTo>
                                <a:pt x="92" y="62"/>
                              </a:lnTo>
                              <a:lnTo>
                                <a:pt x="86" y="60"/>
                              </a:lnTo>
                              <a:lnTo>
                                <a:pt x="87" y="63"/>
                              </a:lnTo>
                              <a:lnTo>
                                <a:pt x="91" y="67"/>
                              </a:lnTo>
                              <a:lnTo>
                                <a:pt x="92" y="68"/>
                              </a:lnTo>
                              <a:lnTo>
                                <a:pt x="92" y="70"/>
                              </a:lnTo>
                              <a:lnTo>
                                <a:pt x="92" y="71"/>
                              </a:lnTo>
                              <a:lnTo>
                                <a:pt x="93" y="70"/>
                              </a:lnTo>
                              <a:lnTo>
                                <a:pt x="94" y="71"/>
                              </a:lnTo>
                              <a:lnTo>
                                <a:pt x="94" y="74"/>
                              </a:lnTo>
                              <a:lnTo>
                                <a:pt x="93" y="76"/>
                              </a:lnTo>
                              <a:lnTo>
                                <a:pt x="92" y="78"/>
                              </a:lnTo>
                              <a:lnTo>
                                <a:pt x="93" y="79"/>
                              </a:lnTo>
                              <a:lnTo>
                                <a:pt x="94" y="79"/>
                              </a:lnTo>
                              <a:lnTo>
                                <a:pt x="96" y="79"/>
                              </a:lnTo>
                              <a:lnTo>
                                <a:pt x="98" y="83"/>
                              </a:lnTo>
                              <a:lnTo>
                                <a:pt x="100" y="91"/>
                              </a:lnTo>
                              <a:lnTo>
                                <a:pt x="101" y="93"/>
                              </a:lnTo>
                              <a:lnTo>
                                <a:pt x="102" y="91"/>
                              </a:lnTo>
                              <a:lnTo>
                                <a:pt x="103" y="85"/>
                              </a:lnTo>
                              <a:lnTo>
                                <a:pt x="104" y="82"/>
                              </a:lnTo>
                              <a:lnTo>
                                <a:pt x="105" y="82"/>
                              </a:lnTo>
                              <a:lnTo>
                                <a:pt x="106" y="80"/>
                              </a:lnTo>
                              <a:lnTo>
                                <a:pt x="106" y="79"/>
                              </a:lnTo>
                              <a:lnTo>
                                <a:pt x="108" y="72"/>
                              </a:lnTo>
                              <a:lnTo>
                                <a:pt x="111" y="67"/>
                              </a:lnTo>
                              <a:lnTo>
                                <a:pt x="114" y="65"/>
                              </a:lnTo>
                              <a:lnTo>
                                <a:pt x="115" y="65"/>
                              </a:lnTo>
                              <a:lnTo>
                                <a:pt x="116" y="65"/>
                              </a:lnTo>
                              <a:lnTo>
                                <a:pt x="119" y="71"/>
                              </a:lnTo>
                              <a:lnTo>
                                <a:pt x="121" y="72"/>
                              </a:lnTo>
                              <a:lnTo>
                                <a:pt x="122" y="72"/>
                              </a:lnTo>
                              <a:lnTo>
                                <a:pt x="123" y="68"/>
                              </a:lnTo>
                              <a:lnTo>
                                <a:pt x="125" y="61"/>
                              </a:lnTo>
                              <a:lnTo>
                                <a:pt x="125" y="52"/>
                              </a:lnTo>
                              <a:lnTo>
                                <a:pt x="125" y="43"/>
                              </a:lnTo>
                              <a:lnTo>
                                <a:pt x="125" y="37"/>
                              </a:lnTo>
                              <a:lnTo>
                                <a:pt x="127" y="33"/>
                              </a:lnTo>
                              <a:lnTo>
                                <a:pt x="130" y="32"/>
                              </a:lnTo>
                              <a:lnTo>
                                <a:pt x="133" y="33"/>
                              </a:lnTo>
                              <a:lnTo>
                                <a:pt x="135" y="36"/>
                              </a:lnTo>
                              <a:lnTo>
                                <a:pt x="140" y="45"/>
                              </a:lnTo>
                              <a:lnTo>
                                <a:pt x="144" y="49"/>
                              </a:lnTo>
                              <a:lnTo>
                                <a:pt x="147" y="54"/>
                              </a:lnTo>
                              <a:lnTo>
                                <a:pt x="149" y="56"/>
                              </a:lnTo>
                              <a:lnTo>
                                <a:pt x="151" y="57"/>
                              </a:lnTo>
                              <a:lnTo>
                                <a:pt x="152" y="56"/>
                              </a:lnTo>
                              <a:lnTo>
                                <a:pt x="153" y="55"/>
                              </a:lnTo>
                              <a:lnTo>
                                <a:pt x="153" y="53"/>
                              </a:lnTo>
                              <a:lnTo>
                                <a:pt x="152" y="40"/>
                              </a:lnTo>
                              <a:lnTo>
                                <a:pt x="153" y="37"/>
                              </a:lnTo>
                              <a:lnTo>
                                <a:pt x="155" y="33"/>
                              </a:lnTo>
                              <a:lnTo>
                                <a:pt x="160" y="32"/>
                              </a:lnTo>
                              <a:lnTo>
                                <a:pt x="164" y="31"/>
                              </a:lnTo>
                              <a:lnTo>
                                <a:pt x="166" y="27"/>
                              </a:lnTo>
                              <a:lnTo>
                                <a:pt x="169" y="26"/>
                              </a:lnTo>
                              <a:lnTo>
                                <a:pt x="171" y="26"/>
                              </a:lnTo>
                              <a:lnTo>
                                <a:pt x="173" y="27"/>
                              </a:lnTo>
                              <a:lnTo>
                                <a:pt x="175" y="29"/>
                              </a:lnTo>
                              <a:lnTo>
                                <a:pt x="178" y="34"/>
                              </a:lnTo>
                              <a:lnTo>
                                <a:pt x="183" y="42"/>
                              </a:lnTo>
                              <a:lnTo>
                                <a:pt x="188" y="48"/>
                              </a:lnTo>
                              <a:lnTo>
                                <a:pt x="191" y="57"/>
                              </a:lnTo>
                              <a:lnTo>
                                <a:pt x="192" y="59"/>
                              </a:lnTo>
                              <a:lnTo>
                                <a:pt x="192" y="59"/>
                              </a:lnTo>
                              <a:lnTo>
                                <a:pt x="193" y="58"/>
                              </a:lnTo>
                              <a:lnTo>
                                <a:pt x="194" y="56"/>
                              </a:lnTo>
                              <a:lnTo>
                                <a:pt x="194" y="52"/>
                              </a:lnTo>
                              <a:lnTo>
                                <a:pt x="192" y="46"/>
                              </a:lnTo>
                              <a:lnTo>
                                <a:pt x="187" y="32"/>
                              </a:lnTo>
                              <a:lnTo>
                                <a:pt x="187" y="30"/>
                              </a:lnTo>
                              <a:lnTo>
                                <a:pt x="188" y="27"/>
                              </a:lnTo>
                              <a:lnTo>
                                <a:pt x="191" y="27"/>
                              </a:lnTo>
                              <a:lnTo>
                                <a:pt x="200" y="29"/>
                              </a:lnTo>
                              <a:lnTo>
                                <a:pt x="202" y="31"/>
                              </a:lnTo>
                              <a:lnTo>
                                <a:pt x="208" y="40"/>
                              </a:lnTo>
                              <a:lnTo>
                                <a:pt x="210" y="41"/>
                              </a:lnTo>
                              <a:lnTo>
                                <a:pt x="210" y="42"/>
                              </a:lnTo>
                              <a:lnTo>
                                <a:pt x="211" y="41"/>
                              </a:lnTo>
                              <a:lnTo>
                                <a:pt x="213" y="40"/>
                              </a:lnTo>
                              <a:lnTo>
                                <a:pt x="214" y="37"/>
                              </a:lnTo>
                              <a:lnTo>
                                <a:pt x="217" y="33"/>
                              </a:lnTo>
                              <a:lnTo>
                                <a:pt x="223" y="24"/>
                              </a:lnTo>
                              <a:lnTo>
                                <a:pt x="224" y="24"/>
                              </a:lnTo>
                              <a:lnTo>
                                <a:pt x="225" y="24"/>
                              </a:lnTo>
                              <a:lnTo>
                                <a:pt x="228" y="27"/>
                              </a:lnTo>
                              <a:lnTo>
                                <a:pt x="229" y="29"/>
                              </a:lnTo>
                              <a:lnTo>
                                <a:pt x="232" y="30"/>
                              </a:lnTo>
                              <a:lnTo>
                                <a:pt x="235" y="29"/>
                              </a:lnTo>
                              <a:lnTo>
                                <a:pt x="238" y="27"/>
                              </a:lnTo>
                              <a:lnTo>
                                <a:pt x="243" y="25"/>
                              </a:lnTo>
                              <a:lnTo>
                                <a:pt x="244" y="21"/>
                              </a:lnTo>
                              <a:lnTo>
                                <a:pt x="244" y="18"/>
                              </a:lnTo>
                              <a:lnTo>
                                <a:pt x="241" y="5"/>
                              </a:lnTo>
                              <a:lnTo>
                                <a:pt x="243" y="3"/>
                              </a:lnTo>
                              <a:lnTo>
                                <a:pt x="250" y="0"/>
                              </a:lnTo>
                              <a:lnTo>
                                <a:pt x="257" y="0"/>
                              </a:lnTo>
                              <a:lnTo>
                                <a:pt x="258" y="0"/>
                              </a:lnTo>
                              <a:lnTo>
                                <a:pt x="262" y="7"/>
                              </a:lnTo>
                              <a:lnTo>
                                <a:pt x="265" y="10"/>
                              </a:lnTo>
                              <a:lnTo>
                                <a:pt x="266" y="12"/>
                              </a:lnTo>
                              <a:lnTo>
                                <a:pt x="266" y="17"/>
                              </a:lnTo>
                              <a:lnTo>
                                <a:pt x="268" y="20"/>
                              </a:lnTo>
                              <a:lnTo>
                                <a:pt x="271" y="22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87" name="Freeform 156">
                          <a:extLst>
                            <a:ext uri="{FF2B5EF4-FFF2-40B4-BE49-F238E27FC236}">
                              <a16:creationId xmlns:a16="http://schemas.microsoft.com/office/drawing/2014/main" id="{C8A68431-DB53-8F74-64D6-A8ED363F762E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907544" y="7874195"/>
                          <a:ext cx="450421" cy="532813"/>
                        </a:xfrm>
                        <a:custGeom>
                          <a:avLst/>
                          <a:gdLst>
                            <a:gd name="T0" fmla="*/ 269 w 362"/>
                            <a:gd name="T1" fmla="*/ 373 h 426"/>
                            <a:gd name="T2" fmla="*/ 261 w 362"/>
                            <a:gd name="T3" fmla="*/ 402 h 426"/>
                            <a:gd name="T4" fmla="*/ 258 w 362"/>
                            <a:gd name="T5" fmla="*/ 421 h 426"/>
                            <a:gd name="T6" fmla="*/ 232 w 362"/>
                            <a:gd name="T7" fmla="*/ 411 h 426"/>
                            <a:gd name="T8" fmla="*/ 195 w 362"/>
                            <a:gd name="T9" fmla="*/ 394 h 426"/>
                            <a:gd name="T10" fmla="*/ 180 w 362"/>
                            <a:gd name="T11" fmla="*/ 373 h 426"/>
                            <a:gd name="T12" fmla="*/ 199 w 362"/>
                            <a:gd name="T13" fmla="*/ 367 h 426"/>
                            <a:gd name="T14" fmla="*/ 226 w 362"/>
                            <a:gd name="T15" fmla="*/ 373 h 426"/>
                            <a:gd name="T16" fmla="*/ 260 w 362"/>
                            <a:gd name="T17" fmla="*/ 369 h 426"/>
                            <a:gd name="T18" fmla="*/ 53 w 362"/>
                            <a:gd name="T19" fmla="*/ 335 h 426"/>
                            <a:gd name="T20" fmla="*/ 223 w 362"/>
                            <a:gd name="T21" fmla="*/ 268 h 426"/>
                            <a:gd name="T22" fmla="*/ 52 w 362"/>
                            <a:gd name="T23" fmla="*/ 255 h 426"/>
                            <a:gd name="T24" fmla="*/ 93 w 362"/>
                            <a:gd name="T25" fmla="*/ 293 h 426"/>
                            <a:gd name="T26" fmla="*/ 76 w 362"/>
                            <a:gd name="T27" fmla="*/ 329 h 426"/>
                            <a:gd name="T28" fmla="*/ 58 w 362"/>
                            <a:gd name="T29" fmla="*/ 335 h 426"/>
                            <a:gd name="T30" fmla="*/ 57 w 362"/>
                            <a:gd name="T31" fmla="*/ 308 h 426"/>
                            <a:gd name="T32" fmla="*/ 56 w 362"/>
                            <a:gd name="T33" fmla="*/ 285 h 426"/>
                            <a:gd name="T34" fmla="*/ 49 w 362"/>
                            <a:gd name="T35" fmla="*/ 261 h 426"/>
                            <a:gd name="T36" fmla="*/ 77 w 362"/>
                            <a:gd name="T37" fmla="*/ 248 h 426"/>
                            <a:gd name="T38" fmla="*/ 90 w 362"/>
                            <a:gd name="T39" fmla="*/ 257 h 426"/>
                            <a:gd name="T40" fmla="*/ 109 w 362"/>
                            <a:gd name="T41" fmla="*/ 186 h 426"/>
                            <a:gd name="T42" fmla="*/ 176 w 362"/>
                            <a:gd name="T43" fmla="*/ 221 h 426"/>
                            <a:gd name="T44" fmla="*/ 178 w 362"/>
                            <a:gd name="T45" fmla="*/ 137 h 426"/>
                            <a:gd name="T46" fmla="*/ 207 w 362"/>
                            <a:gd name="T47" fmla="*/ 38 h 426"/>
                            <a:gd name="T48" fmla="*/ 209 w 362"/>
                            <a:gd name="T49" fmla="*/ 49 h 426"/>
                            <a:gd name="T50" fmla="*/ 217 w 362"/>
                            <a:gd name="T51" fmla="*/ 66 h 426"/>
                            <a:gd name="T52" fmla="*/ 191 w 362"/>
                            <a:gd name="T53" fmla="*/ 65 h 426"/>
                            <a:gd name="T54" fmla="*/ 170 w 362"/>
                            <a:gd name="T55" fmla="*/ 81 h 426"/>
                            <a:gd name="T56" fmla="*/ 173 w 362"/>
                            <a:gd name="T57" fmla="*/ 115 h 426"/>
                            <a:gd name="T58" fmla="*/ 222 w 362"/>
                            <a:gd name="T59" fmla="*/ 181 h 426"/>
                            <a:gd name="T60" fmla="*/ 291 w 362"/>
                            <a:gd name="T61" fmla="*/ 224 h 426"/>
                            <a:gd name="T62" fmla="*/ 345 w 362"/>
                            <a:gd name="T63" fmla="*/ 271 h 426"/>
                            <a:gd name="T64" fmla="*/ 342 w 362"/>
                            <a:gd name="T65" fmla="*/ 286 h 426"/>
                            <a:gd name="T66" fmla="*/ 305 w 362"/>
                            <a:gd name="T67" fmla="*/ 291 h 426"/>
                            <a:gd name="T68" fmla="*/ 314 w 362"/>
                            <a:gd name="T69" fmla="*/ 339 h 426"/>
                            <a:gd name="T70" fmla="*/ 277 w 362"/>
                            <a:gd name="T71" fmla="*/ 377 h 426"/>
                            <a:gd name="T72" fmla="*/ 291 w 362"/>
                            <a:gd name="T73" fmla="*/ 346 h 426"/>
                            <a:gd name="T74" fmla="*/ 264 w 362"/>
                            <a:gd name="T75" fmla="*/ 294 h 426"/>
                            <a:gd name="T76" fmla="*/ 241 w 362"/>
                            <a:gd name="T77" fmla="*/ 272 h 426"/>
                            <a:gd name="T78" fmla="*/ 226 w 362"/>
                            <a:gd name="T79" fmla="*/ 265 h 426"/>
                            <a:gd name="T80" fmla="*/ 195 w 362"/>
                            <a:gd name="T81" fmla="*/ 246 h 426"/>
                            <a:gd name="T82" fmla="*/ 140 w 362"/>
                            <a:gd name="T83" fmla="*/ 200 h 426"/>
                            <a:gd name="T84" fmla="*/ 125 w 362"/>
                            <a:gd name="T85" fmla="*/ 180 h 426"/>
                            <a:gd name="T86" fmla="*/ 110 w 362"/>
                            <a:gd name="T87" fmla="*/ 140 h 426"/>
                            <a:gd name="T88" fmla="*/ 44 w 362"/>
                            <a:gd name="T89" fmla="*/ 137 h 426"/>
                            <a:gd name="T90" fmla="*/ 31 w 362"/>
                            <a:gd name="T91" fmla="*/ 129 h 426"/>
                            <a:gd name="T92" fmla="*/ 7 w 362"/>
                            <a:gd name="T93" fmla="*/ 114 h 426"/>
                            <a:gd name="T94" fmla="*/ 7 w 362"/>
                            <a:gd name="T95" fmla="*/ 97 h 426"/>
                            <a:gd name="T96" fmla="*/ 11 w 362"/>
                            <a:gd name="T97" fmla="*/ 82 h 426"/>
                            <a:gd name="T98" fmla="*/ 5 w 362"/>
                            <a:gd name="T99" fmla="*/ 60 h 426"/>
                            <a:gd name="T100" fmla="*/ 28 w 362"/>
                            <a:gd name="T101" fmla="*/ 49 h 426"/>
                            <a:gd name="T102" fmla="*/ 48 w 362"/>
                            <a:gd name="T103" fmla="*/ 33 h 426"/>
                            <a:gd name="T104" fmla="*/ 66 w 362"/>
                            <a:gd name="T105" fmla="*/ 44 h 426"/>
                            <a:gd name="T106" fmla="*/ 72 w 362"/>
                            <a:gd name="T107" fmla="*/ 47 h 426"/>
                            <a:gd name="T108" fmla="*/ 85 w 362"/>
                            <a:gd name="T109" fmla="*/ 29 h 426"/>
                            <a:gd name="T110" fmla="*/ 105 w 362"/>
                            <a:gd name="T111" fmla="*/ 38 h 426"/>
                            <a:gd name="T112" fmla="*/ 107 w 362"/>
                            <a:gd name="T113" fmla="*/ 21 h 426"/>
                            <a:gd name="T114" fmla="*/ 117 w 362"/>
                            <a:gd name="T115" fmla="*/ 10 h 426"/>
                            <a:gd name="T116" fmla="*/ 140 w 362"/>
                            <a:gd name="T117" fmla="*/ 5 h 426"/>
                            <a:gd name="T118" fmla="*/ 168 w 362"/>
                            <a:gd name="T119" fmla="*/ 2 h 426"/>
                            <a:gd name="T120" fmla="*/ 199 w 362"/>
                            <a:gd name="T121" fmla="*/ 22 h 42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  <a:cxn ang="0">
                              <a:pos x="T120" y="T121"/>
                            </a:cxn>
                          </a:cxnLst>
                          <a:rect l="0" t="0" r="r" b="b"/>
                          <a:pathLst>
                            <a:path w="362" h="426">
                              <a:moveTo>
                                <a:pt x="165" y="422"/>
                              </a:moveTo>
                              <a:lnTo>
                                <a:pt x="163" y="423"/>
                              </a:lnTo>
                              <a:lnTo>
                                <a:pt x="162" y="422"/>
                              </a:lnTo>
                              <a:lnTo>
                                <a:pt x="162" y="420"/>
                              </a:lnTo>
                              <a:lnTo>
                                <a:pt x="162" y="419"/>
                              </a:lnTo>
                              <a:lnTo>
                                <a:pt x="164" y="420"/>
                              </a:lnTo>
                              <a:lnTo>
                                <a:pt x="165" y="422"/>
                              </a:lnTo>
                              <a:close/>
                              <a:moveTo>
                                <a:pt x="272" y="367"/>
                              </a:moveTo>
                              <a:lnTo>
                                <a:pt x="270" y="371"/>
                              </a:lnTo>
                              <a:lnTo>
                                <a:pt x="269" y="373"/>
                              </a:lnTo>
                              <a:lnTo>
                                <a:pt x="262" y="383"/>
                              </a:lnTo>
                              <a:lnTo>
                                <a:pt x="261" y="386"/>
                              </a:lnTo>
                              <a:lnTo>
                                <a:pt x="261" y="388"/>
                              </a:lnTo>
                              <a:lnTo>
                                <a:pt x="259" y="391"/>
                              </a:lnTo>
                              <a:lnTo>
                                <a:pt x="259" y="393"/>
                              </a:lnTo>
                              <a:lnTo>
                                <a:pt x="258" y="395"/>
                              </a:lnTo>
                              <a:lnTo>
                                <a:pt x="258" y="399"/>
                              </a:lnTo>
                              <a:lnTo>
                                <a:pt x="258" y="400"/>
                              </a:lnTo>
                              <a:lnTo>
                                <a:pt x="259" y="402"/>
                              </a:lnTo>
                              <a:lnTo>
                                <a:pt x="261" y="402"/>
                              </a:lnTo>
                              <a:lnTo>
                                <a:pt x="262" y="404"/>
                              </a:lnTo>
                              <a:lnTo>
                                <a:pt x="260" y="405"/>
                              </a:lnTo>
                              <a:lnTo>
                                <a:pt x="262" y="408"/>
                              </a:lnTo>
                              <a:lnTo>
                                <a:pt x="264" y="410"/>
                              </a:lnTo>
                              <a:lnTo>
                                <a:pt x="264" y="411"/>
                              </a:lnTo>
                              <a:lnTo>
                                <a:pt x="264" y="413"/>
                              </a:lnTo>
                              <a:lnTo>
                                <a:pt x="260" y="416"/>
                              </a:lnTo>
                              <a:lnTo>
                                <a:pt x="259" y="417"/>
                              </a:lnTo>
                              <a:lnTo>
                                <a:pt x="258" y="419"/>
                              </a:lnTo>
                              <a:lnTo>
                                <a:pt x="258" y="421"/>
                              </a:lnTo>
                              <a:lnTo>
                                <a:pt x="258" y="423"/>
                              </a:lnTo>
                              <a:lnTo>
                                <a:pt x="258" y="425"/>
                              </a:lnTo>
                              <a:lnTo>
                                <a:pt x="254" y="425"/>
                              </a:lnTo>
                              <a:lnTo>
                                <a:pt x="252" y="424"/>
                              </a:lnTo>
                              <a:lnTo>
                                <a:pt x="248" y="424"/>
                              </a:lnTo>
                              <a:lnTo>
                                <a:pt x="243" y="422"/>
                              </a:lnTo>
                              <a:lnTo>
                                <a:pt x="241" y="422"/>
                              </a:lnTo>
                              <a:lnTo>
                                <a:pt x="239" y="421"/>
                              </a:lnTo>
                              <a:lnTo>
                                <a:pt x="236" y="415"/>
                              </a:lnTo>
                              <a:lnTo>
                                <a:pt x="232" y="411"/>
                              </a:lnTo>
                              <a:lnTo>
                                <a:pt x="229" y="409"/>
                              </a:lnTo>
                              <a:lnTo>
                                <a:pt x="225" y="409"/>
                              </a:lnTo>
                              <a:lnTo>
                                <a:pt x="222" y="410"/>
                              </a:lnTo>
                              <a:lnTo>
                                <a:pt x="219" y="408"/>
                              </a:lnTo>
                              <a:lnTo>
                                <a:pt x="212" y="404"/>
                              </a:lnTo>
                              <a:lnTo>
                                <a:pt x="205" y="400"/>
                              </a:lnTo>
                              <a:lnTo>
                                <a:pt x="202" y="397"/>
                              </a:lnTo>
                              <a:lnTo>
                                <a:pt x="201" y="396"/>
                              </a:lnTo>
                              <a:lnTo>
                                <a:pt x="199" y="395"/>
                              </a:lnTo>
                              <a:lnTo>
                                <a:pt x="195" y="394"/>
                              </a:lnTo>
                              <a:lnTo>
                                <a:pt x="191" y="391"/>
                              </a:lnTo>
                              <a:lnTo>
                                <a:pt x="190" y="391"/>
                              </a:lnTo>
                              <a:lnTo>
                                <a:pt x="187" y="392"/>
                              </a:lnTo>
                              <a:lnTo>
                                <a:pt x="185" y="391"/>
                              </a:lnTo>
                              <a:lnTo>
                                <a:pt x="183" y="391"/>
                              </a:lnTo>
                              <a:lnTo>
                                <a:pt x="179" y="388"/>
                              </a:lnTo>
                              <a:lnTo>
                                <a:pt x="177" y="384"/>
                              </a:lnTo>
                              <a:lnTo>
                                <a:pt x="177" y="382"/>
                              </a:lnTo>
                              <a:lnTo>
                                <a:pt x="178" y="377"/>
                              </a:lnTo>
                              <a:lnTo>
                                <a:pt x="180" y="373"/>
                              </a:lnTo>
                              <a:lnTo>
                                <a:pt x="182" y="372"/>
                              </a:lnTo>
                              <a:lnTo>
                                <a:pt x="184" y="371"/>
                              </a:lnTo>
                              <a:lnTo>
                                <a:pt x="185" y="369"/>
                              </a:lnTo>
                              <a:lnTo>
                                <a:pt x="185" y="368"/>
                              </a:lnTo>
                              <a:lnTo>
                                <a:pt x="189" y="372"/>
                              </a:lnTo>
                              <a:lnTo>
                                <a:pt x="191" y="373"/>
                              </a:lnTo>
                              <a:lnTo>
                                <a:pt x="192" y="373"/>
                              </a:lnTo>
                              <a:lnTo>
                                <a:pt x="195" y="372"/>
                              </a:lnTo>
                              <a:lnTo>
                                <a:pt x="195" y="370"/>
                              </a:lnTo>
                              <a:lnTo>
                                <a:pt x="199" y="367"/>
                              </a:lnTo>
                              <a:lnTo>
                                <a:pt x="203" y="367"/>
                              </a:lnTo>
                              <a:lnTo>
                                <a:pt x="204" y="368"/>
                              </a:lnTo>
                              <a:lnTo>
                                <a:pt x="206" y="370"/>
                              </a:lnTo>
                              <a:lnTo>
                                <a:pt x="207" y="371"/>
                              </a:lnTo>
                              <a:lnTo>
                                <a:pt x="209" y="371"/>
                              </a:lnTo>
                              <a:lnTo>
                                <a:pt x="215" y="375"/>
                              </a:lnTo>
                              <a:lnTo>
                                <a:pt x="216" y="375"/>
                              </a:lnTo>
                              <a:lnTo>
                                <a:pt x="218" y="376"/>
                              </a:lnTo>
                              <a:lnTo>
                                <a:pt x="222" y="374"/>
                              </a:lnTo>
                              <a:lnTo>
                                <a:pt x="226" y="373"/>
                              </a:lnTo>
                              <a:lnTo>
                                <a:pt x="233" y="374"/>
                              </a:lnTo>
                              <a:lnTo>
                                <a:pt x="237" y="373"/>
                              </a:lnTo>
                              <a:lnTo>
                                <a:pt x="240" y="373"/>
                              </a:lnTo>
                              <a:lnTo>
                                <a:pt x="243" y="372"/>
                              </a:lnTo>
                              <a:lnTo>
                                <a:pt x="247" y="369"/>
                              </a:lnTo>
                              <a:lnTo>
                                <a:pt x="248" y="369"/>
                              </a:lnTo>
                              <a:lnTo>
                                <a:pt x="250" y="369"/>
                              </a:lnTo>
                              <a:lnTo>
                                <a:pt x="254" y="369"/>
                              </a:lnTo>
                              <a:lnTo>
                                <a:pt x="258" y="369"/>
                              </a:lnTo>
                              <a:lnTo>
                                <a:pt x="260" y="369"/>
                              </a:lnTo>
                              <a:lnTo>
                                <a:pt x="261" y="367"/>
                              </a:lnTo>
                              <a:lnTo>
                                <a:pt x="263" y="366"/>
                              </a:lnTo>
                              <a:lnTo>
                                <a:pt x="265" y="367"/>
                              </a:lnTo>
                              <a:lnTo>
                                <a:pt x="270" y="364"/>
                              </a:lnTo>
                              <a:lnTo>
                                <a:pt x="272" y="364"/>
                              </a:lnTo>
                              <a:lnTo>
                                <a:pt x="274" y="364"/>
                              </a:lnTo>
                              <a:lnTo>
                                <a:pt x="272" y="367"/>
                              </a:lnTo>
                              <a:close/>
                              <a:moveTo>
                                <a:pt x="56" y="334"/>
                              </a:moveTo>
                              <a:lnTo>
                                <a:pt x="55" y="337"/>
                              </a:lnTo>
                              <a:lnTo>
                                <a:pt x="53" y="335"/>
                              </a:lnTo>
                              <a:lnTo>
                                <a:pt x="52" y="332"/>
                              </a:lnTo>
                              <a:lnTo>
                                <a:pt x="53" y="332"/>
                              </a:lnTo>
                              <a:lnTo>
                                <a:pt x="55" y="332"/>
                              </a:lnTo>
                              <a:lnTo>
                                <a:pt x="56" y="334"/>
                              </a:lnTo>
                              <a:close/>
                              <a:moveTo>
                                <a:pt x="222" y="269"/>
                              </a:moveTo>
                              <a:lnTo>
                                <a:pt x="221" y="269"/>
                              </a:lnTo>
                              <a:lnTo>
                                <a:pt x="220" y="269"/>
                              </a:lnTo>
                              <a:lnTo>
                                <a:pt x="220" y="268"/>
                              </a:lnTo>
                              <a:lnTo>
                                <a:pt x="220" y="267"/>
                              </a:lnTo>
                              <a:lnTo>
                                <a:pt x="223" y="268"/>
                              </a:lnTo>
                              <a:lnTo>
                                <a:pt x="223" y="268"/>
                              </a:lnTo>
                              <a:lnTo>
                                <a:pt x="222" y="269"/>
                              </a:lnTo>
                              <a:close/>
                              <a:moveTo>
                                <a:pt x="50" y="256"/>
                              </a:moveTo>
                              <a:lnTo>
                                <a:pt x="49" y="257"/>
                              </a:lnTo>
                              <a:lnTo>
                                <a:pt x="48" y="257"/>
                              </a:lnTo>
                              <a:lnTo>
                                <a:pt x="48" y="256"/>
                              </a:lnTo>
                              <a:lnTo>
                                <a:pt x="50" y="253"/>
                              </a:lnTo>
                              <a:lnTo>
                                <a:pt x="52" y="252"/>
                              </a:lnTo>
                              <a:lnTo>
                                <a:pt x="52" y="253"/>
                              </a:lnTo>
                              <a:lnTo>
                                <a:pt x="52" y="255"/>
                              </a:lnTo>
                              <a:lnTo>
                                <a:pt x="50" y="256"/>
                              </a:lnTo>
                              <a:close/>
                              <a:moveTo>
                                <a:pt x="91" y="262"/>
                              </a:moveTo>
                              <a:lnTo>
                                <a:pt x="93" y="265"/>
                              </a:lnTo>
                              <a:lnTo>
                                <a:pt x="96" y="275"/>
                              </a:lnTo>
                              <a:lnTo>
                                <a:pt x="96" y="277"/>
                              </a:lnTo>
                              <a:lnTo>
                                <a:pt x="96" y="279"/>
                              </a:lnTo>
                              <a:lnTo>
                                <a:pt x="95" y="281"/>
                              </a:lnTo>
                              <a:lnTo>
                                <a:pt x="91" y="286"/>
                              </a:lnTo>
                              <a:lnTo>
                                <a:pt x="92" y="291"/>
                              </a:lnTo>
                              <a:lnTo>
                                <a:pt x="93" y="293"/>
                              </a:lnTo>
                              <a:lnTo>
                                <a:pt x="94" y="296"/>
                              </a:lnTo>
                              <a:lnTo>
                                <a:pt x="93" y="300"/>
                              </a:lnTo>
                              <a:lnTo>
                                <a:pt x="91" y="322"/>
                              </a:lnTo>
                              <a:lnTo>
                                <a:pt x="89" y="326"/>
                              </a:lnTo>
                              <a:lnTo>
                                <a:pt x="89" y="330"/>
                              </a:lnTo>
                              <a:lnTo>
                                <a:pt x="87" y="331"/>
                              </a:lnTo>
                              <a:lnTo>
                                <a:pt x="84" y="330"/>
                              </a:lnTo>
                              <a:lnTo>
                                <a:pt x="80" y="328"/>
                              </a:lnTo>
                              <a:lnTo>
                                <a:pt x="78" y="328"/>
                              </a:lnTo>
                              <a:lnTo>
                                <a:pt x="76" y="329"/>
                              </a:lnTo>
                              <a:lnTo>
                                <a:pt x="75" y="328"/>
                              </a:lnTo>
                              <a:lnTo>
                                <a:pt x="74" y="327"/>
                              </a:lnTo>
                              <a:lnTo>
                                <a:pt x="72" y="334"/>
                              </a:lnTo>
                              <a:lnTo>
                                <a:pt x="71" y="337"/>
                              </a:lnTo>
                              <a:lnTo>
                                <a:pt x="68" y="340"/>
                              </a:lnTo>
                              <a:lnTo>
                                <a:pt x="65" y="340"/>
                              </a:lnTo>
                              <a:lnTo>
                                <a:pt x="63" y="339"/>
                              </a:lnTo>
                              <a:lnTo>
                                <a:pt x="61" y="339"/>
                              </a:lnTo>
                              <a:lnTo>
                                <a:pt x="59" y="337"/>
                              </a:lnTo>
                              <a:lnTo>
                                <a:pt x="58" y="335"/>
                              </a:lnTo>
                              <a:lnTo>
                                <a:pt x="57" y="332"/>
                              </a:lnTo>
                              <a:lnTo>
                                <a:pt x="54" y="328"/>
                              </a:lnTo>
                              <a:lnTo>
                                <a:pt x="54" y="325"/>
                              </a:lnTo>
                              <a:lnTo>
                                <a:pt x="53" y="317"/>
                              </a:lnTo>
                              <a:lnTo>
                                <a:pt x="54" y="316"/>
                              </a:lnTo>
                              <a:lnTo>
                                <a:pt x="55" y="314"/>
                              </a:lnTo>
                              <a:lnTo>
                                <a:pt x="56" y="311"/>
                              </a:lnTo>
                              <a:lnTo>
                                <a:pt x="55" y="308"/>
                              </a:lnTo>
                              <a:lnTo>
                                <a:pt x="56" y="307"/>
                              </a:lnTo>
                              <a:lnTo>
                                <a:pt x="57" y="308"/>
                              </a:lnTo>
                              <a:lnTo>
                                <a:pt x="58" y="307"/>
                              </a:lnTo>
                              <a:lnTo>
                                <a:pt x="58" y="306"/>
                              </a:lnTo>
                              <a:lnTo>
                                <a:pt x="58" y="303"/>
                              </a:lnTo>
                              <a:lnTo>
                                <a:pt x="57" y="301"/>
                              </a:lnTo>
                              <a:lnTo>
                                <a:pt x="54" y="300"/>
                              </a:lnTo>
                              <a:lnTo>
                                <a:pt x="53" y="298"/>
                              </a:lnTo>
                              <a:lnTo>
                                <a:pt x="54" y="295"/>
                              </a:lnTo>
                              <a:lnTo>
                                <a:pt x="55" y="294"/>
                              </a:lnTo>
                              <a:lnTo>
                                <a:pt x="56" y="291"/>
                              </a:lnTo>
                              <a:lnTo>
                                <a:pt x="56" y="285"/>
                              </a:lnTo>
                              <a:lnTo>
                                <a:pt x="54" y="283"/>
                              </a:lnTo>
                              <a:lnTo>
                                <a:pt x="53" y="279"/>
                              </a:lnTo>
                              <a:lnTo>
                                <a:pt x="52" y="277"/>
                              </a:lnTo>
                              <a:lnTo>
                                <a:pt x="50" y="274"/>
                              </a:lnTo>
                              <a:lnTo>
                                <a:pt x="48" y="273"/>
                              </a:lnTo>
                              <a:lnTo>
                                <a:pt x="47" y="271"/>
                              </a:lnTo>
                              <a:lnTo>
                                <a:pt x="47" y="267"/>
                              </a:lnTo>
                              <a:lnTo>
                                <a:pt x="48" y="262"/>
                              </a:lnTo>
                              <a:lnTo>
                                <a:pt x="48" y="261"/>
                              </a:lnTo>
                              <a:lnTo>
                                <a:pt x="49" y="261"/>
                              </a:lnTo>
                              <a:lnTo>
                                <a:pt x="51" y="263"/>
                              </a:lnTo>
                              <a:lnTo>
                                <a:pt x="53" y="263"/>
                              </a:lnTo>
                              <a:lnTo>
                                <a:pt x="56" y="263"/>
                              </a:lnTo>
                              <a:lnTo>
                                <a:pt x="59" y="263"/>
                              </a:lnTo>
                              <a:lnTo>
                                <a:pt x="63" y="261"/>
                              </a:lnTo>
                              <a:lnTo>
                                <a:pt x="66" y="259"/>
                              </a:lnTo>
                              <a:lnTo>
                                <a:pt x="72" y="252"/>
                              </a:lnTo>
                              <a:lnTo>
                                <a:pt x="75" y="251"/>
                              </a:lnTo>
                              <a:lnTo>
                                <a:pt x="76" y="249"/>
                              </a:lnTo>
                              <a:lnTo>
                                <a:pt x="77" y="248"/>
                              </a:lnTo>
                              <a:lnTo>
                                <a:pt x="79" y="247"/>
                              </a:lnTo>
                              <a:lnTo>
                                <a:pt x="80" y="249"/>
                              </a:lnTo>
                              <a:lnTo>
                                <a:pt x="83" y="249"/>
                              </a:lnTo>
                              <a:lnTo>
                                <a:pt x="86" y="251"/>
                              </a:lnTo>
                              <a:lnTo>
                                <a:pt x="87" y="253"/>
                              </a:lnTo>
                              <a:lnTo>
                                <a:pt x="88" y="255"/>
                              </a:lnTo>
                              <a:lnTo>
                                <a:pt x="89" y="256"/>
                              </a:lnTo>
                              <a:lnTo>
                                <a:pt x="91" y="256"/>
                              </a:lnTo>
                              <a:lnTo>
                                <a:pt x="91" y="257"/>
                              </a:lnTo>
                              <a:lnTo>
                                <a:pt x="90" y="257"/>
                              </a:lnTo>
                              <a:lnTo>
                                <a:pt x="89" y="260"/>
                              </a:lnTo>
                              <a:lnTo>
                                <a:pt x="89" y="261"/>
                              </a:lnTo>
                              <a:lnTo>
                                <a:pt x="91" y="262"/>
                              </a:lnTo>
                              <a:close/>
                              <a:moveTo>
                                <a:pt x="115" y="181"/>
                              </a:moveTo>
                              <a:lnTo>
                                <a:pt x="116" y="183"/>
                              </a:lnTo>
                              <a:lnTo>
                                <a:pt x="116" y="184"/>
                              </a:lnTo>
                              <a:lnTo>
                                <a:pt x="115" y="185"/>
                              </a:lnTo>
                              <a:lnTo>
                                <a:pt x="115" y="187"/>
                              </a:lnTo>
                              <a:lnTo>
                                <a:pt x="113" y="185"/>
                              </a:lnTo>
                              <a:lnTo>
                                <a:pt x="109" y="186"/>
                              </a:lnTo>
                              <a:lnTo>
                                <a:pt x="107" y="186"/>
                              </a:lnTo>
                              <a:lnTo>
                                <a:pt x="106" y="185"/>
                              </a:lnTo>
                              <a:lnTo>
                                <a:pt x="107" y="183"/>
                              </a:lnTo>
                              <a:lnTo>
                                <a:pt x="110" y="183"/>
                              </a:lnTo>
                              <a:lnTo>
                                <a:pt x="111" y="183"/>
                              </a:lnTo>
                              <a:lnTo>
                                <a:pt x="113" y="183"/>
                              </a:lnTo>
                              <a:lnTo>
                                <a:pt x="115" y="181"/>
                              </a:lnTo>
                              <a:close/>
                              <a:moveTo>
                                <a:pt x="177" y="221"/>
                              </a:moveTo>
                              <a:lnTo>
                                <a:pt x="177" y="221"/>
                              </a:lnTo>
                              <a:lnTo>
                                <a:pt x="176" y="221"/>
                              </a:lnTo>
                              <a:lnTo>
                                <a:pt x="176" y="221"/>
                              </a:lnTo>
                              <a:lnTo>
                                <a:pt x="176" y="221"/>
                              </a:lnTo>
                              <a:lnTo>
                                <a:pt x="177" y="221"/>
                              </a:lnTo>
                              <a:close/>
                              <a:moveTo>
                                <a:pt x="178" y="137"/>
                              </a:moveTo>
                              <a:lnTo>
                                <a:pt x="179" y="136"/>
                              </a:lnTo>
                              <a:lnTo>
                                <a:pt x="179" y="134"/>
                              </a:lnTo>
                              <a:lnTo>
                                <a:pt x="177" y="134"/>
                              </a:lnTo>
                              <a:lnTo>
                                <a:pt x="176" y="136"/>
                              </a:lnTo>
                              <a:lnTo>
                                <a:pt x="176" y="138"/>
                              </a:lnTo>
                              <a:lnTo>
                                <a:pt x="178" y="137"/>
                              </a:lnTo>
                              <a:close/>
                              <a:moveTo>
                                <a:pt x="215" y="25"/>
                              </a:moveTo>
                              <a:lnTo>
                                <a:pt x="214" y="27"/>
                              </a:lnTo>
                              <a:lnTo>
                                <a:pt x="213" y="28"/>
                              </a:lnTo>
                              <a:lnTo>
                                <a:pt x="211" y="30"/>
                              </a:lnTo>
                              <a:lnTo>
                                <a:pt x="208" y="32"/>
                              </a:lnTo>
                              <a:lnTo>
                                <a:pt x="206" y="34"/>
                              </a:lnTo>
                              <a:lnTo>
                                <a:pt x="205" y="37"/>
                              </a:lnTo>
                              <a:lnTo>
                                <a:pt x="206" y="38"/>
                              </a:lnTo>
                              <a:lnTo>
                                <a:pt x="207" y="38"/>
                              </a:lnTo>
                              <a:lnTo>
                                <a:pt x="207" y="38"/>
                              </a:lnTo>
                              <a:lnTo>
                                <a:pt x="209" y="38"/>
                              </a:lnTo>
                              <a:lnTo>
                                <a:pt x="211" y="39"/>
                              </a:lnTo>
                              <a:lnTo>
                                <a:pt x="213" y="40"/>
                              </a:lnTo>
                              <a:lnTo>
                                <a:pt x="213" y="41"/>
                              </a:lnTo>
                              <a:lnTo>
                                <a:pt x="212" y="42"/>
                              </a:lnTo>
                              <a:lnTo>
                                <a:pt x="211" y="44"/>
                              </a:lnTo>
                              <a:lnTo>
                                <a:pt x="209" y="46"/>
                              </a:lnTo>
                              <a:lnTo>
                                <a:pt x="209" y="48"/>
                              </a:lnTo>
                              <a:lnTo>
                                <a:pt x="209" y="48"/>
                              </a:lnTo>
                              <a:lnTo>
                                <a:pt x="209" y="49"/>
                              </a:lnTo>
                              <a:lnTo>
                                <a:pt x="212" y="49"/>
                              </a:lnTo>
                              <a:lnTo>
                                <a:pt x="212" y="49"/>
                              </a:lnTo>
                              <a:lnTo>
                                <a:pt x="211" y="55"/>
                              </a:lnTo>
                              <a:lnTo>
                                <a:pt x="212" y="56"/>
                              </a:lnTo>
                              <a:lnTo>
                                <a:pt x="214" y="57"/>
                              </a:lnTo>
                              <a:lnTo>
                                <a:pt x="216" y="58"/>
                              </a:lnTo>
                              <a:lnTo>
                                <a:pt x="219" y="62"/>
                              </a:lnTo>
                              <a:lnTo>
                                <a:pt x="220" y="65"/>
                              </a:lnTo>
                              <a:lnTo>
                                <a:pt x="220" y="65"/>
                              </a:lnTo>
                              <a:lnTo>
                                <a:pt x="217" y="66"/>
                              </a:lnTo>
                              <a:lnTo>
                                <a:pt x="215" y="66"/>
                              </a:lnTo>
                              <a:lnTo>
                                <a:pt x="218" y="64"/>
                              </a:lnTo>
                              <a:lnTo>
                                <a:pt x="213" y="58"/>
                              </a:lnTo>
                              <a:lnTo>
                                <a:pt x="211" y="58"/>
                              </a:lnTo>
                              <a:lnTo>
                                <a:pt x="208" y="60"/>
                              </a:lnTo>
                              <a:lnTo>
                                <a:pt x="200" y="58"/>
                              </a:lnTo>
                              <a:lnTo>
                                <a:pt x="198" y="59"/>
                              </a:lnTo>
                              <a:lnTo>
                                <a:pt x="198" y="61"/>
                              </a:lnTo>
                              <a:lnTo>
                                <a:pt x="195" y="63"/>
                              </a:lnTo>
                              <a:lnTo>
                                <a:pt x="191" y="65"/>
                              </a:lnTo>
                              <a:lnTo>
                                <a:pt x="187" y="68"/>
                              </a:lnTo>
                              <a:lnTo>
                                <a:pt x="182" y="70"/>
                              </a:lnTo>
                              <a:lnTo>
                                <a:pt x="179" y="71"/>
                              </a:lnTo>
                              <a:lnTo>
                                <a:pt x="176" y="71"/>
                              </a:lnTo>
                              <a:lnTo>
                                <a:pt x="180" y="68"/>
                              </a:lnTo>
                              <a:lnTo>
                                <a:pt x="178" y="68"/>
                              </a:lnTo>
                              <a:lnTo>
                                <a:pt x="174" y="70"/>
                              </a:lnTo>
                              <a:lnTo>
                                <a:pt x="172" y="72"/>
                              </a:lnTo>
                              <a:lnTo>
                                <a:pt x="171" y="75"/>
                              </a:lnTo>
                              <a:lnTo>
                                <a:pt x="170" y="81"/>
                              </a:lnTo>
                              <a:lnTo>
                                <a:pt x="172" y="82"/>
                              </a:lnTo>
                              <a:lnTo>
                                <a:pt x="175" y="89"/>
                              </a:lnTo>
                              <a:lnTo>
                                <a:pt x="179" y="92"/>
                              </a:lnTo>
                              <a:lnTo>
                                <a:pt x="179" y="95"/>
                              </a:lnTo>
                              <a:lnTo>
                                <a:pt x="178" y="98"/>
                              </a:lnTo>
                              <a:lnTo>
                                <a:pt x="175" y="100"/>
                              </a:lnTo>
                              <a:lnTo>
                                <a:pt x="173" y="98"/>
                              </a:lnTo>
                              <a:lnTo>
                                <a:pt x="172" y="98"/>
                              </a:lnTo>
                              <a:lnTo>
                                <a:pt x="171" y="103"/>
                              </a:lnTo>
                              <a:lnTo>
                                <a:pt x="173" y="115"/>
                              </a:lnTo>
                              <a:lnTo>
                                <a:pt x="176" y="124"/>
                              </a:lnTo>
                              <a:lnTo>
                                <a:pt x="178" y="128"/>
                              </a:lnTo>
                              <a:lnTo>
                                <a:pt x="184" y="134"/>
                              </a:lnTo>
                              <a:lnTo>
                                <a:pt x="191" y="137"/>
                              </a:lnTo>
                              <a:lnTo>
                                <a:pt x="203" y="147"/>
                              </a:lnTo>
                              <a:lnTo>
                                <a:pt x="209" y="150"/>
                              </a:lnTo>
                              <a:lnTo>
                                <a:pt x="211" y="152"/>
                              </a:lnTo>
                              <a:lnTo>
                                <a:pt x="215" y="159"/>
                              </a:lnTo>
                              <a:lnTo>
                                <a:pt x="219" y="168"/>
                              </a:lnTo>
                              <a:lnTo>
                                <a:pt x="222" y="181"/>
                              </a:lnTo>
                              <a:lnTo>
                                <a:pt x="225" y="188"/>
                              </a:lnTo>
                              <a:lnTo>
                                <a:pt x="230" y="196"/>
                              </a:lnTo>
                              <a:lnTo>
                                <a:pt x="241" y="207"/>
                              </a:lnTo>
                              <a:lnTo>
                                <a:pt x="251" y="215"/>
                              </a:lnTo>
                              <a:lnTo>
                                <a:pt x="260" y="220"/>
                              </a:lnTo>
                              <a:lnTo>
                                <a:pt x="267" y="220"/>
                              </a:lnTo>
                              <a:lnTo>
                                <a:pt x="284" y="219"/>
                              </a:lnTo>
                              <a:lnTo>
                                <a:pt x="287" y="220"/>
                              </a:lnTo>
                              <a:lnTo>
                                <a:pt x="290" y="221"/>
                              </a:lnTo>
                              <a:lnTo>
                                <a:pt x="291" y="224"/>
                              </a:lnTo>
                              <a:lnTo>
                                <a:pt x="290" y="227"/>
                              </a:lnTo>
                              <a:lnTo>
                                <a:pt x="286" y="228"/>
                              </a:lnTo>
                              <a:lnTo>
                                <a:pt x="283" y="232"/>
                              </a:lnTo>
                              <a:lnTo>
                                <a:pt x="282" y="237"/>
                              </a:lnTo>
                              <a:lnTo>
                                <a:pt x="286" y="240"/>
                              </a:lnTo>
                              <a:lnTo>
                                <a:pt x="302" y="248"/>
                              </a:lnTo>
                              <a:lnTo>
                                <a:pt x="319" y="255"/>
                              </a:lnTo>
                              <a:lnTo>
                                <a:pt x="324" y="258"/>
                              </a:lnTo>
                              <a:lnTo>
                                <a:pt x="330" y="263"/>
                              </a:lnTo>
                              <a:lnTo>
                                <a:pt x="345" y="271"/>
                              </a:lnTo>
                              <a:lnTo>
                                <a:pt x="347" y="274"/>
                              </a:lnTo>
                              <a:lnTo>
                                <a:pt x="356" y="282"/>
                              </a:lnTo>
                              <a:lnTo>
                                <a:pt x="361" y="289"/>
                              </a:lnTo>
                              <a:lnTo>
                                <a:pt x="361" y="293"/>
                              </a:lnTo>
                              <a:lnTo>
                                <a:pt x="359" y="298"/>
                              </a:lnTo>
                              <a:lnTo>
                                <a:pt x="358" y="301"/>
                              </a:lnTo>
                              <a:lnTo>
                                <a:pt x="357" y="304"/>
                              </a:lnTo>
                              <a:lnTo>
                                <a:pt x="353" y="303"/>
                              </a:lnTo>
                              <a:lnTo>
                                <a:pt x="348" y="300"/>
                              </a:lnTo>
                              <a:lnTo>
                                <a:pt x="342" y="286"/>
                              </a:lnTo>
                              <a:lnTo>
                                <a:pt x="330" y="284"/>
                              </a:lnTo>
                              <a:lnTo>
                                <a:pt x="328" y="284"/>
                              </a:lnTo>
                              <a:lnTo>
                                <a:pt x="324" y="281"/>
                              </a:lnTo>
                              <a:lnTo>
                                <a:pt x="323" y="279"/>
                              </a:lnTo>
                              <a:lnTo>
                                <a:pt x="322" y="278"/>
                              </a:lnTo>
                              <a:lnTo>
                                <a:pt x="321" y="277"/>
                              </a:lnTo>
                              <a:lnTo>
                                <a:pt x="316" y="276"/>
                              </a:lnTo>
                              <a:lnTo>
                                <a:pt x="313" y="279"/>
                              </a:lnTo>
                              <a:lnTo>
                                <a:pt x="310" y="284"/>
                              </a:lnTo>
                              <a:lnTo>
                                <a:pt x="305" y="291"/>
                              </a:lnTo>
                              <a:lnTo>
                                <a:pt x="301" y="303"/>
                              </a:lnTo>
                              <a:lnTo>
                                <a:pt x="301" y="307"/>
                              </a:lnTo>
                              <a:lnTo>
                                <a:pt x="304" y="311"/>
                              </a:lnTo>
                              <a:lnTo>
                                <a:pt x="310" y="314"/>
                              </a:lnTo>
                              <a:lnTo>
                                <a:pt x="316" y="317"/>
                              </a:lnTo>
                              <a:lnTo>
                                <a:pt x="319" y="321"/>
                              </a:lnTo>
                              <a:lnTo>
                                <a:pt x="319" y="331"/>
                              </a:lnTo>
                              <a:lnTo>
                                <a:pt x="321" y="336"/>
                              </a:lnTo>
                              <a:lnTo>
                                <a:pt x="319" y="339"/>
                              </a:lnTo>
                              <a:lnTo>
                                <a:pt x="314" y="339"/>
                              </a:lnTo>
                              <a:lnTo>
                                <a:pt x="308" y="341"/>
                              </a:lnTo>
                              <a:lnTo>
                                <a:pt x="304" y="344"/>
                              </a:lnTo>
                              <a:lnTo>
                                <a:pt x="302" y="347"/>
                              </a:lnTo>
                              <a:lnTo>
                                <a:pt x="303" y="356"/>
                              </a:lnTo>
                              <a:lnTo>
                                <a:pt x="302" y="359"/>
                              </a:lnTo>
                              <a:lnTo>
                                <a:pt x="294" y="366"/>
                              </a:lnTo>
                              <a:lnTo>
                                <a:pt x="289" y="372"/>
                              </a:lnTo>
                              <a:lnTo>
                                <a:pt x="288" y="374"/>
                              </a:lnTo>
                              <a:lnTo>
                                <a:pt x="287" y="377"/>
                              </a:lnTo>
                              <a:lnTo>
                                <a:pt x="277" y="377"/>
                              </a:lnTo>
                              <a:lnTo>
                                <a:pt x="274" y="373"/>
                              </a:lnTo>
                              <a:lnTo>
                                <a:pt x="274" y="369"/>
                              </a:lnTo>
                              <a:lnTo>
                                <a:pt x="276" y="365"/>
                              </a:lnTo>
                              <a:lnTo>
                                <a:pt x="280" y="363"/>
                              </a:lnTo>
                              <a:lnTo>
                                <a:pt x="282" y="356"/>
                              </a:lnTo>
                              <a:lnTo>
                                <a:pt x="282" y="352"/>
                              </a:lnTo>
                              <a:lnTo>
                                <a:pt x="283" y="349"/>
                              </a:lnTo>
                              <a:lnTo>
                                <a:pt x="285" y="348"/>
                              </a:lnTo>
                              <a:lnTo>
                                <a:pt x="287" y="347"/>
                              </a:lnTo>
                              <a:lnTo>
                                <a:pt x="291" y="346"/>
                              </a:lnTo>
                              <a:lnTo>
                                <a:pt x="291" y="339"/>
                              </a:lnTo>
                              <a:lnTo>
                                <a:pt x="288" y="336"/>
                              </a:lnTo>
                              <a:lnTo>
                                <a:pt x="288" y="331"/>
                              </a:lnTo>
                              <a:lnTo>
                                <a:pt x="286" y="323"/>
                              </a:lnTo>
                              <a:lnTo>
                                <a:pt x="281" y="312"/>
                              </a:lnTo>
                              <a:lnTo>
                                <a:pt x="278" y="302"/>
                              </a:lnTo>
                              <a:lnTo>
                                <a:pt x="276" y="298"/>
                              </a:lnTo>
                              <a:lnTo>
                                <a:pt x="272" y="295"/>
                              </a:lnTo>
                              <a:lnTo>
                                <a:pt x="267" y="295"/>
                              </a:lnTo>
                              <a:lnTo>
                                <a:pt x="264" y="294"/>
                              </a:lnTo>
                              <a:lnTo>
                                <a:pt x="253" y="287"/>
                              </a:lnTo>
                              <a:lnTo>
                                <a:pt x="253" y="287"/>
                              </a:lnTo>
                              <a:lnTo>
                                <a:pt x="253" y="285"/>
                              </a:lnTo>
                              <a:lnTo>
                                <a:pt x="254" y="282"/>
                              </a:lnTo>
                              <a:lnTo>
                                <a:pt x="253" y="278"/>
                              </a:lnTo>
                              <a:lnTo>
                                <a:pt x="252" y="275"/>
                              </a:lnTo>
                              <a:lnTo>
                                <a:pt x="250" y="272"/>
                              </a:lnTo>
                              <a:lnTo>
                                <a:pt x="248" y="270"/>
                              </a:lnTo>
                              <a:lnTo>
                                <a:pt x="243" y="272"/>
                              </a:lnTo>
                              <a:lnTo>
                                <a:pt x="241" y="272"/>
                              </a:lnTo>
                              <a:lnTo>
                                <a:pt x="238" y="272"/>
                              </a:lnTo>
                              <a:lnTo>
                                <a:pt x="236" y="273"/>
                              </a:lnTo>
                              <a:lnTo>
                                <a:pt x="235" y="273"/>
                              </a:lnTo>
                              <a:lnTo>
                                <a:pt x="238" y="268"/>
                              </a:lnTo>
                              <a:lnTo>
                                <a:pt x="237" y="267"/>
                              </a:lnTo>
                              <a:lnTo>
                                <a:pt x="234" y="265"/>
                              </a:lnTo>
                              <a:lnTo>
                                <a:pt x="229" y="264"/>
                              </a:lnTo>
                              <a:lnTo>
                                <a:pt x="228" y="264"/>
                              </a:lnTo>
                              <a:lnTo>
                                <a:pt x="226" y="265"/>
                              </a:lnTo>
                              <a:lnTo>
                                <a:pt x="226" y="265"/>
                              </a:lnTo>
                              <a:lnTo>
                                <a:pt x="226" y="262"/>
                              </a:lnTo>
                              <a:lnTo>
                                <a:pt x="220" y="252"/>
                              </a:lnTo>
                              <a:lnTo>
                                <a:pt x="216" y="248"/>
                              </a:lnTo>
                              <a:lnTo>
                                <a:pt x="214" y="247"/>
                              </a:lnTo>
                              <a:lnTo>
                                <a:pt x="211" y="248"/>
                              </a:lnTo>
                              <a:lnTo>
                                <a:pt x="205" y="246"/>
                              </a:lnTo>
                              <a:lnTo>
                                <a:pt x="201" y="246"/>
                              </a:lnTo>
                              <a:lnTo>
                                <a:pt x="200" y="246"/>
                              </a:lnTo>
                              <a:lnTo>
                                <a:pt x="196" y="248"/>
                              </a:lnTo>
                              <a:lnTo>
                                <a:pt x="195" y="246"/>
                              </a:lnTo>
                              <a:lnTo>
                                <a:pt x="195" y="245"/>
                              </a:lnTo>
                              <a:lnTo>
                                <a:pt x="189" y="241"/>
                              </a:lnTo>
                              <a:lnTo>
                                <a:pt x="183" y="238"/>
                              </a:lnTo>
                              <a:lnTo>
                                <a:pt x="170" y="224"/>
                              </a:lnTo>
                              <a:lnTo>
                                <a:pt x="166" y="219"/>
                              </a:lnTo>
                              <a:lnTo>
                                <a:pt x="157" y="213"/>
                              </a:lnTo>
                              <a:lnTo>
                                <a:pt x="152" y="205"/>
                              </a:lnTo>
                              <a:lnTo>
                                <a:pt x="148" y="202"/>
                              </a:lnTo>
                              <a:lnTo>
                                <a:pt x="142" y="199"/>
                              </a:lnTo>
                              <a:lnTo>
                                <a:pt x="140" y="200"/>
                              </a:lnTo>
                              <a:lnTo>
                                <a:pt x="138" y="200"/>
                              </a:lnTo>
                              <a:lnTo>
                                <a:pt x="137" y="200"/>
                              </a:lnTo>
                              <a:lnTo>
                                <a:pt x="136" y="200"/>
                              </a:lnTo>
                              <a:lnTo>
                                <a:pt x="137" y="199"/>
                              </a:lnTo>
                              <a:lnTo>
                                <a:pt x="138" y="198"/>
                              </a:lnTo>
                              <a:lnTo>
                                <a:pt x="138" y="195"/>
                              </a:lnTo>
                              <a:lnTo>
                                <a:pt x="131" y="186"/>
                              </a:lnTo>
                              <a:lnTo>
                                <a:pt x="127" y="183"/>
                              </a:lnTo>
                              <a:lnTo>
                                <a:pt x="126" y="182"/>
                              </a:lnTo>
                              <a:lnTo>
                                <a:pt x="125" y="180"/>
                              </a:lnTo>
                              <a:lnTo>
                                <a:pt x="124" y="178"/>
                              </a:lnTo>
                              <a:lnTo>
                                <a:pt x="122" y="177"/>
                              </a:lnTo>
                              <a:lnTo>
                                <a:pt x="121" y="177"/>
                              </a:lnTo>
                              <a:lnTo>
                                <a:pt x="118" y="177"/>
                              </a:lnTo>
                              <a:lnTo>
                                <a:pt x="118" y="173"/>
                              </a:lnTo>
                              <a:lnTo>
                                <a:pt x="119" y="170"/>
                              </a:lnTo>
                              <a:lnTo>
                                <a:pt x="118" y="167"/>
                              </a:lnTo>
                              <a:lnTo>
                                <a:pt x="116" y="160"/>
                              </a:lnTo>
                              <a:lnTo>
                                <a:pt x="112" y="154"/>
                              </a:lnTo>
                              <a:lnTo>
                                <a:pt x="110" y="140"/>
                              </a:lnTo>
                              <a:lnTo>
                                <a:pt x="109" y="136"/>
                              </a:lnTo>
                              <a:lnTo>
                                <a:pt x="104" y="133"/>
                              </a:lnTo>
                              <a:lnTo>
                                <a:pt x="94" y="130"/>
                              </a:lnTo>
                              <a:lnTo>
                                <a:pt x="81" y="120"/>
                              </a:lnTo>
                              <a:lnTo>
                                <a:pt x="78" y="120"/>
                              </a:lnTo>
                              <a:lnTo>
                                <a:pt x="70" y="117"/>
                              </a:lnTo>
                              <a:lnTo>
                                <a:pt x="65" y="116"/>
                              </a:lnTo>
                              <a:lnTo>
                                <a:pt x="58" y="119"/>
                              </a:lnTo>
                              <a:lnTo>
                                <a:pt x="50" y="128"/>
                              </a:lnTo>
                              <a:lnTo>
                                <a:pt x="44" y="137"/>
                              </a:lnTo>
                              <a:lnTo>
                                <a:pt x="42" y="139"/>
                              </a:lnTo>
                              <a:lnTo>
                                <a:pt x="33" y="142"/>
                              </a:lnTo>
                              <a:lnTo>
                                <a:pt x="26" y="144"/>
                              </a:lnTo>
                              <a:lnTo>
                                <a:pt x="26" y="141"/>
                              </a:lnTo>
                              <a:lnTo>
                                <a:pt x="26" y="139"/>
                              </a:lnTo>
                              <a:lnTo>
                                <a:pt x="27" y="137"/>
                              </a:lnTo>
                              <a:lnTo>
                                <a:pt x="29" y="135"/>
                              </a:lnTo>
                              <a:lnTo>
                                <a:pt x="31" y="132"/>
                              </a:lnTo>
                              <a:lnTo>
                                <a:pt x="32" y="130"/>
                              </a:lnTo>
                              <a:lnTo>
                                <a:pt x="31" y="129"/>
                              </a:lnTo>
                              <a:lnTo>
                                <a:pt x="31" y="126"/>
                              </a:lnTo>
                              <a:lnTo>
                                <a:pt x="30" y="126"/>
                              </a:lnTo>
                              <a:lnTo>
                                <a:pt x="22" y="128"/>
                              </a:lnTo>
                              <a:lnTo>
                                <a:pt x="21" y="128"/>
                              </a:lnTo>
                              <a:lnTo>
                                <a:pt x="16" y="125"/>
                              </a:lnTo>
                              <a:lnTo>
                                <a:pt x="10" y="122"/>
                              </a:lnTo>
                              <a:lnTo>
                                <a:pt x="8" y="120"/>
                              </a:lnTo>
                              <a:lnTo>
                                <a:pt x="7" y="117"/>
                              </a:lnTo>
                              <a:lnTo>
                                <a:pt x="8" y="115"/>
                              </a:lnTo>
                              <a:lnTo>
                                <a:pt x="7" y="114"/>
                              </a:lnTo>
                              <a:lnTo>
                                <a:pt x="6" y="112"/>
                              </a:lnTo>
                              <a:lnTo>
                                <a:pt x="7" y="110"/>
                              </a:lnTo>
                              <a:lnTo>
                                <a:pt x="9" y="107"/>
                              </a:lnTo>
                              <a:lnTo>
                                <a:pt x="10" y="105"/>
                              </a:lnTo>
                              <a:lnTo>
                                <a:pt x="11" y="105"/>
                              </a:lnTo>
                              <a:lnTo>
                                <a:pt x="12" y="103"/>
                              </a:lnTo>
                              <a:lnTo>
                                <a:pt x="11" y="98"/>
                              </a:lnTo>
                              <a:lnTo>
                                <a:pt x="11" y="98"/>
                              </a:lnTo>
                              <a:lnTo>
                                <a:pt x="9" y="97"/>
                              </a:lnTo>
                              <a:lnTo>
                                <a:pt x="7" y="97"/>
                              </a:lnTo>
                              <a:lnTo>
                                <a:pt x="5" y="96"/>
                              </a:lnTo>
                              <a:lnTo>
                                <a:pt x="3" y="95"/>
                              </a:lnTo>
                              <a:lnTo>
                                <a:pt x="3" y="92"/>
                              </a:lnTo>
                              <a:lnTo>
                                <a:pt x="2" y="90"/>
                              </a:lnTo>
                              <a:lnTo>
                                <a:pt x="0" y="88"/>
                              </a:lnTo>
                              <a:lnTo>
                                <a:pt x="0" y="86"/>
                              </a:lnTo>
                              <a:lnTo>
                                <a:pt x="2" y="85"/>
                              </a:lnTo>
                              <a:lnTo>
                                <a:pt x="5" y="85"/>
                              </a:lnTo>
                              <a:lnTo>
                                <a:pt x="6" y="85"/>
                              </a:lnTo>
                              <a:lnTo>
                                <a:pt x="11" y="82"/>
                              </a:lnTo>
                              <a:lnTo>
                                <a:pt x="12" y="82"/>
                              </a:lnTo>
                              <a:lnTo>
                                <a:pt x="13" y="81"/>
                              </a:lnTo>
                              <a:lnTo>
                                <a:pt x="15" y="76"/>
                              </a:lnTo>
                              <a:lnTo>
                                <a:pt x="16" y="74"/>
                              </a:lnTo>
                              <a:lnTo>
                                <a:pt x="16" y="74"/>
                              </a:lnTo>
                              <a:lnTo>
                                <a:pt x="15" y="73"/>
                              </a:lnTo>
                              <a:lnTo>
                                <a:pt x="12" y="70"/>
                              </a:lnTo>
                              <a:lnTo>
                                <a:pt x="10" y="66"/>
                              </a:lnTo>
                              <a:lnTo>
                                <a:pt x="7" y="62"/>
                              </a:lnTo>
                              <a:lnTo>
                                <a:pt x="5" y="60"/>
                              </a:lnTo>
                              <a:lnTo>
                                <a:pt x="5" y="59"/>
                              </a:lnTo>
                              <a:lnTo>
                                <a:pt x="5" y="57"/>
                              </a:lnTo>
                              <a:lnTo>
                                <a:pt x="5" y="56"/>
                              </a:lnTo>
                              <a:lnTo>
                                <a:pt x="9" y="54"/>
                              </a:lnTo>
                              <a:lnTo>
                                <a:pt x="12" y="51"/>
                              </a:lnTo>
                              <a:lnTo>
                                <a:pt x="13" y="52"/>
                              </a:lnTo>
                              <a:lnTo>
                                <a:pt x="15" y="53"/>
                              </a:lnTo>
                              <a:lnTo>
                                <a:pt x="21" y="52"/>
                              </a:lnTo>
                              <a:lnTo>
                                <a:pt x="25" y="50"/>
                              </a:lnTo>
                              <a:lnTo>
                                <a:pt x="28" y="49"/>
                              </a:lnTo>
                              <a:lnTo>
                                <a:pt x="29" y="49"/>
                              </a:lnTo>
                              <a:lnTo>
                                <a:pt x="35" y="51"/>
                              </a:lnTo>
                              <a:lnTo>
                                <a:pt x="37" y="50"/>
                              </a:lnTo>
                              <a:lnTo>
                                <a:pt x="41" y="47"/>
                              </a:lnTo>
                              <a:lnTo>
                                <a:pt x="42" y="46"/>
                              </a:lnTo>
                              <a:lnTo>
                                <a:pt x="46" y="41"/>
                              </a:lnTo>
                              <a:lnTo>
                                <a:pt x="46" y="40"/>
                              </a:lnTo>
                              <a:lnTo>
                                <a:pt x="44" y="37"/>
                              </a:lnTo>
                              <a:lnTo>
                                <a:pt x="44" y="36"/>
                              </a:lnTo>
                              <a:lnTo>
                                <a:pt x="48" y="33"/>
                              </a:lnTo>
                              <a:lnTo>
                                <a:pt x="51" y="31"/>
                              </a:lnTo>
                              <a:lnTo>
                                <a:pt x="53" y="29"/>
                              </a:lnTo>
                              <a:lnTo>
                                <a:pt x="55" y="28"/>
                              </a:lnTo>
                              <a:lnTo>
                                <a:pt x="55" y="29"/>
                              </a:lnTo>
                              <a:lnTo>
                                <a:pt x="55" y="31"/>
                              </a:lnTo>
                              <a:lnTo>
                                <a:pt x="55" y="35"/>
                              </a:lnTo>
                              <a:lnTo>
                                <a:pt x="56" y="37"/>
                              </a:lnTo>
                              <a:lnTo>
                                <a:pt x="59" y="41"/>
                              </a:lnTo>
                              <a:lnTo>
                                <a:pt x="61" y="43"/>
                              </a:lnTo>
                              <a:lnTo>
                                <a:pt x="66" y="44"/>
                              </a:lnTo>
                              <a:lnTo>
                                <a:pt x="67" y="45"/>
                              </a:lnTo>
                              <a:lnTo>
                                <a:pt x="65" y="48"/>
                              </a:lnTo>
                              <a:lnTo>
                                <a:pt x="69" y="51"/>
                              </a:lnTo>
                              <a:lnTo>
                                <a:pt x="69" y="54"/>
                              </a:lnTo>
                              <a:lnTo>
                                <a:pt x="70" y="55"/>
                              </a:lnTo>
                              <a:lnTo>
                                <a:pt x="73" y="54"/>
                              </a:lnTo>
                              <a:lnTo>
                                <a:pt x="74" y="53"/>
                              </a:lnTo>
                              <a:lnTo>
                                <a:pt x="72" y="51"/>
                              </a:lnTo>
                              <a:lnTo>
                                <a:pt x="72" y="49"/>
                              </a:lnTo>
                              <a:lnTo>
                                <a:pt x="72" y="47"/>
                              </a:lnTo>
                              <a:lnTo>
                                <a:pt x="73" y="46"/>
                              </a:lnTo>
                              <a:lnTo>
                                <a:pt x="74" y="43"/>
                              </a:lnTo>
                              <a:lnTo>
                                <a:pt x="78" y="38"/>
                              </a:lnTo>
                              <a:lnTo>
                                <a:pt x="80" y="35"/>
                              </a:lnTo>
                              <a:lnTo>
                                <a:pt x="80" y="31"/>
                              </a:lnTo>
                              <a:lnTo>
                                <a:pt x="80" y="27"/>
                              </a:lnTo>
                              <a:lnTo>
                                <a:pt x="81" y="26"/>
                              </a:lnTo>
                              <a:lnTo>
                                <a:pt x="84" y="27"/>
                              </a:lnTo>
                              <a:lnTo>
                                <a:pt x="85" y="27"/>
                              </a:lnTo>
                              <a:lnTo>
                                <a:pt x="85" y="29"/>
                              </a:lnTo>
                              <a:lnTo>
                                <a:pt x="86" y="32"/>
                              </a:lnTo>
                              <a:lnTo>
                                <a:pt x="88" y="35"/>
                              </a:lnTo>
                              <a:lnTo>
                                <a:pt x="89" y="35"/>
                              </a:lnTo>
                              <a:lnTo>
                                <a:pt x="91" y="35"/>
                              </a:lnTo>
                              <a:lnTo>
                                <a:pt x="96" y="33"/>
                              </a:lnTo>
                              <a:lnTo>
                                <a:pt x="99" y="32"/>
                              </a:lnTo>
                              <a:lnTo>
                                <a:pt x="100" y="32"/>
                              </a:lnTo>
                              <a:lnTo>
                                <a:pt x="102" y="33"/>
                              </a:lnTo>
                              <a:lnTo>
                                <a:pt x="104" y="37"/>
                              </a:lnTo>
                              <a:lnTo>
                                <a:pt x="105" y="38"/>
                              </a:lnTo>
                              <a:lnTo>
                                <a:pt x="107" y="37"/>
                              </a:lnTo>
                              <a:lnTo>
                                <a:pt x="107" y="37"/>
                              </a:lnTo>
                              <a:lnTo>
                                <a:pt x="107" y="35"/>
                              </a:lnTo>
                              <a:lnTo>
                                <a:pt x="106" y="32"/>
                              </a:lnTo>
                              <a:lnTo>
                                <a:pt x="105" y="29"/>
                              </a:lnTo>
                              <a:lnTo>
                                <a:pt x="104" y="28"/>
                              </a:lnTo>
                              <a:lnTo>
                                <a:pt x="104" y="27"/>
                              </a:lnTo>
                              <a:lnTo>
                                <a:pt x="104" y="24"/>
                              </a:lnTo>
                              <a:lnTo>
                                <a:pt x="105" y="21"/>
                              </a:lnTo>
                              <a:lnTo>
                                <a:pt x="107" y="21"/>
                              </a:lnTo>
                              <a:lnTo>
                                <a:pt x="109" y="21"/>
                              </a:lnTo>
                              <a:lnTo>
                                <a:pt x="111" y="23"/>
                              </a:lnTo>
                              <a:lnTo>
                                <a:pt x="113" y="24"/>
                              </a:lnTo>
                              <a:lnTo>
                                <a:pt x="116" y="24"/>
                              </a:lnTo>
                              <a:lnTo>
                                <a:pt x="116" y="22"/>
                              </a:lnTo>
                              <a:lnTo>
                                <a:pt x="116" y="21"/>
                              </a:lnTo>
                              <a:lnTo>
                                <a:pt x="115" y="19"/>
                              </a:lnTo>
                              <a:lnTo>
                                <a:pt x="115" y="16"/>
                              </a:lnTo>
                              <a:lnTo>
                                <a:pt x="116" y="10"/>
                              </a:lnTo>
                              <a:lnTo>
                                <a:pt x="117" y="10"/>
                              </a:lnTo>
                              <a:lnTo>
                                <a:pt x="120" y="10"/>
                              </a:lnTo>
                              <a:lnTo>
                                <a:pt x="124" y="11"/>
                              </a:lnTo>
                              <a:lnTo>
                                <a:pt x="126" y="13"/>
                              </a:lnTo>
                              <a:lnTo>
                                <a:pt x="128" y="14"/>
                              </a:lnTo>
                              <a:lnTo>
                                <a:pt x="131" y="14"/>
                              </a:lnTo>
                              <a:lnTo>
                                <a:pt x="133" y="14"/>
                              </a:lnTo>
                              <a:lnTo>
                                <a:pt x="133" y="13"/>
                              </a:lnTo>
                              <a:lnTo>
                                <a:pt x="135" y="10"/>
                              </a:lnTo>
                              <a:lnTo>
                                <a:pt x="137" y="7"/>
                              </a:lnTo>
                              <a:lnTo>
                                <a:pt x="140" y="5"/>
                              </a:lnTo>
                              <a:lnTo>
                                <a:pt x="146" y="5"/>
                              </a:lnTo>
                              <a:lnTo>
                                <a:pt x="149" y="4"/>
                              </a:lnTo>
                              <a:lnTo>
                                <a:pt x="152" y="4"/>
                              </a:lnTo>
                              <a:lnTo>
                                <a:pt x="154" y="5"/>
                              </a:lnTo>
                              <a:lnTo>
                                <a:pt x="157" y="4"/>
                              </a:lnTo>
                              <a:lnTo>
                                <a:pt x="162" y="2"/>
                              </a:lnTo>
                              <a:lnTo>
                                <a:pt x="168" y="0"/>
                              </a:lnTo>
                              <a:lnTo>
                                <a:pt x="170" y="0"/>
                              </a:lnTo>
                              <a:lnTo>
                                <a:pt x="170" y="1"/>
                              </a:lnTo>
                              <a:lnTo>
                                <a:pt x="168" y="2"/>
                              </a:lnTo>
                              <a:lnTo>
                                <a:pt x="167" y="5"/>
                              </a:lnTo>
                              <a:lnTo>
                                <a:pt x="168" y="7"/>
                              </a:lnTo>
                              <a:lnTo>
                                <a:pt x="172" y="11"/>
                              </a:lnTo>
                              <a:lnTo>
                                <a:pt x="173" y="15"/>
                              </a:lnTo>
                              <a:lnTo>
                                <a:pt x="175" y="17"/>
                              </a:lnTo>
                              <a:lnTo>
                                <a:pt x="178" y="18"/>
                              </a:lnTo>
                              <a:lnTo>
                                <a:pt x="182" y="19"/>
                              </a:lnTo>
                              <a:lnTo>
                                <a:pt x="185" y="20"/>
                              </a:lnTo>
                              <a:lnTo>
                                <a:pt x="188" y="21"/>
                              </a:lnTo>
                              <a:lnTo>
                                <a:pt x="199" y="22"/>
                              </a:lnTo>
                              <a:lnTo>
                                <a:pt x="204" y="23"/>
                              </a:lnTo>
                              <a:lnTo>
                                <a:pt x="209" y="24"/>
                              </a:lnTo>
                              <a:lnTo>
                                <a:pt x="215" y="25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88" name="Freeform 157">
                          <a:extLst>
                            <a:ext uri="{FF2B5EF4-FFF2-40B4-BE49-F238E27FC236}">
                              <a16:creationId xmlns:a16="http://schemas.microsoft.com/office/drawing/2014/main" id="{6FDE8CFC-F305-B074-17C0-3F27625595DE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05289" y="8396022"/>
                          <a:ext cx="5491" cy="5495"/>
                        </a:xfrm>
                        <a:custGeom>
                          <a:avLst/>
                          <a:gdLst>
                            <a:gd name="T0" fmla="*/ 3 w 4"/>
                            <a:gd name="T1" fmla="*/ 3 h 5"/>
                            <a:gd name="T2" fmla="*/ 1 w 4"/>
                            <a:gd name="T3" fmla="*/ 4 h 5"/>
                            <a:gd name="T4" fmla="*/ 0 w 4"/>
                            <a:gd name="T5" fmla="*/ 3 h 5"/>
                            <a:gd name="T6" fmla="*/ 0 w 4"/>
                            <a:gd name="T7" fmla="*/ 1 h 5"/>
                            <a:gd name="T8" fmla="*/ 0 w 4"/>
                            <a:gd name="T9" fmla="*/ 0 h 5"/>
                            <a:gd name="T10" fmla="*/ 2 w 4"/>
                            <a:gd name="T11" fmla="*/ 1 h 5"/>
                            <a:gd name="T12" fmla="*/ 3 w 4"/>
                            <a:gd name="T13" fmla="*/ 3 h 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</a:cxnLst>
                          <a:rect l="0" t="0" r="r" b="b"/>
                          <a:pathLst>
                            <a:path w="4" h="5">
                              <a:moveTo>
                                <a:pt x="3" y="3"/>
                              </a:moveTo>
                              <a:lnTo>
                                <a:pt x="1" y="4"/>
                              </a:lnTo>
                              <a:lnTo>
                                <a:pt x="0" y="3"/>
                              </a:lnTo>
                              <a:lnTo>
                                <a:pt x="0" y="1"/>
                              </a:lnTo>
                              <a:lnTo>
                                <a:pt x="0" y="0"/>
                              </a:lnTo>
                              <a:lnTo>
                                <a:pt x="2" y="1"/>
                              </a:lnTo>
                              <a:lnTo>
                                <a:pt x="3" y="3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89" name="Freeform 159">
                          <a:extLst>
                            <a:ext uri="{FF2B5EF4-FFF2-40B4-BE49-F238E27FC236}">
                              <a16:creationId xmlns:a16="http://schemas.microsoft.com/office/drawing/2014/main" id="{9A92102B-23DF-A7A4-1E1E-2DB325FAA3C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973459" y="8286163"/>
                          <a:ext cx="5491" cy="5495"/>
                        </a:xfrm>
                        <a:custGeom>
                          <a:avLst/>
                          <a:gdLst>
                            <a:gd name="T0" fmla="*/ 4 w 5"/>
                            <a:gd name="T1" fmla="*/ 2 h 6"/>
                            <a:gd name="T2" fmla="*/ 3 w 5"/>
                            <a:gd name="T3" fmla="*/ 5 h 6"/>
                            <a:gd name="T4" fmla="*/ 1 w 5"/>
                            <a:gd name="T5" fmla="*/ 3 h 6"/>
                            <a:gd name="T6" fmla="*/ 0 w 5"/>
                            <a:gd name="T7" fmla="*/ 0 h 6"/>
                            <a:gd name="T8" fmla="*/ 1 w 5"/>
                            <a:gd name="T9" fmla="*/ 0 h 6"/>
                            <a:gd name="T10" fmla="*/ 3 w 5"/>
                            <a:gd name="T11" fmla="*/ 0 h 6"/>
                            <a:gd name="T12" fmla="*/ 4 w 5"/>
                            <a:gd name="T13" fmla="*/ 2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</a:cxnLst>
                          <a:rect l="0" t="0" r="r" b="b"/>
                          <a:pathLst>
                            <a:path w="5" h="6">
                              <a:moveTo>
                                <a:pt x="4" y="2"/>
                              </a:moveTo>
                              <a:lnTo>
                                <a:pt x="3" y="5"/>
                              </a:lnTo>
                              <a:lnTo>
                                <a:pt x="1" y="3"/>
                              </a:lnTo>
                              <a:lnTo>
                                <a:pt x="0" y="0"/>
                              </a:lnTo>
                              <a:lnTo>
                                <a:pt x="1" y="0"/>
                              </a:lnTo>
                              <a:lnTo>
                                <a:pt x="3" y="0"/>
                              </a:lnTo>
                              <a:lnTo>
                                <a:pt x="4" y="2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90" name="Freeform 160">
                          <a:extLst>
                            <a:ext uri="{FF2B5EF4-FFF2-40B4-BE49-F238E27FC236}">
                              <a16:creationId xmlns:a16="http://schemas.microsoft.com/office/drawing/2014/main" id="{2E5CF753-E9F1-118F-78C1-9EB24A16EF52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82190" y="8209262"/>
                          <a:ext cx="5491" cy="5495"/>
                        </a:xfrm>
                        <a:custGeom>
                          <a:avLst/>
                          <a:gdLst>
                            <a:gd name="T0" fmla="*/ 2 w 4"/>
                            <a:gd name="T1" fmla="*/ 2 h 3"/>
                            <a:gd name="T2" fmla="*/ 1 w 4"/>
                            <a:gd name="T3" fmla="*/ 2 h 3"/>
                            <a:gd name="T4" fmla="*/ 0 w 4"/>
                            <a:gd name="T5" fmla="*/ 2 h 3"/>
                            <a:gd name="T6" fmla="*/ 0 w 4"/>
                            <a:gd name="T7" fmla="*/ 1 h 3"/>
                            <a:gd name="T8" fmla="*/ 0 w 4"/>
                            <a:gd name="T9" fmla="*/ 0 h 3"/>
                            <a:gd name="T10" fmla="*/ 3 w 4"/>
                            <a:gd name="T11" fmla="*/ 1 h 3"/>
                            <a:gd name="T12" fmla="*/ 3 w 4"/>
                            <a:gd name="T13" fmla="*/ 1 h 3"/>
                            <a:gd name="T14" fmla="*/ 2 w 4"/>
                            <a:gd name="T15" fmla="*/ 2 h 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4" h="3">
                              <a:moveTo>
                                <a:pt x="2" y="2"/>
                              </a:moveTo>
                              <a:lnTo>
                                <a:pt x="1" y="2"/>
                              </a:lnTo>
                              <a:lnTo>
                                <a:pt x="0" y="2"/>
                              </a:lnTo>
                              <a:lnTo>
                                <a:pt x="0" y="1"/>
                              </a:lnTo>
                              <a:lnTo>
                                <a:pt x="0" y="0"/>
                              </a:lnTo>
                              <a:lnTo>
                                <a:pt x="3" y="1"/>
                              </a:lnTo>
                              <a:lnTo>
                                <a:pt x="3" y="1"/>
                              </a:lnTo>
                              <a:lnTo>
                                <a:pt x="2" y="2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91" name="Freeform 161">
                          <a:extLst>
                            <a:ext uri="{FF2B5EF4-FFF2-40B4-BE49-F238E27FC236}">
                              <a16:creationId xmlns:a16="http://schemas.microsoft.com/office/drawing/2014/main" id="{C4E28394-5E2E-2BB6-91EE-85A7693E039C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967964" y="8187290"/>
                          <a:ext cx="5495" cy="5495"/>
                        </a:xfrm>
                        <a:custGeom>
                          <a:avLst/>
                          <a:gdLst>
                            <a:gd name="T0" fmla="*/ 2 w 5"/>
                            <a:gd name="T1" fmla="*/ 4 h 6"/>
                            <a:gd name="T2" fmla="*/ 1 w 5"/>
                            <a:gd name="T3" fmla="*/ 5 h 6"/>
                            <a:gd name="T4" fmla="*/ 0 w 5"/>
                            <a:gd name="T5" fmla="*/ 5 h 6"/>
                            <a:gd name="T6" fmla="*/ 0 w 5"/>
                            <a:gd name="T7" fmla="*/ 4 h 6"/>
                            <a:gd name="T8" fmla="*/ 2 w 5"/>
                            <a:gd name="T9" fmla="*/ 1 h 6"/>
                            <a:gd name="T10" fmla="*/ 4 w 5"/>
                            <a:gd name="T11" fmla="*/ 0 h 6"/>
                            <a:gd name="T12" fmla="*/ 4 w 5"/>
                            <a:gd name="T13" fmla="*/ 1 h 6"/>
                            <a:gd name="T14" fmla="*/ 4 w 5"/>
                            <a:gd name="T15" fmla="*/ 3 h 6"/>
                            <a:gd name="T16" fmla="*/ 2 w 5"/>
                            <a:gd name="T17" fmla="*/ 4 h 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5" h="6">
                              <a:moveTo>
                                <a:pt x="2" y="4"/>
                              </a:moveTo>
                              <a:lnTo>
                                <a:pt x="1" y="5"/>
                              </a:lnTo>
                              <a:lnTo>
                                <a:pt x="0" y="5"/>
                              </a:lnTo>
                              <a:lnTo>
                                <a:pt x="0" y="4"/>
                              </a:lnTo>
                              <a:lnTo>
                                <a:pt x="2" y="1"/>
                              </a:lnTo>
                              <a:lnTo>
                                <a:pt x="4" y="0"/>
                              </a:lnTo>
                              <a:lnTo>
                                <a:pt x="4" y="1"/>
                              </a:lnTo>
                              <a:lnTo>
                                <a:pt x="4" y="3"/>
                              </a:lnTo>
                              <a:lnTo>
                                <a:pt x="2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92" name="Freeform 163">
                          <a:extLst>
                            <a:ext uri="{FF2B5EF4-FFF2-40B4-BE49-F238E27FC236}">
                              <a16:creationId xmlns:a16="http://schemas.microsoft.com/office/drawing/2014/main" id="{3769027B-4189-ABE0-637E-88F48E6CD3B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039374" y="8099403"/>
                          <a:ext cx="10986" cy="10986"/>
                        </a:xfrm>
                        <a:custGeom>
                          <a:avLst/>
                          <a:gdLst>
                            <a:gd name="T0" fmla="*/ 9 w 11"/>
                            <a:gd name="T1" fmla="*/ 0 h 7"/>
                            <a:gd name="T2" fmla="*/ 10 w 11"/>
                            <a:gd name="T3" fmla="*/ 2 h 7"/>
                            <a:gd name="T4" fmla="*/ 10 w 11"/>
                            <a:gd name="T5" fmla="*/ 3 h 7"/>
                            <a:gd name="T6" fmla="*/ 9 w 11"/>
                            <a:gd name="T7" fmla="*/ 4 h 7"/>
                            <a:gd name="T8" fmla="*/ 9 w 11"/>
                            <a:gd name="T9" fmla="*/ 6 h 7"/>
                            <a:gd name="T10" fmla="*/ 7 w 11"/>
                            <a:gd name="T11" fmla="*/ 4 h 7"/>
                            <a:gd name="T12" fmla="*/ 3 w 11"/>
                            <a:gd name="T13" fmla="*/ 5 h 7"/>
                            <a:gd name="T14" fmla="*/ 1 w 11"/>
                            <a:gd name="T15" fmla="*/ 5 h 7"/>
                            <a:gd name="T16" fmla="*/ 0 w 11"/>
                            <a:gd name="T17" fmla="*/ 4 h 7"/>
                            <a:gd name="T18" fmla="*/ 1 w 11"/>
                            <a:gd name="T19" fmla="*/ 2 h 7"/>
                            <a:gd name="T20" fmla="*/ 4 w 11"/>
                            <a:gd name="T21" fmla="*/ 2 h 7"/>
                            <a:gd name="T22" fmla="*/ 5 w 11"/>
                            <a:gd name="T23" fmla="*/ 2 h 7"/>
                            <a:gd name="T24" fmla="*/ 7 w 11"/>
                            <a:gd name="T25" fmla="*/ 2 h 7"/>
                            <a:gd name="T26" fmla="*/ 9 w 11"/>
                            <a:gd name="T27" fmla="*/ 0 h 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</a:cxnLst>
                          <a:rect l="0" t="0" r="r" b="b"/>
                          <a:pathLst>
                            <a:path w="11" h="7">
                              <a:moveTo>
                                <a:pt x="9" y="0"/>
                              </a:moveTo>
                              <a:lnTo>
                                <a:pt x="10" y="2"/>
                              </a:lnTo>
                              <a:lnTo>
                                <a:pt x="10" y="3"/>
                              </a:lnTo>
                              <a:lnTo>
                                <a:pt x="9" y="4"/>
                              </a:lnTo>
                              <a:lnTo>
                                <a:pt x="9" y="6"/>
                              </a:lnTo>
                              <a:lnTo>
                                <a:pt x="7" y="4"/>
                              </a:lnTo>
                              <a:lnTo>
                                <a:pt x="3" y="5"/>
                              </a:lnTo>
                              <a:lnTo>
                                <a:pt x="1" y="5"/>
                              </a:lnTo>
                              <a:lnTo>
                                <a:pt x="0" y="4"/>
                              </a:lnTo>
                              <a:lnTo>
                                <a:pt x="1" y="2"/>
                              </a:lnTo>
                              <a:lnTo>
                                <a:pt x="4" y="2"/>
                              </a:lnTo>
                              <a:lnTo>
                                <a:pt x="5" y="2"/>
                              </a:lnTo>
                              <a:lnTo>
                                <a:pt x="7" y="2"/>
                              </a:lnTo>
                              <a:lnTo>
                                <a:pt x="9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93" name="Freeform 164">
                          <a:extLst>
                            <a:ext uri="{FF2B5EF4-FFF2-40B4-BE49-F238E27FC236}">
                              <a16:creationId xmlns:a16="http://schemas.microsoft.com/office/drawing/2014/main" id="{E6958A4D-A1ED-45FB-1883-6AF95220E33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27261" y="8148841"/>
                          <a:ext cx="5491" cy="5491"/>
                        </a:xfrm>
                        <a:custGeom>
                          <a:avLst/>
                          <a:gdLst>
                            <a:gd name="T0" fmla="*/ 1 w 2"/>
                            <a:gd name="T1" fmla="*/ 0 h 1"/>
                            <a:gd name="T2" fmla="*/ 1 w 2"/>
                            <a:gd name="T3" fmla="*/ 0 h 1"/>
                            <a:gd name="T4" fmla="*/ 0 w 2"/>
                            <a:gd name="T5" fmla="*/ 0 h 1"/>
                            <a:gd name="T6" fmla="*/ 0 w 2"/>
                            <a:gd name="T7" fmla="*/ 0 h 1"/>
                            <a:gd name="T8" fmla="*/ 0 w 2"/>
                            <a:gd name="T9" fmla="*/ 0 h 1"/>
                            <a:gd name="T10" fmla="*/ 1 w 2"/>
                            <a:gd name="T11" fmla="*/ 0 h 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2" h="1">
                              <a:moveTo>
                                <a:pt x="1" y="0"/>
                              </a:moveTo>
                              <a:lnTo>
                                <a:pt x="1" y="0"/>
                              </a:lnTo>
                              <a:lnTo>
                                <a:pt x="0" y="0"/>
                              </a:lnTo>
                              <a:lnTo>
                                <a:pt x="0" y="0"/>
                              </a:lnTo>
                              <a:lnTo>
                                <a:pt x="0" y="0"/>
                              </a:lnTo>
                              <a:lnTo>
                                <a:pt x="1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94" name="Freeform 165">
                          <a:extLst>
                            <a:ext uri="{FF2B5EF4-FFF2-40B4-BE49-F238E27FC236}">
                              <a16:creationId xmlns:a16="http://schemas.microsoft.com/office/drawing/2014/main" id="{1550DC23-CEFC-C192-D0CE-A7DF62690183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27261" y="8038983"/>
                          <a:ext cx="5491" cy="5491"/>
                        </a:xfrm>
                        <a:custGeom>
                          <a:avLst/>
                          <a:gdLst>
                            <a:gd name="T0" fmla="*/ 2 w 4"/>
                            <a:gd name="T1" fmla="*/ 3 h 5"/>
                            <a:gd name="T2" fmla="*/ 3 w 4"/>
                            <a:gd name="T3" fmla="*/ 2 h 5"/>
                            <a:gd name="T4" fmla="*/ 3 w 4"/>
                            <a:gd name="T5" fmla="*/ 0 h 5"/>
                            <a:gd name="T6" fmla="*/ 1 w 4"/>
                            <a:gd name="T7" fmla="*/ 0 h 5"/>
                            <a:gd name="T8" fmla="*/ 0 w 4"/>
                            <a:gd name="T9" fmla="*/ 2 h 5"/>
                            <a:gd name="T10" fmla="*/ 0 w 4"/>
                            <a:gd name="T11" fmla="*/ 4 h 5"/>
                            <a:gd name="T12" fmla="*/ 2 w 4"/>
                            <a:gd name="T13" fmla="*/ 3 h 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</a:cxnLst>
                          <a:rect l="0" t="0" r="r" b="b"/>
                          <a:pathLst>
                            <a:path w="4" h="5">
                              <a:moveTo>
                                <a:pt x="2" y="3"/>
                              </a:moveTo>
                              <a:lnTo>
                                <a:pt x="3" y="2"/>
                              </a:lnTo>
                              <a:lnTo>
                                <a:pt x="3" y="0"/>
                              </a:lnTo>
                              <a:lnTo>
                                <a:pt x="1" y="0"/>
                              </a:lnTo>
                              <a:lnTo>
                                <a:pt x="0" y="2"/>
                              </a:lnTo>
                              <a:lnTo>
                                <a:pt x="0" y="4"/>
                              </a:lnTo>
                              <a:lnTo>
                                <a:pt x="2" y="3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95" name="Freeform 167">
                          <a:extLst>
                            <a:ext uri="{FF2B5EF4-FFF2-40B4-BE49-F238E27FC236}">
                              <a16:creationId xmlns:a16="http://schemas.microsoft.com/office/drawing/2014/main" id="{A209071A-B5F9-2D72-8F01-5952C2AB40C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12894" y="8077432"/>
                          <a:ext cx="65915" cy="71410"/>
                        </a:xfrm>
                        <a:custGeom>
                          <a:avLst/>
                          <a:gdLst>
                            <a:gd name="T0" fmla="*/ 47 w 53"/>
                            <a:gd name="T1" fmla="*/ 43 h 59"/>
                            <a:gd name="T2" fmla="*/ 39 w 53"/>
                            <a:gd name="T3" fmla="*/ 45 h 59"/>
                            <a:gd name="T4" fmla="*/ 38 w 53"/>
                            <a:gd name="T5" fmla="*/ 49 h 59"/>
                            <a:gd name="T6" fmla="*/ 35 w 53"/>
                            <a:gd name="T7" fmla="*/ 47 h 59"/>
                            <a:gd name="T8" fmla="*/ 31 w 53"/>
                            <a:gd name="T9" fmla="*/ 46 h 59"/>
                            <a:gd name="T10" fmla="*/ 22 w 53"/>
                            <a:gd name="T11" fmla="*/ 52 h 59"/>
                            <a:gd name="T12" fmla="*/ 21 w 53"/>
                            <a:gd name="T13" fmla="*/ 58 h 59"/>
                            <a:gd name="T14" fmla="*/ 17 w 53"/>
                            <a:gd name="T15" fmla="*/ 58 h 59"/>
                            <a:gd name="T16" fmla="*/ 17 w 53"/>
                            <a:gd name="T17" fmla="*/ 56 h 59"/>
                            <a:gd name="T18" fmla="*/ 15 w 53"/>
                            <a:gd name="T19" fmla="*/ 46 h 59"/>
                            <a:gd name="T20" fmla="*/ 11 w 53"/>
                            <a:gd name="T21" fmla="*/ 41 h 59"/>
                            <a:gd name="T22" fmla="*/ 6 w 53"/>
                            <a:gd name="T23" fmla="*/ 39 h 59"/>
                            <a:gd name="T24" fmla="*/ 2 w 53"/>
                            <a:gd name="T25" fmla="*/ 31 h 59"/>
                            <a:gd name="T26" fmla="*/ 1 w 53"/>
                            <a:gd name="T27" fmla="*/ 30 h 59"/>
                            <a:gd name="T28" fmla="*/ 1 w 53"/>
                            <a:gd name="T29" fmla="*/ 24 h 59"/>
                            <a:gd name="T30" fmla="*/ 1 w 53"/>
                            <a:gd name="T31" fmla="*/ 21 h 59"/>
                            <a:gd name="T32" fmla="*/ 5 w 53"/>
                            <a:gd name="T33" fmla="*/ 22 h 59"/>
                            <a:gd name="T34" fmla="*/ 9 w 53"/>
                            <a:gd name="T35" fmla="*/ 19 h 59"/>
                            <a:gd name="T36" fmla="*/ 13 w 53"/>
                            <a:gd name="T37" fmla="*/ 16 h 59"/>
                            <a:gd name="T38" fmla="*/ 13 w 53"/>
                            <a:gd name="T39" fmla="*/ 13 h 59"/>
                            <a:gd name="T40" fmla="*/ 18 w 53"/>
                            <a:gd name="T41" fmla="*/ 8 h 59"/>
                            <a:gd name="T42" fmla="*/ 18 w 53"/>
                            <a:gd name="T43" fmla="*/ 6 h 59"/>
                            <a:gd name="T44" fmla="*/ 18 w 53"/>
                            <a:gd name="T45" fmla="*/ 3 h 59"/>
                            <a:gd name="T46" fmla="*/ 22 w 53"/>
                            <a:gd name="T47" fmla="*/ 1 h 59"/>
                            <a:gd name="T48" fmla="*/ 24 w 53"/>
                            <a:gd name="T49" fmla="*/ 1 h 59"/>
                            <a:gd name="T50" fmla="*/ 24 w 53"/>
                            <a:gd name="T51" fmla="*/ 4 h 59"/>
                            <a:gd name="T52" fmla="*/ 28 w 53"/>
                            <a:gd name="T53" fmla="*/ 6 h 59"/>
                            <a:gd name="T54" fmla="*/ 33 w 53"/>
                            <a:gd name="T55" fmla="*/ 10 h 59"/>
                            <a:gd name="T56" fmla="*/ 37 w 53"/>
                            <a:gd name="T57" fmla="*/ 15 h 59"/>
                            <a:gd name="T58" fmla="*/ 42 w 53"/>
                            <a:gd name="T59" fmla="*/ 19 h 59"/>
                            <a:gd name="T60" fmla="*/ 50 w 53"/>
                            <a:gd name="T61" fmla="*/ 25 h 59"/>
                            <a:gd name="T62" fmla="*/ 52 w 53"/>
                            <a:gd name="T63" fmla="*/ 25 h 59"/>
                            <a:gd name="T64" fmla="*/ 51 w 53"/>
                            <a:gd name="T65" fmla="*/ 28 h 59"/>
                            <a:gd name="T66" fmla="*/ 48 w 53"/>
                            <a:gd name="T67" fmla="*/ 36 h 59"/>
                            <a:gd name="T68" fmla="*/ 45 w 53"/>
                            <a:gd name="T69" fmla="*/ 39 h 59"/>
                            <a:gd name="T70" fmla="*/ 47 w 53"/>
                            <a:gd name="T71" fmla="*/ 43 h 5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</a:cxnLst>
                          <a:rect l="0" t="0" r="r" b="b"/>
                          <a:pathLst>
                            <a:path w="53" h="59">
                              <a:moveTo>
                                <a:pt x="47" y="43"/>
                              </a:moveTo>
                              <a:lnTo>
                                <a:pt x="47" y="43"/>
                              </a:lnTo>
                              <a:lnTo>
                                <a:pt x="41" y="44"/>
                              </a:lnTo>
                              <a:lnTo>
                                <a:pt x="39" y="45"/>
                              </a:lnTo>
                              <a:lnTo>
                                <a:pt x="39" y="47"/>
                              </a:lnTo>
                              <a:lnTo>
                                <a:pt x="38" y="49"/>
                              </a:lnTo>
                              <a:lnTo>
                                <a:pt x="37" y="49"/>
                              </a:lnTo>
                              <a:lnTo>
                                <a:pt x="35" y="47"/>
                              </a:lnTo>
                              <a:lnTo>
                                <a:pt x="34" y="46"/>
                              </a:lnTo>
                              <a:lnTo>
                                <a:pt x="31" y="46"/>
                              </a:lnTo>
                              <a:lnTo>
                                <a:pt x="23" y="50"/>
                              </a:lnTo>
                              <a:lnTo>
                                <a:pt x="22" y="52"/>
                              </a:lnTo>
                              <a:lnTo>
                                <a:pt x="22" y="57"/>
                              </a:lnTo>
                              <a:lnTo>
                                <a:pt x="21" y="58"/>
                              </a:lnTo>
                              <a:lnTo>
                                <a:pt x="20" y="58"/>
                              </a:lnTo>
                              <a:lnTo>
                                <a:pt x="17" y="58"/>
                              </a:lnTo>
                              <a:lnTo>
                                <a:pt x="16" y="58"/>
                              </a:lnTo>
                              <a:lnTo>
                                <a:pt x="17" y="56"/>
                              </a:lnTo>
                              <a:lnTo>
                                <a:pt x="17" y="52"/>
                              </a:lnTo>
                              <a:lnTo>
                                <a:pt x="15" y="46"/>
                              </a:lnTo>
                              <a:lnTo>
                                <a:pt x="13" y="43"/>
                              </a:lnTo>
                              <a:lnTo>
                                <a:pt x="11" y="41"/>
                              </a:lnTo>
                              <a:lnTo>
                                <a:pt x="10" y="40"/>
                              </a:lnTo>
                              <a:lnTo>
                                <a:pt x="6" y="39"/>
                              </a:lnTo>
                              <a:lnTo>
                                <a:pt x="5" y="35"/>
                              </a:lnTo>
                              <a:lnTo>
                                <a:pt x="2" y="31"/>
                              </a:lnTo>
                              <a:lnTo>
                                <a:pt x="1" y="30"/>
                              </a:lnTo>
                              <a:lnTo>
                                <a:pt x="1" y="30"/>
                              </a:lnTo>
                              <a:lnTo>
                                <a:pt x="2" y="27"/>
                              </a:lnTo>
                              <a:lnTo>
                                <a:pt x="1" y="24"/>
                              </a:lnTo>
                              <a:lnTo>
                                <a:pt x="0" y="22"/>
                              </a:lnTo>
                              <a:lnTo>
                                <a:pt x="1" y="21"/>
                              </a:lnTo>
                              <a:lnTo>
                                <a:pt x="3" y="21"/>
                              </a:lnTo>
                              <a:lnTo>
                                <a:pt x="5" y="22"/>
                              </a:lnTo>
                              <a:lnTo>
                                <a:pt x="6" y="20"/>
                              </a:lnTo>
                              <a:lnTo>
                                <a:pt x="9" y="19"/>
                              </a:lnTo>
                              <a:lnTo>
                                <a:pt x="13" y="17"/>
                              </a:lnTo>
                              <a:lnTo>
                                <a:pt x="13" y="16"/>
                              </a:lnTo>
                              <a:lnTo>
                                <a:pt x="13" y="14"/>
                              </a:lnTo>
                              <a:lnTo>
                                <a:pt x="13" y="13"/>
                              </a:lnTo>
                              <a:lnTo>
                                <a:pt x="18" y="10"/>
                              </a:lnTo>
                              <a:lnTo>
                                <a:pt x="18" y="8"/>
                              </a:lnTo>
                              <a:lnTo>
                                <a:pt x="19" y="7"/>
                              </a:lnTo>
                              <a:lnTo>
                                <a:pt x="18" y="6"/>
                              </a:lnTo>
                              <a:lnTo>
                                <a:pt x="18" y="4"/>
                              </a:lnTo>
                              <a:lnTo>
                                <a:pt x="18" y="3"/>
                              </a:lnTo>
                              <a:lnTo>
                                <a:pt x="20" y="2"/>
                              </a:lnTo>
                              <a:lnTo>
                                <a:pt x="22" y="1"/>
                              </a:lnTo>
                              <a:lnTo>
                                <a:pt x="23" y="0"/>
                              </a:lnTo>
                              <a:lnTo>
                                <a:pt x="24" y="1"/>
                              </a:lnTo>
                              <a:lnTo>
                                <a:pt x="24" y="3"/>
                              </a:lnTo>
                              <a:lnTo>
                                <a:pt x="24" y="4"/>
                              </a:lnTo>
                              <a:lnTo>
                                <a:pt x="26" y="5"/>
                              </a:lnTo>
                              <a:lnTo>
                                <a:pt x="28" y="6"/>
                              </a:lnTo>
                              <a:lnTo>
                                <a:pt x="31" y="8"/>
                              </a:lnTo>
                              <a:lnTo>
                                <a:pt x="33" y="10"/>
                              </a:lnTo>
                              <a:lnTo>
                                <a:pt x="36" y="13"/>
                              </a:lnTo>
                              <a:lnTo>
                                <a:pt x="37" y="15"/>
                              </a:lnTo>
                              <a:lnTo>
                                <a:pt x="39" y="17"/>
                              </a:lnTo>
                              <a:lnTo>
                                <a:pt x="42" y="19"/>
                              </a:lnTo>
                              <a:lnTo>
                                <a:pt x="41" y="22"/>
                              </a:lnTo>
                              <a:lnTo>
                                <a:pt x="50" y="25"/>
                              </a:lnTo>
                              <a:lnTo>
                                <a:pt x="51" y="25"/>
                              </a:lnTo>
                              <a:lnTo>
                                <a:pt x="52" y="25"/>
                              </a:lnTo>
                              <a:lnTo>
                                <a:pt x="52" y="26"/>
                              </a:lnTo>
                              <a:lnTo>
                                <a:pt x="51" y="28"/>
                              </a:lnTo>
                              <a:lnTo>
                                <a:pt x="48" y="35"/>
                              </a:lnTo>
                              <a:lnTo>
                                <a:pt x="48" y="36"/>
                              </a:lnTo>
                              <a:lnTo>
                                <a:pt x="45" y="38"/>
                              </a:lnTo>
                              <a:lnTo>
                                <a:pt x="45" y="39"/>
                              </a:lnTo>
                              <a:lnTo>
                                <a:pt x="46" y="41"/>
                              </a:lnTo>
                              <a:lnTo>
                                <a:pt x="47" y="43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96" name="Freeform 170">
                          <a:extLst>
                            <a:ext uri="{FF2B5EF4-FFF2-40B4-BE49-F238E27FC236}">
                              <a16:creationId xmlns:a16="http://schemas.microsoft.com/office/drawing/2014/main" id="{290C9396-E62B-A63A-41BF-EBF36FA18840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45851" y="7352364"/>
                          <a:ext cx="10986" cy="27466"/>
                        </a:xfrm>
                        <a:custGeom>
                          <a:avLst/>
                          <a:gdLst>
                            <a:gd name="T0" fmla="*/ 2 w 8"/>
                            <a:gd name="T1" fmla="*/ 19 h 20"/>
                            <a:gd name="T2" fmla="*/ 0 w 8"/>
                            <a:gd name="T3" fmla="*/ 18 h 20"/>
                            <a:gd name="T4" fmla="*/ 4 w 8"/>
                            <a:gd name="T5" fmla="*/ 12 h 20"/>
                            <a:gd name="T6" fmla="*/ 5 w 8"/>
                            <a:gd name="T7" fmla="*/ 8 h 20"/>
                            <a:gd name="T8" fmla="*/ 6 w 8"/>
                            <a:gd name="T9" fmla="*/ 2 h 20"/>
                            <a:gd name="T10" fmla="*/ 7 w 8"/>
                            <a:gd name="T11" fmla="*/ 0 h 20"/>
                            <a:gd name="T12" fmla="*/ 7 w 8"/>
                            <a:gd name="T13" fmla="*/ 3 h 20"/>
                            <a:gd name="T14" fmla="*/ 7 w 8"/>
                            <a:gd name="T15" fmla="*/ 7 h 20"/>
                            <a:gd name="T16" fmla="*/ 5 w 8"/>
                            <a:gd name="T17" fmla="*/ 14 h 20"/>
                            <a:gd name="T18" fmla="*/ 2 w 8"/>
                            <a:gd name="T19" fmla="*/ 19 h 2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8" h="20">
                              <a:moveTo>
                                <a:pt x="2" y="19"/>
                              </a:moveTo>
                              <a:lnTo>
                                <a:pt x="0" y="18"/>
                              </a:lnTo>
                              <a:lnTo>
                                <a:pt x="4" y="12"/>
                              </a:lnTo>
                              <a:lnTo>
                                <a:pt x="5" y="8"/>
                              </a:lnTo>
                              <a:lnTo>
                                <a:pt x="6" y="2"/>
                              </a:lnTo>
                              <a:lnTo>
                                <a:pt x="7" y="0"/>
                              </a:lnTo>
                              <a:lnTo>
                                <a:pt x="7" y="3"/>
                              </a:lnTo>
                              <a:lnTo>
                                <a:pt x="7" y="7"/>
                              </a:lnTo>
                              <a:lnTo>
                                <a:pt x="5" y="14"/>
                              </a:lnTo>
                              <a:lnTo>
                                <a:pt x="2" y="19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97" name="Freeform 172">
                          <a:extLst>
                            <a:ext uri="{FF2B5EF4-FFF2-40B4-BE49-F238E27FC236}">
                              <a16:creationId xmlns:a16="http://schemas.microsoft.com/office/drawing/2014/main" id="{98E41BD5-C742-62E5-7522-34D77D2517F2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869091" y="7698421"/>
                          <a:ext cx="32958" cy="43943"/>
                        </a:xfrm>
                        <a:custGeom>
                          <a:avLst/>
                          <a:gdLst>
                            <a:gd name="T0" fmla="*/ 12 w 25"/>
                            <a:gd name="T1" fmla="*/ 2 h 35"/>
                            <a:gd name="T2" fmla="*/ 12 w 25"/>
                            <a:gd name="T3" fmla="*/ 4 h 35"/>
                            <a:gd name="T4" fmla="*/ 12 w 25"/>
                            <a:gd name="T5" fmla="*/ 7 h 35"/>
                            <a:gd name="T6" fmla="*/ 13 w 25"/>
                            <a:gd name="T7" fmla="*/ 9 h 35"/>
                            <a:gd name="T8" fmla="*/ 15 w 25"/>
                            <a:gd name="T9" fmla="*/ 12 h 35"/>
                            <a:gd name="T10" fmla="*/ 17 w 25"/>
                            <a:gd name="T11" fmla="*/ 14 h 35"/>
                            <a:gd name="T12" fmla="*/ 18 w 25"/>
                            <a:gd name="T13" fmla="*/ 16 h 35"/>
                            <a:gd name="T14" fmla="*/ 22 w 25"/>
                            <a:gd name="T15" fmla="*/ 17 h 35"/>
                            <a:gd name="T16" fmla="*/ 23 w 25"/>
                            <a:gd name="T17" fmla="*/ 18 h 35"/>
                            <a:gd name="T18" fmla="*/ 24 w 25"/>
                            <a:gd name="T19" fmla="*/ 19 h 35"/>
                            <a:gd name="T20" fmla="*/ 23 w 25"/>
                            <a:gd name="T21" fmla="*/ 22 h 35"/>
                            <a:gd name="T22" fmla="*/ 22 w 25"/>
                            <a:gd name="T23" fmla="*/ 23 h 35"/>
                            <a:gd name="T24" fmla="*/ 21 w 25"/>
                            <a:gd name="T25" fmla="*/ 25 h 35"/>
                            <a:gd name="T26" fmla="*/ 20 w 25"/>
                            <a:gd name="T27" fmla="*/ 27 h 35"/>
                            <a:gd name="T28" fmla="*/ 19 w 25"/>
                            <a:gd name="T29" fmla="*/ 31 h 35"/>
                            <a:gd name="T30" fmla="*/ 19 w 25"/>
                            <a:gd name="T31" fmla="*/ 34 h 35"/>
                            <a:gd name="T32" fmla="*/ 17 w 25"/>
                            <a:gd name="T33" fmla="*/ 32 h 35"/>
                            <a:gd name="T34" fmla="*/ 16 w 25"/>
                            <a:gd name="T35" fmla="*/ 32 h 35"/>
                            <a:gd name="T36" fmla="*/ 14 w 25"/>
                            <a:gd name="T37" fmla="*/ 32 h 35"/>
                            <a:gd name="T38" fmla="*/ 12 w 25"/>
                            <a:gd name="T39" fmla="*/ 32 h 35"/>
                            <a:gd name="T40" fmla="*/ 11 w 25"/>
                            <a:gd name="T41" fmla="*/ 34 h 35"/>
                            <a:gd name="T42" fmla="*/ 9 w 25"/>
                            <a:gd name="T43" fmla="*/ 34 h 35"/>
                            <a:gd name="T44" fmla="*/ 7 w 25"/>
                            <a:gd name="T45" fmla="*/ 34 h 35"/>
                            <a:gd name="T46" fmla="*/ 6 w 25"/>
                            <a:gd name="T47" fmla="*/ 32 h 35"/>
                            <a:gd name="T48" fmla="*/ 6 w 25"/>
                            <a:gd name="T49" fmla="*/ 32 h 35"/>
                            <a:gd name="T50" fmla="*/ 3 w 25"/>
                            <a:gd name="T51" fmla="*/ 31 h 35"/>
                            <a:gd name="T52" fmla="*/ 2 w 25"/>
                            <a:gd name="T53" fmla="*/ 30 h 35"/>
                            <a:gd name="T54" fmla="*/ 3 w 25"/>
                            <a:gd name="T55" fmla="*/ 29 h 35"/>
                            <a:gd name="T56" fmla="*/ 4 w 25"/>
                            <a:gd name="T57" fmla="*/ 28 h 35"/>
                            <a:gd name="T58" fmla="*/ 4 w 25"/>
                            <a:gd name="T59" fmla="*/ 26 h 35"/>
                            <a:gd name="T60" fmla="*/ 5 w 25"/>
                            <a:gd name="T61" fmla="*/ 25 h 35"/>
                            <a:gd name="T62" fmla="*/ 2 w 25"/>
                            <a:gd name="T63" fmla="*/ 21 h 35"/>
                            <a:gd name="T64" fmla="*/ 2 w 25"/>
                            <a:gd name="T65" fmla="*/ 19 h 35"/>
                            <a:gd name="T66" fmla="*/ 0 w 25"/>
                            <a:gd name="T67" fmla="*/ 17 h 35"/>
                            <a:gd name="T68" fmla="*/ 0 w 25"/>
                            <a:gd name="T69" fmla="*/ 16 h 35"/>
                            <a:gd name="T70" fmla="*/ 1 w 25"/>
                            <a:gd name="T71" fmla="*/ 15 h 35"/>
                            <a:gd name="T72" fmla="*/ 1 w 25"/>
                            <a:gd name="T73" fmla="*/ 14 h 35"/>
                            <a:gd name="T74" fmla="*/ 1 w 25"/>
                            <a:gd name="T75" fmla="*/ 12 h 35"/>
                            <a:gd name="T76" fmla="*/ 2 w 25"/>
                            <a:gd name="T77" fmla="*/ 10 h 35"/>
                            <a:gd name="T78" fmla="*/ 3 w 25"/>
                            <a:gd name="T79" fmla="*/ 7 h 35"/>
                            <a:gd name="T80" fmla="*/ 4 w 25"/>
                            <a:gd name="T81" fmla="*/ 4 h 35"/>
                            <a:gd name="T82" fmla="*/ 8 w 25"/>
                            <a:gd name="T83" fmla="*/ 0 h 35"/>
                            <a:gd name="T84" fmla="*/ 11 w 25"/>
                            <a:gd name="T85" fmla="*/ 1 h 35"/>
                            <a:gd name="T86" fmla="*/ 11 w 25"/>
                            <a:gd name="T87" fmla="*/ 1 h 35"/>
                            <a:gd name="T88" fmla="*/ 12 w 25"/>
                            <a:gd name="T89" fmla="*/ 2 h 3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</a:cxnLst>
                          <a:rect l="0" t="0" r="r" b="b"/>
                          <a:pathLst>
                            <a:path w="25" h="35">
                              <a:moveTo>
                                <a:pt x="12" y="2"/>
                              </a:moveTo>
                              <a:lnTo>
                                <a:pt x="12" y="4"/>
                              </a:lnTo>
                              <a:lnTo>
                                <a:pt x="12" y="7"/>
                              </a:lnTo>
                              <a:lnTo>
                                <a:pt x="13" y="9"/>
                              </a:lnTo>
                              <a:lnTo>
                                <a:pt x="15" y="12"/>
                              </a:lnTo>
                              <a:lnTo>
                                <a:pt x="17" y="14"/>
                              </a:lnTo>
                              <a:lnTo>
                                <a:pt x="18" y="16"/>
                              </a:lnTo>
                              <a:lnTo>
                                <a:pt x="22" y="17"/>
                              </a:lnTo>
                              <a:lnTo>
                                <a:pt x="23" y="18"/>
                              </a:lnTo>
                              <a:lnTo>
                                <a:pt x="24" y="19"/>
                              </a:lnTo>
                              <a:lnTo>
                                <a:pt x="23" y="22"/>
                              </a:lnTo>
                              <a:lnTo>
                                <a:pt x="22" y="23"/>
                              </a:lnTo>
                              <a:lnTo>
                                <a:pt x="21" y="25"/>
                              </a:lnTo>
                              <a:lnTo>
                                <a:pt x="20" y="27"/>
                              </a:lnTo>
                              <a:lnTo>
                                <a:pt x="19" y="31"/>
                              </a:lnTo>
                              <a:lnTo>
                                <a:pt x="19" y="34"/>
                              </a:lnTo>
                              <a:lnTo>
                                <a:pt x="17" y="32"/>
                              </a:lnTo>
                              <a:lnTo>
                                <a:pt x="16" y="32"/>
                              </a:lnTo>
                              <a:lnTo>
                                <a:pt x="14" y="32"/>
                              </a:lnTo>
                              <a:lnTo>
                                <a:pt x="12" y="32"/>
                              </a:lnTo>
                              <a:lnTo>
                                <a:pt x="11" y="34"/>
                              </a:lnTo>
                              <a:lnTo>
                                <a:pt x="9" y="34"/>
                              </a:lnTo>
                              <a:lnTo>
                                <a:pt x="7" y="34"/>
                              </a:lnTo>
                              <a:lnTo>
                                <a:pt x="6" y="32"/>
                              </a:lnTo>
                              <a:lnTo>
                                <a:pt x="6" y="32"/>
                              </a:lnTo>
                              <a:lnTo>
                                <a:pt x="3" y="31"/>
                              </a:lnTo>
                              <a:lnTo>
                                <a:pt x="2" y="30"/>
                              </a:lnTo>
                              <a:lnTo>
                                <a:pt x="3" y="29"/>
                              </a:lnTo>
                              <a:lnTo>
                                <a:pt x="4" y="28"/>
                              </a:lnTo>
                              <a:lnTo>
                                <a:pt x="4" y="26"/>
                              </a:lnTo>
                              <a:lnTo>
                                <a:pt x="5" y="25"/>
                              </a:lnTo>
                              <a:lnTo>
                                <a:pt x="2" y="21"/>
                              </a:lnTo>
                              <a:lnTo>
                                <a:pt x="2" y="19"/>
                              </a:lnTo>
                              <a:lnTo>
                                <a:pt x="0" y="17"/>
                              </a:lnTo>
                              <a:lnTo>
                                <a:pt x="0" y="16"/>
                              </a:lnTo>
                              <a:lnTo>
                                <a:pt x="1" y="15"/>
                              </a:lnTo>
                              <a:lnTo>
                                <a:pt x="1" y="14"/>
                              </a:lnTo>
                              <a:lnTo>
                                <a:pt x="1" y="12"/>
                              </a:lnTo>
                              <a:lnTo>
                                <a:pt x="2" y="10"/>
                              </a:lnTo>
                              <a:lnTo>
                                <a:pt x="3" y="7"/>
                              </a:lnTo>
                              <a:lnTo>
                                <a:pt x="4" y="4"/>
                              </a:lnTo>
                              <a:lnTo>
                                <a:pt x="8" y="0"/>
                              </a:lnTo>
                              <a:lnTo>
                                <a:pt x="11" y="1"/>
                              </a:lnTo>
                              <a:lnTo>
                                <a:pt x="11" y="1"/>
                              </a:lnTo>
                              <a:lnTo>
                                <a:pt x="12" y="2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98" name="Freeform 176">
                          <a:extLst>
                            <a:ext uri="{FF2B5EF4-FFF2-40B4-BE49-F238E27FC236}">
                              <a16:creationId xmlns:a16="http://schemas.microsoft.com/office/drawing/2014/main" id="{9D25F07E-9367-9F5A-7752-FE79F9353622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935007" y="8049969"/>
                          <a:ext cx="5495" cy="5491"/>
                        </a:xfrm>
                        <a:custGeom>
                          <a:avLst/>
                          <a:gdLst>
                            <a:gd name="T0" fmla="*/ 2 w 3"/>
                            <a:gd name="T1" fmla="*/ 1 h 3"/>
                            <a:gd name="T2" fmla="*/ 0 w 3"/>
                            <a:gd name="T3" fmla="*/ 2 h 3"/>
                            <a:gd name="T4" fmla="*/ 0 w 3"/>
                            <a:gd name="T5" fmla="*/ 1 h 3"/>
                            <a:gd name="T6" fmla="*/ 0 w 3"/>
                            <a:gd name="T7" fmla="*/ 1 h 3"/>
                            <a:gd name="T8" fmla="*/ 0 w 3"/>
                            <a:gd name="T9" fmla="*/ 0 h 3"/>
                            <a:gd name="T10" fmla="*/ 2 w 3"/>
                            <a:gd name="T11" fmla="*/ 1 h 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3" h="3">
                              <a:moveTo>
                                <a:pt x="2" y="1"/>
                              </a:moveTo>
                              <a:lnTo>
                                <a:pt x="0" y="2"/>
                              </a:lnTo>
                              <a:lnTo>
                                <a:pt x="0" y="1"/>
                              </a:lnTo>
                              <a:lnTo>
                                <a:pt x="0" y="1"/>
                              </a:lnTo>
                              <a:lnTo>
                                <a:pt x="0" y="0"/>
                              </a:lnTo>
                              <a:lnTo>
                                <a:pt x="2" y="1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499" name="Freeform 177">
                          <a:extLst>
                            <a:ext uri="{FF2B5EF4-FFF2-40B4-BE49-F238E27FC236}">
                              <a16:creationId xmlns:a16="http://schemas.microsoft.com/office/drawing/2014/main" id="{D82FC1BB-3139-0EBC-C6D8-D0A1388A456D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935007" y="8049969"/>
                          <a:ext cx="5495" cy="5491"/>
                        </a:xfrm>
                        <a:custGeom>
                          <a:avLst/>
                          <a:gdLst>
                            <a:gd name="T0" fmla="*/ 2 w 3"/>
                            <a:gd name="T1" fmla="*/ 1 h 3"/>
                            <a:gd name="T2" fmla="*/ 0 w 3"/>
                            <a:gd name="T3" fmla="*/ 2 h 3"/>
                            <a:gd name="T4" fmla="*/ 0 w 3"/>
                            <a:gd name="T5" fmla="*/ 1 h 3"/>
                            <a:gd name="T6" fmla="*/ 0 w 3"/>
                            <a:gd name="T7" fmla="*/ 1 h 3"/>
                            <a:gd name="T8" fmla="*/ 0 w 3"/>
                            <a:gd name="T9" fmla="*/ 0 h 3"/>
                            <a:gd name="T10" fmla="*/ 2 w 3"/>
                            <a:gd name="T11" fmla="*/ 1 h 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3" h="3">
                              <a:moveTo>
                                <a:pt x="2" y="1"/>
                              </a:moveTo>
                              <a:lnTo>
                                <a:pt x="0" y="2"/>
                              </a:lnTo>
                              <a:lnTo>
                                <a:pt x="0" y="1"/>
                              </a:lnTo>
                              <a:lnTo>
                                <a:pt x="0" y="1"/>
                              </a:lnTo>
                              <a:lnTo>
                                <a:pt x="0" y="0"/>
                              </a:lnTo>
                              <a:lnTo>
                                <a:pt x="2" y="1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00" name="Freeform 180">
                          <a:extLst>
                            <a:ext uri="{FF2B5EF4-FFF2-40B4-BE49-F238E27FC236}">
                              <a16:creationId xmlns:a16="http://schemas.microsoft.com/office/drawing/2014/main" id="{0F62120B-CB8B-8605-96F2-E15F088E51A3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352470" y="8066446"/>
                          <a:ext cx="71410" cy="87887"/>
                        </a:xfrm>
                        <a:custGeom>
                          <a:avLst/>
                          <a:gdLst>
                            <a:gd name="T0" fmla="*/ 23 w 59"/>
                            <a:gd name="T1" fmla="*/ 1 h 70"/>
                            <a:gd name="T2" fmla="*/ 24 w 59"/>
                            <a:gd name="T3" fmla="*/ 4 h 70"/>
                            <a:gd name="T4" fmla="*/ 30 w 59"/>
                            <a:gd name="T5" fmla="*/ 8 h 70"/>
                            <a:gd name="T6" fmla="*/ 36 w 59"/>
                            <a:gd name="T7" fmla="*/ 15 h 70"/>
                            <a:gd name="T8" fmla="*/ 41 w 59"/>
                            <a:gd name="T9" fmla="*/ 18 h 70"/>
                            <a:gd name="T10" fmla="*/ 46 w 59"/>
                            <a:gd name="T11" fmla="*/ 19 h 70"/>
                            <a:gd name="T12" fmla="*/ 56 w 59"/>
                            <a:gd name="T13" fmla="*/ 25 h 70"/>
                            <a:gd name="T14" fmla="*/ 58 w 59"/>
                            <a:gd name="T15" fmla="*/ 28 h 70"/>
                            <a:gd name="T16" fmla="*/ 55 w 59"/>
                            <a:gd name="T17" fmla="*/ 31 h 70"/>
                            <a:gd name="T18" fmla="*/ 52 w 59"/>
                            <a:gd name="T19" fmla="*/ 32 h 70"/>
                            <a:gd name="T20" fmla="*/ 49 w 59"/>
                            <a:gd name="T21" fmla="*/ 33 h 70"/>
                            <a:gd name="T22" fmla="*/ 51 w 59"/>
                            <a:gd name="T23" fmla="*/ 38 h 70"/>
                            <a:gd name="T24" fmla="*/ 50 w 59"/>
                            <a:gd name="T25" fmla="*/ 41 h 70"/>
                            <a:gd name="T26" fmla="*/ 46 w 59"/>
                            <a:gd name="T27" fmla="*/ 43 h 70"/>
                            <a:gd name="T28" fmla="*/ 42 w 59"/>
                            <a:gd name="T29" fmla="*/ 44 h 70"/>
                            <a:gd name="T30" fmla="*/ 40 w 59"/>
                            <a:gd name="T31" fmla="*/ 42 h 70"/>
                            <a:gd name="T32" fmla="*/ 40 w 59"/>
                            <a:gd name="T33" fmla="*/ 38 h 70"/>
                            <a:gd name="T34" fmla="*/ 37 w 59"/>
                            <a:gd name="T35" fmla="*/ 38 h 70"/>
                            <a:gd name="T36" fmla="*/ 34 w 59"/>
                            <a:gd name="T37" fmla="*/ 43 h 70"/>
                            <a:gd name="T38" fmla="*/ 30 w 59"/>
                            <a:gd name="T39" fmla="*/ 49 h 70"/>
                            <a:gd name="T40" fmla="*/ 26 w 59"/>
                            <a:gd name="T41" fmla="*/ 57 h 70"/>
                            <a:gd name="T42" fmla="*/ 28 w 59"/>
                            <a:gd name="T43" fmla="*/ 61 h 70"/>
                            <a:gd name="T44" fmla="*/ 28 w 59"/>
                            <a:gd name="T45" fmla="*/ 64 h 70"/>
                            <a:gd name="T46" fmla="*/ 28 w 59"/>
                            <a:gd name="T47" fmla="*/ 69 h 70"/>
                            <a:gd name="T48" fmla="*/ 21 w 59"/>
                            <a:gd name="T49" fmla="*/ 61 h 70"/>
                            <a:gd name="T50" fmla="*/ 6 w 59"/>
                            <a:gd name="T51" fmla="*/ 48 h 70"/>
                            <a:gd name="T52" fmla="*/ 6 w 59"/>
                            <a:gd name="T53" fmla="*/ 46 h 70"/>
                            <a:gd name="T54" fmla="*/ 5 w 59"/>
                            <a:gd name="T55" fmla="*/ 46 h 70"/>
                            <a:gd name="T56" fmla="*/ 3 w 59"/>
                            <a:gd name="T57" fmla="*/ 46 h 70"/>
                            <a:gd name="T58" fmla="*/ 0 w 59"/>
                            <a:gd name="T59" fmla="*/ 42 h 70"/>
                            <a:gd name="T60" fmla="*/ 1 w 59"/>
                            <a:gd name="T61" fmla="*/ 41 h 70"/>
                            <a:gd name="T62" fmla="*/ 3 w 59"/>
                            <a:gd name="T63" fmla="*/ 38 h 70"/>
                            <a:gd name="T64" fmla="*/ 4 w 59"/>
                            <a:gd name="T65" fmla="*/ 36 h 70"/>
                            <a:gd name="T66" fmla="*/ 1 w 59"/>
                            <a:gd name="T67" fmla="*/ 29 h 70"/>
                            <a:gd name="T68" fmla="*/ 1 w 59"/>
                            <a:gd name="T69" fmla="*/ 22 h 70"/>
                            <a:gd name="T70" fmla="*/ 6 w 59"/>
                            <a:gd name="T71" fmla="*/ 21 h 70"/>
                            <a:gd name="T72" fmla="*/ 6 w 59"/>
                            <a:gd name="T73" fmla="*/ 16 h 70"/>
                            <a:gd name="T74" fmla="*/ 8 w 59"/>
                            <a:gd name="T75" fmla="*/ 12 h 70"/>
                            <a:gd name="T76" fmla="*/ 13 w 59"/>
                            <a:gd name="T77" fmla="*/ 8 h 70"/>
                            <a:gd name="T78" fmla="*/ 15 w 59"/>
                            <a:gd name="T79" fmla="*/ 8 h 70"/>
                            <a:gd name="T80" fmla="*/ 19 w 59"/>
                            <a:gd name="T81" fmla="*/ 10 h 70"/>
                            <a:gd name="T82" fmla="*/ 17 w 59"/>
                            <a:gd name="T83" fmla="*/ 4 h 70"/>
                            <a:gd name="T84" fmla="*/ 16 w 59"/>
                            <a:gd name="T85" fmla="*/ 0 h 70"/>
                            <a:gd name="T86" fmla="*/ 19 w 59"/>
                            <a:gd name="T87" fmla="*/ 0 h 70"/>
                            <a:gd name="T88" fmla="*/ 21 w 59"/>
                            <a:gd name="T89" fmla="*/ 0 h 7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</a:cxnLst>
                          <a:rect l="0" t="0" r="r" b="b"/>
                          <a:pathLst>
                            <a:path w="59" h="70">
                              <a:moveTo>
                                <a:pt x="23" y="0"/>
                              </a:moveTo>
                              <a:lnTo>
                                <a:pt x="23" y="1"/>
                              </a:lnTo>
                              <a:lnTo>
                                <a:pt x="23" y="2"/>
                              </a:lnTo>
                              <a:lnTo>
                                <a:pt x="24" y="4"/>
                              </a:lnTo>
                              <a:lnTo>
                                <a:pt x="26" y="5"/>
                              </a:lnTo>
                              <a:lnTo>
                                <a:pt x="30" y="8"/>
                              </a:lnTo>
                              <a:lnTo>
                                <a:pt x="34" y="14"/>
                              </a:lnTo>
                              <a:lnTo>
                                <a:pt x="36" y="15"/>
                              </a:lnTo>
                              <a:lnTo>
                                <a:pt x="38" y="16"/>
                              </a:lnTo>
                              <a:lnTo>
                                <a:pt x="41" y="18"/>
                              </a:lnTo>
                              <a:lnTo>
                                <a:pt x="44" y="19"/>
                              </a:lnTo>
                              <a:lnTo>
                                <a:pt x="46" y="19"/>
                              </a:lnTo>
                              <a:lnTo>
                                <a:pt x="54" y="24"/>
                              </a:lnTo>
                              <a:lnTo>
                                <a:pt x="56" y="25"/>
                              </a:lnTo>
                              <a:lnTo>
                                <a:pt x="58" y="27"/>
                              </a:lnTo>
                              <a:lnTo>
                                <a:pt x="58" y="28"/>
                              </a:lnTo>
                              <a:lnTo>
                                <a:pt x="58" y="30"/>
                              </a:lnTo>
                              <a:lnTo>
                                <a:pt x="55" y="31"/>
                              </a:lnTo>
                              <a:lnTo>
                                <a:pt x="54" y="33"/>
                              </a:lnTo>
                              <a:lnTo>
                                <a:pt x="52" y="32"/>
                              </a:lnTo>
                              <a:lnTo>
                                <a:pt x="50" y="32"/>
                              </a:lnTo>
                              <a:lnTo>
                                <a:pt x="49" y="33"/>
                              </a:lnTo>
                              <a:lnTo>
                                <a:pt x="50" y="35"/>
                              </a:lnTo>
                              <a:lnTo>
                                <a:pt x="51" y="38"/>
                              </a:lnTo>
                              <a:lnTo>
                                <a:pt x="50" y="41"/>
                              </a:lnTo>
                              <a:lnTo>
                                <a:pt x="50" y="41"/>
                              </a:lnTo>
                              <a:lnTo>
                                <a:pt x="49" y="41"/>
                              </a:lnTo>
                              <a:lnTo>
                                <a:pt x="46" y="43"/>
                              </a:lnTo>
                              <a:lnTo>
                                <a:pt x="44" y="44"/>
                              </a:lnTo>
                              <a:lnTo>
                                <a:pt x="42" y="44"/>
                              </a:lnTo>
                              <a:lnTo>
                                <a:pt x="41" y="43"/>
                              </a:lnTo>
                              <a:lnTo>
                                <a:pt x="40" y="42"/>
                              </a:lnTo>
                              <a:lnTo>
                                <a:pt x="40" y="39"/>
                              </a:lnTo>
                              <a:lnTo>
                                <a:pt x="40" y="38"/>
                              </a:lnTo>
                              <a:lnTo>
                                <a:pt x="39" y="37"/>
                              </a:lnTo>
                              <a:lnTo>
                                <a:pt x="37" y="38"/>
                              </a:lnTo>
                              <a:lnTo>
                                <a:pt x="36" y="40"/>
                              </a:lnTo>
                              <a:lnTo>
                                <a:pt x="34" y="43"/>
                              </a:lnTo>
                              <a:lnTo>
                                <a:pt x="32" y="47"/>
                              </a:lnTo>
                              <a:lnTo>
                                <a:pt x="30" y="49"/>
                              </a:lnTo>
                              <a:lnTo>
                                <a:pt x="28" y="54"/>
                              </a:lnTo>
                              <a:lnTo>
                                <a:pt x="26" y="57"/>
                              </a:lnTo>
                              <a:lnTo>
                                <a:pt x="28" y="58"/>
                              </a:lnTo>
                              <a:lnTo>
                                <a:pt x="28" y="61"/>
                              </a:lnTo>
                              <a:lnTo>
                                <a:pt x="28" y="63"/>
                              </a:lnTo>
                              <a:lnTo>
                                <a:pt x="28" y="64"/>
                              </a:lnTo>
                              <a:lnTo>
                                <a:pt x="28" y="67"/>
                              </a:lnTo>
                              <a:lnTo>
                                <a:pt x="28" y="69"/>
                              </a:lnTo>
                              <a:lnTo>
                                <a:pt x="23" y="66"/>
                              </a:lnTo>
                              <a:lnTo>
                                <a:pt x="21" y="61"/>
                              </a:lnTo>
                              <a:lnTo>
                                <a:pt x="14" y="54"/>
                              </a:lnTo>
                              <a:lnTo>
                                <a:pt x="6" y="48"/>
                              </a:lnTo>
                              <a:lnTo>
                                <a:pt x="6" y="47"/>
                              </a:lnTo>
                              <a:lnTo>
                                <a:pt x="6" y="46"/>
                              </a:lnTo>
                              <a:lnTo>
                                <a:pt x="7" y="46"/>
                              </a:lnTo>
                              <a:lnTo>
                                <a:pt x="5" y="46"/>
                              </a:lnTo>
                              <a:lnTo>
                                <a:pt x="4" y="46"/>
                              </a:lnTo>
                              <a:lnTo>
                                <a:pt x="3" y="46"/>
                              </a:lnTo>
                              <a:lnTo>
                                <a:pt x="2" y="44"/>
                              </a:lnTo>
                              <a:lnTo>
                                <a:pt x="0" y="42"/>
                              </a:lnTo>
                              <a:lnTo>
                                <a:pt x="0" y="41"/>
                              </a:lnTo>
                              <a:lnTo>
                                <a:pt x="1" y="41"/>
                              </a:lnTo>
                              <a:lnTo>
                                <a:pt x="2" y="40"/>
                              </a:lnTo>
                              <a:lnTo>
                                <a:pt x="3" y="38"/>
                              </a:lnTo>
                              <a:lnTo>
                                <a:pt x="4" y="37"/>
                              </a:lnTo>
                              <a:lnTo>
                                <a:pt x="4" y="36"/>
                              </a:lnTo>
                              <a:lnTo>
                                <a:pt x="2" y="32"/>
                              </a:lnTo>
                              <a:lnTo>
                                <a:pt x="1" y="29"/>
                              </a:lnTo>
                              <a:lnTo>
                                <a:pt x="1" y="24"/>
                              </a:lnTo>
                              <a:lnTo>
                                <a:pt x="1" y="22"/>
                              </a:lnTo>
                              <a:lnTo>
                                <a:pt x="2" y="22"/>
                              </a:lnTo>
                              <a:lnTo>
                                <a:pt x="6" y="21"/>
                              </a:lnTo>
                              <a:lnTo>
                                <a:pt x="6" y="17"/>
                              </a:lnTo>
                              <a:lnTo>
                                <a:pt x="6" y="16"/>
                              </a:lnTo>
                              <a:lnTo>
                                <a:pt x="7" y="14"/>
                              </a:lnTo>
                              <a:lnTo>
                                <a:pt x="8" y="12"/>
                              </a:lnTo>
                              <a:lnTo>
                                <a:pt x="10" y="11"/>
                              </a:lnTo>
                              <a:lnTo>
                                <a:pt x="13" y="8"/>
                              </a:lnTo>
                              <a:lnTo>
                                <a:pt x="14" y="8"/>
                              </a:lnTo>
                              <a:lnTo>
                                <a:pt x="15" y="8"/>
                              </a:lnTo>
                              <a:lnTo>
                                <a:pt x="17" y="11"/>
                              </a:lnTo>
                              <a:lnTo>
                                <a:pt x="19" y="10"/>
                              </a:lnTo>
                              <a:lnTo>
                                <a:pt x="19" y="8"/>
                              </a:lnTo>
                              <a:lnTo>
                                <a:pt x="17" y="4"/>
                              </a:lnTo>
                              <a:lnTo>
                                <a:pt x="15" y="1"/>
                              </a:lnTo>
                              <a:lnTo>
                                <a:pt x="16" y="0"/>
                              </a:lnTo>
                              <a:lnTo>
                                <a:pt x="17" y="0"/>
                              </a:lnTo>
                              <a:lnTo>
                                <a:pt x="19" y="0"/>
                              </a:lnTo>
                              <a:lnTo>
                                <a:pt x="20" y="1"/>
                              </a:lnTo>
                              <a:lnTo>
                                <a:pt x="21" y="0"/>
                              </a:lnTo>
                              <a:lnTo>
                                <a:pt x="23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01" name="Freeform 182">
                          <a:extLst>
                            <a:ext uri="{FF2B5EF4-FFF2-40B4-BE49-F238E27FC236}">
                              <a16:creationId xmlns:a16="http://schemas.microsoft.com/office/drawing/2014/main" id="{5C9848BC-8476-6D6D-7BF0-44CF64F047B0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429371" y="8126870"/>
                          <a:ext cx="98873" cy="76901"/>
                        </a:xfrm>
                        <a:custGeom>
                          <a:avLst/>
                          <a:gdLst>
                            <a:gd name="T0" fmla="*/ 63 w 80"/>
                            <a:gd name="T1" fmla="*/ 8 h 62"/>
                            <a:gd name="T2" fmla="*/ 69 w 80"/>
                            <a:gd name="T3" fmla="*/ 12 h 62"/>
                            <a:gd name="T4" fmla="*/ 73 w 80"/>
                            <a:gd name="T5" fmla="*/ 15 h 62"/>
                            <a:gd name="T6" fmla="*/ 77 w 80"/>
                            <a:gd name="T7" fmla="*/ 24 h 62"/>
                            <a:gd name="T8" fmla="*/ 79 w 80"/>
                            <a:gd name="T9" fmla="*/ 25 h 62"/>
                            <a:gd name="T10" fmla="*/ 77 w 80"/>
                            <a:gd name="T11" fmla="*/ 31 h 62"/>
                            <a:gd name="T12" fmla="*/ 75 w 80"/>
                            <a:gd name="T13" fmla="*/ 41 h 62"/>
                            <a:gd name="T14" fmla="*/ 72 w 80"/>
                            <a:gd name="T15" fmla="*/ 42 h 62"/>
                            <a:gd name="T16" fmla="*/ 70 w 80"/>
                            <a:gd name="T17" fmla="*/ 48 h 62"/>
                            <a:gd name="T18" fmla="*/ 63 w 80"/>
                            <a:gd name="T19" fmla="*/ 50 h 62"/>
                            <a:gd name="T20" fmla="*/ 55 w 80"/>
                            <a:gd name="T21" fmla="*/ 49 h 62"/>
                            <a:gd name="T22" fmla="*/ 52 w 80"/>
                            <a:gd name="T23" fmla="*/ 49 h 62"/>
                            <a:gd name="T24" fmla="*/ 46 w 80"/>
                            <a:gd name="T25" fmla="*/ 51 h 62"/>
                            <a:gd name="T26" fmla="*/ 36 w 80"/>
                            <a:gd name="T27" fmla="*/ 59 h 62"/>
                            <a:gd name="T28" fmla="*/ 32 w 80"/>
                            <a:gd name="T29" fmla="*/ 59 h 62"/>
                            <a:gd name="T30" fmla="*/ 27 w 80"/>
                            <a:gd name="T31" fmla="*/ 60 h 62"/>
                            <a:gd name="T32" fmla="*/ 21 w 80"/>
                            <a:gd name="T33" fmla="*/ 61 h 62"/>
                            <a:gd name="T34" fmla="*/ 16 w 80"/>
                            <a:gd name="T35" fmla="*/ 60 h 62"/>
                            <a:gd name="T36" fmla="*/ 13 w 80"/>
                            <a:gd name="T37" fmla="*/ 59 h 62"/>
                            <a:gd name="T38" fmla="*/ 8 w 80"/>
                            <a:gd name="T39" fmla="*/ 58 h 62"/>
                            <a:gd name="T40" fmla="*/ 6 w 80"/>
                            <a:gd name="T41" fmla="*/ 52 h 62"/>
                            <a:gd name="T42" fmla="*/ 2 w 80"/>
                            <a:gd name="T43" fmla="*/ 44 h 62"/>
                            <a:gd name="T44" fmla="*/ 2 w 80"/>
                            <a:gd name="T45" fmla="*/ 39 h 62"/>
                            <a:gd name="T46" fmla="*/ 1 w 80"/>
                            <a:gd name="T47" fmla="*/ 33 h 62"/>
                            <a:gd name="T48" fmla="*/ 3 w 80"/>
                            <a:gd name="T49" fmla="*/ 30 h 62"/>
                            <a:gd name="T50" fmla="*/ 4 w 80"/>
                            <a:gd name="T51" fmla="*/ 20 h 62"/>
                            <a:gd name="T52" fmla="*/ 5 w 80"/>
                            <a:gd name="T53" fmla="*/ 20 h 62"/>
                            <a:gd name="T54" fmla="*/ 9 w 80"/>
                            <a:gd name="T55" fmla="*/ 20 h 62"/>
                            <a:gd name="T56" fmla="*/ 10 w 80"/>
                            <a:gd name="T57" fmla="*/ 14 h 62"/>
                            <a:gd name="T58" fmla="*/ 19 w 80"/>
                            <a:gd name="T59" fmla="*/ 8 h 62"/>
                            <a:gd name="T60" fmla="*/ 23 w 80"/>
                            <a:gd name="T61" fmla="*/ 9 h 62"/>
                            <a:gd name="T62" fmla="*/ 26 w 80"/>
                            <a:gd name="T63" fmla="*/ 11 h 62"/>
                            <a:gd name="T64" fmla="*/ 27 w 80"/>
                            <a:gd name="T65" fmla="*/ 7 h 62"/>
                            <a:gd name="T66" fmla="*/ 35 w 80"/>
                            <a:gd name="T67" fmla="*/ 5 h 62"/>
                            <a:gd name="T68" fmla="*/ 36 w 80"/>
                            <a:gd name="T69" fmla="*/ 5 h 62"/>
                            <a:gd name="T70" fmla="*/ 42 w 80"/>
                            <a:gd name="T71" fmla="*/ 2 h 62"/>
                            <a:gd name="T72" fmla="*/ 45 w 80"/>
                            <a:gd name="T73" fmla="*/ 2 h 62"/>
                            <a:gd name="T74" fmla="*/ 49 w 80"/>
                            <a:gd name="T75" fmla="*/ 2 h 62"/>
                            <a:gd name="T76" fmla="*/ 55 w 80"/>
                            <a:gd name="T77" fmla="*/ 0 h 62"/>
                            <a:gd name="T78" fmla="*/ 58 w 80"/>
                            <a:gd name="T79" fmla="*/ 2 h 62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</a:cxnLst>
                          <a:rect l="0" t="0" r="r" b="b"/>
                          <a:pathLst>
                            <a:path w="80" h="62">
                              <a:moveTo>
                                <a:pt x="58" y="2"/>
                              </a:moveTo>
                              <a:lnTo>
                                <a:pt x="63" y="8"/>
                              </a:lnTo>
                              <a:lnTo>
                                <a:pt x="66" y="10"/>
                              </a:lnTo>
                              <a:lnTo>
                                <a:pt x="69" y="12"/>
                              </a:lnTo>
                              <a:lnTo>
                                <a:pt x="72" y="14"/>
                              </a:lnTo>
                              <a:lnTo>
                                <a:pt x="73" y="15"/>
                              </a:lnTo>
                              <a:lnTo>
                                <a:pt x="75" y="21"/>
                              </a:lnTo>
                              <a:lnTo>
                                <a:pt x="77" y="24"/>
                              </a:lnTo>
                              <a:lnTo>
                                <a:pt x="78" y="25"/>
                              </a:lnTo>
                              <a:lnTo>
                                <a:pt x="79" y="25"/>
                              </a:lnTo>
                              <a:lnTo>
                                <a:pt x="79" y="26"/>
                              </a:lnTo>
                              <a:lnTo>
                                <a:pt x="77" y="31"/>
                              </a:lnTo>
                              <a:lnTo>
                                <a:pt x="76" y="41"/>
                              </a:lnTo>
                              <a:lnTo>
                                <a:pt x="75" y="41"/>
                              </a:lnTo>
                              <a:lnTo>
                                <a:pt x="74" y="41"/>
                              </a:lnTo>
                              <a:lnTo>
                                <a:pt x="72" y="42"/>
                              </a:lnTo>
                              <a:lnTo>
                                <a:pt x="71" y="42"/>
                              </a:lnTo>
                              <a:lnTo>
                                <a:pt x="70" y="48"/>
                              </a:lnTo>
                              <a:lnTo>
                                <a:pt x="66" y="49"/>
                              </a:lnTo>
                              <a:lnTo>
                                <a:pt x="63" y="50"/>
                              </a:lnTo>
                              <a:lnTo>
                                <a:pt x="60" y="50"/>
                              </a:lnTo>
                              <a:lnTo>
                                <a:pt x="55" y="49"/>
                              </a:lnTo>
                              <a:lnTo>
                                <a:pt x="53" y="49"/>
                              </a:lnTo>
                              <a:lnTo>
                                <a:pt x="52" y="49"/>
                              </a:lnTo>
                              <a:lnTo>
                                <a:pt x="47" y="50"/>
                              </a:lnTo>
                              <a:lnTo>
                                <a:pt x="46" y="51"/>
                              </a:lnTo>
                              <a:lnTo>
                                <a:pt x="41" y="57"/>
                              </a:lnTo>
                              <a:lnTo>
                                <a:pt x="36" y="59"/>
                              </a:lnTo>
                              <a:lnTo>
                                <a:pt x="35" y="60"/>
                              </a:lnTo>
                              <a:lnTo>
                                <a:pt x="32" y="59"/>
                              </a:lnTo>
                              <a:lnTo>
                                <a:pt x="30" y="59"/>
                              </a:lnTo>
                              <a:lnTo>
                                <a:pt x="27" y="60"/>
                              </a:lnTo>
                              <a:lnTo>
                                <a:pt x="22" y="61"/>
                              </a:lnTo>
                              <a:lnTo>
                                <a:pt x="21" y="61"/>
                              </a:lnTo>
                              <a:lnTo>
                                <a:pt x="16" y="61"/>
                              </a:lnTo>
                              <a:lnTo>
                                <a:pt x="16" y="60"/>
                              </a:lnTo>
                              <a:lnTo>
                                <a:pt x="16" y="59"/>
                              </a:lnTo>
                              <a:lnTo>
                                <a:pt x="13" y="59"/>
                              </a:lnTo>
                              <a:lnTo>
                                <a:pt x="10" y="59"/>
                              </a:lnTo>
                              <a:lnTo>
                                <a:pt x="8" y="58"/>
                              </a:lnTo>
                              <a:lnTo>
                                <a:pt x="7" y="53"/>
                              </a:lnTo>
                              <a:lnTo>
                                <a:pt x="6" y="52"/>
                              </a:lnTo>
                              <a:lnTo>
                                <a:pt x="4" y="50"/>
                              </a:lnTo>
                              <a:lnTo>
                                <a:pt x="2" y="44"/>
                              </a:lnTo>
                              <a:lnTo>
                                <a:pt x="1" y="41"/>
                              </a:lnTo>
                              <a:lnTo>
                                <a:pt x="2" y="39"/>
                              </a:lnTo>
                              <a:lnTo>
                                <a:pt x="0" y="34"/>
                              </a:lnTo>
                              <a:lnTo>
                                <a:pt x="1" y="33"/>
                              </a:lnTo>
                              <a:lnTo>
                                <a:pt x="3" y="32"/>
                              </a:lnTo>
                              <a:lnTo>
                                <a:pt x="3" y="30"/>
                              </a:lnTo>
                              <a:lnTo>
                                <a:pt x="2" y="26"/>
                              </a:lnTo>
                              <a:lnTo>
                                <a:pt x="4" y="20"/>
                              </a:lnTo>
                              <a:lnTo>
                                <a:pt x="4" y="20"/>
                              </a:lnTo>
                              <a:lnTo>
                                <a:pt x="5" y="20"/>
                              </a:lnTo>
                              <a:lnTo>
                                <a:pt x="8" y="20"/>
                              </a:lnTo>
                              <a:lnTo>
                                <a:pt x="9" y="20"/>
                              </a:lnTo>
                              <a:lnTo>
                                <a:pt x="10" y="19"/>
                              </a:lnTo>
                              <a:lnTo>
                                <a:pt x="10" y="14"/>
                              </a:lnTo>
                              <a:lnTo>
                                <a:pt x="11" y="12"/>
                              </a:lnTo>
                              <a:lnTo>
                                <a:pt x="19" y="8"/>
                              </a:lnTo>
                              <a:lnTo>
                                <a:pt x="22" y="8"/>
                              </a:lnTo>
                              <a:lnTo>
                                <a:pt x="23" y="9"/>
                              </a:lnTo>
                              <a:lnTo>
                                <a:pt x="25" y="11"/>
                              </a:lnTo>
                              <a:lnTo>
                                <a:pt x="26" y="11"/>
                              </a:lnTo>
                              <a:lnTo>
                                <a:pt x="27" y="9"/>
                              </a:lnTo>
                              <a:lnTo>
                                <a:pt x="27" y="7"/>
                              </a:lnTo>
                              <a:lnTo>
                                <a:pt x="29" y="6"/>
                              </a:lnTo>
                              <a:lnTo>
                                <a:pt x="35" y="5"/>
                              </a:lnTo>
                              <a:lnTo>
                                <a:pt x="35" y="5"/>
                              </a:lnTo>
                              <a:lnTo>
                                <a:pt x="36" y="5"/>
                              </a:lnTo>
                              <a:lnTo>
                                <a:pt x="40" y="3"/>
                              </a:lnTo>
                              <a:lnTo>
                                <a:pt x="42" y="2"/>
                              </a:lnTo>
                              <a:lnTo>
                                <a:pt x="43" y="2"/>
                              </a:lnTo>
                              <a:lnTo>
                                <a:pt x="45" y="2"/>
                              </a:lnTo>
                              <a:lnTo>
                                <a:pt x="47" y="2"/>
                              </a:lnTo>
                              <a:lnTo>
                                <a:pt x="49" y="2"/>
                              </a:lnTo>
                              <a:lnTo>
                                <a:pt x="52" y="2"/>
                              </a:lnTo>
                              <a:lnTo>
                                <a:pt x="55" y="0"/>
                              </a:lnTo>
                              <a:lnTo>
                                <a:pt x="57" y="0"/>
                              </a:lnTo>
                              <a:lnTo>
                                <a:pt x="58" y="2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02" name="Freeform 184">
                          <a:extLst>
                            <a:ext uri="{FF2B5EF4-FFF2-40B4-BE49-F238E27FC236}">
                              <a16:creationId xmlns:a16="http://schemas.microsoft.com/office/drawing/2014/main" id="{A1E8E792-F9BF-F3CE-01E6-4EA48CB0F41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93176" y="8434474"/>
                          <a:ext cx="16477" cy="10986"/>
                        </a:xfrm>
                        <a:custGeom>
                          <a:avLst/>
                          <a:gdLst>
                            <a:gd name="T0" fmla="*/ 12 w 13"/>
                            <a:gd name="T1" fmla="*/ 9 h 11"/>
                            <a:gd name="T2" fmla="*/ 11 w 13"/>
                            <a:gd name="T3" fmla="*/ 10 h 11"/>
                            <a:gd name="T4" fmla="*/ 7 w 13"/>
                            <a:gd name="T5" fmla="*/ 10 h 11"/>
                            <a:gd name="T6" fmla="*/ 5 w 13"/>
                            <a:gd name="T7" fmla="*/ 8 h 11"/>
                            <a:gd name="T8" fmla="*/ 5 w 13"/>
                            <a:gd name="T9" fmla="*/ 4 h 11"/>
                            <a:gd name="T10" fmla="*/ 8 w 13"/>
                            <a:gd name="T11" fmla="*/ 4 h 11"/>
                            <a:gd name="T12" fmla="*/ 11 w 13"/>
                            <a:gd name="T13" fmla="*/ 8 h 11"/>
                            <a:gd name="T14" fmla="*/ 12 w 13"/>
                            <a:gd name="T15" fmla="*/ 9 h 11"/>
                            <a:gd name="T16" fmla="*/ 4 w 13"/>
                            <a:gd name="T17" fmla="*/ 2 h 11"/>
                            <a:gd name="T18" fmla="*/ 2 w 13"/>
                            <a:gd name="T19" fmla="*/ 3 h 11"/>
                            <a:gd name="T20" fmla="*/ 0 w 13"/>
                            <a:gd name="T21" fmla="*/ 1 h 11"/>
                            <a:gd name="T22" fmla="*/ 0 w 13"/>
                            <a:gd name="T23" fmla="*/ 1 h 11"/>
                            <a:gd name="T24" fmla="*/ 2 w 13"/>
                            <a:gd name="T25" fmla="*/ 0 h 11"/>
                            <a:gd name="T26" fmla="*/ 3 w 13"/>
                            <a:gd name="T27" fmla="*/ 1 h 11"/>
                            <a:gd name="T28" fmla="*/ 4 w 13"/>
                            <a:gd name="T29" fmla="*/ 1 h 11"/>
                            <a:gd name="T30" fmla="*/ 4 w 13"/>
                            <a:gd name="T31" fmla="*/ 2 h 1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</a:cxnLst>
                          <a:rect l="0" t="0" r="r" b="b"/>
                          <a:pathLst>
                            <a:path w="13" h="11">
                              <a:moveTo>
                                <a:pt x="12" y="9"/>
                              </a:moveTo>
                              <a:lnTo>
                                <a:pt x="11" y="10"/>
                              </a:lnTo>
                              <a:lnTo>
                                <a:pt x="7" y="10"/>
                              </a:lnTo>
                              <a:lnTo>
                                <a:pt x="5" y="8"/>
                              </a:lnTo>
                              <a:lnTo>
                                <a:pt x="5" y="4"/>
                              </a:lnTo>
                              <a:lnTo>
                                <a:pt x="8" y="4"/>
                              </a:lnTo>
                              <a:lnTo>
                                <a:pt x="11" y="8"/>
                              </a:lnTo>
                              <a:lnTo>
                                <a:pt x="12" y="9"/>
                              </a:lnTo>
                              <a:close/>
                              <a:moveTo>
                                <a:pt x="4" y="2"/>
                              </a:moveTo>
                              <a:lnTo>
                                <a:pt x="2" y="3"/>
                              </a:lnTo>
                              <a:lnTo>
                                <a:pt x="0" y="1"/>
                              </a:lnTo>
                              <a:lnTo>
                                <a:pt x="0" y="1"/>
                              </a:lnTo>
                              <a:lnTo>
                                <a:pt x="2" y="0"/>
                              </a:lnTo>
                              <a:lnTo>
                                <a:pt x="3" y="1"/>
                              </a:lnTo>
                              <a:lnTo>
                                <a:pt x="4" y="1"/>
                              </a:lnTo>
                              <a:lnTo>
                                <a:pt x="4" y="2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03" name="Freeform 185">
                          <a:extLst>
                            <a:ext uri="{FF2B5EF4-FFF2-40B4-BE49-F238E27FC236}">
                              <a16:creationId xmlns:a16="http://schemas.microsoft.com/office/drawing/2014/main" id="{964935C4-54F1-E0AE-86B5-9745D875AF2B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98668" y="8434474"/>
                          <a:ext cx="10986" cy="10986"/>
                        </a:xfrm>
                        <a:custGeom>
                          <a:avLst/>
                          <a:gdLst>
                            <a:gd name="T0" fmla="*/ 7 w 8"/>
                            <a:gd name="T1" fmla="*/ 5 h 7"/>
                            <a:gd name="T2" fmla="*/ 6 w 8"/>
                            <a:gd name="T3" fmla="*/ 6 h 7"/>
                            <a:gd name="T4" fmla="*/ 2 w 8"/>
                            <a:gd name="T5" fmla="*/ 6 h 7"/>
                            <a:gd name="T6" fmla="*/ 0 w 8"/>
                            <a:gd name="T7" fmla="*/ 4 h 7"/>
                            <a:gd name="T8" fmla="*/ 0 w 8"/>
                            <a:gd name="T9" fmla="*/ 0 h 7"/>
                            <a:gd name="T10" fmla="*/ 3 w 8"/>
                            <a:gd name="T11" fmla="*/ 0 h 7"/>
                            <a:gd name="T12" fmla="*/ 6 w 8"/>
                            <a:gd name="T13" fmla="*/ 4 h 7"/>
                            <a:gd name="T14" fmla="*/ 7 w 8"/>
                            <a:gd name="T15" fmla="*/ 5 h 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8" h="7">
                              <a:moveTo>
                                <a:pt x="7" y="5"/>
                              </a:moveTo>
                              <a:lnTo>
                                <a:pt x="6" y="6"/>
                              </a:lnTo>
                              <a:lnTo>
                                <a:pt x="2" y="6"/>
                              </a:lnTo>
                              <a:lnTo>
                                <a:pt x="0" y="4"/>
                              </a:lnTo>
                              <a:lnTo>
                                <a:pt x="0" y="0"/>
                              </a:lnTo>
                              <a:lnTo>
                                <a:pt x="3" y="0"/>
                              </a:lnTo>
                              <a:lnTo>
                                <a:pt x="6" y="4"/>
                              </a:lnTo>
                              <a:lnTo>
                                <a:pt x="7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04" name="Freeform 186">
                          <a:extLst>
                            <a:ext uri="{FF2B5EF4-FFF2-40B4-BE49-F238E27FC236}">
                              <a16:creationId xmlns:a16="http://schemas.microsoft.com/office/drawing/2014/main" id="{229F7842-4EBB-59CE-2624-C9DA3C07361D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93176" y="8434474"/>
                          <a:ext cx="5491" cy="5491"/>
                        </a:xfrm>
                        <a:custGeom>
                          <a:avLst/>
                          <a:gdLst>
                            <a:gd name="T0" fmla="*/ 4 w 5"/>
                            <a:gd name="T1" fmla="*/ 2 h 4"/>
                            <a:gd name="T2" fmla="*/ 2 w 5"/>
                            <a:gd name="T3" fmla="*/ 3 h 4"/>
                            <a:gd name="T4" fmla="*/ 0 w 5"/>
                            <a:gd name="T5" fmla="*/ 1 h 4"/>
                            <a:gd name="T6" fmla="*/ 0 w 5"/>
                            <a:gd name="T7" fmla="*/ 1 h 4"/>
                            <a:gd name="T8" fmla="*/ 2 w 5"/>
                            <a:gd name="T9" fmla="*/ 0 h 4"/>
                            <a:gd name="T10" fmla="*/ 3 w 5"/>
                            <a:gd name="T11" fmla="*/ 1 h 4"/>
                            <a:gd name="T12" fmla="*/ 4 w 5"/>
                            <a:gd name="T13" fmla="*/ 1 h 4"/>
                            <a:gd name="T14" fmla="*/ 4 w 5"/>
                            <a:gd name="T15" fmla="*/ 2 h 4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5" h="4">
                              <a:moveTo>
                                <a:pt x="4" y="2"/>
                              </a:moveTo>
                              <a:lnTo>
                                <a:pt x="2" y="3"/>
                              </a:lnTo>
                              <a:lnTo>
                                <a:pt x="0" y="1"/>
                              </a:lnTo>
                              <a:lnTo>
                                <a:pt x="0" y="1"/>
                              </a:lnTo>
                              <a:lnTo>
                                <a:pt x="2" y="0"/>
                              </a:lnTo>
                              <a:lnTo>
                                <a:pt x="3" y="1"/>
                              </a:lnTo>
                              <a:lnTo>
                                <a:pt x="4" y="1"/>
                              </a:lnTo>
                              <a:lnTo>
                                <a:pt x="4" y="2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05" name="Freeform 187">
                          <a:extLst>
                            <a:ext uri="{FF2B5EF4-FFF2-40B4-BE49-F238E27FC236}">
                              <a16:creationId xmlns:a16="http://schemas.microsoft.com/office/drawing/2014/main" id="{456152A7-42A7-3353-1152-8F5BB90AA99A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781204" y="7484195"/>
                          <a:ext cx="148311" cy="175774"/>
                        </a:xfrm>
                        <a:custGeom>
                          <a:avLst/>
                          <a:gdLst>
                            <a:gd name="T0" fmla="*/ 42 w 118"/>
                            <a:gd name="T1" fmla="*/ 27 h 143"/>
                            <a:gd name="T2" fmla="*/ 11 w 118"/>
                            <a:gd name="T3" fmla="*/ 97 h 143"/>
                            <a:gd name="T4" fmla="*/ 22 w 118"/>
                            <a:gd name="T5" fmla="*/ 98 h 143"/>
                            <a:gd name="T6" fmla="*/ 10 w 118"/>
                            <a:gd name="T7" fmla="*/ 95 h 143"/>
                            <a:gd name="T8" fmla="*/ 113 w 118"/>
                            <a:gd name="T9" fmla="*/ 16 h 143"/>
                            <a:gd name="T10" fmla="*/ 98 w 118"/>
                            <a:gd name="T11" fmla="*/ 10 h 143"/>
                            <a:gd name="T12" fmla="*/ 67 w 118"/>
                            <a:gd name="T13" fmla="*/ 18 h 143"/>
                            <a:gd name="T14" fmla="*/ 47 w 118"/>
                            <a:gd name="T15" fmla="*/ 36 h 143"/>
                            <a:gd name="T16" fmla="*/ 40 w 118"/>
                            <a:gd name="T17" fmla="*/ 41 h 143"/>
                            <a:gd name="T18" fmla="*/ 26 w 118"/>
                            <a:gd name="T19" fmla="*/ 79 h 143"/>
                            <a:gd name="T20" fmla="*/ 19 w 118"/>
                            <a:gd name="T21" fmla="*/ 89 h 143"/>
                            <a:gd name="T22" fmla="*/ 26 w 118"/>
                            <a:gd name="T23" fmla="*/ 101 h 143"/>
                            <a:gd name="T24" fmla="*/ 27 w 118"/>
                            <a:gd name="T25" fmla="*/ 106 h 143"/>
                            <a:gd name="T26" fmla="*/ 16 w 118"/>
                            <a:gd name="T27" fmla="*/ 103 h 143"/>
                            <a:gd name="T28" fmla="*/ 3 w 118"/>
                            <a:gd name="T29" fmla="*/ 104 h 143"/>
                            <a:gd name="T30" fmla="*/ 15 w 118"/>
                            <a:gd name="T31" fmla="*/ 111 h 143"/>
                            <a:gd name="T32" fmla="*/ 29 w 118"/>
                            <a:gd name="T33" fmla="*/ 113 h 143"/>
                            <a:gd name="T34" fmla="*/ 33 w 118"/>
                            <a:gd name="T35" fmla="*/ 108 h 143"/>
                            <a:gd name="T36" fmla="*/ 39 w 118"/>
                            <a:gd name="T37" fmla="*/ 110 h 143"/>
                            <a:gd name="T38" fmla="*/ 44 w 118"/>
                            <a:gd name="T39" fmla="*/ 109 h 143"/>
                            <a:gd name="T40" fmla="*/ 50 w 118"/>
                            <a:gd name="T41" fmla="*/ 109 h 143"/>
                            <a:gd name="T42" fmla="*/ 53 w 118"/>
                            <a:gd name="T43" fmla="*/ 114 h 143"/>
                            <a:gd name="T44" fmla="*/ 65 w 118"/>
                            <a:gd name="T45" fmla="*/ 117 h 143"/>
                            <a:gd name="T46" fmla="*/ 73 w 118"/>
                            <a:gd name="T47" fmla="*/ 122 h 143"/>
                            <a:gd name="T48" fmla="*/ 73 w 118"/>
                            <a:gd name="T49" fmla="*/ 131 h 143"/>
                            <a:gd name="T50" fmla="*/ 70 w 118"/>
                            <a:gd name="T51" fmla="*/ 137 h 143"/>
                            <a:gd name="T52" fmla="*/ 73 w 118"/>
                            <a:gd name="T53" fmla="*/ 142 h 143"/>
                            <a:gd name="T54" fmla="*/ 83 w 118"/>
                            <a:gd name="T55" fmla="*/ 135 h 143"/>
                            <a:gd name="T56" fmla="*/ 76 w 118"/>
                            <a:gd name="T57" fmla="*/ 130 h 143"/>
                            <a:gd name="T58" fmla="*/ 79 w 118"/>
                            <a:gd name="T59" fmla="*/ 128 h 143"/>
                            <a:gd name="T60" fmla="*/ 83 w 118"/>
                            <a:gd name="T61" fmla="*/ 122 h 143"/>
                            <a:gd name="T62" fmla="*/ 87 w 118"/>
                            <a:gd name="T63" fmla="*/ 111 h 143"/>
                            <a:gd name="T64" fmla="*/ 84 w 118"/>
                            <a:gd name="T65" fmla="*/ 102 h 143"/>
                            <a:gd name="T66" fmla="*/ 79 w 118"/>
                            <a:gd name="T67" fmla="*/ 91 h 143"/>
                            <a:gd name="T68" fmla="*/ 85 w 118"/>
                            <a:gd name="T69" fmla="*/ 87 h 143"/>
                            <a:gd name="T70" fmla="*/ 94 w 118"/>
                            <a:gd name="T71" fmla="*/ 89 h 143"/>
                            <a:gd name="T72" fmla="*/ 105 w 118"/>
                            <a:gd name="T73" fmla="*/ 83 h 143"/>
                            <a:gd name="T74" fmla="*/ 103 w 118"/>
                            <a:gd name="T75" fmla="*/ 78 h 143"/>
                            <a:gd name="T76" fmla="*/ 111 w 118"/>
                            <a:gd name="T77" fmla="*/ 72 h 143"/>
                            <a:gd name="T78" fmla="*/ 111 w 118"/>
                            <a:gd name="T79" fmla="*/ 61 h 143"/>
                            <a:gd name="T80" fmla="*/ 103 w 118"/>
                            <a:gd name="T81" fmla="*/ 59 h 143"/>
                            <a:gd name="T82" fmla="*/ 103 w 118"/>
                            <a:gd name="T83" fmla="*/ 53 h 143"/>
                            <a:gd name="T84" fmla="*/ 112 w 118"/>
                            <a:gd name="T85" fmla="*/ 50 h 143"/>
                            <a:gd name="T86" fmla="*/ 117 w 118"/>
                            <a:gd name="T87" fmla="*/ 34 h 143"/>
                            <a:gd name="T88" fmla="*/ 20 w 118"/>
                            <a:gd name="T89" fmla="*/ 111 h 143"/>
                            <a:gd name="T90" fmla="*/ 2 w 118"/>
                            <a:gd name="T91" fmla="*/ 111 h 143"/>
                            <a:gd name="T92" fmla="*/ 2 w 118"/>
                            <a:gd name="T93" fmla="*/ 119 h 143"/>
                            <a:gd name="T94" fmla="*/ 10 w 118"/>
                            <a:gd name="T95" fmla="*/ 117 h 143"/>
                            <a:gd name="T96" fmla="*/ 17 w 118"/>
                            <a:gd name="T97" fmla="*/ 120 h 143"/>
                            <a:gd name="T98" fmla="*/ 27 w 118"/>
                            <a:gd name="T99" fmla="*/ 112 h 143"/>
                            <a:gd name="T100" fmla="*/ 104 w 118"/>
                            <a:gd name="T101" fmla="*/ 0 h 143"/>
                            <a:gd name="T102" fmla="*/ 105 w 118"/>
                            <a:gd name="T103" fmla="*/ 0 h 143"/>
                            <a:gd name="T104" fmla="*/ 48 w 118"/>
                            <a:gd name="T105" fmla="*/ 20 h 143"/>
                            <a:gd name="T106" fmla="*/ 85 w 118"/>
                            <a:gd name="T107" fmla="*/ 7 h 143"/>
                            <a:gd name="T108" fmla="*/ 73 w 118"/>
                            <a:gd name="T109" fmla="*/ 9 h 143"/>
                            <a:gd name="T110" fmla="*/ 71 w 118"/>
                            <a:gd name="T111" fmla="*/ 8 h 143"/>
                            <a:gd name="T112" fmla="*/ 57 w 118"/>
                            <a:gd name="T113" fmla="*/ 13 h 143"/>
                            <a:gd name="T114" fmla="*/ 68 w 118"/>
                            <a:gd name="T115" fmla="*/ 9 h 14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</a:cxnLst>
                          <a:rect l="0" t="0" r="r" b="b"/>
                          <a:pathLst>
                            <a:path w="118" h="143">
                              <a:moveTo>
                                <a:pt x="44" y="32"/>
                              </a:moveTo>
                              <a:lnTo>
                                <a:pt x="47" y="28"/>
                              </a:lnTo>
                              <a:lnTo>
                                <a:pt x="47" y="23"/>
                              </a:lnTo>
                              <a:lnTo>
                                <a:pt x="42" y="27"/>
                              </a:lnTo>
                              <a:lnTo>
                                <a:pt x="42" y="30"/>
                              </a:lnTo>
                              <a:lnTo>
                                <a:pt x="42" y="31"/>
                              </a:lnTo>
                              <a:lnTo>
                                <a:pt x="44" y="32"/>
                              </a:lnTo>
                              <a:close/>
                              <a:moveTo>
                                <a:pt x="11" y="97"/>
                              </a:moveTo>
                              <a:lnTo>
                                <a:pt x="14" y="97"/>
                              </a:lnTo>
                              <a:lnTo>
                                <a:pt x="18" y="100"/>
                              </a:lnTo>
                              <a:lnTo>
                                <a:pt x="22" y="99"/>
                              </a:lnTo>
                              <a:lnTo>
                                <a:pt x="22" y="98"/>
                              </a:lnTo>
                              <a:lnTo>
                                <a:pt x="21" y="97"/>
                              </a:lnTo>
                              <a:lnTo>
                                <a:pt x="18" y="94"/>
                              </a:lnTo>
                              <a:lnTo>
                                <a:pt x="13" y="94"/>
                              </a:lnTo>
                              <a:lnTo>
                                <a:pt x="10" y="95"/>
                              </a:lnTo>
                              <a:lnTo>
                                <a:pt x="10" y="96"/>
                              </a:lnTo>
                              <a:lnTo>
                                <a:pt x="11" y="97"/>
                              </a:lnTo>
                              <a:close/>
                              <a:moveTo>
                                <a:pt x="117" y="17"/>
                              </a:moveTo>
                              <a:lnTo>
                                <a:pt x="113" y="16"/>
                              </a:lnTo>
                              <a:lnTo>
                                <a:pt x="110" y="15"/>
                              </a:lnTo>
                              <a:lnTo>
                                <a:pt x="108" y="13"/>
                              </a:lnTo>
                              <a:lnTo>
                                <a:pt x="106" y="9"/>
                              </a:lnTo>
                              <a:lnTo>
                                <a:pt x="98" y="10"/>
                              </a:lnTo>
                              <a:lnTo>
                                <a:pt x="92" y="10"/>
                              </a:lnTo>
                              <a:lnTo>
                                <a:pt x="83" y="11"/>
                              </a:lnTo>
                              <a:lnTo>
                                <a:pt x="77" y="13"/>
                              </a:lnTo>
                              <a:lnTo>
                                <a:pt x="67" y="18"/>
                              </a:lnTo>
                              <a:lnTo>
                                <a:pt x="64" y="21"/>
                              </a:lnTo>
                              <a:lnTo>
                                <a:pt x="61" y="27"/>
                              </a:lnTo>
                              <a:lnTo>
                                <a:pt x="52" y="34"/>
                              </a:lnTo>
                              <a:lnTo>
                                <a:pt x="47" y="36"/>
                              </a:lnTo>
                              <a:lnTo>
                                <a:pt x="45" y="35"/>
                              </a:lnTo>
                              <a:lnTo>
                                <a:pt x="43" y="35"/>
                              </a:lnTo>
                              <a:lnTo>
                                <a:pt x="42" y="38"/>
                              </a:lnTo>
                              <a:lnTo>
                                <a:pt x="40" y="41"/>
                              </a:lnTo>
                              <a:lnTo>
                                <a:pt x="37" y="60"/>
                              </a:lnTo>
                              <a:lnTo>
                                <a:pt x="35" y="66"/>
                              </a:lnTo>
                              <a:lnTo>
                                <a:pt x="31" y="72"/>
                              </a:lnTo>
                              <a:lnTo>
                                <a:pt x="26" y="79"/>
                              </a:lnTo>
                              <a:lnTo>
                                <a:pt x="24" y="81"/>
                              </a:lnTo>
                              <a:lnTo>
                                <a:pt x="22" y="82"/>
                              </a:lnTo>
                              <a:lnTo>
                                <a:pt x="21" y="85"/>
                              </a:lnTo>
                              <a:lnTo>
                                <a:pt x="19" y="89"/>
                              </a:lnTo>
                              <a:lnTo>
                                <a:pt x="18" y="91"/>
                              </a:lnTo>
                              <a:lnTo>
                                <a:pt x="24" y="98"/>
                              </a:lnTo>
                              <a:lnTo>
                                <a:pt x="24" y="100"/>
                              </a:lnTo>
                              <a:lnTo>
                                <a:pt x="26" y="101"/>
                              </a:lnTo>
                              <a:lnTo>
                                <a:pt x="20" y="102"/>
                              </a:lnTo>
                              <a:lnTo>
                                <a:pt x="22" y="103"/>
                              </a:lnTo>
                              <a:lnTo>
                                <a:pt x="25" y="105"/>
                              </a:lnTo>
                              <a:lnTo>
                                <a:pt x="27" y="106"/>
                              </a:lnTo>
                              <a:lnTo>
                                <a:pt x="28" y="108"/>
                              </a:lnTo>
                              <a:lnTo>
                                <a:pt x="26" y="108"/>
                              </a:lnTo>
                              <a:lnTo>
                                <a:pt x="24" y="108"/>
                              </a:lnTo>
                              <a:lnTo>
                                <a:pt x="16" y="103"/>
                              </a:lnTo>
                              <a:lnTo>
                                <a:pt x="12" y="102"/>
                              </a:lnTo>
                              <a:lnTo>
                                <a:pt x="6" y="102"/>
                              </a:lnTo>
                              <a:lnTo>
                                <a:pt x="5" y="102"/>
                              </a:lnTo>
                              <a:lnTo>
                                <a:pt x="3" y="104"/>
                              </a:lnTo>
                              <a:lnTo>
                                <a:pt x="5" y="107"/>
                              </a:lnTo>
                              <a:lnTo>
                                <a:pt x="7" y="108"/>
                              </a:lnTo>
                              <a:lnTo>
                                <a:pt x="10" y="109"/>
                              </a:lnTo>
                              <a:lnTo>
                                <a:pt x="15" y="111"/>
                              </a:lnTo>
                              <a:lnTo>
                                <a:pt x="20" y="109"/>
                              </a:lnTo>
                              <a:lnTo>
                                <a:pt x="24" y="111"/>
                              </a:lnTo>
                              <a:lnTo>
                                <a:pt x="27" y="112"/>
                              </a:lnTo>
                              <a:lnTo>
                                <a:pt x="29" y="113"/>
                              </a:lnTo>
                              <a:lnTo>
                                <a:pt x="31" y="113"/>
                              </a:lnTo>
                              <a:lnTo>
                                <a:pt x="32" y="113"/>
                              </a:lnTo>
                              <a:lnTo>
                                <a:pt x="32" y="109"/>
                              </a:lnTo>
                              <a:lnTo>
                                <a:pt x="33" y="108"/>
                              </a:lnTo>
                              <a:lnTo>
                                <a:pt x="35" y="108"/>
                              </a:lnTo>
                              <a:lnTo>
                                <a:pt x="36" y="109"/>
                              </a:lnTo>
                              <a:lnTo>
                                <a:pt x="38" y="110"/>
                              </a:lnTo>
                              <a:lnTo>
                                <a:pt x="39" y="110"/>
                              </a:lnTo>
                              <a:lnTo>
                                <a:pt x="43" y="106"/>
                              </a:lnTo>
                              <a:lnTo>
                                <a:pt x="44" y="107"/>
                              </a:lnTo>
                              <a:lnTo>
                                <a:pt x="44" y="108"/>
                              </a:lnTo>
                              <a:lnTo>
                                <a:pt x="44" y="109"/>
                              </a:lnTo>
                              <a:lnTo>
                                <a:pt x="44" y="111"/>
                              </a:lnTo>
                              <a:lnTo>
                                <a:pt x="46" y="111"/>
                              </a:lnTo>
                              <a:lnTo>
                                <a:pt x="49" y="111"/>
                              </a:lnTo>
                              <a:lnTo>
                                <a:pt x="50" y="109"/>
                              </a:lnTo>
                              <a:lnTo>
                                <a:pt x="51" y="108"/>
                              </a:lnTo>
                              <a:lnTo>
                                <a:pt x="52" y="108"/>
                              </a:lnTo>
                              <a:lnTo>
                                <a:pt x="53" y="111"/>
                              </a:lnTo>
                              <a:lnTo>
                                <a:pt x="53" y="114"/>
                              </a:lnTo>
                              <a:lnTo>
                                <a:pt x="57" y="117"/>
                              </a:lnTo>
                              <a:lnTo>
                                <a:pt x="60" y="118"/>
                              </a:lnTo>
                              <a:lnTo>
                                <a:pt x="64" y="117"/>
                              </a:lnTo>
                              <a:lnTo>
                                <a:pt x="65" y="117"/>
                              </a:lnTo>
                              <a:lnTo>
                                <a:pt x="66" y="117"/>
                              </a:lnTo>
                              <a:lnTo>
                                <a:pt x="67" y="119"/>
                              </a:lnTo>
                              <a:lnTo>
                                <a:pt x="69" y="121"/>
                              </a:lnTo>
                              <a:lnTo>
                                <a:pt x="73" y="122"/>
                              </a:lnTo>
                              <a:lnTo>
                                <a:pt x="74" y="123"/>
                              </a:lnTo>
                              <a:lnTo>
                                <a:pt x="75" y="124"/>
                              </a:lnTo>
                              <a:lnTo>
                                <a:pt x="75" y="126"/>
                              </a:lnTo>
                              <a:lnTo>
                                <a:pt x="73" y="131"/>
                              </a:lnTo>
                              <a:lnTo>
                                <a:pt x="73" y="132"/>
                              </a:lnTo>
                              <a:lnTo>
                                <a:pt x="73" y="133"/>
                              </a:lnTo>
                              <a:lnTo>
                                <a:pt x="73" y="134"/>
                              </a:lnTo>
                              <a:lnTo>
                                <a:pt x="70" y="137"/>
                              </a:lnTo>
                              <a:lnTo>
                                <a:pt x="70" y="138"/>
                              </a:lnTo>
                              <a:lnTo>
                                <a:pt x="71" y="140"/>
                              </a:lnTo>
                              <a:lnTo>
                                <a:pt x="71" y="141"/>
                              </a:lnTo>
                              <a:lnTo>
                                <a:pt x="73" y="142"/>
                              </a:lnTo>
                              <a:lnTo>
                                <a:pt x="74" y="142"/>
                              </a:lnTo>
                              <a:lnTo>
                                <a:pt x="78" y="142"/>
                              </a:lnTo>
                              <a:lnTo>
                                <a:pt x="81" y="142"/>
                              </a:lnTo>
                              <a:lnTo>
                                <a:pt x="83" y="135"/>
                              </a:lnTo>
                              <a:lnTo>
                                <a:pt x="81" y="133"/>
                              </a:lnTo>
                              <a:lnTo>
                                <a:pt x="79" y="131"/>
                              </a:lnTo>
                              <a:lnTo>
                                <a:pt x="78" y="131"/>
                              </a:lnTo>
                              <a:lnTo>
                                <a:pt x="76" y="130"/>
                              </a:lnTo>
                              <a:lnTo>
                                <a:pt x="76" y="129"/>
                              </a:lnTo>
                              <a:lnTo>
                                <a:pt x="77" y="128"/>
                              </a:lnTo>
                              <a:lnTo>
                                <a:pt x="79" y="128"/>
                              </a:lnTo>
                              <a:lnTo>
                                <a:pt x="79" y="128"/>
                              </a:lnTo>
                              <a:lnTo>
                                <a:pt x="85" y="124"/>
                              </a:lnTo>
                              <a:lnTo>
                                <a:pt x="85" y="122"/>
                              </a:lnTo>
                              <a:lnTo>
                                <a:pt x="84" y="122"/>
                              </a:lnTo>
                              <a:lnTo>
                                <a:pt x="83" y="122"/>
                              </a:lnTo>
                              <a:lnTo>
                                <a:pt x="83" y="121"/>
                              </a:lnTo>
                              <a:lnTo>
                                <a:pt x="83" y="120"/>
                              </a:lnTo>
                              <a:lnTo>
                                <a:pt x="85" y="113"/>
                              </a:lnTo>
                              <a:lnTo>
                                <a:pt x="87" y="111"/>
                              </a:lnTo>
                              <a:lnTo>
                                <a:pt x="87" y="109"/>
                              </a:lnTo>
                              <a:lnTo>
                                <a:pt x="87" y="106"/>
                              </a:lnTo>
                              <a:lnTo>
                                <a:pt x="85" y="104"/>
                              </a:lnTo>
                              <a:lnTo>
                                <a:pt x="84" y="102"/>
                              </a:lnTo>
                              <a:lnTo>
                                <a:pt x="84" y="100"/>
                              </a:lnTo>
                              <a:lnTo>
                                <a:pt x="83" y="98"/>
                              </a:lnTo>
                              <a:lnTo>
                                <a:pt x="79" y="93"/>
                              </a:lnTo>
                              <a:lnTo>
                                <a:pt x="79" y="91"/>
                              </a:lnTo>
                              <a:lnTo>
                                <a:pt x="81" y="90"/>
                              </a:lnTo>
                              <a:lnTo>
                                <a:pt x="84" y="89"/>
                              </a:lnTo>
                              <a:lnTo>
                                <a:pt x="84" y="88"/>
                              </a:lnTo>
                              <a:lnTo>
                                <a:pt x="85" y="87"/>
                              </a:lnTo>
                              <a:lnTo>
                                <a:pt x="90" y="89"/>
                              </a:lnTo>
                              <a:lnTo>
                                <a:pt x="92" y="91"/>
                              </a:lnTo>
                              <a:lnTo>
                                <a:pt x="92" y="90"/>
                              </a:lnTo>
                              <a:lnTo>
                                <a:pt x="94" y="89"/>
                              </a:lnTo>
                              <a:lnTo>
                                <a:pt x="96" y="89"/>
                              </a:lnTo>
                              <a:lnTo>
                                <a:pt x="103" y="86"/>
                              </a:lnTo>
                              <a:lnTo>
                                <a:pt x="105" y="84"/>
                              </a:lnTo>
                              <a:lnTo>
                                <a:pt x="105" y="83"/>
                              </a:lnTo>
                              <a:lnTo>
                                <a:pt x="105" y="83"/>
                              </a:lnTo>
                              <a:lnTo>
                                <a:pt x="103" y="80"/>
                              </a:lnTo>
                              <a:lnTo>
                                <a:pt x="103" y="79"/>
                              </a:lnTo>
                              <a:lnTo>
                                <a:pt x="103" y="78"/>
                              </a:lnTo>
                              <a:lnTo>
                                <a:pt x="103" y="77"/>
                              </a:lnTo>
                              <a:lnTo>
                                <a:pt x="105" y="76"/>
                              </a:lnTo>
                              <a:lnTo>
                                <a:pt x="107" y="75"/>
                              </a:lnTo>
                              <a:lnTo>
                                <a:pt x="111" y="72"/>
                              </a:lnTo>
                              <a:lnTo>
                                <a:pt x="112" y="68"/>
                              </a:lnTo>
                              <a:lnTo>
                                <a:pt x="112" y="65"/>
                              </a:lnTo>
                              <a:lnTo>
                                <a:pt x="112" y="63"/>
                              </a:lnTo>
                              <a:lnTo>
                                <a:pt x="111" y="61"/>
                              </a:lnTo>
                              <a:lnTo>
                                <a:pt x="110" y="60"/>
                              </a:lnTo>
                              <a:lnTo>
                                <a:pt x="109" y="60"/>
                              </a:lnTo>
                              <a:lnTo>
                                <a:pt x="106" y="60"/>
                              </a:lnTo>
                              <a:lnTo>
                                <a:pt x="103" y="59"/>
                              </a:lnTo>
                              <a:lnTo>
                                <a:pt x="102" y="57"/>
                              </a:lnTo>
                              <a:lnTo>
                                <a:pt x="101" y="56"/>
                              </a:lnTo>
                              <a:lnTo>
                                <a:pt x="103" y="54"/>
                              </a:lnTo>
                              <a:lnTo>
                                <a:pt x="103" y="53"/>
                              </a:lnTo>
                              <a:lnTo>
                                <a:pt x="102" y="52"/>
                              </a:lnTo>
                              <a:lnTo>
                                <a:pt x="102" y="51"/>
                              </a:lnTo>
                              <a:lnTo>
                                <a:pt x="103" y="50"/>
                              </a:lnTo>
                              <a:lnTo>
                                <a:pt x="112" y="50"/>
                              </a:lnTo>
                              <a:lnTo>
                                <a:pt x="112" y="50"/>
                              </a:lnTo>
                              <a:lnTo>
                                <a:pt x="112" y="45"/>
                              </a:lnTo>
                              <a:lnTo>
                                <a:pt x="115" y="37"/>
                              </a:lnTo>
                              <a:lnTo>
                                <a:pt x="117" y="34"/>
                              </a:lnTo>
                              <a:lnTo>
                                <a:pt x="117" y="32"/>
                              </a:lnTo>
                              <a:lnTo>
                                <a:pt x="117" y="22"/>
                              </a:lnTo>
                              <a:lnTo>
                                <a:pt x="117" y="17"/>
                              </a:lnTo>
                              <a:close/>
                              <a:moveTo>
                                <a:pt x="20" y="111"/>
                              </a:moveTo>
                              <a:lnTo>
                                <a:pt x="16" y="113"/>
                              </a:lnTo>
                              <a:lnTo>
                                <a:pt x="11" y="113"/>
                              </a:lnTo>
                              <a:lnTo>
                                <a:pt x="7" y="111"/>
                              </a:lnTo>
                              <a:lnTo>
                                <a:pt x="2" y="111"/>
                              </a:lnTo>
                              <a:lnTo>
                                <a:pt x="0" y="112"/>
                              </a:lnTo>
                              <a:lnTo>
                                <a:pt x="1" y="116"/>
                              </a:lnTo>
                              <a:lnTo>
                                <a:pt x="2" y="117"/>
                              </a:lnTo>
                              <a:lnTo>
                                <a:pt x="2" y="119"/>
                              </a:lnTo>
                              <a:lnTo>
                                <a:pt x="3" y="119"/>
                              </a:lnTo>
                              <a:lnTo>
                                <a:pt x="5" y="117"/>
                              </a:lnTo>
                              <a:lnTo>
                                <a:pt x="7" y="117"/>
                              </a:lnTo>
                              <a:lnTo>
                                <a:pt x="10" y="117"/>
                              </a:lnTo>
                              <a:lnTo>
                                <a:pt x="12" y="118"/>
                              </a:lnTo>
                              <a:lnTo>
                                <a:pt x="13" y="119"/>
                              </a:lnTo>
                              <a:lnTo>
                                <a:pt x="15" y="120"/>
                              </a:lnTo>
                              <a:lnTo>
                                <a:pt x="17" y="120"/>
                              </a:lnTo>
                              <a:lnTo>
                                <a:pt x="21" y="119"/>
                              </a:lnTo>
                              <a:lnTo>
                                <a:pt x="25" y="115"/>
                              </a:lnTo>
                              <a:lnTo>
                                <a:pt x="26" y="114"/>
                              </a:lnTo>
                              <a:lnTo>
                                <a:pt x="27" y="112"/>
                              </a:lnTo>
                              <a:lnTo>
                                <a:pt x="23" y="113"/>
                              </a:lnTo>
                              <a:lnTo>
                                <a:pt x="20" y="111"/>
                              </a:lnTo>
                              <a:close/>
                              <a:moveTo>
                                <a:pt x="105" y="0"/>
                              </a:moveTo>
                              <a:lnTo>
                                <a:pt x="104" y="0"/>
                              </a:lnTo>
                              <a:lnTo>
                                <a:pt x="101" y="1"/>
                              </a:lnTo>
                              <a:lnTo>
                                <a:pt x="100" y="2"/>
                              </a:lnTo>
                              <a:lnTo>
                                <a:pt x="103" y="2"/>
                              </a:lnTo>
                              <a:lnTo>
                                <a:pt x="105" y="0"/>
                              </a:lnTo>
                              <a:close/>
                              <a:moveTo>
                                <a:pt x="54" y="16"/>
                              </a:moveTo>
                              <a:lnTo>
                                <a:pt x="51" y="16"/>
                              </a:lnTo>
                              <a:lnTo>
                                <a:pt x="48" y="19"/>
                              </a:lnTo>
                              <a:lnTo>
                                <a:pt x="48" y="20"/>
                              </a:lnTo>
                              <a:lnTo>
                                <a:pt x="54" y="16"/>
                              </a:lnTo>
                              <a:close/>
                              <a:moveTo>
                                <a:pt x="91" y="5"/>
                              </a:moveTo>
                              <a:lnTo>
                                <a:pt x="90" y="5"/>
                              </a:lnTo>
                              <a:lnTo>
                                <a:pt x="85" y="7"/>
                              </a:lnTo>
                              <a:lnTo>
                                <a:pt x="85" y="7"/>
                              </a:lnTo>
                              <a:lnTo>
                                <a:pt x="87" y="7"/>
                              </a:lnTo>
                              <a:lnTo>
                                <a:pt x="91" y="5"/>
                              </a:lnTo>
                              <a:close/>
                              <a:moveTo>
                                <a:pt x="73" y="9"/>
                              </a:moveTo>
                              <a:lnTo>
                                <a:pt x="79" y="9"/>
                              </a:lnTo>
                              <a:lnTo>
                                <a:pt x="78" y="8"/>
                              </a:lnTo>
                              <a:lnTo>
                                <a:pt x="77" y="7"/>
                              </a:lnTo>
                              <a:lnTo>
                                <a:pt x="71" y="8"/>
                              </a:lnTo>
                              <a:lnTo>
                                <a:pt x="70" y="8"/>
                              </a:lnTo>
                              <a:lnTo>
                                <a:pt x="70" y="9"/>
                              </a:lnTo>
                              <a:lnTo>
                                <a:pt x="73" y="9"/>
                              </a:lnTo>
                              <a:close/>
                              <a:moveTo>
                                <a:pt x="57" y="13"/>
                              </a:moveTo>
                              <a:lnTo>
                                <a:pt x="56" y="12"/>
                              </a:lnTo>
                              <a:lnTo>
                                <a:pt x="63" y="10"/>
                              </a:lnTo>
                              <a:lnTo>
                                <a:pt x="67" y="9"/>
                              </a:lnTo>
                              <a:lnTo>
                                <a:pt x="68" y="9"/>
                              </a:lnTo>
                              <a:lnTo>
                                <a:pt x="60" y="12"/>
                              </a:lnTo>
                              <a:lnTo>
                                <a:pt x="57" y="13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06" name="Freeform 188">
                          <a:extLst>
                            <a:ext uri="{FF2B5EF4-FFF2-40B4-BE49-F238E27FC236}">
                              <a16:creationId xmlns:a16="http://schemas.microsoft.com/office/drawing/2014/main" id="{F5B5967D-B2FA-A85A-F951-4901803EB3D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836134" y="7511661"/>
                          <a:ext cx="5495" cy="10986"/>
                        </a:xfrm>
                        <a:custGeom>
                          <a:avLst/>
                          <a:gdLst>
                            <a:gd name="T0" fmla="*/ 2 w 6"/>
                            <a:gd name="T1" fmla="*/ 9 h 10"/>
                            <a:gd name="T2" fmla="*/ 5 w 6"/>
                            <a:gd name="T3" fmla="*/ 5 h 10"/>
                            <a:gd name="T4" fmla="*/ 5 w 6"/>
                            <a:gd name="T5" fmla="*/ 0 h 10"/>
                            <a:gd name="T6" fmla="*/ 0 w 6"/>
                            <a:gd name="T7" fmla="*/ 4 h 10"/>
                            <a:gd name="T8" fmla="*/ 0 w 6"/>
                            <a:gd name="T9" fmla="*/ 7 h 10"/>
                            <a:gd name="T10" fmla="*/ 0 w 6"/>
                            <a:gd name="T11" fmla="*/ 8 h 10"/>
                            <a:gd name="T12" fmla="*/ 2 w 6"/>
                            <a:gd name="T13" fmla="*/ 9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</a:cxnLst>
                          <a:rect l="0" t="0" r="r" b="b"/>
                          <a:pathLst>
                            <a:path w="6" h="10">
                              <a:moveTo>
                                <a:pt x="2" y="9"/>
                              </a:moveTo>
                              <a:lnTo>
                                <a:pt x="5" y="5"/>
                              </a:lnTo>
                              <a:lnTo>
                                <a:pt x="5" y="0"/>
                              </a:lnTo>
                              <a:lnTo>
                                <a:pt x="0" y="4"/>
                              </a:lnTo>
                              <a:lnTo>
                                <a:pt x="0" y="7"/>
                              </a:lnTo>
                              <a:lnTo>
                                <a:pt x="0" y="8"/>
                              </a:lnTo>
                              <a:lnTo>
                                <a:pt x="2" y="9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07" name="Freeform 189">
                          <a:extLst>
                            <a:ext uri="{FF2B5EF4-FFF2-40B4-BE49-F238E27FC236}">
                              <a16:creationId xmlns:a16="http://schemas.microsoft.com/office/drawing/2014/main" id="{C02F0BFE-5473-720A-3A86-CB27CBE08302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792190" y="7605039"/>
                          <a:ext cx="16481" cy="10986"/>
                        </a:xfrm>
                        <a:custGeom>
                          <a:avLst/>
                          <a:gdLst>
                            <a:gd name="T0" fmla="*/ 1 w 13"/>
                            <a:gd name="T1" fmla="*/ 3 h 7"/>
                            <a:gd name="T2" fmla="*/ 4 w 13"/>
                            <a:gd name="T3" fmla="*/ 3 h 7"/>
                            <a:gd name="T4" fmla="*/ 8 w 13"/>
                            <a:gd name="T5" fmla="*/ 6 h 7"/>
                            <a:gd name="T6" fmla="*/ 12 w 13"/>
                            <a:gd name="T7" fmla="*/ 5 h 7"/>
                            <a:gd name="T8" fmla="*/ 12 w 13"/>
                            <a:gd name="T9" fmla="*/ 4 h 7"/>
                            <a:gd name="T10" fmla="*/ 11 w 13"/>
                            <a:gd name="T11" fmla="*/ 3 h 7"/>
                            <a:gd name="T12" fmla="*/ 8 w 13"/>
                            <a:gd name="T13" fmla="*/ 0 h 7"/>
                            <a:gd name="T14" fmla="*/ 3 w 13"/>
                            <a:gd name="T15" fmla="*/ 0 h 7"/>
                            <a:gd name="T16" fmla="*/ 0 w 13"/>
                            <a:gd name="T17" fmla="*/ 1 h 7"/>
                            <a:gd name="T18" fmla="*/ 0 w 13"/>
                            <a:gd name="T19" fmla="*/ 2 h 7"/>
                            <a:gd name="T20" fmla="*/ 1 w 13"/>
                            <a:gd name="T21" fmla="*/ 3 h 7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13" h="7">
                              <a:moveTo>
                                <a:pt x="1" y="3"/>
                              </a:moveTo>
                              <a:lnTo>
                                <a:pt x="4" y="3"/>
                              </a:lnTo>
                              <a:lnTo>
                                <a:pt x="8" y="6"/>
                              </a:lnTo>
                              <a:lnTo>
                                <a:pt x="12" y="5"/>
                              </a:lnTo>
                              <a:lnTo>
                                <a:pt x="12" y="4"/>
                              </a:lnTo>
                              <a:lnTo>
                                <a:pt x="11" y="3"/>
                              </a:lnTo>
                              <a:lnTo>
                                <a:pt x="8" y="0"/>
                              </a:lnTo>
                              <a:lnTo>
                                <a:pt x="3" y="0"/>
                              </a:lnTo>
                              <a:lnTo>
                                <a:pt x="0" y="1"/>
                              </a:lnTo>
                              <a:lnTo>
                                <a:pt x="0" y="2"/>
                              </a:lnTo>
                              <a:lnTo>
                                <a:pt x="1" y="3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08" name="Freeform 191">
                          <a:extLst>
                            <a:ext uri="{FF2B5EF4-FFF2-40B4-BE49-F238E27FC236}">
                              <a16:creationId xmlns:a16="http://schemas.microsoft.com/office/drawing/2014/main" id="{6589DE34-8A52-0450-4B02-00E0002A7BCD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781204" y="7621520"/>
                          <a:ext cx="32958" cy="10986"/>
                        </a:xfrm>
                        <a:custGeom>
                          <a:avLst/>
                          <a:gdLst>
                            <a:gd name="T0" fmla="*/ 20 w 28"/>
                            <a:gd name="T1" fmla="*/ 0 h 10"/>
                            <a:gd name="T2" fmla="*/ 16 w 28"/>
                            <a:gd name="T3" fmla="*/ 2 h 10"/>
                            <a:gd name="T4" fmla="*/ 11 w 28"/>
                            <a:gd name="T5" fmla="*/ 2 h 10"/>
                            <a:gd name="T6" fmla="*/ 7 w 28"/>
                            <a:gd name="T7" fmla="*/ 0 h 10"/>
                            <a:gd name="T8" fmla="*/ 2 w 28"/>
                            <a:gd name="T9" fmla="*/ 0 h 10"/>
                            <a:gd name="T10" fmla="*/ 0 w 28"/>
                            <a:gd name="T11" fmla="*/ 1 h 10"/>
                            <a:gd name="T12" fmla="*/ 1 w 28"/>
                            <a:gd name="T13" fmla="*/ 5 h 10"/>
                            <a:gd name="T14" fmla="*/ 2 w 28"/>
                            <a:gd name="T15" fmla="*/ 6 h 10"/>
                            <a:gd name="T16" fmla="*/ 2 w 28"/>
                            <a:gd name="T17" fmla="*/ 8 h 10"/>
                            <a:gd name="T18" fmla="*/ 3 w 28"/>
                            <a:gd name="T19" fmla="*/ 8 h 10"/>
                            <a:gd name="T20" fmla="*/ 5 w 28"/>
                            <a:gd name="T21" fmla="*/ 6 h 10"/>
                            <a:gd name="T22" fmla="*/ 7 w 28"/>
                            <a:gd name="T23" fmla="*/ 6 h 10"/>
                            <a:gd name="T24" fmla="*/ 10 w 28"/>
                            <a:gd name="T25" fmla="*/ 6 h 10"/>
                            <a:gd name="T26" fmla="*/ 12 w 28"/>
                            <a:gd name="T27" fmla="*/ 7 h 10"/>
                            <a:gd name="T28" fmla="*/ 13 w 28"/>
                            <a:gd name="T29" fmla="*/ 8 h 10"/>
                            <a:gd name="T30" fmla="*/ 15 w 28"/>
                            <a:gd name="T31" fmla="*/ 9 h 10"/>
                            <a:gd name="T32" fmla="*/ 17 w 28"/>
                            <a:gd name="T33" fmla="*/ 9 h 10"/>
                            <a:gd name="T34" fmla="*/ 21 w 28"/>
                            <a:gd name="T35" fmla="*/ 8 h 10"/>
                            <a:gd name="T36" fmla="*/ 25 w 28"/>
                            <a:gd name="T37" fmla="*/ 4 h 10"/>
                            <a:gd name="T38" fmla="*/ 26 w 28"/>
                            <a:gd name="T39" fmla="*/ 3 h 10"/>
                            <a:gd name="T40" fmla="*/ 27 w 28"/>
                            <a:gd name="T41" fmla="*/ 1 h 10"/>
                            <a:gd name="T42" fmla="*/ 23 w 28"/>
                            <a:gd name="T43" fmla="*/ 2 h 10"/>
                            <a:gd name="T44" fmla="*/ 20 w 28"/>
                            <a:gd name="T45" fmla="*/ 0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</a:cxnLst>
                          <a:rect l="0" t="0" r="r" b="b"/>
                          <a:pathLst>
                            <a:path w="28" h="10">
                              <a:moveTo>
                                <a:pt x="20" y="0"/>
                              </a:moveTo>
                              <a:lnTo>
                                <a:pt x="16" y="2"/>
                              </a:lnTo>
                              <a:lnTo>
                                <a:pt x="11" y="2"/>
                              </a:lnTo>
                              <a:lnTo>
                                <a:pt x="7" y="0"/>
                              </a:lnTo>
                              <a:lnTo>
                                <a:pt x="2" y="0"/>
                              </a:lnTo>
                              <a:lnTo>
                                <a:pt x="0" y="1"/>
                              </a:lnTo>
                              <a:lnTo>
                                <a:pt x="1" y="5"/>
                              </a:lnTo>
                              <a:lnTo>
                                <a:pt x="2" y="6"/>
                              </a:lnTo>
                              <a:lnTo>
                                <a:pt x="2" y="8"/>
                              </a:lnTo>
                              <a:lnTo>
                                <a:pt x="3" y="8"/>
                              </a:lnTo>
                              <a:lnTo>
                                <a:pt x="5" y="6"/>
                              </a:lnTo>
                              <a:lnTo>
                                <a:pt x="7" y="6"/>
                              </a:lnTo>
                              <a:lnTo>
                                <a:pt x="10" y="6"/>
                              </a:lnTo>
                              <a:lnTo>
                                <a:pt x="12" y="7"/>
                              </a:lnTo>
                              <a:lnTo>
                                <a:pt x="13" y="8"/>
                              </a:lnTo>
                              <a:lnTo>
                                <a:pt x="15" y="9"/>
                              </a:lnTo>
                              <a:lnTo>
                                <a:pt x="17" y="9"/>
                              </a:lnTo>
                              <a:lnTo>
                                <a:pt x="21" y="8"/>
                              </a:lnTo>
                              <a:lnTo>
                                <a:pt x="25" y="4"/>
                              </a:lnTo>
                              <a:lnTo>
                                <a:pt x="26" y="3"/>
                              </a:lnTo>
                              <a:lnTo>
                                <a:pt x="27" y="1"/>
                              </a:lnTo>
                              <a:lnTo>
                                <a:pt x="23" y="2"/>
                              </a:lnTo>
                              <a:lnTo>
                                <a:pt x="20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09" name="Freeform 192">
                          <a:extLst>
                            <a:ext uri="{FF2B5EF4-FFF2-40B4-BE49-F238E27FC236}">
                              <a16:creationId xmlns:a16="http://schemas.microsoft.com/office/drawing/2014/main" id="{46E302BF-426F-78CC-85F1-6933840C34A0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907544" y="7484195"/>
                          <a:ext cx="5491" cy="5495"/>
                        </a:xfrm>
                        <a:custGeom>
                          <a:avLst/>
                          <a:gdLst>
                            <a:gd name="T0" fmla="*/ 5 w 6"/>
                            <a:gd name="T1" fmla="*/ 0 h 3"/>
                            <a:gd name="T2" fmla="*/ 4 w 6"/>
                            <a:gd name="T3" fmla="*/ 0 h 3"/>
                            <a:gd name="T4" fmla="*/ 1 w 6"/>
                            <a:gd name="T5" fmla="*/ 1 h 3"/>
                            <a:gd name="T6" fmla="*/ 0 w 6"/>
                            <a:gd name="T7" fmla="*/ 2 h 3"/>
                            <a:gd name="T8" fmla="*/ 3 w 6"/>
                            <a:gd name="T9" fmla="*/ 2 h 3"/>
                            <a:gd name="T10" fmla="*/ 5 w 6"/>
                            <a:gd name="T11" fmla="*/ 0 h 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6" h="3">
                              <a:moveTo>
                                <a:pt x="5" y="0"/>
                              </a:moveTo>
                              <a:lnTo>
                                <a:pt x="4" y="0"/>
                              </a:lnTo>
                              <a:lnTo>
                                <a:pt x="1" y="1"/>
                              </a:lnTo>
                              <a:lnTo>
                                <a:pt x="0" y="2"/>
                              </a:lnTo>
                              <a:lnTo>
                                <a:pt x="3" y="2"/>
                              </a:lnTo>
                              <a:lnTo>
                                <a:pt x="5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10" name="Freeform 193">
                          <a:extLst>
                            <a:ext uri="{FF2B5EF4-FFF2-40B4-BE49-F238E27FC236}">
                              <a16:creationId xmlns:a16="http://schemas.microsoft.com/office/drawing/2014/main" id="{8A0B64E6-A131-6535-1A60-7AC0B801F3C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841628" y="7506166"/>
                          <a:ext cx="10986" cy="5495"/>
                        </a:xfrm>
                        <a:custGeom>
                          <a:avLst/>
                          <a:gdLst>
                            <a:gd name="T0" fmla="*/ 6 w 7"/>
                            <a:gd name="T1" fmla="*/ 0 h 5"/>
                            <a:gd name="T2" fmla="*/ 3 w 7"/>
                            <a:gd name="T3" fmla="*/ 0 h 5"/>
                            <a:gd name="T4" fmla="*/ 0 w 7"/>
                            <a:gd name="T5" fmla="*/ 3 h 5"/>
                            <a:gd name="T6" fmla="*/ 0 w 7"/>
                            <a:gd name="T7" fmla="*/ 4 h 5"/>
                            <a:gd name="T8" fmla="*/ 6 w 7"/>
                            <a:gd name="T9" fmla="*/ 0 h 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7" h="5">
                              <a:moveTo>
                                <a:pt x="6" y="0"/>
                              </a:moveTo>
                              <a:lnTo>
                                <a:pt x="3" y="0"/>
                              </a:lnTo>
                              <a:lnTo>
                                <a:pt x="0" y="3"/>
                              </a:lnTo>
                              <a:lnTo>
                                <a:pt x="0" y="4"/>
                              </a:lnTo>
                              <a:lnTo>
                                <a:pt x="6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11" name="Freeform 194">
                          <a:extLst>
                            <a:ext uri="{FF2B5EF4-FFF2-40B4-BE49-F238E27FC236}">
                              <a16:creationId xmlns:a16="http://schemas.microsoft.com/office/drawing/2014/main" id="{EBF05112-BBAC-92A2-ED1F-FF36B006461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885572" y="7489689"/>
                          <a:ext cx="10986" cy="5491"/>
                        </a:xfrm>
                        <a:custGeom>
                          <a:avLst/>
                          <a:gdLst>
                            <a:gd name="T0" fmla="*/ 6 w 7"/>
                            <a:gd name="T1" fmla="*/ 0 h 3"/>
                            <a:gd name="T2" fmla="*/ 5 w 7"/>
                            <a:gd name="T3" fmla="*/ 0 h 3"/>
                            <a:gd name="T4" fmla="*/ 0 w 7"/>
                            <a:gd name="T5" fmla="*/ 2 h 3"/>
                            <a:gd name="T6" fmla="*/ 0 w 7"/>
                            <a:gd name="T7" fmla="*/ 2 h 3"/>
                            <a:gd name="T8" fmla="*/ 2 w 7"/>
                            <a:gd name="T9" fmla="*/ 2 h 3"/>
                            <a:gd name="T10" fmla="*/ 6 w 7"/>
                            <a:gd name="T11" fmla="*/ 0 h 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7" h="3">
                              <a:moveTo>
                                <a:pt x="6" y="0"/>
                              </a:moveTo>
                              <a:lnTo>
                                <a:pt x="5" y="0"/>
                              </a:lnTo>
                              <a:lnTo>
                                <a:pt x="0" y="2"/>
                              </a:lnTo>
                              <a:lnTo>
                                <a:pt x="0" y="2"/>
                              </a:lnTo>
                              <a:lnTo>
                                <a:pt x="2" y="2"/>
                              </a:lnTo>
                              <a:lnTo>
                                <a:pt x="6" y="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12" name="Freeform 195">
                          <a:extLst>
                            <a:ext uri="{FF2B5EF4-FFF2-40B4-BE49-F238E27FC236}">
                              <a16:creationId xmlns:a16="http://schemas.microsoft.com/office/drawing/2014/main" id="{B7591B31-7454-28AD-2DFA-4B9843A26CAB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869091" y="7495180"/>
                          <a:ext cx="10986" cy="5495"/>
                        </a:xfrm>
                        <a:custGeom>
                          <a:avLst/>
                          <a:gdLst>
                            <a:gd name="T0" fmla="*/ 3 w 10"/>
                            <a:gd name="T1" fmla="*/ 2 h 3"/>
                            <a:gd name="T2" fmla="*/ 9 w 10"/>
                            <a:gd name="T3" fmla="*/ 2 h 3"/>
                            <a:gd name="T4" fmla="*/ 8 w 10"/>
                            <a:gd name="T5" fmla="*/ 1 h 3"/>
                            <a:gd name="T6" fmla="*/ 7 w 10"/>
                            <a:gd name="T7" fmla="*/ 0 h 3"/>
                            <a:gd name="T8" fmla="*/ 1 w 10"/>
                            <a:gd name="T9" fmla="*/ 1 h 3"/>
                            <a:gd name="T10" fmla="*/ 0 w 10"/>
                            <a:gd name="T11" fmla="*/ 1 h 3"/>
                            <a:gd name="T12" fmla="*/ 0 w 10"/>
                            <a:gd name="T13" fmla="*/ 2 h 3"/>
                            <a:gd name="T14" fmla="*/ 3 w 10"/>
                            <a:gd name="T15" fmla="*/ 2 h 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10" h="3">
                              <a:moveTo>
                                <a:pt x="3" y="2"/>
                              </a:moveTo>
                              <a:lnTo>
                                <a:pt x="9" y="2"/>
                              </a:lnTo>
                              <a:lnTo>
                                <a:pt x="8" y="1"/>
                              </a:lnTo>
                              <a:lnTo>
                                <a:pt x="7" y="0"/>
                              </a:lnTo>
                              <a:lnTo>
                                <a:pt x="1" y="1"/>
                              </a:lnTo>
                              <a:lnTo>
                                <a:pt x="0" y="1"/>
                              </a:lnTo>
                              <a:lnTo>
                                <a:pt x="0" y="2"/>
                              </a:lnTo>
                              <a:lnTo>
                                <a:pt x="3" y="2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13" name="Freeform 196">
                          <a:extLst>
                            <a:ext uri="{FF2B5EF4-FFF2-40B4-BE49-F238E27FC236}">
                              <a16:creationId xmlns:a16="http://schemas.microsoft.com/office/drawing/2014/main" id="{01A2B6C1-E3DD-4138-780E-FAEBB6119B62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852614" y="7495180"/>
                          <a:ext cx="16477" cy="5495"/>
                        </a:xfrm>
                        <a:custGeom>
                          <a:avLst/>
                          <a:gdLst>
                            <a:gd name="T0" fmla="*/ 1 w 13"/>
                            <a:gd name="T1" fmla="*/ 4 h 5"/>
                            <a:gd name="T2" fmla="*/ 0 w 13"/>
                            <a:gd name="T3" fmla="*/ 3 h 5"/>
                            <a:gd name="T4" fmla="*/ 7 w 13"/>
                            <a:gd name="T5" fmla="*/ 1 h 5"/>
                            <a:gd name="T6" fmla="*/ 11 w 13"/>
                            <a:gd name="T7" fmla="*/ 0 h 5"/>
                            <a:gd name="T8" fmla="*/ 12 w 13"/>
                            <a:gd name="T9" fmla="*/ 0 h 5"/>
                            <a:gd name="T10" fmla="*/ 4 w 13"/>
                            <a:gd name="T11" fmla="*/ 3 h 5"/>
                            <a:gd name="T12" fmla="*/ 1 w 13"/>
                            <a:gd name="T13" fmla="*/ 4 h 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</a:cxnLst>
                          <a:rect l="0" t="0" r="r" b="b"/>
                          <a:pathLst>
                            <a:path w="13" h="5">
                              <a:moveTo>
                                <a:pt x="1" y="4"/>
                              </a:moveTo>
                              <a:lnTo>
                                <a:pt x="0" y="3"/>
                              </a:lnTo>
                              <a:lnTo>
                                <a:pt x="7" y="1"/>
                              </a:lnTo>
                              <a:lnTo>
                                <a:pt x="11" y="0"/>
                              </a:lnTo>
                              <a:lnTo>
                                <a:pt x="12" y="0"/>
                              </a:lnTo>
                              <a:lnTo>
                                <a:pt x="4" y="3"/>
                              </a:lnTo>
                              <a:lnTo>
                                <a:pt x="1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14" name="Freeform 198">
                          <a:extLst>
                            <a:ext uri="{FF2B5EF4-FFF2-40B4-BE49-F238E27FC236}">
                              <a16:creationId xmlns:a16="http://schemas.microsoft.com/office/drawing/2014/main" id="{DE62447C-7606-B9EA-750D-6AE73D443AE0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841628" y="7006311"/>
                          <a:ext cx="5491" cy="21972"/>
                        </a:xfrm>
                        <a:custGeom>
                          <a:avLst/>
                          <a:gdLst>
                            <a:gd name="T0" fmla="*/ 5 w 6"/>
                            <a:gd name="T1" fmla="*/ 9 h 18"/>
                            <a:gd name="T2" fmla="*/ 5 w 6"/>
                            <a:gd name="T3" fmla="*/ 17 h 18"/>
                            <a:gd name="T4" fmla="*/ 2 w 6"/>
                            <a:gd name="T5" fmla="*/ 16 h 18"/>
                            <a:gd name="T6" fmla="*/ 1 w 6"/>
                            <a:gd name="T7" fmla="*/ 13 h 18"/>
                            <a:gd name="T8" fmla="*/ 0 w 6"/>
                            <a:gd name="T9" fmla="*/ 11 h 18"/>
                            <a:gd name="T10" fmla="*/ 1 w 6"/>
                            <a:gd name="T11" fmla="*/ 7 h 18"/>
                            <a:gd name="T12" fmla="*/ 0 w 6"/>
                            <a:gd name="T13" fmla="*/ 3 h 18"/>
                            <a:gd name="T14" fmla="*/ 1 w 6"/>
                            <a:gd name="T15" fmla="*/ 1 h 18"/>
                            <a:gd name="T16" fmla="*/ 2 w 6"/>
                            <a:gd name="T17" fmla="*/ 0 h 18"/>
                            <a:gd name="T18" fmla="*/ 4 w 6"/>
                            <a:gd name="T19" fmla="*/ 4 h 18"/>
                            <a:gd name="T20" fmla="*/ 5 w 6"/>
                            <a:gd name="T21" fmla="*/ 9 h 1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6" h="18">
                              <a:moveTo>
                                <a:pt x="5" y="9"/>
                              </a:moveTo>
                              <a:lnTo>
                                <a:pt x="5" y="17"/>
                              </a:lnTo>
                              <a:lnTo>
                                <a:pt x="2" y="16"/>
                              </a:lnTo>
                              <a:lnTo>
                                <a:pt x="1" y="13"/>
                              </a:lnTo>
                              <a:lnTo>
                                <a:pt x="0" y="11"/>
                              </a:lnTo>
                              <a:lnTo>
                                <a:pt x="1" y="7"/>
                              </a:lnTo>
                              <a:lnTo>
                                <a:pt x="0" y="3"/>
                              </a:lnTo>
                              <a:lnTo>
                                <a:pt x="1" y="1"/>
                              </a:lnTo>
                              <a:lnTo>
                                <a:pt x="2" y="0"/>
                              </a:lnTo>
                              <a:lnTo>
                                <a:pt x="4" y="4"/>
                              </a:lnTo>
                              <a:lnTo>
                                <a:pt x="5" y="9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15" name="Freeform 199">
                          <a:extLst>
                            <a:ext uri="{FF2B5EF4-FFF2-40B4-BE49-F238E27FC236}">
                              <a16:creationId xmlns:a16="http://schemas.microsoft.com/office/drawing/2014/main" id="{7DF0101C-62A1-FE93-D383-FCFA26D4914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836134" y="6951382"/>
                          <a:ext cx="5495" cy="10986"/>
                        </a:xfrm>
                        <a:custGeom>
                          <a:avLst/>
                          <a:gdLst>
                            <a:gd name="T0" fmla="*/ 5 w 6"/>
                            <a:gd name="T1" fmla="*/ 7 h 9"/>
                            <a:gd name="T2" fmla="*/ 2 w 6"/>
                            <a:gd name="T3" fmla="*/ 8 h 9"/>
                            <a:gd name="T4" fmla="*/ 0 w 6"/>
                            <a:gd name="T5" fmla="*/ 7 h 9"/>
                            <a:gd name="T6" fmla="*/ 0 w 6"/>
                            <a:gd name="T7" fmla="*/ 1 h 9"/>
                            <a:gd name="T8" fmla="*/ 2 w 6"/>
                            <a:gd name="T9" fmla="*/ 0 h 9"/>
                            <a:gd name="T10" fmla="*/ 4 w 6"/>
                            <a:gd name="T11" fmla="*/ 0 h 9"/>
                            <a:gd name="T12" fmla="*/ 5 w 6"/>
                            <a:gd name="T13" fmla="*/ 3 h 9"/>
                            <a:gd name="T14" fmla="*/ 5 w 6"/>
                            <a:gd name="T15" fmla="*/ 7 h 9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6" h="9">
                              <a:moveTo>
                                <a:pt x="5" y="7"/>
                              </a:moveTo>
                              <a:lnTo>
                                <a:pt x="2" y="8"/>
                              </a:lnTo>
                              <a:lnTo>
                                <a:pt x="0" y="7"/>
                              </a:lnTo>
                              <a:lnTo>
                                <a:pt x="0" y="1"/>
                              </a:lnTo>
                              <a:lnTo>
                                <a:pt x="2" y="0"/>
                              </a:lnTo>
                              <a:lnTo>
                                <a:pt x="4" y="0"/>
                              </a:lnTo>
                              <a:lnTo>
                                <a:pt x="5" y="3"/>
                              </a:lnTo>
                              <a:lnTo>
                                <a:pt x="5" y="7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16" name="Freeform 200">
                          <a:extLst>
                            <a:ext uri="{FF2B5EF4-FFF2-40B4-BE49-F238E27FC236}">
                              <a16:creationId xmlns:a16="http://schemas.microsoft.com/office/drawing/2014/main" id="{8A64C31A-6CFD-3D74-470F-6E782F82FB21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951487" y="6764622"/>
                          <a:ext cx="10986" cy="10986"/>
                        </a:xfrm>
                        <a:custGeom>
                          <a:avLst/>
                          <a:gdLst>
                            <a:gd name="T0" fmla="*/ 9 w 11"/>
                            <a:gd name="T1" fmla="*/ 9 h 10"/>
                            <a:gd name="T2" fmla="*/ 6 w 11"/>
                            <a:gd name="T3" fmla="*/ 9 h 10"/>
                            <a:gd name="T4" fmla="*/ 2 w 11"/>
                            <a:gd name="T5" fmla="*/ 8 h 10"/>
                            <a:gd name="T6" fmla="*/ 0 w 11"/>
                            <a:gd name="T7" fmla="*/ 6 h 10"/>
                            <a:gd name="T8" fmla="*/ 0 w 11"/>
                            <a:gd name="T9" fmla="*/ 4 h 10"/>
                            <a:gd name="T10" fmla="*/ 4 w 11"/>
                            <a:gd name="T11" fmla="*/ 1 h 10"/>
                            <a:gd name="T12" fmla="*/ 8 w 11"/>
                            <a:gd name="T13" fmla="*/ 0 h 10"/>
                            <a:gd name="T14" fmla="*/ 10 w 11"/>
                            <a:gd name="T15" fmla="*/ 2 h 10"/>
                            <a:gd name="T16" fmla="*/ 10 w 11"/>
                            <a:gd name="T17" fmla="*/ 7 h 10"/>
                            <a:gd name="T18" fmla="*/ 9 w 11"/>
                            <a:gd name="T19" fmla="*/ 9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11" h="10">
                              <a:moveTo>
                                <a:pt x="9" y="9"/>
                              </a:moveTo>
                              <a:lnTo>
                                <a:pt x="6" y="9"/>
                              </a:lnTo>
                              <a:lnTo>
                                <a:pt x="2" y="8"/>
                              </a:lnTo>
                              <a:lnTo>
                                <a:pt x="0" y="6"/>
                              </a:lnTo>
                              <a:lnTo>
                                <a:pt x="0" y="4"/>
                              </a:lnTo>
                              <a:lnTo>
                                <a:pt x="4" y="1"/>
                              </a:lnTo>
                              <a:lnTo>
                                <a:pt x="8" y="0"/>
                              </a:lnTo>
                              <a:lnTo>
                                <a:pt x="10" y="2"/>
                              </a:lnTo>
                              <a:lnTo>
                                <a:pt x="10" y="7"/>
                              </a:lnTo>
                              <a:lnTo>
                                <a:pt x="9" y="9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17" name="Freeform 201">
                          <a:extLst>
                            <a:ext uri="{FF2B5EF4-FFF2-40B4-BE49-F238E27FC236}">
                              <a16:creationId xmlns:a16="http://schemas.microsoft.com/office/drawing/2014/main" id="{AA9F4951-437B-02B6-0D3D-3CCC2F1BB80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967964" y="6737155"/>
                          <a:ext cx="21972" cy="10986"/>
                        </a:xfrm>
                        <a:custGeom>
                          <a:avLst/>
                          <a:gdLst>
                            <a:gd name="T0" fmla="*/ 6 w 17"/>
                            <a:gd name="T1" fmla="*/ 9 h 10"/>
                            <a:gd name="T2" fmla="*/ 2 w 17"/>
                            <a:gd name="T3" fmla="*/ 9 h 10"/>
                            <a:gd name="T4" fmla="*/ 0 w 17"/>
                            <a:gd name="T5" fmla="*/ 8 h 10"/>
                            <a:gd name="T6" fmla="*/ 5 w 17"/>
                            <a:gd name="T7" fmla="*/ 5 h 10"/>
                            <a:gd name="T8" fmla="*/ 13 w 17"/>
                            <a:gd name="T9" fmla="*/ 2 h 10"/>
                            <a:gd name="T10" fmla="*/ 14 w 17"/>
                            <a:gd name="T11" fmla="*/ 0 h 10"/>
                            <a:gd name="T12" fmla="*/ 15 w 17"/>
                            <a:gd name="T13" fmla="*/ 0 h 10"/>
                            <a:gd name="T14" fmla="*/ 16 w 17"/>
                            <a:gd name="T15" fmla="*/ 2 h 10"/>
                            <a:gd name="T16" fmla="*/ 16 w 17"/>
                            <a:gd name="T17" fmla="*/ 5 h 10"/>
                            <a:gd name="T18" fmla="*/ 15 w 17"/>
                            <a:gd name="T19" fmla="*/ 7 h 10"/>
                            <a:gd name="T20" fmla="*/ 6 w 17"/>
                            <a:gd name="T21" fmla="*/ 9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17" h="10">
                              <a:moveTo>
                                <a:pt x="6" y="9"/>
                              </a:moveTo>
                              <a:lnTo>
                                <a:pt x="2" y="9"/>
                              </a:lnTo>
                              <a:lnTo>
                                <a:pt x="0" y="8"/>
                              </a:lnTo>
                              <a:lnTo>
                                <a:pt x="5" y="5"/>
                              </a:lnTo>
                              <a:lnTo>
                                <a:pt x="13" y="2"/>
                              </a:lnTo>
                              <a:lnTo>
                                <a:pt x="14" y="0"/>
                              </a:lnTo>
                              <a:lnTo>
                                <a:pt x="15" y="0"/>
                              </a:lnTo>
                              <a:lnTo>
                                <a:pt x="16" y="2"/>
                              </a:lnTo>
                              <a:lnTo>
                                <a:pt x="16" y="5"/>
                              </a:lnTo>
                              <a:lnTo>
                                <a:pt x="15" y="7"/>
                              </a:lnTo>
                              <a:lnTo>
                                <a:pt x="6" y="9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18" name="Freeform 202">
                          <a:extLst>
                            <a:ext uri="{FF2B5EF4-FFF2-40B4-BE49-F238E27FC236}">
                              <a16:creationId xmlns:a16="http://schemas.microsoft.com/office/drawing/2014/main" id="{D360BB3F-2DB4-6AFC-ACED-57DA62D401F7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061346" y="6632791"/>
                          <a:ext cx="21972" cy="16477"/>
                        </a:xfrm>
                        <a:custGeom>
                          <a:avLst/>
                          <a:gdLst>
                            <a:gd name="T0" fmla="*/ 15 w 16"/>
                            <a:gd name="T1" fmla="*/ 8 h 12"/>
                            <a:gd name="T2" fmla="*/ 13 w 16"/>
                            <a:gd name="T3" fmla="*/ 11 h 12"/>
                            <a:gd name="T4" fmla="*/ 10 w 16"/>
                            <a:gd name="T5" fmla="*/ 9 h 12"/>
                            <a:gd name="T6" fmla="*/ 3 w 16"/>
                            <a:gd name="T7" fmla="*/ 10 h 12"/>
                            <a:gd name="T8" fmla="*/ 0 w 16"/>
                            <a:gd name="T9" fmla="*/ 8 h 12"/>
                            <a:gd name="T10" fmla="*/ 2 w 16"/>
                            <a:gd name="T11" fmla="*/ 5 h 12"/>
                            <a:gd name="T12" fmla="*/ 8 w 16"/>
                            <a:gd name="T13" fmla="*/ 0 h 12"/>
                            <a:gd name="T14" fmla="*/ 12 w 16"/>
                            <a:gd name="T15" fmla="*/ 0 h 12"/>
                            <a:gd name="T16" fmla="*/ 15 w 16"/>
                            <a:gd name="T17" fmla="*/ 5 h 12"/>
                            <a:gd name="T18" fmla="*/ 15 w 16"/>
                            <a:gd name="T19" fmla="*/ 8 h 12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16" h="12">
                              <a:moveTo>
                                <a:pt x="15" y="8"/>
                              </a:moveTo>
                              <a:lnTo>
                                <a:pt x="13" y="11"/>
                              </a:lnTo>
                              <a:lnTo>
                                <a:pt x="10" y="9"/>
                              </a:lnTo>
                              <a:lnTo>
                                <a:pt x="3" y="10"/>
                              </a:lnTo>
                              <a:lnTo>
                                <a:pt x="0" y="8"/>
                              </a:lnTo>
                              <a:lnTo>
                                <a:pt x="2" y="5"/>
                              </a:lnTo>
                              <a:lnTo>
                                <a:pt x="8" y="0"/>
                              </a:lnTo>
                              <a:lnTo>
                                <a:pt x="12" y="0"/>
                              </a:lnTo>
                              <a:lnTo>
                                <a:pt x="15" y="5"/>
                              </a:lnTo>
                              <a:lnTo>
                                <a:pt x="15" y="8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19" name="Freeform 203">
                          <a:extLst>
                            <a:ext uri="{FF2B5EF4-FFF2-40B4-BE49-F238E27FC236}">
                              <a16:creationId xmlns:a16="http://schemas.microsoft.com/office/drawing/2014/main" id="{881EB0BD-B43D-7BEC-F062-C285734913EA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099795" y="6566876"/>
                          <a:ext cx="10986" cy="10986"/>
                        </a:xfrm>
                        <a:custGeom>
                          <a:avLst/>
                          <a:gdLst>
                            <a:gd name="T0" fmla="*/ 6 w 8"/>
                            <a:gd name="T1" fmla="*/ 6 h 10"/>
                            <a:gd name="T2" fmla="*/ 4 w 8"/>
                            <a:gd name="T3" fmla="*/ 9 h 10"/>
                            <a:gd name="T4" fmla="*/ 1 w 8"/>
                            <a:gd name="T5" fmla="*/ 8 h 10"/>
                            <a:gd name="T6" fmla="*/ 0 w 8"/>
                            <a:gd name="T7" fmla="*/ 6 h 10"/>
                            <a:gd name="T8" fmla="*/ 1 w 8"/>
                            <a:gd name="T9" fmla="*/ 2 h 10"/>
                            <a:gd name="T10" fmla="*/ 4 w 8"/>
                            <a:gd name="T11" fmla="*/ 0 h 10"/>
                            <a:gd name="T12" fmla="*/ 6 w 8"/>
                            <a:gd name="T13" fmla="*/ 1 h 10"/>
                            <a:gd name="T14" fmla="*/ 7 w 8"/>
                            <a:gd name="T15" fmla="*/ 2 h 10"/>
                            <a:gd name="T16" fmla="*/ 6 w 8"/>
                            <a:gd name="T17" fmla="*/ 6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8" h="10">
                              <a:moveTo>
                                <a:pt x="6" y="6"/>
                              </a:moveTo>
                              <a:lnTo>
                                <a:pt x="4" y="9"/>
                              </a:lnTo>
                              <a:lnTo>
                                <a:pt x="1" y="8"/>
                              </a:lnTo>
                              <a:lnTo>
                                <a:pt x="0" y="6"/>
                              </a:lnTo>
                              <a:lnTo>
                                <a:pt x="1" y="2"/>
                              </a:lnTo>
                              <a:lnTo>
                                <a:pt x="4" y="0"/>
                              </a:lnTo>
                              <a:lnTo>
                                <a:pt x="6" y="1"/>
                              </a:lnTo>
                              <a:lnTo>
                                <a:pt x="7" y="2"/>
                              </a:lnTo>
                              <a:lnTo>
                                <a:pt x="6" y="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20" name="Freeform 204">
                          <a:extLst>
                            <a:ext uri="{FF2B5EF4-FFF2-40B4-BE49-F238E27FC236}">
                              <a16:creationId xmlns:a16="http://schemas.microsoft.com/office/drawing/2014/main" id="{38E0E312-77AF-73D2-5E25-D9ED3EC57C53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27261" y="6539410"/>
                          <a:ext cx="16477" cy="10986"/>
                        </a:xfrm>
                        <a:custGeom>
                          <a:avLst/>
                          <a:gdLst>
                            <a:gd name="T0" fmla="*/ 3 w 12"/>
                            <a:gd name="T1" fmla="*/ 9 h 10"/>
                            <a:gd name="T2" fmla="*/ 0 w 12"/>
                            <a:gd name="T3" fmla="*/ 9 h 10"/>
                            <a:gd name="T4" fmla="*/ 0 w 12"/>
                            <a:gd name="T5" fmla="*/ 6 h 10"/>
                            <a:gd name="T6" fmla="*/ 2 w 12"/>
                            <a:gd name="T7" fmla="*/ 3 h 10"/>
                            <a:gd name="T8" fmla="*/ 4 w 12"/>
                            <a:gd name="T9" fmla="*/ 1 h 10"/>
                            <a:gd name="T10" fmla="*/ 7 w 12"/>
                            <a:gd name="T11" fmla="*/ 1 h 10"/>
                            <a:gd name="T12" fmla="*/ 10 w 12"/>
                            <a:gd name="T13" fmla="*/ 0 h 10"/>
                            <a:gd name="T14" fmla="*/ 11 w 12"/>
                            <a:gd name="T15" fmla="*/ 2 h 10"/>
                            <a:gd name="T16" fmla="*/ 9 w 12"/>
                            <a:gd name="T17" fmla="*/ 4 h 10"/>
                            <a:gd name="T18" fmla="*/ 3 w 12"/>
                            <a:gd name="T19" fmla="*/ 9 h 1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12" h="10">
                              <a:moveTo>
                                <a:pt x="3" y="9"/>
                              </a:moveTo>
                              <a:lnTo>
                                <a:pt x="0" y="9"/>
                              </a:lnTo>
                              <a:lnTo>
                                <a:pt x="0" y="6"/>
                              </a:lnTo>
                              <a:lnTo>
                                <a:pt x="2" y="3"/>
                              </a:lnTo>
                              <a:lnTo>
                                <a:pt x="4" y="1"/>
                              </a:lnTo>
                              <a:lnTo>
                                <a:pt x="7" y="1"/>
                              </a:lnTo>
                              <a:lnTo>
                                <a:pt x="10" y="0"/>
                              </a:lnTo>
                              <a:lnTo>
                                <a:pt x="11" y="2"/>
                              </a:lnTo>
                              <a:lnTo>
                                <a:pt x="9" y="4"/>
                              </a:lnTo>
                              <a:lnTo>
                                <a:pt x="3" y="9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21" name="Freeform 205">
                          <a:extLst>
                            <a:ext uri="{FF2B5EF4-FFF2-40B4-BE49-F238E27FC236}">
                              <a16:creationId xmlns:a16="http://schemas.microsoft.com/office/drawing/2014/main" id="{66FC7268-8A88-7CB9-E960-AEEFAB6598FD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21766" y="6522933"/>
                          <a:ext cx="10986" cy="16477"/>
                        </a:xfrm>
                        <a:custGeom>
                          <a:avLst/>
                          <a:gdLst>
                            <a:gd name="T0" fmla="*/ 3 w 11"/>
                            <a:gd name="T1" fmla="*/ 12 h 14"/>
                            <a:gd name="T2" fmla="*/ 0 w 11"/>
                            <a:gd name="T3" fmla="*/ 13 h 14"/>
                            <a:gd name="T4" fmla="*/ 1 w 11"/>
                            <a:gd name="T5" fmla="*/ 9 h 14"/>
                            <a:gd name="T6" fmla="*/ 3 w 11"/>
                            <a:gd name="T7" fmla="*/ 7 h 14"/>
                            <a:gd name="T8" fmla="*/ 4 w 11"/>
                            <a:gd name="T9" fmla="*/ 4 h 14"/>
                            <a:gd name="T10" fmla="*/ 5 w 11"/>
                            <a:gd name="T11" fmla="*/ 2 h 14"/>
                            <a:gd name="T12" fmla="*/ 6 w 11"/>
                            <a:gd name="T13" fmla="*/ 0 h 14"/>
                            <a:gd name="T14" fmla="*/ 10 w 11"/>
                            <a:gd name="T15" fmla="*/ 2 h 14"/>
                            <a:gd name="T16" fmla="*/ 10 w 11"/>
                            <a:gd name="T17" fmla="*/ 7 h 14"/>
                            <a:gd name="T18" fmla="*/ 7 w 11"/>
                            <a:gd name="T19" fmla="*/ 10 h 14"/>
                            <a:gd name="T20" fmla="*/ 3 w 11"/>
                            <a:gd name="T21" fmla="*/ 12 h 14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</a:cxnLst>
                          <a:rect l="0" t="0" r="r" b="b"/>
                          <a:pathLst>
                            <a:path w="11" h="14">
                              <a:moveTo>
                                <a:pt x="3" y="12"/>
                              </a:moveTo>
                              <a:lnTo>
                                <a:pt x="0" y="13"/>
                              </a:lnTo>
                              <a:lnTo>
                                <a:pt x="1" y="9"/>
                              </a:lnTo>
                              <a:lnTo>
                                <a:pt x="3" y="7"/>
                              </a:lnTo>
                              <a:lnTo>
                                <a:pt x="4" y="4"/>
                              </a:lnTo>
                              <a:lnTo>
                                <a:pt x="5" y="2"/>
                              </a:lnTo>
                              <a:lnTo>
                                <a:pt x="6" y="0"/>
                              </a:lnTo>
                              <a:lnTo>
                                <a:pt x="10" y="2"/>
                              </a:lnTo>
                              <a:lnTo>
                                <a:pt x="10" y="7"/>
                              </a:lnTo>
                              <a:lnTo>
                                <a:pt x="7" y="10"/>
                              </a:lnTo>
                              <a:lnTo>
                                <a:pt x="3" y="12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22" name="Freeform 206">
                          <a:extLst>
                            <a:ext uri="{FF2B5EF4-FFF2-40B4-BE49-F238E27FC236}">
                              <a16:creationId xmlns:a16="http://schemas.microsoft.com/office/drawing/2014/main" id="{5D3C510E-2FA5-E34B-F67E-34A408DA2A8C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43738" y="6341664"/>
                          <a:ext cx="10986" cy="27466"/>
                        </a:xfrm>
                        <a:custGeom>
                          <a:avLst/>
                          <a:gdLst>
                            <a:gd name="T0" fmla="*/ 4 w 10"/>
                            <a:gd name="T1" fmla="*/ 16 h 21"/>
                            <a:gd name="T2" fmla="*/ 0 w 10"/>
                            <a:gd name="T3" fmla="*/ 20 h 21"/>
                            <a:gd name="T4" fmla="*/ 1 w 10"/>
                            <a:gd name="T5" fmla="*/ 12 h 21"/>
                            <a:gd name="T6" fmla="*/ 3 w 10"/>
                            <a:gd name="T7" fmla="*/ 5 h 21"/>
                            <a:gd name="T8" fmla="*/ 7 w 10"/>
                            <a:gd name="T9" fmla="*/ 0 h 21"/>
                            <a:gd name="T10" fmla="*/ 9 w 10"/>
                            <a:gd name="T11" fmla="*/ 1 h 21"/>
                            <a:gd name="T12" fmla="*/ 7 w 10"/>
                            <a:gd name="T13" fmla="*/ 5 h 21"/>
                            <a:gd name="T14" fmla="*/ 7 w 10"/>
                            <a:gd name="T15" fmla="*/ 9 h 21"/>
                            <a:gd name="T16" fmla="*/ 7 w 10"/>
                            <a:gd name="T17" fmla="*/ 11 h 21"/>
                            <a:gd name="T18" fmla="*/ 4 w 10"/>
                            <a:gd name="T19" fmla="*/ 16 h 2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10" h="21">
                              <a:moveTo>
                                <a:pt x="4" y="16"/>
                              </a:moveTo>
                              <a:lnTo>
                                <a:pt x="0" y="20"/>
                              </a:lnTo>
                              <a:lnTo>
                                <a:pt x="1" y="12"/>
                              </a:lnTo>
                              <a:lnTo>
                                <a:pt x="3" y="5"/>
                              </a:lnTo>
                              <a:lnTo>
                                <a:pt x="7" y="0"/>
                              </a:lnTo>
                              <a:lnTo>
                                <a:pt x="9" y="1"/>
                              </a:lnTo>
                              <a:lnTo>
                                <a:pt x="7" y="5"/>
                              </a:lnTo>
                              <a:lnTo>
                                <a:pt x="7" y="9"/>
                              </a:lnTo>
                              <a:lnTo>
                                <a:pt x="7" y="11"/>
                              </a:lnTo>
                              <a:lnTo>
                                <a:pt x="4" y="1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23" name="Freeform 220">
                          <a:extLst>
                            <a:ext uri="{FF2B5EF4-FFF2-40B4-BE49-F238E27FC236}">
                              <a16:creationId xmlns:a16="http://schemas.microsoft.com/office/drawing/2014/main" id="{0DD52D9C-9789-9800-FD2F-A54158CD7132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87682" y="7407294"/>
                          <a:ext cx="379014" cy="357043"/>
                        </a:xfrm>
                        <a:custGeom>
                          <a:avLst/>
                          <a:gdLst>
                            <a:gd name="T0" fmla="*/ 199 w 305"/>
                            <a:gd name="T1" fmla="*/ 23 h 288"/>
                            <a:gd name="T2" fmla="*/ 263 w 305"/>
                            <a:gd name="T3" fmla="*/ 25 h 288"/>
                            <a:gd name="T4" fmla="*/ 271 w 305"/>
                            <a:gd name="T5" fmla="*/ 27 h 288"/>
                            <a:gd name="T6" fmla="*/ 282 w 305"/>
                            <a:gd name="T7" fmla="*/ 33 h 288"/>
                            <a:gd name="T8" fmla="*/ 285 w 305"/>
                            <a:gd name="T9" fmla="*/ 46 h 288"/>
                            <a:gd name="T10" fmla="*/ 298 w 305"/>
                            <a:gd name="T11" fmla="*/ 100 h 288"/>
                            <a:gd name="T12" fmla="*/ 285 w 305"/>
                            <a:gd name="T13" fmla="*/ 117 h 288"/>
                            <a:gd name="T14" fmla="*/ 276 w 305"/>
                            <a:gd name="T15" fmla="*/ 130 h 288"/>
                            <a:gd name="T16" fmla="*/ 288 w 305"/>
                            <a:gd name="T17" fmla="*/ 139 h 288"/>
                            <a:gd name="T18" fmla="*/ 290 w 305"/>
                            <a:gd name="T19" fmla="*/ 154 h 288"/>
                            <a:gd name="T20" fmla="*/ 290 w 305"/>
                            <a:gd name="T21" fmla="*/ 172 h 288"/>
                            <a:gd name="T22" fmla="*/ 297 w 305"/>
                            <a:gd name="T23" fmla="*/ 187 h 288"/>
                            <a:gd name="T24" fmla="*/ 302 w 305"/>
                            <a:gd name="T25" fmla="*/ 202 h 288"/>
                            <a:gd name="T26" fmla="*/ 302 w 305"/>
                            <a:gd name="T27" fmla="*/ 207 h 288"/>
                            <a:gd name="T28" fmla="*/ 300 w 305"/>
                            <a:gd name="T29" fmla="*/ 222 h 288"/>
                            <a:gd name="T30" fmla="*/ 278 w 305"/>
                            <a:gd name="T31" fmla="*/ 238 h 288"/>
                            <a:gd name="T32" fmla="*/ 260 w 305"/>
                            <a:gd name="T33" fmla="*/ 263 h 288"/>
                            <a:gd name="T34" fmla="*/ 261 w 305"/>
                            <a:gd name="T35" fmla="*/ 279 h 288"/>
                            <a:gd name="T36" fmla="*/ 266 w 305"/>
                            <a:gd name="T37" fmla="*/ 286 h 288"/>
                            <a:gd name="T38" fmla="*/ 254 w 305"/>
                            <a:gd name="T39" fmla="*/ 284 h 288"/>
                            <a:gd name="T40" fmla="*/ 236 w 305"/>
                            <a:gd name="T41" fmla="*/ 272 h 288"/>
                            <a:gd name="T42" fmla="*/ 214 w 305"/>
                            <a:gd name="T43" fmla="*/ 269 h 288"/>
                            <a:gd name="T44" fmla="*/ 203 w 305"/>
                            <a:gd name="T45" fmla="*/ 273 h 288"/>
                            <a:gd name="T46" fmla="*/ 192 w 305"/>
                            <a:gd name="T47" fmla="*/ 270 h 288"/>
                            <a:gd name="T48" fmla="*/ 184 w 305"/>
                            <a:gd name="T49" fmla="*/ 273 h 288"/>
                            <a:gd name="T50" fmla="*/ 173 w 305"/>
                            <a:gd name="T51" fmla="*/ 279 h 288"/>
                            <a:gd name="T52" fmla="*/ 172 w 305"/>
                            <a:gd name="T53" fmla="*/ 270 h 288"/>
                            <a:gd name="T54" fmla="*/ 167 w 305"/>
                            <a:gd name="T55" fmla="*/ 267 h 288"/>
                            <a:gd name="T56" fmla="*/ 157 w 305"/>
                            <a:gd name="T57" fmla="*/ 264 h 288"/>
                            <a:gd name="T58" fmla="*/ 146 w 305"/>
                            <a:gd name="T59" fmla="*/ 265 h 288"/>
                            <a:gd name="T60" fmla="*/ 135 w 305"/>
                            <a:gd name="T61" fmla="*/ 250 h 288"/>
                            <a:gd name="T62" fmla="*/ 128 w 305"/>
                            <a:gd name="T63" fmla="*/ 245 h 288"/>
                            <a:gd name="T64" fmla="*/ 119 w 305"/>
                            <a:gd name="T65" fmla="*/ 240 h 288"/>
                            <a:gd name="T66" fmla="*/ 113 w 305"/>
                            <a:gd name="T67" fmla="*/ 242 h 288"/>
                            <a:gd name="T68" fmla="*/ 105 w 305"/>
                            <a:gd name="T69" fmla="*/ 235 h 288"/>
                            <a:gd name="T70" fmla="*/ 109 w 305"/>
                            <a:gd name="T71" fmla="*/ 227 h 288"/>
                            <a:gd name="T72" fmla="*/ 92 w 305"/>
                            <a:gd name="T73" fmla="*/ 223 h 288"/>
                            <a:gd name="T74" fmla="*/ 87 w 305"/>
                            <a:gd name="T75" fmla="*/ 229 h 288"/>
                            <a:gd name="T76" fmla="*/ 79 w 305"/>
                            <a:gd name="T77" fmla="*/ 235 h 288"/>
                            <a:gd name="T78" fmla="*/ 67 w 305"/>
                            <a:gd name="T79" fmla="*/ 225 h 288"/>
                            <a:gd name="T80" fmla="*/ 65 w 305"/>
                            <a:gd name="T81" fmla="*/ 219 h 288"/>
                            <a:gd name="T82" fmla="*/ 70 w 305"/>
                            <a:gd name="T83" fmla="*/ 214 h 288"/>
                            <a:gd name="T84" fmla="*/ 57 w 305"/>
                            <a:gd name="T85" fmla="*/ 212 h 288"/>
                            <a:gd name="T86" fmla="*/ 49 w 305"/>
                            <a:gd name="T87" fmla="*/ 206 h 288"/>
                            <a:gd name="T88" fmla="*/ 36 w 305"/>
                            <a:gd name="T89" fmla="*/ 201 h 288"/>
                            <a:gd name="T90" fmla="*/ 26 w 305"/>
                            <a:gd name="T91" fmla="*/ 193 h 288"/>
                            <a:gd name="T92" fmla="*/ 21 w 305"/>
                            <a:gd name="T93" fmla="*/ 199 h 288"/>
                            <a:gd name="T94" fmla="*/ 25 w 305"/>
                            <a:gd name="T95" fmla="*/ 172 h 288"/>
                            <a:gd name="T96" fmla="*/ 18 w 305"/>
                            <a:gd name="T97" fmla="*/ 161 h 288"/>
                            <a:gd name="T98" fmla="*/ 18 w 305"/>
                            <a:gd name="T99" fmla="*/ 147 h 288"/>
                            <a:gd name="T100" fmla="*/ 18 w 305"/>
                            <a:gd name="T101" fmla="*/ 137 h 288"/>
                            <a:gd name="T102" fmla="*/ 13 w 305"/>
                            <a:gd name="T103" fmla="*/ 126 h 288"/>
                            <a:gd name="T104" fmla="*/ 0 w 305"/>
                            <a:gd name="T105" fmla="*/ 101 h 288"/>
                            <a:gd name="T106" fmla="*/ 9 w 305"/>
                            <a:gd name="T107" fmla="*/ 84 h 288"/>
                            <a:gd name="T108" fmla="*/ 5 w 305"/>
                            <a:gd name="T109" fmla="*/ 59 h 288"/>
                            <a:gd name="T110" fmla="*/ 13 w 305"/>
                            <a:gd name="T111" fmla="*/ 59 h 288"/>
                            <a:gd name="T112" fmla="*/ 2 w 305"/>
                            <a:gd name="T113" fmla="*/ 48 h 288"/>
                            <a:gd name="T114" fmla="*/ 36 w 305"/>
                            <a:gd name="T115" fmla="*/ 36 h 288"/>
                            <a:gd name="T116" fmla="*/ 66 w 305"/>
                            <a:gd name="T117" fmla="*/ 25 h 288"/>
                            <a:gd name="T118" fmla="*/ 96 w 305"/>
                            <a:gd name="T119" fmla="*/ 5 h 288"/>
                            <a:gd name="T120" fmla="*/ 141 w 305"/>
                            <a:gd name="T121" fmla="*/ 8 h 288"/>
                            <a:gd name="T122" fmla="*/ 136 w 305"/>
                            <a:gd name="T123" fmla="*/ 17 h 288"/>
                            <a:gd name="T124" fmla="*/ 165 w 305"/>
                            <a:gd name="T125" fmla="*/ 21 h 28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  <a:cxn ang="0">
                              <a:pos x="T120" y="T121"/>
                            </a:cxn>
                            <a:cxn ang="0">
                              <a:pos x="T122" y="T123"/>
                            </a:cxn>
                            <a:cxn ang="0">
                              <a:pos x="T124" y="T125"/>
                            </a:cxn>
                          </a:cxnLst>
                          <a:rect l="0" t="0" r="r" b="b"/>
                          <a:pathLst>
                            <a:path w="305" h="288">
                              <a:moveTo>
                                <a:pt x="167" y="20"/>
                              </a:moveTo>
                              <a:lnTo>
                                <a:pt x="168" y="20"/>
                              </a:lnTo>
                              <a:lnTo>
                                <a:pt x="176" y="21"/>
                              </a:lnTo>
                              <a:lnTo>
                                <a:pt x="186" y="22"/>
                              </a:lnTo>
                              <a:lnTo>
                                <a:pt x="199" y="23"/>
                              </a:lnTo>
                              <a:lnTo>
                                <a:pt x="214" y="23"/>
                              </a:lnTo>
                              <a:lnTo>
                                <a:pt x="229" y="24"/>
                              </a:lnTo>
                              <a:lnTo>
                                <a:pt x="245" y="25"/>
                              </a:lnTo>
                              <a:lnTo>
                                <a:pt x="262" y="26"/>
                              </a:lnTo>
                              <a:lnTo>
                                <a:pt x="263" y="25"/>
                              </a:lnTo>
                              <a:lnTo>
                                <a:pt x="265" y="23"/>
                              </a:lnTo>
                              <a:lnTo>
                                <a:pt x="267" y="23"/>
                              </a:lnTo>
                              <a:lnTo>
                                <a:pt x="269" y="24"/>
                              </a:lnTo>
                              <a:lnTo>
                                <a:pt x="271" y="26"/>
                              </a:lnTo>
                              <a:lnTo>
                                <a:pt x="271" y="27"/>
                              </a:lnTo>
                              <a:lnTo>
                                <a:pt x="272" y="28"/>
                              </a:lnTo>
                              <a:lnTo>
                                <a:pt x="273" y="28"/>
                              </a:lnTo>
                              <a:lnTo>
                                <a:pt x="276" y="29"/>
                              </a:lnTo>
                              <a:lnTo>
                                <a:pt x="279" y="31"/>
                              </a:lnTo>
                              <a:lnTo>
                                <a:pt x="282" y="33"/>
                              </a:lnTo>
                              <a:lnTo>
                                <a:pt x="284" y="36"/>
                              </a:lnTo>
                              <a:lnTo>
                                <a:pt x="285" y="40"/>
                              </a:lnTo>
                              <a:lnTo>
                                <a:pt x="285" y="44"/>
                              </a:lnTo>
                              <a:lnTo>
                                <a:pt x="285" y="46"/>
                              </a:lnTo>
                              <a:lnTo>
                                <a:pt x="285" y="46"/>
                              </a:lnTo>
                              <a:lnTo>
                                <a:pt x="288" y="64"/>
                              </a:lnTo>
                              <a:lnTo>
                                <a:pt x="295" y="81"/>
                              </a:lnTo>
                              <a:lnTo>
                                <a:pt x="296" y="89"/>
                              </a:lnTo>
                              <a:lnTo>
                                <a:pt x="297" y="94"/>
                              </a:lnTo>
                              <a:lnTo>
                                <a:pt x="298" y="100"/>
                              </a:lnTo>
                              <a:lnTo>
                                <a:pt x="298" y="104"/>
                              </a:lnTo>
                              <a:lnTo>
                                <a:pt x="298" y="107"/>
                              </a:lnTo>
                              <a:lnTo>
                                <a:pt x="297" y="109"/>
                              </a:lnTo>
                              <a:lnTo>
                                <a:pt x="296" y="111"/>
                              </a:lnTo>
                              <a:lnTo>
                                <a:pt x="285" y="117"/>
                              </a:lnTo>
                              <a:lnTo>
                                <a:pt x="283" y="119"/>
                              </a:lnTo>
                              <a:lnTo>
                                <a:pt x="280" y="124"/>
                              </a:lnTo>
                              <a:lnTo>
                                <a:pt x="277" y="128"/>
                              </a:lnTo>
                              <a:lnTo>
                                <a:pt x="276" y="130"/>
                              </a:lnTo>
                              <a:lnTo>
                                <a:pt x="276" y="130"/>
                              </a:lnTo>
                              <a:lnTo>
                                <a:pt x="276" y="132"/>
                              </a:lnTo>
                              <a:lnTo>
                                <a:pt x="280" y="135"/>
                              </a:lnTo>
                              <a:lnTo>
                                <a:pt x="284" y="136"/>
                              </a:lnTo>
                              <a:lnTo>
                                <a:pt x="285" y="138"/>
                              </a:lnTo>
                              <a:lnTo>
                                <a:pt x="288" y="139"/>
                              </a:lnTo>
                              <a:lnTo>
                                <a:pt x="290" y="141"/>
                              </a:lnTo>
                              <a:lnTo>
                                <a:pt x="290" y="142"/>
                              </a:lnTo>
                              <a:lnTo>
                                <a:pt x="290" y="146"/>
                              </a:lnTo>
                              <a:lnTo>
                                <a:pt x="289" y="150"/>
                              </a:lnTo>
                              <a:lnTo>
                                <a:pt x="290" y="154"/>
                              </a:lnTo>
                              <a:lnTo>
                                <a:pt x="288" y="156"/>
                              </a:lnTo>
                              <a:lnTo>
                                <a:pt x="287" y="159"/>
                              </a:lnTo>
                              <a:lnTo>
                                <a:pt x="287" y="163"/>
                              </a:lnTo>
                              <a:lnTo>
                                <a:pt x="289" y="168"/>
                              </a:lnTo>
                              <a:lnTo>
                                <a:pt x="290" y="172"/>
                              </a:lnTo>
                              <a:lnTo>
                                <a:pt x="291" y="174"/>
                              </a:lnTo>
                              <a:lnTo>
                                <a:pt x="290" y="176"/>
                              </a:lnTo>
                              <a:lnTo>
                                <a:pt x="291" y="178"/>
                              </a:lnTo>
                              <a:lnTo>
                                <a:pt x="292" y="180"/>
                              </a:lnTo>
                              <a:lnTo>
                                <a:pt x="297" y="187"/>
                              </a:lnTo>
                              <a:lnTo>
                                <a:pt x="299" y="194"/>
                              </a:lnTo>
                              <a:lnTo>
                                <a:pt x="301" y="196"/>
                              </a:lnTo>
                              <a:lnTo>
                                <a:pt x="304" y="199"/>
                              </a:lnTo>
                              <a:lnTo>
                                <a:pt x="304" y="201"/>
                              </a:lnTo>
                              <a:lnTo>
                                <a:pt x="302" y="202"/>
                              </a:lnTo>
                              <a:lnTo>
                                <a:pt x="302" y="202"/>
                              </a:lnTo>
                              <a:lnTo>
                                <a:pt x="301" y="202"/>
                              </a:lnTo>
                              <a:lnTo>
                                <a:pt x="300" y="204"/>
                              </a:lnTo>
                              <a:lnTo>
                                <a:pt x="301" y="205"/>
                              </a:lnTo>
                              <a:lnTo>
                                <a:pt x="302" y="207"/>
                              </a:lnTo>
                              <a:lnTo>
                                <a:pt x="304" y="212"/>
                              </a:lnTo>
                              <a:lnTo>
                                <a:pt x="304" y="216"/>
                              </a:lnTo>
                              <a:lnTo>
                                <a:pt x="302" y="217"/>
                              </a:lnTo>
                              <a:lnTo>
                                <a:pt x="301" y="219"/>
                              </a:lnTo>
                              <a:lnTo>
                                <a:pt x="300" y="222"/>
                              </a:lnTo>
                              <a:lnTo>
                                <a:pt x="292" y="223"/>
                              </a:lnTo>
                              <a:lnTo>
                                <a:pt x="290" y="226"/>
                              </a:lnTo>
                              <a:lnTo>
                                <a:pt x="286" y="230"/>
                              </a:lnTo>
                              <a:lnTo>
                                <a:pt x="283" y="233"/>
                              </a:lnTo>
                              <a:lnTo>
                                <a:pt x="278" y="238"/>
                              </a:lnTo>
                              <a:lnTo>
                                <a:pt x="271" y="246"/>
                              </a:lnTo>
                              <a:lnTo>
                                <a:pt x="269" y="250"/>
                              </a:lnTo>
                              <a:lnTo>
                                <a:pt x="267" y="252"/>
                              </a:lnTo>
                              <a:lnTo>
                                <a:pt x="261" y="260"/>
                              </a:lnTo>
                              <a:lnTo>
                                <a:pt x="260" y="263"/>
                              </a:lnTo>
                              <a:lnTo>
                                <a:pt x="260" y="265"/>
                              </a:lnTo>
                              <a:lnTo>
                                <a:pt x="262" y="271"/>
                              </a:lnTo>
                              <a:lnTo>
                                <a:pt x="262" y="274"/>
                              </a:lnTo>
                              <a:lnTo>
                                <a:pt x="262" y="276"/>
                              </a:lnTo>
                              <a:lnTo>
                                <a:pt x="261" y="279"/>
                              </a:lnTo>
                              <a:lnTo>
                                <a:pt x="261" y="280"/>
                              </a:lnTo>
                              <a:lnTo>
                                <a:pt x="263" y="281"/>
                              </a:lnTo>
                              <a:lnTo>
                                <a:pt x="266" y="284"/>
                              </a:lnTo>
                              <a:lnTo>
                                <a:pt x="266" y="285"/>
                              </a:lnTo>
                              <a:lnTo>
                                <a:pt x="266" y="286"/>
                              </a:lnTo>
                              <a:lnTo>
                                <a:pt x="265" y="287"/>
                              </a:lnTo>
                              <a:lnTo>
                                <a:pt x="261" y="286"/>
                              </a:lnTo>
                              <a:lnTo>
                                <a:pt x="258" y="284"/>
                              </a:lnTo>
                              <a:lnTo>
                                <a:pt x="256" y="284"/>
                              </a:lnTo>
                              <a:lnTo>
                                <a:pt x="254" y="284"/>
                              </a:lnTo>
                              <a:lnTo>
                                <a:pt x="246" y="281"/>
                              </a:lnTo>
                              <a:lnTo>
                                <a:pt x="241" y="278"/>
                              </a:lnTo>
                              <a:lnTo>
                                <a:pt x="240" y="276"/>
                              </a:lnTo>
                              <a:lnTo>
                                <a:pt x="239" y="274"/>
                              </a:lnTo>
                              <a:lnTo>
                                <a:pt x="236" y="272"/>
                              </a:lnTo>
                              <a:lnTo>
                                <a:pt x="231" y="270"/>
                              </a:lnTo>
                              <a:lnTo>
                                <a:pt x="229" y="269"/>
                              </a:lnTo>
                              <a:lnTo>
                                <a:pt x="220" y="268"/>
                              </a:lnTo>
                              <a:lnTo>
                                <a:pt x="216" y="268"/>
                              </a:lnTo>
                              <a:lnTo>
                                <a:pt x="214" y="269"/>
                              </a:lnTo>
                              <a:lnTo>
                                <a:pt x="212" y="269"/>
                              </a:lnTo>
                              <a:lnTo>
                                <a:pt x="209" y="272"/>
                              </a:lnTo>
                              <a:lnTo>
                                <a:pt x="208" y="273"/>
                              </a:lnTo>
                              <a:lnTo>
                                <a:pt x="205" y="273"/>
                              </a:lnTo>
                              <a:lnTo>
                                <a:pt x="203" y="273"/>
                              </a:lnTo>
                              <a:lnTo>
                                <a:pt x="201" y="271"/>
                              </a:lnTo>
                              <a:lnTo>
                                <a:pt x="198" y="270"/>
                              </a:lnTo>
                              <a:lnTo>
                                <a:pt x="195" y="270"/>
                              </a:lnTo>
                              <a:lnTo>
                                <a:pt x="193" y="270"/>
                              </a:lnTo>
                              <a:lnTo>
                                <a:pt x="192" y="270"/>
                              </a:lnTo>
                              <a:lnTo>
                                <a:pt x="191" y="270"/>
                              </a:lnTo>
                              <a:lnTo>
                                <a:pt x="190" y="270"/>
                              </a:lnTo>
                              <a:lnTo>
                                <a:pt x="188" y="271"/>
                              </a:lnTo>
                              <a:lnTo>
                                <a:pt x="186" y="272"/>
                              </a:lnTo>
                              <a:lnTo>
                                <a:pt x="184" y="273"/>
                              </a:lnTo>
                              <a:lnTo>
                                <a:pt x="182" y="275"/>
                              </a:lnTo>
                              <a:lnTo>
                                <a:pt x="181" y="280"/>
                              </a:lnTo>
                              <a:lnTo>
                                <a:pt x="176" y="278"/>
                              </a:lnTo>
                              <a:lnTo>
                                <a:pt x="175" y="278"/>
                              </a:lnTo>
                              <a:lnTo>
                                <a:pt x="173" y="279"/>
                              </a:lnTo>
                              <a:lnTo>
                                <a:pt x="172" y="278"/>
                              </a:lnTo>
                              <a:lnTo>
                                <a:pt x="172" y="277"/>
                              </a:lnTo>
                              <a:lnTo>
                                <a:pt x="173" y="275"/>
                              </a:lnTo>
                              <a:lnTo>
                                <a:pt x="173" y="273"/>
                              </a:lnTo>
                              <a:lnTo>
                                <a:pt x="172" y="270"/>
                              </a:lnTo>
                              <a:lnTo>
                                <a:pt x="171" y="270"/>
                              </a:lnTo>
                              <a:lnTo>
                                <a:pt x="168" y="270"/>
                              </a:lnTo>
                              <a:lnTo>
                                <a:pt x="168" y="269"/>
                              </a:lnTo>
                              <a:lnTo>
                                <a:pt x="168" y="269"/>
                              </a:lnTo>
                              <a:lnTo>
                                <a:pt x="167" y="267"/>
                              </a:lnTo>
                              <a:lnTo>
                                <a:pt x="165" y="264"/>
                              </a:lnTo>
                              <a:lnTo>
                                <a:pt x="163" y="261"/>
                              </a:lnTo>
                              <a:lnTo>
                                <a:pt x="162" y="260"/>
                              </a:lnTo>
                              <a:lnTo>
                                <a:pt x="161" y="262"/>
                              </a:lnTo>
                              <a:lnTo>
                                <a:pt x="157" y="264"/>
                              </a:lnTo>
                              <a:lnTo>
                                <a:pt x="156" y="264"/>
                              </a:lnTo>
                              <a:lnTo>
                                <a:pt x="153" y="269"/>
                              </a:lnTo>
                              <a:lnTo>
                                <a:pt x="148" y="270"/>
                              </a:lnTo>
                              <a:lnTo>
                                <a:pt x="147" y="267"/>
                              </a:lnTo>
                              <a:lnTo>
                                <a:pt x="146" y="265"/>
                              </a:lnTo>
                              <a:lnTo>
                                <a:pt x="143" y="264"/>
                              </a:lnTo>
                              <a:lnTo>
                                <a:pt x="143" y="263"/>
                              </a:lnTo>
                              <a:lnTo>
                                <a:pt x="143" y="259"/>
                              </a:lnTo>
                              <a:lnTo>
                                <a:pt x="136" y="252"/>
                              </a:lnTo>
                              <a:lnTo>
                                <a:pt x="135" y="250"/>
                              </a:lnTo>
                              <a:lnTo>
                                <a:pt x="135" y="249"/>
                              </a:lnTo>
                              <a:lnTo>
                                <a:pt x="135" y="247"/>
                              </a:lnTo>
                              <a:lnTo>
                                <a:pt x="134" y="246"/>
                              </a:lnTo>
                              <a:lnTo>
                                <a:pt x="129" y="245"/>
                              </a:lnTo>
                              <a:lnTo>
                                <a:pt x="128" y="245"/>
                              </a:lnTo>
                              <a:lnTo>
                                <a:pt x="126" y="245"/>
                              </a:lnTo>
                              <a:lnTo>
                                <a:pt x="124" y="243"/>
                              </a:lnTo>
                              <a:lnTo>
                                <a:pt x="122" y="241"/>
                              </a:lnTo>
                              <a:lnTo>
                                <a:pt x="121" y="241"/>
                              </a:lnTo>
                              <a:lnTo>
                                <a:pt x="119" y="240"/>
                              </a:lnTo>
                              <a:lnTo>
                                <a:pt x="119" y="240"/>
                              </a:lnTo>
                              <a:lnTo>
                                <a:pt x="118" y="240"/>
                              </a:lnTo>
                              <a:lnTo>
                                <a:pt x="118" y="241"/>
                              </a:lnTo>
                              <a:lnTo>
                                <a:pt x="114" y="242"/>
                              </a:lnTo>
                              <a:lnTo>
                                <a:pt x="113" y="242"/>
                              </a:lnTo>
                              <a:lnTo>
                                <a:pt x="112" y="241"/>
                              </a:lnTo>
                              <a:lnTo>
                                <a:pt x="110" y="239"/>
                              </a:lnTo>
                              <a:lnTo>
                                <a:pt x="109" y="237"/>
                              </a:lnTo>
                              <a:lnTo>
                                <a:pt x="107" y="235"/>
                              </a:lnTo>
                              <a:lnTo>
                                <a:pt x="105" y="235"/>
                              </a:lnTo>
                              <a:lnTo>
                                <a:pt x="105" y="234"/>
                              </a:lnTo>
                              <a:lnTo>
                                <a:pt x="109" y="232"/>
                              </a:lnTo>
                              <a:lnTo>
                                <a:pt x="110" y="230"/>
                              </a:lnTo>
                              <a:lnTo>
                                <a:pt x="110" y="227"/>
                              </a:lnTo>
                              <a:lnTo>
                                <a:pt x="109" y="227"/>
                              </a:lnTo>
                              <a:lnTo>
                                <a:pt x="107" y="228"/>
                              </a:lnTo>
                              <a:lnTo>
                                <a:pt x="104" y="229"/>
                              </a:lnTo>
                              <a:lnTo>
                                <a:pt x="102" y="229"/>
                              </a:lnTo>
                              <a:lnTo>
                                <a:pt x="100" y="229"/>
                              </a:lnTo>
                              <a:lnTo>
                                <a:pt x="92" y="223"/>
                              </a:lnTo>
                              <a:lnTo>
                                <a:pt x="87" y="222"/>
                              </a:lnTo>
                              <a:lnTo>
                                <a:pt x="84" y="221"/>
                              </a:lnTo>
                              <a:lnTo>
                                <a:pt x="83" y="222"/>
                              </a:lnTo>
                              <a:lnTo>
                                <a:pt x="85" y="225"/>
                              </a:lnTo>
                              <a:lnTo>
                                <a:pt x="87" y="229"/>
                              </a:lnTo>
                              <a:lnTo>
                                <a:pt x="87" y="230"/>
                              </a:lnTo>
                              <a:lnTo>
                                <a:pt x="85" y="232"/>
                              </a:lnTo>
                              <a:lnTo>
                                <a:pt x="83" y="232"/>
                              </a:lnTo>
                              <a:lnTo>
                                <a:pt x="81" y="234"/>
                              </a:lnTo>
                              <a:lnTo>
                                <a:pt x="79" y="235"/>
                              </a:lnTo>
                              <a:lnTo>
                                <a:pt x="78" y="237"/>
                              </a:lnTo>
                              <a:lnTo>
                                <a:pt x="77" y="236"/>
                              </a:lnTo>
                              <a:lnTo>
                                <a:pt x="76" y="235"/>
                              </a:lnTo>
                              <a:lnTo>
                                <a:pt x="72" y="229"/>
                              </a:lnTo>
                              <a:lnTo>
                                <a:pt x="67" y="225"/>
                              </a:lnTo>
                              <a:lnTo>
                                <a:pt x="67" y="224"/>
                              </a:lnTo>
                              <a:lnTo>
                                <a:pt x="66" y="223"/>
                              </a:lnTo>
                              <a:lnTo>
                                <a:pt x="64" y="223"/>
                              </a:lnTo>
                              <a:lnTo>
                                <a:pt x="63" y="221"/>
                              </a:lnTo>
                              <a:lnTo>
                                <a:pt x="65" y="219"/>
                              </a:lnTo>
                              <a:lnTo>
                                <a:pt x="66" y="218"/>
                              </a:lnTo>
                              <a:lnTo>
                                <a:pt x="68" y="217"/>
                              </a:lnTo>
                              <a:lnTo>
                                <a:pt x="69" y="217"/>
                              </a:lnTo>
                              <a:lnTo>
                                <a:pt x="70" y="215"/>
                              </a:lnTo>
                              <a:lnTo>
                                <a:pt x="70" y="214"/>
                              </a:lnTo>
                              <a:lnTo>
                                <a:pt x="70" y="213"/>
                              </a:lnTo>
                              <a:lnTo>
                                <a:pt x="68" y="212"/>
                              </a:lnTo>
                              <a:lnTo>
                                <a:pt x="66" y="210"/>
                              </a:lnTo>
                              <a:lnTo>
                                <a:pt x="59" y="211"/>
                              </a:lnTo>
                              <a:lnTo>
                                <a:pt x="57" y="212"/>
                              </a:lnTo>
                              <a:lnTo>
                                <a:pt x="57" y="211"/>
                              </a:lnTo>
                              <a:lnTo>
                                <a:pt x="55" y="209"/>
                              </a:lnTo>
                              <a:lnTo>
                                <a:pt x="54" y="209"/>
                              </a:lnTo>
                              <a:lnTo>
                                <a:pt x="52" y="207"/>
                              </a:lnTo>
                              <a:lnTo>
                                <a:pt x="49" y="206"/>
                              </a:lnTo>
                              <a:lnTo>
                                <a:pt x="46" y="205"/>
                              </a:lnTo>
                              <a:lnTo>
                                <a:pt x="41" y="203"/>
                              </a:lnTo>
                              <a:lnTo>
                                <a:pt x="39" y="203"/>
                              </a:lnTo>
                              <a:lnTo>
                                <a:pt x="38" y="202"/>
                              </a:lnTo>
                              <a:lnTo>
                                <a:pt x="36" y="201"/>
                              </a:lnTo>
                              <a:lnTo>
                                <a:pt x="35" y="199"/>
                              </a:lnTo>
                              <a:lnTo>
                                <a:pt x="35" y="195"/>
                              </a:lnTo>
                              <a:lnTo>
                                <a:pt x="30" y="194"/>
                              </a:lnTo>
                              <a:lnTo>
                                <a:pt x="26" y="193"/>
                              </a:lnTo>
                              <a:lnTo>
                                <a:pt x="26" y="193"/>
                              </a:lnTo>
                              <a:lnTo>
                                <a:pt x="26" y="197"/>
                              </a:lnTo>
                              <a:lnTo>
                                <a:pt x="26" y="199"/>
                              </a:lnTo>
                              <a:lnTo>
                                <a:pt x="24" y="200"/>
                              </a:lnTo>
                              <a:lnTo>
                                <a:pt x="21" y="200"/>
                              </a:lnTo>
                              <a:lnTo>
                                <a:pt x="21" y="199"/>
                              </a:lnTo>
                              <a:lnTo>
                                <a:pt x="24" y="193"/>
                              </a:lnTo>
                              <a:lnTo>
                                <a:pt x="25" y="189"/>
                              </a:lnTo>
                              <a:lnTo>
                                <a:pt x="27" y="181"/>
                              </a:lnTo>
                              <a:lnTo>
                                <a:pt x="25" y="175"/>
                              </a:lnTo>
                              <a:lnTo>
                                <a:pt x="25" y="172"/>
                              </a:lnTo>
                              <a:lnTo>
                                <a:pt x="24" y="171"/>
                              </a:lnTo>
                              <a:lnTo>
                                <a:pt x="18" y="168"/>
                              </a:lnTo>
                              <a:lnTo>
                                <a:pt x="18" y="167"/>
                              </a:lnTo>
                              <a:lnTo>
                                <a:pt x="19" y="163"/>
                              </a:lnTo>
                              <a:lnTo>
                                <a:pt x="18" y="161"/>
                              </a:lnTo>
                              <a:lnTo>
                                <a:pt x="17" y="160"/>
                              </a:lnTo>
                              <a:lnTo>
                                <a:pt x="15" y="156"/>
                              </a:lnTo>
                              <a:lnTo>
                                <a:pt x="14" y="153"/>
                              </a:lnTo>
                              <a:lnTo>
                                <a:pt x="17" y="149"/>
                              </a:lnTo>
                              <a:lnTo>
                                <a:pt x="18" y="147"/>
                              </a:lnTo>
                              <a:lnTo>
                                <a:pt x="18" y="143"/>
                              </a:lnTo>
                              <a:lnTo>
                                <a:pt x="19" y="141"/>
                              </a:lnTo>
                              <a:lnTo>
                                <a:pt x="19" y="141"/>
                              </a:lnTo>
                              <a:lnTo>
                                <a:pt x="18" y="139"/>
                              </a:lnTo>
                              <a:lnTo>
                                <a:pt x="18" y="137"/>
                              </a:lnTo>
                              <a:lnTo>
                                <a:pt x="18" y="135"/>
                              </a:lnTo>
                              <a:lnTo>
                                <a:pt x="17" y="132"/>
                              </a:lnTo>
                              <a:lnTo>
                                <a:pt x="15" y="131"/>
                              </a:lnTo>
                              <a:lnTo>
                                <a:pt x="14" y="129"/>
                              </a:lnTo>
                              <a:lnTo>
                                <a:pt x="13" y="126"/>
                              </a:lnTo>
                              <a:lnTo>
                                <a:pt x="14" y="123"/>
                              </a:lnTo>
                              <a:lnTo>
                                <a:pt x="15" y="119"/>
                              </a:lnTo>
                              <a:lnTo>
                                <a:pt x="12" y="113"/>
                              </a:lnTo>
                              <a:lnTo>
                                <a:pt x="4" y="106"/>
                              </a:lnTo>
                              <a:lnTo>
                                <a:pt x="0" y="101"/>
                              </a:lnTo>
                              <a:lnTo>
                                <a:pt x="0" y="98"/>
                              </a:lnTo>
                              <a:lnTo>
                                <a:pt x="2" y="95"/>
                              </a:lnTo>
                              <a:lnTo>
                                <a:pt x="5" y="94"/>
                              </a:lnTo>
                              <a:lnTo>
                                <a:pt x="8" y="89"/>
                              </a:lnTo>
                              <a:lnTo>
                                <a:pt x="9" y="84"/>
                              </a:lnTo>
                              <a:lnTo>
                                <a:pt x="9" y="84"/>
                              </a:lnTo>
                              <a:lnTo>
                                <a:pt x="9" y="80"/>
                              </a:lnTo>
                              <a:lnTo>
                                <a:pt x="5" y="67"/>
                              </a:lnTo>
                              <a:lnTo>
                                <a:pt x="5" y="63"/>
                              </a:lnTo>
                              <a:lnTo>
                                <a:pt x="5" y="59"/>
                              </a:lnTo>
                              <a:lnTo>
                                <a:pt x="4" y="57"/>
                              </a:lnTo>
                              <a:lnTo>
                                <a:pt x="11" y="61"/>
                              </a:lnTo>
                              <a:lnTo>
                                <a:pt x="14" y="62"/>
                              </a:lnTo>
                              <a:lnTo>
                                <a:pt x="14" y="61"/>
                              </a:lnTo>
                              <a:lnTo>
                                <a:pt x="13" y="59"/>
                              </a:lnTo>
                              <a:lnTo>
                                <a:pt x="14" y="56"/>
                              </a:lnTo>
                              <a:lnTo>
                                <a:pt x="13" y="52"/>
                              </a:lnTo>
                              <a:lnTo>
                                <a:pt x="7" y="51"/>
                              </a:lnTo>
                              <a:lnTo>
                                <a:pt x="3" y="50"/>
                              </a:lnTo>
                              <a:lnTo>
                                <a:pt x="2" y="48"/>
                              </a:lnTo>
                              <a:lnTo>
                                <a:pt x="3" y="46"/>
                              </a:lnTo>
                              <a:lnTo>
                                <a:pt x="4" y="47"/>
                              </a:lnTo>
                              <a:lnTo>
                                <a:pt x="8" y="48"/>
                              </a:lnTo>
                              <a:lnTo>
                                <a:pt x="18" y="43"/>
                              </a:lnTo>
                              <a:lnTo>
                                <a:pt x="36" y="36"/>
                              </a:lnTo>
                              <a:lnTo>
                                <a:pt x="54" y="31"/>
                              </a:lnTo>
                              <a:lnTo>
                                <a:pt x="58" y="30"/>
                              </a:lnTo>
                              <a:lnTo>
                                <a:pt x="63" y="29"/>
                              </a:lnTo>
                              <a:lnTo>
                                <a:pt x="65" y="26"/>
                              </a:lnTo>
                              <a:lnTo>
                                <a:pt x="66" y="25"/>
                              </a:lnTo>
                              <a:lnTo>
                                <a:pt x="69" y="21"/>
                              </a:lnTo>
                              <a:lnTo>
                                <a:pt x="74" y="15"/>
                              </a:lnTo>
                              <a:lnTo>
                                <a:pt x="84" y="13"/>
                              </a:lnTo>
                              <a:lnTo>
                                <a:pt x="88" y="10"/>
                              </a:lnTo>
                              <a:lnTo>
                                <a:pt x="96" y="5"/>
                              </a:lnTo>
                              <a:lnTo>
                                <a:pt x="113" y="1"/>
                              </a:lnTo>
                              <a:lnTo>
                                <a:pt x="121" y="0"/>
                              </a:lnTo>
                              <a:lnTo>
                                <a:pt x="128" y="0"/>
                              </a:lnTo>
                              <a:lnTo>
                                <a:pt x="134" y="4"/>
                              </a:lnTo>
                              <a:lnTo>
                                <a:pt x="141" y="8"/>
                              </a:lnTo>
                              <a:lnTo>
                                <a:pt x="142" y="10"/>
                              </a:lnTo>
                              <a:lnTo>
                                <a:pt x="139" y="9"/>
                              </a:lnTo>
                              <a:lnTo>
                                <a:pt x="134" y="5"/>
                              </a:lnTo>
                              <a:lnTo>
                                <a:pt x="131" y="5"/>
                              </a:lnTo>
                              <a:lnTo>
                                <a:pt x="136" y="17"/>
                              </a:lnTo>
                              <a:lnTo>
                                <a:pt x="139" y="21"/>
                              </a:lnTo>
                              <a:lnTo>
                                <a:pt x="143" y="24"/>
                              </a:lnTo>
                              <a:lnTo>
                                <a:pt x="148" y="26"/>
                              </a:lnTo>
                              <a:lnTo>
                                <a:pt x="161" y="24"/>
                              </a:lnTo>
                              <a:lnTo>
                                <a:pt x="165" y="21"/>
                              </a:lnTo>
                              <a:lnTo>
                                <a:pt x="167" y="20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24" name="Freeform 222">
                          <a:extLst>
                            <a:ext uri="{FF2B5EF4-FFF2-40B4-BE49-F238E27FC236}">
                              <a16:creationId xmlns:a16="http://schemas.microsoft.com/office/drawing/2014/main" id="{D236AA52-A2D4-E334-CB39-E563C6B77B72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5292335" y="8137856"/>
                          <a:ext cx="126336" cy="252675"/>
                        </a:xfrm>
                        <a:custGeom>
                          <a:avLst/>
                          <a:gdLst>
                            <a:gd name="T0" fmla="*/ 42 w 101"/>
                            <a:gd name="T1" fmla="*/ 13 h 203"/>
                            <a:gd name="T2" fmla="*/ 48 w 101"/>
                            <a:gd name="T3" fmla="*/ 11 h 203"/>
                            <a:gd name="T4" fmla="*/ 57 w 101"/>
                            <a:gd name="T5" fmla="*/ 11 h 203"/>
                            <a:gd name="T6" fmla="*/ 67 w 101"/>
                            <a:gd name="T7" fmla="*/ 11 h 203"/>
                            <a:gd name="T8" fmla="*/ 70 w 101"/>
                            <a:gd name="T9" fmla="*/ 7 h 203"/>
                            <a:gd name="T10" fmla="*/ 73 w 101"/>
                            <a:gd name="T11" fmla="*/ 7 h 203"/>
                            <a:gd name="T12" fmla="*/ 81 w 101"/>
                            <a:gd name="T13" fmla="*/ 7 h 203"/>
                            <a:gd name="T14" fmla="*/ 88 w 101"/>
                            <a:gd name="T15" fmla="*/ 8 h 203"/>
                            <a:gd name="T16" fmla="*/ 89 w 101"/>
                            <a:gd name="T17" fmla="*/ 14 h 203"/>
                            <a:gd name="T18" fmla="*/ 91 w 101"/>
                            <a:gd name="T19" fmla="*/ 19 h 203"/>
                            <a:gd name="T20" fmla="*/ 99 w 101"/>
                            <a:gd name="T21" fmla="*/ 22 h 203"/>
                            <a:gd name="T22" fmla="*/ 99 w 101"/>
                            <a:gd name="T23" fmla="*/ 26 h 203"/>
                            <a:gd name="T24" fmla="*/ 89 w 101"/>
                            <a:gd name="T25" fmla="*/ 34 h 203"/>
                            <a:gd name="T26" fmla="*/ 79 w 101"/>
                            <a:gd name="T27" fmla="*/ 43 h 203"/>
                            <a:gd name="T28" fmla="*/ 80 w 101"/>
                            <a:gd name="T29" fmla="*/ 51 h 203"/>
                            <a:gd name="T30" fmla="*/ 81 w 101"/>
                            <a:gd name="T31" fmla="*/ 62 h 203"/>
                            <a:gd name="T32" fmla="*/ 80 w 101"/>
                            <a:gd name="T33" fmla="*/ 69 h 203"/>
                            <a:gd name="T34" fmla="*/ 80 w 101"/>
                            <a:gd name="T35" fmla="*/ 74 h 203"/>
                            <a:gd name="T36" fmla="*/ 75 w 101"/>
                            <a:gd name="T37" fmla="*/ 79 h 203"/>
                            <a:gd name="T38" fmla="*/ 79 w 101"/>
                            <a:gd name="T39" fmla="*/ 85 h 203"/>
                            <a:gd name="T40" fmla="*/ 75 w 101"/>
                            <a:gd name="T41" fmla="*/ 97 h 203"/>
                            <a:gd name="T42" fmla="*/ 62 w 101"/>
                            <a:gd name="T43" fmla="*/ 98 h 203"/>
                            <a:gd name="T44" fmla="*/ 62 w 101"/>
                            <a:gd name="T45" fmla="*/ 104 h 203"/>
                            <a:gd name="T46" fmla="*/ 67 w 101"/>
                            <a:gd name="T47" fmla="*/ 112 h 203"/>
                            <a:gd name="T48" fmla="*/ 76 w 101"/>
                            <a:gd name="T49" fmla="*/ 123 h 203"/>
                            <a:gd name="T50" fmla="*/ 72 w 101"/>
                            <a:gd name="T51" fmla="*/ 132 h 203"/>
                            <a:gd name="T52" fmla="*/ 67 w 101"/>
                            <a:gd name="T53" fmla="*/ 139 h 203"/>
                            <a:gd name="T54" fmla="*/ 66 w 101"/>
                            <a:gd name="T55" fmla="*/ 147 h 203"/>
                            <a:gd name="T56" fmla="*/ 77 w 101"/>
                            <a:gd name="T57" fmla="*/ 157 h 203"/>
                            <a:gd name="T58" fmla="*/ 73 w 101"/>
                            <a:gd name="T59" fmla="*/ 162 h 203"/>
                            <a:gd name="T60" fmla="*/ 64 w 101"/>
                            <a:gd name="T61" fmla="*/ 172 h 203"/>
                            <a:gd name="T62" fmla="*/ 61 w 101"/>
                            <a:gd name="T63" fmla="*/ 182 h 203"/>
                            <a:gd name="T64" fmla="*/ 61 w 101"/>
                            <a:gd name="T65" fmla="*/ 195 h 203"/>
                            <a:gd name="T66" fmla="*/ 41 w 101"/>
                            <a:gd name="T67" fmla="*/ 199 h 203"/>
                            <a:gd name="T68" fmla="*/ 23 w 101"/>
                            <a:gd name="T69" fmla="*/ 199 h 203"/>
                            <a:gd name="T70" fmla="*/ 15 w 101"/>
                            <a:gd name="T71" fmla="*/ 201 h 203"/>
                            <a:gd name="T72" fmla="*/ 20 w 101"/>
                            <a:gd name="T73" fmla="*/ 180 h 203"/>
                            <a:gd name="T74" fmla="*/ 18 w 101"/>
                            <a:gd name="T75" fmla="*/ 166 h 203"/>
                            <a:gd name="T76" fmla="*/ 18 w 101"/>
                            <a:gd name="T77" fmla="*/ 147 h 203"/>
                            <a:gd name="T78" fmla="*/ 21 w 101"/>
                            <a:gd name="T79" fmla="*/ 144 h 203"/>
                            <a:gd name="T80" fmla="*/ 12 w 101"/>
                            <a:gd name="T81" fmla="*/ 147 h 203"/>
                            <a:gd name="T82" fmla="*/ 9 w 101"/>
                            <a:gd name="T83" fmla="*/ 143 h 203"/>
                            <a:gd name="T84" fmla="*/ 12 w 101"/>
                            <a:gd name="T85" fmla="*/ 137 h 203"/>
                            <a:gd name="T86" fmla="*/ 15 w 101"/>
                            <a:gd name="T87" fmla="*/ 129 h 203"/>
                            <a:gd name="T88" fmla="*/ 19 w 101"/>
                            <a:gd name="T89" fmla="*/ 123 h 203"/>
                            <a:gd name="T90" fmla="*/ 10 w 101"/>
                            <a:gd name="T91" fmla="*/ 135 h 203"/>
                            <a:gd name="T92" fmla="*/ 3 w 101"/>
                            <a:gd name="T93" fmla="*/ 137 h 203"/>
                            <a:gd name="T94" fmla="*/ 1 w 101"/>
                            <a:gd name="T95" fmla="*/ 131 h 203"/>
                            <a:gd name="T96" fmla="*/ 4 w 101"/>
                            <a:gd name="T97" fmla="*/ 115 h 203"/>
                            <a:gd name="T98" fmla="*/ 5 w 101"/>
                            <a:gd name="T99" fmla="*/ 110 h 203"/>
                            <a:gd name="T100" fmla="*/ 15 w 101"/>
                            <a:gd name="T101" fmla="*/ 93 h 203"/>
                            <a:gd name="T102" fmla="*/ 18 w 101"/>
                            <a:gd name="T103" fmla="*/ 79 h 203"/>
                            <a:gd name="T104" fmla="*/ 23 w 101"/>
                            <a:gd name="T105" fmla="*/ 60 h 203"/>
                            <a:gd name="T106" fmla="*/ 25 w 101"/>
                            <a:gd name="T107" fmla="*/ 45 h 203"/>
                            <a:gd name="T108" fmla="*/ 23 w 101"/>
                            <a:gd name="T109" fmla="*/ 35 h 203"/>
                            <a:gd name="T110" fmla="*/ 22 w 101"/>
                            <a:gd name="T111" fmla="*/ 17 h 203"/>
                            <a:gd name="T112" fmla="*/ 18 w 101"/>
                            <a:gd name="T113" fmla="*/ 12 h 203"/>
                            <a:gd name="T114" fmla="*/ 28 w 101"/>
                            <a:gd name="T115" fmla="*/ 4 h 203"/>
                            <a:gd name="T116" fmla="*/ 37 w 101"/>
                            <a:gd name="T117" fmla="*/ 0 h 203"/>
                            <a:gd name="T118" fmla="*/ 40 w 101"/>
                            <a:gd name="T119" fmla="*/ 3 h 203"/>
                            <a:gd name="T120" fmla="*/ 39 w 101"/>
                            <a:gd name="T121" fmla="*/ 9 h 203"/>
                            <a:gd name="T122" fmla="*/ 40 w 101"/>
                            <a:gd name="T123" fmla="*/ 13 h 20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  <a:cxn ang="0">
                              <a:pos x="T120" y="T121"/>
                            </a:cxn>
                            <a:cxn ang="0">
                              <a:pos x="T122" y="T123"/>
                            </a:cxn>
                          </a:cxnLst>
                          <a:rect l="0" t="0" r="r" b="b"/>
                          <a:pathLst>
                            <a:path w="101" h="203">
                              <a:moveTo>
                                <a:pt x="40" y="13"/>
                              </a:moveTo>
                              <a:lnTo>
                                <a:pt x="40" y="13"/>
                              </a:lnTo>
                              <a:lnTo>
                                <a:pt x="42" y="13"/>
                              </a:lnTo>
                              <a:lnTo>
                                <a:pt x="45" y="11"/>
                              </a:lnTo>
                              <a:lnTo>
                                <a:pt x="48" y="10"/>
                              </a:lnTo>
                              <a:lnTo>
                                <a:pt x="48" y="11"/>
                              </a:lnTo>
                              <a:lnTo>
                                <a:pt x="55" y="10"/>
                              </a:lnTo>
                              <a:lnTo>
                                <a:pt x="56" y="11"/>
                              </a:lnTo>
                              <a:lnTo>
                                <a:pt x="57" y="11"/>
                              </a:lnTo>
                              <a:lnTo>
                                <a:pt x="60" y="12"/>
                              </a:lnTo>
                              <a:lnTo>
                                <a:pt x="64" y="12"/>
                              </a:lnTo>
                              <a:lnTo>
                                <a:pt x="67" y="11"/>
                              </a:lnTo>
                              <a:lnTo>
                                <a:pt x="69" y="10"/>
                              </a:lnTo>
                              <a:lnTo>
                                <a:pt x="70" y="9"/>
                              </a:lnTo>
                              <a:lnTo>
                                <a:pt x="70" y="7"/>
                              </a:lnTo>
                              <a:lnTo>
                                <a:pt x="71" y="6"/>
                              </a:lnTo>
                              <a:lnTo>
                                <a:pt x="71" y="6"/>
                              </a:lnTo>
                              <a:lnTo>
                                <a:pt x="73" y="7"/>
                              </a:lnTo>
                              <a:lnTo>
                                <a:pt x="75" y="8"/>
                              </a:lnTo>
                              <a:lnTo>
                                <a:pt x="79" y="8"/>
                              </a:lnTo>
                              <a:lnTo>
                                <a:pt x="81" y="7"/>
                              </a:lnTo>
                              <a:lnTo>
                                <a:pt x="83" y="7"/>
                              </a:lnTo>
                              <a:lnTo>
                                <a:pt x="84" y="9"/>
                              </a:lnTo>
                              <a:lnTo>
                                <a:pt x="88" y="8"/>
                              </a:lnTo>
                              <a:lnTo>
                                <a:pt x="89" y="9"/>
                              </a:lnTo>
                              <a:lnTo>
                                <a:pt x="89" y="11"/>
                              </a:lnTo>
                              <a:lnTo>
                                <a:pt x="89" y="14"/>
                              </a:lnTo>
                              <a:lnTo>
                                <a:pt x="89" y="17"/>
                              </a:lnTo>
                              <a:lnTo>
                                <a:pt x="90" y="19"/>
                              </a:lnTo>
                              <a:lnTo>
                                <a:pt x="91" y="19"/>
                              </a:lnTo>
                              <a:lnTo>
                                <a:pt x="94" y="19"/>
                              </a:lnTo>
                              <a:lnTo>
                                <a:pt x="97" y="20"/>
                              </a:lnTo>
                              <a:lnTo>
                                <a:pt x="99" y="22"/>
                              </a:lnTo>
                              <a:lnTo>
                                <a:pt x="100" y="24"/>
                              </a:lnTo>
                              <a:lnTo>
                                <a:pt x="100" y="24"/>
                              </a:lnTo>
                              <a:lnTo>
                                <a:pt x="99" y="26"/>
                              </a:lnTo>
                              <a:lnTo>
                                <a:pt x="97" y="28"/>
                              </a:lnTo>
                              <a:lnTo>
                                <a:pt x="94" y="31"/>
                              </a:lnTo>
                              <a:lnTo>
                                <a:pt x="89" y="34"/>
                              </a:lnTo>
                              <a:lnTo>
                                <a:pt x="85" y="37"/>
                              </a:lnTo>
                              <a:lnTo>
                                <a:pt x="83" y="42"/>
                              </a:lnTo>
                              <a:lnTo>
                                <a:pt x="79" y="43"/>
                              </a:lnTo>
                              <a:lnTo>
                                <a:pt x="78" y="45"/>
                              </a:lnTo>
                              <a:lnTo>
                                <a:pt x="78" y="46"/>
                              </a:lnTo>
                              <a:lnTo>
                                <a:pt x="80" y="51"/>
                              </a:lnTo>
                              <a:lnTo>
                                <a:pt x="81" y="55"/>
                              </a:lnTo>
                              <a:lnTo>
                                <a:pt x="81" y="60"/>
                              </a:lnTo>
                              <a:lnTo>
                                <a:pt x="81" y="62"/>
                              </a:lnTo>
                              <a:lnTo>
                                <a:pt x="81" y="67"/>
                              </a:lnTo>
                              <a:lnTo>
                                <a:pt x="80" y="68"/>
                              </a:lnTo>
                              <a:lnTo>
                                <a:pt x="80" y="69"/>
                              </a:lnTo>
                              <a:lnTo>
                                <a:pt x="81" y="71"/>
                              </a:lnTo>
                              <a:lnTo>
                                <a:pt x="81" y="73"/>
                              </a:lnTo>
                              <a:lnTo>
                                <a:pt x="80" y="74"/>
                              </a:lnTo>
                              <a:lnTo>
                                <a:pt x="77" y="76"/>
                              </a:lnTo>
                              <a:lnTo>
                                <a:pt x="75" y="78"/>
                              </a:lnTo>
                              <a:lnTo>
                                <a:pt x="75" y="79"/>
                              </a:lnTo>
                              <a:lnTo>
                                <a:pt x="75" y="80"/>
                              </a:lnTo>
                              <a:lnTo>
                                <a:pt x="78" y="84"/>
                              </a:lnTo>
                              <a:lnTo>
                                <a:pt x="79" y="85"/>
                              </a:lnTo>
                              <a:lnTo>
                                <a:pt x="78" y="89"/>
                              </a:lnTo>
                              <a:lnTo>
                                <a:pt x="77" y="94"/>
                              </a:lnTo>
                              <a:lnTo>
                                <a:pt x="75" y="97"/>
                              </a:lnTo>
                              <a:lnTo>
                                <a:pt x="74" y="98"/>
                              </a:lnTo>
                              <a:lnTo>
                                <a:pt x="72" y="98"/>
                              </a:lnTo>
                              <a:lnTo>
                                <a:pt x="62" y="98"/>
                              </a:lnTo>
                              <a:lnTo>
                                <a:pt x="60" y="100"/>
                              </a:lnTo>
                              <a:lnTo>
                                <a:pt x="60" y="100"/>
                              </a:lnTo>
                              <a:lnTo>
                                <a:pt x="62" y="104"/>
                              </a:lnTo>
                              <a:lnTo>
                                <a:pt x="65" y="106"/>
                              </a:lnTo>
                              <a:lnTo>
                                <a:pt x="66" y="107"/>
                              </a:lnTo>
                              <a:lnTo>
                                <a:pt x="67" y="112"/>
                              </a:lnTo>
                              <a:lnTo>
                                <a:pt x="71" y="120"/>
                              </a:lnTo>
                              <a:lnTo>
                                <a:pt x="75" y="121"/>
                              </a:lnTo>
                              <a:lnTo>
                                <a:pt x="76" y="123"/>
                              </a:lnTo>
                              <a:lnTo>
                                <a:pt x="75" y="126"/>
                              </a:lnTo>
                              <a:lnTo>
                                <a:pt x="74" y="129"/>
                              </a:lnTo>
                              <a:lnTo>
                                <a:pt x="72" y="132"/>
                              </a:lnTo>
                              <a:lnTo>
                                <a:pt x="69" y="134"/>
                              </a:lnTo>
                              <a:lnTo>
                                <a:pt x="67" y="136"/>
                              </a:lnTo>
                              <a:lnTo>
                                <a:pt x="67" y="139"/>
                              </a:lnTo>
                              <a:lnTo>
                                <a:pt x="67" y="142"/>
                              </a:lnTo>
                              <a:lnTo>
                                <a:pt x="66" y="145"/>
                              </a:lnTo>
                              <a:lnTo>
                                <a:pt x="66" y="147"/>
                              </a:lnTo>
                              <a:lnTo>
                                <a:pt x="72" y="157"/>
                              </a:lnTo>
                              <a:lnTo>
                                <a:pt x="77" y="156"/>
                              </a:lnTo>
                              <a:lnTo>
                                <a:pt x="77" y="157"/>
                              </a:lnTo>
                              <a:lnTo>
                                <a:pt x="77" y="160"/>
                              </a:lnTo>
                              <a:lnTo>
                                <a:pt x="75" y="162"/>
                              </a:lnTo>
                              <a:lnTo>
                                <a:pt x="73" y="162"/>
                              </a:lnTo>
                              <a:lnTo>
                                <a:pt x="71" y="164"/>
                              </a:lnTo>
                              <a:lnTo>
                                <a:pt x="67" y="167"/>
                              </a:lnTo>
                              <a:lnTo>
                                <a:pt x="64" y="172"/>
                              </a:lnTo>
                              <a:lnTo>
                                <a:pt x="62" y="174"/>
                              </a:lnTo>
                              <a:lnTo>
                                <a:pt x="61" y="180"/>
                              </a:lnTo>
                              <a:lnTo>
                                <a:pt x="61" y="182"/>
                              </a:lnTo>
                              <a:lnTo>
                                <a:pt x="61" y="186"/>
                              </a:lnTo>
                              <a:lnTo>
                                <a:pt x="64" y="195"/>
                              </a:lnTo>
                              <a:lnTo>
                                <a:pt x="61" y="195"/>
                              </a:lnTo>
                              <a:lnTo>
                                <a:pt x="50" y="202"/>
                              </a:lnTo>
                              <a:lnTo>
                                <a:pt x="47" y="202"/>
                              </a:lnTo>
                              <a:lnTo>
                                <a:pt x="41" y="199"/>
                              </a:lnTo>
                              <a:lnTo>
                                <a:pt x="31" y="199"/>
                              </a:lnTo>
                              <a:lnTo>
                                <a:pt x="27" y="197"/>
                              </a:lnTo>
                              <a:lnTo>
                                <a:pt x="23" y="199"/>
                              </a:lnTo>
                              <a:lnTo>
                                <a:pt x="20" y="199"/>
                              </a:lnTo>
                              <a:lnTo>
                                <a:pt x="16" y="202"/>
                              </a:lnTo>
                              <a:lnTo>
                                <a:pt x="15" y="201"/>
                              </a:lnTo>
                              <a:lnTo>
                                <a:pt x="17" y="196"/>
                              </a:lnTo>
                              <a:lnTo>
                                <a:pt x="20" y="186"/>
                              </a:lnTo>
                              <a:lnTo>
                                <a:pt x="20" y="180"/>
                              </a:lnTo>
                              <a:lnTo>
                                <a:pt x="21" y="174"/>
                              </a:lnTo>
                              <a:lnTo>
                                <a:pt x="20" y="169"/>
                              </a:lnTo>
                              <a:lnTo>
                                <a:pt x="18" y="166"/>
                              </a:lnTo>
                              <a:lnTo>
                                <a:pt x="21" y="157"/>
                              </a:lnTo>
                              <a:lnTo>
                                <a:pt x="21" y="152"/>
                              </a:lnTo>
                              <a:lnTo>
                                <a:pt x="18" y="147"/>
                              </a:lnTo>
                              <a:lnTo>
                                <a:pt x="25" y="148"/>
                              </a:lnTo>
                              <a:lnTo>
                                <a:pt x="23" y="145"/>
                              </a:lnTo>
                              <a:lnTo>
                                <a:pt x="21" y="144"/>
                              </a:lnTo>
                              <a:lnTo>
                                <a:pt x="19" y="144"/>
                              </a:lnTo>
                              <a:lnTo>
                                <a:pt x="17" y="144"/>
                              </a:lnTo>
                              <a:lnTo>
                                <a:pt x="12" y="147"/>
                              </a:lnTo>
                              <a:lnTo>
                                <a:pt x="9" y="147"/>
                              </a:lnTo>
                              <a:lnTo>
                                <a:pt x="9" y="147"/>
                              </a:lnTo>
                              <a:lnTo>
                                <a:pt x="9" y="143"/>
                              </a:lnTo>
                              <a:lnTo>
                                <a:pt x="8" y="139"/>
                              </a:lnTo>
                              <a:lnTo>
                                <a:pt x="9" y="137"/>
                              </a:lnTo>
                              <a:lnTo>
                                <a:pt x="12" y="137"/>
                              </a:lnTo>
                              <a:lnTo>
                                <a:pt x="14" y="135"/>
                              </a:lnTo>
                              <a:lnTo>
                                <a:pt x="15" y="133"/>
                              </a:lnTo>
                              <a:lnTo>
                                <a:pt x="15" y="129"/>
                              </a:lnTo>
                              <a:lnTo>
                                <a:pt x="16" y="125"/>
                              </a:lnTo>
                              <a:lnTo>
                                <a:pt x="21" y="122"/>
                              </a:lnTo>
                              <a:lnTo>
                                <a:pt x="19" y="123"/>
                              </a:lnTo>
                              <a:lnTo>
                                <a:pt x="16" y="125"/>
                              </a:lnTo>
                              <a:lnTo>
                                <a:pt x="12" y="132"/>
                              </a:lnTo>
                              <a:lnTo>
                                <a:pt x="10" y="135"/>
                              </a:lnTo>
                              <a:lnTo>
                                <a:pt x="8" y="136"/>
                              </a:lnTo>
                              <a:lnTo>
                                <a:pt x="4" y="137"/>
                              </a:lnTo>
                              <a:lnTo>
                                <a:pt x="3" y="137"/>
                              </a:lnTo>
                              <a:lnTo>
                                <a:pt x="1" y="136"/>
                              </a:lnTo>
                              <a:lnTo>
                                <a:pt x="0" y="133"/>
                              </a:lnTo>
                              <a:lnTo>
                                <a:pt x="1" y="131"/>
                              </a:lnTo>
                              <a:lnTo>
                                <a:pt x="2" y="127"/>
                              </a:lnTo>
                              <a:lnTo>
                                <a:pt x="3" y="121"/>
                              </a:lnTo>
                              <a:lnTo>
                                <a:pt x="4" y="115"/>
                              </a:lnTo>
                              <a:lnTo>
                                <a:pt x="4" y="114"/>
                              </a:lnTo>
                              <a:lnTo>
                                <a:pt x="4" y="112"/>
                              </a:lnTo>
                              <a:lnTo>
                                <a:pt x="5" y="110"/>
                              </a:lnTo>
                              <a:lnTo>
                                <a:pt x="8" y="109"/>
                              </a:lnTo>
                              <a:lnTo>
                                <a:pt x="10" y="104"/>
                              </a:lnTo>
                              <a:lnTo>
                                <a:pt x="15" y="93"/>
                              </a:lnTo>
                              <a:lnTo>
                                <a:pt x="20" y="81"/>
                              </a:lnTo>
                              <a:lnTo>
                                <a:pt x="20" y="80"/>
                              </a:lnTo>
                              <a:lnTo>
                                <a:pt x="18" y="79"/>
                              </a:lnTo>
                              <a:lnTo>
                                <a:pt x="19" y="76"/>
                              </a:lnTo>
                              <a:lnTo>
                                <a:pt x="22" y="62"/>
                              </a:lnTo>
                              <a:lnTo>
                                <a:pt x="23" y="60"/>
                              </a:lnTo>
                              <a:lnTo>
                                <a:pt x="25" y="56"/>
                              </a:lnTo>
                              <a:lnTo>
                                <a:pt x="25" y="50"/>
                              </a:lnTo>
                              <a:lnTo>
                                <a:pt x="25" y="45"/>
                              </a:lnTo>
                              <a:lnTo>
                                <a:pt x="25" y="43"/>
                              </a:lnTo>
                              <a:lnTo>
                                <a:pt x="25" y="40"/>
                              </a:lnTo>
                              <a:lnTo>
                                <a:pt x="23" y="35"/>
                              </a:lnTo>
                              <a:lnTo>
                                <a:pt x="21" y="24"/>
                              </a:lnTo>
                              <a:lnTo>
                                <a:pt x="21" y="19"/>
                              </a:lnTo>
                              <a:lnTo>
                                <a:pt x="22" y="17"/>
                              </a:lnTo>
                              <a:lnTo>
                                <a:pt x="20" y="17"/>
                              </a:lnTo>
                              <a:lnTo>
                                <a:pt x="18" y="15"/>
                              </a:lnTo>
                              <a:lnTo>
                                <a:pt x="18" y="12"/>
                              </a:lnTo>
                              <a:lnTo>
                                <a:pt x="21" y="8"/>
                              </a:lnTo>
                              <a:lnTo>
                                <a:pt x="25" y="5"/>
                              </a:lnTo>
                              <a:lnTo>
                                <a:pt x="28" y="4"/>
                              </a:lnTo>
                              <a:lnTo>
                                <a:pt x="29" y="3"/>
                              </a:lnTo>
                              <a:lnTo>
                                <a:pt x="36" y="1"/>
                              </a:lnTo>
                              <a:lnTo>
                                <a:pt x="37" y="0"/>
                              </a:lnTo>
                              <a:lnTo>
                                <a:pt x="39" y="0"/>
                              </a:lnTo>
                              <a:lnTo>
                                <a:pt x="39" y="1"/>
                              </a:lnTo>
                              <a:lnTo>
                                <a:pt x="40" y="3"/>
                              </a:lnTo>
                              <a:lnTo>
                                <a:pt x="41" y="4"/>
                              </a:lnTo>
                              <a:lnTo>
                                <a:pt x="42" y="5"/>
                              </a:lnTo>
                              <a:lnTo>
                                <a:pt x="39" y="9"/>
                              </a:lnTo>
                              <a:lnTo>
                                <a:pt x="39" y="10"/>
                              </a:lnTo>
                              <a:lnTo>
                                <a:pt x="40" y="12"/>
                              </a:lnTo>
                              <a:lnTo>
                                <a:pt x="40" y="13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25" name="Freeform 226">
                          <a:extLst>
                            <a:ext uri="{FF2B5EF4-FFF2-40B4-BE49-F238E27FC236}">
                              <a16:creationId xmlns:a16="http://schemas.microsoft.com/office/drawing/2014/main" id="{44C08127-1C3B-AEB0-9803-EBC04B9B4AE2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368950" y="7923629"/>
                          <a:ext cx="159293" cy="208732"/>
                        </a:xfrm>
                        <a:custGeom>
                          <a:avLst/>
                          <a:gdLst>
                            <a:gd name="T0" fmla="*/ 43 w 127"/>
                            <a:gd name="T1" fmla="*/ 2 h 168"/>
                            <a:gd name="T2" fmla="*/ 52 w 127"/>
                            <a:gd name="T3" fmla="*/ 12 h 168"/>
                            <a:gd name="T4" fmla="*/ 59 w 127"/>
                            <a:gd name="T5" fmla="*/ 19 h 168"/>
                            <a:gd name="T6" fmla="*/ 59 w 127"/>
                            <a:gd name="T7" fmla="*/ 25 h 168"/>
                            <a:gd name="T8" fmla="*/ 60 w 127"/>
                            <a:gd name="T9" fmla="*/ 31 h 168"/>
                            <a:gd name="T10" fmla="*/ 71 w 127"/>
                            <a:gd name="T11" fmla="*/ 39 h 168"/>
                            <a:gd name="T12" fmla="*/ 81 w 127"/>
                            <a:gd name="T13" fmla="*/ 45 h 168"/>
                            <a:gd name="T14" fmla="*/ 79 w 127"/>
                            <a:gd name="T15" fmla="*/ 50 h 168"/>
                            <a:gd name="T16" fmla="*/ 79 w 127"/>
                            <a:gd name="T17" fmla="*/ 53 h 168"/>
                            <a:gd name="T18" fmla="*/ 80 w 127"/>
                            <a:gd name="T19" fmla="*/ 56 h 168"/>
                            <a:gd name="T20" fmla="*/ 85 w 127"/>
                            <a:gd name="T21" fmla="*/ 61 h 168"/>
                            <a:gd name="T22" fmla="*/ 100 w 127"/>
                            <a:gd name="T23" fmla="*/ 71 h 168"/>
                            <a:gd name="T24" fmla="*/ 119 w 127"/>
                            <a:gd name="T25" fmla="*/ 68 h 168"/>
                            <a:gd name="T26" fmla="*/ 112 w 127"/>
                            <a:gd name="T27" fmla="*/ 73 h 168"/>
                            <a:gd name="T28" fmla="*/ 118 w 127"/>
                            <a:gd name="T29" fmla="*/ 82 h 168"/>
                            <a:gd name="T30" fmla="*/ 115 w 127"/>
                            <a:gd name="T31" fmla="*/ 87 h 168"/>
                            <a:gd name="T32" fmla="*/ 108 w 127"/>
                            <a:gd name="T33" fmla="*/ 99 h 168"/>
                            <a:gd name="T34" fmla="*/ 111 w 127"/>
                            <a:gd name="T35" fmla="*/ 110 h 168"/>
                            <a:gd name="T36" fmla="*/ 122 w 127"/>
                            <a:gd name="T37" fmla="*/ 123 h 168"/>
                            <a:gd name="T38" fmla="*/ 124 w 127"/>
                            <a:gd name="T39" fmla="*/ 132 h 168"/>
                            <a:gd name="T40" fmla="*/ 113 w 127"/>
                            <a:gd name="T41" fmla="*/ 141 h 168"/>
                            <a:gd name="T42" fmla="*/ 110 w 127"/>
                            <a:gd name="T43" fmla="*/ 151 h 168"/>
                            <a:gd name="T44" fmla="*/ 111 w 127"/>
                            <a:gd name="T45" fmla="*/ 162 h 168"/>
                            <a:gd name="T46" fmla="*/ 104 w 127"/>
                            <a:gd name="T47" fmla="*/ 162 h 168"/>
                            <a:gd name="T48" fmla="*/ 92 w 127"/>
                            <a:gd name="T49" fmla="*/ 164 h 168"/>
                            <a:gd name="T50" fmla="*/ 83 w 127"/>
                            <a:gd name="T51" fmla="*/ 165 h 168"/>
                            <a:gd name="T52" fmla="*/ 88 w 127"/>
                            <a:gd name="T53" fmla="*/ 152 h 168"/>
                            <a:gd name="T54" fmla="*/ 78 w 127"/>
                            <a:gd name="T55" fmla="*/ 146 h 168"/>
                            <a:gd name="T56" fmla="*/ 70 w 127"/>
                            <a:gd name="T57" fmla="*/ 134 h 168"/>
                            <a:gd name="T58" fmla="*/ 61 w 127"/>
                            <a:gd name="T59" fmla="*/ 127 h 168"/>
                            <a:gd name="T60" fmla="*/ 55 w 127"/>
                            <a:gd name="T61" fmla="*/ 127 h 168"/>
                            <a:gd name="T62" fmla="*/ 55 w 127"/>
                            <a:gd name="T63" fmla="*/ 134 h 168"/>
                            <a:gd name="T64" fmla="*/ 46 w 127"/>
                            <a:gd name="T65" fmla="*/ 143 h 168"/>
                            <a:gd name="T66" fmla="*/ 34 w 127"/>
                            <a:gd name="T67" fmla="*/ 132 h 168"/>
                            <a:gd name="T68" fmla="*/ 22 w 127"/>
                            <a:gd name="T69" fmla="*/ 127 h 168"/>
                            <a:gd name="T70" fmla="*/ 11 w 127"/>
                            <a:gd name="T71" fmla="*/ 114 h 168"/>
                            <a:gd name="T72" fmla="*/ 18 w 127"/>
                            <a:gd name="T73" fmla="*/ 112 h 168"/>
                            <a:gd name="T74" fmla="*/ 16 w 127"/>
                            <a:gd name="T75" fmla="*/ 100 h 168"/>
                            <a:gd name="T76" fmla="*/ 16 w 127"/>
                            <a:gd name="T77" fmla="*/ 94 h 168"/>
                            <a:gd name="T78" fmla="*/ 22 w 127"/>
                            <a:gd name="T79" fmla="*/ 91 h 168"/>
                            <a:gd name="T80" fmla="*/ 9 w 127"/>
                            <a:gd name="T81" fmla="*/ 80 h 168"/>
                            <a:gd name="T82" fmla="*/ 12 w 127"/>
                            <a:gd name="T83" fmla="*/ 67 h 168"/>
                            <a:gd name="T84" fmla="*/ 15 w 127"/>
                            <a:gd name="T85" fmla="*/ 55 h 168"/>
                            <a:gd name="T86" fmla="*/ 5 w 127"/>
                            <a:gd name="T87" fmla="*/ 55 h 168"/>
                            <a:gd name="T88" fmla="*/ 8 w 127"/>
                            <a:gd name="T89" fmla="*/ 52 h 168"/>
                            <a:gd name="T90" fmla="*/ 12 w 127"/>
                            <a:gd name="T91" fmla="*/ 44 h 168"/>
                            <a:gd name="T92" fmla="*/ 17 w 127"/>
                            <a:gd name="T93" fmla="*/ 41 h 168"/>
                            <a:gd name="T94" fmla="*/ 6 w 127"/>
                            <a:gd name="T95" fmla="*/ 34 h 168"/>
                            <a:gd name="T96" fmla="*/ 4 w 127"/>
                            <a:gd name="T97" fmla="*/ 27 h 168"/>
                            <a:gd name="T98" fmla="*/ 2 w 127"/>
                            <a:gd name="T99" fmla="*/ 14 h 168"/>
                            <a:gd name="T100" fmla="*/ 7 w 127"/>
                            <a:gd name="T101" fmla="*/ 9 h 168"/>
                            <a:gd name="T102" fmla="*/ 14 w 127"/>
                            <a:gd name="T103" fmla="*/ 8 h 168"/>
                            <a:gd name="T104" fmla="*/ 22 w 127"/>
                            <a:gd name="T105" fmla="*/ 1 h 16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</a:cxnLst>
                          <a:rect l="0" t="0" r="r" b="b"/>
                          <a:pathLst>
                            <a:path w="127" h="168">
                              <a:moveTo>
                                <a:pt x="27" y="1"/>
                              </a:moveTo>
                              <a:lnTo>
                                <a:pt x="31" y="2"/>
                              </a:lnTo>
                              <a:lnTo>
                                <a:pt x="34" y="1"/>
                              </a:lnTo>
                              <a:lnTo>
                                <a:pt x="41" y="2"/>
                              </a:lnTo>
                              <a:lnTo>
                                <a:pt x="43" y="2"/>
                              </a:lnTo>
                              <a:lnTo>
                                <a:pt x="43" y="3"/>
                              </a:lnTo>
                              <a:lnTo>
                                <a:pt x="45" y="6"/>
                              </a:lnTo>
                              <a:lnTo>
                                <a:pt x="47" y="9"/>
                              </a:lnTo>
                              <a:lnTo>
                                <a:pt x="49" y="10"/>
                              </a:lnTo>
                              <a:lnTo>
                                <a:pt x="52" y="12"/>
                              </a:lnTo>
                              <a:lnTo>
                                <a:pt x="54" y="14"/>
                              </a:lnTo>
                              <a:lnTo>
                                <a:pt x="56" y="17"/>
                              </a:lnTo>
                              <a:lnTo>
                                <a:pt x="57" y="19"/>
                              </a:lnTo>
                              <a:lnTo>
                                <a:pt x="58" y="19"/>
                              </a:lnTo>
                              <a:lnTo>
                                <a:pt x="59" y="19"/>
                              </a:lnTo>
                              <a:lnTo>
                                <a:pt x="59" y="19"/>
                              </a:lnTo>
                              <a:lnTo>
                                <a:pt x="60" y="19"/>
                              </a:lnTo>
                              <a:lnTo>
                                <a:pt x="60" y="20"/>
                              </a:lnTo>
                              <a:lnTo>
                                <a:pt x="60" y="22"/>
                              </a:lnTo>
                              <a:lnTo>
                                <a:pt x="59" y="25"/>
                              </a:lnTo>
                              <a:lnTo>
                                <a:pt x="60" y="28"/>
                              </a:lnTo>
                              <a:lnTo>
                                <a:pt x="60" y="29"/>
                              </a:lnTo>
                              <a:lnTo>
                                <a:pt x="60" y="30"/>
                              </a:lnTo>
                              <a:lnTo>
                                <a:pt x="60" y="30"/>
                              </a:lnTo>
                              <a:lnTo>
                                <a:pt x="60" y="31"/>
                              </a:lnTo>
                              <a:lnTo>
                                <a:pt x="63" y="33"/>
                              </a:lnTo>
                              <a:lnTo>
                                <a:pt x="65" y="35"/>
                              </a:lnTo>
                              <a:lnTo>
                                <a:pt x="67" y="37"/>
                              </a:lnTo>
                              <a:lnTo>
                                <a:pt x="70" y="38"/>
                              </a:lnTo>
                              <a:lnTo>
                                <a:pt x="71" y="39"/>
                              </a:lnTo>
                              <a:lnTo>
                                <a:pt x="73" y="41"/>
                              </a:lnTo>
                              <a:lnTo>
                                <a:pt x="78" y="43"/>
                              </a:lnTo>
                              <a:lnTo>
                                <a:pt x="79" y="43"/>
                              </a:lnTo>
                              <a:lnTo>
                                <a:pt x="81" y="44"/>
                              </a:lnTo>
                              <a:lnTo>
                                <a:pt x="81" y="45"/>
                              </a:lnTo>
                              <a:lnTo>
                                <a:pt x="81" y="46"/>
                              </a:lnTo>
                              <a:lnTo>
                                <a:pt x="81" y="46"/>
                              </a:lnTo>
                              <a:lnTo>
                                <a:pt x="80" y="48"/>
                              </a:lnTo>
                              <a:lnTo>
                                <a:pt x="79" y="50"/>
                              </a:lnTo>
                              <a:lnTo>
                                <a:pt x="79" y="50"/>
                              </a:lnTo>
                              <a:lnTo>
                                <a:pt x="77" y="50"/>
                              </a:lnTo>
                              <a:lnTo>
                                <a:pt x="77" y="50"/>
                              </a:lnTo>
                              <a:lnTo>
                                <a:pt x="77" y="52"/>
                              </a:lnTo>
                              <a:lnTo>
                                <a:pt x="78" y="52"/>
                              </a:lnTo>
                              <a:lnTo>
                                <a:pt x="79" y="53"/>
                              </a:lnTo>
                              <a:lnTo>
                                <a:pt x="81" y="54"/>
                              </a:lnTo>
                              <a:lnTo>
                                <a:pt x="83" y="55"/>
                              </a:lnTo>
                              <a:lnTo>
                                <a:pt x="82" y="55"/>
                              </a:lnTo>
                              <a:lnTo>
                                <a:pt x="82" y="56"/>
                              </a:lnTo>
                              <a:lnTo>
                                <a:pt x="80" y="56"/>
                              </a:lnTo>
                              <a:lnTo>
                                <a:pt x="78" y="56"/>
                              </a:lnTo>
                              <a:lnTo>
                                <a:pt x="77" y="57"/>
                              </a:lnTo>
                              <a:lnTo>
                                <a:pt x="77" y="58"/>
                              </a:lnTo>
                              <a:lnTo>
                                <a:pt x="82" y="60"/>
                              </a:lnTo>
                              <a:lnTo>
                                <a:pt x="85" y="61"/>
                              </a:lnTo>
                              <a:lnTo>
                                <a:pt x="86" y="63"/>
                              </a:lnTo>
                              <a:lnTo>
                                <a:pt x="89" y="65"/>
                              </a:lnTo>
                              <a:lnTo>
                                <a:pt x="94" y="65"/>
                              </a:lnTo>
                              <a:lnTo>
                                <a:pt x="98" y="67"/>
                              </a:lnTo>
                              <a:lnTo>
                                <a:pt x="100" y="71"/>
                              </a:lnTo>
                              <a:lnTo>
                                <a:pt x="103" y="70"/>
                              </a:lnTo>
                              <a:lnTo>
                                <a:pt x="107" y="65"/>
                              </a:lnTo>
                              <a:lnTo>
                                <a:pt x="112" y="64"/>
                              </a:lnTo>
                              <a:lnTo>
                                <a:pt x="117" y="66"/>
                              </a:lnTo>
                              <a:lnTo>
                                <a:pt x="119" y="68"/>
                              </a:lnTo>
                              <a:lnTo>
                                <a:pt x="119" y="69"/>
                              </a:lnTo>
                              <a:lnTo>
                                <a:pt x="118" y="70"/>
                              </a:lnTo>
                              <a:lnTo>
                                <a:pt x="116" y="70"/>
                              </a:lnTo>
                              <a:lnTo>
                                <a:pt x="113" y="71"/>
                              </a:lnTo>
                              <a:lnTo>
                                <a:pt x="112" y="73"/>
                              </a:lnTo>
                              <a:lnTo>
                                <a:pt x="112" y="75"/>
                              </a:lnTo>
                              <a:lnTo>
                                <a:pt x="113" y="78"/>
                              </a:lnTo>
                              <a:lnTo>
                                <a:pt x="115" y="79"/>
                              </a:lnTo>
                              <a:lnTo>
                                <a:pt x="117" y="80"/>
                              </a:lnTo>
                              <a:lnTo>
                                <a:pt x="118" y="82"/>
                              </a:lnTo>
                              <a:lnTo>
                                <a:pt x="118" y="83"/>
                              </a:lnTo>
                              <a:lnTo>
                                <a:pt x="118" y="83"/>
                              </a:lnTo>
                              <a:lnTo>
                                <a:pt x="117" y="84"/>
                              </a:lnTo>
                              <a:lnTo>
                                <a:pt x="116" y="85"/>
                              </a:lnTo>
                              <a:lnTo>
                                <a:pt x="115" y="87"/>
                              </a:lnTo>
                              <a:lnTo>
                                <a:pt x="115" y="90"/>
                              </a:lnTo>
                              <a:lnTo>
                                <a:pt x="111" y="93"/>
                              </a:lnTo>
                              <a:lnTo>
                                <a:pt x="110" y="93"/>
                              </a:lnTo>
                              <a:lnTo>
                                <a:pt x="109" y="95"/>
                              </a:lnTo>
                              <a:lnTo>
                                <a:pt x="108" y="99"/>
                              </a:lnTo>
                              <a:lnTo>
                                <a:pt x="108" y="103"/>
                              </a:lnTo>
                              <a:lnTo>
                                <a:pt x="109" y="105"/>
                              </a:lnTo>
                              <a:lnTo>
                                <a:pt x="109" y="106"/>
                              </a:lnTo>
                              <a:lnTo>
                                <a:pt x="110" y="108"/>
                              </a:lnTo>
                              <a:lnTo>
                                <a:pt x="111" y="110"/>
                              </a:lnTo>
                              <a:lnTo>
                                <a:pt x="112" y="114"/>
                              </a:lnTo>
                              <a:lnTo>
                                <a:pt x="113" y="117"/>
                              </a:lnTo>
                              <a:lnTo>
                                <a:pt x="118" y="119"/>
                              </a:lnTo>
                              <a:lnTo>
                                <a:pt x="120" y="121"/>
                              </a:lnTo>
                              <a:lnTo>
                                <a:pt x="122" y="123"/>
                              </a:lnTo>
                              <a:lnTo>
                                <a:pt x="123" y="125"/>
                              </a:lnTo>
                              <a:lnTo>
                                <a:pt x="126" y="127"/>
                              </a:lnTo>
                              <a:lnTo>
                                <a:pt x="126" y="129"/>
                              </a:lnTo>
                              <a:lnTo>
                                <a:pt x="126" y="131"/>
                              </a:lnTo>
                              <a:lnTo>
                                <a:pt x="124" y="132"/>
                              </a:lnTo>
                              <a:lnTo>
                                <a:pt x="123" y="135"/>
                              </a:lnTo>
                              <a:lnTo>
                                <a:pt x="122" y="136"/>
                              </a:lnTo>
                              <a:lnTo>
                                <a:pt x="118" y="140"/>
                              </a:lnTo>
                              <a:lnTo>
                                <a:pt x="114" y="140"/>
                              </a:lnTo>
                              <a:lnTo>
                                <a:pt x="113" y="141"/>
                              </a:lnTo>
                              <a:lnTo>
                                <a:pt x="111" y="142"/>
                              </a:lnTo>
                              <a:lnTo>
                                <a:pt x="111" y="144"/>
                              </a:lnTo>
                              <a:lnTo>
                                <a:pt x="111" y="146"/>
                              </a:lnTo>
                              <a:lnTo>
                                <a:pt x="111" y="148"/>
                              </a:lnTo>
                              <a:lnTo>
                                <a:pt x="110" y="151"/>
                              </a:lnTo>
                              <a:lnTo>
                                <a:pt x="111" y="154"/>
                              </a:lnTo>
                              <a:lnTo>
                                <a:pt x="113" y="156"/>
                              </a:lnTo>
                              <a:lnTo>
                                <a:pt x="113" y="157"/>
                              </a:lnTo>
                              <a:lnTo>
                                <a:pt x="113" y="159"/>
                              </a:lnTo>
                              <a:lnTo>
                                <a:pt x="111" y="162"/>
                              </a:lnTo>
                              <a:lnTo>
                                <a:pt x="110" y="163"/>
                              </a:lnTo>
                              <a:lnTo>
                                <a:pt x="107" y="164"/>
                              </a:lnTo>
                              <a:lnTo>
                                <a:pt x="107" y="164"/>
                              </a:lnTo>
                              <a:lnTo>
                                <a:pt x="106" y="162"/>
                              </a:lnTo>
                              <a:lnTo>
                                <a:pt x="104" y="162"/>
                              </a:lnTo>
                              <a:lnTo>
                                <a:pt x="101" y="164"/>
                              </a:lnTo>
                              <a:lnTo>
                                <a:pt x="98" y="164"/>
                              </a:lnTo>
                              <a:lnTo>
                                <a:pt x="96" y="164"/>
                              </a:lnTo>
                              <a:lnTo>
                                <a:pt x="94" y="164"/>
                              </a:lnTo>
                              <a:lnTo>
                                <a:pt x="92" y="164"/>
                              </a:lnTo>
                              <a:lnTo>
                                <a:pt x="91" y="164"/>
                              </a:lnTo>
                              <a:lnTo>
                                <a:pt x="89" y="165"/>
                              </a:lnTo>
                              <a:lnTo>
                                <a:pt x="85" y="167"/>
                              </a:lnTo>
                              <a:lnTo>
                                <a:pt x="84" y="167"/>
                              </a:lnTo>
                              <a:lnTo>
                                <a:pt x="83" y="165"/>
                              </a:lnTo>
                              <a:lnTo>
                                <a:pt x="82" y="163"/>
                              </a:lnTo>
                              <a:lnTo>
                                <a:pt x="82" y="162"/>
                              </a:lnTo>
                              <a:lnTo>
                                <a:pt x="85" y="160"/>
                              </a:lnTo>
                              <a:lnTo>
                                <a:pt x="85" y="159"/>
                              </a:lnTo>
                              <a:lnTo>
                                <a:pt x="88" y="152"/>
                              </a:lnTo>
                              <a:lnTo>
                                <a:pt x="89" y="150"/>
                              </a:lnTo>
                              <a:lnTo>
                                <a:pt x="89" y="149"/>
                              </a:lnTo>
                              <a:lnTo>
                                <a:pt x="88" y="149"/>
                              </a:lnTo>
                              <a:lnTo>
                                <a:pt x="87" y="149"/>
                              </a:lnTo>
                              <a:lnTo>
                                <a:pt x="78" y="146"/>
                              </a:lnTo>
                              <a:lnTo>
                                <a:pt x="79" y="143"/>
                              </a:lnTo>
                              <a:lnTo>
                                <a:pt x="76" y="141"/>
                              </a:lnTo>
                              <a:lnTo>
                                <a:pt x="74" y="139"/>
                              </a:lnTo>
                              <a:lnTo>
                                <a:pt x="73" y="137"/>
                              </a:lnTo>
                              <a:lnTo>
                                <a:pt x="70" y="134"/>
                              </a:lnTo>
                              <a:lnTo>
                                <a:pt x="68" y="132"/>
                              </a:lnTo>
                              <a:lnTo>
                                <a:pt x="65" y="130"/>
                              </a:lnTo>
                              <a:lnTo>
                                <a:pt x="63" y="129"/>
                              </a:lnTo>
                              <a:lnTo>
                                <a:pt x="61" y="128"/>
                              </a:lnTo>
                              <a:lnTo>
                                <a:pt x="61" y="127"/>
                              </a:lnTo>
                              <a:lnTo>
                                <a:pt x="61" y="125"/>
                              </a:lnTo>
                              <a:lnTo>
                                <a:pt x="60" y="124"/>
                              </a:lnTo>
                              <a:lnTo>
                                <a:pt x="59" y="125"/>
                              </a:lnTo>
                              <a:lnTo>
                                <a:pt x="57" y="126"/>
                              </a:lnTo>
                              <a:lnTo>
                                <a:pt x="55" y="127"/>
                              </a:lnTo>
                              <a:lnTo>
                                <a:pt x="55" y="128"/>
                              </a:lnTo>
                              <a:lnTo>
                                <a:pt x="55" y="130"/>
                              </a:lnTo>
                              <a:lnTo>
                                <a:pt x="56" y="131"/>
                              </a:lnTo>
                              <a:lnTo>
                                <a:pt x="55" y="132"/>
                              </a:lnTo>
                              <a:lnTo>
                                <a:pt x="55" y="134"/>
                              </a:lnTo>
                              <a:lnTo>
                                <a:pt x="50" y="137"/>
                              </a:lnTo>
                              <a:lnTo>
                                <a:pt x="50" y="138"/>
                              </a:lnTo>
                              <a:lnTo>
                                <a:pt x="50" y="140"/>
                              </a:lnTo>
                              <a:lnTo>
                                <a:pt x="50" y="141"/>
                              </a:lnTo>
                              <a:lnTo>
                                <a:pt x="46" y="143"/>
                              </a:lnTo>
                              <a:lnTo>
                                <a:pt x="46" y="141"/>
                              </a:lnTo>
                              <a:lnTo>
                                <a:pt x="46" y="140"/>
                              </a:lnTo>
                              <a:lnTo>
                                <a:pt x="44" y="138"/>
                              </a:lnTo>
                              <a:lnTo>
                                <a:pt x="42" y="137"/>
                              </a:lnTo>
                              <a:lnTo>
                                <a:pt x="34" y="132"/>
                              </a:lnTo>
                              <a:lnTo>
                                <a:pt x="32" y="132"/>
                              </a:lnTo>
                              <a:lnTo>
                                <a:pt x="29" y="131"/>
                              </a:lnTo>
                              <a:lnTo>
                                <a:pt x="26" y="129"/>
                              </a:lnTo>
                              <a:lnTo>
                                <a:pt x="24" y="128"/>
                              </a:lnTo>
                              <a:lnTo>
                                <a:pt x="22" y="127"/>
                              </a:lnTo>
                              <a:lnTo>
                                <a:pt x="18" y="121"/>
                              </a:lnTo>
                              <a:lnTo>
                                <a:pt x="14" y="118"/>
                              </a:lnTo>
                              <a:lnTo>
                                <a:pt x="12" y="117"/>
                              </a:lnTo>
                              <a:lnTo>
                                <a:pt x="11" y="115"/>
                              </a:lnTo>
                              <a:lnTo>
                                <a:pt x="11" y="114"/>
                              </a:lnTo>
                              <a:lnTo>
                                <a:pt x="11" y="113"/>
                              </a:lnTo>
                              <a:lnTo>
                                <a:pt x="13" y="111"/>
                              </a:lnTo>
                              <a:lnTo>
                                <a:pt x="14" y="111"/>
                              </a:lnTo>
                              <a:lnTo>
                                <a:pt x="16" y="111"/>
                              </a:lnTo>
                              <a:lnTo>
                                <a:pt x="18" y="112"/>
                              </a:lnTo>
                              <a:lnTo>
                                <a:pt x="19" y="112"/>
                              </a:lnTo>
                              <a:lnTo>
                                <a:pt x="20" y="111"/>
                              </a:lnTo>
                              <a:lnTo>
                                <a:pt x="21" y="108"/>
                              </a:lnTo>
                              <a:lnTo>
                                <a:pt x="21" y="106"/>
                              </a:lnTo>
                              <a:lnTo>
                                <a:pt x="16" y="100"/>
                              </a:lnTo>
                              <a:lnTo>
                                <a:pt x="13" y="96"/>
                              </a:lnTo>
                              <a:lnTo>
                                <a:pt x="13" y="95"/>
                              </a:lnTo>
                              <a:lnTo>
                                <a:pt x="14" y="94"/>
                              </a:lnTo>
                              <a:lnTo>
                                <a:pt x="15" y="94"/>
                              </a:lnTo>
                              <a:lnTo>
                                <a:pt x="16" y="94"/>
                              </a:lnTo>
                              <a:lnTo>
                                <a:pt x="19" y="94"/>
                              </a:lnTo>
                              <a:lnTo>
                                <a:pt x="22" y="94"/>
                              </a:lnTo>
                              <a:lnTo>
                                <a:pt x="23" y="93"/>
                              </a:lnTo>
                              <a:lnTo>
                                <a:pt x="23" y="92"/>
                              </a:lnTo>
                              <a:lnTo>
                                <a:pt x="22" y="91"/>
                              </a:lnTo>
                              <a:lnTo>
                                <a:pt x="19" y="87"/>
                              </a:lnTo>
                              <a:lnTo>
                                <a:pt x="16" y="84"/>
                              </a:lnTo>
                              <a:lnTo>
                                <a:pt x="13" y="82"/>
                              </a:lnTo>
                              <a:lnTo>
                                <a:pt x="10" y="81"/>
                              </a:lnTo>
                              <a:lnTo>
                                <a:pt x="9" y="80"/>
                              </a:lnTo>
                              <a:lnTo>
                                <a:pt x="9" y="78"/>
                              </a:lnTo>
                              <a:lnTo>
                                <a:pt x="9" y="76"/>
                              </a:lnTo>
                              <a:lnTo>
                                <a:pt x="9" y="73"/>
                              </a:lnTo>
                              <a:lnTo>
                                <a:pt x="10" y="71"/>
                              </a:lnTo>
                              <a:lnTo>
                                <a:pt x="12" y="67"/>
                              </a:lnTo>
                              <a:lnTo>
                                <a:pt x="14" y="64"/>
                              </a:lnTo>
                              <a:lnTo>
                                <a:pt x="16" y="60"/>
                              </a:lnTo>
                              <a:lnTo>
                                <a:pt x="16" y="57"/>
                              </a:lnTo>
                              <a:lnTo>
                                <a:pt x="16" y="56"/>
                              </a:lnTo>
                              <a:lnTo>
                                <a:pt x="15" y="55"/>
                              </a:lnTo>
                              <a:lnTo>
                                <a:pt x="13" y="55"/>
                              </a:lnTo>
                              <a:lnTo>
                                <a:pt x="9" y="55"/>
                              </a:lnTo>
                              <a:lnTo>
                                <a:pt x="7" y="56"/>
                              </a:lnTo>
                              <a:lnTo>
                                <a:pt x="6" y="56"/>
                              </a:lnTo>
                              <a:lnTo>
                                <a:pt x="5" y="55"/>
                              </a:lnTo>
                              <a:lnTo>
                                <a:pt x="6" y="55"/>
                              </a:lnTo>
                              <a:lnTo>
                                <a:pt x="7" y="55"/>
                              </a:lnTo>
                              <a:lnTo>
                                <a:pt x="7" y="55"/>
                              </a:lnTo>
                              <a:lnTo>
                                <a:pt x="8" y="54"/>
                              </a:lnTo>
                              <a:lnTo>
                                <a:pt x="8" y="52"/>
                              </a:lnTo>
                              <a:lnTo>
                                <a:pt x="7" y="45"/>
                              </a:lnTo>
                              <a:lnTo>
                                <a:pt x="9" y="44"/>
                              </a:lnTo>
                              <a:lnTo>
                                <a:pt x="9" y="44"/>
                              </a:lnTo>
                              <a:lnTo>
                                <a:pt x="9" y="43"/>
                              </a:lnTo>
                              <a:lnTo>
                                <a:pt x="12" y="44"/>
                              </a:lnTo>
                              <a:lnTo>
                                <a:pt x="14" y="44"/>
                              </a:lnTo>
                              <a:lnTo>
                                <a:pt x="18" y="44"/>
                              </a:lnTo>
                              <a:lnTo>
                                <a:pt x="18" y="43"/>
                              </a:lnTo>
                              <a:lnTo>
                                <a:pt x="18" y="42"/>
                              </a:lnTo>
                              <a:lnTo>
                                <a:pt x="17" y="41"/>
                              </a:lnTo>
                              <a:lnTo>
                                <a:pt x="16" y="41"/>
                              </a:lnTo>
                              <a:lnTo>
                                <a:pt x="16" y="39"/>
                              </a:lnTo>
                              <a:lnTo>
                                <a:pt x="14" y="39"/>
                              </a:lnTo>
                              <a:lnTo>
                                <a:pt x="8" y="36"/>
                              </a:lnTo>
                              <a:lnTo>
                                <a:pt x="6" y="34"/>
                              </a:lnTo>
                              <a:lnTo>
                                <a:pt x="6" y="31"/>
                              </a:lnTo>
                              <a:lnTo>
                                <a:pt x="7" y="30"/>
                              </a:lnTo>
                              <a:lnTo>
                                <a:pt x="8" y="29"/>
                              </a:lnTo>
                              <a:lnTo>
                                <a:pt x="7" y="28"/>
                              </a:lnTo>
                              <a:lnTo>
                                <a:pt x="4" y="27"/>
                              </a:lnTo>
                              <a:lnTo>
                                <a:pt x="3" y="25"/>
                              </a:lnTo>
                              <a:lnTo>
                                <a:pt x="4" y="23"/>
                              </a:lnTo>
                              <a:lnTo>
                                <a:pt x="2" y="18"/>
                              </a:lnTo>
                              <a:lnTo>
                                <a:pt x="0" y="15"/>
                              </a:lnTo>
                              <a:lnTo>
                                <a:pt x="2" y="14"/>
                              </a:lnTo>
                              <a:lnTo>
                                <a:pt x="2" y="12"/>
                              </a:lnTo>
                              <a:lnTo>
                                <a:pt x="3" y="10"/>
                              </a:lnTo>
                              <a:lnTo>
                                <a:pt x="3" y="10"/>
                              </a:lnTo>
                              <a:lnTo>
                                <a:pt x="6" y="9"/>
                              </a:lnTo>
                              <a:lnTo>
                                <a:pt x="7" y="9"/>
                              </a:lnTo>
                              <a:lnTo>
                                <a:pt x="8" y="8"/>
                              </a:lnTo>
                              <a:lnTo>
                                <a:pt x="8" y="7"/>
                              </a:lnTo>
                              <a:lnTo>
                                <a:pt x="10" y="8"/>
                              </a:lnTo>
                              <a:lnTo>
                                <a:pt x="12" y="8"/>
                              </a:lnTo>
                              <a:lnTo>
                                <a:pt x="14" y="8"/>
                              </a:lnTo>
                              <a:lnTo>
                                <a:pt x="16" y="6"/>
                              </a:lnTo>
                              <a:lnTo>
                                <a:pt x="18" y="6"/>
                              </a:lnTo>
                              <a:lnTo>
                                <a:pt x="18" y="5"/>
                              </a:lnTo>
                              <a:lnTo>
                                <a:pt x="19" y="4"/>
                              </a:lnTo>
                              <a:lnTo>
                                <a:pt x="22" y="1"/>
                              </a:lnTo>
                              <a:lnTo>
                                <a:pt x="24" y="0"/>
                              </a:lnTo>
                              <a:lnTo>
                                <a:pt x="27" y="1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26" name="Freeform 228">
                          <a:extLst>
                            <a:ext uri="{FF2B5EF4-FFF2-40B4-BE49-F238E27FC236}">
                              <a16:creationId xmlns:a16="http://schemas.microsoft.com/office/drawing/2014/main" id="{6A80AD3D-39FB-AE26-6B7E-8855CC01F3AE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077823" y="6237300"/>
                          <a:ext cx="494364" cy="1137036"/>
                        </a:xfrm>
                        <a:custGeom>
                          <a:avLst/>
                          <a:gdLst>
                            <a:gd name="T0" fmla="*/ 176 w 398"/>
                            <a:gd name="T1" fmla="*/ 810 h 911"/>
                            <a:gd name="T2" fmla="*/ 174 w 398"/>
                            <a:gd name="T3" fmla="*/ 828 h 911"/>
                            <a:gd name="T4" fmla="*/ 235 w 398"/>
                            <a:gd name="T5" fmla="*/ 798 h 911"/>
                            <a:gd name="T6" fmla="*/ 215 w 398"/>
                            <a:gd name="T7" fmla="*/ 819 h 911"/>
                            <a:gd name="T8" fmla="*/ 221 w 398"/>
                            <a:gd name="T9" fmla="*/ 777 h 911"/>
                            <a:gd name="T10" fmla="*/ 242 w 398"/>
                            <a:gd name="T11" fmla="*/ 771 h 911"/>
                            <a:gd name="T12" fmla="*/ 221 w 398"/>
                            <a:gd name="T13" fmla="*/ 700 h 911"/>
                            <a:gd name="T14" fmla="*/ 230 w 398"/>
                            <a:gd name="T15" fmla="*/ 673 h 911"/>
                            <a:gd name="T16" fmla="*/ 366 w 398"/>
                            <a:gd name="T17" fmla="*/ 261 h 911"/>
                            <a:gd name="T18" fmla="*/ 340 w 398"/>
                            <a:gd name="T19" fmla="*/ 261 h 911"/>
                            <a:gd name="T20" fmla="*/ 328 w 398"/>
                            <a:gd name="T21" fmla="*/ 279 h 911"/>
                            <a:gd name="T22" fmla="*/ 319 w 398"/>
                            <a:gd name="T23" fmla="*/ 294 h 911"/>
                            <a:gd name="T24" fmla="*/ 313 w 398"/>
                            <a:gd name="T25" fmla="*/ 315 h 911"/>
                            <a:gd name="T26" fmla="*/ 315 w 398"/>
                            <a:gd name="T27" fmla="*/ 360 h 911"/>
                            <a:gd name="T28" fmla="*/ 261 w 398"/>
                            <a:gd name="T29" fmla="*/ 423 h 911"/>
                            <a:gd name="T30" fmla="*/ 234 w 398"/>
                            <a:gd name="T31" fmla="*/ 437 h 911"/>
                            <a:gd name="T32" fmla="*/ 221 w 398"/>
                            <a:gd name="T33" fmla="*/ 452 h 911"/>
                            <a:gd name="T34" fmla="*/ 211 w 398"/>
                            <a:gd name="T35" fmla="*/ 468 h 911"/>
                            <a:gd name="T36" fmla="*/ 206 w 398"/>
                            <a:gd name="T37" fmla="*/ 477 h 911"/>
                            <a:gd name="T38" fmla="*/ 191 w 398"/>
                            <a:gd name="T39" fmla="*/ 487 h 911"/>
                            <a:gd name="T40" fmla="*/ 190 w 398"/>
                            <a:gd name="T41" fmla="*/ 528 h 911"/>
                            <a:gd name="T42" fmla="*/ 183 w 398"/>
                            <a:gd name="T43" fmla="*/ 559 h 911"/>
                            <a:gd name="T44" fmla="*/ 186 w 398"/>
                            <a:gd name="T45" fmla="*/ 602 h 911"/>
                            <a:gd name="T46" fmla="*/ 209 w 398"/>
                            <a:gd name="T47" fmla="*/ 614 h 911"/>
                            <a:gd name="T48" fmla="*/ 237 w 398"/>
                            <a:gd name="T49" fmla="*/ 648 h 911"/>
                            <a:gd name="T50" fmla="*/ 215 w 398"/>
                            <a:gd name="T51" fmla="*/ 680 h 911"/>
                            <a:gd name="T52" fmla="*/ 195 w 398"/>
                            <a:gd name="T53" fmla="*/ 673 h 911"/>
                            <a:gd name="T54" fmla="*/ 156 w 398"/>
                            <a:gd name="T55" fmla="*/ 676 h 911"/>
                            <a:gd name="T56" fmla="*/ 193 w 398"/>
                            <a:gd name="T57" fmla="*/ 688 h 911"/>
                            <a:gd name="T58" fmla="*/ 225 w 398"/>
                            <a:gd name="T59" fmla="*/ 681 h 911"/>
                            <a:gd name="T60" fmla="*/ 204 w 398"/>
                            <a:gd name="T61" fmla="*/ 708 h 911"/>
                            <a:gd name="T62" fmla="*/ 158 w 398"/>
                            <a:gd name="T63" fmla="*/ 727 h 911"/>
                            <a:gd name="T64" fmla="*/ 169 w 398"/>
                            <a:gd name="T65" fmla="*/ 753 h 911"/>
                            <a:gd name="T66" fmla="*/ 163 w 398"/>
                            <a:gd name="T67" fmla="*/ 809 h 911"/>
                            <a:gd name="T68" fmla="*/ 143 w 398"/>
                            <a:gd name="T69" fmla="*/ 868 h 911"/>
                            <a:gd name="T70" fmla="*/ 104 w 398"/>
                            <a:gd name="T71" fmla="*/ 872 h 911"/>
                            <a:gd name="T72" fmla="*/ 82 w 398"/>
                            <a:gd name="T73" fmla="*/ 906 h 911"/>
                            <a:gd name="T74" fmla="*/ 44 w 398"/>
                            <a:gd name="T75" fmla="*/ 867 h 911"/>
                            <a:gd name="T76" fmla="*/ 50 w 398"/>
                            <a:gd name="T77" fmla="*/ 850 h 911"/>
                            <a:gd name="T78" fmla="*/ 25 w 398"/>
                            <a:gd name="T79" fmla="*/ 796 h 911"/>
                            <a:gd name="T80" fmla="*/ 6 w 398"/>
                            <a:gd name="T81" fmla="*/ 741 h 911"/>
                            <a:gd name="T82" fmla="*/ 5 w 398"/>
                            <a:gd name="T83" fmla="*/ 700 h 911"/>
                            <a:gd name="T84" fmla="*/ 17 w 398"/>
                            <a:gd name="T85" fmla="*/ 670 h 911"/>
                            <a:gd name="T86" fmla="*/ 42 w 398"/>
                            <a:gd name="T87" fmla="*/ 631 h 911"/>
                            <a:gd name="T88" fmla="*/ 47 w 398"/>
                            <a:gd name="T89" fmla="*/ 580 h 911"/>
                            <a:gd name="T90" fmla="*/ 35 w 398"/>
                            <a:gd name="T91" fmla="*/ 542 h 911"/>
                            <a:gd name="T92" fmla="*/ 30 w 398"/>
                            <a:gd name="T93" fmla="*/ 460 h 911"/>
                            <a:gd name="T94" fmla="*/ 47 w 398"/>
                            <a:gd name="T95" fmla="*/ 391 h 911"/>
                            <a:gd name="T96" fmla="*/ 91 w 398"/>
                            <a:gd name="T97" fmla="*/ 374 h 911"/>
                            <a:gd name="T98" fmla="*/ 102 w 398"/>
                            <a:gd name="T99" fmla="*/ 294 h 911"/>
                            <a:gd name="T100" fmla="*/ 129 w 398"/>
                            <a:gd name="T101" fmla="*/ 224 h 911"/>
                            <a:gd name="T102" fmla="*/ 157 w 398"/>
                            <a:gd name="T103" fmla="*/ 142 h 911"/>
                            <a:gd name="T104" fmla="*/ 196 w 398"/>
                            <a:gd name="T105" fmla="*/ 82 h 911"/>
                            <a:gd name="T106" fmla="*/ 232 w 398"/>
                            <a:gd name="T107" fmla="*/ 46 h 911"/>
                            <a:gd name="T108" fmla="*/ 274 w 398"/>
                            <a:gd name="T109" fmla="*/ 36 h 911"/>
                            <a:gd name="T110" fmla="*/ 297 w 398"/>
                            <a:gd name="T111" fmla="*/ 7 h 911"/>
                            <a:gd name="T112" fmla="*/ 330 w 398"/>
                            <a:gd name="T113" fmla="*/ 44 h 911"/>
                            <a:gd name="T114" fmla="*/ 376 w 398"/>
                            <a:gd name="T115" fmla="*/ 86 h 911"/>
                            <a:gd name="T116" fmla="*/ 375 w 398"/>
                            <a:gd name="T117" fmla="*/ 128 h 911"/>
                            <a:gd name="T118" fmla="*/ 380 w 398"/>
                            <a:gd name="T119" fmla="*/ 151 h 911"/>
                            <a:gd name="T120" fmla="*/ 388 w 398"/>
                            <a:gd name="T121" fmla="*/ 195 h 911"/>
                            <a:gd name="T122" fmla="*/ 389 w 398"/>
                            <a:gd name="T123" fmla="*/ 231 h 91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  <a:cxn ang="0">
                              <a:pos x="T120" y="T121"/>
                            </a:cxn>
                            <a:cxn ang="0">
                              <a:pos x="T122" y="T123"/>
                            </a:cxn>
                          </a:cxnLst>
                          <a:rect l="0" t="0" r="r" b="b"/>
                          <a:pathLst>
                            <a:path w="398" h="911">
                              <a:moveTo>
                                <a:pt x="164" y="859"/>
                              </a:moveTo>
                              <a:lnTo>
                                <a:pt x="163" y="862"/>
                              </a:lnTo>
                              <a:lnTo>
                                <a:pt x="161" y="861"/>
                              </a:lnTo>
                              <a:lnTo>
                                <a:pt x="161" y="857"/>
                              </a:lnTo>
                              <a:lnTo>
                                <a:pt x="161" y="848"/>
                              </a:lnTo>
                              <a:lnTo>
                                <a:pt x="161" y="843"/>
                              </a:lnTo>
                              <a:lnTo>
                                <a:pt x="167" y="826"/>
                              </a:lnTo>
                              <a:lnTo>
                                <a:pt x="170" y="825"/>
                              </a:lnTo>
                              <a:lnTo>
                                <a:pt x="174" y="815"/>
                              </a:lnTo>
                              <a:lnTo>
                                <a:pt x="176" y="810"/>
                              </a:lnTo>
                              <a:lnTo>
                                <a:pt x="178" y="805"/>
                              </a:lnTo>
                              <a:lnTo>
                                <a:pt x="179" y="802"/>
                              </a:lnTo>
                              <a:lnTo>
                                <a:pt x="179" y="800"/>
                              </a:lnTo>
                              <a:lnTo>
                                <a:pt x="181" y="801"/>
                              </a:lnTo>
                              <a:lnTo>
                                <a:pt x="182" y="802"/>
                              </a:lnTo>
                              <a:lnTo>
                                <a:pt x="180" y="804"/>
                              </a:lnTo>
                              <a:lnTo>
                                <a:pt x="180" y="807"/>
                              </a:lnTo>
                              <a:lnTo>
                                <a:pt x="180" y="808"/>
                              </a:lnTo>
                              <a:lnTo>
                                <a:pt x="175" y="820"/>
                              </a:lnTo>
                              <a:lnTo>
                                <a:pt x="174" y="828"/>
                              </a:lnTo>
                              <a:lnTo>
                                <a:pt x="172" y="831"/>
                              </a:lnTo>
                              <a:lnTo>
                                <a:pt x="164" y="859"/>
                              </a:lnTo>
                              <a:close/>
                              <a:moveTo>
                                <a:pt x="242" y="773"/>
                              </a:moveTo>
                              <a:lnTo>
                                <a:pt x="239" y="774"/>
                              </a:lnTo>
                              <a:lnTo>
                                <a:pt x="238" y="778"/>
                              </a:lnTo>
                              <a:lnTo>
                                <a:pt x="236" y="779"/>
                              </a:lnTo>
                              <a:lnTo>
                                <a:pt x="234" y="780"/>
                              </a:lnTo>
                              <a:lnTo>
                                <a:pt x="233" y="793"/>
                              </a:lnTo>
                              <a:lnTo>
                                <a:pt x="237" y="797"/>
                              </a:lnTo>
                              <a:lnTo>
                                <a:pt x="235" y="798"/>
                              </a:lnTo>
                              <a:lnTo>
                                <a:pt x="233" y="799"/>
                              </a:lnTo>
                              <a:lnTo>
                                <a:pt x="232" y="801"/>
                              </a:lnTo>
                              <a:lnTo>
                                <a:pt x="230" y="806"/>
                              </a:lnTo>
                              <a:lnTo>
                                <a:pt x="225" y="809"/>
                              </a:lnTo>
                              <a:lnTo>
                                <a:pt x="224" y="810"/>
                              </a:lnTo>
                              <a:lnTo>
                                <a:pt x="221" y="815"/>
                              </a:lnTo>
                              <a:lnTo>
                                <a:pt x="220" y="821"/>
                              </a:lnTo>
                              <a:lnTo>
                                <a:pt x="217" y="823"/>
                              </a:lnTo>
                              <a:lnTo>
                                <a:pt x="214" y="824"/>
                              </a:lnTo>
                              <a:lnTo>
                                <a:pt x="215" y="819"/>
                              </a:lnTo>
                              <a:lnTo>
                                <a:pt x="218" y="815"/>
                              </a:lnTo>
                              <a:lnTo>
                                <a:pt x="215" y="812"/>
                              </a:lnTo>
                              <a:lnTo>
                                <a:pt x="214" y="808"/>
                              </a:lnTo>
                              <a:lnTo>
                                <a:pt x="213" y="804"/>
                              </a:lnTo>
                              <a:lnTo>
                                <a:pt x="214" y="801"/>
                              </a:lnTo>
                              <a:lnTo>
                                <a:pt x="213" y="794"/>
                              </a:lnTo>
                              <a:lnTo>
                                <a:pt x="213" y="788"/>
                              </a:lnTo>
                              <a:lnTo>
                                <a:pt x="215" y="785"/>
                              </a:lnTo>
                              <a:lnTo>
                                <a:pt x="218" y="783"/>
                              </a:lnTo>
                              <a:lnTo>
                                <a:pt x="221" y="777"/>
                              </a:lnTo>
                              <a:lnTo>
                                <a:pt x="225" y="773"/>
                              </a:lnTo>
                              <a:lnTo>
                                <a:pt x="231" y="771"/>
                              </a:lnTo>
                              <a:lnTo>
                                <a:pt x="234" y="773"/>
                              </a:lnTo>
                              <a:lnTo>
                                <a:pt x="234" y="769"/>
                              </a:lnTo>
                              <a:lnTo>
                                <a:pt x="236" y="768"/>
                              </a:lnTo>
                              <a:lnTo>
                                <a:pt x="238" y="769"/>
                              </a:lnTo>
                              <a:lnTo>
                                <a:pt x="242" y="773"/>
                              </a:lnTo>
                              <a:close/>
                              <a:moveTo>
                                <a:pt x="244" y="768"/>
                              </a:moveTo>
                              <a:lnTo>
                                <a:pt x="243" y="771"/>
                              </a:lnTo>
                              <a:lnTo>
                                <a:pt x="242" y="771"/>
                              </a:lnTo>
                              <a:lnTo>
                                <a:pt x="241" y="768"/>
                              </a:lnTo>
                              <a:lnTo>
                                <a:pt x="243" y="764"/>
                              </a:lnTo>
                              <a:lnTo>
                                <a:pt x="248" y="764"/>
                              </a:lnTo>
                              <a:lnTo>
                                <a:pt x="250" y="765"/>
                              </a:lnTo>
                              <a:lnTo>
                                <a:pt x="244" y="768"/>
                              </a:lnTo>
                              <a:close/>
                              <a:moveTo>
                                <a:pt x="221" y="703"/>
                              </a:moveTo>
                              <a:lnTo>
                                <a:pt x="220" y="703"/>
                              </a:lnTo>
                              <a:lnTo>
                                <a:pt x="220" y="703"/>
                              </a:lnTo>
                              <a:lnTo>
                                <a:pt x="220" y="701"/>
                              </a:lnTo>
                              <a:lnTo>
                                <a:pt x="221" y="700"/>
                              </a:lnTo>
                              <a:lnTo>
                                <a:pt x="224" y="699"/>
                              </a:lnTo>
                              <a:lnTo>
                                <a:pt x="224" y="699"/>
                              </a:lnTo>
                              <a:lnTo>
                                <a:pt x="221" y="703"/>
                              </a:lnTo>
                              <a:close/>
                              <a:moveTo>
                                <a:pt x="227" y="677"/>
                              </a:moveTo>
                              <a:lnTo>
                                <a:pt x="226" y="679"/>
                              </a:lnTo>
                              <a:lnTo>
                                <a:pt x="226" y="677"/>
                              </a:lnTo>
                              <a:lnTo>
                                <a:pt x="226" y="676"/>
                              </a:lnTo>
                              <a:lnTo>
                                <a:pt x="226" y="673"/>
                              </a:lnTo>
                              <a:lnTo>
                                <a:pt x="228" y="672"/>
                              </a:lnTo>
                              <a:lnTo>
                                <a:pt x="230" y="673"/>
                              </a:lnTo>
                              <a:lnTo>
                                <a:pt x="230" y="673"/>
                              </a:lnTo>
                              <a:lnTo>
                                <a:pt x="228" y="676"/>
                              </a:lnTo>
                              <a:lnTo>
                                <a:pt x="227" y="677"/>
                              </a:lnTo>
                              <a:close/>
                              <a:moveTo>
                                <a:pt x="397" y="257"/>
                              </a:moveTo>
                              <a:lnTo>
                                <a:pt x="388" y="259"/>
                              </a:lnTo>
                              <a:lnTo>
                                <a:pt x="382" y="255"/>
                              </a:lnTo>
                              <a:lnTo>
                                <a:pt x="379" y="257"/>
                              </a:lnTo>
                              <a:lnTo>
                                <a:pt x="374" y="257"/>
                              </a:lnTo>
                              <a:lnTo>
                                <a:pt x="368" y="259"/>
                              </a:lnTo>
                              <a:lnTo>
                                <a:pt x="366" y="261"/>
                              </a:lnTo>
                              <a:lnTo>
                                <a:pt x="365" y="262"/>
                              </a:lnTo>
                              <a:lnTo>
                                <a:pt x="359" y="259"/>
                              </a:lnTo>
                              <a:lnTo>
                                <a:pt x="354" y="252"/>
                              </a:lnTo>
                              <a:lnTo>
                                <a:pt x="350" y="257"/>
                              </a:lnTo>
                              <a:lnTo>
                                <a:pt x="347" y="258"/>
                              </a:lnTo>
                              <a:lnTo>
                                <a:pt x="345" y="254"/>
                              </a:lnTo>
                              <a:lnTo>
                                <a:pt x="343" y="252"/>
                              </a:lnTo>
                              <a:lnTo>
                                <a:pt x="342" y="254"/>
                              </a:lnTo>
                              <a:lnTo>
                                <a:pt x="341" y="258"/>
                              </a:lnTo>
                              <a:lnTo>
                                <a:pt x="340" y="261"/>
                              </a:lnTo>
                              <a:lnTo>
                                <a:pt x="339" y="263"/>
                              </a:lnTo>
                              <a:lnTo>
                                <a:pt x="339" y="271"/>
                              </a:lnTo>
                              <a:lnTo>
                                <a:pt x="338" y="272"/>
                              </a:lnTo>
                              <a:lnTo>
                                <a:pt x="334" y="271"/>
                              </a:lnTo>
                              <a:lnTo>
                                <a:pt x="334" y="273"/>
                              </a:lnTo>
                              <a:lnTo>
                                <a:pt x="335" y="275"/>
                              </a:lnTo>
                              <a:lnTo>
                                <a:pt x="335" y="276"/>
                              </a:lnTo>
                              <a:lnTo>
                                <a:pt x="334" y="277"/>
                              </a:lnTo>
                              <a:lnTo>
                                <a:pt x="329" y="277"/>
                              </a:lnTo>
                              <a:lnTo>
                                <a:pt x="328" y="279"/>
                              </a:lnTo>
                              <a:lnTo>
                                <a:pt x="329" y="282"/>
                              </a:lnTo>
                              <a:lnTo>
                                <a:pt x="328" y="284"/>
                              </a:lnTo>
                              <a:lnTo>
                                <a:pt x="327" y="285"/>
                              </a:lnTo>
                              <a:lnTo>
                                <a:pt x="321" y="287"/>
                              </a:lnTo>
                              <a:lnTo>
                                <a:pt x="318" y="286"/>
                              </a:lnTo>
                              <a:lnTo>
                                <a:pt x="316" y="288"/>
                              </a:lnTo>
                              <a:lnTo>
                                <a:pt x="316" y="290"/>
                              </a:lnTo>
                              <a:lnTo>
                                <a:pt x="317" y="292"/>
                              </a:lnTo>
                              <a:lnTo>
                                <a:pt x="319" y="293"/>
                              </a:lnTo>
                              <a:lnTo>
                                <a:pt x="319" y="294"/>
                              </a:lnTo>
                              <a:lnTo>
                                <a:pt x="319" y="297"/>
                              </a:lnTo>
                              <a:lnTo>
                                <a:pt x="318" y="297"/>
                              </a:lnTo>
                              <a:lnTo>
                                <a:pt x="314" y="293"/>
                              </a:lnTo>
                              <a:lnTo>
                                <a:pt x="313" y="293"/>
                              </a:lnTo>
                              <a:lnTo>
                                <a:pt x="314" y="295"/>
                              </a:lnTo>
                              <a:lnTo>
                                <a:pt x="316" y="298"/>
                              </a:lnTo>
                              <a:lnTo>
                                <a:pt x="317" y="301"/>
                              </a:lnTo>
                              <a:lnTo>
                                <a:pt x="318" y="304"/>
                              </a:lnTo>
                              <a:lnTo>
                                <a:pt x="318" y="307"/>
                              </a:lnTo>
                              <a:lnTo>
                                <a:pt x="313" y="315"/>
                              </a:lnTo>
                              <a:lnTo>
                                <a:pt x="310" y="320"/>
                              </a:lnTo>
                              <a:lnTo>
                                <a:pt x="306" y="325"/>
                              </a:lnTo>
                              <a:lnTo>
                                <a:pt x="305" y="329"/>
                              </a:lnTo>
                              <a:lnTo>
                                <a:pt x="306" y="332"/>
                              </a:lnTo>
                              <a:lnTo>
                                <a:pt x="309" y="335"/>
                              </a:lnTo>
                              <a:lnTo>
                                <a:pt x="310" y="342"/>
                              </a:lnTo>
                              <a:lnTo>
                                <a:pt x="313" y="348"/>
                              </a:lnTo>
                              <a:lnTo>
                                <a:pt x="316" y="354"/>
                              </a:lnTo>
                              <a:lnTo>
                                <a:pt x="316" y="358"/>
                              </a:lnTo>
                              <a:lnTo>
                                <a:pt x="315" y="360"/>
                              </a:lnTo>
                              <a:lnTo>
                                <a:pt x="308" y="366"/>
                              </a:lnTo>
                              <a:lnTo>
                                <a:pt x="301" y="374"/>
                              </a:lnTo>
                              <a:lnTo>
                                <a:pt x="293" y="396"/>
                              </a:lnTo>
                              <a:lnTo>
                                <a:pt x="291" y="398"/>
                              </a:lnTo>
                              <a:lnTo>
                                <a:pt x="284" y="402"/>
                              </a:lnTo>
                              <a:lnTo>
                                <a:pt x="282" y="405"/>
                              </a:lnTo>
                              <a:lnTo>
                                <a:pt x="276" y="409"/>
                              </a:lnTo>
                              <a:lnTo>
                                <a:pt x="267" y="413"/>
                              </a:lnTo>
                              <a:lnTo>
                                <a:pt x="263" y="418"/>
                              </a:lnTo>
                              <a:lnTo>
                                <a:pt x="261" y="423"/>
                              </a:lnTo>
                              <a:lnTo>
                                <a:pt x="259" y="424"/>
                              </a:lnTo>
                              <a:lnTo>
                                <a:pt x="258" y="422"/>
                              </a:lnTo>
                              <a:lnTo>
                                <a:pt x="255" y="420"/>
                              </a:lnTo>
                              <a:lnTo>
                                <a:pt x="255" y="424"/>
                              </a:lnTo>
                              <a:lnTo>
                                <a:pt x="255" y="426"/>
                              </a:lnTo>
                              <a:lnTo>
                                <a:pt x="250" y="422"/>
                              </a:lnTo>
                              <a:lnTo>
                                <a:pt x="248" y="425"/>
                              </a:lnTo>
                              <a:lnTo>
                                <a:pt x="247" y="431"/>
                              </a:lnTo>
                              <a:lnTo>
                                <a:pt x="241" y="438"/>
                              </a:lnTo>
                              <a:lnTo>
                                <a:pt x="234" y="437"/>
                              </a:lnTo>
                              <a:lnTo>
                                <a:pt x="233" y="438"/>
                              </a:lnTo>
                              <a:lnTo>
                                <a:pt x="235" y="440"/>
                              </a:lnTo>
                              <a:lnTo>
                                <a:pt x="235" y="441"/>
                              </a:lnTo>
                              <a:lnTo>
                                <a:pt x="234" y="442"/>
                              </a:lnTo>
                              <a:lnTo>
                                <a:pt x="232" y="442"/>
                              </a:lnTo>
                              <a:lnTo>
                                <a:pt x="230" y="443"/>
                              </a:lnTo>
                              <a:lnTo>
                                <a:pt x="228" y="443"/>
                              </a:lnTo>
                              <a:lnTo>
                                <a:pt x="226" y="446"/>
                              </a:lnTo>
                              <a:lnTo>
                                <a:pt x="225" y="450"/>
                              </a:lnTo>
                              <a:lnTo>
                                <a:pt x="221" y="452"/>
                              </a:lnTo>
                              <a:lnTo>
                                <a:pt x="220" y="453"/>
                              </a:lnTo>
                              <a:lnTo>
                                <a:pt x="219" y="455"/>
                              </a:lnTo>
                              <a:lnTo>
                                <a:pt x="225" y="455"/>
                              </a:lnTo>
                              <a:lnTo>
                                <a:pt x="224" y="457"/>
                              </a:lnTo>
                              <a:lnTo>
                                <a:pt x="224" y="459"/>
                              </a:lnTo>
                              <a:lnTo>
                                <a:pt x="224" y="461"/>
                              </a:lnTo>
                              <a:lnTo>
                                <a:pt x="217" y="465"/>
                              </a:lnTo>
                              <a:lnTo>
                                <a:pt x="215" y="467"/>
                              </a:lnTo>
                              <a:lnTo>
                                <a:pt x="214" y="469"/>
                              </a:lnTo>
                              <a:lnTo>
                                <a:pt x="211" y="468"/>
                              </a:lnTo>
                              <a:lnTo>
                                <a:pt x="211" y="467"/>
                              </a:lnTo>
                              <a:lnTo>
                                <a:pt x="212" y="466"/>
                              </a:lnTo>
                              <a:lnTo>
                                <a:pt x="208" y="466"/>
                              </a:lnTo>
                              <a:lnTo>
                                <a:pt x="206" y="462"/>
                              </a:lnTo>
                              <a:lnTo>
                                <a:pt x="206" y="463"/>
                              </a:lnTo>
                              <a:lnTo>
                                <a:pt x="206" y="466"/>
                              </a:lnTo>
                              <a:lnTo>
                                <a:pt x="207" y="469"/>
                              </a:lnTo>
                              <a:lnTo>
                                <a:pt x="208" y="473"/>
                              </a:lnTo>
                              <a:lnTo>
                                <a:pt x="208" y="476"/>
                              </a:lnTo>
                              <a:lnTo>
                                <a:pt x="206" y="477"/>
                              </a:lnTo>
                              <a:lnTo>
                                <a:pt x="207" y="479"/>
                              </a:lnTo>
                              <a:lnTo>
                                <a:pt x="209" y="479"/>
                              </a:lnTo>
                              <a:lnTo>
                                <a:pt x="210" y="481"/>
                              </a:lnTo>
                              <a:lnTo>
                                <a:pt x="208" y="482"/>
                              </a:lnTo>
                              <a:lnTo>
                                <a:pt x="204" y="488"/>
                              </a:lnTo>
                              <a:lnTo>
                                <a:pt x="201" y="488"/>
                              </a:lnTo>
                              <a:lnTo>
                                <a:pt x="198" y="491"/>
                              </a:lnTo>
                              <a:lnTo>
                                <a:pt x="196" y="491"/>
                              </a:lnTo>
                              <a:lnTo>
                                <a:pt x="194" y="489"/>
                              </a:lnTo>
                              <a:lnTo>
                                <a:pt x="191" y="487"/>
                              </a:lnTo>
                              <a:lnTo>
                                <a:pt x="190" y="490"/>
                              </a:lnTo>
                              <a:lnTo>
                                <a:pt x="190" y="493"/>
                              </a:lnTo>
                              <a:lnTo>
                                <a:pt x="192" y="498"/>
                              </a:lnTo>
                              <a:lnTo>
                                <a:pt x="195" y="502"/>
                              </a:lnTo>
                              <a:lnTo>
                                <a:pt x="198" y="505"/>
                              </a:lnTo>
                              <a:lnTo>
                                <a:pt x="196" y="506"/>
                              </a:lnTo>
                              <a:lnTo>
                                <a:pt x="194" y="509"/>
                              </a:lnTo>
                              <a:lnTo>
                                <a:pt x="192" y="518"/>
                              </a:lnTo>
                              <a:lnTo>
                                <a:pt x="191" y="522"/>
                              </a:lnTo>
                              <a:lnTo>
                                <a:pt x="190" y="528"/>
                              </a:lnTo>
                              <a:lnTo>
                                <a:pt x="191" y="533"/>
                              </a:lnTo>
                              <a:lnTo>
                                <a:pt x="192" y="536"/>
                              </a:lnTo>
                              <a:lnTo>
                                <a:pt x="193" y="540"/>
                              </a:lnTo>
                              <a:lnTo>
                                <a:pt x="189" y="539"/>
                              </a:lnTo>
                              <a:lnTo>
                                <a:pt x="185" y="537"/>
                              </a:lnTo>
                              <a:lnTo>
                                <a:pt x="185" y="542"/>
                              </a:lnTo>
                              <a:lnTo>
                                <a:pt x="182" y="547"/>
                              </a:lnTo>
                              <a:lnTo>
                                <a:pt x="183" y="551"/>
                              </a:lnTo>
                              <a:lnTo>
                                <a:pt x="184" y="554"/>
                              </a:lnTo>
                              <a:lnTo>
                                <a:pt x="183" y="559"/>
                              </a:lnTo>
                              <a:lnTo>
                                <a:pt x="184" y="561"/>
                              </a:lnTo>
                              <a:lnTo>
                                <a:pt x="185" y="563"/>
                              </a:lnTo>
                              <a:lnTo>
                                <a:pt x="184" y="566"/>
                              </a:lnTo>
                              <a:lnTo>
                                <a:pt x="184" y="568"/>
                              </a:lnTo>
                              <a:lnTo>
                                <a:pt x="184" y="574"/>
                              </a:lnTo>
                              <a:lnTo>
                                <a:pt x="185" y="584"/>
                              </a:lnTo>
                              <a:lnTo>
                                <a:pt x="185" y="586"/>
                              </a:lnTo>
                              <a:lnTo>
                                <a:pt x="187" y="595"/>
                              </a:lnTo>
                              <a:lnTo>
                                <a:pt x="187" y="598"/>
                              </a:lnTo>
                              <a:lnTo>
                                <a:pt x="186" y="602"/>
                              </a:lnTo>
                              <a:lnTo>
                                <a:pt x="190" y="606"/>
                              </a:lnTo>
                              <a:lnTo>
                                <a:pt x="192" y="606"/>
                              </a:lnTo>
                              <a:lnTo>
                                <a:pt x="195" y="606"/>
                              </a:lnTo>
                              <a:lnTo>
                                <a:pt x="196" y="606"/>
                              </a:lnTo>
                              <a:lnTo>
                                <a:pt x="198" y="609"/>
                              </a:lnTo>
                              <a:lnTo>
                                <a:pt x="199" y="612"/>
                              </a:lnTo>
                              <a:lnTo>
                                <a:pt x="201" y="612"/>
                              </a:lnTo>
                              <a:lnTo>
                                <a:pt x="205" y="609"/>
                              </a:lnTo>
                              <a:lnTo>
                                <a:pt x="208" y="609"/>
                              </a:lnTo>
                              <a:lnTo>
                                <a:pt x="209" y="614"/>
                              </a:lnTo>
                              <a:lnTo>
                                <a:pt x="214" y="620"/>
                              </a:lnTo>
                              <a:lnTo>
                                <a:pt x="217" y="623"/>
                              </a:lnTo>
                              <a:lnTo>
                                <a:pt x="221" y="625"/>
                              </a:lnTo>
                              <a:lnTo>
                                <a:pt x="226" y="629"/>
                              </a:lnTo>
                              <a:lnTo>
                                <a:pt x="225" y="636"/>
                              </a:lnTo>
                              <a:lnTo>
                                <a:pt x="227" y="638"/>
                              </a:lnTo>
                              <a:lnTo>
                                <a:pt x="233" y="640"/>
                              </a:lnTo>
                              <a:lnTo>
                                <a:pt x="235" y="643"/>
                              </a:lnTo>
                              <a:lnTo>
                                <a:pt x="236" y="646"/>
                              </a:lnTo>
                              <a:lnTo>
                                <a:pt x="237" y="648"/>
                              </a:lnTo>
                              <a:lnTo>
                                <a:pt x="239" y="656"/>
                              </a:lnTo>
                              <a:lnTo>
                                <a:pt x="239" y="660"/>
                              </a:lnTo>
                              <a:lnTo>
                                <a:pt x="236" y="661"/>
                              </a:lnTo>
                              <a:lnTo>
                                <a:pt x="231" y="665"/>
                              </a:lnTo>
                              <a:lnTo>
                                <a:pt x="228" y="669"/>
                              </a:lnTo>
                              <a:lnTo>
                                <a:pt x="226" y="671"/>
                              </a:lnTo>
                              <a:lnTo>
                                <a:pt x="221" y="676"/>
                              </a:lnTo>
                              <a:lnTo>
                                <a:pt x="219" y="677"/>
                              </a:lnTo>
                              <a:lnTo>
                                <a:pt x="217" y="679"/>
                              </a:lnTo>
                              <a:lnTo>
                                <a:pt x="215" y="680"/>
                              </a:lnTo>
                              <a:lnTo>
                                <a:pt x="214" y="679"/>
                              </a:lnTo>
                              <a:lnTo>
                                <a:pt x="208" y="684"/>
                              </a:lnTo>
                              <a:lnTo>
                                <a:pt x="204" y="683"/>
                              </a:lnTo>
                              <a:lnTo>
                                <a:pt x="202" y="680"/>
                              </a:lnTo>
                              <a:lnTo>
                                <a:pt x="203" y="672"/>
                              </a:lnTo>
                              <a:lnTo>
                                <a:pt x="203" y="669"/>
                              </a:lnTo>
                              <a:lnTo>
                                <a:pt x="202" y="668"/>
                              </a:lnTo>
                              <a:lnTo>
                                <a:pt x="199" y="670"/>
                              </a:lnTo>
                              <a:lnTo>
                                <a:pt x="200" y="673"/>
                              </a:lnTo>
                              <a:lnTo>
                                <a:pt x="195" y="673"/>
                              </a:lnTo>
                              <a:lnTo>
                                <a:pt x="190" y="670"/>
                              </a:lnTo>
                              <a:lnTo>
                                <a:pt x="190" y="675"/>
                              </a:lnTo>
                              <a:lnTo>
                                <a:pt x="180" y="671"/>
                              </a:lnTo>
                              <a:lnTo>
                                <a:pt x="178" y="672"/>
                              </a:lnTo>
                              <a:lnTo>
                                <a:pt x="174" y="670"/>
                              </a:lnTo>
                              <a:lnTo>
                                <a:pt x="171" y="673"/>
                              </a:lnTo>
                              <a:lnTo>
                                <a:pt x="168" y="672"/>
                              </a:lnTo>
                              <a:lnTo>
                                <a:pt x="165" y="668"/>
                              </a:lnTo>
                              <a:lnTo>
                                <a:pt x="162" y="674"/>
                              </a:lnTo>
                              <a:lnTo>
                                <a:pt x="156" y="676"/>
                              </a:lnTo>
                              <a:lnTo>
                                <a:pt x="149" y="677"/>
                              </a:lnTo>
                              <a:lnTo>
                                <a:pt x="152" y="678"/>
                              </a:lnTo>
                              <a:lnTo>
                                <a:pt x="167" y="678"/>
                              </a:lnTo>
                              <a:lnTo>
                                <a:pt x="171" y="679"/>
                              </a:lnTo>
                              <a:lnTo>
                                <a:pt x="176" y="678"/>
                              </a:lnTo>
                              <a:lnTo>
                                <a:pt x="180" y="683"/>
                              </a:lnTo>
                              <a:lnTo>
                                <a:pt x="184" y="684"/>
                              </a:lnTo>
                              <a:lnTo>
                                <a:pt x="188" y="689"/>
                              </a:lnTo>
                              <a:lnTo>
                                <a:pt x="190" y="688"/>
                              </a:lnTo>
                              <a:lnTo>
                                <a:pt x="193" y="688"/>
                              </a:lnTo>
                              <a:lnTo>
                                <a:pt x="196" y="689"/>
                              </a:lnTo>
                              <a:lnTo>
                                <a:pt x="205" y="689"/>
                              </a:lnTo>
                              <a:lnTo>
                                <a:pt x="208" y="686"/>
                              </a:lnTo>
                              <a:lnTo>
                                <a:pt x="213" y="686"/>
                              </a:lnTo>
                              <a:lnTo>
                                <a:pt x="215" y="685"/>
                              </a:lnTo>
                              <a:lnTo>
                                <a:pt x="217" y="683"/>
                              </a:lnTo>
                              <a:lnTo>
                                <a:pt x="219" y="683"/>
                              </a:lnTo>
                              <a:lnTo>
                                <a:pt x="221" y="683"/>
                              </a:lnTo>
                              <a:lnTo>
                                <a:pt x="223" y="681"/>
                              </a:lnTo>
                              <a:lnTo>
                                <a:pt x="225" y="681"/>
                              </a:lnTo>
                              <a:lnTo>
                                <a:pt x="226" y="681"/>
                              </a:lnTo>
                              <a:lnTo>
                                <a:pt x="228" y="686"/>
                              </a:lnTo>
                              <a:lnTo>
                                <a:pt x="224" y="688"/>
                              </a:lnTo>
                              <a:lnTo>
                                <a:pt x="221" y="688"/>
                              </a:lnTo>
                              <a:lnTo>
                                <a:pt x="220" y="694"/>
                              </a:lnTo>
                              <a:lnTo>
                                <a:pt x="219" y="697"/>
                              </a:lnTo>
                              <a:lnTo>
                                <a:pt x="218" y="699"/>
                              </a:lnTo>
                              <a:lnTo>
                                <a:pt x="212" y="701"/>
                              </a:lnTo>
                              <a:lnTo>
                                <a:pt x="208" y="705"/>
                              </a:lnTo>
                              <a:lnTo>
                                <a:pt x="204" y="708"/>
                              </a:lnTo>
                              <a:lnTo>
                                <a:pt x="202" y="707"/>
                              </a:lnTo>
                              <a:lnTo>
                                <a:pt x="199" y="710"/>
                              </a:lnTo>
                              <a:lnTo>
                                <a:pt x="192" y="713"/>
                              </a:lnTo>
                              <a:lnTo>
                                <a:pt x="189" y="718"/>
                              </a:lnTo>
                              <a:lnTo>
                                <a:pt x="182" y="722"/>
                              </a:lnTo>
                              <a:lnTo>
                                <a:pt x="178" y="725"/>
                              </a:lnTo>
                              <a:lnTo>
                                <a:pt x="168" y="725"/>
                              </a:lnTo>
                              <a:lnTo>
                                <a:pt x="158" y="725"/>
                              </a:lnTo>
                              <a:lnTo>
                                <a:pt x="155" y="726"/>
                              </a:lnTo>
                              <a:lnTo>
                                <a:pt x="158" y="727"/>
                              </a:lnTo>
                              <a:lnTo>
                                <a:pt x="160" y="728"/>
                              </a:lnTo>
                              <a:lnTo>
                                <a:pt x="163" y="728"/>
                              </a:lnTo>
                              <a:lnTo>
                                <a:pt x="169" y="728"/>
                              </a:lnTo>
                              <a:lnTo>
                                <a:pt x="172" y="729"/>
                              </a:lnTo>
                              <a:lnTo>
                                <a:pt x="176" y="735"/>
                              </a:lnTo>
                              <a:lnTo>
                                <a:pt x="173" y="736"/>
                              </a:lnTo>
                              <a:lnTo>
                                <a:pt x="168" y="738"/>
                              </a:lnTo>
                              <a:lnTo>
                                <a:pt x="170" y="746"/>
                              </a:lnTo>
                              <a:lnTo>
                                <a:pt x="171" y="751"/>
                              </a:lnTo>
                              <a:lnTo>
                                <a:pt x="169" y="753"/>
                              </a:lnTo>
                              <a:lnTo>
                                <a:pt x="169" y="768"/>
                              </a:lnTo>
                              <a:lnTo>
                                <a:pt x="167" y="768"/>
                              </a:lnTo>
                              <a:lnTo>
                                <a:pt x="165" y="774"/>
                              </a:lnTo>
                              <a:lnTo>
                                <a:pt x="166" y="777"/>
                              </a:lnTo>
                              <a:lnTo>
                                <a:pt x="166" y="783"/>
                              </a:lnTo>
                              <a:lnTo>
                                <a:pt x="167" y="788"/>
                              </a:lnTo>
                              <a:lnTo>
                                <a:pt x="168" y="792"/>
                              </a:lnTo>
                              <a:lnTo>
                                <a:pt x="167" y="796"/>
                              </a:lnTo>
                              <a:lnTo>
                                <a:pt x="163" y="805"/>
                              </a:lnTo>
                              <a:lnTo>
                                <a:pt x="163" y="809"/>
                              </a:lnTo>
                              <a:lnTo>
                                <a:pt x="163" y="812"/>
                              </a:lnTo>
                              <a:lnTo>
                                <a:pt x="164" y="816"/>
                              </a:lnTo>
                              <a:lnTo>
                                <a:pt x="162" y="824"/>
                              </a:lnTo>
                              <a:lnTo>
                                <a:pt x="161" y="831"/>
                              </a:lnTo>
                              <a:lnTo>
                                <a:pt x="158" y="836"/>
                              </a:lnTo>
                              <a:lnTo>
                                <a:pt x="155" y="842"/>
                              </a:lnTo>
                              <a:lnTo>
                                <a:pt x="152" y="847"/>
                              </a:lnTo>
                              <a:lnTo>
                                <a:pt x="148" y="862"/>
                              </a:lnTo>
                              <a:lnTo>
                                <a:pt x="146" y="866"/>
                              </a:lnTo>
                              <a:lnTo>
                                <a:pt x="143" y="868"/>
                              </a:lnTo>
                              <a:lnTo>
                                <a:pt x="140" y="866"/>
                              </a:lnTo>
                              <a:lnTo>
                                <a:pt x="137" y="865"/>
                              </a:lnTo>
                              <a:lnTo>
                                <a:pt x="133" y="865"/>
                              </a:lnTo>
                              <a:lnTo>
                                <a:pt x="127" y="867"/>
                              </a:lnTo>
                              <a:lnTo>
                                <a:pt x="119" y="866"/>
                              </a:lnTo>
                              <a:lnTo>
                                <a:pt x="111" y="866"/>
                              </a:lnTo>
                              <a:lnTo>
                                <a:pt x="109" y="867"/>
                              </a:lnTo>
                              <a:lnTo>
                                <a:pt x="110" y="873"/>
                              </a:lnTo>
                              <a:lnTo>
                                <a:pt x="107" y="873"/>
                              </a:lnTo>
                              <a:lnTo>
                                <a:pt x="104" y="872"/>
                              </a:lnTo>
                              <a:lnTo>
                                <a:pt x="102" y="874"/>
                              </a:lnTo>
                              <a:lnTo>
                                <a:pt x="99" y="876"/>
                              </a:lnTo>
                              <a:lnTo>
                                <a:pt x="95" y="881"/>
                              </a:lnTo>
                              <a:lnTo>
                                <a:pt x="94" y="884"/>
                              </a:lnTo>
                              <a:lnTo>
                                <a:pt x="93" y="889"/>
                              </a:lnTo>
                              <a:lnTo>
                                <a:pt x="96" y="894"/>
                              </a:lnTo>
                              <a:lnTo>
                                <a:pt x="98" y="900"/>
                              </a:lnTo>
                              <a:lnTo>
                                <a:pt x="93" y="907"/>
                              </a:lnTo>
                              <a:lnTo>
                                <a:pt x="89" y="908"/>
                              </a:lnTo>
                              <a:lnTo>
                                <a:pt x="82" y="906"/>
                              </a:lnTo>
                              <a:lnTo>
                                <a:pt x="66" y="910"/>
                              </a:lnTo>
                              <a:lnTo>
                                <a:pt x="53" y="906"/>
                              </a:lnTo>
                              <a:lnTo>
                                <a:pt x="55" y="903"/>
                              </a:lnTo>
                              <a:lnTo>
                                <a:pt x="54" y="900"/>
                              </a:lnTo>
                              <a:lnTo>
                                <a:pt x="56" y="895"/>
                              </a:lnTo>
                              <a:lnTo>
                                <a:pt x="56" y="891"/>
                              </a:lnTo>
                              <a:lnTo>
                                <a:pt x="56" y="888"/>
                              </a:lnTo>
                              <a:lnTo>
                                <a:pt x="55" y="885"/>
                              </a:lnTo>
                              <a:lnTo>
                                <a:pt x="52" y="881"/>
                              </a:lnTo>
                              <a:lnTo>
                                <a:pt x="44" y="867"/>
                              </a:lnTo>
                              <a:lnTo>
                                <a:pt x="42" y="861"/>
                              </a:lnTo>
                              <a:lnTo>
                                <a:pt x="41" y="859"/>
                              </a:lnTo>
                              <a:lnTo>
                                <a:pt x="42" y="859"/>
                              </a:lnTo>
                              <a:lnTo>
                                <a:pt x="48" y="862"/>
                              </a:lnTo>
                              <a:lnTo>
                                <a:pt x="49" y="862"/>
                              </a:lnTo>
                              <a:lnTo>
                                <a:pt x="51" y="861"/>
                              </a:lnTo>
                              <a:lnTo>
                                <a:pt x="49" y="856"/>
                              </a:lnTo>
                              <a:lnTo>
                                <a:pt x="47" y="854"/>
                              </a:lnTo>
                              <a:lnTo>
                                <a:pt x="46" y="851"/>
                              </a:lnTo>
                              <a:lnTo>
                                <a:pt x="50" y="850"/>
                              </a:lnTo>
                              <a:lnTo>
                                <a:pt x="52" y="850"/>
                              </a:lnTo>
                              <a:lnTo>
                                <a:pt x="54" y="846"/>
                              </a:lnTo>
                              <a:lnTo>
                                <a:pt x="53" y="841"/>
                              </a:lnTo>
                              <a:lnTo>
                                <a:pt x="50" y="839"/>
                              </a:lnTo>
                              <a:lnTo>
                                <a:pt x="48" y="838"/>
                              </a:lnTo>
                              <a:lnTo>
                                <a:pt x="43" y="829"/>
                              </a:lnTo>
                              <a:lnTo>
                                <a:pt x="39" y="825"/>
                              </a:lnTo>
                              <a:lnTo>
                                <a:pt x="31" y="807"/>
                              </a:lnTo>
                              <a:lnTo>
                                <a:pt x="28" y="794"/>
                              </a:lnTo>
                              <a:lnTo>
                                <a:pt x="25" y="796"/>
                              </a:lnTo>
                              <a:lnTo>
                                <a:pt x="24" y="790"/>
                              </a:lnTo>
                              <a:lnTo>
                                <a:pt x="23" y="785"/>
                              </a:lnTo>
                              <a:lnTo>
                                <a:pt x="23" y="782"/>
                              </a:lnTo>
                              <a:lnTo>
                                <a:pt x="18" y="779"/>
                              </a:lnTo>
                              <a:lnTo>
                                <a:pt x="18" y="777"/>
                              </a:lnTo>
                              <a:lnTo>
                                <a:pt x="17" y="764"/>
                              </a:lnTo>
                              <a:lnTo>
                                <a:pt x="12" y="763"/>
                              </a:lnTo>
                              <a:lnTo>
                                <a:pt x="9" y="757"/>
                              </a:lnTo>
                              <a:lnTo>
                                <a:pt x="9" y="744"/>
                              </a:lnTo>
                              <a:lnTo>
                                <a:pt x="6" y="741"/>
                              </a:lnTo>
                              <a:lnTo>
                                <a:pt x="3" y="742"/>
                              </a:lnTo>
                              <a:lnTo>
                                <a:pt x="3" y="739"/>
                              </a:lnTo>
                              <a:lnTo>
                                <a:pt x="4" y="736"/>
                              </a:lnTo>
                              <a:lnTo>
                                <a:pt x="3" y="724"/>
                              </a:lnTo>
                              <a:lnTo>
                                <a:pt x="2" y="712"/>
                              </a:lnTo>
                              <a:lnTo>
                                <a:pt x="1" y="710"/>
                              </a:lnTo>
                              <a:lnTo>
                                <a:pt x="0" y="706"/>
                              </a:lnTo>
                              <a:lnTo>
                                <a:pt x="1" y="702"/>
                              </a:lnTo>
                              <a:lnTo>
                                <a:pt x="2" y="700"/>
                              </a:lnTo>
                              <a:lnTo>
                                <a:pt x="5" y="700"/>
                              </a:lnTo>
                              <a:lnTo>
                                <a:pt x="7" y="703"/>
                              </a:lnTo>
                              <a:lnTo>
                                <a:pt x="10" y="710"/>
                              </a:lnTo>
                              <a:lnTo>
                                <a:pt x="12" y="711"/>
                              </a:lnTo>
                              <a:lnTo>
                                <a:pt x="15" y="710"/>
                              </a:lnTo>
                              <a:lnTo>
                                <a:pt x="17" y="704"/>
                              </a:lnTo>
                              <a:lnTo>
                                <a:pt x="19" y="695"/>
                              </a:lnTo>
                              <a:lnTo>
                                <a:pt x="20" y="688"/>
                              </a:lnTo>
                              <a:lnTo>
                                <a:pt x="19" y="679"/>
                              </a:lnTo>
                              <a:lnTo>
                                <a:pt x="17" y="672"/>
                              </a:lnTo>
                              <a:lnTo>
                                <a:pt x="17" y="670"/>
                              </a:lnTo>
                              <a:lnTo>
                                <a:pt x="21" y="664"/>
                              </a:lnTo>
                              <a:lnTo>
                                <a:pt x="23" y="658"/>
                              </a:lnTo>
                              <a:lnTo>
                                <a:pt x="24" y="653"/>
                              </a:lnTo>
                              <a:lnTo>
                                <a:pt x="26" y="651"/>
                              </a:lnTo>
                              <a:lnTo>
                                <a:pt x="28" y="651"/>
                              </a:lnTo>
                              <a:lnTo>
                                <a:pt x="31" y="650"/>
                              </a:lnTo>
                              <a:lnTo>
                                <a:pt x="35" y="647"/>
                              </a:lnTo>
                              <a:lnTo>
                                <a:pt x="39" y="643"/>
                              </a:lnTo>
                              <a:lnTo>
                                <a:pt x="41" y="638"/>
                              </a:lnTo>
                              <a:lnTo>
                                <a:pt x="42" y="631"/>
                              </a:lnTo>
                              <a:lnTo>
                                <a:pt x="42" y="626"/>
                              </a:lnTo>
                              <a:lnTo>
                                <a:pt x="43" y="623"/>
                              </a:lnTo>
                              <a:lnTo>
                                <a:pt x="44" y="617"/>
                              </a:lnTo>
                              <a:lnTo>
                                <a:pt x="43" y="612"/>
                              </a:lnTo>
                              <a:lnTo>
                                <a:pt x="40" y="602"/>
                              </a:lnTo>
                              <a:lnTo>
                                <a:pt x="36" y="590"/>
                              </a:lnTo>
                              <a:lnTo>
                                <a:pt x="35" y="583"/>
                              </a:lnTo>
                              <a:lnTo>
                                <a:pt x="37" y="582"/>
                              </a:lnTo>
                              <a:lnTo>
                                <a:pt x="41" y="580"/>
                              </a:lnTo>
                              <a:lnTo>
                                <a:pt x="47" y="580"/>
                              </a:lnTo>
                              <a:lnTo>
                                <a:pt x="48" y="579"/>
                              </a:lnTo>
                              <a:lnTo>
                                <a:pt x="48" y="576"/>
                              </a:lnTo>
                              <a:lnTo>
                                <a:pt x="50" y="573"/>
                              </a:lnTo>
                              <a:lnTo>
                                <a:pt x="52" y="569"/>
                              </a:lnTo>
                              <a:lnTo>
                                <a:pt x="53" y="565"/>
                              </a:lnTo>
                              <a:lnTo>
                                <a:pt x="53" y="561"/>
                              </a:lnTo>
                              <a:lnTo>
                                <a:pt x="49" y="555"/>
                              </a:lnTo>
                              <a:lnTo>
                                <a:pt x="44" y="549"/>
                              </a:lnTo>
                              <a:lnTo>
                                <a:pt x="41" y="547"/>
                              </a:lnTo>
                              <a:lnTo>
                                <a:pt x="35" y="542"/>
                              </a:lnTo>
                              <a:lnTo>
                                <a:pt x="31" y="538"/>
                              </a:lnTo>
                              <a:lnTo>
                                <a:pt x="33" y="521"/>
                              </a:lnTo>
                              <a:lnTo>
                                <a:pt x="35" y="509"/>
                              </a:lnTo>
                              <a:lnTo>
                                <a:pt x="36" y="506"/>
                              </a:lnTo>
                              <a:lnTo>
                                <a:pt x="36" y="501"/>
                              </a:lnTo>
                              <a:lnTo>
                                <a:pt x="30" y="482"/>
                              </a:lnTo>
                              <a:lnTo>
                                <a:pt x="30" y="477"/>
                              </a:lnTo>
                              <a:lnTo>
                                <a:pt x="31" y="473"/>
                              </a:lnTo>
                              <a:lnTo>
                                <a:pt x="30" y="466"/>
                              </a:lnTo>
                              <a:lnTo>
                                <a:pt x="30" y="460"/>
                              </a:lnTo>
                              <a:lnTo>
                                <a:pt x="31" y="458"/>
                              </a:lnTo>
                              <a:lnTo>
                                <a:pt x="33" y="455"/>
                              </a:lnTo>
                              <a:lnTo>
                                <a:pt x="31" y="449"/>
                              </a:lnTo>
                              <a:lnTo>
                                <a:pt x="30" y="449"/>
                              </a:lnTo>
                              <a:lnTo>
                                <a:pt x="26" y="435"/>
                              </a:lnTo>
                              <a:lnTo>
                                <a:pt x="33" y="421"/>
                              </a:lnTo>
                              <a:lnTo>
                                <a:pt x="31" y="414"/>
                              </a:lnTo>
                              <a:lnTo>
                                <a:pt x="36" y="409"/>
                              </a:lnTo>
                              <a:lnTo>
                                <a:pt x="42" y="397"/>
                              </a:lnTo>
                              <a:lnTo>
                                <a:pt x="47" y="391"/>
                              </a:lnTo>
                              <a:lnTo>
                                <a:pt x="47" y="390"/>
                              </a:lnTo>
                              <a:lnTo>
                                <a:pt x="50" y="386"/>
                              </a:lnTo>
                              <a:lnTo>
                                <a:pt x="56" y="383"/>
                              </a:lnTo>
                              <a:lnTo>
                                <a:pt x="63" y="381"/>
                              </a:lnTo>
                              <a:lnTo>
                                <a:pt x="66" y="381"/>
                              </a:lnTo>
                              <a:lnTo>
                                <a:pt x="77" y="384"/>
                              </a:lnTo>
                              <a:lnTo>
                                <a:pt x="86" y="386"/>
                              </a:lnTo>
                              <a:lnTo>
                                <a:pt x="87" y="384"/>
                              </a:lnTo>
                              <a:lnTo>
                                <a:pt x="89" y="380"/>
                              </a:lnTo>
                              <a:lnTo>
                                <a:pt x="91" y="374"/>
                              </a:lnTo>
                              <a:lnTo>
                                <a:pt x="92" y="369"/>
                              </a:lnTo>
                              <a:lnTo>
                                <a:pt x="91" y="359"/>
                              </a:lnTo>
                              <a:lnTo>
                                <a:pt x="89" y="354"/>
                              </a:lnTo>
                              <a:lnTo>
                                <a:pt x="83" y="350"/>
                              </a:lnTo>
                              <a:lnTo>
                                <a:pt x="77" y="346"/>
                              </a:lnTo>
                              <a:lnTo>
                                <a:pt x="85" y="330"/>
                              </a:lnTo>
                              <a:lnTo>
                                <a:pt x="91" y="320"/>
                              </a:lnTo>
                              <a:lnTo>
                                <a:pt x="98" y="303"/>
                              </a:lnTo>
                              <a:lnTo>
                                <a:pt x="100" y="296"/>
                              </a:lnTo>
                              <a:lnTo>
                                <a:pt x="102" y="294"/>
                              </a:lnTo>
                              <a:lnTo>
                                <a:pt x="104" y="269"/>
                              </a:lnTo>
                              <a:lnTo>
                                <a:pt x="105" y="262"/>
                              </a:lnTo>
                              <a:lnTo>
                                <a:pt x="106" y="258"/>
                              </a:lnTo>
                              <a:lnTo>
                                <a:pt x="106" y="254"/>
                              </a:lnTo>
                              <a:lnTo>
                                <a:pt x="106" y="248"/>
                              </a:lnTo>
                              <a:lnTo>
                                <a:pt x="104" y="233"/>
                              </a:lnTo>
                              <a:lnTo>
                                <a:pt x="115" y="231"/>
                              </a:lnTo>
                              <a:lnTo>
                                <a:pt x="119" y="230"/>
                              </a:lnTo>
                              <a:lnTo>
                                <a:pt x="122" y="228"/>
                              </a:lnTo>
                              <a:lnTo>
                                <a:pt x="129" y="224"/>
                              </a:lnTo>
                              <a:lnTo>
                                <a:pt x="132" y="219"/>
                              </a:lnTo>
                              <a:lnTo>
                                <a:pt x="130" y="205"/>
                              </a:lnTo>
                              <a:lnTo>
                                <a:pt x="135" y="201"/>
                              </a:lnTo>
                              <a:lnTo>
                                <a:pt x="145" y="184"/>
                              </a:lnTo>
                              <a:lnTo>
                                <a:pt x="156" y="168"/>
                              </a:lnTo>
                              <a:lnTo>
                                <a:pt x="161" y="162"/>
                              </a:lnTo>
                              <a:lnTo>
                                <a:pt x="161" y="159"/>
                              </a:lnTo>
                              <a:lnTo>
                                <a:pt x="161" y="154"/>
                              </a:lnTo>
                              <a:lnTo>
                                <a:pt x="159" y="147"/>
                              </a:lnTo>
                              <a:lnTo>
                                <a:pt x="157" y="142"/>
                              </a:lnTo>
                              <a:lnTo>
                                <a:pt x="152" y="133"/>
                              </a:lnTo>
                              <a:lnTo>
                                <a:pt x="154" y="126"/>
                              </a:lnTo>
                              <a:lnTo>
                                <a:pt x="157" y="125"/>
                              </a:lnTo>
                              <a:lnTo>
                                <a:pt x="162" y="123"/>
                              </a:lnTo>
                              <a:lnTo>
                                <a:pt x="165" y="117"/>
                              </a:lnTo>
                              <a:lnTo>
                                <a:pt x="166" y="117"/>
                              </a:lnTo>
                              <a:lnTo>
                                <a:pt x="172" y="95"/>
                              </a:lnTo>
                              <a:lnTo>
                                <a:pt x="184" y="84"/>
                              </a:lnTo>
                              <a:lnTo>
                                <a:pt x="189" y="78"/>
                              </a:lnTo>
                              <a:lnTo>
                                <a:pt x="196" y="82"/>
                              </a:lnTo>
                              <a:lnTo>
                                <a:pt x="206" y="90"/>
                              </a:lnTo>
                              <a:lnTo>
                                <a:pt x="211" y="79"/>
                              </a:lnTo>
                              <a:lnTo>
                                <a:pt x="213" y="76"/>
                              </a:lnTo>
                              <a:lnTo>
                                <a:pt x="214" y="70"/>
                              </a:lnTo>
                              <a:lnTo>
                                <a:pt x="214" y="61"/>
                              </a:lnTo>
                              <a:lnTo>
                                <a:pt x="214" y="48"/>
                              </a:lnTo>
                              <a:lnTo>
                                <a:pt x="214" y="43"/>
                              </a:lnTo>
                              <a:lnTo>
                                <a:pt x="218" y="41"/>
                              </a:lnTo>
                              <a:lnTo>
                                <a:pt x="220" y="40"/>
                              </a:lnTo>
                              <a:lnTo>
                                <a:pt x="232" y="46"/>
                              </a:lnTo>
                              <a:lnTo>
                                <a:pt x="236" y="46"/>
                              </a:lnTo>
                              <a:lnTo>
                                <a:pt x="241" y="46"/>
                              </a:lnTo>
                              <a:lnTo>
                                <a:pt x="247" y="48"/>
                              </a:lnTo>
                              <a:lnTo>
                                <a:pt x="261" y="54"/>
                              </a:lnTo>
                              <a:lnTo>
                                <a:pt x="266" y="57"/>
                              </a:lnTo>
                              <a:lnTo>
                                <a:pt x="269" y="57"/>
                              </a:lnTo>
                              <a:lnTo>
                                <a:pt x="272" y="55"/>
                              </a:lnTo>
                              <a:lnTo>
                                <a:pt x="277" y="47"/>
                              </a:lnTo>
                              <a:lnTo>
                                <a:pt x="269" y="42"/>
                              </a:lnTo>
                              <a:lnTo>
                                <a:pt x="274" y="36"/>
                              </a:lnTo>
                              <a:lnTo>
                                <a:pt x="277" y="31"/>
                              </a:lnTo>
                              <a:lnTo>
                                <a:pt x="280" y="24"/>
                              </a:lnTo>
                              <a:lnTo>
                                <a:pt x="280" y="16"/>
                              </a:lnTo>
                              <a:lnTo>
                                <a:pt x="280" y="12"/>
                              </a:lnTo>
                              <a:lnTo>
                                <a:pt x="278" y="9"/>
                              </a:lnTo>
                              <a:lnTo>
                                <a:pt x="273" y="2"/>
                              </a:lnTo>
                              <a:lnTo>
                                <a:pt x="284" y="1"/>
                              </a:lnTo>
                              <a:lnTo>
                                <a:pt x="289" y="0"/>
                              </a:lnTo>
                              <a:lnTo>
                                <a:pt x="297" y="5"/>
                              </a:lnTo>
                              <a:lnTo>
                                <a:pt x="297" y="7"/>
                              </a:lnTo>
                              <a:lnTo>
                                <a:pt x="297" y="9"/>
                              </a:lnTo>
                              <a:lnTo>
                                <a:pt x="298" y="12"/>
                              </a:lnTo>
                              <a:lnTo>
                                <a:pt x="306" y="18"/>
                              </a:lnTo>
                              <a:lnTo>
                                <a:pt x="308" y="21"/>
                              </a:lnTo>
                              <a:lnTo>
                                <a:pt x="313" y="27"/>
                              </a:lnTo>
                              <a:lnTo>
                                <a:pt x="315" y="30"/>
                              </a:lnTo>
                              <a:lnTo>
                                <a:pt x="319" y="33"/>
                              </a:lnTo>
                              <a:lnTo>
                                <a:pt x="322" y="36"/>
                              </a:lnTo>
                              <a:lnTo>
                                <a:pt x="326" y="40"/>
                              </a:lnTo>
                              <a:lnTo>
                                <a:pt x="330" y="44"/>
                              </a:lnTo>
                              <a:lnTo>
                                <a:pt x="336" y="47"/>
                              </a:lnTo>
                              <a:lnTo>
                                <a:pt x="342" y="49"/>
                              </a:lnTo>
                              <a:lnTo>
                                <a:pt x="354" y="54"/>
                              </a:lnTo>
                              <a:lnTo>
                                <a:pt x="357" y="57"/>
                              </a:lnTo>
                              <a:lnTo>
                                <a:pt x="360" y="61"/>
                              </a:lnTo>
                              <a:lnTo>
                                <a:pt x="364" y="65"/>
                              </a:lnTo>
                              <a:lnTo>
                                <a:pt x="367" y="76"/>
                              </a:lnTo>
                              <a:lnTo>
                                <a:pt x="371" y="76"/>
                              </a:lnTo>
                              <a:lnTo>
                                <a:pt x="372" y="79"/>
                              </a:lnTo>
                              <a:lnTo>
                                <a:pt x="376" y="86"/>
                              </a:lnTo>
                              <a:lnTo>
                                <a:pt x="381" y="90"/>
                              </a:lnTo>
                              <a:lnTo>
                                <a:pt x="381" y="92"/>
                              </a:lnTo>
                              <a:lnTo>
                                <a:pt x="376" y="97"/>
                              </a:lnTo>
                              <a:lnTo>
                                <a:pt x="376" y="103"/>
                              </a:lnTo>
                              <a:lnTo>
                                <a:pt x="376" y="111"/>
                              </a:lnTo>
                              <a:lnTo>
                                <a:pt x="378" y="118"/>
                              </a:lnTo>
                              <a:lnTo>
                                <a:pt x="378" y="120"/>
                              </a:lnTo>
                              <a:lnTo>
                                <a:pt x="376" y="122"/>
                              </a:lnTo>
                              <a:lnTo>
                                <a:pt x="375" y="125"/>
                              </a:lnTo>
                              <a:lnTo>
                                <a:pt x="375" y="128"/>
                              </a:lnTo>
                              <a:lnTo>
                                <a:pt x="375" y="130"/>
                              </a:lnTo>
                              <a:lnTo>
                                <a:pt x="376" y="131"/>
                              </a:lnTo>
                              <a:lnTo>
                                <a:pt x="378" y="131"/>
                              </a:lnTo>
                              <a:lnTo>
                                <a:pt x="381" y="131"/>
                              </a:lnTo>
                              <a:lnTo>
                                <a:pt x="384" y="133"/>
                              </a:lnTo>
                              <a:lnTo>
                                <a:pt x="385" y="140"/>
                              </a:lnTo>
                              <a:lnTo>
                                <a:pt x="384" y="142"/>
                              </a:lnTo>
                              <a:lnTo>
                                <a:pt x="381" y="145"/>
                              </a:lnTo>
                              <a:lnTo>
                                <a:pt x="380" y="148"/>
                              </a:lnTo>
                              <a:lnTo>
                                <a:pt x="380" y="151"/>
                              </a:lnTo>
                              <a:lnTo>
                                <a:pt x="381" y="156"/>
                              </a:lnTo>
                              <a:lnTo>
                                <a:pt x="382" y="161"/>
                              </a:lnTo>
                              <a:lnTo>
                                <a:pt x="384" y="166"/>
                              </a:lnTo>
                              <a:lnTo>
                                <a:pt x="388" y="171"/>
                              </a:lnTo>
                              <a:lnTo>
                                <a:pt x="390" y="175"/>
                              </a:lnTo>
                              <a:lnTo>
                                <a:pt x="391" y="178"/>
                              </a:lnTo>
                              <a:lnTo>
                                <a:pt x="392" y="181"/>
                              </a:lnTo>
                              <a:lnTo>
                                <a:pt x="390" y="183"/>
                              </a:lnTo>
                              <a:lnTo>
                                <a:pt x="388" y="189"/>
                              </a:lnTo>
                              <a:lnTo>
                                <a:pt x="388" y="195"/>
                              </a:lnTo>
                              <a:lnTo>
                                <a:pt x="387" y="199"/>
                              </a:lnTo>
                              <a:lnTo>
                                <a:pt x="385" y="204"/>
                              </a:lnTo>
                              <a:lnTo>
                                <a:pt x="382" y="206"/>
                              </a:lnTo>
                              <a:lnTo>
                                <a:pt x="382" y="209"/>
                              </a:lnTo>
                              <a:lnTo>
                                <a:pt x="382" y="214"/>
                              </a:lnTo>
                              <a:lnTo>
                                <a:pt x="382" y="219"/>
                              </a:lnTo>
                              <a:lnTo>
                                <a:pt x="382" y="224"/>
                              </a:lnTo>
                              <a:lnTo>
                                <a:pt x="383" y="226"/>
                              </a:lnTo>
                              <a:lnTo>
                                <a:pt x="384" y="228"/>
                              </a:lnTo>
                              <a:lnTo>
                                <a:pt x="389" y="231"/>
                              </a:lnTo>
                              <a:lnTo>
                                <a:pt x="392" y="238"/>
                              </a:lnTo>
                              <a:lnTo>
                                <a:pt x="393" y="243"/>
                              </a:lnTo>
                              <a:lnTo>
                                <a:pt x="397" y="257"/>
                              </a:lnTo>
                              <a:close/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27" name="Freeform 229">
                          <a:extLst>
                            <a:ext uri="{FF2B5EF4-FFF2-40B4-BE49-F238E27FC236}">
                              <a16:creationId xmlns:a16="http://schemas.microsoft.com/office/drawing/2014/main" id="{96DEAB25-C28A-F8BE-2C2E-0FE1D20BE1CD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75569" y="7237014"/>
                          <a:ext cx="27466" cy="76901"/>
                        </a:xfrm>
                        <a:custGeom>
                          <a:avLst/>
                          <a:gdLst>
                            <a:gd name="T0" fmla="*/ 3 w 22"/>
                            <a:gd name="T1" fmla="*/ 59 h 63"/>
                            <a:gd name="T2" fmla="*/ 2 w 22"/>
                            <a:gd name="T3" fmla="*/ 62 h 63"/>
                            <a:gd name="T4" fmla="*/ 0 w 22"/>
                            <a:gd name="T5" fmla="*/ 61 h 63"/>
                            <a:gd name="T6" fmla="*/ 0 w 22"/>
                            <a:gd name="T7" fmla="*/ 57 h 63"/>
                            <a:gd name="T8" fmla="*/ 0 w 22"/>
                            <a:gd name="T9" fmla="*/ 48 h 63"/>
                            <a:gd name="T10" fmla="*/ 0 w 22"/>
                            <a:gd name="T11" fmla="*/ 43 h 63"/>
                            <a:gd name="T12" fmla="*/ 6 w 22"/>
                            <a:gd name="T13" fmla="*/ 26 h 63"/>
                            <a:gd name="T14" fmla="*/ 9 w 22"/>
                            <a:gd name="T15" fmla="*/ 25 h 63"/>
                            <a:gd name="T16" fmla="*/ 13 w 22"/>
                            <a:gd name="T17" fmla="*/ 15 h 63"/>
                            <a:gd name="T18" fmla="*/ 15 w 22"/>
                            <a:gd name="T19" fmla="*/ 10 h 63"/>
                            <a:gd name="T20" fmla="*/ 17 w 22"/>
                            <a:gd name="T21" fmla="*/ 5 h 63"/>
                            <a:gd name="T22" fmla="*/ 18 w 22"/>
                            <a:gd name="T23" fmla="*/ 2 h 63"/>
                            <a:gd name="T24" fmla="*/ 18 w 22"/>
                            <a:gd name="T25" fmla="*/ 0 h 63"/>
                            <a:gd name="T26" fmla="*/ 20 w 22"/>
                            <a:gd name="T27" fmla="*/ 1 h 63"/>
                            <a:gd name="T28" fmla="*/ 21 w 22"/>
                            <a:gd name="T29" fmla="*/ 2 h 63"/>
                            <a:gd name="T30" fmla="*/ 19 w 22"/>
                            <a:gd name="T31" fmla="*/ 4 h 63"/>
                            <a:gd name="T32" fmla="*/ 19 w 22"/>
                            <a:gd name="T33" fmla="*/ 7 h 63"/>
                            <a:gd name="T34" fmla="*/ 19 w 22"/>
                            <a:gd name="T35" fmla="*/ 8 h 63"/>
                            <a:gd name="T36" fmla="*/ 14 w 22"/>
                            <a:gd name="T37" fmla="*/ 20 h 63"/>
                            <a:gd name="T38" fmla="*/ 13 w 22"/>
                            <a:gd name="T39" fmla="*/ 28 h 63"/>
                            <a:gd name="T40" fmla="*/ 11 w 22"/>
                            <a:gd name="T41" fmla="*/ 31 h 63"/>
                            <a:gd name="T42" fmla="*/ 3 w 22"/>
                            <a:gd name="T43" fmla="*/ 59 h 6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</a:cxnLst>
                          <a:rect l="0" t="0" r="r" b="b"/>
                          <a:pathLst>
                            <a:path w="22" h="63">
                              <a:moveTo>
                                <a:pt x="3" y="59"/>
                              </a:moveTo>
                              <a:lnTo>
                                <a:pt x="2" y="62"/>
                              </a:lnTo>
                              <a:lnTo>
                                <a:pt x="0" y="61"/>
                              </a:lnTo>
                              <a:lnTo>
                                <a:pt x="0" y="57"/>
                              </a:lnTo>
                              <a:lnTo>
                                <a:pt x="0" y="48"/>
                              </a:lnTo>
                              <a:lnTo>
                                <a:pt x="0" y="43"/>
                              </a:lnTo>
                              <a:lnTo>
                                <a:pt x="6" y="26"/>
                              </a:lnTo>
                              <a:lnTo>
                                <a:pt x="9" y="25"/>
                              </a:lnTo>
                              <a:lnTo>
                                <a:pt x="13" y="15"/>
                              </a:lnTo>
                              <a:lnTo>
                                <a:pt x="15" y="10"/>
                              </a:lnTo>
                              <a:lnTo>
                                <a:pt x="17" y="5"/>
                              </a:lnTo>
                              <a:lnTo>
                                <a:pt x="18" y="2"/>
                              </a:lnTo>
                              <a:lnTo>
                                <a:pt x="18" y="0"/>
                              </a:lnTo>
                              <a:lnTo>
                                <a:pt x="20" y="1"/>
                              </a:lnTo>
                              <a:lnTo>
                                <a:pt x="21" y="2"/>
                              </a:lnTo>
                              <a:lnTo>
                                <a:pt x="19" y="4"/>
                              </a:lnTo>
                              <a:lnTo>
                                <a:pt x="19" y="7"/>
                              </a:lnTo>
                              <a:lnTo>
                                <a:pt x="19" y="8"/>
                              </a:lnTo>
                              <a:lnTo>
                                <a:pt x="14" y="20"/>
                              </a:lnTo>
                              <a:lnTo>
                                <a:pt x="13" y="28"/>
                              </a:lnTo>
                              <a:lnTo>
                                <a:pt x="11" y="31"/>
                              </a:lnTo>
                              <a:lnTo>
                                <a:pt x="3" y="59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28" name="Freeform 231">
                          <a:extLst>
                            <a:ext uri="{FF2B5EF4-FFF2-40B4-BE49-F238E27FC236}">
                              <a16:creationId xmlns:a16="http://schemas.microsoft.com/office/drawing/2014/main" id="{528EDE4E-9F30-9975-1795-DADFBF6700E4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374442" y="7193071"/>
                          <a:ext cx="10986" cy="10986"/>
                        </a:xfrm>
                        <a:custGeom>
                          <a:avLst/>
                          <a:gdLst>
                            <a:gd name="T0" fmla="*/ 3 w 10"/>
                            <a:gd name="T1" fmla="*/ 4 h 8"/>
                            <a:gd name="T2" fmla="*/ 2 w 10"/>
                            <a:gd name="T3" fmla="*/ 7 h 8"/>
                            <a:gd name="T4" fmla="*/ 1 w 10"/>
                            <a:gd name="T5" fmla="*/ 7 h 8"/>
                            <a:gd name="T6" fmla="*/ 0 w 10"/>
                            <a:gd name="T7" fmla="*/ 4 h 8"/>
                            <a:gd name="T8" fmla="*/ 2 w 10"/>
                            <a:gd name="T9" fmla="*/ 0 h 8"/>
                            <a:gd name="T10" fmla="*/ 7 w 10"/>
                            <a:gd name="T11" fmla="*/ 0 h 8"/>
                            <a:gd name="T12" fmla="*/ 9 w 10"/>
                            <a:gd name="T13" fmla="*/ 1 h 8"/>
                            <a:gd name="T14" fmla="*/ 3 w 10"/>
                            <a:gd name="T15" fmla="*/ 4 h 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10" h="8">
                              <a:moveTo>
                                <a:pt x="3" y="4"/>
                              </a:moveTo>
                              <a:lnTo>
                                <a:pt x="2" y="7"/>
                              </a:lnTo>
                              <a:lnTo>
                                <a:pt x="1" y="7"/>
                              </a:lnTo>
                              <a:lnTo>
                                <a:pt x="0" y="4"/>
                              </a:lnTo>
                              <a:lnTo>
                                <a:pt x="2" y="0"/>
                              </a:lnTo>
                              <a:lnTo>
                                <a:pt x="7" y="0"/>
                              </a:lnTo>
                              <a:lnTo>
                                <a:pt x="9" y="1"/>
                              </a:lnTo>
                              <a:lnTo>
                                <a:pt x="3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29" name="Freeform 232">
                          <a:extLst>
                            <a:ext uri="{FF2B5EF4-FFF2-40B4-BE49-F238E27FC236}">
                              <a16:creationId xmlns:a16="http://schemas.microsoft.com/office/drawing/2014/main" id="{E0ACA330-9B6B-FE80-DCB4-B1BF51BBCF37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352470" y="7110675"/>
                          <a:ext cx="5495" cy="5495"/>
                        </a:xfrm>
                        <a:custGeom>
                          <a:avLst/>
                          <a:gdLst>
                            <a:gd name="T0" fmla="*/ 1 w 5"/>
                            <a:gd name="T1" fmla="*/ 4 h 5"/>
                            <a:gd name="T2" fmla="*/ 0 w 5"/>
                            <a:gd name="T3" fmla="*/ 4 h 5"/>
                            <a:gd name="T4" fmla="*/ 0 w 5"/>
                            <a:gd name="T5" fmla="*/ 4 h 5"/>
                            <a:gd name="T6" fmla="*/ 0 w 5"/>
                            <a:gd name="T7" fmla="*/ 2 h 5"/>
                            <a:gd name="T8" fmla="*/ 1 w 5"/>
                            <a:gd name="T9" fmla="*/ 1 h 5"/>
                            <a:gd name="T10" fmla="*/ 4 w 5"/>
                            <a:gd name="T11" fmla="*/ 0 h 5"/>
                            <a:gd name="T12" fmla="*/ 4 w 5"/>
                            <a:gd name="T13" fmla="*/ 0 h 5"/>
                            <a:gd name="T14" fmla="*/ 1 w 5"/>
                            <a:gd name="T15" fmla="*/ 4 h 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5" h="5">
                              <a:moveTo>
                                <a:pt x="1" y="4"/>
                              </a:moveTo>
                              <a:lnTo>
                                <a:pt x="0" y="4"/>
                              </a:lnTo>
                              <a:lnTo>
                                <a:pt x="0" y="4"/>
                              </a:lnTo>
                              <a:lnTo>
                                <a:pt x="0" y="2"/>
                              </a:lnTo>
                              <a:lnTo>
                                <a:pt x="1" y="1"/>
                              </a:lnTo>
                              <a:lnTo>
                                <a:pt x="4" y="0"/>
                              </a:lnTo>
                              <a:lnTo>
                                <a:pt x="4" y="0"/>
                              </a:lnTo>
                              <a:lnTo>
                                <a:pt x="1" y="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30" name="Freeform 233">
                          <a:extLst>
                            <a:ext uri="{FF2B5EF4-FFF2-40B4-BE49-F238E27FC236}">
                              <a16:creationId xmlns:a16="http://schemas.microsoft.com/office/drawing/2014/main" id="{12C83B9D-D497-E6AD-29B9-66EA62485E2B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357964" y="7077717"/>
                          <a:ext cx="5491" cy="10986"/>
                        </a:xfrm>
                        <a:custGeom>
                          <a:avLst/>
                          <a:gdLst>
                            <a:gd name="T0" fmla="*/ 1 w 5"/>
                            <a:gd name="T1" fmla="*/ 5 h 8"/>
                            <a:gd name="T2" fmla="*/ 0 w 5"/>
                            <a:gd name="T3" fmla="*/ 7 h 8"/>
                            <a:gd name="T4" fmla="*/ 0 w 5"/>
                            <a:gd name="T5" fmla="*/ 5 h 8"/>
                            <a:gd name="T6" fmla="*/ 0 w 5"/>
                            <a:gd name="T7" fmla="*/ 4 h 8"/>
                            <a:gd name="T8" fmla="*/ 0 w 5"/>
                            <a:gd name="T9" fmla="*/ 1 h 8"/>
                            <a:gd name="T10" fmla="*/ 2 w 5"/>
                            <a:gd name="T11" fmla="*/ 0 h 8"/>
                            <a:gd name="T12" fmla="*/ 4 w 5"/>
                            <a:gd name="T13" fmla="*/ 1 h 8"/>
                            <a:gd name="T14" fmla="*/ 4 w 5"/>
                            <a:gd name="T15" fmla="*/ 1 h 8"/>
                            <a:gd name="T16" fmla="*/ 2 w 5"/>
                            <a:gd name="T17" fmla="*/ 4 h 8"/>
                            <a:gd name="T18" fmla="*/ 1 w 5"/>
                            <a:gd name="T19" fmla="*/ 5 h 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5" h="8">
                              <a:moveTo>
                                <a:pt x="1" y="5"/>
                              </a:moveTo>
                              <a:lnTo>
                                <a:pt x="0" y="7"/>
                              </a:lnTo>
                              <a:lnTo>
                                <a:pt x="0" y="5"/>
                              </a:lnTo>
                              <a:lnTo>
                                <a:pt x="0" y="4"/>
                              </a:lnTo>
                              <a:lnTo>
                                <a:pt x="0" y="1"/>
                              </a:lnTo>
                              <a:lnTo>
                                <a:pt x="2" y="0"/>
                              </a:lnTo>
                              <a:lnTo>
                                <a:pt x="4" y="1"/>
                              </a:lnTo>
                              <a:lnTo>
                                <a:pt x="4" y="1"/>
                              </a:lnTo>
                              <a:lnTo>
                                <a:pt x="2" y="4"/>
                              </a:lnTo>
                              <a:lnTo>
                                <a:pt x="1" y="5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round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31" name="Freeform 235">
                          <a:extLst>
                            <a:ext uri="{FF2B5EF4-FFF2-40B4-BE49-F238E27FC236}">
                              <a16:creationId xmlns:a16="http://schemas.microsoft.com/office/drawing/2014/main" id="{615E0E3E-D691-EEEB-0E16-59CF7D08BC6F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160219" y="7885181"/>
                          <a:ext cx="120845" cy="82392"/>
                        </a:xfrm>
                        <a:custGeom>
                          <a:avLst/>
                          <a:gdLst>
                            <a:gd name="T0" fmla="*/ 90 w 97"/>
                            <a:gd name="T1" fmla="*/ 14 h 64"/>
                            <a:gd name="T2" fmla="*/ 88 w 97"/>
                            <a:gd name="T3" fmla="*/ 17 h 64"/>
                            <a:gd name="T4" fmla="*/ 83 w 97"/>
                            <a:gd name="T5" fmla="*/ 21 h 64"/>
                            <a:gd name="T6" fmla="*/ 78 w 97"/>
                            <a:gd name="T7" fmla="*/ 25 h 64"/>
                            <a:gd name="T8" fmla="*/ 71 w 97"/>
                            <a:gd name="T9" fmla="*/ 28 h 64"/>
                            <a:gd name="T10" fmla="*/ 68 w 97"/>
                            <a:gd name="T11" fmla="*/ 32 h 64"/>
                            <a:gd name="T12" fmla="*/ 70 w 97"/>
                            <a:gd name="T13" fmla="*/ 38 h 64"/>
                            <a:gd name="T14" fmla="*/ 69 w 97"/>
                            <a:gd name="T15" fmla="*/ 45 h 64"/>
                            <a:gd name="T16" fmla="*/ 58 w 97"/>
                            <a:gd name="T17" fmla="*/ 50 h 64"/>
                            <a:gd name="T18" fmla="*/ 59 w 97"/>
                            <a:gd name="T19" fmla="*/ 55 h 64"/>
                            <a:gd name="T20" fmla="*/ 59 w 97"/>
                            <a:gd name="T21" fmla="*/ 60 h 64"/>
                            <a:gd name="T22" fmla="*/ 53 w 97"/>
                            <a:gd name="T23" fmla="*/ 61 h 64"/>
                            <a:gd name="T24" fmla="*/ 45 w 97"/>
                            <a:gd name="T25" fmla="*/ 61 h 64"/>
                            <a:gd name="T26" fmla="*/ 39 w 97"/>
                            <a:gd name="T27" fmla="*/ 57 h 64"/>
                            <a:gd name="T28" fmla="*/ 37 w 97"/>
                            <a:gd name="T29" fmla="*/ 53 h 64"/>
                            <a:gd name="T30" fmla="*/ 32 w 97"/>
                            <a:gd name="T31" fmla="*/ 59 h 64"/>
                            <a:gd name="T32" fmla="*/ 24 w 97"/>
                            <a:gd name="T33" fmla="*/ 60 h 64"/>
                            <a:gd name="T34" fmla="*/ 18 w 97"/>
                            <a:gd name="T35" fmla="*/ 60 h 64"/>
                            <a:gd name="T36" fmla="*/ 15 w 97"/>
                            <a:gd name="T37" fmla="*/ 63 h 64"/>
                            <a:gd name="T38" fmla="*/ 8 w 97"/>
                            <a:gd name="T39" fmla="*/ 58 h 64"/>
                            <a:gd name="T40" fmla="*/ 15 w 97"/>
                            <a:gd name="T41" fmla="*/ 55 h 64"/>
                            <a:gd name="T42" fmla="*/ 11 w 97"/>
                            <a:gd name="T43" fmla="*/ 48 h 64"/>
                            <a:gd name="T44" fmla="*/ 6 w 97"/>
                            <a:gd name="T45" fmla="*/ 45 h 64"/>
                            <a:gd name="T46" fmla="*/ 4 w 97"/>
                            <a:gd name="T47" fmla="*/ 39 h 64"/>
                            <a:gd name="T48" fmla="*/ 4 w 97"/>
                            <a:gd name="T49" fmla="*/ 36 h 64"/>
                            <a:gd name="T50" fmla="*/ 8 w 97"/>
                            <a:gd name="T51" fmla="*/ 31 h 64"/>
                            <a:gd name="T52" fmla="*/ 4 w 97"/>
                            <a:gd name="T53" fmla="*/ 28 h 64"/>
                            <a:gd name="T54" fmla="*/ 1 w 97"/>
                            <a:gd name="T55" fmla="*/ 28 h 64"/>
                            <a:gd name="T56" fmla="*/ 3 w 97"/>
                            <a:gd name="T57" fmla="*/ 22 h 64"/>
                            <a:gd name="T58" fmla="*/ 9 w 97"/>
                            <a:gd name="T59" fmla="*/ 17 h 64"/>
                            <a:gd name="T60" fmla="*/ 14 w 97"/>
                            <a:gd name="T61" fmla="*/ 16 h 64"/>
                            <a:gd name="T62" fmla="*/ 22 w 97"/>
                            <a:gd name="T63" fmla="*/ 17 h 64"/>
                            <a:gd name="T64" fmla="*/ 34 w 97"/>
                            <a:gd name="T65" fmla="*/ 19 h 64"/>
                            <a:gd name="T66" fmla="*/ 37 w 97"/>
                            <a:gd name="T67" fmla="*/ 20 h 64"/>
                            <a:gd name="T68" fmla="*/ 42 w 97"/>
                            <a:gd name="T69" fmla="*/ 16 h 64"/>
                            <a:gd name="T70" fmla="*/ 47 w 97"/>
                            <a:gd name="T71" fmla="*/ 11 h 64"/>
                            <a:gd name="T72" fmla="*/ 56 w 97"/>
                            <a:gd name="T73" fmla="*/ 10 h 64"/>
                            <a:gd name="T74" fmla="*/ 69 w 97"/>
                            <a:gd name="T75" fmla="*/ 7 h 64"/>
                            <a:gd name="T76" fmla="*/ 79 w 97"/>
                            <a:gd name="T77" fmla="*/ 8 h 64"/>
                            <a:gd name="T78" fmla="*/ 80 w 97"/>
                            <a:gd name="T79" fmla="*/ 3 h 64"/>
                            <a:gd name="T80" fmla="*/ 89 w 97"/>
                            <a:gd name="T81" fmla="*/ 0 h 64"/>
                            <a:gd name="T82" fmla="*/ 90 w 97"/>
                            <a:gd name="T83" fmla="*/ 6 h 64"/>
                            <a:gd name="T84" fmla="*/ 92 w 97"/>
                            <a:gd name="T85" fmla="*/ 10 h 64"/>
                            <a:gd name="T86" fmla="*/ 96 w 97"/>
                            <a:gd name="T87" fmla="*/ 16 h 64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</a:cxnLst>
                          <a:rect l="0" t="0" r="r" b="b"/>
                          <a:pathLst>
                            <a:path w="97" h="64">
                              <a:moveTo>
                                <a:pt x="96" y="16"/>
                              </a:moveTo>
                              <a:lnTo>
                                <a:pt x="93" y="15"/>
                              </a:lnTo>
                              <a:lnTo>
                                <a:pt x="90" y="14"/>
                              </a:lnTo>
                              <a:lnTo>
                                <a:pt x="89" y="15"/>
                              </a:lnTo>
                              <a:lnTo>
                                <a:pt x="88" y="16"/>
                              </a:lnTo>
                              <a:lnTo>
                                <a:pt x="88" y="17"/>
                              </a:lnTo>
                              <a:lnTo>
                                <a:pt x="88" y="21"/>
                              </a:lnTo>
                              <a:lnTo>
                                <a:pt x="87" y="22"/>
                              </a:lnTo>
                              <a:lnTo>
                                <a:pt x="83" y="21"/>
                              </a:lnTo>
                              <a:lnTo>
                                <a:pt x="82" y="22"/>
                              </a:lnTo>
                              <a:lnTo>
                                <a:pt x="80" y="24"/>
                              </a:lnTo>
                              <a:lnTo>
                                <a:pt x="78" y="25"/>
                              </a:lnTo>
                              <a:lnTo>
                                <a:pt x="75" y="27"/>
                              </a:lnTo>
                              <a:lnTo>
                                <a:pt x="73" y="28"/>
                              </a:lnTo>
                              <a:lnTo>
                                <a:pt x="71" y="28"/>
                              </a:lnTo>
                              <a:lnTo>
                                <a:pt x="69" y="29"/>
                              </a:lnTo>
                              <a:lnTo>
                                <a:pt x="69" y="30"/>
                              </a:lnTo>
                              <a:lnTo>
                                <a:pt x="68" y="32"/>
                              </a:lnTo>
                              <a:lnTo>
                                <a:pt x="68" y="33"/>
                              </a:lnTo>
                              <a:lnTo>
                                <a:pt x="70" y="36"/>
                              </a:lnTo>
                              <a:lnTo>
                                <a:pt x="70" y="38"/>
                              </a:lnTo>
                              <a:lnTo>
                                <a:pt x="70" y="42"/>
                              </a:lnTo>
                              <a:lnTo>
                                <a:pt x="70" y="44"/>
                              </a:lnTo>
                              <a:lnTo>
                                <a:pt x="69" y="45"/>
                              </a:lnTo>
                              <a:lnTo>
                                <a:pt x="64" y="47"/>
                              </a:lnTo>
                              <a:lnTo>
                                <a:pt x="58" y="49"/>
                              </a:lnTo>
                              <a:lnTo>
                                <a:pt x="58" y="50"/>
                              </a:lnTo>
                              <a:lnTo>
                                <a:pt x="61" y="53"/>
                              </a:lnTo>
                              <a:lnTo>
                                <a:pt x="61" y="53"/>
                              </a:lnTo>
                              <a:lnTo>
                                <a:pt x="59" y="55"/>
                              </a:lnTo>
                              <a:lnTo>
                                <a:pt x="58" y="56"/>
                              </a:lnTo>
                              <a:lnTo>
                                <a:pt x="59" y="58"/>
                              </a:lnTo>
                              <a:lnTo>
                                <a:pt x="59" y="60"/>
                              </a:lnTo>
                              <a:lnTo>
                                <a:pt x="60" y="61"/>
                              </a:lnTo>
                              <a:lnTo>
                                <a:pt x="57" y="62"/>
                              </a:lnTo>
                              <a:lnTo>
                                <a:pt x="53" y="61"/>
                              </a:lnTo>
                              <a:lnTo>
                                <a:pt x="48" y="60"/>
                              </a:lnTo>
                              <a:lnTo>
                                <a:pt x="47" y="60"/>
                              </a:lnTo>
                              <a:lnTo>
                                <a:pt x="45" y="61"/>
                              </a:lnTo>
                              <a:lnTo>
                                <a:pt x="43" y="60"/>
                              </a:lnTo>
                              <a:lnTo>
                                <a:pt x="42" y="59"/>
                              </a:lnTo>
                              <a:lnTo>
                                <a:pt x="39" y="57"/>
                              </a:lnTo>
                              <a:lnTo>
                                <a:pt x="38" y="55"/>
                              </a:lnTo>
                              <a:lnTo>
                                <a:pt x="37" y="53"/>
                              </a:lnTo>
                              <a:lnTo>
                                <a:pt x="37" y="53"/>
                              </a:lnTo>
                              <a:lnTo>
                                <a:pt x="36" y="53"/>
                              </a:lnTo>
                              <a:lnTo>
                                <a:pt x="35" y="55"/>
                              </a:lnTo>
                              <a:lnTo>
                                <a:pt x="32" y="59"/>
                              </a:lnTo>
                              <a:lnTo>
                                <a:pt x="31" y="60"/>
                              </a:lnTo>
                              <a:lnTo>
                                <a:pt x="28" y="60"/>
                              </a:lnTo>
                              <a:lnTo>
                                <a:pt x="24" y="60"/>
                              </a:lnTo>
                              <a:lnTo>
                                <a:pt x="22" y="60"/>
                              </a:lnTo>
                              <a:lnTo>
                                <a:pt x="19" y="59"/>
                              </a:lnTo>
                              <a:lnTo>
                                <a:pt x="18" y="60"/>
                              </a:lnTo>
                              <a:lnTo>
                                <a:pt x="18" y="60"/>
                              </a:lnTo>
                              <a:lnTo>
                                <a:pt x="17" y="61"/>
                              </a:lnTo>
                              <a:lnTo>
                                <a:pt x="15" y="63"/>
                              </a:lnTo>
                              <a:lnTo>
                                <a:pt x="7" y="61"/>
                              </a:lnTo>
                              <a:lnTo>
                                <a:pt x="6" y="59"/>
                              </a:lnTo>
                              <a:lnTo>
                                <a:pt x="8" y="58"/>
                              </a:lnTo>
                              <a:lnTo>
                                <a:pt x="10" y="56"/>
                              </a:lnTo>
                              <a:lnTo>
                                <a:pt x="12" y="56"/>
                              </a:lnTo>
                              <a:lnTo>
                                <a:pt x="15" y="55"/>
                              </a:lnTo>
                              <a:lnTo>
                                <a:pt x="15" y="55"/>
                              </a:lnTo>
                              <a:lnTo>
                                <a:pt x="14" y="52"/>
                              </a:lnTo>
                              <a:lnTo>
                                <a:pt x="11" y="48"/>
                              </a:lnTo>
                              <a:lnTo>
                                <a:pt x="9" y="47"/>
                              </a:lnTo>
                              <a:lnTo>
                                <a:pt x="7" y="46"/>
                              </a:lnTo>
                              <a:lnTo>
                                <a:pt x="6" y="45"/>
                              </a:lnTo>
                              <a:lnTo>
                                <a:pt x="7" y="39"/>
                              </a:lnTo>
                              <a:lnTo>
                                <a:pt x="7" y="39"/>
                              </a:lnTo>
                              <a:lnTo>
                                <a:pt x="4" y="39"/>
                              </a:lnTo>
                              <a:lnTo>
                                <a:pt x="4" y="38"/>
                              </a:lnTo>
                              <a:lnTo>
                                <a:pt x="4" y="38"/>
                              </a:lnTo>
                              <a:lnTo>
                                <a:pt x="4" y="36"/>
                              </a:lnTo>
                              <a:lnTo>
                                <a:pt x="6" y="34"/>
                              </a:lnTo>
                              <a:lnTo>
                                <a:pt x="7" y="32"/>
                              </a:lnTo>
                              <a:lnTo>
                                <a:pt x="8" y="31"/>
                              </a:lnTo>
                              <a:lnTo>
                                <a:pt x="8" y="30"/>
                              </a:lnTo>
                              <a:lnTo>
                                <a:pt x="6" y="29"/>
                              </a:lnTo>
                              <a:lnTo>
                                <a:pt x="4" y="28"/>
                              </a:lnTo>
                              <a:lnTo>
                                <a:pt x="2" y="28"/>
                              </a:lnTo>
                              <a:lnTo>
                                <a:pt x="2" y="28"/>
                              </a:lnTo>
                              <a:lnTo>
                                <a:pt x="1" y="28"/>
                              </a:lnTo>
                              <a:lnTo>
                                <a:pt x="0" y="27"/>
                              </a:lnTo>
                              <a:lnTo>
                                <a:pt x="1" y="24"/>
                              </a:lnTo>
                              <a:lnTo>
                                <a:pt x="3" y="22"/>
                              </a:lnTo>
                              <a:lnTo>
                                <a:pt x="6" y="20"/>
                              </a:lnTo>
                              <a:lnTo>
                                <a:pt x="8" y="18"/>
                              </a:lnTo>
                              <a:lnTo>
                                <a:pt x="9" y="17"/>
                              </a:lnTo>
                              <a:lnTo>
                                <a:pt x="10" y="15"/>
                              </a:lnTo>
                              <a:lnTo>
                                <a:pt x="12" y="15"/>
                              </a:lnTo>
                              <a:lnTo>
                                <a:pt x="14" y="16"/>
                              </a:lnTo>
                              <a:lnTo>
                                <a:pt x="17" y="16"/>
                              </a:lnTo>
                              <a:lnTo>
                                <a:pt x="20" y="17"/>
                              </a:lnTo>
                              <a:lnTo>
                                <a:pt x="22" y="17"/>
                              </a:lnTo>
                              <a:lnTo>
                                <a:pt x="28" y="19"/>
                              </a:lnTo>
                              <a:lnTo>
                                <a:pt x="32" y="19"/>
                              </a:lnTo>
                              <a:lnTo>
                                <a:pt x="34" y="19"/>
                              </a:lnTo>
                              <a:lnTo>
                                <a:pt x="34" y="19"/>
                              </a:lnTo>
                              <a:lnTo>
                                <a:pt x="36" y="21"/>
                              </a:lnTo>
                              <a:lnTo>
                                <a:pt x="37" y="20"/>
                              </a:lnTo>
                              <a:lnTo>
                                <a:pt x="37" y="19"/>
                              </a:lnTo>
                              <a:lnTo>
                                <a:pt x="40" y="17"/>
                              </a:lnTo>
                              <a:lnTo>
                                <a:pt x="42" y="16"/>
                              </a:lnTo>
                              <a:lnTo>
                                <a:pt x="44" y="14"/>
                              </a:lnTo>
                              <a:lnTo>
                                <a:pt x="45" y="12"/>
                              </a:lnTo>
                              <a:lnTo>
                                <a:pt x="47" y="11"/>
                              </a:lnTo>
                              <a:lnTo>
                                <a:pt x="48" y="11"/>
                              </a:lnTo>
                              <a:lnTo>
                                <a:pt x="49" y="10"/>
                              </a:lnTo>
                              <a:lnTo>
                                <a:pt x="56" y="10"/>
                              </a:lnTo>
                              <a:lnTo>
                                <a:pt x="63" y="10"/>
                              </a:lnTo>
                              <a:lnTo>
                                <a:pt x="66" y="9"/>
                              </a:lnTo>
                              <a:lnTo>
                                <a:pt x="69" y="7"/>
                              </a:lnTo>
                              <a:lnTo>
                                <a:pt x="73" y="6"/>
                              </a:lnTo>
                              <a:lnTo>
                                <a:pt x="73" y="6"/>
                              </a:lnTo>
                              <a:lnTo>
                                <a:pt x="79" y="8"/>
                              </a:lnTo>
                              <a:lnTo>
                                <a:pt x="80" y="7"/>
                              </a:lnTo>
                              <a:lnTo>
                                <a:pt x="80" y="7"/>
                              </a:lnTo>
                              <a:lnTo>
                                <a:pt x="80" y="3"/>
                              </a:lnTo>
                              <a:lnTo>
                                <a:pt x="81" y="0"/>
                              </a:lnTo>
                              <a:lnTo>
                                <a:pt x="83" y="0"/>
                              </a:lnTo>
                              <a:lnTo>
                                <a:pt x="89" y="0"/>
                              </a:lnTo>
                              <a:lnTo>
                                <a:pt x="89" y="1"/>
                              </a:lnTo>
                              <a:lnTo>
                                <a:pt x="90" y="3"/>
                              </a:lnTo>
                              <a:lnTo>
                                <a:pt x="90" y="6"/>
                              </a:lnTo>
                              <a:lnTo>
                                <a:pt x="91" y="7"/>
                              </a:lnTo>
                              <a:lnTo>
                                <a:pt x="92" y="8"/>
                              </a:lnTo>
                              <a:lnTo>
                                <a:pt x="92" y="10"/>
                              </a:lnTo>
                              <a:lnTo>
                                <a:pt x="93" y="11"/>
                              </a:lnTo>
                              <a:lnTo>
                                <a:pt x="95" y="15"/>
                              </a:lnTo>
                              <a:lnTo>
                                <a:pt x="96" y="16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  <p:sp>
                      <p:nvSpPr>
                        <p:cNvPr id="532" name="Freeform 237">
                          <a:extLst>
                            <a:ext uri="{FF2B5EF4-FFF2-40B4-BE49-F238E27FC236}">
                              <a16:creationId xmlns:a16="http://schemas.microsoft.com/office/drawing/2014/main" id="{FB1060B6-F222-52D7-D251-CB4234C29792}"/>
                            </a:ext>
                          </a:extLst>
                        </p:cNvPr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16292049" y="7731378"/>
                          <a:ext cx="214223" cy="104364"/>
                        </a:xfrm>
                        <a:custGeom>
                          <a:avLst/>
                          <a:gdLst>
                            <a:gd name="T0" fmla="*/ 172 w 174"/>
                            <a:gd name="T1" fmla="*/ 29 h 85"/>
                            <a:gd name="T2" fmla="*/ 167 w 174"/>
                            <a:gd name="T3" fmla="*/ 40 h 85"/>
                            <a:gd name="T4" fmla="*/ 161 w 174"/>
                            <a:gd name="T5" fmla="*/ 55 h 85"/>
                            <a:gd name="T6" fmla="*/ 148 w 174"/>
                            <a:gd name="T7" fmla="*/ 58 h 85"/>
                            <a:gd name="T8" fmla="*/ 145 w 174"/>
                            <a:gd name="T9" fmla="*/ 55 h 85"/>
                            <a:gd name="T10" fmla="*/ 142 w 174"/>
                            <a:gd name="T11" fmla="*/ 50 h 85"/>
                            <a:gd name="T12" fmla="*/ 132 w 174"/>
                            <a:gd name="T13" fmla="*/ 51 h 85"/>
                            <a:gd name="T14" fmla="*/ 122 w 174"/>
                            <a:gd name="T15" fmla="*/ 49 h 85"/>
                            <a:gd name="T16" fmla="*/ 110 w 174"/>
                            <a:gd name="T17" fmla="*/ 51 h 85"/>
                            <a:gd name="T18" fmla="*/ 95 w 174"/>
                            <a:gd name="T19" fmla="*/ 67 h 85"/>
                            <a:gd name="T20" fmla="*/ 87 w 174"/>
                            <a:gd name="T21" fmla="*/ 65 h 85"/>
                            <a:gd name="T22" fmla="*/ 81 w 174"/>
                            <a:gd name="T23" fmla="*/ 67 h 85"/>
                            <a:gd name="T24" fmla="*/ 63 w 174"/>
                            <a:gd name="T25" fmla="*/ 72 h 85"/>
                            <a:gd name="T26" fmla="*/ 58 w 174"/>
                            <a:gd name="T27" fmla="*/ 79 h 85"/>
                            <a:gd name="T28" fmla="*/ 57 w 174"/>
                            <a:gd name="T29" fmla="*/ 83 h 85"/>
                            <a:gd name="T30" fmla="*/ 34 w 174"/>
                            <a:gd name="T31" fmla="*/ 84 h 85"/>
                            <a:gd name="T32" fmla="*/ 19 w 174"/>
                            <a:gd name="T33" fmla="*/ 79 h 85"/>
                            <a:gd name="T34" fmla="*/ 13 w 174"/>
                            <a:gd name="T35" fmla="*/ 73 h 85"/>
                            <a:gd name="T36" fmla="*/ 7 w 174"/>
                            <a:gd name="T37" fmla="*/ 72 h 85"/>
                            <a:gd name="T38" fmla="*/ 0 w 174"/>
                            <a:gd name="T39" fmla="*/ 56 h 85"/>
                            <a:gd name="T40" fmla="*/ 3 w 174"/>
                            <a:gd name="T41" fmla="*/ 49 h 85"/>
                            <a:gd name="T42" fmla="*/ 4 w 174"/>
                            <a:gd name="T43" fmla="*/ 43 h 85"/>
                            <a:gd name="T44" fmla="*/ 10 w 174"/>
                            <a:gd name="T45" fmla="*/ 34 h 85"/>
                            <a:gd name="T46" fmla="*/ 24 w 174"/>
                            <a:gd name="T47" fmla="*/ 35 h 85"/>
                            <a:gd name="T48" fmla="*/ 32 w 174"/>
                            <a:gd name="T49" fmla="*/ 29 h 85"/>
                            <a:gd name="T50" fmla="*/ 36 w 174"/>
                            <a:gd name="T51" fmla="*/ 26 h 85"/>
                            <a:gd name="T52" fmla="*/ 39 w 174"/>
                            <a:gd name="T53" fmla="*/ 20 h 85"/>
                            <a:gd name="T54" fmla="*/ 46 w 174"/>
                            <a:gd name="T55" fmla="*/ 12 h 85"/>
                            <a:gd name="T56" fmla="*/ 50 w 174"/>
                            <a:gd name="T57" fmla="*/ 9 h 85"/>
                            <a:gd name="T58" fmla="*/ 56 w 174"/>
                            <a:gd name="T59" fmla="*/ 5 h 85"/>
                            <a:gd name="T60" fmla="*/ 60 w 174"/>
                            <a:gd name="T61" fmla="*/ 4 h 85"/>
                            <a:gd name="T62" fmla="*/ 65 w 174"/>
                            <a:gd name="T63" fmla="*/ 10 h 85"/>
                            <a:gd name="T64" fmla="*/ 74 w 174"/>
                            <a:gd name="T65" fmla="*/ 4 h 85"/>
                            <a:gd name="T66" fmla="*/ 80 w 174"/>
                            <a:gd name="T67" fmla="*/ 1 h 85"/>
                            <a:gd name="T68" fmla="*/ 85 w 174"/>
                            <a:gd name="T69" fmla="*/ 9 h 85"/>
                            <a:gd name="T70" fmla="*/ 88 w 174"/>
                            <a:gd name="T71" fmla="*/ 10 h 85"/>
                            <a:gd name="T72" fmla="*/ 90 w 174"/>
                            <a:gd name="T73" fmla="*/ 15 h 85"/>
                            <a:gd name="T74" fmla="*/ 90 w 174"/>
                            <a:gd name="T75" fmla="*/ 19 h 85"/>
                            <a:gd name="T76" fmla="*/ 98 w 174"/>
                            <a:gd name="T77" fmla="*/ 20 h 85"/>
                            <a:gd name="T78" fmla="*/ 103 w 174"/>
                            <a:gd name="T79" fmla="*/ 12 h 85"/>
                            <a:gd name="T80" fmla="*/ 108 w 174"/>
                            <a:gd name="T81" fmla="*/ 10 h 85"/>
                            <a:gd name="T82" fmla="*/ 112 w 174"/>
                            <a:gd name="T83" fmla="*/ 10 h 85"/>
                            <a:gd name="T84" fmla="*/ 120 w 174"/>
                            <a:gd name="T85" fmla="*/ 13 h 85"/>
                            <a:gd name="T86" fmla="*/ 126 w 174"/>
                            <a:gd name="T87" fmla="*/ 12 h 85"/>
                            <a:gd name="T88" fmla="*/ 133 w 174"/>
                            <a:gd name="T89" fmla="*/ 8 h 85"/>
                            <a:gd name="T90" fmla="*/ 148 w 174"/>
                            <a:gd name="T91" fmla="*/ 10 h 85"/>
                            <a:gd name="T92" fmla="*/ 157 w 174"/>
                            <a:gd name="T93" fmla="*/ 16 h 85"/>
                            <a:gd name="T94" fmla="*/ 171 w 174"/>
                            <a:gd name="T95" fmla="*/ 24 h 8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</a:cxnLst>
                          <a:rect l="0" t="0" r="r" b="b"/>
                          <a:pathLst>
                            <a:path w="174" h="85">
                              <a:moveTo>
                                <a:pt x="173" y="24"/>
                              </a:moveTo>
                              <a:lnTo>
                                <a:pt x="173" y="26"/>
                              </a:lnTo>
                              <a:lnTo>
                                <a:pt x="172" y="29"/>
                              </a:lnTo>
                              <a:lnTo>
                                <a:pt x="170" y="31"/>
                              </a:lnTo>
                              <a:lnTo>
                                <a:pt x="169" y="33"/>
                              </a:lnTo>
                              <a:lnTo>
                                <a:pt x="167" y="40"/>
                              </a:lnTo>
                              <a:lnTo>
                                <a:pt x="166" y="42"/>
                              </a:lnTo>
                              <a:lnTo>
                                <a:pt x="161" y="48"/>
                              </a:lnTo>
                              <a:lnTo>
                                <a:pt x="161" y="55"/>
                              </a:lnTo>
                              <a:lnTo>
                                <a:pt x="160" y="55"/>
                              </a:lnTo>
                              <a:lnTo>
                                <a:pt x="150" y="59"/>
                              </a:lnTo>
                              <a:lnTo>
                                <a:pt x="148" y="58"/>
                              </a:lnTo>
                              <a:lnTo>
                                <a:pt x="147" y="57"/>
                              </a:lnTo>
                              <a:lnTo>
                                <a:pt x="146" y="55"/>
                              </a:lnTo>
                              <a:lnTo>
                                <a:pt x="145" y="55"/>
                              </a:lnTo>
                              <a:lnTo>
                                <a:pt x="145" y="53"/>
                              </a:lnTo>
                              <a:lnTo>
                                <a:pt x="144" y="51"/>
                              </a:lnTo>
                              <a:lnTo>
                                <a:pt x="142" y="50"/>
                              </a:lnTo>
                              <a:lnTo>
                                <a:pt x="140" y="49"/>
                              </a:lnTo>
                              <a:lnTo>
                                <a:pt x="138" y="48"/>
                              </a:lnTo>
                              <a:lnTo>
                                <a:pt x="132" y="51"/>
                              </a:lnTo>
                              <a:lnTo>
                                <a:pt x="128" y="51"/>
                              </a:lnTo>
                              <a:lnTo>
                                <a:pt x="126" y="50"/>
                              </a:lnTo>
                              <a:lnTo>
                                <a:pt x="122" y="49"/>
                              </a:lnTo>
                              <a:lnTo>
                                <a:pt x="115" y="49"/>
                              </a:lnTo>
                              <a:lnTo>
                                <a:pt x="111" y="49"/>
                              </a:lnTo>
                              <a:lnTo>
                                <a:pt x="110" y="51"/>
                              </a:lnTo>
                              <a:lnTo>
                                <a:pt x="106" y="60"/>
                              </a:lnTo>
                              <a:lnTo>
                                <a:pt x="100" y="63"/>
                              </a:lnTo>
                              <a:lnTo>
                                <a:pt x="95" y="67"/>
                              </a:lnTo>
                              <a:lnTo>
                                <a:pt x="93" y="68"/>
                              </a:lnTo>
                              <a:lnTo>
                                <a:pt x="90" y="67"/>
                              </a:lnTo>
                              <a:lnTo>
                                <a:pt x="87" y="65"/>
                              </a:lnTo>
                              <a:lnTo>
                                <a:pt x="84" y="63"/>
                              </a:lnTo>
                              <a:lnTo>
                                <a:pt x="82" y="64"/>
                              </a:lnTo>
                              <a:lnTo>
                                <a:pt x="81" y="67"/>
                              </a:lnTo>
                              <a:lnTo>
                                <a:pt x="80" y="68"/>
                              </a:lnTo>
                              <a:lnTo>
                                <a:pt x="74" y="70"/>
                              </a:lnTo>
                              <a:lnTo>
                                <a:pt x="63" y="72"/>
                              </a:lnTo>
                              <a:lnTo>
                                <a:pt x="59" y="74"/>
                              </a:lnTo>
                              <a:lnTo>
                                <a:pt x="58" y="76"/>
                              </a:lnTo>
                              <a:lnTo>
                                <a:pt x="58" y="79"/>
                              </a:lnTo>
                              <a:lnTo>
                                <a:pt x="58" y="81"/>
                              </a:lnTo>
                              <a:lnTo>
                                <a:pt x="57" y="83"/>
                              </a:lnTo>
                              <a:lnTo>
                                <a:pt x="57" y="83"/>
                              </a:lnTo>
                              <a:lnTo>
                                <a:pt x="50" y="84"/>
                              </a:lnTo>
                              <a:lnTo>
                                <a:pt x="40" y="84"/>
                              </a:lnTo>
                              <a:lnTo>
                                <a:pt x="34" y="84"/>
                              </a:lnTo>
                              <a:lnTo>
                                <a:pt x="28" y="84"/>
                              </a:lnTo>
                              <a:lnTo>
                                <a:pt x="24" y="83"/>
                              </a:lnTo>
                              <a:lnTo>
                                <a:pt x="19" y="79"/>
                              </a:lnTo>
                              <a:lnTo>
                                <a:pt x="15" y="74"/>
                              </a:lnTo>
                              <a:lnTo>
                                <a:pt x="14" y="74"/>
                              </a:lnTo>
                              <a:lnTo>
                                <a:pt x="13" y="73"/>
                              </a:lnTo>
                              <a:lnTo>
                                <a:pt x="10" y="73"/>
                              </a:lnTo>
                              <a:lnTo>
                                <a:pt x="9" y="73"/>
                              </a:lnTo>
                              <a:lnTo>
                                <a:pt x="7" y="72"/>
                              </a:lnTo>
                              <a:lnTo>
                                <a:pt x="6" y="70"/>
                              </a:lnTo>
                              <a:lnTo>
                                <a:pt x="4" y="65"/>
                              </a:lnTo>
                              <a:lnTo>
                                <a:pt x="0" y="56"/>
                              </a:lnTo>
                              <a:lnTo>
                                <a:pt x="0" y="54"/>
                              </a:lnTo>
                              <a:lnTo>
                                <a:pt x="2" y="51"/>
                              </a:lnTo>
                              <a:lnTo>
                                <a:pt x="3" y="49"/>
                              </a:lnTo>
                              <a:lnTo>
                                <a:pt x="3" y="47"/>
                              </a:lnTo>
                              <a:lnTo>
                                <a:pt x="3" y="46"/>
                              </a:lnTo>
                              <a:lnTo>
                                <a:pt x="4" y="43"/>
                              </a:lnTo>
                              <a:lnTo>
                                <a:pt x="6" y="38"/>
                              </a:lnTo>
                              <a:lnTo>
                                <a:pt x="9" y="35"/>
                              </a:lnTo>
                              <a:lnTo>
                                <a:pt x="10" y="34"/>
                              </a:lnTo>
                              <a:lnTo>
                                <a:pt x="14" y="35"/>
                              </a:lnTo>
                              <a:lnTo>
                                <a:pt x="19" y="36"/>
                              </a:lnTo>
                              <a:lnTo>
                                <a:pt x="24" y="35"/>
                              </a:lnTo>
                              <a:lnTo>
                                <a:pt x="28" y="33"/>
                              </a:lnTo>
                              <a:lnTo>
                                <a:pt x="30" y="31"/>
                              </a:lnTo>
                              <a:lnTo>
                                <a:pt x="32" y="29"/>
                              </a:lnTo>
                              <a:lnTo>
                                <a:pt x="32" y="28"/>
                              </a:lnTo>
                              <a:lnTo>
                                <a:pt x="34" y="27"/>
                              </a:lnTo>
                              <a:lnTo>
                                <a:pt x="36" y="26"/>
                              </a:lnTo>
                              <a:lnTo>
                                <a:pt x="38" y="25"/>
                              </a:lnTo>
                              <a:lnTo>
                                <a:pt x="39" y="22"/>
                              </a:lnTo>
                              <a:lnTo>
                                <a:pt x="39" y="20"/>
                              </a:lnTo>
                              <a:lnTo>
                                <a:pt x="39" y="18"/>
                              </a:lnTo>
                              <a:lnTo>
                                <a:pt x="40" y="16"/>
                              </a:lnTo>
                              <a:lnTo>
                                <a:pt x="46" y="12"/>
                              </a:lnTo>
                              <a:lnTo>
                                <a:pt x="47" y="11"/>
                              </a:lnTo>
                              <a:lnTo>
                                <a:pt x="47" y="10"/>
                              </a:lnTo>
                              <a:lnTo>
                                <a:pt x="50" y="9"/>
                              </a:lnTo>
                              <a:lnTo>
                                <a:pt x="51" y="6"/>
                              </a:lnTo>
                              <a:lnTo>
                                <a:pt x="53" y="5"/>
                              </a:lnTo>
                              <a:lnTo>
                                <a:pt x="56" y="5"/>
                              </a:lnTo>
                              <a:lnTo>
                                <a:pt x="58" y="5"/>
                              </a:lnTo>
                              <a:lnTo>
                                <a:pt x="60" y="4"/>
                              </a:lnTo>
                              <a:lnTo>
                                <a:pt x="60" y="4"/>
                              </a:lnTo>
                              <a:lnTo>
                                <a:pt x="63" y="5"/>
                              </a:lnTo>
                              <a:lnTo>
                                <a:pt x="64" y="7"/>
                              </a:lnTo>
                              <a:lnTo>
                                <a:pt x="65" y="10"/>
                              </a:lnTo>
                              <a:lnTo>
                                <a:pt x="70" y="9"/>
                              </a:lnTo>
                              <a:lnTo>
                                <a:pt x="73" y="4"/>
                              </a:lnTo>
                              <a:lnTo>
                                <a:pt x="74" y="4"/>
                              </a:lnTo>
                              <a:lnTo>
                                <a:pt x="78" y="2"/>
                              </a:lnTo>
                              <a:lnTo>
                                <a:pt x="79" y="0"/>
                              </a:lnTo>
                              <a:lnTo>
                                <a:pt x="80" y="1"/>
                              </a:lnTo>
                              <a:lnTo>
                                <a:pt x="82" y="4"/>
                              </a:lnTo>
                              <a:lnTo>
                                <a:pt x="84" y="7"/>
                              </a:lnTo>
                              <a:lnTo>
                                <a:pt x="85" y="9"/>
                              </a:lnTo>
                              <a:lnTo>
                                <a:pt x="85" y="9"/>
                              </a:lnTo>
                              <a:lnTo>
                                <a:pt x="85" y="10"/>
                              </a:lnTo>
                              <a:lnTo>
                                <a:pt x="88" y="10"/>
                              </a:lnTo>
                              <a:lnTo>
                                <a:pt x="89" y="10"/>
                              </a:lnTo>
                              <a:lnTo>
                                <a:pt x="90" y="13"/>
                              </a:lnTo>
                              <a:lnTo>
                                <a:pt x="90" y="15"/>
                              </a:lnTo>
                              <a:lnTo>
                                <a:pt x="89" y="17"/>
                              </a:lnTo>
                              <a:lnTo>
                                <a:pt x="89" y="18"/>
                              </a:lnTo>
                              <a:lnTo>
                                <a:pt x="90" y="19"/>
                              </a:lnTo>
                              <a:lnTo>
                                <a:pt x="92" y="18"/>
                              </a:lnTo>
                              <a:lnTo>
                                <a:pt x="93" y="18"/>
                              </a:lnTo>
                              <a:lnTo>
                                <a:pt x="98" y="20"/>
                              </a:lnTo>
                              <a:lnTo>
                                <a:pt x="99" y="15"/>
                              </a:lnTo>
                              <a:lnTo>
                                <a:pt x="101" y="13"/>
                              </a:lnTo>
                              <a:lnTo>
                                <a:pt x="103" y="12"/>
                              </a:lnTo>
                              <a:lnTo>
                                <a:pt x="105" y="11"/>
                              </a:lnTo>
                              <a:lnTo>
                                <a:pt x="107" y="10"/>
                              </a:lnTo>
                              <a:lnTo>
                                <a:pt x="108" y="10"/>
                              </a:lnTo>
                              <a:lnTo>
                                <a:pt x="109" y="10"/>
                              </a:lnTo>
                              <a:lnTo>
                                <a:pt x="110" y="10"/>
                              </a:lnTo>
                              <a:lnTo>
                                <a:pt x="112" y="10"/>
                              </a:lnTo>
                              <a:lnTo>
                                <a:pt x="115" y="10"/>
                              </a:lnTo>
                              <a:lnTo>
                                <a:pt x="118" y="11"/>
                              </a:lnTo>
                              <a:lnTo>
                                <a:pt x="120" y="13"/>
                              </a:lnTo>
                              <a:lnTo>
                                <a:pt x="122" y="13"/>
                              </a:lnTo>
                              <a:lnTo>
                                <a:pt x="125" y="13"/>
                              </a:lnTo>
                              <a:lnTo>
                                <a:pt x="126" y="12"/>
                              </a:lnTo>
                              <a:lnTo>
                                <a:pt x="129" y="9"/>
                              </a:lnTo>
                              <a:lnTo>
                                <a:pt x="131" y="9"/>
                              </a:lnTo>
                              <a:lnTo>
                                <a:pt x="133" y="8"/>
                              </a:lnTo>
                              <a:lnTo>
                                <a:pt x="137" y="8"/>
                              </a:lnTo>
                              <a:lnTo>
                                <a:pt x="146" y="9"/>
                              </a:lnTo>
                              <a:lnTo>
                                <a:pt x="148" y="10"/>
                              </a:lnTo>
                              <a:lnTo>
                                <a:pt x="153" y="12"/>
                              </a:lnTo>
                              <a:lnTo>
                                <a:pt x="156" y="14"/>
                              </a:lnTo>
                              <a:lnTo>
                                <a:pt x="157" y="16"/>
                              </a:lnTo>
                              <a:lnTo>
                                <a:pt x="158" y="18"/>
                              </a:lnTo>
                              <a:lnTo>
                                <a:pt x="163" y="21"/>
                              </a:lnTo>
                              <a:lnTo>
                                <a:pt x="171" y="24"/>
                              </a:lnTo>
                              <a:lnTo>
                                <a:pt x="173" y="24"/>
                              </a:lnTo>
                            </a:path>
                          </a:pathLst>
                        </a:custGeom>
                        <a:grpFill/>
                        <a:ln w="6350" cap="flat">
                          <a:solidFill>
                            <a:schemeClr val="bg2"/>
                          </a:solidFill>
                          <a:bevel/>
                          <a:headEnd/>
                          <a:tailEnd/>
                        </a:ln>
                        <a:effectLst/>
                        <a:extLs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  <p:txBody>
                        <a:bodyPr wrap="none" anchor="ctr"/>
                        <a:lstStyle/>
                        <a:p>
                          <a:endParaRPr lang="es-SV">
                            <a:latin typeface="NanumGothic" panose="020D0604000000000000" pitchFamily="34" charset="-127"/>
                            <a:ea typeface="NanumGothic" panose="020D0604000000000000" pitchFamily="34" charset="-127"/>
                          </a:endParaRPr>
                        </a:p>
                      </p:txBody>
                    </p:sp>
                  </p:grpSp>
                  <p:sp>
                    <p:nvSpPr>
                      <p:cNvPr id="402" name="Freeform 239">
                        <a:extLst>
                          <a:ext uri="{FF2B5EF4-FFF2-40B4-BE49-F238E27FC236}">
                            <a16:creationId xmlns:a16="http://schemas.microsoft.com/office/drawing/2014/main" id="{0055A450-6D2A-EE5E-0826-F4765A303601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6495286" y="7566590"/>
                        <a:ext cx="681124" cy="455912"/>
                      </a:xfrm>
                      <a:custGeom>
                        <a:avLst/>
                        <a:gdLst>
                          <a:gd name="T0" fmla="*/ 489 w 549"/>
                          <a:gd name="T1" fmla="*/ 248 h 366"/>
                          <a:gd name="T2" fmla="*/ 435 w 549"/>
                          <a:gd name="T3" fmla="*/ 264 h 366"/>
                          <a:gd name="T4" fmla="*/ 398 w 549"/>
                          <a:gd name="T5" fmla="*/ 286 h 366"/>
                          <a:gd name="T6" fmla="*/ 392 w 549"/>
                          <a:gd name="T7" fmla="*/ 309 h 366"/>
                          <a:gd name="T8" fmla="*/ 435 w 549"/>
                          <a:gd name="T9" fmla="*/ 321 h 366"/>
                          <a:gd name="T10" fmla="*/ 413 w 549"/>
                          <a:gd name="T11" fmla="*/ 335 h 366"/>
                          <a:gd name="T12" fmla="*/ 359 w 549"/>
                          <a:gd name="T13" fmla="*/ 365 h 366"/>
                          <a:gd name="T14" fmla="*/ 338 w 549"/>
                          <a:gd name="T15" fmla="*/ 332 h 366"/>
                          <a:gd name="T16" fmla="*/ 351 w 549"/>
                          <a:gd name="T17" fmla="*/ 298 h 366"/>
                          <a:gd name="T18" fmla="*/ 301 w 549"/>
                          <a:gd name="T19" fmla="*/ 285 h 366"/>
                          <a:gd name="T20" fmla="*/ 289 w 549"/>
                          <a:gd name="T21" fmla="*/ 274 h 366"/>
                          <a:gd name="T22" fmla="*/ 302 w 549"/>
                          <a:gd name="T23" fmla="*/ 268 h 366"/>
                          <a:gd name="T24" fmla="*/ 298 w 549"/>
                          <a:gd name="T25" fmla="*/ 264 h 366"/>
                          <a:gd name="T26" fmla="*/ 263 w 549"/>
                          <a:gd name="T27" fmla="*/ 275 h 366"/>
                          <a:gd name="T28" fmla="*/ 230 w 549"/>
                          <a:gd name="T29" fmla="*/ 307 h 366"/>
                          <a:gd name="T30" fmla="*/ 210 w 549"/>
                          <a:gd name="T31" fmla="*/ 326 h 366"/>
                          <a:gd name="T32" fmla="*/ 185 w 549"/>
                          <a:gd name="T33" fmla="*/ 319 h 366"/>
                          <a:gd name="T34" fmla="*/ 201 w 549"/>
                          <a:gd name="T35" fmla="*/ 302 h 366"/>
                          <a:gd name="T36" fmla="*/ 214 w 549"/>
                          <a:gd name="T37" fmla="*/ 273 h 366"/>
                          <a:gd name="T38" fmla="*/ 224 w 549"/>
                          <a:gd name="T39" fmla="*/ 277 h 366"/>
                          <a:gd name="T40" fmla="*/ 237 w 549"/>
                          <a:gd name="T41" fmla="*/ 272 h 366"/>
                          <a:gd name="T42" fmla="*/ 225 w 549"/>
                          <a:gd name="T43" fmla="*/ 246 h 366"/>
                          <a:gd name="T44" fmla="*/ 212 w 549"/>
                          <a:gd name="T45" fmla="*/ 228 h 366"/>
                          <a:gd name="T46" fmla="*/ 205 w 549"/>
                          <a:gd name="T47" fmla="*/ 207 h 366"/>
                          <a:gd name="T48" fmla="*/ 188 w 549"/>
                          <a:gd name="T49" fmla="*/ 196 h 366"/>
                          <a:gd name="T50" fmla="*/ 165 w 549"/>
                          <a:gd name="T51" fmla="*/ 185 h 366"/>
                          <a:gd name="T52" fmla="*/ 131 w 549"/>
                          <a:gd name="T53" fmla="*/ 196 h 366"/>
                          <a:gd name="T54" fmla="*/ 84 w 549"/>
                          <a:gd name="T55" fmla="*/ 220 h 366"/>
                          <a:gd name="T56" fmla="*/ 48 w 549"/>
                          <a:gd name="T57" fmla="*/ 207 h 366"/>
                          <a:gd name="T58" fmla="*/ 22 w 549"/>
                          <a:gd name="T59" fmla="*/ 209 h 366"/>
                          <a:gd name="T60" fmla="*/ 9 w 549"/>
                          <a:gd name="T61" fmla="*/ 196 h 366"/>
                          <a:gd name="T62" fmla="*/ 5 w 549"/>
                          <a:gd name="T63" fmla="*/ 175 h 366"/>
                          <a:gd name="T64" fmla="*/ 22 w 549"/>
                          <a:gd name="T65" fmla="*/ 158 h 366"/>
                          <a:gd name="T66" fmla="*/ 23 w 549"/>
                          <a:gd name="T67" fmla="*/ 125 h 366"/>
                          <a:gd name="T68" fmla="*/ 60 w 549"/>
                          <a:gd name="T69" fmla="*/ 89 h 366"/>
                          <a:gd name="T70" fmla="*/ 55 w 549"/>
                          <a:gd name="T71" fmla="*/ 67 h 366"/>
                          <a:gd name="T72" fmla="*/ 48 w 549"/>
                          <a:gd name="T73" fmla="*/ 35 h 366"/>
                          <a:gd name="T74" fmla="*/ 77 w 549"/>
                          <a:gd name="T75" fmla="*/ 23 h 366"/>
                          <a:gd name="T76" fmla="*/ 135 w 549"/>
                          <a:gd name="T77" fmla="*/ 27 h 366"/>
                          <a:gd name="T78" fmla="*/ 168 w 549"/>
                          <a:gd name="T79" fmla="*/ 42 h 366"/>
                          <a:gd name="T80" fmla="*/ 192 w 549"/>
                          <a:gd name="T81" fmla="*/ 39 h 366"/>
                          <a:gd name="T82" fmla="*/ 211 w 549"/>
                          <a:gd name="T83" fmla="*/ 36 h 366"/>
                          <a:gd name="T84" fmla="*/ 241 w 549"/>
                          <a:gd name="T85" fmla="*/ 43 h 366"/>
                          <a:gd name="T86" fmla="*/ 257 w 549"/>
                          <a:gd name="T87" fmla="*/ 40 h 366"/>
                          <a:gd name="T88" fmla="*/ 280 w 549"/>
                          <a:gd name="T89" fmla="*/ 12 h 366"/>
                          <a:gd name="T90" fmla="*/ 312 w 549"/>
                          <a:gd name="T91" fmla="*/ 3 h 366"/>
                          <a:gd name="T92" fmla="*/ 356 w 549"/>
                          <a:gd name="T93" fmla="*/ 2 h 366"/>
                          <a:gd name="T94" fmla="*/ 367 w 549"/>
                          <a:gd name="T95" fmla="*/ 39 h 366"/>
                          <a:gd name="T96" fmla="*/ 383 w 549"/>
                          <a:gd name="T97" fmla="*/ 58 h 366"/>
                          <a:gd name="T98" fmla="*/ 402 w 549"/>
                          <a:gd name="T99" fmla="*/ 65 h 366"/>
                          <a:gd name="T100" fmla="*/ 406 w 549"/>
                          <a:gd name="T101" fmla="*/ 92 h 366"/>
                          <a:gd name="T102" fmla="*/ 433 w 549"/>
                          <a:gd name="T103" fmla="*/ 100 h 366"/>
                          <a:gd name="T104" fmla="*/ 466 w 549"/>
                          <a:gd name="T105" fmla="*/ 95 h 366"/>
                          <a:gd name="T106" fmla="*/ 489 w 549"/>
                          <a:gd name="T107" fmla="*/ 112 h 366"/>
                          <a:gd name="T108" fmla="*/ 521 w 549"/>
                          <a:gd name="T109" fmla="*/ 124 h 366"/>
                          <a:gd name="T110" fmla="*/ 546 w 549"/>
                          <a:gd name="T111" fmla="*/ 138 h 366"/>
                          <a:gd name="T112" fmla="*/ 537 w 549"/>
                          <a:gd name="T113" fmla="*/ 165 h 366"/>
                          <a:gd name="T114" fmla="*/ 537 w 549"/>
                          <a:gd name="T115" fmla="*/ 181 h 366"/>
                          <a:gd name="T116" fmla="*/ 540 w 549"/>
                          <a:gd name="T117" fmla="*/ 199 h 366"/>
                          <a:gd name="T118" fmla="*/ 505 w 549"/>
                          <a:gd name="T119" fmla="*/ 220 h 366"/>
                          <a:gd name="T120" fmla="*/ 490 w 549"/>
                          <a:gd name="T121" fmla="*/ 239 h 366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  <a:cxn ang="0">
                            <a:pos x="T84" y="T85"/>
                          </a:cxn>
                          <a:cxn ang="0">
                            <a:pos x="T86" y="T87"/>
                          </a:cxn>
                          <a:cxn ang="0">
                            <a:pos x="T88" y="T89"/>
                          </a:cxn>
                          <a:cxn ang="0">
                            <a:pos x="T90" y="T91"/>
                          </a:cxn>
                          <a:cxn ang="0">
                            <a:pos x="T92" y="T93"/>
                          </a:cxn>
                          <a:cxn ang="0">
                            <a:pos x="T94" y="T95"/>
                          </a:cxn>
                          <a:cxn ang="0">
                            <a:pos x="T96" y="T97"/>
                          </a:cxn>
                          <a:cxn ang="0">
                            <a:pos x="T98" y="T99"/>
                          </a:cxn>
                          <a:cxn ang="0">
                            <a:pos x="T100" y="T101"/>
                          </a:cxn>
                          <a:cxn ang="0">
                            <a:pos x="T102" y="T103"/>
                          </a:cxn>
                          <a:cxn ang="0">
                            <a:pos x="T104" y="T105"/>
                          </a:cxn>
                          <a:cxn ang="0">
                            <a:pos x="T106" y="T107"/>
                          </a:cxn>
                          <a:cxn ang="0">
                            <a:pos x="T108" y="T109"/>
                          </a:cxn>
                          <a:cxn ang="0">
                            <a:pos x="T110" y="T111"/>
                          </a:cxn>
                          <a:cxn ang="0">
                            <a:pos x="T112" y="T113"/>
                          </a:cxn>
                          <a:cxn ang="0">
                            <a:pos x="T114" y="T115"/>
                          </a:cxn>
                          <a:cxn ang="0">
                            <a:pos x="T116" y="T117"/>
                          </a:cxn>
                          <a:cxn ang="0">
                            <a:pos x="T118" y="T119"/>
                          </a:cxn>
                          <a:cxn ang="0">
                            <a:pos x="T120" y="T121"/>
                          </a:cxn>
                        </a:cxnLst>
                        <a:rect l="0" t="0" r="r" b="b"/>
                        <a:pathLst>
                          <a:path w="549" h="366">
                            <a:moveTo>
                              <a:pt x="301" y="287"/>
                            </a:moveTo>
                            <a:lnTo>
                              <a:pt x="305" y="289"/>
                            </a:lnTo>
                            <a:lnTo>
                              <a:pt x="301" y="288"/>
                            </a:lnTo>
                            <a:lnTo>
                              <a:pt x="291" y="286"/>
                            </a:lnTo>
                            <a:lnTo>
                              <a:pt x="287" y="285"/>
                            </a:lnTo>
                            <a:lnTo>
                              <a:pt x="286" y="282"/>
                            </a:lnTo>
                            <a:lnTo>
                              <a:pt x="285" y="280"/>
                            </a:lnTo>
                            <a:lnTo>
                              <a:pt x="288" y="283"/>
                            </a:lnTo>
                            <a:lnTo>
                              <a:pt x="290" y="284"/>
                            </a:lnTo>
                            <a:lnTo>
                              <a:pt x="301" y="287"/>
                            </a:lnTo>
                            <a:close/>
                            <a:moveTo>
                              <a:pt x="489" y="248"/>
                            </a:moveTo>
                            <a:lnTo>
                              <a:pt x="488" y="248"/>
                            </a:lnTo>
                            <a:lnTo>
                              <a:pt x="478" y="247"/>
                            </a:lnTo>
                            <a:lnTo>
                              <a:pt x="469" y="248"/>
                            </a:lnTo>
                            <a:lnTo>
                              <a:pt x="463" y="255"/>
                            </a:lnTo>
                            <a:lnTo>
                              <a:pt x="460" y="255"/>
                            </a:lnTo>
                            <a:lnTo>
                              <a:pt x="454" y="257"/>
                            </a:lnTo>
                            <a:lnTo>
                              <a:pt x="450" y="259"/>
                            </a:lnTo>
                            <a:lnTo>
                              <a:pt x="446" y="264"/>
                            </a:lnTo>
                            <a:lnTo>
                              <a:pt x="443" y="262"/>
                            </a:lnTo>
                            <a:lnTo>
                              <a:pt x="440" y="262"/>
                            </a:lnTo>
                            <a:lnTo>
                              <a:pt x="435" y="264"/>
                            </a:lnTo>
                            <a:lnTo>
                              <a:pt x="431" y="267"/>
                            </a:lnTo>
                            <a:lnTo>
                              <a:pt x="429" y="268"/>
                            </a:lnTo>
                            <a:lnTo>
                              <a:pt x="423" y="266"/>
                            </a:lnTo>
                            <a:lnTo>
                              <a:pt x="417" y="268"/>
                            </a:lnTo>
                            <a:lnTo>
                              <a:pt x="404" y="279"/>
                            </a:lnTo>
                            <a:lnTo>
                              <a:pt x="400" y="287"/>
                            </a:lnTo>
                            <a:lnTo>
                              <a:pt x="398" y="288"/>
                            </a:lnTo>
                            <a:lnTo>
                              <a:pt x="396" y="290"/>
                            </a:lnTo>
                            <a:lnTo>
                              <a:pt x="394" y="291"/>
                            </a:lnTo>
                            <a:lnTo>
                              <a:pt x="392" y="291"/>
                            </a:lnTo>
                            <a:lnTo>
                              <a:pt x="398" y="286"/>
                            </a:lnTo>
                            <a:lnTo>
                              <a:pt x="400" y="283"/>
                            </a:lnTo>
                            <a:lnTo>
                              <a:pt x="401" y="282"/>
                            </a:lnTo>
                            <a:lnTo>
                              <a:pt x="401" y="280"/>
                            </a:lnTo>
                            <a:lnTo>
                              <a:pt x="399" y="277"/>
                            </a:lnTo>
                            <a:lnTo>
                              <a:pt x="394" y="284"/>
                            </a:lnTo>
                            <a:lnTo>
                              <a:pt x="391" y="285"/>
                            </a:lnTo>
                            <a:lnTo>
                              <a:pt x="387" y="288"/>
                            </a:lnTo>
                            <a:lnTo>
                              <a:pt x="387" y="292"/>
                            </a:lnTo>
                            <a:lnTo>
                              <a:pt x="387" y="296"/>
                            </a:lnTo>
                            <a:lnTo>
                              <a:pt x="389" y="301"/>
                            </a:lnTo>
                            <a:lnTo>
                              <a:pt x="392" y="309"/>
                            </a:lnTo>
                            <a:lnTo>
                              <a:pt x="400" y="320"/>
                            </a:lnTo>
                            <a:lnTo>
                              <a:pt x="403" y="324"/>
                            </a:lnTo>
                            <a:lnTo>
                              <a:pt x="406" y="326"/>
                            </a:lnTo>
                            <a:lnTo>
                              <a:pt x="409" y="326"/>
                            </a:lnTo>
                            <a:lnTo>
                              <a:pt x="414" y="322"/>
                            </a:lnTo>
                            <a:lnTo>
                              <a:pt x="417" y="322"/>
                            </a:lnTo>
                            <a:lnTo>
                              <a:pt x="423" y="323"/>
                            </a:lnTo>
                            <a:lnTo>
                              <a:pt x="425" y="321"/>
                            </a:lnTo>
                            <a:lnTo>
                              <a:pt x="427" y="319"/>
                            </a:lnTo>
                            <a:lnTo>
                              <a:pt x="431" y="319"/>
                            </a:lnTo>
                            <a:lnTo>
                              <a:pt x="435" y="321"/>
                            </a:lnTo>
                            <a:lnTo>
                              <a:pt x="440" y="322"/>
                            </a:lnTo>
                            <a:lnTo>
                              <a:pt x="437" y="326"/>
                            </a:lnTo>
                            <a:lnTo>
                              <a:pt x="436" y="329"/>
                            </a:lnTo>
                            <a:lnTo>
                              <a:pt x="435" y="332"/>
                            </a:lnTo>
                            <a:lnTo>
                              <a:pt x="434" y="336"/>
                            </a:lnTo>
                            <a:lnTo>
                              <a:pt x="429" y="338"/>
                            </a:lnTo>
                            <a:lnTo>
                              <a:pt x="424" y="338"/>
                            </a:lnTo>
                            <a:lnTo>
                              <a:pt x="418" y="339"/>
                            </a:lnTo>
                            <a:lnTo>
                              <a:pt x="416" y="337"/>
                            </a:lnTo>
                            <a:lnTo>
                              <a:pt x="415" y="336"/>
                            </a:lnTo>
                            <a:lnTo>
                              <a:pt x="413" y="335"/>
                            </a:lnTo>
                            <a:lnTo>
                              <a:pt x="409" y="334"/>
                            </a:lnTo>
                            <a:lnTo>
                              <a:pt x="406" y="335"/>
                            </a:lnTo>
                            <a:lnTo>
                              <a:pt x="403" y="340"/>
                            </a:lnTo>
                            <a:lnTo>
                              <a:pt x="397" y="343"/>
                            </a:lnTo>
                            <a:lnTo>
                              <a:pt x="394" y="348"/>
                            </a:lnTo>
                            <a:lnTo>
                              <a:pt x="388" y="346"/>
                            </a:lnTo>
                            <a:lnTo>
                              <a:pt x="383" y="348"/>
                            </a:lnTo>
                            <a:lnTo>
                              <a:pt x="376" y="351"/>
                            </a:lnTo>
                            <a:lnTo>
                              <a:pt x="370" y="359"/>
                            </a:lnTo>
                            <a:lnTo>
                              <a:pt x="364" y="363"/>
                            </a:lnTo>
                            <a:lnTo>
                              <a:pt x="359" y="365"/>
                            </a:lnTo>
                            <a:lnTo>
                              <a:pt x="354" y="365"/>
                            </a:lnTo>
                            <a:lnTo>
                              <a:pt x="351" y="363"/>
                            </a:lnTo>
                            <a:lnTo>
                              <a:pt x="345" y="358"/>
                            </a:lnTo>
                            <a:lnTo>
                              <a:pt x="345" y="356"/>
                            </a:lnTo>
                            <a:lnTo>
                              <a:pt x="346" y="355"/>
                            </a:lnTo>
                            <a:lnTo>
                              <a:pt x="347" y="353"/>
                            </a:lnTo>
                            <a:lnTo>
                              <a:pt x="350" y="343"/>
                            </a:lnTo>
                            <a:lnTo>
                              <a:pt x="349" y="340"/>
                            </a:lnTo>
                            <a:lnTo>
                              <a:pt x="348" y="335"/>
                            </a:lnTo>
                            <a:lnTo>
                              <a:pt x="343" y="331"/>
                            </a:lnTo>
                            <a:lnTo>
                              <a:pt x="338" y="332"/>
                            </a:lnTo>
                            <a:lnTo>
                              <a:pt x="337" y="331"/>
                            </a:lnTo>
                            <a:lnTo>
                              <a:pt x="328" y="324"/>
                            </a:lnTo>
                            <a:lnTo>
                              <a:pt x="324" y="324"/>
                            </a:lnTo>
                            <a:lnTo>
                              <a:pt x="319" y="325"/>
                            </a:lnTo>
                            <a:lnTo>
                              <a:pt x="317" y="324"/>
                            </a:lnTo>
                            <a:lnTo>
                              <a:pt x="316" y="322"/>
                            </a:lnTo>
                            <a:lnTo>
                              <a:pt x="326" y="313"/>
                            </a:lnTo>
                            <a:lnTo>
                              <a:pt x="335" y="307"/>
                            </a:lnTo>
                            <a:lnTo>
                              <a:pt x="339" y="306"/>
                            </a:lnTo>
                            <a:lnTo>
                              <a:pt x="345" y="303"/>
                            </a:lnTo>
                            <a:lnTo>
                              <a:pt x="351" y="298"/>
                            </a:lnTo>
                            <a:lnTo>
                              <a:pt x="350" y="294"/>
                            </a:lnTo>
                            <a:lnTo>
                              <a:pt x="349" y="291"/>
                            </a:lnTo>
                            <a:lnTo>
                              <a:pt x="346" y="292"/>
                            </a:lnTo>
                            <a:lnTo>
                              <a:pt x="344" y="293"/>
                            </a:lnTo>
                            <a:lnTo>
                              <a:pt x="339" y="290"/>
                            </a:lnTo>
                            <a:lnTo>
                              <a:pt x="337" y="288"/>
                            </a:lnTo>
                            <a:lnTo>
                              <a:pt x="329" y="290"/>
                            </a:lnTo>
                            <a:lnTo>
                              <a:pt x="325" y="290"/>
                            </a:lnTo>
                            <a:lnTo>
                              <a:pt x="315" y="292"/>
                            </a:lnTo>
                            <a:lnTo>
                              <a:pt x="310" y="290"/>
                            </a:lnTo>
                            <a:lnTo>
                              <a:pt x="301" y="285"/>
                            </a:lnTo>
                            <a:lnTo>
                              <a:pt x="298" y="283"/>
                            </a:lnTo>
                            <a:lnTo>
                              <a:pt x="295" y="283"/>
                            </a:lnTo>
                            <a:lnTo>
                              <a:pt x="294" y="281"/>
                            </a:lnTo>
                            <a:lnTo>
                              <a:pt x="296" y="281"/>
                            </a:lnTo>
                            <a:lnTo>
                              <a:pt x="298" y="280"/>
                            </a:lnTo>
                            <a:lnTo>
                              <a:pt x="300" y="280"/>
                            </a:lnTo>
                            <a:lnTo>
                              <a:pt x="301" y="279"/>
                            </a:lnTo>
                            <a:lnTo>
                              <a:pt x="301" y="277"/>
                            </a:lnTo>
                            <a:lnTo>
                              <a:pt x="296" y="275"/>
                            </a:lnTo>
                            <a:lnTo>
                              <a:pt x="291" y="275"/>
                            </a:lnTo>
                            <a:lnTo>
                              <a:pt x="289" y="274"/>
                            </a:lnTo>
                            <a:lnTo>
                              <a:pt x="287" y="272"/>
                            </a:lnTo>
                            <a:lnTo>
                              <a:pt x="292" y="271"/>
                            </a:lnTo>
                            <a:lnTo>
                              <a:pt x="297" y="273"/>
                            </a:lnTo>
                            <a:lnTo>
                              <a:pt x="304" y="274"/>
                            </a:lnTo>
                            <a:lnTo>
                              <a:pt x="312" y="275"/>
                            </a:lnTo>
                            <a:lnTo>
                              <a:pt x="314" y="273"/>
                            </a:lnTo>
                            <a:lnTo>
                              <a:pt x="317" y="270"/>
                            </a:lnTo>
                            <a:lnTo>
                              <a:pt x="318" y="269"/>
                            </a:lnTo>
                            <a:lnTo>
                              <a:pt x="311" y="271"/>
                            </a:lnTo>
                            <a:lnTo>
                              <a:pt x="304" y="269"/>
                            </a:lnTo>
                            <a:lnTo>
                              <a:pt x="302" y="268"/>
                            </a:lnTo>
                            <a:lnTo>
                              <a:pt x="299" y="264"/>
                            </a:lnTo>
                            <a:lnTo>
                              <a:pt x="299" y="261"/>
                            </a:lnTo>
                            <a:lnTo>
                              <a:pt x="299" y="258"/>
                            </a:lnTo>
                            <a:lnTo>
                              <a:pt x="299" y="253"/>
                            </a:lnTo>
                            <a:lnTo>
                              <a:pt x="296" y="247"/>
                            </a:lnTo>
                            <a:lnTo>
                              <a:pt x="296" y="245"/>
                            </a:lnTo>
                            <a:lnTo>
                              <a:pt x="293" y="242"/>
                            </a:lnTo>
                            <a:lnTo>
                              <a:pt x="296" y="248"/>
                            </a:lnTo>
                            <a:lnTo>
                              <a:pt x="296" y="252"/>
                            </a:lnTo>
                            <a:lnTo>
                              <a:pt x="298" y="255"/>
                            </a:lnTo>
                            <a:lnTo>
                              <a:pt x="298" y="264"/>
                            </a:lnTo>
                            <a:lnTo>
                              <a:pt x="296" y="268"/>
                            </a:lnTo>
                            <a:lnTo>
                              <a:pt x="294" y="268"/>
                            </a:lnTo>
                            <a:lnTo>
                              <a:pt x="290" y="268"/>
                            </a:lnTo>
                            <a:lnTo>
                              <a:pt x="286" y="267"/>
                            </a:lnTo>
                            <a:lnTo>
                              <a:pt x="287" y="261"/>
                            </a:lnTo>
                            <a:lnTo>
                              <a:pt x="285" y="263"/>
                            </a:lnTo>
                            <a:lnTo>
                              <a:pt x="282" y="268"/>
                            </a:lnTo>
                            <a:lnTo>
                              <a:pt x="280" y="269"/>
                            </a:lnTo>
                            <a:lnTo>
                              <a:pt x="274" y="268"/>
                            </a:lnTo>
                            <a:lnTo>
                              <a:pt x="264" y="272"/>
                            </a:lnTo>
                            <a:lnTo>
                              <a:pt x="263" y="275"/>
                            </a:lnTo>
                            <a:lnTo>
                              <a:pt x="262" y="280"/>
                            </a:lnTo>
                            <a:lnTo>
                              <a:pt x="259" y="283"/>
                            </a:lnTo>
                            <a:lnTo>
                              <a:pt x="259" y="284"/>
                            </a:lnTo>
                            <a:lnTo>
                              <a:pt x="255" y="291"/>
                            </a:lnTo>
                            <a:lnTo>
                              <a:pt x="255" y="292"/>
                            </a:lnTo>
                            <a:lnTo>
                              <a:pt x="246" y="302"/>
                            </a:lnTo>
                            <a:lnTo>
                              <a:pt x="245" y="302"/>
                            </a:lnTo>
                            <a:lnTo>
                              <a:pt x="240" y="305"/>
                            </a:lnTo>
                            <a:lnTo>
                              <a:pt x="236" y="307"/>
                            </a:lnTo>
                            <a:lnTo>
                              <a:pt x="234" y="307"/>
                            </a:lnTo>
                            <a:lnTo>
                              <a:pt x="230" y="307"/>
                            </a:lnTo>
                            <a:lnTo>
                              <a:pt x="228" y="308"/>
                            </a:lnTo>
                            <a:lnTo>
                              <a:pt x="227" y="310"/>
                            </a:lnTo>
                            <a:lnTo>
                              <a:pt x="227" y="313"/>
                            </a:lnTo>
                            <a:lnTo>
                              <a:pt x="230" y="316"/>
                            </a:lnTo>
                            <a:lnTo>
                              <a:pt x="231" y="324"/>
                            </a:lnTo>
                            <a:lnTo>
                              <a:pt x="230" y="328"/>
                            </a:lnTo>
                            <a:lnTo>
                              <a:pt x="229" y="326"/>
                            </a:lnTo>
                            <a:lnTo>
                              <a:pt x="227" y="323"/>
                            </a:lnTo>
                            <a:lnTo>
                              <a:pt x="221" y="321"/>
                            </a:lnTo>
                            <a:lnTo>
                              <a:pt x="216" y="322"/>
                            </a:lnTo>
                            <a:lnTo>
                              <a:pt x="210" y="326"/>
                            </a:lnTo>
                            <a:lnTo>
                              <a:pt x="206" y="327"/>
                            </a:lnTo>
                            <a:lnTo>
                              <a:pt x="203" y="326"/>
                            </a:lnTo>
                            <a:lnTo>
                              <a:pt x="202" y="326"/>
                            </a:lnTo>
                            <a:lnTo>
                              <a:pt x="202" y="327"/>
                            </a:lnTo>
                            <a:lnTo>
                              <a:pt x="202" y="327"/>
                            </a:lnTo>
                            <a:lnTo>
                              <a:pt x="203" y="328"/>
                            </a:lnTo>
                            <a:lnTo>
                              <a:pt x="203" y="329"/>
                            </a:lnTo>
                            <a:lnTo>
                              <a:pt x="201" y="329"/>
                            </a:lnTo>
                            <a:lnTo>
                              <a:pt x="192" y="327"/>
                            </a:lnTo>
                            <a:lnTo>
                              <a:pt x="188" y="324"/>
                            </a:lnTo>
                            <a:lnTo>
                              <a:pt x="185" y="319"/>
                            </a:lnTo>
                            <a:lnTo>
                              <a:pt x="187" y="318"/>
                            </a:lnTo>
                            <a:lnTo>
                              <a:pt x="188" y="318"/>
                            </a:lnTo>
                            <a:lnTo>
                              <a:pt x="193" y="317"/>
                            </a:lnTo>
                            <a:lnTo>
                              <a:pt x="194" y="317"/>
                            </a:lnTo>
                            <a:lnTo>
                              <a:pt x="194" y="316"/>
                            </a:lnTo>
                            <a:lnTo>
                              <a:pt x="194" y="315"/>
                            </a:lnTo>
                            <a:lnTo>
                              <a:pt x="194" y="313"/>
                            </a:lnTo>
                            <a:lnTo>
                              <a:pt x="194" y="310"/>
                            </a:lnTo>
                            <a:lnTo>
                              <a:pt x="195" y="307"/>
                            </a:lnTo>
                            <a:lnTo>
                              <a:pt x="199" y="305"/>
                            </a:lnTo>
                            <a:lnTo>
                              <a:pt x="201" y="302"/>
                            </a:lnTo>
                            <a:lnTo>
                              <a:pt x="201" y="298"/>
                            </a:lnTo>
                            <a:lnTo>
                              <a:pt x="205" y="297"/>
                            </a:lnTo>
                            <a:lnTo>
                              <a:pt x="207" y="294"/>
                            </a:lnTo>
                            <a:lnTo>
                              <a:pt x="208" y="290"/>
                            </a:lnTo>
                            <a:lnTo>
                              <a:pt x="210" y="288"/>
                            </a:lnTo>
                            <a:lnTo>
                              <a:pt x="207" y="283"/>
                            </a:lnTo>
                            <a:lnTo>
                              <a:pt x="207" y="280"/>
                            </a:lnTo>
                            <a:lnTo>
                              <a:pt x="207" y="277"/>
                            </a:lnTo>
                            <a:lnTo>
                              <a:pt x="207" y="275"/>
                            </a:lnTo>
                            <a:lnTo>
                              <a:pt x="211" y="274"/>
                            </a:lnTo>
                            <a:lnTo>
                              <a:pt x="214" y="273"/>
                            </a:lnTo>
                            <a:lnTo>
                              <a:pt x="215" y="273"/>
                            </a:lnTo>
                            <a:lnTo>
                              <a:pt x="215" y="274"/>
                            </a:lnTo>
                            <a:lnTo>
                              <a:pt x="215" y="279"/>
                            </a:lnTo>
                            <a:lnTo>
                              <a:pt x="216" y="279"/>
                            </a:lnTo>
                            <a:lnTo>
                              <a:pt x="217" y="279"/>
                            </a:lnTo>
                            <a:lnTo>
                              <a:pt x="218" y="275"/>
                            </a:lnTo>
                            <a:lnTo>
                              <a:pt x="219" y="276"/>
                            </a:lnTo>
                            <a:lnTo>
                              <a:pt x="221" y="277"/>
                            </a:lnTo>
                            <a:lnTo>
                              <a:pt x="222" y="276"/>
                            </a:lnTo>
                            <a:lnTo>
                              <a:pt x="223" y="276"/>
                            </a:lnTo>
                            <a:lnTo>
                              <a:pt x="224" y="277"/>
                            </a:lnTo>
                            <a:lnTo>
                              <a:pt x="226" y="278"/>
                            </a:lnTo>
                            <a:lnTo>
                              <a:pt x="228" y="279"/>
                            </a:lnTo>
                            <a:lnTo>
                              <a:pt x="229" y="277"/>
                            </a:lnTo>
                            <a:lnTo>
                              <a:pt x="230" y="276"/>
                            </a:lnTo>
                            <a:lnTo>
                              <a:pt x="232" y="277"/>
                            </a:lnTo>
                            <a:lnTo>
                              <a:pt x="235" y="280"/>
                            </a:lnTo>
                            <a:lnTo>
                              <a:pt x="236" y="280"/>
                            </a:lnTo>
                            <a:lnTo>
                              <a:pt x="242" y="279"/>
                            </a:lnTo>
                            <a:lnTo>
                              <a:pt x="242" y="279"/>
                            </a:lnTo>
                            <a:lnTo>
                              <a:pt x="244" y="277"/>
                            </a:lnTo>
                            <a:lnTo>
                              <a:pt x="237" y="272"/>
                            </a:lnTo>
                            <a:lnTo>
                              <a:pt x="238" y="268"/>
                            </a:lnTo>
                            <a:lnTo>
                              <a:pt x="238" y="264"/>
                            </a:lnTo>
                            <a:lnTo>
                              <a:pt x="237" y="261"/>
                            </a:lnTo>
                            <a:lnTo>
                              <a:pt x="236" y="259"/>
                            </a:lnTo>
                            <a:lnTo>
                              <a:pt x="231" y="257"/>
                            </a:lnTo>
                            <a:lnTo>
                              <a:pt x="227" y="255"/>
                            </a:lnTo>
                            <a:lnTo>
                              <a:pt x="227" y="253"/>
                            </a:lnTo>
                            <a:lnTo>
                              <a:pt x="227" y="252"/>
                            </a:lnTo>
                            <a:lnTo>
                              <a:pt x="226" y="250"/>
                            </a:lnTo>
                            <a:lnTo>
                              <a:pt x="225" y="248"/>
                            </a:lnTo>
                            <a:lnTo>
                              <a:pt x="225" y="246"/>
                            </a:lnTo>
                            <a:lnTo>
                              <a:pt x="225" y="244"/>
                            </a:lnTo>
                            <a:lnTo>
                              <a:pt x="226" y="240"/>
                            </a:lnTo>
                            <a:lnTo>
                              <a:pt x="225" y="239"/>
                            </a:lnTo>
                            <a:lnTo>
                              <a:pt x="225" y="239"/>
                            </a:lnTo>
                            <a:lnTo>
                              <a:pt x="223" y="239"/>
                            </a:lnTo>
                            <a:lnTo>
                              <a:pt x="220" y="237"/>
                            </a:lnTo>
                            <a:lnTo>
                              <a:pt x="219" y="235"/>
                            </a:lnTo>
                            <a:lnTo>
                              <a:pt x="215" y="232"/>
                            </a:lnTo>
                            <a:lnTo>
                              <a:pt x="214" y="231"/>
                            </a:lnTo>
                            <a:lnTo>
                              <a:pt x="213" y="229"/>
                            </a:lnTo>
                            <a:lnTo>
                              <a:pt x="212" y="228"/>
                            </a:lnTo>
                            <a:lnTo>
                              <a:pt x="214" y="226"/>
                            </a:lnTo>
                            <a:lnTo>
                              <a:pt x="214" y="222"/>
                            </a:lnTo>
                            <a:lnTo>
                              <a:pt x="216" y="219"/>
                            </a:lnTo>
                            <a:lnTo>
                              <a:pt x="216" y="217"/>
                            </a:lnTo>
                            <a:lnTo>
                              <a:pt x="215" y="212"/>
                            </a:lnTo>
                            <a:lnTo>
                              <a:pt x="212" y="208"/>
                            </a:lnTo>
                            <a:lnTo>
                              <a:pt x="212" y="208"/>
                            </a:lnTo>
                            <a:lnTo>
                              <a:pt x="210" y="209"/>
                            </a:lnTo>
                            <a:lnTo>
                              <a:pt x="208" y="210"/>
                            </a:lnTo>
                            <a:lnTo>
                              <a:pt x="206" y="209"/>
                            </a:lnTo>
                            <a:lnTo>
                              <a:pt x="205" y="207"/>
                            </a:lnTo>
                            <a:lnTo>
                              <a:pt x="202" y="201"/>
                            </a:lnTo>
                            <a:lnTo>
                              <a:pt x="197" y="200"/>
                            </a:lnTo>
                            <a:lnTo>
                              <a:pt x="195" y="200"/>
                            </a:lnTo>
                            <a:lnTo>
                              <a:pt x="192" y="203"/>
                            </a:lnTo>
                            <a:lnTo>
                              <a:pt x="192" y="202"/>
                            </a:lnTo>
                            <a:lnTo>
                              <a:pt x="191" y="200"/>
                            </a:lnTo>
                            <a:lnTo>
                              <a:pt x="190" y="200"/>
                            </a:lnTo>
                            <a:lnTo>
                              <a:pt x="189" y="200"/>
                            </a:lnTo>
                            <a:lnTo>
                              <a:pt x="189" y="200"/>
                            </a:lnTo>
                            <a:lnTo>
                              <a:pt x="189" y="197"/>
                            </a:lnTo>
                            <a:lnTo>
                              <a:pt x="188" y="196"/>
                            </a:lnTo>
                            <a:lnTo>
                              <a:pt x="183" y="196"/>
                            </a:lnTo>
                            <a:lnTo>
                              <a:pt x="181" y="195"/>
                            </a:lnTo>
                            <a:lnTo>
                              <a:pt x="181" y="193"/>
                            </a:lnTo>
                            <a:lnTo>
                              <a:pt x="179" y="192"/>
                            </a:lnTo>
                            <a:lnTo>
                              <a:pt x="178" y="192"/>
                            </a:lnTo>
                            <a:lnTo>
                              <a:pt x="175" y="190"/>
                            </a:lnTo>
                            <a:lnTo>
                              <a:pt x="173" y="188"/>
                            </a:lnTo>
                            <a:lnTo>
                              <a:pt x="170" y="186"/>
                            </a:lnTo>
                            <a:lnTo>
                              <a:pt x="165" y="186"/>
                            </a:lnTo>
                            <a:lnTo>
                              <a:pt x="165" y="186"/>
                            </a:lnTo>
                            <a:lnTo>
                              <a:pt x="165" y="185"/>
                            </a:lnTo>
                            <a:lnTo>
                              <a:pt x="162" y="187"/>
                            </a:lnTo>
                            <a:lnTo>
                              <a:pt x="160" y="188"/>
                            </a:lnTo>
                            <a:lnTo>
                              <a:pt x="158" y="187"/>
                            </a:lnTo>
                            <a:lnTo>
                              <a:pt x="155" y="190"/>
                            </a:lnTo>
                            <a:lnTo>
                              <a:pt x="148" y="190"/>
                            </a:lnTo>
                            <a:lnTo>
                              <a:pt x="145" y="190"/>
                            </a:lnTo>
                            <a:lnTo>
                              <a:pt x="143" y="189"/>
                            </a:lnTo>
                            <a:lnTo>
                              <a:pt x="137" y="193"/>
                            </a:lnTo>
                            <a:lnTo>
                              <a:pt x="137" y="195"/>
                            </a:lnTo>
                            <a:lnTo>
                              <a:pt x="135" y="195"/>
                            </a:lnTo>
                            <a:lnTo>
                              <a:pt x="131" y="196"/>
                            </a:lnTo>
                            <a:lnTo>
                              <a:pt x="127" y="198"/>
                            </a:lnTo>
                            <a:lnTo>
                              <a:pt x="126" y="201"/>
                            </a:lnTo>
                            <a:lnTo>
                              <a:pt x="125" y="204"/>
                            </a:lnTo>
                            <a:lnTo>
                              <a:pt x="123" y="207"/>
                            </a:lnTo>
                            <a:lnTo>
                              <a:pt x="115" y="208"/>
                            </a:lnTo>
                            <a:lnTo>
                              <a:pt x="108" y="210"/>
                            </a:lnTo>
                            <a:lnTo>
                              <a:pt x="101" y="211"/>
                            </a:lnTo>
                            <a:lnTo>
                              <a:pt x="92" y="215"/>
                            </a:lnTo>
                            <a:lnTo>
                              <a:pt x="90" y="218"/>
                            </a:lnTo>
                            <a:lnTo>
                              <a:pt x="86" y="219"/>
                            </a:lnTo>
                            <a:lnTo>
                              <a:pt x="84" y="220"/>
                            </a:lnTo>
                            <a:lnTo>
                              <a:pt x="82" y="217"/>
                            </a:lnTo>
                            <a:lnTo>
                              <a:pt x="77" y="212"/>
                            </a:lnTo>
                            <a:lnTo>
                              <a:pt x="74" y="210"/>
                            </a:lnTo>
                            <a:lnTo>
                              <a:pt x="71" y="209"/>
                            </a:lnTo>
                            <a:lnTo>
                              <a:pt x="68" y="209"/>
                            </a:lnTo>
                            <a:lnTo>
                              <a:pt x="65" y="211"/>
                            </a:lnTo>
                            <a:lnTo>
                              <a:pt x="62" y="211"/>
                            </a:lnTo>
                            <a:lnTo>
                              <a:pt x="58" y="209"/>
                            </a:lnTo>
                            <a:lnTo>
                              <a:pt x="58" y="209"/>
                            </a:lnTo>
                            <a:lnTo>
                              <a:pt x="57" y="209"/>
                            </a:lnTo>
                            <a:lnTo>
                              <a:pt x="48" y="207"/>
                            </a:lnTo>
                            <a:lnTo>
                              <a:pt x="47" y="207"/>
                            </a:lnTo>
                            <a:lnTo>
                              <a:pt x="47" y="207"/>
                            </a:lnTo>
                            <a:lnTo>
                              <a:pt x="46" y="207"/>
                            </a:lnTo>
                            <a:lnTo>
                              <a:pt x="39" y="207"/>
                            </a:lnTo>
                            <a:lnTo>
                              <a:pt x="33" y="203"/>
                            </a:lnTo>
                            <a:lnTo>
                              <a:pt x="30" y="203"/>
                            </a:lnTo>
                            <a:lnTo>
                              <a:pt x="29" y="205"/>
                            </a:lnTo>
                            <a:lnTo>
                              <a:pt x="28" y="206"/>
                            </a:lnTo>
                            <a:lnTo>
                              <a:pt x="23" y="208"/>
                            </a:lnTo>
                            <a:lnTo>
                              <a:pt x="22" y="209"/>
                            </a:lnTo>
                            <a:lnTo>
                              <a:pt x="22" y="209"/>
                            </a:lnTo>
                            <a:lnTo>
                              <a:pt x="22" y="207"/>
                            </a:lnTo>
                            <a:lnTo>
                              <a:pt x="22" y="205"/>
                            </a:lnTo>
                            <a:lnTo>
                              <a:pt x="21" y="204"/>
                            </a:lnTo>
                            <a:lnTo>
                              <a:pt x="20" y="203"/>
                            </a:lnTo>
                            <a:lnTo>
                              <a:pt x="19" y="202"/>
                            </a:lnTo>
                            <a:lnTo>
                              <a:pt x="17" y="202"/>
                            </a:lnTo>
                            <a:lnTo>
                              <a:pt x="17" y="202"/>
                            </a:lnTo>
                            <a:lnTo>
                              <a:pt x="16" y="202"/>
                            </a:lnTo>
                            <a:lnTo>
                              <a:pt x="14" y="201"/>
                            </a:lnTo>
                            <a:lnTo>
                              <a:pt x="12" y="197"/>
                            </a:lnTo>
                            <a:lnTo>
                              <a:pt x="9" y="196"/>
                            </a:lnTo>
                            <a:lnTo>
                              <a:pt x="6" y="195"/>
                            </a:lnTo>
                            <a:lnTo>
                              <a:pt x="5" y="193"/>
                            </a:lnTo>
                            <a:lnTo>
                              <a:pt x="5" y="192"/>
                            </a:lnTo>
                            <a:lnTo>
                              <a:pt x="4" y="190"/>
                            </a:lnTo>
                            <a:lnTo>
                              <a:pt x="4" y="190"/>
                            </a:lnTo>
                            <a:lnTo>
                              <a:pt x="3" y="188"/>
                            </a:lnTo>
                            <a:lnTo>
                              <a:pt x="3" y="188"/>
                            </a:lnTo>
                            <a:lnTo>
                              <a:pt x="3" y="188"/>
                            </a:lnTo>
                            <a:lnTo>
                              <a:pt x="0" y="188"/>
                            </a:lnTo>
                            <a:lnTo>
                              <a:pt x="0" y="181"/>
                            </a:lnTo>
                            <a:lnTo>
                              <a:pt x="5" y="175"/>
                            </a:lnTo>
                            <a:lnTo>
                              <a:pt x="6" y="173"/>
                            </a:lnTo>
                            <a:lnTo>
                              <a:pt x="8" y="166"/>
                            </a:lnTo>
                            <a:lnTo>
                              <a:pt x="9" y="164"/>
                            </a:lnTo>
                            <a:lnTo>
                              <a:pt x="11" y="162"/>
                            </a:lnTo>
                            <a:lnTo>
                              <a:pt x="12" y="159"/>
                            </a:lnTo>
                            <a:lnTo>
                              <a:pt x="12" y="157"/>
                            </a:lnTo>
                            <a:lnTo>
                              <a:pt x="14" y="157"/>
                            </a:lnTo>
                            <a:lnTo>
                              <a:pt x="17" y="159"/>
                            </a:lnTo>
                            <a:lnTo>
                              <a:pt x="21" y="160"/>
                            </a:lnTo>
                            <a:lnTo>
                              <a:pt x="21" y="159"/>
                            </a:lnTo>
                            <a:lnTo>
                              <a:pt x="22" y="158"/>
                            </a:lnTo>
                            <a:lnTo>
                              <a:pt x="22" y="157"/>
                            </a:lnTo>
                            <a:lnTo>
                              <a:pt x="19" y="154"/>
                            </a:lnTo>
                            <a:lnTo>
                              <a:pt x="17" y="153"/>
                            </a:lnTo>
                            <a:lnTo>
                              <a:pt x="17" y="152"/>
                            </a:lnTo>
                            <a:lnTo>
                              <a:pt x="18" y="149"/>
                            </a:lnTo>
                            <a:lnTo>
                              <a:pt x="18" y="147"/>
                            </a:lnTo>
                            <a:lnTo>
                              <a:pt x="18" y="144"/>
                            </a:lnTo>
                            <a:lnTo>
                              <a:pt x="16" y="138"/>
                            </a:lnTo>
                            <a:lnTo>
                              <a:pt x="16" y="136"/>
                            </a:lnTo>
                            <a:lnTo>
                              <a:pt x="17" y="133"/>
                            </a:lnTo>
                            <a:lnTo>
                              <a:pt x="23" y="125"/>
                            </a:lnTo>
                            <a:lnTo>
                              <a:pt x="25" y="123"/>
                            </a:lnTo>
                            <a:lnTo>
                              <a:pt x="27" y="119"/>
                            </a:lnTo>
                            <a:lnTo>
                              <a:pt x="34" y="111"/>
                            </a:lnTo>
                            <a:lnTo>
                              <a:pt x="39" y="106"/>
                            </a:lnTo>
                            <a:lnTo>
                              <a:pt x="42" y="103"/>
                            </a:lnTo>
                            <a:lnTo>
                              <a:pt x="46" y="99"/>
                            </a:lnTo>
                            <a:lnTo>
                              <a:pt x="48" y="96"/>
                            </a:lnTo>
                            <a:lnTo>
                              <a:pt x="56" y="95"/>
                            </a:lnTo>
                            <a:lnTo>
                              <a:pt x="57" y="92"/>
                            </a:lnTo>
                            <a:lnTo>
                              <a:pt x="58" y="90"/>
                            </a:lnTo>
                            <a:lnTo>
                              <a:pt x="60" y="89"/>
                            </a:lnTo>
                            <a:lnTo>
                              <a:pt x="60" y="85"/>
                            </a:lnTo>
                            <a:lnTo>
                              <a:pt x="58" y="80"/>
                            </a:lnTo>
                            <a:lnTo>
                              <a:pt x="57" y="78"/>
                            </a:lnTo>
                            <a:lnTo>
                              <a:pt x="56" y="77"/>
                            </a:lnTo>
                            <a:lnTo>
                              <a:pt x="57" y="75"/>
                            </a:lnTo>
                            <a:lnTo>
                              <a:pt x="58" y="75"/>
                            </a:lnTo>
                            <a:lnTo>
                              <a:pt x="58" y="75"/>
                            </a:lnTo>
                            <a:lnTo>
                              <a:pt x="60" y="74"/>
                            </a:lnTo>
                            <a:lnTo>
                              <a:pt x="60" y="72"/>
                            </a:lnTo>
                            <a:lnTo>
                              <a:pt x="57" y="69"/>
                            </a:lnTo>
                            <a:lnTo>
                              <a:pt x="55" y="67"/>
                            </a:lnTo>
                            <a:lnTo>
                              <a:pt x="52" y="60"/>
                            </a:lnTo>
                            <a:lnTo>
                              <a:pt x="48" y="53"/>
                            </a:lnTo>
                            <a:lnTo>
                              <a:pt x="47" y="51"/>
                            </a:lnTo>
                            <a:lnTo>
                              <a:pt x="46" y="49"/>
                            </a:lnTo>
                            <a:lnTo>
                              <a:pt x="47" y="47"/>
                            </a:lnTo>
                            <a:lnTo>
                              <a:pt x="46" y="45"/>
                            </a:lnTo>
                            <a:lnTo>
                              <a:pt x="45" y="41"/>
                            </a:lnTo>
                            <a:lnTo>
                              <a:pt x="45" y="41"/>
                            </a:lnTo>
                            <a:lnTo>
                              <a:pt x="45" y="37"/>
                            </a:lnTo>
                            <a:lnTo>
                              <a:pt x="46" y="36"/>
                            </a:lnTo>
                            <a:lnTo>
                              <a:pt x="48" y="35"/>
                            </a:lnTo>
                            <a:lnTo>
                              <a:pt x="51" y="36"/>
                            </a:lnTo>
                            <a:lnTo>
                              <a:pt x="53" y="36"/>
                            </a:lnTo>
                            <a:lnTo>
                              <a:pt x="55" y="38"/>
                            </a:lnTo>
                            <a:lnTo>
                              <a:pt x="56" y="38"/>
                            </a:lnTo>
                            <a:lnTo>
                              <a:pt x="61" y="34"/>
                            </a:lnTo>
                            <a:lnTo>
                              <a:pt x="65" y="29"/>
                            </a:lnTo>
                            <a:lnTo>
                              <a:pt x="66" y="25"/>
                            </a:lnTo>
                            <a:lnTo>
                              <a:pt x="68" y="24"/>
                            </a:lnTo>
                            <a:lnTo>
                              <a:pt x="72" y="23"/>
                            </a:lnTo>
                            <a:lnTo>
                              <a:pt x="75" y="23"/>
                            </a:lnTo>
                            <a:lnTo>
                              <a:pt x="77" y="23"/>
                            </a:lnTo>
                            <a:lnTo>
                              <a:pt x="83" y="23"/>
                            </a:lnTo>
                            <a:lnTo>
                              <a:pt x="86" y="22"/>
                            </a:lnTo>
                            <a:lnTo>
                              <a:pt x="89" y="21"/>
                            </a:lnTo>
                            <a:lnTo>
                              <a:pt x="95" y="20"/>
                            </a:lnTo>
                            <a:lnTo>
                              <a:pt x="105" y="21"/>
                            </a:lnTo>
                            <a:lnTo>
                              <a:pt x="111" y="22"/>
                            </a:lnTo>
                            <a:lnTo>
                              <a:pt x="115" y="22"/>
                            </a:lnTo>
                            <a:lnTo>
                              <a:pt x="126" y="25"/>
                            </a:lnTo>
                            <a:lnTo>
                              <a:pt x="130" y="25"/>
                            </a:lnTo>
                            <a:lnTo>
                              <a:pt x="131" y="27"/>
                            </a:lnTo>
                            <a:lnTo>
                              <a:pt x="135" y="27"/>
                            </a:lnTo>
                            <a:lnTo>
                              <a:pt x="141" y="29"/>
                            </a:lnTo>
                            <a:lnTo>
                              <a:pt x="147" y="29"/>
                            </a:lnTo>
                            <a:lnTo>
                              <a:pt x="150" y="29"/>
                            </a:lnTo>
                            <a:lnTo>
                              <a:pt x="153" y="29"/>
                            </a:lnTo>
                            <a:lnTo>
                              <a:pt x="156" y="36"/>
                            </a:lnTo>
                            <a:lnTo>
                              <a:pt x="157" y="38"/>
                            </a:lnTo>
                            <a:lnTo>
                              <a:pt x="159" y="38"/>
                            </a:lnTo>
                            <a:lnTo>
                              <a:pt x="162" y="37"/>
                            </a:lnTo>
                            <a:lnTo>
                              <a:pt x="167" y="37"/>
                            </a:lnTo>
                            <a:lnTo>
                              <a:pt x="169" y="39"/>
                            </a:lnTo>
                            <a:lnTo>
                              <a:pt x="168" y="42"/>
                            </a:lnTo>
                            <a:lnTo>
                              <a:pt x="170" y="43"/>
                            </a:lnTo>
                            <a:lnTo>
                              <a:pt x="171" y="43"/>
                            </a:lnTo>
                            <a:lnTo>
                              <a:pt x="172" y="40"/>
                            </a:lnTo>
                            <a:lnTo>
                              <a:pt x="173" y="38"/>
                            </a:lnTo>
                            <a:lnTo>
                              <a:pt x="174" y="38"/>
                            </a:lnTo>
                            <a:lnTo>
                              <a:pt x="179" y="39"/>
                            </a:lnTo>
                            <a:lnTo>
                              <a:pt x="181" y="39"/>
                            </a:lnTo>
                            <a:lnTo>
                              <a:pt x="183" y="37"/>
                            </a:lnTo>
                            <a:lnTo>
                              <a:pt x="184" y="37"/>
                            </a:lnTo>
                            <a:lnTo>
                              <a:pt x="188" y="38"/>
                            </a:lnTo>
                            <a:lnTo>
                              <a:pt x="192" y="39"/>
                            </a:lnTo>
                            <a:lnTo>
                              <a:pt x="195" y="39"/>
                            </a:lnTo>
                            <a:lnTo>
                              <a:pt x="197" y="40"/>
                            </a:lnTo>
                            <a:lnTo>
                              <a:pt x="199" y="44"/>
                            </a:lnTo>
                            <a:lnTo>
                              <a:pt x="200" y="45"/>
                            </a:lnTo>
                            <a:lnTo>
                              <a:pt x="201" y="45"/>
                            </a:lnTo>
                            <a:lnTo>
                              <a:pt x="203" y="42"/>
                            </a:lnTo>
                            <a:lnTo>
                              <a:pt x="205" y="40"/>
                            </a:lnTo>
                            <a:lnTo>
                              <a:pt x="207" y="39"/>
                            </a:lnTo>
                            <a:lnTo>
                              <a:pt x="208" y="39"/>
                            </a:lnTo>
                            <a:lnTo>
                              <a:pt x="210" y="38"/>
                            </a:lnTo>
                            <a:lnTo>
                              <a:pt x="211" y="36"/>
                            </a:lnTo>
                            <a:lnTo>
                              <a:pt x="212" y="36"/>
                            </a:lnTo>
                            <a:lnTo>
                              <a:pt x="213" y="36"/>
                            </a:lnTo>
                            <a:lnTo>
                              <a:pt x="214" y="38"/>
                            </a:lnTo>
                            <a:lnTo>
                              <a:pt x="216" y="42"/>
                            </a:lnTo>
                            <a:lnTo>
                              <a:pt x="218" y="46"/>
                            </a:lnTo>
                            <a:lnTo>
                              <a:pt x="220" y="48"/>
                            </a:lnTo>
                            <a:lnTo>
                              <a:pt x="224" y="47"/>
                            </a:lnTo>
                            <a:lnTo>
                              <a:pt x="226" y="45"/>
                            </a:lnTo>
                            <a:lnTo>
                              <a:pt x="230" y="45"/>
                            </a:lnTo>
                            <a:lnTo>
                              <a:pt x="237" y="44"/>
                            </a:lnTo>
                            <a:lnTo>
                              <a:pt x="241" y="43"/>
                            </a:lnTo>
                            <a:lnTo>
                              <a:pt x="244" y="43"/>
                            </a:lnTo>
                            <a:lnTo>
                              <a:pt x="246" y="44"/>
                            </a:lnTo>
                            <a:lnTo>
                              <a:pt x="249" y="47"/>
                            </a:lnTo>
                            <a:lnTo>
                              <a:pt x="250" y="50"/>
                            </a:lnTo>
                            <a:lnTo>
                              <a:pt x="253" y="53"/>
                            </a:lnTo>
                            <a:lnTo>
                              <a:pt x="256" y="53"/>
                            </a:lnTo>
                            <a:lnTo>
                              <a:pt x="257" y="51"/>
                            </a:lnTo>
                            <a:lnTo>
                              <a:pt x="259" y="49"/>
                            </a:lnTo>
                            <a:lnTo>
                              <a:pt x="258" y="47"/>
                            </a:lnTo>
                            <a:lnTo>
                              <a:pt x="258" y="44"/>
                            </a:lnTo>
                            <a:lnTo>
                              <a:pt x="257" y="40"/>
                            </a:lnTo>
                            <a:lnTo>
                              <a:pt x="256" y="38"/>
                            </a:lnTo>
                            <a:lnTo>
                              <a:pt x="257" y="33"/>
                            </a:lnTo>
                            <a:lnTo>
                              <a:pt x="259" y="29"/>
                            </a:lnTo>
                            <a:lnTo>
                              <a:pt x="259" y="27"/>
                            </a:lnTo>
                            <a:lnTo>
                              <a:pt x="263" y="23"/>
                            </a:lnTo>
                            <a:lnTo>
                              <a:pt x="265" y="20"/>
                            </a:lnTo>
                            <a:lnTo>
                              <a:pt x="269" y="15"/>
                            </a:lnTo>
                            <a:lnTo>
                              <a:pt x="272" y="14"/>
                            </a:lnTo>
                            <a:lnTo>
                              <a:pt x="275" y="14"/>
                            </a:lnTo>
                            <a:lnTo>
                              <a:pt x="277" y="15"/>
                            </a:lnTo>
                            <a:lnTo>
                              <a:pt x="280" y="12"/>
                            </a:lnTo>
                            <a:lnTo>
                              <a:pt x="287" y="12"/>
                            </a:lnTo>
                            <a:lnTo>
                              <a:pt x="293" y="12"/>
                            </a:lnTo>
                            <a:lnTo>
                              <a:pt x="294" y="12"/>
                            </a:lnTo>
                            <a:lnTo>
                              <a:pt x="296" y="14"/>
                            </a:lnTo>
                            <a:lnTo>
                              <a:pt x="299" y="15"/>
                            </a:lnTo>
                            <a:lnTo>
                              <a:pt x="302" y="15"/>
                            </a:lnTo>
                            <a:lnTo>
                              <a:pt x="304" y="15"/>
                            </a:lnTo>
                            <a:lnTo>
                              <a:pt x="307" y="14"/>
                            </a:lnTo>
                            <a:lnTo>
                              <a:pt x="309" y="12"/>
                            </a:lnTo>
                            <a:lnTo>
                              <a:pt x="312" y="4"/>
                            </a:lnTo>
                            <a:lnTo>
                              <a:pt x="312" y="3"/>
                            </a:lnTo>
                            <a:lnTo>
                              <a:pt x="314" y="2"/>
                            </a:lnTo>
                            <a:lnTo>
                              <a:pt x="316" y="2"/>
                            </a:lnTo>
                            <a:lnTo>
                              <a:pt x="320" y="4"/>
                            </a:lnTo>
                            <a:lnTo>
                              <a:pt x="325" y="5"/>
                            </a:lnTo>
                            <a:lnTo>
                              <a:pt x="327" y="5"/>
                            </a:lnTo>
                            <a:lnTo>
                              <a:pt x="335" y="1"/>
                            </a:lnTo>
                            <a:lnTo>
                              <a:pt x="340" y="0"/>
                            </a:lnTo>
                            <a:lnTo>
                              <a:pt x="345" y="1"/>
                            </a:lnTo>
                            <a:lnTo>
                              <a:pt x="350" y="1"/>
                            </a:lnTo>
                            <a:lnTo>
                              <a:pt x="353" y="0"/>
                            </a:lnTo>
                            <a:lnTo>
                              <a:pt x="356" y="2"/>
                            </a:lnTo>
                            <a:lnTo>
                              <a:pt x="359" y="5"/>
                            </a:lnTo>
                            <a:lnTo>
                              <a:pt x="362" y="10"/>
                            </a:lnTo>
                            <a:lnTo>
                              <a:pt x="365" y="19"/>
                            </a:lnTo>
                            <a:lnTo>
                              <a:pt x="373" y="28"/>
                            </a:lnTo>
                            <a:lnTo>
                              <a:pt x="373" y="30"/>
                            </a:lnTo>
                            <a:lnTo>
                              <a:pt x="373" y="31"/>
                            </a:lnTo>
                            <a:lnTo>
                              <a:pt x="368" y="33"/>
                            </a:lnTo>
                            <a:lnTo>
                              <a:pt x="365" y="33"/>
                            </a:lnTo>
                            <a:lnTo>
                              <a:pt x="365" y="35"/>
                            </a:lnTo>
                            <a:lnTo>
                              <a:pt x="366" y="37"/>
                            </a:lnTo>
                            <a:lnTo>
                              <a:pt x="367" y="39"/>
                            </a:lnTo>
                            <a:lnTo>
                              <a:pt x="368" y="43"/>
                            </a:lnTo>
                            <a:lnTo>
                              <a:pt x="368" y="46"/>
                            </a:lnTo>
                            <a:lnTo>
                              <a:pt x="368" y="49"/>
                            </a:lnTo>
                            <a:lnTo>
                              <a:pt x="370" y="50"/>
                            </a:lnTo>
                            <a:lnTo>
                              <a:pt x="370" y="51"/>
                            </a:lnTo>
                            <a:lnTo>
                              <a:pt x="368" y="53"/>
                            </a:lnTo>
                            <a:lnTo>
                              <a:pt x="368" y="54"/>
                            </a:lnTo>
                            <a:lnTo>
                              <a:pt x="368" y="55"/>
                            </a:lnTo>
                            <a:lnTo>
                              <a:pt x="377" y="55"/>
                            </a:lnTo>
                            <a:lnTo>
                              <a:pt x="380" y="56"/>
                            </a:lnTo>
                            <a:lnTo>
                              <a:pt x="383" y="58"/>
                            </a:lnTo>
                            <a:lnTo>
                              <a:pt x="384" y="58"/>
                            </a:lnTo>
                            <a:lnTo>
                              <a:pt x="387" y="57"/>
                            </a:lnTo>
                            <a:lnTo>
                              <a:pt x="392" y="56"/>
                            </a:lnTo>
                            <a:lnTo>
                              <a:pt x="394" y="56"/>
                            </a:lnTo>
                            <a:lnTo>
                              <a:pt x="395" y="58"/>
                            </a:lnTo>
                            <a:lnTo>
                              <a:pt x="395" y="61"/>
                            </a:lnTo>
                            <a:lnTo>
                              <a:pt x="397" y="63"/>
                            </a:lnTo>
                            <a:lnTo>
                              <a:pt x="398" y="64"/>
                            </a:lnTo>
                            <a:lnTo>
                              <a:pt x="400" y="64"/>
                            </a:lnTo>
                            <a:lnTo>
                              <a:pt x="401" y="64"/>
                            </a:lnTo>
                            <a:lnTo>
                              <a:pt x="402" y="65"/>
                            </a:lnTo>
                            <a:lnTo>
                              <a:pt x="401" y="67"/>
                            </a:lnTo>
                            <a:lnTo>
                              <a:pt x="401" y="69"/>
                            </a:lnTo>
                            <a:lnTo>
                              <a:pt x="402" y="71"/>
                            </a:lnTo>
                            <a:lnTo>
                              <a:pt x="403" y="76"/>
                            </a:lnTo>
                            <a:lnTo>
                              <a:pt x="405" y="77"/>
                            </a:lnTo>
                            <a:lnTo>
                              <a:pt x="405" y="80"/>
                            </a:lnTo>
                            <a:lnTo>
                              <a:pt x="405" y="82"/>
                            </a:lnTo>
                            <a:lnTo>
                              <a:pt x="405" y="83"/>
                            </a:lnTo>
                            <a:lnTo>
                              <a:pt x="404" y="85"/>
                            </a:lnTo>
                            <a:lnTo>
                              <a:pt x="405" y="88"/>
                            </a:lnTo>
                            <a:lnTo>
                              <a:pt x="406" y="92"/>
                            </a:lnTo>
                            <a:lnTo>
                              <a:pt x="408" y="93"/>
                            </a:lnTo>
                            <a:lnTo>
                              <a:pt x="409" y="97"/>
                            </a:lnTo>
                            <a:lnTo>
                              <a:pt x="413" y="97"/>
                            </a:lnTo>
                            <a:lnTo>
                              <a:pt x="416" y="95"/>
                            </a:lnTo>
                            <a:lnTo>
                              <a:pt x="419" y="93"/>
                            </a:lnTo>
                            <a:lnTo>
                              <a:pt x="422" y="95"/>
                            </a:lnTo>
                            <a:lnTo>
                              <a:pt x="426" y="95"/>
                            </a:lnTo>
                            <a:lnTo>
                              <a:pt x="428" y="97"/>
                            </a:lnTo>
                            <a:lnTo>
                              <a:pt x="430" y="99"/>
                            </a:lnTo>
                            <a:lnTo>
                              <a:pt x="431" y="101"/>
                            </a:lnTo>
                            <a:lnTo>
                              <a:pt x="433" y="100"/>
                            </a:lnTo>
                            <a:lnTo>
                              <a:pt x="437" y="101"/>
                            </a:lnTo>
                            <a:lnTo>
                              <a:pt x="440" y="103"/>
                            </a:lnTo>
                            <a:lnTo>
                              <a:pt x="441" y="104"/>
                            </a:lnTo>
                            <a:lnTo>
                              <a:pt x="444" y="102"/>
                            </a:lnTo>
                            <a:lnTo>
                              <a:pt x="446" y="101"/>
                            </a:lnTo>
                            <a:lnTo>
                              <a:pt x="452" y="98"/>
                            </a:lnTo>
                            <a:lnTo>
                              <a:pt x="457" y="97"/>
                            </a:lnTo>
                            <a:lnTo>
                              <a:pt x="458" y="97"/>
                            </a:lnTo>
                            <a:lnTo>
                              <a:pt x="460" y="96"/>
                            </a:lnTo>
                            <a:lnTo>
                              <a:pt x="463" y="95"/>
                            </a:lnTo>
                            <a:lnTo>
                              <a:pt x="466" y="95"/>
                            </a:lnTo>
                            <a:lnTo>
                              <a:pt x="468" y="98"/>
                            </a:lnTo>
                            <a:lnTo>
                              <a:pt x="471" y="101"/>
                            </a:lnTo>
                            <a:lnTo>
                              <a:pt x="471" y="104"/>
                            </a:lnTo>
                            <a:lnTo>
                              <a:pt x="474" y="109"/>
                            </a:lnTo>
                            <a:lnTo>
                              <a:pt x="482" y="116"/>
                            </a:lnTo>
                            <a:lnTo>
                              <a:pt x="485" y="118"/>
                            </a:lnTo>
                            <a:lnTo>
                              <a:pt x="487" y="118"/>
                            </a:lnTo>
                            <a:lnTo>
                              <a:pt x="488" y="117"/>
                            </a:lnTo>
                            <a:lnTo>
                              <a:pt x="488" y="116"/>
                            </a:lnTo>
                            <a:lnTo>
                              <a:pt x="488" y="113"/>
                            </a:lnTo>
                            <a:lnTo>
                              <a:pt x="489" y="112"/>
                            </a:lnTo>
                            <a:lnTo>
                              <a:pt x="491" y="112"/>
                            </a:lnTo>
                            <a:lnTo>
                              <a:pt x="497" y="116"/>
                            </a:lnTo>
                            <a:lnTo>
                              <a:pt x="500" y="116"/>
                            </a:lnTo>
                            <a:lnTo>
                              <a:pt x="503" y="116"/>
                            </a:lnTo>
                            <a:lnTo>
                              <a:pt x="507" y="119"/>
                            </a:lnTo>
                            <a:lnTo>
                              <a:pt x="511" y="123"/>
                            </a:lnTo>
                            <a:lnTo>
                              <a:pt x="515" y="123"/>
                            </a:lnTo>
                            <a:lnTo>
                              <a:pt x="517" y="121"/>
                            </a:lnTo>
                            <a:lnTo>
                              <a:pt x="519" y="121"/>
                            </a:lnTo>
                            <a:lnTo>
                              <a:pt x="520" y="122"/>
                            </a:lnTo>
                            <a:lnTo>
                              <a:pt x="521" y="124"/>
                            </a:lnTo>
                            <a:lnTo>
                              <a:pt x="523" y="126"/>
                            </a:lnTo>
                            <a:lnTo>
                              <a:pt x="525" y="127"/>
                            </a:lnTo>
                            <a:lnTo>
                              <a:pt x="527" y="127"/>
                            </a:lnTo>
                            <a:lnTo>
                              <a:pt x="532" y="130"/>
                            </a:lnTo>
                            <a:lnTo>
                              <a:pt x="537" y="134"/>
                            </a:lnTo>
                            <a:lnTo>
                              <a:pt x="540" y="134"/>
                            </a:lnTo>
                            <a:lnTo>
                              <a:pt x="543" y="134"/>
                            </a:lnTo>
                            <a:lnTo>
                              <a:pt x="545" y="133"/>
                            </a:lnTo>
                            <a:lnTo>
                              <a:pt x="546" y="134"/>
                            </a:lnTo>
                            <a:lnTo>
                              <a:pt x="547" y="135"/>
                            </a:lnTo>
                            <a:lnTo>
                              <a:pt x="546" y="138"/>
                            </a:lnTo>
                            <a:lnTo>
                              <a:pt x="546" y="141"/>
                            </a:lnTo>
                            <a:lnTo>
                              <a:pt x="548" y="144"/>
                            </a:lnTo>
                            <a:lnTo>
                              <a:pt x="548" y="146"/>
                            </a:lnTo>
                            <a:lnTo>
                              <a:pt x="547" y="149"/>
                            </a:lnTo>
                            <a:lnTo>
                              <a:pt x="546" y="151"/>
                            </a:lnTo>
                            <a:lnTo>
                              <a:pt x="543" y="155"/>
                            </a:lnTo>
                            <a:lnTo>
                              <a:pt x="541" y="158"/>
                            </a:lnTo>
                            <a:lnTo>
                              <a:pt x="537" y="159"/>
                            </a:lnTo>
                            <a:lnTo>
                              <a:pt x="534" y="160"/>
                            </a:lnTo>
                            <a:lnTo>
                              <a:pt x="535" y="163"/>
                            </a:lnTo>
                            <a:lnTo>
                              <a:pt x="537" y="165"/>
                            </a:lnTo>
                            <a:lnTo>
                              <a:pt x="540" y="166"/>
                            </a:lnTo>
                            <a:lnTo>
                              <a:pt x="544" y="168"/>
                            </a:lnTo>
                            <a:lnTo>
                              <a:pt x="544" y="169"/>
                            </a:lnTo>
                            <a:lnTo>
                              <a:pt x="543" y="170"/>
                            </a:lnTo>
                            <a:lnTo>
                              <a:pt x="541" y="170"/>
                            </a:lnTo>
                            <a:lnTo>
                              <a:pt x="538" y="170"/>
                            </a:lnTo>
                            <a:lnTo>
                              <a:pt x="537" y="171"/>
                            </a:lnTo>
                            <a:lnTo>
                              <a:pt x="535" y="173"/>
                            </a:lnTo>
                            <a:lnTo>
                              <a:pt x="534" y="176"/>
                            </a:lnTo>
                            <a:lnTo>
                              <a:pt x="533" y="179"/>
                            </a:lnTo>
                            <a:lnTo>
                              <a:pt x="537" y="181"/>
                            </a:lnTo>
                            <a:lnTo>
                              <a:pt x="539" y="182"/>
                            </a:lnTo>
                            <a:lnTo>
                              <a:pt x="540" y="184"/>
                            </a:lnTo>
                            <a:lnTo>
                              <a:pt x="540" y="187"/>
                            </a:lnTo>
                            <a:lnTo>
                              <a:pt x="541" y="190"/>
                            </a:lnTo>
                            <a:lnTo>
                              <a:pt x="540" y="192"/>
                            </a:lnTo>
                            <a:lnTo>
                              <a:pt x="539" y="193"/>
                            </a:lnTo>
                            <a:lnTo>
                              <a:pt x="540" y="193"/>
                            </a:lnTo>
                            <a:lnTo>
                              <a:pt x="542" y="194"/>
                            </a:lnTo>
                            <a:lnTo>
                              <a:pt x="543" y="195"/>
                            </a:lnTo>
                            <a:lnTo>
                              <a:pt x="543" y="196"/>
                            </a:lnTo>
                            <a:lnTo>
                              <a:pt x="540" y="199"/>
                            </a:lnTo>
                            <a:lnTo>
                              <a:pt x="539" y="205"/>
                            </a:lnTo>
                            <a:lnTo>
                              <a:pt x="537" y="208"/>
                            </a:lnTo>
                            <a:lnTo>
                              <a:pt x="537" y="212"/>
                            </a:lnTo>
                            <a:lnTo>
                              <a:pt x="536" y="214"/>
                            </a:lnTo>
                            <a:lnTo>
                              <a:pt x="534" y="214"/>
                            </a:lnTo>
                            <a:lnTo>
                              <a:pt x="526" y="214"/>
                            </a:lnTo>
                            <a:lnTo>
                              <a:pt x="518" y="214"/>
                            </a:lnTo>
                            <a:lnTo>
                              <a:pt x="515" y="214"/>
                            </a:lnTo>
                            <a:lnTo>
                              <a:pt x="510" y="213"/>
                            </a:lnTo>
                            <a:lnTo>
                              <a:pt x="508" y="214"/>
                            </a:lnTo>
                            <a:lnTo>
                              <a:pt x="505" y="220"/>
                            </a:lnTo>
                            <a:lnTo>
                              <a:pt x="502" y="222"/>
                            </a:lnTo>
                            <a:lnTo>
                              <a:pt x="499" y="224"/>
                            </a:lnTo>
                            <a:lnTo>
                              <a:pt x="494" y="225"/>
                            </a:lnTo>
                            <a:lnTo>
                              <a:pt x="492" y="227"/>
                            </a:lnTo>
                            <a:lnTo>
                              <a:pt x="491" y="230"/>
                            </a:lnTo>
                            <a:lnTo>
                              <a:pt x="491" y="233"/>
                            </a:lnTo>
                            <a:lnTo>
                              <a:pt x="491" y="235"/>
                            </a:lnTo>
                            <a:lnTo>
                              <a:pt x="489" y="236"/>
                            </a:lnTo>
                            <a:lnTo>
                              <a:pt x="489" y="238"/>
                            </a:lnTo>
                            <a:lnTo>
                              <a:pt x="489" y="239"/>
                            </a:lnTo>
                            <a:lnTo>
                              <a:pt x="490" y="239"/>
                            </a:lnTo>
                            <a:lnTo>
                              <a:pt x="492" y="239"/>
                            </a:lnTo>
                            <a:lnTo>
                              <a:pt x="492" y="240"/>
                            </a:lnTo>
                            <a:lnTo>
                              <a:pt x="492" y="241"/>
                            </a:lnTo>
                            <a:lnTo>
                              <a:pt x="489" y="242"/>
                            </a:lnTo>
                            <a:lnTo>
                              <a:pt x="489" y="244"/>
                            </a:lnTo>
                            <a:lnTo>
                              <a:pt x="489" y="245"/>
                            </a:lnTo>
                            <a:lnTo>
                              <a:pt x="489" y="248"/>
                            </a:lnTo>
                            <a:close/>
                          </a:path>
                        </a:pathLst>
                      </a:custGeom>
                      <a:grpFill/>
                      <a:ln w="6350" cap="flat">
                        <a:solidFill>
                          <a:schemeClr val="bg2"/>
                        </a:solidFill>
                        <a:bevel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s-SV">
                          <a:latin typeface="NanumGothic" panose="020D0604000000000000" pitchFamily="34" charset="-127"/>
                          <a:ea typeface="NanumGothic" panose="020D0604000000000000" pitchFamily="34" charset="-127"/>
                        </a:endParaRPr>
                      </a:p>
                    </p:txBody>
                  </p:sp>
                  <p:sp>
                    <p:nvSpPr>
                      <p:cNvPr id="403" name="Freeform 240">
                        <a:extLst>
                          <a:ext uri="{FF2B5EF4-FFF2-40B4-BE49-F238E27FC236}">
                            <a16:creationId xmlns:a16="http://schemas.microsoft.com/office/drawing/2014/main" id="{E2908886-3EF7-3018-3BD8-E39875F02673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6846834" y="7912644"/>
                        <a:ext cx="27466" cy="10986"/>
                      </a:xfrm>
                      <a:custGeom>
                        <a:avLst/>
                        <a:gdLst>
                          <a:gd name="T0" fmla="*/ 16 w 21"/>
                          <a:gd name="T1" fmla="*/ 7 h 10"/>
                          <a:gd name="T2" fmla="*/ 20 w 21"/>
                          <a:gd name="T3" fmla="*/ 9 h 10"/>
                          <a:gd name="T4" fmla="*/ 16 w 21"/>
                          <a:gd name="T5" fmla="*/ 8 h 10"/>
                          <a:gd name="T6" fmla="*/ 6 w 21"/>
                          <a:gd name="T7" fmla="*/ 6 h 10"/>
                          <a:gd name="T8" fmla="*/ 2 w 21"/>
                          <a:gd name="T9" fmla="*/ 5 h 10"/>
                          <a:gd name="T10" fmla="*/ 1 w 21"/>
                          <a:gd name="T11" fmla="*/ 2 h 10"/>
                          <a:gd name="T12" fmla="*/ 0 w 21"/>
                          <a:gd name="T13" fmla="*/ 0 h 10"/>
                          <a:gd name="T14" fmla="*/ 3 w 21"/>
                          <a:gd name="T15" fmla="*/ 3 h 10"/>
                          <a:gd name="T16" fmla="*/ 5 w 21"/>
                          <a:gd name="T17" fmla="*/ 4 h 10"/>
                          <a:gd name="T18" fmla="*/ 16 w 21"/>
                          <a:gd name="T19" fmla="*/ 7 h 10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</a:cxnLst>
                        <a:rect l="0" t="0" r="r" b="b"/>
                        <a:pathLst>
                          <a:path w="21" h="10">
                            <a:moveTo>
                              <a:pt x="16" y="7"/>
                            </a:moveTo>
                            <a:lnTo>
                              <a:pt x="20" y="9"/>
                            </a:lnTo>
                            <a:lnTo>
                              <a:pt x="16" y="8"/>
                            </a:lnTo>
                            <a:lnTo>
                              <a:pt x="6" y="6"/>
                            </a:lnTo>
                            <a:lnTo>
                              <a:pt x="2" y="5"/>
                            </a:lnTo>
                            <a:lnTo>
                              <a:pt x="1" y="2"/>
                            </a:lnTo>
                            <a:lnTo>
                              <a:pt x="0" y="0"/>
                            </a:lnTo>
                            <a:lnTo>
                              <a:pt x="3" y="3"/>
                            </a:lnTo>
                            <a:lnTo>
                              <a:pt x="5" y="4"/>
                            </a:lnTo>
                            <a:lnTo>
                              <a:pt x="16" y="7"/>
                            </a:lnTo>
                          </a:path>
                        </a:pathLst>
                      </a:custGeom>
                      <a:grpFill/>
                      <a:ln w="6350" cap="flat">
                        <a:solidFill>
                          <a:schemeClr val="bg2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es-SV">
                          <a:latin typeface="NanumGothic" panose="020D0604000000000000" pitchFamily="34" charset="-127"/>
                          <a:ea typeface="NanumGothic" panose="020D0604000000000000" pitchFamily="34" charset="-127"/>
                        </a:endParaRPr>
                      </a:p>
                    </p:txBody>
                  </p:sp>
                </p:grpSp>
                <p:sp>
                  <p:nvSpPr>
                    <p:cNvPr id="389" name="Freeform 242">
                      <a:extLst>
                        <a:ext uri="{FF2B5EF4-FFF2-40B4-BE49-F238E27FC236}">
                          <a16:creationId xmlns:a16="http://schemas.microsoft.com/office/drawing/2014/main" id="{FDB76CC4-B847-A66C-1E7A-0BE19044358E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7637817" y="5973639"/>
                      <a:ext cx="38452" cy="54929"/>
                    </a:xfrm>
                    <a:custGeom>
                      <a:avLst/>
                      <a:gdLst>
                        <a:gd name="T0" fmla="*/ 29 w 30"/>
                        <a:gd name="T1" fmla="*/ 23 h 43"/>
                        <a:gd name="T2" fmla="*/ 29 w 30"/>
                        <a:gd name="T3" fmla="*/ 18 h 43"/>
                        <a:gd name="T4" fmla="*/ 27 w 30"/>
                        <a:gd name="T5" fmla="*/ 16 h 43"/>
                        <a:gd name="T6" fmla="*/ 25 w 30"/>
                        <a:gd name="T7" fmla="*/ 16 h 43"/>
                        <a:gd name="T8" fmla="*/ 23 w 30"/>
                        <a:gd name="T9" fmla="*/ 11 h 43"/>
                        <a:gd name="T10" fmla="*/ 19 w 30"/>
                        <a:gd name="T11" fmla="*/ 4 h 43"/>
                        <a:gd name="T12" fmla="*/ 16 w 30"/>
                        <a:gd name="T13" fmla="*/ 1 h 43"/>
                        <a:gd name="T14" fmla="*/ 15 w 30"/>
                        <a:gd name="T15" fmla="*/ 0 h 43"/>
                        <a:gd name="T16" fmla="*/ 14 w 30"/>
                        <a:gd name="T17" fmla="*/ 2 h 43"/>
                        <a:gd name="T18" fmla="*/ 15 w 30"/>
                        <a:gd name="T19" fmla="*/ 5 h 43"/>
                        <a:gd name="T20" fmla="*/ 11 w 30"/>
                        <a:gd name="T21" fmla="*/ 2 h 43"/>
                        <a:gd name="T22" fmla="*/ 8 w 30"/>
                        <a:gd name="T23" fmla="*/ 2 h 43"/>
                        <a:gd name="T24" fmla="*/ 1 w 30"/>
                        <a:gd name="T25" fmla="*/ 5 h 43"/>
                        <a:gd name="T26" fmla="*/ 0 w 30"/>
                        <a:gd name="T27" fmla="*/ 8 h 43"/>
                        <a:gd name="T28" fmla="*/ 0 w 30"/>
                        <a:gd name="T29" fmla="*/ 12 h 43"/>
                        <a:gd name="T30" fmla="*/ 1 w 30"/>
                        <a:gd name="T31" fmla="*/ 13 h 43"/>
                        <a:gd name="T32" fmla="*/ 6 w 30"/>
                        <a:gd name="T33" fmla="*/ 16 h 43"/>
                        <a:gd name="T34" fmla="*/ 9 w 30"/>
                        <a:gd name="T35" fmla="*/ 15 h 43"/>
                        <a:gd name="T36" fmla="*/ 15 w 30"/>
                        <a:gd name="T37" fmla="*/ 21 h 43"/>
                        <a:gd name="T38" fmla="*/ 17 w 30"/>
                        <a:gd name="T39" fmla="*/ 28 h 43"/>
                        <a:gd name="T40" fmla="*/ 18 w 30"/>
                        <a:gd name="T41" fmla="*/ 31 h 43"/>
                        <a:gd name="T42" fmla="*/ 22 w 30"/>
                        <a:gd name="T43" fmla="*/ 34 h 43"/>
                        <a:gd name="T44" fmla="*/ 23 w 30"/>
                        <a:gd name="T45" fmla="*/ 37 h 43"/>
                        <a:gd name="T46" fmla="*/ 23 w 30"/>
                        <a:gd name="T47" fmla="*/ 42 h 43"/>
                        <a:gd name="T48" fmla="*/ 26 w 30"/>
                        <a:gd name="T49" fmla="*/ 40 h 43"/>
                        <a:gd name="T50" fmla="*/ 26 w 30"/>
                        <a:gd name="T51" fmla="*/ 39 h 43"/>
                        <a:gd name="T52" fmla="*/ 24 w 30"/>
                        <a:gd name="T53" fmla="*/ 35 h 43"/>
                        <a:gd name="T54" fmla="*/ 25 w 30"/>
                        <a:gd name="T55" fmla="*/ 32 h 43"/>
                        <a:gd name="T56" fmla="*/ 29 w 30"/>
                        <a:gd name="T57" fmla="*/ 23 h 4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</a:cxnLst>
                      <a:rect l="0" t="0" r="r" b="b"/>
                      <a:pathLst>
                        <a:path w="30" h="43">
                          <a:moveTo>
                            <a:pt x="29" y="23"/>
                          </a:moveTo>
                          <a:lnTo>
                            <a:pt x="29" y="18"/>
                          </a:lnTo>
                          <a:lnTo>
                            <a:pt x="27" y="16"/>
                          </a:lnTo>
                          <a:lnTo>
                            <a:pt x="25" y="16"/>
                          </a:lnTo>
                          <a:lnTo>
                            <a:pt x="23" y="11"/>
                          </a:lnTo>
                          <a:lnTo>
                            <a:pt x="19" y="4"/>
                          </a:lnTo>
                          <a:lnTo>
                            <a:pt x="16" y="1"/>
                          </a:lnTo>
                          <a:lnTo>
                            <a:pt x="15" y="0"/>
                          </a:lnTo>
                          <a:lnTo>
                            <a:pt x="14" y="2"/>
                          </a:lnTo>
                          <a:lnTo>
                            <a:pt x="15" y="5"/>
                          </a:lnTo>
                          <a:lnTo>
                            <a:pt x="11" y="2"/>
                          </a:lnTo>
                          <a:lnTo>
                            <a:pt x="8" y="2"/>
                          </a:lnTo>
                          <a:lnTo>
                            <a:pt x="1" y="5"/>
                          </a:lnTo>
                          <a:lnTo>
                            <a:pt x="0" y="8"/>
                          </a:lnTo>
                          <a:lnTo>
                            <a:pt x="0" y="12"/>
                          </a:lnTo>
                          <a:lnTo>
                            <a:pt x="1" y="13"/>
                          </a:lnTo>
                          <a:lnTo>
                            <a:pt x="6" y="16"/>
                          </a:lnTo>
                          <a:lnTo>
                            <a:pt x="9" y="15"/>
                          </a:lnTo>
                          <a:lnTo>
                            <a:pt x="15" y="21"/>
                          </a:lnTo>
                          <a:lnTo>
                            <a:pt x="17" y="28"/>
                          </a:lnTo>
                          <a:lnTo>
                            <a:pt x="18" y="31"/>
                          </a:lnTo>
                          <a:lnTo>
                            <a:pt x="22" y="34"/>
                          </a:lnTo>
                          <a:lnTo>
                            <a:pt x="23" y="37"/>
                          </a:lnTo>
                          <a:lnTo>
                            <a:pt x="23" y="42"/>
                          </a:lnTo>
                          <a:lnTo>
                            <a:pt x="26" y="40"/>
                          </a:lnTo>
                          <a:lnTo>
                            <a:pt x="26" y="39"/>
                          </a:lnTo>
                          <a:lnTo>
                            <a:pt x="24" y="35"/>
                          </a:lnTo>
                          <a:lnTo>
                            <a:pt x="25" y="32"/>
                          </a:lnTo>
                          <a:lnTo>
                            <a:pt x="29" y="23"/>
                          </a:lnTo>
                        </a:path>
                      </a:pathLst>
                    </a:custGeom>
                    <a:grpFill/>
                    <a:ln w="6350" cap="flat">
                      <a:solidFill>
                        <a:schemeClr val="bg2"/>
                      </a:solidFill>
                      <a:bevel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s-SV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p:txBody>
                </p:sp>
                <p:sp>
                  <p:nvSpPr>
                    <p:cNvPr id="390" name="Freeform 244">
                      <a:extLst>
                        <a:ext uri="{FF2B5EF4-FFF2-40B4-BE49-F238E27FC236}">
                          <a16:creationId xmlns:a16="http://schemas.microsoft.com/office/drawing/2014/main" id="{A065A0B8-408E-420B-F8FD-649E7F357D30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7484015" y="6187862"/>
                      <a:ext cx="76901" cy="82396"/>
                    </a:xfrm>
                    <a:custGeom>
                      <a:avLst/>
                      <a:gdLst>
                        <a:gd name="T0" fmla="*/ 1 w 62"/>
                        <a:gd name="T1" fmla="*/ 48 h 67"/>
                        <a:gd name="T2" fmla="*/ 5 w 62"/>
                        <a:gd name="T3" fmla="*/ 60 h 67"/>
                        <a:gd name="T4" fmla="*/ 12 w 62"/>
                        <a:gd name="T5" fmla="*/ 66 h 67"/>
                        <a:gd name="T6" fmla="*/ 19 w 62"/>
                        <a:gd name="T7" fmla="*/ 65 h 67"/>
                        <a:gd name="T8" fmla="*/ 28 w 62"/>
                        <a:gd name="T9" fmla="*/ 63 h 67"/>
                        <a:gd name="T10" fmla="*/ 41 w 62"/>
                        <a:gd name="T11" fmla="*/ 55 h 67"/>
                        <a:gd name="T12" fmla="*/ 48 w 62"/>
                        <a:gd name="T13" fmla="*/ 46 h 67"/>
                        <a:gd name="T14" fmla="*/ 50 w 62"/>
                        <a:gd name="T15" fmla="*/ 39 h 67"/>
                        <a:gd name="T16" fmla="*/ 56 w 62"/>
                        <a:gd name="T17" fmla="*/ 33 h 67"/>
                        <a:gd name="T18" fmla="*/ 57 w 62"/>
                        <a:gd name="T19" fmla="*/ 35 h 67"/>
                        <a:gd name="T20" fmla="*/ 58 w 62"/>
                        <a:gd name="T21" fmla="*/ 40 h 67"/>
                        <a:gd name="T22" fmla="*/ 59 w 62"/>
                        <a:gd name="T23" fmla="*/ 39 h 67"/>
                        <a:gd name="T24" fmla="*/ 61 w 62"/>
                        <a:gd name="T25" fmla="*/ 36 h 67"/>
                        <a:gd name="T26" fmla="*/ 60 w 62"/>
                        <a:gd name="T27" fmla="*/ 28 h 67"/>
                        <a:gd name="T28" fmla="*/ 58 w 62"/>
                        <a:gd name="T29" fmla="*/ 22 h 67"/>
                        <a:gd name="T30" fmla="*/ 53 w 62"/>
                        <a:gd name="T31" fmla="*/ 17 h 67"/>
                        <a:gd name="T32" fmla="*/ 29 w 62"/>
                        <a:gd name="T33" fmla="*/ 0 h 67"/>
                        <a:gd name="T34" fmla="*/ 21 w 62"/>
                        <a:gd name="T35" fmla="*/ 0 h 67"/>
                        <a:gd name="T36" fmla="*/ 17 w 62"/>
                        <a:gd name="T37" fmla="*/ 1 h 67"/>
                        <a:gd name="T38" fmla="*/ 11 w 62"/>
                        <a:gd name="T39" fmla="*/ 6 h 67"/>
                        <a:gd name="T40" fmla="*/ 4 w 62"/>
                        <a:gd name="T41" fmla="*/ 14 h 67"/>
                        <a:gd name="T42" fmla="*/ 1 w 62"/>
                        <a:gd name="T43" fmla="*/ 20 h 67"/>
                        <a:gd name="T44" fmla="*/ 1 w 62"/>
                        <a:gd name="T45" fmla="*/ 28 h 67"/>
                        <a:gd name="T46" fmla="*/ 0 w 62"/>
                        <a:gd name="T47" fmla="*/ 35 h 67"/>
                        <a:gd name="T48" fmla="*/ 0 w 62"/>
                        <a:gd name="T49" fmla="*/ 40 h 67"/>
                        <a:gd name="T50" fmla="*/ 1 w 62"/>
                        <a:gd name="T51" fmla="*/ 45 h 67"/>
                        <a:gd name="T52" fmla="*/ 1 w 62"/>
                        <a:gd name="T53" fmla="*/ 48 h 6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</a:cxnLst>
                      <a:rect l="0" t="0" r="r" b="b"/>
                      <a:pathLst>
                        <a:path w="62" h="67">
                          <a:moveTo>
                            <a:pt x="1" y="48"/>
                          </a:moveTo>
                          <a:lnTo>
                            <a:pt x="5" y="60"/>
                          </a:lnTo>
                          <a:lnTo>
                            <a:pt x="12" y="66"/>
                          </a:lnTo>
                          <a:lnTo>
                            <a:pt x="19" y="65"/>
                          </a:lnTo>
                          <a:lnTo>
                            <a:pt x="28" y="63"/>
                          </a:lnTo>
                          <a:lnTo>
                            <a:pt x="41" y="55"/>
                          </a:lnTo>
                          <a:lnTo>
                            <a:pt x="48" y="46"/>
                          </a:lnTo>
                          <a:lnTo>
                            <a:pt x="50" y="39"/>
                          </a:lnTo>
                          <a:lnTo>
                            <a:pt x="56" y="33"/>
                          </a:lnTo>
                          <a:lnTo>
                            <a:pt x="57" y="35"/>
                          </a:lnTo>
                          <a:lnTo>
                            <a:pt x="58" y="40"/>
                          </a:lnTo>
                          <a:lnTo>
                            <a:pt x="59" y="39"/>
                          </a:lnTo>
                          <a:lnTo>
                            <a:pt x="61" y="36"/>
                          </a:lnTo>
                          <a:lnTo>
                            <a:pt x="60" y="28"/>
                          </a:lnTo>
                          <a:lnTo>
                            <a:pt x="58" y="22"/>
                          </a:lnTo>
                          <a:lnTo>
                            <a:pt x="53" y="17"/>
                          </a:lnTo>
                          <a:lnTo>
                            <a:pt x="29" y="0"/>
                          </a:lnTo>
                          <a:lnTo>
                            <a:pt x="21" y="0"/>
                          </a:lnTo>
                          <a:lnTo>
                            <a:pt x="17" y="1"/>
                          </a:lnTo>
                          <a:lnTo>
                            <a:pt x="11" y="6"/>
                          </a:lnTo>
                          <a:lnTo>
                            <a:pt x="4" y="14"/>
                          </a:lnTo>
                          <a:lnTo>
                            <a:pt x="1" y="20"/>
                          </a:lnTo>
                          <a:lnTo>
                            <a:pt x="1" y="28"/>
                          </a:lnTo>
                          <a:lnTo>
                            <a:pt x="0" y="35"/>
                          </a:lnTo>
                          <a:lnTo>
                            <a:pt x="0" y="40"/>
                          </a:lnTo>
                          <a:lnTo>
                            <a:pt x="1" y="45"/>
                          </a:lnTo>
                          <a:lnTo>
                            <a:pt x="1" y="48"/>
                          </a:lnTo>
                        </a:path>
                      </a:pathLst>
                    </a:custGeom>
                    <a:grpFill/>
                    <a:ln w="6350" cap="flat">
                      <a:solidFill>
                        <a:schemeClr val="bg2"/>
                      </a:solidFill>
                      <a:bevel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s-SV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p:txBody>
                </p:sp>
                <p:sp>
                  <p:nvSpPr>
                    <p:cNvPr id="391" name="Freeform 246">
                      <a:extLst>
                        <a:ext uri="{FF2B5EF4-FFF2-40B4-BE49-F238E27FC236}">
                          <a16:creationId xmlns:a16="http://schemas.microsoft.com/office/drawing/2014/main" id="{ABA5746D-B3E9-9997-B153-94798CB3940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7874015" y="6083498"/>
                      <a:ext cx="76901" cy="87887"/>
                    </a:xfrm>
                    <a:custGeom>
                      <a:avLst/>
                      <a:gdLst>
                        <a:gd name="T0" fmla="*/ 3 w 62"/>
                        <a:gd name="T1" fmla="*/ 31 h 71"/>
                        <a:gd name="T2" fmla="*/ 5 w 62"/>
                        <a:gd name="T3" fmla="*/ 35 h 71"/>
                        <a:gd name="T4" fmla="*/ 6 w 62"/>
                        <a:gd name="T5" fmla="*/ 38 h 71"/>
                        <a:gd name="T6" fmla="*/ 14 w 62"/>
                        <a:gd name="T7" fmla="*/ 52 h 71"/>
                        <a:gd name="T8" fmla="*/ 16 w 62"/>
                        <a:gd name="T9" fmla="*/ 53 h 71"/>
                        <a:gd name="T10" fmla="*/ 18 w 62"/>
                        <a:gd name="T11" fmla="*/ 51 h 71"/>
                        <a:gd name="T12" fmla="*/ 20 w 62"/>
                        <a:gd name="T13" fmla="*/ 49 h 71"/>
                        <a:gd name="T14" fmla="*/ 23 w 62"/>
                        <a:gd name="T15" fmla="*/ 52 h 71"/>
                        <a:gd name="T16" fmla="*/ 27 w 62"/>
                        <a:gd name="T17" fmla="*/ 52 h 71"/>
                        <a:gd name="T18" fmla="*/ 31 w 62"/>
                        <a:gd name="T19" fmla="*/ 54 h 71"/>
                        <a:gd name="T20" fmla="*/ 33 w 62"/>
                        <a:gd name="T21" fmla="*/ 61 h 71"/>
                        <a:gd name="T22" fmla="*/ 33 w 62"/>
                        <a:gd name="T23" fmla="*/ 66 h 71"/>
                        <a:gd name="T24" fmla="*/ 35 w 62"/>
                        <a:gd name="T25" fmla="*/ 67 h 71"/>
                        <a:gd name="T26" fmla="*/ 38 w 62"/>
                        <a:gd name="T27" fmla="*/ 68 h 71"/>
                        <a:gd name="T28" fmla="*/ 41 w 62"/>
                        <a:gd name="T29" fmla="*/ 70 h 71"/>
                        <a:gd name="T30" fmla="*/ 44 w 62"/>
                        <a:gd name="T31" fmla="*/ 70 h 71"/>
                        <a:gd name="T32" fmla="*/ 47 w 62"/>
                        <a:gd name="T33" fmla="*/ 68 h 71"/>
                        <a:gd name="T34" fmla="*/ 53 w 62"/>
                        <a:gd name="T35" fmla="*/ 70 h 71"/>
                        <a:gd name="T36" fmla="*/ 56 w 62"/>
                        <a:gd name="T37" fmla="*/ 68 h 71"/>
                        <a:gd name="T38" fmla="*/ 59 w 62"/>
                        <a:gd name="T39" fmla="*/ 67 h 71"/>
                        <a:gd name="T40" fmla="*/ 61 w 62"/>
                        <a:gd name="T41" fmla="*/ 61 h 71"/>
                        <a:gd name="T42" fmla="*/ 61 w 62"/>
                        <a:gd name="T43" fmla="*/ 53 h 71"/>
                        <a:gd name="T44" fmla="*/ 59 w 62"/>
                        <a:gd name="T45" fmla="*/ 48 h 71"/>
                        <a:gd name="T46" fmla="*/ 58 w 62"/>
                        <a:gd name="T47" fmla="*/ 46 h 71"/>
                        <a:gd name="T48" fmla="*/ 51 w 62"/>
                        <a:gd name="T49" fmla="*/ 41 h 71"/>
                        <a:gd name="T50" fmla="*/ 45 w 62"/>
                        <a:gd name="T51" fmla="*/ 33 h 71"/>
                        <a:gd name="T52" fmla="*/ 35 w 62"/>
                        <a:gd name="T53" fmla="*/ 25 h 71"/>
                        <a:gd name="T54" fmla="*/ 31 w 62"/>
                        <a:gd name="T55" fmla="*/ 20 h 71"/>
                        <a:gd name="T56" fmla="*/ 28 w 62"/>
                        <a:gd name="T57" fmla="*/ 15 h 71"/>
                        <a:gd name="T58" fmla="*/ 25 w 62"/>
                        <a:gd name="T59" fmla="*/ 10 h 71"/>
                        <a:gd name="T60" fmla="*/ 19 w 62"/>
                        <a:gd name="T61" fmla="*/ 4 h 71"/>
                        <a:gd name="T62" fmla="*/ 17 w 62"/>
                        <a:gd name="T63" fmla="*/ 1 h 71"/>
                        <a:gd name="T64" fmla="*/ 16 w 62"/>
                        <a:gd name="T65" fmla="*/ 0 h 71"/>
                        <a:gd name="T66" fmla="*/ 9 w 62"/>
                        <a:gd name="T67" fmla="*/ 4 h 71"/>
                        <a:gd name="T68" fmla="*/ 6 w 62"/>
                        <a:gd name="T69" fmla="*/ 10 h 71"/>
                        <a:gd name="T70" fmla="*/ 4 w 62"/>
                        <a:gd name="T71" fmla="*/ 11 h 71"/>
                        <a:gd name="T72" fmla="*/ 1 w 62"/>
                        <a:gd name="T73" fmla="*/ 14 h 71"/>
                        <a:gd name="T74" fmla="*/ 0 w 62"/>
                        <a:gd name="T75" fmla="*/ 19 h 71"/>
                        <a:gd name="T76" fmla="*/ 3 w 62"/>
                        <a:gd name="T77" fmla="*/ 29 h 71"/>
                        <a:gd name="T78" fmla="*/ 3 w 62"/>
                        <a:gd name="T79" fmla="*/ 31 h 7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</a:cxnLst>
                      <a:rect l="0" t="0" r="r" b="b"/>
                      <a:pathLst>
                        <a:path w="62" h="71">
                          <a:moveTo>
                            <a:pt x="3" y="31"/>
                          </a:moveTo>
                          <a:lnTo>
                            <a:pt x="5" y="35"/>
                          </a:lnTo>
                          <a:lnTo>
                            <a:pt x="6" y="38"/>
                          </a:lnTo>
                          <a:lnTo>
                            <a:pt x="14" y="52"/>
                          </a:lnTo>
                          <a:lnTo>
                            <a:pt x="16" y="53"/>
                          </a:lnTo>
                          <a:lnTo>
                            <a:pt x="18" y="51"/>
                          </a:lnTo>
                          <a:lnTo>
                            <a:pt x="20" y="49"/>
                          </a:lnTo>
                          <a:lnTo>
                            <a:pt x="23" y="52"/>
                          </a:lnTo>
                          <a:lnTo>
                            <a:pt x="27" y="52"/>
                          </a:lnTo>
                          <a:lnTo>
                            <a:pt x="31" y="54"/>
                          </a:lnTo>
                          <a:lnTo>
                            <a:pt x="33" y="61"/>
                          </a:lnTo>
                          <a:lnTo>
                            <a:pt x="33" y="66"/>
                          </a:lnTo>
                          <a:lnTo>
                            <a:pt x="35" y="67"/>
                          </a:lnTo>
                          <a:lnTo>
                            <a:pt x="38" y="68"/>
                          </a:lnTo>
                          <a:lnTo>
                            <a:pt x="41" y="70"/>
                          </a:lnTo>
                          <a:lnTo>
                            <a:pt x="44" y="70"/>
                          </a:lnTo>
                          <a:lnTo>
                            <a:pt x="47" y="68"/>
                          </a:lnTo>
                          <a:lnTo>
                            <a:pt x="53" y="70"/>
                          </a:lnTo>
                          <a:lnTo>
                            <a:pt x="56" y="68"/>
                          </a:lnTo>
                          <a:lnTo>
                            <a:pt x="59" y="67"/>
                          </a:lnTo>
                          <a:lnTo>
                            <a:pt x="61" y="61"/>
                          </a:lnTo>
                          <a:lnTo>
                            <a:pt x="61" y="53"/>
                          </a:lnTo>
                          <a:lnTo>
                            <a:pt x="59" y="48"/>
                          </a:lnTo>
                          <a:lnTo>
                            <a:pt x="58" y="46"/>
                          </a:lnTo>
                          <a:lnTo>
                            <a:pt x="51" y="41"/>
                          </a:lnTo>
                          <a:lnTo>
                            <a:pt x="45" y="33"/>
                          </a:lnTo>
                          <a:lnTo>
                            <a:pt x="35" y="25"/>
                          </a:lnTo>
                          <a:lnTo>
                            <a:pt x="31" y="20"/>
                          </a:lnTo>
                          <a:lnTo>
                            <a:pt x="28" y="15"/>
                          </a:lnTo>
                          <a:lnTo>
                            <a:pt x="25" y="10"/>
                          </a:lnTo>
                          <a:lnTo>
                            <a:pt x="19" y="4"/>
                          </a:lnTo>
                          <a:lnTo>
                            <a:pt x="17" y="1"/>
                          </a:lnTo>
                          <a:lnTo>
                            <a:pt x="16" y="0"/>
                          </a:lnTo>
                          <a:lnTo>
                            <a:pt x="9" y="4"/>
                          </a:lnTo>
                          <a:lnTo>
                            <a:pt x="6" y="10"/>
                          </a:lnTo>
                          <a:lnTo>
                            <a:pt x="4" y="11"/>
                          </a:lnTo>
                          <a:lnTo>
                            <a:pt x="1" y="14"/>
                          </a:lnTo>
                          <a:lnTo>
                            <a:pt x="0" y="19"/>
                          </a:lnTo>
                          <a:lnTo>
                            <a:pt x="3" y="29"/>
                          </a:lnTo>
                          <a:lnTo>
                            <a:pt x="3" y="31"/>
                          </a:lnTo>
                        </a:path>
                      </a:pathLst>
                    </a:custGeom>
                    <a:grpFill/>
                    <a:ln w="6350" cap="flat">
                      <a:solidFill>
                        <a:schemeClr val="bg2"/>
                      </a:solidFill>
                      <a:bevel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s-SV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p:txBody>
                </p:sp>
              </p:grpSp>
              <p:sp>
                <p:nvSpPr>
                  <p:cNvPr id="387" name="Freeform 248">
                    <a:extLst>
                      <a:ext uri="{FF2B5EF4-FFF2-40B4-BE49-F238E27FC236}">
                        <a16:creationId xmlns:a16="http://schemas.microsoft.com/office/drawing/2014/main" id="{B66DA438-F0C8-696B-B842-9D102EFA0A6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93032" y="6143918"/>
                    <a:ext cx="1472107" cy="2043372"/>
                  </a:xfrm>
                  <a:custGeom>
                    <a:avLst/>
                    <a:gdLst>
                      <a:gd name="T0" fmla="*/ 957 w 1183"/>
                      <a:gd name="T1" fmla="*/ 1085 h 1641"/>
                      <a:gd name="T2" fmla="*/ 949 w 1183"/>
                      <a:gd name="T3" fmla="*/ 1031 h 1641"/>
                      <a:gd name="T4" fmla="*/ 954 w 1183"/>
                      <a:gd name="T5" fmla="*/ 997 h 1641"/>
                      <a:gd name="T6" fmla="*/ 948 w 1183"/>
                      <a:gd name="T7" fmla="*/ 941 h 1641"/>
                      <a:gd name="T8" fmla="*/ 928 w 1183"/>
                      <a:gd name="T9" fmla="*/ 876 h 1641"/>
                      <a:gd name="T10" fmla="*/ 970 w 1183"/>
                      <a:gd name="T11" fmla="*/ 796 h 1641"/>
                      <a:gd name="T12" fmla="*/ 975 w 1183"/>
                      <a:gd name="T13" fmla="*/ 585 h 1641"/>
                      <a:gd name="T14" fmla="*/ 982 w 1183"/>
                      <a:gd name="T15" fmla="*/ 453 h 1641"/>
                      <a:gd name="T16" fmla="*/ 1041 w 1183"/>
                      <a:gd name="T17" fmla="*/ 352 h 1641"/>
                      <a:gd name="T18" fmla="*/ 1147 w 1183"/>
                      <a:gd name="T19" fmla="*/ 250 h 1641"/>
                      <a:gd name="T20" fmla="*/ 1165 w 1183"/>
                      <a:gd name="T21" fmla="*/ 119 h 1641"/>
                      <a:gd name="T22" fmla="*/ 999 w 1183"/>
                      <a:gd name="T23" fmla="*/ 32 h 1641"/>
                      <a:gd name="T24" fmla="*/ 961 w 1183"/>
                      <a:gd name="T25" fmla="*/ 83 h 1641"/>
                      <a:gd name="T26" fmla="*/ 792 w 1183"/>
                      <a:gd name="T27" fmla="*/ 137 h 1641"/>
                      <a:gd name="T28" fmla="*/ 762 w 1183"/>
                      <a:gd name="T29" fmla="*/ 137 h 1641"/>
                      <a:gd name="T30" fmla="*/ 625 w 1183"/>
                      <a:gd name="T31" fmla="*/ 205 h 1641"/>
                      <a:gd name="T32" fmla="*/ 573 w 1183"/>
                      <a:gd name="T33" fmla="*/ 142 h 1641"/>
                      <a:gd name="T34" fmla="*/ 517 w 1183"/>
                      <a:gd name="T35" fmla="*/ 285 h 1641"/>
                      <a:gd name="T36" fmla="*/ 406 w 1183"/>
                      <a:gd name="T37" fmla="*/ 324 h 1641"/>
                      <a:gd name="T38" fmla="*/ 298 w 1183"/>
                      <a:gd name="T39" fmla="*/ 381 h 1641"/>
                      <a:gd name="T40" fmla="*/ 268 w 1183"/>
                      <a:gd name="T41" fmla="*/ 453 h 1641"/>
                      <a:gd name="T42" fmla="*/ 183 w 1183"/>
                      <a:gd name="T43" fmla="*/ 297 h 1641"/>
                      <a:gd name="T44" fmla="*/ 190 w 1183"/>
                      <a:gd name="T45" fmla="*/ 262 h 1641"/>
                      <a:gd name="T46" fmla="*/ 420 w 1183"/>
                      <a:gd name="T47" fmla="*/ 224 h 1641"/>
                      <a:gd name="T48" fmla="*/ 228 w 1183"/>
                      <a:gd name="T49" fmla="*/ 63 h 1641"/>
                      <a:gd name="T50" fmla="*/ 169 w 1183"/>
                      <a:gd name="T51" fmla="*/ 31 h 1641"/>
                      <a:gd name="T52" fmla="*/ 87 w 1183"/>
                      <a:gd name="T53" fmla="*/ 32 h 1641"/>
                      <a:gd name="T54" fmla="*/ 60 w 1183"/>
                      <a:gd name="T55" fmla="*/ 161 h 1641"/>
                      <a:gd name="T56" fmla="*/ 77 w 1183"/>
                      <a:gd name="T57" fmla="*/ 347 h 1641"/>
                      <a:gd name="T58" fmla="*/ 83 w 1183"/>
                      <a:gd name="T59" fmla="*/ 440 h 1641"/>
                      <a:gd name="T60" fmla="*/ 95 w 1183"/>
                      <a:gd name="T61" fmla="*/ 594 h 1641"/>
                      <a:gd name="T62" fmla="*/ 68 w 1183"/>
                      <a:gd name="T63" fmla="*/ 711 h 1641"/>
                      <a:gd name="T64" fmla="*/ 22 w 1183"/>
                      <a:gd name="T65" fmla="*/ 757 h 1641"/>
                      <a:gd name="T66" fmla="*/ 12 w 1183"/>
                      <a:gd name="T67" fmla="*/ 852 h 1641"/>
                      <a:gd name="T68" fmla="*/ 20 w 1183"/>
                      <a:gd name="T69" fmla="*/ 921 h 1641"/>
                      <a:gd name="T70" fmla="*/ 69 w 1183"/>
                      <a:gd name="T71" fmla="*/ 967 h 1641"/>
                      <a:gd name="T72" fmla="*/ 107 w 1183"/>
                      <a:gd name="T73" fmla="*/ 1010 h 1641"/>
                      <a:gd name="T74" fmla="*/ 155 w 1183"/>
                      <a:gd name="T75" fmla="*/ 1081 h 1641"/>
                      <a:gd name="T76" fmla="*/ 128 w 1183"/>
                      <a:gd name="T77" fmla="*/ 1124 h 1641"/>
                      <a:gd name="T78" fmla="*/ 186 w 1183"/>
                      <a:gd name="T79" fmla="*/ 1144 h 1641"/>
                      <a:gd name="T80" fmla="*/ 233 w 1183"/>
                      <a:gd name="T81" fmla="*/ 1199 h 1641"/>
                      <a:gd name="T82" fmla="*/ 271 w 1183"/>
                      <a:gd name="T83" fmla="*/ 1242 h 1641"/>
                      <a:gd name="T84" fmla="*/ 344 w 1183"/>
                      <a:gd name="T85" fmla="*/ 1259 h 1641"/>
                      <a:gd name="T86" fmla="*/ 376 w 1183"/>
                      <a:gd name="T87" fmla="*/ 1306 h 1641"/>
                      <a:gd name="T88" fmla="*/ 375 w 1183"/>
                      <a:gd name="T89" fmla="*/ 1357 h 1641"/>
                      <a:gd name="T90" fmla="*/ 346 w 1183"/>
                      <a:gd name="T91" fmla="*/ 1384 h 1641"/>
                      <a:gd name="T92" fmla="*/ 339 w 1183"/>
                      <a:gd name="T93" fmla="*/ 1435 h 1641"/>
                      <a:gd name="T94" fmla="*/ 289 w 1183"/>
                      <a:gd name="T95" fmla="*/ 1471 h 1641"/>
                      <a:gd name="T96" fmla="*/ 414 w 1183"/>
                      <a:gd name="T97" fmla="*/ 1549 h 1641"/>
                      <a:gd name="T98" fmla="*/ 507 w 1183"/>
                      <a:gd name="T99" fmla="*/ 1583 h 1641"/>
                      <a:gd name="T100" fmla="*/ 573 w 1183"/>
                      <a:gd name="T101" fmla="*/ 1608 h 1641"/>
                      <a:gd name="T102" fmla="*/ 641 w 1183"/>
                      <a:gd name="T103" fmla="*/ 1624 h 1641"/>
                      <a:gd name="T104" fmla="*/ 609 w 1183"/>
                      <a:gd name="T105" fmla="*/ 1525 h 1641"/>
                      <a:gd name="T106" fmla="*/ 614 w 1183"/>
                      <a:gd name="T107" fmla="*/ 1456 h 1641"/>
                      <a:gd name="T108" fmla="*/ 666 w 1183"/>
                      <a:gd name="T109" fmla="*/ 1426 h 1641"/>
                      <a:gd name="T110" fmla="*/ 616 w 1183"/>
                      <a:gd name="T111" fmla="*/ 1359 h 1641"/>
                      <a:gd name="T112" fmla="*/ 607 w 1183"/>
                      <a:gd name="T113" fmla="*/ 1255 h 1641"/>
                      <a:gd name="T114" fmla="*/ 656 w 1183"/>
                      <a:gd name="T115" fmla="*/ 1226 h 1641"/>
                      <a:gd name="T116" fmla="*/ 751 w 1183"/>
                      <a:gd name="T117" fmla="*/ 1177 h 1641"/>
                      <a:gd name="T118" fmla="*/ 827 w 1183"/>
                      <a:gd name="T119" fmla="*/ 1231 h 1641"/>
                      <a:gd name="T120" fmla="*/ 898 w 1183"/>
                      <a:gd name="T121" fmla="*/ 1207 h 1641"/>
                      <a:gd name="T122" fmla="*/ 989 w 1183"/>
                      <a:gd name="T123" fmla="*/ 1229 h 1641"/>
                      <a:gd name="T124" fmla="*/ 996 w 1183"/>
                      <a:gd name="T125" fmla="*/ 1166 h 16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1183" h="1641">
                        <a:moveTo>
                          <a:pt x="991" y="1155"/>
                        </a:moveTo>
                        <a:lnTo>
                          <a:pt x="994" y="1148"/>
                        </a:lnTo>
                        <a:lnTo>
                          <a:pt x="999" y="1144"/>
                        </a:lnTo>
                        <a:lnTo>
                          <a:pt x="997" y="1137"/>
                        </a:lnTo>
                        <a:lnTo>
                          <a:pt x="990" y="1138"/>
                        </a:lnTo>
                        <a:lnTo>
                          <a:pt x="987" y="1135"/>
                        </a:lnTo>
                        <a:lnTo>
                          <a:pt x="986" y="1136"/>
                        </a:lnTo>
                        <a:lnTo>
                          <a:pt x="982" y="1134"/>
                        </a:lnTo>
                        <a:lnTo>
                          <a:pt x="978" y="1135"/>
                        </a:lnTo>
                        <a:lnTo>
                          <a:pt x="977" y="1133"/>
                        </a:lnTo>
                        <a:lnTo>
                          <a:pt x="976" y="1133"/>
                        </a:lnTo>
                        <a:lnTo>
                          <a:pt x="970" y="1136"/>
                        </a:lnTo>
                        <a:lnTo>
                          <a:pt x="969" y="1138"/>
                        </a:lnTo>
                        <a:lnTo>
                          <a:pt x="970" y="1143"/>
                        </a:lnTo>
                        <a:lnTo>
                          <a:pt x="964" y="1140"/>
                        </a:lnTo>
                        <a:lnTo>
                          <a:pt x="962" y="1135"/>
                        </a:lnTo>
                        <a:lnTo>
                          <a:pt x="957" y="1135"/>
                        </a:lnTo>
                        <a:lnTo>
                          <a:pt x="955" y="1132"/>
                        </a:lnTo>
                        <a:lnTo>
                          <a:pt x="957" y="1130"/>
                        </a:lnTo>
                        <a:lnTo>
                          <a:pt x="954" y="1125"/>
                        </a:lnTo>
                        <a:lnTo>
                          <a:pt x="955" y="1122"/>
                        </a:lnTo>
                        <a:lnTo>
                          <a:pt x="956" y="1110"/>
                        </a:lnTo>
                        <a:lnTo>
                          <a:pt x="960" y="1105"/>
                        </a:lnTo>
                        <a:lnTo>
                          <a:pt x="959" y="1102"/>
                        </a:lnTo>
                        <a:lnTo>
                          <a:pt x="958" y="1097"/>
                        </a:lnTo>
                        <a:lnTo>
                          <a:pt x="955" y="1094"/>
                        </a:lnTo>
                        <a:lnTo>
                          <a:pt x="957" y="1092"/>
                        </a:lnTo>
                        <a:lnTo>
                          <a:pt x="957" y="1085"/>
                        </a:lnTo>
                        <a:lnTo>
                          <a:pt x="957" y="1080"/>
                        </a:lnTo>
                        <a:lnTo>
                          <a:pt x="955" y="1077"/>
                        </a:lnTo>
                        <a:lnTo>
                          <a:pt x="958" y="1072"/>
                        </a:lnTo>
                        <a:lnTo>
                          <a:pt x="959" y="1060"/>
                        </a:lnTo>
                        <a:lnTo>
                          <a:pt x="964" y="1058"/>
                        </a:lnTo>
                        <a:lnTo>
                          <a:pt x="967" y="1056"/>
                        </a:lnTo>
                        <a:lnTo>
                          <a:pt x="970" y="1047"/>
                        </a:lnTo>
                        <a:lnTo>
                          <a:pt x="979" y="1047"/>
                        </a:lnTo>
                        <a:lnTo>
                          <a:pt x="983" y="1048"/>
                        </a:lnTo>
                        <a:lnTo>
                          <a:pt x="985" y="1040"/>
                        </a:lnTo>
                        <a:lnTo>
                          <a:pt x="981" y="1037"/>
                        </a:lnTo>
                        <a:lnTo>
                          <a:pt x="983" y="1033"/>
                        </a:lnTo>
                        <a:lnTo>
                          <a:pt x="982" y="1030"/>
                        </a:lnTo>
                        <a:lnTo>
                          <a:pt x="986" y="1026"/>
                        </a:lnTo>
                        <a:lnTo>
                          <a:pt x="989" y="1017"/>
                        </a:lnTo>
                        <a:lnTo>
                          <a:pt x="987" y="1014"/>
                        </a:lnTo>
                        <a:lnTo>
                          <a:pt x="989" y="1010"/>
                        </a:lnTo>
                        <a:lnTo>
                          <a:pt x="984" y="1011"/>
                        </a:lnTo>
                        <a:lnTo>
                          <a:pt x="983" y="1008"/>
                        </a:lnTo>
                        <a:lnTo>
                          <a:pt x="980" y="1011"/>
                        </a:lnTo>
                        <a:lnTo>
                          <a:pt x="978" y="1012"/>
                        </a:lnTo>
                        <a:lnTo>
                          <a:pt x="975" y="1018"/>
                        </a:lnTo>
                        <a:lnTo>
                          <a:pt x="968" y="1024"/>
                        </a:lnTo>
                        <a:lnTo>
                          <a:pt x="967" y="1025"/>
                        </a:lnTo>
                        <a:lnTo>
                          <a:pt x="964" y="1023"/>
                        </a:lnTo>
                        <a:lnTo>
                          <a:pt x="955" y="1026"/>
                        </a:lnTo>
                        <a:lnTo>
                          <a:pt x="953" y="1031"/>
                        </a:lnTo>
                        <a:lnTo>
                          <a:pt x="949" y="1031"/>
                        </a:lnTo>
                        <a:lnTo>
                          <a:pt x="943" y="1027"/>
                        </a:lnTo>
                        <a:lnTo>
                          <a:pt x="938" y="1029"/>
                        </a:lnTo>
                        <a:lnTo>
                          <a:pt x="932" y="1034"/>
                        </a:lnTo>
                        <a:lnTo>
                          <a:pt x="930" y="1035"/>
                        </a:lnTo>
                        <a:lnTo>
                          <a:pt x="928" y="1034"/>
                        </a:lnTo>
                        <a:lnTo>
                          <a:pt x="923" y="1029"/>
                        </a:lnTo>
                        <a:lnTo>
                          <a:pt x="922" y="1025"/>
                        </a:lnTo>
                        <a:lnTo>
                          <a:pt x="905" y="1012"/>
                        </a:lnTo>
                        <a:lnTo>
                          <a:pt x="908" y="1005"/>
                        </a:lnTo>
                        <a:lnTo>
                          <a:pt x="904" y="1000"/>
                        </a:lnTo>
                        <a:lnTo>
                          <a:pt x="908" y="992"/>
                        </a:lnTo>
                        <a:lnTo>
                          <a:pt x="917" y="987"/>
                        </a:lnTo>
                        <a:lnTo>
                          <a:pt x="932" y="990"/>
                        </a:lnTo>
                        <a:lnTo>
                          <a:pt x="933" y="992"/>
                        </a:lnTo>
                        <a:lnTo>
                          <a:pt x="931" y="997"/>
                        </a:lnTo>
                        <a:lnTo>
                          <a:pt x="932" y="1003"/>
                        </a:lnTo>
                        <a:lnTo>
                          <a:pt x="929" y="1007"/>
                        </a:lnTo>
                        <a:lnTo>
                          <a:pt x="931" y="1008"/>
                        </a:lnTo>
                        <a:lnTo>
                          <a:pt x="935" y="1001"/>
                        </a:lnTo>
                        <a:lnTo>
                          <a:pt x="936" y="997"/>
                        </a:lnTo>
                        <a:lnTo>
                          <a:pt x="938" y="994"/>
                        </a:lnTo>
                        <a:lnTo>
                          <a:pt x="943" y="1001"/>
                        </a:lnTo>
                        <a:lnTo>
                          <a:pt x="945" y="1003"/>
                        </a:lnTo>
                        <a:lnTo>
                          <a:pt x="947" y="1002"/>
                        </a:lnTo>
                        <a:lnTo>
                          <a:pt x="949" y="1006"/>
                        </a:lnTo>
                        <a:lnTo>
                          <a:pt x="953" y="1005"/>
                        </a:lnTo>
                        <a:lnTo>
                          <a:pt x="956" y="1001"/>
                        </a:lnTo>
                        <a:lnTo>
                          <a:pt x="954" y="997"/>
                        </a:lnTo>
                        <a:lnTo>
                          <a:pt x="950" y="995"/>
                        </a:lnTo>
                        <a:lnTo>
                          <a:pt x="953" y="992"/>
                        </a:lnTo>
                        <a:lnTo>
                          <a:pt x="953" y="990"/>
                        </a:lnTo>
                        <a:lnTo>
                          <a:pt x="956" y="987"/>
                        </a:lnTo>
                        <a:lnTo>
                          <a:pt x="961" y="990"/>
                        </a:lnTo>
                        <a:lnTo>
                          <a:pt x="963" y="988"/>
                        </a:lnTo>
                        <a:lnTo>
                          <a:pt x="967" y="985"/>
                        </a:lnTo>
                        <a:lnTo>
                          <a:pt x="966" y="982"/>
                        </a:lnTo>
                        <a:lnTo>
                          <a:pt x="967" y="981"/>
                        </a:lnTo>
                        <a:lnTo>
                          <a:pt x="976" y="979"/>
                        </a:lnTo>
                        <a:lnTo>
                          <a:pt x="981" y="973"/>
                        </a:lnTo>
                        <a:lnTo>
                          <a:pt x="976" y="972"/>
                        </a:lnTo>
                        <a:lnTo>
                          <a:pt x="974" y="969"/>
                        </a:lnTo>
                        <a:lnTo>
                          <a:pt x="971" y="971"/>
                        </a:lnTo>
                        <a:lnTo>
                          <a:pt x="970" y="966"/>
                        </a:lnTo>
                        <a:lnTo>
                          <a:pt x="971" y="963"/>
                        </a:lnTo>
                        <a:lnTo>
                          <a:pt x="965" y="960"/>
                        </a:lnTo>
                        <a:lnTo>
                          <a:pt x="968" y="953"/>
                        </a:lnTo>
                        <a:lnTo>
                          <a:pt x="967" y="948"/>
                        </a:lnTo>
                        <a:lnTo>
                          <a:pt x="972" y="945"/>
                        </a:lnTo>
                        <a:lnTo>
                          <a:pt x="972" y="943"/>
                        </a:lnTo>
                        <a:lnTo>
                          <a:pt x="971" y="941"/>
                        </a:lnTo>
                        <a:lnTo>
                          <a:pt x="966" y="943"/>
                        </a:lnTo>
                        <a:lnTo>
                          <a:pt x="964" y="941"/>
                        </a:lnTo>
                        <a:lnTo>
                          <a:pt x="962" y="943"/>
                        </a:lnTo>
                        <a:lnTo>
                          <a:pt x="959" y="947"/>
                        </a:lnTo>
                        <a:lnTo>
                          <a:pt x="955" y="946"/>
                        </a:lnTo>
                        <a:lnTo>
                          <a:pt x="948" y="941"/>
                        </a:lnTo>
                        <a:lnTo>
                          <a:pt x="940" y="945"/>
                        </a:lnTo>
                        <a:lnTo>
                          <a:pt x="939" y="944"/>
                        </a:lnTo>
                        <a:lnTo>
                          <a:pt x="935" y="943"/>
                        </a:lnTo>
                        <a:lnTo>
                          <a:pt x="931" y="946"/>
                        </a:lnTo>
                        <a:lnTo>
                          <a:pt x="929" y="945"/>
                        </a:lnTo>
                        <a:lnTo>
                          <a:pt x="924" y="942"/>
                        </a:lnTo>
                        <a:lnTo>
                          <a:pt x="922" y="941"/>
                        </a:lnTo>
                        <a:lnTo>
                          <a:pt x="917" y="944"/>
                        </a:lnTo>
                        <a:lnTo>
                          <a:pt x="915" y="941"/>
                        </a:lnTo>
                        <a:lnTo>
                          <a:pt x="916" y="939"/>
                        </a:lnTo>
                        <a:lnTo>
                          <a:pt x="913" y="935"/>
                        </a:lnTo>
                        <a:lnTo>
                          <a:pt x="913" y="932"/>
                        </a:lnTo>
                        <a:lnTo>
                          <a:pt x="912" y="919"/>
                        </a:lnTo>
                        <a:lnTo>
                          <a:pt x="913" y="914"/>
                        </a:lnTo>
                        <a:lnTo>
                          <a:pt x="908" y="905"/>
                        </a:lnTo>
                        <a:lnTo>
                          <a:pt x="909" y="900"/>
                        </a:lnTo>
                        <a:lnTo>
                          <a:pt x="911" y="899"/>
                        </a:lnTo>
                        <a:lnTo>
                          <a:pt x="918" y="901"/>
                        </a:lnTo>
                        <a:lnTo>
                          <a:pt x="921" y="900"/>
                        </a:lnTo>
                        <a:lnTo>
                          <a:pt x="929" y="891"/>
                        </a:lnTo>
                        <a:lnTo>
                          <a:pt x="931" y="891"/>
                        </a:lnTo>
                        <a:lnTo>
                          <a:pt x="932" y="893"/>
                        </a:lnTo>
                        <a:lnTo>
                          <a:pt x="934" y="892"/>
                        </a:lnTo>
                        <a:lnTo>
                          <a:pt x="932" y="889"/>
                        </a:lnTo>
                        <a:lnTo>
                          <a:pt x="934" y="888"/>
                        </a:lnTo>
                        <a:lnTo>
                          <a:pt x="931" y="884"/>
                        </a:lnTo>
                        <a:lnTo>
                          <a:pt x="932" y="879"/>
                        </a:lnTo>
                        <a:lnTo>
                          <a:pt x="928" y="876"/>
                        </a:lnTo>
                        <a:lnTo>
                          <a:pt x="927" y="873"/>
                        </a:lnTo>
                        <a:lnTo>
                          <a:pt x="931" y="867"/>
                        </a:lnTo>
                        <a:lnTo>
                          <a:pt x="930" y="863"/>
                        </a:lnTo>
                        <a:lnTo>
                          <a:pt x="932" y="859"/>
                        </a:lnTo>
                        <a:lnTo>
                          <a:pt x="933" y="856"/>
                        </a:lnTo>
                        <a:lnTo>
                          <a:pt x="936" y="853"/>
                        </a:lnTo>
                        <a:lnTo>
                          <a:pt x="940" y="855"/>
                        </a:lnTo>
                        <a:lnTo>
                          <a:pt x="945" y="854"/>
                        </a:lnTo>
                        <a:lnTo>
                          <a:pt x="947" y="861"/>
                        </a:lnTo>
                        <a:lnTo>
                          <a:pt x="951" y="856"/>
                        </a:lnTo>
                        <a:lnTo>
                          <a:pt x="957" y="852"/>
                        </a:lnTo>
                        <a:lnTo>
                          <a:pt x="957" y="846"/>
                        </a:lnTo>
                        <a:lnTo>
                          <a:pt x="956" y="844"/>
                        </a:lnTo>
                        <a:lnTo>
                          <a:pt x="951" y="843"/>
                        </a:lnTo>
                        <a:lnTo>
                          <a:pt x="949" y="840"/>
                        </a:lnTo>
                        <a:lnTo>
                          <a:pt x="949" y="834"/>
                        </a:lnTo>
                        <a:lnTo>
                          <a:pt x="954" y="828"/>
                        </a:lnTo>
                        <a:lnTo>
                          <a:pt x="955" y="825"/>
                        </a:lnTo>
                        <a:lnTo>
                          <a:pt x="961" y="820"/>
                        </a:lnTo>
                        <a:lnTo>
                          <a:pt x="965" y="820"/>
                        </a:lnTo>
                        <a:lnTo>
                          <a:pt x="967" y="819"/>
                        </a:lnTo>
                        <a:lnTo>
                          <a:pt x="968" y="815"/>
                        </a:lnTo>
                        <a:lnTo>
                          <a:pt x="974" y="810"/>
                        </a:lnTo>
                        <a:lnTo>
                          <a:pt x="976" y="808"/>
                        </a:lnTo>
                        <a:lnTo>
                          <a:pt x="974" y="800"/>
                        </a:lnTo>
                        <a:lnTo>
                          <a:pt x="975" y="797"/>
                        </a:lnTo>
                        <a:lnTo>
                          <a:pt x="974" y="796"/>
                        </a:lnTo>
                        <a:lnTo>
                          <a:pt x="970" y="796"/>
                        </a:lnTo>
                        <a:lnTo>
                          <a:pt x="967" y="795"/>
                        </a:lnTo>
                        <a:lnTo>
                          <a:pt x="967" y="791"/>
                        </a:lnTo>
                        <a:lnTo>
                          <a:pt x="964" y="791"/>
                        </a:lnTo>
                        <a:lnTo>
                          <a:pt x="964" y="785"/>
                        </a:lnTo>
                        <a:lnTo>
                          <a:pt x="968" y="781"/>
                        </a:lnTo>
                        <a:lnTo>
                          <a:pt x="965" y="777"/>
                        </a:lnTo>
                        <a:lnTo>
                          <a:pt x="966" y="771"/>
                        </a:lnTo>
                        <a:lnTo>
                          <a:pt x="960" y="765"/>
                        </a:lnTo>
                        <a:lnTo>
                          <a:pt x="956" y="764"/>
                        </a:lnTo>
                        <a:lnTo>
                          <a:pt x="953" y="762"/>
                        </a:lnTo>
                        <a:lnTo>
                          <a:pt x="949" y="755"/>
                        </a:lnTo>
                        <a:lnTo>
                          <a:pt x="945" y="752"/>
                        </a:lnTo>
                        <a:lnTo>
                          <a:pt x="949" y="737"/>
                        </a:lnTo>
                        <a:lnTo>
                          <a:pt x="954" y="730"/>
                        </a:lnTo>
                        <a:lnTo>
                          <a:pt x="963" y="722"/>
                        </a:lnTo>
                        <a:lnTo>
                          <a:pt x="968" y="706"/>
                        </a:lnTo>
                        <a:lnTo>
                          <a:pt x="968" y="700"/>
                        </a:lnTo>
                        <a:lnTo>
                          <a:pt x="973" y="686"/>
                        </a:lnTo>
                        <a:lnTo>
                          <a:pt x="976" y="674"/>
                        </a:lnTo>
                        <a:lnTo>
                          <a:pt x="976" y="664"/>
                        </a:lnTo>
                        <a:lnTo>
                          <a:pt x="973" y="657"/>
                        </a:lnTo>
                        <a:lnTo>
                          <a:pt x="970" y="643"/>
                        </a:lnTo>
                        <a:lnTo>
                          <a:pt x="970" y="638"/>
                        </a:lnTo>
                        <a:lnTo>
                          <a:pt x="976" y="623"/>
                        </a:lnTo>
                        <a:lnTo>
                          <a:pt x="973" y="615"/>
                        </a:lnTo>
                        <a:lnTo>
                          <a:pt x="972" y="605"/>
                        </a:lnTo>
                        <a:lnTo>
                          <a:pt x="975" y="600"/>
                        </a:lnTo>
                        <a:lnTo>
                          <a:pt x="975" y="585"/>
                        </a:lnTo>
                        <a:lnTo>
                          <a:pt x="976" y="584"/>
                        </a:lnTo>
                        <a:lnTo>
                          <a:pt x="976" y="579"/>
                        </a:lnTo>
                        <a:lnTo>
                          <a:pt x="981" y="576"/>
                        </a:lnTo>
                        <a:lnTo>
                          <a:pt x="980" y="569"/>
                        </a:lnTo>
                        <a:lnTo>
                          <a:pt x="978" y="564"/>
                        </a:lnTo>
                        <a:lnTo>
                          <a:pt x="976" y="564"/>
                        </a:lnTo>
                        <a:lnTo>
                          <a:pt x="975" y="563"/>
                        </a:lnTo>
                        <a:lnTo>
                          <a:pt x="972" y="551"/>
                        </a:lnTo>
                        <a:lnTo>
                          <a:pt x="976" y="547"/>
                        </a:lnTo>
                        <a:lnTo>
                          <a:pt x="976" y="542"/>
                        </a:lnTo>
                        <a:lnTo>
                          <a:pt x="970" y="535"/>
                        </a:lnTo>
                        <a:lnTo>
                          <a:pt x="968" y="529"/>
                        </a:lnTo>
                        <a:lnTo>
                          <a:pt x="971" y="526"/>
                        </a:lnTo>
                        <a:lnTo>
                          <a:pt x="969" y="519"/>
                        </a:lnTo>
                        <a:lnTo>
                          <a:pt x="972" y="516"/>
                        </a:lnTo>
                        <a:lnTo>
                          <a:pt x="970" y="511"/>
                        </a:lnTo>
                        <a:lnTo>
                          <a:pt x="973" y="509"/>
                        </a:lnTo>
                        <a:lnTo>
                          <a:pt x="972" y="506"/>
                        </a:lnTo>
                        <a:lnTo>
                          <a:pt x="975" y="493"/>
                        </a:lnTo>
                        <a:lnTo>
                          <a:pt x="976" y="481"/>
                        </a:lnTo>
                        <a:lnTo>
                          <a:pt x="976" y="476"/>
                        </a:lnTo>
                        <a:lnTo>
                          <a:pt x="978" y="475"/>
                        </a:lnTo>
                        <a:lnTo>
                          <a:pt x="979" y="469"/>
                        </a:lnTo>
                        <a:lnTo>
                          <a:pt x="984" y="465"/>
                        </a:lnTo>
                        <a:lnTo>
                          <a:pt x="985" y="461"/>
                        </a:lnTo>
                        <a:lnTo>
                          <a:pt x="989" y="458"/>
                        </a:lnTo>
                        <a:lnTo>
                          <a:pt x="987" y="453"/>
                        </a:lnTo>
                        <a:lnTo>
                          <a:pt x="982" y="453"/>
                        </a:lnTo>
                        <a:lnTo>
                          <a:pt x="981" y="449"/>
                        </a:lnTo>
                        <a:lnTo>
                          <a:pt x="981" y="432"/>
                        </a:lnTo>
                        <a:lnTo>
                          <a:pt x="976" y="427"/>
                        </a:lnTo>
                        <a:lnTo>
                          <a:pt x="979" y="423"/>
                        </a:lnTo>
                        <a:lnTo>
                          <a:pt x="982" y="417"/>
                        </a:lnTo>
                        <a:lnTo>
                          <a:pt x="984" y="415"/>
                        </a:lnTo>
                        <a:lnTo>
                          <a:pt x="980" y="412"/>
                        </a:lnTo>
                        <a:lnTo>
                          <a:pt x="981" y="407"/>
                        </a:lnTo>
                        <a:lnTo>
                          <a:pt x="984" y="406"/>
                        </a:lnTo>
                        <a:lnTo>
                          <a:pt x="985" y="401"/>
                        </a:lnTo>
                        <a:lnTo>
                          <a:pt x="989" y="400"/>
                        </a:lnTo>
                        <a:lnTo>
                          <a:pt x="990" y="397"/>
                        </a:lnTo>
                        <a:lnTo>
                          <a:pt x="993" y="397"/>
                        </a:lnTo>
                        <a:lnTo>
                          <a:pt x="993" y="391"/>
                        </a:lnTo>
                        <a:lnTo>
                          <a:pt x="997" y="387"/>
                        </a:lnTo>
                        <a:lnTo>
                          <a:pt x="1006" y="390"/>
                        </a:lnTo>
                        <a:lnTo>
                          <a:pt x="1006" y="394"/>
                        </a:lnTo>
                        <a:lnTo>
                          <a:pt x="1009" y="395"/>
                        </a:lnTo>
                        <a:lnTo>
                          <a:pt x="1009" y="399"/>
                        </a:lnTo>
                        <a:lnTo>
                          <a:pt x="1015" y="396"/>
                        </a:lnTo>
                        <a:lnTo>
                          <a:pt x="1016" y="392"/>
                        </a:lnTo>
                        <a:lnTo>
                          <a:pt x="1024" y="386"/>
                        </a:lnTo>
                        <a:lnTo>
                          <a:pt x="1026" y="382"/>
                        </a:lnTo>
                        <a:lnTo>
                          <a:pt x="1029" y="380"/>
                        </a:lnTo>
                        <a:lnTo>
                          <a:pt x="1033" y="375"/>
                        </a:lnTo>
                        <a:lnTo>
                          <a:pt x="1032" y="369"/>
                        </a:lnTo>
                        <a:lnTo>
                          <a:pt x="1033" y="366"/>
                        </a:lnTo>
                        <a:lnTo>
                          <a:pt x="1041" y="352"/>
                        </a:lnTo>
                        <a:lnTo>
                          <a:pt x="1044" y="350"/>
                        </a:lnTo>
                        <a:lnTo>
                          <a:pt x="1044" y="349"/>
                        </a:lnTo>
                        <a:lnTo>
                          <a:pt x="1049" y="344"/>
                        </a:lnTo>
                        <a:lnTo>
                          <a:pt x="1054" y="341"/>
                        </a:lnTo>
                        <a:lnTo>
                          <a:pt x="1054" y="341"/>
                        </a:lnTo>
                        <a:lnTo>
                          <a:pt x="1076" y="330"/>
                        </a:lnTo>
                        <a:lnTo>
                          <a:pt x="1077" y="325"/>
                        </a:lnTo>
                        <a:lnTo>
                          <a:pt x="1080" y="321"/>
                        </a:lnTo>
                        <a:lnTo>
                          <a:pt x="1078" y="317"/>
                        </a:lnTo>
                        <a:lnTo>
                          <a:pt x="1080" y="315"/>
                        </a:lnTo>
                        <a:lnTo>
                          <a:pt x="1081" y="313"/>
                        </a:lnTo>
                        <a:lnTo>
                          <a:pt x="1083" y="310"/>
                        </a:lnTo>
                        <a:lnTo>
                          <a:pt x="1085" y="304"/>
                        </a:lnTo>
                        <a:lnTo>
                          <a:pt x="1090" y="300"/>
                        </a:lnTo>
                        <a:lnTo>
                          <a:pt x="1093" y="302"/>
                        </a:lnTo>
                        <a:lnTo>
                          <a:pt x="1090" y="294"/>
                        </a:lnTo>
                        <a:lnTo>
                          <a:pt x="1092" y="292"/>
                        </a:lnTo>
                        <a:lnTo>
                          <a:pt x="1094" y="284"/>
                        </a:lnTo>
                        <a:lnTo>
                          <a:pt x="1101" y="282"/>
                        </a:lnTo>
                        <a:lnTo>
                          <a:pt x="1107" y="278"/>
                        </a:lnTo>
                        <a:lnTo>
                          <a:pt x="1114" y="270"/>
                        </a:lnTo>
                        <a:lnTo>
                          <a:pt x="1122" y="270"/>
                        </a:lnTo>
                        <a:lnTo>
                          <a:pt x="1124" y="267"/>
                        </a:lnTo>
                        <a:lnTo>
                          <a:pt x="1131" y="264"/>
                        </a:lnTo>
                        <a:lnTo>
                          <a:pt x="1132" y="259"/>
                        </a:lnTo>
                        <a:lnTo>
                          <a:pt x="1137" y="256"/>
                        </a:lnTo>
                        <a:lnTo>
                          <a:pt x="1140" y="256"/>
                        </a:lnTo>
                        <a:lnTo>
                          <a:pt x="1147" y="250"/>
                        </a:lnTo>
                        <a:lnTo>
                          <a:pt x="1145" y="237"/>
                        </a:lnTo>
                        <a:lnTo>
                          <a:pt x="1149" y="235"/>
                        </a:lnTo>
                        <a:lnTo>
                          <a:pt x="1153" y="228"/>
                        </a:lnTo>
                        <a:lnTo>
                          <a:pt x="1162" y="221"/>
                        </a:lnTo>
                        <a:lnTo>
                          <a:pt x="1167" y="214"/>
                        </a:lnTo>
                        <a:lnTo>
                          <a:pt x="1176" y="210"/>
                        </a:lnTo>
                        <a:lnTo>
                          <a:pt x="1178" y="207"/>
                        </a:lnTo>
                        <a:lnTo>
                          <a:pt x="1179" y="204"/>
                        </a:lnTo>
                        <a:lnTo>
                          <a:pt x="1176" y="198"/>
                        </a:lnTo>
                        <a:lnTo>
                          <a:pt x="1169" y="196"/>
                        </a:lnTo>
                        <a:lnTo>
                          <a:pt x="1172" y="191"/>
                        </a:lnTo>
                        <a:lnTo>
                          <a:pt x="1173" y="189"/>
                        </a:lnTo>
                        <a:lnTo>
                          <a:pt x="1180" y="191"/>
                        </a:lnTo>
                        <a:lnTo>
                          <a:pt x="1182" y="189"/>
                        </a:lnTo>
                        <a:lnTo>
                          <a:pt x="1180" y="183"/>
                        </a:lnTo>
                        <a:lnTo>
                          <a:pt x="1174" y="178"/>
                        </a:lnTo>
                        <a:lnTo>
                          <a:pt x="1178" y="175"/>
                        </a:lnTo>
                        <a:lnTo>
                          <a:pt x="1178" y="171"/>
                        </a:lnTo>
                        <a:lnTo>
                          <a:pt x="1177" y="167"/>
                        </a:lnTo>
                        <a:lnTo>
                          <a:pt x="1170" y="167"/>
                        </a:lnTo>
                        <a:lnTo>
                          <a:pt x="1166" y="170"/>
                        </a:lnTo>
                        <a:lnTo>
                          <a:pt x="1161" y="171"/>
                        </a:lnTo>
                        <a:lnTo>
                          <a:pt x="1155" y="165"/>
                        </a:lnTo>
                        <a:lnTo>
                          <a:pt x="1154" y="139"/>
                        </a:lnTo>
                        <a:lnTo>
                          <a:pt x="1159" y="133"/>
                        </a:lnTo>
                        <a:lnTo>
                          <a:pt x="1159" y="130"/>
                        </a:lnTo>
                        <a:lnTo>
                          <a:pt x="1164" y="124"/>
                        </a:lnTo>
                        <a:lnTo>
                          <a:pt x="1165" y="119"/>
                        </a:lnTo>
                        <a:lnTo>
                          <a:pt x="1161" y="109"/>
                        </a:lnTo>
                        <a:lnTo>
                          <a:pt x="1162" y="105"/>
                        </a:lnTo>
                        <a:lnTo>
                          <a:pt x="1157" y="102"/>
                        </a:lnTo>
                        <a:lnTo>
                          <a:pt x="1157" y="98"/>
                        </a:lnTo>
                        <a:lnTo>
                          <a:pt x="1153" y="95"/>
                        </a:lnTo>
                        <a:lnTo>
                          <a:pt x="1147" y="96"/>
                        </a:lnTo>
                        <a:lnTo>
                          <a:pt x="1140" y="89"/>
                        </a:lnTo>
                        <a:lnTo>
                          <a:pt x="1138" y="88"/>
                        </a:lnTo>
                        <a:lnTo>
                          <a:pt x="1137" y="91"/>
                        </a:lnTo>
                        <a:lnTo>
                          <a:pt x="1133" y="88"/>
                        </a:lnTo>
                        <a:lnTo>
                          <a:pt x="1134" y="86"/>
                        </a:lnTo>
                        <a:lnTo>
                          <a:pt x="1132" y="79"/>
                        </a:lnTo>
                        <a:lnTo>
                          <a:pt x="1136" y="76"/>
                        </a:lnTo>
                        <a:lnTo>
                          <a:pt x="1137" y="73"/>
                        </a:lnTo>
                        <a:lnTo>
                          <a:pt x="1137" y="66"/>
                        </a:lnTo>
                        <a:lnTo>
                          <a:pt x="1138" y="61"/>
                        </a:lnTo>
                        <a:lnTo>
                          <a:pt x="1144" y="54"/>
                        </a:lnTo>
                        <a:lnTo>
                          <a:pt x="1134" y="45"/>
                        </a:lnTo>
                        <a:lnTo>
                          <a:pt x="1122" y="37"/>
                        </a:lnTo>
                        <a:lnTo>
                          <a:pt x="1096" y="24"/>
                        </a:lnTo>
                        <a:lnTo>
                          <a:pt x="1074" y="18"/>
                        </a:lnTo>
                        <a:lnTo>
                          <a:pt x="1048" y="16"/>
                        </a:lnTo>
                        <a:lnTo>
                          <a:pt x="1025" y="9"/>
                        </a:lnTo>
                        <a:lnTo>
                          <a:pt x="1022" y="9"/>
                        </a:lnTo>
                        <a:lnTo>
                          <a:pt x="1018" y="11"/>
                        </a:lnTo>
                        <a:lnTo>
                          <a:pt x="1011" y="23"/>
                        </a:lnTo>
                        <a:lnTo>
                          <a:pt x="1003" y="26"/>
                        </a:lnTo>
                        <a:lnTo>
                          <a:pt x="999" y="32"/>
                        </a:lnTo>
                        <a:lnTo>
                          <a:pt x="1005" y="44"/>
                        </a:lnTo>
                        <a:lnTo>
                          <a:pt x="1014" y="73"/>
                        </a:lnTo>
                        <a:lnTo>
                          <a:pt x="1020" y="70"/>
                        </a:lnTo>
                        <a:lnTo>
                          <a:pt x="1022" y="84"/>
                        </a:lnTo>
                        <a:lnTo>
                          <a:pt x="1019" y="92"/>
                        </a:lnTo>
                        <a:lnTo>
                          <a:pt x="1014" y="101"/>
                        </a:lnTo>
                        <a:lnTo>
                          <a:pt x="1009" y="106"/>
                        </a:lnTo>
                        <a:lnTo>
                          <a:pt x="999" y="108"/>
                        </a:lnTo>
                        <a:lnTo>
                          <a:pt x="991" y="108"/>
                        </a:lnTo>
                        <a:lnTo>
                          <a:pt x="990" y="116"/>
                        </a:lnTo>
                        <a:lnTo>
                          <a:pt x="992" y="124"/>
                        </a:lnTo>
                        <a:lnTo>
                          <a:pt x="992" y="127"/>
                        </a:lnTo>
                        <a:lnTo>
                          <a:pt x="991" y="131"/>
                        </a:lnTo>
                        <a:lnTo>
                          <a:pt x="990" y="133"/>
                        </a:lnTo>
                        <a:lnTo>
                          <a:pt x="989" y="135"/>
                        </a:lnTo>
                        <a:lnTo>
                          <a:pt x="986" y="137"/>
                        </a:lnTo>
                        <a:lnTo>
                          <a:pt x="982" y="137"/>
                        </a:lnTo>
                        <a:lnTo>
                          <a:pt x="973" y="133"/>
                        </a:lnTo>
                        <a:lnTo>
                          <a:pt x="967" y="129"/>
                        </a:lnTo>
                        <a:lnTo>
                          <a:pt x="967" y="115"/>
                        </a:lnTo>
                        <a:lnTo>
                          <a:pt x="970" y="109"/>
                        </a:lnTo>
                        <a:lnTo>
                          <a:pt x="973" y="107"/>
                        </a:lnTo>
                        <a:lnTo>
                          <a:pt x="975" y="104"/>
                        </a:lnTo>
                        <a:lnTo>
                          <a:pt x="970" y="95"/>
                        </a:lnTo>
                        <a:lnTo>
                          <a:pt x="967" y="91"/>
                        </a:lnTo>
                        <a:lnTo>
                          <a:pt x="965" y="85"/>
                        </a:lnTo>
                        <a:lnTo>
                          <a:pt x="965" y="82"/>
                        </a:lnTo>
                        <a:lnTo>
                          <a:pt x="961" y="83"/>
                        </a:lnTo>
                        <a:lnTo>
                          <a:pt x="944" y="90"/>
                        </a:lnTo>
                        <a:lnTo>
                          <a:pt x="940" y="97"/>
                        </a:lnTo>
                        <a:lnTo>
                          <a:pt x="938" y="92"/>
                        </a:lnTo>
                        <a:lnTo>
                          <a:pt x="916" y="113"/>
                        </a:lnTo>
                        <a:lnTo>
                          <a:pt x="907" y="120"/>
                        </a:lnTo>
                        <a:lnTo>
                          <a:pt x="900" y="119"/>
                        </a:lnTo>
                        <a:lnTo>
                          <a:pt x="891" y="115"/>
                        </a:lnTo>
                        <a:lnTo>
                          <a:pt x="881" y="114"/>
                        </a:lnTo>
                        <a:lnTo>
                          <a:pt x="874" y="112"/>
                        </a:lnTo>
                        <a:lnTo>
                          <a:pt x="870" y="113"/>
                        </a:lnTo>
                        <a:lnTo>
                          <a:pt x="863" y="118"/>
                        </a:lnTo>
                        <a:lnTo>
                          <a:pt x="855" y="119"/>
                        </a:lnTo>
                        <a:lnTo>
                          <a:pt x="846" y="126"/>
                        </a:lnTo>
                        <a:lnTo>
                          <a:pt x="839" y="135"/>
                        </a:lnTo>
                        <a:lnTo>
                          <a:pt x="838" y="149"/>
                        </a:lnTo>
                        <a:lnTo>
                          <a:pt x="833" y="150"/>
                        </a:lnTo>
                        <a:lnTo>
                          <a:pt x="828" y="143"/>
                        </a:lnTo>
                        <a:lnTo>
                          <a:pt x="826" y="142"/>
                        </a:lnTo>
                        <a:lnTo>
                          <a:pt x="823" y="143"/>
                        </a:lnTo>
                        <a:lnTo>
                          <a:pt x="819" y="144"/>
                        </a:lnTo>
                        <a:lnTo>
                          <a:pt x="814" y="144"/>
                        </a:lnTo>
                        <a:lnTo>
                          <a:pt x="811" y="147"/>
                        </a:lnTo>
                        <a:lnTo>
                          <a:pt x="809" y="147"/>
                        </a:lnTo>
                        <a:lnTo>
                          <a:pt x="797" y="144"/>
                        </a:lnTo>
                        <a:lnTo>
                          <a:pt x="794" y="145"/>
                        </a:lnTo>
                        <a:lnTo>
                          <a:pt x="789" y="144"/>
                        </a:lnTo>
                        <a:lnTo>
                          <a:pt x="790" y="140"/>
                        </a:lnTo>
                        <a:lnTo>
                          <a:pt x="792" y="137"/>
                        </a:lnTo>
                        <a:lnTo>
                          <a:pt x="798" y="136"/>
                        </a:lnTo>
                        <a:lnTo>
                          <a:pt x="802" y="133"/>
                        </a:lnTo>
                        <a:lnTo>
                          <a:pt x="806" y="135"/>
                        </a:lnTo>
                        <a:lnTo>
                          <a:pt x="810" y="130"/>
                        </a:lnTo>
                        <a:lnTo>
                          <a:pt x="809" y="122"/>
                        </a:lnTo>
                        <a:lnTo>
                          <a:pt x="804" y="114"/>
                        </a:lnTo>
                        <a:lnTo>
                          <a:pt x="806" y="107"/>
                        </a:lnTo>
                        <a:lnTo>
                          <a:pt x="808" y="100"/>
                        </a:lnTo>
                        <a:lnTo>
                          <a:pt x="810" y="98"/>
                        </a:lnTo>
                        <a:lnTo>
                          <a:pt x="811" y="96"/>
                        </a:lnTo>
                        <a:lnTo>
                          <a:pt x="809" y="93"/>
                        </a:lnTo>
                        <a:lnTo>
                          <a:pt x="805" y="92"/>
                        </a:lnTo>
                        <a:lnTo>
                          <a:pt x="805" y="91"/>
                        </a:lnTo>
                        <a:lnTo>
                          <a:pt x="808" y="89"/>
                        </a:lnTo>
                        <a:lnTo>
                          <a:pt x="823" y="86"/>
                        </a:lnTo>
                        <a:lnTo>
                          <a:pt x="827" y="83"/>
                        </a:lnTo>
                        <a:lnTo>
                          <a:pt x="817" y="83"/>
                        </a:lnTo>
                        <a:lnTo>
                          <a:pt x="805" y="83"/>
                        </a:lnTo>
                        <a:lnTo>
                          <a:pt x="794" y="90"/>
                        </a:lnTo>
                        <a:lnTo>
                          <a:pt x="771" y="105"/>
                        </a:lnTo>
                        <a:lnTo>
                          <a:pt x="761" y="115"/>
                        </a:lnTo>
                        <a:lnTo>
                          <a:pt x="764" y="115"/>
                        </a:lnTo>
                        <a:lnTo>
                          <a:pt x="767" y="117"/>
                        </a:lnTo>
                        <a:lnTo>
                          <a:pt x="770" y="124"/>
                        </a:lnTo>
                        <a:lnTo>
                          <a:pt x="773" y="126"/>
                        </a:lnTo>
                        <a:lnTo>
                          <a:pt x="771" y="131"/>
                        </a:lnTo>
                        <a:lnTo>
                          <a:pt x="765" y="135"/>
                        </a:lnTo>
                        <a:lnTo>
                          <a:pt x="762" y="137"/>
                        </a:lnTo>
                        <a:lnTo>
                          <a:pt x="760" y="138"/>
                        </a:lnTo>
                        <a:lnTo>
                          <a:pt x="759" y="137"/>
                        </a:lnTo>
                        <a:lnTo>
                          <a:pt x="756" y="135"/>
                        </a:lnTo>
                        <a:lnTo>
                          <a:pt x="758" y="131"/>
                        </a:lnTo>
                        <a:lnTo>
                          <a:pt x="759" y="128"/>
                        </a:lnTo>
                        <a:lnTo>
                          <a:pt x="754" y="122"/>
                        </a:lnTo>
                        <a:lnTo>
                          <a:pt x="752" y="121"/>
                        </a:lnTo>
                        <a:lnTo>
                          <a:pt x="750" y="122"/>
                        </a:lnTo>
                        <a:lnTo>
                          <a:pt x="739" y="126"/>
                        </a:lnTo>
                        <a:lnTo>
                          <a:pt x="730" y="133"/>
                        </a:lnTo>
                        <a:lnTo>
                          <a:pt x="723" y="136"/>
                        </a:lnTo>
                        <a:lnTo>
                          <a:pt x="715" y="137"/>
                        </a:lnTo>
                        <a:lnTo>
                          <a:pt x="711" y="139"/>
                        </a:lnTo>
                        <a:lnTo>
                          <a:pt x="702" y="148"/>
                        </a:lnTo>
                        <a:lnTo>
                          <a:pt x="697" y="152"/>
                        </a:lnTo>
                        <a:lnTo>
                          <a:pt x="688" y="160"/>
                        </a:lnTo>
                        <a:lnTo>
                          <a:pt x="664" y="176"/>
                        </a:lnTo>
                        <a:lnTo>
                          <a:pt x="658" y="177"/>
                        </a:lnTo>
                        <a:lnTo>
                          <a:pt x="654" y="176"/>
                        </a:lnTo>
                        <a:lnTo>
                          <a:pt x="652" y="174"/>
                        </a:lnTo>
                        <a:lnTo>
                          <a:pt x="650" y="176"/>
                        </a:lnTo>
                        <a:lnTo>
                          <a:pt x="652" y="180"/>
                        </a:lnTo>
                        <a:lnTo>
                          <a:pt x="655" y="187"/>
                        </a:lnTo>
                        <a:lnTo>
                          <a:pt x="654" y="191"/>
                        </a:lnTo>
                        <a:lnTo>
                          <a:pt x="649" y="190"/>
                        </a:lnTo>
                        <a:lnTo>
                          <a:pt x="637" y="194"/>
                        </a:lnTo>
                        <a:lnTo>
                          <a:pt x="625" y="199"/>
                        </a:lnTo>
                        <a:lnTo>
                          <a:pt x="625" y="205"/>
                        </a:lnTo>
                        <a:lnTo>
                          <a:pt x="626" y="210"/>
                        </a:lnTo>
                        <a:lnTo>
                          <a:pt x="623" y="217"/>
                        </a:lnTo>
                        <a:lnTo>
                          <a:pt x="622" y="224"/>
                        </a:lnTo>
                        <a:lnTo>
                          <a:pt x="620" y="241"/>
                        </a:lnTo>
                        <a:lnTo>
                          <a:pt x="618" y="247"/>
                        </a:lnTo>
                        <a:lnTo>
                          <a:pt x="613" y="251"/>
                        </a:lnTo>
                        <a:lnTo>
                          <a:pt x="589" y="259"/>
                        </a:lnTo>
                        <a:lnTo>
                          <a:pt x="584" y="259"/>
                        </a:lnTo>
                        <a:lnTo>
                          <a:pt x="582" y="260"/>
                        </a:lnTo>
                        <a:lnTo>
                          <a:pt x="581" y="259"/>
                        </a:lnTo>
                        <a:lnTo>
                          <a:pt x="577" y="257"/>
                        </a:lnTo>
                        <a:lnTo>
                          <a:pt x="570" y="257"/>
                        </a:lnTo>
                        <a:lnTo>
                          <a:pt x="567" y="257"/>
                        </a:lnTo>
                        <a:lnTo>
                          <a:pt x="564" y="254"/>
                        </a:lnTo>
                        <a:lnTo>
                          <a:pt x="560" y="246"/>
                        </a:lnTo>
                        <a:lnTo>
                          <a:pt x="554" y="230"/>
                        </a:lnTo>
                        <a:lnTo>
                          <a:pt x="541" y="223"/>
                        </a:lnTo>
                        <a:lnTo>
                          <a:pt x="535" y="218"/>
                        </a:lnTo>
                        <a:lnTo>
                          <a:pt x="534" y="213"/>
                        </a:lnTo>
                        <a:lnTo>
                          <a:pt x="535" y="208"/>
                        </a:lnTo>
                        <a:lnTo>
                          <a:pt x="549" y="191"/>
                        </a:lnTo>
                        <a:lnTo>
                          <a:pt x="553" y="185"/>
                        </a:lnTo>
                        <a:lnTo>
                          <a:pt x="573" y="180"/>
                        </a:lnTo>
                        <a:lnTo>
                          <a:pt x="581" y="180"/>
                        </a:lnTo>
                        <a:lnTo>
                          <a:pt x="589" y="178"/>
                        </a:lnTo>
                        <a:lnTo>
                          <a:pt x="589" y="168"/>
                        </a:lnTo>
                        <a:lnTo>
                          <a:pt x="581" y="156"/>
                        </a:lnTo>
                        <a:lnTo>
                          <a:pt x="573" y="142"/>
                        </a:lnTo>
                        <a:lnTo>
                          <a:pt x="564" y="126"/>
                        </a:lnTo>
                        <a:lnTo>
                          <a:pt x="553" y="120"/>
                        </a:lnTo>
                        <a:lnTo>
                          <a:pt x="540" y="118"/>
                        </a:lnTo>
                        <a:lnTo>
                          <a:pt x="512" y="121"/>
                        </a:lnTo>
                        <a:lnTo>
                          <a:pt x="508" y="120"/>
                        </a:lnTo>
                        <a:lnTo>
                          <a:pt x="491" y="109"/>
                        </a:lnTo>
                        <a:lnTo>
                          <a:pt x="489" y="109"/>
                        </a:lnTo>
                        <a:lnTo>
                          <a:pt x="487" y="110"/>
                        </a:lnTo>
                        <a:lnTo>
                          <a:pt x="487" y="113"/>
                        </a:lnTo>
                        <a:lnTo>
                          <a:pt x="489" y="115"/>
                        </a:lnTo>
                        <a:lnTo>
                          <a:pt x="512" y="139"/>
                        </a:lnTo>
                        <a:lnTo>
                          <a:pt x="513" y="145"/>
                        </a:lnTo>
                        <a:lnTo>
                          <a:pt x="513" y="153"/>
                        </a:lnTo>
                        <a:lnTo>
                          <a:pt x="513" y="156"/>
                        </a:lnTo>
                        <a:lnTo>
                          <a:pt x="514" y="160"/>
                        </a:lnTo>
                        <a:lnTo>
                          <a:pt x="513" y="166"/>
                        </a:lnTo>
                        <a:lnTo>
                          <a:pt x="508" y="192"/>
                        </a:lnTo>
                        <a:lnTo>
                          <a:pt x="502" y="211"/>
                        </a:lnTo>
                        <a:lnTo>
                          <a:pt x="501" y="219"/>
                        </a:lnTo>
                        <a:lnTo>
                          <a:pt x="500" y="225"/>
                        </a:lnTo>
                        <a:lnTo>
                          <a:pt x="502" y="230"/>
                        </a:lnTo>
                        <a:lnTo>
                          <a:pt x="509" y="232"/>
                        </a:lnTo>
                        <a:lnTo>
                          <a:pt x="516" y="237"/>
                        </a:lnTo>
                        <a:lnTo>
                          <a:pt x="519" y="245"/>
                        </a:lnTo>
                        <a:lnTo>
                          <a:pt x="520" y="250"/>
                        </a:lnTo>
                        <a:lnTo>
                          <a:pt x="520" y="261"/>
                        </a:lnTo>
                        <a:lnTo>
                          <a:pt x="522" y="270"/>
                        </a:lnTo>
                        <a:lnTo>
                          <a:pt x="517" y="285"/>
                        </a:lnTo>
                        <a:lnTo>
                          <a:pt x="513" y="291"/>
                        </a:lnTo>
                        <a:lnTo>
                          <a:pt x="510" y="304"/>
                        </a:lnTo>
                        <a:lnTo>
                          <a:pt x="511" y="313"/>
                        </a:lnTo>
                        <a:lnTo>
                          <a:pt x="511" y="317"/>
                        </a:lnTo>
                        <a:lnTo>
                          <a:pt x="510" y="321"/>
                        </a:lnTo>
                        <a:lnTo>
                          <a:pt x="507" y="318"/>
                        </a:lnTo>
                        <a:lnTo>
                          <a:pt x="505" y="314"/>
                        </a:lnTo>
                        <a:lnTo>
                          <a:pt x="502" y="311"/>
                        </a:lnTo>
                        <a:lnTo>
                          <a:pt x="499" y="309"/>
                        </a:lnTo>
                        <a:lnTo>
                          <a:pt x="495" y="311"/>
                        </a:lnTo>
                        <a:lnTo>
                          <a:pt x="493" y="313"/>
                        </a:lnTo>
                        <a:lnTo>
                          <a:pt x="493" y="308"/>
                        </a:lnTo>
                        <a:lnTo>
                          <a:pt x="496" y="303"/>
                        </a:lnTo>
                        <a:lnTo>
                          <a:pt x="494" y="299"/>
                        </a:lnTo>
                        <a:lnTo>
                          <a:pt x="493" y="297"/>
                        </a:lnTo>
                        <a:lnTo>
                          <a:pt x="483" y="290"/>
                        </a:lnTo>
                        <a:lnTo>
                          <a:pt x="477" y="290"/>
                        </a:lnTo>
                        <a:lnTo>
                          <a:pt x="471" y="291"/>
                        </a:lnTo>
                        <a:lnTo>
                          <a:pt x="465" y="290"/>
                        </a:lnTo>
                        <a:lnTo>
                          <a:pt x="460" y="285"/>
                        </a:lnTo>
                        <a:lnTo>
                          <a:pt x="455" y="282"/>
                        </a:lnTo>
                        <a:lnTo>
                          <a:pt x="452" y="282"/>
                        </a:lnTo>
                        <a:lnTo>
                          <a:pt x="449" y="286"/>
                        </a:lnTo>
                        <a:lnTo>
                          <a:pt x="439" y="302"/>
                        </a:lnTo>
                        <a:lnTo>
                          <a:pt x="430" y="313"/>
                        </a:lnTo>
                        <a:lnTo>
                          <a:pt x="418" y="320"/>
                        </a:lnTo>
                        <a:lnTo>
                          <a:pt x="409" y="322"/>
                        </a:lnTo>
                        <a:lnTo>
                          <a:pt x="406" y="324"/>
                        </a:lnTo>
                        <a:lnTo>
                          <a:pt x="401" y="333"/>
                        </a:lnTo>
                        <a:lnTo>
                          <a:pt x="395" y="340"/>
                        </a:lnTo>
                        <a:lnTo>
                          <a:pt x="380" y="351"/>
                        </a:lnTo>
                        <a:lnTo>
                          <a:pt x="378" y="356"/>
                        </a:lnTo>
                        <a:lnTo>
                          <a:pt x="378" y="362"/>
                        </a:lnTo>
                        <a:lnTo>
                          <a:pt x="379" y="369"/>
                        </a:lnTo>
                        <a:lnTo>
                          <a:pt x="382" y="377"/>
                        </a:lnTo>
                        <a:lnTo>
                          <a:pt x="389" y="390"/>
                        </a:lnTo>
                        <a:lnTo>
                          <a:pt x="393" y="395"/>
                        </a:lnTo>
                        <a:lnTo>
                          <a:pt x="397" y="402"/>
                        </a:lnTo>
                        <a:lnTo>
                          <a:pt x="398" y="411"/>
                        </a:lnTo>
                        <a:lnTo>
                          <a:pt x="397" y="412"/>
                        </a:lnTo>
                        <a:lnTo>
                          <a:pt x="391" y="410"/>
                        </a:lnTo>
                        <a:lnTo>
                          <a:pt x="387" y="412"/>
                        </a:lnTo>
                        <a:lnTo>
                          <a:pt x="380" y="417"/>
                        </a:lnTo>
                        <a:lnTo>
                          <a:pt x="380" y="419"/>
                        </a:lnTo>
                        <a:lnTo>
                          <a:pt x="378" y="425"/>
                        </a:lnTo>
                        <a:lnTo>
                          <a:pt x="372" y="425"/>
                        </a:lnTo>
                        <a:lnTo>
                          <a:pt x="356" y="415"/>
                        </a:lnTo>
                        <a:lnTo>
                          <a:pt x="343" y="410"/>
                        </a:lnTo>
                        <a:lnTo>
                          <a:pt x="340" y="410"/>
                        </a:lnTo>
                        <a:lnTo>
                          <a:pt x="337" y="407"/>
                        </a:lnTo>
                        <a:lnTo>
                          <a:pt x="337" y="405"/>
                        </a:lnTo>
                        <a:lnTo>
                          <a:pt x="331" y="406"/>
                        </a:lnTo>
                        <a:lnTo>
                          <a:pt x="328" y="406"/>
                        </a:lnTo>
                        <a:lnTo>
                          <a:pt x="324" y="404"/>
                        </a:lnTo>
                        <a:lnTo>
                          <a:pt x="310" y="387"/>
                        </a:lnTo>
                        <a:lnTo>
                          <a:pt x="298" y="381"/>
                        </a:lnTo>
                        <a:lnTo>
                          <a:pt x="295" y="381"/>
                        </a:lnTo>
                        <a:lnTo>
                          <a:pt x="290" y="382"/>
                        </a:lnTo>
                        <a:lnTo>
                          <a:pt x="287" y="396"/>
                        </a:lnTo>
                        <a:lnTo>
                          <a:pt x="283" y="399"/>
                        </a:lnTo>
                        <a:lnTo>
                          <a:pt x="280" y="399"/>
                        </a:lnTo>
                        <a:lnTo>
                          <a:pt x="279" y="406"/>
                        </a:lnTo>
                        <a:lnTo>
                          <a:pt x="281" y="410"/>
                        </a:lnTo>
                        <a:lnTo>
                          <a:pt x="282" y="413"/>
                        </a:lnTo>
                        <a:lnTo>
                          <a:pt x="287" y="417"/>
                        </a:lnTo>
                        <a:lnTo>
                          <a:pt x="295" y="431"/>
                        </a:lnTo>
                        <a:lnTo>
                          <a:pt x="299" y="437"/>
                        </a:lnTo>
                        <a:lnTo>
                          <a:pt x="302" y="439"/>
                        </a:lnTo>
                        <a:lnTo>
                          <a:pt x="307" y="439"/>
                        </a:lnTo>
                        <a:lnTo>
                          <a:pt x="317" y="438"/>
                        </a:lnTo>
                        <a:lnTo>
                          <a:pt x="320" y="440"/>
                        </a:lnTo>
                        <a:lnTo>
                          <a:pt x="323" y="443"/>
                        </a:lnTo>
                        <a:lnTo>
                          <a:pt x="323" y="451"/>
                        </a:lnTo>
                        <a:lnTo>
                          <a:pt x="326" y="459"/>
                        </a:lnTo>
                        <a:lnTo>
                          <a:pt x="326" y="464"/>
                        </a:lnTo>
                        <a:lnTo>
                          <a:pt x="323" y="469"/>
                        </a:lnTo>
                        <a:lnTo>
                          <a:pt x="313" y="473"/>
                        </a:lnTo>
                        <a:lnTo>
                          <a:pt x="307" y="478"/>
                        </a:lnTo>
                        <a:lnTo>
                          <a:pt x="305" y="478"/>
                        </a:lnTo>
                        <a:lnTo>
                          <a:pt x="293" y="471"/>
                        </a:lnTo>
                        <a:lnTo>
                          <a:pt x="285" y="469"/>
                        </a:lnTo>
                        <a:lnTo>
                          <a:pt x="274" y="465"/>
                        </a:lnTo>
                        <a:lnTo>
                          <a:pt x="272" y="463"/>
                        </a:lnTo>
                        <a:lnTo>
                          <a:pt x="268" y="453"/>
                        </a:lnTo>
                        <a:lnTo>
                          <a:pt x="257" y="442"/>
                        </a:lnTo>
                        <a:lnTo>
                          <a:pt x="252" y="439"/>
                        </a:lnTo>
                        <a:lnTo>
                          <a:pt x="246" y="441"/>
                        </a:lnTo>
                        <a:lnTo>
                          <a:pt x="241" y="440"/>
                        </a:lnTo>
                        <a:lnTo>
                          <a:pt x="234" y="435"/>
                        </a:lnTo>
                        <a:lnTo>
                          <a:pt x="229" y="426"/>
                        </a:lnTo>
                        <a:lnTo>
                          <a:pt x="228" y="416"/>
                        </a:lnTo>
                        <a:lnTo>
                          <a:pt x="230" y="413"/>
                        </a:lnTo>
                        <a:lnTo>
                          <a:pt x="231" y="412"/>
                        </a:lnTo>
                        <a:lnTo>
                          <a:pt x="228" y="409"/>
                        </a:lnTo>
                        <a:lnTo>
                          <a:pt x="227" y="401"/>
                        </a:lnTo>
                        <a:lnTo>
                          <a:pt x="226" y="396"/>
                        </a:lnTo>
                        <a:lnTo>
                          <a:pt x="223" y="383"/>
                        </a:lnTo>
                        <a:lnTo>
                          <a:pt x="219" y="375"/>
                        </a:lnTo>
                        <a:lnTo>
                          <a:pt x="215" y="366"/>
                        </a:lnTo>
                        <a:lnTo>
                          <a:pt x="219" y="361"/>
                        </a:lnTo>
                        <a:lnTo>
                          <a:pt x="221" y="358"/>
                        </a:lnTo>
                        <a:lnTo>
                          <a:pt x="224" y="347"/>
                        </a:lnTo>
                        <a:lnTo>
                          <a:pt x="225" y="343"/>
                        </a:lnTo>
                        <a:lnTo>
                          <a:pt x="226" y="339"/>
                        </a:lnTo>
                        <a:lnTo>
                          <a:pt x="226" y="335"/>
                        </a:lnTo>
                        <a:lnTo>
                          <a:pt x="226" y="331"/>
                        </a:lnTo>
                        <a:lnTo>
                          <a:pt x="224" y="325"/>
                        </a:lnTo>
                        <a:lnTo>
                          <a:pt x="214" y="312"/>
                        </a:lnTo>
                        <a:lnTo>
                          <a:pt x="206" y="304"/>
                        </a:lnTo>
                        <a:lnTo>
                          <a:pt x="189" y="297"/>
                        </a:lnTo>
                        <a:lnTo>
                          <a:pt x="184" y="298"/>
                        </a:lnTo>
                        <a:lnTo>
                          <a:pt x="183" y="297"/>
                        </a:lnTo>
                        <a:lnTo>
                          <a:pt x="186" y="295"/>
                        </a:lnTo>
                        <a:lnTo>
                          <a:pt x="190" y="292"/>
                        </a:lnTo>
                        <a:lnTo>
                          <a:pt x="192" y="288"/>
                        </a:lnTo>
                        <a:lnTo>
                          <a:pt x="187" y="286"/>
                        </a:lnTo>
                        <a:lnTo>
                          <a:pt x="184" y="285"/>
                        </a:lnTo>
                        <a:lnTo>
                          <a:pt x="178" y="281"/>
                        </a:lnTo>
                        <a:lnTo>
                          <a:pt x="178" y="278"/>
                        </a:lnTo>
                        <a:lnTo>
                          <a:pt x="179" y="276"/>
                        </a:lnTo>
                        <a:lnTo>
                          <a:pt x="177" y="270"/>
                        </a:lnTo>
                        <a:lnTo>
                          <a:pt x="170" y="268"/>
                        </a:lnTo>
                        <a:lnTo>
                          <a:pt x="168" y="267"/>
                        </a:lnTo>
                        <a:lnTo>
                          <a:pt x="167" y="265"/>
                        </a:lnTo>
                        <a:lnTo>
                          <a:pt x="162" y="259"/>
                        </a:lnTo>
                        <a:lnTo>
                          <a:pt x="156" y="252"/>
                        </a:lnTo>
                        <a:lnTo>
                          <a:pt x="157" y="245"/>
                        </a:lnTo>
                        <a:lnTo>
                          <a:pt x="152" y="240"/>
                        </a:lnTo>
                        <a:lnTo>
                          <a:pt x="148" y="236"/>
                        </a:lnTo>
                        <a:lnTo>
                          <a:pt x="141" y="235"/>
                        </a:lnTo>
                        <a:lnTo>
                          <a:pt x="139" y="232"/>
                        </a:lnTo>
                        <a:lnTo>
                          <a:pt x="154" y="233"/>
                        </a:lnTo>
                        <a:lnTo>
                          <a:pt x="170" y="239"/>
                        </a:lnTo>
                        <a:lnTo>
                          <a:pt x="168" y="240"/>
                        </a:lnTo>
                        <a:lnTo>
                          <a:pt x="167" y="243"/>
                        </a:lnTo>
                        <a:lnTo>
                          <a:pt x="172" y="252"/>
                        </a:lnTo>
                        <a:lnTo>
                          <a:pt x="176" y="257"/>
                        </a:lnTo>
                        <a:lnTo>
                          <a:pt x="187" y="264"/>
                        </a:lnTo>
                        <a:lnTo>
                          <a:pt x="188" y="264"/>
                        </a:lnTo>
                        <a:lnTo>
                          <a:pt x="190" y="262"/>
                        </a:lnTo>
                        <a:lnTo>
                          <a:pt x="195" y="264"/>
                        </a:lnTo>
                        <a:lnTo>
                          <a:pt x="199" y="268"/>
                        </a:lnTo>
                        <a:lnTo>
                          <a:pt x="207" y="268"/>
                        </a:lnTo>
                        <a:lnTo>
                          <a:pt x="216" y="272"/>
                        </a:lnTo>
                        <a:lnTo>
                          <a:pt x="215" y="274"/>
                        </a:lnTo>
                        <a:lnTo>
                          <a:pt x="214" y="275"/>
                        </a:lnTo>
                        <a:lnTo>
                          <a:pt x="217" y="280"/>
                        </a:lnTo>
                        <a:lnTo>
                          <a:pt x="221" y="279"/>
                        </a:lnTo>
                        <a:lnTo>
                          <a:pt x="227" y="275"/>
                        </a:lnTo>
                        <a:lnTo>
                          <a:pt x="244" y="289"/>
                        </a:lnTo>
                        <a:lnTo>
                          <a:pt x="249" y="292"/>
                        </a:lnTo>
                        <a:lnTo>
                          <a:pt x="274" y="298"/>
                        </a:lnTo>
                        <a:lnTo>
                          <a:pt x="287" y="299"/>
                        </a:lnTo>
                        <a:lnTo>
                          <a:pt x="293" y="301"/>
                        </a:lnTo>
                        <a:lnTo>
                          <a:pt x="302" y="304"/>
                        </a:lnTo>
                        <a:lnTo>
                          <a:pt x="313" y="312"/>
                        </a:lnTo>
                        <a:lnTo>
                          <a:pt x="321" y="314"/>
                        </a:lnTo>
                        <a:lnTo>
                          <a:pt x="336" y="317"/>
                        </a:lnTo>
                        <a:lnTo>
                          <a:pt x="344" y="316"/>
                        </a:lnTo>
                        <a:lnTo>
                          <a:pt x="364" y="311"/>
                        </a:lnTo>
                        <a:lnTo>
                          <a:pt x="388" y="299"/>
                        </a:lnTo>
                        <a:lnTo>
                          <a:pt x="401" y="288"/>
                        </a:lnTo>
                        <a:lnTo>
                          <a:pt x="421" y="259"/>
                        </a:lnTo>
                        <a:lnTo>
                          <a:pt x="424" y="252"/>
                        </a:lnTo>
                        <a:lnTo>
                          <a:pt x="427" y="235"/>
                        </a:lnTo>
                        <a:lnTo>
                          <a:pt x="427" y="229"/>
                        </a:lnTo>
                        <a:lnTo>
                          <a:pt x="424" y="228"/>
                        </a:lnTo>
                        <a:lnTo>
                          <a:pt x="420" y="224"/>
                        </a:lnTo>
                        <a:lnTo>
                          <a:pt x="420" y="215"/>
                        </a:lnTo>
                        <a:lnTo>
                          <a:pt x="417" y="210"/>
                        </a:lnTo>
                        <a:lnTo>
                          <a:pt x="414" y="189"/>
                        </a:lnTo>
                        <a:lnTo>
                          <a:pt x="408" y="187"/>
                        </a:lnTo>
                        <a:lnTo>
                          <a:pt x="405" y="184"/>
                        </a:lnTo>
                        <a:lnTo>
                          <a:pt x="401" y="183"/>
                        </a:lnTo>
                        <a:lnTo>
                          <a:pt x="397" y="179"/>
                        </a:lnTo>
                        <a:lnTo>
                          <a:pt x="391" y="171"/>
                        </a:lnTo>
                        <a:lnTo>
                          <a:pt x="386" y="165"/>
                        </a:lnTo>
                        <a:lnTo>
                          <a:pt x="382" y="156"/>
                        </a:lnTo>
                        <a:lnTo>
                          <a:pt x="380" y="154"/>
                        </a:lnTo>
                        <a:lnTo>
                          <a:pt x="377" y="152"/>
                        </a:lnTo>
                        <a:lnTo>
                          <a:pt x="379" y="156"/>
                        </a:lnTo>
                        <a:lnTo>
                          <a:pt x="380" y="161"/>
                        </a:lnTo>
                        <a:lnTo>
                          <a:pt x="372" y="160"/>
                        </a:lnTo>
                        <a:lnTo>
                          <a:pt x="350" y="139"/>
                        </a:lnTo>
                        <a:lnTo>
                          <a:pt x="346" y="137"/>
                        </a:lnTo>
                        <a:lnTo>
                          <a:pt x="344" y="139"/>
                        </a:lnTo>
                        <a:lnTo>
                          <a:pt x="337" y="136"/>
                        </a:lnTo>
                        <a:lnTo>
                          <a:pt x="335" y="131"/>
                        </a:lnTo>
                        <a:lnTo>
                          <a:pt x="316" y="109"/>
                        </a:lnTo>
                        <a:lnTo>
                          <a:pt x="282" y="83"/>
                        </a:lnTo>
                        <a:lnTo>
                          <a:pt x="259" y="66"/>
                        </a:lnTo>
                        <a:lnTo>
                          <a:pt x="242" y="59"/>
                        </a:lnTo>
                        <a:lnTo>
                          <a:pt x="240" y="60"/>
                        </a:lnTo>
                        <a:lnTo>
                          <a:pt x="238" y="63"/>
                        </a:lnTo>
                        <a:lnTo>
                          <a:pt x="233" y="63"/>
                        </a:lnTo>
                        <a:lnTo>
                          <a:pt x="228" y="63"/>
                        </a:lnTo>
                        <a:lnTo>
                          <a:pt x="213" y="57"/>
                        </a:lnTo>
                        <a:lnTo>
                          <a:pt x="209" y="56"/>
                        </a:lnTo>
                        <a:lnTo>
                          <a:pt x="193" y="56"/>
                        </a:lnTo>
                        <a:lnTo>
                          <a:pt x="191" y="58"/>
                        </a:lnTo>
                        <a:lnTo>
                          <a:pt x="185" y="72"/>
                        </a:lnTo>
                        <a:lnTo>
                          <a:pt x="182" y="74"/>
                        </a:lnTo>
                        <a:lnTo>
                          <a:pt x="176" y="77"/>
                        </a:lnTo>
                        <a:lnTo>
                          <a:pt x="178" y="73"/>
                        </a:lnTo>
                        <a:lnTo>
                          <a:pt x="182" y="70"/>
                        </a:lnTo>
                        <a:lnTo>
                          <a:pt x="184" y="60"/>
                        </a:lnTo>
                        <a:lnTo>
                          <a:pt x="184" y="56"/>
                        </a:lnTo>
                        <a:lnTo>
                          <a:pt x="186" y="50"/>
                        </a:lnTo>
                        <a:lnTo>
                          <a:pt x="186" y="46"/>
                        </a:lnTo>
                        <a:lnTo>
                          <a:pt x="184" y="45"/>
                        </a:lnTo>
                        <a:lnTo>
                          <a:pt x="179" y="46"/>
                        </a:lnTo>
                        <a:lnTo>
                          <a:pt x="171" y="51"/>
                        </a:lnTo>
                        <a:lnTo>
                          <a:pt x="170" y="50"/>
                        </a:lnTo>
                        <a:lnTo>
                          <a:pt x="173" y="45"/>
                        </a:lnTo>
                        <a:lnTo>
                          <a:pt x="172" y="42"/>
                        </a:lnTo>
                        <a:lnTo>
                          <a:pt x="168" y="43"/>
                        </a:lnTo>
                        <a:lnTo>
                          <a:pt x="161" y="40"/>
                        </a:lnTo>
                        <a:lnTo>
                          <a:pt x="153" y="41"/>
                        </a:lnTo>
                        <a:lnTo>
                          <a:pt x="151" y="35"/>
                        </a:lnTo>
                        <a:lnTo>
                          <a:pt x="146" y="31"/>
                        </a:lnTo>
                        <a:lnTo>
                          <a:pt x="144" y="28"/>
                        </a:lnTo>
                        <a:lnTo>
                          <a:pt x="147" y="24"/>
                        </a:lnTo>
                        <a:lnTo>
                          <a:pt x="164" y="31"/>
                        </a:lnTo>
                        <a:lnTo>
                          <a:pt x="169" y="31"/>
                        </a:lnTo>
                        <a:lnTo>
                          <a:pt x="172" y="29"/>
                        </a:lnTo>
                        <a:lnTo>
                          <a:pt x="172" y="25"/>
                        </a:lnTo>
                        <a:lnTo>
                          <a:pt x="172" y="20"/>
                        </a:lnTo>
                        <a:lnTo>
                          <a:pt x="170" y="18"/>
                        </a:lnTo>
                        <a:lnTo>
                          <a:pt x="159" y="13"/>
                        </a:lnTo>
                        <a:lnTo>
                          <a:pt x="153" y="7"/>
                        </a:lnTo>
                        <a:lnTo>
                          <a:pt x="141" y="0"/>
                        </a:lnTo>
                        <a:lnTo>
                          <a:pt x="140" y="4"/>
                        </a:lnTo>
                        <a:lnTo>
                          <a:pt x="142" y="10"/>
                        </a:lnTo>
                        <a:lnTo>
                          <a:pt x="142" y="13"/>
                        </a:lnTo>
                        <a:lnTo>
                          <a:pt x="138" y="10"/>
                        </a:lnTo>
                        <a:lnTo>
                          <a:pt x="135" y="12"/>
                        </a:lnTo>
                        <a:lnTo>
                          <a:pt x="131" y="20"/>
                        </a:lnTo>
                        <a:lnTo>
                          <a:pt x="128" y="23"/>
                        </a:lnTo>
                        <a:lnTo>
                          <a:pt x="124" y="23"/>
                        </a:lnTo>
                        <a:lnTo>
                          <a:pt x="112" y="16"/>
                        </a:lnTo>
                        <a:lnTo>
                          <a:pt x="107" y="15"/>
                        </a:lnTo>
                        <a:lnTo>
                          <a:pt x="109" y="26"/>
                        </a:lnTo>
                        <a:lnTo>
                          <a:pt x="109" y="31"/>
                        </a:lnTo>
                        <a:lnTo>
                          <a:pt x="108" y="34"/>
                        </a:lnTo>
                        <a:lnTo>
                          <a:pt x="107" y="36"/>
                        </a:lnTo>
                        <a:lnTo>
                          <a:pt x="104" y="37"/>
                        </a:lnTo>
                        <a:lnTo>
                          <a:pt x="99" y="37"/>
                        </a:lnTo>
                        <a:lnTo>
                          <a:pt x="92" y="32"/>
                        </a:lnTo>
                        <a:lnTo>
                          <a:pt x="87" y="28"/>
                        </a:lnTo>
                        <a:lnTo>
                          <a:pt x="86" y="28"/>
                        </a:lnTo>
                        <a:lnTo>
                          <a:pt x="85" y="28"/>
                        </a:lnTo>
                        <a:lnTo>
                          <a:pt x="87" y="32"/>
                        </a:lnTo>
                        <a:lnTo>
                          <a:pt x="86" y="36"/>
                        </a:lnTo>
                        <a:lnTo>
                          <a:pt x="85" y="40"/>
                        </a:lnTo>
                        <a:lnTo>
                          <a:pt x="85" y="43"/>
                        </a:lnTo>
                        <a:lnTo>
                          <a:pt x="83" y="45"/>
                        </a:lnTo>
                        <a:lnTo>
                          <a:pt x="81" y="49"/>
                        </a:lnTo>
                        <a:lnTo>
                          <a:pt x="76" y="52"/>
                        </a:lnTo>
                        <a:lnTo>
                          <a:pt x="62" y="57"/>
                        </a:lnTo>
                        <a:lnTo>
                          <a:pt x="61" y="59"/>
                        </a:lnTo>
                        <a:lnTo>
                          <a:pt x="57" y="74"/>
                        </a:lnTo>
                        <a:lnTo>
                          <a:pt x="55" y="76"/>
                        </a:lnTo>
                        <a:lnTo>
                          <a:pt x="53" y="78"/>
                        </a:lnTo>
                        <a:lnTo>
                          <a:pt x="49" y="81"/>
                        </a:lnTo>
                        <a:lnTo>
                          <a:pt x="47" y="82"/>
                        </a:lnTo>
                        <a:lnTo>
                          <a:pt x="41" y="86"/>
                        </a:lnTo>
                        <a:lnTo>
                          <a:pt x="37" y="89"/>
                        </a:lnTo>
                        <a:lnTo>
                          <a:pt x="32" y="91"/>
                        </a:lnTo>
                        <a:lnTo>
                          <a:pt x="33" y="93"/>
                        </a:lnTo>
                        <a:lnTo>
                          <a:pt x="41" y="94"/>
                        </a:lnTo>
                        <a:lnTo>
                          <a:pt x="42" y="95"/>
                        </a:lnTo>
                        <a:lnTo>
                          <a:pt x="43" y="96"/>
                        </a:lnTo>
                        <a:lnTo>
                          <a:pt x="43" y="98"/>
                        </a:lnTo>
                        <a:lnTo>
                          <a:pt x="42" y="102"/>
                        </a:lnTo>
                        <a:lnTo>
                          <a:pt x="34" y="122"/>
                        </a:lnTo>
                        <a:lnTo>
                          <a:pt x="34" y="125"/>
                        </a:lnTo>
                        <a:lnTo>
                          <a:pt x="36" y="137"/>
                        </a:lnTo>
                        <a:lnTo>
                          <a:pt x="41" y="150"/>
                        </a:lnTo>
                        <a:lnTo>
                          <a:pt x="52" y="156"/>
                        </a:lnTo>
                        <a:lnTo>
                          <a:pt x="60" y="161"/>
                        </a:lnTo>
                        <a:lnTo>
                          <a:pt x="66" y="171"/>
                        </a:lnTo>
                        <a:lnTo>
                          <a:pt x="75" y="185"/>
                        </a:lnTo>
                        <a:lnTo>
                          <a:pt x="80" y="191"/>
                        </a:lnTo>
                        <a:lnTo>
                          <a:pt x="81" y="193"/>
                        </a:lnTo>
                        <a:lnTo>
                          <a:pt x="79" y="202"/>
                        </a:lnTo>
                        <a:lnTo>
                          <a:pt x="73" y="212"/>
                        </a:lnTo>
                        <a:lnTo>
                          <a:pt x="68" y="219"/>
                        </a:lnTo>
                        <a:lnTo>
                          <a:pt x="62" y="229"/>
                        </a:lnTo>
                        <a:lnTo>
                          <a:pt x="57" y="238"/>
                        </a:lnTo>
                        <a:lnTo>
                          <a:pt x="53" y="247"/>
                        </a:lnTo>
                        <a:lnTo>
                          <a:pt x="52" y="251"/>
                        </a:lnTo>
                        <a:lnTo>
                          <a:pt x="52" y="254"/>
                        </a:lnTo>
                        <a:lnTo>
                          <a:pt x="53" y="257"/>
                        </a:lnTo>
                        <a:lnTo>
                          <a:pt x="59" y="268"/>
                        </a:lnTo>
                        <a:lnTo>
                          <a:pt x="61" y="275"/>
                        </a:lnTo>
                        <a:lnTo>
                          <a:pt x="64" y="281"/>
                        </a:lnTo>
                        <a:lnTo>
                          <a:pt x="66" y="288"/>
                        </a:lnTo>
                        <a:lnTo>
                          <a:pt x="68" y="295"/>
                        </a:lnTo>
                        <a:lnTo>
                          <a:pt x="71" y="301"/>
                        </a:lnTo>
                        <a:lnTo>
                          <a:pt x="72" y="304"/>
                        </a:lnTo>
                        <a:lnTo>
                          <a:pt x="74" y="308"/>
                        </a:lnTo>
                        <a:lnTo>
                          <a:pt x="77" y="315"/>
                        </a:lnTo>
                        <a:lnTo>
                          <a:pt x="79" y="320"/>
                        </a:lnTo>
                        <a:lnTo>
                          <a:pt x="83" y="338"/>
                        </a:lnTo>
                        <a:lnTo>
                          <a:pt x="83" y="342"/>
                        </a:lnTo>
                        <a:lnTo>
                          <a:pt x="83" y="345"/>
                        </a:lnTo>
                        <a:lnTo>
                          <a:pt x="82" y="346"/>
                        </a:lnTo>
                        <a:lnTo>
                          <a:pt x="77" y="347"/>
                        </a:lnTo>
                        <a:lnTo>
                          <a:pt x="72" y="349"/>
                        </a:lnTo>
                        <a:lnTo>
                          <a:pt x="72" y="349"/>
                        </a:lnTo>
                        <a:lnTo>
                          <a:pt x="75" y="354"/>
                        </a:lnTo>
                        <a:lnTo>
                          <a:pt x="72" y="360"/>
                        </a:lnTo>
                        <a:lnTo>
                          <a:pt x="72" y="371"/>
                        </a:lnTo>
                        <a:lnTo>
                          <a:pt x="69" y="375"/>
                        </a:lnTo>
                        <a:lnTo>
                          <a:pt x="69" y="377"/>
                        </a:lnTo>
                        <a:lnTo>
                          <a:pt x="69" y="378"/>
                        </a:lnTo>
                        <a:lnTo>
                          <a:pt x="69" y="378"/>
                        </a:lnTo>
                        <a:lnTo>
                          <a:pt x="75" y="380"/>
                        </a:lnTo>
                        <a:lnTo>
                          <a:pt x="75" y="382"/>
                        </a:lnTo>
                        <a:lnTo>
                          <a:pt x="75" y="385"/>
                        </a:lnTo>
                        <a:lnTo>
                          <a:pt x="75" y="387"/>
                        </a:lnTo>
                        <a:lnTo>
                          <a:pt x="72" y="389"/>
                        </a:lnTo>
                        <a:lnTo>
                          <a:pt x="69" y="392"/>
                        </a:lnTo>
                        <a:lnTo>
                          <a:pt x="68" y="394"/>
                        </a:lnTo>
                        <a:lnTo>
                          <a:pt x="68" y="397"/>
                        </a:lnTo>
                        <a:lnTo>
                          <a:pt x="69" y="401"/>
                        </a:lnTo>
                        <a:lnTo>
                          <a:pt x="71" y="406"/>
                        </a:lnTo>
                        <a:lnTo>
                          <a:pt x="74" y="409"/>
                        </a:lnTo>
                        <a:lnTo>
                          <a:pt x="83" y="412"/>
                        </a:lnTo>
                        <a:lnTo>
                          <a:pt x="84" y="414"/>
                        </a:lnTo>
                        <a:lnTo>
                          <a:pt x="84" y="417"/>
                        </a:lnTo>
                        <a:lnTo>
                          <a:pt x="84" y="420"/>
                        </a:lnTo>
                        <a:lnTo>
                          <a:pt x="80" y="426"/>
                        </a:lnTo>
                        <a:lnTo>
                          <a:pt x="80" y="429"/>
                        </a:lnTo>
                        <a:lnTo>
                          <a:pt x="82" y="434"/>
                        </a:lnTo>
                        <a:lnTo>
                          <a:pt x="83" y="440"/>
                        </a:lnTo>
                        <a:lnTo>
                          <a:pt x="93" y="446"/>
                        </a:lnTo>
                        <a:lnTo>
                          <a:pt x="95" y="449"/>
                        </a:lnTo>
                        <a:lnTo>
                          <a:pt x="96" y="451"/>
                        </a:lnTo>
                        <a:lnTo>
                          <a:pt x="96" y="456"/>
                        </a:lnTo>
                        <a:lnTo>
                          <a:pt x="96" y="460"/>
                        </a:lnTo>
                        <a:lnTo>
                          <a:pt x="96" y="464"/>
                        </a:lnTo>
                        <a:lnTo>
                          <a:pt x="93" y="469"/>
                        </a:lnTo>
                        <a:lnTo>
                          <a:pt x="87" y="479"/>
                        </a:lnTo>
                        <a:lnTo>
                          <a:pt x="81" y="483"/>
                        </a:lnTo>
                        <a:lnTo>
                          <a:pt x="81" y="484"/>
                        </a:lnTo>
                        <a:lnTo>
                          <a:pt x="82" y="487"/>
                        </a:lnTo>
                        <a:lnTo>
                          <a:pt x="93" y="500"/>
                        </a:lnTo>
                        <a:lnTo>
                          <a:pt x="100" y="506"/>
                        </a:lnTo>
                        <a:lnTo>
                          <a:pt x="110" y="514"/>
                        </a:lnTo>
                        <a:lnTo>
                          <a:pt x="116" y="520"/>
                        </a:lnTo>
                        <a:lnTo>
                          <a:pt x="118" y="524"/>
                        </a:lnTo>
                        <a:lnTo>
                          <a:pt x="121" y="529"/>
                        </a:lnTo>
                        <a:lnTo>
                          <a:pt x="124" y="533"/>
                        </a:lnTo>
                        <a:lnTo>
                          <a:pt x="126" y="537"/>
                        </a:lnTo>
                        <a:lnTo>
                          <a:pt x="128" y="539"/>
                        </a:lnTo>
                        <a:lnTo>
                          <a:pt x="127" y="541"/>
                        </a:lnTo>
                        <a:lnTo>
                          <a:pt x="124" y="549"/>
                        </a:lnTo>
                        <a:lnTo>
                          <a:pt x="123" y="554"/>
                        </a:lnTo>
                        <a:lnTo>
                          <a:pt x="120" y="563"/>
                        </a:lnTo>
                        <a:lnTo>
                          <a:pt x="116" y="568"/>
                        </a:lnTo>
                        <a:lnTo>
                          <a:pt x="109" y="578"/>
                        </a:lnTo>
                        <a:lnTo>
                          <a:pt x="98" y="590"/>
                        </a:lnTo>
                        <a:lnTo>
                          <a:pt x="95" y="594"/>
                        </a:lnTo>
                        <a:lnTo>
                          <a:pt x="90" y="601"/>
                        </a:lnTo>
                        <a:lnTo>
                          <a:pt x="81" y="614"/>
                        </a:lnTo>
                        <a:lnTo>
                          <a:pt x="79" y="617"/>
                        </a:lnTo>
                        <a:lnTo>
                          <a:pt x="71" y="628"/>
                        </a:lnTo>
                        <a:lnTo>
                          <a:pt x="68" y="631"/>
                        </a:lnTo>
                        <a:lnTo>
                          <a:pt x="65" y="634"/>
                        </a:lnTo>
                        <a:lnTo>
                          <a:pt x="58" y="644"/>
                        </a:lnTo>
                        <a:lnTo>
                          <a:pt x="50" y="652"/>
                        </a:lnTo>
                        <a:lnTo>
                          <a:pt x="42" y="659"/>
                        </a:lnTo>
                        <a:lnTo>
                          <a:pt x="40" y="662"/>
                        </a:lnTo>
                        <a:lnTo>
                          <a:pt x="37" y="665"/>
                        </a:lnTo>
                        <a:lnTo>
                          <a:pt x="33" y="667"/>
                        </a:lnTo>
                        <a:lnTo>
                          <a:pt x="32" y="669"/>
                        </a:lnTo>
                        <a:lnTo>
                          <a:pt x="24" y="678"/>
                        </a:lnTo>
                        <a:lnTo>
                          <a:pt x="13" y="691"/>
                        </a:lnTo>
                        <a:lnTo>
                          <a:pt x="25" y="689"/>
                        </a:lnTo>
                        <a:lnTo>
                          <a:pt x="35" y="683"/>
                        </a:lnTo>
                        <a:lnTo>
                          <a:pt x="37" y="684"/>
                        </a:lnTo>
                        <a:lnTo>
                          <a:pt x="40" y="686"/>
                        </a:lnTo>
                        <a:lnTo>
                          <a:pt x="39" y="691"/>
                        </a:lnTo>
                        <a:lnTo>
                          <a:pt x="39" y="694"/>
                        </a:lnTo>
                        <a:lnTo>
                          <a:pt x="35" y="691"/>
                        </a:lnTo>
                        <a:lnTo>
                          <a:pt x="36" y="694"/>
                        </a:lnTo>
                        <a:lnTo>
                          <a:pt x="40" y="701"/>
                        </a:lnTo>
                        <a:lnTo>
                          <a:pt x="44" y="704"/>
                        </a:lnTo>
                        <a:lnTo>
                          <a:pt x="52" y="712"/>
                        </a:lnTo>
                        <a:lnTo>
                          <a:pt x="61" y="713"/>
                        </a:lnTo>
                        <a:lnTo>
                          <a:pt x="68" y="711"/>
                        </a:lnTo>
                        <a:lnTo>
                          <a:pt x="72" y="712"/>
                        </a:lnTo>
                        <a:lnTo>
                          <a:pt x="77" y="717"/>
                        </a:lnTo>
                        <a:lnTo>
                          <a:pt x="80" y="722"/>
                        </a:lnTo>
                        <a:lnTo>
                          <a:pt x="82" y="724"/>
                        </a:lnTo>
                        <a:lnTo>
                          <a:pt x="86" y="727"/>
                        </a:lnTo>
                        <a:lnTo>
                          <a:pt x="85" y="730"/>
                        </a:lnTo>
                        <a:lnTo>
                          <a:pt x="84" y="732"/>
                        </a:lnTo>
                        <a:lnTo>
                          <a:pt x="71" y="727"/>
                        </a:lnTo>
                        <a:lnTo>
                          <a:pt x="55" y="724"/>
                        </a:lnTo>
                        <a:lnTo>
                          <a:pt x="52" y="726"/>
                        </a:lnTo>
                        <a:lnTo>
                          <a:pt x="51" y="730"/>
                        </a:lnTo>
                        <a:lnTo>
                          <a:pt x="49" y="733"/>
                        </a:lnTo>
                        <a:lnTo>
                          <a:pt x="48" y="735"/>
                        </a:lnTo>
                        <a:lnTo>
                          <a:pt x="46" y="735"/>
                        </a:lnTo>
                        <a:lnTo>
                          <a:pt x="42" y="736"/>
                        </a:lnTo>
                        <a:lnTo>
                          <a:pt x="38" y="735"/>
                        </a:lnTo>
                        <a:lnTo>
                          <a:pt x="35" y="733"/>
                        </a:lnTo>
                        <a:lnTo>
                          <a:pt x="33" y="735"/>
                        </a:lnTo>
                        <a:lnTo>
                          <a:pt x="33" y="740"/>
                        </a:lnTo>
                        <a:lnTo>
                          <a:pt x="30" y="743"/>
                        </a:lnTo>
                        <a:lnTo>
                          <a:pt x="26" y="741"/>
                        </a:lnTo>
                        <a:lnTo>
                          <a:pt x="24" y="737"/>
                        </a:lnTo>
                        <a:lnTo>
                          <a:pt x="21" y="737"/>
                        </a:lnTo>
                        <a:lnTo>
                          <a:pt x="20" y="741"/>
                        </a:lnTo>
                        <a:lnTo>
                          <a:pt x="21" y="745"/>
                        </a:lnTo>
                        <a:lnTo>
                          <a:pt x="22" y="751"/>
                        </a:lnTo>
                        <a:lnTo>
                          <a:pt x="20" y="755"/>
                        </a:lnTo>
                        <a:lnTo>
                          <a:pt x="22" y="757"/>
                        </a:lnTo>
                        <a:lnTo>
                          <a:pt x="24" y="760"/>
                        </a:lnTo>
                        <a:lnTo>
                          <a:pt x="24" y="762"/>
                        </a:lnTo>
                        <a:lnTo>
                          <a:pt x="24" y="763"/>
                        </a:lnTo>
                        <a:lnTo>
                          <a:pt x="22" y="763"/>
                        </a:lnTo>
                        <a:lnTo>
                          <a:pt x="21" y="765"/>
                        </a:lnTo>
                        <a:lnTo>
                          <a:pt x="20" y="766"/>
                        </a:lnTo>
                        <a:lnTo>
                          <a:pt x="18" y="767"/>
                        </a:lnTo>
                        <a:lnTo>
                          <a:pt x="16" y="768"/>
                        </a:lnTo>
                        <a:lnTo>
                          <a:pt x="15" y="773"/>
                        </a:lnTo>
                        <a:lnTo>
                          <a:pt x="12" y="781"/>
                        </a:lnTo>
                        <a:lnTo>
                          <a:pt x="8" y="787"/>
                        </a:lnTo>
                        <a:lnTo>
                          <a:pt x="5" y="790"/>
                        </a:lnTo>
                        <a:lnTo>
                          <a:pt x="3" y="793"/>
                        </a:lnTo>
                        <a:lnTo>
                          <a:pt x="2" y="796"/>
                        </a:lnTo>
                        <a:lnTo>
                          <a:pt x="2" y="799"/>
                        </a:lnTo>
                        <a:lnTo>
                          <a:pt x="5" y="817"/>
                        </a:lnTo>
                        <a:lnTo>
                          <a:pt x="5" y="820"/>
                        </a:lnTo>
                        <a:lnTo>
                          <a:pt x="5" y="823"/>
                        </a:lnTo>
                        <a:lnTo>
                          <a:pt x="4" y="826"/>
                        </a:lnTo>
                        <a:lnTo>
                          <a:pt x="5" y="830"/>
                        </a:lnTo>
                        <a:lnTo>
                          <a:pt x="6" y="834"/>
                        </a:lnTo>
                        <a:lnTo>
                          <a:pt x="9" y="841"/>
                        </a:lnTo>
                        <a:lnTo>
                          <a:pt x="9" y="846"/>
                        </a:lnTo>
                        <a:lnTo>
                          <a:pt x="11" y="847"/>
                        </a:lnTo>
                        <a:lnTo>
                          <a:pt x="13" y="848"/>
                        </a:lnTo>
                        <a:lnTo>
                          <a:pt x="13" y="850"/>
                        </a:lnTo>
                        <a:lnTo>
                          <a:pt x="13" y="850"/>
                        </a:lnTo>
                        <a:lnTo>
                          <a:pt x="12" y="852"/>
                        </a:lnTo>
                        <a:lnTo>
                          <a:pt x="6" y="853"/>
                        </a:lnTo>
                        <a:lnTo>
                          <a:pt x="5" y="856"/>
                        </a:lnTo>
                        <a:lnTo>
                          <a:pt x="4" y="858"/>
                        </a:lnTo>
                        <a:lnTo>
                          <a:pt x="1" y="861"/>
                        </a:lnTo>
                        <a:lnTo>
                          <a:pt x="0" y="864"/>
                        </a:lnTo>
                        <a:lnTo>
                          <a:pt x="0" y="868"/>
                        </a:lnTo>
                        <a:lnTo>
                          <a:pt x="0" y="869"/>
                        </a:lnTo>
                        <a:lnTo>
                          <a:pt x="3" y="869"/>
                        </a:lnTo>
                        <a:lnTo>
                          <a:pt x="5" y="870"/>
                        </a:lnTo>
                        <a:lnTo>
                          <a:pt x="6" y="875"/>
                        </a:lnTo>
                        <a:lnTo>
                          <a:pt x="9" y="878"/>
                        </a:lnTo>
                        <a:lnTo>
                          <a:pt x="13" y="881"/>
                        </a:lnTo>
                        <a:lnTo>
                          <a:pt x="14" y="882"/>
                        </a:lnTo>
                        <a:lnTo>
                          <a:pt x="14" y="885"/>
                        </a:lnTo>
                        <a:lnTo>
                          <a:pt x="14" y="888"/>
                        </a:lnTo>
                        <a:lnTo>
                          <a:pt x="14" y="889"/>
                        </a:lnTo>
                        <a:lnTo>
                          <a:pt x="13" y="891"/>
                        </a:lnTo>
                        <a:lnTo>
                          <a:pt x="11" y="895"/>
                        </a:lnTo>
                        <a:lnTo>
                          <a:pt x="11" y="900"/>
                        </a:lnTo>
                        <a:lnTo>
                          <a:pt x="9" y="907"/>
                        </a:lnTo>
                        <a:lnTo>
                          <a:pt x="9" y="907"/>
                        </a:lnTo>
                        <a:lnTo>
                          <a:pt x="14" y="906"/>
                        </a:lnTo>
                        <a:lnTo>
                          <a:pt x="15" y="907"/>
                        </a:lnTo>
                        <a:lnTo>
                          <a:pt x="16" y="908"/>
                        </a:lnTo>
                        <a:lnTo>
                          <a:pt x="16" y="913"/>
                        </a:lnTo>
                        <a:lnTo>
                          <a:pt x="18" y="915"/>
                        </a:lnTo>
                        <a:lnTo>
                          <a:pt x="19" y="918"/>
                        </a:lnTo>
                        <a:lnTo>
                          <a:pt x="20" y="921"/>
                        </a:lnTo>
                        <a:lnTo>
                          <a:pt x="23" y="924"/>
                        </a:lnTo>
                        <a:lnTo>
                          <a:pt x="23" y="926"/>
                        </a:lnTo>
                        <a:lnTo>
                          <a:pt x="25" y="933"/>
                        </a:lnTo>
                        <a:lnTo>
                          <a:pt x="25" y="936"/>
                        </a:lnTo>
                        <a:lnTo>
                          <a:pt x="26" y="940"/>
                        </a:lnTo>
                        <a:lnTo>
                          <a:pt x="25" y="943"/>
                        </a:lnTo>
                        <a:lnTo>
                          <a:pt x="24" y="946"/>
                        </a:lnTo>
                        <a:lnTo>
                          <a:pt x="29" y="951"/>
                        </a:lnTo>
                        <a:lnTo>
                          <a:pt x="29" y="951"/>
                        </a:lnTo>
                        <a:lnTo>
                          <a:pt x="31" y="949"/>
                        </a:lnTo>
                        <a:lnTo>
                          <a:pt x="32" y="949"/>
                        </a:lnTo>
                        <a:lnTo>
                          <a:pt x="37" y="949"/>
                        </a:lnTo>
                        <a:lnTo>
                          <a:pt x="39" y="951"/>
                        </a:lnTo>
                        <a:lnTo>
                          <a:pt x="41" y="953"/>
                        </a:lnTo>
                        <a:lnTo>
                          <a:pt x="42" y="956"/>
                        </a:lnTo>
                        <a:lnTo>
                          <a:pt x="44" y="957"/>
                        </a:lnTo>
                        <a:lnTo>
                          <a:pt x="48" y="953"/>
                        </a:lnTo>
                        <a:lnTo>
                          <a:pt x="51" y="952"/>
                        </a:lnTo>
                        <a:lnTo>
                          <a:pt x="53" y="952"/>
                        </a:lnTo>
                        <a:lnTo>
                          <a:pt x="58" y="956"/>
                        </a:lnTo>
                        <a:lnTo>
                          <a:pt x="61" y="957"/>
                        </a:lnTo>
                        <a:lnTo>
                          <a:pt x="62" y="958"/>
                        </a:lnTo>
                        <a:lnTo>
                          <a:pt x="62" y="960"/>
                        </a:lnTo>
                        <a:lnTo>
                          <a:pt x="61" y="963"/>
                        </a:lnTo>
                        <a:lnTo>
                          <a:pt x="61" y="965"/>
                        </a:lnTo>
                        <a:lnTo>
                          <a:pt x="63" y="969"/>
                        </a:lnTo>
                        <a:lnTo>
                          <a:pt x="65" y="971"/>
                        </a:lnTo>
                        <a:lnTo>
                          <a:pt x="69" y="967"/>
                        </a:lnTo>
                        <a:lnTo>
                          <a:pt x="71" y="966"/>
                        </a:lnTo>
                        <a:lnTo>
                          <a:pt x="72" y="966"/>
                        </a:lnTo>
                        <a:lnTo>
                          <a:pt x="75" y="964"/>
                        </a:lnTo>
                        <a:lnTo>
                          <a:pt x="77" y="963"/>
                        </a:lnTo>
                        <a:lnTo>
                          <a:pt x="79" y="962"/>
                        </a:lnTo>
                        <a:lnTo>
                          <a:pt x="82" y="963"/>
                        </a:lnTo>
                        <a:lnTo>
                          <a:pt x="88" y="962"/>
                        </a:lnTo>
                        <a:lnTo>
                          <a:pt x="94" y="965"/>
                        </a:lnTo>
                        <a:lnTo>
                          <a:pt x="95" y="966"/>
                        </a:lnTo>
                        <a:lnTo>
                          <a:pt x="98" y="970"/>
                        </a:lnTo>
                        <a:lnTo>
                          <a:pt x="99" y="972"/>
                        </a:lnTo>
                        <a:lnTo>
                          <a:pt x="100" y="973"/>
                        </a:lnTo>
                        <a:lnTo>
                          <a:pt x="103" y="974"/>
                        </a:lnTo>
                        <a:lnTo>
                          <a:pt x="105" y="975"/>
                        </a:lnTo>
                        <a:lnTo>
                          <a:pt x="107" y="975"/>
                        </a:lnTo>
                        <a:lnTo>
                          <a:pt x="107" y="976"/>
                        </a:lnTo>
                        <a:lnTo>
                          <a:pt x="108" y="977"/>
                        </a:lnTo>
                        <a:lnTo>
                          <a:pt x="108" y="979"/>
                        </a:lnTo>
                        <a:lnTo>
                          <a:pt x="108" y="986"/>
                        </a:lnTo>
                        <a:lnTo>
                          <a:pt x="107" y="988"/>
                        </a:lnTo>
                        <a:lnTo>
                          <a:pt x="105" y="990"/>
                        </a:lnTo>
                        <a:lnTo>
                          <a:pt x="105" y="991"/>
                        </a:lnTo>
                        <a:lnTo>
                          <a:pt x="105" y="993"/>
                        </a:lnTo>
                        <a:lnTo>
                          <a:pt x="107" y="995"/>
                        </a:lnTo>
                        <a:lnTo>
                          <a:pt x="110" y="1000"/>
                        </a:lnTo>
                        <a:lnTo>
                          <a:pt x="110" y="1003"/>
                        </a:lnTo>
                        <a:lnTo>
                          <a:pt x="110" y="1005"/>
                        </a:lnTo>
                        <a:lnTo>
                          <a:pt x="107" y="1010"/>
                        </a:lnTo>
                        <a:lnTo>
                          <a:pt x="105" y="1012"/>
                        </a:lnTo>
                        <a:lnTo>
                          <a:pt x="105" y="1015"/>
                        </a:lnTo>
                        <a:lnTo>
                          <a:pt x="104" y="1018"/>
                        </a:lnTo>
                        <a:lnTo>
                          <a:pt x="105" y="1019"/>
                        </a:lnTo>
                        <a:lnTo>
                          <a:pt x="110" y="1023"/>
                        </a:lnTo>
                        <a:lnTo>
                          <a:pt x="115" y="1026"/>
                        </a:lnTo>
                        <a:lnTo>
                          <a:pt x="115" y="1027"/>
                        </a:lnTo>
                        <a:lnTo>
                          <a:pt x="116" y="1027"/>
                        </a:lnTo>
                        <a:lnTo>
                          <a:pt x="113" y="1032"/>
                        </a:lnTo>
                        <a:lnTo>
                          <a:pt x="113" y="1034"/>
                        </a:lnTo>
                        <a:lnTo>
                          <a:pt x="116" y="1036"/>
                        </a:lnTo>
                        <a:lnTo>
                          <a:pt x="118" y="1039"/>
                        </a:lnTo>
                        <a:lnTo>
                          <a:pt x="120" y="1045"/>
                        </a:lnTo>
                        <a:lnTo>
                          <a:pt x="123" y="1050"/>
                        </a:lnTo>
                        <a:lnTo>
                          <a:pt x="130" y="1054"/>
                        </a:lnTo>
                        <a:lnTo>
                          <a:pt x="135" y="1057"/>
                        </a:lnTo>
                        <a:lnTo>
                          <a:pt x="136" y="1058"/>
                        </a:lnTo>
                        <a:lnTo>
                          <a:pt x="137" y="1060"/>
                        </a:lnTo>
                        <a:lnTo>
                          <a:pt x="136" y="1063"/>
                        </a:lnTo>
                        <a:lnTo>
                          <a:pt x="135" y="1067"/>
                        </a:lnTo>
                        <a:lnTo>
                          <a:pt x="134" y="1069"/>
                        </a:lnTo>
                        <a:lnTo>
                          <a:pt x="136" y="1071"/>
                        </a:lnTo>
                        <a:lnTo>
                          <a:pt x="141" y="1071"/>
                        </a:lnTo>
                        <a:lnTo>
                          <a:pt x="148" y="1071"/>
                        </a:lnTo>
                        <a:lnTo>
                          <a:pt x="155" y="1075"/>
                        </a:lnTo>
                        <a:lnTo>
                          <a:pt x="155" y="1078"/>
                        </a:lnTo>
                        <a:lnTo>
                          <a:pt x="155" y="1079"/>
                        </a:lnTo>
                        <a:lnTo>
                          <a:pt x="155" y="1081"/>
                        </a:lnTo>
                        <a:lnTo>
                          <a:pt x="156" y="1083"/>
                        </a:lnTo>
                        <a:lnTo>
                          <a:pt x="162" y="1088"/>
                        </a:lnTo>
                        <a:lnTo>
                          <a:pt x="163" y="1089"/>
                        </a:lnTo>
                        <a:lnTo>
                          <a:pt x="163" y="1092"/>
                        </a:lnTo>
                        <a:lnTo>
                          <a:pt x="163" y="1094"/>
                        </a:lnTo>
                        <a:lnTo>
                          <a:pt x="161" y="1094"/>
                        </a:lnTo>
                        <a:lnTo>
                          <a:pt x="159" y="1095"/>
                        </a:lnTo>
                        <a:lnTo>
                          <a:pt x="156" y="1097"/>
                        </a:lnTo>
                        <a:lnTo>
                          <a:pt x="155" y="1100"/>
                        </a:lnTo>
                        <a:lnTo>
                          <a:pt x="149" y="1104"/>
                        </a:lnTo>
                        <a:lnTo>
                          <a:pt x="146" y="1106"/>
                        </a:lnTo>
                        <a:lnTo>
                          <a:pt x="143" y="1107"/>
                        </a:lnTo>
                        <a:lnTo>
                          <a:pt x="137" y="1105"/>
                        </a:lnTo>
                        <a:lnTo>
                          <a:pt x="135" y="1103"/>
                        </a:lnTo>
                        <a:lnTo>
                          <a:pt x="134" y="1102"/>
                        </a:lnTo>
                        <a:lnTo>
                          <a:pt x="131" y="1100"/>
                        </a:lnTo>
                        <a:lnTo>
                          <a:pt x="128" y="1100"/>
                        </a:lnTo>
                        <a:lnTo>
                          <a:pt x="124" y="1101"/>
                        </a:lnTo>
                        <a:lnTo>
                          <a:pt x="123" y="1102"/>
                        </a:lnTo>
                        <a:lnTo>
                          <a:pt x="122" y="1104"/>
                        </a:lnTo>
                        <a:lnTo>
                          <a:pt x="120" y="1108"/>
                        </a:lnTo>
                        <a:lnTo>
                          <a:pt x="119" y="1110"/>
                        </a:lnTo>
                        <a:lnTo>
                          <a:pt x="120" y="1111"/>
                        </a:lnTo>
                        <a:lnTo>
                          <a:pt x="121" y="1114"/>
                        </a:lnTo>
                        <a:lnTo>
                          <a:pt x="124" y="1118"/>
                        </a:lnTo>
                        <a:lnTo>
                          <a:pt x="127" y="1121"/>
                        </a:lnTo>
                        <a:lnTo>
                          <a:pt x="128" y="1123"/>
                        </a:lnTo>
                        <a:lnTo>
                          <a:pt x="128" y="1124"/>
                        </a:lnTo>
                        <a:lnTo>
                          <a:pt x="127" y="1126"/>
                        </a:lnTo>
                        <a:lnTo>
                          <a:pt x="127" y="1129"/>
                        </a:lnTo>
                        <a:lnTo>
                          <a:pt x="130" y="1133"/>
                        </a:lnTo>
                        <a:lnTo>
                          <a:pt x="129" y="1134"/>
                        </a:lnTo>
                        <a:lnTo>
                          <a:pt x="129" y="1140"/>
                        </a:lnTo>
                        <a:lnTo>
                          <a:pt x="129" y="1145"/>
                        </a:lnTo>
                        <a:lnTo>
                          <a:pt x="129" y="1147"/>
                        </a:lnTo>
                        <a:lnTo>
                          <a:pt x="131" y="1147"/>
                        </a:lnTo>
                        <a:lnTo>
                          <a:pt x="132" y="1150"/>
                        </a:lnTo>
                        <a:lnTo>
                          <a:pt x="134" y="1154"/>
                        </a:lnTo>
                        <a:lnTo>
                          <a:pt x="134" y="1155"/>
                        </a:lnTo>
                        <a:lnTo>
                          <a:pt x="135" y="1156"/>
                        </a:lnTo>
                        <a:lnTo>
                          <a:pt x="137" y="1157"/>
                        </a:lnTo>
                        <a:lnTo>
                          <a:pt x="140" y="1158"/>
                        </a:lnTo>
                        <a:lnTo>
                          <a:pt x="143" y="1158"/>
                        </a:lnTo>
                        <a:lnTo>
                          <a:pt x="145" y="1158"/>
                        </a:lnTo>
                        <a:lnTo>
                          <a:pt x="148" y="1157"/>
                        </a:lnTo>
                        <a:lnTo>
                          <a:pt x="150" y="1155"/>
                        </a:lnTo>
                        <a:lnTo>
                          <a:pt x="153" y="1147"/>
                        </a:lnTo>
                        <a:lnTo>
                          <a:pt x="153" y="1146"/>
                        </a:lnTo>
                        <a:lnTo>
                          <a:pt x="155" y="1146"/>
                        </a:lnTo>
                        <a:lnTo>
                          <a:pt x="157" y="1146"/>
                        </a:lnTo>
                        <a:lnTo>
                          <a:pt x="161" y="1147"/>
                        </a:lnTo>
                        <a:lnTo>
                          <a:pt x="166" y="1148"/>
                        </a:lnTo>
                        <a:lnTo>
                          <a:pt x="168" y="1148"/>
                        </a:lnTo>
                        <a:lnTo>
                          <a:pt x="176" y="1144"/>
                        </a:lnTo>
                        <a:lnTo>
                          <a:pt x="181" y="1143"/>
                        </a:lnTo>
                        <a:lnTo>
                          <a:pt x="186" y="1144"/>
                        </a:lnTo>
                        <a:lnTo>
                          <a:pt x="191" y="1144"/>
                        </a:lnTo>
                        <a:lnTo>
                          <a:pt x="194" y="1144"/>
                        </a:lnTo>
                        <a:lnTo>
                          <a:pt x="197" y="1145"/>
                        </a:lnTo>
                        <a:lnTo>
                          <a:pt x="200" y="1148"/>
                        </a:lnTo>
                        <a:lnTo>
                          <a:pt x="203" y="1153"/>
                        </a:lnTo>
                        <a:lnTo>
                          <a:pt x="206" y="1162"/>
                        </a:lnTo>
                        <a:lnTo>
                          <a:pt x="214" y="1171"/>
                        </a:lnTo>
                        <a:lnTo>
                          <a:pt x="214" y="1173"/>
                        </a:lnTo>
                        <a:lnTo>
                          <a:pt x="214" y="1174"/>
                        </a:lnTo>
                        <a:lnTo>
                          <a:pt x="209" y="1176"/>
                        </a:lnTo>
                        <a:lnTo>
                          <a:pt x="206" y="1176"/>
                        </a:lnTo>
                        <a:lnTo>
                          <a:pt x="206" y="1178"/>
                        </a:lnTo>
                        <a:lnTo>
                          <a:pt x="207" y="1180"/>
                        </a:lnTo>
                        <a:lnTo>
                          <a:pt x="208" y="1182"/>
                        </a:lnTo>
                        <a:lnTo>
                          <a:pt x="209" y="1186"/>
                        </a:lnTo>
                        <a:lnTo>
                          <a:pt x="209" y="1189"/>
                        </a:lnTo>
                        <a:lnTo>
                          <a:pt x="209" y="1192"/>
                        </a:lnTo>
                        <a:lnTo>
                          <a:pt x="211" y="1193"/>
                        </a:lnTo>
                        <a:lnTo>
                          <a:pt x="211" y="1194"/>
                        </a:lnTo>
                        <a:lnTo>
                          <a:pt x="209" y="1196"/>
                        </a:lnTo>
                        <a:lnTo>
                          <a:pt x="209" y="1197"/>
                        </a:lnTo>
                        <a:lnTo>
                          <a:pt x="209" y="1198"/>
                        </a:lnTo>
                        <a:lnTo>
                          <a:pt x="218" y="1198"/>
                        </a:lnTo>
                        <a:lnTo>
                          <a:pt x="221" y="1199"/>
                        </a:lnTo>
                        <a:lnTo>
                          <a:pt x="224" y="1201"/>
                        </a:lnTo>
                        <a:lnTo>
                          <a:pt x="225" y="1201"/>
                        </a:lnTo>
                        <a:lnTo>
                          <a:pt x="228" y="1200"/>
                        </a:lnTo>
                        <a:lnTo>
                          <a:pt x="233" y="1199"/>
                        </a:lnTo>
                        <a:lnTo>
                          <a:pt x="235" y="1199"/>
                        </a:lnTo>
                        <a:lnTo>
                          <a:pt x="236" y="1201"/>
                        </a:lnTo>
                        <a:lnTo>
                          <a:pt x="236" y="1204"/>
                        </a:lnTo>
                        <a:lnTo>
                          <a:pt x="238" y="1207"/>
                        </a:lnTo>
                        <a:lnTo>
                          <a:pt x="239" y="1207"/>
                        </a:lnTo>
                        <a:lnTo>
                          <a:pt x="241" y="1207"/>
                        </a:lnTo>
                        <a:lnTo>
                          <a:pt x="242" y="1207"/>
                        </a:lnTo>
                        <a:lnTo>
                          <a:pt x="243" y="1209"/>
                        </a:lnTo>
                        <a:lnTo>
                          <a:pt x="242" y="1210"/>
                        </a:lnTo>
                        <a:lnTo>
                          <a:pt x="242" y="1212"/>
                        </a:lnTo>
                        <a:lnTo>
                          <a:pt x="243" y="1214"/>
                        </a:lnTo>
                        <a:lnTo>
                          <a:pt x="244" y="1219"/>
                        </a:lnTo>
                        <a:lnTo>
                          <a:pt x="246" y="1221"/>
                        </a:lnTo>
                        <a:lnTo>
                          <a:pt x="246" y="1223"/>
                        </a:lnTo>
                        <a:lnTo>
                          <a:pt x="246" y="1225"/>
                        </a:lnTo>
                        <a:lnTo>
                          <a:pt x="246" y="1226"/>
                        </a:lnTo>
                        <a:lnTo>
                          <a:pt x="245" y="1228"/>
                        </a:lnTo>
                        <a:lnTo>
                          <a:pt x="246" y="1231"/>
                        </a:lnTo>
                        <a:lnTo>
                          <a:pt x="247" y="1235"/>
                        </a:lnTo>
                        <a:lnTo>
                          <a:pt x="249" y="1236"/>
                        </a:lnTo>
                        <a:lnTo>
                          <a:pt x="250" y="1240"/>
                        </a:lnTo>
                        <a:lnTo>
                          <a:pt x="254" y="1241"/>
                        </a:lnTo>
                        <a:lnTo>
                          <a:pt x="257" y="1238"/>
                        </a:lnTo>
                        <a:lnTo>
                          <a:pt x="260" y="1236"/>
                        </a:lnTo>
                        <a:lnTo>
                          <a:pt x="263" y="1238"/>
                        </a:lnTo>
                        <a:lnTo>
                          <a:pt x="267" y="1238"/>
                        </a:lnTo>
                        <a:lnTo>
                          <a:pt x="269" y="1240"/>
                        </a:lnTo>
                        <a:lnTo>
                          <a:pt x="271" y="1242"/>
                        </a:lnTo>
                        <a:lnTo>
                          <a:pt x="272" y="1244"/>
                        </a:lnTo>
                        <a:lnTo>
                          <a:pt x="274" y="1243"/>
                        </a:lnTo>
                        <a:lnTo>
                          <a:pt x="278" y="1244"/>
                        </a:lnTo>
                        <a:lnTo>
                          <a:pt x="281" y="1246"/>
                        </a:lnTo>
                        <a:lnTo>
                          <a:pt x="282" y="1247"/>
                        </a:lnTo>
                        <a:lnTo>
                          <a:pt x="285" y="1245"/>
                        </a:lnTo>
                        <a:lnTo>
                          <a:pt x="287" y="1244"/>
                        </a:lnTo>
                        <a:lnTo>
                          <a:pt x="293" y="1241"/>
                        </a:lnTo>
                        <a:lnTo>
                          <a:pt x="298" y="1240"/>
                        </a:lnTo>
                        <a:lnTo>
                          <a:pt x="299" y="1240"/>
                        </a:lnTo>
                        <a:lnTo>
                          <a:pt x="301" y="1239"/>
                        </a:lnTo>
                        <a:lnTo>
                          <a:pt x="304" y="1238"/>
                        </a:lnTo>
                        <a:lnTo>
                          <a:pt x="307" y="1238"/>
                        </a:lnTo>
                        <a:lnTo>
                          <a:pt x="309" y="1241"/>
                        </a:lnTo>
                        <a:lnTo>
                          <a:pt x="312" y="1244"/>
                        </a:lnTo>
                        <a:lnTo>
                          <a:pt x="312" y="1247"/>
                        </a:lnTo>
                        <a:lnTo>
                          <a:pt x="315" y="1252"/>
                        </a:lnTo>
                        <a:lnTo>
                          <a:pt x="323" y="1259"/>
                        </a:lnTo>
                        <a:lnTo>
                          <a:pt x="326" y="1261"/>
                        </a:lnTo>
                        <a:lnTo>
                          <a:pt x="328" y="1261"/>
                        </a:lnTo>
                        <a:lnTo>
                          <a:pt x="329" y="1260"/>
                        </a:lnTo>
                        <a:lnTo>
                          <a:pt x="329" y="1259"/>
                        </a:lnTo>
                        <a:lnTo>
                          <a:pt x="329" y="1256"/>
                        </a:lnTo>
                        <a:lnTo>
                          <a:pt x="330" y="1255"/>
                        </a:lnTo>
                        <a:lnTo>
                          <a:pt x="332" y="1255"/>
                        </a:lnTo>
                        <a:lnTo>
                          <a:pt x="338" y="1259"/>
                        </a:lnTo>
                        <a:lnTo>
                          <a:pt x="341" y="1259"/>
                        </a:lnTo>
                        <a:lnTo>
                          <a:pt x="344" y="1259"/>
                        </a:lnTo>
                        <a:lnTo>
                          <a:pt x="348" y="1262"/>
                        </a:lnTo>
                        <a:lnTo>
                          <a:pt x="352" y="1266"/>
                        </a:lnTo>
                        <a:lnTo>
                          <a:pt x="356" y="1266"/>
                        </a:lnTo>
                        <a:lnTo>
                          <a:pt x="358" y="1265"/>
                        </a:lnTo>
                        <a:lnTo>
                          <a:pt x="360" y="1264"/>
                        </a:lnTo>
                        <a:lnTo>
                          <a:pt x="361" y="1265"/>
                        </a:lnTo>
                        <a:lnTo>
                          <a:pt x="362" y="1267"/>
                        </a:lnTo>
                        <a:lnTo>
                          <a:pt x="364" y="1269"/>
                        </a:lnTo>
                        <a:lnTo>
                          <a:pt x="366" y="1270"/>
                        </a:lnTo>
                        <a:lnTo>
                          <a:pt x="368" y="1270"/>
                        </a:lnTo>
                        <a:lnTo>
                          <a:pt x="373" y="1273"/>
                        </a:lnTo>
                        <a:lnTo>
                          <a:pt x="378" y="1277"/>
                        </a:lnTo>
                        <a:lnTo>
                          <a:pt x="381" y="1278"/>
                        </a:lnTo>
                        <a:lnTo>
                          <a:pt x="384" y="1277"/>
                        </a:lnTo>
                        <a:lnTo>
                          <a:pt x="386" y="1276"/>
                        </a:lnTo>
                        <a:lnTo>
                          <a:pt x="387" y="1277"/>
                        </a:lnTo>
                        <a:lnTo>
                          <a:pt x="388" y="1278"/>
                        </a:lnTo>
                        <a:lnTo>
                          <a:pt x="387" y="1281"/>
                        </a:lnTo>
                        <a:lnTo>
                          <a:pt x="387" y="1284"/>
                        </a:lnTo>
                        <a:lnTo>
                          <a:pt x="389" y="1287"/>
                        </a:lnTo>
                        <a:lnTo>
                          <a:pt x="389" y="1289"/>
                        </a:lnTo>
                        <a:lnTo>
                          <a:pt x="388" y="1292"/>
                        </a:lnTo>
                        <a:lnTo>
                          <a:pt x="387" y="1295"/>
                        </a:lnTo>
                        <a:lnTo>
                          <a:pt x="384" y="1298"/>
                        </a:lnTo>
                        <a:lnTo>
                          <a:pt x="382" y="1301"/>
                        </a:lnTo>
                        <a:lnTo>
                          <a:pt x="378" y="1302"/>
                        </a:lnTo>
                        <a:lnTo>
                          <a:pt x="375" y="1303"/>
                        </a:lnTo>
                        <a:lnTo>
                          <a:pt x="376" y="1306"/>
                        </a:lnTo>
                        <a:lnTo>
                          <a:pt x="378" y="1308"/>
                        </a:lnTo>
                        <a:lnTo>
                          <a:pt x="381" y="1309"/>
                        </a:lnTo>
                        <a:lnTo>
                          <a:pt x="385" y="1311"/>
                        </a:lnTo>
                        <a:lnTo>
                          <a:pt x="385" y="1312"/>
                        </a:lnTo>
                        <a:lnTo>
                          <a:pt x="384" y="1313"/>
                        </a:lnTo>
                        <a:lnTo>
                          <a:pt x="382" y="1313"/>
                        </a:lnTo>
                        <a:lnTo>
                          <a:pt x="379" y="1313"/>
                        </a:lnTo>
                        <a:lnTo>
                          <a:pt x="378" y="1314"/>
                        </a:lnTo>
                        <a:lnTo>
                          <a:pt x="376" y="1316"/>
                        </a:lnTo>
                        <a:lnTo>
                          <a:pt x="375" y="1319"/>
                        </a:lnTo>
                        <a:lnTo>
                          <a:pt x="374" y="1323"/>
                        </a:lnTo>
                        <a:lnTo>
                          <a:pt x="378" y="1324"/>
                        </a:lnTo>
                        <a:lnTo>
                          <a:pt x="380" y="1325"/>
                        </a:lnTo>
                        <a:lnTo>
                          <a:pt x="381" y="1328"/>
                        </a:lnTo>
                        <a:lnTo>
                          <a:pt x="381" y="1331"/>
                        </a:lnTo>
                        <a:lnTo>
                          <a:pt x="382" y="1333"/>
                        </a:lnTo>
                        <a:lnTo>
                          <a:pt x="381" y="1335"/>
                        </a:lnTo>
                        <a:lnTo>
                          <a:pt x="380" y="1336"/>
                        </a:lnTo>
                        <a:lnTo>
                          <a:pt x="381" y="1336"/>
                        </a:lnTo>
                        <a:lnTo>
                          <a:pt x="383" y="1337"/>
                        </a:lnTo>
                        <a:lnTo>
                          <a:pt x="384" y="1338"/>
                        </a:lnTo>
                        <a:lnTo>
                          <a:pt x="384" y="1339"/>
                        </a:lnTo>
                        <a:lnTo>
                          <a:pt x="381" y="1342"/>
                        </a:lnTo>
                        <a:lnTo>
                          <a:pt x="380" y="1348"/>
                        </a:lnTo>
                        <a:lnTo>
                          <a:pt x="378" y="1351"/>
                        </a:lnTo>
                        <a:lnTo>
                          <a:pt x="378" y="1355"/>
                        </a:lnTo>
                        <a:lnTo>
                          <a:pt x="377" y="1357"/>
                        </a:lnTo>
                        <a:lnTo>
                          <a:pt x="375" y="1357"/>
                        </a:lnTo>
                        <a:lnTo>
                          <a:pt x="367" y="1357"/>
                        </a:lnTo>
                        <a:lnTo>
                          <a:pt x="359" y="1357"/>
                        </a:lnTo>
                        <a:lnTo>
                          <a:pt x="356" y="1357"/>
                        </a:lnTo>
                        <a:lnTo>
                          <a:pt x="351" y="1356"/>
                        </a:lnTo>
                        <a:lnTo>
                          <a:pt x="349" y="1357"/>
                        </a:lnTo>
                        <a:lnTo>
                          <a:pt x="346" y="1363"/>
                        </a:lnTo>
                        <a:lnTo>
                          <a:pt x="343" y="1365"/>
                        </a:lnTo>
                        <a:lnTo>
                          <a:pt x="340" y="1367"/>
                        </a:lnTo>
                        <a:lnTo>
                          <a:pt x="335" y="1368"/>
                        </a:lnTo>
                        <a:lnTo>
                          <a:pt x="333" y="1370"/>
                        </a:lnTo>
                        <a:lnTo>
                          <a:pt x="332" y="1373"/>
                        </a:lnTo>
                        <a:lnTo>
                          <a:pt x="332" y="1376"/>
                        </a:lnTo>
                        <a:lnTo>
                          <a:pt x="331" y="1378"/>
                        </a:lnTo>
                        <a:lnTo>
                          <a:pt x="330" y="1379"/>
                        </a:lnTo>
                        <a:lnTo>
                          <a:pt x="330" y="1381"/>
                        </a:lnTo>
                        <a:lnTo>
                          <a:pt x="330" y="1382"/>
                        </a:lnTo>
                        <a:lnTo>
                          <a:pt x="331" y="1382"/>
                        </a:lnTo>
                        <a:lnTo>
                          <a:pt x="333" y="1382"/>
                        </a:lnTo>
                        <a:lnTo>
                          <a:pt x="333" y="1383"/>
                        </a:lnTo>
                        <a:lnTo>
                          <a:pt x="333" y="1384"/>
                        </a:lnTo>
                        <a:lnTo>
                          <a:pt x="330" y="1385"/>
                        </a:lnTo>
                        <a:lnTo>
                          <a:pt x="330" y="1387"/>
                        </a:lnTo>
                        <a:lnTo>
                          <a:pt x="330" y="1388"/>
                        </a:lnTo>
                        <a:lnTo>
                          <a:pt x="330" y="1390"/>
                        </a:lnTo>
                        <a:lnTo>
                          <a:pt x="339" y="1387"/>
                        </a:lnTo>
                        <a:lnTo>
                          <a:pt x="341" y="1384"/>
                        </a:lnTo>
                        <a:lnTo>
                          <a:pt x="347" y="1383"/>
                        </a:lnTo>
                        <a:lnTo>
                          <a:pt x="346" y="1384"/>
                        </a:lnTo>
                        <a:lnTo>
                          <a:pt x="343" y="1385"/>
                        </a:lnTo>
                        <a:lnTo>
                          <a:pt x="341" y="1388"/>
                        </a:lnTo>
                        <a:lnTo>
                          <a:pt x="345" y="1388"/>
                        </a:lnTo>
                        <a:lnTo>
                          <a:pt x="352" y="1387"/>
                        </a:lnTo>
                        <a:lnTo>
                          <a:pt x="355" y="1382"/>
                        </a:lnTo>
                        <a:lnTo>
                          <a:pt x="361" y="1383"/>
                        </a:lnTo>
                        <a:lnTo>
                          <a:pt x="362" y="1386"/>
                        </a:lnTo>
                        <a:lnTo>
                          <a:pt x="364" y="1390"/>
                        </a:lnTo>
                        <a:lnTo>
                          <a:pt x="364" y="1391"/>
                        </a:lnTo>
                        <a:lnTo>
                          <a:pt x="363" y="1393"/>
                        </a:lnTo>
                        <a:lnTo>
                          <a:pt x="358" y="1393"/>
                        </a:lnTo>
                        <a:lnTo>
                          <a:pt x="348" y="1399"/>
                        </a:lnTo>
                        <a:lnTo>
                          <a:pt x="343" y="1400"/>
                        </a:lnTo>
                        <a:lnTo>
                          <a:pt x="337" y="1403"/>
                        </a:lnTo>
                        <a:lnTo>
                          <a:pt x="339" y="1407"/>
                        </a:lnTo>
                        <a:lnTo>
                          <a:pt x="339" y="1410"/>
                        </a:lnTo>
                        <a:lnTo>
                          <a:pt x="334" y="1409"/>
                        </a:lnTo>
                        <a:lnTo>
                          <a:pt x="331" y="1408"/>
                        </a:lnTo>
                        <a:lnTo>
                          <a:pt x="329" y="1409"/>
                        </a:lnTo>
                        <a:lnTo>
                          <a:pt x="323" y="1412"/>
                        </a:lnTo>
                        <a:lnTo>
                          <a:pt x="320" y="1411"/>
                        </a:lnTo>
                        <a:lnTo>
                          <a:pt x="317" y="1411"/>
                        </a:lnTo>
                        <a:lnTo>
                          <a:pt x="318" y="1415"/>
                        </a:lnTo>
                        <a:lnTo>
                          <a:pt x="321" y="1421"/>
                        </a:lnTo>
                        <a:lnTo>
                          <a:pt x="323" y="1422"/>
                        </a:lnTo>
                        <a:lnTo>
                          <a:pt x="326" y="1422"/>
                        </a:lnTo>
                        <a:lnTo>
                          <a:pt x="334" y="1428"/>
                        </a:lnTo>
                        <a:lnTo>
                          <a:pt x="339" y="1435"/>
                        </a:lnTo>
                        <a:lnTo>
                          <a:pt x="336" y="1435"/>
                        </a:lnTo>
                        <a:lnTo>
                          <a:pt x="334" y="1434"/>
                        </a:lnTo>
                        <a:lnTo>
                          <a:pt x="330" y="1434"/>
                        </a:lnTo>
                        <a:lnTo>
                          <a:pt x="328" y="1439"/>
                        </a:lnTo>
                        <a:lnTo>
                          <a:pt x="326" y="1441"/>
                        </a:lnTo>
                        <a:lnTo>
                          <a:pt x="326" y="1440"/>
                        </a:lnTo>
                        <a:lnTo>
                          <a:pt x="326" y="1438"/>
                        </a:lnTo>
                        <a:lnTo>
                          <a:pt x="324" y="1437"/>
                        </a:lnTo>
                        <a:lnTo>
                          <a:pt x="322" y="1439"/>
                        </a:lnTo>
                        <a:lnTo>
                          <a:pt x="319" y="1448"/>
                        </a:lnTo>
                        <a:lnTo>
                          <a:pt x="314" y="1454"/>
                        </a:lnTo>
                        <a:lnTo>
                          <a:pt x="312" y="1458"/>
                        </a:lnTo>
                        <a:lnTo>
                          <a:pt x="312" y="1461"/>
                        </a:lnTo>
                        <a:lnTo>
                          <a:pt x="313" y="1461"/>
                        </a:lnTo>
                        <a:lnTo>
                          <a:pt x="314" y="1461"/>
                        </a:lnTo>
                        <a:lnTo>
                          <a:pt x="314" y="1464"/>
                        </a:lnTo>
                        <a:lnTo>
                          <a:pt x="313" y="1466"/>
                        </a:lnTo>
                        <a:lnTo>
                          <a:pt x="302" y="1469"/>
                        </a:lnTo>
                        <a:lnTo>
                          <a:pt x="300" y="1470"/>
                        </a:lnTo>
                        <a:lnTo>
                          <a:pt x="297" y="1469"/>
                        </a:lnTo>
                        <a:lnTo>
                          <a:pt x="293" y="1465"/>
                        </a:lnTo>
                        <a:lnTo>
                          <a:pt x="289" y="1464"/>
                        </a:lnTo>
                        <a:lnTo>
                          <a:pt x="287" y="1464"/>
                        </a:lnTo>
                        <a:lnTo>
                          <a:pt x="285" y="1466"/>
                        </a:lnTo>
                        <a:lnTo>
                          <a:pt x="287" y="1467"/>
                        </a:lnTo>
                        <a:lnTo>
                          <a:pt x="288" y="1467"/>
                        </a:lnTo>
                        <a:lnTo>
                          <a:pt x="292" y="1470"/>
                        </a:lnTo>
                        <a:lnTo>
                          <a:pt x="289" y="1471"/>
                        </a:lnTo>
                        <a:lnTo>
                          <a:pt x="282" y="1474"/>
                        </a:lnTo>
                        <a:lnTo>
                          <a:pt x="282" y="1476"/>
                        </a:lnTo>
                        <a:lnTo>
                          <a:pt x="283" y="1476"/>
                        </a:lnTo>
                        <a:lnTo>
                          <a:pt x="292" y="1479"/>
                        </a:lnTo>
                        <a:lnTo>
                          <a:pt x="300" y="1483"/>
                        </a:lnTo>
                        <a:lnTo>
                          <a:pt x="302" y="1486"/>
                        </a:lnTo>
                        <a:lnTo>
                          <a:pt x="304" y="1491"/>
                        </a:lnTo>
                        <a:lnTo>
                          <a:pt x="306" y="1493"/>
                        </a:lnTo>
                        <a:lnTo>
                          <a:pt x="309" y="1495"/>
                        </a:lnTo>
                        <a:lnTo>
                          <a:pt x="311" y="1496"/>
                        </a:lnTo>
                        <a:lnTo>
                          <a:pt x="315" y="1497"/>
                        </a:lnTo>
                        <a:lnTo>
                          <a:pt x="320" y="1495"/>
                        </a:lnTo>
                        <a:lnTo>
                          <a:pt x="329" y="1507"/>
                        </a:lnTo>
                        <a:lnTo>
                          <a:pt x="334" y="1509"/>
                        </a:lnTo>
                        <a:lnTo>
                          <a:pt x="343" y="1511"/>
                        </a:lnTo>
                        <a:lnTo>
                          <a:pt x="346" y="1513"/>
                        </a:lnTo>
                        <a:lnTo>
                          <a:pt x="365" y="1529"/>
                        </a:lnTo>
                        <a:lnTo>
                          <a:pt x="370" y="1536"/>
                        </a:lnTo>
                        <a:lnTo>
                          <a:pt x="381" y="1547"/>
                        </a:lnTo>
                        <a:lnTo>
                          <a:pt x="384" y="1549"/>
                        </a:lnTo>
                        <a:lnTo>
                          <a:pt x="386" y="1546"/>
                        </a:lnTo>
                        <a:lnTo>
                          <a:pt x="387" y="1543"/>
                        </a:lnTo>
                        <a:lnTo>
                          <a:pt x="389" y="1543"/>
                        </a:lnTo>
                        <a:lnTo>
                          <a:pt x="396" y="1544"/>
                        </a:lnTo>
                        <a:lnTo>
                          <a:pt x="401" y="1545"/>
                        </a:lnTo>
                        <a:lnTo>
                          <a:pt x="404" y="1544"/>
                        </a:lnTo>
                        <a:lnTo>
                          <a:pt x="409" y="1546"/>
                        </a:lnTo>
                        <a:lnTo>
                          <a:pt x="414" y="1549"/>
                        </a:lnTo>
                        <a:lnTo>
                          <a:pt x="418" y="1551"/>
                        </a:lnTo>
                        <a:lnTo>
                          <a:pt x="427" y="1552"/>
                        </a:lnTo>
                        <a:lnTo>
                          <a:pt x="430" y="1555"/>
                        </a:lnTo>
                        <a:lnTo>
                          <a:pt x="433" y="1557"/>
                        </a:lnTo>
                        <a:lnTo>
                          <a:pt x="448" y="1558"/>
                        </a:lnTo>
                        <a:lnTo>
                          <a:pt x="449" y="1558"/>
                        </a:lnTo>
                        <a:lnTo>
                          <a:pt x="450" y="1558"/>
                        </a:lnTo>
                        <a:lnTo>
                          <a:pt x="454" y="1557"/>
                        </a:lnTo>
                        <a:lnTo>
                          <a:pt x="458" y="1557"/>
                        </a:lnTo>
                        <a:lnTo>
                          <a:pt x="463" y="1560"/>
                        </a:lnTo>
                        <a:lnTo>
                          <a:pt x="466" y="1560"/>
                        </a:lnTo>
                        <a:lnTo>
                          <a:pt x="469" y="1560"/>
                        </a:lnTo>
                        <a:lnTo>
                          <a:pt x="473" y="1561"/>
                        </a:lnTo>
                        <a:lnTo>
                          <a:pt x="476" y="1563"/>
                        </a:lnTo>
                        <a:lnTo>
                          <a:pt x="476" y="1565"/>
                        </a:lnTo>
                        <a:lnTo>
                          <a:pt x="479" y="1567"/>
                        </a:lnTo>
                        <a:lnTo>
                          <a:pt x="487" y="1571"/>
                        </a:lnTo>
                        <a:lnTo>
                          <a:pt x="493" y="1573"/>
                        </a:lnTo>
                        <a:lnTo>
                          <a:pt x="495" y="1574"/>
                        </a:lnTo>
                        <a:lnTo>
                          <a:pt x="500" y="1577"/>
                        </a:lnTo>
                        <a:lnTo>
                          <a:pt x="501" y="1578"/>
                        </a:lnTo>
                        <a:lnTo>
                          <a:pt x="501" y="1579"/>
                        </a:lnTo>
                        <a:lnTo>
                          <a:pt x="499" y="1580"/>
                        </a:lnTo>
                        <a:lnTo>
                          <a:pt x="499" y="1582"/>
                        </a:lnTo>
                        <a:lnTo>
                          <a:pt x="499" y="1584"/>
                        </a:lnTo>
                        <a:lnTo>
                          <a:pt x="501" y="1584"/>
                        </a:lnTo>
                        <a:lnTo>
                          <a:pt x="506" y="1584"/>
                        </a:lnTo>
                        <a:lnTo>
                          <a:pt x="507" y="1583"/>
                        </a:lnTo>
                        <a:lnTo>
                          <a:pt x="510" y="1582"/>
                        </a:lnTo>
                        <a:lnTo>
                          <a:pt x="513" y="1581"/>
                        </a:lnTo>
                        <a:lnTo>
                          <a:pt x="517" y="1579"/>
                        </a:lnTo>
                        <a:lnTo>
                          <a:pt x="522" y="1577"/>
                        </a:lnTo>
                        <a:lnTo>
                          <a:pt x="524" y="1577"/>
                        </a:lnTo>
                        <a:lnTo>
                          <a:pt x="526" y="1577"/>
                        </a:lnTo>
                        <a:lnTo>
                          <a:pt x="528" y="1579"/>
                        </a:lnTo>
                        <a:lnTo>
                          <a:pt x="530" y="1582"/>
                        </a:lnTo>
                        <a:lnTo>
                          <a:pt x="532" y="1577"/>
                        </a:lnTo>
                        <a:lnTo>
                          <a:pt x="534" y="1577"/>
                        </a:lnTo>
                        <a:lnTo>
                          <a:pt x="535" y="1577"/>
                        </a:lnTo>
                        <a:lnTo>
                          <a:pt x="540" y="1579"/>
                        </a:lnTo>
                        <a:lnTo>
                          <a:pt x="542" y="1580"/>
                        </a:lnTo>
                        <a:lnTo>
                          <a:pt x="543" y="1581"/>
                        </a:lnTo>
                        <a:lnTo>
                          <a:pt x="548" y="1586"/>
                        </a:lnTo>
                        <a:lnTo>
                          <a:pt x="554" y="1586"/>
                        </a:lnTo>
                        <a:lnTo>
                          <a:pt x="557" y="1587"/>
                        </a:lnTo>
                        <a:lnTo>
                          <a:pt x="559" y="1587"/>
                        </a:lnTo>
                        <a:lnTo>
                          <a:pt x="559" y="1588"/>
                        </a:lnTo>
                        <a:lnTo>
                          <a:pt x="558" y="1593"/>
                        </a:lnTo>
                        <a:lnTo>
                          <a:pt x="557" y="1598"/>
                        </a:lnTo>
                        <a:lnTo>
                          <a:pt x="557" y="1600"/>
                        </a:lnTo>
                        <a:lnTo>
                          <a:pt x="559" y="1601"/>
                        </a:lnTo>
                        <a:lnTo>
                          <a:pt x="563" y="1603"/>
                        </a:lnTo>
                        <a:lnTo>
                          <a:pt x="565" y="1605"/>
                        </a:lnTo>
                        <a:lnTo>
                          <a:pt x="566" y="1606"/>
                        </a:lnTo>
                        <a:lnTo>
                          <a:pt x="569" y="1607"/>
                        </a:lnTo>
                        <a:lnTo>
                          <a:pt x="573" y="1608"/>
                        </a:lnTo>
                        <a:lnTo>
                          <a:pt x="574" y="1608"/>
                        </a:lnTo>
                        <a:lnTo>
                          <a:pt x="576" y="1609"/>
                        </a:lnTo>
                        <a:lnTo>
                          <a:pt x="580" y="1612"/>
                        </a:lnTo>
                        <a:lnTo>
                          <a:pt x="581" y="1612"/>
                        </a:lnTo>
                        <a:lnTo>
                          <a:pt x="584" y="1613"/>
                        </a:lnTo>
                        <a:lnTo>
                          <a:pt x="584" y="1615"/>
                        </a:lnTo>
                        <a:lnTo>
                          <a:pt x="585" y="1616"/>
                        </a:lnTo>
                        <a:lnTo>
                          <a:pt x="586" y="1615"/>
                        </a:lnTo>
                        <a:lnTo>
                          <a:pt x="589" y="1615"/>
                        </a:lnTo>
                        <a:lnTo>
                          <a:pt x="591" y="1615"/>
                        </a:lnTo>
                        <a:lnTo>
                          <a:pt x="593" y="1618"/>
                        </a:lnTo>
                        <a:lnTo>
                          <a:pt x="596" y="1621"/>
                        </a:lnTo>
                        <a:lnTo>
                          <a:pt x="598" y="1623"/>
                        </a:lnTo>
                        <a:lnTo>
                          <a:pt x="598" y="1624"/>
                        </a:lnTo>
                        <a:lnTo>
                          <a:pt x="600" y="1626"/>
                        </a:lnTo>
                        <a:lnTo>
                          <a:pt x="603" y="1628"/>
                        </a:lnTo>
                        <a:lnTo>
                          <a:pt x="604" y="1630"/>
                        </a:lnTo>
                        <a:lnTo>
                          <a:pt x="606" y="1635"/>
                        </a:lnTo>
                        <a:lnTo>
                          <a:pt x="608" y="1637"/>
                        </a:lnTo>
                        <a:lnTo>
                          <a:pt x="614" y="1639"/>
                        </a:lnTo>
                        <a:lnTo>
                          <a:pt x="616" y="1639"/>
                        </a:lnTo>
                        <a:lnTo>
                          <a:pt x="622" y="1640"/>
                        </a:lnTo>
                        <a:lnTo>
                          <a:pt x="624" y="1640"/>
                        </a:lnTo>
                        <a:lnTo>
                          <a:pt x="628" y="1635"/>
                        </a:lnTo>
                        <a:lnTo>
                          <a:pt x="630" y="1629"/>
                        </a:lnTo>
                        <a:lnTo>
                          <a:pt x="633" y="1629"/>
                        </a:lnTo>
                        <a:lnTo>
                          <a:pt x="638" y="1626"/>
                        </a:lnTo>
                        <a:lnTo>
                          <a:pt x="641" y="1624"/>
                        </a:lnTo>
                        <a:lnTo>
                          <a:pt x="642" y="1621"/>
                        </a:lnTo>
                        <a:lnTo>
                          <a:pt x="644" y="1617"/>
                        </a:lnTo>
                        <a:lnTo>
                          <a:pt x="646" y="1614"/>
                        </a:lnTo>
                        <a:lnTo>
                          <a:pt x="643" y="1612"/>
                        </a:lnTo>
                        <a:lnTo>
                          <a:pt x="642" y="1611"/>
                        </a:lnTo>
                        <a:lnTo>
                          <a:pt x="640" y="1610"/>
                        </a:lnTo>
                        <a:lnTo>
                          <a:pt x="638" y="1604"/>
                        </a:lnTo>
                        <a:lnTo>
                          <a:pt x="636" y="1600"/>
                        </a:lnTo>
                        <a:lnTo>
                          <a:pt x="631" y="1593"/>
                        </a:lnTo>
                        <a:lnTo>
                          <a:pt x="623" y="1582"/>
                        </a:lnTo>
                        <a:lnTo>
                          <a:pt x="622" y="1581"/>
                        </a:lnTo>
                        <a:lnTo>
                          <a:pt x="621" y="1580"/>
                        </a:lnTo>
                        <a:lnTo>
                          <a:pt x="620" y="1574"/>
                        </a:lnTo>
                        <a:lnTo>
                          <a:pt x="617" y="1571"/>
                        </a:lnTo>
                        <a:lnTo>
                          <a:pt x="614" y="1568"/>
                        </a:lnTo>
                        <a:lnTo>
                          <a:pt x="613" y="1566"/>
                        </a:lnTo>
                        <a:lnTo>
                          <a:pt x="612" y="1565"/>
                        </a:lnTo>
                        <a:lnTo>
                          <a:pt x="614" y="1557"/>
                        </a:lnTo>
                        <a:lnTo>
                          <a:pt x="614" y="1555"/>
                        </a:lnTo>
                        <a:lnTo>
                          <a:pt x="613" y="1550"/>
                        </a:lnTo>
                        <a:lnTo>
                          <a:pt x="614" y="1545"/>
                        </a:lnTo>
                        <a:lnTo>
                          <a:pt x="616" y="1538"/>
                        </a:lnTo>
                        <a:lnTo>
                          <a:pt x="617" y="1533"/>
                        </a:lnTo>
                        <a:lnTo>
                          <a:pt x="618" y="1530"/>
                        </a:lnTo>
                        <a:lnTo>
                          <a:pt x="616" y="1532"/>
                        </a:lnTo>
                        <a:lnTo>
                          <a:pt x="612" y="1543"/>
                        </a:lnTo>
                        <a:lnTo>
                          <a:pt x="611" y="1534"/>
                        </a:lnTo>
                        <a:lnTo>
                          <a:pt x="609" y="1525"/>
                        </a:lnTo>
                        <a:lnTo>
                          <a:pt x="608" y="1521"/>
                        </a:lnTo>
                        <a:lnTo>
                          <a:pt x="605" y="1516"/>
                        </a:lnTo>
                        <a:lnTo>
                          <a:pt x="602" y="1514"/>
                        </a:lnTo>
                        <a:lnTo>
                          <a:pt x="599" y="1510"/>
                        </a:lnTo>
                        <a:lnTo>
                          <a:pt x="595" y="1508"/>
                        </a:lnTo>
                        <a:lnTo>
                          <a:pt x="591" y="1507"/>
                        </a:lnTo>
                        <a:lnTo>
                          <a:pt x="590" y="1505"/>
                        </a:lnTo>
                        <a:lnTo>
                          <a:pt x="589" y="1503"/>
                        </a:lnTo>
                        <a:lnTo>
                          <a:pt x="589" y="1501"/>
                        </a:lnTo>
                        <a:lnTo>
                          <a:pt x="591" y="1497"/>
                        </a:lnTo>
                        <a:lnTo>
                          <a:pt x="593" y="1494"/>
                        </a:lnTo>
                        <a:lnTo>
                          <a:pt x="597" y="1491"/>
                        </a:lnTo>
                        <a:lnTo>
                          <a:pt x="598" y="1489"/>
                        </a:lnTo>
                        <a:lnTo>
                          <a:pt x="598" y="1487"/>
                        </a:lnTo>
                        <a:lnTo>
                          <a:pt x="600" y="1489"/>
                        </a:lnTo>
                        <a:lnTo>
                          <a:pt x="601" y="1490"/>
                        </a:lnTo>
                        <a:lnTo>
                          <a:pt x="602" y="1486"/>
                        </a:lnTo>
                        <a:lnTo>
                          <a:pt x="603" y="1483"/>
                        </a:lnTo>
                        <a:lnTo>
                          <a:pt x="605" y="1481"/>
                        </a:lnTo>
                        <a:lnTo>
                          <a:pt x="607" y="1476"/>
                        </a:lnTo>
                        <a:lnTo>
                          <a:pt x="609" y="1473"/>
                        </a:lnTo>
                        <a:lnTo>
                          <a:pt x="610" y="1469"/>
                        </a:lnTo>
                        <a:lnTo>
                          <a:pt x="611" y="1464"/>
                        </a:lnTo>
                        <a:lnTo>
                          <a:pt x="612" y="1464"/>
                        </a:lnTo>
                        <a:lnTo>
                          <a:pt x="613" y="1462"/>
                        </a:lnTo>
                        <a:lnTo>
                          <a:pt x="614" y="1461"/>
                        </a:lnTo>
                        <a:lnTo>
                          <a:pt x="614" y="1459"/>
                        </a:lnTo>
                        <a:lnTo>
                          <a:pt x="614" y="1456"/>
                        </a:lnTo>
                        <a:lnTo>
                          <a:pt x="612" y="1453"/>
                        </a:lnTo>
                        <a:lnTo>
                          <a:pt x="612" y="1453"/>
                        </a:lnTo>
                        <a:lnTo>
                          <a:pt x="614" y="1453"/>
                        </a:lnTo>
                        <a:lnTo>
                          <a:pt x="616" y="1454"/>
                        </a:lnTo>
                        <a:lnTo>
                          <a:pt x="617" y="1457"/>
                        </a:lnTo>
                        <a:lnTo>
                          <a:pt x="618" y="1454"/>
                        </a:lnTo>
                        <a:lnTo>
                          <a:pt x="619" y="1453"/>
                        </a:lnTo>
                        <a:lnTo>
                          <a:pt x="622" y="1453"/>
                        </a:lnTo>
                        <a:lnTo>
                          <a:pt x="623" y="1453"/>
                        </a:lnTo>
                        <a:lnTo>
                          <a:pt x="630" y="1451"/>
                        </a:lnTo>
                        <a:lnTo>
                          <a:pt x="633" y="1450"/>
                        </a:lnTo>
                        <a:lnTo>
                          <a:pt x="636" y="1448"/>
                        </a:lnTo>
                        <a:lnTo>
                          <a:pt x="644" y="1441"/>
                        </a:lnTo>
                        <a:lnTo>
                          <a:pt x="645" y="1441"/>
                        </a:lnTo>
                        <a:lnTo>
                          <a:pt x="647" y="1441"/>
                        </a:lnTo>
                        <a:lnTo>
                          <a:pt x="648" y="1443"/>
                        </a:lnTo>
                        <a:lnTo>
                          <a:pt x="650" y="1444"/>
                        </a:lnTo>
                        <a:lnTo>
                          <a:pt x="651" y="1444"/>
                        </a:lnTo>
                        <a:lnTo>
                          <a:pt x="652" y="1442"/>
                        </a:lnTo>
                        <a:lnTo>
                          <a:pt x="650" y="1440"/>
                        </a:lnTo>
                        <a:lnTo>
                          <a:pt x="650" y="1437"/>
                        </a:lnTo>
                        <a:lnTo>
                          <a:pt x="649" y="1435"/>
                        </a:lnTo>
                        <a:lnTo>
                          <a:pt x="651" y="1434"/>
                        </a:lnTo>
                        <a:lnTo>
                          <a:pt x="654" y="1434"/>
                        </a:lnTo>
                        <a:lnTo>
                          <a:pt x="661" y="1431"/>
                        </a:lnTo>
                        <a:lnTo>
                          <a:pt x="663" y="1429"/>
                        </a:lnTo>
                        <a:lnTo>
                          <a:pt x="663" y="1426"/>
                        </a:lnTo>
                        <a:lnTo>
                          <a:pt x="666" y="1426"/>
                        </a:lnTo>
                        <a:lnTo>
                          <a:pt x="666" y="1424"/>
                        </a:lnTo>
                        <a:lnTo>
                          <a:pt x="665" y="1423"/>
                        </a:lnTo>
                        <a:lnTo>
                          <a:pt x="658" y="1420"/>
                        </a:lnTo>
                        <a:lnTo>
                          <a:pt x="652" y="1417"/>
                        </a:lnTo>
                        <a:lnTo>
                          <a:pt x="647" y="1414"/>
                        </a:lnTo>
                        <a:lnTo>
                          <a:pt x="647" y="1413"/>
                        </a:lnTo>
                        <a:lnTo>
                          <a:pt x="645" y="1412"/>
                        </a:lnTo>
                        <a:lnTo>
                          <a:pt x="644" y="1411"/>
                        </a:lnTo>
                        <a:lnTo>
                          <a:pt x="644" y="1408"/>
                        </a:lnTo>
                        <a:lnTo>
                          <a:pt x="644" y="1407"/>
                        </a:lnTo>
                        <a:lnTo>
                          <a:pt x="645" y="1406"/>
                        </a:lnTo>
                        <a:lnTo>
                          <a:pt x="647" y="1405"/>
                        </a:lnTo>
                        <a:lnTo>
                          <a:pt x="649" y="1406"/>
                        </a:lnTo>
                        <a:lnTo>
                          <a:pt x="650" y="1406"/>
                        </a:lnTo>
                        <a:lnTo>
                          <a:pt x="652" y="1407"/>
                        </a:lnTo>
                        <a:lnTo>
                          <a:pt x="655" y="1408"/>
                        </a:lnTo>
                        <a:lnTo>
                          <a:pt x="658" y="1407"/>
                        </a:lnTo>
                        <a:lnTo>
                          <a:pt x="658" y="1405"/>
                        </a:lnTo>
                        <a:lnTo>
                          <a:pt x="654" y="1397"/>
                        </a:lnTo>
                        <a:lnTo>
                          <a:pt x="650" y="1390"/>
                        </a:lnTo>
                        <a:lnTo>
                          <a:pt x="647" y="1383"/>
                        </a:lnTo>
                        <a:lnTo>
                          <a:pt x="645" y="1381"/>
                        </a:lnTo>
                        <a:lnTo>
                          <a:pt x="641" y="1374"/>
                        </a:lnTo>
                        <a:lnTo>
                          <a:pt x="637" y="1368"/>
                        </a:lnTo>
                        <a:lnTo>
                          <a:pt x="634" y="1363"/>
                        </a:lnTo>
                        <a:lnTo>
                          <a:pt x="632" y="1361"/>
                        </a:lnTo>
                        <a:lnTo>
                          <a:pt x="627" y="1360"/>
                        </a:lnTo>
                        <a:lnTo>
                          <a:pt x="616" y="1359"/>
                        </a:lnTo>
                        <a:lnTo>
                          <a:pt x="613" y="1359"/>
                        </a:lnTo>
                        <a:lnTo>
                          <a:pt x="610" y="1360"/>
                        </a:lnTo>
                        <a:lnTo>
                          <a:pt x="607" y="1361"/>
                        </a:lnTo>
                        <a:lnTo>
                          <a:pt x="604" y="1359"/>
                        </a:lnTo>
                        <a:lnTo>
                          <a:pt x="602" y="1355"/>
                        </a:lnTo>
                        <a:lnTo>
                          <a:pt x="601" y="1352"/>
                        </a:lnTo>
                        <a:lnTo>
                          <a:pt x="602" y="1349"/>
                        </a:lnTo>
                        <a:lnTo>
                          <a:pt x="602" y="1344"/>
                        </a:lnTo>
                        <a:lnTo>
                          <a:pt x="600" y="1339"/>
                        </a:lnTo>
                        <a:lnTo>
                          <a:pt x="598" y="1337"/>
                        </a:lnTo>
                        <a:lnTo>
                          <a:pt x="593" y="1335"/>
                        </a:lnTo>
                        <a:lnTo>
                          <a:pt x="588" y="1331"/>
                        </a:lnTo>
                        <a:lnTo>
                          <a:pt x="586" y="1324"/>
                        </a:lnTo>
                        <a:lnTo>
                          <a:pt x="589" y="1313"/>
                        </a:lnTo>
                        <a:lnTo>
                          <a:pt x="593" y="1305"/>
                        </a:lnTo>
                        <a:lnTo>
                          <a:pt x="597" y="1302"/>
                        </a:lnTo>
                        <a:lnTo>
                          <a:pt x="598" y="1299"/>
                        </a:lnTo>
                        <a:lnTo>
                          <a:pt x="599" y="1297"/>
                        </a:lnTo>
                        <a:lnTo>
                          <a:pt x="598" y="1295"/>
                        </a:lnTo>
                        <a:lnTo>
                          <a:pt x="597" y="1292"/>
                        </a:lnTo>
                        <a:lnTo>
                          <a:pt x="593" y="1290"/>
                        </a:lnTo>
                        <a:lnTo>
                          <a:pt x="592" y="1287"/>
                        </a:lnTo>
                        <a:lnTo>
                          <a:pt x="593" y="1281"/>
                        </a:lnTo>
                        <a:lnTo>
                          <a:pt x="595" y="1272"/>
                        </a:lnTo>
                        <a:lnTo>
                          <a:pt x="598" y="1264"/>
                        </a:lnTo>
                        <a:lnTo>
                          <a:pt x="602" y="1260"/>
                        </a:lnTo>
                        <a:lnTo>
                          <a:pt x="606" y="1257"/>
                        </a:lnTo>
                        <a:lnTo>
                          <a:pt x="607" y="1255"/>
                        </a:lnTo>
                        <a:lnTo>
                          <a:pt x="607" y="1251"/>
                        </a:lnTo>
                        <a:lnTo>
                          <a:pt x="607" y="1247"/>
                        </a:lnTo>
                        <a:lnTo>
                          <a:pt x="608" y="1244"/>
                        </a:lnTo>
                        <a:lnTo>
                          <a:pt x="609" y="1242"/>
                        </a:lnTo>
                        <a:lnTo>
                          <a:pt x="611" y="1240"/>
                        </a:lnTo>
                        <a:lnTo>
                          <a:pt x="614" y="1238"/>
                        </a:lnTo>
                        <a:lnTo>
                          <a:pt x="616" y="1238"/>
                        </a:lnTo>
                        <a:lnTo>
                          <a:pt x="620" y="1239"/>
                        </a:lnTo>
                        <a:lnTo>
                          <a:pt x="624" y="1244"/>
                        </a:lnTo>
                        <a:lnTo>
                          <a:pt x="630" y="1253"/>
                        </a:lnTo>
                        <a:lnTo>
                          <a:pt x="634" y="1259"/>
                        </a:lnTo>
                        <a:lnTo>
                          <a:pt x="635" y="1261"/>
                        </a:lnTo>
                        <a:lnTo>
                          <a:pt x="639" y="1264"/>
                        </a:lnTo>
                        <a:lnTo>
                          <a:pt x="642" y="1266"/>
                        </a:lnTo>
                        <a:lnTo>
                          <a:pt x="647" y="1263"/>
                        </a:lnTo>
                        <a:lnTo>
                          <a:pt x="652" y="1261"/>
                        </a:lnTo>
                        <a:lnTo>
                          <a:pt x="654" y="1259"/>
                        </a:lnTo>
                        <a:lnTo>
                          <a:pt x="654" y="1256"/>
                        </a:lnTo>
                        <a:lnTo>
                          <a:pt x="654" y="1253"/>
                        </a:lnTo>
                        <a:lnTo>
                          <a:pt x="652" y="1250"/>
                        </a:lnTo>
                        <a:lnTo>
                          <a:pt x="652" y="1246"/>
                        </a:lnTo>
                        <a:lnTo>
                          <a:pt x="650" y="1240"/>
                        </a:lnTo>
                        <a:lnTo>
                          <a:pt x="649" y="1231"/>
                        </a:lnTo>
                        <a:lnTo>
                          <a:pt x="647" y="1228"/>
                        </a:lnTo>
                        <a:lnTo>
                          <a:pt x="649" y="1228"/>
                        </a:lnTo>
                        <a:lnTo>
                          <a:pt x="651" y="1228"/>
                        </a:lnTo>
                        <a:lnTo>
                          <a:pt x="654" y="1229"/>
                        </a:lnTo>
                        <a:lnTo>
                          <a:pt x="656" y="1226"/>
                        </a:lnTo>
                        <a:lnTo>
                          <a:pt x="661" y="1223"/>
                        </a:lnTo>
                        <a:lnTo>
                          <a:pt x="669" y="1217"/>
                        </a:lnTo>
                        <a:lnTo>
                          <a:pt x="671" y="1212"/>
                        </a:lnTo>
                        <a:lnTo>
                          <a:pt x="672" y="1208"/>
                        </a:lnTo>
                        <a:lnTo>
                          <a:pt x="674" y="1205"/>
                        </a:lnTo>
                        <a:lnTo>
                          <a:pt x="679" y="1204"/>
                        </a:lnTo>
                        <a:lnTo>
                          <a:pt x="684" y="1203"/>
                        </a:lnTo>
                        <a:lnTo>
                          <a:pt x="688" y="1200"/>
                        </a:lnTo>
                        <a:lnTo>
                          <a:pt x="693" y="1197"/>
                        </a:lnTo>
                        <a:lnTo>
                          <a:pt x="697" y="1195"/>
                        </a:lnTo>
                        <a:lnTo>
                          <a:pt x="699" y="1194"/>
                        </a:lnTo>
                        <a:lnTo>
                          <a:pt x="701" y="1192"/>
                        </a:lnTo>
                        <a:lnTo>
                          <a:pt x="706" y="1185"/>
                        </a:lnTo>
                        <a:lnTo>
                          <a:pt x="709" y="1181"/>
                        </a:lnTo>
                        <a:lnTo>
                          <a:pt x="713" y="1177"/>
                        </a:lnTo>
                        <a:lnTo>
                          <a:pt x="713" y="1174"/>
                        </a:lnTo>
                        <a:lnTo>
                          <a:pt x="717" y="1174"/>
                        </a:lnTo>
                        <a:lnTo>
                          <a:pt x="721" y="1176"/>
                        </a:lnTo>
                        <a:lnTo>
                          <a:pt x="725" y="1178"/>
                        </a:lnTo>
                        <a:lnTo>
                          <a:pt x="728" y="1181"/>
                        </a:lnTo>
                        <a:lnTo>
                          <a:pt x="729" y="1183"/>
                        </a:lnTo>
                        <a:lnTo>
                          <a:pt x="729" y="1185"/>
                        </a:lnTo>
                        <a:lnTo>
                          <a:pt x="730" y="1187"/>
                        </a:lnTo>
                        <a:lnTo>
                          <a:pt x="732" y="1187"/>
                        </a:lnTo>
                        <a:lnTo>
                          <a:pt x="734" y="1186"/>
                        </a:lnTo>
                        <a:lnTo>
                          <a:pt x="738" y="1186"/>
                        </a:lnTo>
                        <a:lnTo>
                          <a:pt x="743" y="1182"/>
                        </a:lnTo>
                        <a:lnTo>
                          <a:pt x="751" y="1177"/>
                        </a:lnTo>
                        <a:lnTo>
                          <a:pt x="757" y="1175"/>
                        </a:lnTo>
                        <a:lnTo>
                          <a:pt x="760" y="1176"/>
                        </a:lnTo>
                        <a:lnTo>
                          <a:pt x="764" y="1181"/>
                        </a:lnTo>
                        <a:lnTo>
                          <a:pt x="765" y="1185"/>
                        </a:lnTo>
                        <a:lnTo>
                          <a:pt x="768" y="1186"/>
                        </a:lnTo>
                        <a:lnTo>
                          <a:pt x="769" y="1186"/>
                        </a:lnTo>
                        <a:lnTo>
                          <a:pt x="770" y="1186"/>
                        </a:lnTo>
                        <a:lnTo>
                          <a:pt x="773" y="1185"/>
                        </a:lnTo>
                        <a:lnTo>
                          <a:pt x="773" y="1185"/>
                        </a:lnTo>
                        <a:lnTo>
                          <a:pt x="775" y="1185"/>
                        </a:lnTo>
                        <a:lnTo>
                          <a:pt x="777" y="1187"/>
                        </a:lnTo>
                        <a:lnTo>
                          <a:pt x="782" y="1187"/>
                        </a:lnTo>
                        <a:lnTo>
                          <a:pt x="788" y="1186"/>
                        </a:lnTo>
                        <a:lnTo>
                          <a:pt x="789" y="1185"/>
                        </a:lnTo>
                        <a:lnTo>
                          <a:pt x="791" y="1186"/>
                        </a:lnTo>
                        <a:lnTo>
                          <a:pt x="795" y="1188"/>
                        </a:lnTo>
                        <a:lnTo>
                          <a:pt x="797" y="1190"/>
                        </a:lnTo>
                        <a:lnTo>
                          <a:pt x="802" y="1197"/>
                        </a:lnTo>
                        <a:lnTo>
                          <a:pt x="805" y="1199"/>
                        </a:lnTo>
                        <a:lnTo>
                          <a:pt x="810" y="1202"/>
                        </a:lnTo>
                        <a:lnTo>
                          <a:pt x="812" y="1204"/>
                        </a:lnTo>
                        <a:lnTo>
                          <a:pt x="816" y="1207"/>
                        </a:lnTo>
                        <a:lnTo>
                          <a:pt x="817" y="1210"/>
                        </a:lnTo>
                        <a:lnTo>
                          <a:pt x="821" y="1214"/>
                        </a:lnTo>
                        <a:lnTo>
                          <a:pt x="824" y="1220"/>
                        </a:lnTo>
                        <a:lnTo>
                          <a:pt x="825" y="1225"/>
                        </a:lnTo>
                        <a:lnTo>
                          <a:pt x="826" y="1229"/>
                        </a:lnTo>
                        <a:lnTo>
                          <a:pt x="827" y="1231"/>
                        </a:lnTo>
                        <a:lnTo>
                          <a:pt x="828" y="1232"/>
                        </a:lnTo>
                        <a:lnTo>
                          <a:pt x="829" y="1231"/>
                        </a:lnTo>
                        <a:lnTo>
                          <a:pt x="831" y="1229"/>
                        </a:lnTo>
                        <a:lnTo>
                          <a:pt x="831" y="1226"/>
                        </a:lnTo>
                        <a:lnTo>
                          <a:pt x="831" y="1220"/>
                        </a:lnTo>
                        <a:lnTo>
                          <a:pt x="829" y="1215"/>
                        </a:lnTo>
                        <a:lnTo>
                          <a:pt x="828" y="1214"/>
                        </a:lnTo>
                        <a:lnTo>
                          <a:pt x="828" y="1212"/>
                        </a:lnTo>
                        <a:lnTo>
                          <a:pt x="829" y="1210"/>
                        </a:lnTo>
                        <a:lnTo>
                          <a:pt x="831" y="1209"/>
                        </a:lnTo>
                        <a:lnTo>
                          <a:pt x="833" y="1209"/>
                        </a:lnTo>
                        <a:lnTo>
                          <a:pt x="838" y="1212"/>
                        </a:lnTo>
                        <a:lnTo>
                          <a:pt x="842" y="1216"/>
                        </a:lnTo>
                        <a:lnTo>
                          <a:pt x="848" y="1221"/>
                        </a:lnTo>
                        <a:lnTo>
                          <a:pt x="853" y="1226"/>
                        </a:lnTo>
                        <a:lnTo>
                          <a:pt x="858" y="1229"/>
                        </a:lnTo>
                        <a:lnTo>
                          <a:pt x="863" y="1229"/>
                        </a:lnTo>
                        <a:lnTo>
                          <a:pt x="866" y="1229"/>
                        </a:lnTo>
                        <a:lnTo>
                          <a:pt x="870" y="1226"/>
                        </a:lnTo>
                        <a:lnTo>
                          <a:pt x="874" y="1223"/>
                        </a:lnTo>
                        <a:lnTo>
                          <a:pt x="875" y="1220"/>
                        </a:lnTo>
                        <a:lnTo>
                          <a:pt x="877" y="1217"/>
                        </a:lnTo>
                        <a:lnTo>
                          <a:pt x="882" y="1212"/>
                        </a:lnTo>
                        <a:lnTo>
                          <a:pt x="887" y="1209"/>
                        </a:lnTo>
                        <a:lnTo>
                          <a:pt x="890" y="1209"/>
                        </a:lnTo>
                        <a:lnTo>
                          <a:pt x="891" y="1210"/>
                        </a:lnTo>
                        <a:lnTo>
                          <a:pt x="896" y="1208"/>
                        </a:lnTo>
                        <a:lnTo>
                          <a:pt x="898" y="1207"/>
                        </a:lnTo>
                        <a:lnTo>
                          <a:pt x="903" y="1206"/>
                        </a:lnTo>
                        <a:lnTo>
                          <a:pt x="908" y="1207"/>
                        </a:lnTo>
                        <a:lnTo>
                          <a:pt x="912" y="1212"/>
                        </a:lnTo>
                        <a:lnTo>
                          <a:pt x="916" y="1215"/>
                        </a:lnTo>
                        <a:lnTo>
                          <a:pt x="920" y="1215"/>
                        </a:lnTo>
                        <a:lnTo>
                          <a:pt x="923" y="1213"/>
                        </a:lnTo>
                        <a:lnTo>
                          <a:pt x="924" y="1210"/>
                        </a:lnTo>
                        <a:lnTo>
                          <a:pt x="926" y="1207"/>
                        </a:lnTo>
                        <a:lnTo>
                          <a:pt x="928" y="1205"/>
                        </a:lnTo>
                        <a:lnTo>
                          <a:pt x="928" y="1205"/>
                        </a:lnTo>
                        <a:lnTo>
                          <a:pt x="935" y="1206"/>
                        </a:lnTo>
                        <a:lnTo>
                          <a:pt x="938" y="1206"/>
                        </a:lnTo>
                        <a:lnTo>
                          <a:pt x="939" y="1205"/>
                        </a:lnTo>
                        <a:lnTo>
                          <a:pt x="944" y="1206"/>
                        </a:lnTo>
                        <a:lnTo>
                          <a:pt x="950" y="1211"/>
                        </a:lnTo>
                        <a:lnTo>
                          <a:pt x="953" y="1216"/>
                        </a:lnTo>
                        <a:lnTo>
                          <a:pt x="958" y="1222"/>
                        </a:lnTo>
                        <a:lnTo>
                          <a:pt x="960" y="1224"/>
                        </a:lnTo>
                        <a:lnTo>
                          <a:pt x="963" y="1225"/>
                        </a:lnTo>
                        <a:lnTo>
                          <a:pt x="965" y="1225"/>
                        </a:lnTo>
                        <a:lnTo>
                          <a:pt x="969" y="1226"/>
                        </a:lnTo>
                        <a:lnTo>
                          <a:pt x="978" y="1228"/>
                        </a:lnTo>
                        <a:lnTo>
                          <a:pt x="979" y="1228"/>
                        </a:lnTo>
                        <a:lnTo>
                          <a:pt x="979" y="1229"/>
                        </a:lnTo>
                        <a:lnTo>
                          <a:pt x="979" y="1233"/>
                        </a:lnTo>
                        <a:lnTo>
                          <a:pt x="979" y="1234"/>
                        </a:lnTo>
                        <a:lnTo>
                          <a:pt x="986" y="1231"/>
                        </a:lnTo>
                        <a:lnTo>
                          <a:pt x="989" y="1229"/>
                        </a:lnTo>
                        <a:lnTo>
                          <a:pt x="990" y="1225"/>
                        </a:lnTo>
                        <a:lnTo>
                          <a:pt x="993" y="1219"/>
                        </a:lnTo>
                        <a:lnTo>
                          <a:pt x="994" y="1217"/>
                        </a:lnTo>
                        <a:lnTo>
                          <a:pt x="996" y="1217"/>
                        </a:lnTo>
                        <a:lnTo>
                          <a:pt x="997" y="1217"/>
                        </a:lnTo>
                        <a:lnTo>
                          <a:pt x="1000" y="1220"/>
                        </a:lnTo>
                        <a:lnTo>
                          <a:pt x="1003" y="1224"/>
                        </a:lnTo>
                        <a:lnTo>
                          <a:pt x="1007" y="1225"/>
                        </a:lnTo>
                        <a:lnTo>
                          <a:pt x="1009" y="1225"/>
                        </a:lnTo>
                        <a:lnTo>
                          <a:pt x="1014" y="1226"/>
                        </a:lnTo>
                        <a:lnTo>
                          <a:pt x="1023" y="1224"/>
                        </a:lnTo>
                        <a:lnTo>
                          <a:pt x="1031" y="1220"/>
                        </a:lnTo>
                        <a:lnTo>
                          <a:pt x="1036" y="1216"/>
                        </a:lnTo>
                        <a:lnTo>
                          <a:pt x="1039" y="1210"/>
                        </a:lnTo>
                        <a:lnTo>
                          <a:pt x="1040" y="1203"/>
                        </a:lnTo>
                        <a:lnTo>
                          <a:pt x="1042" y="1198"/>
                        </a:lnTo>
                        <a:lnTo>
                          <a:pt x="1041" y="1194"/>
                        </a:lnTo>
                        <a:lnTo>
                          <a:pt x="1037" y="1189"/>
                        </a:lnTo>
                        <a:lnTo>
                          <a:pt x="1036" y="1188"/>
                        </a:lnTo>
                        <a:lnTo>
                          <a:pt x="1025" y="1185"/>
                        </a:lnTo>
                        <a:lnTo>
                          <a:pt x="1024" y="1183"/>
                        </a:lnTo>
                        <a:lnTo>
                          <a:pt x="1023" y="1183"/>
                        </a:lnTo>
                        <a:lnTo>
                          <a:pt x="1013" y="1179"/>
                        </a:lnTo>
                        <a:lnTo>
                          <a:pt x="1008" y="1178"/>
                        </a:lnTo>
                        <a:lnTo>
                          <a:pt x="1007" y="1175"/>
                        </a:lnTo>
                        <a:lnTo>
                          <a:pt x="1006" y="1172"/>
                        </a:lnTo>
                        <a:lnTo>
                          <a:pt x="1003" y="1169"/>
                        </a:lnTo>
                        <a:lnTo>
                          <a:pt x="996" y="1166"/>
                        </a:lnTo>
                        <a:lnTo>
                          <a:pt x="995" y="1164"/>
                        </a:lnTo>
                        <a:lnTo>
                          <a:pt x="996" y="1162"/>
                        </a:lnTo>
                        <a:lnTo>
                          <a:pt x="999" y="1161"/>
                        </a:lnTo>
                        <a:lnTo>
                          <a:pt x="991" y="1155"/>
                        </a:lnTo>
                      </a:path>
                    </a:pathLst>
                  </a:custGeom>
                  <a:grpFill/>
                  <a:ln w="635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</p:grpSp>
          </p:grpSp>
        </p:grpSp>
      </p:grpSp>
      <p:grpSp>
        <p:nvGrpSpPr>
          <p:cNvPr id="533" name="Grupo 532">
            <a:extLst>
              <a:ext uri="{FF2B5EF4-FFF2-40B4-BE49-F238E27FC236}">
                <a16:creationId xmlns:a16="http://schemas.microsoft.com/office/drawing/2014/main" id="{4F70542E-9803-5A71-E806-DC3C6B370BCB}"/>
              </a:ext>
            </a:extLst>
          </p:cNvPr>
          <p:cNvGrpSpPr/>
          <p:nvPr/>
        </p:nvGrpSpPr>
        <p:grpSpPr>
          <a:xfrm>
            <a:off x="13974195" y="8454843"/>
            <a:ext cx="2977113" cy="3324444"/>
            <a:chOff x="14973745" y="8368559"/>
            <a:chExt cx="2636609" cy="2944214"/>
          </a:xfrm>
          <a:solidFill>
            <a:schemeClr val="accent3">
              <a:alpha val="50000"/>
            </a:schemeClr>
          </a:solidFill>
        </p:grpSpPr>
        <p:sp>
          <p:nvSpPr>
            <p:cNvPr id="534" name="Freeform 1039">
              <a:extLst>
                <a:ext uri="{FF2B5EF4-FFF2-40B4-BE49-F238E27FC236}">
                  <a16:creationId xmlns:a16="http://schemas.microsoft.com/office/drawing/2014/main" id="{60ED2F6E-22AF-FAA1-17B0-A17E4CB03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42325" y="9417708"/>
              <a:ext cx="65915" cy="65915"/>
            </a:xfrm>
            <a:custGeom>
              <a:avLst/>
              <a:gdLst>
                <a:gd name="T0" fmla="*/ 45 w 51"/>
                <a:gd name="T1" fmla="*/ 37 h 55"/>
                <a:gd name="T2" fmla="*/ 43 w 51"/>
                <a:gd name="T3" fmla="*/ 42 h 55"/>
                <a:gd name="T4" fmla="*/ 39 w 51"/>
                <a:gd name="T5" fmla="*/ 47 h 55"/>
                <a:gd name="T6" fmla="*/ 36 w 51"/>
                <a:gd name="T7" fmla="*/ 53 h 55"/>
                <a:gd name="T8" fmla="*/ 33 w 51"/>
                <a:gd name="T9" fmla="*/ 53 h 55"/>
                <a:gd name="T10" fmla="*/ 31 w 51"/>
                <a:gd name="T11" fmla="*/ 53 h 55"/>
                <a:gd name="T12" fmla="*/ 30 w 51"/>
                <a:gd name="T13" fmla="*/ 52 h 55"/>
                <a:gd name="T14" fmla="*/ 27 w 51"/>
                <a:gd name="T15" fmla="*/ 50 h 55"/>
                <a:gd name="T16" fmla="*/ 25 w 51"/>
                <a:gd name="T17" fmla="*/ 50 h 55"/>
                <a:gd name="T18" fmla="*/ 21 w 51"/>
                <a:gd name="T19" fmla="*/ 52 h 55"/>
                <a:gd name="T20" fmla="*/ 16 w 51"/>
                <a:gd name="T21" fmla="*/ 53 h 55"/>
                <a:gd name="T22" fmla="*/ 12 w 51"/>
                <a:gd name="T23" fmla="*/ 53 h 55"/>
                <a:gd name="T24" fmla="*/ 9 w 51"/>
                <a:gd name="T25" fmla="*/ 54 h 55"/>
                <a:gd name="T26" fmla="*/ 6 w 51"/>
                <a:gd name="T27" fmla="*/ 54 h 55"/>
                <a:gd name="T28" fmla="*/ 3 w 51"/>
                <a:gd name="T29" fmla="*/ 54 h 55"/>
                <a:gd name="T30" fmla="*/ 1 w 51"/>
                <a:gd name="T31" fmla="*/ 53 h 55"/>
                <a:gd name="T32" fmla="*/ 1 w 51"/>
                <a:gd name="T33" fmla="*/ 47 h 55"/>
                <a:gd name="T34" fmla="*/ 0 w 51"/>
                <a:gd name="T35" fmla="*/ 40 h 55"/>
                <a:gd name="T36" fmla="*/ 0 w 51"/>
                <a:gd name="T37" fmla="*/ 34 h 55"/>
                <a:gd name="T38" fmla="*/ 1 w 51"/>
                <a:gd name="T39" fmla="*/ 32 h 55"/>
                <a:gd name="T40" fmla="*/ 1 w 51"/>
                <a:gd name="T41" fmla="*/ 31 h 55"/>
                <a:gd name="T42" fmla="*/ 5 w 51"/>
                <a:gd name="T43" fmla="*/ 26 h 55"/>
                <a:gd name="T44" fmla="*/ 8 w 51"/>
                <a:gd name="T45" fmla="*/ 25 h 55"/>
                <a:gd name="T46" fmla="*/ 12 w 51"/>
                <a:gd name="T47" fmla="*/ 18 h 55"/>
                <a:gd name="T48" fmla="*/ 16 w 51"/>
                <a:gd name="T49" fmla="*/ 12 h 55"/>
                <a:gd name="T50" fmla="*/ 19 w 51"/>
                <a:gd name="T51" fmla="*/ 7 h 55"/>
                <a:gd name="T52" fmla="*/ 20 w 51"/>
                <a:gd name="T53" fmla="*/ 6 h 55"/>
                <a:gd name="T54" fmla="*/ 21 w 51"/>
                <a:gd name="T55" fmla="*/ 6 h 55"/>
                <a:gd name="T56" fmla="*/ 22 w 51"/>
                <a:gd name="T57" fmla="*/ 6 h 55"/>
                <a:gd name="T58" fmla="*/ 27 w 51"/>
                <a:gd name="T59" fmla="*/ 10 h 55"/>
                <a:gd name="T60" fmla="*/ 29 w 51"/>
                <a:gd name="T61" fmla="*/ 10 h 55"/>
                <a:gd name="T62" fmla="*/ 31 w 51"/>
                <a:gd name="T63" fmla="*/ 8 h 55"/>
                <a:gd name="T64" fmla="*/ 32 w 51"/>
                <a:gd name="T65" fmla="*/ 4 h 55"/>
                <a:gd name="T66" fmla="*/ 34 w 51"/>
                <a:gd name="T67" fmla="*/ 2 h 55"/>
                <a:gd name="T68" fmla="*/ 34 w 51"/>
                <a:gd name="T69" fmla="*/ 2 h 55"/>
                <a:gd name="T70" fmla="*/ 38 w 51"/>
                <a:gd name="T71" fmla="*/ 1 h 55"/>
                <a:gd name="T72" fmla="*/ 42 w 51"/>
                <a:gd name="T73" fmla="*/ 0 h 55"/>
                <a:gd name="T74" fmla="*/ 42 w 51"/>
                <a:gd name="T75" fmla="*/ 1 h 55"/>
                <a:gd name="T76" fmla="*/ 47 w 51"/>
                <a:gd name="T77" fmla="*/ 7 h 55"/>
                <a:gd name="T78" fmla="*/ 49 w 51"/>
                <a:gd name="T79" fmla="*/ 10 h 55"/>
                <a:gd name="T80" fmla="*/ 50 w 51"/>
                <a:gd name="T81" fmla="*/ 16 h 55"/>
                <a:gd name="T82" fmla="*/ 50 w 51"/>
                <a:gd name="T83" fmla="*/ 19 h 55"/>
                <a:gd name="T84" fmla="*/ 48 w 51"/>
                <a:gd name="T85" fmla="*/ 21 h 55"/>
                <a:gd name="T86" fmla="*/ 46 w 51"/>
                <a:gd name="T87" fmla="*/ 23 h 55"/>
                <a:gd name="T88" fmla="*/ 39 w 51"/>
                <a:gd name="T89" fmla="*/ 27 h 55"/>
                <a:gd name="T90" fmla="*/ 32 w 51"/>
                <a:gd name="T91" fmla="*/ 30 h 55"/>
                <a:gd name="T92" fmla="*/ 27 w 51"/>
                <a:gd name="T93" fmla="*/ 36 h 55"/>
                <a:gd name="T94" fmla="*/ 23 w 51"/>
                <a:gd name="T95" fmla="*/ 35 h 55"/>
                <a:gd name="T96" fmla="*/ 24 w 51"/>
                <a:gd name="T97" fmla="*/ 37 h 55"/>
                <a:gd name="T98" fmla="*/ 25 w 51"/>
                <a:gd name="T99" fmla="*/ 37 h 55"/>
                <a:gd name="T100" fmla="*/ 27 w 51"/>
                <a:gd name="T101" fmla="*/ 37 h 55"/>
                <a:gd name="T102" fmla="*/ 31 w 51"/>
                <a:gd name="T103" fmla="*/ 36 h 55"/>
                <a:gd name="T104" fmla="*/ 35 w 51"/>
                <a:gd name="T105" fmla="*/ 35 h 55"/>
                <a:gd name="T106" fmla="*/ 39 w 51"/>
                <a:gd name="T107" fmla="*/ 34 h 55"/>
                <a:gd name="T108" fmla="*/ 43 w 51"/>
                <a:gd name="T109" fmla="*/ 36 h 55"/>
                <a:gd name="T110" fmla="*/ 45 w 51"/>
                <a:gd name="T111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1" h="55">
                  <a:moveTo>
                    <a:pt x="45" y="37"/>
                  </a:moveTo>
                  <a:lnTo>
                    <a:pt x="43" y="42"/>
                  </a:lnTo>
                  <a:lnTo>
                    <a:pt x="39" y="47"/>
                  </a:lnTo>
                  <a:lnTo>
                    <a:pt x="36" y="53"/>
                  </a:lnTo>
                  <a:lnTo>
                    <a:pt x="33" y="53"/>
                  </a:lnTo>
                  <a:lnTo>
                    <a:pt x="31" y="53"/>
                  </a:lnTo>
                  <a:lnTo>
                    <a:pt x="30" y="52"/>
                  </a:lnTo>
                  <a:lnTo>
                    <a:pt x="27" y="50"/>
                  </a:lnTo>
                  <a:lnTo>
                    <a:pt x="25" y="50"/>
                  </a:lnTo>
                  <a:lnTo>
                    <a:pt x="21" y="52"/>
                  </a:lnTo>
                  <a:lnTo>
                    <a:pt x="16" y="53"/>
                  </a:lnTo>
                  <a:lnTo>
                    <a:pt x="12" y="53"/>
                  </a:lnTo>
                  <a:lnTo>
                    <a:pt x="9" y="54"/>
                  </a:lnTo>
                  <a:lnTo>
                    <a:pt x="6" y="54"/>
                  </a:lnTo>
                  <a:lnTo>
                    <a:pt x="3" y="54"/>
                  </a:lnTo>
                  <a:lnTo>
                    <a:pt x="1" y="53"/>
                  </a:lnTo>
                  <a:lnTo>
                    <a:pt x="1" y="47"/>
                  </a:lnTo>
                  <a:lnTo>
                    <a:pt x="0" y="40"/>
                  </a:lnTo>
                  <a:lnTo>
                    <a:pt x="0" y="34"/>
                  </a:lnTo>
                  <a:lnTo>
                    <a:pt x="1" y="32"/>
                  </a:lnTo>
                  <a:lnTo>
                    <a:pt x="1" y="31"/>
                  </a:lnTo>
                  <a:lnTo>
                    <a:pt x="5" y="26"/>
                  </a:lnTo>
                  <a:lnTo>
                    <a:pt x="8" y="25"/>
                  </a:lnTo>
                  <a:lnTo>
                    <a:pt x="12" y="18"/>
                  </a:lnTo>
                  <a:lnTo>
                    <a:pt x="16" y="12"/>
                  </a:lnTo>
                  <a:lnTo>
                    <a:pt x="19" y="7"/>
                  </a:lnTo>
                  <a:lnTo>
                    <a:pt x="20" y="6"/>
                  </a:lnTo>
                  <a:lnTo>
                    <a:pt x="21" y="6"/>
                  </a:lnTo>
                  <a:lnTo>
                    <a:pt x="22" y="6"/>
                  </a:lnTo>
                  <a:lnTo>
                    <a:pt x="27" y="10"/>
                  </a:lnTo>
                  <a:lnTo>
                    <a:pt x="29" y="10"/>
                  </a:lnTo>
                  <a:lnTo>
                    <a:pt x="31" y="8"/>
                  </a:lnTo>
                  <a:lnTo>
                    <a:pt x="32" y="4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38" y="1"/>
                  </a:lnTo>
                  <a:lnTo>
                    <a:pt x="42" y="0"/>
                  </a:lnTo>
                  <a:lnTo>
                    <a:pt x="42" y="1"/>
                  </a:lnTo>
                  <a:lnTo>
                    <a:pt x="47" y="7"/>
                  </a:lnTo>
                  <a:lnTo>
                    <a:pt x="49" y="10"/>
                  </a:lnTo>
                  <a:lnTo>
                    <a:pt x="50" y="16"/>
                  </a:lnTo>
                  <a:lnTo>
                    <a:pt x="50" y="19"/>
                  </a:lnTo>
                  <a:lnTo>
                    <a:pt x="48" y="21"/>
                  </a:lnTo>
                  <a:lnTo>
                    <a:pt x="46" y="23"/>
                  </a:lnTo>
                  <a:lnTo>
                    <a:pt x="39" y="27"/>
                  </a:lnTo>
                  <a:lnTo>
                    <a:pt x="32" y="30"/>
                  </a:lnTo>
                  <a:lnTo>
                    <a:pt x="27" y="36"/>
                  </a:lnTo>
                  <a:lnTo>
                    <a:pt x="23" y="35"/>
                  </a:lnTo>
                  <a:lnTo>
                    <a:pt x="24" y="37"/>
                  </a:lnTo>
                  <a:lnTo>
                    <a:pt x="25" y="37"/>
                  </a:lnTo>
                  <a:lnTo>
                    <a:pt x="27" y="37"/>
                  </a:lnTo>
                  <a:lnTo>
                    <a:pt x="31" y="36"/>
                  </a:lnTo>
                  <a:lnTo>
                    <a:pt x="35" y="35"/>
                  </a:lnTo>
                  <a:lnTo>
                    <a:pt x="39" y="34"/>
                  </a:lnTo>
                  <a:lnTo>
                    <a:pt x="43" y="36"/>
                  </a:lnTo>
                  <a:lnTo>
                    <a:pt x="45" y="3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grpSp>
          <p:nvGrpSpPr>
            <p:cNvPr id="535" name="Grupo 534">
              <a:extLst>
                <a:ext uri="{FF2B5EF4-FFF2-40B4-BE49-F238E27FC236}">
                  <a16:creationId xmlns:a16="http://schemas.microsoft.com/office/drawing/2014/main" id="{D507DE7F-7590-F259-D0BD-960C45027768}"/>
                </a:ext>
              </a:extLst>
            </p:cNvPr>
            <p:cNvGrpSpPr/>
            <p:nvPr/>
          </p:nvGrpSpPr>
          <p:grpSpPr>
            <a:xfrm>
              <a:off x="14973745" y="8368559"/>
              <a:ext cx="2636609" cy="2944214"/>
              <a:chOff x="14973745" y="8368559"/>
              <a:chExt cx="2636609" cy="2944214"/>
            </a:xfrm>
            <a:grpFill/>
          </p:grpSpPr>
          <p:sp>
            <p:nvSpPr>
              <p:cNvPr id="536" name="Freeform 1047">
                <a:extLst>
                  <a:ext uri="{FF2B5EF4-FFF2-40B4-BE49-F238E27FC236}">
                    <a16:creationId xmlns:a16="http://schemas.microsoft.com/office/drawing/2014/main" id="{8607FBFD-AED1-33AD-9E49-224E92300A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33594" y="9208976"/>
                <a:ext cx="258170" cy="219717"/>
              </a:xfrm>
              <a:custGeom>
                <a:avLst/>
                <a:gdLst>
                  <a:gd name="T0" fmla="*/ 117 w 207"/>
                  <a:gd name="T1" fmla="*/ 73 h 178"/>
                  <a:gd name="T2" fmla="*/ 120 w 207"/>
                  <a:gd name="T3" fmla="*/ 77 h 178"/>
                  <a:gd name="T4" fmla="*/ 108 w 207"/>
                  <a:gd name="T5" fmla="*/ 73 h 178"/>
                  <a:gd name="T6" fmla="*/ 110 w 207"/>
                  <a:gd name="T7" fmla="*/ 72 h 178"/>
                  <a:gd name="T8" fmla="*/ 110 w 207"/>
                  <a:gd name="T9" fmla="*/ 69 h 178"/>
                  <a:gd name="T10" fmla="*/ 114 w 207"/>
                  <a:gd name="T11" fmla="*/ 70 h 178"/>
                  <a:gd name="T12" fmla="*/ 110 w 207"/>
                  <a:gd name="T13" fmla="*/ 63 h 178"/>
                  <a:gd name="T14" fmla="*/ 112 w 207"/>
                  <a:gd name="T15" fmla="*/ 61 h 178"/>
                  <a:gd name="T16" fmla="*/ 198 w 207"/>
                  <a:gd name="T17" fmla="*/ 169 h 178"/>
                  <a:gd name="T18" fmla="*/ 191 w 207"/>
                  <a:gd name="T19" fmla="*/ 177 h 178"/>
                  <a:gd name="T20" fmla="*/ 183 w 207"/>
                  <a:gd name="T21" fmla="*/ 174 h 178"/>
                  <a:gd name="T22" fmla="*/ 173 w 207"/>
                  <a:gd name="T23" fmla="*/ 163 h 178"/>
                  <a:gd name="T24" fmla="*/ 160 w 207"/>
                  <a:gd name="T25" fmla="*/ 147 h 178"/>
                  <a:gd name="T26" fmla="*/ 135 w 207"/>
                  <a:gd name="T27" fmla="*/ 123 h 178"/>
                  <a:gd name="T28" fmla="*/ 117 w 207"/>
                  <a:gd name="T29" fmla="*/ 112 h 178"/>
                  <a:gd name="T30" fmla="*/ 102 w 207"/>
                  <a:gd name="T31" fmla="*/ 111 h 178"/>
                  <a:gd name="T32" fmla="*/ 93 w 207"/>
                  <a:gd name="T33" fmla="*/ 110 h 178"/>
                  <a:gd name="T34" fmla="*/ 83 w 207"/>
                  <a:gd name="T35" fmla="*/ 108 h 178"/>
                  <a:gd name="T36" fmla="*/ 74 w 207"/>
                  <a:gd name="T37" fmla="*/ 111 h 178"/>
                  <a:gd name="T38" fmla="*/ 55 w 207"/>
                  <a:gd name="T39" fmla="*/ 106 h 178"/>
                  <a:gd name="T40" fmla="*/ 48 w 207"/>
                  <a:gd name="T41" fmla="*/ 103 h 178"/>
                  <a:gd name="T42" fmla="*/ 39 w 207"/>
                  <a:gd name="T43" fmla="*/ 112 h 178"/>
                  <a:gd name="T44" fmla="*/ 33 w 207"/>
                  <a:gd name="T45" fmla="*/ 121 h 178"/>
                  <a:gd name="T46" fmla="*/ 22 w 207"/>
                  <a:gd name="T47" fmla="*/ 113 h 178"/>
                  <a:gd name="T48" fmla="*/ 16 w 207"/>
                  <a:gd name="T49" fmla="*/ 117 h 178"/>
                  <a:gd name="T50" fmla="*/ 3 w 207"/>
                  <a:gd name="T51" fmla="*/ 118 h 178"/>
                  <a:gd name="T52" fmla="*/ 0 w 207"/>
                  <a:gd name="T53" fmla="*/ 91 h 178"/>
                  <a:gd name="T54" fmla="*/ 9 w 207"/>
                  <a:gd name="T55" fmla="*/ 70 h 178"/>
                  <a:gd name="T56" fmla="*/ 15 w 207"/>
                  <a:gd name="T57" fmla="*/ 48 h 178"/>
                  <a:gd name="T58" fmla="*/ 17 w 207"/>
                  <a:gd name="T59" fmla="*/ 36 h 178"/>
                  <a:gd name="T60" fmla="*/ 23 w 207"/>
                  <a:gd name="T61" fmla="*/ 30 h 178"/>
                  <a:gd name="T62" fmla="*/ 32 w 207"/>
                  <a:gd name="T63" fmla="*/ 28 h 178"/>
                  <a:gd name="T64" fmla="*/ 38 w 207"/>
                  <a:gd name="T65" fmla="*/ 20 h 178"/>
                  <a:gd name="T66" fmla="*/ 44 w 207"/>
                  <a:gd name="T67" fmla="*/ 17 h 178"/>
                  <a:gd name="T68" fmla="*/ 52 w 207"/>
                  <a:gd name="T69" fmla="*/ 15 h 178"/>
                  <a:gd name="T70" fmla="*/ 57 w 207"/>
                  <a:gd name="T71" fmla="*/ 13 h 178"/>
                  <a:gd name="T72" fmla="*/ 60 w 207"/>
                  <a:gd name="T73" fmla="*/ 9 h 178"/>
                  <a:gd name="T74" fmla="*/ 64 w 207"/>
                  <a:gd name="T75" fmla="*/ 1 h 178"/>
                  <a:gd name="T76" fmla="*/ 83 w 207"/>
                  <a:gd name="T77" fmla="*/ 40 h 178"/>
                  <a:gd name="T78" fmla="*/ 95 w 207"/>
                  <a:gd name="T79" fmla="*/ 78 h 178"/>
                  <a:gd name="T80" fmla="*/ 104 w 207"/>
                  <a:gd name="T81" fmla="*/ 91 h 178"/>
                  <a:gd name="T82" fmla="*/ 104 w 207"/>
                  <a:gd name="T83" fmla="*/ 82 h 178"/>
                  <a:gd name="T84" fmla="*/ 111 w 207"/>
                  <a:gd name="T85" fmla="*/ 88 h 178"/>
                  <a:gd name="T86" fmla="*/ 123 w 207"/>
                  <a:gd name="T87" fmla="*/ 96 h 178"/>
                  <a:gd name="T88" fmla="*/ 146 w 207"/>
                  <a:gd name="T89" fmla="*/ 106 h 178"/>
                  <a:gd name="T90" fmla="*/ 182 w 207"/>
                  <a:gd name="T91" fmla="*/ 145 h 178"/>
                  <a:gd name="T92" fmla="*/ 196 w 207"/>
                  <a:gd name="T93" fmla="*/ 162 h 178"/>
                  <a:gd name="T94" fmla="*/ 206 w 207"/>
                  <a:gd name="T95" fmla="*/ 16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7" h="178">
                    <a:moveTo>
                      <a:pt x="115" y="73"/>
                    </a:moveTo>
                    <a:lnTo>
                      <a:pt x="116" y="75"/>
                    </a:lnTo>
                    <a:lnTo>
                      <a:pt x="116" y="74"/>
                    </a:lnTo>
                    <a:lnTo>
                      <a:pt x="117" y="73"/>
                    </a:lnTo>
                    <a:lnTo>
                      <a:pt x="117" y="72"/>
                    </a:lnTo>
                    <a:lnTo>
                      <a:pt x="122" y="75"/>
                    </a:lnTo>
                    <a:lnTo>
                      <a:pt x="122" y="77"/>
                    </a:lnTo>
                    <a:lnTo>
                      <a:pt x="120" y="77"/>
                    </a:lnTo>
                    <a:lnTo>
                      <a:pt x="116" y="76"/>
                    </a:lnTo>
                    <a:lnTo>
                      <a:pt x="113" y="76"/>
                    </a:lnTo>
                    <a:lnTo>
                      <a:pt x="109" y="75"/>
                    </a:lnTo>
                    <a:lnTo>
                      <a:pt x="108" y="73"/>
                    </a:lnTo>
                    <a:lnTo>
                      <a:pt x="111" y="74"/>
                    </a:lnTo>
                    <a:lnTo>
                      <a:pt x="112" y="73"/>
                    </a:lnTo>
                    <a:lnTo>
                      <a:pt x="112" y="73"/>
                    </a:lnTo>
                    <a:lnTo>
                      <a:pt x="110" y="72"/>
                    </a:lnTo>
                    <a:lnTo>
                      <a:pt x="108" y="71"/>
                    </a:lnTo>
                    <a:lnTo>
                      <a:pt x="108" y="70"/>
                    </a:lnTo>
                    <a:lnTo>
                      <a:pt x="109" y="69"/>
                    </a:lnTo>
                    <a:lnTo>
                      <a:pt x="110" y="69"/>
                    </a:lnTo>
                    <a:lnTo>
                      <a:pt x="108" y="67"/>
                    </a:lnTo>
                    <a:lnTo>
                      <a:pt x="111" y="67"/>
                    </a:lnTo>
                    <a:lnTo>
                      <a:pt x="113" y="68"/>
                    </a:lnTo>
                    <a:lnTo>
                      <a:pt x="114" y="70"/>
                    </a:lnTo>
                    <a:lnTo>
                      <a:pt x="115" y="73"/>
                    </a:lnTo>
                    <a:close/>
                    <a:moveTo>
                      <a:pt x="112" y="61"/>
                    </a:moveTo>
                    <a:lnTo>
                      <a:pt x="113" y="64"/>
                    </a:lnTo>
                    <a:lnTo>
                      <a:pt x="110" y="63"/>
                    </a:lnTo>
                    <a:lnTo>
                      <a:pt x="110" y="62"/>
                    </a:lnTo>
                    <a:lnTo>
                      <a:pt x="111" y="61"/>
                    </a:lnTo>
                    <a:lnTo>
                      <a:pt x="111" y="60"/>
                    </a:lnTo>
                    <a:lnTo>
                      <a:pt x="112" y="61"/>
                    </a:lnTo>
                    <a:close/>
                    <a:moveTo>
                      <a:pt x="206" y="167"/>
                    </a:moveTo>
                    <a:lnTo>
                      <a:pt x="202" y="168"/>
                    </a:lnTo>
                    <a:lnTo>
                      <a:pt x="198" y="169"/>
                    </a:lnTo>
                    <a:lnTo>
                      <a:pt x="198" y="169"/>
                    </a:lnTo>
                    <a:lnTo>
                      <a:pt x="196" y="171"/>
                    </a:lnTo>
                    <a:lnTo>
                      <a:pt x="195" y="175"/>
                    </a:lnTo>
                    <a:lnTo>
                      <a:pt x="193" y="177"/>
                    </a:lnTo>
                    <a:lnTo>
                      <a:pt x="191" y="177"/>
                    </a:lnTo>
                    <a:lnTo>
                      <a:pt x="186" y="173"/>
                    </a:lnTo>
                    <a:lnTo>
                      <a:pt x="185" y="173"/>
                    </a:lnTo>
                    <a:lnTo>
                      <a:pt x="184" y="173"/>
                    </a:lnTo>
                    <a:lnTo>
                      <a:pt x="183" y="174"/>
                    </a:lnTo>
                    <a:lnTo>
                      <a:pt x="180" y="171"/>
                    </a:lnTo>
                    <a:lnTo>
                      <a:pt x="178" y="168"/>
                    </a:lnTo>
                    <a:lnTo>
                      <a:pt x="175" y="164"/>
                    </a:lnTo>
                    <a:lnTo>
                      <a:pt x="173" y="163"/>
                    </a:lnTo>
                    <a:lnTo>
                      <a:pt x="169" y="162"/>
                    </a:lnTo>
                    <a:lnTo>
                      <a:pt x="167" y="157"/>
                    </a:lnTo>
                    <a:lnTo>
                      <a:pt x="164" y="152"/>
                    </a:lnTo>
                    <a:lnTo>
                      <a:pt x="160" y="147"/>
                    </a:lnTo>
                    <a:lnTo>
                      <a:pt x="152" y="142"/>
                    </a:lnTo>
                    <a:lnTo>
                      <a:pt x="144" y="135"/>
                    </a:lnTo>
                    <a:lnTo>
                      <a:pt x="138" y="127"/>
                    </a:lnTo>
                    <a:lnTo>
                      <a:pt x="135" y="123"/>
                    </a:lnTo>
                    <a:lnTo>
                      <a:pt x="133" y="122"/>
                    </a:lnTo>
                    <a:lnTo>
                      <a:pt x="126" y="119"/>
                    </a:lnTo>
                    <a:lnTo>
                      <a:pt x="121" y="116"/>
                    </a:lnTo>
                    <a:lnTo>
                      <a:pt x="117" y="112"/>
                    </a:lnTo>
                    <a:lnTo>
                      <a:pt x="114" y="112"/>
                    </a:lnTo>
                    <a:lnTo>
                      <a:pt x="112" y="112"/>
                    </a:lnTo>
                    <a:lnTo>
                      <a:pt x="107" y="112"/>
                    </a:lnTo>
                    <a:lnTo>
                      <a:pt x="102" y="111"/>
                    </a:lnTo>
                    <a:lnTo>
                      <a:pt x="100" y="111"/>
                    </a:lnTo>
                    <a:lnTo>
                      <a:pt x="98" y="110"/>
                    </a:lnTo>
                    <a:lnTo>
                      <a:pt x="96" y="110"/>
                    </a:lnTo>
                    <a:lnTo>
                      <a:pt x="93" y="110"/>
                    </a:lnTo>
                    <a:lnTo>
                      <a:pt x="88" y="111"/>
                    </a:lnTo>
                    <a:lnTo>
                      <a:pt x="85" y="111"/>
                    </a:lnTo>
                    <a:lnTo>
                      <a:pt x="84" y="110"/>
                    </a:lnTo>
                    <a:lnTo>
                      <a:pt x="83" y="108"/>
                    </a:lnTo>
                    <a:lnTo>
                      <a:pt x="81" y="106"/>
                    </a:lnTo>
                    <a:lnTo>
                      <a:pt x="80" y="106"/>
                    </a:lnTo>
                    <a:lnTo>
                      <a:pt x="79" y="108"/>
                    </a:lnTo>
                    <a:lnTo>
                      <a:pt x="74" y="111"/>
                    </a:lnTo>
                    <a:lnTo>
                      <a:pt x="64" y="112"/>
                    </a:lnTo>
                    <a:lnTo>
                      <a:pt x="62" y="112"/>
                    </a:lnTo>
                    <a:lnTo>
                      <a:pt x="60" y="111"/>
                    </a:lnTo>
                    <a:lnTo>
                      <a:pt x="55" y="106"/>
                    </a:lnTo>
                    <a:lnTo>
                      <a:pt x="54" y="105"/>
                    </a:lnTo>
                    <a:lnTo>
                      <a:pt x="53" y="105"/>
                    </a:lnTo>
                    <a:lnTo>
                      <a:pt x="51" y="104"/>
                    </a:lnTo>
                    <a:lnTo>
                      <a:pt x="48" y="103"/>
                    </a:lnTo>
                    <a:lnTo>
                      <a:pt x="47" y="101"/>
                    </a:lnTo>
                    <a:lnTo>
                      <a:pt x="45" y="99"/>
                    </a:lnTo>
                    <a:lnTo>
                      <a:pt x="43" y="104"/>
                    </a:lnTo>
                    <a:lnTo>
                      <a:pt x="39" y="112"/>
                    </a:lnTo>
                    <a:lnTo>
                      <a:pt x="37" y="116"/>
                    </a:lnTo>
                    <a:lnTo>
                      <a:pt x="36" y="122"/>
                    </a:lnTo>
                    <a:lnTo>
                      <a:pt x="34" y="122"/>
                    </a:lnTo>
                    <a:lnTo>
                      <a:pt x="33" y="121"/>
                    </a:lnTo>
                    <a:lnTo>
                      <a:pt x="29" y="115"/>
                    </a:lnTo>
                    <a:lnTo>
                      <a:pt x="26" y="112"/>
                    </a:lnTo>
                    <a:lnTo>
                      <a:pt x="23" y="112"/>
                    </a:lnTo>
                    <a:lnTo>
                      <a:pt x="22" y="113"/>
                    </a:lnTo>
                    <a:lnTo>
                      <a:pt x="21" y="116"/>
                    </a:lnTo>
                    <a:lnTo>
                      <a:pt x="20" y="117"/>
                    </a:lnTo>
                    <a:lnTo>
                      <a:pt x="18" y="117"/>
                    </a:lnTo>
                    <a:lnTo>
                      <a:pt x="16" y="117"/>
                    </a:lnTo>
                    <a:lnTo>
                      <a:pt x="12" y="116"/>
                    </a:lnTo>
                    <a:lnTo>
                      <a:pt x="8" y="116"/>
                    </a:lnTo>
                    <a:lnTo>
                      <a:pt x="4" y="118"/>
                    </a:lnTo>
                    <a:lnTo>
                      <a:pt x="3" y="118"/>
                    </a:lnTo>
                    <a:lnTo>
                      <a:pt x="2" y="109"/>
                    </a:lnTo>
                    <a:lnTo>
                      <a:pt x="1" y="103"/>
                    </a:lnTo>
                    <a:lnTo>
                      <a:pt x="1" y="97"/>
                    </a:lnTo>
                    <a:lnTo>
                      <a:pt x="0" y="91"/>
                    </a:lnTo>
                    <a:lnTo>
                      <a:pt x="3" y="87"/>
                    </a:lnTo>
                    <a:lnTo>
                      <a:pt x="5" y="83"/>
                    </a:lnTo>
                    <a:lnTo>
                      <a:pt x="8" y="72"/>
                    </a:lnTo>
                    <a:lnTo>
                      <a:pt x="9" y="70"/>
                    </a:lnTo>
                    <a:lnTo>
                      <a:pt x="12" y="63"/>
                    </a:lnTo>
                    <a:lnTo>
                      <a:pt x="12" y="61"/>
                    </a:lnTo>
                    <a:lnTo>
                      <a:pt x="15" y="54"/>
                    </a:lnTo>
                    <a:lnTo>
                      <a:pt x="15" y="48"/>
                    </a:lnTo>
                    <a:lnTo>
                      <a:pt x="14" y="43"/>
                    </a:lnTo>
                    <a:lnTo>
                      <a:pt x="16" y="41"/>
                    </a:lnTo>
                    <a:lnTo>
                      <a:pt x="17" y="38"/>
                    </a:lnTo>
                    <a:lnTo>
                      <a:pt x="17" y="36"/>
                    </a:lnTo>
                    <a:lnTo>
                      <a:pt x="18" y="31"/>
                    </a:lnTo>
                    <a:lnTo>
                      <a:pt x="18" y="30"/>
                    </a:lnTo>
                    <a:lnTo>
                      <a:pt x="20" y="30"/>
                    </a:lnTo>
                    <a:lnTo>
                      <a:pt x="23" y="30"/>
                    </a:lnTo>
                    <a:lnTo>
                      <a:pt x="25" y="30"/>
                    </a:lnTo>
                    <a:lnTo>
                      <a:pt x="28" y="30"/>
                    </a:lnTo>
                    <a:lnTo>
                      <a:pt x="31" y="30"/>
                    </a:lnTo>
                    <a:lnTo>
                      <a:pt x="32" y="28"/>
                    </a:lnTo>
                    <a:lnTo>
                      <a:pt x="34" y="22"/>
                    </a:lnTo>
                    <a:lnTo>
                      <a:pt x="34" y="21"/>
                    </a:lnTo>
                    <a:lnTo>
                      <a:pt x="36" y="21"/>
                    </a:lnTo>
                    <a:lnTo>
                      <a:pt x="38" y="20"/>
                    </a:lnTo>
                    <a:lnTo>
                      <a:pt x="40" y="18"/>
                    </a:lnTo>
                    <a:lnTo>
                      <a:pt x="42" y="17"/>
                    </a:lnTo>
                    <a:lnTo>
                      <a:pt x="42" y="17"/>
                    </a:lnTo>
                    <a:lnTo>
                      <a:pt x="44" y="17"/>
                    </a:lnTo>
                    <a:lnTo>
                      <a:pt x="46" y="15"/>
                    </a:lnTo>
                    <a:lnTo>
                      <a:pt x="47" y="15"/>
                    </a:lnTo>
                    <a:lnTo>
                      <a:pt x="49" y="14"/>
                    </a:lnTo>
                    <a:lnTo>
                      <a:pt x="52" y="15"/>
                    </a:lnTo>
                    <a:lnTo>
                      <a:pt x="53" y="14"/>
                    </a:lnTo>
                    <a:lnTo>
                      <a:pt x="54" y="14"/>
                    </a:lnTo>
                    <a:lnTo>
                      <a:pt x="55" y="14"/>
                    </a:lnTo>
                    <a:lnTo>
                      <a:pt x="57" y="13"/>
                    </a:lnTo>
                    <a:lnTo>
                      <a:pt x="57" y="12"/>
                    </a:lnTo>
                    <a:lnTo>
                      <a:pt x="58" y="11"/>
                    </a:lnTo>
                    <a:lnTo>
                      <a:pt x="59" y="9"/>
                    </a:lnTo>
                    <a:lnTo>
                      <a:pt x="60" y="9"/>
                    </a:lnTo>
                    <a:lnTo>
                      <a:pt x="60" y="7"/>
                    </a:lnTo>
                    <a:lnTo>
                      <a:pt x="61" y="7"/>
                    </a:lnTo>
                    <a:lnTo>
                      <a:pt x="61" y="5"/>
                    </a:lnTo>
                    <a:lnTo>
                      <a:pt x="64" y="1"/>
                    </a:lnTo>
                    <a:lnTo>
                      <a:pt x="67" y="0"/>
                    </a:lnTo>
                    <a:lnTo>
                      <a:pt x="76" y="18"/>
                    </a:lnTo>
                    <a:lnTo>
                      <a:pt x="80" y="29"/>
                    </a:lnTo>
                    <a:lnTo>
                      <a:pt x="83" y="40"/>
                    </a:lnTo>
                    <a:lnTo>
                      <a:pt x="86" y="57"/>
                    </a:lnTo>
                    <a:lnTo>
                      <a:pt x="88" y="65"/>
                    </a:lnTo>
                    <a:lnTo>
                      <a:pt x="92" y="70"/>
                    </a:lnTo>
                    <a:lnTo>
                      <a:pt x="95" y="78"/>
                    </a:lnTo>
                    <a:lnTo>
                      <a:pt x="97" y="78"/>
                    </a:lnTo>
                    <a:lnTo>
                      <a:pt x="99" y="80"/>
                    </a:lnTo>
                    <a:lnTo>
                      <a:pt x="101" y="88"/>
                    </a:lnTo>
                    <a:lnTo>
                      <a:pt x="104" y="91"/>
                    </a:lnTo>
                    <a:lnTo>
                      <a:pt x="104" y="88"/>
                    </a:lnTo>
                    <a:lnTo>
                      <a:pt x="104" y="87"/>
                    </a:lnTo>
                    <a:lnTo>
                      <a:pt x="104" y="84"/>
                    </a:lnTo>
                    <a:lnTo>
                      <a:pt x="104" y="82"/>
                    </a:lnTo>
                    <a:lnTo>
                      <a:pt x="106" y="80"/>
                    </a:lnTo>
                    <a:lnTo>
                      <a:pt x="109" y="83"/>
                    </a:lnTo>
                    <a:lnTo>
                      <a:pt x="111" y="84"/>
                    </a:lnTo>
                    <a:lnTo>
                      <a:pt x="111" y="88"/>
                    </a:lnTo>
                    <a:lnTo>
                      <a:pt x="113" y="90"/>
                    </a:lnTo>
                    <a:lnTo>
                      <a:pt x="116" y="94"/>
                    </a:lnTo>
                    <a:lnTo>
                      <a:pt x="120" y="95"/>
                    </a:lnTo>
                    <a:lnTo>
                      <a:pt x="123" y="96"/>
                    </a:lnTo>
                    <a:lnTo>
                      <a:pt x="127" y="97"/>
                    </a:lnTo>
                    <a:lnTo>
                      <a:pt x="129" y="99"/>
                    </a:lnTo>
                    <a:lnTo>
                      <a:pt x="134" y="103"/>
                    </a:lnTo>
                    <a:lnTo>
                      <a:pt x="146" y="106"/>
                    </a:lnTo>
                    <a:lnTo>
                      <a:pt x="155" y="119"/>
                    </a:lnTo>
                    <a:lnTo>
                      <a:pt x="160" y="127"/>
                    </a:lnTo>
                    <a:lnTo>
                      <a:pt x="179" y="139"/>
                    </a:lnTo>
                    <a:lnTo>
                      <a:pt x="182" y="145"/>
                    </a:lnTo>
                    <a:lnTo>
                      <a:pt x="184" y="151"/>
                    </a:lnTo>
                    <a:lnTo>
                      <a:pt x="187" y="151"/>
                    </a:lnTo>
                    <a:lnTo>
                      <a:pt x="193" y="157"/>
                    </a:lnTo>
                    <a:lnTo>
                      <a:pt x="196" y="162"/>
                    </a:lnTo>
                    <a:lnTo>
                      <a:pt x="201" y="163"/>
                    </a:lnTo>
                    <a:lnTo>
                      <a:pt x="202" y="161"/>
                    </a:lnTo>
                    <a:lnTo>
                      <a:pt x="204" y="163"/>
                    </a:lnTo>
                    <a:lnTo>
                      <a:pt x="206" y="167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537" name="Freeform 1072">
                <a:extLst>
                  <a:ext uri="{FF2B5EF4-FFF2-40B4-BE49-F238E27FC236}">
                    <a16:creationId xmlns:a16="http://schemas.microsoft.com/office/drawing/2014/main" id="{8627DEE5-FE38-4F57-BC7F-F56B450F7A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0216" y="9692355"/>
                <a:ext cx="307604" cy="390000"/>
              </a:xfrm>
              <a:custGeom>
                <a:avLst/>
                <a:gdLst>
                  <a:gd name="T0" fmla="*/ 220 w 246"/>
                  <a:gd name="T1" fmla="*/ 229 h 311"/>
                  <a:gd name="T2" fmla="*/ 221 w 246"/>
                  <a:gd name="T3" fmla="*/ 231 h 311"/>
                  <a:gd name="T4" fmla="*/ 236 w 246"/>
                  <a:gd name="T5" fmla="*/ 58 h 311"/>
                  <a:gd name="T6" fmla="*/ 216 w 246"/>
                  <a:gd name="T7" fmla="*/ 81 h 311"/>
                  <a:gd name="T8" fmla="*/ 216 w 246"/>
                  <a:gd name="T9" fmla="*/ 151 h 311"/>
                  <a:gd name="T10" fmla="*/ 221 w 246"/>
                  <a:gd name="T11" fmla="*/ 199 h 311"/>
                  <a:gd name="T12" fmla="*/ 234 w 246"/>
                  <a:gd name="T13" fmla="*/ 216 h 311"/>
                  <a:gd name="T14" fmla="*/ 221 w 246"/>
                  <a:gd name="T15" fmla="*/ 227 h 311"/>
                  <a:gd name="T16" fmla="*/ 216 w 246"/>
                  <a:gd name="T17" fmla="*/ 230 h 311"/>
                  <a:gd name="T18" fmla="*/ 215 w 246"/>
                  <a:gd name="T19" fmla="*/ 234 h 311"/>
                  <a:gd name="T20" fmla="*/ 207 w 246"/>
                  <a:gd name="T21" fmla="*/ 244 h 311"/>
                  <a:gd name="T22" fmla="*/ 192 w 246"/>
                  <a:gd name="T23" fmla="*/ 253 h 311"/>
                  <a:gd name="T24" fmla="*/ 187 w 246"/>
                  <a:gd name="T25" fmla="*/ 269 h 311"/>
                  <a:gd name="T26" fmla="*/ 181 w 246"/>
                  <a:gd name="T27" fmla="*/ 282 h 311"/>
                  <a:gd name="T28" fmla="*/ 177 w 246"/>
                  <a:gd name="T29" fmla="*/ 291 h 311"/>
                  <a:gd name="T30" fmla="*/ 168 w 246"/>
                  <a:gd name="T31" fmla="*/ 308 h 311"/>
                  <a:gd name="T32" fmla="*/ 162 w 246"/>
                  <a:gd name="T33" fmla="*/ 310 h 311"/>
                  <a:gd name="T34" fmla="*/ 146 w 246"/>
                  <a:gd name="T35" fmla="*/ 297 h 311"/>
                  <a:gd name="T36" fmla="*/ 127 w 246"/>
                  <a:gd name="T37" fmla="*/ 284 h 311"/>
                  <a:gd name="T38" fmla="*/ 117 w 246"/>
                  <a:gd name="T39" fmla="*/ 275 h 311"/>
                  <a:gd name="T40" fmla="*/ 113 w 246"/>
                  <a:gd name="T41" fmla="*/ 274 h 311"/>
                  <a:gd name="T42" fmla="*/ 116 w 246"/>
                  <a:gd name="T43" fmla="*/ 266 h 311"/>
                  <a:gd name="T44" fmla="*/ 111 w 246"/>
                  <a:gd name="T45" fmla="*/ 258 h 311"/>
                  <a:gd name="T46" fmla="*/ 85 w 246"/>
                  <a:gd name="T47" fmla="*/ 244 h 311"/>
                  <a:gd name="T48" fmla="*/ 59 w 246"/>
                  <a:gd name="T49" fmla="*/ 229 h 311"/>
                  <a:gd name="T50" fmla="*/ 33 w 246"/>
                  <a:gd name="T51" fmla="*/ 214 h 311"/>
                  <a:gd name="T52" fmla="*/ 7 w 246"/>
                  <a:gd name="T53" fmla="*/ 199 h 311"/>
                  <a:gd name="T54" fmla="*/ 0 w 246"/>
                  <a:gd name="T55" fmla="*/ 192 h 311"/>
                  <a:gd name="T56" fmla="*/ 4 w 246"/>
                  <a:gd name="T57" fmla="*/ 158 h 311"/>
                  <a:gd name="T58" fmla="*/ 11 w 246"/>
                  <a:gd name="T59" fmla="*/ 146 h 311"/>
                  <a:gd name="T60" fmla="*/ 19 w 246"/>
                  <a:gd name="T61" fmla="*/ 134 h 311"/>
                  <a:gd name="T62" fmla="*/ 27 w 246"/>
                  <a:gd name="T63" fmla="*/ 129 h 311"/>
                  <a:gd name="T64" fmla="*/ 27 w 246"/>
                  <a:gd name="T65" fmla="*/ 124 h 311"/>
                  <a:gd name="T66" fmla="*/ 32 w 246"/>
                  <a:gd name="T67" fmla="*/ 117 h 311"/>
                  <a:gd name="T68" fmla="*/ 32 w 246"/>
                  <a:gd name="T69" fmla="*/ 104 h 311"/>
                  <a:gd name="T70" fmla="*/ 29 w 246"/>
                  <a:gd name="T71" fmla="*/ 88 h 311"/>
                  <a:gd name="T72" fmla="*/ 26 w 246"/>
                  <a:gd name="T73" fmla="*/ 81 h 311"/>
                  <a:gd name="T74" fmla="*/ 16 w 246"/>
                  <a:gd name="T75" fmla="*/ 71 h 311"/>
                  <a:gd name="T76" fmla="*/ 16 w 246"/>
                  <a:gd name="T77" fmla="*/ 55 h 311"/>
                  <a:gd name="T78" fmla="*/ 9 w 246"/>
                  <a:gd name="T79" fmla="*/ 50 h 311"/>
                  <a:gd name="T80" fmla="*/ 8 w 246"/>
                  <a:gd name="T81" fmla="*/ 32 h 311"/>
                  <a:gd name="T82" fmla="*/ 36 w 246"/>
                  <a:gd name="T83" fmla="*/ 5 h 311"/>
                  <a:gd name="T84" fmla="*/ 42 w 246"/>
                  <a:gd name="T85" fmla="*/ 3 h 311"/>
                  <a:gd name="T86" fmla="*/ 48 w 246"/>
                  <a:gd name="T87" fmla="*/ 2 h 311"/>
                  <a:gd name="T88" fmla="*/ 58 w 246"/>
                  <a:gd name="T89" fmla="*/ 9 h 311"/>
                  <a:gd name="T90" fmla="*/ 59 w 246"/>
                  <a:gd name="T91" fmla="*/ 24 h 311"/>
                  <a:gd name="T92" fmla="*/ 67 w 246"/>
                  <a:gd name="T93" fmla="*/ 31 h 311"/>
                  <a:gd name="T94" fmla="*/ 90 w 246"/>
                  <a:gd name="T95" fmla="*/ 32 h 311"/>
                  <a:gd name="T96" fmla="*/ 113 w 246"/>
                  <a:gd name="T97" fmla="*/ 46 h 311"/>
                  <a:gd name="T98" fmla="*/ 132 w 246"/>
                  <a:gd name="T99" fmla="*/ 56 h 311"/>
                  <a:gd name="T100" fmla="*/ 155 w 246"/>
                  <a:gd name="T101" fmla="*/ 60 h 311"/>
                  <a:gd name="T102" fmla="*/ 173 w 246"/>
                  <a:gd name="T103" fmla="*/ 61 h 311"/>
                  <a:gd name="T104" fmla="*/ 187 w 246"/>
                  <a:gd name="T105" fmla="*/ 47 h 311"/>
                  <a:gd name="T106" fmla="*/ 214 w 246"/>
                  <a:gd name="T107" fmla="*/ 39 h 311"/>
                  <a:gd name="T108" fmla="*/ 224 w 246"/>
                  <a:gd name="T109" fmla="*/ 47 h 311"/>
                  <a:gd name="T110" fmla="*/ 240 w 246"/>
                  <a:gd name="T111" fmla="*/ 46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46" h="311">
                    <a:moveTo>
                      <a:pt x="217" y="233"/>
                    </a:moveTo>
                    <a:lnTo>
                      <a:pt x="216" y="233"/>
                    </a:lnTo>
                    <a:lnTo>
                      <a:pt x="216" y="232"/>
                    </a:lnTo>
                    <a:lnTo>
                      <a:pt x="220" y="229"/>
                    </a:lnTo>
                    <a:lnTo>
                      <a:pt x="221" y="230"/>
                    </a:lnTo>
                    <a:lnTo>
                      <a:pt x="222" y="230"/>
                    </a:lnTo>
                    <a:lnTo>
                      <a:pt x="221" y="230"/>
                    </a:lnTo>
                    <a:lnTo>
                      <a:pt x="221" y="231"/>
                    </a:lnTo>
                    <a:lnTo>
                      <a:pt x="217" y="233"/>
                    </a:lnTo>
                    <a:close/>
                    <a:moveTo>
                      <a:pt x="245" y="46"/>
                    </a:moveTo>
                    <a:lnTo>
                      <a:pt x="241" y="51"/>
                    </a:lnTo>
                    <a:lnTo>
                      <a:pt x="236" y="58"/>
                    </a:lnTo>
                    <a:lnTo>
                      <a:pt x="228" y="69"/>
                    </a:lnTo>
                    <a:lnTo>
                      <a:pt x="221" y="76"/>
                    </a:lnTo>
                    <a:lnTo>
                      <a:pt x="217" y="80"/>
                    </a:lnTo>
                    <a:lnTo>
                      <a:pt x="216" y="81"/>
                    </a:lnTo>
                    <a:lnTo>
                      <a:pt x="216" y="87"/>
                    </a:lnTo>
                    <a:lnTo>
                      <a:pt x="216" y="99"/>
                    </a:lnTo>
                    <a:lnTo>
                      <a:pt x="216" y="125"/>
                    </a:lnTo>
                    <a:lnTo>
                      <a:pt x="216" y="151"/>
                    </a:lnTo>
                    <a:lnTo>
                      <a:pt x="216" y="176"/>
                    </a:lnTo>
                    <a:lnTo>
                      <a:pt x="216" y="189"/>
                    </a:lnTo>
                    <a:lnTo>
                      <a:pt x="217" y="193"/>
                    </a:lnTo>
                    <a:lnTo>
                      <a:pt x="221" y="199"/>
                    </a:lnTo>
                    <a:lnTo>
                      <a:pt x="225" y="204"/>
                    </a:lnTo>
                    <a:lnTo>
                      <a:pt x="231" y="211"/>
                    </a:lnTo>
                    <a:lnTo>
                      <a:pt x="234" y="215"/>
                    </a:lnTo>
                    <a:lnTo>
                      <a:pt x="234" y="216"/>
                    </a:lnTo>
                    <a:lnTo>
                      <a:pt x="234" y="219"/>
                    </a:lnTo>
                    <a:lnTo>
                      <a:pt x="229" y="223"/>
                    </a:lnTo>
                    <a:lnTo>
                      <a:pt x="226" y="226"/>
                    </a:lnTo>
                    <a:lnTo>
                      <a:pt x="221" y="227"/>
                    </a:lnTo>
                    <a:lnTo>
                      <a:pt x="220" y="227"/>
                    </a:lnTo>
                    <a:lnTo>
                      <a:pt x="217" y="227"/>
                    </a:lnTo>
                    <a:lnTo>
                      <a:pt x="216" y="228"/>
                    </a:lnTo>
                    <a:lnTo>
                      <a:pt x="216" y="230"/>
                    </a:lnTo>
                    <a:lnTo>
                      <a:pt x="215" y="229"/>
                    </a:lnTo>
                    <a:lnTo>
                      <a:pt x="214" y="228"/>
                    </a:lnTo>
                    <a:lnTo>
                      <a:pt x="215" y="232"/>
                    </a:lnTo>
                    <a:lnTo>
                      <a:pt x="215" y="234"/>
                    </a:lnTo>
                    <a:lnTo>
                      <a:pt x="214" y="236"/>
                    </a:lnTo>
                    <a:lnTo>
                      <a:pt x="212" y="238"/>
                    </a:lnTo>
                    <a:lnTo>
                      <a:pt x="212" y="240"/>
                    </a:lnTo>
                    <a:lnTo>
                      <a:pt x="207" y="244"/>
                    </a:lnTo>
                    <a:lnTo>
                      <a:pt x="199" y="245"/>
                    </a:lnTo>
                    <a:lnTo>
                      <a:pt x="195" y="247"/>
                    </a:lnTo>
                    <a:lnTo>
                      <a:pt x="194" y="249"/>
                    </a:lnTo>
                    <a:lnTo>
                      <a:pt x="192" y="253"/>
                    </a:lnTo>
                    <a:lnTo>
                      <a:pt x="193" y="259"/>
                    </a:lnTo>
                    <a:lnTo>
                      <a:pt x="191" y="264"/>
                    </a:lnTo>
                    <a:lnTo>
                      <a:pt x="190" y="266"/>
                    </a:lnTo>
                    <a:lnTo>
                      <a:pt x="187" y="269"/>
                    </a:lnTo>
                    <a:lnTo>
                      <a:pt x="185" y="272"/>
                    </a:lnTo>
                    <a:lnTo>
                      <a:pt x="184" y="275"/>
                    </a:lnTo>
                    <a:lnTo>
                      <a:pt x="182" y="276"/>
                    </a:lnTo>
                    <a:lnTo>
                      <a:pt x="181" y="282"/>
                    </a:lnTo>
                    <a:lnTo>
                      <a:pt x="179" y="286"/>
                    </a:lnTo>
                    <a:lnTo>
                      <a:pt x="179" y="288"/>
                    </a:lnTo>
                    <a:lnTo>
                      <a:pt x="179" y="288"/>
                    </a:lnTo>
                    <a:lnTo>
                      <a:pt x="177" y="291"/>
                    </a:lnTo>
                    <a:lnTo>
                      <a:pt x="176" y="293"/>
                    </a:lnTo>
                    <a:lnTo>
                      <a:pt x="176" y="293"/>
                    </a:lnTo>
                    <a:lnTo>
                      <a:pt x="171" y="304"/>
                    </a:lnTo>
                    <a:lnTo>
                      <a:pt x="168" y="308"/>
                    </a:lnTo>
                    <a:lnTo>
                      <a:pt x="165" y="307"/>
                    </a:lnTo>
                    <a:lnTo>
                      <a:pt x="163" y="309"/>
                    </a:lnTo>
                    <a:lnTo>
                      <a:pt x="163" y="310"/>
                    </a:lnTo>
                    <a:lnTo>
                      <a:pt x="162" y="310"/>
                    </a:lnTo>
                    <a:lnTo>
                      <a:pt x="160" y="308"/>
                    </a:lnTo>
                    <a:lnTo>
                      <a:pt x="155" y="304"/>
                    </a:lnTo>
                    <a:lnTo>
                      <a:pt x="151" y="301"/>
                    </a:lnTo>
                    <a:lnTo>
                      <a:pt x="146" y="297"/>
                    </a:lnTo>
                    <a:lnTo>
                      <a:pt x="141" y="295"/>
                    </a:lnTo>
                    <a:lnTo>
                      <a:pt x="136" y="291"/>
                    </a:lnTo>
                    <a:lnTo>
                      <a:pt x="131" y="288"/>
                    </a:lnTo>
                    <a:lnTo>
                      <a:pt x="127" y="284"/>
                    </a:lnTo>
                    <a:lnTo>
                      <a:pt x="122" y="281"/>
                    </a:lnTo>
                    <a:lnTo>
                      <a:pt x="119" y="279"/>
                    </a:lnTo>
                    <a:lnTo>
                      <a:pt x="118" y="278"/>
                    </a:lnTo>
                    <a:lnTo>
                      <a:pt x="117" y="275"/>
                    </a:lnTo>
                    <a:lnTo>
                      <a:pt x="117" y="275"/>
                    </a:lnTo>
                    <a:lnTo>
                      <a:pt x="116" y="274"/>
                    </a:lnTo>
                    <a:lnTo>
                      <a:pt x="114" y="274"/>
                    </a:lnTo>
                    <a:lnTo>
                      <a:pt x="113" y="274"/>
                    </a:lnTo>
                    <a:lnTo>
                      <a:pt x="114" y="272"/>
                    </a:lnTo>
                    <a:lnTo>
                      <a:pt x="114" y="271"/>
                    </a:lnTo>
                    <a:lnTo>
                      <a:pt x="116" y="267"/>
                    </a:lnTo>
                    <a:lnTo>
                      <a:pt x="116" y="266"/>
                    </a:lnTo>
                    <a:lnTo>
                      <a:pt x="116" y="264"/>
                    </a:lnTo>
                    <a:lnTo>
                      <a:pt x="115" y="260"/>
                    </a:lnTo>
                    <a:lnTo>
                      <a:pt x="114" y="260"/>
                    </a:lnTo>
                    <a:lnTo>
                      <a:pt x="111" y="258"/>
                    </a:lnTo>
                    <a:lnTo>
                      <a:pt x="105" y="254"/>
                    </a:lnTo>
                    <a:lnTo>
                      <a:pt x="99" y="250"/>
                    </a:lnTo>
                    <a:lnTo>
                      <a:pt x="92" y="247"/>
                    </a:lnTo>
                    <a:lnTo>
                      <a:pt x="85" y="244"/>
                    </a:lnTo>
                    <a:lnTo>
                      <a:pt x="79" y="240"/>
                    </a:lnTo>
                    <a:lnTo>
                      <a:pt x="72" y="236"/>
                    </a:lnTo>
                    <a:lnTo>
                      <a:pt x="66" y="233"/>
                    </a:lnTo>
                    <a:lnTo>
                      <a:pt x="59" y="229"/>
                    </a:lnTo>
                    <a:lnTo>
                      <a:pt x="53" y="225"/>
                    </a:lnTo>
                    <a:lnTo>
                      <a:pt x="46" y="222"/>
                    </a:lnTo>
                    <a:lnTo>
                      <a:pt x="40" y="218"/>
                    </a:lnTo>
                    <a:lnTo>
                      <a:pt x="33" y="214"/>
                    </a:lnTo>
                    <a:lnTo>
                      <a:pt x="26" y="211"/>
                    </a:lnTo>
                    <a:lnTo>
                      <a:pt x="20" y="207"/>
                    </a:lnTo>
                    <a:lnTo>
                      <a:pt x="14" y="203"/>
                    </a:lnTo>
                    <a:lnTo>
                      <a:pt x="7" y="199"/>
                    </a:lnTo>
                    <a:lnTo>
                      <a:pt x="4" y="198"/>
                    </a:lnTo>
                    <a:lnTo>
                      <a:pt x="3" y="197"/>
                    </a:lnTo>
                    <a:lnTo>
                      <a:pt x="0" y="197"/>
                    </a:lnTo>
                    <a:lnTo>
                      <a:pt x="0" y="192"/>
                    </a:lnTo>
                    <a:lnTo>
                      <a:pt x="1" y="179"/>
                    </a:lnTo>
                    <a:lnTo>
                      <a:pt x="1" y="167"/>
                    </a:lnTo>
                    <a:lnTo>
                      <a:pt x="1" y="162"/>
                    </a:lnTo>
                    <a:lnTo>
                      <a:pt x="4" y="158"/>
                    </a:lnTo>
                    <a:lnTo>
                      <a:pt x="6" y="155"/>
                    </a:lnTo>
                    <a:lnTo>
                      <a:pt x="6" y="151"/>
                    </a:lnTo>
                    <a:lnTo>
                      <a:pt x="8" y="148"/>
                    </a:lnTo>
                    <a:lnTo>
                      <a:pt x="11" y="146"/>
                    </a:lnTo>
                    <a:lnTo>
                      <a:pt x="12" y="145"/>
                    </a:lnTo>
                    <a:lnTo>
                      <a:pt x="15" y="140"/>
                    </a:lnTo>
                    <a:lnTo>
                      <a:pt x="18" y="135"/>
                    </a:lnTo>
                    <a:lnTo>
                      <a:pt x="19" y="134"/>
                    </a:lnTo>
                    <a:lnTo>
                      <a:pt x="21" y="132"/>
                    </a:lnTo>
                    <a:lnTo>
                      <a:pt x="23" y="130"/>
                    </a:lnTo>
                    <a:lnTo>
                      <a:pt x="25" y="130"/>
                    </a:lnTo>
                    <a:lnTo>
                      <a:pt x="27" y="129"/>
                    </a:lnTo>
                    <a:lnTo>
                      <a:pt x="27" y="129"/>
                    </a:lnTo>
                    <a:lnTo>
                      <a:pt x="27" y="128"/>
                    </a:lnTo>
                    <a:lnTo>
                      <a:pt x="27" y="125"/>
                    </a:lnTo>
                    <a:lnTo>
                      <a:pt x="27" y="124"/>
                    </a:lnTo>
                    <a:lnTo>
                      <a:pt x="29" y="121"/>
                    </a:lnTo>
                    <a:lnTo>
                      <a:pt x="31" y="119"/>
                    </a:lnTo>
                    <a:lnTo>
                      <a:pt x="32" y="118"/>
                    </a:lnTo>
                    <a:lnTo>
                      <a:pt x="32" y="117"/>
                    </a:lnTo>
                    <a:lnTo>
                      <a:pt x="33" y="115"/>
                    </a:lnTo>
                    <a:lnTo>
                      <a:pt x="33" y="113"/>
                    </a:lnTo>
                    <a:lnTo>
                      <a:pt x="33" y="110"/>
                    </a:lnTo>
                    <a:lnTo>
                      <a:pt x="32" y="104"/>
                    </a:lnTo>
                    <a:lnTo>
                      <a:pt x="31" y="99"/>
                    </a:lnTo>
                    <a:lnTo>
                      <a:pt x="30" y="93"/>
                    </a:lnTo>
                    <a:lnTo>
                      <a:pt x="31" y="91"/>
                    </a:lnTo>
                    <a:lnTo>
                      <a:pt x="29" y="88"/>
                    </a:lnTo>
                    <a:lnTo>
                      <a:pt x="29" y="88"/>
                    </a:lnTo>
                    <a:lnTo>
                      <a:pt x="27" y="87"/>
                    </a:lnTo>
                    <a:lnTo>
                      <a:pt x="26" y="84"/>
                    </a:lnTo>
                    <a:lnTo>
                      <a:pt x="26" y="81"/>
                    </a:lnTo>
                    <a:lnTo>
                      <a:pt x="25" y="80"/>
                    </a:lnTo>
                    <a:lnTo>
                      <a:pt x="21" y="78"/>
                    </a:lnTo>
                    <a:lnTo>
                      <a:pt x="19" y="72"/>
                    </a:lnTo>
                    <a:lnTo>
                      <a:pt x="16" y="71"/>
                    </a:lnTo>
                    <a:lnTo>
                      <a:pt x="15" y="65"/>
                    </a:lnTo>
                    <a:lnTo>
                      <a:pt x="15" y="63"/>
                    </a:lnTo>
                    <a:lnTo>
                      <a:pt x="16" y="57"/>
                    </a:lnTo>
                    <a:lnTo>
                      <a:pt x="16" y="55"/>
                    </a:lnTo>
                    <a:lnTo>
                      <a:pt x="15" y="54"/>
                    </a:lnTo>
                    <a:lnTo>
                      <a:pt x="11" y="53"/>
                    </a:lnTo>
                    <a:lnTo>
                      <a:pt x="8" y="50"/>
                    </a:lnTo>
                    <a:lnTo>
                      <a:pt x="9" y="50"/>
                    </a:lnTo>
                    <a:lnTo>
                      <a:pt x="9" y="49"/>
                    </a:lnTo>
                    <a:lnTo>
                      <a:pt x="7" y="49"/>
                    </a:lnTo>
                    <a:lnTo>
                      <a:pt x="2" y="38"/>
                    </a:lnTo>
                    <a:lnTo>
                      <a:pt x="8" y="32"/>
                    </a:lnTo>
                    <a:lnTo>
                      <a:pt x="15" y="26"/>
                    </a:lnTo>
                    <a:lnTo>
                      <a:pt x="23" y="18"/>
                    </a:lnTo>
                    <a:lnTo>
                      <a:pt x="30" y="11"/>
                    </a:lnTo>
                    <a:lnTo>
                      <a:pt x="36" y="5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42" y="2"/>
                    </a:lnTo>
                    <a:lnTo>
                      <a:pt x="42" y="3"/>
                    </a:lnTo>
                    <a:lnTo>
                      <a:pt x="43" y="3"/>
                    </a:lnTo>
                    <a:lnTo>
                      <a:pt x="45" y="3"/>
                    </a:lnTo>
                    <a:lnTo>
                      <a:pt x="47" y="2"/>
                    </a:lnTo>
                    <a:lnTo>
                      <a:pt x="48" y="2"/>
                    </a:lnTo>
                    <a:lnTo>
                      <a:pt x="56" y="4"/>
                    </a:lnTo>
                    <a:lnTo>
                      <a:pt x="58" y="6"/>
                    </a:lnTo>
                    <a:lnTo>
                      <a:pt x="58" y="8"/>
                    </a:lnTo>
                    <a:lnTo>
                      <a:pt x="58" y="9"/>
                    </a:lnTo>
                    <a:lnTo>
                      <a:pt x="58" y="11"/>
                    </a:lnTo>
                    <a:lnTo>
                      <a:pt x="57" y="16"/>
                    </a:lnTo>
                    <a:lnTo>
                      <a:pt x="57" y="20"/>
                    </a:lnTo>
                    <a:lnTo>
                      <a:pt x="59" y="24"/>
                    </a:lnTo>
                    <a:lnTo>
                      <a:pt x="62" y="26"/>
                    </a:lnTo>
                    <a:lnTo>
                      <a:pt x="64" y="30"/>
                    </a:lnTo>
                    <a:lnTo>
                      <a:pt x="65" y="31"/>
                    </a:lnTo>
                    <a:lnTo>
                      <a:pt x="67" y="31"/>
                    </a:lnTo>
                    <a:lnTo>
                      <a:pt x="72" y="31"/>
                    </a:lnTo>
                    <a:lnTo>
                      <a:pt x="81" y="31"/>
                    </a:lnTo>
                    <a:lnTo>
                      <a:pt x="89" y="32"/>
                    </a:lnTo>
                    <a:lnTo>
                      <a:pt x="90" y="32"/>
                    </a:lnTo>
                    <a:lnTo>
                      <a:pt x="92" y="32"/>
                    </a:lnTo>
                    <a:lnTo>
                      <a:pt x="100" y="37"/>
                    </a:lnTo>
                    <a:lnTo>
                      <a:pt x="106" y="41"/>
                    </a:lnTo>
                    <a:lnTo>
                      <a:pt x="113" y="46"/>
                    </a:lnTo>
                    <a:lnTo>
                      <a:pt x="118" y="49"/>
                    </a:lnTo>
                    <a:lnTo>
                      <a:pt x="124" y="53"/>
                    </a:lnTo>
                    <a:lnTo>
                      <a:pt x="128" y="56"/>
                    </a:lnTo>
                    <a:lnTo>
                      <a:pt x="132" y="56"/>
                    </a:lnTo>
                    <a:lnTo>
                      <a:pt x="140" y="57"/>
                    </a:lnTo>
                    <a:lnTo>
                      <a:pt x="144" y="57"/>
                    </a:lnTo>
                    <a:lnTo>
                      <a:pt x="149" y="59"/>
                    </a:lnTo>
                    <a:lnTo>
                      <a:pt x="155" y="60"/>
                    </a:lnTo>
                    <a:lnTo>
                      <a:pt x="160" y="60"/>
                    </a:lnTo>
                    <a:lnTo>
                      <a:pt x="163" y="61"/>
                    </a:lnTo>
                    <a:lnTo>
                      <a:pt x="171" y="61"/>
                    </a:lnTo>
                    <a:lnTo>
                      <a:pt x="173" y="61"/>
                    </a:lnTo>
                    <a:lnTo>
                      <a:pt x="176" y="58"/>
                    </a:lnTo>
                    <a:lnTo>
                      <a:pt x="181" y="52"/>
                    </a:lnTo>
                    <a:lnTo>
                      <a:pt x="182" y="49"/>
                    </a:lnTo>
                    <a:lnTo>
                      <a:pt x="187" y="47"/>
                    </a:lnTo>
                    <a:lnTo>
                      <a:pt x="197" y="42"/>
                    </a:lnTo>
                    <a:lnTo>
                      <a:pt x="203" y="39"/>
                    </a:lnTo>
                    <a:lnTo>
                      <a:pt x="210" y="36"/>
                    </a:lnTo>
                    <a:lnTo>
                      <a:pt x="214" y="39"/>
                    </a:lnTo>
                    <a:lnTo>
                      <a:pt x="218" y="43"/>
                    </a:lnTo>
                    <a:lnTo>
                      <a:pt x="220" y="45"/>
                    </a:lnTo>
                    <a:lnTo>
                      <a:pt x="221" y="46"/>
                    </a:lnTo>
                    <a:lnTo>
                      <a:pt x="224" y="47"/>
                    </a:lnTo>
                    <a:lnTo>
                      <a:pt x="227" y="47"/>
                    </a:lnTo>
                    <a:lnTo>
                      <a:pt x="229" y="47"/>
                    </a:lnTo>
                    <a:lnTo>
                      <a:pt x="232" y="46"/>
                    </a:lnTo>
                    <a:lnTo>
                      <a:pt x="240" y="46"/>
                    </a:lnTo>
                    <a:lnTo>
                      <a:pt x="245" y="46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grpSp>
            <p:nvGrpSpPr>
              <p:cNvPr id="538" name="Grupo 537">
                <a:extLst>
                  <a:ext uri="{FF2B5EF4-FFF2-40B4-BE49-F238E27FC236}">
                    <a16:creationId xmlns:a16="http://schemas.microsoft.com/office/drawing/2014/main" id="{4A8D84AB-D2E5-FDCC-C586-288EC62BDEC2}"/>
                  </a:ext>
                </a:extLst>
              </p:cNvPr>
              <p:cNvGrpSpPr/>
              <p:nvPr/>
            </p:nvGrpSpPr>
            <p:grpSpPr>
              <a:xfrm>
                <a:off x="14973745" y="8368559"/>
                <a:ext cx="2636609" cy="2944214"/>
                <a:chOff x="14973745" y="8368559"/>
                <a:chExt cx="2636609" cy="2944214"/>
              </a:xfrm>
              <a:grpFill/>
            </p:grpSpPr>
            <p:sp>
              <p:nvSpPr>
                <p:cNvPr id="539" name="Freeform 1019">
                  <a:extLst>
                    <a:ext uri="{FF2B5EF4-FFF2-40B4-BE49-F238E27FC236}">
                      <a16:creationId xmlns:a16="http://schemas.microsoft.com/office/drawing/2014/main" id="{988F1CE2-915C-75E3-6D2B-0C57FCE5F4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105289" y="10071369"/>
                  <a:ext cx="38449" cy="54929"/>
                </a:xfrm>
                <a:custGeom>
                  <a:avLst/>
                  <a:gdLst>
                    <a:gd name="T0" fmla="*/ 32 w 33"/>
                    <a:gd name="T1" fmla="*/ 6 h 42"/>
                    <a:gd name="T2" fmla="*/ 32 w 33"/>
                    <a:gd name="T3" fmla="*/ 6 h 42"/>
                    <a:gd name="T4" fmla="*/ 28 w 33"/>
                    <a:gd name="T5" fmla="*/ 8 h 42"/>
                    <a:gd name="T6" fmla="*/ 25 w 33"/>
                    <a:gd name="T7" fmla="*/ 10 h 42"/>
                    <a:gd name="T8" fmla="*/ 20 w 33"/>
                    <a:gd name="T9" fmla="*/ 15 h 42"/>
                    <a:gd name="T10" fmla="*/ 18 w 33"/>
                    <a:gd name="T11" fmla="*/ 17 h 42"/>
                    <a:gd name="T12" fmla="*/ 17 w 33"/>
                    <a:gd name="T13" fmla="*/ 17 h 42"/>
                    <a:gd name="T14" fmla="*/ 15 w 33"/>
                    <a:gd name="T15" fmla="*/ 19 h 42"/>
                    <a:gd name="T16" fmla="*/ 14 w 33"/>
                    <a:gd name="T17" fmla="*/ 19 h 42"/>
                    <a:gd name="T18" fmla="*/ 14 w 33"/>
                    <a:gd name="T19" fmla="*/ 20 h 42"/>
                    <a:gd name="T20" fmla="*/ 14 w 33"/>
                    <a:gd name="T21" fmla="*/ 21 h 42"/>
                    <a:gd name="T22" fmla="*/ 15 w 33"/>
                    <a:gd name="T23" fmla="*/ 22 h 42"/>
                    <a:gd name="T24" fmla="*/ 15 w 33"/>
                    <a:gd name="T25" fmla="*/ 30 h 42"/>
                    <a:gd name="T26" fmla="*/ 15 w 33"/>
                    <a:gd name="T27" fmla="*/ 39 h 42"/>
                    <a:gd name="T28" fmla="*/ 14 w 33"/>
                    <a:gd name="T29" fmla="*/ 40 h 42"/>
                    <a:gd name="T30" fmla="*/ 11 w 33"/>
                    <a:gd name="T31" fmla="*/ 40 h 42"/>
                    <a:gd name="T32" fmla="*/ 8 w 33"/>
                    <a:gd name="T33" fmla="*/ 40 h 42"/>
                    <a:gd name="T34" fmla="*/ 6 w 33"/>
                    <a:gd name="T35" fmla="*/ 41 h 42"/>
                    <a:gd name="T36" fmla="*/ 6 w 33"/>
                    <a:gd name="T37" fmla="*/ 40 h 42"/>
                    <a:gd name="T38" fmla="*/ 4 w 33"/>
                    <a:gd name="T39" fmla="*/ 36 h 42"/>
                    <a:gd name="T40" fmla="*/ 5 w 33"/>
                    <a:gd name="T41" fmla="*/ 34 h 42"/>
                    <a:gd name="T42" fmla="*/ 6 w 33"/>
                    <a:gd name="T43" fmla="*/ 32 h 42"/>
                    <a:gd name="T44" fmla="*/ 5 w 33"/>
                    <a:gd name="T45" fmla="*/ 27 h 42"/>
                    <a:gd name="T46" fmla="*/ 3 w 33"/>
                    <a:gd name="T47" fmla="*/ 24 h 42"/>
                    <a:gd name="T48" fmla="*/ 1 w 33"/>
                    <a:gd name="T49" fmla="*/ 19 h 42"/>
                    <a:gd name="T50" fmla="*/ 0 w 33"/>
                    <a:gd name="T51" fmla="*/ 17 h 42"/>
                    <a:gd name="T52" fmla="*/ 2 w 33"/>
                    <a:gd name="T53" fmla="*/ 16 h 42"/>
                    <a:gd name="T54" fmla="*/ 4 w 33"/>
                    <a:gd name="T55" fmla="*/ 12 h 42"/>
                    <a:gd name="T56" fmla="*/ 6 w 33"/>
                    <a:gd name="T57" fmla="*/ 11 h 42"/>
                    <a:gd name="T58" fmla="*/ 9 w 33"/>
                    <a:gd name="T59" fmla="*/ 10 h 42"/>
                    <a:gd name="T60" fmla="*/ 10 w 33"/>
                    <a:gd name="T61" fmla="*/ 9 h 42"/>
                    <a:gd name="T62" fmla="*/ 11 w 33"/>
                    <a:gd name="T63" fmla="*/ 7 h 42"/>
                    <a:gd name="T64" fmla="*/ 11 w 33"/>
                    <a:gd name="T65" fmla="*/ 6 h 42"/>
                    <a:gd name="T66" fmla="*/ 15 w 33"/>
                    <a:gd name="T67" fmla="*/ 5 h 42"/>
                    <a:gd name="T68" fmla="*/ 19 w 33"/>
                    <a:gd name="T69" fmla="*/ 3 h 42"/>
                    <a:gd name="T70" fmla="*/ 21 w 33"/>
                    <a:gd name="T71" fmla="*/ 1 h 42"/>
                    <a:gd name="T72" fmla="*/ 24 w 33"/>
                    <a:gd name="T73" fmla="*/ 0 h 42"/>
                    <a:gd name="T74" fmla="*/ 25 w 33"/>
                    <a:gd name="T75" fmla="*/ 0 h 42"/>
                    <a:gd name="T76" fmla="*/ 26 w 33"/>
                    <a:gd name="T77" fmla="*/ 0 h 42"/>
                    <a:gd name="T78" fmla="*/ 30 w 33"/>
                    <a:gd name="T79" fmla="*/ 4 h 42"/>
                    <a:gd name="T80" fmla="*/ 31 w 33"/>
                    <a:gd name="T81" fmla="*/ 6 h 42"/>
                    <a:gd name="T82" fmla="*/ 32 w 33"/>
                    <a:gd name="T83" fmla="*/ 6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33" h="4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8" y="8"/>
                      </a:lnTo>
                      <a:lnTo>
                        <a:pt x="25" y="10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7" y="17"/>
                      </a:lnTo>
                      <a:lnTo>
                        <a:pt x="15" y="19"/>
                      </a:lnTo>
                      <a:lnTo>
                        <a:pt x="14" y="19"/>
                      </a:lnTo>
                      <a:lnTo>
                        <a:pt x="14" y="20"/>
                      </a:lnTo>
                      <a:lnTo>
                        <a:pt x="14" y="21"/>
                      </a:lnTo>
                      <a:lnTo>
                        <a:pt x="15" y="22"/>
                      </a:lnTo>
                      <a:lnTo>
                        <a:pt x="15" y="30"/>
                      </a:lnTo>
                      <a:lnTo>
                        <a:pt x="15" y="39"/>
                      </a:lnTo>
                      <a:lnTo>
                        <a:pt x="14" y="40"/>
                      </a:lnTo>
                      <a:lnTo>
                        <a:pt x="11" y="40"/>
                      </a:lnTo>
                      <a:lnTo>
                        <a:pt x="8" y="40"/>
                      </a:lnTo>
                      <a:lnTo>
                        <a:pt x="6" y="41"/>
                      </a:lnTo>
                      <a:lnTo>
                        <a:pt x="6" y="40"/>
                      </a:lnTo>
                      <a:lnTo>
                        <a:pt x="4" y="36"/>
                      </a:lnTo>
                      <a:lnTo>
                        <a:pt x="5" y="34"/>
                      </a:lnTo>
                      <a:lnTo>
                        <a:pt x="6" y="32"/>
                      </a:lnTo>
                      <a:lnTo>
                        <a:pt x="5" y="27"/>
                      </a:lnTo>
                      <a:lnTo>
                        <a:pt x="3" y="24"/>
                      </a:lnTo>
                      <a:lnTo>
                        <a:pt x="1" y="19"/>
                      </a:lnTo>
                      <a:lnTo>
                        <a:pt x="0" y="17"/>
                      </a:lnTo>
                      <a:lnTo>
                        <a:pt x="2" y="16"/>
                      </a:lnTo>
                      <a:lnTo>
                        <a:pt x="4" y="12"/>
                      </a:lnTo>
                      <a:lnTo>
                        <a:pt x="6" y="11"/>
                      </a:lnTo>
                      <a:lnTo>
                        <a:pt x="9" y="10"/>
                      </a:lnTo>
                      <a:lnTo>
                        <a:pt x="10" y="9"/>
                      </a:lnTo>
                      <a:lnTo>
                        <a:pt x="11" y="7"/>
                      </a:lnTo>
                      <a:lnTo>
                        <a:pt x="11" y="6"/>
                      </a:lnTo>
                      <a:lnTo>
                        <a:pt x="15" y="5"/>
                      </a:lnTo>
                      <a:lnTo>
                        <a:pt x="19" y="3"/>
                      </a:lnTo>
                      <a:lnTo>
                        <a:pt x="21" y="1"/>
                      </a:lnTo>
                      <a:lnTo>
                        <a:pt x="24" y="0"/>
                      </a:lnTo>
                      <a:lnTo>
                        <a:pt x="25" y="0"/>
                      </a:lnTo>
                      <a:lnTo>
                        <a:pt x="26" y="0"/>
                      </a:lnTo>
                      <a:lnTo>
                        <a:pt x="30" y="4"/>
                      </a:lnTo>
                      <a:lnTo>
                        <a:pt x="31" y="6"/>
                      </a:lnTo>
                      <a:lnTo>
                        <a:pt x="32" y="6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540" name="Freeform 1032">
                  <a:extLst>
                    <a:ext uri="{FF2B5EF4-FFF2-40B4-BE49-F238E27FC236}">
                      <a16:creationId xmlns:a16="http://schemas.microsoft.com/office/drawing/2014/main" id="{A2DD4BEB-DBBB-90A4-FB30-6279A89FB0E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072332" y="9763764"/>
                  <a:ext cx="285633" cy="329576"/>
                </a:xfrm>
                <a:custGeom>
                  <a:avLst/>
                  <a:gdLst>
                    <a:gd name="T0" fmla="*/ 217 w 231"/>
                    <a:gd name="T1" fmla="*/ 38 h 265"/>
                    <a:gd name="T2" fmla="*/ 207 w 231"/>
                    <a:gd name="T3" fmla="*/ 86 h 265"/>
                    <a:gd name="T4" fmla="*/ 197 w 231"/>
                    <a:gd name="T5" fmla="*/ 136 h 265"/>
                    <a:gd name="T6" fmla="*/ 173 w 231"/>
                    <a:gd name="T7" fmla="*/ 154 h 265"/>
                    <a:gd name="T8" fmla="*/ 155 w 231"/>
                    <a:gd name="T9" fmla="*/ 181 h 265"/>
                    <a:gd name="T10" fmla="*/ 145 w 231"/>
                    <a:gd name="T11" fmla="*/ 232 h 265"/>
                    <a:gd name="T12" fmla="*/ 127 w 231"/>
                    <a:gd name="T13" fmla="*/ 243 h 265"/>
                    <a:gd name="T14" fmla="*/ 105 w 231"/>
                    <a:gd name="T15" fmla="*/ 260 h 265"/>
                    <a:gd name="T16" fmla="*/ 100 w 231"/>
                    <a:gd name="T17" fmla="*/ 255 h 265"/>
                    <a:gd name="T18" fmla="*/ 99 w 231"/>
                    <a:gd name="T19" fmla="*/ 243 h 265"/>
                    <a:gd name="T20" fmla="*/ 86 w 231"/>
                    <a:gd name="T21" fmla="*/ 249 h 265"/>
                    <a:gd name="T22" fmla="*/ 79 w 231"/>
                    <a:gd name="T23" fmla="*/ 251 h 265"/>
                    <a:gd name="T24" fmla="*/ 70 w 231"/>
                    <a:gd name="T25" fmla="*/ 259 h 265"/>
                    <a:gd name="T26" fmla="*/ 61 w 231"/>
                    <a:gd name="T27" fmla="*/ 252 h 265"/>
                    <a:gd name="T28" fmla="*/ 52 w 231"/>
                    <a:gd name="T29" fmla="*/ 247 h 265"/>
                    <a:gd name="T30" fmla="*/ 38 w 231"/>
                    <a:gd name="T31" fmla="*/ 254 h 265"/>
                    <a:gd name="T32" fmla="*/ 27 w 231"/>
                    <a:gd name="T33" fmla="*/ 264 h 265"/>
                    <a:gd name="T34" fmla="*/ 20 w 231"/>
                    <a:gd name="T35" fmla="*/ 255 h 265"/>
                    <a:gd name="T36" fmla="*/ 1 w 231"/>
                    <a:gd name="T37" fmla="*/ 227 h 265"/>
                    <a:gd name="T38" fmla="*/ 19 w 231"/>
                    <a:gd name="T39" fmla="*/ 225 h 265"/>
                    <a:gd name="T40" fmla="*/ 22 w 231"/>
                    <a:gd name="T41" fmla="*/ 219 h 265"/>
                    <a:gd name="T42" fmla="*/ 20 w 231"/>
                    <a:gd name="T43" fmla="*/ 210 h 265"/>
                    <a:gd name="T44" fmla="*/ 17 w 231"/>
                    <a:gd name="T45" fmla="*/ 201 h 265"/>
                    <a:gd name="T46" fmla="*/ 14 w 231"/>
                    <a:gd name="T47" fmla="*/ 191 h 265"/>
                    <a:gd name="T48" fmla="*/ 24 w 231"/>
                    <a:gd name="T49" fmla="*/ 184 h 265"/>
                    <a:gd name="T50" fmla="*/ 41 w 231"/>
                    <a:gd name="T51" fmla="*/ 178 h 265"/>
                    <a:gd name="T52" fmla="*/ 41 w 231"/>
                    <a:gd name="T53" fmla="*/ 170 h 265"/>
                    <a:gd name="T54" fmla="*/ 55 w 231"/>
                    <a:gd name="T55" fmla="*/ 178 h 265"/>
                    <a:gd name="T56" fmla="*/ 79 w 231"/>
                    <a:gd name="T57" fmla="*/ 178 h 265"/>
                    <a:gd name="T58" fmla="*/ 83 w 231"/>
                    <a:gd name="T59" fmla="*/ 186 h 265"/>
                    <a:gd name="T60" fmla="*/ 94 w 231"/>
                    <a:gd name="T61" fmla="*/ 182 h 265"/>
                    <a:gd name="T62" fmla="*/ 97 w 231"/>
                    <a:gd name="T63" fmla="*/ 172 h 265"/>
                    <a:gd name="T64" fmla="*/ 102 w 231"/>
                    <a:gd name="T65" fmla="*/ 158 h 265"/>
                    <a:gd name="T66" fmla="*/ 103 w 231"/>
                    <a:gd name="T67" fmla="*/ 131 h 265"/>
                    <a:gd name="T68" fmla="*/ 91 w 231"/>
                    <a:gd name="T69" fmla="*/ 121 h 265"/>
                    <a:gd name="T70" fmla="*/ 84 w 231"/>
                    <a:gd name="T71" fmla="*/ 106 h 265"/>
                    <a:gd name="T72" fmla="*/ 95 w 231"/>
                    <a:gd name="T73" fmla="*/ 95 h 265"/>
                    <a:gd name="T74" fmla="*/ 101 w 231"/>
                    <a:gd name="T75" fmla="*/ 86 h 265"/>
                    <a:gd name="T76" fmla="*/ 93 w 231"/>
                    <a:gd name="T77" fmla="*/ 70 h 265"/>
                    <a:gd name="T78" fmla="*/ 66 w 231"/>
                    <a:gd name="T79" fmla="*/ 74 h 265"/>
                    <a:gd name="T80" fmla="*/ 63 w 231"/>
                    <a:gd name="T81" fmla="*/ 65 h 265"/>
                    <a:gd name="T82" fmla="*/ 74 w 231"/>
                    <a:gd name="T83" fmla="*/ 46 h 265"/>
                    <a:gd name="T84" fmla="*/ 109 w 231"/>
                    <a:gd name="T85" fmla="*/ 47 h 265"/>
                    <a:gd name="T86" fmla="*/ 115 w 231"/>
                    <a:gd name="T87" fmla="*/ 51 h 265"/>
                    <a:gd name="T88" fmla="*/ 127 w 231"/>
                    <a:gd name="T89" fmla="*/ 52 h 265"/>
                    <a:gd name="T90" fmla="*/ 148 w 231"/>
                    <a:gd name="T91" fmla="*/ 58 h 265"/>
                    <a:gd name="T92" fmla="*/ 152 w 231"/>
                    <a:gd name="T93" fmla="*/ 53 h 265"/>
                    <a:gd name="T94" fmla="*/ 155 w 231"/>
                    <a:gd name="T95" fmla="*/ 43 h 265"/>
                    <a:gd name="T96" fmla="*/ 163 w 231"/>
                    <a:gd name="T97" fmla="*/ 21 h 265"/>
                    <a:gd name="T98" fmla="*/ 168 w 231"/>
                    <a:gd name="T99" fmla="*/ 5 h 265"/>
                    <a:gd name="T100" fmla="*/ 194 w 231"/>
                    <a:gd name="T101" fmla="*/ 0 h 265"/>
                    <a:gd name="T102" fmla="*/ 209 w 231"/>
                    <a:gd name="T103" fmla="*/ 4 h 265"/>
                    <a:gd name="T104" fmla="*/ 218 w 231"/>
                    <a:gd name="T105" fmla="*/ 4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31" h="265">
                      <a:moveTo>
                        <a:pt x="229" y="6"/>
                      </a:moveTo>
                      <a:lnTo>
                        <a:pt x="230" y="11"/>
                      </a:lnTo>
                      <a:lnTo>
                        <a:pt x="227" y="18"/>
                      </a:lnTo>
                      <a:lnTo>
                        <a:pt x="225" y="23"/>
                      </a:lnTo>
                      <a:lnTo>
                        <a:pt x="221" y="31"/>
                      </a:lnTo>
                      <a:lnTo>
                        <a:pt x="217" y="38"/>
                      </a:lnTo>
                      <a:lnTo>
                        <a:pt x="213" y="51"/>
                      </a:lnTo>
                      <a:lnTo>
                        <a:pt x="213" y="60"/>
                      </a:lnTo>
                      <a:lnTo>
                        <a:pt x="213" y="65"/>
                      </a:lnTo>
                      <a:lnTo>
                        <a:pt x="211" y="69"/>
                      </a:lnTo>
                      <a:lnTo>
                        <a:pt x="208" y="78"/>
                      </a:lnTo>
                      <a:lnTo>
                        <a:pt x="207" y="86"/>
                      </a:lnTo>
                      <a:lnTo>
                        <a:pt x="208" y="96"/>
                      </a:lnTo>
                      <a:lnTo>
                        <a:pt x="207" y="105"/>
                      </a:lnTo>
                      <a:lnTo>
                        <a:pt x="203" y="114"/>
                      </a:lnTo>
                      <a:lnTo>
                        <a:pt x="202" y="120"/>
                      </a:lnTo>
                      <a:lnTo>
                        <a:pt x="203" y="129"/>
                      </a:lnTo>
                      <a:lnTo>
                        <a:pt x="197" y="136"/>
                      </a:lnTo>
                      <a:lnTo>
                        <a:pt x="189" y="142"/>
                      </a:lnTo>
                      <a:lnTo>
                        <a:pt x="183" y="144"/>
                      </a:lnTo>
                      <a:lnTo>
                        <a:pt x="179" y="147"/>
                      </a:lnTo>
                      <a:lnTo>
                        <a:pt x="176" y="149"/>
                      </a:lnTo>
                      <a:lnTo>
                        <a:pt x="175" y="151"/>
                      </a:lnTo>
                      <a:lnTo>
                        <a:pt x="173" y="154"/>
                      </a:lnTo>
                      <a:lnTo>
                        <a:pt x="168" y="164"/>
                      </a:lnTo>
                      <a:lnTo>
                        <a:pt x="166" y="168"/>
                      </a:lnTo>
                      <a:lnTo>
                        <a:pt x="162" y="172"/>
                      </a:lnTo>
                      <a:lnTo>
                        <a:pt x="157" y="176"/>
                      </a:lnTo>
                      <a:lnTo>
                        <a:pt x="156" y="178"/>
                      </a:lnTo>
                      <a:lnTo>
                        <a:pt x="155" y="181"/>
                      </a:lnTo>
                      <a:lnTo>
                        <a:pt x="156" y="187"/>
                      </a:lnTo>
                      <a:lnTo>
                        <a:pt x="156" y="204"/>
                      </a:lnTo>
                      <a:lnTo>
                        <a:pt x="155" y="210"/>
                      </a:lnTo>
                      <a:lnTo>
                        <a:pt x="154" y="217"/>
                      </a:lnTo>
                      <a:lnTo>
                        <a:pt x="149" y="227"/>
                      </a:lnTo>
                      <a:lnTo>
                        <a:pt x="145" y="232"/>
                      </a:lnTo>
                      <a:lnTo>
                        <a:pt x="142" y="233"/>
                      </a:lnTo>
                      <a:lnTo>
                        <a:pt x="137" y="235"/>
                      </a:lnTo>
                      <a:lnTo>
                        <a:pt x="135" y="236"/>
                      </a:lnTo>
                      <a:lnTo>
                        <a:pt x="133" y="239"/>
                      </a:lnTo>
                      <a:lnTo>
                        <a:pt x="131" y="241"/>
                      </a:lnTo>
                      <a:lnTo>
                        <a:pt x="127" y="243"/>
                      </a:lnTo>
                      <a:lnTo>
                        <a:pt x="122" y="248"/>
                      </a:lnTo>
                      <a:lnTo>
                        <a:pt x="116" y="255"/>
                      </a:lnTo>
                      <a:lnTo>
                        <a:pt x="111" y="259"/>
                      </a:lnTo>
                      <a:lnTo>
                        <a:pt x="110" y="261"/>
                      </a:lnTo>
                      <a:lnTo>
                        <a:pt x="107" y="261"/>
                      </a:lnTo>
                      <a:lnTo>
                        <a:pt x="105" y="260"/>
                      </a:lnTo>
                      <a:lnTo>
                        <a:pt x="103" y="259"/>
                      </a:lnTo>
                      <a:lnTo>
                        <a:pt x="102" y="260"/>
                      </a:lnTo>
                      <a:lnTo>
                        <a:pt x="101" y="259"/>
                      </a:lnTo>
                      <a:lnTo>
                        <a:pt x="101" y="259"/>
                      </a:lnTo>
                      <a:lnTo>
                        <a:pt x="101" y="258"/>
                      </a:lnTo>
                      <a:lnTo>
                        <a:pt x="100" y="255"/>
                      </a:lnTo>
                      <a:lnTo>
                        <a:pt x="99" y="252"/>
                      </a:lnTo>
                      <a:lnTo>
                        <a:pt x="101" y="249"/>
                      </a:lnTo>
                      <a:lnTo>
                        <a:pt x="102" y="247"/>
                      </a:lnTo>
                      <a:lnTo>
                        <a:pt x="101" y="247"/>
                      </a:lnTo>
                      <a:lnTo>
                        <a:pt x="100" y="245"/>
                      </a:lnTo>
                      <a:lnTo>
                        <a:pt x="99" y="243"/>
                      </a:lnTo>
                      <a:lnTo>
                        <a:pt x="98" y="243"/>
                      </a:lnTo>
                      <a:lnTo>
                        <a:pt x="95" y="245"/>
                      </a:lnTo>
                      <a:lnTo>
                        <a:pt x="92" y="246"/>
                      </a:lnTo>
                      <a:lnTo>
                        <a:pt x="90" y="247"/>
                      </a:lnTo>
                      <a:lnTo>
                        <a:pt x="87" y="248"/>
                      </a:lnTo>
                      <a:lnTo>
                        <a:pt x="86" y="249"/>
                      </a:lnTo>
                      <a:lnTo>
                        <a:pt x="84" y="249"/>
                      </a:lnTo>
                      <a:lnTo>
                        <a:pt x="83" y="248"/>
                      </a:lnTo>
                      <a:lnTo>
                        <a:pt x="81" y="247"/>
                      </a:lnTo>
                      <a:lnTo>
                        <a:pt x="80" y="247"/>
                      </a:lnTo>
                      <a:lnTo>
                        <a:pt x="79" y="247"/>
                      </a:lnTo>
                      <a:lnTo>
                        <a:pt x="79" y="251"/>
                      </a:lnTo>
                      <a:lnTo>
                        <a:pt x="79" y="253"/>
                      </a:lnTo>
                      <a:lnTo>
                        <a:pt x="78" y="255"/>
                      </a:lnTo>
                      <a:lnTo>
                        <a:pt x="77" y="256"/>
                      </a:lnTo>
                      <a:lnTo>
                        <a:pt x="74" y="257"/>
                      </a:lnTo>
                      <a:lnTo>
                        <a:pt x="72" y="258"/>
                      </a:lnTo>
                      <a:lnTo>
                        <a:pt x="70" y="259"/>
                      </a:lnTo>
                      <a:lnTo>
                        <a:pt x="69" y="259"/>
                      </a:lnTo>
                      <a:lnTo>
                        <a:pt x="66" y="257"/>
                      </a:lnTo>
                      <a:lnTo>
                        <a:pt x="64" y="255"/>
                      </a:lnTo>
                      <a:lnTo>
                        <a:pt x="63" y="254"/>
                      </a:lnTo>
                      <a:lnTo>
                        <a:pt x="62" y="253"/>
                      </a:lnTo>
                      <a:lnTo>
                        <a:pt x="61" y="252"/>
                      </a:lnTo>
                      <a:lnTo>
                        <a:pt x="59" y="252"/>
                      </a:lnTo>
                      <a:lnTo>
                        <a:pt x="59" y="253"/>
                      </a:lnTo>
                      <a:lnTo>
                        <a:pt x="58" y="253"/>
                      </a:lnTo>
                      <a:lnTo>
                        <a:pt x="57" y="251"/>
                      </a:lnTo>
                      <a:lnTo>
                        <a:pt x="53" y="247"/>
                      </a:lnTo>
                      <a:lnTo>
                        <a:pt x="52" y="247"/>
                      </a:lnTo>
                      <a:lnTo>
                        <a:pt x="51" y="247"/>
                      </a:lnTo>
                      <a:lnTo>
                        <a:pt x="48" y="248"/>
                      </a:lnTo>
                      <a:lnTo>
                        <a:pt x="46" y="250"/>
                      </a:lnTo>
                      <a:lnTo>
                        <a:pt x="42" y="252"/>
                      </a:lnTo>
                      <a:lnTo>
                        <a:pt x="38" y="253"/>
                      </a:lnTo>
                      <a:lnTo>
                        <a:pt x="38" y="254"/>
                      </a:lnTo>
                      <a:lnTo>
                        <a:pt x="37" y="256"/>
                      </a:lnTo>
                      <a:lnTo>
                        <a:pt x="36" y="257"/>
                      </a:lnTo>
                      <a:lnTo>
                        <a:pt x="33" y="258"/>
                      </a:lnTo>
                      <a:lnTo>
                        <a:pt x="31" y="259"/>
                      </a:lnTo>
                      <a:lnTo>
                        <a:pt x="29" y="263"/>
                      </a:lnTo>
                      <a:lnTo>
                        <a:pt x="27" y="264"/>
                      </a:lnTo>
                      <a:lnTo>
                        <a:pt x="27" y="264"/>
                      </a:lnTo>
                      <a:lnTo>
                        <a:pt x="25" y="263"/>
                      </a:lnTo>
                      <a:lnTo>
                        <a:pt x="24" y="260"/>
                      </a:lnTo>
                      <a:lnTo>
                        <a:pt x="21" y="257"/>
                      </a:lnTo>
                      <a:lnTo>
                        <a:pt x="20" y="255"/>
                      </a:lnTo>
                      <a:lnTo>
                        <a:pt x="20" y="255"/>
                      </a:lnTo>
                      <a:lnTo>
                        <a:pt x="20" y="251"/>
                      </a:lnTo>
                      <a:lnTo>
                        <a:pt x="16" y="247"/>
                      </a:lnTo>
                      <a:lnTo>
                        <a:pt x="8" y="240"/>
                      </a:lnTo>
                      <a:lnTo>
                        <a:pt x="7" y="238"/>
                      </a:lnTo>
                      <a:lnTo>
                        <a:pt x="0" y="231"/>
                      </a:lnTo>
                      <a:lnTo>
                        <a:pt x="1" y="227"/>
                      </a:lnTo>
                      <a:lnTo>
                        <a:pt x="3" y="224"/>
                      </a:lnTo>
                      <a:lnTo>
                        <a:pt x="5" y="223"/>
                      </a:lnTo>
                      <a:lnTo>
                        <a:pt x="11" y="219"/>
                      </a:lnTo>
                      <a:lnTo>
                        <a:pt x="12" y="219"/>
                      </a:lnTo>
                      <a:lnTo>
                        <a:pt x="17" y="224"/>
                      </a:lnTo>
                      <a:lnTo>
                        <a:pt x="19" y="225"/>
                      </a:lnTo>
                      <a:lnTo>
                        <a:pt x="20" y="224"/>
                      </a:lnTo>
                      <a:lnTo>
                        <a:pt x="22" y="225"/>
                      </a:lnTo>
                      <a:lnTo>
                        <a:pt x="23" y="224"/>
                      </a:lnTo>
                      <a:lnTo>
                        <a:pt x="23" y="222"/>
                      </a:lnTo>
                      <a:lnTo>
                        <a:pt x="22" y="221"/>
                      </a:lnTo>
                      <a:lnTo>
                        <a:pt x="22" y="219"/>
                      </a:lnTo>
                      <a:lnTo>
                        <a:pt x="22" y="218"/>
                      </a:lnTo>
                      <a:lnTo>
                        <a:pt x="23" y="216"/>
                      </a:lnTo>
                      <a:lnTo>
                        <a:pt x="24" y="214"/>
                      </a:lnTo>
                      <a:lnTo>
                        <a:pt x="25" y="213"/>
                      </a:lnTo>
                      <a:lnTo>
                        <a:pt x="23" y="212"/>
                      </a:lnTo>
                      <a:lnTo>
                        <a:pt x="20" y="210"/>
                      </a:lnTo>
                      <a:lnTo>
                        <a:pt x="18" y="209"/>
                      </a:lnTo>
                      <a:lnTo>
                        <a:pt x="17" y="207"/>
                      </a:lnTo>
                      <a:lnTo>
                        <a:pt x="17" y="205"/>
                      </a:lnTo>
                      <a:lnTo>
                        <a:pt x="19" y="203"/>
                      </a:lnTo>
                      <a:lnTo>
                        <a:pt x="19" y="203"/>
                      </a:lnTo>
                      <a:lnTo>
                        <a:pt x="17" y="201"/>
                      </a:lnTo>
                      <a:lnTo>
                        <a:pt x="17" y="200"/>
                      </a:lnTo>
                      <a:lnTo>
                        <a:pt x="16" y="199"/>
                      </a:lnTo>
                      <a:lnTo>
                        <a:pt x="12" y="199"/>
                      </a:lnTo>
                      <a:lnTo>
                        <a:pt x="13" y="196"/>
                      </a:lnTo>
                      <a:lnTo>
                        <a:pt x="14" y="194"/>
                      </a:lnTo>
                      <a:lnTo>
                        <a:pt x="14" y="191"/>
                      </a:lnTo>
                      <a:lnTo>
                        <a:pt x="14" y="185"/>
                      </a:lnTo>
                      <a:lnTo>
                        <a:pt x="14" y="184"/>
                      </a:lnTo>
                      <a:lnTo>
                        <a:pt x="14" y="183"/>
                      </a:lnTo>
                      <a:lnTo>
                        <a:pt x="16" y="184"/>
                      </a:lnTo>
                      <a:lnTo>
                        <a:pt x="18" y="185"/>
                      </a:lnTo>
                      <a:lnTo>
                        <a:pt x="24" y="184"/>
                      </a:lnTo>
                      <a:lnTo>
                        <a:pt x="25" y="183"/>
                      </a:lnTo>
                      <a:lnTo>
                        <a:pt x="27" y="184"/>
                      </a:lnTo>
                      <a:lnTo>
                        <a:pt x="28" y="186"/>
                      </a:lnTo>
                      <a:lnTo>
                        <a:pt x="40" y="183"/>
                      </a:lnTo>
                      <a:lnTo>
                        <a:pt x="41" y="180"/>
                      </a:lnTo>
                      <a:lnTo>
                        <a:pt x="41" y="178"/>
                      </a:lnTo>
                      <a:lnTo>
                        <a:pt x="41" y="177"/>
                      </a:lnTo>
                      <a:lnTo>
                        <a:pt x="41" y="175"/>
                      </a:lnTo>
                      <a:lnTo>
                        <a:pt x="40" y="174"/>
                      </a:lnTo>
                      <a:lnTo>
                        <a:pt x="40" y="173"/>
                      </a:lnTo>
                      <a:lnTo>
                        <a:pt x="40" y="171"/>
                      </a:lnTo>
                      <a:lnTo>
                        <a:pt x="41" y="170"/>
                      </a:lnTo>
                      <a:lnTo>
                        <a:pt x="45" y="167"/>
                      </a:lnTo>
                      <a:lnTo>
                        <a:pt x="46" y="168"/>
                      </a:lnTo>
                      <a:lnTo>
                        <a:pt x="48" y="169"/>
                      </a:lnTo>
                      <a:lnTo>
                        <a:pt x="51" y="171"/>
                      </a:lnTo>
                      <a:lnTo>
                        <a:pt x="53" y="175"/>
                      </a:lnTo>
                      <a:lnTo>
                        <a:pt x="55" y="178"/>
                      </a:lnTo>
                      <a:lnTo>
                        <a:pt x="57" y="183"/>
                      </a:lnTo>
                      <a:lnTo>
                        <a:pt x="62" y="184"/>
                      </a:lnTo>
                      <a:lnTo>
                        <a:pt x="68" y="185"/>
                      </a:lnTo>
                      <a:lnTo>
                        <a:pt x="71" y="185"/>
                      </a:lnTo>
                      <a:lnTo>
                        <a:pt x="76" y="181"/>
                      </a:lnTo>
                      <a:lnTo>
                        <a:pt x="79" y="178"/>
                      </a:lnTo>
                      <a:lnTo>
                        <a:pt x="80" y="177"/>
                      </a:lnTo>
                      <a:lnTo>
                        <a:pt x="81" y="178"/>
                      </a:lnTo>
                      <a:lnTo>
                        <a:pt x="83" y="181"/>
                      </a:lnTo>
                      <a:lnTo>
                        <a:pt x="84" y="183"/>
                      </a:lnTo>
                      <a:lnTo>
                        <a:pt x="85" y="184"/>
                      </a:lnTo>
                      <a:lnTo>
                        <a:pt x="83" y="186"/>
                      </a:lnTo>
                      <a:lnTo>
                        <a:pt x="85" y="187"/>
                      </a:lnTo>
                      <a:lnTo>
                        <a:pt x="88" y="188"/>
                      </a:lnTo>
                      <a:lnTo>
                        <a:pt x="91" y="187"/>
                      </a:lnTo>
                      <a:lnTo>
                        <a:pt x="92" y="186"/>
                      </a:lnTo>
                      <a:lnTo>
                        <a:pt x="94" y="184"/>
                      </a:lnTo>
                      <a:lnTo>
                        <a:pt x="94" y="182"/>
                      </a:lnTo>
                      <a:lnTo>
                        <a:pt x="93" y="181"/>
                      </a:lnTo>
                      <a:lnTo>
                        <a:pt x="93" y="179"/>
                      </a:lnTo>
                      <a:lnTo>
                        <a:pt x="94" y="178"/>
                      </a:lnTo>
                      <a:lnTo>
                        <a:pt x="95" y="175"/>
                      </a:lnTo>
                      <a:lnTo>
                        <a:pt x="96" y="173"/>
                      </a:lnTo>
                      <a:lnTo>
                        <a:pt x="97" y="172"/>
                      </a:lnTo>
                      <a:lnTo>
                        <a:pt x="99" y="170"/>
                      </a:lnTo>
                      <a:lnTo>
                        <a:pt x="99" y="170"/>
                      </a:lnTo>
                      <a:lnTo>
                        <a:pt x="101" y="164"/>
                      </a:lnTo>
                      <a:lnTo>
                        <a:pt x="100" y="162"/>
                      </a:lnTo>
                      <a:lnTo>
                        <a:pt x="100" y="161"/>
                      </a:lnTo>
                      <a:lnTo>
                        <a:pt x="102" y="158"/>
                      </a:lnTo>
                      <a:lnTo>
                        <a:pt x="102" y="155"/>
                      </a:lnTo>
                      <a:lnTo>
                        <a:pt x="101" y="149"/>
                      </a:lnTo>
                      <a:lnTo>
                        <a:pt x="101" y="145"/>
                      </a:lnTo>
                      <a:lnTo>
                        <a:pt x="101" y="142"/>
                      </a:lnTo>
                      <a:lnTo>
                        <a:pt x="102" y="136"/>
                      </a:lnTo>
                      <a:lnTo>
                        <a:pt x="103" y="131"/>
                      </a:lnTo>
                      <a:lnTo>
                        <a:pt x="103" y="129"/>
                      </a:lnTo>
                      <a:lnTo>
                        <a:pt x="101" y="127"/>
                      </a:lnTo>
                      <a:lnTo>
                        <a:pt x="99" y="126"/>
                      </a:lnTo>
                      <a:lnTo>
                        <a:pt x="94" y="125"/>
                      </a:lnTo>
                      <a:lnTo>
                        <a:pt x="93" y="123"/>
                      </a:lnTo>
                      <a:lnTo>
                        <a:pt x="91" y="121"/>
                      </a:lnTo>
                      <a:lnTo>
                        <a:pt x="90" y="120"/>
                      </a:lnTo>
                      <a:lnTo>
                        <a:pt x="85" y="120"/>
                      </a:lnTo>
                      <a:lnTo>
                        <a:pt x="83" y="118"/>
                      </a:lnTo>
                      <a:lnTo>
                        <a:pt x="84" y="115"/>
                      </a:lnTo>
                      <a:lnTo>
                        <a:pt x="85" y="110"/>
                      </a:lnTo>
                      <a:lnTo>
                        <a:pt x="84" y="106"/>
                      </a:lnTo>
                      <a:lnTo>
                        <a:pt x="85" y="103"/>
                      </a:lnTo>
                      <a:lnTo>
                        <a:pt x="87" y="101"/>
                      </a:lnTo>
                      <a:lnTo>
                        <a:pt x="88" y="99"/>
                      </a:lnTo>
                      <a:lnTo>
                        <a:pt x="90" y="96"/>
                      </a:lnTo>
                      <a:lnTo>
                        <a:pt x="91" y="96"/>
                      </a:lnTo>
                      <a:lnTo>
                        <a:pt x="95" y="95"/>
                      </a:lnTo>
                      <a:lnTo>
                        <a:pt x="96" y="94"/>
                      </a:lnTo>
                      <a:lnTo>
                        <a:pt x="98" y="93"/>
                      </a:lnTo>
                      <a:lnTo>
                        <a:pt x="98" y="91"/>
                      </a:lnTo>
                      <a:lnTo>
                        <a:pt x="100" y="89"/>
                      </a:lnTo>
                      <a:lnTo>
                        <a:pt x="101" y="87"/>
                      </a:lnTo>
                      <a:lnTo>
                        <a:pt x="101" y="86"/>
                      </a:lnTo>
                      <a:lnTo>
                        <a:pt x="101" y="85"/>
                      </a:lnTo>
                      <a:lnTo>
                        <a:pt x="100" y="81"/>
                      </a:lnTo>
                      <a:lnTo>
                        <a:pt x="98" y="79"/>
                      </a:lnTo>
                      <a:lnTo>
                        <a:pt x="97" y="78"/>
                      </a:lnTo>
                      <a:lnTo>
                        <a:pt x="95" y="72"/>
                      </a:lnTo>
                      <a:lnTo>
                        <a:pt x="93" y="70"/>
                      </a:lnTo>
                      <a:lnTo>
                        <a:pt x="90" y="69"/>
                      </a:lnTo>
                      <a:lnTo>
                        <a:pt x="83" y="69"/>
                      </a:lnTo>
                      <a:lnTo>
                        <a:pt x="79" y="70"/>
                      </a:lnTo>
                      <a:lnTo>
                        <a:pt x="73" y="72"/>
                      </a:lnTo>
                      <a:lnTo>
                        <a:pt x="69" y="73"/>
                      </a:lnTo>
                      <a:lnTo>
                        <a:pt x="66" y="74"/>
                      </a:lnTo>
                      <a:lnTo>
                        <a:pt x="64" y="74"/>
                      </a:lnTo>
                      <a:lnTo>
                        <a:pt x="63" y="73"/>
                      </a:lnTo>
                      <a:lnTo>
                        <a:pt x="64" y="72"/>
                      </a:lnTo>
                      <a:lnTo>
                        <a:pt x="64" y="70"/>
                      </a:lnTo>
                      <a:lnTo>
                        <a:pt x="64" y="68"/>
                      </a:lnTo>
                      <a:lnTo>
                        <a:pt x="63" y="65"/>
                      </a:lnTo>
                      <a:lnTo>
                        <a:pt x="62" y="62"/>
                      </a:lnTo>
                      <a:lnTo>
                        <a:pt x="63" y="57"/>
                      </a:lnTo>
                      <a:lnTo>
                        <a:pt x="64" y="53"/>
                      </a:lnTo>
                      <a:lnTo>
                        <a:pt x="66" y="48"/>
                      </a:lnTo>
                      <a:lnTo>
                        <a:pt x="66" y="46"/>
                      </a:lnTo>
                      <a:lnTo>
                        <a:pt x="74" y="46"/>
                      </a:lnTo>
                      <a:lnTo>
                        <a:pt x="81" y="46"/>
                      </a:lnTo>
                      <a:lnTo>
                        <a:pt x="89" y="46"/>
                      </a:lnTo>
                      <a:lnTo>
                        <a:pt x="97" y="46"/>
                      </a:lnTo>
                      <a:lnTo>
                        <a:pt x="103" y="46"/>
                      </a:lnTo>
                      <a:lnTo>
                        <a:pt x="105" y="45"/>
                      </a:lnTo>
                      <a:lnTo>
                        <a:pt x="109" y="47"/>
                      </a:lnTo>
                      <a:lnTo>
                        <a:pt x="110" y="47"/>
                      </a:lnTo>
                      <a:lnTo>
                        <a:pt x="110" y="47"/>
                      </a:lnTo>
                      <a:lnTo>
                        <a:pt x="111" y="49"/>
                      </a:lnTo>
                      <a:lnTo>
                        <a:pt x="115" y="49"/>
                      </a:lnTo>
                      <a:lnTo>
                        <a:pt x="115" y="49"/>
                      </a:lnTo>
                      <a:lnTo>
                        <a:pt x="115" y="51"/>
                      </a:lnTo>
                      <a:lnTo>
                        <a:pt x="119" y="51"/>
                      </a:lnTo>
                      <a:lnTo>
                        <a:pt x="120" y="51"/>
                      </a:lnTo>
                      <a:lnTo>
                        <a:pt x="121" y="51"/>
                      </a:lnTo>
                      <a:lnTo>
                        <a:pt x="123" y="50"/>
                      </a:lnTo>
                      <a:lnTo>
                        <a:pt x="125" y="51"/>
                      </a:lnTo>
                      <a:lnTo>
                        <a:pt x="127" y="52"/>
                      </a:lnTo>
                      <a:lnTo>
                        <a:pt x="129" y="53"/>
                      </a:lnTo>
                      <a:lnTo>
                        <a:pt x="131" y="52"/>
                      </a:lnTo>
                      <a:lnTo>
                        <a:pt x="137" y="52"/>
                      </a:lnTo>
                      <a:lnTo>
                        <a:pt x="141" y="53"/>
                      </a:lnTo>
                      <a:lnTo>
                        <a:pt x="146" y="57"/>
                      </a:lnTo>
                      <a:lnTo>
                        <a:pt x="148" y="58"/>
                      </a:lnTo>
                      <a:lnTo>
                        <a:pt x="151" y="61"/>
                      </a:lnTo>
                      <a:lnTo>
                        <a:pt x="152" y="60"/>
                      </a:lnTo>
                      <a:lnTo>
                        <a:pt x="153" y="60"/>
                      </a:lnTo>
                      <a:lnTo>
                        <a:pt x="153" y="60"/>
                      </a:lnTo>
                      <a:lnTo>
                        <a:pt x="153" y="57"/>
                      </a:lnTo>
                      <a:lnTo>
                        <a:pt x="152" y="53"/>
                      </a:lnTo>
                      <a:lnTo>
                        <a:pt x="151" y="51"/>
                      </a:lnTo>
                      <a:lnTo>
                        <a:pt x="151" y="48"/>
                      </a:lnTo>
                      <a:lnTo>
                        <a:pt x="153" y="46"/>
                      </a:lnTo>
                      <a:lnTo>
                        <a:pt x="154" y="45"/>
                      </a:lnTo>
                      <a:lnTo>
                        <a:pt x="155" y="43"/>
                      </a:lnTo>
                      <a:lnTo>
                        <a:pt x="155" y="43"/>
                      </a:lnTo>
                      <a:lnTo>
                        <a:pt x="157" y="39"/>
                      </a:lnTo>
                      <a:lnTo>
                        <a:pt x="159" y="34"/>
                      </a:lnTo>
                      <a:lnTo>
                        <a:pt x="162" y="30"/>
                      </a:lnTo>
                      <a:lnTo>
                        <a:pt x="163" y="25"/>
                      </a:lnTo>
                      <a:lnTo>
                        <a:pt x="163" y="23"/>
                      </a:lnTo>
                      <a:lnTo>
                        <a:pt x="163" y="21"/>
                      </a:lnTo>
                      <a:lnTo>
                        <a:pt x="164" y="17"/>
                      </a:lnTo>
                      <a:lnTo>
                        <a:pt x="163" y="16"/>
                      </a:lnTo>
                      <a:lnTo>
                        <a:pt x="164" y="14"/>
                      </a:lnTo>
                      <a:lnTo>
                        <a:pt x="166" y="10"/>
                      </a:lnTo>
                      <a:lnTo>
                        <a:pt x="167" y="6"/>
                      </a:lnTo>
                      <a:lnTo>
                        <a:pt x="168" y="5"/>
                      </a:lnTo>
                      <a:lnTo>
                        <a:pt x="170" y="4"/>
                      </a:lnTo>
                      <a:lnTo>
                        <a:pt x="173" y="4"/>
                      </a:lnTo>
                      <a:lnTo>
                        <a:pt x="180" y="4"/>
                      </a:lnTo>
                      <a:lnTo>
                        <a:pt x="187" y="2"/>
                      </a:lnTo>
                      <a:lnTo>
                        <a:pt x="189" y="1"/>
                      </a:lnTo>
                      <a:lnTo>
                        <a:pt x="194" y="0"/>
                      </a:lnTo>
                      <a:lnTo>
                        <a:pt x="195" y="0"/>
                      </a:lnTo>
                      <a:lnTo>
                        <a:pt x="197" y="0"/>
                      </a:lnTo>
                      <a:lnTo>
                        <a:pt x="205" y="3"/>
                      </a:lnTo>
                      <a:lnTo>
                        <a:pt x="207" y="4"/>
                      </a:lnTo>
                      <a:lnTo>
                        <a:pt x="208" y="4"/>
                      </a:lnTo>
                      <a:lnTo>
                        <a:pt x="209" y="4"/>
                      </a:lnTo>
                      <a:lnTo>
                        <a:pt x="211" y="4"/>
                      </a:lnTo>
                      <a:lnTo>
                        <a:pt x="213" y="4"/>
                      </a:lnTo>
                      <a:lnTo>
                        <a:pt x="214" y="4"/>
                      </a:lnTo>
                      <a:lnTo>
                        <a:pt x="215" y="5"/>
                      </a:lnTo>
                      <a:lnTo>
                        <a:pt x="216" y="5"/>
                      </a:lnTo>
                      <a:lnTo>
                        <a:pt x="218" y="4"/>
                      </a:lnTo>
                      <a:lnTo>
                        <a:pt x="220" y="3"/>
                      </a:lnTo>
                      <a:lnTo>
                        <a:pt x="225" y="1"/>
                      </a:lnTo>
                      <a:lnTo>
                        <a:pt x="226" y="2"/>
                      </a:lnTo>
                      <a:lnTo>
                        <a:pt x="227" y="5"/>
                      </a:lnTo>
                      <a:lnTo>
                        <a:pt x="229" y="6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541" name="Freeform 1053">
                  <a:extLst>
                    <a:ext uri="{FF2B5EF4-FFF2-40B4-BE49-F238E27FC236}">
                      <a16:creationId xmlns:a16="http://schemas.microsoft.com/office/drawing/2014/main" id="{6349E06F-1391-4D0F-EC7C-86B76A06926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978950" y="9813199"/>
                  <a:ext cx="219717" cy="236198"/>
                </a:xfrm>
                <a:custGeom>
                  <a:avLst/>
                  <a:gdLst>
                    <a:gd name="T0" fmla="*/ 136 w 178"/>
                    <a:gd name="T1" fmla="*/ 20 h 190"/>
                    <a:gd name="T2" fmla="*/ 137 w 178"/>
                    <a:gd name="T3" fmla="*/ 31 h 190"/>
                    <a:gd name="T4" fmla="*/ 153 w 178"/>
                    <a:gd name="T5" fmla="*/ 28 h 190"/>
                    <a:gd name="T6" fmla="*/ 171 w 178"/>
                    <a:gd name="T7" fmla="*/ 36 h 190"/>
                    <a:gd name="T8" fmla="*/ 175 w 178"/>
                    <a:gd name="T9" fmla="*/ 45 h 190"/>
                    <a:gd name="T10" fmla="*/ 169 w 178"/>
                    <a:gd name="T11" fmla="*/ 53 h 190"/>
                    <a:gd name="T12" fmla="*/ 159 w 178"/>
                    <a:gd name="T13" fmla="*/ 61 h 190"/>
                    <a:gd name="T14" fmla="*/ 159 w 178"/>
                    <a:gd name="T15" fmla="*/ 78 h 190"/>
                    <a:gd name="T16" fmla="*/ 173 w 178"/>
                    <a:gd name="T17" fmla="*/ 84 h 190"/>
                    <a:gd name="T18" fmla="*/ 175 w 178"/>
                    <a:gd name="T19" fmla="*/ 100 h 190"/>
                    <a:gd name="T20" fmla="*/ 174 w 178"/>
                    <a:gd name="T21" fmla="*/ 119 h 190"/>
                    <a:gd name="T22" fmla="*/ 171 w 178"/>
                    <a:gd name="T23" fmla="*/ 130 h 190"/>
                    <a:gd name="T24" fmla="*/ 167 w 178"/>
                    <a:gd name="T25" fmla="*/ 139 h 190"/>
                    <a:gd name="T26" fmla="*/ 162 w 178"/>
                    <a:gd name="T27" fmla="*/ 146 h 190"/>
                    <a:gd name="T28" fmla="*/ 157 w 178"/>
                    <a:gd name="T29" fmla="*/ 139 h 190"/>
                    <a:gd name="T30" fmla="*/ 145 w 178"/>
                    <a:gd name="T31" fmla="*/ 143 h 190"/>
                    <a:gd name="T32" fmla="*/ 127 w 178"/>
                    <a:gd name="T33" fmla="*/ 133 h 190"/>
                    <a:gd name="T34" fmla="*/ 115 w 178"/>
                    <a:gd name="T35" fmla="*/ 128 h 190"/>
                    <a:gd name="T36" fmla="*/ 115 w 178"/>
                    <a:gd name="T37" fmla="*/ 135 h 190"/>
                    <a:gd name="T38" fmla="*/ 101 w 178"/>
                    <a:gd name="T39" fmla="*/ 142 h 190"/>
                    <a:gd name="T40" fmla="*/ 88 w 178"/>
                    <a:gd name="T41" fmla="*/ 141 h 190"/>
                    <a:gd name="T42" fmla="*/ 87 w 178"/>
                    <a:gd name="T43" fmla="*/ 154 h 190"/>
                    <a:gd name="T44" fmla="*/ 93 w 178"/>
                    <a:gd name="T45" fmla="*/ 161 h 190"/>
                    <a:gd name="T46" fmla="*/ 94 w 178"/>
                    <a:gd name="T47" fmla="*/ 168 h 190"/>
                    <a:gd name="T48" fmla="*/ 96 w 178"/>
                    <a:gd name="T49" fmla="*/ 176 h 190"/>
                    <a:gd name="T50" fmla="*/ 96 w 178"/>
                    <a:gd name="T51" fmla="*/ 183 h 190"/>
                    <a:gd name="T52" fmla="*/ 85 w 178"/>
                    <a:gd name="T53" fmla="*/ 177 h 190"/>
                    <a:gd name="T54" fmla="*/ 70 w 178"/>
                    <a:gd name="T55" fmla="*/ 186 h 190"/>
                    <a:gd name="T56" fmla="*/ 50 w 178"/>
                    <a:gd name="T57" fmla="*/ 162 h 190"/>
                    <a:gd name="T58" fmla="*/ 39 w 178"/>
                    <a:gd name="T59" fmla="*/ 148 h 190"/>
                    <a:gd name="T60" fmla="*/ 32 w 178"/>
                    <a:gd name="T61" fmla="*/ 144 h 190"/>
                    <a:gd name="T62" fmla="*/ 25 w 178"/>
                    <a:gd name="T63" fmla="*/ 136 h 190"/>
                    <a:gd name="T64" fmla="*/ 23 w 178"/>
                    <a:gd name="T65" fmla="*/ 130 h 190"/>
                    <a:gd name="T66" fmla="*/ 16 w 178"/>
                    <a:gd name="T67" fmla="*/ 124 h 190"/>
                    <a:gd name="T68" fmla="*/ 18 w 178"/>
                    <a:gd name="T69" fmla="*/ 120 h 190"/>
                    <a:gd name="T70" fmla="*/ 22 w 178"/>
                    <a:gd name="T71" fmla="*/ 116 h 190"/>
                    <a:gd name="T72" fmla="*/ 19 w 178"/>
                    <a:gd name="T73" fmla="*/ 110 h 190"/>
                    <a:gd name="T74" fmla="*/ 11 w 178"/>
                    <a:gd name="T75" fmla="*/ 109 h 190"/>
                    <a:gd name="T76" fmla="*/ 0 w 178"/>
                    <a:gd name="T77" fmla="*/ 88 h 190"/>
                    <a:gd name="T78" fmla="*/ 10 w 178"/>
                    <a:gd name="T79" fmla="*/ 89 h 190"/>
                    <a:gd name="T80" fmla="*/ 18 w 178"/>
                    <a:gd name="T81" fmla="*/ 67 h 190"/>
                    <a:gd name="T82" fmla="*/ 21 w 178"/>
                    <a:gd name="T83" fmla="*/ 64 h 190"/>
                    <a:gd name="T84" fmla="*/ 33 w 178"/>
                    <a:gd name="T85" fmla="*/ 66 h 190"/>
                    <a:gd name="T86" fmla="*/ 23 w 178"/>
                    <a:gd name="T87" fmla="*/ 59 h 190"/>
                    <a:gd name="T88" fmla="*/ 25 w 178"/>
                    <a:gd name="T89" fmla="*/ 50 h 190"/>
                    <a:gd name="T90" fmla="*/ 28 w 178"/>
                    <a:gd name="T91" fmla="*/ 46 h 190"/>
                    <a:gd name="T92" fmla="*/ 30 w 178"/>
                    <a:gd name="T93" fmla="*/ 37 h 190"/>
                    <a:gd name="T94" fmla="*/ 36 w 178"/>
                    <a:gd name="T95" fmla="*/ 41 h 190"/>
                    <a:gd name="T96" fmla="*/ 49 w 178"/>
                    <a:gd name="T97" fmla="*/ 40 h 190"/>
                    <a:gd name="T98" fmla="*/ 80 w 178"/>
                    <a:gd name="T99" fmla="*/ 36 h 190"/>
                    <a:gd name="T100" fmla="*/ 80 w 178"/>
                    <a:gd name="T101" fmla="*/ 4 h 190"/>
                    <a:gd name="T102" fmla="*/ 99 w 178"/>
                    <a:gd name="T103" fmla="*/ 1 h 190"/>
                    <a:gd name="T104" fmla="*/ 119 w 178"/>
                    <a:gd name="T105" fmla="*/ 1 h 190"/>
                    <a:gd name="T106" fmla="*/ 140 w 178"/>
                    <a:gd name="T107" fmla="*/ 2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78" h="190">
                      <a:moveTo>
                        <a:pt x="140" y="4"/>
                      </a:moveTo>
                      <a:lnTo>
                        <a:pt x="140" y="6"/>
                      </a:lnTo>
                      <a:lnTo>
                        <a:pt x="138" y="11"/>
                      </a:lnTo>
                      <a:lnTo>
                        <a:pt x="137" y="15"/>
                      </a:lnTo>
                      <a:lnTo>
                        <a:pt x="136" y="20"/>
                      </a:lnTo>
                      <a:lnTo>
                        <a:pt x="137" y="23"/>
                      </a:lnTo>
                      <a:lnTo>
                        <a:pt x="138" y="26"/>
                      </a:lnTo>
                      <a:lnTo>
                        <a:pt x="138" y="28"/>
                      </a:lnTo>
                      <a:lnTo>
                        <a:pt x="138" y="30"/>
                      </a:lnTo>
                      <a:lnTo>
                        <a:pt x="137" y="31"/>
                      </a:lnTo>
                      <a:lnTo>
                        <a:pt x="138" y="32"/>
                      </a:lnTo>
                      <a:lnTo>
                        <a:pt x="140" y="32"/>
                      </a:lnTo>
                      <a:lnTo>
                        <a:pt x="143" y="31"/>
                      </a:lnTo>
                      <a:lnTo>
                        <a:pt x="147" y="30"/>
                      </a:lnTo>
                      <a:lnTo>
                        <a:pt x="153" y="28"/>
                      </a:lnTo>
                      <a:lnTo>
                        <a:pt x="157" y="27"/>
                      </a:lnTo>
                      <a:lnTo>
                        <a:pt x="164" y="27"/>
                      </a:lnTo>
                      <a:lnTo>
                        <a:pt x="167" y="28"/>
                      </a:lnTo>
                      <a:lnTo>
                        <a:pt x="169" y="30"/>
                      </a:lnTo>
                      <a:lnTo>
                        <a:pt x="171" y="36"/>
                      </a:lnTo>
                      <a:lnTo>
                        <a:pt x="172" y="37"/>
                      </a:lnTo>
                      <a:lnTo>
                        <a:pt x="174" y="39"/>
                      </a:lnTo>
                      <a:lnTo>
                        <a:pt x="175" y="43"/>
                      </a:lnTo>
                      <a:lnTo>
                        <a:pt x="175" y="44"/>
                      </a:lnTo>
                      <a:lnTo>
                        <a:pt x="175" y="45"/>
                      </a:lnTo>
                      <a:lnTo>
                        <a:pt x="174" y="47"/>
                      </a:lnTo>
                      <a:lnTo>
                        <a:pt x="172" y="49"/>
                      </a:lnTo>
                      <a:lnTo>
                        <a:pt x="172" y="51"/>
                      </a:lnTo>
                      <a:lnTo>
                        <a:pt x="170" y="52"/>
                      </a:lnTo>
                      <a:lnTo>
                        <a:pt x="169" y="53"/>
                      </a:lnTo>
                      <a:lnTo>
                        <a:pt x="165" y="54"/>
                      </a:lnTo>
                      <a:lnTo>
                        <a:pt x="164" y="54"/>
                      </a:lnTo>
                      <a:lnTo>
                        <a:pt x="162" y="57"/>
                      </a:lnTo>
                      <a:lnTo>
                        <a:pt x="161" y="59"/>
                      </a:lnTo>
                      <a:lnTo>
                        <a:pt x="159" y="61"/>
                      </a:lnTo>
                      <a:lnTo>
                        <a:pt x="158" y="64"/>
                      </a:lnTo>
                      <a:lnTo>
                        <a:pt x="159" y="68"/>
                      </a:lnTo>
                      <a:lnTo>
                        <a:pt x="158" y="73"/>
                      </a:lnTo>
                      <a:lnTo>
                        <a:pt x="157" y="76"/>
                      </a:lnTo>
                      <a:lnTo>
                        <a:pt x="159" y="78"/>
                      </a:lnTo>
                      <a:lnTo>
                        <a:pt x="164" y="78"/>
                      </a:lnTo>
                      <a:lnTo>
                        <a:pt x="165" y="79"/>
                      </a:lnTo>
                      <a:lnTo>
                        <a:pt x="167" y="81"/>
                      </a:lnTo>
                      <a:lnTo>
                        <a:pt x="168" y="83"/>
                      </a:lnTo>
                      <a:lnTo>
                        <a:pt x="173" y="84"/>
                      </a:lnTo>
                      <a:lnTo>
                        <a:pt x="175" y="85"/>
                      </a:lnTo>
                      <a:lnTo>
                        <a:pt x="177" y="87"/>
                      </a:lnTo>
                      <a:lnTo>
                        <a:pt x="177" y="89"/>
                      </a:lnTo>
                      <a:lnTo>
                        <a:pt x="175" y="94"/>
                      </a:lnTo>
                      <a:lnTo>
                        <a:pt x="175" y="100"/>
                      </a:lnTo>
                      <a:lnTo>
                        <a:pt x="175" y="103"/>
                      </a:lnTo>
                      <a:lnTo>
                        <a:pt x="175" y="107"/>
                      </a:lnTo>
                      <a:lnTo>
                        <a:pt x="176" y="113"/>
                      </a:lnTo>
                      <a:lnTo>
                        <a:pt x="176" y="116"/>
                      </a:lnTo>
                      <a:lnTo>
                        <a:pt x="174" y="119"/>
                      </a:lnTo>
                      <a:lnTo>
                        <a:pt x="174" y="120"/>
                      </a:lnTo>
                      <a:lnTo>
                        <a:pt x="175" y="122"/>
                      </a:lnTo>
                      <a:lnTo>
                        <a:pt x="173" y="128"/>
                      </a:lnTo>
                      <a:lnTo>
                        <a:pt x="173" y="128"/>
                      </a:lnTo>
                      <a:lnTo>
                        <a:pt x="171" y="130"/>
                      </a:lnTo>
                      <a:lnTo>
                        <a:pt x="170" y="131"/>
                      </a:lnTo>
                      <a:lnTo>
                        <a:pt x="169" y="133"/>
                      </a:lnTo>
                      <a:lnTo>
                        <a:pt x="168" y="136"/>
                      </a:lnTo>
                      <a:lnTo>
                        <a:pt x="167" y="137"/>
                      </a:lnTo>
                      <a:lnTo>
                        <a:pt x="167" y="139"/>
                      </a:lnTo>
                      <a:lnTo>
                        <a:pt x="168" y="140"/>
                      </a:lnTo>
                      <a:lnTo>
                        <a:pt x="168" y="142"/>
                      </a:lnTo>
                      <a:lnTo>
                        <a:pt x="166" y="144"/>
                      </a:lnTo>
                      <a:lnTo>
                        <a:pt x="165" y="145"/>
                      </a:lnTo>
                      <a:lnTo>
                        <a:pt x="162" y="146"/>
                      </a:lnTo>
                      <a:lnTo>
                        <a:pt x="159" y="145"/>
                      </a:lnTo>
                      <a:lnTo>
                        <a:pt x="157" y="144"/>
                      </a:lnTo>
                      <a:lnTo>
                        <a:pt x="159" y="142"/>
                      </a:lnTo>
                      <a:lnTo>
                        <a:pt x="158" y="141"/>
                      </a:lnTo>
                      <a:lnTo>
                        <a:pt x="157" y="139"/>
                      </a:lnTo>
                      <a:lnTo>
                        <a:pt x="155" y="136"/>
                      </a:lnTo>
                      <a:lnTo>
                        <a:pt x="154" y="135"/>
                      </a:lnTo>
                      <a:lnTo>
                        <a:pt x="153" y="136"/>
                      </a:lnTo>
                      <a:lnTo>
                        <a:pt x="150" y="139"/>
                      </a:lnTo>
                      <a:lnTo>
                        <a:pt x="145" y="143"/>
                      </a:lnTo>
                      <a:lnTo>
                        <a:pt x="142" y="143"/>
                      </a:lnTo>
                      <a:lnTo>
                        <a:pt x="136" y="142"/>
                      </a:lnTo>
                      <a:lnTo>
                        <a:pt x="131" y="141"/>
                      </a:lnTo>
                      <a:lnTo>
                        <a:pt x="129" y="136"/>
                      </a:lnTo>
                      <a:lnTo>
                        <a:pt x="127" y="133"/>
                      </a:lnTo>
                      <a:lnTo>
                        <a:pt x="125" y="129"/>
                      </a:lnTo>
                      <a:lnTo>
                        <a:pt x="122" y="127"/>
                      </a:lnTo>
                      <a:lnTo>
                        <a:pt x="120" y="126"/>
                      </a:lnTo>
                      <a:lnTo>
                        <a:pt x="119" y="125"/>
                      </a:lnTo>
                      <a:lnTo>
                        <a:pt x="115" y="128"/>
                      </a:lnTo>
                      <a:lnTo>
                        <a:pt x="114" y="129"/>
                      </a:lnTo>
                      <a:lnTo>
                        <a:pt x="114" y="131"/>
                      </a:lnTo>
                      <a:lnTo>
                        <a:pt x="114" y="132"/>
                      </a:lnTo>
                      <a:lnTo>
                        <a:pt x="115" y="133"/>
                      </a:lnTo>
                      <a:lnTo>
                        <a:pt x="115" y="135"/>
                      </a:lnTo>
                      <a:lnTo>
                        <a:pt x="115" y="136"/>
                      </a:lnTo>
                      <a:lnTo>
                        <a:pt x="115" y="138"/>
                      </a:lnTo>
                      <a:lnTo>
                        <a:pt x="114" y="141"/>
                      </a:lnTo>
                      <a:lnTo>
                        <a:pt x="102" y="144"/>
                      </a:lnTo>
                      <a:lnTo>
                        <a:pt x="101" y="142"/>
                      </a:lnTo>
                      <a:lnTo>
                        <a:pt x="99" y="141"/>
                      </a:lnTo>
                      <a:lnTo>
                        <a:pt x="98" y="142"/>
                      </a:lnTo>
                      <a:lnTo>
                        <a:pt x="92" y="143"/>
                      </a:lnTo>
                      <a:lnTo>
                        <a:pt x="90" y="142"/>
                      </a:lnTo>
                      <a:lnTo>
                        <a:pt x="88" y="141"/>
                      </a:lnTo>
                      <a:lnTo>
                        <a:pt x="88" y="142"/>
                      </a:lnTo>
                      <a:lnTo>
                        <a:pt x="88" y="143"/>
                      </a:lnTo>
                      <a:lnTo>
                        <a:pt x="88" y="149"/>
                      </a:lnTo>
                      <a:lnTo>
                        <a:pt x="88" y="152"/>
                      </a:lnTo>
                      <a:lnTo>
                        <a:pt x="87" y="154"/>
                      </a:lnTo>
                      <a:lnTo>
                        <a:pt x="86" y="157"/>
                      </a:lnTo>
                      <a:lnTo>
                        <a:pt x="90" y="157"/>
                      </a:lnTo>
                      <a:lnTo>
                        <a:pt x="91" y="158"/>
                      </a:lnTo>
                      <a:lnTo>
                        <a:pt x="91" y="159"/>
                      </a:lnTo>
                      <a:lnTo>
                        <a:pt x="93" y="161"/>
                      </a:lnTo>
                      <a:lnTo>
                        <a:pt x="93" y="161"/>
                      </a:lnTo>
                      <a:lnTo>
                        <a:pt x="91" y="163"/>
                      </a:lnTo>
                      <a:lnTo>
                        <a:pt x="91" y="165"/>
                      </a:lnTo>
                      <a:lnTo>
                        <a:pt x="92" y="167"/>
                      </a:lnTo>
                      <a:lnTo>
                        <a:pt x="94" y="168"/>
                      </a:lnTo>
                      <a:lnTo>
                        <a:pt x="97" y="170"/>
                      </a:lnTo>
                      <a:lnTo>
                        <a:pt x="99" y="171"/>
                      </a:lnTo>
                      <a:lnTo>
                        <a:pt x="98" y="172"/>
                      </a:lnTo>
                      <a:lnTo>
                        <a:pt x="97" y="174"/>
                      </a:lnTo>
                      <a:lnTo>
                        <a:pt x="96" y="176"/>
                      </a:lnTo>
                      <a:lnTo>
                        <a:pt x="96" y="177"/>
                      </a:lnTo>
                      <a:lnTo>
                        <a:pt x="96" y="179"/>
                      </a:lnTo>
                      <a:lnTo>
                        <a:pt x="97" y="180"/>
                      </a:lnTo>
                      <a:lnTo>
                        <a:pt x="97" y="182"/>
                      </a:lnTo>
                      <a:lnTo>
                        <a:pt x="96" y="183"/>
                      </a:lnTo>
                      <a:lnTo>
                        <a:pt x="94" y="182"/>
                      </a:lnTo>
                      <a:lnTo>
                        <a:pt x="93" y="183"/>
                      </a:lnTo>
                      <a:lnTo>
                        <a:pt x="91" y="182"/>
                      </a:lnTo>
                      <a:lnTo>
                        <a:pt x="86" y="177"/>
                      </a:lnTo>
                      <a:lnTo>
                        <a:pt x="85" y="177"/>
                      </a:lnTo>
                      <a:lnTo>
                        <a:pt x="79" y="181"/>
                      </a:lnTo>
                      <a:lnTo>
                        <a:pt x="77" y="182"/>
                      </a:lnTo>
                      <a:lnTo>
                        <a:pt x="75" y="185"/>
                      </a:lnTo>
                      <a:lnTo>
                        <a:pt x="74" y="189"/>
                      </a:lnTo>
                      <a:lnTo>
                        <a:pt x="70" y="186"/>
                      </a:lnTo>
                      <a:lnTo>
                        <a:pt x="68" y="182"/>
                      </a:lnTo>
                      <a:lnTo>
                        <a:pt x="65" y="178"/>
                      </a:lnTo>
                      <a:lnTo>
                        <a:pt x="59" y="174"/>
                      </a:lnTo>
                      <a:lnTo>
                        <a:pt x="57" y="170"/>
                      </a:lnTo>
                      <a:lnTo>
                        <a:pt x="50" y="162"/>
                      </a:lnTo>
                      <a:lnTo>
                        <a:pt x="39" y="153"/>
                      </a:lnTo>
                      <a:lnTo>
                        <a:pt x="32" y="147"/>
                      </a:lnTo>
                      <a:lnTo>
                        <a:pt x="31" y="145"/>
                      </a:lnTo>
                      <a:lnTo>
                        <a:pt x="32" y="146"/>
                      </a:lnTo>
                      <a:lnTo>
                        <a:pt x="39" y="148"/>
                      </a:lnTo>
                      <a:lnTo>
                        <a:pt x="40" y="148"/>
                      </a:lnTo>
                      <a:lnTo>
                        <a:pt x="41" y="147"/>
                      </a:lnTo>
                      <a:lnTo>
                        <a:pt x="38" y="146"/>
                      </a:lnTo>
                      <a:lnTo>
                        <a:pt x="35" y="144"/>
                      </a:lnTo>
                      <a:lnTo>
                        <a:pt x="32" y="144"/>
                      </a:lnTo>
                      <a:lnTo>
                        <a:pt x="29" y="144"/>
                      </a:lnTo>
                      <a:lnTo>
                        <a:pt x="28" y="142"/>
                      </a:lnTo>
                      <a:lnTo>
                        <a:pt x="27" y="140"/>
                      </a:lnTo>
                      <a:lnTo>
                        <a:pt x="26" y="138"/>
                      </a:lnTo>
                      <a:lnTo>
                        <a:pt x="25" y="136"/>
                      </a:lnTo>
                      <a:lnTo>
                        <a:pt x="21" y="131"/>
                      </a:lnTo>
                      <a:lnTo>
                        <a:pt x="20" y="130"/>
                      </a:lnTo>
                      <a:lnTo>
                        <a:pt x="18" y="128"/>
                      </a:lnTo>
                      <a:lnTo>
                        <a:pt x="19" y="128"/>
                      </a:lnTo>
                      <a:lnTo>
                        <a:pt x="23" y="130"/>
                      </a:lnTo>
                      <a:lnTo>
                        <a:pt x="23" y="129"/>
                      </a:lnTo>
                      <a:lnTo>
                        <a:pt x="23" y="128"/>
                      </a:lnTo>
                      <a:lnTo>
                        <a:pt x="19" y="126"/>
                      </a:lnTo>
                      <a:lnTo>
                        <a:pt x="17" y="125"/>
                      </a:lnTo>
                      <a:lnTo>
                        <a:pt x="16" y="124"/>
                      </a:lnTo>
                      <a:lnTo>
                        <a:pt x="17" y="122"/>
                      </a:lnTo>
                      <a:lnTo>
                        <a:pt x="13" y="117"/>
                      </a:lnTo>
                      <a:lnTo>
                        <a:pt x="10" y="112"/>
                      </a:lnTo>
                      <a:lnTo>
                        <a:pt x="10" y="110"/>
                      </a:lnTo>
                      <a:lnTo>
                        <a:pt x="18" y="120"/>
                      </a:lnTo>
                      <a:lnTo>
                        <a:pt x="19" y="120"/>
                      </a:lnTo>
                      <a:lnTo>
                        <a:pt x="21" y="120"/>
                      </a:lnTo>
                      <a:lnTo>
                        <a:pt x="25" y="119"/>
                      </a:lnTo>
                      <a:lnTo>
                        <a:pt x="24" y="117"/>
                      </a:lnTo>
                      <a:lnTo>
                        <a:pt x="22" y="116"/>
                      </a:lnTo>
                      <a:lnTo>
                        <a:pt x="20" y="117"/>
                      </a:lnTo>
                      <a:lnTo>
                        <a:pt x="18" y="117"/>
                      </a:lnTo>
                      <a:lnTo>
                        <a:pt x="17" y="116"/>
                      </a:lnTo>
                      <a:lnTo>
                        <a:pt x="17" y="115"/>
                      </a:lnTo>
                      <a:lnTo>
                        <a:pt x="19" y="110"/>
                      </a:lnTo>
                      <a:lnTo>
                        <a:pt x="18" y="111"/>
                      </a:lnTo>
                      <a:lnTo>
                        <a:pt x="17" y="111"/>
                      </a:lnTo>
                      <a:lnTo>
                        <a:pt x="17" y="112"/>
                      </a:lnTo>
                      <a:lnTo>
                        <a:pt x="15" y="112"/>
                      </a:lnTo>
                      <a:lnTo>
                        <a:pt x="11" y="109"/>
                      </a:lnTo>
                      <a:lnTo>
                        <a:pt x="7" y="102"/>
                      </a:lnTo>
                      <a:lnTo>
                        <a:pt x="6" y="101"/>
                      </a:lnTo>
                      <a:lnTo>
                        <a:pt x="5" y="99"/>
                      </a:lnTo>
                      <a:lnTo>
                        <a:pt x="4" y="98"/>
                      </a:lnTo>
                      <a:lnTo>
                        <a:pt x="0" y="88"/>
                      </a:lnTo>
                      <a:lnTo>
                        <a:pt x="1" y="89"/>
                      </a:lnTo>
                      <a:lnTo>
                        <a:pt x="3" y="92"/>
                      </a:lnTo>
                      <a:lnTo>
                        <a:pt x="7" y="91"/>
                      </a:lnTo>
                      <a:lnTo>
                        <a:pt x="8" y="89"/>
                      </a:lnTo>
                      <a:lnTo>
                        <a:pt x="10" y="89"/>
                      </a:lnTo>
                      <a:lnTo>
                        <a:pt x="11" y="89"/>
                      </a:lnTo>
                      <a:lnTo>
                        <a:pt x="12" y="87"/>
                      </a:lnTo>
                      <a:lnTo>
                        <a:pt x="17" y="81"/>
                      </a:lnTo>
                      <a:lnTo>
                        <a:pt x="19" y="72"/>
                      </a:lnTo>
                      <a:lnTo>
                        <a:pt x="18" y="67"/>
                      </a:lnTo>
                      <a:lnTo>
                        <a:pt x="18" y="61"/>
                      </a:lnTo>
                      <a:lnTo>
                        <a:pt x="19" y="59"/>
                      </a:lnTo>
                      <a:lnTo>
                        <a:pt x="20" y="60"/>
                      </a:lnTo>
                      <a:lnTo>
                        <a:pt x="20" y="62"/>
                      </a:lnTo>
                      <a:lnTo>
                        <a:pt x="21" y="64"/>
                      </a:lnTo>
                      <a:lnTo>
                        <a:pt x="23" y="65"/>
                      </a:lnTo>
                      <a:lnTo>
                        <a:pt x="26" y="65"/>
                      </a:lnTo>
                      <a:lnTo>
                        <a:pt x="31" y="67"/>
                      </a:lnTo>
                      <a:lnTo>
                        <a:pt x="33" y="68"/>
                      </a:lnTo>
                      <a:lnTo>
                        <a:pt x="33" y="66"/>
                      </a:lnTo>
                      <a:lnTo>
                        <a:pt x="39" y="64"/>
                      </a:lnTo>
                      <a:lnTo>
                        <a:pt x="38" y="63"/>
                      </a:lnTo>
                      <a:lnTo>
                        <a:pt x="33" y="64"/>
                      </a:lnTo>
                      <a:lnTo>
                        <a:pt x="25" y="61"/>
                      </a:lnTo>
                      <a:lnTo>
                        <a:pt x="23" y="59"/>
                      </a:lnTo>
                      <a:lnTo>
                        <a:pt x="21" y="55"/>
                      </a:lnTo>
                      <a:lnTo>
                        <a:pt x="18" y="53"/>
                      </a:lnTo>
                      <a:lnTo>
                        <a:pt x="18" y="51"/>
                      </a:lnTo>
                      <a:lnTo>
                        <a:pt x="23" y="49"/>
                      </a:lnTo>
                      <a:lnTo>
                        <a:pt x="25" y="50"/>
                      </a:lnTo>
                      <a:lnTo>
                        <a:pt x="25" y="52"/>
                      </a:lnTo>
                      <a:lnTo>
                        <a:pt x="27" y="53"/>
                      </a:lnTo>
                      <a:lnTo>
                        <a:pt x="28" y="53"/>
                      </a:lnTo>
                      <a:lnTo>
                        <a:pt x="28" y="51"/>
                      </a:lnTo>
                      <a:lnTo>
                        <a:pt x="28" y="46"/>
                      </a:lnTo>
                      <a:lnTo>
                        <a:pt x="26" y="40"/>
                      </a:lnTo>
                      <a:lnTo>
                        <a:pt x="27" y="38"/>
                      </a:lnTo>
                      <a:lnTo>
                        <a:pt x="28" y="38"/>
                      </a:lnTo>
                      <a:lnTo>
                        <a:pt x="29" y="37"/>
                      </a:lnTo>
                      <a:lnTo>
                        <a:pt x="30" y="37"/>
                      </a:lnTo>
                      <a:lnTo>
                        <a:pt x="32" y="37"/>
                      </a:lnTo>
                      <a:lnTo>
                        <a:pt x="33" y="38"/>
                      </a:lnTo>
                      <a:lnTo>
                        <a:pt x="33" y="40"/>
                      </a:lnTo>
                      <a:lnTo>
                        <a:pt x="35" y="40"/>
                      </a:lnTo>
                      <a:lnTo>
                        <a:pt x="36" y="41"/>
                      </a:lnTo>
                      <a:lnTo>
                        <a:pt x="38" y="40"/>
                      </a:lnTo>
                      <a:lnTo>
                        <a:pt x="39" y="40"/>
                      </a:lnTo>
                      <a:lnTo>
                        <a:pt x="40" y="39"/>
                      </a:lnTo>
                      <a:lnTo>
                        <a:pt x="45" y="40"/>
                      </a:lnTo>
                      <a:lnTo>
                        <a:pt x="49" y="40"/>
                      </a:lnTo>
                      <a:lnTo>
                        <a:pt x="57" y="40"/>
                      </a:lnTo>
                      <a:lnTo>
                        <a:pt x="66" y="40"/>
                      </a:lnTo>
                      <a:lnTo>
                        <a:pt x="74" y="40"/>
                      </a:lnTo>
                      <a:lnTo>
                        <a:pt x="80" y="40"/>
                      </a:lnTo>
                      <a:lnTo>
                        <a:pt x="80" y="36"/>
                      </a:lnTo>
                      <a:lnTo>
                        <a:pt x="80" y="30"/>
                      </a:lnTo>
                      <a:lnTo>
                        <a:pt x="80" y="23"/>
                      </a:lnTo>
                      <a:lnTo>
                        <a:pt x="80" y="17"/>
                      </a:lnTo>
                      <a:lnTo>
                        <a:pt x="80" y="11"/>
                      </a:lnTo>
                      <a:lnTo>
                        <a:pt x="80" y="4"/>
                      </a:lnTo>
                      <a:lnTo>
                        <a:pt x="80" y="2"/>
                      </a:lnTo>
                      <a:lnTo>
                        <a:pt x="81" y="1"/>
                      </a:lnTo>
                      <a:lnTo>
                        <a:pt x="80" y="0"/>
                      </a:lnTo>
                      <a:lnTo>
                        <a:pt x="87" y="0"/>
                      </a:lnTo>
                      <a:lnTo>
                        <a:pt x="99" y="1"/>
                      </a:lnTo>
                      <a:lnTo>
                        <a:pt x="104" y="1"/>
                      </a:lnTo>
                      <a:lnTo>
                        <a:pt x="105" y="1"/>
                      </a:lnTo>
                      <a:lnTo>
                        <a:pt x="112" y="0"/>
                      </a:lnTo>
                      <a:lnTo>
                        <a:pt x="116" y="1"/>
                      </a:lnTo>
                      <a:lnTo>
                        <a:pt x="119" y="1"/>
                      </a:lnTo>
                      <a:lnTo>
                        <a:pt x="121" y="1"/>
                      </a:lnTo>
                      <a:lnTo>
                        <a:pt x="127" y="2"/>
                      </a:lnTo>
                      <a:lnTo>
                        <a:pt x="135" y="1"/>
                      </a:lnTo>
                      <a:lnTo>
                        <a:pt x="138" y="1"/>
                      </a:lnTo>
                      <a:lnTo>
                        <a:pt x="140" y="2"/>
                      </a:lnTo>
                      <a:lnTo>
                        <a:pt x="140" y="4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542" name="Freeform 1061">
                  <a:extLst>
                    <a:ext uri="{FF2B5EF4-FFF2-40B4-BE49-F238E27FC236}">
                      <a16:creationId xmlns:a16="http://schemas.microsoft.com/office/drawing/2014/main" id="{21B41C54-8598-0377-0E5B-2125667437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967964" y="9758270"/>
                  <a:ext cx="109859" cy="109859"/>
                </a:xfrm>
                <a:custGeom>
                  <a:avLst/>
                  <a:gdLst>
                    <a:gd name="T0" fmla="*/ 89 w 90"/>
                    <a:gd name="T1" fmla="*/ 56 h 87"/>
                    <a:gd name="T2" fmla="*/ 89 w 90"/>
                    <a:gd name="T3" fmla="*/ 68 h 87"/>
                    <a:gd name="T4" fmla="*/ 89 w 90"/>
                    <a:gd name="T5" fmla="*/ 81 h 87"/>
                    <a:gd name="T6" fmla="*/ 83 w 90"/>
                    <a:gd name="T7" fmla="*/ 85 h 87"/>
                    <a:gd name="T8" fmla="*/ 66 w 90"/>
                    <a:gd name="T9" fmla="*/ 85 h 87"/>
                    <a:gd name="T10" fmla="*/ 54 w 90"/>
                    <a:gd name="T11" fmla="*/ 85 h 87"/>
                    <a:gd name="T12" fmla="*/ 48 w 90"/>
                    <a:gd name="T13" fmla="*/ 85 h 87"/>
                    <a:gd name="T14" fmla="*/ 45 w 90"/>
                    <a:gd name="T15" fmla="*/ 86 h 87"/>
                    <a:gd name="T16" fmla="*/ 42 w 90"/>
                    <a:gd name="T17" fmla="*/ 85 h 87"/>
                    <a:gd name="T18" fmla="*/ 41 w 90"/>
                    <a:gd name="T19" fmla="*/ 82 h 87"/>
                    <a:gd name="T20" fmla="*/ 38 w 90"/>
                    <a:gd name="T21" fmla="*/ 82 h 87"/>
                    <a:gd name="T22" fmla="*/ 36 w 90"/>
                    <a:gd name="T23" fmla="*/ 83 h 87"/>
                    <a:gd name="T24" fmla="*/ 33 w 90"/>
                    <a:gd name="T25" fmla="*/ 81 h 87"/>
                    <a:gd name="T26" fmla="*/ 29 w 90"/>
                    <a:gd name="T27" fmla="*/ 80 h 87"/>
                    <a:gd name="T28" fmla="*/ 32 w 90"/>
                    <a:gd name="T29" fmla="*/ 71 h 87"/>
                    <a:gd name="T30" fmla="*/ 37 w 90"/>
                    <a:gd name="T31" fmla="*/ 67 h 87"/>
                    <a:gd name="T32" fmla="*/ 40 w 90"/>
                    <a:gd name="T33" fmla="*/ 60 h 87"/>
                    <a:gd name="T34" fmla="*/ 42 w 90"/>
                    <a:gd name="T35" fmla="*/ 52 h 87"/>
                    <a:gd name="T36" fmla="*/ 43 w 90"/>
                    <a:gd name="T37" fmla="*/ 45 h 87"/>
                    <a:gd name="T38" fmla="*/ 43 w 90"/>
                    <a:gd name="T39" fmla="*/ 47 h 87"/>
                    <a:gd name="T40" fmla="*/ 48 w 90"/>
                    <a:gd name="T41" fmla="*/ 49 h 87"/>
                    <a:gd name="T42" fmla="*/ 64 w 90"/>
                    <a:gd name="T43" fmla="*/ 49 h 87"/>
                    <a:gd name="T44" fmla="*/ 82 w 90"/>
                    <a:gd name="T45" fmla="*/ 49 h 87"/>
                    <a:gd name="T46" fmla="*/ 9 w 90"/>
                    <a:gd name="T47" fmla="*/ 0 h 87"/>
                    <a:gd name="T48" fmla="*/ 15 w 90"/>
                    <a:gd name="T49" fmla="*/ 0 h 87"/>
                    <a:gd name="T50" fmla="*/ 16 w 90"/>
                    <a:gd name="T51" fmla="*/ 4 h 87"/>
                    <a:gd name="T52" fmla="*/ 10 w 90"/>
                    <a:gd name="T53" fmla="*/ 14 h 87"/>
                    <a:gd name="T54" fmla="*/ 7 w 90"/>
                    <a:gd name="T55" fmla="*/ 17 h 87"/>
                    <a:gd name="T56" fmla="*/ 1 w 90"/>
                    <a:gd name="T57" fmla="*/ 14 h 87"/>
                    <a:gd name="T58" fmla="*/ 1 w 90"/>
                    <a:gd name="T59" fmla="*/ 11 h 87"/>
                    <a:gd name="T60" fmla="*/ 4 w 90"/>
                    <a:gd name="T61" fmla="*/ 9 h 87"/>
                    <a:gd name="T62" fmla="*/ 6 w 90"/>
                    <a:gd name="T63" fmla="*/ 6 h 87"/>
                    <a:gd name="T64" fmla="*/ 8 w 90"/>
                    <a:gd name="T65" fmla="*/ 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90" h="87">
                      <a:moveTo>
                        <a:pt x="89" y="49"/>
                      </a:moveTo>
                      <a:lnTo>
                        <a:pt x="89" y="56"/>
                      </a:lnTo>
                      <a:lnTo>
                        <a:pt x="89" y="62"/>
                      </a:lnTo>
                      <a:lnTo>
                        <a:pt x="89" y="68"/>
                      </a:lnTo>
                      <a:lnTo>
                        <a:pt x="89" y="75"/>
                      </a:lnTo>
                      <a:lnTo>
                        <a:pt x="89" y="81"/>
                      </a:lnTo>
                      <a:lnTo>
                        <a:pt x="89" y="85"/>
                      </a:lnTo>
                      <a:lnTo>
                        <a:pt x="83" y="85"/>
                      </a:lnTo>
                      <a:lnTo>
                        <a:pt x="75" y="85"/>
                      </a:lnTo>
                      <a:lnTo>
                        <a:pt x="66" y="85"/>
                      </a:lnTo>
                      <a:lnTo>
                        <a:pt x="58" y="85"/>
                      </a:lnTo>
                      <a:lnTo>
                        <a:pt x="54" y="85"/>
                      </a:lnTo>
                      <a:lnTo>
                        <a:pt x="49" y="85"/>
                      </a:lnTo>
                      <a:lnTo>
                        <a:pt x="48" y="85"/>
                      </a:lnTo>
                      <a:lnTo>
                        <a:pt x="47" y="85"/>
                      </a:lnTo>
                      <a:lnTo>
                        <a:pt x="45" y="86"/>
                      </a:lnTo>
                      <a:lnTo>
                        <a:pt x="44" y="85"/>
                      </a:lnTo>
                      <a:lnTo>
                        <a:pt x="42" y="85"/>
                      </a:lnTo>
                      <a:lnTo>
                        <a:pt x="42" y="83"/>
                      </a:lnTo>
                      <a:lnTo>
                        <a:pt x="41" y="82"/>
                      </a:lnTo>
                      <a:lnTo>
                        <a:pt x="39" y="82"/>
                      </a:lnTo>
                      <a:lnTo>
                        <a:pt x="38" y="82"/>
                      </a:lnTo>
                      <a:lnTo>
                        <a:pt x="37" y="83"/>
                      </a:lnTo>
                      <a:lnTo>
                        <a:pt x="36" y="83"/>
                      </a:lnTo>
                      <a:lnTo>
                        <a:pt x="36" y="83"/>
                      </a:lnTo>
                      <a:lnTo>
                        <a:pt x="33" y="81"/>
                      </a:lnTo>
                      <a:lnTo>
                        <a:pt x="31" y="81"/>
                      </a:lnTo>
                      <a:lnTo>
                        <a:pt x="29" y="80"/>
                      </a:lnTo>
                      <a:lnTo>
                        <a:pt x="31" y="76"/>
                      </a:lnTo>
                      <a:lnTo>
                        <a:pt x="32" y="71"/>
                      </a:lnTo>
                      <a:lnTo>
                        <a:pt x="36" y="68"/>
                      </a:lnTo>
                      <a:lnTo>
                        <a:pt x="37" y="67"/>
                      </a:lnTo>
                      <a:lnTo>
                        <a:pt x="37" y="66"/>
                      </a:lnTo>
                      <a:lnTo>
                        <a:pt x="40" y="60"/>
                      </a:lnTo>
                      <a:lnTo>
                        <a:pt x="42" y="56"/>
                      </a:lnTo>
                      <a:lnTo>
                        <a:pt x="42" y="52"/>
                      </a:lnTo>
                      <a:lnTo>
                        <a:pt x="42" y="45"/>
                      </a:lnTo>
                      <a:lnTo>
                        <a:pt x="43" y="45"/>
                      </a:lnTo>
                      <a:lnTo>
                        <a:pt x="43" y="46"/>
                      </a:lnTo>
                      <a:lnTo>
                        <a:pt x="43" y="47"/>
                      </a:lnTo>
                      <a:lnTo>
                        <a:pt x="44" y="47"/>
                      </a:lnTo>
                      <a:lnTo>
                        <a:pt x="48" y="49"/>
                      </a:lnTo>
                      <a:lnTo>
                        <a:pt x="58" y="49"/>
                      </a:lnTo>
                      <a:lnTo>
                        <a:pt x="64" y="49"/>
                      </a:lnTo>
                      <a:lnTo>
                        <a:pt x="72" y="49"/>
                      </a:lnTo>
                      <a:lnTo>
                        <a:pt x="82" y="49"/>
                      </a:lnTo>
                      <a:lnTo>
                        <a:pt x="89" y="49"/>
                      </a:lnTo>
                      <a:close/>
                      <a:moveTo>
                        <a:pt x="9" y="0"/>
                      </a:moveTo>
                      <a:lnTo>
                        <a:pt x="10" y="0"/>
                      </a:lnTo>
                      <a:lnTo>
                        <a:pt x="15" y="0"/>
                      </a:lnTo>
                      <a:lnTo>
                        <a:pt x="16" y="2"/>
                      </a:lnTo>
                      <a:lnTo>
                        <a:pt x="16" y="4"/>
                      </a:lnTo>
                      <a:lnTo>
                        <a:pt x="11" y="11"/>
                      </a:lnTo>
                      <a:lnTo>
                        <a:pt x="10" y="14"/>
                      </a:lnTo>
                      <a:lnTo>
                        <a:pt x="9" y="17"/>
                      </a:lnTo>
                      <a:lnTo>
                        <a:pt x="7" y="17"/>
                      </a:lnTo>
                      <a:lnTo>
                        <a:pt x="1" y="15"/>
                      </a:lnTo>
                      <a:lnTo>
                        <a:pt x="1" y="14"/>
                      </a:lnTo>
                      <a:lnTo>
                        <a:pt x="0" y="13"/>
                      </a:lnTo>
                      <a:lnTo>
                        <a:pt x="1" y="11"/>
                      </a:lnTo>
                      <a:lnTo>
                        <a:pt x="1" y="10"/>
                      </a:lnTo>
                      <a:lnTo>
                        <a:pt x="4" y="9"/>
                      </a:lnTo>
                      <a:lnTo>
                        <a:pt x="4" y="9"/>
                      </a:lnTo>
                      <a:lnTo>
                        <a:pt x="6" y="6"/>
                      </a:lnTo>
                      <a:lnTo>
                        <a:pt x="6" y="3"/>
                      </a:lnTo>
                      <a:lnTo>
                        <a:pt x="8" y="1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543" name="Freeform 1063">
                  <a:extLst>
                    <a:ext uri="{FF2B5EF4-FFF2-40B4-BE49-F238E27FC236}">
                      <a16:creationId xmlns:a16="http://schemas.microsoft.com/office/drawing/2014/main" id="{29CFFD41-F270-424A-AFB7-DE40D5C7227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967964" y="9758270"/>
                  <a:ext cx="21972" cy="21972"/>
                </a:xfrm>
                <a:custGeom>
                  <a:avLst/>
                  <a:gdLst>
                    <a:gd name="T0" fmla="*/ 9 w 17"/>
                    <a:gd name="T1" fmla="*/ 0 h 18"/>
                    <a:gd name="T2" fmla="*/ 10 w 17"/>
                    <a:gd name="T3" fmla="*/ 0 h 18"/>
                    <a:gd name="T4" fmla="*/ 15 w 17"/>
                    <a:gd name="T5" fmla="*/ 0 h 18"/>
                    <a:gd name="T6" fmla="*/ 16 w 17"/>
                    <a:gd name="T7" fmla="*/ 2 h 18"/>
                    <a:gd name="T8" fmla="*/ 16 w 17"/>
                    <a:gd name="T9" fmla="*/ 4 h 18"/>
                    <a:gd name="T10" fmla="*/ 11 w 17"/>
                    <a:gd name="T11" fmla="*/ 11 h 18"/>
                    <a:gd name="T12" fmla="*/ 10 w 17"/>
                    <a:gd name="T13" fmla="*/ 14 h 18"/>
                    <a:gd name="T14" fmla="*/ 9 w 17"/>
                    <a:gd name="T15" fmla="*/ 17 h 18"/>
                    <a:gd name="T16" fmla="*/ 7 w 17"/>
                    <a:gd name="T17" fmla="*/ 17 h 18"/>
                    <a:gd name="T18" fmla="*/ 1 w 17"/>
                    <a:gd name="T19" fmla="*/ 15 h 18"/>
                    <a:gd name="T20" fmla="*/ 1 w 17"/>
                    <a:gd name="T21" fmla="*/ 14 h 18"/>
                    <a:gd name="T22" fmla="*/ 0 w 17"/>
                    <a:gd name="T23" fmla="*/ 13 h 18"/>
                    <a:gd name="T24" fmla="*/ 1 w 17"/>
                    <a:gd name="T25" fmla="*/ 11 h 18"/>
                    <a:gd name="T26" fmla="*/ 1 w 17"/>
                    <a:gd name="T27" fmla="*/ 10 h 18"/>
                    <a:gd name="T28" fmla="*/ 4 w 17"/>
                    <a:gd name="T29" fmla="*/ 9 h 18"/>
                    <a:gd name="T30" fmla="*/ 4 w 17"/>
                    <a:gd name="T31" fmla="*/ 9 h 18"/>
                    <a:gd name="T32" fmla="*/ 6 w 17"/>
                    <a:gd name="T33" fmla="*/ 6 h 18"/>
                    <a:gd name="T34" fmla="*/ 6 w 17"/>
                    <a:gd name="T35" fmla="*/ 3 h 18"/>
                    <a:gd name="T36" fmla="*/ 8 w 17"/>
                    <a:gd name="T37" fmla="*/ 1 h 18"/>
                    <a:gd name="T38" fmla="*/ 9 w 17"/>
                    <a:gd name="T39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7" h="18">
                      <a:moveTo>
                        <a:pt x="9" y="0"/>
                      </a:moveTo>
                      <a:lnTo>
                        <a:pt x="10" y="0"/>
                      </a:lnTo>
                      <a:lnTo>
                        <a:pt x="15" y="0"/>
                      </a:lnTo>
                      <a:lnTo>
                        <a:pt x="16" y="2"/>
                      </a:lnTo>
                      <a:lnTo>
                        <a:pt x="16" y="4"/>
                      </a:lnTo>
                      <a:lnTo>
                        <a:pt x="11" y="11"/>
                      </a:lnTo>
                      <a:lnTo>
                        <a:pt x="10" y="14"/>
                      </a:lnTo>
                      <a:lnTo>
                        <a:pt x="9" y="17"/>
                      </a:lnTo>
                      <a:lnTo>
                        <a:pt x="7" y="17"/>
                      </a:lnTo>
                      <a:lnTo>
                        <a:pt x="1" y="15"/>
                      </a:lnTo>
                      <a:lnTo>
                        <a:pt x="1" y="14"/>
                      </a:lnTo>
                      <a:lnTo>
                        <a:pt x="0" y="13"/>
                      </a:lnTo>
                      <a:lnTo>
                        <a:pt x="1" y="11"/>
                      </a:lnTo>
                      <a:lnTo>
                        <a:pt x="1" y="10"/>
                      </a:lnTo>
                      <a:lnTo>
                        <a:pt x="4" y="9"/>
                      </a:lnTo>
                      <a:lnTo>
                        <a:pt x="4" y="9"/>
                      </a:lnTo>
                      <a:lnTo>
                        <a:pt x="6" y="6"/>
                      </a:lnTo>
                      <a:lnTo>
                        <a:pt x="6" y="3"/>
                      </a:lnTo>
                      <a:lnTo>
                        <a:pt x="8" y="1"/>
                      </a:lnTo>
                      <a:lnTo>
                        <a:pt x="9" y="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grpSp>
              <p:nvGrpSpPr>
                <p:cNvPr id="544" name="Grupo 543">
                  <a:extLst>
                    <a:ext uri="{FF2B5EF4-FFF2-40B4-BE49-F238E27FC236}">
                      <a16:creationId xmlns:a16="http://schemas.microsoft.com/office/drawing/2014/main" id="{A1C0CD9E-E229-D30C-F258-85C0C0050D54}"/>
                    </a:ext>
                  </a:extLst>
                </p:cNvPr>
                <p:cNvGrpSpPr/>
                <p:nvPr/>
              </p:nvGrpSpPr>
              <p:grpSpPr>
                <a:xfrm>
                  <a:off x="14973745" y="8368559"/>
                  <a:ext cx="2636609" cy="2944214"/>
                  <a:chOff x="14973745" y="8368559"/>
                  <a:chExt cx="2636609" cy="2944214"/>
                </a:xfrm>
                <a:grpFill/>
              </p:grpSpPr>
              <p:sp>
                <p:nvSpPr>
                  <p:cNvPr id="545" name="Freeform 1017">
                    <a:extLst>
                      <a:ext uri="{FF2B5EF4-FFF2-40B4-BE49-F238E27FC236}">
                        <a16:creationId xmlns:a16="http://schemas.microsoft.com/office/drawing/2014/main" id="{1E530E6D-6722-D57D-4E8D-45BEEA509C5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094304" y="10071369"/>
                    <a:ext cx="472392" cy="527322"/>
                  </a:xfrm>
                  <a:custGeom>
                    <a:avLst/>
                    <a:gdLst>
                      <a:gd name="T0" fmla="*/ 377 w 378"/>
                      <a:gd name="T1" fmla="*/ 214 h 424"/>
                      <a:gd name="T2" fmla="*/ 374 w 378"/>
                      <a:gd name="T3" fmla="*/ 229 h 424"/>
                      <a:gd name="T4" fmla="*/ 373 w 378"/>
                      <a:gd name="T5" fmla="*/ 253 h 424"/>
                      <a:gd name="T6" fmla="*/ 371 w 378"/>
                      <a:gd name="T7" fmla="*/ 264 h 424"/>
                      <a:gd name="T8" fmla="*/ 321 w 378"/>
                      <a:gd name="T9" fmla="*/ 264 h 424"/>
                      <a:gd name="T10" fmla="*/ 313 w 378"/>
                      <a:gd name="T11" fmla="*/ 309 h 424"/>
                      <a:gd name="T12" fmla="*/ 315 w 378"/>
                      <a:gd name="T13" fmla="*/ 367 h 424"/>
                      <a:gd name="T14" fmla="*/ 336 w 378"/>
                      <a:gd name="T15" fmla="*/ 393 h 424"/>
                      <a:gd name="T16" fmla="*/ 324 w 378"/>
                      <a:gd name="T17" fmla="*/ 417 h 424"/>
                      <a:gd name="T18" fmla="*/ 287 w 378"/>
                      <a:gd name="T19" fmla="*/ 421 h 424"/>
                      <a:gd name="T20" fmla="*/ 259 w 378"/>
                      <a:gd name="T21" fmla="*/ 418 h 424"/>
                      <a:gd name="T22" fmla="*/ 220 w 378"/>
                      <a:gd name="T23" fmla="*/ 416 h 424"/>
                      <a:gd name="T24" fmla="*/ 205 w 378"/>
                      <a:gd name="T25" fmla="*/ 403 h 424"/>
                      <a:gd name="T26" fmla="*/ 158 w 378"/>
                      <a:gd name="T27" fmla="*/ 403 h 424"/>
                      <a:gd name="T28" fmla="*/ 88 w 378"/>
                      <a:gd name="T29" fmla="*/ 403 h 424"/>
                      <a:gd name="T30" fmla="*/ 66 w 378"/>
                      <a:gd name="T31" fmla="*/ 402 h 424"/>
                      <a:gd name="T32" fmla="*/ 47 w 378"/>
                      <a:gd name="T33" fmla="*/ 390 h 424"/>
                      <a:gd name="T34" fmla="*/ 28 w 378"/>
                      <a:gd name="T35" fmla="*/ 395 h 424"/>
                      <a:gd name="T36" fmla="*/ 8 w 378"/>
                      <a:gd name="T37" fmla="*/ 396 h 424"/>
                      <a:gd name="T38" fmla="*/ 1 w 378"/>
                      <a:gd name="T39" fmla="*/ 358 h 424"/>
                      <a:gd name="T40" fmla="*/ 8 w 378"/>
                      <a:gd name="T41" fmla="*/ 344 h 424"/>
                      <a:gd name="T42" fmla="*/ 35 w 378"/>
                      <a:gd name="T43" fmla="*/ 265 h 424"/>
                      <a:gd name="T44" fmla="*/ 62 w 378"/>
                      <a:gd name="T45" fmla="*/ 227 h 424"/>
                      <a:gd name="T46" fmla="*/ 58 w 378"/>
                      <a:gd name="T47" fmla="*/ 187 h 424"/>
                      <a:gd name="T48" fmla="*/ 44 w 378"/>
                      <a:gd name="T49" fmla="*/ 157 h 424"/>
                      <a:gd name="T50" fmla="*/ 41 w 378"/>
                      <a:gd name="T51" fmla="*/ 137 h 424"/>
                      <a:gd name="T52" fmla="*/ 50 w 378"/>
                      <a:gd name="T53" fmla="*/ 126 h 424"/>
                      <a:gd name="T54" fmla="*/ 23 w 378"/>
                      <a:gd name="T55" fmla="*/ 66 h 424"/>
                      <a:gd name="T56" fmla="*/ 25 w 378"/>
                      <a:gd name="T57" fmla="*/ 49 h 424"/>
                      <a:gd name="T58" fmla="*/ 49 w 378"/>
                      <a:gd name="T59" fmla="*/ 44 h 424"/>
                      <a:gd name="T60" fmla="*/ 75 w 378"/>
                      <a:gd name="T61" fmla="*/ 44 h 424"/>
                      <a:gd name="T62" fmla="*/ 122 w 378"/>
                      <a:gd name="T63" fmla="*/ 44 h 424"/>
                      <a:gd name="T64" fmla="*/ 149 w 378"/>
                      <a:gd name="T65" fmla="*/ 49 h 424"/>
                      <a:gd name="T66" fmla="*/ 153 w 378"/>
                      <a:gd name="T67" fmla="*/ 67 h 424"/>
                      <a:gd name="T68" fmla="*/ 163 w 378"/>
                      <a:gd name="T69" fmla="*/ 90 h 424"/>
                      <a:gd name="T70" fmla="*/ 179 w 378"/>
                      <a:gd name="T71" fmla="*/ 112 h 424"/>
                      <a:gd name="T72" fmla="*/ 197 w 378"/>
                      <a:gd name="T73" fmla="*/ 110 h 424"/>
                      <a:gd name="T74" fmla="*/ 220 w 378"/>
                      <a:gd name="T75" fmla="*/ 109 h 424"/>
                      <a:gd name="T76" fmla="*/ 237 w 378"/>
                      <a:gd name="T77" fmla="*/ 93 h 424"/>
                      <a:gd name="T78" fmla="*/ 253 w 378"/>
                      <a:gd name="T79" fmla="*/ 78 h 424"/>
                      <a:gd name="T80" fmla="*/ 269 w 378"/>
                      <a:gd name="T81" fmla="*/ 84 h 424"/>
                      <a:gd name="T82" fmla="*/ 307 w 378"/>
                      <a:gd name="T83" fmla="*/ 88 h 424"/>
                      <a:gd name="T84" fmla="*/ 308 w 378"/>
                      <a:gd name="T85" fmla="*/ 113 h 424"/>
                      <a:gd name="T86" fmla="*/ 310 w 378"/>
                      <a:gd name="T87" fmla="*/ 158 h 424"/>
                      <a:gd name="T88" fmla="*/ 322 w 378"/>
                      <a:gd name="T89" fmla="*/ 185 h 424"/>
                      <a:gd name="T90" fmla="*/ 321 w 378"/>
                      <a:gd name="T91" fmla="*/ 202 h 424"/>
                      <a:gd name="T92" fmla="*/ 329 w 378"/>
                      <a:gd name="T93" fmla="*/ 205 h 424"/>
                      <a:gd name="T94" fmla="*/ 357 w 378"/>
                      <a:gd name="T95" fmla="*/ 201 h 424"/>
                      <a:gd name="T96" fmla="*/ 373 w 378"/>
                      <a:gd name="T97" fmla="*/ 200 h 424"/>
                      <a:gd name="T98" fmla="*/ 33 w 378"/>
                      <a:gd name="T99" fmla="*/ 10 h 424"/>
                      <a:gd name="T100" fmla="*/ 22 w 378"/>
                      <a:gd name="T101" fmla="*/ 20 h 424"/>
                      <a:gd name="T102" fmla="*/ 19 w 378"/>
                      <a:gd name="T103" fmla="*/ 40 h 424"/>
                      <a:gd name="T104" fmla="*/ 14 w 378"/>
                      <a:gd name="T105" fmla="*/ 32 h 424"/>
                      <a:gd name="T106" fmla="*/ 12 w 378"/>
                      <a:gd name="T107" fmla="*/ 12 h 424"/>
                      <a:gd name="T108" fmla="*/ 23 w 378"/>
                      <a:gd name="T109" fmla="*/ 5 h 424"/>
                      <a:gd name="T110" fmla="*/ 38 w 378"/>
                      <a:gd name="T111" fmla="*/ 4 h 4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378" h="424">
                        <a:moveTo>
                          <a:pt x="374" y="198"/>
                        </a:moveTo>
                        <a:lnTo>
                          <a:pt x="375" y="202"/>
                        </a:lnTo>
                        <a:lnTo>
                          <a:pt x="376" y="208"/>
                        </a:lnTo>
                        <a:lnTo>
                          <a:pt x="376" y="212"/>
                        </a:lnTo>
                        <a:lnTo>
                          <a:pt x="377" y="214"/>
                        </a:lnTo>
                        <a:lnTo>
                          <a:pt x="377" y="214"/>
                        </a:lnTo>
                        <a:lnTo>
                          <a:pt x="376" y="216"/>
                        </a:lnTo>
                        <a:lnTo>
                          <a:pt x="376" y="218"/>
                        </a:lnTo>
                        <a:lnTo>
                          <a:pt x="375" y="220"/>
                        </a:lnTo>
                        <a:lnTo>
                          <a:pt x="374" y="222"/>
                        </a:lnTo>
                        <a:lnTo>
                          <a:pt x="375" y="224"/>
                        </a:lnTo>
                        <a:lnTo>
                          <a:pt x="374" y="229"/>
                        </a:lnTo>
                        <a:lnTo>
                          <a:pt x="374" y="233"/>
                        </a:lnTo>
                        <a:lnTo>
                          <a:pt x="374" y="236"/>
                        </a:lnTo>
                        <a:lnTo>
                          <a:pt x="375" y="244"/>
                        </a:lnTo>
                        <a:lnTo>
                          <a:pt x="375" y="246"/>
                        </a:lnTo>
                        <a:lnTo>
                          <a:pt x="374" y="250"/>
                        </a:lnTo>
                        <a:lnTo>
                          <a:pt x="373" y="253"/>
                        </a:lnTo>
                        <a:lnTo>
                          <a:pt x="372" y="256"/>
                        </a:lnTo>
                        <a:lnTo>
                          <a:pt x="372" y="258"/>
                        </a:lnTo>
                        <a:lnTo>
                          <a:pt x="374" y="263"/>
                        </a:lnTo>
                        <a:lnTo>
                          <a:pt x="374" y="264"/>
                        </a:lnTo>
                        <a:lnTo>
                          <a:pt x="372" y="264"/>
                        </a:lnTo>
                        <a:lnTo>
                          <a:pt x="371" y="264"/>
                        </a:lnTo>
                        <a:lnTo>
                          <a:pt x="364" y="264"/>
                        </a:lnTo>
                        <a:lnTo>
                          <a:pt x="355" y="264"/>
                        </a:lnTo>
                        <a:lnTo>
                          <a:pt x="346" y="264"/>
                        </a:lnTo>
                        <a:lnTo>
                          <a:pt x="337" y="264"/>
                        </a:lnTo>
                        <a:lnTo>
                          <a:pt x="329" y="264"/>
                        </a:lnTo>
                        <a:lnTo>
                          <a:pt x="321" y="264"/>
                        </a:lnTo>
                        <a:lnTo>
                          <a:pt x="313" y="264"/>
                        </a:lnTo>
                        <a:lnTo>
                          <a:pt x="313" y="269"/>
                        </a:lnTo>
                        <a:lnTo>
                          <a:pt x="313" y="279"/>
                        </a:lnTo>
                        <a:lnTo>
                          <a:pt x="313" y="289"/>
                        </a:lnTo>
                        <a:lnTo>
                          <a:pt x="313" y="299"/>
                        </a:lnTo>
                        <a:lnTo>
                          <a:pt x="313" y="309"/>
                        </a:lnTo>
                        <a:lnTo>
                          <a:pt x="313" y="320"/>
                        </a:lnTo>
                        <a:lnTo>
                          <a:pt x="313" y="329"/>
                        </a:lnTo>
                        <a:lnTo>
                          <a:pt x="313" y="340"/>
                        </a:lnTo>
                        <a:lnTo>
                          <a:pt x="313" y="350"/>
                        </a:lnTo>
                        <a:lnTo>
                          <a:pt x="313" y="357"/>
                        </a:lnTo>
                        <a:lnTo>
                          <a:pt x="315" y="367"/>
                        </a:lnTo>
                        <a:lnTo>
                          <a:pt x="319" y="378"/>
                        </a:lnTo>
                        <a:lnTo>
                          <a:pt x="320" y="378"/>
                        </a:lnTo>
                        <a:lnTo>
                          <a:pt x="323" y="381"/>
                        </a:lnTo>
                        <a:lnTo>
                          <a:pt x="328" y="384"/>
                        </a:lnTo>
                        <a:lnTo>
                          <a:pt x="331" y="388"/>
                        </a:lnTo>
                        <a:lnTo>
                          <a:pt x="336" y="393"/>
                        </a:lnTo>
                        <a:lnTo>
                          <a:pt x="343" y="400"/>
                        </a:lnTo>
                        <a:lnTo>
                          <a:pt x="350" y="406"/>
                        </a:lnTo>
                        <a:lnTo>
                          <a:pt x="356" y="411"/>
                        </a:lnTo>
                        <a:lnTo>
                          <a:pt x="347" y="413"/>
                        </a:lnTo>
                        <a:lnTo>
                          <a:pt x="333" y="416"/>
                        </a:lnTo>
                        <a:lnTo>
                          <a:pt x="324" y="417"/>
                        </a:lnTo>
                        <a:lnTo>
                          <a:pt x="313" y="419"/>
                        </a:lnTo>
                        <a:lnTo>
                          <a:pt x="305" y="420"/>
                        </a:lnTo>
                        <a:lnTo>
                          <a:pt x="296" y="422"/>
                        </a:lnTo>
                        <a:lnTo>
                          <a:pt x="294" y="422"/>
                        </a:lnTo>
                        <a:lnTo>
                          <a:pt x="292" y="421"/>
                        </a:lnTo>
                        <a:lnTo>
                          <a:pt x="287" y="421"/>
                        </a:lnTo>
                        <a:lnTo>
                          <a:pt x="280" y="422"/>
                        </a:lnTo>
                        <a:lnTo>
                          <a:pt x="275" y="423"/>
                        </a:lnTo>
                        <a:lnTo>
                          <a:pt x="272" y="422"/>
                        </a:lnTo>
                        <a:lnTo>
                          <a:pt x="268" y="421"/>
                        </a:lnTo>
                        <a:lnTo>
                          <a:pt x="265" y="419"/>
                        </a:lnTo>
                        <a:lnTo>
                          <a:pt x="259" y="418"/>
                        </a:lnTo>
                        <a:lnTo>
                          <a:pt x="250" y="419"/>
                        </a:lnTo>
                        <a:lnTo>
                          <a:pt x="242" y="418"/>
                        </a:lnTo>
                        <a:lnTo>
                          <a:pt x="234" y="417"/>
                        </a:lnTo>
                        <a:lnTo>
                          <a:pt x="228" y="416"/>
                        </a:lnTo>
                        <a:lnTo>
                          <a:pt x="225" y="416"/>
                        </a:lnTo>
                        <a:lnTo>
                          <a:pt x="220" y="416"/>
                        </a:lnTo>
                        <a:lnTo>
                          <a:pt x="217" y="415"/>
                        </a:lnTo>
                        <a:lnTo>
                          <a:pt x="214" y="413"/>
                        </a:lnTo>
                        <a:lnTo>
                          <a:pt x="210" y="409"/>
                        </a:lnTo>
                        <a:lnTo>
                          <a:pt x="206" y="405"/>
                        </a:lnTo>
                        <a:lnTo>
                          <a:pt x="206" y="404"/>
                        </a:lnTo>
                        <a:lnTo>
                          <a:pt x="205" y="403"/>
                        </a:lnTo>
                        <a:lnTo>
                          <a:pt x="203" y="403"/>
                        </a:lnTo>
                        <a:lnTo>
                          <a:pt x="195" y="403"/>
                        </a:lnTo>
                        <a:lnTo>
                          <a:pt x="186" y="403"/>
                        </a:lnTo>
                        <a:lnTo>
                          <a:pt x="182" y="403"/>
                        </a:lnTo>
                        <a:lnTo>
                          <a:pt x="170" y="403"/>
                        </a:lnTo>
                        <a:lnTo>
                          <a:pt x="158" y="403"/>
                        </a:lnTo>
                        <a:lnTo>
                          <a:pt x="147" y="403"/>
                        </a:lnTo>
                        <a:lnTo>
                          <a:pt x="135" y="403"/>
                        </a:lnTo>
                        <a:lnTo>
                          <a:pt x="123" y="403"/>
                        </a:lnTo>
                        <a:lnTo>
                          <a:pt x="111" y="403"/>
                        </a:lnTo>
                        <a:lnTo>
                          <a:pt x="99" y="403"/>
                        </a:lnTo>
                        <a:lnTo>
                          <a:pt x="88" y="403"/>
                        </a:lnTo>
                        <a:lnTo>
                          <a:pt x="82" y="403"/>
                        </a:lnTo>
                        <a:lnTo>
                          <a:pt x="75" y="403"/>
                        </a:lnTo>
                        <a:lnTo>
                          <a:pt x="69" y="403"/>
                        </a:lnTo>
                        <a:lnTo>
                          <a:pt x="68" y="403"/>
                        </a:lnTo>
                        <a:lnTo>
                          <a:pt x="67" y="403"/>
                        </a:lnTo>
                        <a:lnTo>
                          <a:pt x="66" y="402"/>
                        </a:lnTo>
                        <a:lnTo>
                          <a:pt x="63" y="400"/>
                        </a:lnTo>
                        <a:lnTo>
                          <a:pt x="60" y="398"/>
                        </a:lnTo>
                        <a:lnTo>
                          <a:pt x="55" y="395"/>
                        </a:lnTo>
                        <a:lnTo>
                          <a:pt x="53" y="392"/>
                        </a:lnTo>
                        <a:lnTo>
                          <a:pt x="50" y="391"/>
                        </a:lnTo>
                        <a:lnTo>
                          <a:pt x="47" y="390"/>
                        </a:lnTo>
                        <a:lnTo>
                          <a:pt x="44" y="389"/>
                        </a:lnTo>
                        <a:lnTo>
                          <a:pt x="41" y="389"/>
                        </a:lnTo>
                        <a:lnTo>
                          <a:pt x="37" y="391"/>
                        </a:lnTo>
                        <a:lnTo>
                          <a:pt x="34" y="392"/>
                        </a:lnTo>
                        <a:lnTo>
                          <a:pt x="32" y="394"/>
                        </a:lnTo>
                        <a:lnTo>
                          <a:pt x="28" y="395"/>
                        </a:lnTo>
                        <a:lnTo>
                          <a:pt x="24" y="397"/>
                        </a:lnTo>
                        <a:lnTo>
                          <a:pt x="19" y="397"/>
                        </a:lnTo>
                        <a:lnTo>
                          <a:pt x="17" y="397"/>
                        </a:lnTo>
                        <a:lnTo>
                          <a:pt x="14" y="397"/>
                        </a:lnTo>
                        <a:lnTo>
                          <a:pt x="11" y="395"/>
                        </a:lnTo>
                        <a:lnTo>
                          <a:pt x="8" y="396"/>
                        </a:lnTo>
                        <a:lnTo>
                          <a:pt x="5" y="398"/>
                        </a:lnTo>
                        <a:lnTo>
                          <a:pt x="0" y="398"/>
                        </a:lnTo>
                        <a:lnTo>
                          <a:pt x="1" y="386"/>
                        </a:lnTo>
                        <a:lnTo>
                          <a:pt x="2" y="381"/>
                        </a:lnTo>
                        <a:lnTo>
                          <a:pt x="2" y="375"/>
                        </a:lnTo>
                        <a:lnTo>
                          <a:pt x="1" y="358"/>
                        </a:lnTo>
                        <a:lnTo>
                          <a:pt x="0" y="356"/>
                        </a:lnTo>
                        <a:lnTo>
                          <a:pt x="0" y="353"/>
                        </a:lnTo>
                        <a:lnTo>
                          <a:pt x="3" y="351"/>
                        </a:lnTo>
                        <a:lnTo>
                          <a:pt x="5" y="350"/>
                        </a:lnTo>
                        <a:lnTo>
                          <a:pt x="6" y="347"/>
                        </a:lnTo>
                        <a:lnTo>
                          <a:pt x="8" y="344"/>
                        </a:lnTo>
                        <a:lnTo>
                          <a:pt x="9" y="335"/>
                        </a:lnTo>
                        <a:lnTo>
                          <a:pt x="16" y="315"/>
                        </a:lnTo>
                        <a:lnTo>
                          <a:pt x="19" y="297"/>
                        </a:lnTo>
                        <a:lnTo>
                          <a:pt x="23" y="288"/>
                        </a:lnTo>
                        <a:lnTo>
                          <a:pt x="24" y="278"/>
                        </a:lnTo>
                        <a:lnTo>
                          <a:pt x="35" y="265"/>
                        </a:lnTo>
                        <a:lnTo>
                          <a:pt x="38" y="257"/>
                        </a:lnTo>
                        <a:lnTo>
                          <a:pt x="43" y="253"/>
                        </a:lnTo>
                        <a:lnTo>
                          <a:pt x="51" y="249"/>
                        </a:lnTo>
                        <a:lnTo>
                          <a:pt x="56" y="242"/>
                        </a:lnTo>
                        <a:lnTo>
                          <a:pt x="59" y="237"/>
                        </a:lnTo>
                        <a:lnTo>
                          <a:pt x="62" y="227"/>
                        </a:lnTo>
                        <a:lnTo>
                          <a:pt x="62" y="217"/>
                        </a:lnTo>
                        <a:lnTo>
                          <a:pt x="64" y="203"/>
                        </a:lnTo>
                        <a:lnTo>
                          <a:pt x="64" y="200"/>
                        </a:lnTo>
                        <a:lnTo>
                          <a:pt x="61" y="194"/>
                        </a:lnTo>
                        <a:lnTo>
                          <a:pt x="60" y="190"/>
                        </a:lnTo>
                        <a:lnTo>
                          <a:pt x="58" y="187"/>
                        </a:lnTo>
                        <a:lnTo>
                          <a:pt x="55" y="184"/>
                        </a:lnTo>
                        <a:lnTo>
                          <a:pt x="53" y="179"/>
                        </a:lnTo>
                        <a:lnTo>
                          <a:pt x="49" y="171"/>
                        </a:lnTo>
                        <a:lnTo>
                          <a:pt x="47" y="166"/>
                        </a:lnTo>
                        <a:lnTo>
                          <a:pt x="44" y="162"/>
                        </a:lnTo>
                        <a:lnTo>
                          <a:pt x="44" y="157"/>
                        </a:lnTo>
                        <a:lnTo>
                          <a:pt x="43" y="152"/>
                        </a:lnTo>
                        <a:lnTo>
                          <a:pt x="40" y="147"/>
                        </a:lnTo>
                        <a:lnTo>
                          <a:pt x="38" y="142"/>
                        </a:lnTo>
                        <a:lnTo>
                          <a:pt x="38" y="140"/>
                        </a:lnTo>
                        <a:lnTo>
                          <a:pt x="39" y="138"/>
                        </a:lnTo>
                        <a:lnTo>
                          <a:pt x="41" y="137"/>
                        </a:lnTo>
                        <a:lnTo>
                          <a:pt x="40" y="138"/>
                        </a:lnTo>
                        <a:lnTo>
                          <a:pt x="39" y="139"/>
                        </a:lnTo>
                        <a:lnTo>
                          <a:pt x="40" y="140"/>
                        </a:lnTo>
                        <a:lnTo>
                          <a:pt x="49" y="131"/>
                        </a:lnTo>
                        <a:lnTo>
                          <a:pt x="50" y="129"/>
                        </a:lnTo>
                        <a:lnTo>
                          <a:pt x="50" y="126"/>
                        </a:lnTo>
                        <a:lnTo>
                          <a:pt x="49" y="124"/>
                        </a:lnTo>
                        <a:lnTo>
                          <a:pt x="50" y="121"/>
                        </a:lnTo>
                        <a:lnTo>
                          <a:pt x="41" y="103"/>
                        </a:lnTo>
                        <a:lnTo>
                          <a:pt x="34" y="86"/>
                        </a:lnTo>
                        <a:lnTo>
                          <a:pt x="33" y="77"/>
                        </a:lnTo>
                        <a:lnTo>
                          <a:pt x="23" y="66"/>
                        </a:lnTo>
                        <a:lnTo>
                          <a:pt x="20" y="58"/>
                        </a:lnTo>
                        <a:lnTo>
                          <a:pt x="18" y="54"/>
                        </a:lnTo>
                        <a:lnTo>
                          <a:pt x="16" y="52"/>
                        </a:lnTo>
                        <a:lnTo>
                          <a:pt x="17" y="51"/>
                        </a:lnTo>
                        <a:lnTo>
                          <a:pt x="19" y="51"/>
                        </a:lnTo>
                        <a:lnTo>
                          <a:pt x="25" y="49"/>
                        </a:lnTo>
                        <a:lnTo>
                          <a:pt x="32" y="48"/>
                        </a:lnTo>
                        <a:lnTo>
                          <a:pt x="39" y="45"/>
                        </a:lnTo>
                        <a:lnTo>
                          <a:pt x="40" y="44"/>
                        </a:lnTo>
                        <a:lnTo>
                          <a:pt x="44" y="44"/>
                        </a:lnTo>
                        <a:lnTo>
                          <a:pt x="47" y="44"/>
                        </a:lnTo>
                        <a:lnTo>
                          <a:pt x="49" y="44"/>
                        </a:lnTo>
                        <a:lnTo>
                          <a:pt x="50" y="44"/>
                        </a:lnTo>
                        <a:lnTo>
                          <a:pt x="58" y="44"/>
                        </a:lnTo>
                        <a:lnTo>
                          <a:pt x="61" y="44"/>
                        </a:lnTo>
                        <a:lnTo>
                          <a:pt x="68" y="44"/>
                        </a:lnTo>
                        <a:lnTo>
                          <a:pt x="72" y="44"/>
                        </a:lnTo>
                        <a:lnTo>
                          <a:pt x="75" y="44"/>
                        </a:lnTo>
                        <a:lnTo>
                          <a:pt x="81" y="44"/>
                        </a:lnTo>
                        <a:lnTo>
                          <a:pt x="89" y="44"/>
                        </a:lnTo>
                        <a:lnTo>
                          <a:pt x="92" y="44"/>
                        </a:lnTo>
                        <a:lnTo>
                          <a:pt x="102" y="44"/>
                        </a:lnTo>
                        <a:lnTo>
                          <a:pt x="113" y="44"/>
                        </a:lnTo>
                        <a:lnTo>
                          <a:pt x="122" y="44"/>
                        </a:lnTo>
                        <a:lnTo>
                          <a:pt x="132" y="44"/>
                        </a:lnTo>
                        <a:lnTo>
                          <a:pt x="140" y="44"/>
                        </a:lnTo>
                        <a:lnTo>
                          <a:pt x="143" y="45"/>
                        </a:lnTo>
                        <a:lnTo>
                          <a:pt x="147" y="47"/>
                        </a:lnTo>
                        <a:lnTo>
                          <a:pt x="148" y="49"/>
                        </a:lnTo>
                        <a:lnTo>
                          <a:pt x="149" y="49"/>
                        </a:lnTo>
                        <a:lnTo>
                          <a:pt x="150" y="51"/>
                        </a:lnTo>
                        <a:lnTo>
                          <a:pt x="151" y="53"/>
                        </a:lnTo>
                        <a:lnTo>
                          <a:pt x="152" y="56"/>
                        </a:lnTo>
                        <a:lnTo>
                          <a:pt x="152" y="58"/>
                        </a:lnTo>
                        <a:lnTo>
                          <a:pt x="152" y="62"/>
                        </a:lnTo>
                        <a:lnTo>
                          <a:pt x="153" y="67"/>
                        </a:lnTo>
                        <a:lnTo>
                          <a:pt x="155" y="71"/>
                        </a:lnTo>
                        <a:lnTo>
                          <a:pt x="159" y="77"/>
                        </a:lnTo>
                        <a:lnTo>
                          <a:pt x="160" y="80"/>
                        </a:lnTo>
                        <a:lnTo>
                          <a:pt x="159" y="84"/>
                        </a:lnTo>
                        <a:lnTo>
                          <a:pt x="160" y="87"/>
                        </a:lnTo>
                        <a:lnTo>
                          <a:pt x="163" y="90"/>
                        </a:lnTo>
                        <a:lnTo>
                          <a:pt x="165" y="91"/>
                        </a:lnTo>
                        <a:lnTo>
                          <a:pt x="165" y="93"/>
                        </a:lnTo>
                        <a:lnTo>
                          <a:pt x="168" y="98"/>
                        </a:lnTo>
                        <a:lnTo>
                          <a:pt x="173" y="106"/>
                        </a:lnTo>
                        <a:lnTo>
                          <a:pt x="177" y="112"/>
                        </a:lnTo>
                        <a:lnTo>
                          <a:pt x="179" y="112"/>
                        </a:lnTo>
                        <a:lnTo>
                          <a:pt x="181" y="112"/>
                        </a:lnTo>
                        <a:lnTo>
                          <a:pt x="185" y="112"/>
                        </a:lnTo>
                        <a:lnTo>
                          <a:pt x="189" y="112"/>
                        </a:lnTo>
                        <a:lnTo>
                          <a:pt x="192" y="113"/>
                        </a:lnTo>
                        <a:lnTo>
                          <a:pt x="193" y="112"/>
                        </a:lnTo>
                        <a:lnTo>
                          <a:pt x="197" y="110"/>
                        </a:lnTo>
                        <a:lnTo>
                          <a:pt x="202" y="109"/>
                        </a:lnTo>
                        <a:lnTo>
                          <a:pt x="206" y="109"/>
                        </a:lnTo>
                        <a:lnTo>
                          <a:pt x="209" y="108"/>
                        </a:lnTo>
                        <a:lnTo>
                          <a:pt x="211" y="108"/>
                        </a:lnTo>
                        <a:lnTo>
                          <a:pt x="219" y="109"/>
                        </a:lnTo>
                        <a:lnTo>
                          <a:pt x="220" y="109"/>
                        </a:lnTo>
                        <a:lnTo>
                          <a:pt x="227" y="109"/>
                        </a:lnTo>
                        <a:lnTo>
                          <a:pt x="233" y="108"/>
                        </a:lnTo>
                        <a:lnTo>
                          <a:pt x="233" y="100"/>
                        </a:lnTo>
                        <a:lnTo>
                          <a:pt x="233" y="99"/>
                        </a:lnTo>
                        <a:lnTo>
                          <a:pt x="235" y="96"/>
                        </a:lnTo>
                        <a:lnTo>
                          <a:pt x="237" y="93"/>
                        </a:lnTo>
                        <a:lnTo>
                          <a:pt x="237" y="90"/>
                        </a:lnTo>
                        <a:lnTo>
                          <a:pt x="237" y="87"/>
                        </a:lnTo>
                        <a:lnTo>
                          <a:pt x="238" y="83"/>
                        </a:lnTo>
                        <a:lnTo>
                          <a:pt x="242" y="80"/>
                        </a:lnTo>
                        <a:lnTo>
                          <a:pt x="249" y="78"/>
                        </a:lnTo>
                        <a:lnTo>
                          <a:pt x="253" y="78"/>
                        </a:lnTo>
                        <a:lnTo>
                          <a:pt x="259" y="77"/>
                        </a:lnTo>
                        <a:lnTo>
                          <a:pt x="268" y="76"/>
                        </a:lnTo>
                        <a:lnTo>
                          <a:pt x="271" y="76"/>
                        </a:lnTo>
                        <a:lnTo>
                          <a:pt x="271" y="77"/>
                        </a:lnTo>
                        <a:lnTo>
                          <a:pt x="269" y="82"/>
                        </a:lnTo>
                        <a:lnTo>
                          <a:pt x="269" y="84"/>
                        </a:lnTo>
                        <a:lnTo>
                          <a:pt x="270" y="86"/>
                        </a:lnTo>
                        <a:lnTo>
                          <a:pt x="271" y="87"/>
                        </a:lnTo>
                        <a:lnTo>
                          <a:pt x="281" y="87"/>
                        </a:lnTo>
                        <a:lnTo>
                          <a:pt x="290" y="87"/>
                        </a:lnTo>
                        <a:lnTo>
                          <a:pt x="299" y="88"/>
                        </a:lnTo>
                        <a:lnTo>
                          <a:pt x="307" y="88"/>
                        </a:lnTo>
                        <a:lnTo>
                          <a:pt x="307" y="88"/>
                        </a:lnTo>
                        <a:lnTo>
                          <a:pt x="308" y="88"/>
                        </a:lnTo>
                        <a:lnTo>
                          <a:pt x="309" y="91"/>
                        </a:lnTo>
                        <a:lnTo>
                          <a:pt x="309" y="97"/>
                        </a:lnTo>
                        <a:lnTo>
                          <a:pt x="307" y="105"/>
                        </a:lnTo>
                        <a:lnTo>
                          <a:pt x="308" y="113"/>
                        </a:lnTo>
                        <a:lnTo>
                          <a:pt x="311" y="120"/>
                        </a:lnTo>
                        <a:lnTo>
                          <a:pt x="311" y="131"/>
                        </a:lnTo>
                        <a:lnTo>
                          <a:pt x="310" y="137"/>
                        </a:lnTo>
                        <a:lnTo>
                          <a:pt x="309" y="145"/>
                        </a:lnTo>
                        <a:lnTo>
                          <a:pt x="308" y="154"/>
                        </a:lnTo>
                        <a:lnTo>
                          <a:pt x="310" y="158"/>
                        </a:lnTo>
                        <a:lnTo>
                          <a:pt x="313" y="162"/>
                        </a:lnTo>
                        <a:lnTo>
                          <a:pt x="317" y="167"/>
                        </a:lnTo>
                        <a:lnTo>
                          <a:pt x="320" y="172"/>
                        </a:lnTo>
                        <a:lnTo>
                          <a:pt x="322" y="179"/>
                        </a:lnTo>
                        <a:lnTo>
                          <a:pt x="323" y="183"/>
                        </a:lnTo>
                        <a:lnTo>
                          <a:pt x="322" y="185"/>
                        </a:lnTo>
                        <a:lnTo>
                          <a:pt x="322" y="188"/>
                        </a:lnTo>
                        <a:lnTo>
                          <a:pt x="324" y="192"/>
                        </a:lnTo>
                        <a:lnTo>
                          <a:pt x="322" y="195"/>
                        </a:lnTo>
                        <a:lnTo>
                          <a:pt x="320" y="197"/>
                        </a:lnTo>
                        <a:lnTo>
                          <a:pt x="320" y="199"/>
                        </a:lnTo>
                        <a:lnTo>
                          <a:pt x="321" y="202"/>
                        </a:lnTo>
                        <a:lnTo>
                          <a:pt x="321" y="206"/>
                        </a:lnTo>
                        <a:lnTo>
                          <a:pt x="322" y="207"/>
                        </a:lnTo>
                        <a:lnTo>
                          <a:pt x="322" y="208"/>
                        </a:lnTo>
                        <a:lnTo>
                          <a:pt x="324" y="208"/>
                        </a:lnTo>
                        <a:lnTo>
                          <a:pt x="326" y="207"/>
                        </a:lnTo>
                        <a:lnTo>
                          <a:pt x="329" y="205"/>
                        </a:lnTo>
                        <a:lnTo>
                          <a:pt x="331" y="203"/>
                        </a:lnTo>
                        <a:lnTo>
                          <a:pt x="335" y="204"/>
                        </a:lnTo>
                        <a:lnTo>
                          <a:pt x="339" y="205"/>
                        </a:lnTo>
                        <a:lnTo>
                          <a:pt x="347" y="205"/>
                        </a:lnTo>
                        <a:lnTo>
                          <a:pt x="349" y="204"/>
                        </a:lnTo>
                        <a:lnTo>
                          <a:pt x="357" y="201"/>
                        </a:lnTo>
                        <a:lnTo>
                          <a:pt x="359" y="201"/>
                        </a:lnTo>
                        <a:lnTo>
                          <a:pt x="362" y="201"/>
                        </a:lnTo>
                        <a:lnTo>
                          <a:pt x="366" y="202"/>
                        </a:lnTo>
                        <a:lnTo>
                          <a:pt x="370" y="202"/>
                        </a:lnTo>
                        <a:lnTo>
                          <a:pt x="373" y="201"/>
                        </a:lnTo>
                        <a:lnTo>
                          <a:pt x="373" y="200"/>
                        </a:lnTo>
                        <a:lnTo>
                          <a:pt x="373" y="199"/>
                        </a:lnTo>
                        <a:lnTo>
                          <a:pt x="374" y="198"/>
                        </a:lnTo>
                        <a:close/>
                        <a:moveTo>
                          <a:pt x="40" y="6"/>
                        </a:moveTo>
                        <a:lnTo>
                          <a:pt x="40" y="6"/>
                        </a:lnTo>
                        <a:lnTo>
                          <a:pt x="36" y="8"/>
                        </a:lnTo>
                        <a:lnTo>
                          <a:pt x="33" y="10"/>
                        </a:lnTo>
                        <a:lnTo>
                          <a:pt x="28" y="15"/>
                        </a:lnTo>
                        <a:lnTo>
                          <a:pt x="26" y="17"/>
                        </a:lnTo>
                        <a:lnTo>
                          <a:pt x="25" y="17"/>
                        </a:lnTo>
                        <a:lnTo>
                          <a:pt x="23" y="19"/>
                        </a:lnTo>
                        <a:lnTo>
                          <a:pt x="22" y="19"/>
                        </a:lnTo>
                        <a:lnTo>
                          <a:pt x="22" y="20"/>
                        </a:lnTo>
                        <a:lnTo>
                          <a:pt x="22" y="21"/>
                        </a:lnTo>
                        <a:lnTo>
                          <a:pt x="23" y="22"/>
                        </a:lnTo>
                        <a:lnTo>
                          <a:pt x="23" y="30"/>
                        </a:lnTo>
                        <a:lnTo>
                          <a:pt x="23" y="39"/>
                        </a:lnTo>
                        <a:lnTo>
                          <a:pt x="22" y="40"/>
                        </a:lnTo>
                        <a:lnTo>
                          <a:pt x="19" y="40"/>
                        </a:lnTo>
                        <a:lnTo>
                          <a:pt x="16" y="40"/>
                        </a:lnTo>
                        <a:lnTo>
                          <a:pt x="14" y="41"/>
                        </a:lnTo>
                        <a:lnTo>
                          <a:pt x="14" y="40"/>
                        </a:lnTo>
                        <a:lnTo>
                          <a:pt x="12" y="36"/>
                        </a:lnTo>
                        <a:lnTo>
                          <a:pt x="13" y="34"/>
                        </a:lnTo>
                        <a:lnTo>
                          <a:pt x="14" y="32"/>
                        </a:lnTo>
                        <a:lnTo>
                          <a:pt x="13" y="27"/>
                        </a:lnTo>
                        <a:lnTo>
                          <a:pt x="11" y="24"/>
                        </a:lnTo>
                        <a:lnTo>
                          <a:pt x="9" y="19"/>
                        </a:lnTo>
                        <a:lnTo>
                          <a:pt x="8" y="17"/>
                        </a:lnTo>
                        <a:lnTo>
                          <a:pt x="10" y="16"/>
                        </a:lnTo>
                        <a:lnTo>
                          <a:pt x="12" y="12"/>
                        </a:lnTo>
                        <a:lnTo>
                          <a:pt x="14" y="11"/>
                        </a:lnTo>
                        <a:lnTo>
                          <a:pt x="17" y="10"/>
                        </a:lnTo>
                        <a:lnTo>
                          <a:pt x="18" y="9"/>
                        </a:lnTo>
                        <a:lnTo>
                          <a:pt x="19" y="7"/>
                        </a:lnTo>
                        <a:lnTo>
                          <a:pt x="19" y="6"/>
                        </a:lnTo>
                        <a:lnTo>
                          <a:pt x="23" y="5"/>
                        </a:lnTo>
                        <a:lnTo>
                          <a:pt x="27" y="3"/>
                        </a:lnTo>
                        <a:lnTo>
                          <a:pt x="29" y="1"/>
                        </a:lnTo>
                        <a:lnTo>
                          <a:pt x="32" y="0"/>
                        </a:lnTo>
                        <a:lnTo>
                          <a:pt x="33" y="0"/>
                        </a:lnTo>
                        <a:lnTo>
                          <a:pt x="34" y="0"/>
                        </a:lnTo>
                        <a:lnTo>
                          <a:pt x="38" y="4"/>
                        </a:lnTo>
                        <a:lnTo>
                          <a:pt x="39" y="6"/>
                        </a:lnTo>
                        <a:lnTo>
                          <a:pt x="40" y="6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46" name="Freeform 1020">
                    <a:extLst>
                      <a:ext uri="{FF2B5EF4-FFF2-40B4-BE49-F238E27FC236}">
                        <a16:creationId xmlns:a16="http://schemas.microsoft.com/office/drawing/2014/main" id="{D0ADAAFC-90A9-960D-ACE6-74106743925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435151" y="9324330"/>
                    <a:ext cx="302110" cy="219717"/>
                  </a:xfrm>
                  <a:custGeom>
                    <a:avLst/>
                    <a:gdLst>
                      <a:gd name="T0" fmla="*/ 174 w 243"/>
                      <a:gd name="T1" fmla="*/ 13 h 177"/>
                      <a:gd name="T2" fmla="*/ 181 w 243"/>
                      <a:gd name="T3" fmla="*/ 26 h 177"/>
                      <a:gd name="T4" fmla="*/ 185 w 243"/>
                      <a:gd name="T5" fmla="*/ 39 h 177"/>
                      <a:gd name="T6" fmla="*/ 193 w 243"/>
                      <a:gd name="T7" fmla="*/ 44 h 177"/>
                      <a:gd name="T8" fmla="*/ 198 w 243"/>
                      <a:gd name="T9" fmla="*/ 47 h 177"/>
                      <a:gd name="T10" fmla="*/ 205 w 243"/>
                      <a:gd name="T11" fmla="*/ 54 h 177"/>
                      <a:gd name="T12" fmla="*/ 198 w 243"/>
                      <a:gd name="T13" fmla="*/ 59 h 177"/>
                      <a:gd name="T14" fmla="*/ 209 w 243"/>
                      <a:gd name="T15" fmla="*/ 70 h 177"/>
                      <a:gd name="T16" fmla="*/ 223 w 243"/>
                      <a:gd name="T17" fmla="*/ 76 h 177"/>
                      <a:gd name="T18" fmla="*/ 232 w 243"/>
                      <a:gd name="T19" fmla="*/ 74 h 177"/>
                      <a:gd name="T20" fmla="*/ 237 w 243"/>
                      <a:gd name="T21" fmla="*/ 81 h 177"/>
                      <a:gd name="T22" fmla="*/ 232 w 243"/>
                      <a:gd name="T23" fmla="*/ 84 h 177"/>
                      <a:gd name="T24" fmla="*/ 236 w 243"/>
                      <a:gd name="T25" fmla="*/ 92 h 177"/>
                      <a:gd name="T26" fmla="*/ 239 w 243"/>
                      <a:gd name="T27" fmla="*/ 105 h 177"/>
                      <a:gd name="T28" fmla="*/ 218 w 243"/>
                      <a:gd name="T29" fmla="*/ 115 h 177"/>
                      <a:gd name="T30" fmla="*/ 212 w 243"/>
                      <a:gd name="T31" fmla="*/ 114 h 177"/>
                      <a:gd name="T32" fmla="*/ 208 w 243"/>
                      <a:gd name="T33" fmla="*/ 118 h 177"/>
                      <a:gd name="T34" fmla="*/ 204 w 243"/>
                      <a:gd name="T35" fmla="*/ 121 h 177"/>
                      <a:gd name="T36" fmla="*/ 202 w 243"/>
                      <a:gd name="T37" fmla="*/ 124 h 177"/>
                      <a:gd name="T38" fmla="*/ 198 w 243"/>
                      <a:gd name="T39" fmla="*/ 126 h 177"/>
                      <a:gd name="T40" fmla="*/ 185 w 243"/>
                      <a:gd name="T41" fmla="*/ 128 h 177"/>
                      <a:gd name="T42" fmla="*/ 173 w 243"/>
                      <a:gd name="T43" fmla="*/ 125 h 177"/>
                      <a:gd name="T44" fmla="*/ 158 w 243"/>
                      <a:gd name="T45" fmla="*/ 124 h 177"/>
                      <a:gd name="T46" fmla="*/ 154 w 243"/>
                      <a:gd name="T47" fmla="*/ 127 h 177"/>
                      <a:gd name="T48" fmla="*/ 149 w 243"/>
                      <a:gd name="T49" fmla="*/ 129 h 177"/>
                      <a:gd name="T50" fmla="*/ 139 w 243"/>
                      <a:gd name="T51" fmla="*/ 127 h 177"/>
                      <a:gd name="T52" fmla="*/ 120 w 243"/>
                      <a:gd name="T53" fmla="*/ 127 h 177"/>
                      <a:gd name="T54" fmla="*/ 92 w 243"/>
                      <a:gd name="T55" fmla="*/ 127 h 177"/>
                      <a:gd name="T56" fmla="*/ 81 w 243"/>
                      <a:gd name="T57" fmla="*/ 127 h 177"/>
                      <a:gd name="T58" fmla="*/ 81 w 243"/>
                      <a:gd name="T59" fmla="*/ 144 h 177"/>
                      <a:gd name="T60" fmla="*/ 82 w 243"/>
                      <a:gd name="T61" fmla="*/ 148 h 177"/>
                      <a:gd name="T62" fmla="*/ 83 w 243"/>
                      <a:gd name="T63" fmla="*/ 155 h 177"/>
                      <a:gd name="T64" fmla="*/ 84 w 243"/>
                      <a:gd name="T65" fmla="*/ 168 h 177"/>
                      <a:gd name="T66" fmla="*/ 84 w 243"/>
                      <a:gd name="T67" fmla="*/ 176 h 177"/>
                      <a:gd name="T68" fmla="*/ 79 w 243"/>
                      <a:gd name="T69" fmla="*/ 170 h 177"/>
                      <a:gd name="T70" fmla="*/ 72 w 243"/>
                      <a:gd name="T71" fmla="*/ 163 h 177"/>
                      <a:gd name="T72" fmla="*/ 59 w 243"/>
                      <a:gd name="T73" fmla="*/ 160 h 177"/>
                      <a:gd name="T74" fmla="*/ 41 w 243"/>
                      <a:gd name="T75" fmla="*/ 165 h 177"/>
                      <a:gd name="T76" fmla="*/ 31 w 243"/>
                      <a:gd name="T77" fmla="*/ 168 h 177"/>
                      <a:gd name="T78" fmla="*/ 21 w 243"/>
                      <a:gd name="T79" fmla="*/ 163 h 177"/>
                      <a:gd name="T80" fmla="*/ 14 w 243"/>
                      <a:gd name="T81" fmla="*/ 154 h 177"/>
                      <a:gd name="T82" fmla="*/ 4 w 243"/>
                      <a:gd name="T83" fmla="*/ 148 h 177"/>
                      <a:gd name="T84" fmla="*/ 1 w 243"/>
                      <a:gd name="T85" fmla="*/ 140 h 177"/>
                      <a:gd name="T86" fmla="*/ 0 w 243"/>
                      <a:gd name="T87" fmla="*/ 126 h 177"/>
                      <a:gd name="T88" fmla="*/ 7 w 243"/>
                      <a:gd name="T89" fmla="*/ 115 h 177"/>
                      <a:gd name="T90" fmla="*/ 6 w 243"/>
                      <a:gd name="T91" fmla="*/ 106 h 177"/>
                      <a:gd name="T92" fmla="*/ 11 w 243"/>
                      <a:gd name="T93" fmla="*/ 97 h 177"/>
                      <a:gd name="T94" fmla="*/ 25 w 243"/>
                      <a:gd name="T95" fmla="*/ 94 h 177"/>
                      <a:gd name="T96" fmla="*/ 31 w 243"/>
                      <a:gd name="T97" fmla="*/ 87 h 177"/>
                      <a:gd name="T98" fmla="*/ 32 w 243"/>
                      <a:gd name="T99" fmla="*/ 76 h 177"/>
                      <a:gd name="T100" fmla="*/ 38 w 243"/>
                      <a:gd name="T101" fmla="*/ 65 h 177"/>
                      <a:gd name="T102" fmla="*/ 40 w 243"/>
                      <a:gd name="T103" fmla="*/ 56 h 177"/>
                      <a:gd name="T104" fmla="*/ 50 w 243"/>
                      <a:gd name="T105" fmla="*/ 53 h 177"/>
                      <a:gd name="T106" fmla="*/ 64 w 243"/>
                      <a:gd name="T107" fmla="*/ 57 h 177"/>
                      <a:gd name="T108" fmla="*/ 69 w 243"/>
                      <a:gd name="T109" fmla="*/ 44 h 177"/>
                      <a:gd name="T110" fmla="*/ 79 w 243"/>
                      <a:gd name="T111" fmla="*/ 44 h 177"/>
                      <a:gd name="T112" fmla="*/ 80 w 243"/>
                      <a:gd name="T113" fmla="*/ 35 h 177"/>
                      <a:gd name="T114" fmla="*/ 93 w 243"/>
                      <a:gd name="T115" fmla="*/ 24 h 177"/>
                      <a:gd name="T116" fmla="*/ 111 w 243"/>
                      <a:gd name="T117" fmla="*/ 18 h 177"/>
                      <a:gd name="T118" fmla="*/ 123 w 243"/>
                      <a:gd name="T119" fmla="*/ 13 h 177"/>
                      <a:gd name="T120" fmla="*/ 141 w 243"/>
                      <a:gd name="T121" fmla="*/ 4 h 177"/>
                      <a:gd name="T122" fmla="*/ 155 w 243"/>
                      <a:gd name="T123" fmla="*/ 0 h 177"/>
                      <a:gd name="T124" fmla="*/ 169 w 243"/>
                      <a:gd name="T125" fmla="*/ 2 h 1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243" h="177">
                        <a:moveTo>
                          <a:pt x="175" y="4"/>
                        </a:moveTo>
                        <a:lnTo>
                          <a:pt x="175" y="6"/>
                        </a:lnTo>
                        <a:lnTo>
                          <a:pt x="175" y="9"/>
                        </a:lnTo>
                        <a:lnTo>
                          <a:pt x="174" y="13"/>
                        </a:lnTo>
                        <a:lnTo>
                          <a:pt x="174" y="18"/>
                        </a:lnTo>
                        <a:lnTo>
                          <a:pt x="176" y="21"/>
                        </a:lnTo>
                        <a:lnTo>
                          <a:pt x="179" y="24"/>
                        </a:lnTo>
                        <a:lnTo>
                          <a:pt x="181" y="26"/>
                        </a:lnTo>
                        <a:lnTo>
                          <a:pt x="179" y="29"/>
                        </a:lnTo>
                        <a:lnTo>
                          <a:pt x="180" y="31"/>
                        </a:lnTo>
                        <a:lnTo>
                          <a:pt x="182" y="34"/>
                        </a:lnTo>
                        <a:lnTo>
                          <a:pt x="185" y="39"/>
                        </a:lnTo>
                        <a:lnTo>
                          <a:pt x="187" y="43"/>
                        </a:lnTo>
                        <a:lnTo>
                          <a:pt x="190" y="43"/>
                        </a:lnTo>
                        <a:lnTo>
                          <a:pt x="192" y="43"/>
                        </a:lnTo>
                        <a:lnTo>
                          <a:pt x="193" y="44"/>
                        </a:lnTo>
                        <a:lnTo>
                          <a:pt x="195" y="45"/>
                        </a:lnTo>
                        <a:lnTo>
                          <a:pt x="196" y="45"/>
                        </a:lnTo>
                        <a:lnTo>
                          <a:pt x="198" y="47"/>
                        </a:lnTo>
                        <a:lnTo>
                          <a:pt x="198" y="47"/>
                        </a:lnTo>
                        <a:lnTo>
                          <a:pt x="200" y="50"/>
                        </a:lnTo>
                        <a:lnTo>
                          <a:pt x="203" y="52"/>
                        </a:lnTo>
                        <a:lnTo>
                          <a:pt x="206" y="53"/>
                        </a:lnTo>
                        <a:lnTo>
                          <a:pt x="205" y="54"/>
                        </a:lnTo>
                        <a:lnTo>
                          <a:pt x="201" y="54"/>
                        </a:lnTo>
                        <a:lnTo>
                          <a:pt x="199" y="53"/>
                        </a:lnTo>
                        <a:lnTo>
                          <a:pt x="198" y="54"/>
                        </a:lnTo>
                        <a:lnTo>
                          <a:pt x="198" y="59"/>
                        </a:lnTo>
                        <a:lnTo>
                          <a:pt x="199" y="63"/>
                        </a:lnTo>
                        <a:lnTo>
                          <a:pt x="200" y="64"/>
                        </a:lnTo>
                        <a:lnTo>
                          <a:pt x="202" y="64"/>
                        </a:lnTo>
                        <a:lnTo>
                          <a:pt x="209" y="70"/>
                        </a:lnTo>
                        <a:lnTo>
                          <a:pt x="215" y="75"/>
                        </a:lnTo>
                        <a:lnTo>
                          <a:pt x="217" y="76"/>
                        </a:lnTo>
                        <a:lnTo>
                          <a:pt x="220" y="76"/>
                        </a:lnTo>
                        <a:lnTo>
                          <a:pt x="223" y="76"/>
                        </a:lnTo>
                        <a:lnTo>
                          <a:pt x="225" y="76"/>
                        </a:lnTo>
                        <a:lnTo>
                          <a:pt x="229" y="74"/>
                        </a:lnTo>
                        <a:lnTo>
                          <a:pt x="231" y="74"/>
                        </a:lnTo>
                        <a:lnTo>
                          <a:pt x="232" y="74"/>
                        </a:lnTo>
                        <a:lnTo>
                          <a:pt x="233" y="74"/>
                        </a:lnTo>
                        <a:lnTo>
                          <a:pt x="235" y="76"/>
                        </a:lnTo>
                        <a:lnTo>
                          <a:pt x="236" y="79"/>
                        </a:lnTo>
                        <a:lnTo>
                          <a:pt x="237" y="81"/>
                        </a:lnTo>
                        <a:lnTo>
                          <a:pt x="237" y="82"/>
                        </a:lnTo>
                        <a:lnTo>
                          <a:pt x="236" y="83"/>
                        </a:lnTo>
                        <a:lnTo>
                          <a:pt x="233" y="83"/>
                        </a:lnTo>
                        <a:lnTo>
                          <a:pt x="232" y="84"/>
                        </a:lnTo>
                        <a:lnTo>
                          <a:pt x="232" y="84"/>
                        </a:lnTo>
                        <a:lnTo>
                          <a:pt x="232" y="86"/>
                        </a:lnTo>
                        <a:lnTo>
                          <a:pt x="233" y="87"/>
                        </a:lnTo>
                        <a:lnTo>
                          <a:pt x="236" y="92"/>
                        </a:lnTo>
                        <a:lnTo>
                          <a:pt x="241" y="97"/>
                        </a:lnTo>
                        <a:lnTo>
                          <a:pt x="242" y="99"/>
                        </a:lnTo>
                        <a:lnTo>
                          <a:pt x="241" y="101"/>
                        </a:lnTo>
                        <a:lnTo>
                          <a:pt x="239" y="105"/>
                        </a:lnTo>
                        <a:lnTo>
                          <a:pt x="237" y="107"/>
                        </a:lnTo>
                        <a:lnTo>
                          <a:pt x="230" y="114"/>
                        </a:lnTo>
                        <a:lnTo>
                          <a:pt x="226" y="113"/>
                        </a:lnTo>
                        <a:lnTo>
                          <a:pt x="218" y="115"/>
                        </a:lnTo>
                        <a:lnTo>
                          <a:pt x="217" y="113"/>
                        </a:lnTo>
                        <a:lnTo>
                          <a:pt x="215" y="113"/>
                        </a:lnTo>
                        <a:lnTo>
                          <a:pt x="212" y="113"/>
                        </a:lnTo>
                        <a:lnTo>
                          <a:pt x="212" y="114"/>
                        </a:lnTo>
                        <a:lnTo>
                          <a:pt x="211" y="115"/>
                        </a:lnTo>
                        <a:lnTo>
                          <a:pt x="211" y="115"/>
                        </a:lnTo>
                        <a:lnTo>
                          <a:pt x="209" y="117"/>
                        </a:lnTo>
                        <a:lnTo>
                          <a:pt x="208" y="118"/>
                        </a:lnTo>
                        <a:lnTo>
                          <a:pt x="206" y="119"/>
                        </a:lnTo>
                        <a:lnTo>
                          <a:pt x="205" y="119"/>
                        </a:lnTo>
                        <a:lnTo>
                          <a:pt x="204" y="119"/>
                        </a:lnTo>
                        <a:lnTo>
                          <a:pt x="204" y="121"/>
                        </a:lnTo>
                        <a:lnTo>
                          <a:pt x="203" y="121"/>
                        </a:lnTo>
                        <a:lnTo>
                          <a:pt x="202" y="122"/>
                        </a:lnTo>
                        <a:lnTo>
                          <a:pt x="202" y="123"/>
                        </a:lnTo>
                        <a:lnTo>
                          <a:pt x="202" y="124"/>
                        </a:lnTo>
                        <a:lnTo>
                          <a:pt x="201" y="125"/>
                        </a:lnTo>
                        <a:lnTo>
                          <a:pt x="200" y="125"/>
                        </a:lnTo>
                        <a:lnTo>
                          <a:pt x="199" y="124"/>
                        </a:lnTo>
                        <a:lnTo>
                          <a:pt x="198" y="126"/>
                        </a:lnTo>
                        <a:lnTo>
                          <a:pt x="197" y="127"/>
                        </a:lnTo>
                        <a:lnTo>
                          <a:pt x="196" y="127"/>
                        </a:lnTo>
                        <a:lnTo>
                          <a:pt x="189" y="127"/>
                        </a:lnTo>
                        <a:lnTo>
                          <a:pt x="185" y="128"/>
                        </a:lnTo>
                        <a:lnTo>
                          <a:pt x="184" y="128"/>
                        </a:lnTo>
                        <a:lnTo>
                          <a:pt x="184" y="127"/>
                        </a:lnTo>
                        <a:lnTo>
                          <a:pt x="184" y="127"/>
                        </a:lnTo>
                        <a:lnTo>
                          <a:pt x="173" y="125"/>
                        </a:lnTo>
                        <a:lnTo>
                          <a:pt x="167" y="123"/>
                        </a:lnTo>
                        <a:lnTo>
                          <a:pt x="159" y="122"/>
                        </a:lnTo>
                        <a:lnTo>
                          <a:pt x="159" y="123"/>
                        </a:lnTo>
                        <a:lnTo>
                          <a:pt x="158" y="124"/>
                        </a:lnTo>
                        <a:lnTo>
                          <a:pt x="157" y="124"/>
                        </a:lnTo>
                        <a:lnTo>
                          <a:pt x="155" y="124"/>
                        </a:lnTo>
                        <a:lnTo>
                          <a:pt x="155" y="125"/>
                        </a:lnTo>
                        <a:lnTo>
                          <a:pt x="154" y="127"/>
                        </a:lnTo>
                        <a:lnTo>
                          <a:pt x="152" y="127"/>
                        </a:lnTo>
                        <a:lnTo>
                          <a:pt x="150" y="128"/>
                        </a:lnTo>
                        <a:lnTo>
                          <a:pt x="149" y="129"/>
                        </a:lnTo>
                        <a:lnTo>
                          <a:pt x="149" y="129"/>
                        </a:lnTo>
                        <a:lnTo>
                          <a:pt x="147" y="127"/>
                        </a:lnTo>
                        <a:lnTo>
                          <a:pt x="145" y="127"/>
                        </a:lnTo>
                        <a:lnTo>
                          <a:pt x="141" y="127"/>
                        </a:lnTo>
                        <a:lnTo>
                          <a:pt x="139" y="127"/>
                        </a:lnTo>
                        <a:lnTo>
                          <a:pt x="137" y="127"/>
                        </a:lnTo>
                        <a:lnTo>
                          <a:pt x="131" y="127"/>
                        </a:lnTo>
                        <a:lnTo>
                          <a:pt x="121" y="126"/>
                        </a:lnTo>
                        <a:lnTo>
                          <a:pt x="120" y="127"/>
                        </a:lnTo>
                        <a:lnTo>
                          <a:pt x="120" y="127"/>
                        </a:lnTo>
                        <a:lnTo>
                          <a:pt x="110" y="127"/>
                        </a:lnTo>
                        <a:lnTo>
                          <a:pt x="101" y="127"/>
                        </a:lnTo>
                        <a:lnTo>
                          <a:pt x="92" y="127"/>
                        </a:lnTo>
                        <a:lnTo>
                          <a:pt x="85" y="127"/>
                        </a:lnTo>
                        <a:lnTo>
                          <a:pt x="85" y="127"/>
                        </a:lnTo>
                        <a:lnTo>
                          <a:pt x="82" y="127"/>
                        </a:lnTo>
                        <a:lnTo>
                          <a:pt x="81" y="127"/>
                        </a:lnTo>
                        <a:lnTo>
                          <a:pt x="80" y="135"/>
                        </a:lnTo>
                        <a:lnTo>
                          <a:pt x="79" y="139"/>
                        </a:lnTo>
                        <a:lnTo>
                          <a:pt x="80" y="142"/>
                        </a:lnTo>
                        <a:lnTo>
                          <a:pt x="81" y="144"/>
                        </a:lnTo>
                        <a:lnTo>
                          <a:pt x="83" y="144"/>
                        </a:lnTo>
                        <a:lnTo>
                          <a:pt x="83" y="146"/>
                        </a:lnTo>
                        <a:lnTo>
                          <a:pt x="82" y="147"/>
                        </a:lnTo>
                        <a:lnTo>
                          <a:pt x="82" y="148"/>
                        </a:lnTo>
                        <a:lnTo>
                          <a:pt x="83" y="149"/>
                        </a:lnTo>
                        <a:lnTo>
                          <a:pt x="84" y="150"/>
                        </a:lnTo>
                        <a:lnTo>
                          <a:pt x="83" y="152"/>
                        </a:lnTo>
                        <a:lnTo>
                          <a:pt x="83" y="155"/>
                        </a:lnTo>
                        <a:lnTo>
                          <a:pt x="85" y="161"/>
                        </a:lnTo>
                        <a:lnTo>
                          <a:pt x="85" y="164"/>
                        </a:lnTo>
                        <a:lnTo>
                          <a:pt x="83" y="166"/>
                        </a:lnTo>
                        <a:lnTo>
                          <a:pt x="84" y="168"/>
                        </a:lnTo>
                        <a:lnTo>
                          <a:pt x="86" y="173"/>
                        </a:lnTo>
                        <a:lnTo>
                          <a:pt x="86" y="174"/>
                        </a:lnTo>
                        <a:lnTo>
                          <a:pt x="85" y="174"/>
                        </a:lnTo>
                        <a:lnTo>
                          <a:pt x="84" y="176"/>
                        </a:lnTo>
                        <a:lnTo>
                          <a:pt x="82" y="176"/>
                        </a:lnTo>
                        <a:lnTo>
                          <a:pt x="80" y="173"/>
                        </a:lnTo>
                        <a:lnTo>
                          <a:pt x="80" y="173"/>
                        </a:lnTo>
                        <a:lnTo>
                          <a:pt x="79" y="170"/>
                        </a:lnTo>
                        <a:lnTo>
                          <a:pt x="77" y="168"/>
                        </a:lnTo>
                        <a:lnTo>
                          <a:pt x="75" y="166"/>
                        </a:lnTo>
                        <a:lnTo>
                          <a:pt x="74" y="166"/>
                        </a:lnTo>
                        <a:lnTo>
                          <a:pt x="72" y="163"/>
                        </a:lnTo>
                        <a:lnTo>
                          <a:pt x="70" y="161"/>
                        </a:lnTo>
                        <a:lnTo>
                          <a:pt x="68" y="162"/>
                        </a:lnTo>
                        <a:lnTo>
                          <a:pt x="65" y="161"/>
                        </a:lnTo>
                        <a:lnTo>
                          <a:pt x="59" y="160"/>
                        </a:lnTo>
                        <a:lnTo>
                          <a:pt x="52" y="160"/>
                        </a:lnTo>
                        <a:lnTo>
                          <a:pt x="50" y="161"/>
                        </a:lnTo>
                        <a:lnTo>
                          <a:pt x="47" y="162"/>
                        </a:lnTo>
                        <a:lnTo>
                          <a:pt x="41" y="165"/>
                        </a:lnTo>
                        <a:lnTo>
                          <a:pt x="38" y="166"/>
                        </a:lnTo>
                        <a:lnTo>
                          <a:pt x="36" y="169"/>
                        </a:lnTo>
                        <a:lnTo>
                          <a:pt x="34" y="169"/>
                        </a:lnTo>
                        <a:lnTo>
                          <a:pt x="31" y="168"/>
                        </a:lnTo>
                        <a:lnTo>
                          <a:pt x="30" y="166"/>
                        </a:lnTo>
                        <a:lnTo>
                          <a:pt x="27" y="166"/>
                        </a:lnTo>
                        <a:lnTo>
                          <a:pt x="24" y="165"/>
                        </a:lnTo>
                        <a:lnTo>
                          <a:pt x="21" y="163"/>
                        </a:lnTo>
                        <a:lnTo>
                          <a:pt x="19" y="162"/>
                        </a:lnTo>
                        <a:lnTo>
                          <a:pt x="16" y="160"/>
                        </a:lnTo>
                        <a:lnTo>
                          <a:pt x="16" y="157"/>
                        </a:lnTo>
                        <a:lnTo>
                          <a:pt x="14" y="154"/>
                        </a:lnTo>
                        <a:lnTo>
                          <a:pt x="12" y="150"/>
                        </a:lnTo>
                        <a:lnTo>
                          <a:pt x="10" y="149"/>
                        </a:lnTo>
                        <a:lnTo>
                          <a:pt x="7" y="148"/>
                        </a:lnTo>
                        <a:lnTo>
                          <a:pt x="4" y="148"/>
                        </a:lnTo>
                        <a:lnTo>
                          <a:pt x="1" y="147"/>
                        </a:lnTo>
                        <a:lnTo>
                          <a:pt x="0" y="144"/>
                        </a:lnTo>
                        <a:lnTo>
                          <a:pt x="0" y="143"/>
                        </a:lnTo>
                        <a:lnTo>
                          <a:pt x="1" y="140"/>
                        </a:lnTo>
                        <a:lnTo>
                          <a:pt x="1" y="138"/>
                        </a:lnTo>
                        <a:lnTo>
                          <a:pt x="1" y="134"/>
                        </a:lnTo>
                        <a:lnTo>
                          <a:pt x="1" y="129"/>
                        </a:lnTo>
                        <a:lnTo>
                          <a:pt x="0" y="126"/>
                        </a:lnTo>
                        <a:lnTo>
                          <a:pt x="3" y="124"/>
                        </a:lnTo>
                        <a:lnTo>
                          <a:pt x="5" y="123"/>
                        </a:lnTo>
                        <a:lnTo>
                          <a:pt x="6" y="121"/>
                        </a:lnTo>
                        <a:lnTo>
                          <a:pt x="7" y="115"/>
                        </a:lnTo>
                        <a:lnTo>
                          <a:pt x="8" y="111"/>
                        </a:lnTo>
                        <a:lnTo>
                          <a:pt x="8" y="109"/>
                        </a:lnTo>
                        <a:lnTo>
                          <a:pt x="7" y="108"/>
                        </a:lnTo>
                        <a:lnTo>
                          <a:pt x="6" y="106"/>
                        </a:lnTo>
                        <a:lnTo>
                          <a:pt x="6" y="103"/>
                        </a:lnTo>
                        <a:lnTo>
                          <a:pt x="6" y="101"/>
                        </a:lnTo>
                        <a:lnTo>
                          <a:pt x="8" y="99"/>
                        </a:lnTo>
                        <a:lnTo>
                          <a:pt x="11" y="97"/>
                        </a:lnTo>
                        <a:lnTo>
                          <a:pt x="12" y="97"/>
                        </a:lnTo>
                        <a:lnTo>
                          <a:pt x="16" y="96"/>
                        </a:lnTo>
                        <a:lnTo>
                          <a:pt x="22" y="95"/>
                        </a:lnTo>
                        <a:lnTo>
                          <a:pt x="25" y="94"/>
                        </a:lnTo>
                        <a:lnTo>
                          <a:pt x="27" y="92"/>
                        </a:lnTo>
                        <a:lnTo>
                          <a:pt x="28" y="91"/>
                        </a:lnTo>
                        <a:lnTo>
                          <a:pt x="29" y="89"/>
                        </a:lnTo>
                        <a:lnTo>
                          <a:pt x="31" y="87"/>
                        </a:lnTo>
                        <a:lnTo>
                          <a:pt x="33" y="85"/>
                        </a:lnTo>
                        <a:lnTo>
                          <a:pt x="33" y="80"/>
                        </a:lnTo>
                        <a:lnTo>
                          <a:pt x="33" y="78"/>
                        </a:lnTo>
                        <a:lnTo>
                          <a:pt x="32" y="76"/>
                        </a:lnTo>
                        <a:lnTo>
                          <a:pt x="31" y="75"/>
                        </a:lnTo>
                        <a:lnTo>
                          <a:pt x="39" y="71"/>
                        </a:lnTo>
                        <a:lnTo>
                          <a:pt x="39" y="69"/>
                        </a:lnTo>
                        <a:lnTo>
                          <a:pt x="38" y="65"/>
                        </a:lnTo>
                        <a:lnTo>
                          <a:pt x="36" y="63"/>
                        </a:lnTo>
                        <a:lnTo>
                          <a:pt x="36" y="61"/>
                        </a:lnTo>
                        <a:lnTo>
                          <a:pt x="38" y="58"/>
                        </a:lnTo>
                        <a:lnTo>
                          <a:pt x="40" y="56"/>
                        </a:lnTo>
                        <a:lnTo>
                          <a:pt x="41" y="55"/>
                        </a:lnTo>
                        <a:lnTo>
                          <a:pt x="44" y="53"/>
                        </a:lnTo>
                        <a:lnTo>
                          <a:pt x="48" y="52"/>
                        </a:lnTo>
                        <a:lnTo>
                          <a:pt x="50" y="53"/>
                        </a:lnTo>
                        <a:lnTo>
                          <a:pt x="59" y="59"/>
                        </a:lnTo>
                        <a:lnTo>
                          <a:pt x="61" y="59"/>
                        </a:lnTo>
                        <a:lnTo>
                          <a:pt x="63" y="58"/>
                        </a:lnTo>
                        <a:lnTo>
                          <a:pt x="64" y="57"/>
                        </a:lnTo>
                        <a:lnTo>
                          <a:pt x="68" y="56"/>
                        </a:lnTo>
                        <a:lnTo>
                          <a:pt x="69" y="52"/>
                        </a:lnTo>
                        <a:lnTo>
                          <a:pt x="69" y="47"/>
                        </a:lnTo>
                        <a:lnTo>
                          <a:pt x="69" y="44"/>
                        </a:lnTo>
                        <a:lnTo>
                          <a:pt x="70" y="43"/>
                        </a:lnTo>
                        <a:lnTo>
                          <a:pt x="75" y="45"/>
                        </a:lnTo>
                        <a:lnTo>
                          <a:pt x="77" y="45"/>
                        </a:lnTo>
                        <a:lnTo>
                          <a:pt x="79" y="44"/>
                        </a:lnTo>
                        <a:lnTo>
                          <a:pt x="79" y="43"/>
                        </a:lnTo>
                        <a:lnTo>
                          <a:pt x="79" y="42"/>
                        </a:lnTo>
                        <a:lnTo>
                          <a:pt x="79" y="40"/>
                        </a:lnTo>
                        <a:lnTo>
                          <a:pt x="80" y="35"/>
                        </a:lnTo>
                        <a:lnTo>
                          <a:pt x="83" y="31"/>
                        </a:lnTo>
                        <a:lnTo>
                          <a:pt x="90" y="26"/>
                        </a:lnTo>
                        <a:lnTo>
                          <a:pt x="91" y="25"/>
                        </a:lnTo>
                        <a:lnTo>
                          <a:pt x="93" y="24"/>
                        </a:lnTo>
                        <a:lnTo>
                          <a:pt x="104" y="28"/>
                        </a:lnTo>
                        <a:lnTo>
                          <a:pt x="105" y="27"/>
                        </a:lnTo>
                        <a:lnTo>
                          <a:pt x="108" y="19"/>
                        </a:lnTo>
                        <a:lnTo>
                          <a:pt x="111" y="18"/>
                        </a:lnTo>
                        <a:lnTo>
                          <a:pt x="115" y="18"/>
                        </a:lnTo>
                        <a:lnTo>
                          <a:pt x="116" y="17"/>
                        </a:lnTo>
                        <a:lnTo>
                          <a:pt x="118" y="17"/>
                        </a:lnTo>
                        <a:lnTo>
                          <a:pt x="123" y="13"/>
                        </a:lnTo>
                        <a:lnTo>
                          <a:pt x="132" y="9"/>
                        </a:lnTo>
                        <a:lnTo>
                          <a:pt x="137" y="7"/>
                        </a:lnTo>
                        <a:lnTo>
                          <a:pt x="137" y="7"/>
                        </a:lnTo>
                        <a:lnTo>
                          <a:pt x="141" y="4"/>
                        </a:lnTo>
                        <a:lnTo>
                          <a:pt x="145" y="0"/>
                        </a:lnTo>
                        <a:lnTo>
                          <a:pt x="148" y="0"/>
                        </a:lnTo>
                        <a:lnTo>
                          <a:pt x="153" y="0"/>
                        </a:lnTo>
                        <a:lnTo>
                          <a:pt x="155" y="0"/>
                        </a:lnTo>
                        <a:lnTo>
                          <a:pt x="155" y="1"/>
                        </a:lnTo>
                        <a:lnTo>
                          <a:pt x="156" y="1"/>
                        </a:lnTo>
                        <a:lnTo>
                          <a:pt x="162" y="0"/>
                        </a:lnTo>
                        <a:lnTo>
                          <a:pt x="169" y="2"/>
                        </a:lnTo>
                        <a:lnTo>
                          <a:pt x="175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47" name="Freeform 1022">
                    <a:extLst>
                      <a:ext uri="{FF2B5EF4-FFF2-40B4-BE49-F238E27FC236}">
                        <a16:creationId xmlns:a16="http://schemas.microsoft.com/office/drawing/2014/main" id="{4AB8C5AB-F094-1E34-F816-40FAE9BD714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753456" y="9988973"/>
                    <a:ext cx="71406" cy="82396"/>
                  </a:xfrm>
                  <a:custGeom>
                    <a:avLst/>
                    <a:gdLst>
                      <a:gd name="T0" fmla="*/ 47 w 56"/>
                      <a:gd name="T1" fmla="*/ 3 h 66"/>
                      <a:gd name="T2" fmla="*/ 43 w 56"/>
                      <a:gd name="T3" fmla="*/ 9 h 66"/>
                      <a:gd name="T4" fmla="*/ 45 w 56"/>
                      <a:gd name="T5" fmla="*/ 11 h 66"/>
                      <a:gd name="T6" fmla="*/ 44 w 56"/>
                      <a:gd name="T7" fmla="*/ 13 h 66"/>
                      <a:gd name="T8" fmla="*/ 44 w 56"/>
                      <a:gd name="T9" fmla="*/ 17 h 66"/>
                      <a:gd name="T10" fmla="*/ 46 w 56"/>
                      <a:gd name="T11" fmla="*/ 18 h 66"/>
                      <a:gd name="T12" fmla="*/ 52 w 56"/>
                      <a:gd name="T13" fmla="*/ 20 h 66"/>
                      <a:gd name="T14" fmla="*/ 55 w 56"/>
                      <a:gd name="T15" fmla="*/ 21 h 66"/>
                      <a:gd name="T16" fmla="*/ 55 w 56"/>
                      <a:gd name="T17" fmla="*/ 24 h 66"/>
                      <a:gd name="T18" fmla="*/ 55 w 56"/>
                      <a:gd name="T19" fmla="*/ 29 h 66"/>
                      <a:gd name="T20" fmla="*/ 50 w 56"/>
                      <a:gd name="T21" fmla="*/ 31 h 66"/>
                      <a:gd name="T22" fmla="*/ 50 w 56"/>
                      <a:gd name="T23" fmla="*/ 32 h 66"/>
                      <a:gd name="T24" fmla="*/ 47 w 56"/>
                      <a:gd name="T25" fmla="*/ 35 h 66"/>
                      <a:gd name="T26" fmla="*/ 43 w 56"/>
                      <a:gd name="T27" fmla="*/ 41 h 66"/>
                      <a:gd name="T28" fmla="*/ 41 w 56"/>
                      <a:gd name="T29" fmla="*/ 44 h 66"/>
                      <a:gd name="T30" fmla="*/ 36 w 56"/>
                      <a:gd name="T31" fmla="*/ 50 h 66"/>
                      <a:gd name="T32" fmla="*/ 29 w 56"/>
                      <a:gd name="T33" fmla="*/ 60 h 66"/>
                      <a:gd name="T34" fmla="*/ 22 w 56"/>
                      <a:gd name="T35" fmla="*/ 65 h 66"/>
                      <a:gd name="T36" fmla="*/ 11 w 56"/>
                      <a:gd name="T37" fmla="*/ 60 h 66"/>
                      <a:gd name="T38" fmla="*/ 6 w 56"/>
                      <a:gd name="T39" fmla="*/ 48 h 66"/>
                      <a:gd name="T40" fmla="*/ 6 w 56"/>
                      <a:gd name="T41" fmla="*/ 41 h 66"/>
                      <a:gd name="T42" fmla="*/ 6 w 56"/>
                      <a:gd name="T43" fmla="*/ 31 h 66"/>
                      <a:gd name="T44" fmla="*/ 6 w 56"/>
                      <a:gd name="T45" fmla="*/ 24 h 66"/>
                      <a:gd name="T46" fmla="*/ 4 w 56"/>
                      <a:gd name="T47" fmla="*/ 19 h 66"/>
                      <a:gd name="T48" fmla="*/ 0 w 56"/>
                      <a:gd name="T49" fmla="*/ 14 h 66"/>
                      <a:gd name="T50" fmla="*/ 0 w 56"/>
                      <a:gd name="T51" fmla="*/ 12 h 66"/>
                      <a:gd name="T52" fmla="*/ 2 w 56"/>
                      <a:gd name="T53" fmla="*/ 8 h 66"/>
                      <a:gd name="T54" fmla="*/ 6 w 56"/>
                      <a:gd name="T55" fmla="*/ 9 h 66"/>
                      <a:gd name="T56" fmla="*/ 11 w 56"/>
                      <a:gd name="T57" fmla="*/ 14 h 66"/>
                      <a:gd name="T58" fmla="*/ 14 w 56"/>
                      <a:gd name="T59" fmla="*/ 14 h 66"/>
                      <a:gd name="T60" fmla="*/ 21 w 56"/>
                      <a:gd name="T61" fmla="*/ 14 h 66"/>
                      <a:gd name="T62" fmla="*/ 27 w 56"/>
                      <a:gd name="T63" fmla="*/ 12 h 66"/>
                      <a:gd name="T64" fmla="*/ 28 w 56"/>
                      <a:gd name="T65" fmla="*/ 6 h 66"/>
                      <a:gd name="T66" fmla="*/ 30 w 56"/>
                      <a:gd name="T67" fmla="*/ 0 h 66"/>
                      <a:gd name="T68" fmla="*/ 34 w 56"/>
                      <a:gd name="T69" fmla="*/ 3 h 66"/>
                      <a:gd name="T70" fmla="*/ 36 w 56"/>
                      <a:gd name="T71" fmla="*/ 1 h 66"/>
                      <a:gd name="T72" fmla="*/ 39 w 56"/>
                      <a:gd name="T73" fmla="*/ 0 h 66"/>
                      <a:gd name="T74" fmla="*/ 45 w 56"/>
                      <a:gd name="T75" fmla="*/ 1 h 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56" h="66">
                        <a:moveTo>
                          <a:pt x="47" y="2"/>
                        </a:moveTo>
                        <a:lnTo>
                          <a:pt x="47" y="3"/>
                        </a:lnTo>
                        <a:lnTo>
                          <a:pt x="44" y="9"/>
                        </a:lnTo>
                        <a:lnTo>
                          <a:pt x="43" y="9"/>
                        </a:lnTo>
                        <a:lnTo>
                          <a:pt x="44" y="10"/>
                        </a:lnTo>
                        <a:lnTo>
                          <a:pt x="45" y="11"/>
                        </a:lnTo>
                        <a:lnTo>
                          <a:pt x="44" y="13"/>
                        </a:lnTo>
                        <a:lnTo>
                          <a:pt x="44" y="13"/>
                        </a:lnTo>
                        <a:lnTo>
                          <a:pt x="43" y="15"/>
                        </a:lnTo>
                        <a:lnTo>
                          <a:pt x="44" y="17"/>
                        </a:lnTo>
                        <a:lnTo>
                          <a:pt x="44" y="17"/>
                        </a:lnTo>
                        <a:lnTo>
                          <a:pt x="46" y="18"/>
                        </a:lnTo>
                        <a:lnTo>
                          <a:pt x="49" y="18"/>
                        </a:lnTo>
                        <a:lnTo>
                          <a:pt x="52" y="20"/>
                        </a:lnTo>
                        <a:lnTo>
                          <a:pt x="54" y="20"/>
                        </a:lnTo>
                        <a:lnTo>
                          <a:pt x="55" y="21"/>
                        </a:lnTo>
                        <a:lnTo>
                          <a:pt x="55" y="22"/>
                        </a:lnTo>
                        <a:lnTo>
                          <a:pt x="55" y="24"/>
                        </a:lnTo>
                        <a:lnTo>
                          <a:pt x="55" y="27"/>
                        </a:lnTo>
                        <a:lnTo>
                          <a:pt x="55" y="29"/>
                        </a:lnTo>
                        <a:lnTo>
                          <a:pt x="51" y="29"/>
                        </a:lnTo>
                        <a:lnTo>
                          <a:pt x="50" y="31"/>
                        </a:lnTo>
                        <a:lnTo>
                          <a:pt x="49" y="31"/>
                        </a:lnTo>
                        <a:lnTo>
                          <a:pt x="50" y="32"/>
                        </a:lnTo>
                        <a:lnTo>
                          <a:pt x="50" y="33"/>
                        </a:lnTo>
                        <a:lnTo>
                          <a:pt x="47" y="35"/>
                        </a:lnTo>
                        <a:lnTo>
                          <a:pt x="44" y="38"/>
                        </a:lnTo>
                        <a:lnTo>
                          <a:pt x="43" y="41"/>
                        </a:lnTo>
                        <a:lnTo>
                          <a:pt x="42" y="42"/>
                        </a:lnTo>
                        <a:lnTo>
                          <a:pt x="41" y="44"/>
                        </a:lnTo>
                        <a:lnTo>
                          <a:pt x="39" y="46"/>
                        </a:lnTo>
                        <a:lnTo>
                          <a:pt x="36" y="50"/>
                        </a:lnTo>
                        <a:lnTo>
                          <a:pt x="35" y="53"/>
                        </a:lnTo>
                        <a:lnTo>
                          <a:pt x="29" y="60"/>
                        </a:lnTo>
                        <a:lnTo>
                          <a:pt x="23" y="64"/>
                        </a:lnTo>
                        <a:lnTo>
                          <a:pt x="22" y="65"/>
                        </a:lnTo>
                        <a:lnTo>
                          <a:pt x="12" y="64"/>
                        </a:lnTo>
                        <a:lnTo>
                          <a:pt x="11" y="60"/>
                        </a:lnTo>
                        <a:lnTo>
                          <a:pt x="10" y="54"/>
                        </a:lnTo>
                        <a:lnTo>
                          <a:pt x="6" y="48"/>
                        </a:lnTo>
                        <a:lnTo>
                          <a:pt x="6" y="46"/>
                        </a:lnTo>
                        <a:lnTo>
                          <a:pt x="6" y="41"/>
                        </a:lnTo>
                        <a:lnTo>
                          <a:pt x="6" y="35"/>
                        </a:lnTo>
                        <a:lnTo>
                          <a:pt x="6" y="31"/>
                        </a:lnTo>
                        <a:lnTo>
                          <a:pt x="6" y="29"/>
                        </a:lnTo>
                        <a:lnTo>
                          <a:pt x="6" y="24"/>
                        </a:lnTo>
                        <a:lnTo>
                          <a:pt x="6" y="22"/>
                        </a:lnTo>
                        <a:lnTo>
                          <a:pt x="4" y="19"/>
                        </a:lnTo>
                        <a:lnTo>
                          <a:pt x="2" y="16"/>
                        </a:lnTo>
                        <a:lnTo>
                          <a:pt x="0" y="14"/>
                        </a:lnTo>
                        <a:lnTo>
                          <a:pt x="0" y="13"/>
                        </a:lnTo>
                        <a:lnTo>
                          <a:pt x="0" y="12"/>
                        </a:lnTo>
                        <a:lnTo>
                          <a:pt x="1" y="10"/>
                        </a:lnTo>
                        <a:lnTo>
                          <a:pt x="2" y="8"/>
                        </a:lnTo>
                        <a:lnTo>
                          <a:pt x="3" y="8"/>
                        </a:lnTo>
                        <a:lnTo>
                          <a:pt x="6" y="9"/>
                        </a:lnTo>
                        <a:lnTo>
                          <a:pt x="9" y="11"/>
                        </a:lnTo>
                        <a:lnTo>
                          <a:pt x="11" y="14"/>
                        </a:lnTo>
                        <a:lnTo>
                          <a:pt x="12" y="14"/>
                        </a:lnTo>
                        <a:lnTo>
                          <a:pt x="14" y="14"/>
                        </a:lnTo>
                        <a:lnTo>
                          <a:pt x="20" y="14"/>
                        </a:lnTo>
                        <a:lnTo>
                          <a:pt x="21" y="14"/>
                        </a:lnTo>
                        <a:lnTo>
                          <a:pt x="23" y="13"/>
                        </a:lnTo>
                        <a:lnTo>
                          <a:pt x="27" y="12"/>
                        </a:lnTo>
                        <a:lnTo>
                          <a:pt x="27" y="10"/>
                        </a:lnTo>
                        <a:lnTo>
                          <a:pt x="28" y="6"/>
                        </a:lnTo>
                        <a:lnTo>
                          <a:pt x="28" y="0"/>
                        </a:lnTo>
                        <a:lnTo>
                          <a:pt x="30" y="0"/>
                        </a:lnTo>
                        <a:lnTo>
                          <a:pt x="33" y="3"/>
                        </a:lnTo>
                        <a:lnTo>
                          <a:pt x="34" y="3"/>
                        </a:lnTo>
                        <a:lnTo>
                          <a:pt x="34" y="3"/>
                        </a:lnTo>
                        <a:lnTo>
                          <a:pt x="36" y="1"/>
                        </a:lnTo>
                        <a:lnTo>
                          <a:pt x="38" y="0"/>
                        </a:lnTo>
                        <a:lnTo>
                          <a:pt x="39" y="0"/>
                        </a:lnTo>
                        <a:lnTo>
                          <a:pt x="43" y="0"/>
                        </a:lnTo>
                        <a:lnTo>
                          <a:pt x="45" y="1"/>
                        </a:lnTo>
                        <a:lnTo>
                          <a:pt x="47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48" name="Freeform 1024">
                    <a:extLst>
                      <a:ext uri="{FF2B5EF4-FFF2-40B4-BE49-F238E27FC236}">
                        <a16:creationId xmlns:a16="http://schemas.microsoft.com/office/drawing/2014/main" id="{2F2FFC15-CC97-FBA1-D0F7-E912AFE7AD8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676840" y="9428694"/>
                    <a:ext cx="120845" cy="236198"/>
                  </a:xfrm>
                  <a:custGeom>
                    <a:avLst/>
                    <a:gdLst>
                      <a:gd name="T0" fmla="*/ 83 w 95"/>
                      <a:gd name="T1" fmla="*/ 27 h 191"/>
                      <a:gd name="T2" fmla="*/ 89 w 95"/>
                      <a:gd name="T3" fmla="*/ 38 h 191"/>
                      <a:gd name="T4" fmla="*/ 91 w 95"/>
                      <a:gd name="T5" fmla="*/ 44 h 191"/>
                      <a:gd name="T6" fmla="*/ 94 w 95"/>
                      <a:gd name="T7" fmla="*/ 54 h 191"/>
                      <a:gd name="T8" fmla="*/ 93 w 95"/>
                      <a:gd name="T9" fmla="*/ 61 h 191"/>
                      <a:gd name="T10" fmla="*/ 88 w 95"/>
                      <a:gd name="T11" fmla="*/ 61 h 191"/>
                      <a:gd name="T12" fmla="*/ 87 w 95"/>
                      <a:gd name="T13" fmla="*/ 65 h 191"/>
                      <a:gd name="T14" fmla="*/ 86 w 95"/>
                      <a:gd name="T15" fmla="*/ 77 h 191"/>
                      <a:gd name="T16" fmla="*/ 80 w 95"/>
                      <a:gd name="T17" fmla="*/ 79 h 191"/>
                      <a:gd name="T18" fmla="*/ 76 w 95"/>
                      <a:gd name="T19" fmla="*/ 87 h 191"/>
                      <a:gd name="T20" fmla="*/ 73 w 95"/>
                      <a:gd name="T21" fmla="*/ 95 h 191"/>
                      <a:gd name="T22" fmla="*/ 66 w 95"/>
                      <a:gd name="T23" fmla="*/ 102 h 191"/>
                      <a:gd name="T24" fmla="*/ 61 w 95"/>
                      <a:gd name="T25" fmla="*/ 117 h 191"/>
                      <a:gd name="T26" fmla="*/ 60 w 95"/>
                      <a:gd name="T27" fmla="*/ 127 h 191"/>
                      <a:gd name="T28" fmla="*/ 60 w 95"/>
                      <a:gd name="T29" fmla="*/ 141 h 191"/>
                      <a:gd name="T30" fmla="*/ 61 w 95"/>
                      <a:gd name="T31" fmla="*/ 150 h 191"/>
                      <a:gd name="T32" fmla="*/ 61 w 95"/>
                      <a:gd name="T33" fmla="*/ 153 h 191"/>
                      <a:gd name="T34" fmla="*/ 61 w 95"/>
                      <a:gd name="T35" fmla="*/ 164 h 191"/>
                      <a:gd name="T36" fmla="*/ 60 w 95"/>
                      <a:gd name="T37" fmla="*/ 170 h 191"/>
                      <a:gd name="T38" fmla="*/ 61 w 95"/>
                      <a:gd name="T39" fmla="*/ 176 h 191"/>
                      <a:gd name="T40" fmla="*/ 60 w 95"/>
                      <a:gd name="T41" fmla="*/ 186 h 191"/>
                      <a:gd name="T42" fmla="*/ 26 w 95"/>
                      <a:gd name="T43" fmla="*/ 190 h 191"/>
                      <a:gd name="T44" fmla="*/ 30 w 95"/>
                      <a:gd name="T45" fmla="*/ 184 h 191"/>
                      <a:gd name="T46" fmla="*/ 25 w 95"/>
                      <a:gd name="T47" fmla="*/ 176 h 191"/>
                      <a:gd name="T48" fmla="*/ 25 w 95"/>
                      <a:gd name="T49" fmla="*/ 170 h 191"/>
                      <a:gd name="T50" fmla="*/ 26 w 95"/>
                      <a:gd name="T51" fmla="*/ 155 h 191"/>
                      <a:gd name="T52" fmla="*/ 26 w 95"/>
                      <a:gd name="T53" fmla="*/ 127 h 191"/>
                      <a:gd name="T54" fmla="*/ 26 w 95"/>
                      <a:gd name="T55" fmla="*/ 103 h 191"/>
                      <a:gd name="T56" fmla="*/ 19 w 95"/>
                      <a:gd name="T57" fmla="*/ 94 h 191"/>
                      <a:gd name="T58" fmla="*/ 18 w 95"/>
                      <a:gd name="T59" fmla="*/ 82 h 191"/>
                      <a:gd name="T60" fmla="*/ 13 w 95"/>
                      <a:gd name="T61" fmla="*/ 71 h 191"/>
                      <a:gd name="T62" fmla="*/ 1 w 95"/>
                      <a:gd name="T63" fmla="*/ 63 h 191"/>
                      <a:gd name="T64" fmla="*/ 2 w 95"/>
                      <a:gd name="T65" fmla="*/ 50 h 191"/>
                      <a:gd name="T66" fmla="*/ 5 w 95"/>
                      <a:gd name="T67" fmla="*/ 43 h 191"/>
                      <a:gd name="T68" fmla="*/ 8 w 95"/>
                      <a:gd name="T69" fmla="*/ 41 h 191"/>
                      <a:gd name="T70" fmla="*/ 10 w 95"/>
                      <a:gd name="T71" fmla="*/ 39 h 191"/>
                      <a:gd name="T72" fmla="*/ 12 w 95"/>
                      <a:gd name="T73" fmla="*/ 37 h 191"/>
                      <a:gd name="T74" fmla="*/ 14 w 95"/>
                      <a:gd name="T75" fmla="*/ 35 h 191"/>
                      <a:gd name="T76" fmla="*/ 19 w 95"/>
                      <a:gd name="T77" fmla="*/ 31 h 191"/>
                      <a:gd name="T78" fmla="*/ 20 w 95"/>
                      <a:gd name="T79" fmla="*/ 29 h 191"/>
                      <a:gd name="T80" fmla="*/ 26 w 95"/>
                      <a:gd name="T81" fmla="*/ 31 h 191"/>
                      <a:gd name="T82" fmla="*/ 45 w 95"/>
                      <a:gd name="T83" fmla="*/ 23 h 191"/>
                      <a:gd name="T84" fmla="*/ 50 w 95"/>
                      <a:gd name="T85" fmla="*/ 15 h 191"/>
                      <a:gd name="T86" fmla="*/ 49 w 95"/>
                      <a:gd name="T87" fmla="*/ 5 h 191"/>
                      <a:gd name="T88" fmla="*/ 58 w 95"/>
                      <a:gd name="T89" fmla="*/ 2 h 191"/>
                      <a:gd name="T90" fmla="*/ 63 w 95"/>
                      <a:gd name="T91" fmla="*/ 0 h 191"/>
                      <a:gd name="T92" fmla="*/ 73 w 95"/>
                      <a:gd name="T93" fmla="*/ 8 h 191"/>
                      <a:gd name="T94" fmla="*/ 80 w 95"/>
                      <a:gd name="T95" fmla="*/ 16 h 191"/>
                      <a:gd name="T96" fmla="*/ 87 w 95"/>
                      <a:gd name="T97" fmla="*/ 21 h 1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95" h="191">
                        <a:moveTo>
                          <a:pt x="87" y="21"/>
                        </a:moveTo>
                        <a:lnTo>
                          <a:pt x="86" y="23"/>
                        </a:lnTo>
                        <a:lnTo>
                          <a:pt x="83" y="27"/>
                        </a:lnTo>
                        <a:lnTo>
                          <a:pt x="83" y="31"/>
                        </a:lnTo>
                        <a:lnTo>
                          <a:pt x="88" y="37"/>
                        </a:lnTo>
                        <a:lnTo>
                          <a:pt x="89" y="38"/>
                        </a:lnTo>
                        <a:lnTo>
                          <a:pt x="90" y="39"/>
                        </a:lnTo>
                        <a:lnTo>
                          <a:pt x="91" y="40"/>
                        </a:lnTo>
                        <a:lnTo>
                          <a:pt x="91" y="44"/>
                        </a:lnTo>
                        <a:lnTo>
                          <a:pt x="91" y="48"/>
                        </a:lnTo>
                        <a:lnTo>
                          <a:pt x="92" y="50"/>
                        </a:lnTo>
                        <a:lnTo>
                          <a:pt x="94" y="54"/>
                        </a:lnTo>
                        <a:lnTo>
                          <a:pt x="94" y="55"/>
                        </a:lnTo>
                        <a:lnTo>
                          <a:pt x="93" y="60"/>
                        </a:lnTo>
                        <a:lnTo>
                          <a:pt x="93" y="61"/>
                        </a:lnTo>
                        <a:lnTo>
                          <a:pt x="92" y="61"/>
                        </a:lnTo>
                        <a:lnTo>
                          <a:pt x="89" y="60"/>
                        </a:lnTo>
                        <a:lnTo>
                          <a:pt x="88" y="61"/>
                        </a:lnTo>
                        <a:lnTo>
                          <a:pt x="87" y="63"/>
                        </a:lnTo>
                        <a:lnTo>
                          <a:pt x="87" y="65"/>
                        </a:lnTo>
                        <a:lnTo>
                          <a:pt x="87" y="65"/>
                        </a:lnTo>
                        <a:lnTo>
                          <a:pt x="88" y="69"/>
                        </a:lnTo>
                        <a:lnTo>
                          <a:pt x="87" y="74"/>
                        </a:lnTo>
                        <a:lnTo>
                          <a:pt x="86" y="77"/>
                        </a:lnTo>
                        <a:lnTo>
                          <a:pt x="83" y="78"/>
                        </a:lnTo>
                        <a:lnTo>
                          <a:pt x="81" y="79"/>
                        </a:lnTo>
                        <a:lnTo>
                          <a:pt x="80" y="79"/>
                        </a:lnTo>
                        <a:lnTo>
                          <a:pt x="78" y="81"/>
                        </a:lnTo>
                        <a:lnTo>
                          <a:pt x="78" y="84"/>
                        </a:lnTo>
                        <a:lnTo>
                          <a:pt x="76" y="87"/>
                        </a:lnTo>
                        <a:lnTo>
                          <a:pt x="74" y="90"/>
                        </a:lnTo>
                        <a:lnTo>
                          <a:pt x="73" y="91"/>
                        </a:lnTo>
                        <a:lnTo>
                          <a:pt x="73" y="95"/>
                        </a:lnTo>
                        <a:lnTo>
                          <a:pt x="72" y="99"/>
                        </a:lnTo>
                        <a:lnTo>
                          <a:pt x="70" y="102"/>
                        </a:lnTo>
                        <a:lnTo>
                          <a:pt x="66" y="102"/>
                        </a:lnTo>
                        <a:lnTo>
                          <a:pt x="62" y="103"/>
                        </a:lnTo>
                        <a:lnTo>
                          <a:pt x="60" y="111"/>
                        </a:lnTo>
                        <a:lnTo>
                          <a:pt x="61" y="117"/>
                        </a:lnTo>
                        <a:lnTo>
                          <a:pt x="60" y="122"/>
                        </a:lnTo>
                        <a:lnTo>
                          <a:pt x="60" y="124"/>
                        </a:lnTo>
                        <a:lnTo>
                          <a:pt x="60" y="127"/>
                        </a:lnTo>
                        <a:lnTo>
                          <a:pt x="60" y="134"/>
                        </a:lnTo>
                        <a:lnTo>
                          <a:pt x="59" y="139"/>
                        </a:lnTo>
                        <a:lnTo>
                          <a:pt x="60" y="141"/>
                        </a:lnTo>
                        <a:lnTo>
                          <a:pt x="60" y="144"/>
                        </a:lnTo>
                        <a:lnTo>
                          <a:pt x="60" y="147"/>
                        </a:lnTo>
                        <a:lnTo>
                          <a:pt x="61" y="150"/>
                        </a:lnTo>
                        <a:lnTo>
                          <a:pt x="62" y="152"/>
                        </a:lnTo>
                        <a:lnTo>
                          <a:pt x="62" y="153"/>
                        </a:lnTo>
                        <a:lnTo>
                          <a:pt x="61" y="153"/>
                        </a:lnTo>
                        <a:lnTo>
                          <a:pt x="61" y="154"/>
                        </a:lnTo>
                        <a:lnTo>
                          <a:pt x="61" y="162"/>
                        </a:lnTo>
                        <a:lnTo>
                          <a:pt x="61" y="164"/>
                        </a:lnTo>
                        <a:lnTo>
                          <a:pt x="61" y="165"/>
                        </a:lnTo>
                        <a:lnTo>
                          <a:pt x="60" y="167"/>
                        </a:lnTo>
                        <a:lnTo>
                          <a:pt x="60" y="170"/>
                        </a:lnTo>
                        <a:lnTo>
                          <a:pt x="61" y="174"/>
                        </a:lnTo>
                        <a:lnTo>
                          <a:pt x="62" y="175"/>
                        </a:lnTo>
                        <a:lnTo>
                          <a:pt x="61" y="176"/>
                        </a:lnTo>
                        <a:lnTo>
                          <a:pt x="61" y="178"/>
                        </a:lnTo>
                        <a:lnTo>
                          <a:pt x="60" y="184"/>
                        </a:lnTo>
                        <a:lnTo>
                          <a:pt x="60" y="186"/>
                        </a:lnTo>
                        <a:lnTo>
                          <a:pt x="47" y="187"/>
                        </a:lnTo>
                        <a:lnTo>
                          <a:pt x="33" y="189"/>
                        </a:lnTo>
                        <a:lnTo>
                          <a:pt x="26" y="190"/>
                        </a:lnTo>
                        <a:lnTo>
                          <a:pt x="26" y="189"/>
                        </a:lnTo>
                        <a:lnTo>
                          <a:pt x="31" y="188"/>
                        </a:lnTo>
                        <a:lnTo>
                          <a:pt x="30" y="184"/>
                        </a:lnTo>
                        <a:lnTo>
                          <a:pt x="27" y="179"/>
                        </a:lnTo>
                        <a:lnTo>
                          <a:pt x="26" y="178"/>
                        </a:lnTo>
                        <a:lnTo>
                          <a:pt x="25" y="176"/>
                        </a:lnTo>
                        <a:lnTo>
                          <a:pt x="26" y="174"/>
                        </a:lnTo>
                        <a:lnTo>
                          <a:pt x="25" y="174"/>
                        </a:lnTo>
                        <a:lnTo>
                          <a:pt x="25" y="170"/>
                        </a:lnTo>
                        <a:lnTo>
                          <a:pt x="24" y="166"/>
                        </a:lnTo>
                        <a:lnTo>
                          <a:pt x="26" y="166"/>
                        </a:lnTo>
                        <a:lnTo>
                          <a:pt x="26" y="155"/>
                        </a:lnTo>
                        <a:lnTo>
                          <a:pt x="26" y="144"/>
                        </a:lnTo>
                        <a:lnTo>
                          <a:pt x="26" y="134"/>
                        </a:lnTo>
                        <a:lnTo>
                          <a:pt x="26" y="127"/>
                        </a:lnTo>
                        <a:lnTo>
                          <a:pt x="26" y="118"/>
                        </a:lnTo>
                        <a:lnTo>
                          <a:pt x="26" y="112"/>
                        </a:lnTo>
                        <a:lnTo>
                          <a:pt x="26" y="103"/>
                        </a:lnTo>
                        <a:lnTo>
                          <a:pt x="25" y="101"/>
                        </a:lnTo>
                        <a:lnTo>
                          <a:pt x="20" y="96"/>
                        </a:lnTo>
                        <a:lnTo>
                          <a:pt x="19" y="94"/>
                        </a:lnTo>
                        <a:lnTo>
                          <a:pt x="19" y="90"/>
                        </a:lnTo>
                        <a:lnTo>
                          <a:pt x="18" y="87"/>
                        </a:lnTo>
                        <a:lnTo>
                          <a:pt x="18" y="82"/>
                        </a:lnTo>
                        <a:lnTo>
                          <a:pt x="18" y="75"/>
                        </a:lnTo>
                        <a:lnTo>
                          <a:pt x="17" y="74"/>
                        </a:lnTo>
                        <a:lnTo>
                          <a:pt x="13" y="71"/>
                        </a:lnTo>
                        <a:lnTo>
                          <a:pt x="6" y="66"/>
                        </a:lnTo>
                        <a:lnTo>
                          <a:pt x="1" y="63"/>
                        </a:lnTo>
                        <a:lnTo>
                          <a:pt x="1" y="63"/>
                        </a:lnTo>
                        <a:lnTo>
                          <a:pt x="0" y="62"/>
                        </a:lnTo>
                        <a:lnTo>
                          <a:pt x="1" y="52"/>
                        </a:lnTo>
                        <a:lnTo>
                          <a:pt x="2" y="50"/>
                        </a:lnTo>
                        <a:lnTo>
                          <a:pt x="3" y="46"/>
                        </a:lnTo>
                        <a:lnTo>
                          <a:pt x="4" y="43"/>
                        </a:lnTo>
                        <a:lnTo>
                          <a:pt x="5" y="43"/>
                        </a:lnTo>
                        <a:lnTo>
                          <a:pt x="6" y="42"/>
                        </a:lnTo>
                        <a:lnTo>
                          <a:pt x="7" y="40"/>
                        </a:lnTo>
                        <a:lnTo>
                          <a:pt x="8" y="41"/>
                        </a:lnTo>
                        <a:lnTo>
                          <a:pt x="9" y="41"/>
                        </a:lnTo>
                        <a:lnTo>
                          <a:pt x="10" y="40"/>
                        </a:lnTo>
                        <a:lnTo>
                          <a:pt x="10" y="39"/>
                        </a:lnTo>
                        <a:lnTo>
                          <a:pt x="10" y="38"/>
                        </a:lnTo>
                        <a:lnTo>
                          <a:pt x="11" y="37"/>
                        </a:lnTo>
                        <a:lnTo>
                          <a:pt x="12" y="37"/>
                        </a:lnTo>
                        <a:lnTo>
                          <a:pt x="12" y="35"/>
                        </a:lnTo>
                        <a:lnTo>
                          <a:pt x="13" y="35"/>
                        </a:lnTo>
                        <a:lnTo>
                          <a:pt x="14" y="35"/>
                        </a:lnTo>
                        <a:lnTo>
                          <a:pt x="16" y="34"/>
                        </a:lnTo>
                        <a:lnTo>
                          <a:pt x="17" y="33"/>
                        </a:lnTo>
                        <a:lnTo>
                          <a:pt x="19" y="31"/>
                        </a:lnTo>
                        <a:lnTo>
                          <a:pt x="19" y="31"/>
                        </a:lnTo>
                        <a:lnTo>
                          <a:pt x="20" y="30"/>
                        </a:lnTo>
                        <a:lnTo>
                          <a:pt x="20" y="29"/>
                        </a:lnTo>
                        <a:lnTo>
                          <a:pt x="23" y="29"/>
                        </a:lnTo>
                        <a:lnTo>
                          <a:pt x="25" y="29"/>
                        </a:lnTo>
                        <a:lnTo>
                          <a:pt x="26" y="31"/>
                        </a:lnTo>
                        <a:lnTo>
                          <a:pt x="34" y="29"/>
                        </a:lnTo>
                        <a:lnTo>
                          <a:pt x="38" y="30"/>
                        </a:lnTo>
                        <a:lnTo>
                          <a:pt x="45" y="23"/>
                        </a:lnTo>
                        <a:lnTo>
                          <a:pt x="47" y="21"/>
                        </a:lnTo>
                        <a:lnTo>
                          <a:pt x="49" y="17"/>
                        </a:lnTo>
                        <a:lnTo>
                          <a:pt x="50" y="15"/>
                        </a:lnTo>
                        <a:lnTo>
                          <a:pt x="50" y="12"/>
                        </a:lnTo>
                        <a:lnTo>
                          <a:pt x="49" y="6"/>
                        </a:lnTo>
                        <a:lnTo>
                          <a:pt x="49" y="5"/>
                        </a:lnTo>
                        <a:lnTo>
                          <a:pt x="52" y="3"/>
                        </a:lnTo>
                        <a:lnTo>
                          <a:pt x="56" y="3"/>
                        </a:lnTo>
                        <a:lnTo>
                          <a:pt x="58" y="2"/>
                        </a:lnTo>
                        <a:lnTo>
                          <a:pt x="59" y="2"/>
                        </a:lnTo>
                        <a:lnTo>
                          <a:pt x="60" y="1"/>
                        </a:lnTo>
                        <a:lnTo>
                          <a:pt x="63" y="0"/>
                        </a:lnTo>
                        <a:lnTo>
                          <a:pt x="64" y="0"/>
                        </a:lnTo>
                        <a:lnTo>
                          <a:pt x="65" y="0"/>
                        </a:lnTo>
                        <a:lnTo>
                          <a:pt x="73" y="8"/>
                        </a:lnTo>
                        <a:lnTo>
                          <a:pt x="77" y="12"/>
                        </a:lnTo>
                        <a:lnTo>
                          <a:pt x="78" y="14"/>
                        </a:lnTo>
                        <a:lnTo>
                          <a:pt x="80" y="16"/>
                        </a:lnTo>
                        <a:lnTo>
                          <a:pt x="82" y="16"/>
                        </a:lnTo>
                        <a:lnTo>
                          <a:pt x="85" y="18"/>
                        </a:lnTo>
                        <a:lnTo>
                          <a:pt x="87" y="2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49" name="Freeform 1026">
                    <a:extLst>
                      <a:ext uri="{FF2B5EF4-FFF2-40B4-BE49-F238E27FC236}">
                        <a16:creationId xmlns:a16="http://schemas.microsoft.com/office/drawing/2014/main" id="{A24155F7-59F3-7B59-660F-9C3D29015EC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407399" y="10587705"/>
                    <a:ext cx="362534" cy="373520"/>
                  </a:xfrm>
                  <a:custGeom>
                    <a:avLst/>
                    <a:gdLst>
                      <a:gd name="T0" fmla="*/ 162 w 289"/>
                      <a:gd name="T1" fmla="*/ 5 h 300"/>
                      <a:gd name="T2" fmla="*/ 167 w 289"/>
                      <a:gd name="T3" fmla="*/ 14 h 300"/>
                      <a:gd name="T4" fmla="*/ 178 w 289"/>
                      <a:gd name="T5" fmla="*/ 30 h 300"/>
                      <a:gd name="T6" fmla="*/ 183 w 289"/>
                      <a:gd name="T7" fmla="*/ 41 h 300"/>
                      <a:gd name="T8" fmla="*/ 199 w 289"/>
                      <a:gd name="T9" fmla="*/ 63 h 300"/>
                      <a:gd name="T10" fmla="*/ 221 w 289"/>
                      <a:gd name="T11" fmla="*/ 74 h 300"/>
                      <a:gd name="T12" fmla="*/ 224 w 289"/>
                      <a:gd name="T13" fmla="*/ 87 h 300"/>
                      <a:gd name="T14" fmla="*/ 237 w 289"/>
                      <a:gd name="T15" fmla="*/ 88 h 300"/>
                      <a:gd name="T16" fmla="*/ 236 w 289"/>
                      <a:gd name="T17" fmla="*/ 99 h 300"/>
                      <a:gd name="T18" fmla="*/ 241 w 289"/>
                      <a:gd name="T19" fmla="*/ 112 h 300"/>
                      <a:gd name="T20" fmla="*/ 247 w 289"/>
                      <a:gd name="T21" fmla="*/ 122 h 300"/>
                      <a:gd name="T22" fmla="*/ 274 w 289"/>
                      <a:gd name="T23" fmla="*/ 129 h 300"/>
                      <a:gd name="T24" fmla="*/ 277 w 289"/>
                      <a:gd name="T25" fmla="*/ 134 h 300"/>
                      <a:gd name="T26" fmla="*/ 280 w 289"/>
                      <a:gd name="T27" fmla="*/ 139 h 300"/>
                      <a:gd name="T28" fmla="*/ 281 w 289"/>
                      <a:gd name="T29" fmla="*/ 143 h 300"/>
                      <a:gd name="T30" fmla="*/ 268 w 289"/>
                      <a:gd name="T31" fmla="*/ 154 h 300"/>
                      <a:gd name="T32" fmla="*/ 247 w 289"/>
                      <a:gd name="T33" fmla="*/ 165 h 300"/>
                      <a:gd name="T34" fmla="*/ 241 w 289"/>
                      <a:gd name="T35" fmla="*/ 173 h 300"/>
                      <a:gd name="T36" fmla="*/ 235 w 289"/>
                      <a:gd name="T37" fmla="*/ 176 h 300"/>
                      <a:gd name="T38" fmla="*/ 228 w 289"/>
                      <a:gd name="T39" fmla="*/ 182 h 300"/>
                      <a:gd name="T40" fmla="*/ 220 w 289"/>
                      <a:gd name="T41" fmla="*/ 187 h 300"/>
                      <a:gd name="T42" fmla="*/ 211 w 289"/>
                      <a:gd name="T43" fmla="*/ 211 h 300"/>
                      <a:gd name="T44" fmla="*/ 198 w 289"/>
                      <a:gd name="T45" fmla="*/ 222 h 300"/>
                      <a:gd name="T46" fmla="*/ 182 w 289"/>
                      <a:gd name="T47" fmla="*/ 227 h 300"/>
                      <a:gd name="T48" fmla="*/ 176 w 289"/>
                      <a:gd name="T49" fmla="*/ 246 h 300"/>
                      <a:gd name="T50" fmla="*/ 168 w 289"/>
                      <a:gd name="T51" fmla="*/ 260 h 300"/>
                      <a:gd name="T52" fmla="*/ 154 w 289"/>
                      <a:gd name="T53" fmla="*/ 261 h 300"/>
                      <a:gd name="T54" fmla="*/ 136 w 289"/>
                      <a:gd name="T55" fmla="*/ 261 h 300"/>
                      <a:gd name="T56" fmla="*/ 122 w 289"/>
                      <a:gd name="T57" fmla="*/ 257 h 300"/>
                      <a:gd name="T58" fmla="*/ 108 w 289"/>
                      <a:gd name="T59" fmla="*/ 247 h 300"/>
                      <a:gd name="T60" fmla="*/ 94 w 289"/>
                      <a:gd name="T61" fmla="*/ 246 h 300"/>
                      <a:gd name="T62" fmla="*/ 87 w 289"/>
                      <a:gd name="T63" fmla="*/ 256 h 300"/>
                      <a:gd name="T64" fmla="*/ 80 w 289"/>
                      <a:gd name="T65" fmla="*/ 274 h 300"/>
                      <a:gd name="T66" fmla="*/ 65 w 289"/>
                      <a:gd name="T67" fmla="*/ 290 h 300"/>
                      <a:gd name="T68" fmla="*/ 56 w 289"/>
                      <a:gd name="T69" fmla="*/ 294 h 300"/>
                      <a:gd name="T70" fmla="*/ 47 w 289"/>
                      <a:gd name="T71" fmla="*/ 298 h 300"/>
                      <a:gd name="T72" fmla="*/ 28 w 289"/>
                      <a:gd name="T73" fmla="*/ 297 h 300"/>
                      <a:gd name="T74" fmla="*/ 20 w 289"/>
                      <a:gd name="T75" fmla="*/ 290 h 300"/>
                      <a:gd name="T76" fmla="*/ 26 w 289"/>
                      <a:gd name="T77" fmla="*/ 275 h 300"/>
                      <a:gd name="T78" fmla="*/ 25 w 289"/>
                      <a:gd name="T79" fmla="*/ 267 h 300"/>
                      <a:gd name="T80" fmla="*/ 14 w 289"/>
                      <a:gd name="T81" fmla="*/ 241 h 300"/>
                      <a:gd name="T82" fmla="*/ 0 w 289"/>
                      <a:gd name="T83" fmla="*/ 228 h 300"/>
                      <a:gd name="T84" fmla="*/ 0 w 289"/>
                      <a:gd name="T85" fmla="*/ 192 h 300"/>
                      <a:gd name="T86" fmla="*/ 0 w 289"/>
                      <a:gd name="T87" fmla="*/ 154 h 300"/>
                      <a:gd name="T88" fmla="*/ 16 w 289"/>
                      <a:gd name="T89" fmla="*/ 136 h 300"/>
                      <a:gd name="T90" fmla="*/ 31 w 289"/>
                      <a:gd name="T91" fmla="*/ 129 h 300"/>
                      <a:gd name="T92" fmla="*/ 31 w 289"/>
                      <a:gd name="T93" fmla="*/ 76 h 300"/>
                      <a:gd name="T94" fmla="*/ 31 w 289"/>
                      <a:gd name="T95" fmla="*/ 23 h 300"/>
                      <a:gd name="T96" fmla="*/ 63 w 289"/>
                      <a:gd name="T97" fmla="*/ 13 h 300"/>
                      <a:gd name="T98" fmla="*/ 99 w 289"/>
                      <a:gd name="T99" fmla="*/ 6 h 300"/>
                      <a:gd name="T100" fmla="*/ 110 w 289"/>
                      <a:gd name="T101" fmla="*/ 19 h 300"/>
                      <a:gd name="T102" fmla="*/ 114 w 289"/>
                      <a:gd name="T103" fmla="*/ 20 h 300"/>
                      <a:gd name="T104" fmla="*/ 127 w 289"/>
                      <a:gd name="T105" fmla="*/ 9 h 300"/>
                      <a:gd name="T106" fmla="*/ 138 w 289"/>
                      <a:gd name="T107" fmla="*/ 7 h 300"/>
                      <a:gd name="T108" fmla="*/ 160 w 289"/>
                      <a:gd name="T109" fmla="*/ 0 h 3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289" h="300">
                        <a:moveTo>
                          <a:pt x="162" y="0"/>
                        </a:moveTo>
                        <a:lnTo>
                          <a:pt x="162" y="2"/>
                        </a:lnTo>
                        <a:lnTo>
                          <a:pt x="161" y="4"/>
                        </a:lnTo>
                        <a:lnTo>
                          <a:pt x="162" y="5"/>
                        </a:lnTo>
                        <a:lnTo>
                          <a:pt x="163" y="8"/>
                        </a:lnTo>
                        <a:lnTo>
                          <a:pt x="165" y="9"/>
                        </a:lnTo>
                        <a:lnTo>
                          <a:pt x="166" y="11"/>
                        </a:lnTo>
                        <a:lnTo>
                          <a:pt x="167" y="14"/>
                        </a:lnTo>
                        <a:lnTo>
                          <a:pt x="169" y="17"/>
                        </a:lnTo>
                        <a:lnTo>
                          <a:pt x="171" y="20"/>
                        </a:lnTo>
                        <a:lnTo>
                          <a:pt x="178" y="27"/>
                        </a:lnTo>
                        <a:lnTo>
                          <a:pt x="178" y="30"/>
                        </a:lnTo>
                        <a:lnTo>
                          <a:pt x="179" y="32"/>
                        </a:lnTo>
                        <a:lnTo>
                          <a:pt x="183" y="36"/>
                        </a:lnTo>
                        <a:lnTo>
                          <a:pt x="184" y="38"/>
                        </a:lnTo>
                        <a:lnTo>
                          <a:pt x="183" y="41"/>
                        </a:lnTo>
                        <a:lnTo>
                          <a:pt x="187" y="50"/>
                        </a:lnTo>
                        <a:lnTo>
                          <a:pt x="190" y="56"/>
                        </a:lnTo>
                        <a:lnTo>
                          <a:pt x="192" y="57"/>
                        </a:lnTo>
                        <a:lnTo>
                          <a:pt x="199" y="63"/>
                        </a:lnTo>
                        <a:lnTo>
                          <a:pt x="206" y="67"/>
                        </a:lnTo>
                        <a:lnTo>
                          <a:pt x="213" y="71"/>
                        </a:lnTo>
                        <a:lnTo>
                          <a:pt x="218" y="72"/>
                        </a:lnTo>
                        <a:lnTo>
                          <a:pt x="221" y="74"/>
                        </a:lnTo>
                        <a:lnTo>
                          <a:pt x="222" y="76"/>
                        </a:lnTo>
                        <a:lnTo>
                          <a:pt x="223" y="78"/>
                        </a:lnTo>
                        <a:lnTo>
                          <a:pt x="224" y="83"/>
                        </a:lnTo>
                        <a:lnTo>
                          <a:pt x="224" y="87"/>
                        </a:lnTo>
                        <a:lnTo>
                          <a:pt x="229" y="87"/>
                        </a:lnTo>
                        <a:lnTo>
                          <a:pt x="234" y="87"/>
                        </a:lnTo>
                        <a:lnTo>
                          <a:pt x="236" y="87"/>
                        </a:lnTo>
                        <a:lnTo>
                          <a:pt x="237" y="88"/>
                        </a:lnTo>
                        <a:lnTo>
                          <a:pt x="237" y="90"/>
                        </a:lnTo>
                        <a:lnTo>
                          <a:pt x="237" y="93"/>
                        </a:lnTo>
                        <a:lnTo>
                          <a:pt x="237" y="96"/>
                        </a:lnTo>
                        <a:lnTo>
                          <a:pt x="236" y="99"/>
                        </a:lnTo>
                        <a:lnTo>
                          <a:pt x="236" y="102"/>
                        </a:lnTo>
                        <a:lnTo>
                          <a:pt x="236" y="105"/>
                        </a:lnTo>
                        <a:lnTo>
                          <a:pt x="237" y="107"/>
                        </a:lnTo>
                        <a:lnTo>
                          <a:pt x="241" y="112"/>
                        </a:lnTo>
                        <a:lnTo>
                          <a:pt x="243" y="115"/>
                        </a:lnTo>
                        <a:lnTo>
                          <a:pt x="246" y="120"/>
                        </a:lnTo>
                        <a:lnTo>
                          <a:pt x="247" y="121"/>
                        </a:lnTo>
                        <a:lnTo>
                          <a:pt x="247" y="122"/>
                        </a:lnTo>
                        <a:lnTo>
                          <a:pt x="252" y="123"/>
                        </a:lnTo>
                        <a:lnTo>
                          <a:pt x="263" y="124"/>
                        </a:lnTo>
                        <a:lnTo>
                          <a:pt x="269" y="126"/>
                        </a:lnTo>
                        <a:lnTo>
                          <a:pt x="274" y="129"/>
                        </a:lnTo>
                        <a:lnTo>
                          <a:pt x="276" y="129"/>
                        </a:lnTo>
                        <a:lnTo>
                          <a:pt x="277" y="129"/>
                        </a:lnTo>
                        <a:lnTo>
                          <a:pt x="278" y="130"/>
                        </a:lnTo>
                        <a:lnTo>
                          <a:pt x="277" y="134"/>
                        </a:lnTo>
                        <a:lnTo>
                          <a:pt x="277" y="135"/>
                        </a:lnTo>
                        <a:lnTo>
                          <a:pt x="278" y="136"/>
                        </a:lnTo>
                        <a:lnTo>
                          <a:pt x="279" y="138"/>
                        </a:lnTo>
                        <a:lnTo>
                          <a:pt x="280" y="139"/>
                        </a:lnTo>
                        <a:lnTo>
                          <a:pt x="284" y="139"/>
                        </a:lnTo>
                        <a:lnTo>
                          <a:pt x="286" y="141"/>
                        </a:lnTo>
                        <a:lnTo>
                          <a:pt x="288" y="143"/>
                        </a:lnTo>
                        <a:lnTo>
                          <a:pt x="281" y="143"/>
                        </a:lnTo>
                        <a:lnTo>
                          <a:pt x="277" y="145"/>
                        </a:lnTo>
                        <a:lnTo>
                          <a:pt x="275" y="149"/>
                        </a:lnTo>
                        <a:lnTo>
                          <a:pt x="272" y="152"/>
                        </a:lnTo>
                        <a:lnTo>
                          <a:pt x="268" y="154"/>
                        </a:lnTo>
                        <a:lnTo>
                          <a:pt x="263" y="155"/>
                        </a:lnTo>
                        <a:lnTo>
                          <a:pt x="258" y="156"/>
                        </a:lnTo>
                        <a:lnTo>
                          <a:pt x="252" y="159"/>
                        </a:lnTo>
                        <a:lnTo>
                          <a:pt x="247" y="165"/>
                        </a:lnTo>
                        <a:lnTo>
                          <a:pt x="244" y="169"/>
                        </a:lnTo>
                        <a:lnTo>
                          <a:pt x="244" y="170"/>
                        </a:lnTo>
                        <a:lnTo>
                          <a:pt x="242" y="171"/>
                        </a:lnTo>
                        <a:lnTo>
                          <a:pt x="241" y="173"/>
                        </a:lnTo>
                        <a:lnTo>
                          <a:pt x="239" y="174"/>
                        </a:lnTo>
                        <a:lnTo>
                          <a:pt x="239" y="176"/>
                        </a:lnTo>
                        <a:lnTo>
                          <a:pt x="237" y="176"/>
                        </a:lnTo>
                        <a:lnTo>
                          <a:pt x="235" y="176"/>
                        </a:lnTo>
                        <a:lnTo>
                          <a:pt x="234" y="178"/>
                        </a:lnTo>
                        <a:lnTo>
                          <a:pt x="233" y="180"/>
                        </a:lnTo>
                        <a:lnTo>
                          <a:pt x="231" y="181"/>
                        </a:lnTo>
                        <a:lnTo>
                          <a:pt x="228" y="182"/>
                        </a:lnTo>
                        <a:lnTo>
                          <a:pt x="225" y="183"/>
                        </a:lnTo>
                        <a:lnTo>
                          <a:pt x="223" y="186"/>
                        </a:lnTo>
                        <a:lnTo>
                          <a:pt x="221" y="187"/>
                        </a:lnTo>
                        <a:lnTo>
                          <a:pt x="220" y="187"/>
                        </a:lnTo>
                        <a:lnTo>
                          <a:pt x="218" y="188"/>
                        </a:lnTo>
                        <a:lnTo>
                          <a:pt x="215" y="192"/>
                        </a:lnTo>
                        <a:lnTo>
                          <a:pt x="214" y="195"/>
                        </a:lnTo>
                        <a:lnTo>
                          <a:pt x="211" y="211"/>
                        </a:lnTo>
                        <a:lnTo>
                          <a:pt x="208" y="212"/>
                        </a:lnTo>
                        <a:lnTo>
                          <a:pt x="204" y="216"/>
                        </a:lnTo>
                        <a:lnTo>
                          <a:pt x="200" y="220"/>
                        </a:lnTo>
                        <a:lnTo>
                          <a:pt x="198" y="222"/>
                        </a:lnTo>
                        <a:lnTo>
                          <a:pt x="197" y="223"/>
                        </a:lnTo>
                        <a:lnTo>
                          <a:pt x="189" y="225"/>
                        </a:lnTo>
                        <a:lnTo>
                          <a:pt x="185" y="226"/>
                        </a:lnTo>
                        <a:lnTo>
                          <a:pt x="182" y="227"/>
                        </a:lnTo>
                        <a:lnTo>
                          <a:pt x="181" y="229"/>
                        </a:lnTo>
                        <a:lnTo>
                          <a:pt x="180" y="234"/>
                        </a:lnTo>
                        <a:lnTo>
                          <a:pt x="178" y="241"/>
                        </a:lnTo>
                        <a:lnTo>
                          <a:pt x="176" y="246"/>
                        </a:lnTo>
                        <a:lnTo>
                          <a:pt x="174" y="250"/>
                        </a:lnTo>
                        <a:lnTo>
                          <a:pt x="172" y="256"/>
                        </a:lnTo>
                        <a:lnTo>
                          <a:pt x="170" y="258"/>
                        </a:lnTo>
                        <a:lnTo>
                          <a:pt x="168" y="260"/>
                        </a:lnTo>
                        <a:lnTo>
                          <a:pt x="165" y="261"/>
                        </a:lnTo>
                        <a:lnTo>
                          <a:pt x="160" y="261"/>
                        </a:lnTo>
                        <a:lnTo>
                          <a:pt x="157" y="261"/>
                        </a:lnTo>
                        <a:lnTo>
                          <a:pt x="154" y="261"/>
                        </a:lnTo>
                        <a:lnTo>
                          <a:pt x="150" y="263"/>
                        </a:lnTo>
                        <a:lnTo>
                          <a:pt x="146" y="263"/>
                        </a:lnTo>
                        <a:lnTo>
                          <a:pt x="140" y="262"/>
                        </a:lnTo>
                        <a:lnTo>
                          <a:pt x="136" y="261"/>
                        </a:lnTo>
                        <a:lnTo>
                          <a:pt x="133" y="261"/>
                        </a:lnTo>
                        <a:lnTo>
                          <a:pt x="129" y="257"/>
                        </a:lnTo>
                        <a:lnTo>
                          <a:pt x="127" y="257"/>
                        </a:lnTo>
                        <a:lnTo>
                          <a:pt x="122" y="257"/>
                        </a:lnTo>
                        <a:lnTo>
                          <a:pt x="120" y="256"/>
                        </a:lnTo>
                        <a:lnTo>
                          <a:pt x="118" y="254"/>
                        </a:lnTo>
                        <a:lnTo>
                          <a:pt x="113" y="250"/>
                        </a:lnTo>
                        <a:lnTo>
                          <a:pt x="108" y="247"/>
                        </a:lnTo>
                        <a:lnTo>
                          <a:pt x="105" y="245"/>
                        </a:lnTo>
                        <a:lnTo>
                          <a:pt x="101" y="245"/>
                        </a:lnTo>
                        <a:lnTo>
                          <a:pt x="97" y="245"/>
                        </a:lnTo>
                        <a:lnTo>
                          <a:pt x="94" y="246"/>
                        </a:lnTo>
                        <a:lnTo>
                          <a:pt x="93" y="247"/>
                        </a:lnTo>
                        <a:lnTo>
                          <a:pt x="91" y="249"/>
                        </a:lnTo>
                        <a:lnTo>
                          <a:pt x="89" y="251"/>
                        </a:lnTo>
                        <a:lnTo>
                          <a:pt x="87" y="256"/>
                        </a:lnTo>
                        <a:lnTo>
                          <a:pt x="86" y="259"/>
                        </a:lnTo>
                        <a:lnTo>
                          <a:pt x="85" y="265"/>
                        </a:lnTo>
                        <a:lnTo>
                          <a:pt x="81" y="272"/>
                        </a:lnTo>
                        <a:lnTo>
                          <a:pt x="80" y="274"/>
                        </a:lnTo>
                        <a:lnTo>
                          <a:pt x="79" y="275"/>
                        </a:lnTo>
                        <a:lnTo>
                          <a:pt x="77" y="277"/>
                        </a:lnTo>
                        <a:lnTo>
                          <a:pt x="69" y="283"/>
                        </a:lnTo>
                        <a:lnTo>
                          <a:pt x="65" y="290"/>
                        </a:lnTo>
                        <a:lnTo>
                          <a:pt x="63" y="291"/>
                        </a:lnTo>
                        <a:lnTo>
                          <a:pt x="59" y="292"/>
                        </a:lnTo>
                        <a:lnTo>
                          <a:pt x="57" y="293"/>
                        </a:lnTo>
                        <a:lnTo>
                          <a:pt x="56" y="294"/>
                        </a:lnTo>
                        <a:lnTo>
                          <a:pt x="54" y="297"/>
                        </a:lnTo>
                        <a:lnTo>
                          <a:pt x="53" y="298"/>
                        </a:lnTo>
                        <a:lnTo>
                          <a:pt x="51" y="299"/>
                        </a:lnTo>
                        <a:lnTo>
                          <a:pt x="47" y="298"/>
                        </a:lnTo>
                        <a:lnTo>
                          <a:pt x="45" y="298"/>
                        </a:lnTo>
                        <a:lnTo>
                          <a:pt x="34" y="299"/>
                        </a:lnTo>
                        <a:lnTo>
                          <a:pt x="30" y="297"/>
                        </a:lnTo>
                        <a:lnTo>
                          <a:pt x="28" y="297"/>
                        </a:lnTo>
                        <a:lnTo>
                          <a:pt x="23" y="299"/>
                        </a:lnTo>
                        <a:lnTo>
                          <a:pt x="22" y="297"/>
                        </a:lnTo>
                        <a:lnTo>
                          <a:pt x="20" y="295"/>
                        </a:lnTo>
                        <a:lnTo>
                          <a:pt x="20" y="290"/>
                        </a:lnTo>
                        <a:lnTo>
                          <a:pt x="20" y="285"/>
                        </a:lnTo>
                        <a:lnTo>
                          <a:pt x="22" y="281"/>
                        </a:lnTo>
                        <a:lnTo>
                          <a:pt x="24" y="279"/>
                        </a:lnTo>
                        <a:lnTo>
                          <a:pt x="26" y="275"/>
                        </a:lnTo>
                        <a:lnTo>
                          <a:pt x="26" y="274"/>
                        </a:lnTo>
                        <a:lnTo>
                          <a:pt x="26" y="272"/>
                        </a:lnTo>
                        <a:lnTo>
                          <a:pt x="25" y="269"/>
                        </a:lnTo>
                        <a:lnTo>
                          <a:pt x="25" y="267"/>
                        </a:lnTo>
                        <a:lnTo>
                          <a:pt x="23" y="261"/>
                        </a:lnTo>
                        <a:lnTo>
                          <a:pt x="20" y="252"/>
                        </a:lnTo>
                        <a:lnTo>
                          <a:pt x="16" y="243"/>
                        </a:lnTo>
                        <a:lnTo>
                          <a:pt x="14" y="241"/>
                        </a:lnTo>
                        <a:lnTo>
                          <a:pt x="11" y="237"/>
                        </a:lnTo>
                        <a:lnTo>
                          <a:pt x="1" y="230"/>
                        </a:lnTo>
                        <a:lnTo>
                          <a:pt x="0" y="228"/>
                        </a:lnTo>
                        <a:lnTo>
                          <a:pt x="0" y="228"/>
                        </a:lnTo>
                        <a:lnTo>
                          <a:pt x="0" y="220"/>
                        </a:lnTo>
                        <a:lnTo>
                          <a:pt x="0" y="211"/>
                        </a:lnTo>
                        <a:lnTo>
                          <a:pt x="0" y="201"/>
                        </a:lnTo>
                        <a:lnTo>
                          <a:pt x="0" y="192"/>
                        </a:lnTo>
                        <a:lnTo>
                          <a:pt x="0" y="182"/>
                        </a:lnTo>
                        <a:lnTo>
                          <a:pt x="0" y="173"/>
                        </a:lnTo>
                        <a:lnTo>
                          <a:pt x="0" y="163"/>
                        </a:lnTo>
                        <a:lnTo>
                          <a:pt x="0" y="154"/>
                        </a:lnTo>
                        <a:lnTo>
                          <a:pt x="0" y="144"/>
                        </a:lnTo>
                        <a:lnTo>
                          <a:pt x="0" y="136"/>
                        </a:lnTo>
                        <a:lnTo>
                          <a:pt x="7" y="136"/>
                        </a:lnTo>
                        <a:lnTo>
                          <a:pt x="16" y="136"/>
                        </a:lnTo>
                        <a:lnTo>
                          <a:pt x="26" y="136"/>
                        </a:lnTo>
                        <a:lnTo>
                          <a:pt x="31" y="136"/>
                        </a:lnTo>
                        <a:lnTo>
                          <a:pt x="31" y="135"/>
                        </a:lnTo>
                        <a:lnTo>
                          <a:pt x="31" y="129"/>
                        </a:lnTo>
                        <a:lnTo>
                          <a:pt x="31" y="116"/>
                        </a:lnTo>
                        <a:lnTo>
                          <a:pt x="31" y="102"/>
                        </a:lnTo>
                        <a:lnTo>
                          <a:pt x="31" y="89"/>
                        </a:lnTo>
                        <a:lnTo>
                          <a:pt x="31" y="76"/>
                        </a:lnTo>
                        <a:lnTo>
                          <a:pt x="31" y="63"/>
                        </a:lnTo>
                        <a:lnTo>
                          <a:pt x="31" y="49"/>
                        </a:lnTo>
                        <a:lnTo>
                          <a:pt x="31" y="36"/>
                        </a:lnTo>
                        <a:lnTo>
                          <a:pt x="31" y="23"/>
                        </a:lnTo>
                        <a:lnTo>
                          <a:pt x="31" y="17"/>
                        </a:lnTo>
                        <a:lnTo>
                          <a:pt x="39" y="16"/>
                        </a:lnTo>
                        <a:lnTo>
                          <a:pt x="48" y="15"/>
                        </a:lnTo>
                        <a:lnTo>
                          <a:pt x="63" y="13"/>
                        </a:lnTo>
                        <a:lnTo>
                          <a:pt x="76" y="10"/>
                        </a:lnTo>
                        <a:lnTo>
                          <a:pt x="85" y="9"/>
                        </a:lnTo>
                        <a:lnTo>
                          <a:pt x="96" y="7"/>
                        </a:lnTo>
                        <a:lnTo>
                          <a:pt x="99" y="6"/>
                        </a:lnTo>
                        <a:lnTo>
                          <a:pt x="101" y="6"/>
                        </a:lnTo>
                        <a:lnTo>
                          <a:pt x="102" y="7"/>
                        </a:lnTo>
                        <a:lnTo>
                          <a:pt x="107" y="14"/>
                        </a:lnTo>
                        <a:lnTo>
                          <a:pt x="110" y="19"/>
                        </a:lnTo>
                        <a:lnTo>
                          <a:pt x="110" y="21"/>
                        </a:lnTo>
                        <a:lnTo>
                          <a:pt x="111" y="21"/>
                        </a:lnTo>
                        <a:lnTo>
                          <a:pt x="113" y="21"/>
                        </a:lnTo>
                        <a:lnTo>
                          <a:pt x="114" y="20"/>
                        </a:lnTo>
                        <a:lnTo>
                          <a:pt x="120" y="15"/>
                        </a:lnTo>
                        <a:lnTo>
                          <a:pt x="120" y="14"/>
                        </a:lnTo>
                        <a:lnTo>
                          <a:pt x="124" y="11"/>
                        </a:lnTo>
                        <a:lnTo>
                          <a:pt x="127" y="9"/>
                        </a:lnTo>
                        <a:lnTo>
                          <a:pt x="131" y="7"/>
                        </a:lnTo>
                        <a:lnTo>
                          <a:pt x="134" y="6"/>
                        </a:lnTo>
                        <a:lnTo>
                          <a:pt x="136" y="6"/>
                        </a:lnTo>
                        <a:lnTo>
                          <a:pt x="138" y="7"/>
                        </a:lnTo>
                        <a:lnTo>
                          <a:pt x="140" y="8"/>
                        </a:lnTo>
                        <a:lnTo>
                          <a:pt x="148" y="2"/>
                        </a:lnTo>
                        <a:lnTo>
                          <a:pt x="151" y="1"/>
                        </a:lnTo>
                        <a:lnTo>
                          <a:pt x="160" y="0"/>
                        </a:lnTo>
                        <a:lnTo>
                          <a:pt x="16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50" name="Freeform 1028">
                    <a:extLst>
                      <a:ext uri="{FF2B5EF4-FFF2-40B4-BE49-F238E27FC236}">
                        <a16:creationId xmlns:a16="http://schemas.microsoft.com/office/drawing/2014/main" id="{3127F601-2348-9977-F766-6D5D490D3DE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110781" y="9697849"/>
                    <a:ext cx="730562" cy="719573"/>
                  </a:xfrm>
                  <a:custGeom>
                    <a:avLst/>
                    <a:gdLst>
                      <a:gd name="T0" fmla="*/ 484 w 585"/>
                      <a:gd name="T1" fmla="*/ 24 h 577"/>
                      <a:gd name="T2" fmla="*/ 506 w 585"/>
                      <a:gd name="T3" fmla="*/ 25 h 577"/>
                      <a:gd name="T4" fmla="*/ 542 w 585"/>
                      <a:gd name="T5" fmla="*/ 30 h 577"/>
                      <a:gd name="T6" fmla="*/ 565 w 585"/>
                      <a:gd name="T7" fmla="*/ 51 h 577"/>
                      <a:gd name="T8" fmla="*/ 569 w 585"/>
                      <a:gd name="T9" fmla="*/ 66 h 577"/>
                      <a:gd name="T10" fmla="*/ 571 w 585"/>
                      <a:gd name="T11" fmla="*/ 89 h 577"/>
                      <a:gd name="T12" fmla="*/ 584 w 585"/>
                      <a:gd name="T13" fmla="*/ 98 h 577"/>
                      <a:gd name="T14" fmla="*/ 543 w 585"/>
                      <a:gd name="T15" fmla="*/ 137 h 577"/>
                      <a:gd name="T16" fmla="*/ 535 w 585"/>
                      <a:gd name="T17" fmla="*/ 165 h 577"/>
                      <a:gd name="T18" fmla="*/ 531 w 585"/>
                      <a:gd name="T19" fmla="*/ 205 h 577"/>
                      <a:gd name="T20" fmla="*/ 519 w 585"/>
                      <a:gd name="T21" fmla="*/ 229 h 577"/>
                      <a:gd name="T22" fmla="*/ 515 w 585"/>
                      <a:gd name="T23" fmla="*/ 246 h 577"/>
                      <a:gd name="T24" fmla="*/ 521 w 585"/>
                      <a:gd name="T25" fmla="*/ 279 h 577"/>
                      <a:gd name="T26" fmla="*/ 527 w 585"/>
                      <a:gd name="T27" fmla="*/ 320 h 577"/>
                      <a:gd name="T28" fmla="*/ 531 w 585"/>
                      <a:gd name="T29" fmla="*/ 354 h 577"/>
                      <a:gd name="T30" fmla="*/ 558 w 585"/>
                      <a:gd name="T31" fmla="*/ 390 h 577"/>
                      <a:gd name="T32" fmla="*/ 529 w 585"/>
                      <a:gd name="T33" fmla="*/ 418 h 577"/>
                      <a:gd name="T34" fmla="*/ 503 w 585"/>
                      <a:gd name="T35" fmla="*/ 439 h 577"/>
                      <a:gd name="T36" fmla="*/ 502 w 585"/>
                      <a:gd name="T37" fmla="*/ 480 h 577"/>
                      <a:gd name="T38" fmla="*/ 497 w 585"/>
                      <a:gd name="T39" fmla="*/ 521 h 577"/>
                      <a:gd name="T40" fmla="*/ 528 w 585"/>
                      <a:gd name="T41" fmla="*/ 543 h 577"/>
                      <a:gd name="T42" fmla="*/ 539 w 585"/>
                      <a:gd name="T43" fmla="*/ 539 h 577"/>
                      <a:gd name="T44" fmla="*/ 535 w 585"/>
                      <a:gd name="T45" fmla="*/ 574 h 577"/>
                      <a:gd name="T46" fmla="*/ 515 w 585"/>
                      <a:gd name="T47" fmla="*/ 573 h 577"/>
                      <a:gd name="T48" fmla="*/ 499 w 585"/>
                      <a:gd name="T49" fmla="*/ 549 h 577"/>
                      <a:gd name="T50" fmla="*/ 470 w 585"/>
                      <a:gd name="T51" fmla="*/ 536 h 577"/>
                      <a:gd name="T52" fmla="*/ 452 w 585"/>
                      <a:gd name="T53" fmla="*/ 527 h 577"/>
                      <a:gd name="T54" fmla="*/ 421 w 585"/>
                      <a:gd name="T55" fmla="*/ 526 h 577"/>
                      <a:gd name="T56" fmla="*/ 402 w 585"/>
                      <a:gd name="T57" fmla="*/ 507 h 577"/>
                      <a:gd name="T58" fmla="*/ 376 w 585"/>
                      <a:gd name="T59" fmla="*/ 513 h 577"/>
                      <a:gd name="T60" fmla="*/ 364 w 585"/>
                      <a:gd name="T61" fmla="*/ 496 h 577"/>
                      <a:gd name="T62" fmla="*/ 343 w 585"/>
                      <a:gd name="T63" fmla="*/ 498 h 577"/>
                      <a:gd name="T64" fmla="*/ 308 w 585"/>
                      <a:gd name="T65" fmla="*/ 504 h 577"/>
                      <a:gd name="T66" fmla="*/ 308 w 585"/>
                      <a:gd name="T67" fmla="*/ 476 h 577"/>
                      <a:gd name="T68" fmla="*/ 294 w 585"/>
                      <a:gd name="T69" fmla="*/ 410 h 577"/>
                      <a:gd name="T70" fmla="*/ 257 w 585"/>
                      <a:gd name="T71" fmla="*/ 384 h 577"/>
                      <a:gd name="T72" fmla="*/ 228 w 585"/>
                      <a:gd name="T73" fmla="*/ 377 h 577"/>
                      <a:gd name="T74" fmla="*/ 206 w 585"/>
                      <a:gd name="T75" fmla="*/ 406 h 577"/>
                      <a:gd name="T76" fmla="*/ 171 w 585"/>
                      <a:gd name="T77" fmla="*/ 409 h 577"/>
                      <a:gd name="T78" fmla="*/ 145 w 585"/>
                      <a:gd name="T79" fmla="*/ 381 h 577"/>
                      <a:gd name="T80" fmla="*/ 135 w 585"/>
                      <a:gd name="T81" fmla="*/ 346 h 577"/>
                      <a:gd name="T82" fmla="*/ 75 w 585"/>
                      <a:gd name="T83" fmla="*/ 341 h 577"/>
                      <a:gd name="T84" fmla="*/ 30 w 585"/>
                      <a:gd name="T85" fmla="*/ 341 h 577"/>
                      <a:gd name="T86" fmla="*/ 1 w 585"/>
                      <a:gd name="T87" fmla="*/ 339 h 577"/>
                      <a:gd name="T88" fmla="*/ 8 w 585"/>
                      <a:gd name="T89" fmla="*/ 316 h 577"/>
                      <a:gd name="T90" fmla="*/ 28 w 585"/>
                      <a:gd name="T91" fmla="*/ 302 h 577"/>
                      <a:gd name="T92" fmla="*/ 45 w 585"/>
                      <a:gd name="T93" fmla="*/ 305 h 577"/>
                      <a:gd name="T94" fmla="*/ 57 w 585"/>
                      <a:gd name="T95" fmla="*/ 297 h 577"/>
                      <a:gd name="T96" fmla="*/ 67 w 585"/>
                      <a:gd name="T97" fmla="*/ 305 h 577"/>
                      <a:gd name="T98" fmla="*/ 83 w 585"/>
                      <a:gd name="T99" fmla="*/ 305 h 577"/>
                      <a:gd name="T100" fmla="*/ 121 w 585"/>
                      <a:gd name="T101" fmla="*/ 267 h 577"/>
                      <a:gd name="T102" fmla="*/ 140 w 585"/>
                      <a:gd name="T103" fmla="*/ 204 h 577"/>
                      <a:gd name="T104" fmla="*/ 174 w 585"/>
                      <a:gd name="T105" fmla="*/ 155 h 577"/>
                      <a:gd name="T106" fmla="*/ 192 w 585"/>
                      <a:gd name="T107" fmla="*/ 73 h 577"/>
                      <a:gd name="T108" fmla="*/ 203 w 585"/>
                      <a:gd name="T109" fmla="*/ 24 h 577"/>
                      <a:gd name="T110" fmla="*/ 254 w 585"/>
                      <a:gd name="T111" fmla="*/ 23 h 577"/>
                      <a:gd name="T112" fmla="*/ 291 w 585"/>
                      <a:gd name="T113" fmla="*/ 31 h 577"/>
                      <a:gd name="T114" fmla="*/ 330 w 585"/>
                      <a:gd name="T115" fmla="*/ 17 h 577"/>
                      <a:gd name="T116" fmla="*/ 371 w 585"/>
                      <a:gd name="T117" fmla="*/ 9 h 577"/>
                      <a:gd name="T118" fmla="*/ 417 w 585"/>
                      <a:gd name="T119" fmla="*/ 2 h 5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585" h="577">
                        <a:moveTo>
                          <a:pt x="466" y="6"/>
                        </a:moveTo>
                        <a:lnTo>
                          <a:pt x="467" y="8"/>
                        </a:lnTo>
                        <a:lnTo>
                          <a:pt x="468" y="10"/>
                        </a:lnTo>
                        <a:lnTo>
                          <a:pt x="474" y="14"/>
                        </a:lnTo>
                        <a:lnTo>
                          <a:pt x="475" y="16"/>
                        </a:lnTo>
                        <a:lnTo>
                          <a:pt x="477" y="19"/>
                        </a:lnTo>
                        <a:lnTo>
                          <a:pt x="477" y="20"/>
                        </a:lnTo>
                        <a:lnTo>
                          <a:pt x="479" y="21"/>
                        </a:lnTo>
                        <a:lnTo>
                          <a:pt x="482" y="23"/>
                        </a:lnTo>
                        <a:lnTo>
                          <a:pt x="484" y="24"/>
                        </a:lnTo>
                        <a:lnTo>
                          <a:pt x="485" y="25"/>
                        </a:lnTo>
                        <a:lnTo>
                          <a:pt x="486" y="27"/>
                        </a:lnTo>
                        <a:lnTo>
                          <a:pt x="490" y="30"/>
                        </a:lnTo>
                        <a:lnTo>
                          <a:pt x="491" y="30"/>
                        </a:lnTo>
                        <a:lnTo>
                          <a:pt x="494" y="30"/>
                        </a:lnTo>
                        <a:lnTo>
                          <a:pt x="495" y="30"/>
                        </a:lnTo>
                        <a:lnTo>
                          <a:pt x="497" y="30"/>
                        </a:lnTo>
                        <a:lnTo>
                          <a:pt x="500" y="29"/>
                        </a:lnTo>
                        <a:lnTo>
                          <a:pt x="504" y="26"/>
                        </a:lnTo>
                        <a:lnTo>
                          <a:pt x="506" y="25"/>
                        </a:lnTo>
                        <a:lnTo>
                          <a:pt x="513" y="25"/>
                        </a:lnTo>
                        <a:lnTo>
                          <a:pt x="517" y="26"/>
                        </a:lnTo>
                        <a:lnTo>
                          <a:pt x="519" y="28"/>
                        </a:lnTo>
                        <a:lnTo>
                          <a:pt x="521" y="28"/>
                        </a:lnTo>
                        <a:lnTo>
                          <a:pt x="526" y="25"/>
                        </a:lnTo>
                        <a:lnTo>
                          <a:pt x="529" y="21"/>
                        </a:lnTo>
                        <a:lnTo>
                          <a:pt x="532" y="20"/>
                        </a:lnTo>
                        <a:lnTo>
                          <a:pt x="535" y="22"/>
                        </a:lnTo>
                        <a:lnTo>
                          <a:pt x="538" y="25"/>
                        </a:lnTo>
                        <a:lnTo>
                          <a:pt x="542" y="30"/>
                        </a:lnTo>
                        <a:lnTo>
                          <a:pt x="543" y="32"/>
                        </a:lnTo>
                        <a:lnTo>
                          <a:pt x="546" y="34"/>
                        </a:lnTo>
                        <a:lnTo>
                          <a:pt x="551" y="41"/>
                        </a:lnTo>
                        <a:lnTo>
                          <a:pt x="558" y="44"/>
                        </a:lnTo>
                        <a:lnTo>
                          <a:pt x="561" y="45"/>
                        </a:lnTo>
                        <a:lnTo>
                          <a:pt x="562" y="47"/>
                        </a:lnTo>
                        <a:lnTo>
                          <a:pt x="562" y="49"/>
                        </a:lnTo>
                        <a:lnTo>
                          <a:pt x="562" y="50"/>
                        </a:lnTo>
                        <a:lnTo>
                          <a:pt x="564" y="51"/>
                        </a:lnTo>
                        <a:lnTo>
                          <a:pt x="565" y="51"/>
                        </a:lnTo>
                        <a:lnTo>
                          <a:pt x="566" y="51"/>
                        </a:lnTo>
                        <a:lnTo>
                          <a:pt x="569" y="51"/>
                        </a:lnTo>
                        <a:lnTo>
                          <a:pt x="570" y="53"/>
                        </a:lnTo>
                        <a:lnTo>
                          <a:pt x="570" y="54"/>
                        </a:lnTo>
                        <a:lnTo>
                          <a:pt x="571" y="56"/>
                        </a:lnTo>
                        <a:lnTo>
                          <a:pt x="573" y="56"/>
                        </a:lnTo>
                        <a:lnTo>
                          <a:pt x="573" y="58"/>
                        </a:lnTo>
                        <a:lnTo>
                          <a:pt x="572" y="60"/>
                        </a:lnTo>
                        <a:lnTo>
                          <a:pt x="571" y="62"/>
                        </a:lnTo>
                        <a:lnTo>
                          <a:pt x="569" y="66"/>
                        </a:lnTo>
                        <a:lnTo>
                          <a:pt x="569" y="69"/>
                        </a:lnTo>
                        <a:lnTo>
                          <a:pt x="570" y="71"/>
                        </a:lnTo>
                        <a:lnTo>
                          <a:pt x="570" y="72"/>
                        </a:lnTo>
                        <a:lnTo>
                          <a:pt x="571" y="72"/>
                        </a:lnTo>
                        <a:lnTo>
                          <a:pt x="571" y="73"/>
                        </a:lnTo>
                        <a:lnTo>
                          <a:pt x="571" y="75"/>
                        </a:lnTo>
                        <a:lnTo>
                          <a:pt x="569" y="80"/>
                        </a:lnTo>
                        <a:lnTo>
                          <a:pt x="568" y="84"/>
                        </a:lnTo>
                        <a:lnTo>
                          <a:pt x="568" y="87"/>
                        </a:lnTo>
                        <a:lnTo>
                          <a:pt x="571" y="89"/>
                        </a:lnTo>
                        <a:lnTo>
                          <a:pt x="575" y="89"/>
                        </a:lnTo>
                        <a:lnTo>
                          <a:pt x="576" y="89"/>
                        </a:lnTo>
                        <a:lnTo>
                          <a:pt x="577" y="91"/>
                        </a:lnTo>
                        <a:lnTo>
                          <a:pt x="578" y="93"/>
                        </a:lnTo>
                        <a:lnTo>
                          <a:pt x="580" y="92"/>
                        </a:lnTo>
                        <a:lnTo>
                          <a:pt x="581" y="93"/>
                        </a:lnTo>
                        <a:lnTo>
                          <a:pt x="582" y="94"/>
                        </a:lnTo>
                        <a:lnTo>
                          <a:pt x="583" y="95"/>
                        </a:lnTo>
                        <a:lnTo>
                          <a:pt x="584" y="97"/>
                        </a:lnTo>
                        <a:lnTo>
                          <a:pt x="584" y="98"/>
                        </a:lnTo>
                        <a:lnTo>
                          <a:pt x="584" y="100"/>
                        </a:lnTo>
                        <a:lnTo>
                          <a:pt x="581" y="103"/>
                        </a:lnTo>
                        <a:lnTo>
                          <a:pt x="574" y="111"/>
                        </a:lnTo>
                        <a:lnTo>
                          <a:pt x="560" y="124"/>
                        </a:lnTo>
                        <a:lnTo>
                          <a:pt x="560" y="124"/>
                        </a:lnTo>
                        <a:lnTo>
                          <a:pt x="555" y="125"/>
                        </a:lnTo>
                        <a:lnTo>
                          <a:pt x="553" y="129"/>
                        </a:lnTo>
                        <a:lnTo>
                          <a:pt x="551" y="132"/>
                        </a:lnTo>
                        <a:lnTo>
                          <a:pt x="547" y="135"/>
                        </a:lnTo>
                        <a:lnTo>
                          <a:pt x="543" y="137"/>
                        </a:lnTo>
                        <a:lnTo>
                          <a:pt x="543" y="138"/>
                        </a:lnTo>
                        <a:lnTo>
                          <a:pt x="543" y="141"/>
                        </a:lnTo>
                        <a:lnTo>
                          <a:pt x="543" y="147"/>
                        </a:lnTo>
                        <a:lnTo>
                          <a:pt x="542" y="149"/>
                        </a:lnTo>
                        <a:lnTo>
                          <a:pt x="540" y="154"/>
                        </a:lnTo>
                        <a:lnTo>
                          <a:pt x="538" y="157"/>
                        </a:lnTo>
                        <a:lnTo>
                          <a:pt x="538" y="157"/>
                        </a:lnTo>
                        <a:lnTo>
                          <a:pt x="537" y="159"/>
                        </a:lnTo>
                        <a:lnTo>
                          <a:pt x="536" y="164"/>
                        </a:lnTo>
                        <a:lnTo>
                          <a:pt x="535" y="165"/>
                        </a:lnTo>
                        <a:lnTo>
                          <a:pt x="534" y="175"/>
                        </a:lnTo>
                        <a:lnTo>
                          <a:pt x="535" y="178"/>
                        </a:lnTo>
                        <a:lnTo>
                          <a:pt x="534" y="183"/>
                        </a:lnTo>
                        <a:lnTo>
                          <a:pt x="533" y="186"/>
                        </a:lnTo>
                        <a:lnTo>
                          <a:pt x="533" y="189"/>
                        </a:lnTo>
                        <a:lnTo>
                          <a:pt x="532" y="192"/>
                        </a:lnTo>
                        <a:lnTo>
                          <a:pt x="532" y="196"/>
                        </a:lnTo>
                        <a:lnTo>
                          <a:pt x="532" y="203"/>
                        </a:lnTo>
                        <a:lnTo>
                          <a:pt x="532" y="204"/>
                        </a:lnTo>
                        <a:lnTo>
                          <a:pt x="531" y="205"/>
                        </a:lnTo>
                        <a:lnTo>
                          <a:pt x="529" y="207"/>
                        </a:lnTo>
                        <a:lnTo>
                          <a:pt x="527" y="208"/>
                        </a:lnTo>
                        <a:lnTo>
                          <a:pt x="526" y="208"/>
                        </a:lnTo>
                        <a:lnTo>
                          <a:pt x="523" y="211"/>
                        </a:lnTo>
                        <a:lnTo>
                          <a:pt x="521" y="214"/>
                        </a:lnTo>
                        <a:lnTo>
                          <a:pt x="519" y="217"/>
                        </a:lnTo>
                        <a:lnTo>
                          <a:pt x="519" y="218"/>
                        </a:lnTo>
                        <a:lnTo>
                          <a:pt x="519" y="222"/>
                        </a:lnTo>
                        <a:lnTo>
                          <a:pt x="519" y="227"/>
                        </a:lnTo>
                        <a:lnTo>
                          <a:pt x="519" y="229"/>
                        </a:lnTo>
                        <a:lnTo>
                          <a:pt x="518" y="230"/>
                        </a:lnTo>
                        <a:lnTo>
                          <a:pt x="514" y="233"/>
                        </a:lnTo>
                        <a:lnTo>
                          <a:pt x="512" y="234"/>
                        </a:lnTo>
                        <a:lnTo>
                          <a:pt x="511" y="235"/>
                        </a:lnTo>
                        <a:lnTo>
                          <a:pt x="510" y="236"/>
                        </a:lnTo>
                        <a:lnTo>
                          <a:pt x="512" y="240"/>
                        </a:lnTo>
                        <a:lnTo>
                          <a:pt x="512" y="242"/>
                        </a:lnTo>
                        <a:lnTo>
                          <a:pt x="512" y="244"/>
                        </a:lnTo>
                        <a:lnTo>
                          <a:pt x="515" y="245"/>
                        </a:lnTo>
                        <a:lnTo>
                          <a:pt x="515" y="246"/>
                        </a:lnTo>
                        <a:lnTo>
                          <a:pt x="515" y="247"/>
                        </a:lnTo>
                        <a:lnTo>
                          <a:pt x="517" y="249"/>
                        </a:lnTo>
                        <a:lnTo>
                          <a:pt x="519" y="252"/>
                        </a:lnTo>
                        <a:lnTo>
                          <a:pt x="521" y="255"/>
                        </a:lnTo>
                        <a:lnTo>
                          <a:pt x="521" y="257"/>
                        </a:lnTo>
                        <a:lnTo>
                          <a:pt x="521" y="262"/>
                        </a:lnTo>
                        <a:lnTo>
                          <a:pt x="521" y="264"/>
                        </a:lnTo>
                        <a:lnTo>
                          <a:pt x="521" y="268"/>
                        </a:lnTo>
                        <a:lnTo>
                          <a:pt x="521" y="274"/>
                        </a:lnTo>
                        <a:lnTo>
                          <a:pt x="521" y="279"/>
                        </a:lnTo>
                        <a:lnTo>
                          <a:pt x="521" y="281"/>
                        </a:lnTo>
                        <a:lnTo>
                          <a:pt x="525" y="287"/>
                        </a:lnTo>
                        <a:lnTo>
                          <a:pt x="526" y="293"/>
                        </a:lnTo>
                        <a:lnTo>
                          <a:pt x="527" y="297"/>
                        </a:lnTo>
                        <a:lnTo>
                          <a:pt x="527" y="299"/>
                        </a:lnTo>
                        <a:lnTo>
                          <a:pt x="526" y="304"/>
                        </a:lnTo>
                        <a:lnTo>
                          <a:pt x="524" y="309"/>
                        </a:lnTo>
                        <a:lnTo>
                          <a:pt x="524" y="312"/>
                        </a:lnTo>
                        <a:lnTo>
                          <a:pt x="525" y="314"/>
                        </a:lnTo>
                        <a:lnTo>
                          <a:pt x="527" y="320"/>
                        </a:lnTo>
                        <a:lnTo>
                          <a:pt x="529" y="324"/>
                        </a:lnTo>
                        <a:lnTo>
                          <a:pt x="530" y="327"/>
                        </a:lnTo>
                        <a:lnTo>
                          <a:pt x="531" y="330"/>
                        </a:lnTo>
                        <a:lnTo>
                          <a:pt x="533" y="334"/>
                        </a:lnTo>
                        <a:lnTo>
                          <a:pt x="534" y="337"/>
                        </a:lnTo>
                        <a:lnTo>
                          <a:pt x="533" y="338"/>
                        </a:lnTo>
                        <a:lnTo>
                          <a:pt x="530" y="344"/>
                        </a:lnTo>
                        <a:lnTo>
                          <a:pt x="529" y="346"/>
                        </a:lnTo>
                        <a:lnTo>
                          <a:pt x="530" y="350"/>
                        </a:lnTo>
                        <a:lnTo>
                          <a:pt x="531" y="354"/>
                        </a:lnTo>
                        <a:lnTo>
                          <a:pt x="533" y="357"/>
                        </a:lnTo>
                        <a:lnTo>
                          <a:pt x="537" y="364"/>
                        </a:lnTo>
                        <a:lnTo>
                          <a:pt x="539" y="366"/>
                        </a:lnTo>
                        <a:lnTo>
                          <a:pt x="544" y="370"/>
                        </a:lnTo>
                        <a:lnTo>
                          <a:pt x="549" y="373"/>
                        </a:lnTo>
                        <a:lnTo>
                          <a:pt x="550" y="375"/>
                        </a:lnTo>
                        <a:lnTo>
                          <a:pt x="552" y="377"/>
                        </a:lnTo>
                        <a:lnTo>
                          <a:pt x="555" y="382"/>
                        </a:lnTo>
                        <a:lnTo>
                          <a:pt x="557" y="386"/>
                        </a:lnTo>
                        <a:lnTo>
                          <a:pt x="558" y="390"/>
                        </a:lnTo>
                        <a:lnTo>
                          <a:pt x="560" y="395"/>
                        </a:lnTo>
                        <a:lnTo>
                          <a:pt x="562" y="400"/>
                        </a:lnTo>
                        <a:lnTo>
                          <a:pt x="565" y="406"/>
                        </a:lnTo>
                        <a:lnTo>
                          <a:pt x="567" y="409"/>
                        </a:lnTo>
                        <a:lnTo>
                          <a:pt x="569" y="412"/>
                        </a:lnTo>
                        <a:lnTo>
                          <a:pt x="563" y="413"/>
                        </a:lnTo>
                        <a:lnTo>
                          <a:pt x="556" y="414"/>
                        </a:lnTo>
                        <a:lnTo>
                          <a:pt x="547" y="416"/>
                        </a:lnTo>
                        <a:lnTo>
                          <a:pt x="538" y="417"/>
                        </a:lnTo>
                        <a:lnTo>
                          <a:pt x="529" y="418"/>
                        </a:lnTo>
                        <a:lnTo>
                          <a:pt x="521" y="420"/>
                        </a:lnTo>
                        <a:lnTo>
                          <a:pt x="514" y="420"/>
                        </a:lnTo>
                        <a:lnTo>
                          <a:pt x="512" y="422"/>
                        </a:lnTo>
                        <a:lnTo>
                          <a:pt x="513" y="424"/>
                        </a:lnTo>
                        <a:lnTo>
                          <a:pt x="512" y="428"/>
                        </a:lnTo>
                        <a:lnTo>
                          <a:pt x="511" y="431"/>
                        </a:lnTo>
                        <a:lnTo>
                          <a:pt x="508" y="434"/>
                        </a:lnTo>
                        <a:lnTo>
                          <a:pt x="507" y="435"/>
                        </a:lnTo>
                        <a:lnTo>
                          <a:pt x="505" y="437"/>
                        </a:lnTo>
                        <a:lnTo>
                          <a:pt x="503" y="439"/>
                        </a:lnTo>
                        <a:lnTo>
                          <a:pt x="499" y="442"/>
                        </a:lnTo>
                        <a:lnTo>
                          <a:pt x="496" y="444"/>
                        </a:lnTo>
                        <a:lnTo>
                          <a:pt x="496" y="445"/>
                        </a:lnTo>
                        <a:lnTo>
                          <a:pt x="501" y="453"/>
                        </a:lnTo>
                        <a:lnTo>
                          <a:pt x="502" y="458"/>
                        </a:lnTo>
                        <a:lnTo>
                          <a:pt x="504" y="463"/>
                        </a:lnTo>
                        <a:lnTo>
                          <a:pt x="503" y="466"/>
                        </a:lnTo>
                        <a:lnTo>
                          <a:pt x="503" y="471"/>
                        </a:lnTo>
                        <a:lnTo>
                          <a:pt x="503" y="478"/>
                        </a:lnTo>
                        <a:lnTo>
                          <a:pt x="502" y="480"/>
                        </a:lnTo>
                        <a:lnTo>
                          <a:pt x="504" y="485"/>
                        </a:lnTo>
                        <a:lnTo>
                          <a:pt x="504" y="489"/>
                        </a:lnTo>
                        <a:lnTo>
                          <a:pt x="501" y="493"/>
                        </a:lnTo>
                        <a:lnTo>
                          <a:pt x="500" y="497"/>
                        </a:lnTo>
                        <a:lnTo>
                          <a:pt x="499" y="502"/>
                        </a:lnTo>
                        <a:lnTo>
                          <a:pt x="496" y="510"/>
                        </a:lnTo>
                        <a:lnTo>
                          <a:pt x="495" y="514"/>
                        </a:lnTo>
                        <a:lnTo>
                          <a:pt x="496" y="516"/>
                        </a:lnTo>
                        <a:lnTo>
                          <a:pt x="496" y="518"/>
                        </a:lnTo>
                        <a:lnTo>
                          <a:pt x="497" y="521"/>
                        </a:lnTo>
                        <a:lnTo>
                          <a:pt x="499" y="524"/>
                        </a:lnTo>
                        <a:lnTo>
                          <a:pt x="501" y="526"/>
                        </a:lnTo>
                        <a:lnTo>
                          <a:pt x="502" y="527"/>
                        </a:lnTo>
                        <a:lnTo>
                          <a:pt x="508" y="532"/>
                        </a:lnTo>
                        <a:lnTo>
                          <a:pt x="510" y="534"/>
                        </a:lnTo>
                        <a:lnTo>
                          <a:pt x="514" y="538"/>
                        </a:lnTo>
                        <a:lnTo>
                          <a:pt x="517" y="541"/>
                        </a:lnTo>
                        <a:lnTo>
                          <a:pt x="521" y="541"/>
                        </a:lnTo>
                        <a:lnTo>
                          <a:pt x="525" y="543"/>
                        </a:lnTo>
                        <a:lnTo>
                          <a:pt x="528" y="543"/>
                        </a:lnTo>
                        <a:lnTo>
                          <a:pt x="529" y="543"/>
                        </a:lnTo>
                        <a:lnTo>
                          <a:pt x="530" y="542"/>
                        </a:lnTo>
                        <a:lnTo>
                          <a:pt x="530" y="540"/>
                        </a:lnTo>
                        <a:lnTo>
                          <a:pt x="530" y="538"/>
                        </a:lnTo>
                        <a:lnTo>
                          <a:pt x="531" y="537"/>
                        </a:lnTo>
                        <a:lnTo>
                          <a:pt x="532" y="537"/>
                        </a:lnTo>
                        <a:lnTo>
                          <a:pt x="536" y="537"/>
                        </a:lnTo>
                        <a:lnTo>
                          <a:pt x="538" y="535"/>
                        </a:lnTo>
                        <a:lnTo>
                          <a:pt x="539" y="535"/>
                        </a:lnTo>
                        <a:lnTo>
                          <a:pt x="539" y="539"/>
                        </a:lnTo>
                        <a:lnTo>
                          <a:pt x="539" y="544"/>
                        </a:lnTo>
                        <a:lnTo>
                          <a:pt x="539" y="549"/>
                        </a:lnTo>
                        <a:lnTo>
                          <a:pt x="539" y="556"/>
                        </a:lnTo>
                        <a:lnTo>
                          <a:pt x="539" y="561"/>
                        </a:lnTo>
                        <a:lnTo>
                          <a:pt x="539" y="566"/>
                        </a:lnTo>
                        <a:lnTo>
                          <a:pt x="539" y="573"/>
                        </a:lnTo>
                        <a:lnTo>
                          <a:pt x="539" y="574"/>
                        </a:lnTo>
                        <a:lnTo>
                          <a:pt x="538" y="575"/>
                        </a:lnTo>
                        <a:lnTo>
                          <a:pt x="537" y="576"/>
                        </a:lnTo>
                        <a:lnTo>
                          <a:pt x="535" y="574"/>
                        </a:lnTo>
                        <a:lnTo>
                          <a:pt x="535" y="573"/>
                        </a:lnTo>
                        <a:lnTo>
                          <a:pt x="534" y="571"/>
                        </a:lnTo>
                        <a:lnTo>
                          <a:pt x="533" y="570"/>
                        </a:lnTo>
                        <a:lnTo>
                          <a:pt x="532" y="569"/>
                        </a:lnTo>
                        <a:lnTo>
                          <a:pt x="529" y="570"/>
                        </a:lnTo>
                        <a:lnTo>
                          <a:pt x="526" y="571"/>
                        </a:lnTo>
                        <a:lnTo>
                          <a:pt x="523" y="573"/>
                        </a:lnTo>
                        <a:lnTo>
                          <a:pt x="521" y="574"/>
                        </a:lnTo>
                        <a:lnTo>
                          <a:pt x="518" y="574"/>
                        </a:lnTo>
                        <a:lnTo>
                          <a:pt x="515" y="573"/>
                        </a:lnTo>
                        <a:lnTo>
                          <a:pt x="513" y="571"/>
                        </a:lnTo>
                        <a:lnTo>
                          <a:pt x="512" y="568"/>
                        </a:lnTo>
                        <a:lnTo>
                          <a:pt x="510" y="565"/>
                        </a:lnTo>
                        <a:lnTo>
                          <a:pt x="508" y="561"/>
                        </a:lnTo>
                        <a:lnTo>
                          <a:pt x="507" y="559"/>
                        </a:lnTo>
                        <a:lnTo>
                          <a:pt x="505" y="557"/>
                        </a:lnTo>
                        <a:lnTo>
                          <a:pt x="503" y="557"/>
                        </a:lnTo>
                        <a:lnTo>
                          <a:pt x="501" y="556"/>
                        </a:lnTo>
                        <a:lnTo>
                          <a:pt x="500" y="553"/>
                        </a:lnTo>
                        <a:lnTo>
                          <a:pt x="499" y="549"/>
                        </a:lnTo>
                        <a:lnTo>
                          <a:pt x="498" y="548"/>
                        </a:lnTo>
                        <a:lnTo>
                          <a:pt x="497" y="546"/>
                        </a:lnTo>
                        <a:lnTo>
                          <a:pt x="495" y="545"/>
                        </a:lnTo>
                        <a:lnTo>
                          <a:pt x="491" y="544"/>
                        </a:lnTo>
                        <a:lnTo>
                          <a:pt x="486" y="541"/>
                        </a:lnTo>
                        <a:lnTo>
                          <a:pt x="480" y="539"/>
                        </a:lnTo>
                        <a:lnTo>
                          <a:pt x="477" y="539"/>
                        </a:lnTo>
                        <a:lnTo>
                          <a:pt x="473" y="538"/>
                        </a:lnTo>
                        <a:lnTo>
                          <a:pt x="471" y="537"/>
                        </a:lnTo>
                        <a:lnTo>
                          <a:pt x="470" y="536"/>
                        </a:lnTo>
                        <a:lnTo>
                          <a:pt x="468" y="532"/>
                        </a:lnTo>
                        <a:lnTo>
                          <a:pt x="466" y="528"/>
                        </a:lnTo>
                        <a:lnTo>
                          <a:pt x="461" y="523"/>
                        </a:lnTo>
                        <a:lnTo>
                          <a:pt x="460" y="518"/>
                        </a:lnTo>
                        <a:lnTo>
                          <a:pt x="458" y="517"/>
                        </a:lnTo>
                        <a:lnTo>
                          <a:pt x="456" y="518"/>
                        </a:lnTo>
                        <a:lnTo>
                          <a:pt x="455" y="518"/>
                        </a:lnTo>
                        <a:lnTo>
                          <a:pt x="454" y="519"/>
                        </a:lnTo>
                        <a:lnTo>
                          <a:pt x="453" y="525"/>
                        </a:lnTo>
                        <a:lnTo>
                          <a:pt x="452" y="527"/>
                        </a:lnTo>
                        <a:lnTo>
                          <a:pt x="451" y="527"/>
                        </a:lnTo>
                        <a:lnTo>
                          <a:pt x="450" y="528"/>
                        </a:lnTo>
                        <a:lnTo>
                          <a:pt x="448" y="529"/>
                        </a:lnTo>
                        <a:lnTo>
                          <a:pt x="445" y="529"/>
                        </a:lnTo>
                        <a:lnTo>
                          <a:pt x="441" y="529"/>
                        </a:lnTo>
                        <a:lnTo>
                          <a:pt x="436" y="528"/>
                        </a:lnTo>
                        <a:lnTo>
                          <a:pt x="433" y="528"/>
                        </a:lnTo>
                        <a:lnTo>
                          <a:pt x="426" y="527"/>
                        </a:lnTo>
                        <a:lnTo>
                          <a:pt x="423" y="527"/>
                        </a:lnTo>
                        <a:lnTo>
                          <a:pt x="421" y="526"/>
                        </a:lnTo>
                        <a:lnTo>
                          <a:pt x="418" y="524"/>
                        </a:lnTo>
                        <a:lnTo>
                          <a:pt x="411" y="522"/>
                        </a:lnTo>
                        <a:lnTo>
                          <a:pt x="408" y="522"/>
                        </a:lnTo>
                        <a:lnTo>
                          <a:pt x="406" y="521"/>
                        </a:lnTo>
                        <a:lnTo>
                          <a:pt x="404" y="520"/>
                        </a:lnTo>
                        <a:lnTo>
                          <a:pt x="403" y="518"/>
                        </a:lnTo>
                        <a:lnTo>
                          <a:pt x="402" y="516"/>
                        </a:lnTo>
                        <a:lnTo>
                          <a:pt x="401" y="511"/>
                        </a:lnTo>
                        <a:lnTo>
                          <a:pt x="401" y="509"/>
                        </a:lnTo>
                        <a:lnTo>
                          <a:pt x="402" y="507"/>
                        </a:lnTo>
                        <a:lnTo>
                          <a:pt x="401" y="505"/>
                        </a:lnTo>
                        <a:lnTo>
                          <a:pt x="400" y="505"/>
                        </a:lnTo>
                        <a:lnTo>
                          <a:pt x="398" y="507"/>
                        </a:lnTo>
                        <a:lnTo>
                          <a:pt x="394" y="507"/>
                        </a:lnTo>
                        <a:lnTo>
                          <a:pt x="388" y="508"/>
                        </a:lnTo>
                        <a:lnTo>
                          <a:pt x="386" y="509"/>
                        </a:lnTo>
                        <a:lnTo>
                          <a:pt x="384" y="510"/>
                        </a:lnTo>
                        <a:lnTo>
                          <a:pt x="382" y="510"/>
                        </a:lnTo>
                        <a:lnTo>
                          <a:pt x="377" y="513"/>
                        </a:lnTo>
                        <a:lnTo>
                          <a:pt x="376" y="513"/>
                        </a:lnTo>
                        <a:lnTo>
                          <a:pt x="373" y="512"/>
                        </a:lnTo>
                        <a:lnTo>
                          <a:pt x="371" y="510"/>
                        </a:lnTo>
                        <a:lnTo>
                          <a:pt x="373" y="509"/>
                        </a:lnTo>
                        <a:lnTo>
                          <a:pt x="373" y="507"/>
                        </a:lnTo>
                        <a:lnTo>
                          <a:pt x="373" y="503"/>
                        </a:lnTo>
                        <a:lnTo>
                          <a:pt x="371" y="501"/>
                        </a:lnTo>
                        <a:lnTo>
                          <a:pt x="367" y="500"/>
                        </a:lnTo>
                        <a:lnTo>
                          <a:pt x="365" y="500"/>
                        </a:lnTo>
                        <a:lnTo>
                          <a:pt x="365" y="497"/>
                        </a:lnTo>
                        <a:lnTo>
                          <a:pt x="364" y="496"/>
                        </a:lnTo>
                        <a:lnTo>
                          <a:pt x="362" y="495"/>
                        </a:lnTo>
                        <a:lnTo>
                          <a:pt x="360" y="495"/>
                        </a:lnTo>
                        <a:lnTo>
                          <a:pt x="359" y="496"/>
                        </a:lnTo>
                        <a:lnTo>
                          <a:pt x="359" y="497"/>
                        </a:lnTo>
                        <a:lnTo>
                          <a:pt x="359" y="498"/>
                        </a:lnTo>
                        <a:lnTo>
                          <a:pt x="356" y="499"/>
                        </a:lnTo>
                        <a:lnTo>
                          <a:pt x="352" y="499"/>
                        </a:lnTo>
                        <a:lnTo>
                          <a:pt x="348" y="498"/>
                        </a:lnTo>
                        <a:lnTo>
                          <a:pt x="345" y="498"/>
                        </a:lnTo>
                        <a:lnTo>
                          <a:pt x="343" y="498"/>
                        </a:lnTo>
                        <a:lnTo>
                          <a:pt x="335" y="501"/>
                        </a:lnTo>
                        <a:lnTo>
                          <a:pt x="333" y="502"/>
                        </a:lnTo>
                        <a:lnTo>
                          <a:pt x="325" y="502"/>
                        </a:lnTo>
                        <a:lnTo>
                          <a:pt x="321" y="501"/>
                        </a:lnTo>
                        <a:lnTo>
                          <a:pt x="317" y="500"/>
                        </a:lnTo>
                        <a:lnTo>
                          <a:pt x="315" y="502"/>
                        </a:lnTo>
                        <a:lnTo>
                          <a:pt x="312" y="504"/>
                        </a:lnTo>
                        <a:lnTo>
                          <a:pt x="310" y="505"/>
                        </a:lnTo>
                        <a:lnTo>
                          <a:pt x="308" y="505"/>
                        </a:lnTo>
                        <a:lnTo>
                          <a:pt x="308" y="504"/>
                        </a:lnTo>
                        <a:lnTo>
                          <a:pt x="307" y="503"/>
                        </a:lnTo>
                        <a:lnTo>
                          <a:pt x="307" y="499"/>
                        </a:lnTo>
                        <a:lnTo>
                          <a:pt x="306" y="496"/>
                        </a:lnTo>
                        <a:lnTo>
                          <a:pt x="306" y="494"/>
                        </a:lnTo>
                        <a:lnTo>
                          <a:pt x="308" y="492"/>
                        </a:lnTo>
                        <a:lnTo>
                          <a:pt x="310" y="489"/>
                        </a:lnTo>
                        <a:lnTo>
                          <a:pt x="308" y="485"/>
                        </a:lnTo>
                        <a:lnTo>
                          <a:pt x="308" y="482"/>
                        </a:lnTo>
                        <a:lnTo>
                          <a:pt x="309" y="480"/>
                        </a:lnTo>
                        <a:lnTo>
                          <a:pt x="308" y="476"/>
                        </a:lnTo>
                        <a:lnTo>
                          <a:pt x="306" y="469"/>
                        </a:lnTo>
                        <a:lnTo>
                          <a:pt x="303" y="464"/>
                        </a:lnTo>
                        <a:lnTo>
                          <a:pt x="299" y="459"/>
                        </a:lnTo>
                        <a:lnTo>
                          <a:pt x="296" y="455"/>
                        </a:lnTo>
                        <a:lnTo>
                          <a:pt x="294" y="451"/>
                        </a:lnTo>
                        <a:lnTo>
                          <a:pt x="295" y="442"/>
                        </a:lnTo>
                        <a:lnTo>
                          <a:pt x="296" y="434"/>
                        </a:lnTo>
                        <a:lnTo>
                          <a:pt x="297" y="428"/>
                        </a:lnTo>
                        <a:lnTo>
                          <a:pt x="297" y="417"/>
                        </a:lnTo>
                        <a:lnTo>
                          <a:pt x="294" y="410"/>
                        </a:lnTo>
                        <a:lnTo>
                          <a:pt x="293" y="402"/>
                        </a:lnTo>
                        <a:lnTo>
                          <a:pt x="295" y="394"/>
                        </a:lnTo>
                        <a:lnTo>
                          <a:pt x="295" y="388"/>
                        </a:lnTo>
                        <a:lnTo>
                          <a:pt x="294" y="385"/>
                        </a:lnTo>
                        <a:lnTo>
                          <a:pt x="293" y="385"/>
                        </a:lnTo>
                        <a:lnTo>
                          <a:pt x="293" y="385"/>
                        </a:lnTo>
                        <a:lnTo>
                          <a:pt x="285" y="385"/>
                        </a:lnTo>
                        <a:lnTo>
                          <a:pt x="276" y="384"/>
                        </a:lnTo>
                        <a:lnTo>
                          <a:pt x="267" y="384"/>
                        </a:lnTo>
                        <a:lnTo>
                          <a:pt x="257" y="384"/>
                        </a:lnTo>
                        <a:lnTo>
                          <a:pt x="256" y="383"/>
                        </a:lnTo>
                        <a:lnTo>
                          <a:pt x="255" y="381"/>
                        </a:lnTo>
                        <a:lnTo>
                          <a:pt x="255" y="379"/>
                        </a:lnTo>
                        <a:lnTo>
                          <a:pt x="257" y="374"/>
                        </a:lnTo>
                        <a:lnTo>
                          <a:pt x="257" y="373"/>
                        </a:lnTo>
                        <a:lnTo>
                          <a:pt x="254" y="373"/>
                        </a:lnTo>
                        <a:lnTo>
                          <a:pt x="244" y="374"/>
                        </a:lnTo>
                        <a:lnTo>
                          <a:pt x="239" y="375"/>
                        </a:lnTo>
                        <a:lnTo>
                          <a:pt x="235" y="375"/>
                        </a:lnTo>
                        <a:lnTo>
                          <a:pt x="228" y="377"/>
                        </a:lnTo>
                        <a:lnTo>
                          <a:pt x="224" y="380"/>
                        </a:lnTo>
                        <a:lnTo>
                          <a:pt x="223" y="384"/>
                        </a:lnTo>
                        <a:lnTo>
                          <a:pt x="223" y="388"/>
                        </a:lnTo>
                        <a:lnTo>
                          <a:pt x="223" y="390"/>
                        </a:lnTo>
                        <a:lnTo>
                          <a:pt x="221" y="393"/>
                        </a:lnTo>
                        <a:lnTo>
                          <a:pt x="219" y="396"/>
                        </a:lnTo>
                        <a:lnTo>
                          <a:pt x="219" y="397"/>
                        </a:lnTo>
                        <a:lnTo>
                          <a:pt x="219" y="405"/>
                        </a:lnTo>
                        <a:lnTo>
                          <a:pt x="213" y="406"/>
                        </a:lnTo>
                        <a:lnTo>
                          <a:pt x="206" y="406"/>
                        </a:lnTo>
                        <a:lnTo>
                          <a:pt x="205" y="406"/>
                        </a:lnTo>
                        <a:lnTo>
                          <a:pt x="197" y="405"/>
                        </a:lnTo>
                        <a:lnTo>
                          <a:pt x="195" y="405"/>
                        </a:lnTo>
                        <a:lnTo>
                          <a:pt x="192" y="406"/>
                        </a:lnTo>
                        <a:lnTo>
                          <a:pt x="187" y="406"/>
                        </a:lnTo>
                        <a:lnTo>
                          <a:pt x="183" y="407"/>
                        </a:lnTo>
                        <a:lnTo>
                          <a:pt x="179" y="409"/>
                        </a:lnTo>
                        <a:lnTo>
                          <a:pt x="178" y="410"/>
                        </a:lnTo>
                        <a:lnTo>
                          <a:pt x="175" y="409"/>
                        </a:lnTo>
                        <a:lnTo>
                          <a:pt x="171" y="409"/>
                        </a:lnTo>
                        <a:lnTo>
                          <a:pt x="167" y="409"/>
                        </a:lnTo>
                        <a:lnTo>
                          <a:pt x="165" y="409"/>
                        </a:lnTo>
                        <a:lnTo>
                          <a:pt x="163" y="409"/>
                        </a:lnTo>
                        <a:lnTo>
                          <a:pt x="159" y="403"/>
                        </a:lnTo>
                        <a:lnTo>
                          <a:pt x="154" y="395"/>
                        </a:lnTo>
                        <a:lnTo>
                          <a:pt x="151" y="390"/>
                        </a:lnTo>
                        <a:lnTo>
                          <a:pt x="151" y="388"/>
                        </a:lnTo>
                        <a:lnTo>
                          <a:pt x="149" y="387"/>
                        </a:lnTo>
                        <a:lnTo>
                          <a:pt x="146" y="384"/>
                        </a:lnTo>
                        <a:lnTo>
                          <a:pt x="145" y="381"/>
                        </a:lnTo>
                        <a:lnTo>
                          <a:pt x="146" y="377"/>
                        </a:lnTo>
                        <a:lnTo>
                          <a:pt x="145" y="374"/>
                        </a:lnTo>
                        <a:lnTo>
                          <a:pt x="141" y="368"/>
                        </a:lnTo>
                        <a:lnTo>
                          <a:pt x="139" y="364"/>
                        </a:lnTo>
                        <a:lnTo>
                          <a:pt x="138" y="359"/>
                        </a:lnTo>
                        <a:lnTo>
                          <a:pt x="138" y="355"/>
                        </a:lnTo>
                        <a:lnTo>
                          <a:pt x="138" y="353"/>
                        </a:lnTo>
                        <a:lnTo>
                          <a:pt x="137" y="350"/>
                        </a:lnTo>
                        <a:lnTo>
                          <a:pt x="136" y="349"/>
                        </a:lnTo>
                        <a:lnTo>
                          <a:pt x="135" y="346"/>
                        </a:lnTo>
                        <a:lnTo>
                          <a:pt x="134" y="346"/>
                        </a:lnTo>
                        <a:lnTo>
                          <a:pt x="133" y="344"/>
                        </a:lnTo>
                        <a:lnTo>
                          <a:pt x="129" y="342"/>
                        </a:lnTo>
                        <a:lnTo>
                          <a:pt x="126" y="341"/>
                        </a:lnTo>
                        <a:lnTo>
                          <a:pt x="118" y="341"/>
                        </a:lnTo>
                        <a:lnTo>
                          <a:pt x="108" y="341"/>
                        </a:lnTo>
                        <a:lnTo>
                          <a:pt x="99" y="341"/>
                        </a:lnTo>
                        <a:lnTo>
                          <a:pt x="88" y="341"/>
                        </a:lnTo>
                        <a:lnTo>
                          <a:pt x="78" y="341"/>
                        </a:lnTo>
                        <a:lnTo>
                          <a:pt x="75" y="341"/>
                        </a:lnTo>
                        <a:lnTo>
                          <a:pt x="67" y="341"/>
                        </a:lnTo>
                        <a:lnTo>
                          <a:pt x="61" y="341"/>
                        </a:lnTo>
                        <a:lnTo>
                          <a:pt x="58" y="341"/>
                        </a:lnTo>
                        <a:lnTo>
                          <a:pt x="54" y="341"/>
                        </a:lnTo>
                        <a:lnTo>
                          <a:pt x="47" y="341"/>
                        </a:lnTo>
                        <a:lnTo>
                          <a:pt x="44" y="341"/>
                        </a:lnTo>
                        <a:lnTo>
                          <a:pt x="36" y="341"/>
                        </a:lnTo>
                        <a:lnTo>
                          <a:pt x="35" y="341"/>
                        </a:lnTo>
                        <a:lnTo>
                          <a:pt x="33" y="341"/>
                        </a:lnTo>
                        <a:lnTo>
                          <a:pt x="30" y="341"/>
                        </a:lnTo>
                        <a:lnTo>
                          <a:pt x="26" y="341"/>
                        </a:lnTo>
                        <a:lnTo>
                          <a:pt x="24" y="340"/>
                        </a:lnTo>
                        <a:lnTo>
                          <a:pt x="20" y="340"/>
                        </a:lnTo>
                        <a:lnTo>
                          <a:pt x="18" y="341"/>
                        </a:lnTo>
                        <a:lnTo>
                          <a:pt x="14" y="344"/>
                        </a:lnTo>
                        <a:lnTo>
                          <a:pt x="9" y="345"/>
                        </a:lnTo>
                        <a:lnTo>
                          <a:pt x="8" y="345"/>
                        </a:lnTo>
                        <a:lnTo>
                          <a:pt x="7" y="344"/>
                        </a:lnTo>
                        <a:lnTo>
                          <a:pt x="3" y="342"/>
                        </a:lnTo>
                        <a:lnTo>
                          <a:pt x="1" y="339"/>
                        </a:lnTo>
                        <a:lnTo>
                          <a:pt x="0" y="338"/>
                        </a:lnTo>
                        <a:lnTo>
                          <a:pt x="2" y="337"/>
                        </a:lnTo>
                        <a:lnTo>
                          <a:pt x="5" y="337"/>
                        </a:lnTo>
                        <a:lnTo>
                          <a:pt x="8" y="337"/>
                        </a:lnTo>
                        <a:lnTo>
                          <a:pt x="9" y="336"/>
                        </a:lnTo>
                        <a:lnTo>
                          <a:pt x="9" y="327"/>
                        </a:lnTo>
                        <a:lnTo>
                          <a:pt x="9" y="319"/>
                        </a:lnTo>
                        <a:lnTo>
                          <a:pt x="8" y="318"/>
                        </a:lnTo>
                        <a:lnTo>
                          <a:pt x="8" y="317"/>
                        </a:lnTo>
                        <a:lnTo>
                          <a:pt x="8" y="316"/>
                        </a:lnTo>
                        <a:lnTo>
                          <a:pt x="9" y="316"/>
                        </a:lnTo>
                        <a:lnTo>
                          <a:pt x="11" y="314"/>
                        </a:lnTo>
                        <a:lnTo>
                          <a:pt x="12" y="314"/>
                        </a:lnTo>
                        <a:lnTo>
                          <a:pt x="14" y="312"/>
                        </a:lnTo>
                        <a:lnTo>
                          <a:pt x="19" y="307"/>
                        </a:lnTo>
                        <a:lnTo>
                          <a:pt x="22" y="305"/>
                        </a:lnTo>
                        <a:lnTo>
                          <a:pt x="26" y="303"/>
                        </a:lnTo>
                        <a:lnTo>
                          <a:pt x="26" y="303"/>
                        </a:lnTo>
                        <a:lnTo>
                          <a:pt x="26" y="302"/>
                        </a:lnTo>
                        <a:lnTo>
                          <a:pt x="28" y="302"/>
                        </a:lnTo>
                        <a:lnTo>
                          <a:pt x="29" y="303"/>
                        </a:lnTo>
                        <a:lnTo>
                          <a:pt x="30" y="304"/>
                        </a:lnTo>
                        <a:lnTo>
                          <a:pt x="31" y="305"/>
                        </a:lnTo>
                        <a:lnTo>
                          <a:pt x="33" y="307"/>
                        </a:lnTo>
                        <a:lnTo>
                          <a:pt x="36" y="309"/>
                        </a:lnTo>
                        <a:lnTo>
                          <a:pt x="37" y="309"/>
                        </a:lnTo>
                        <a:lnTo>
                          <a:pt x="39" y="308"/>
                        </a:lnTo>
                        <a:lnTo>
                          <a:pt x="41" y="307"/>
                        </a:lnTo>
                        <a:lnTo>
                          <a:pt x="44" y="306"/>
                        </a:lnTo>
                        <a:lnTo>
                          <a:pt x="45" y="305"/>
                        </a:lnTo>
                        <a:lnTo>
                          <a:pt x="46" y="303"/>
                        </a:lnTo>
                        <a:lnTo>
                          <a:pt x="46" y="301"/>
                        </a:lnTo>
                        <a:lnTo>
                          <a:pt x="46" y="297"/>
                        </a:lnTo>
                        <a:lnTo>
                          <a:pt x="47" y="297"/>
                        </a:lnTo>
                        <a:lnTo>
                          <a:pt x="48" y="297"/>
                        </a:lnTo>
                        <a:lnTo>
                          <a:pt x="50" y="298"/>
                        </a:lnTo>
                        <a:lnTo>
                          <a:pt x="51" y="299"/>
                        </a:lnTo>
                        <a:lnTo>
                          <a:pt x="53" y="299"/>
                        </a:lnTo>
                        <a:lnTo>
                          <a:pt x="54" y="298"/>
                        </a:lnTo>
                        <a:lnTo>
                          <a:pt x="57" y="297"/>
                        </a:lnTo>
                        <a:lnTo>
                          <a:pt x="59" y="296"/>
                        </a:lnTo>
                        <a:lnTo>
                          <a:pt x="62" y="295"/>
                        </a:lnTo>
                        <a:lnTo>
                          <a:pt x="65" y="293"/>
                        </a:lnTo>
                        <a:lnTo>
                          <a:pt x="66" y="293"/>
                        </a:lnTo>
                        <a:lnTo>
                          <a:pt x="67" y="295"/>
                        </a:lnTo>
                        <a:lnTo>
                          <a:pt x="68" y="297"/>
                        </a:lnTo>
                        <a:lnTo>
                          <a:pt x="69" y="297"/>
                        </a:lnTo>
                        <a:lnTo>
                          <a:pt x="68" y="299"/>
                        </a:lnTo>
                        <a:lnTo>
                          <a:pt x="66" y="302"/>
                        </a:lnTo>
                        <a:lnTo>
                          <a:pt x="67" y="305"/>
                        </a:lnTo>
                        <a:lnTo>
                          <a:pt x="68" y="307"/>
                        </a:lnTo>
                        <a:lnTo>
                          <a:pt x="68" y="309"/>
                        </a:lnTo>
                        <a:lnTo>
                          <a:pt x="68" y="309"/>
                        </a:lnTo>
                        <a:lnTo>
                          <a:pt x="69" y="310"/>
                        </a:lnTo>
                        <a:lnTo>
                          <a:pt x="70" y="309"/>
                        </a:lnTo>
                        <a:lnTo>
                          <a:pt x="72" y="310"/>
                        </a:lnTo>
                        <a:lnTo>
                          <a:pt x="74" y="311"/>
                        </a:lnTo>
                        <a:lnTo>
                          <a:pt x="77" y="311"/>
                        </a:lnTo>
                        <a:lnTo>
                          <a:pt x="78" y="309"/>
                        </a:lnTo>
                        <a:lnTo>
                          <a:pt x="83" y="305"/>
                        </a:lnTo>
                        <a:lnTo>
                          <a:pt x="89" y="298"/>
                        </a:lnTo>
                        <a:lnTo>
                          <a:pt x="94" y="293"/>
                        </a:lnTo>
                        <a:lnTo>
                          <a:pt x="98" y="291"/>
                        </a:lnTo>
                        <a:lnTo>
                          <a:pt x="100" y="289"/>
                        </a:lnTo>
                        <a:lnTo>
                          <a:pt x="102" y="286"/>
                        </a:lnTo>
                        <a:lnTo>
                          <a:pt x="104" y="285"/>
                        </a:lnTo>
                        <a:lnTo>
                          <a:pt x="109" y="283"/>
                        </a:lnTo>
                        <a:lnTo>
                          <a:pt x="112" y="282"/>
                        </a:lnTo>
                        <a:lnTo>
                          <a:pt x="116" y="277"/>
                        </a:lnTo>
                        <a:lnTo>
                          <a:pt x="121" y="267"/>
                        </a:lnTo>
                        <a:lnTo>
                          <a:pt x="122" y="260"/>
                        </a:lnTo>
                        <a:lnTo>
                          <a:pt x="123" y="254"/>
                        </a:lnTo>
                        <a:lnTo>
                          <a:pt x="123" y="237"/>
                        </a:lnTo>
                        <a:lnTo>
                          <a:pt x="122" y="231"/>
                        </a:lnTo>
                        <a:lnTo>
                          <a:pt x="123" y="228"/>
                        </a:lnTo>
                        <a:lnTo>
                          <a:pt x="124" y="226"/>
                        </a:lnTo>
                        <a:lnTo>
                          <a:pt x="129" y="222"/>
                        </a:lnTo>
                        <a:lnTo>
                          <a:pt x="133" y="218"/>
                        </a:lnTo>
                        <a:lnTo>
                          <a:pt x="135" y="214"/>
                        </a:lnTo>
                        <a:lnTo>
                          <a:pt x="140" y="204"/>
                        </a:lnTo>
                        <a:lnTo>
                          <a:pt x="142" y="201"/>
                        </a:lnTo>
                        <a:lnTo>
                          <a:pt x="143" y="199"/>
                        </a:lnTo>
                        <a:lnTo>
                          <a:pt x="146" y="197"/>
                        </a:lnTo>
                        <a:lnTo>
                          <a:pt x="150" y="194"/>
                        </a:lnTo>
                        <a:lnTo>
                          <a:pt x="156" y="192"/>
                        </a:lnTo>
                        <a:lnTo>
                          <a:pt x="164" y="186"/>
                        </a:lnTo>
                        <a:lnTo>
                          <a:pt x="170" y="179"/>
                        </a:lnTo>
                        <a:lnTo>
                          <a:pt x="169" y="170"/>
                        </a:lnTo>
                        <a:lnTo>
                          <a:pt x="170" y="164"/>
                        </a:lnTo>
                        <a:lnTo>
                          <a:pt x="174" y="155"/>
                        </a:lnTo>
                        <a:lnTo>
                          <a:pt x="175" y="146"/>
                        </a:lnTo>
                        <a:lnTo>
                          <a:pt x="174" y="136"/>
                        </a:lnTo>
                        <a:lnTo>
                          <a:pt x="175" y="128"/>
                        </a:lnTo>
                        <a:lnTo>
                          <a:pt x="178" y="119"/>
                        </a:lnTo>
                        <a:lnTo>
                          <a:pt x="180" y="115"/>
                        </a:lnTo>
                        <a:lnTo>
                          <a:pt x="180" y="110"/>
                        </a:lnTo>
                        <a:lnTo>
                          <a:pt x="180" y="101"/>
                        </a:lnTo>
                        <a:lnTo>
                          <a:pt x="184" y="88"/>
                        </a:lnTo>
                        <a:lnTo>
                          <a:pt x="188" y="81"/>
                        </a:lnTo>
                        <a:lnTo>
                          <a:pt x="192" y="73"/>
                        </a:lnTo>
                        <a:lnTo>
                          <a:pt x="194" y="68"/>
                        </a:lnTo>
                        <a:lnTo>
                          <a:pt x="197" y="61"/>
                        </a:lnTo>
                        <a:lnTo>
                          <a:pt x="196" y="56"/>
                        </a:lnTo>
                        <a:lnTo>
                          <a:pt x="196" y="50"/>
                        </a:lnTo>
                        <a:lnTo>
                          <a:pt x="197" y="41"/>
                        </a:lnTo>
                        <a:lnTo>
                          <a:pt x="197" y="36"/>
                        </a:lnTo>
                        <a:lnTo>
                          <a:pt x="195" y="32"/>
                        </a:lnTo>
                        <a:lnTo>
                          <a:pt x="196" y="30"/>
                        </a:lnTo>
                        <a:lnTo>
                          <a:pt x="199" y="28"/>
                        </a:lnTo>
                        <a:lnTo>
                          <a:pt x="203" y="24"/>
                        </a:lnTo>
                        <a:lnTo>
                          <a:pt x="210" y="13"/>
                        </a:lnTo>
                        <a:lnTo>
                          <a:pt x="218" y="8"/>
                        </a:lnTo>
                        <a:lnTo>
                          <a:pt x="224" y="6"/>
                        </a:lnTo>
                        <a:lnTo>
                          <a:pt x="229" y="6"/>
                        </a:lnTo>
                        <a:lnTo>
                          <a:pt x="233" y="7"/>
                        </a:lnTo>
                        <a:lnTo>
                          <a:pt x="235" y="9"/>
                        </a:lnTo>
                        <a:lnTo>
                          <a:pt x="239" y="11"/>
                        </a:lnTo>
                        <a:lnTo>
                          <a:pt x="245" y="15"/>
                        </a:lnTo>
                        <a:lnTo>
                          <a:pt x="251" y="19"/>
                        </a:lnTo>
                        <a:lnTo>
                          <a:pt x="254" y="23"/>
                        </a:lnTo>
                        <a:lnTo>
                          <a:pt x="256" y="26"/>
                        </a:lnTo>
                        <a:lnTo>
                          <a:pt x="258" y="26"/>
                        </a:lnTo>
                        <a:lnTo>
                          <a:pt x="263" y="26"/>
                        </a:lnTo>
                        <a:lnTo>
                          <a:pt x="268" y="28"/>
                        </a:lnTo>
                        <a:lnTo>
                          <a:pt x="273" y="30"/>
                        </a:lnTo>
                        <a:lnTo>
                          <a:pt x="277" y="31"/>
                        </a:lnTo>
                        <a:lnTo>
                          <a:pt x="278" y="30"/>
                        </a:lnTo>
                        <a:lnTo>
                          <a:pt x="280" y="31"/>
                        </a:lnTo>
                        <a:lnTo>
                          <a:pt x="286" y="33"/>
                        </a:lnTo>
                        <a:lnTo>
                          <a:pt x="291" y="31"/>
                        </a:lnTo>
                        <a:lnTo>
                          <a:pt x="297" y="32"/>
                        </a:lnTo>
                        <a:lnTo>
                          <a:pt x="313" y="36"/>
                        </a:lnTo>
                        <a:lnTo>
                          <a:pt x="314" y="35"/>
                        </a:lnTo>
                        <a:lnTo>
                          <a:pt x="314" y="35"/>
                        </a:lnTo>
                        <a:lnTo>
                          <a:pt x="316" y="34"/>
                        </a:lnTo>
                        <a:lnTo>
                          <a:pt x="319" y="26"/>
                        </a:lnTo>
                        <a:lnTo>
                          <a:pt x="322" y="22"/>
                        </a:lnTo>
                        <a:lnTo>
                          <a:pt x="323" y="20"/>
                        </a:lnTo>
                        <a:lnTo>
                          <a:pt x="327" y="18"/>
                        </a:lnTo>
                        <a:lnTo>
                          <a:pt x="330" y="17"/>
                        </a:lnTo>
                        <a:lnTo>
                          <a:pt x="334" y="17"/>
                        </a:lnTo>
                        <a:lnTo>
                          <a:pt x="337" y="19"/>
                        </a:lnTo>
                        <a:lnTo>
                          <a:pt x="340" y="20"/>
                        </a:lnTo>
                        <a:lnTo>
                          <a:pt x="343" y="20"/>
                        </a:lnTo>
                        <a:lnTo>
                          <a:pt x="347" y="19"/>
                        </a:lnTo>
                        <a:lnTo>
                          <a:pt x="352" y="17"/>
                        </a:lnTo>
                        <a:lnTo>
                          <a:pt x="357" y="15"/>
                        </a:lnTo>
                        <a:lnTo>
                          <a:pt x="361" y="14"/>
                        </a:lnTo>
                        <a:lnTo>
                          <a:pt x="369" y="11"/>
                        </a:lnTo>
                        <a:lnTo>
                          <a:pt x="371" y="9"/>
                        </a:lnTo>
                        <a:lnTo>
                          <a:pt x="375" y="9"/>
                        </a:lnTo>
                        <a:lnTo>
                          <a:pt x="385" y="12"/>
                        </a:lnTo>
                        <a:lnTo>
                          <a:pt x="392" y="10"/>
                        </a:lnTo>
                        <a:lnTo>
                          <a:pt x="394" y="10"/>
                        </a:lnTo>
                        <a:lnTo>
                          <a:pt x="400" y="9"/>
                        </a:lnTo>
                        <a:lnTo>
                          <a:pt x="401" y="8"/>
                        </a:lnTo>
                        <a:lnTo>
                          <a:pt x="404" y="1"/>
                        </a:lnTo>
                        <a:lnTo>
                          <a:pt x="408" y="0"/>
                        </a:lnTo>
                        <a:lnTo>
                          <a:pt x="414" y="1"/>
                        </a:lnTo>
                        <a:lnTo>
                          <a:pt x="417" y="2"/>
                        </a:lnTo>
                        <a:lnTo>
                          <a:pt x="428" y="4"/>
                        </a:lnTo>
                        <a:lnTo>
                          <a:pt x="442" y="7"/>
                        </a:lnTo>
                        <a:lnTo>
                          <a:pt x="446" y="8"/>
                        </a:lnTo>
                        <a:lnTo>
                          <a:pt x="448" y="8"/>
                        </a:lnTo>
                        <a:lnTo>
                          <a:pt x="449" y="7"/>
                        </a:lnTo>
                        <a:lnTo>
                          <a:pt x="454" y="4"/>
                        </a:lnTo>
                        <a:lnTo>
                          <a:pt x="455" y="3"/>
                        </a:lnTo>
                        <a:lnTo>
                          <a:pt x="457" y="3"/>
                        </a:lnTo>
                        <a:lnTo>
                          <a:pt x="466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51" name="Freeform 1030">
                    <a:extLst>
                      <a:ext uri="{FF2B5EF4-FFF2-40B4-BE49-F238E27FC236}">
                        <a16:creationId xmlns:a16="http://schemas.microsoft.com/office/drawing/2014/main" id="{B2CE5F66-7F71-F3A4-5103-3ACB8D14ED8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198668" y="9483623"/>
                    <a:ext cx="494364" cy="335071"/>
                  </a:xfrm>
                  <a:custGeom>
                    <a:avLst/>
                    <a:gdLst>
                      <a:gd name="T0" fmla="*/ 277 w 399"/>
                      <a:gd name="T1" fmla="*/ 25 h 269"/>
                      <a:gd name="T2" fmla="*/ 281 w 399"/>
                      <a:gd name="T3" fmla="*/ 53 h 269"/>
                      <a:gd name="T4" fmla="*/ 279 w 399"/>
                      <a:gd name="T5" fmla="*/ 68 h 269"/>
                      <a:gd name="T6" fmla="*/ 299 w 399"/>
                      <a:gd name="T7" fmla="*/ 72 h 269"/>
                      <a:gd name="T8" fmla="*/ 307 w 399"/>
                      <a:gd name="T9" fmla="*/ 85 h 269"/>
                      <a:gd name="T10" fmla="*/ 332 w 399"/>
                      <a:gd name="T11" fmla="*/ 103 h 269"/>
                      <a:gd name="T12" fmla="*/ 351 w 399"/>
                      <a:gd name="T13" fmla="*/ 121 h 269"/>
                      <a:gd name="T14" fmla="*/ 364 w 399"/>
                      <a:gd name="T15" fmla="*/ 140 h 269"/>
                      <a:gd name="T16" fmla="*/ 373 w 399"/>
                      <a:gd name="T17" fmla="*/ 153 h 269"/>
                      <a:gd name="T18" fmla="*/ 391 w 399"/>
                      <a:gd name="T19" fmla="*/ 163 h 269"/>
                      <a:gd name="T20" fmla="*/ 398 w 399"/>
                      <a:gd name="T21" fmla="*/ 181 h 269"/>
                      <a:gd name="T22" fmla="*/ 378 w 399"/>
                      <a:gd name="T23" fmla="*/ 183 h 269"/>
                      <a:gd name="T24" fmla="*/ 336 w 399"/>
                      <a:gd name="T25" fmla="*/ 176 h 269"/>
                      <a:gd name="T26" fmla="*/ 307 w 399"/>
                      <a:gd name="T27" fmla="*/ 184 h 269"/>
                      <a:gd name="T28" fmla="*/ 279 w 399"/>
                      <a:gd name="T29" fmla="*/ 194 h 269"/>
                      <a:gd name="T30" fmla="*/ 259 w 399"/>
                      <a:gd name="T31" fmla="*/ 193 h 269"/>
                      <a:gd name="T32" fmla="*/ 246 w 399"/>
                      <a:gd name="T33" fmla="*/ 210 h 269"/>
                      <a:gd name="T34" fmla="*/ 210 w 399"/>
                      <a:gd name="T35" fmla="*/ 205 h 269"/>
                      <a:gd name="T36" fmla="*/ 188 w 399"/>
                      <a:gd name="T37" fmla="*/ 201 h 269"/>
                      <a:gd name="T38" fmla="*/ 165 w 399"/>
                      <a:gd name="T39" fmla="*/ 182 h 269"/>
                      <a:gd name="T40" fmla="*/ 131 w 399"/>
                      <a:gd name="T41" fmla="*/ 203 h 269"/>
                      <a:gd name="T42" fmla="*/ 128 w 399"/>
                      <a:gd name="T43" fmla="*/ 231 h 269"/>
                      <a:gd name="T44" fmla="*/ 115 w 399"/>
                      <a:gd name="T45" fmla="*/ 230 h 269"/>
                      <a:gd name="T46" fmla="*/ 107 w 399"/>
                      <a:gd name="T47" fmla="*/ 229 h 269"/>
                      <a:gd name="T48" fmla="*/ 88 w 399"/>
                      <a:gd name="T49" fmla="*/ 226 h 269"/>
                      <a:gd name="T50" fmla="*/ 66 w 399"/>
                      <a:gd name="T51" fmla="*/ 231 h 269"/>
                      <a:gd name="T52" fmla="*/ 62 w 399"/>
                      <a:gd name="T53" fmla="*/ 248 h 269"/>
                      <a:gd name="T54" fmla="*/ 52 w 399"/>
                      <a:gd name="T55" fmla="*/ 265 h 269"/>
                      <a:gd name="T56" fmla="*/ 50 w 399"/>
                      <a:gd name="T57" fmla="*/ 252 h 269"/>
                      <a:gd name="T58" fmla="*/ 45 w 399"/>
                      <a:gd name="T59" fmla="*/ 242 h 269"/>
                      <a:gd name="T60" fmla="*/ 28 w 399"/>
                      <a:gd name="T61" fmla="*/ 229 h 269"/>
                      <a:gd name="T62" fmla="*/ 21 w 399"/>
                      <a:gd name="T63" fmla="*/ 214 h 269"/>
                      <a:gd name="T64" fmla="*/ 14 w 399"/>
                      <a:gd name="T65" fmla="*/ 201 h 269"/>
                      <a:gd name="T66" fmla="*/ 5 w 399"/>
                      <a:gd name="T67" fmla="*/ 178 h 269"/>
                      <a:gd name="T68" fmla="*/ 6 w 399"/>
                      <a:gd name="T69" fmla="*/ 169 h 269"/>
                      <a:gd name="T70" fmla="*/ 1 w 399"/>
                      <a:gd name="T71" fmla="*/ 155 h 269"/>
                      <a:gd name="T72" fmla="*/ 8 w 399"/>
                      <a:gd name="T73" fmla="*/ 146 h 269"/>
                      <a:gd name="T74" fmla="*/ 19 w 399"/>
                      <a:gd name="T75" fmla="*/ 130 h 269"/>
                      <a:gd name="T76" fmla="*/ 29 w 399"/>
                      <a:gd name="T77" fmla="*/ 112 h 269"/>
                      <a:gd name="T78" fmla="*/ 49 w 399"/>
                      <a:gd name="T79" fmla="*/ 105 h 269"/>
                      <a:gd name="T80" fmla="*/ 65 w 399"/>
                      <a:gd name="T81" fmla="*/ 97 h 269"/>
                      <a:gd name="T82" fmla="*/ 75 w 399"/>
                      <a:gd name="T83" fmla="*/ 104 h 269"/>
                      <a:gd name="T84" fmla="*/ 94 w 399"/>
                      <a:gd name="T85" fmla="*/ 95 h 269"/>
                      <a:gd name="T86" fmla="*/ 127 w 399"/>
                      <a:gd name="T87" fmla="*/ 91 h 269"/>
                      <a:gd name="T88" fmla="*/ 140 w 399"/>
                      <a:gd name="T89" fmla="*/ 76 h 269"/>
                      <a:gd name="T90" fmla="*/ 136 w 399"/>
                      <a:gd name="T91" fmla="*/ 67 h 269"/>
                      <a:gd name="T92" fmla="*/ 145 w 399"/>
                      <a:gd name="T93" fmla="*/ 62 h 269"/>
                      <a:gd name="T94" fmla="*/ 173 w 399"/>
                      <a:gd name="T95" fmla="*/ 58 h 269"/>
                      <a:gd name="T96" fmla="*/ 195 w 399"/>
                      <a:gd name="T97" fmla="*/ 49 h 269"/>
                      <a:gd name="T98" fmla="*/ 214 w 399"/>
                      <a:gd name="T99" fmla="*/ 31 h 269"/>
                      <a:gd name="T100" fmla="*/ 223 w 399"/>
                      <a:gd name="T101" fmla="*/ 19 h 269"/>
                      <a:gd name="T102" fmla="*/ 231 w 399"/>
                      <a:gd name="T103" fmla="*/ 8 h 269"/>
                      <a:gd name="T104" fmla="*/ 239 w 399"/>
                      <a:gd name="T105" fmla="*/ 3 h 269"/>
                      <a:gd name="T106" fmla="*/ 258 w 399"/>
                      <a:gd name="T107" fmla="*/ 2 h 2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</a:cxnLst>
                    <a:rect l="0" t="0" r="r" b="b"/>
                    <a:pathLst>
                      <a:path w="399" h="269">
                        <a:moveTo>
                          <a:pt x="258" y="2"/>
                        </a:moveTo>
                        <a:lnTo>
                          <a:pt x="261" y="6"/>
                        </a:lnTo>
                        <a:lnTo>
                          <a:pt x="262" y="7"/>
                        </a:lnTo>
                        <a:lnTo>
                          <a:pt x="271" y="17"/>
                        </a:lnTo>
                        <a:lnTo>
                          <a:pt x="272" y="19"/>
                        </a:lnTo>
                        <a:lnTo>
                          <a:pt x="277" y="25"/>
                        </a:lnTo>
                        <a:lnTo>
                          <a:pt x="280" y="30"/>
                        </a:lnTo>
                        <a:lnTo>
                          <a:pt x="283" y="36"/>
                        </a:lnTo>
                        <a:lnTo>
                          <a:pt x="283" y="40"/>
                        </a:lnTo>
                        <a:lnTo>
                          <a:pt x="283" y="43"/>
                        </a:lnTo>
                        <a:lnTo>
                          <a:pt x="282" y="51"/>
                        </a:lnTo>
                        <a:lnTo>
                          <a:pt x="281" y="53"/>
                        </a:lnTo>
                        <a:lnTo>
                          <a:pt x="277" y="58"/>
                        </a:lnTo>
                        <a:lnTo>
                          <a:pt x="277" y="60"/>
                        </a:lnTo>
                        <a:lnTo>
                          <a:pt x="278" y="62"/>
                        </a:lnTo>
                        <a:lnTo>
                          <a:pt x="279" y="63"/>
                        </a:lnTo>
                        <a:lnTo>
                          <a:pt x="280" y="63"/>
                        </a:lnTo>
                        <a:lnTo>
                          <a:pt x="279" y="68"/>
                        </a:lnTo>
                        <a:lnTo>
                          <a:pt x="281" y="69"/>
                        </a:lnTo>
                        <a:lnTo>
                          <a:pt x="283" y="70"/>
                        </a:lnTo>
                        <a:lnTo>
                          <a:pt x="291" y="70"/>
                        </a:lnTo>
                        <a:lnTo>
                          <a:pt x="295" y="71"/>
                        </a:lnTo>
                        <a:lnTo>
                          <a:pt x="298" y="72"/>
                        </a:lnTo>
                        <a:lnTo>
                          <a:pt x="299" y="72"/>
                        </a:lnTo>
                        <a:lnTo>
                          <a:pt x="301" y="74"/>
                        </a:lnTo>
                        <a:lnTo>
                          <a:pt x="299" y="79"/>
                        </a:lnTo>
                        <a:lnTo>
                          <a:pt x="300" y="81"/>
                        </a:lnTo>
                        <a:lnTo>
                          <a:pt x="302" y="83"/>
                        </a:lnTo>
                        <a:lnTo>
                          <a:pt x="305" y="85"/>
                        </a:lnTo>
                        <a:lnTo>
                          <a:pt x="307" y="85"/>
                        </a:lnTo>
                        <a:lnTo>
                          <a:pt x="316" y="86"/>
                        </a:lnTo>
                        <a:lnTo>
                          <a:pt x="319" y="88"/>
                        </a:lnTo>
                        <a:lnTo>
                          <a:pt x="324" y="94"/>
                        </a:lnTo>
                        <a:lnTo>
                          <a:pt x="330" y="99"/>
                        </a:lnTo>
                        <a:lnTo>
                          <a:pt x="332" y="101"/>
                        </a:lnTo>
                        <a:lnTo>
                          <a:pt x="332" y="103"/>
                        </a:lnTo>
                        <a:lnTo>
                          <a:pt x="330" y="106"/>
                        </a:lnTo>
                        <a:lnTo>
                          <a:pt x="330" y="107"/>
                        </a:lnTo>
                        <a:lnTo>
                          <a:pt x="333" y="110"/>
                        </a:lnTo>
                        <a:lnTo>
                          <a:pt x="336" y="113"/>
                        </a:lnTo>
                        <a:lnTo>
                          <a:pt x="341" y="116"/>
                        </a:lnTo>
                        <a:lnTo>
                          <a:pt x="351" y="121"/>
                        </a:lnTo>
                        <a:lnTo>
                          <a:pt x="356" y="124"/>
                        </a:lnTo>
                        <a:lnTo>
                          <a:pt x="357" y="127"/>
                        </a:lnTo>
                        <a:lnTo>
                          <a:pt x="360" y="130"/>
                        </a:lnTo>
                        <a:lnTo>
                          <a:pt x="364" y="132"/>
                        </a:lnTo>
                        <a:lnTo>
                          <a:pt x="366" y="134"/>
                        </a:lnTo>
                        <a:lnTo>
                          <a:pt x="364" y="140"/>
                        </a:lnTo>
                        <a:lnTo>
                          <a:pt x="365" y="142"/>
                        </a:lnTo>
                        <a:lnTo>
                          <a:pt x="365" y="143"/>
                        </a:lnTo>
                        <a:lnTo>
                          <a:pt x="368" y="145"/>
                        </a:lnTo>
                        <a:lnTo>
                          <a:pt x="368" y="148"/>
                        </a:lnTo>
                        <a:lnTo>
                          <a:pt x="370" y="152"/>
                        </a:lnTo>
                        <a:lnTo>
                          <a:pt x="373" y="153"/>
                        </a:lnTo>
                        <a:lnTo>
                          <a:pt x="377" y="154"/>
                        </a:lnTo>
                        <a:lnTo>
                          <a:pt x="379" y="156"/>
                        </a:lnTo>
                        <a:lnTo>
                          <a:pt x="384" y="158"/>
                        </a:lnTo>
                        <a:lnTo>
                          <a:pt x="388" y="161"/>
                        </a:lnTo>
                        <a:lnTo>
                          <a:pt x="390" y="162"/>
                        </a:lnTo>
                        <a:lnTo>
                          <a:pt x="391" y="163"/>
                        </a:lnTo>
                        <a:lnTo>
                          <a:pt x="392" y="166"/>
                        </a:lnTo>
                        <a:lnTo>
                          <a:pt x="392" y="167"/>
                        </a:lnTo>
                        <a:lnTo>
                          <a:pt x="392" y="171"/>
                        </a:lnTo>
                        <a:lnTo>
                          <a:pt x="393" y="176"/>
                        </a:lnTo>
                        <a:lnTo>
                          <a:pt x="395" y="179"/>
                        </a:lnTo>
                        <a:lnTo>
                          <a:pt x="398" y="181"/>
                        </a:lnTo>
                        <a:lnTo>
                          <a:pt x="389" y="178"/>
                        </a:lnTo>
                        <a:lnTo>
                          <a:pt x="387" y="178"/>
                        </a:lnTo>
                        <a:lnTo>
                          <a:pt x="386" y="179"/>
                        </a:lnTo>
                        <a:lnTo>
                          <a:pt x="381" y="182"/>
                        </a:lnTo>
                        <a:lnTo>
                          <a:pt x="380" y="183"/>
                        </a:lnTo>
                        <a:lnTo>
                          <a:pt x="378" y="183"/>
                        </a:lnTo>
                        <a:lnTo>
                          <a:pt x="374" y="182"/>
                        </a:lnTo>
                        <a:lnTo>
                          <a:pt x="360" y="179"/>
                        </a:lnTo>
                        <a:lnTo>
                          <a:pt x="349" y="177"/>
                        </a:lnTo>
                        <a:lnTo>
                          <a:pt x="346" y="176"/>
                        </a:lnTo>
                        <a:lnTo>
                          <a:pt x="340" y="175"/>
                        </a:lnTo>
                        <a:lnTo>
                          <a:pt x="336" y="176"/>
                        </a:lnTo>
                        <a:lnTo>
                          <a:pt x="333" y="183"/>
                        </a:lnTo>
                        <a:lnTo>
                          <a:pt x="332" y="184"/>
                        </a:lnTo>
                        <a:lnTo>
                          <a:pt x="326" y="185"/>
                        </a:lnTo>
                        <a:lnTo>
                          <a:pt x="323" y="185"/>
                        </a:lnTo>
                        <a:lnTo>
                          <a:pt x="317" y="187"/>
                        </a:lnTo>
                        <a:lnTo>
                          <a:pt x="307" y="184"/>
                        </a:lnTo>
                        <a:lnTo>
                          <a:pt x="303" y="184"/>
                        </a:lnTo>
                        <a:lnTo>
                          <a:pt x="301" y="186"/>
                        </a:lnTo>
                        <a:lnTo>
                          <a:pt x="293" y="189"/>
                        </a:lnTo>
                        <a:lnTo>
                          <a:pt x="289" y="190"/>
                        </a:lnTo>
                        <a:lnTo>
                          <a:pt x="283" y="192"/>
                        </a:lnTo>
                        <a:lnTo>
                          <a:pt x="279" y="194"/>
                        </a:lnTo>
                        <a:lnTo>
                          <a:pt x="275" y="195"/>
                        </a:lnTo>
                        <a:lnTo>
                          <a:pt x="272" y="195"/>
                        </a:lnTo>
                        <a:lnTo>
                          <a:pt x="269" y="194"/>
                        </a:lnTo>
                        <a:lnTo>
                          <a:pt x="266" y="192"/>
                        </a:lnTo>
                        <a:lnTo>
                          <a:pt x="262" y="192"/>
                        </a:lnTo>
                        <a:lnTo>
                          <a:pt x="259" y="193"/>
                        </a:lnTo>
                        <a:lnTo>
                          <a:pt x="255" y="195"/>
                        </a:lnTo>
                        <a:lnTo>
                          <a:pt x="254" y="197"/>
                        </a:lnTo>
                        <a:lnTo>
                          <a:pt x="251" y="201"/>
                        </a:lnTo>
                        <a:lnTo>
                          <a:pt x="248" y="209"/>
                        </a:lnTo>
                        <a:lnTo>
                          <a:pt x="246" y="210"/>
                        </a:lnTo>
                        <a:lnTo>
                          <a:pt x="246" y="210"/>
                        </a:lnTo>
                        <a:lnTo>
                          <a:pt x="245" y="211"/>
                        </a:lnTo>
                        <a:lnTo>
                          <a:pt x="229" y="207"/>
                        </a:lnTo>
                        <a:lnTo>
                          <a:pt x="223" y="206"/>
                        </a:lnTo>
                        <a:lnTo>
                          <a:pt x="218" y="208"/>
                        </a:lnTo>
                        <a:lnTo>
                          <a:pt x="212" y="206"/>
                        </a:lnTo>
                        <a:lnTo>
                          <a:pt x="210" y="205"/>
                        </a:lnTo>
                        <a:lnTo>
                          <a:pt x="209" y="206"/>
                        </a:lnTo>
                        <a:lnTo>
                          <a:pt x="205" y="205"/>
                        </a:lnTo>
                        <a:lnTo>
                          <a:pt x="200" y="203"/>
                        </a:lnTo>
                        <a:lnTo>
                          <a:pt x="195" y="201"/>
                        </a:lnTo>
                        <a:lnTo>
                          <a:pt x="190" y="201"/>
                        </a:lnTo>
                        <a:lnTo>
                          <a:pt x="188" y="201"/>
                        </a:lnTo>
                        <a:lnTo>
                          <a:pt x="186" y="198"/>
                        </a:lnTo>
                        <a:lnTo>
                          <a:pt x="183" y="194"/>
                        </a:lnTo>
                        <a:lnTo>
                          <a:pt x="177" y="190"/>
                        </a:lnTo>
                        <a:lnTo>
                          <a:pt x="171" y="186"/>
                        </a:lnTo>
                        <a:lnTo>
                          <a:pt x="167" y="184"/>
                        </a:lnTo>
                        <a:lnTo>
                          <a:pt x="165" y="182"/>
                        </a:lnTo>
                        <a:lnTo>
                          <a:pt x="161" y="181"/>
                        </a:lnTo>
                        <a:lnTo>
                          <a:pt x="156" y="181"/>
                        </a:lnTo>
                        <a:lnTo>
                          <a:pt x="150" y="183"/>
                        </a:lnTo>
                        <a:lnTo>
                          <a:pt x="142" y="188"/>
                        </a:lnTo>
                        <a:lnTo>
                          <a:pt x="135" y="199"/>
                        </a:lnTo>
                        <a:lnTo>
                          <a:pt x="131" y="203"/>
                        </a:lnTo>
                        <a:lnTo>
                          <a:pt x="128" y="205"/>
                        </a:lnTo>
                        <a:lnTo>
                          <a:pt x="127" y="207"/>
                        </a:lnTo>
                        <a:lnTo>
                          <a:pt x="129" y="211"/>
                        </a:lnTo>
                        <a:lnTo>
                          <a:pt x="129" y="216"/>
                        </a:lnTo>
                        <a:lnTo>
                          <a:pt x="128" y="225"/>
                        </a:lnTo>
                        <a:lnTo>
                          <a:pt x="128" y="231"/>
                        </a:lnTo>
                        <a:lnTo>
                          <a:pt x="126" y="230"/>
                        </a:lnTo>
                        <a:lnTo>
                          <a:pt x="125" y="227"/>
                        </a:lnTo>
                        <a:lnTo>
                          <a:pt x="124" y="226"/>
                        </a:lnTo>
                        <a:lnTo>
                          <a:pt x="119" y="228"/>
                        </a:lnTo>
                        <a:lnTo>
                          <a:pt x="117" y="229"/>
                        </a:lnTo>
                        <a:lnTo>
                          <a:pt x="115" y="230"/>
                        </a:lnTo>
                        <a:lnTo>
                          <a:pt x="114" y="230"/>
                        </a:lnTo>
                        <a:lnTo>
                          <a:pt x="113" y="229"/>
                        </a:lnTo>
                        <a:lnTo>
                          <a:pt x="112" y="229"/>
                        </a:lnTo>
                        <a:lnTo>
                          <a:pt x="110" y="229"/>
                        </a:lnTo>
                        <a:lnTo>
                          <a:pt x="108" y="229"/>
                        </a:lnTo>
                        <a:lnTo>
                          <a:pt x="107" y="229"/>
                        </a:lnTo>
                        <a:lnTo>
                          <a:pt x="106" y="229"/>
                        </a:lnTo>
                        <a:lnTo>
                          <a:pt x="104" y="228"/>
                        </a:lnTo>
                        <a:lnTo>
                          <a:pt x="96" y="225"/>
                        </a:lnTo>
                        <a:lnTo>
                          <a:pt x="94" y="225"/>
                        </a:lnTo>
                        <a:lnTo>
                          <a:pt x="93" y="225"/>
                        </a:lnTo>
                        <a:lnTo>
                          <a:pt x="88" y="226"/>
                        </a:lnTo>
                        <a:lnTo>
                          <a:pt x="86" y="227"/>
                        </a:lnTo>
                        <a:lnTo>
                          <a:pt x="79" y="229"/>
                        </a:lnTo>
                        <a:lnTo>
                          <a:pt x="72" y="229"/>
                        </a:lnTo>
                        <a:lnTo>
                          <a:pt x="69" y="229"/>
                        </a:lnTo>
                        <a:lnTo>
                          <a:pt x="67" y="230"/>
                        </a:lnTo>
                        <a:lnTo>
                          <a:pt x="66" y="231"/>
                        </a:lnTo>
                        <a:lnTo>
                          <a:pt x="65" y="235"/>
                        </a:lnTo>
                        <a:lnTo>
                          <a:pt x="63" y="239"/>
                        </a:lnTo>
                        <a:lnTo>
                          <a:pt x="62" y="241"/>
                        </a:lnTo>
                        <a:lnTo>
                          <a:pt x="63" y="242"/>
                        </a:lnTo>
                        <a:lnTo>
                          <a:pt x="62" y="246"/>
                        </a:lnTo>
                        <a:lnTo>
                          <a:pt x="62" y="248"/>
                        </a:lnTo>
                        <a:lnTo>
                          <a:pt x="62" y="250"/>
                        </a:lnTo>
                        <a:lnTo>
                          <a:pt x="61" y="255"/>
                        </a:lnTo>
                        <a:lnTo>
                          <a:pt x="58" y="259"/>
                        </a:lnTo>
                        <a:lnTo>
                          <a:pt x="56" y="264"/>
                        </a:lnTo>
                        <a:lnTo>
                          <a:pt x="54" y="268"/>
                        </a:lnTo>
                        <a:lnTo>
                          <a:pt x="52" y="265"/>
                        </a:lnTo>
                        <a:lnTo>
                          <a:pt x="52" y="261"/>
                        </a:lnTo>
                        <a:lnTo>
                          <a:pt x="51" y="258"/>
                        </a:lnTo>
                        <a:lnTo>
                          <a:pt x="52" y="257"/>
                        </a:lnTo>
                        <a:lnTo>
                          <a:pt x="51" y="256"/>
                        </a:lnTo>
                        <a:lnTo>
                          <a:pt x="51" y="255"/>
                        </a:lnTo>
                        <a:lnTo>
                          <a:pt x="50" y="252"/>
                        </a:lnTo>
                        <a:lnTo>
                          <a:pt x="51" y="250"/>
                        </a:lnTo>
                        <a:lnTo>
                          <a:pt x="50" y="248"/>
                        </a:lnTo>
                        <a:lnTo>
                          <a:pt x="49" y="246"/>
                        </a:lnTo>
                        <a:lnTo>
                          <a:pt x="47" y="245"/>
                        </a:lnTo>
                        <a:lnTo>
                          <a:pt x="46" y="243"/>
                        </a:lnTo>
                        <a:lnTo>
                          <a:pt x="45" y="242"/>
                        </a:lnTo>
                        <a:lnTo>
                          <a:pt x="44" y="242"/>
                        </a:lnTo>
                        <a:lnTo>
                          <a:pt x="41" y="242"/>
                        </a:lnTo>
                        <a:lnTo>
                          <a:pt x="38" y="239"/>
                        </a:lnTo>
                        <a:lnTo>
                          <a:pt x="35" y="236"/>
                        </a:lnTo>
                        <a:lnTo>
                          <a:pt x="31" y="231"/>
                        </a:lnTo>
                        <a:lnTo>
                          <a:pt x="28" y="229"/>
                        </a:lnTo>
                        <a:lnTo>
                          <a:pt x="25" y="224"/>
                        </a:lnTo>
                        <a:lnTo>
                          <a:pt x="21" y="220"/>
                        </a:lnTo>
                        <a:lnTo>
                          <a:pt x="19" y="217"/>
                        </a:lnTo>
                        <a:lnTo>
                          <a:pt x="19" y="214"/>
                        </a:lnTo>
                        <a:lnTo>
                          <a:pt x="20" y="214"/>
                        </a:lnTo>
                        <a:lnTo>
                          <a:pt x="21" y="214"/>
                        </a:lnTo>
                        <a:lnTo>
                          <a:pt x="21" y="214"/>
                        </a:lnTo>
                        <a:lnTo>
                          <a:pt x="21" y="213"/>
                        </a:lnTo>
                        <a:lnTo>
                          <a:pt x="20" y="210"/>
                        </a:lnTo>
                        <a:lnTo>
                          <a:pt x="20" y="206"/>
                        </a:lnTo>
                        <a:lnTo>
                          <a:pt x="18" y="204"/>
                        </a:lnTo>
                        <a:lnTo>
                          <a:pt x="14" y="201"/>
                        </a:lnTo>
                        <a:lnTo>
                          <a:pt x="10" y="198"/>
                        </a:lnTo>
                        <a:lnTo>
                          <a:pt x="9" y="196"/>
                        </a:lnTo>
                        <a:lnTo>
                          <a:pt x="9" y="195"/>
                        </a:lnTo>
                        <a:lnTo>
                          <a:pt x="7" y="183"/>
                        </a:lnTo>
                        <a:lnTo>
                          <a:pt x="6" y="179"/>
                        </a:lnTo>
                        <a:lnTo>
                          <a:pt x="5" y="178"/>
                        </a:lnTo>
                        <a:lnTo>
                          <a:pt x="4" y="177"/>
                        </a:lnTo>
                        <a:lnTo>
                          <a:pt x="4" y="176"/>
                        </a:lnTo>
                        <a:lnTo>
                          <a:pt x="4" y="174"/>
                        </a:lnTo>
                        <a:lnTo>
                          <a:pt x="4" y="172"/>
                        </a:lnTo>
                        <a:lnTo>
                          <a:pt x="4" y="171"/>
                        </a:lnTo>
                        <a:lnTo>
                          <a:pt x="6" y="169"/>
                        </a:lnTo>
                        <a:lnTo>
                          <a:pt x="6" y="158"/>
                        </a:lnTo>
                        <a:lnTo>
                          <a:pt x="5" y="157"/>
                        </a:lnTo>
                        <a:lnTo>
                          <a:pt x="4" y="156"/>
                        </a:lnTo>
                        <a:lnTo>
                          <a:pt x="3" y="157"/>
                        </a:lnTo>
                        <a:lnTo>
                          <a:pt x="2" y="156"/>
                        </a:lnTo>
                        <a:lnTo>
                          <a:pt x="1" y="155"/>
                        </a:lnTo>
                        <a:lnTo>
                          <a:pt x="0" y="153"/>
                        </a:lnTo>
                        <a:lnTo>
                          <a:pt x="0" y="151"/>
                        </a:lnTo>
                        <a:lnTo>
                          <a:pt x="2" y="150"/>
                        </a:lnTo>
                        <a:lnTo>
                          <a:pt x="3" y="149"/>
                        </a:lnTo>
                        <a:lnTo>
                          <a:pt x="4" y="148"/>
                        </a:lnTo>
                        <a:lnTo>
                          <a:pt x="8" y="146"/>
                        </a:lnTo>
                        <a:lnTo>
                          <a:pt x="9" y="145"/>
                        </a:lnTo>
                        <a:lnTo>
                          <a:pt x="10" y="144"/>
                        </a:lnTo>
                        <a:lnTo>
                          <a:pt x="10" y="143"/>
                        </a:lnTo>
                        <a:lnTo>
                          <a:pt x="13" y="137"/>
                        </a:lnTo>
                        <a:lnTo>
                          <a:pt x="17" y="131"/>
                        </a:lnTo>
                        <a:lnTo>
                          <a:pt x="19" y="130"/>
                        </a:lnTo>
                        <a:lnTo>
                          <a:pt x="20" y="126"/>
                        </a:lnTo>
                        <a:lnTo>
                          <a:pt x="22" y="121"/>
                        </a:lnTo>
                        <a:lnTo>
                          <a:pt x="23" y="119"/>
                        </a:lnTo>
                        <a:lnTo>
                          <a:pt x="24" y="117"/>
                        </a:lnTo>
                        <a:lnTo>
                          <a:pt x="25" y="115"/>
                        </a:lnTo>
                        <a:lnTo>
                          <a:pt x="29" y="112"/>
                        </a:lnTo>
                        <a:lnTo>
                          <a:pt x="32" y="107"/>
                        </a:lnTo>
                        <a:lnTo>
                          <a:pt x="36" y="107"/>
                        </a:lnTo>
                        <a:lnTo>
                          <a:pt x="39" y="109"/>
                        </a:lnTo>
                        <a:lnTo>
                          <a:pt x="44" y="109"/>
                        </a:lnTo>
                        <a:lnTo>
                          <a:pt x="47" y="108"/>
                        </a:lnTo>
                        <a:lnTo>
                          <a:pt x="49" y="105"/>
                        </a:lnTo>
                        <a:lnTo>
                          <a:pt x="54" y="104"/>
                        </a:lnTo>
                        <a:lnTo>
                          <a:pt x="60" y="102"/>
                        </a:lnTo>
                        <a:lnTo>
                          <a:pt x="61" y="99"/>
                        </a:lnTo>
                        <a:lnTo>
                          <a:pt x="62" y="98"/>
                        </a:lnTo>
                        <a:lnTo>
                          <a:pt x="65" y="97"/>
                        </a:lnTo>
                        <a:lnTo>
                          <a:pt x="65" y="97"/>
                        </a:lnTo>
                        <a:lnTo>
                          <a:pt x="65" y="98"/>
                        </a:lnTo>
                        <a:lnTo>
                          <a:pt x="66" y="101"/>
                        </a:lnTo>
                        <a:lnTo>
                          <a:pt x="69" y="103"/>
                        </a:lnTo>
                        <a:lnTo>
                          <a:pt x="72" y="106"/>
                        </a:lnTo>
                        <a:lnTo>
                          <a:pt x="73" y="106"/>
                        </a:lnTo>
                        <a:lnTo>
                          <a:pt x="75" y="104"/>
                        </a:lnTo>
                        <a:lnTo>
                          <a:pt x="81" y="102"/>
                        </a:lnTo>
                        <a:lnTo>
                          <a:pt x="82" y="102"/>
                        </a:lnTo>
                        <a:lnTo>
                          <a:pt x="86" y="98"/>
                        </a:lnTo>
                        <a:lnTo>
                          <a:pt x="91" y="96"/>
                        </a:lnTo>
                        <a:lnTo>
                          <a:pt x="92" y="96"/>
                        </a:lnTo>
                        <a:lnTo>
                          <a:pt x="94" y="95"/>
                        </a:lnTo>
                        <a:lnTo>
                          <a:pt x="99" y="93"/>
                        </a:lnTo>
                        <a:lnTo>
                          <a:pt x="102" y="93"/>
                        </a:lnTo>
                        <a:lnTo>
                          <a:pt x="108" y="93"/>
                        </a:lnTo>
                        <a:lnTo>
                          <a:pt x="117" y="92"/>
                        </a:lnTo>
                        <a:lnTo>
                          <a:pt x="123" y="91"/>
                        </a:lnTo>
                        <a:lnTo>
                          <a:pt x="127" y="91"/>
                        </a:lnTo>
                        <a:lnTo>
                          <a:pt x="128" y="91"/>
                        </a:lnTo>
                        <a:lnTo>
                          <a:pt x="129" y="87"/>
                        </a:lnTo>
                        <a:lnTo>
                          <a:pt x="130" y="86"/>
                        </a:lnTo>
                        <a:lnTo>
                          <a:pt x="132" y="85"/>
                        </a:lnTo>
                        <a:lnTo>
                          <a:pt x="137" y="80"/>
                        </a:lnTo>
                        <a:lnTo>
                          <a:pt x="140" y="76"/>
                        </a:lnTo>
                        <a:lnTo>
                          <a:pt x="141" y="74"/>
                        </a:lnTo>
                        <a:lnTo>
                          <a:pt x="141" y="74"/>
                        </a:lnTo>
                        <a:lnTo>
                          <a:pt x="142" y="74"/>
                        </a:lnTo>
                        <a:lnTo>
                          <a:pt x="143" y="72"/>
                        </a:lnTo>
                        <a:lnTo>
                          <a:pt x="142" y="70"/>
                        </a:lnTo>
                        <a:lnTo>
                          <a:pt x="136" y="67"/>
                        </a:lnTo>
                        <a:lnTo>
                          <a:pt x="136" y="66"/>
                        </a:lnTo>
                        <a:lnTo>
                          <a:pt x="136" y="66"/>
                        </a:lnTo>
                        <a:lnTo>
                          <a:pt x="136" y="65"/>
                        </a:lnTo>
                        <a:lnTo>
                          <a:pt x="139" y="64"/>
                        </a:lnTo>
                        <a:lnTo>
                          <a:pt x="141" y="62"/>
                        </a:lnTo>
                        <a:lnTo>
                          <a:pt x="145" y="62"/>
                        </a:lnTo>
                        <a:lnTo>
                          <a:pt x="152" y="62"/>
                        </a:lnTo>
                        <a:lnTo>
                          <a:pt x="159" y="61"/>
                        </a:lnTo>
                        <a:lnTo>
                          <a:pt x="160" y="61"/>
                        </a:lnTo>
                        <a:lnTo>
                          <a:pt x="166" y="60"/>
                        </a:lnTo>
                        <a:lnTo>
                          <a:pt x="170" y="59"/>
                        </a:lnTo>
                        <a:lnTo>
                          <a:pt x="173" y="58"/>
                        </a:lnTo>
                        <a:lnTo>
                          <a:pt x="181" y="58"/>
                        </a:lnTo>
                        <a:lnTo>
                          <a:pt x="188" y="53"/>
                        </a:lnTo>
                        <a:lnTo>
                          <a:pt x="190" y="52"/>
                        </a:lnTo>
                        <a:lnTo>
                          <a:pt x="191" y="52"/>
                        </a:lnTo>
                        <a:lnTo>
                          <a:pt x="191" y="51"/>
                        </a:lnTo>
                        <a:lnTo>
                          <a:pt x="195" y="49"/>
                        </a:lnTo>
                        <a:lnTo>
                          <a:pt x="198" y="46"/>
                        </a:lnTo>
                        <a:lnTo>
                          <a:pt x="201" y="42"/>
                        </a:lnTo>
                        <a:lnTo>
                          <a:pt x="202" y="39"/>
                        </a:lnTo>
                        <a:lnTo>
                          <a:pt x="209" y="31"/>
                        </a:lnTo>
                        <a:lnTo>
                          <a:pt x="212" y="32"/>
                        </a:lnTo>
                        <a:lnTo>
                          <a:pt x="214" y="31"/>
                        </a:lnTo>
                        <a:lnTo>
                          <a:pt x="217" y="25"/>
                        </a:lnTo>
                        <a:lnTo>
                          <a:pt x="218" y="25"/>
                        </a:lnTo>
                        <a:lnTo>
                          <a:pt x="219" y="24"/>
                        </a:lnTo>
                        <a:lnTo>
                          <a:pt x="221" y="23"/>
                        </a:lnTo>
                        <a:lnTo>
                          <a:pt x="222" y="22"/>
                        </a:lnTo>
                        <a:lnTo>
                          <a:pt x="223" y="19"/>
                        </a:lnTo>
                        <a:lnTo>
                          <a:pt x="223" y="17"/>
                        </a:lnTo>
                        <a:lnTo>
                          <a:pt x="223" y="14"/>
                        </a:lnTo>
                        <a:lnTo>
                          <a:pt x="223" y="13"/>
                        </a:lnTo>
                        <a:lnTo>
                          <a:pt x="224" y="12"/>
                        </a:lnTo>
                        <a:lnTo>
                          <a:pt x="225" y="11"/>
                        </a:lnTo>
                        <a:lnTo>
                          <a:pt x="231" y="8"/>
                        </a:lnTo>
                        <a:lnTo>
                          <a:pt x="233" y="6"/>
                        </a:lnTo>
                        <a:lnTo>
                          <a:pt x="233" y="5"/>
                        </a:lnTo>
                        <a:lnTo>
                          <a:pt x="235" y="5"/>
                        </a:lnTo>
                        <a:lnTo>
                          <a:pt x="237" y="5"/>
                        </a:lnTo>
                        <a:lnTo>
                          <a:pt x="238" y="5"/>
                        </a:lnTo>
                        <a:lnTo>
                          <a:pt x="239" y="3"/>
                        </a:lnTo>
                        <a:lnTo>
                          <a:pt x="244" y="1"/>
                        </a:lnTo>
                        <a:lnTo>
                          <a:pt x="247" y="0"/>
                        </a:lnTo>
                        <a:lnTo>
                          <a:pt x="251" y="0"/>
                        </a:lnTo>
                        <a:lnTo>
                          <a:pt x="255" y="1"/>
                        </a:lnTo>
                        <a:lnTo>
                          <a:pt x="257" y="2"/>
                        </a:lnTo>
                        <a:lnTo>
                          <a:pt x="258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52" name="Freeform 1034">
                    <a:extLst>
                      <a:ext uri="{FF2B5EF4-FFF2-40B4-BE49-F238E27FC236}">
                        <a16:creationId xmlns:a16="http://schemas.microsoft.com/office/drawing/2014/main" id="{4FBDC829-567C-1897-2331-C6876689FFE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314307" y="9489118"/>
                    <a:ext cx="236195" cy="247180"/>
                  </a:xfrm>
                  <a:custGeom>
                    <a:avLst/>
                    <a:gdLst>
                      <a:gd name="T0" fmla="*/ 169 w 188"/>
                      <a:gd name="T1" fmla="*/ 173 h 198"/>
                      <a:gd name="T2" fmla="*/ 105 w 188"/>
                      <a:gd name="T3" fmla="*/ 14 h 198"/>
                      <a:gd name="T4" fmla="*/ 114 w 188"/>
                      <a:gd name="T5" fmla="*/ 27 h 198"/>
                      <a:gd name="T6" fmla="*/ 126 w 188"/>
                      <a:gd name="T7" fmla="*/ 33 h 198"/>
                      <a:gd name="T8" fmla="*/ 142 w 188"/>
                      <a:gd name="T9" fmla="*/ 27 h 198"/>
                      <a:gd name="T10" fmla="*/ 163 w 188"/>
                      <a:gd name="T11" fmla="*/ 27 h 198"/>
                      <a:gd name="T12" fmla="*/ 172 w 188"/>
                      <a:gd name="T13" fmla="*/ 33 h 198"/>
                      <a:gd name="T14" fmla="*/ 179 w 188"/>
                      <a:gd name="T15" fmla="*/ 41 h 198"/>
                      <a:gd name="T16" fmla="*/ 181 w 188"/>
                      <a:gd name="T17" fmla="*/ 44 h 198"/>
                      <a:gd name="T18" fmla="*/ 181 w 188"/>
                      <a:gd name="T19" fmla="*/ 53 h 198"/>
                      <a:gd name="T20" fmla="*/ 185 w 188"/>
                      <a:gd name="T21" fmla="*/ 69 h 198"/>
                      <a:gd name="T22" fmla="*/ 183 w 188"/>
                      <a:gd name="T23" fmla="*/ 81 h 198"/>
                      <a:gd name="T24" fmla="*/ 178 w 188"/>
                      <a:gd name="T25" fmla="*/ 88 h 198"/>
                      <a:gd name="T26" fmla="*/ 172 w 188"/>
                      <a:gd name="T27" fmla="*/ 107 h 198"/>
                      <a:gd name="T28" fmla="*/ 164 w 188"/>
                      <a:gd name="T29" fmla="*/ 121 h 198"/>
                      <a:gd name="T30" fmla="*/ 165 w 188"/>
                      <a:gd name="T31" fmla="*/ 132 h 198"/>
                      <a:gd name="T32" fmla="*/ 172 w 188"/>
                      <a:gd name="T33" fmla="*/ 155 h 198"/>
                      <a:gd name="T34" fmla="*/ 179 w 188"/>
                      <a:gd name="T35" fmla="*/ 164 h 198"/>
                      <a:gd name="T36" fmla="*/ 177 w 188"/>
                      <a:gd name="T37" fmla="*/ 171 h 198"/>
                      <a:gd name="T38" fmla="*/ 170 w 188"/>
                      <a:gd name="T39" fmla="*/ 171 h 198"/>
                      <a:gd name="T40" fmla="*/ 162 w 188"/>
                      <a:gd name="T41" fmla="*/ 171 h 198"/>
                      <a:gd name="T42" fmla="*/ 130 w 188"/>
                      <a:gd name="T43" fmla="*/ 167 h 198"/>
                      <a:gd name="T44" fmla="*/ 140 w 188"/>
                      <a:gd name="T45" fmla="*/ 170 h 198"/>
                      <a:gd name="T46" fmla="*/ 102 w 188"/>
                      <a:gd name="T47" fmla="*/ 170 h 198"/>
                      <a:gd name="T48" fmla="*/ 109 w 188"/>
                      <a:gd name="T49" fmla="*/ 173 h 198"/>
                      <a:gd name="T50" fmla="*/ 54 w 188"/>
                      <a:gd name="T51" fmla="*/ 187 h 198"/>
                      <a:gd name="T52" fmla="*/ 32 w 188"/>
                      <a:gd name="T53" fmla="*/ 197 h 198"/>
                      <a:gd name="T54" fmla="*/ 32 w 188"/>
                      <a:gd name="T55" fmla="*/ 176 h 198"/>
                      <a:gd name="T56" fmla="*/ 36 w 188"/>
                      <a:gd name="T57" fmla="*/ 166 h 198"/>
                      <a:gd name="T58" fmla="*/ 35 w 188"/>
                      <a:gd name="T59" fmla="*/ 151 h 198"/>
                      <a:gd name="T60" fmla="*/ 27 w 188"/>
                      <a:gd name="T61" fmla="*/ 148 h 198"/>
                      <a:gd name="T62" fmla="*/ 22 w 188"/>
                      <a:gd name="T63" fmla="*/ 138 h 198"/>
                      <a:gd name="T64" fmla="*/ 10 w 188"/>
                      <a:gd name="T65" fmla="*/ 136 h 198"/>
                      <a:gd name="T66" fmla="*/ 2 w 188"/>
                      <a:gd name="T67" fmla="*/ 132 h 198"/>
                      <a:gd name="T68" fmla="*/ 8 w 188"/>
                      <a:gd name="T69" fmla="*/ 119 h 198"/>
                      <a:gd name="T70" fmla="*/ 5 w 188"/>
                      <a:gd name="T71" fmla="*/ 99 h 198"/>
                      <a:gd name="T72" fmla="*/ 11 w 188"/>
                      <a:gd name="T73" fmla="*/ 98 h 198"/>
                      <a:gd name="T74" fmla="*/ 16 w 188"/>
                      <a:gd name="T75" fmla="*/ 85 h 198"/>
                      <a:gd name="T76" fmla="*/ 16 w 188"/>
                      <a:gd name="T77" fmla="*/ 79 h 198"/>
                      <a:gd name="T78" fmla="*/ 11 w 188"/>
                      <a:gd name="T79" fmla="*/ 71 h 198"/>
                      <a:gd name="T80" fmla="*/ 22 w 188"/>
                      <a:gd name="T81" fmla="*/ 70 h 198"/>
                      <a:gd name="T82" fmla="*/ 28 w 188"/>
                      <a:gd name="T83" fmla="*/ 72 h 198"/>
                      <a:gd name="T84" fmla="*/ 20 w 188"/>
                      <a:gd name="T85" fmla="*/ 57 h 198"/>
                      <a:gd name="T86" fmla="*/ 23 w 188"/>
                      <a:gd name="T87" fmla="*/ 49 h 198"/>
                      <a:gd name="T88" fmla="*/ 18 w 188"/>
                      <a:gd name="T89" fmla="*/ 41 h 198"/>
                      <a:gd name="T90" fmla="*/ 14 w 188"/>
                      <a:gd name="T91" fmla="*/ 23 h 198"/>
                      <a:gd name="T92" fmla="*/ 19 w 188"/>
                      <a:gd name="T93" fmla="*/ 18 h 198"/>
                      <a:gd name="T94" fmla="*/ 32 w 188"/>
                      <a:gd name="T95" fmla="*/ 10 h 198"/>
                      <a:gd name="T96" fmla="*/ 37 w 188"/>
                      <a:gd name="T97" fmla="*/ 12 h 198"/>
                      <a:gd name="T98" fmla="*/ 49 w 188"/>
                      <a:gd name="T99" fmla="*/ 19 h 198"/>
                      <a:gd name="T100" fmla="*/ 50 w 188"/>
                      <a:gd name="T101" fmla="*/ 14 h 198"/>
                      <a:gd name="T102" fmla="*/ 59 w 188"/>
                      <a:gd name="T103" fmla="*/ 12 h 198"/>
                      <a:gd name="T104" fmla="*/ 60 w 188"/>
                      <a:gd name="T105" fmla="*/ 3 h 198"/>
                      <a:gd name="T106" fmla="*/ 66 w 188"/>
                      <a:gd name="T107" fmla="*/ 3 h 198"/>
                      <a:gd name="T108" fmla="*/ 72 w 188"/>
                      <a:gd name="T109" fmla="*/ 1 h 198"/>
                      <a:gd name="T110" fmla="*/ 74 w 188"/>
                      <a:gd name="T111" fmla="*/ 11 h 198"/>
                      <a:gd name="T112" fmla="*/ 76 w 188"/>
                      <a:gd name="T113" fmla="*/ 17 h 198"/>
                      <a:gd name="T114" fmla="*/ 83 w 188"/>
                      <a:gd name="T115" fmla="*/ 12 h 1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188" h="198">
                        <a:moveTo>
                          <a:pt x="169" y="173"/>
                        </a:moveTo>
                        <a:lnTo>
                          <a:pt x="168" y="174"/>
                        </a:lnTo>
                        <a:lnTo>
                          <a:pt x="164" y="173"/>
                        </a:lnTo>
                        <a:lnTo>
                          <a:pt x="165" y="172"/>
                        </a:lnTo>
                        <a:lnTo>
                          <a:pt x="169" y="173"/>
                        </a:lnTo>
                        <a:close/>
                        <a:moveTo>
                          <a:pt x="95" y="9"/>
                        </a:moveTo>
                        <a:lnTo>
                          <a:pt x="96" y="12"/>
                        </a:lnTo>
                        <a:lnTo>
                          <a:pt x="99" y="13"/>
                        </a:lnTo>
                        <a:lnTo>
                          <a:pt x="102" y="13"/>
                        </a:lnTo>
                        <a:lnTo>
                          <a:pt x="105" y="14"/>
                        </a:lnTo>
                        <a:lnTo>
                          <a:pt x="107" y="15"/>
                        </a:lnTo>
                        <a:lnTo>
                          <a:pt x="109" y="19"/>
                        </a:lnTo>
                        <a:lnTo>
                          <a:pt x="111" y="22"/>
                        </a:lnTo>
                        <a:lnTo>
                          <a:pt x="111" y="25"/>
                        </a:lnTo>
                        <a:lnTo>
                          <a:pt x="114" y="27"/>
                        </a:lnTo>
                        <a:lnTo>
                          <a:pt x="116" y="28"/>
                        </a:lnTo>
                        <a:lnTo>
                          <a:pt x="119" y="30"/>
                        </a:lnTo>
                        <a:lnTo>
                          <a:pt x="122" y="31"/>
                        </a:lnTo>
                        <a:lnTo>
                          <a:pt x="125" y="31"/>
                        </a:lnTo>
                        <a:lnTo>
                          <a:pt x="126" y="33"/>
                        </a:lnTo>
                        <a:lnTo>
                          <a:pt x="129" y="34"/>
                        </a:lnTo>
                        <a:lnTo>
                          <a:pt x="131" y="34"/>
                        </a:lnTo>
                        <a:lnTo>
                          <a:pt x="133" y="31"/>
                        </a:lnTo>
                        <a:lnTo>
                          <a:pt x="136" y="30"/>
                        </a:lnTo>
                        <a:lnTo>
                          <a:pt x="142" y="27"/>
                        </a:lnTo>
                        <a:lnTo>
                          <a:pt x="145" y="26"/>
                        </a:lnTo>
                        <a:lnTo>
                          <a:pt x="147" y="25"/>
                        </a:lnTo>
                        <a:lnTo>
                          <a:pt x="154" y="25"/>
                        </a:lnTo>
                        <a:lnTo>
                          <a:pt x="160" y="26"/>
                        </a:lnTo>
                        <a:lnTo>
                          <a:pt x="163" y="27"/>
                        </a:lnTo>
                        <a:lnTo>
                          <a:pt x="165" y="26"/>
                        </a:lnTo>
                        <a:lnTo>
                          <a:pt x="167" y="28"/>
                        </a:lnTo>
                        <a:lnTo>
                          <a:pt x="169" y="31"/>
                        </a:lnTo>
                        <a:lnTo>
                          <a:pt x="170" y="31"/>
                        </a:lnTo>
                        <a:lnTo>
                          <a:pt x="172" y="33"/>
                        </a:lnTo>
                        <a:lnTo>
                          <a:pt x="174" y="35"/>
                        </a:lnTo>
                        <a:lnTo>
                          <a:pt x="175" y="38"/>
                        </a:lnTo>
                        <a:lnTo>
                          <a:pt x="175" y="38"/>
                        </a:lnTo>
                        <a:lnTo>
                          <a:pt x="177" y="41"/>
                        </a:lnTo>
                        <a:lnTo>
                          <a:pt x="179" y="41"/>
                        </a:lnTo>
                        <a:lnTo>
                          <a:pt x="180" y="39"/>
                        </a:lnTo>
                        <a:lnTo>
                          <a:pt x="181" y="39"/>
                        </a:lnTo>
                        <a:lnTo>
                          <a:pt x="181" y="41"/>
                        </a:lnTo>
                        <a:lnTo>
                          <a:pt x="181" y="43"/>
                        </a:lnTo>
                        <a:lnTo>
                          <a:pt x="181" y="44"/>
                        </a:lnTo>
                        <a:lnTo>
                          <a:pt x="181" y="45"/>
                        </a:lnTo>
                        <a:lnTo>
                          <a:pt x="181" y="47"/>
                        </a:lnTo>
                        <a:lnTo>
                          <a:pt x="180" y="50"/>
                        </a:lnTo>
                        <a:lnTo>
                          <a:pt x="180" y="52"/>
                        </a:lnTo>
                        <a:lnTo>
                          <a:pt x="181" y="53"/>
                        </a:lnTo>
                        <a:lnTo>
                          <a:pt x="183" y="55"/>
                        </a:lnTo>
                        <a:lnTo>
                          <a:pt x="183" y="59"/>
                        </a:lnTo>
                        <a:lnTo>
                          <a:pt x="184" y="60"/>
                        </a:lnTo>
                        <a:lnTo>
                          <a:pt x="184" y="61"/>
                        </a:lnTo>
                        <a:lnTo>
                          <a:pt x="185" y="69"/>
                        </a:lnTo>
                        <a:lnTo>
                          <a:pt x="187" y="78"/>
                        </a:lnTo>
                        <a:lnTo>
                          <a:pt x="186" y="79"/>
                        </a:lnTo>
                        <a:lnTo>
                          <a:pt x="185" y="80"/>
                        </a:lnTo>
                        <a:lnTo>
                          <a:pt x="184" y="80"/>
                        </a:lnTo>
                        <a:lnTo>
                          <a:pt x="183" y="81"/>
                        </a:lnTo>
                        <a:lnTo>
                          <a:pt x="184" y="82"/>
                        </a:lnTo>
                        <a:lnTo>
                          <a:pt x="183" y="83"/>
                        </a:lnTo>
                        <a:lnTo>
                          <a:pt x="182" y="84"/>
                        </a:lnTo>
                        <a:lnTo>
                          <a:pt x="178" y="86"/>
                        </a:lnTo>
                        <a:lnTo>
                          <a:pt x="178" y="88"/>
                        </a:lnTo>
                        <a:lnTo>
                          <a:pt x="177" y="90"/>
                        </a:lnTo>
                        <a:lnTo>
                          <a:pt x="176" y="91"/>
                        </a:lnTo>
                        <a:lnTo>
                          <a:pt x="175" y="94"/>
                        </a:lnTo>
                        <a:lnTo>
                          <a:pt x="173" y="101"/>
                        </a:lnTo>
                        <a:lnTo>
                          <a:pt x="172" y="107"/>
                        </a:lnTo>
                        <a:lnTo>
                          <a:pt x="172" y="109"/>
                        </a:lnTo>
                        <a:lnTo>
                          <a:pt x="172" y="110"/>
                        </a:lnTo>
                        <a:lnTo>
                          <a:pt x="170" y="112"/>
                        </a:lnTo>
                        <a:lnTo>
                          <a:pt x="167" y="117"/>
                        </a:lnTo>
                        <a:lnTo>
                          <a:pt x="164" y="121"/>
                        </a:lnTo>
                        <a:lnTo>
                          <a:pt x="165" y="123"/>
                        </a:lnTo>
                        <a:lnTo>
                          <a:pt x="165" y="125"/>
                        </a:lnTo>
                        <a:lnTo>
                          <a:pt x="164" y="126"/>
                        </a:lnTo>
                        <a:lnTo>
                          <a:pt x="164" y="129"/>
                        </a:lnTo>
                        <a:lnTo>
                          <a:pt x="165" y="132"/>
                        </a:lnTo>
                        <a:lnTo>
                          <a:pt x="165" y="135"/>
                        </a:lnTo>
                        <a:lnTo>
                          <a:pt x="169" y="143"/>
                        </a:lnTo>
                        <a:lnTo>
                          <a:pt x="170" y="148"/>
                        </a:lnTo>
                        <a:lnTo>
                          <a:pt x="171" y="152"/>
                        </a:lnTo>
                        <a:lnTo>
                          <a:pt x="172" y="155"/>
                        </a:lnTo>
                        <a:lnTo>
                          <a:pt x="172" y="155"/>
                        </a:lnTo>
                        <a:lnTo>
                          <a:pt x="173" y="157"/>
                        </a:lnTo>
                        <a:lnTo>
                          <a:pt x="177" y="158"/>
                        </a:lnTo>
                        <a:lnTo>
                          <a:pt x="178" y="158"/>
                        </a:lnTo>
                        <a:lnTo>
                          <a:pt x="179" y="164"/>
                        </a:lnTo>
                        <a:lnTo>
                          <a:pt x="179" y="165"/>
                        </a:lnTo>
                        <a:lnTo>
                          <a:pt x="178" y="166"/>
                        </a:lnTo>
                        <a:lnTo>
                          <a:pt x="178" y="168"/>
                        </a:lnTo>
                        <a:lnTo>
                          <a:pt x="178" y="171"/>
                        </a:lnTo>
                        <a:lnTo>
                          <a:pt x="177" y="171"/>
                        </a:lnTo>
                        <a:lnTo>
                          <a:pt x="175" y="172"/>
                        </a:lnTo>
                        <a:lnTo>
                          <a:pt x="174" y="173"/>
                        </a:lnTo>
                        <a:lnTo>
                          <a:pt x="171" y="173"/>
                        </a:lnTo>
                        <a:lnTo>
                          <a:pt x="171" y="172"/>
                        </a:lnTo>
                        <a:lnTo>
                          <a:pt x="170" y="171"/>
                        </a:lnTo>
                        <a:lnTo>
                          <a:pt x="167" y="170"/>
                        </a:lnTo>
                        <a:lnTo>
                          <a:pt x="167" y="166"/>
                        </a:lnTo>
                        <a:lnTo>
                          <a:pt x="165" y="165"/>
                        </a:lnTo>
                        <a:lnTo>
                          <a:pt x="164" y="166"/>
                        </a:lnTo>
                        <a:lnTo>
                          <a:pt x="162" y="171"/>
                        </a:lnTo>
                        <a:lnTo>
                          <a:pt x="161" y="173"/>
                        </a:lnTo>
                        <a:lnTo>
                          <a:pt x="145" y="170"/>
                        </a:lnTo>
                        <a:lnTo>
                          <a:pt x="142" y="167"/>
                        </a:lnTo>
                        <a:lnTo>
                          <a:pt x="137" y="167"/>
                        </a:lnTo>
                        <a:lnTo>
                          <a:pt x="130" y="167"/>
                        </a:lnTo>
                        <a:lnTo>
                          <a:pt x="124" y="168"/>
                        </a:lnTo>
                        <a:lnTo>
                          <a:pt x="122" y="169"/>
                        </a:lnTo>
                        <a:lnTo>
                          <a:pt x="137" y="168"/>
                        </a:lnTo>
                        <a:lnTo>
                          <a:pt x="139" y="168"/>
                        </a:lnTo>
                        <a:lnTo>
                          <a:pt x="140" y="170"/>
                        </a:lnTo>
                        <a:lnTo>
                          <a:pt x="121" y="171"/>
                        </a:lnTo>
                        <a:lnTo>
                          <a:pt x="113" y="172"/>
                        </a:lnTo>
                        <a:lnTo>
                          <a:pt x="111" y="172"/>
                        </a:lnTo>
                        <a:lnTo>
                          <a:pt x="110" y="170"/>
                        </a:lnTo>
                        <a:lnTo>
                          <a:pt x="102" y="170"/>
                        </a:lnTo>
                        <a:lnTo>
                          <a:pt x="100" y="171"/>
                        </a:lnTo>
                        <a:lnTo>
                          <a:pt x="99" y="172"/>
                        </a:lnTo>
                        <a:lnTo>
                          <a:pt x="102" y="171"/>
                        </a:lnTo>
                        <a:lnTo>
                          <a:pt x="107" y="171"/>
                        </a:lnTo>
                        <a:lnTo>
                          <a:pt x="109" y="173"/>
                        </a:lnTo>
                        <a:lnTo>
                          <a:pt x="93" y="174"/>
                        </a:lnTo>
                        <a:lnTo>
                          <a:pt x="82" y="176"/>
                        </a:lnTo>
                        <a:lnTo>
                          <a:pt x="78" y="177"/>
                        </a:lnTo>
                        <a:lnTo>
                          <a:pt x="63" y="184"/>
                        </a:lnTo>
                        <a:lnTo>
                          <a:pt x="54" y="187"/>
                        </a:lnTo>
                        <a:lnTo>
                          <a:pt x="51" y="187"/>
                        </a:lnTo>
                        <a:lnTo>
                          <a:pt x="48" y="190"/>
                        </a:lnTo>
                        <a:lnTo>
                          <a:pt x="42" y="192"/>
                        </a:lnTo>
                        <a:lnTo>
                          <a:pt x="36" y="195"/>
                        </a:lnTo>
                        <a:lnTo>
                          <a:pt x="32" y="197"/>
                        </a:lnTo>
                        <a:lnTo>
                          <a:pt x="32" y="195"/>
                        </a:lnTo>
                        <a:lnTo>
                          <a:pt x="32" y="190"/>
                        </a:lnTo>
                        <a:lnTo>
                          <a:pt x="31" y="182"/>
                        </a:lnTo>
                        <a:lnTo>
                          <a:pt x="31" y="179"/>
                        </a:lnTo>
                        <a:lnTo>
                          <a:pt x="32" y="176"/>
                        </a:lnTo>
                        <a:lnTo>
                          <a:pt x="32" y="174"/>
                        </a:lnTo>
                        <a:lnTo>
                          <a:pt x="33" y="173"/>
                        </a:lnTo>
                        <a:lnTo>
                          <a:pt x="34" y="172"/>
                        </a:lnTo>
                        <a:lnTo>
                          <a:pt x="34" y="169"/>
                        </a:lnTo>
                        <a:lnTo>
                          <a:pt x="36" y="166"/>
                        </a:lnTo>
                        <a:lnTo>
                          <a:pt x="36" y="162"/>
                        </a:lnTo>
                        <a:lnTo>
                          <a:pt x="37" y="161"/>
                        </a:lnTo>
                        <a:lnTo>
                          <a:pt x="37" y="160"/>
                        </a:lnTo>
                        <a:lnTo>
                          <a:pt x="36" y="157"/>
                        </a:lnTo>
                        <a:lnTo>
                          <a:pt x="35" y="151"/>
                        </a:lnTo>
                        <a:lnTo>
                          <a:pt x="35" y="150"/>
                        </a:lnTo>
                        <a:lnTo>
                          <a:pt x="34" y="151"/>
                        </a:lnTo>
                        <a:lnTo>
                          <a:pt x="33" y="151"/>
                        </a:lnTo>
                        <a:lnTo>
                          <a:pt x="30" y="149"/>
                        </a:lnTo>
                        <a:lnTo>
                          <a:pt x="27" y="148"/>
                        </a:lnTo>
                        <a:lnTo>
                          <a:pt x="25" y="146"/>
                        </a:lnTo>
                        <a:lnTo>
                          <a:pt x="24" y="145"/>
                        </a:lnTo>
                        <a:lnTo>
                          <a:pt x="24" y="143"/>
                        </a:lnTo>
                        <a:lnTo>
                          <a:pt x="23" y="141"/>
                        </a:lnTo>
                        <a:lnTo>
                          <a:pt x="22" y="138"/>
                        </a:lnTo>
                        <a:lnTo>
                          <a:pt x="19" y="137"/>
                        </a:lnTo>
                        <a:lnTo>
                          <a:pt x="16" y="137"/>
                        </a:lnTo>
                        <a:lnTo>
                          <a:pt x="14" y="137"/>
                        </a:lnTo>
                        <a:lnTo>
                          <a:pt x="12" y="137"/>
                        </a:lnTo>
                        <a:lnTo>
                          <a:pt x="10" y="136"/>
                        </a:lnTo>
                        <a:lnTo>
                          <a:pt x="8" y="135"/>
                        </a:lnTo>
                        <a:lnTo>
                          <a:pt x="6" y="133"/>
                        </a:lnTo>
                        <a:lnTo>
                          <a:pt x="5" y="132"/>
                        </a:lnTo>
                        <a:lnTo>
                          <a:pt x="3" y="132"/>
                        </a:lnTo>
                        <a:lnTo>
                          <a:pt x="2" y="132"/>
                        </a:lnTo>
                        <a:lnTo>
                          <a:pt x="0" y="131"/>
                        </a:lnTo>
                        <a:lnTo>
                          <a:pt x="0" y="130"/>
                        </a:lnTo>
                        <a:lnTo>
                          <a:pt x="6" y="124"/>
                        </a:lnTo>
                        <a:lnTo>
                          <a:pt x="8" y="121"/>
                        </a:lnTo>
                        <a:lnTo>
                          <a:pt x="8" y="119"/>
                        </a:lnTo>
                        <a:lnTo>
                          <a:pt x="8" y="118"/>
                        </a:lnTo>
                        <a:lnTo>
                          <a:pt x="9" y="116"/>
                        </a:lnTo>
                        <a:lnTo>
                          <a:pt x="10" y="113"/>
                        </a:lnTo>
                        <a:lnTo>
                          <a:pt x="6" y="102"/>
                        </a:lnTo>
                        <a:lnTo>
                          <a:pt x="5" y="99"/>
                        </a:lnTo>
                        <a:lnTo>
                          <a:pt x="4" y="99"/>
                        </a:lnTo>
                        <a:lnTo>
                          <a:pt x="3" y="98"/>
                        </a:lnTo>
                        <a:lnTo>
                          <a:pt x="5" y="97"/>
                        </a:lnTo>
                        <a:lnTo>
                          <a:pt x="8" y="97"/>
                        </a:lnTo>
                        <a:lnTo>
                          <a:pt x="11" y="98"/>
                        </a:lnTo>
                        <a:lnTo>
                          <a:pt x="12" y="97"/>
                        </a:lnTo>
                        <a:lnTo>
                          <a:pt x="15" y="92"/>
                        </a:lnTo>
                        <a:lnTo>
                          <a:pt x="14" y="90"/>
                        </a:lnTo>
                        <a:lnTo>
                          <a:pt x="14" y="88"/>
                        </a:lnTo>
                        <a:lnTo>
                          <a:pt x="16" y="85"/>
                        </a:lnTo>
                        <a:lnTo>
                          <a:pt x="18" y="83"/>
                        </a:lnTo>
                        <a:lnTo>
                          <a:pt x="18" y="82"/>
                        </a:lnTo>
                        <a:lnTo>
                          <a:pt x="18" y="80"/>
                        </a:lnTo>
                        <a:lnTo>
                          <a:pt x="17" y="79"/>
                        </a:lnTo>
                        <a:lnTo>
                          <a:pt x="16" y="79"/>
                        </a:lnTo>
                        <a:lnTo>
                          <a:pt x="14" y="79"/>
                        </a:lnTo>
                        <a:lnTo>
                          <a:pt x="12" y="78"/>
                        </a:lnTo>
                        <a:lnTo>
                          <a:pt x="11" y="77"/>
                        </a:lnTo>
                        <a:lnTo>
                          <a:pt x="11" y="72"/>
                        </a:lnTo>
                        <a:lnTo>
                          <a:pt x="11" y="71"/>
                        </a:lnTo>
                        <a:lnTo>
                          <a:pt x="12" y="69"/>
                        </a:lnTo>
                        <a:lnTo>
                          <a:pt x="13" y="69"/>
                        </a:lnTo>
                        <a:lnTo>
                          <a:pt x="17" y="69"/>
                        </a:lnTo>
                        <a:lnTo>
                          <a:pt x="20" y="70"/>
                        </a:lnTo>
                        <a:lnTo>
                          <a:pt x="22" y="70"/>
                        </a:lnTo>
                        <a:lnTo>
                          <a:pt x="24" y="70"/>
                        </a:lnTo>
                        <a:lnTo>
                          <a:pt x="25" y="71"/>
                        </a:lnTo>
                        <a:lnTo>
                          <a:pt x="27" y="73"/>
                        </a:lnTo>
                        <a:lnTo>
                          <a:pt x="28" y="73"/>
                        </a:lnTo>
                        <a:lnTo>
                          <a:pt x="28" y="72"/>
                        </a:lnTo>
                        <a:lnTo>
                          <a:pt x="28" y="67"/>
                        </a:lnTo>
                        <a:lnTo>
                          <a:pt x="27" y="64"/>
                        </a:lnTo>
                        <a:lnTo>
                          <a:pt x="25" y="62"/>
                        </a:lnTo>
                        <a:lnTo>
                          <a:pt x="20" y="60"/>
                        </a:lnTo>
                        <a:lnTo>
                          <a:pt x="20" y="57"/>
                        </a:lnTo>
                        <a:lnTo>
                          <a:pt x="21" y="54"/>
                        </a:lnTo>
                        <a:lnTo>
                          <a:pt x="21" y="54"/>
                        </a:lnTo>
                        <a:lnTo>
                          <a:pt x="26" y="51"/>
                        </a:lnTo>
                        <a:lnTo>
                          <a:pt x="24" y="50"/>
                        </a:lnTo>
                        <a:lnTo>
                          <a:pt x="23" y="49"/>
                        </a:lnTo>
                        <a:lnTo>
                          <a:pt x="21" y="48"/>
                        </a:lnTo>
                        <a:lnTo>
                          <a:pt x="21" y="44"/>
                        </a:lnTo>
                        <a:lnTo>
                          <a:pt x="22" y="41"/>
                        </a:lnTo>
                        <a:lnTo>
                          <a:pt x="19" y="41"/>
                        </a:lnTo>
                        <a:lnTo>
                          <a:pt x="18" y="41"/>
                        </a:lnTo>
                        <a:lnTo>
                          <a:pt x="16" y="41"/>
                        </a:lnTo>
                        <a:lnTo>
                          <a:pt x="14" y="38"/>
                        </a:lnTo>
                        <a:lnTo>
                          <a:pt x="14" y="33"/>
                        </a:lnTo>
                        <a:lnTo>
                          <a:pt x="14" y="27"/>
                        </a:lnTo>
                        <a:lnTo>
                          <a:pt x="14" y="23"/>
                        </a:lnTo>
                        <a:lnTo>
                          <a:pt x="14" y="22"/>
                        </a:lnTo>
                        <a:lnTo>
                          <a:pt x="16" y="21"/>
                        </a:lnTo>
                        <a:lnTo>
                          <a:pt x="18" y="19"/>
                        </a:lnTo>
                        <a:lnTo>
                          <a:pt x="19" y="18"/>
                        </a:lnTo>
                        <a:lnTo>
                          <a:pt x="19" y="18"/>
                        </a:lnTo>
                        <a:lnTo>
                          <a:pt x="22" y="17"/>
                        </a:lnTo>
                        <a:lnTo>
                          <a:pt x="24" y="15"/>
                        </a:lnTo>
                        <a:lnTo>
                          <a:pt x="26" y="12"/>
                        </a:lnTo>
                        <a:lnTo>
                          <a:pt x="29" y="9"/>
                        </a:lnTo>
                        <a:lnTo>
                          <a:pt x="32" y="10"/>
                        </a:lnTo>
                        <a:lnTo>
                          <a:pt x="33" y="9"/>
                        </a:lnTo>
                        <a:lnTo>
                          <a:pt x="34" y="9"/>
                        </a:lnTo>
                        <a:lnTo>
                          <a:pt x="35" y="11"/>
                        </a:lnTo>
                        <a:lnTo>
                          <a:pt x="37" y="12"/>
                        </a:lnTo>
                        <a:lnTo>
                          <a:pt x="37" y="12"/>
                        </a:lnTo>
                        <a:lnTo>
                          <a:pt x="38" y="15"/>
                        </a:lnTo>
                        <a:lnTo>
                          <a:pt x="43" y="16"/>
                        </a:lnTo>
                        <a:lnTo>
                          <a:pt x="46" y="17"/>
                        </a:lnTo>
                        <a:lnTo>
                          <a:pt x="48" y="19"/>
                        </a:lnTo>
                        <a:lnTo>
                          <a:pt x="49" y="19"/>
                        </a:lnTo>
                        <a:lnTo>
                          <a:pt x="49" y="18"/>
                        </a:lnTo>
                        <a:lnTo>
                          <a:pt x="50" y="17"/>
                        </a:lnTo>
                        <a:lnTo>
                          <a:pt x="50" y="17"/>
                        </a:lnTo>
                        <a:lnTo>
                          <a:pt x="49" y="15"/>
                        </a:lnTo>
                        <a:lnTo>
                          <a:pt x="50" y="14"/>
                        </a:lnTo>
                        <a:lnTo>
                          <a:pt x="50" y="12"/>
                        </a:lnTo>
                        <a:lnTo>
                          <a:pt x="52" y="12"/>
                        </a:lnTo>
                        <a:lnTo>
                          <a:pt x="54" y="12"/>
                        </a:lnTo>
                        <a:lnTo>
                          <a:pt x="57" y="12"/>
                        </a:lnTo>
                        <a:lnTo>
                          <a:pt x="59" y="12"/>
                        </a:lnTo>
                        <a:lnTo>
                          <a:pt x="59" y="11"/>
                        </a:lnTo>
                        <a:lnTo>
                          <a:pt x="59" y="7"/>
                        </a:lnTo>
                        <a:lnTo>
                          <a:pt x="59" y="5"/>
                        </a:lnTo>
                        <a:lnTo>
                          <a:pt x="59" y="3"/>
                        </a:lnTo>
                        <a:lnTo>
                          <a:pt x="60" y="3"/>
                        </a:lnTo>
                        <a:lnTo>
                          <a:pt x="62" y="4"/>
                        </a:lnTo>
                        <a:lnTo>
                          <a:pt x="65" y="6"/>
                        </a:lnTo>
                        <a:lnTo>
                          <a:pt x="66" y="6"/>
                        </a:lnTo>
                        <a:lnTo>
                          <a:pt x="67" y="5"/>
                        </a:lnTo>
                        <a:lnTo>
                          <a:pt x="66" y="3"/>
                        </a:lnTo>
                        <a:lnTo>
                          <a:pt x="66" y="2"/>
                        </a:lnTo>
                        <a:lnTo>
                          <a:pt x="67" y="2"/>
                        </a:lnTo>
                        <a:lnTo>
                          <a:pt x="68" y="2"/>
                        </a:lnTo>
                        <a:lnTo>
                          <a:pt x="72" y="0"/>
                        </a:lnTo>
                        <a:lnTo>
                          <a:pt x="72" y="1"/>
                        </a:lnTo>
                        <a:lnTo>
                          <a:pt x="73" y="4"/>
                        </a:lnTo>
                        <a:lnTo>
                          <a:pt x="73" y="6"/>
                        </a:lnTo>
                        <a:lnTo>
                          <a:pt x="73" y="8"/>
                        </a:lnTo>
                        <a:lnTo>
                          <a:pt x="74" y="11"/>
                        </a:lnTo>
                        <a:lnTo>
                          <a:pt x="74" y="11"/>
                        </a:lnTo>
                        <a:lnTo>
                          <a:pt x="73" y="13"/>
                        </a:lnTo>
                        <a:lnTo>
                          <a:pt x="73" y="14"/>
                        </a:lnTo>
                        <a:lnTo>
                          <a:pt x="73" y="15"/>
                        </a:lnTo>
                        <a:lnTo>
                          <a:pt x="74" y="15"/>
                        </a:lnTo>
                        <a:lnTo>
                          <a:pt x="76" y="17"/>
                        </a:lnTo>
                        <a:lnTo>
                          <a:pt x="79" y="17"/>
                        </a:lnTo>
                        <a:lnTo>
                          <a:pt x="80" y="15"/>
                        </a:lnTo>
                        <a:lnTo>
                          <a:pt x="82" y="14"/>
                        </a:lnTo>
                        <a:lnTo>
                          <a:pt x="82" y="13"/>
                        </a:lnTo>
                        <a:lnTo>
                          <a:pt x="83" y="12"/>
                        </a:lnTo>
                        <a:lnTo>
                          <a:pt x="84" y="11"/>
                        </a:lnTo>
                        <a:lnTo>
                          <a:pt x="89" y="9"/>
                        </a:lnTo>
                        <a:lnTo>
                          <a:pt x="94" y="9"/>
                        </a:lnTo>
                        <a:lnTo>
                          <a:pt x="95" y="9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53" name="Freeform 1037">
                    <a:extLst>
                      <a:ext uri="{FF2B5EF4-FFF2-40B4-BE49-F238E27FC236}">
                        <a16:creationId xmlns:a16="http://schemas.microsoft.com/office/drawing/2014/main" id="{3631EA9A-7FC6-6619-FB33-CC9FB84C478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973459" y="9401231"/>
                    <a:ext cx="296619" cy="439435"/>
                  </a:xfrm>
                  <a:custGeom>
                    <a:avLst/>
                    <a:gdLst>
                      <a:gd name="T0" fmla="*/ 203 w 236"/>
                      <a:gd name="T1" fmla="*/ 186 h 352"/>
                      <a:gd name="T2" fmla="*/ 191 w 236"/>
                      <a:gd name="T3" fmla="*/ 209 h 352"/>
                      <a:gd name="T4" fmla="*/ 181 w 236"/>
                      <a:gd name="T5" fmla="*/ 216 h 352"/>
                      <a:gd name="T6" fmla="*/ 186 w 236"/>
                      <a:gd name="T7" fmla="*/ 222 h 352"/>
                      <a:gd name="T8" fmla="*/ 185 w 236"/>
                      <a:gd name="T9" fmla="*/ 241 h 352"/>
                      <a:gd name="T10" fmla="*/ 190 w 236"/>
                      <a:gd name="T11" fmla="*/ 261 h 352"/>
                      <a:gd name="T12" fmla="*/ 202 w 236"/>
                      <a:gd name="T13" fmla="*/ 278 h 352"/>
                      <a:gd name="T14" fmla="*/ 202 w 236"/>
                      <a:gd name="T15" fmla="*/ 285 h 352"/>
                      <a:gd name="T16" fmla="*/ 222 w 236"/>
                      <a:gd name="T17" fmla="*/ 307 h 352"/>
                      <a:gd name="T18" fmla="*/ 231 w 236"/>
                      <a:gd name="T19" fmla="*/ 313 h 352"/>
                      <a:gd name="T20" fmla="*/ 232 w 236"/>
                      <a:gd name="T21" fmla="*/ 323 h 352"/>
                      <a:gd name="T22" fmla="*/ 233 w 236"/>
                      <a:gd name="T23" fmla="*/ 336 h 352"/>
                      <a:gd name="T24" fmla="*/ 233 w 236"/>
                      <a:gd name="T25" fmla="*/ 350 h 352"/>
                      <a:gd name="T26" fmla="*/ 217 w 236"/>
                      <a:gd name="T27" fmla="*/ 342 h 352"/>
                      <a:gd name="T28" fmla="*/ 201 w 236"/>
                      <a:gd name="T29" fmla="*/ 341 h 352"/>
                      <a:gd name="T30" fmla="*/ 191 w 236"/>
                      <a:gd name="T31" fmla="*/ 339 h 352"/>
                      <a:gd name="T32" fmla="*/ 177 w 236"/>
                      <a:gd name="T33" fmla="*/ 336 h 352"/>
                      <a:gd name="T34" fmla="*/ 144 w 236"/>
                      <a:gd name="T35" fmla="*/ 333 h 352"/>
                      <a:gd name="T36" fmla="*/ 118 w 236"/>
                      <a:gd name="T37" fmla="*/ 332 h 352"/>
                      <a:gd name="T38" fmla="*/ 87 w 236"/>
                      <a:gd name="T39" fmla="*/ 333 h 352"/>
                      <a:gd name="T40" fmla="*/ 55 w 236"/>
                      <a:gd name="T41" fmla="*/ 336 h 352"/>
                      <a:gd name="T42" fmla="*/ 39 w 236"/>
                      <a:gd name="T43" fmla="*/ 332 h 352"/>
                      <a:gd name="T44" fmla="*/ 42 w 236"/>
                      <a:gd name="T45" fmla="*/ 301 h 352"/>
                      <a:gd name="T46" fmla="*/ 33 w 236"/>
                      <a:gd name="T47" fmla="*/ 285 h 352"/>
                      <a:gd name="T48" fmla="*/ 36 w 236"/>
                      <a:gd name="T49" fmla="*/ 278 h 352"/>
                      <a:gd name="T50" fmla="*/ 30 w 236"/>
                      <a:gd name="T51" fmla="*/ 280 h 352"/>
                      <a:gd name="T52" fmla="*/ 22 w 236"/>
                      <a:gd name="T53" fmla="*/ 280 h 352"/>
                      <a:gd name="T54" fmla="*/ 12 w 236"/>
                      <a:gd name="T55" fmla="*/ 266 h 352"/>
                      <a:gd name="T56" fmla="*/ 6 w 236"/>
                      <a:gd name="T57" fmla="*/ 260 h 352"/>
                      <a:gd name="T58" fmla="*/ 0 w 236"/>
                      <a:gd name="T59" fmla="*/ 261 h 352"/>
                      <a:gd name="T60" fmla="*/ 9 w 236"/>
                      <a:gd name="T61" fmla="*/ 243 h 352"/>
                      <a:gd name="T62" fmla="*/ 22 w 236"/>
                      <a:gd name="T63" fmla="*/ 213 h 352"/>
                      <a:gd name="T64" fmla="*/ 37 w 236"/>
                      <a:gd name="T65" fmla="*/ 199 h 352"/>
                      <a:gd name="T66" fmla="*/ 50 w 236"/>
                      <a:gd name="T67" fmla="*/ 189 h 352"/>
                      <a:gd name="T68" fmla="*/ 61 w 236"/>
                      <a:gd name="T69" fmla="*/ 191 h 352"/>
                      <a:gd name="T70" fmla="*/ 75 w 236"/>
                      <a:gd name="T71" fmla="*/ 195 h 352"/>
                      <a:gd name="T72" fmla="*/ 83 w 236"/>
                      <a:gd name="T73" fmla="*/ 205 h 352"/>
                      <a:gd name="T74" fmla="*/ 93 w 236"/>
                      <a:gd name="T75" fmla="*/ 192 h 352"/>
                      <a:gd name="T76" fmla="*/ 100 w 236"/>
                      <a:gd name="T77" fmla="*/ 182 h 352"/>
                      <a:gd name="T78" fmla="*/ 107 w 236"/>
                      <a:gd name="T79" fmla="*/ 166 h 352"/>
                      <a:gd name="T80" fmla="*/ 124 w 236"/>
                      <a:gd name="T81" fmla="*/ 138 h 352"/>
                      <a:gd name="T82" fmla="*/ 133 w 236"/>
                      <a:gd name="T83" fmla="*/ 122 h 352"/>
                      <a:gd name="T84" fmla="*/ 144 w 236"/>
                      <a:gd name="T85" fmla="*/ 107 h 352"/>
                      <a:gd name="T86" fmla="*/ 152 w 236"/>
                      <a:gd name="T87" fmla="*/ 84 h 352"/>
                      <a:gd name="T88" fmla="*/ 172 w 236"/>
                      <a:gd name="T89" fmla="*/ 57 h 352"/>
                      <a:gd name="T90" fmla="*/ 185 w 236"/>
                      <a:gd name="T91" fmla="*/ 46 h 352"/>
                      <a:gd name="T92" fmla="*/ 186 w 236"/>
                      <a:gd name="T93" fmla="*/ 27 h 352"/>
                      <a:gd name="T94" fmla="*/ 173 w 236"/>
                      <a:gd name="T95" fmla="*/ 20 h 352"/>
                      <a:gd name="T96" fmla="*/ 182 w 236"/>
                      <a:gd name="T97" fmla="*/ 2 h 352"/>
                      <a:gd name="T98" fmla="*/ 195 w 236"/>
                      <a:gd name="T99" fmla="*/ 25 h 352"/>
                      <a:gd name="T100" fmla="*/ 201 w 236"/>
                      <a:gd name="T101" fmla="*/ 45 h 352"/>
                      <a:gd name="T102" fmla="*/ 202 w 236"/>
                      <a:gd name="T103" fmla="*/ 76 h 352"/>
                      <a:gd name="T104" fmla="*/ 215 w 236"/>
                      <a:gd name="T105" fmla="*/ 97 h 352"/>
                      <a:gd name="T106" fmla="*/ 186 w 236"/>
                      <a:gd name="T107" fmla="*/ 97 h 352"/>
                      <a:gd name="T108" fmla="*/ 168 w 236"/>
                      <a:gd name="T109" fmla="*/ 109 h 352"/>
                      <a:gd name="T110" fmla="*/ 190 w 236"/>
                      <a:gd name="T111" fmla="*/ 131 h 352"/>
                      <a:gd name="T112" fmla="*/ 206 w 236"/>
                      <a:gd name="T113" fmla="*/ 148 h 352"/>
                      <a:gd name="T114" fmla="*/ 215 w 236"/>
                      <a:gd name="T115" fmla="*/ 168 h 3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236" h="352">
                        <a:moveTo>
                          <a:pt x="213" y="172"/>
                        </a:moveTo>
                        <a:lnTo>
                          <a:pt x="210" y="177"/>
                        </a:lnTo>
                        <a:lnTo>
                          <a:pt x="206" y="180"/>
                        </a:lnTo>
                        <a:lnTo>
                          <a:pt x="205" y="182"/>
                        </a:lnTo>
                        <a:lnTo>
                          <a:pt x="204" y="184"/>
                        </a:lnTo>
                        <a:lnTo>
                          <a:pt x="203" y="186"/>
                        </a:lnTo>
                        <a:lnTo>
                          <a:pt x="201" y="191"/>
                        </a:lnTo>
                        <a:lnTo>
                          <a:pt x="200" y="195"/>
                        </a:lnTo>
                        <a:lnTo>
                          <a:pt x="198" y="196"/>
                        </a:lnTo>
                        <a:lnTo>
                          <a:pt x="194" y="202"/>
                        </a:lnTo>
                        <a:lnTo>
                          <a:pt x="191" y="208"/>
                        </a:lnTo>
                        <a:lnTo>
                          <a:pt x="191" y="209"/>
                        </a:lnTo>
                        <a:lnTo>
                          <a:pt x="190" y="210"/>
                        </a:lnTo>
                        <a:lnTo>
                          <a:pt x="189" y="211"/>
                        </a:lnTo>
                        <a:lnTo>
                          <a:pt x="185" y="213"/>
                        </a:lnTo>
                        <a:lnTo>
                          <a:pt x="184" y="214"/>
                        </a:lnTo>
                        <a:lnTo>
                          <a:pt x="183" y="215"/>
                        </a:lnTo>
                        <a:lnTo>
                          <a:pt x="181" y="216"/>
                        </a:lnTo>
                        <a:lnTo>
                          <a:pt x="181" y="218"/>
                        </a:lnTo>
                        <a:lnTo>
                          <a:pt x="182" y="220"/>
                        </a:lnTo>
                        <a:lnTo>
                          <a:pt x="183" y="221"/>
                        </a:lnTo>
                        <a:lnTo>
                          <a:pt x="184" y="222"/>
                        </a:lnTo>
                        <a:lnTo>
                          <a:pt x="185" y="221"/>
                        </a:lnTo>
                        <a:lnTo>
                          <a:pt x="186" y="222"/>
                        </a:lnTo>
                        <a:lnTo>
                          <a:pt x="187" y="223"/>
                        </a:lnTo>
                        <a:lnTo>
                          <a:pt x="187" y="234"/>
                        </a:lnTo>
                        <a:lnTo>
                          <a:pt x="185" y="236"/>
                        </a:lnTo>
                        <a:lnTo>
                          <a:pt x="185" y="237"/>
                        </a:lnTo>
                        <a:lnTo>
                          <a:pt x="185" y="239"/>
                        </a:lnTo>
                        <a:lnTo>
                          <a:pt x="185" y="241"/>
                        </a:lnTo>
                        <a:lnTo>
                          <a:pt x="185" y="242"/>
                        </a:lnTo>
                        <a:lnTo>
                          <a:pt x="186" y="243"/>
                        </a:lnTo>
                        <a:lnTo>
                          <a:pt x="187" y="244"/>
                        </a:lnTo>
                        <a:lnTo>
                          <a:pt x="188" y="248"/>
                        </a:lnTo>
                        <a:lnTo>
                          <a:pt x="190" y="260"/>
                        </a:lnTo>
                        <a:lnTo>
                          <a:pt x="190" y="261"/>
                        </a:lnTo>
                        <a:lnTo>
                          <a:pt x="191" y="263"/>
                        </a:lnTo>
                        <a:lnTo>
                          <a:pt x="195" y="266"/>
                        </a:lnTo>
                        <a:lnTo>
                          <a:pt x="199" y="269"/>
                        </a:lnTo>
                        <a:lnTo>
                          <a:pt x="201" y="271"/>
                        </a:lnTo>
                        <a:lnTo>
                          <a:pt x="201" y="275"/>
                        </a:lnTo>
                        <a:lnTo>
                          <a:pt x="202" y="278"/>
                        </a:lnTo>
                        <a:lnTo>
                          <a:pt x="202" y="279"/>
                        </a:lnTo>
                        <a:lnTo>
                          <a:pt x="202" y="279"/>
                        </a:lnTo>
                        <a:lnTo>
                          <a:pt x="201" y="279"/>
                        </a:lnTo>
                        <a:lnTo>
                          <a:pt x="200" y="279"/>
                        </a:lnTo>
                        <a:lnTo>
                          <a:pt x="200" y="282"/>
                        </a:lnTo>
                        <a:lnTo>
                          <a:pt x="202" y="285"/>
                        </a:lnTo>
                        <a:lnTo>
                          <a:pt x="206" y="289"/>
                        </a:lnTo>
                        <a:lnTo>
                          <a:pt x="209" y="294"/>
                        </a:lnTo>
                        <a:lnTo>
                          <a:pt x="212" y="296"/>
                        </a:lnTo>
                        <a:lnTo>
                          <a:pt x="216" y="301"/>
                        </a:lnTo>
                        <a:lnTo>
                          <a:pt x="219" y="304"/>
                        </a:lnTo>
                        <a:lnTo>
                          <a:pt x="222" y="307"/>
                        </a:lnTo>
                        <a:lnTo>
                          <a:pt x="225" y="307"/>
                        </a:lnTo>
                        <a:lnTo>
                          <a:pt x="226" y="307"/>
                        </a:lnTo>
                        <a:lnTo>
                          <a:pt x="227" y="308"/>
                        </a:lnTo>
                        <a:lnTo>
                          <a:pt x="228" y="310"/>
                        </a:lnTo>
                        <a:lnTo>
                          <a:pt x="230" y="311"/>
                        </a:lnTo>
                        <a:lnTo>
                          <a:pt x="231" y="313"/>
                        </a:lnTo>
                        <a:lnTo>
                          <a:pt x="232" y="315"/>
                        </a:lnTo>
                        <a:lnTo>
                          <a:pt x="231" y="317"/>
                        </a:lnTo>
                        <a:lnTo>
                          <a:pt x="232" y="320"/>
                        </a:lnTo>
                        <a:lnTo>
                          <a:pt x="232" y="320"/>
                        </a:lnTo>
                        <a:lnTo>
                          <a:pt x="233" y="322"/>
                        </a:lnTo>
                        <a:lnTo>
                          <a:pt x="232" y="323"/>
                        </a:lnTo>
                        <a:lnTo>
                          <a:pt x="233" y="326"/>
                        </a:lnTo>
                        <a:lnTo>
                          <a:pt x="233" y="330"/>
                        </a:lnTo>
                        <a:lnTo>
                          <a:pt x="235" y="333"/>
                        </a:lnTo>
                        <a:lnTo>
                          <a:pt x="235" y="333"/>
                        </a:lnTo>
                        <a:lnTo>
                          <a:pt x="234" y="335"/>
                        </a:lnTo>
                        <a:lnTo>
                          <a:pt x="233" y="336"/>
                        </a:lnTo>
                        <a:lnTo>
                          <a:pt x="231" y="338"/>
                        </a:lnTo>
                        <a:lnTo>
                          <a:pt x="231" y="341"/>
                        </a:lnTo>
                        <a:lnTo>
                          <a:pt x="232" y="343"/>
                        </a:lnTo>
                        <a:lnTo>
                          <a:pt x="233" y="347"/>
                        </a:lnTo>
                        <a:lnTo>
                          <a:pt x="233" y="350"/>
                        </a:lnTo>
                        <a:lnTo>
                          <a:pt x="233" y="350"/>
                        </a:lnTo>
                        <a:lnTo>
                          <a:pt x="232" y="350"/>
                        </a:lnTo>
                        <a:lnTo>
                          <a:pt x="231" y="351"/>
                        </a:lnTo>
                        <a:lnTo>
                          <a:pt x="228" y="348"/>
                        </a:lnTo>
                        <a:lnTo>
                          <a:pt x="226" y="347"/>
                        </a:lnTo>
                        <a:lnTo>
                          <a:pt x="222" y="343"/>
                        </a:lnTo>
                        <a:lnTo>
                          <a:pt x="217" y="342"/>
                        </a:lnTo>
                        <a:lnTo>
                          <a:pt x="211" y="342"/>
                        </a:lnTo>
                        <a:lnTo>
                          <a:pt x="209" y="343"/>
                        </a:lnTo>
                        <a:lnTo>
                          <a:pt x="207" y="342"/>
                        </a:lnTo>
                        <a:lnTo>
                          <a:pt x="205" y="341"/>
                        </a:lnTo>
                        <a:lnTo>
                          <a:pt x="203" y="340"/>
                        </a:lnTo>
                        <a:lnTo>
                          <a:pt x="201" y="341"/>
                        </a:lnTo>
                        <a:lnTo>
                          <a:pt x="200" y="341"/>
                        </a:lnTo>
                        <a:lnTo>
                          <a:pt x="199" y="341"/>
                        </a:lnTo>
                        <a:lnTo>
                          <a:pt x="195" y="341"/>
                        </a:lnTo>
                        <a:lnTo>
                          <a:pt x="195" y="339"/>
                        </a:lnTo>
                        <a:lnTo>
                          <a:pt x="195" y="339"/>
                        </a:lnTo>
                        <a:lnTo>
                          <a:pt x="191" y="339"/>
                        </a:lnTo>
                        <a:lnTo>
                          <a:pt x="190" y="337"/>
                        </a:lnTo>
                        <a:lnTo>
                          <a:pt x="190" y="337"/>
                        </a:lnTo>
                        <a:lnTo>
                          <a:pt x="189" y="337"/>
                        </a:lnTo>
                        <a:lnTo>
                          <a:pt x="185" y="335"/>
                        </a:lnTo>
                        <a:lnTo>
                          <a:pt x="183" y="336"/>
                        </a:lnTo>
                        <a:lnTo>
                          <a:pt x="177" y="336"/>
                        </a:lnTo>
                        <a:lnTo>
                          <a:pt x="169" y="336"/>
                        </a:lnTo>
                        <a:lnTo>
                          <a:pt x="161" y="336"/>
                        </a:lnTo>
                        <a:lnTo>
                          <a:pt x="154" y="336"/>
                        </a:lnTo>
                        <a:lnTo>
                          <a:pt x="146" y="336"/>
                        </a:lnTo>
                        <a:lnTo>
                          <a:pt x="146" y="334"/>
                        </a:lnTo>
                        <a:lnTo>
                          <a:pt x="144" y="333"/>
                        </a:lnTo>
                        <a:lnTo>
                          <a:pt x="141" y="333"/>
                        </a:lnTo>
                        <a:lnTo>
                          <a:pt x="133" y="334"/>
                        </a:lnTo>
                        <a:lnTo>
                          <a:pt x="127" y="333"/>
                        </a:lnTo>
                        <a:lnTo>
                          <a:pt x="125" y="333"/>
                        </a:lnTo>
                        <a:lnTo>
                          <a:pt x="123" y="333"/>
                        </a:lnTo>
                        <a:lnTo>
                          <a:pt x="118" y="332"/>
                        </a:lnTo>
                        <a:lnTo>
                          <a:pt x="111" y="333"/>
                        </a:lnTo>
                        <a:lnTo>
                          <a:pt x="110" y="333"/>
                        </a:lnTo>
                        <a:lnTo>
                          <a:pt x="105" y="333"/>
                        </a:lnTo>
                        <a:lnTo>
                          <a:pt x="93" y="332"/>
                        </a:lnTo>
                        <a:lnTo>
                          <a:pt x="86" y="332"/>
                        </a:lnTo>
                        <a:lnTo>
                          <a:pt x="87" y="333"/>
                        </a:lnTo>
                        <a:lnTo>
                          <a:pt x="86" y="334"/>
                        </a:lnTo>
                        <a:lnTo>
                          <a:pt x="86" y="336"/>
                        </a:lnTo>
                        <a:lnTo>
                          <a:pt x="79" y="336"/>
                        </a:lnTo>
                        <a:lnTo>
                          <a:pt x="69" y="336"/>
                        </a:lnTo>
                        <a:lnTo>
                          <a:pt x="61" y="336"/>
                        </a:lnTo>
                        <a:lnTo>
                          <a:pt x="55" y="336"/>
                        </a:lnTo>
                        <a:lnTo>
                          <a:pt x="45" y="336"/>
                        </a:lnTo>
                        <a:lnTo>
                          <a:pt x="41" y="334"/>
                        </a:lnTo>
                        <a:lnTo>
                          <a:pt x="41" y="334"/>
                        </a:lnTo>
                        <a:lnTo>
                          <a:pt x="40" y="333"/>
                        </a:lnTo>
                        <a:lnTo>
                          <a:pt x="40" y="332"/>
                        </a:lnTo>
                        <a:lnTo>
                          <a:pt x="39" y="332"/>
                        </a:lnTo>
                        <a:lnTo>
                          <a:pt x="40" y="324"/>
                        </a:lnTo>
                        <a:lnTo>
                          <a:pt x="41" y="318"/>
                        </a:lnTo>
                        <a:lnTo>
                          <a:pt x="42" y="313"/>
                        </a:lnTo>
                        <a:lnTo>
                          <a:pt x="44" y="308"/>
                        </a:lnTo>
                        <a:lnTo>
                          <a:pt x="42" y="303"/>
                        </a:lnTo>
                        <a:lnTo>
                          <a:pt x="42" y="301"/>
                        </a:lnTo>
                        <a:lnTo>
                          <a:pt x="35" y="294"/>
                        </a:lnTo>
                        <a:lnTo>
                          <a:pt x="38" y="291"/>
                        </a:lnTo>
                        <a:lnTo>
                          <a:pt x="34" y="292"/>
                        </a:lnTo>
                        <a:lnTo>
                          <a:pt x="33" y="289"/>
                        </a:lnTo>
                        <a:lnTo>
                          <a:pt x="31" y="286"/>
                        </a:lnTo>
                        <a:lnTo>
                          <a:pt x="33" y="285"/>
                        </a:lnTo>
                        <a:lnTo>
                          <a:pt x="34" y="284"/>
                        </a:lnTo>
                        <a:lnTo>
                          <a:pt x="37" y="284"/>
                        </a:lnTo>
                        <a:lnTo>
                          <a:pt x="37" y="284"/>
                        </a:lnTo>
                        <a:lnTo>
                          <a:pt x="34" y="281"/>
                        </a:lnTo>
                        <a:lnTo>
                          <a:pt x="34" y="280"/>
                        </a:lnTo>
                        <a:lnTo>
                          <a:pt x="36" y="278"/>
                        </a:lnTo>
                        <a:lnTo>
                          <a:pt x="35" y="277"/>
                        </a:lnTo>
                        <a:lnTo>
                          <a:pt x="33" y="279"/>
                        </a:lnTo>
                        <a:lnTo>
                          <a:pt x="31" y="279"/>
                        </a:lnTo>
                        <a:lnTo>
                          <a:pt x="30" y="278"/>
                        </a:lnTo>
                        <a:lnTo>
                          <a:pt x="29" y="278"/>
                        </a:lnTo>
                        <a:lnTo>
                          <a:pt x="30" y="280"/>
                        </a:lnTo>
                        <a:lnTo>
                          <a:pt x="29" y="282"/>
                        </a:lnTo>
                        <a:lnTo>
                          <a:pt x="28" y="282"/>
                        </a:lnTo>
                        <a:lnTo>
                          <a:pt x="26" y="282"/>
                        </a:lnTo>
                        <a:lnTo>
                          <a:pt x="24" y="282"/>
                        </a:lnTo>
                        <a:lnTo>
                          <a:pt x="23" y="281"/>
                        </a:lnTo>
                        <a:lnTo>
                          <a:pt x="22" y="280"/>
                        </a:lnTo>
                        <a:lnTo>
                          <a:pt x="18" y="279"/>
                        </a:lnTo>
                        <a:lnTo>
                          <a:pt x="15" y="277"/>
                        </a:lnTo>
                        <a:lnTo>
                          <a:pt x="13" y="273"/>
                        </a:lnTo>
                        <a:lnTo>
                          <a:pt x="12" y="271"/>
                        </a:lnTo>
                        <a:lnTo>
                          <a:pt x="12" y="269"/>
                        </a:lnTo>
                        <a:lnTo>
                          <a:pt x="12" y="266"/>
                        </a:lnTo>
                        <a:lnTo>
                          <a:pt x="12" y="263"/>
                        </a:lnTo>
                        <a:lnTo>
                          <a:pt x="11" y="263"/>
                        </a:lnTo>
                        <a:lnTo>
                          <a:pt x="10" y="262"/>
                        </a:lnTo>
                        <a:lnTo>
                          <a:pt x="9" y="263"/>
                        </a:lnTo>
                        <a:lnTo>
                          <a:pt x="7" y="262"/>
                        </a:lnTo>
                        <a:lnTo>
                          <a:pt x="6" y="260"/>
                        </a:lnTo>
                        <a:lnTo>
                          <a:pt x="5" y="260"/>
                        </a:lnTo>
                        <a:lnTo>
                          <a:pt x="5" y="263"/>
                        </a:lnTo>
                        <a:lnTo>
                          <a:pt x="4" y="264"/>
                        </a:lnTo>
                        <a:lnTo>
                          <a:pt x="1" y="264"/>
                        </a:lnTo>
                        <a:lnTo>
                          <a:pt x="1" y="263"/>
                        </a:lnTo>
                        <a:lnTo>
                          <a:pt x="0" y="261"/>
                        </a:lnTo>
                        <a:lnTo>
                          <a:pt x="1" y="257"/>
                        </a:lnTo>
                        <a:lnTo>
                          <a:pt x="1" y="257"/>
                        </a:lnTo>
                        <a:lnTo>
                          <a:pt x="2" y="255"/>
                        </a:lnTo>
                        <a:lnTo>
                          <a:pt x="4" y="252"/>
                        </a:lnTo>
                        <a:lnTo>
                          <a:pt x="6" y="248"/>
                        </a:lnTo>
                        <a:lnTo>
                          <a:pt x="9" y="243"/>
                        </a:lnTo>
                        <a:lnTo>
                          <a:pt x="11" y="235"/>
                        </a:lnTo>
                        <a:lnTo>
                          <a:pt x="12" y="231"/>
                        </a:lnTo>
                        <a:lnTo>
                          <a:pt x="12" y="226"/>
                        </a:lnTo>
                        <a:lnTo>
                          <a:pt x="14" y="221"/>
                        </a:lnTo>
                        <a:lnTo>
                          <a:pt x="17" y="219"/>
                        </a:lnTo>
                        <a:lnTo>
                          <a:pt x="22" y="213"/>
                        </a:lnTo>
                        <a:lnTo>
                          <a:pt x="26" y="209"/>
                        </a:lnTo>
                        <a:lnTo>
                          <a:pt x="28" y="207"/>
                        </a:lnTo>
                        <a:lnTo>
                          <a:pt x="29" y="206"/>
                        </a:lnTo>
                        <a:lnTo>
                          <a:pt x="32" y="205"/>
                        </a:lnTo>
                        <a:lnTo>
                          <a:pt x="35" y="203"/>
                        </a:lnTo>
                        <a:lnTo>
                          <a:pt x="37" y="199"/>
                        </a:lnTo>
                        <a:lnTo>
                          <a:pt x="39" y="196"/>
                        </a:lnTo>
                        <a:lnTo>
                          <a:pt x="40" y="195"/>
                        </a:lnTo>
                        <a:lnTo>
                          <a:pt x="41" y="194"/>
                        </a:lnTo>
                        <a:lnTo>
                          <a:pt x="47" y="191"/>
                        </a:lnTo>
                        <a:lnTo>
                          <a:pt x="50" y="188"/>
                        </a:lnTo>
                        <a:lnTo>
                          <a:pt x="50" y="189"/>
                        </a:lnTo>
                        <a:lnTo>
                          <a:pt x="51" y="191"/>
                        </a:lnTo>
                        <a:lnTo>
                          <a:pt x="52" y="192"/>
                        </a:lnTo>
                        <a:lnTo>
                          <a:pt x="54" y="192"/>
                        </a:lnTo>
                        <a:lnTo>
                          <a:pt x="58" y="192"/>
                        </a:lnTo>
                        <a:lnTo>
                          <a:pt x="60" y="192"/>
                        </a:lnTo>
                        <a:lnTo>
                          <a:pt x="61" y="191"/>
                        </a:lnTo>
                        <a:lnTo>
                          <a:pt x="63" y="187"/>
                        </a:lnTo>
                        <a:lnTo>
                          <a:pt x="63" y="186"/>
                        </a:lnTo>
                        <a:lnTo>
                          <a:pt x="64" y="186"/>
                        </a:lnTo>
                        <a:lnTo>
                          <a:pt x="68" y="189"/>
                        </a:lnTo>
                        <a:lnTo>
                          <a:pt x="71" y="192"/>
                        </a:lnTo>
                        <a:lnTo>
                          <a:pt x="75" y="195"/>
                        </a:lnTo>
                        <a:lnTo>
                          <a:pt x="76" y="196"/>
                        </a:lnTo>
                        <a:lnTo>
                          <a:pt x="76" y="197"/>
                        </a:lnTo>
                        <a:lnTo>
                          <a:pt x="79" y="203"/>
                        </a:lnTo>
                        <a:lnTo>
                          <a:pt x="79" y="205"/>
                        </a:lnTo>
                        <a:lnTo>
                          <a:pt x="81" y="205"/>
                        </a:lnTo>
                        <a:lnTo>
                          <a:pt x="83" y="205"/>
                        </a:lnTo>
                        <a:lnTo>
                          <a:pt x="86" y="204"/>
                        </a:lnTo>
                        <a:lnTo>
                          <a:pt x="88" y="202"/>
                        </a:lnTo>
                        <a:lnTo>
                          <a:pt x="91" y="200"/>
                        </a:lnTo>
                        <a:lnTo>
                          <a:pt x="92" y="198"/>
                        </a:lnTo>
                        <a:lnTo>
                          <a:pt x="92" y="197"/>
                        </a:lnTo>
                        <a:lnTo>
                          <a:pt x="93" y="192"/>
                        </a:lnTo>
                        <a:lnTo>
                          <a:pt x="94" y="192"/>
                        </a:lnTo>
                        <a:lnTo>
                          <a:pt x="96" y="189"/>
                        </a:lnTo>
                        <a:lnTo>
                          <a:pt x="100" y="186"/>
                        </a:lnTo>
                        <a:lnTo>
                          <a:pt x="102" y="185"/>
                        </a:lnTo>
                        <a:lnTo>
                          <a:pt x="102" y="184"/>
                        </a:lnTo>
                        <a:lnTo>
                          <a:pt x="100" y="182"/>
                        </a:lnTo>
                        <a:lnTo>
                          <a:pt x="99" y="180"/>
                        </a:lnTo>
                        <a:lnTo>
                          <a:pt x="100" y="178"/>
                        </a:lnTo>
                        <a:lnTo>
                          <a:pt x="102" y="176"/>
                        </a:lnTo>
                        <a:lnTo>
                          <a:pt x="107" y="170"/>
                        </a:lnTo>
                        <a:lnTo>
                          <a:pt x="107" y="168"/>
                        </a:lnTo>
                        <a:lnTo>
                          <a:pt x="107" y="166"/>
                        </a:lnTo>
                        <a:lnTo>
                          <a:pt x="111" y="159"/>
                        </a:lnTo>
                        <a:lnTo>
                          <a:pt x="114" y="150"/>
                        </a:lnTo>
                        <a:lnTo>
                          <a:pt x="114" y="149"/>
                        </a:lnTo>
                        <a:lnTo>
                          <a:pt x="116" y="145"/>
                        </a:lnTo>
                        <a:lnTo>
                          <a:pt x="119" y="139"/>
                        </a:lnTo>
                        <a:lnTo>
                          <a:pt x="124" y="138"/>
                        </a:lnTo>
                        <a:lnTo>
                          <a:pt x="127" y="137"/>
                        </a:lnTo>
                        <a:lnTo>
                          <a:pt x="129" y="134"/>
                        </a:lnTo>
                        <a:lnTo>
                          <a:pt x="131" y="133"/>
                        </a:lnTo>
                        <a:lnTo>
                          <a:pt x="131" y="130"/>
                        </a:lnTo>
                        <a:lnTo>
                          <a:pt x="132" y="127"/>
                        </a:lnTo>
                        <a:lnTo>
                          <a:pt x="133" y="122"/>
                        </a:lnTo>
                        <a:lnTo>
                          <a:pt x="133" y="117"/>
                        </a:lnTo>
                        <a:lnTo>
                          <a:pt x="135" y="114"/>
                        </a:lnTo>
                        <a:lnTo>
                          <a:pt x="138" y="112"/>
                        </a:lnTo>
                        <a:lnTo>
                          <a:pt x="143" y="110"/>
                        </a:lnTo>
                        <a:lnTo>
                          <a:pt x="143" y="109"/>
                        </a:lnTo>
                        <a:lnTo>
                          <a:pt x="144" y="107"/>
                        </a:lnTo>
                        <a:lnTo>
                          <a:pt x="144" y="101"/>
                        </a:lnTo>
                        <a:lnTo>
                          <a:pt x="144" y="98"/>
                        </a:lnTo>
                        <a:lnTo>
                          <a:pt x="145" y="97"/>
                        </a:lnTo>
                        <a:lnTo>
                          <a:pt x="146" y="95"/>
                        </a:lnTo>
                        <a:lnTo>
                          <a:pt x="150" y="90"/>
                        </a:lnTo>
                        <a:lnTo>
                          <a:pt x="152" y="84"/>
                        </a:lnTo>
                        <a:lnTo>
                          <a:pt x="154" y="77"/>
                        </a:lnTo>
                        <a:lnTo>
                          <a:pt x="159" y="69"/>
                        </a:lnTo>
                        <a:lnTo>
                          <a:pt x="165" y="60"/>
                        </a:lnTo>
                        <a:lnTo>
                          <a:pt x="167" y="59"/>
                        </a:lnTo>
                        <a:lnTo>
                          <a:pt x="170" y="57"/>
                        </a:lnTo>
                        <a:lnTo>
                          <a:pt x="172" y="57"/>
                        </a:lnTo>
                        <a:lnTo>
                          <a:pt x="174" y="57"/>
                        </a:lnTo>
                        <a:lnTo>
                          <a:pt x="181" y="53"/>
                        </a:lnTo>
                        <a:lnTo>
                          <a:pt x="183" y="51"/>
                        </a:lnTo>
                        <a:lnTo>
                          <a:pt x="185" y="49"/>
                        </a:lnTo>
                        <a:lnTo>
                          <a:pt x="185" y="48"/>
                        </a:lnTo>
                        <a:lnTo>
                          <a:pt x="185" y="46"/>
                        </a:lnTo>
                        <a:lnTo>
                          <a:pt x="185" y="42"/>
                        </a:lnTo>
                        <a:lnTo>
                          <a:pt x="186" y="39"/>
                        </a:lnTo>
                        <a:lnTo>
                          <a:pt x="187" y="34"/>
                        </a:lnTo>
                        <a:lnTo>
                          <a:pt x="187" y="30"/>
                        </a:lnTo>
                        <a:lnTo>
                          <a:pt x="187" y="29"/>
                        </a:lnTo>
                        <a:lnTo>
                          <a:pt x="186" y="27"/>
                        </a:lnTo>
                        <a:lnTo>
                          <a:pt x="185" y="27"/>
                        </a:lnTo>
                        <a:lnTo>
                          <a:pt x="184" y="24"/>
                        </a:lnTo>
                        <a:lnTo>
                          <a:pt x="181" y="23"/>
                        </a:lnTo>
                        <a:lnTo>
                          <a:pt x="176" y="22"/>
                        </a:lnTo>
                        <a:lnTo>
                          <a:pt x="174" y="22"/>
                        </a:lnTo>
                        <a:lnTo>
                          <a:pt x="173" y="20"/>
                        </a:lnTo>
                        <a:lnTo>
                          <a:pt x="173" y="19"/>
                        </a:lnTo>
                        <a:lnTo>
                          <a:pt x="173" y="18"/>
                        </a:lnTo>
                        <a:lnTo>
                          <a:pt x="173" y="14"/>
                        </a:lnTo>
                        <a:lnTo>
                          <a:pt x="170" y="0"/>
                        </a:lnTo>
                        <a:lnTo>
                          <a:pt x="175" y="1"/>
                        </a:lnTo>
                        <a:lnTo>
                          <a:pt x="182" y="2"/>
                        </a:lnTo>
                        <a:lnTo>
                          <a:pt x="184" y="3"/>
                        </a:lnTo>
                        <a:lnTo>
                          <a:pt x="185" y="8"/>
                        </a:lnTo>
                        <a:lnTo>
                          <a:pt x="187" y="11"/>
                        </a:lnTo>
                        <a:lnTo>
                          <a:pt x="191" y="13"/>
                        </a:lnTo>
                        <a:lnTo>
                          <a:pt x="194" y="18"/>
                        </a:lnTo>
                        <a:lnTo>
                          <a:pt x="195" y="25"/>
                        </a:lnTo>
                        <a:lnTo>
                          <a:pt x="197" y="30"/>
                        </a:lnTo>
                        <a:lnTo>
                          <a:pt x="198" y="30"/>
                        </a:lnTo>
                        <a:lnTo>
                          <a:pt x="200" y="37"/>
                        </a:lnTo>
                        <a:lnTo>
                          <a:pt x="201" y="38"/>
                        </a:lnTo>
                        <a:lnTo>
                          <a:pt x="201" y="43"/>
                        </a:lnTo>
                        <a:lnTo>
                          <a:pt x="201" y="45"/>
                        </a:lnTo>
                        <a:lnTo>
                          <a:pt x="202" y="48"/>
                        </a:lnTo>
                        <a:lnTo>
                          <a:pt x="200" y="54"/>
                        </a:lnTo>
                        <a:lnTo>
                          <a:pt x="200" y="57"/>
                        </a:lnTo>
                        <a:lnTo>
                          <a:pt x="200" y="61"/>
                        </a:lnTo>
                        <a:lnTo>
                          <a:pt x="201" y="70"/>
                        </a:lnTo>
                        <a:lnTo>
                          <a:pt x="202" y="76"/>
                        </a:lnTo>
                        <a:lnTo>
                          <a:pt x="204" y="81"/>
                        </a:lnTo>
                        <a:lnTo>
                          <a:pt x="207" y="85"/>
                        </a:lnTo>
                        <a:lnTo>
                          <a:pt x="211" y="89"/>
                        </a:lnTo>
                        <a:lnTo>
                          <a:pt x="215" y="93"/>
                        </a:lnTo>
                        <a:lnTo>
                          <a:pt x="218" y="96"/>
                        </a:lnTo>
                        <a:lnTo>
                          <a:pt x="215" y="97"/>
                        </a:lnTo>
                        <a:lnTo>
                          <a:pt x="208" y="97"/>
                        </a:lnTo>
                        <a:lnTo>
                          <a:pt x="204" y="96"/>
                        </a:lnTo>
                        <a:lnTo>
                          <a:pt x="202" y="96"/>
                        </a:lnTo>
                        <a:lnTo>
                          <a:pt x="201" y="97"/>
                        </a:lnTo>
                        <a:lnTo>
                          <a:pt x="194" y="98"/>
                        </a:lnTo>
                        <a:lnTo>
                          <a:pt x="186" y="97"/>
                        </a:lnTo>
                        <a:lnTo>
                          <a:pt x="179" y="96"/>
                        </a:lnTo>
                        <a:lnTo>
                          <a:pt x="175" y="96"/>
                        </a:lnTo>
                        <a:lnTo>
                          <a:pt x="172" y="99"/>
                        </a:lnTo>
                        <a:lnTo>
                          <a:pt x="170" y="103"/>
                        </a:lnTo>
                        <a:lnTo>
                          <a:pt x="167" y="106"/>
                        </a:lnTo>
                        <a:lnTo>
                          <a:pt x="168" y="109"/>
                        </a:lnTo>
                        <a:lnTo>
                          <a:pt x="170" y="111"/>
                        </a:lnTo>
                        <a:lnTo>
                          <a:pt x="173" y="114"/>
                        </a:lnTo>
                        <a:lnTo>
                          <a:pt x="176" y="118"/>
                        </a:lnTo>
                        <a:lnTo>
                          <a:pt x="178" y="120"/>
                        </a:lnTo>
                        <a:lnTo>
                          <a:pt x="184" y="126"/>
                        </a:lnTo>
                        <a:lnTo>
                          <a:pt x="190" y="131"/>
                        </a:lnTo>
                        <a:lnTo>
                          <a:pt x="191" y="132"/>
                        </a:lnTo>
                        <a:lnTo>
                          <a:pt x="194" y="133"/>
                        </a:lnTo>
                        <a:lnTo>
                          <a:pt x="194" y="133"/>
                        </a:lnTo>
                        <a:lnTo>
                          <a:pt x="198" y="135"/>
                        </a:lnTo>
                        <a:lnTo>
                          <a:pt x="202" y="140"/>
                        </a:lnTo>
                        <a:lnTo>
                          <a:pt x="206" y="148"/>
                        </a:lnTo>
                        <a:lnTo>
                          <a:pt x="209" y="155"/>
                        </a:lnTo>
                        <a:lnTo>
                          <a:pt x="212" y="162"/>
                        </a:lnTo>
                        <a:lnTo>
                          <a:pt x="214" y="163"/>
                        </a:lnTo>
                        <a:lnTo>
                          <a:pt x="215" y="164"/>
                        </a:lnTo>
                        <a:lnTo>
                          <a:pt x="215" y="166"/>
                        </a:lnTo>
                        <a:lnTo>
                          <a:pt x="215" y="168"/>
                        </a:lnTo>
                        <a:lnTo>
                          <a:pt x="215" y="170"/>
                        </a:lnTo>
                        <a:lnTo>
                          <a:pt x="213" y="17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54" name="Freeform 1041">
                    <a:extLst>
                      <a:ext uri="{FF2B5EF4-FFF2-40B4-BE49-F238E27FC236}">
                        <a16:creationId xmlns:a16="http://schemas.microsoft.com/office/drawing/2014/main" id="{7EBBF0D0-3DB0-F824-0307-D711DB3AA27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314307" y="8385036"/>
                    <a:ext cx="790983" cy="785491"/>
                  </a:xfrm>
                  <a:custGeom>
                    <a:avLst/>
                    <a:gdLst>
                      <a:gd name="T0" fmla="*/ 523 w 634"/>
                      <a:gd name="T1" fmla="*/ 18 h 631"/>
                      <a:gd name="T2" fmla="*/ 523 w 634"/>
                      <a:gd name="T3" fmla="*/ 28 h 631"/>
                      <a:gd name="T4" fmla="*/ 522 w 634"/>
                      <a:gd name="T5" fmla="*/ 55 h 631"/>
                      <a:gd name="T6" fmla="*/ 520 w 634"/>
                      <a:gd name="T7" fmla="*/ 80 h 631"/>
                      <a:gd name="T8" fmla="*/ 510 w 634"/>
                      <a:gd name="T9" fmla="*/ 99 h 631"/>
                      <a:gd name="T10" fmla="*/ 496 w 634"/>
                      <a:gd name="T11" fmla="*/ 122 h 631"/>
                      <a:gd name="T12" fmla="*/ 508 w 634"/>
                      <a:gd name="T13" fmla="*/ 147 h 631"/>
                      <a:gd name="T14" fmla="*/ 528 w 634"/>
                      <a:gd name="T15" fmla="*/ 174 h 631"/>
                      <a:gd name="T16" fmla="*/ 548 w 634"/>
                      <a:gd name="T17" fmla="*/ 202 h 631"/>
                      <a:gd name="T18" fmla="*/ 559 w 634"/>
                      <a:gd name="T19" fmla="*/ 252 h 631"/>
                      <a:gd name="T20" fmla="*/ 563 w 634"/>
                      <a:gd name="T21" fmla="*/ 275 h 631"/>
                      <a:gd name="T22" fmla="*/ 569 w 634"/>
                      <a:gd name="T23" fmla="*/ 328 h 631"/>
                      <a:gd name="T24" fmla="*/ 569 w 634"/>
                      <a:gd name="T25" fmla="*/ 367 h 631"/>
                      <a:gd name="T26" fmla="*/ 556 w 634"/>
                      <a:gd name="T27" fmla="*/ 390 h 631"/>
                      <a:gd name="T28" fmla="*/ 574 w 634"/>
                      <a:gd name="T29" fmla="*/ 423 h 631"/>
                      <a:gd name="T30" fmla="*/ 586 w 634"/>
                      <a:gd name="T31" fmla="*/ 449 h 631"/>
                      <a:gd name="T32" fmla="*/ 623 w 634"/>
                      <a:gd name="T33" fmla="*/ 461 h 631"/>
                      <a:gd name="T34" fmla="*/ 586 w 634"/>
                      <a:gd name="T35" fmla="*/ 512 h 631"/>
                      <a:gd name="T36" fmla="*/ 496 w 634"/>
                      <a:gd name="T37" fmla="*/ 568 h 631"/>
                      <a:gd name="T38" fmla="*/ 455 w 634"/>
                      <a:gd name="T39" fmla="*/ 606 h 631"/>
                      <a:gd name="T40" fmla="*/ 403 w 634"/>
                      <a:gd name="T41" fmla="*/ 624 h 631"/>
                      <a:gd name="T42" fmla="*/ 370 w 634"/>
                      <a:gd name="T43" fmla="*/ 630 h 631"/>
                      <a:gd name="T44" fmla="*/ 363 w 634"/>
                      <a:gd name="T45" fmla="*/ 622 h 631"/>
                      <a:gd name="T46" fmla="*/ 366 w 634"/>
                      <a:gd name="T47" fmla="*/ 614 h 631"/>
                      <a:gd name="T48" fmla="*/ 358 w 634"/>
                      <a:gd name="T49" fmla="*/ 600 h 631"/>
                      <a:gd name="T50" fmla="*/ 337 w 634"/>
                      <a:gd name="T51" fmla="*/ 590 h 631"/>
                      <a:gd name="T52" fmla="*/ 317 w 634"/>
                      <a:gd name="T53" fmla="*/ 582 h 631"/>
                      <a:gd name="T54" fmla="*/ 303 w 634"/>
                      <a:gd name="T55" fmla="*/ 568 h 631"/>
                      <a:gd name="T56" fmla="*/ 277 w 634"/>
                      <a:gd name="T57" fmla="*/ 544 h 631"/>
                      <a:gd name="T58" fmla="*/ 217 w 634"/>
                      <a:gd name="T59" fmla="*/ 502 h 631"/>
                      <a:gd name="T60" fmla="*/ 157 w 634"/>
                      <a:gd name="T61" fmla="*/ 459 h 631"/>
                      <a:gd name="T62" fmla="*/ 105 w 634"/>
                      <a:gd name="T63" fmla="*/ 423 h 631"/>
                      <a:gd name="T64" fmla="*/ 69 w 634"/>
                      <a:gd name="T65" fmla="*/ 400 h 631"/>
                      <a:gd name="T66" fmla="*/ 35 w 634"/>
                      <a:gd name="T67" fmla="*/ 377 h 631"/>
                      <a:gd name="T68" fmla="*/ 0 w 634"/>
                      <a:gd name="T69" fmla="*/ 354 h 631"/>
                      <a:gd name="T70" fmla="*/ 0 w 634"/>
                      <a:gd name="T71" fmla="*/ 313 h 631"/>
                      <a:gd name="T72" fmla="*/ 11 w 634"/>
                      <a:gd name="T73" fmla="*/ 297 h 631"/>
                      <a:gd name="T74" fmla="*/ 37 w 634"/>
                      <a:gd name="T75" fmla="*/ 281 h 631"/>
                      <a:gd name="T76" fmla="*/ 49 w 634"/>
                      <a:gd name="T77" fmla="*/ 273 h 631"/>
                      <a:gd name="T78" fmla="*/ 67 w 634"/>
                      <a:gd name="T79" fmla="*/ 272 h 631"/>
                      <a:gd name="T80" fmla="*/ 72 w 634"/>
                      <a:gd name="T81" fmla="*/ 267 h 631"/>
                      <a:gd name="T82" fmla="*/ 99 w 634"/>
                      <a:gd name="T83" fmla="*/ 262 h 631"/>
                      <a:gd name="T84" fmla="*/ 125 w 634"/>
                      <a:gd name="T85" fmla="*/ 239 h 631"/>
                      <a:gd name="T86" fmla="*/ 153 w 634"/>
                      <a:gd name="T87" fmla="*/ 227 h 631"/>
                      <a:gd name="T88" fmla="*/ 151 w 634"/>
                      <a:gd name="T89" fmla="*/ 219 h 631"/>
                      <a:gd name="T90" fmla="*/ 150 w 634"/>
                      <a:gd name="T91" fmla="*/ 209 h 631"/>
                      <a:gd name="T92" fmla="*/ 153 w 634"/>
                      <a:gd name="T93" fmla="*/ 200 h 631"/>
                      <a:gd name="T94" fmla="*/ 177 w 634"/>
                      <a:gd name="T95" fmla="*/ 187 h 631"/>
                      <a:gd name="T96" fmla="*/ 199 w 634"/>
                      <a:gd name="T97" fmla="*/ 185 h 631"/>
                      <a:gd name="T98" fmla="*/ 229 w 634"/>
                      <a:gd name="T99" fmla="*/ 185 h 631"/>
                      <a:gd name="T100" fmla="*/ 233 w 634"/>
                      <a:gd name="T101" fmla="*/ 169 h 631"/>
                      <a:gd name="T102" fmla="*/ 219 w 634"/>
                      <a:gd name="T103" fmla="*/ 150 h 631"/>
                      <a:gd name="T104" fmla="*/ 214 w 634"/>
                      <a:gd name="T105" fmla="*/ 122 h 631"/>
                      <a:gd name="T106" fmla="*/ 213 w 634"/>
                      <a:gd name="T107" fmla="*/ 98 h 631"/>
                      <a:gd name="T108" fmla="*/ 208 w 634"/>
                      <a:gd name="T109" fmla="*/ 85 h 631"/>
                      <a:gd name="T110" fmla="*/ 216 w 634"/>
                      <a:gd name="T111" fmla="*/ 72 h 631"/>
                      <a:gd name="T112" fmla="*/ 253 w 634"/>
                      <a:gd name="T113" fmla="*/ 47 h 631"/>
                      <a:gd name="T114" fmla="*/ 276 w 634"/>
                      <a:gd name="T115" fmla="*/ 35 h 631"/>
                      <a:gd name="T116" fmla="*/ 339 w 634"/>
                      <a:gd name="T117" fmla="*/ 19 h 631"/>
                      <a:gd name="T118" fmla="*/ 413 w 634"/>
                      <a:gd name="T119" fmla="*/ 8 h 631"/>
                      <a:gd name="T120" fmla="*/ 442 w 634"/>
                      <a:gd name="T121" fmla="*/ 11 h 631"/>
                      <a:gd name="T122" fmla="*/ 479 w 634"/>
                      <a:gd name="T123" fmla="*/ 7 h 631"/>
                      <a:gd name="T124" fmla="*/ 506 w 634"/>
                      <a:gd name="T125" fmla="*/ 8 h 6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634" h="631">
                        <a:moveTo>
                          <a:pt x="529" y="6"/>
                        </a:moveTo>
                        <a:lnTo>
                          <a:pt x="530" y="8"/>
                        </a:lnTo>
                        <a:lnTo>
                          <a:pt x="531" y="10"/>
                        </a:lnTo>
                        <a:lnTo>
                          <a:pt x="528" y="11"/>
                        </a:lnTo>
                        <a:lnTo>
                          <a:pt x="526" y="13"/>
                        </a:lnTo>
                        <a:lnTo>
                          <a:pt x="523" y="18"/>
                        </a:lnTo>
                        <a:lnTo>
                          <a:pt x="519" y="21"/>
                        </a:lnTo>
                        <a:lnTo>
                          <a:pt x="518" y="22"/>
                        </a:lnTo>
                        <a:lnTo>
                          <a:pt x="518" y="23"/>
                        </a:lnTo>
                        <a:lnTo>
                          <a:pt x="522" y="24"/>
                        </a:lnTo>
                        <a:lnTo>
                          <a:pt x="522" y="26"/>
                        </a:lnTo>
                        <a:lnTo>
                          <a:pt x="523" y="28"/>
                        </a:lnTo>
                        <a:lnTo>
                          <a:pt x="522" y="35"/>
                        </a:lnTo>
                        <a:lnTo>
                          <a:pt x="520" y="39"/>
                        </a:lnTo>
                        <a:lnTo>
                          <a:pt x="520" y="46"/>
                        </a:lnTo>
                        <a:lnTo>
                          <a:pt x="520" y="49"/>
                        </a:lnTo>
                        <a:lnTo>
                          <a:pt x="521" y="52"/>
                        </a:lnTo>
                        <a:lnTo>
                          <a:pt x="522" y="55"/>
                        </a:lnTo>
                        <a:lnTo>
                          <a:pt x="522" y="57"/>
                        </a:lnTo>
                        <a:lnTo>
                          <a:pt x="522" y="64"/>
                        </a:lnTo>
                        <a:lnTo>
                          <a:pt x="523" y="68"/>
                        </a:lnTo>
                        <a:lnTo>
                          <a:pt x="524" y="71"/>
                        </a:lnTo>
                        <a:lnTo>
                          <a:pt x="522" y="76"/>
                        </a:lnTo>
                        <a:lnTo>
                          <a:pt x="520" y="80"/>
                        </a:lnTo>
                        <a:lnTo>
                          <a:pt x="520" y="85"/>
                        </a:lnTo>
                        <a:lnTo>
                          <a:pt x="520" y="89"/>
                        </a:lnTo>
                        <a:lnTo>
                          <a:pt x="518" y="92"/>
                        </a:lnTo>
                        <a:lnTo>
                          <a:pt x="516" y="95"/>
                        </a:lnTo>
                        <a:lnTo>
                          <a:pt x="513" y="97"/>
                        </a:lnTo>
                        <a:lnTo>
                          <a:pt x="510" y="99"/>
                        </a:lnTo>
                        <a:lnTo>
                          <a:pt x="507" y="101"/>
                        </a:lnTo>
                        <a:lnTo>
                          <a:pt x="504" y="107"/>
                        </a:lnTo>
                        <a:lnTo>
                          <a:pt x="498" y="112"/>
                        </a:lnTo>
                        <a:lnTo>
                          <a:pt x="497" y="113"/>
                        </a:lnTo>
                        <a:lnTo>
                          <a:pt x="496" y="117"/>
                        </a:lnTo>
                        <a:lnTo>
                          <a:pt x="496" y="122"/>
                        </a:lnTo>
                        <a:lnTo>
                          <a:pt x="498" y="126"/>
                        </a:lnTo>
                        <a:lnTo>
                          <a:pt x="501" y="132"/>
                        </a:lnTo>
                        <a:lnTo>
                          <a:pt x="503" y="139"/>
                        </a:lnTo>
                        <a:lnTo>
                          <a:pt x="504" y="143"/>
                        </a:lnTo>
                        <a:lnTo>
                          <a:pt x="505" y="144"/>
                        </a:lnTo>
                        <a:lnTo>
                          <a:pt x="508" y="147"/>
                        </a:lnTo>
                        <a:lnTo>
                          <a:pt x="514" y="150"/>
                        </a:lnTo>
                        <a:lnTo>
                          <a:pt x="515" y="151"/>
                        </a:lnTo>
                        <a:lnTo>
                          <a:pt x="518" y="155"/>
                        </a:lnTo>
                        <a:lnTo>
                          <a:pt x="522" y="164"/>
                        </a:lnTo>
                        <a:lnTo>
                          <a:pt x="522" y="169"/>
                        </a:lnTo>
                        <a:lnTo>
                          <a:pt x="528" y="174"/>
                        </a:lnTo>
                        <a:lnTo>
                          <a:pt x="533" y="178"/>
                        </a:lnTo>
                        <a:lnTo>
                          <a:pt x="538" y="181"/>
                        </a:lnTo>
                        <a:lnTo>
                          <a:pt x="544" y="185"/>
                        </a:lnTo>
                        <a:lnTo>
                          <a:pt x="544" y="186"/>
                        </a:lnTo>
                        <a:lnTo>
                          <a:pt x="546" y="194"/>
                        </a:lnTo>
                        <a:lnTo>
                          <a:pt x="548" y="202"/>
                        </a:lnTo>
                        <a:lnTo>
                          <a:pt x="550" y="211"/>
                        </a:lnTo>
                        <a:lnTo>
                          <a:pt x="551" y="220"/>
                        </a:lnTo>
                        <a:lnTo>
                          <a:pt x="554" y="230"/>
                        </a:lnTo>
                        <a:lnTo>
                          <a:pt x="555" y="237"/>
                        </a:lnTo>
                        <a:lnTo>
                          <a:pt x="557" y="244"/>
                        </a:lnTo>
                        <a:lnTo>
                          <a:pt x="559" y="252"/>
                        </a:lnTo>
                        <a:lnTo>
                          <a:pt x="556" y="254"/>
                        </a:lnTo>
                        <a:lnTo>
                          <a:pt x="552" y="256"/>
                        </a:lnTo>
                        <a:lnTo>
                          <a:pt x="554" y="260"/>
                        </a:lnTo>
                        <a:lnTo>
                          <a:pt x="559" y="267"/>
                        </a:lnTo>
                        <a:lnTo>
                          <a:pt x="562" y="273"/>
                        </a:lnTo>
                        <a:lnTo>
                          <a:pt x="563" y="275"/>
                        </a:lnTo>
                        <a:lnTo>
                          <a:pt x="565" y="282"/>
                        </a:lnTo>
                        <a:lnTo>
                          <a:pt x="567" y="289"/>
                        </a:lnTo>
                        <a:lnTo>
                          <a:pt x="568" y="291"/>
                        </a:lnTo>
                        <a:lnTo>
                          <a:pt x="569" y="296"/>
                        </a:lnTo>
                        <a:lnTo>
                          <a:pt x="567" y="310"/>
                        </a:lnTo>
                        <a:lnTo>
                          <a:pt x="569" y="328"/>
                        </a:lnTo>
                        <a:lnTo>
                          <a:pt x="570" y="337"/>
                        </a:lnTo>
                        <a:lnTo>
                          <a:pt x="568" y="345"/>
                        </a:lnTo>
                        <a:lnTo>
                          <a:pt x="565" y="353"/>
                        </a:lnTo>
                        <a:lnTo>
                          <a:pt x="565" y="356"/>
                        </a:lnTo>
                        <a:lnTo>
                          <a:pt x="567" y="362"/>
                        </a:lnTo>
                        <a:lnTo>
                          <a:pt x="569" y="367"/>
                        </a:lnTo>
                        <a:lnTo>
                          <a:pt x="570" y="369"/>
                        </a:lnTo>
                        <a:lnTo>
                          <a:pt x="570" y="377"/>
                        </a:lnTo>
                        <a:lnTo>
                          <a:pt x="569" y="380"/>
                        </a:lnTo>
                        <a:lnTo>
                          <a:pt x="564" y="383"/>
                        </a:lnTo>
                        <a:lnTo>
                          <a:pt x="557" y="387"/>
                        </a:lnTo>
                        <a:lnTo>
                          <a:pt x="556" y="390"/>
                        </a:lnTo>
                        <a:lnTo>
                          <a:pt x="556" y="393"/>
                        </a:lnTo>
                        <a:lnTo>
                          <a:pt x="556" y="396"/>
                        </a:lnTo>
                        <a:lnTo>
                          <a:pt x="561" y="402"/>
                        </a:lnTo>
                        <a:lnTo>
                          <a:pt x="567" y="411"/>
                        </a:lnTo>
                        <a:lnTo>
                          <a:pt x="573" y="421"/>
                        </a:lnTo>
                        <a:lnTo>
                          <a:pt x="574" y="423"/>
                        </a:lnTo>
                        <a:lnTo>
                          <a:pt x="574" y="430"/>
                        </a:lnTo>
                        <a:lnTo>
                          <a:pt x="577" y="439"/>
                        </a:lnTo>
                        <a:lnTo>
                          <a:pt x="580" y="443"/>
                        </a:lnTo>
                        <a:lnTo>
                          <a:pt x="581" y="446"/>
                        </a:lnTo>
                        <a:lnTo>
                          <a:pt x="583" y="448"/>
                        </a:lnTo>
                        <a:lnTo>
                          <a:pt x="586" y="449"/>
                        </a:lnTo>
                        <a:lnTo>
                          <a:pt x="587" y="449"/>
                        </a:lnTo>
                        <a:lnTo>
                          <a:pt x="594" y="447"/>
                        </a:lnTo>
                        <a:lnTo>
                          <a:pt x="607" y="451"/>
                        </a:lnTo>
                        <a:lnTo>
                          <a:pt x="619" y="455"/>
                        </a:lnTo>
                        <a:lnTo>
                          <a:pt x="620" y="456"/>
                        </a:lnTo>
                        <a:lnTo>
                          <a:pt x="623" y="461"/>
                        </a:lnTo>
                        <a:lnTo>
                          <a:pt x="627" y="469"/>
                        </a:lnTo>
                        <a:lnTo>
                          <a:pt x="631" y="475"/>
                        </a:lnTo>
                        <a:lnTo>
                          <a:pt x="633" y="482"/>
                        </a:lnTo>
                        <a:lnTo>
                          <a:pt x="617" y="491"/>
                        </a:lnTo>
                        <a:lnTo>
                          <a:pt x="602" y="502"/>
                        </a:lnTo>
                        <a:lnTo>
                          <a:pt x="586" y="512"/>
                        </a:lnTo>
                        <a:lnTo>
                          <a:pt x="570" y="522"/>
                        </a:lnTo>
                        <a:lnTo>
                          <a:pt x="554" y="532"/>
                        </a:lnTo>
                        <a:lnTo>
                          <a:pt x="539" y="542"/>
                        </a:lnTo>
                        <a:lnTo>
                          <a:pt x="523" y="552"/>
                        </a:lnTo>
                        <a:lnTo>
                          <a:pt x="507" y="562"/>
                        </a:lnTo>
                        <a:lnTo>
                          <a:pt x="496" y="568"/>
                        </a:lnTo>
                        <a:lnTo>
                          <a:pt x="489" y="575"/>
                        </a:lnTo>
                        <a:lnTo>
                          <a:pt x="481" y="582"/>
                        </a:lnTo>
                        <a:lnTo>
                          <a:pt x="473" y="589"/>
                        </a:lnTo>
                        <a:lnTo>
                          <a:pt x="467" y="595"/>
                        </a:lnTo>
                        <a:lnTo>
                          <a:pt x="459" y="602"/>
                        </a:lnTo>
                        <a:lnTo>
                          <a:pt x="455" y="606"/>
                        </a:lnTo>
                        <a:lnTo>
                          <a:pt x="446" y="614"/>
                        </a:lnTo>
                        <a:lnTo>
                          <a:pt x="443" y="616"/>
                        </a:lnTo>
                        <a:lnTo>
                          <a:pt x="431" y="617"/>
                        </a:lnTo>
                        <a:lnTo>
                          <a:pt x="420" y="620"/>
                        </a:lnTo>
                        <a:lnTo>
                          <a:pt x="410" y="622"/>
                        </a:lnTo>
                        <a:lnTo>
                          <a:pt x="403" y="624"/>
                        </a:lnTo>
                        <a:lnTo>
                          <a:pt x="396" y="625"/>
                        </a:lnTo>
                        <a:lnTo>
                          <a:pt x="386" y="627"/>
                        </a:lnTo>
                        <a:lnTo>
                          <a:pt x="379" y="628"/>
                        </a:lnTo>
                        <a:lnTo>
                          <a:pt x="372" y="630"/>
                        </a:lnTo>
                        <a:lnTo>
                          <a:pt x="371" y="630"/>
                        </a:lnTo>
                        <a:lnTo>
                          <a:pt x="370" y="630"/>
                        </a:lnTo>
                        <a:lnTo>
                          <a:pt x="368" y="630"/>
                        </a:lnTo>
                        <a:lnTo>
                          <a:pt x="367" y="629"/>
                        </a:lnTo>
                        <a:lnTo>
                          <a:pt x="364" y="627"/>
                        </a:lnTo>
                        <a:lnTo>
                          <a:pt x="362" y="626"/>
                        </a:lnTo>
                        <a:lnTo>
                          <a:pt x="362" y="625"/>
                        </a:lnTo>
                        <a:lnTo>
                          <a:pt x="363" y="622"/>
                        </a:lnTo>
                        <a:lnTo>
                          <a:pt x="364" y="620"/>
                        </a:lnTo>
                        <a:lnTo>
                          <a:pt x="364" y="619"/>
                        </a:lnTo>
                        <a:lnTo>
                          <a:pt x="366" y="618"/>
                        </a:lnTo>
                        <a:lnTo>
                          <a:pt x="367" y="617"/>
                        </a:lnTo>
                        <a:lnTo>
                          <a:pt x="367" y="616"/>
                        </a:lnTo>
                        <a:lnTo>
                          <a:pt x="366" y="614"/>
                        </a:lnTo>
                        <a:lnTo>
                          <a:pt x="365" y="611"/>
                        </a:lnTo>
                        <a:lnTo>
                          <a:pt x="365" y="606"/>
                        </a:lnTo>
                        <a:lnTo>
                          <a:pt x="365" y="605"/>
                        </a:lnTo>
                        <a:lnTo>
                          <a:pt x="365" y="604"/>
                        </a:lnTo>
                        <a:lnTo>
                          <a:pt x="362" y="602"/>
                        </a:lnTo>
                        <a:lnTo>
                          <a:pt x="358" y="600"/>
                        </a:lnTo>
                        <a:lnTo>
                          <a:pt x="355" y="599"/>
                        </a:lnTo>
                        <a:lnTo>
                          <a:pt x="353" y="598"/>
                        </a:lnTo>
                        <a:lnTo>
                          <a:pt x="348" y="597"/>
                        </a:lnTo>
                        <a:lnTo>
                          <a:pt x="342" y="596"/>
                        </a:lnTo>
                        <a:lnTo>
                          <a:pt x="340" y="595"/>
                        </a:lnTo>
                        <a:lnTo>
                          <a:pt x="337" y="590"/>
                        </a:lnTo>
                        <a:lnTo>
                          <a:pt x="335" y="589"/>
                        </a:lnTo>
                        <a:lnTo>
                          <a:pt x="326" y="588"/>
                        </a:lnTo>
                        <a:lnTo>
                          <a:pt x="323" y="588"/>
                        </a:lnTo>
                        <a:lnTo>
                          <a:pt x="320" y="586"/>
                        </a:lnTo>
                        <a:lnTo>
                          <a:pt x="318" y="584"/>
                        </a:lnTo>
                        <a:lnTo>
                          <a:pt x="317" y="582"/>
                        </a:lnTo>
                        <a:lnTo>
                          <a:pt x="316" y="580"/>
                        </a:lnTo>
                        <a:lnTo>
                          <a:pt x="316" y="579"/>
                        </a:lnTo>
                        <a:lnTo>
                          <a:pt x="306" y="574"/>
                        </a:lnTo>
                        <a:lnTo>
                          <a:pt x="304" y="572"/>
                        </a:lnTo>
                        <a:lnTo>
                          <a:pt x="303" y="570"/>
                        </a:lnTo>
                        <a:lnTo>
                          <a:pt x="303" y="568"/>
                        </a:lnTo>
                        <a:lnTo>
                          <a:pt x="303" y="565"/>
                        </a:lnTo>
                        <a:lnTo>
                          <a:pt x="303" y="562"/>
                        </a:lnTo>
                        <a:lnTo>
                          <a:pt x="302" y="561"/>
                        </a:lnTo>
                        <a:lnTo>
                          <a:pt x="298" y="558"/>
                        </a:lnTo>
                        <a:lnTo>
                          <a:pt x="287" y="551"/>
                        </a:lnTo>
                        <a:lnTo>
                          <a:pt x="277" y="544"/>
                        </a:lnTo>
                        <a:lnTo>
                          <a:pt x="267" y="537"/>
                        </a:lnTo>
                        <a:lnTo>
                          <a:pt x="257" y="530"/>
                        </a:lnTo>
                        <a:lnTo>
                          <a:pt x="247" y="523"/>
                        </a:lnTo>
                        <a:lnTo>
                          <a:pt x="237" y="516"/>
                        </a:lnTo>
                        <a:lnTo>
                          <a:pt x="227" y="509"/>
                        </a:lnTo>
                        <a:lnTo>
                          <a:pt x="217" y="502"/>
                        </a:lnTo>
                        <a:lnTo>
                          <a:pt x="207" y="495"/>
                        </a:lnTo>
                        <a:lnTo>
                          <a:pt x="197" y="487"/>
                        </a:lnTo>
                        <a:lnTo>
                          <a:pt x="187" y="480"/>
                        </a:lnTo>
                        <a:lnTo>
                          <a:pt x="177" y="473"/>
                        </a:lnTo>
                        <a:lnTo>
                          <a:pt x="167" y="466"/>
                        </a:lnTo>
                        <a:lnTo>
                          <a:pt x="157" y="459"/>
                        </a:lnTo>
                        <a:lnTo>
                          <a:pt x="147" y="452"/>
                        </a:lnTo>
                        <a:lnTo>
                          <a:pt x="137" y="444"/>
                        </a:lnTo>
                        <a:lnTo>
                          <a:pt x="128" y="438"/>
                        </a:lnTo>
                        <a:lnTo>
                          <a:pt x="119" y="432"/>
                        </a:lnTo>
                        <a:lnTo>
                          <a:pt x="112" y="427"/>
                        </a:lnTo>
                        <a:lnTo>
                          <a:pt x="105" y="423"/>
                        </a:lnTo>
                        <a:lnTo>
                          <a:pt x="98" y="417"/>
                        </a:lnTo>
                        <a:lnTo>
                          <a:pt x="93" y="414"/>
                        </a:lnTo>
                        <a:lnTo>
                          <a:pt x="87" y="411"/>
                        </a:lnTo>
                        <a:lnTo>
                          <a:pt x="81" y="407"/>
                        </a:lnTo>
                        <a:lnTo>
                          <a:pt x="76" y="404"/>
                        </a:lnTo>
                        <a:lnTo>
                          <a:pt x="69" y="400"/>
                        </a:lnTo>
                        <a:lnTo>
                          <a:pt x="64" y="396"/>
                        </a:lnTo>
                        <a:lnTo>
                          <a:pt x="58" y="392"/>
                        </a:lnTo>
                        <a:lnTo>
                          <a:pt x="52" y="388"/>
                        </a:lnTo>
                        <a:lnTo>
                          <a:pt x="47" y="384"/>
                        </a:lnTo>
                        <a:lnTo>
                          <a:pt x="41" y="381"/>
                        </a:lnTo>
                        <a:lnTo>
                          <a:pt x="35" y="377"/>
                        </a:lnTo>
                        <a:lnTo>
                          <a:pt x="29" y="373"/>
                        </a:lnTo>
                        <a:lnTo>
                          <a:pt x="24" y="370"/>
                        </a:lnTo>
                        <a:lnTo>
                          <a:pt x="17" y="365"/>
                        </a:lnTo>
                        <a:lnTo>
                          <a:pt x="12" y="362"/>
                        </a:lnTo>
                        <a:lnTo>
                          <a:pt x="6" y="358"/>
                        </a:lnTo>
                        <a:lnTo>
                          <a:pt x="0" y="354"/>
                        </a:lnTo>
                        <a:lnTo>
                          <a:pt x="0" y="347"/>
                        </a:lnTo>
                        <a:lnTo>
                          <a:pt x="0" y="342"/>
                        </a:lnTo>
                        <a:lnTo>
                          <a:pt x="0" y="333"/>
                        </a:lnTo>
                        <a:lnTo>
                          <a:pt x="0" y="326"/>
                        </a:lnTo>
                        <a:lnTo>
                          <a:pt x="0" y="318"/>
                        </a:lnTo>
                        <a:lnTo>
                          <a:pt x="0" y="313"/>
                        </a:lnTo>
                        <a:lnTo>
                          <a:pt x="0" y="308"/>
                        </a:lnTo>
                        <a:lnTo>
                          <a:pt x="0" y="306"/>
                        </a:lnTo>
                        <a:lnTo>
                          <a:pt x="1" y="305"/>
                        </a:lnTo>
                        <a:lnTo>
                          <a:pt x="4" y="303"/>
                        </a:lnTo>
                        <a:lnTo>
                          <a:pt x="9" y="299"/>
                        </a:lnTo>
                        <a:lnTo>
                          <a:pt x="11" y="297"/>
                        </a:lnTo>
                        <a:lnTo>
                          <a:pt x="13" y="296"/>
                        </a:lnTo>
                        <a:lnTo>
                          <a:pt x="21" y="290"/>
                        </a:lnTo>
                        <a:lnTo>
                          <a:pt x="23" y="289"/>
                        </a:lnTo>
                        <a:lnTo>
                          <a:pt x="31" y="283"/>
                        </a:lnTo>
                        <a:lnTo>
                          <a:pt x="33" y="282"/>
                        </a:lnTo>
                        <a:lnTo>
                          <a:pt x="37" y="281"/>
                        </a:lnTo>
                        <a:lnTo>
                          <a:pt x="39" y="280"/>
                        </a:lnTo>
                        <a:lnTo>
                          <a:pt x="41" y="278"/>
                        </a:lnTo>
                        <a:lnTo>
                          <a:pt x="45" y="275"/>
                        </a:lnTo>
                        <a:lnTo>
                          <a:pt x="47" y="274"/>
                        </a:lnTo>
                        <a:lnTo>
                          <a:pt x="47" y="273"/>
                        </a:lnTo>
                        <a:lnTo>
                          <a:pt x="49" y="273"/>
                        </a:lnTo>
                        <a:lnTo>
                          <a:pt x="57" y="274"/>
                        </a:lnTo>
                        <a:lnTo>
                          <a:pt x="60" y="274"/>
                        </a:lnTo>
                        <a:lnTo>
                          <a:pt x="63" y="275"/>
                        </a:lnTo>
                        <a:lnTo>
                          <a:pt x="64" y="275"/>
                        </a:lnTo>
                        <a:lnTo>
                          <a:pt x="65" y="274"/>
                        </a:lnTo>
                        <a:lnTo>
                          <a:pt x="67" y="272"/>
                        </a:lnTo>
                        <a:lnTo>
                          <a:pt x="67" y="269"/>
                        </a:lnTo>
                        <a:lnTo>
                          <a:pt x="67" y="268"/>
                        </a:lnTo>
                        <a:lnTo>
                          <a:pt x="68" y="267"/>
                        </a:lnTo>
                        <a:lnTo>
                          <a:pt x="68" y="267"/>
                        </a:lnTo>
                        <a:lnTo>
                          <a:pt x="69" y="267"/>
                        </a:lnTo>
                        <a:lnTo>
                          <a:pt x="72" y="267"/>
                        </a:lnTo>
                        <a:lnTo>
                          <a:pt x="76" y="267"/>
                        </a:lnTo>
                        <a:lnTo>
                          <a:pt x="77" y="267"/>
                        </a:lnTo>
                        <a:lnTo>
                          <a:pt x="82" y="266"/>
                        </a:lnTo>
                        <a:lnTo>
                          <a:pt x="90" y="265"/>
                        </a:lnTo>
                        <a:lnTo>
                          <a:pt x="95" y="263"/>
                        </a:lnTo>
                        <a:lnTo>
                          <a:pt x="99" y="262"/>
                        </a:lnTo>
                        <a:lnTo>
                          <a:pt x="104" y="258"/>
                        </a:lnTo>
                        <a:lnTo>
                          <a:pt x="108" y="254"/>
                        </a:lnTo>
                        <a:lnTo>
                          <a:pt x="112" y="249"/>
                        </a:lnTo>
                        <a:lnTo>
                          <a:pt x="114" y="244"/>
                        </a:lnTo>
                        <a:lnTo>
                          <a:pt x="120" y="241"/>
                        </a:lnTo>
                        <a:lnTo>
                          <a:pt x="125" y="239"/>
                        </a:lnTo>
                        <a:lnTo>
                          <a:pt x="127" y="238"/>
                        </a:lnTo>
                        <a:lnTo>
                          <a:pt x="134" y="235"/>
                        </a:lnTo>
                        <a:lnTo>
                          <a:pt x="139" y="232"/>
                        </a:lnTo>
                        <a:lnTo>
                          <a:pt x="145" y="228"/>
                        </a:lnTo>
                        <a:lnTo>
                          <a:pt x="148" y="227"/>
                        </a:lnTo>
                        <a:lnTo>
                          <a:pt x="153" y="227"/>
                        </a:lnTo>
                        <a:lnTo>
                          <a:pt x="155" y="226"/>
                        </a:lnTo>
                        <a:lnTo>
                          <a:pt x="156" y="225"/>
                        </a:lnTo>
                        <a:lnTo>
                          <a:pt x="156" y="222"/>
                        </a:lnTo>
                        <a:lnTo>
                          <a:pt x="154" y="221"/>
                        </a:lnTo>
                        <a:lnTo>
                          <a:pt x="152" y="220"/>
                        </a:lnTo>
                        <a:lnTo>
                          <a:pt x="151" y="219"/>
                        </a:lnTo>
                        <a:lnTo>
                          <a:pt x="150" y="219"/>
                        </a:lnTo>
                        <a:lnTo>
                          <a:pt x="149" y="217"/>
                        </a:lnTo>
                        <a:lnTo>
                          <a:pt x="150" y="216"/>
                        </a:lnTo>
                        <a:lnTo>
                          <a:pt x="150" y="214"/>
                        </a:lnTo>
                        <a:lnTo>
                          <a:pt x="151" y="212"/>
                        </a:lnTo>
                        <a:lnTo>
                          <a:pt x="150" y="209"/>
                        </a:lnTo>
                        <a:lnTo>
                          <a:pt x="149" y="206"/>
                        </a:lnTo>
                        <a:lnTo>
                          <a:pt x="148" y="205"/>
                        </a:lnTo>
                        <a:lnTo>
                          <a:pt x="149" y="202"/>
                        </a:lnTo>
                        <a:lnTo>
                          <a:pt x="150" y="201"/>
                        </a:lnTo>
                        <a:lnTo>
                          <a:pt x="151" y="200"/>
                        </a:lnTo>
                        <a:lnTo>
                          <a:pt x="153" y="200"/>
                        </a:lnTo>
                        <a:lnTo>
                          <a:pt x="156" y="200"/>
                        </a:lnTo>
                        <a:lnTo>
                          <a:pt x="161" y="199"/>
                        </a:lnTo>
                        <a:lnTo>
                          <a:pt x="174" y="195"/>
                        </a:lnTo>
                        <a:lnTo>
                          <a:pt x="175" y="194"/>
                        </a:lnTo>
                        <a:lnTo>
                          <a:pt x="176" y="190"/>
                        </a:lnTo>
                        <a:lnTo>
                          <a:pt x="177" y="187"/>
                        </a:lnTo>
                        <a:lnTo>
                          <a:pt x="178" y="186"/>
                        </a:lnTo>
                        <a:lnTo>
                          <a:pt x="179" y="186"/>
                        </a:lnTo>
                        <a:lnTo>
                          <a:pt x="183" y="185"/>
                        </a:lnTo>
                        <a:lnTo>
                          <a:pt x="189" y="185"/>
                        </a:lnTo>
                        <a:lnTo>
                          <a:pt x="192" y="184"/>
                        </a:lnTo>
                        <a:lnTo>
                          <a:pt x="199" y="185"/>
                        </a:lnTo>
                        <a:lnTo>
                          <a:pt x="203" y="185"/>
                        </a:lnTo>
                        <a:lnTo>
                          <a:pt x="211" y="185"/>
                        </a:lnTo>
                        <a:lnTo>
                          <a:pt x="216" y="185"/>
                        </a:lnTo>
                        <a:lnTo>
                          <a:pt x="221" y="186"/>
                        </a:lnTo>
                        <a:lnTo>
                          <a:pt x="228" y="186"/>
                        </a:lnTo>
                        <a:lnTo>
                          <a:pt x="229" y="185"/>
                        </a:lnTo>
                        <a:lnTo>
                          <a:pt x="229" y="183"/>
                        </a:lnTo>
                        <a:lnTo>
                          <a:pt x="228" y="179"/>
                        </a:lnTo>
                        <a:lnTo>
                          <a:pt x="229" y="176"/>
                        </a:lnTo>
                        <a:lnTo>
                          <a:pt x="231" y="175"/>
                        </a:lnTo>
                        <a:lnTo>
                          <a:pt x="234" y="172"/>
                        </a:lnTo>
                        <a:lnTo>
                          <a:pt x="233" y="169"/>
                        </a:lnTo>
                        <a:lnTo>
                          <a:pt x="230" y="167"/>
                        </a:lnTo>
                        <a:lnTo>
                          <a:pt x="227" y="164"/>
                        </a:lnTo>
                        <a:lnTo>
                          <a:pt x="225" y="164"/>
                        </a:lnTo>
                        <a:lnTo>
                          <a:pt x="223" y="161"/>
                        </a:lnTo>
                        <a:lnTo>
                          <a:pt x="220" y="157"/>
                        </a:lnTo>
                        <a:lnTo>
                          <a:pt x="219" y="150"/>
                        </a:lnTo>
                        <a:lnTo>
                          <a:pt x="217" y="146"/>
                        </a:lnTo>
                        <a:lnTo>
                          <a:pt x="215" y="141"/>
                        </a:lnTo>
                        <a:lnTo>
                          <a:pt x="217" y="132"/>
                        </a:lnTo>
                        <a:lnTo>
                          <a:pt x="214" y="126"/>
                        </a:lnTo>
                        <a:lnTo>
                          <a:pt x="214" y="124"/>
                        </a:lnTo>
                        <a:lnTo>
                          <a:pt x="214" y="122"/>
                        </a:lnTo>
                        <a:lnTo>
                          <a:pt x="215" y="117"/>
                        </a:lnTo>
                        <a:lnTo>
                          <a:pt x="214" y="110"/>
                        </a:lnTo>
                        <a:lnTo>
                          <a:pt x="212" y="102"/>
                        </a:lnTo>
                        <a:lnTo>
                          <a:pt x="213" y="100"/>
                        </a:lnTo>
                        <a:lnTo>
                          <a:pt x="214" y="99"/>
                        </a:lnTo>
                        <a:lnTo>
                          <a:pt x="213" y="98"/>
                        </a:lnTo>
                        <a:lnTo>
                          <a:pt x="211" y="96"/>
                        </a:lnTo>
                        <a:lnTo>
                          <a:pt x="210" y="93"/>
                        </a:lnTo>
                        <a:lnTo>
                          <a:pt x="211" y="92"/>
                        </a:lnTo>
                        <a:lnTo>
                          <a:pt x="212" y="89"/>
                        </a:lnTo>
                        <a:lnTo>
                          <a:pt x="211" y="89"/>
                        </a:lnTo>
                        <a:lnTo>
                          <a:pt x="208" y="85"/>
                        </a:lnTo>
                        <a:lnTo>
                          <a:pt x="202" y="80"/>
                        </a:lnTo>
                        <a:lnTo>
                          <a:pt x="200" y="78"/>
                        </a:lnTo>
                        <a:lnTo>
                          <a:pt x="199" y="75"/>
                        </a:lnTo>
                        <a:lnTo>
                          <a:pt x="205" y="76"/>
                        </a:lnTo>
                        <a:lnTo>
                          <a:pt x="208" y="76"/>
                        </a:lnTo>
                        <a:lnTo>
                          <a:pt x="216" y="72"/>
                        </a:lnTo>
                        <a:lnTo>
                          <a:pt x="221" y="68"/>
                        </a:lnTo>
                        <a:lnTo>
                          <a:pt x="225" y="65"/>
                        </a:lnTo>
                        <a:lnTo>
                          <a:pt x="230" y="60"/>
                        </a:lnTo>
                        <a:lnTo>
                          <a:pt x="233" y="57"/>
                        </a:lnTo>
                        <a:lnTo>
                          <a:pt x="238" y="54"/>
                        </a:lnTo>
                        <a:lnTo>
                          <a:pt x="253" y="47"/>
                        </a:lnTo>
                        <a:lnTo>
                          <a:pt x="256" y="47"/>
                        </a:lnTo>
                        <a:lnTo>
                          <a:pt x="261" y="48"/>
                        </a:lnTo>
                        <a:lnTo>
                          <a:pt x="265" y="48"/>
                        </a:lnTo>
                        <a:lnTo>
                          <a:pt x="268" y="45"/>
                        </a:lnTo>
                        <a:lnTo>
                          <a:pt x="271" y="39"/>
                        </a:lnTo>
                        <a:lnTo>
                          <a:pt x="276" y="35"/>
                        </a:lnTo>
                        <a:lnTo>
                          <a:pt x="282" y="32"/>
                        </a:lnTo>
                        <a:lnTo>
                          <a:pt x="291" y="28"/>
                        </a:lnTo>
                        <a:lnTo>
                          <a:pt x="296" y="25"/>
                        </a:lnTo>
                        <a:lnTo>
                          <a:pt x="305" y="22"/>
                        </a:lnTo>
                        <a:lnTo>
                          <a:pt x="327" y="20"/>
                        </a:lnTo>
                        <a:lnTo>
                          <a:pt x="339" y="19"/>
                        </a:lnTo>
                        <a:lnTo>
                          <a:pt x="346" y="19"/>
                        </a:lnTo>
                        <a:lnTo>
                          <a:pt x="354" y="14"/>
                        </a:lnTo>
                        <a:lnTo>
                          <a:pt x="357" y="12"/>
                        </a:lnTo>
                        <a:lnTo>
                          <a:pt x="375" y="11"/>
                        </a:lnTo>
                        <a:lnTo>
                          <a:pt x="383" y="8"/>
                        </a:lnTo>
                        <a:lnTo>
                          <a:pt x="413" y="8"/>
                        </a:lnTo>
                        <a:lnTo>
                          <a:pt x="416" y="9"/>
                        </a:lnTo>
                        <a:lnTo>
                          <a:pt x="420" y="11"/>
                        </a:lnTo>
                        <a:lnTo>
                          <a:pt x="426" y="16"/>
                        </a:lnTo>
                        <a:lnTo>
                          <a:pt x="429" y="17"/>
                        </a:lnTo>
                        <a:lnTo>
                          <a:pt x="433" y="16"/>
                        </a:lnTo>
                        <a:lnTo>
                          <a:pt x="442" y="11"/>
                        </a:lnTo>
                        <a:lnTo>
                          <a:pt x="452" y="9"/>
                        </a:lnTo>
                        <a:lnTo>
                          <a:pt x="459" y="6"/>
                        </a:lnTo>
                        <a:lnTo>
                          <a:pt x="461" y="2"/>
                        </a:lnTo>
                        <a:lnTo>
                          <a:pt x="466" y="0"/>
                        </a:lnTo>
                        <a:lnTo>
                          <a:pt x="468" y="3"/>
                        </a:lnTo>
                        <a:lnTo>
                          <a:pt x="479" y="7"/>
                        </a:lnTo>
                        <a:lnTo>
                          <a:pt x="486" y="6"/>
                        </a:lnTo>
                        <a:lnTo>
                          <a:pt x="488" y="5"/>
                        </a:lnTo>
                        <a:lnTo>
                          <a:pt x="488" y="0"/>
                        </a:lnTo>
                        <a:lnTo>
                          <a:pt x="494" y="1"/>
                        </a:lnTo>
                        <a:lnTo>
                          <a:pt x="500" y="3"/>
                        </a:lnTo>
                        <a:lnTo>
                          <a:pt x="506" y="8"/>
                        </a:lnTo>
                        <a:lnTo>
                          <a:pt x="509" y="9"/>
                        </a:lnTo>
                        <a:lnTo>
                          <a:pt x="516" y="7"/>
                        </a:lnTo>
                        <a:lnTo>
                          <a:pt x="529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55" name="Freeform 1043">
                    <a:extLst>
                      <a:ext uri="{FF2B5EF4-FFF2-40B4-BE49-F238E27FC236}">
                        <a16:creationId xmlns:a16="http://schemas.microsoft.com/office/drawing/2014/main" id="{823B57E3-1CA6-3900-5AE2-86ACBE6DA92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588668" y="8632220"/>
                    <a:ext cx="466898" cy="411968"/>
                  </a:xfrm>
                  <a:custGeom>
                    <a:avLst/>
                    <a:gdLst>
                      <a:gd name="T0" fmla="*/ 295 w 374"/>
                      <a:gd name="T1" fmla="*/ 24 h 332"/>
                      <a:gd name="T2" fmla="*/ 301 w 374"/>
                      <a:gd name="T3" fmla="*/ 43 h 332"/>
                      <a:gd name="T4" fmla="*/ 311 w 374"/>
                      <a:gd name="T5" fmla="*/ 75 h 332"/>
                      <a:gd name="T6" fmla="*/ 304 w 374"/>
                      <a:gd name="T7" fmla="*/ 103 h 332"/>
                      <a:gd name="T8" fmla="*/ 295 w 374"/>
                      <a:gd name="T9" fmla="*/ 133 h 332"/>
                      <a:gd name="T10" fmla="*/ 272 w 374"/>
                      <a:gd name="T11" fmla="*/ 120 h 332"/>
                      <a:gd name="T12" fmla="*/ 261 w 374"/>
                      <a:gd name="T13" fmla="*/ 101 h 332"/>
                      <a:gd name="T14" fmla="*/ 249 w 374"/>
                      <a:gd name="T15" fmla="*/ 80 h 332"/>
                      <a:gd name="T16" fmla="*/ 241 w 374"/>
                      <a:gd name="T17" fmla="*/ 60 h 332"/>
                      <a:gd name="T18" fmla="*/ 234 w 374"/>
                      <a:gd name="T19" fmla="*/ 72 h 332"/>
                      <a:gd name="T20" fmla="*/ 243 w 374"/>
                      <a:gd name="T21" fmla="*/ 88 h 332"/>
                      <a:gd name="T22" fmla="*/ 249 w 374"/>
                      <a:gd name="T23" fmla="*/ 105 h 332"/>
                      <a:gd name="T24" fmla="*/ 261 w 374"/>
                      <a:gd name="T25" fmla="*/ 122 h 332"/>
                      <a:gd name="T26" fmla="*/ 272 w 374"/>
                      <a:gd name="T27" fmla="*/ 139 h 332"/>
                      <a:gd name="T28" fmla="*/ 279 w 374"/>
                      <a:gd name="T29" fmla="*/ 154 h 332"/>
                      <a:gd name="T30" fmla="*/ 286 w 374"/>
                      <a:gd name="T31" fmla="*/ 179 h 332"/>
                      <a:gd name="T32" fmla="*/ 311 w 374"/>
                      <a:gd name="T33" fmla="*/ 226 h 332"/>
                      <a:gd name="T34" fmla="*/ 335 w 374"/>
                      <a:gd name="T35" fmla="*/ 262 h 332"/>
                      <a:gd name="T36" fmla="*/ 332 w 374"/>
                      <a:gd name="T37" fmla="*/ 267 h 332"/>
                      <a:gd name="T38" fmla="*/ 333 w 374"/>
                      <a:gd name="T39" fmla="*/ 289 h 332"/>
                      <a:gd name="T40" fmla="*/ 344 w 374"/>
                      <a:gd name="T41" fmla="*/ 306 h 332"/>
                      <a:gd name="T42" fmla="*/ 373 w 374"/>
                      <a:gd name="T43" fmla="*/ 330 h 332"/>
                      <a:gd name="T44" fmla="*/ 343 w 374"/>
                      <a:gd name="T45" fmla="*/ 331 h 332"/>
                      <a:gd name="T46" fmla="*/ 303 w 374"/>
                      <a:gd name="T47" fmla="*/ 331 h 332"/>
                      <a:gd name="T48" fmla="*/ 262 w 374"/>
                      <a:gd name="T49" fmla="*/ 331 h 332"/>
                      <a:gd name="T50" fmla="*/ 222 w 374"/>
                      <a:gd name="T51" fmla="*/ 331 h 332"/>
                      <a:gd name="T52" fmla="*/ 208 w 374"/>
                      <a:gd name="T53" fmla="*/ 326 h 332"/>
                      <a:gd name="T54" fmla="*/ 201 w 374"/>
                      <a:gd name="T55" fmla="*/ 331 h 332"/>
                      <a:gd name="T56" fmla="*/ 173 w 374"/>
                      <a:gd name="T57" fmla="*/ 331 h 332"/>
                      <a:gd name="T58" fmla="*/ 125 w 374"/>
                      <a:gd name="T59" fmla="*/ 331 h 332"/>
                      <a:gd name="T60" fmla="*/ 78 w 374"/>
                      <a:gd name="T61" fmla="*/ 331 h 332"/>
                      <a:gd name="T62" fmla="*/ 32 w 374"/>
                      <a:gd name="T63" fmla="*/ 331 h 332"/>
                      <a:gd name="T64" fmla="*/ 9 w 374"/>
                      <a:gd name="T65" fmla="*/ 316 h 332"/>
                      <a:gd name="T66" fmla="*/ 9 w 374"/>
                      <a:gd name="T67" fmla="*/ 286 h 332"/>
                      <a:gd name="T68" fmla="*/ 9 w 374"/>
                      <a:gd name="T69" fmla="*/ 256 h 332"/>
                      <a:gd name="T70" fmla="*/ 9 w 374"/>
                      <a:gd name="T71" fmla="*/ 226 h 332"/>
                      <a:gd name="T72" fmla="*/ 9 w 374"/>
                      <a:gd name="T73" fmla="*/ 196 h 332"/>
                      <a:gd name="T74" fmla="*/ 9 w 374"/>
                      <a:gd name="T75" fmla="*/ 165 h 332"/>
                      <a:gd name="T76" fmla="*/ 9 w 374"/>
                      <a:gd name="T77" fmla="*/ 135 h 332"/>
                      <a:gd name="T78" fmla="*/ 9 w 374"/>
                      <a:gd name="T79" fmla="*/ 103 h 332"/>
                      <a:gd name="T80" fmla="*/ 6 w 374"/>
                      <a:gd name="T81" fmla="*/ 81 h 332"/>
                      <a:gd name="T82" fmla="*/ 0 w 374"/>
                      <a:gd name="T83" fmla="*/ 54 h 332"/>
                      <a:gd name="T84" fmla="*/ 7 w 374"/>
                      <a:gd name="T85" fmla="*/ 39 h 332"/>
                      <a:gd name="T86" fmla="*/ 5 w 374"/>
                      <a:gd name="T87" fmla="*/ 21 h 332"/>
                      <a:gd name="T88" fmla="*/ 10 w 374"/>
                      <a:gd name="T89" fmla="*/ 5 h 332"/>
                      <a:gd name="T90" fmla="*/ 16 w 374"/>
                      <a:gd name="T91" fmla="*/ 4 h 332"/>
                      <a:gd name="T92" fmla="*/ 63 w 374"/>
                      <a:gd name="T93" fmla="*/ 7 h 332"/>
                      <a:gd name="T94" fmla="*/ 96 w 374"/>
                      <a:gd name="T95" fmla="*/ 16 h 332"/>
                      <a:gd name="T96" fmla="*/ 131 w 374"/>
                      <a:gd name="T97" fmla="*/ 29 h 332"/>
                      <a:gd name="T98" fmla="*/ 145 w 374"/>
                      <a:gd name="T99" fmla="*/ 26 h 332"/>
                      <a:gd name="T100" fmla="*/ 166 w 374"/>
                      <a:gd name="T101" fmla="*/ 15 h 332"/>
                      <a:gd name="T102" fmla="*/ 173 w 374"/>
                      <a:gd name="T103" fmla="*/ 9 h 332"/>
                      <a:gd name="T104" fmla="*/ 190 w 374"/>
                      <a:gd name="T105" fmla="*/ 5 h 332"/>
                      <a:gd name="T106" fmla="*/ 193 w 374"/>
                      <a:gd name="T107" fmla="*/ 7 h 332"/>
                      <a:gd name="T108" fmla="*/ 199 w 374"/>
                      <a:gd name="T109" fmla="*/ 2 h 332"/>
                      <a:gd name="T110" fmla="*/ 220 w 374"/>
                      <a:gd name="T111" fmla="*/ 4 h 332"/>
                      <a:gd name="T112" fmla="*/ 220 w 374"/>
                      <a:gd name="T113" fmla="*/ 6 h 332"/>
                      <a:gd name="T114" fmla="*/ 224 w 374"/>
                      <a:gd name="T115" fmla="*/ 16 h 332"/>
                      <a:gd name="T116" fmla="*/ 233 w 374"/>
                      <a:gd name="T117" fmla="*/ 16 h 332"/>
                      <a:gd name="T118" fmla="*/ 234 w 374"/>
                      <a:gd name="T119" fmla="*/ 15 h 332"/>
                      <a:gd name="T120" fmla="*/ 250 w 374"/>
                      <a:gd name="T121" fmla="*/ 20 h 332"/>
                      <a:gd name="T122" fmla="*/ 260 w 374"/>
                      <a:gd name="T123" fmla="*/ 21 h 332"/>
                      <a:gd name="T124" fmla="*/ 291 w 374"/>
                      <a:gd name="T125" fmla="*/ 13 h 3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374" h="332">
                        <a:moveTo>
                          <a:pt x="291" y="12"/>
                        </a:moveTo>
                        <a:lnTo>
                          <a:pt x="291" y="14"/>
                        </a:lnTo>
                        <a:lnTo>
                          <a:pt x="292" y="16"/>
                        </a:lnTo>
                        <a:lnTo>
                          <a:pt x="295" y="24"/>
                        </a:lnTo>
                        <a:lnTo>
                          <a:pt x="297" y="30"/>
                        </a:lnTo>
                        <a:lnTo>
                          <a:pt x="300" y="38"/>
                        </a:lnTo>
                        <a:lnTo>
                          <a:pt x="301" y="41"/>
                        </a:lnTo>
                        <a:lnTo>
                          <a:pt x="301" y="43"/>
                        </a:lnTo>
                        <a:lnTo>
                          <a:pt x="305" y="52"/>
                        </a:lnTo>
                        <a:lnTo>
                          <a:pt x="308" y="60"/>
                        </a:lnTo>
                        <a:lnTo>
                          <a:pt x="309" y="66"/>
                        </a:lnTo>
                        <a:lnTo>
                          <a:pt x="311" y="75"/>
                        </a:lnTo>
                        <a:lnTo>
                          <a:pt x="313" y="78"/>
                        </a:lnTo>
                        <a:lnTo>
                          <a:pt x="311" y="79"/>
                        </a:lnTo>
                        <a:lnTo>
                          <a:pt x="308" y="84"/>
                        </a:lnTo>
                        <a:lnTo>
                          <a:pt x="304" y="103"/>
                        </a:lnTo>
                        <a:lnTo>
                          <a:pt x="298" y="116"/>
                        </a:lnTo>
                        <a:lnTo>
                          <a:pt x="298" y="125"/>
                        </a:lnTo>
                        <a:lnTo>
                          <a:pt x="297" y="129"/>
                        </a:lnTo>
                        <a:lnTo>
                          <a:pt x="295" y="133"/>
                        </a:lnTo>
                        <a:lnTo>
                          <a:pt x="292" y="137"/>
                        </a:lnTo>
                        <a:lnTo>
                          <a:pt x="286" y="135"/>
                        </a:lnTo>
                        <a:lnTo>
                          <a:pt x="278" y="127"/>
                        </a:lnTo>
                        <a:lnTo>
                          <a:pt x="272" y="120"/>
                        </a:lnTo>
                        <a:lnTo>
                          <a:pt x="267" y="115"/>
                        </a:lnTo>
                        <a:lnTo>
                          <a:pt x="262" y="109"/>
                        </a:lnTo>
                        <a:lnTo>
                          <a:pt x="261" y="105"/>
                        </a:lnTo>
                        <a:lnTo>
                          <a:pt x="261" y="101"/>
                        </a:lnTo>
                        <a:lnTo>
                          <a:pt x="258" y="95"/>
                        </a:lnTo>
                        <a:lnTo>
                          <a:pt x="256" y="92"/>
                        </a:lnTo>
                        <a:lnTo>
                          <a:pt x="250" y="84"/>
                        </a:lnTo>
                        <a:lnTo>
                          <a:pt x="249" y="80"/>
                        </a:lnTo>
                        <a:lnTo>
                          <a:pt x="247" y="78"/>
                        </a:lnTo>
                        <a:lnTo>
                          <a:pt x="246" y="76"/>
                        </a:lnTo>
                        <a:lnTo>
                          <a:pt x="244" y="66"/>
                        </a:lnTo>
                        <a:lnTo>
                          <a:pt x="241" y="60"/>
                        </a:lnTo>
                        <a:lnTo>
                          <a:pt x="238" y="62"/>
                        </a:lnTo>
                        <a:lnTo>
                          <a:pt x="239" y="64"/>
                        </a:lnTo>
                        <a:lnTo>
                          <a:pt x="236" y="68"/>
                        </a:lnTo>
                        <a:lnTo>
                          <a:pt x="234" y="72"/>
                        </a:lnTo>
                        <a:lnTo>
                          <a:pt x="236" y="75"/>
                        </a:lnTo>
                        <a:lnTo>
                          <a:pt x="241" y="81"/>
                        </a:lnTo>
                        <a:lnTo>
                          <a:pt x="242" y="83"/>
                        </a:lnTo>
                        <a:lnTo>
                          <a:pt x="243" y="88"/>
                        </a:lnTo>
                        <a:lnTo>
                          <a:pt x="243" y="94"/>
                        </a:lnTo>
                        <a:lnTo>
                          <a:pt x="244" y="96"/>
                        </a:lnTo>
                        <a:lnTo>
                          <a:pt x="248" y="101"/>
                        </a:lnTo>
                        <a:lnTo>
                          <a:pt x="249" y="105"/>
                        </a:lnTo>
                        <a:lnTo>
                          <a:pt x="250" y="107"/>
                        </a:lnTo>
                        <a:lnTo>
                          <a:pt x="251" y="109"/>
                        </a:lnTo>
                        <a:lnTo>
                          <a:pt x="255" y="114"/>
                        </a:lnTo>
                        <a:lnTo>
                          <a:pt x="261" y="122"/>
                        </a:lnTo>
                        <a:lnTo>
                          <a:pt x="266" y="127"/>
                        </a:lnTo>
                        <a:lnTo>
                          <a:pt x="269" y="130"/>
                        </a:lnTo>
                        <a:lnTo>
                          <a:pt x="271" y="132"/>
                        </a:lnTo>
                        <a:lnTo>
                          <a:pt x="272" y="139"/>
                        </a:lnTo>
                        <a:lnTo>
                          <a:pt x="271" y="142"/>
                        </a:lnTo>
                        <a:lnTo>
                          <a:pt x="275" y="148"/>
                        </a:lnTo>
                        <a:lnTo>
                          <a:pt x="276" y="152"/>
                        </a:lnTo>
                        <a:lnTo>
                          <a:pt x="279" y="154"/>
                        </a:lnTo>
                        <a:lnTo>
                          <a:pt x="280" y="157"/>
                        </a:lnTo>
                        <a:lnTo>
                          <a:pt x="281" y="161"/>
                        </a:lnTo>
                        <a:lnTo>
                          <a:pt x="284" y="175"/>
                        </a:lnTo>
                        <a:lnTo>
                          <a:pt x="286" y="179"/>
                        </a:lnTo>
                        <a:lnTo>
                          <a:pt x="295" y="196"/>
                        </a:lnTo>
                        <a:lnTo>
                          <a:pt x="302" y="208"/>
                        </a:lnTo>
                        <a:lnTo>
                          <a:pt x="306" y="216"/>
                        </a:lnTo>
                        <a:lnTo>
                          <a:pt x="311" y="226"/>
                        </a:lnTo>
                        <a:lnTo>
                          <a:pt x="322" y="249"/>
                        </a:lnTo>
                        <a:lnTo>
                          <a:pt x="328" y="256"/>
                        </a:lnTo>
                        <a:lnTo>
                          <a:pt x="330" y="259"/>
                        </a:lnTo>
                        <a:lnTo>
                          <a:pt x="335" y="262"/>
                        </a:lnTo>
                        <a:lnTo>
                          <a:pt x="340" y="267"/>
                        </a:lnTo>
                        <a:lnTo>
                          <a:pt x="335" y="266"/>
                        </a:lnTo>
                        <a:lnTo>
                          <a:pt x="334" y="267"/>
                        </a:lnTo>
                        <a:lnTo>
                          <a:pt x="332" y="267"/>
                        </a:lnTo>
                        <a:lnTo>
                          <a:pt x="332" y="270"/>
                        </a:lnTo>
                        <a:lnTo>
                          <a:pt x="331" y="272"/>
                        </a:lnTo>
                        <a:lnTo>
                          <a:pt x="332" y="283"/>
                        </a:lnTo>
                        <a:lnTo>
                          <a:pt x="333" y="289"/>
                        </a:lnTo>
                        <a:lnTo>
                          <a:pt x="337" y="300"/>
                        </a:lnTo>
                        <a:lnTo>
                          <a:pt x="340" y="303"/>
                        </a:lnTo>
                        <a:lnTo>
                          <a:pt x="341" y="304"/>
                        </a:lnTo>
                        <a:lnTo>
                          <a:pt x="344" y="306"/>
                        </a:lnTo>
                        <a:lnTo>
                          <a:pt x="353" y="310"/>
                        </a:lnTo>
                        <a:lnTo>
                          <a:pt x="359" y="318"/>
                        </a:lnTo>
                        <a:lnTo>
                          <a:pt x="372" y="328"/>
                        </a:lnTo>
                        <a:lnTo>
                          <a:pt x="373" y="330"/>
                        </a:lnTo>
                        <a:lnTo>
                          <a:pt x="373" y="331"/>
                        </a:lnTo>
                        <a:lnTo>
                          <a:pt x="363" y="331"/>
                        </a:lnTo>
                        <a:lnTo>
                          <a:pt x="353" y="331"/>
                        </a:lnTo>
                        <a:lnTo>
                          <a:pt x="343" y="331"/>
                        </a:lnTo>
                        <a:lnTo>
                          <a:pt x="333" y="331"/>
                        </a:lnTo>
                        <a:lnTo>
                          <a:pt x="322" y="331"/>
                        </a:lnTo>
                        <a:lnTo>
                          <a:pt x="313" y="331"/>
                        </a:lnTo>
                        <a:lnTo>
                          <a:pt x="303" y="331"/>
                        </a:lnTo>
                        <a:lnTo>
                          <a:pt x="292" y="331"/>
                        </a:lnTo>
                        <a:lnTo>
                          <a:pt x="283" y="331"/>
                        </a:lnTo>
                        <a:lnTo>
                          <a:pt x="272" y="331"/>
                        </a:lnTo>
                        <a:lnTo>
                          <a:pt x="262" y="331"/>
                        </a:lnTo>
                        <a:lnTo>
                          <a:pt x="252" y="331"/>
                        </a:lnTo>
                        <a:lnTo>
                          <a:pt x="242" y="331"/>
                        </a:lnTo>
                        <a:lnTo>
                          <a:pt x="232" y="331"/>
                        </a:lnTo>
                        <a:lnTo>
                          <a:pt x="222" y="331"/>
                        </a:lnTo>
                        <a:lnTo>
                          <a:pt x="212" y="331"/>
                        </a:lnTo>
                        <a:lnTo>
                          <a:pt x="206" y="331"/>
                        </a:lnTo>
                        <a:lnTo>
                          <a:pt x="207" y="328"/>
                        </a:lnTo>
                        <a:lnTo>
                          <a:pt x="208" y="326"/>
                        </a:lnTo>
                        <a:lnTo>
                          <a:pt x="207" y="324"/>
                        </a:lnTo>
                        <a:lnTo>
                          <a:pt x="205" y="324"/>
                        </a:lnTo>
                        <a:lnTo>
                          <a:pt x="204" y="325"/>
                        </a:lnTo>
                        <a:lnTo>
                          <a:pt x="201" y="331"/>
                        </a:lnTo>
                        <a:lnTo>
                          <a:pt x="199" y="331"/>
                        </a:lnTo>
                        <a:lnTo>
                          <a:pt x="196" y="331"/>
                        </a:lnTo>
                        <a:lnTo>
                          <a:pt x="184" y="331"/>
                        </a:lnTo>
                        <a:lnTo>
                          <a:pt x="173" y="331"/>
                        </a:lnTo>
                        <a:lnTo>
                          <a:pt x="161" y="331"/>
                        </a:lnTo>
                        <a:lnTo>
                          <a:pt x="149" y="331"/>
                        </a:lnTo>
                        <a:lnTo>
                          <a:pt x="137" y="331"/>
                        </a:lnTo>
                        <a:lnTo>
                          <a:pt x="125" y="331"/>
                        </a:lnTo>
                        <a:lnTo>
                          <a:pt x="114" y="331"/>
                        </a:lnTo>
                        <a:lnTo>
                          <a:pt x="102" y="331"/>
                        </a:lnTo>
                        <a:lnTo>
                          <a:pt x="91" y="331"/>
                        </a:lnTo>
                        <a:lnTo>
                          <a:pt x="78" y="331"/>
                        </a:lnTo>
                        <a:lnTo>
                          <a:pt x="67" y="331"/>
                        </a:lnTo>
                        <a:lnTo>
                          <a:pt x="55" y="331"/>
                        </a:lnTo>
                        <a:lnTo>
                          <a:pt x="44" y="331"/>
                        </a:lnTo>
                        <a:lnTo>
                          <a:pt x="32" y="331"/>
                        </a:lnTo>
                        <a:lnTo>
                          <a:pt x="20" y="331"/>
                        </a:lnTo>
                        <a:lnTo>
                          <a:pt x="9" y="331"/>
                        </a:lnTo>
                        <a:lnTo>
                          <a:pt x="9" y="324"/>
                        </a:lnTo>
                        <a:lnTo>
                          <a:pt x="9" y="316"/>
                        </a:lnTo>
                        <a:lnTo>
                          <a:pt x="9" y="309"/>
                        </a:lnTo>
                        <a:lnTo>
                          <a:pt x="9" y="302"/>
                        </a:lnTo>
                        <a:lnTo>
                          <a:pt x="9" y="294"/>
                        </a:lnTo>
                        <a:lnTo>
                          <a:pt x="9" y="286"/>
                        </a:lnTo>
                        <a:lnTo>
                          <a:pt x="9" y="279"/>
                        </a:lnTo>
                        <a:lnTo>
                          <a:pt x="9" y="272"/>
                        </a:lnTo>
                        <a:lnTo>
                          <a:pt x="9" y="264"/>
                        </a:lnTo>
                        <a:lnTo>
                          <a:pt x="9" y="256"/>
                        </a:lnTo>
                        <a:lnTo>
                          <a:pt x="9" y="249"/>
                        </a:lnTo>
                        <a:lnTo>
                          <a:pt x="9" y="242"/>
                        </a:lnTo>
                        <a:lnTo>
                          <a:pt x="9" y="234"/>
                        </a:lnTo>
                        <a:lnTo>
                          <a:pt x="9" y="226"/>
                        </a:lnTo>
                        <a:lnTo>
                          <a:pt x="9" y="219"/>
                        </a:lnTo>
                        <a:lnTo>
                          <a:pt x="9" y="211"/>
                        </a:lnTo>
                        <a:lnTo>
                          <a:pt x="9" y="204"/>
                        </a:lnTo>
                        <a:lnTo>
                          <a:pt x="9" y="196"/>
                        </a:lnTo>
                        <a:lnTo>
                          <a:pt x="9" y="188"/>
                        </a:lnTo>
                        <a:lnTo>
                          <a:pt x="9" y="180"/>
                        </a:lnTo>
                        <a:lnTo>
                          <a:pt x="9" y="173"/>
                        </a:lnTo>
                        <a:lnTo>
                          <a:pt x="9" y="165"/>
                        </a:lnTo>
                        <a:lnTo>
                          <a:pt x="9" y="158"/>
                        </a:lnTo>
                        <a:lnTo>
                          <a:pt x="9" y="150"/>
                        </a:lnTo>
                        <a:lnTo>
                          <a:pt x="9" y="142"/>
                        </a:lnTo>
                        <a:lnTo>
                          <a:pt x="9" y="135"/>
                        </a:lnTo>
                        <a:lnTo>
                          <a:pt x="9" y="127"/>
                        </a:lnTo>
                        <a:lnTo>
                          <a:pt x="9" y="119"/>
                        </a:lnTo>
                        <a:lnTo>
                          <a:pt x="9" y="111"/>
                        </a:lnTo>
                        <a:lnTo>
                          <a:pt x="9" y="103"/>
                        </a:lnTo>
                        <a:lnTo>
                          <a:pt x="9" y="95"/>
                        </a:lnTo>
                        <a:lnTo>
                          <a:pt x="9" y="88"/>
                        </a:lnTo>
                        <a:lnTo>
                          <a:pt x="8" y="86"/>
                        </a:lnTo>
                        <a:lnTo>
                          <a:pt x="6" y="81"/>
                        </a:lnTo>
                        <a:lnTo>
                          <a:pt x="5" y="74"/>
                        </a:lnTo>
                        <a:lnTo>
                          <a:pt x="3" y="66"/>
                        </a:lnTo>
                        <a:lnTo>
                          <a:pt x="3" y="63"/>
                        </a:lnTo>
                        <a:lnTo>
                          <a:pt x="0" y="54"/>
                        </a:lnTo>
                        <a:lnTo>
                          <a:pt x="0" y="52"/>
                        </a:lnTo>
                        <a:lnTo>
                          <a:pt x="1" y="50"/>
                        </a:lnTo>
                        <a:lnTo>
                          <a:pt x="5" y="43"/>
                        </a:lnTo>
                        <a:lnTo>
                          <a:pt x="7" y="39"/>
                        </a:lnTo>
                        <a:lnTo>
                          <a:pt x="8" y="35"/>
                        </a:lnTo>
                        <a:lnTo>
                          <a:pt x="8" y="32"/>
                        </a:lnTo>
                        <a:lnTo>
                          <a:pt x="7" y="26"/>
                        </a:lnTo>
                        <a:lnTo>
                          <a:pt x="5" y="21"/>
                        </a:lnTo>
                        <a:lnTo>
                          <a:pt x="5" y="16"/>
                        </a:lnTo>
                        <a:lnTo>
                          <a:pt x="4" y="12"/>
                        </a:lnTo>
                        <a:lnTo>
                          <a:pt x="7" y="9"/>
                        </a:lnTo>
                        <a:lnTo>
                          <a:pt x="10" y="5"/>
                        </a:lnTo>
                        <a:lnTo>
                          <a:pt x="10" y="4"/>
                        </a:lnTo>
                        <a:lnTo>
                          <a:pt x="12" y="1"/>
                        </a:lnTo>
                        <a:lnTo>
                          <a:pt x="14" y="0"/>
                        </a:lnTo>
                        <a:lnTo>
                          <a:pt x="16" y="4"/>
                        </a:lnTo>
                        <a:lnTo>
                          <a:pt x="21" y="5"/>
                        </a:lnTo>
                        <a:lnTo>
                          <a:pt x="36" y="1"/>
                        </a:lnTo>
                        <a:lnTo>
                          <a:pt x="54" y="5"/>
                        </a:lnTo>
                        <a:lnTo>
                          <a:pt x="63" y="7"/>
                        </a:lnTo>
                        <a:lnTo>
                          <a:pt x="78" y="10"/>
                        </a:lnTo>
                        <a:lnTo>
                          <a:pt x="87" y="16"/>
                        </a:lnTo>
                        <a:lnTo>
                          <a:pt x="89" y="16"/>
                        </a:lnTo>
                        <a:lnTo>
                          <a:pt x="96" y="16"/>
                        </a:lnTo>
                        <a:lnTo>
                          <a:pt x="100" y="20"/>
                        </a:lnTo>
                        <a:lnTo>
                          <a:pt x="117" y="22"/>
                        </a:lnTo>
                        <a:lnTo>
                          <a:pt x="125" y="26"/>
                        </a:lnTo>
                        <a:lnTo>
                          <a:pt x="131" y="29"/>
                        </a:lnTo>
                        <a:lnTo>
                          <a:pt x="134" y="29"/>
                        </a:lnTo>
                        <a:lnTo>
                          <a:pt x="136" y="29"/>
                        </a:lnTo>
                        <a:lnTo>
                          <a:pt x="140" y="28"/>
                        </a:lnTo>
                        <a:lnTo>
                          <a:pt x="145" y="26"/>
                        </a:lnTo>
                        <a:lnTo>
                          <a:pt x="150" y="23"/>
                        </a:lnTo>
                        <a:lnTo>
                          <a:pt x="160" y="15"/>
                        </a:lnTo>
                        <a:lnTo>
                          <a:pt x="164" y="14"/>
                        </a:lnTo>
                        <a:lnTo>
                          <a:pt x="166" y="15"/>
                        </a:lnTo>
                        <a:lnTo>
                          <a:pt x="169" y="15"/>
                        </a:lnTo>
                        <a:lnTo>
                          <a:pt x="170" y="12"/>
                        </a:lnTo>
                        <a:lnTo>
                          <a:pt x="172" y="11"/>
                        </a:lnTo>
                        <a:lnTo>
                          <a:pt x="173" y="9"/>
                        </a:lnTo>
                        <a:lnTo>
                          <a:pt x="175" y="7"/>
                        </a:lnTo>
                        <a:lnTo>
                          <a:pt x="180" y="7"/>
                        </a:lnTo>
                        <a:lnTo>
                          <a:pt x="191" y="4"/>
                        </a:lnTo>
                        <a:lnTo>
                          <a:pt x="190" y="5"/>
                        </a:lnTo>
                        <a:lnTo>
                          <a:pt x="179" y="9"/>
                        </a:lnTo>
                        <a:lnTo>
                          <a:pt x="183" y="9"/>
                        </a:lnTo>
                        <a:lnTo>
                          <a:pt x="188" y="8"/>
                        </a:lnTo>
                        <a:lnTo>
                          <a:pt x="193" y="7"/>
                        </a:lnTo>
                        <a:lnTo>
                          <a:pt x="194" y="5"/>
                        </a:lnTo>
                        <a:lnTo>
                          <a:pt x="194" y="2"/>
                        </a:lnTo>
                        <a:lnTo>
                          <a:pt x="195" y="2"/>
                        </a:lnTo>
                        <a:lnTo>
                          <a:pt x="199" y="2"/>
                        </a:lnTo>
                        <a:lnTo>
                          <a:pt x="209" y="7"/>
                        </a:lnTo>
                        <a:lnTo>
                          <a:pt x="212" y="7"/>
                        </a:lnTo>
                        <a:lnTo>
                          <a:pt x="218" y="5"/>
                        </a:lnTo>
                        <a:lnTo>
                          <a:pt x="220" y="4"/>
                        </a:lnTo>
                        <a:lnTo>
                          <a:pt x="223" y="5"/>
                        </a:lnTo>
                        <a:lnTo>
                          <a:pt x="228" y="12"/>
                        </a:lnTo>
                        <a:lnTo>
                          <a:pt x="226" y="12"/>
                        </a:lnTo>
                        <a:lnTo>
                          <a:pt x="220" y="6"/>
                        </a:lnTo>
                        <a:lnTo>
                          <a:pt x="220" y="9"/>
                        </a:lnTo>
                        <a:lnTo>
                          <a:pt x="217" y="14"/>
                        </a:lnTo>
                        <a:lnTo>
                          <a:pt x="221" y="15"/>
                        </a:lnTo>
                        <a:lnTo>
                          <a:pt x="224" y="16"/>
                        </a:lnTo>
                        <a:lnTo>
                          <a:pt x="226" y="18"/>
                        </a:lnTo>
                        <a:lnTo>
                          <a:pt x="227" y="20"/>
                        </a:lnTo>
                        <a:lnTo>
                          <a:pt x="230" y="20"/>
                        </a:lnTo>
                        <a:lnTo>
                          <a:pt x="233" y="16"/>
                        </a:lnTo>
                        <a:lnTo>
                          <a:pt x="231" y="15"/>
                        </a:lnTo>
                        <a:lnTo>
                          <a:pt x="230" y="14"/>
                        </a:lnTo>
                        <a:lnTo>
                          <a:pt x="231" y="13"/>
                        </a:lnTo>
                        <a:lnTo>
                          <a:pt x="234" y="15"/>
                        </a:lnTo>
                        <a:lnTo>
                          <a:pt x="240" y="20"/>
                        </a:lnTo>
                        <a:lnTo>
                          <a:pt x="242" y="21"/>
                        </a:lnTo>
                        <a:lnTo>
                          <a:pt x="245" y="21"/>
                        </a:lnTo>
                        <a:lnTo>
                          <a:pt x="250" y="20"/>
                        </a:lnTo>
                        <a:lnTo>
                          <a:pt x="251" y="20"/>
                        </a:lnTo>
                        <a:lnTo>
                          <a:pt x="258" y="18"/>
                        </a:lnTo>
                        <a:lnTo>
                          <a:pt x="259" y="19"/>
                        </a:lnTo>
                        <a:lnTo>
                          <a:pt x="260" y="21"/>
                        </a:lnTo>
                        <a:lnTo>
                          <a:pt x="266" y="19"/>
                        </a:lnTo>
                        <a:lnTo>
                          <a:pt x="275" y="19"/>
                        </a:lnTo>
                        <a:lnTo>
                          <a:pt x="282" y="17"/>
                        </a:lnTo>
                        <a:lnTo>
                          <a:pt x="291" y="13"/>
                        </a:lnTo>
                        <a:lnTo>
                          <a:pt x="291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56" name="Freeform 1045">
                    <a:extLst>
                      <a:ext uri="{FF2B5EF4-FFF2-40B4-BE49-F238E27FC236}">
                        <a16:creationId xmlns:a16="http://schemas.microsoft.com/office/drawing/2014/main" id="{C416364E-A9A6-FBB7-7FA6-B1A57CCB706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990222" y="8807994"/>
                    <a:ext cx="324085" cy="285633"/>
                  </a:xfrm>
                  <a:custGeom>
                    <a:avLst/>
                    <a:gdLst>
                      <a:gd name="T0" fmla="*/ 258 w 259"/>
                      <a:gd name="T1" fmla="*/ 25 h 230"/>
                      <a:gd name="T2" fmla="*/ 258 w 259"/>
                      <a:gd name="T3" fmla="*/ 47 h 230"/>
                      <a:gd name="T4" fmla="*/ 252 w 259"/>
                      <a:gd name="T5" fmla="*/ 57 h 230"/>
                      <a:gd name="T6" fmla="*/ 235 w 259"/>
                      <a:gd name="T7" fmla="*/ 57 h 230"/>
                      <a:gd name="T8" fmla="*/ 218 w 259"/>
                      <a:gd name="T9" fmla="*/ 57 h 230"/>
                      <a:gd name="T10" fmla="*/ 201 w 259"/>
                      <a:gd name="T11" fmla="*/ 57 h 230"/>
                      <a:gd name="T12" fmla="*/ 184 w 259"/>
                      <a:gd name="T13" fmla="*/ 57 h 230"/>
                      <a:gd name="T14" fmla="*/ 167 w 259"/>
                      <a:gd name="T15" fmla="*/ 57 h 230"/>
                      <a:gd name="T16" fmla="*/ 156 w 259"/>
                      <a:gd name="T17" fmla="*/ 60 h 230"/>
                      <a:gd name="T18" fmla="*/ 156 w 259"/>
                      <a:gd name="T19" fmla="*/ 74 h 230"/>
                      <a:gd name="T20" fmla="*/ 156 w 259"/>
                      <a:gd name="T21" fmla="*/ 88 h 230"/>
                      <a:gd name="T22" fmla="*/ 156 w 259"/>
                      <a:gd name="T23" fmla="*/ 102 h 230"/>
                      <a:gd name="T24" fmla="*/ 156 w 259"/>
                      <a:gd name="T25" fmla="*/ 115 h 230"/>
                      <a:gd name="T26" fmla="*/ 156 w 259"/>
                      <a:gd name="T27" fmla="*/ 129 h 230"/>
                      <a:gd name="T28" fmla="*/ 156 w 259"/>
                      <a:gd name="T29" fmla="*/ 141 h 230"/>
                      <a:gd name="T30" fmla="*/ 145 w 259"/>
                      <a:gd name="T31" fmla="*/ 146 h 230"/>
                      <a:gd name="T32" fmla="*/ 134 w 259"/>
                      <a:gd name="T33" fmla="*/ 150 h 230"/>
                      <a:gd name="T34" fmla="*/ 123 w 259"/>
                      <a:gd name="T35" fmla="*/ 161 h 230"/>
                      <a:gd name="T36" fmla="*/ 121 w 259"/>
                      <a:gd name="T37" fmla="*/ 167 h 230"/>
                      <a:gd name="T38" fmla="*/ 123 w 259"/>
                      <a:gd name="T39" fmla="*/ 177 h 230"/>
                      <a:gd name="T40" fmla="*/ 125 w 259"/>
                      <a:gd name="T41" fmla="*/ 190 h 230"/>
                      <a:gd name="T42" fmla="*/ 125 w 259"/>
                      <a:gd name="T43" fmla="*/ 204 h 230"/>
                      <a:gd name="T44" fmla="*/ 121 w 259"/>
                      <a:gd name="T45" fmla="*/ 212 h 230"/>
                      <a:gd name="T46" fmla="*/ 100 w 259"/>
                      <a:gd name="T47" fmla="*/ 212 h 230"/>
                      <a:gd name="T48" fmla="*/ 79 w 259"/>
                      <a:gd name="T49" fmla="*/ 212 h 230"/>
                      <a:gd name="T50" fmla="*/ 58 w 259"/>
                      <a:gd name="T51" fmla="*/ 212 h 230"/>
                      <a:gd name="T52" fmla="*/ 37 w 259"/>
                      <a:gd name="T53" fmla="*/ 212 h 230"/>
                      <a:gd name="T54" fmla="*/ 16 w 259"/>
                      <a:gd name="T55" fmla="*/ 212 h 230"/>
                      <a:gd name="T56" fmla="*/ 3 w 259"/>
                      <a:gd name="T57" fmla="*/ 218 h 230"/>
                      <a:gd name="T58" fmla="*/ 2 w 259"/>
                      <a:gd name="T59" fmla="*/ 229 h 230"/>
                      <a:gd name="T60" fmla="*/ 3 w 259"/>
                      <a:gd name="T61" fmla="*/ 209 h 230"/>
                      <a:gd name="T62" fmla="*/ 13 w 259"/>
                      <a:gd name="T63" fmla="*/ 181 h 230"/>
                      <a:gd name="T64" fmla="*/ 25 w 259"/>
                      <a:gd name="T65" fmla="*/ 162 h 230"/>
                      <a:gd name="T66" fmla="*/ 28 w 259"/>
                      <a:gd name="T67" fmla="*/ 154 h 230"/>
                      <a:gd name="T68" fmla="*/ 36 w 259"/>
                      <a:gd name="T69" fmla="*/ 138 h 230"/>
                      <a:gd name="T70" fmla="*/ 40 w 259"/>
                      <a:gd name="T71" fmla="*/ 129 h 230"/>
                      <a:gd name="T72" fmla="*/ 35 w 259"/>
                      <a:gd name="T73" fmla="*/ 134 h 230"/>
                      <a:gd name="T74" fmla="*/ 41 w 259"/>
                      <a:gd name="T75" fmla="*/ 125 h 230"/>
                      <a:gd name="T76" fmla="*/ 64 w 259"/>
                      <a:gd name="T77" fmla="*/ 105 h 230"/>
                      <a:gd name="T78" fmla="*/ 69 w 259"/>
                      <a:gd name="T79" fmla="*/ 83 h 230"/>
                      <a:gd name="T80" fmla="*/ 77 w 259"/>
                      <a:gd name="T81" fmla="*/ 63 h 230"/>
                      <a:gd name="T82" fmla="*/ 83 w 259"/>
                      <a:gd name="T83" fmla="*/ 47 h 230"/>
                      <a:gd name="T84" fmla="*/ 97 w 259"/>
                      <a:gd name="T85" fmla="*/ 39 h 230"/>
                      <a:gd name="T86" fmla="*/ 111 w 259"/>
                      <a:gd name="T87" fmla="*/ 27 h 230"/>
                      <a:gd name="T88" fmla="*/ 121 w 259"/>
                      <a:gd name="T89" fmla="*/ 0 h 230"/>
                      <a:gd name="T90" fmla="*/ 254 w 259"/>
                      <a:gd name="T91" fmla="*/ 0 h 230"/>
                      <a:gd name="T92" fmla="*/ 258 w 259"/>
                      <a:gd name="T93" fmla="*/ 12 h 2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259" h="230">
                        <a:moveTo>
                          <a:pt x="258" y="12"/>
                        </a:moveTo>
                        <a:lnTo>
                          <a:pt x="258" y="18"/>
                        </a:lnTo>
                        <a:lnTo>
                          <a:pt x="258" y="25"/>
                        </a:lnTo>
                        <a:lnTo>
                          <a:pt x="258" y="31"/>
                        </a:lnTo>
                        <a:lnTo>
                          <a:pt x="258" y="39"/>
                        </a:lnTo>
                        <a:lnTo>
                          <a:pt x="258" y="47"/>
                        </a:lnTo>
                        <a:lnTo>
                          <a:pt x="258" y="52"/>
                        </a:lnTo>
                        <a:lnTo>
                          <a:pt x="258" y="57"/>
                        </a:lnTo>
                        <a:lnTo>
                          <a:pt x="252" y="57"/>
                        </a:lnTo>
                        <a:lnTo>
                          <a:pt x="247" y="57"/>
                        </a:lnTo>
                        <a:lnTo>
                          <a:pt x="241" y="57"/>
                        </a:lnTo>
                        <a:lnTo>
                          <a:pt x="235" y="57"/>
                        </a:lnTo>
                        <a:lnTo>
                          <a:pt x="230" y="57"/>
                        </a:lnTo>
                        <a:lnTo>
                          <a:pt x="224" y="57"/>
                        </a:lnTo>
                        <a:lnTo>
                          <a:pt x="218" y="57"/>
                        </a:lnTo>
                        <a:lnTo>
                          <a:pt x="212" y="57"/>
                        </a:lnTo>
                        <a:lnTo>
                          <a:pt x="206" y="57"/>
                        </a:lnTo>
                        <a:lnTo>
                          <a:pt x="201" y="57"/>
                        </a:lnTo>
                        <a:lnTo>
                          <a:pt x="195" y="57"/>
                        </a:lnTo>
                        <a:lnTo>
                          <a:pt x="189" y="57"/>
                        </a:lnTo>
                        <a:lnTo>
                          <a:pt x="184" y="57"/>
                        </a:lnTo>
                        <a:lnTo>
                          <a:pt x="178" y="57"/>
                        </a:lnTo>
                        <a:lnTo>
                          <a:pt x="172" y="57"/>
                        </a:lnTo>
                        <a:lnTo>
                          <a:pt x="167" y="57"/>
                        </a:lnTo>
                        <a:lnTo>
                          <a:pt x="161" y="57"/>
                        </a:lnTo>
                        <a:lnTo>
                          <a:pt x="156" y="57"/>
                        </a:lnTo>
                        <a:lnTo>
                          <a:pt x="156" y="60"/>
                        </a:lnTo>
                        <a:lnTo>
                          <a:pt x="156" y="65"/>
                        </a:lnTo>
                        <a:lnTo>
                          <a:pt x="156" y="69"/>
                        </a:lnTo>
                        <a:lnTo>
                          <a:pt x="156" y="74"/>
                        </a:lnTo>
                        <a:lnTo>
                          <a:pt x="156" y="79"/>
                        </a:lnTo>
                        <a:lnTo>
                          <a:pt x="156" y="83"/>
                        </a:lnTo>
                        <a:lnTo>
                          <a:pt x="156" y="88"/>
                        </a:lnTo>
                        <a:lnTo>
                          <a:pt x="156" y="93"/>
                        </a:lnTo>
                        <a:lnTo>
                          <a:pt x="156" y="97"/>
                        </a:lnTo>
                        <a:lnTo>
                          <a:pt x="156" y="102"/>
                        </a:lnTo>
                        <a:lnTo>
                          <a:pt x="156" y="106"/>
                        </a:lnTo>
                        <a:lnTo>
                          <a:pt x="156" y="111"/>
                        </a:lnTo>
                        <a:lnTo>
                          <a:pt x="156" y="115"/>
                        </a:lnTo>
                        <a:lnTo>
                          <a:pt x="156" y="120"/>
                        </a:lnTo>
                        <a:lnTo>
                          <a:pt x="156" y="124"/>
                        </a:lnTo>
                        <a:lnTo>
                          <a:pt x="156" y="129"/>
                        </a:lnTo>
                        <a:lnTo>
                          <a:pt x="156" y="133"/>
                        </a:lnTo>
                        <a:lnTo>
                          <a:pt x="156" y="138"/>
                        </a:lnTo>
                        <a:lnTo>
                          <a:pt x="156" y="141"/>
                        </a:lnTo>
                        <a:lnTo>
                          <a:pt x="154" y="142"/>
                        </a:lnTo>
                        <a:lnTo>
                          <a:pt x="150" y="144"/>
                        </a:lnTo>
                        <a:lnTo>
                          <a:pt x="145" y="146"/>
                        </a:lnTo>
                        <a:lnTo>
                          <a:pt x="140" y="147"/>
                        </a:lnTo>
                        <a:lnTo>
                          <a:pt x="138" y="148"/>
                        </a:lnTo>
                        <a:lnTo>
                          <a:pt x="134" y="150"/>
                        </a:lnTo>
                        <a:lnTo>
                          <a:pt x="129" y="154"/>
                        </a:lnTo>
                        <a:lnTo>
                          <a:pt x="125" y="157"/>
                        </a:lnTo>
                        <a:lnTo>
                          <a:pt x="123" y="161"/>
                        </a:lnTo>
                        <a:lnTo>
                          <a:pt x="121" y="163"/>
                        </a:lnTo>
                        <a:lnTo>
                          <a:pt x="121" y="165"/>
                        </a:lnTo>
                        <a:lnTo>
                          <a:pt x="121" y="167"/>
                        </a:lnTo>
                        <a:lnTo>
                          <a:pt x="123" y="172"/>
                        </a:lnTo>
                        <a:lnTo>
                          <a:pt x="123" y="173"/>
                        </a:lnTo>
                        <a:lnTo>
                          <a:pt x="123" y="177"/>
                        </a:lnTo>
                        <a:lnTo>
                          <a:pt x="124" y="181"/>
                        </a:lnTo>
                        <a:lnTo>
                          <a:pt x="124" y="185"/>
                        </a:lnTo>
                        <a:lnTo>
                          <a:pt x="125" y="190"/>
                        </a:lnTo>
                        <a:lnTo>
                          <a:pt x="125" y="195"/>
                        </a:lnTo>
                        <a:lnTo>
                          <a:pt x="125" y="199"/>
                        </a:lnTo>
                        <a:lnTo>
                          <a:pt x="125" y="204"/>
                        </a:lnTo>
                        <a:lnTo>
                          <a:pt x="126" y="207"/>
                        </a:lnTo>
                        <a:lnTo>
                          <a:pt x="126" y="211"/>
                        </a:lnTo>
                        <a:lnTo>
                          <a:pt x="121" y="212"/>
                        </a:lnTo>
                        <a:lnTo>
                          <a:pt x="114" y="212"/>
                        </a:lnTo>
                        <a:lnTo>
                          <a:pt x="107" y="212"/>
                        </a:lnTo>
                        <a:lnTo>
                          <a:pt x="100" y="212"/>
                        </a:lnTo>
                        <a:lnTo>
                          <a:pt x="93" y="212"/>
                        </a:lnTo>
                        <a:lnTo>
                          <a:pt x="86" y="212"/>
                        </a:lnTo>
                        <a:lnTo>
                          <a:pt x="79" y="212"/>
                        </a:lnTo>
                        <a:lnTo>
                          <a:pt x="72" y="212"/>
                        </a:lnTo>
                        <a:lnTo>
                          <a:pt x="64" y="212"/>
                        </a:lnTo>
                        <a:lnTo>
                          <a:pt x="58" y="212"/>
                        </a:lnTo>
                        <a:lnTo>
                          <a:pt x="51" y="212"/>
                        </a:lnTo>
                        <a:lnTo>
                          <a:pt x="44" y="212"/>
                        </a:lnTo>
                        <a:lnTo>
                          <a:pt x="37" y="212"/>
                        </a:lnTo>
                        <a:lnTo>
                          <a:pt x="30" y="212"/>
                        </a:lnTo>
                        <a:lnTo>
                          <a:pt x="23" y="212"/>
                        </a:lnTo>
                        <a:lnTo>
                          <a:pt x="16" y="212"/>
                        </a:lnTo>
                        <a:lnTo>
                          <a:pt x="9" y="212"/>
                        </a:lnTo>
                        <a:lnTo>
                          <a:pt x="5" y="212"/>
                        </a:lnTo>
                        <a:lnTo>
                          <a:pt x="3" y="218"/>
                        </a:lnTo>
                        <a:lnTo>
                          <a:pt x="2" y="222"/>
                        </a:lnTo>
                        <a:lnTo>
                          <a:pt x="1" y="226"/>
                        </a:lnTo>
                        <a:lnTo>
                          <a:pt x="2" y="229"/>
                        </a:lnTo>
                        <a:lnTo>
                          <a:pt x="0" y="227"/>
                        </a:lnTo>
                        <a:lnTo>
                          <a:pt x="3" y="210"/>
                        </a:lnTo>
                        <a:lnTo>
                          <a:pt x="3" y="209"/>
                        </a:lnTo>
                        <a:lnTo>
                          <a:pt x="6" y="193"/>
                        </a:lnTo>
                        <a:lnTo>
                          <a:pt x="10" y="184"/>
                        </a:lnTo>
                        <a:lnTo>
                          <a:pt x="13" y="181"/>
                        </a:lnTo>
                        <a:lnTo>
                          <a:pt x="18" y="179"/>
                        </a:lnTo>
                        <a:lnTo>
                          <a:pt x="23" y="170"/>
                        </a:lnTo>
                        <a:lnTo>
                          <a:pt x="25" y="162"/>
                        </a:lnTo>
                        <a:lnTo>
                          <a:pt x="28" y="159"/>
                        </a:lnTo>
                        <a:lnTo>
                          <a:pt x="29" y="156"/>
                        </a:lnTo>
                        <a:lnTo>
                          <a:pt x="28" y="154"/>
                        </a:lnTo>
                        <a:lnTo>
                          <a:pt x="31" y="149"/>
                        </a:lnTo>
                        <a:lnTo>
                          <a:pt x="35" y="143"/>
                        </a:lnTo>
                        <a:lnTo>
                          <a:pt x="36" y="138"/>
                        </a:lnTo>
                        <a:lnTo>
                          <a:pt x="40" y="132"/>
                        </a:lnTo>
                        <a:lnTo>
                          <a:pt x="41" y="131"/>
                        </a:lnTo>
                        <a:lnTo>
                          <a:pt x="40" y="129"/>
                        </a:lnTo>
                        <a:lnTo>
                          <a:pt x="39" y="130"/>
                        </a:lnTo>
                        <a:lnTo>
                          <a:pt x="37" y="132"/>
                        </a:lnTo>
                        <a:lnTo>
                          <a:pt x="35" y="134"/>
                        </a:lnTo>
                        <a:lnTo>
                          <a:pt x="36" y="132"/>
                        </a:lnTo>
                        <a:lnTo>
                          <a:pt x="37" y="129"/>
                        </a:lnTo>
                        <a:lnTo>
                          <a:pt x="41" y="125"/>
                        </a:lnTo>
                        <a:lnTo>
                          <a:pt x="47" y="121"/>
                        </a:lnTo>
                        <a:lnTo>
                          <a:pt x="59" y="107"/>
                        </a:lnTo>
                        <a:lnTo>
                          <a:pt x="64" y="105"/>
                        </a:lnTo>
                        <a:lnTo>
                          <a:pt x="68" y="99"/>
                        </a:lnTo>
                        <a:lnTo>
                          <a:pt x="69" y="94"/>
                        </a:lnTo>
                        <a:lnTo>
                          <a:pt x="69" y="83"/>
                        </a:lnTo>
                        <a:lnTo>
                          <a:pt x="71" y="76"/>
                        </a:lnTo>
                        <a:lnTo>
                          <a:pt x="74" y="72"/>
                        </a:lnTo>
                        <a:lnTo>
                          <a:pt x="77" y="63"/>
                        </a:lnTo>
                        <a:lnTo>
                          <a:pt x="79" y="59"/>
                        </a:lnTo>
                        <a:lnTo>
                          <a:pt x="81" y="51"/>
                        </a:lnTo>
                        <a:lnTo>
                          <a:pt x="83" y="47"/>
                        </a:lnTo>
                        <a:lnTo>
                          <a:pt x="86" y="46"/>
                        </a:lnTo>
                        <a:lnTo>
                          <a:pt x="90" y="42"/>
                        </a:lnTo>
                        <a:lnTo>
                          <a:pt x="97" y="39"/>
                        </a:lnTo>
                        <a:lnTo>
                          <a:pt x="105" y="35"/>
                        </a:lnTo>
                        <a:lnTo>
                          <a:pt x="109" y="31"/>
                        </a:lnTo>
                        <a:lnTo>
                          <a:pt x="111" y="27"/>
                        </a:lnTo>
                        <a:lnTo>
                          <a:pt x="114" y="17"/>
                        </a:lnTo>
                        <a:lnTo>
                          <a:pt x="118" y="7"/>
                        </a:lnTo>
                        <a:lnTo>
                          <a:pt x="121" y="0"/>
                        </a:lnTo>
                        <a:lnTo>
                          <a:pt x="254" y="0"/>
                        </a:lnTo>
                        <a:lnTo>
                          <a:pt x="254" y="0"/>
                        </a:lnTo>
                        <a:lnTo>
                          <a:pt x="254" y="0"/>
                        </a:lnTo>
                        <a:lnTo>
                          <a:pt x="258" y="0"/>
                        </a:lnTo>
                        <a:lnTo>
                          <a:pt x="258" y="5"/>
                        </a:lnTo>
                        <a:lnTo>
                          <a:pt x="258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57" name="Freeform 1051">
                    <a:extLst>
                      <a:ext uri="{FF2B5EF4-FFF2-40B4-BE49-F238E27FC236}">
                        <a16:creationId xmlns:a16="http://schemas.microsoft.com/office/drawing/2014/main" id="{AA591D0D-1B79-3A3F-8FB1-BC9D26D2BDD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907258" y="9329821"/>
                    <a:ext cx="571265" cy="439435"/>
                  </a:xfrm>
                  <a:custGeom>
                    <a:avLst/>
                    <a:gdLst>
                      <a:gd name="T0" fmla="*/ 184 w 459"/>
                      <a:gd name="T1" fmla="*/ 7 h 353"/>
                      <a:gd name="T2" fmla="*/ 192 w 459"/>
                      <a:gd name="T3" fmla="*/ 12 h 353"/>
                      <a:gd name="T4" fmla="*/ 206 w 459"/>
                      <a:gd name="T5" fmla="*/ 12 h 353"/>
                      <a:gd name="T6" fmla="*/ 225 w 459"/>
                      <a:gd name="T7" fmla="*/ 17 h 353"/>
                      <a:gd name="T8" fmla="*/ 248 w 459"/>
                      <a:gd name="T9" fmla="*/ 36 h 353"/>
                      <a:gd name="T10" fmla="*/ 273 w 459"/>
                      <a:gd name="T11" fmla="*/ 63 h 353"/>
                      <a:gd name="T12" fmla="*/ 287 w 459"/>
                      <a:gd name="T13" fmla="*/ 75 h 353"/>
                      <a:gd name="T14" fmla="*/ 269 w 459"/>
                      <a:gd name="T15" fmla="*/ 99 h 353"/>
                      <a:gd name="T16" fmla="*/ 269 w 459"/>
                      <a:gd name="T17" fmla="*/ 121 h 353"/>
                      <a:gd name="T18" fmla="*/ 284 w 459"/>
                      <a:gd name="T19" fmla="*/ 121 h 353"/>
                      <a:gd name="T20" fmla="*/ 299 w 459"/>
                      <a:gd name="T21" fmla="*/ 121 h 353"/>
                      <a:gd name="T22" fmla="*/ 300 w 459"/>
                      <a:gd name="T23" fmla="*/ 126 h 353"/>
                      <a:gd name="T24" fmla="*/ 297 w 459"/>
                      <a:gd name="T25" fmla="*/ 137 h 353"/>
                      <a:gd name="T26" fmla="*/ 306 w 459"/>
                      <a:gd name="T27" fmla="*/ 151 h 353"/>
                      <a:gd name="T28" fmla="*/ 318 w 459"/>
                      <a:gd name="T29" fmla="*/ 168 h 353"/>
                      <a:gd name="T30" fmla="*/ 336 w 459"/>
                      <a:gd name="T31" fmla="*/ 183 h 353"/>
                      <a:gd name="T32" fmla="*/ 374 w 459"/>
                      <a:gd name="T33" fmla="*/ 195 h 353"/>
                      <a:gd name="T34" fmla="*/ 426 w 459"/>
                      <a:gd name="T35" fmla="*/ 213 h 353"/>
                      <a:gd name="T36" fmla="*/ 451 w 459"/>
                      <a:gd name="T37" fmla="*/ 221 h 353"/>
                      <a:gd name="T38" fmla="*/ 410 w 459"/>
                      <a:gd name="T39" fmla="*/ 259 h 353"/>
                      <a:gd name="T40" fmla="*/ 371 w 459"/>
                      <a:gd name="T41" fmla="*/ 302 h 353"/>
                      <a:gd name="T42" fmla="*/ 337 w 459"/>
                      <a:gd name="T43" fmla="*/ 307 h 353"/>
                      <a:gd name="T44" fmla="*/ 322 w 459"/>
                      <a:gd name="T45" fmla="*/ 310 h 353"/>
                      <a:gd name="T46" fmla="*/ 303 w 459"/>
                      <a:gd name="T47" fmla="*/ 325 h 353"/>
                      <a:gd name="T48" fmla="*/ 276 w 459"/>
                      <a:gd name="T49" fmla="*/ 332 h 353"/>
                      <a:gd name="T50" fmla="*/ 256 w 459"/>
                      <a:gd name="T51" fmla="*/ 338 h 353"/>
                      <a:gd name="T52" fmla="*/ 245 w 459"/>
                      <a:gd name="T53" fmla="*/ 334 h 353"/>
                      <a:gd name="T54" fmla="*/ 214 w 459"/>
                      <a:gd name="T55" fmla="*/ 338 h 353"/>
                      <a:gd name="T56" fmla="*/ 198 w 459"/>
                      <a:gd name="T57" fmla="*/ 352 h 353"/>
                      <a:gd name="T58" fmla="*/ 171 w 459"/>
                      <a:gd name="T59" fmla="*/ 348 h 353"/>
                      <a:gd name="T60" fmla="*/ 145 w 459"/>
                      <a:gd name="T61" fmla="*/ 340 h 353"/>
                      <a:gd name="T62" fmla="*/ 117 w 459"/>
                      <a:gd name="T63" fmla="*/ 323 h 353"/>
                      <a:gd name="T64" fmla="*/ 92 w 459"/>
                      <a:gd name="T65" fmla="*/ 322 h 353"/>
                      <a:gd name="T66" fmla="*/ 84 w 459"/>
                      <a:gd name="T67" fmla="*/ 307 h 353"/>
                      <a:gd name="T68" fmla="*/ 83 w 459"/>
                      <a:gd name="T69" fmla="*/ 295 h 353"/>
                      <a:gd name="T70" fmla="*/ 69 w 459"/>
                      <a:gd name="T71" fmla="*/ 294 h 353"/>
                      <a:gd name="T72" fmla="*/ 66 w 459"/>
                      <a:gd name="T73" fmla="*/ 288 h 353"/>
                      <a:gd name="T74" fmla="*/ 58 w 459"/>
                      <a:gd name="T75" fmla="*/ 270 h 353"/>
                      <a:gd name="T76" fmla="*/ 47 w 459"/>
                      <a:gd name="T77" fmla="*/ 251 h 353"/>
                      <a:gd name="T78" fmla="*/ 31 w 459"/>
                      <a:gd name="T79" fmla="*/ 235 h 353"/>
                      <a:gd name="T80" fmla="*/ 18 w 459"/>
                      <a:gd name="T81" fmla="*/ 223 h 353"/>
                      <a:gd name="T82" fmla="*/ 0 w 459"/>
                      <a:gd name="T83" fmla="*/ 217 h 353"/>
                      <a:gd name="T84" fmla="*/ 6 w 459"/>
                      <a:gd name="T85" fmla="*/ 201 h 353"/>
                      <a:gd name="T86" fmla="*/ 23 w 459"/>
                      <a:gd name="T87" fmla="*/ 200 h 353"/>
                      <a:gd name="T88" fmla="*/ 33 w 459"/>
                      <a:gd name="T89" fmla="*/ 193 h 353"/>
                      <a:gd name="T90" fmla="*/ 33 w 459"/>
                      <a:gd name="T91" fmla="*/ 168 h 353"/>
                      <a:gd name="T92" fmla="*/ 39 w 459"/>
                      <a:gd name="T93" fmla="*/ 148 h 353"/>
                      <a:gd name="T94" fmla="*/ 43 w 459"/>
                      <a:gd name="T95" fmla="*/ 127 h 353"/>
                      <a:gd name="T96" fmla="*/ 53 w 459"/>
                      <a:gd name="T97" fmla="*/ 128 h 353"/>
                      <a:gd name="T98" fmla="*/ 59 w 459"/>
                      <a:gd name="T99" fmla="*/ 116 h 353"/>
                      <a:gd name="T100" fmla="*/ 64 w 459"/>
                      <a:gd name="T101" fmla="*/ 96 h 353"/>
                      <a:gd name="T102" fmla="*/ 81 w 459"/>
                      <a:gd name="T103" fmla="*/ 70 h 353"/>
                      <a:gd name="T104" fmla="*/ 95 w 459"/>
                      <a:gd name="T105" fmla="*/ 66 h 353"/>
                      <a:gd name="T106" fmla="*/ 100 w 459"/>
                      <a:gd name="T107" fmla="*/ 46 h 353"/>
                      <a:gd name="T108" fmla="*/ 105 w 459"/>
                      <a:gd name="T109" fmla="*/ 28 h 353"/>
                      <a:gd name="T110" fmla="*/ 120 w 459"/>
                      <a:gd name="T111" fmla="*/ 18 h 353"/>
                      <a:gd name="T112" fmla="*/ 127 w 459"/>
                      <a:gd name="T113" fmla="*/ 13 h 353"/>
                      <a:gd name="T114" fmla="*/ 140 w 459"/>
                      <a:gd name="T115" fmla="*/ 23 h 353"/>
                      <a:gd name="T116" fmla="*/ 151 w 459"/>
                      <a:gd name="T117" fmla="*/ 2 h 353"/>
                      <a:gd name="T118" fmla="*/ 159 w 459"/>
                      <a:gd name="T119" fmla="*/ 7 h 3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459" h="353">
                        <a:moveTo>
                          <a:pt x="166" y="13"/>
                        </a:moveTo>
                        <a:lnTo>
                          <a:pt x="168" y="13"/>
                        </a:lnTo>
                        <a:lnTo>
                          <a:pt x="178" y="12"/>
                        </a:lnTo>
                        <a:lnTo>
                          <a:pt x="183" y="9"/>
                        </a:lnTo>
                        <a:lnTo>
                          <a:pt x="184" y="7"/>
                        </a:lnTo>
                        <a:lnTo>
                          <a:pt x="185" y="7"/>
                        </a:lnTo>
                        <a:lnTo>
                          <a:pt x="187" y="9"/>
                        </a:lnTo>
                        <a:lnTo>
                          <a:pt x="188" y="11"/>
                        </a:lnTo>
                        <a:lnTo>
                          <a:pt x="189" y="12"/>
                        </a:lnTo>
                        <a:lnTo>
                          <a:pt x="192" y="12"/>
                        </a:lnTo>
                        <a:lnTo>
                          <a:pt x="197" y="11"/>
                        </a:lnTo>
                        <a:lnTo>
                          <a:pt x="200" y="11"/>
                        </a:lnTo>
                        <a:lnTo>
                          <a:pt x="202" y="11"/>
                        </a:lnTo>
                        <a:lnTo>
                          <a:pt x="204" y="12"/>
                        </a:lnTo>
                        <a:lnTo>
                          <a:pt x="206" y="12"/>
                        </a:lnTo>
                        <a:lnTo>
                          <a:pt x="211" y="13"/>
                        </a:lnTo>
                        <a:lnTo>
                          <a:pt x="216" y="13"/>
                        </a:lnTo>
                        <a:lnTo>
                          <a:pt x="219" y="13"/>
                        </a:lnTo>
                        <a:lnTo>
                          <a:pt x="221" y="13"/>
                        </a:lnTo>
                        <a:lnTo>
                          <a:pt x="225" y="17"/>
                        </a:lnTo>
                        <a:lnTo>
                          <a:pt x="230" y="20"/>
                        </a:lnTo>
                        <a:lnTo>
                          <a:pt x="237" y="23"/>
                        </a:lnTo>
                        <a:lnTo>
                          <a:pt x="239" y="24"/>
                        </a:lnTo>
                        <a:lnTo>
                          <a:pt x="243" y="28"/>
                        </a:lnTo>
                        <a:lnTo>
                          <a:pt x="248" y="36"/>
                        </a:lnTo>
                        <a:lnTo>
                          <a:pt x="256" y="43"/>
                        </a:lnTo>
                        <a:lnTo>
                          <a:pt x="264" y="48"/>
                        </a:lnTo>
                        <a:lnTo>
                          <a:pt x="268" y="53"/>
                        </a:lnTo>
                        <a:lnTo>
                          <a:pt x="271" y="58"/>
                        </a:lnTo>
                        <a:lnTo>
                          <a:pt x="273" y="63"/>
                        </a:lnTo>
                        <a:lnTo>
                          <a:pt x="277" y="64"/>
                        </a:lnTo>
                        <a:lnTo>
                          <a:pt x="279" y="65"/>
                        </a:lnTo>
                        <a:lnTo>
                          <a:pt x="282" y="69"/>
                        </a:lnTo>
                        <a:lnTo>
                          <a:pt x="284" y="72"/>
                        </a:lnTo>
                        <a:lnTo>
                          <a:pt x="287" y="75"/>
                        </a:lnTo>
                        <a:lnTo>
                          <a:pt x="284" y="80"/>
                        </a:lnTo>
                        <a:lnTo>
                          <a:pt x="280" y="86"/>
                        </a:lnTo>
                        <a:lnTo>
                          <a:pt x="276" y="93"/>
                        </a:lnTo>
                        <a:lnTo>
                          <a:pt x="273" y="94"/>
                        </a:lnTo>
                        <a:lnTo>
                          <a:pt x="269" y="99"/>
                        </a:lnTo>
                        <a:lnTo>
                          <a:pt x="269" y="100"/>
                        </a:lnTo>
                        <a:lnTo>
                          <a:pt x="268" y="102"/>
                        </a:lnTo>
                        <a:lnTo>
                          <a:pt x="268" y="108"/>
                        </a:lnTo>
                        <a:lnTo>
                          <a:pt x="269" y="115"/>
                        </a:lnTo>
                        <a:lnTo>
                          <a:pt x="269" y="121"/>
                        </a:lnTo>
                        <a:lnTo>
                          <a:pt x="271" y="122"/>
                        </a:lnTo>
                        <a:lnTo>
                          <a:pt x="274" y="122"/>
                        </a:lnTo>
                        <a:lnTo>
                          <a:pt x="277" y="122"/>
                        </a:lnTo>
                        <a:lnTo>
                          <a:pt x="280" y="121"/>
                        </a:lnTo>
                        <a:lnTo>
                          <a:pt x="284" y="121"/>
                        </a:lnTo>
                        <a:lnTo>
                          <a:pt x="289" y="120"/>
                        </a:lnTo>
                        <a:lnTo>
                          <a:pt x="293" y="118"/>
                        </a:lnTo>
                        <a:lnTo>
                          <a:pt x="295" y="118"/>
                        </a:lnTo>
                        <a:lnTo>
                          <a:pt x="298" y="120"/>
                        </a:lnTo>
                        <a:lnTo>
                          <a:pt x="299" y="121"/>
                        </a:lnTo>
                        <a:lnTo>
                          <a:pt x="301" y="121"/>
                        </a:lnTo>
                        <a:lnTo>
                          <a:pt x="304" y="121"/>
                        </a:lnTo>
                        <a:lnTo>
                          <a:pt x="303" y="122"/>
                        </a:lnTo>
                        <a:lnTo>
                          <a:pt x="302" y="124"/>
                        </a:lnTo>
                        <a:lnTo>
                          <a:pt x="300" y="126"/>
                        </a:lnTo>
                        <a:lnTo>
                          <a:pt x="299" y="127"/>
                        </a:lnTo>
                        <a:lnTo>
                          <a:pt x="295" y="133"/>
                        </a:lnTo>
                        <a:lnTo>
                          <a:pt x="295" y="133"/>
                        </a:lnTo>
                        <a:lnTo>
                          <a:pt x="295" y="134"/>
                        </a:lnTo>
                        <a:lnTo>
                          <a:pt x="297" y="137"/>
                        </a:lnTo>
                        <a:lnTo>
                          <a:pt x="299" y="140"/>
                        </a:lnTo>
                        <a:lnTo>
                          <a:pt x="300" y="144"/>
                        </a:lnTo>
                        <a:lnTo>
                          <a:pt x="301" y="146"/>
                        </a:lnTo>
                        <a:lnTo>
                          <a:pt x="303" y="148"/>
                        </a:lnTo>
                        <a:lnTo>
                          <a:pt x="306" y="151"/>
                        </a:lnTo>
                        <a:lnTo>
                          <a:pt x="308" y="154"/>
                        </a:lnTo>
                        <a:lnTo>
                          <a:pt x="311" y="156"/>
                        </a:lnTo>
                        <a:lnTo>
                          <a:pt x="313" y="159"/>
                        </a:lnTo>
                        <a:lnTo>
                          <a:pt x="315" y="164"/>
                        </a:lnTo>
                        <a:lnTo>
                          <a:pt x="318" y="168"/>
                        </a:lnTo>
                        <a:lnTo>
                          <a:pt x="321" y="171"/>
                        </a:lnTo>
                        <a:lnTo>
                          <a:pt x="324" y="172"/>
                        </a:lnTo>
                        <a:lnTo>
                          <a:pt x="325" y="172"/>
                        </a:lnTo>
                        <a:lnTo>
                          <a:pt x="331" y="178"/>
                        </a:lnTo>
                        <a:lnTo>
                          <a:pt x="336" y="183"/>
                        </a:lnTo>
                        <a:lnTo>
                          <a:pt x="337" y="183"/>
                        </a:lnTo>
                        <a:lnTo>
                          <a:pt x="346" y="186"/>
                        </a:lnTo>
                        <a:lnTo>
                          <a:pt x="356" y="189"/>
                        </a:lnTo>
                        <a:lnTo>
                          <a:pt x="364" y="192"/>
                        </a:lnTo>
                        <a:lnTo>
                          <a:pt x="374" y="195"/>
                        </a:lnTo>
                        <a:lnTo>
                          <a:pt x="384" y="199"/>
                        </a:lnTo>
                        <a:lnTo>
                          <a:pt x="393" y="202"/>
                        </a:lnTo>
                        <a:lnTo>
                          <a:pt x="407" y="206"/>
                        </a:lnTo>
                        <a:lnTo>
                          <a:pt x="418" y="210"/>
                        </a:lnTo>
                        <a:lnTo>
                          <a:pt x="426" y="213"/>
                        </a:lnTo>
                        <a:lnTo>
                          <a:pt x="428" y="214"/>
                        </a:lnTo>
                        <a:lnTo>
                          <a:pt x="438" y="214"/>
                        </a:lnTo>
                        <a:lnTo>
                          <a:pt x="448" y="214"/>
                        </a:lnTo>
                        <a:lnTo>
                          <a:pt x="458" y="214"/>
                        </a:lnTo>
                        <a:lnTo>
                          <a:pt x="451" y="221"/>
                        </a:lnTo>
                        <a:lnTo>
                          <a:pt x="442" y="229"/>
                        </a:lnTo>
                        <a:lnTo>
                          <a:pt x="433" y="238"/>
                        </a:lnTo>
                        <a:lnTo>
                          <a:pt x="428" y="243"/>
                        </a:lnTo>
                        <a:lnTo>
                          <a:pt x="419" y="252"/>
                        </a:lnTo>
                        <a:lnTo>
                          <a:pt x="410" y="259"/>
                        </a:lnTo>
                        <a:lnTo>
                          <a:pt x="403" y="267"/>
                        </a:lnTo>
                        <a:lnTo>
                          <a:pt x="396" y="275"/>
                        </a:lnTo>
                        <a:lnTo>
                          <a:pt x="387" y="285"/>
                        </a:lnTo>
                        <a:lnTo>
                          <a:pt x="381" y="291"/>
                        </a:lnTo>
                        <a:lnTo>
                          <a:pt x="371" y="302"/>
                        </a:lnTo>
                        <a:lnTo>
                          <a:pt x="365" y="308"/>
                        </a:lnTo>
                        <a:lnTo>
                          <a:pt x="365" y="308"/>
                        </a:lnTo>
                        <a:lnTo>
                          <a:pt x="356" y="308"/>
                        </a:lnTo>
                        <a:lnTo>
                          <a:pt x="347" y="308"/>
                        </a:lnTo>
                        <a:lnTo>
                          <a:pt x="337" y="307"/>
                        </a:lnTo>
                        <a:lnTo>
                          <a:pt x="336" y="307"/>
                        </a:lnTo>
                        <a:lnTo>
                          <a:pt x="333" y="308"/>
                        </a:lnTo>
                        <a:lnTo>
                          <a:pt x="331" y="308"/>
                        </a:lnTo>
                        <a:lnTo>
                          <a:pt x="324" y="310"/>
                        </a:lnTo>
                        <a:lnTo>
                          <a:pt x="322" y="310"/>
                        </a:lnTo>
                        <a:lnTo>
                          <a:pt x="316" y="313"/>
                        </a:lnTo>
                        <a:lnTo>
                          <a:pt x="310" y="316"/>
                        </a:lnTo>
                        <a:lnTo>
                          <a:pt x="306" y="319"/>
                        </a:lnTo>
                        <a:lnTo>
                          <a:pt x="304" y="322"/>
                        </a:lnTo>
                        <a:lnTo>
                          <a:pt x="303" y="325"/>
                        </a:lnTo>
                        <a:lnTo>
                          <a:pt x="302" y="326"/>
                        </a:lnTo>
                        <a:lnTo>
                          <a:pt x="299" y="327"/>
                        </a:lnTo>
                        <a:lnTo>
                          <a:pt x="286" y="330"/>
                        </a:lnTo>
                        <a:lnTo>
                          <a:pt x="282" y="330"/>
                        </a:lnTo>
                        <a:lnTo>
                          <a:pt x="276" y="332"/>
                        </a:lnTo>
                        <a:lnTo>
                          <a:pt x="272" y="335"/>
                        </a:lnTo>
                        <a:lnTo>
                          <a:pt x="272" y="337"/>
                        </a:lnTo>
                        <a:lnTo>
                          <a:pt x="267" y="337"/>
                        </a:lnTo>
                        <a:lnTo>
                          <a:pt x="259" y="337"/>
                        </a:lnTo>
                        <a:lnTo>
                          <a:pt x="256" y="338"/>
                        </a:lnTo>
                        <a:lnTo>
                          <a:pt x="255" y="338"/>
                        </a:lnTo>
                        <a:lnTo>
                          <a:pt x="252" y="338"/>
                        </a:lnTo>
                        <a:lnTo>
                          <a:pt x="249" y="337"/>
                        </a:lnTo>
                        <a:lnTo>
                          <a:pt x="247" y="337"/>
                        </a:lnTo>
                        <a:lnTo>
                          <a:pt x="245" y="334"/>
                        </a:lnTo>
                        <a:lnTo>
                          <a:pt x="241" y="330"/>
                        </a:lnTo>
                        <a:lnTo>
                          <a:pt x="237" y="328"/>
                        </a:lnTo>
                        <a:lnTo>
                          <a:pt x="230" y="330"/>
                        </a:lnTo>
                        <a:lnTo>
                          <a:pt x="224" y="333"/>
                        </a:lnTo>
                        <a:lnTo>
                          <a:pt x="214" y="338"/>
                        </a:lnTo>
                        <a:lnTo>
                          <a:pt x="209" y="341"/>
                        </a:lnTo>
                        <a:lnTo>
                          <a:pt x="208" y="343"/>
                        </a:lnTo>
                        <a:lnTo>
                          <a:pt x="203" y="349"/>
                        </a:lnTo>
                        <a:lnTo>
                          <a:pt x="200" y="352"/>
                        </a:lnTo>
                        <a:lnTo>
                          <a:pt x="198" y="352"/>
                        </a:lnTo>
                        <a:lnTo>
                          <a:pt x="190" y="352"/>
                        </a:lnTo>
                        <a:lnTo>
                          <a:pt x="187" y="351"/>
                        </a:lnTo>
                        <a:lnTo>
                          <a:pt x="182" y="351"/>
                        </a:lnTo>
                        <a:lnTo>
                          <a:pt x="176" y="350"/>
                        </a:lnTo>
                        <a:lnTo>
                          <a:pt x="171" y="348"/>
                        </a:lnTo>
                        <a:lnTo>
                          <a:pt x="167" y="348"/>
                        </a:lnTo>
                        <a:lnTo>
                          <a:pt x="160" y="347"/>
                        </a:lnTo>
                        <a:lnTo>
                          <a:pt x="156" y="347"/>
                        </a:lnTo>
                        <a:lnTo>
                          <a:pt x="151" y="344"/>
                        </a:lnTo>
                        <a:lnTo>
                          <a:pt x="145" y="340"/>
                        </a:lnTo>
                        <a:lnTo>
                          <a:pt x="140" y="337"/>
                        </a:lnTo>
                        <a:lnTo>
                          <a:pt x="133" y="333"/>
                        </a:lnTo>
                        <a:lnTo>
                          <a:pt x="127" y="328"/>
                        </a:lnTo>
                        <a:lnTo>
                          <a:pt x="119" y="324"/>
                        </a:lnTo>
                        <a:lnTo>
                          <a:pt x="117" y="323"/>
                        </a:lnTo>
                        <a:lnTo>
                          <a:pt x="116" y="323"/>
                        </a:lnTo>
                        <a:lnTo>
                          <a:pt x="109" y="322"/>
                        </a:lnTo>
                        <a:lnTo>
                          <a:pt x="100" y="322"/>
                        </a:lnTo>
                        <a:lnTo>
                          <a:pt x="94" y="322"/>
                        </a:lnTo>
                        <a:lnTo>
                          <a:pt x="92" y="322"/>
                        </a:lnTo>
                        <a:lnTo>
                          <a:pt x="91" y="321"/>
                        </a:lnTo>
                        <a:lnTo>
                          <a:pt x="89" y="317"/>
                        </a:lnTo>
                        <a:lnTo>
                          <a:pt x="86" y="315"/>
                        </a:lnTo>
                        <a:lnTo>
                          <a:pt x="84" y="311"/>
                        </a:lnTo>
                        <a:lnTo>
                          <a:pt x="84" y="307"/>
                        </a:lnTo>
                        <a:lnTo>
                          <a:pt x="85" y="302"/>
                        </a:lnTo>
                        <a:lnTo>
                          <a:pt x="85" y="300"/>
                        </a:lnTo>
                        <a:lnTo>
                          <a:pt x="85" y="299"/>
                        </a:lnTo>
                        <a:lnTo>
                          <a:pt x="85" y="297"/>
                        </a:lnTo>
                        <a:lnTo>
                          <a:pt x="83" y="295"/>
                        </a:lnTo>
                        <a:lnTo>
                          <a:pt x="75" y="293"/>
                        </a:lnTo>
                        <a:lnTo>
                          <a:pt x="74" y="293"/>
                        </a:lnTo>
                        <a:lnTo>
                          <a:pt x="72" y="294"/>
                        </a:lnTo>
                        <a:lnTo>
                          <a:pt x="70" y="294"/>
                        </a:lnTo>
                        <a:lnTo>
                          <a:pt x="69" y="294"/>
                        </a:lnTo>
                        <a:lnTo>
                          <a:pt x="69" y="293"/>
                        </a:lnTo>
                        <a:lnTo>
                          <a:pt x="69" y="291"/>
                        </a:lnTo>
                        <a:lnTo>
                          <a:pt x="69" y="291"/>
                        </a:lnTo>
                        <a:lnTo>
                          <a:pt x="68" y="290"/>
                        </a:lnTo>
                        <a:lnTo>
                          <a:pt x="66" y="288"/>
                        </a:lnTo>
                        <a:lnTo>
                          <a:pt x="63" y="285"/>
                        </a:lnTo>
                        <a:lnTo>
                          <a:pt x="61" y="282"/>
                        </a:lnTo>
                        <a:lnTo>
                          <a:pt x="60" y="279"/>
                        </a:lnTo>
                        <a:lnTo>
                          <a:pt x="59" y="274"/>
                        </a:lnTo>
                        <a:lnTo>
                          <a:pt x="58" y="270"/>
                        </a:lnTo>
                        <a:lnTo>
                          <a:pt x="56" y="266"/>
                        </a:lnTo>
                        <a:lnTo>
                          <a:pt x="53" y="258"/>
                        </a:lnTo>
                        <a:lnTo>
                          <a:pt x="52" y="254"/>
                        </a:lnTo>
                        <a:lnTo>
                          <a:pt x="50" y="253"/>
                        </a:lnTo>
                        <a:lnTo>
                          <a:pt x="47" y="251"/>
                        </a:lnTo>
                        <a:lnTo>
                          <a:pt x="45" y="247"/>
                        </a:lnTo>
                        <a:lnTo>
                          <a:pt x="39" y="244"/>
                        </a:lnTo>
                        <a:lnTo>
                          <a:pt x="36" y="242"/>
                        </a:lnTo>
                        <a:lnTo>
                          <a:pt x="32" y="237"/>
                        </a:lnTo>
                        <a:lnTo>
                          <a:pt x="31" y="235"/>
                        </a:lnTo>
                        <a:lnTo>
                          <a:pt x="31" y="233"/>
                        </a:lnTo>
                        <a:lnTo>
                          <a:pt x="30" y="231"/>
                        </a:lnTo>
                        <a:lnTo>
                          <a:pt x="27" y="229"/>
                        </a:lnTo>
                        <a:lnTo>
                          <a:pt x="20" y="223"/>
                        </a:lnTo>
                        <a:lnTo>
                          <a:pt x="18" y="223"/>
                        </a:lnTo>
                        <a:lnTo>
                          <a:pt x="15" y="223"/>
                        </a:lnTo>
                        <a:lnTo>
                          <a:pt x="11" y="222"/>
                        </a:lnTo>
                        <a:lnTo>
                          <a:pt x="6" y="221"/>
                        </a:lnTo>
                        <a:lnTo>
                          <a:pt x="2" y="219"/>
                        </a:lnTo>
                        <a:lnTo>
                          <a:pt x="0" y="217"/>
                        </a:lnTo>
                        <a:lnTo>
                          <a:pt x="0" y="217"/>
                        </a:lnTo>
                        <a:lnTo>
                          <a:pt x="0" y="215"/>
                        </a:lnTo>
                        <a:lnTo>
                          <a:pt x="1" y="212"/>
                        </a:lnTo>
                        <a:lnTo>
                          <a:pt x="4" y="206"/>
                        </a:lnTo>
                        <a:lnTo>
                          <a:pt x="6" y="201"/>
                        </a:lnTo>
                        <a:lnTo>
                          <a:pt x="8" y="200"/>
                        </a:lnTo>
                        <a:lnTo>
                          <a:pt x="12" y="200"/>
                        </a:lnTo>
                        <a:lnTo>
                          <a:pt x="16" y="200"/>
                        </a:lnTo>
                        <a:lnTo>
                          <a:pt x="19" y="200"/>
                        </a:lnTo>
                        <a:lnTo>
                          <a:pt x="23" y="200"/>
                        </a:lnTo>
                        <a:lnTo>
                          <a:pt x="28" y="200"/>
                        </a:lnTo>
                        <a:lnTo>
                          <a:pt x="31" y="198"/>
                        </a:lnTo>
                        <a:lnTo>
                          <a:pt x="32" y="196"/>
                        </a:lnTo>
                        <a:lnTo>
                          <a:pt x="33" y="196"/>
                        </a:lnTo>
                        <a:lnTo>
                          <a:pt x="33" y="193"/>
                        </a:lnTo>
                        <a:lnTo>
                          <a:pt x="33" y="190"/>
                        </a:lnTo>
                        <a:lnTo>
                          <a:pt x="33" y="181"/>
                        </a:lnTo>
                        <a:lnTo>
                          <a:pt x="33" y="176"/>
                        </a:lnTo>
                        <a:lnTo>
                          <a:pt x="33" y="170"/>
                        </a:lnTo>
                        <a:lnTo>
                          <a:pt x="33" y="168"/>
                        </a:lnTo>
                        <a:lnTo>
                          <a:pt x="33" y="167"/>
                        </a:lnTo>
                        <a:lnTo>
                          <a:pt x="34" y="160"/>
                        </a:lnTo>
                        <a:lnTo>
                          <a:pt x="35" y="156"/>
                        </a:lnTo>
                        <a:lnTo>
                          <a:pt x="36" y="154"/>
                        </a:lnTo>
                        <a:lnTo>
                          <a:pt x="39" y="148"/>
                        </a:lnTo>
                        <a:lnTo>
                          <a:pt x="39" y="146"/>
                        </a:lnTo>
                        <a:lnTo>
                          <a:pt x="40" y="144"/>
                        </a:lnTo>
                        <a:lnTo>
                          <a:pt x="39" y="135"/>
                        </a:lnTo>
                        <a:lnTo>
                          <a:pt x="41" y="132"/>
                        </a:lnTo>
                        <a:lnTo>
                          <a:pt x="43" y="127"/>
                        </a:lnTo>
                        <a:lnTo>
                          <a:pt x="46" y="126"/>
                        </a:lnTo>
                        <a:lnTo>
                          <a:pt x="47" y="124"/>
                        </a:lnTo>
                        <a:lnTo>
                          <a:pt x="48" y="125"/>
                        </a:lnTo>
                        <a:lnTo>
                          <a:pt x="51" y="127"/>
                        </a:lnTo>
                        <a:lnTo>
                          <a:pt x="53" y="128"/>
                        </a:lnTo>
                        <a:lnTo>
                          <a:pt x="55" y="128"/>
                        </a:lnTo>
                        <a:lnTo>
                          <a:pt x="57" y="127"/>
                        </a:lnTo>
                        <a:lnTo>
                          <a:pt x="58" y="125"/>
                        </a:lnTo>
                        <a:lnTo>
                          <a:pt x="58" y="122"/>
                        </a:lnTo>
                        <a:lnTo>
                          <a:pt x="59" y="116"/>
                        </a:lnTo>
                        <a:lnTo>
                          <a:pt x="59" y="112"/>
                        </a:lnTo>
                        <a:lnTo>
                          <a:pt x="61" y="108"/>
                        </a:lnTo>
                        <a:lnTo>
                          <a:pt x="63" y="102"/>
                        </a:lnTo>
                        <a:lnTo>
                          <a:pt x="63" y="97"/>
                        </a:lnTo>
                        <a:lnTo>
                          <a:pt x="64" y="96"/>
                        </a:lnTo>
                        <a:lnTo>
                          <a:pt x="68" y="91"/>
                        </a:lnTo>
                        <a:lnTo>
                          <a:pt x="72" y="85"/>
                        </a:lnTo>
                        <a:lnTo>
                          <a:pt x="74" y="80"/>
                        </a:lnTo>
                        <a:lnTo>
                          <a:pt x="79" y="73"/>
                        </a:lnTo>
                        <a:lnTo>
                          <a:pt x="81" y="70"/>
                        </a:lnTo>
                        <a:lnTo>
                          <a:pt x="83" y="69"/>
                        </a:lnTo>
                        <a:lnTo>
                          <a:pt x="86" y="69"/>
                        </a:lnTo>
                        <a:lnTo>
                          <a:pt x="91" y="68"/>
                        </a:lnTo>
                        <a:lnTo>
                          <a:pt x="94" y="68"/>
                        </a:lnTo>
                        <a:lnTo>
                          <a:pt x="95" y="66"/>
                        </a:lnTo>
                        <a:lnTo>
                          <a:pt x="96" y="64"/>
                        </a:lnTo>
                        <a:lnTo>
                          <a:pt x="96" y="61"/>
                        </a:lnTo>
                        <a:lnTo>
                          <a:pt x="96" y="56"/>
                        </a:lnTo>
                        <a:lnTo>
                          <a:pt x="98" y="50"/>
                        </a:lnTo>
                        <a:lnTo>
                          <a:pt x="100" y="46"/>
                        </a:lnTo>
                        <a:lnTo>
                          <a:pt x="100" y="44"/>
                        </a:lnTo>
                        <a:lnTo>
                          <a:pt x="102" y="42"/>
                        </a:lnTo>
                        <a:lnTo>
                          <a:pt x="104" y="39"/>
                        </a:lnTo>
                        <a:lnTo>
                          <a:pt x="105" y="32"/>
                        </a:lnTo>
                        <a:lnTo>
                          <a:pt x="105" y="28"/>
                        </a:lnTo>
                        <a:lnTo>
                          <a:pt x="107" y="19"/>
                        </a:lnTo>
                        <a:lnTo>
                          <a:pt x="108" y="19"/>
                        </a:lnTo>
                        <a:lnTo>
                          <a:pt x="112" y="17"/>
                        </a:lnTo>
                        <a:lnTo>
                          <a:pt x="116" y="17"/>
                        </a:lnTo>
                        <a:lnTo>
                          <a:pt x="120" y="18"/>
                        </a:lnTo>
                        <a:lnTo>
                          <a:pt x="122" y="18"/>
                        </a:lnTo>
                        <a:lnTo>
                          <a:pt x="124" y="18"/>
                        </a:lnTo>
                        <a:lnTo>
                          <a:pt x="125" y="17"/>
                        </a:lnTo>
                        <a:lnTo>
                          <a:pt x="126" y="14"/>
                        </a:lnTo>
                        <a:lnTo>
                          <a:pt x="127" y="13"/>
                        </a:lnTo>
                        <a:lnTo>
                          <a:pt x="130" y="13"/>
                        </a:lnTo>
                        <a:lnTo>
                          <a:pt x="133" y="16"/>
                        </a:lnTo>
                        <a:lnTo>
                          <a:pt x="138" y="22"/>
                        </a:lnTo>
                        <a:lnTo>
                          <a:pt x="138" y="23"/>
                        </a:lnTo>
                        <a:lnTo>
                          <a:pt x="140" y="23"/>
                        </a:lnTo>
                        <a:lnTo>
                          <a:pt x="142" y="17"/>
                        </a:lnTo>
                        <a:lnTo>
                          <a:pt x="144" y="13"/>
                        </a:lnTo>
                        <a:lnTo>
                          <a:pt x="147" y="5"/>
                        </a:lnTo>
                        <a:lnTo>
                          <a:pt x="149" y="0"/>
                        </a:lnTo>
                        <a:lnTo>
                          <a:pt x="151" y="2"/>
                        </a:lnTo>
                        <a:lnTo>
                          <a:pt x="152" y="4"/>
                        </a:lnTo>
                        <a:lnTo>
                          <a:pt x="155" y="5"/>
                        </a:lnTo>
                        <a:lnTo>
                          <a:pt x="157" y="6"/>
                        </a:lnTo>
                        <a:lnTo>
                          <a:pt x="158" y="6"/>
                        </a:lnTo>
                        <a:lnTo>
                          <a:pt x="159" y="7"/>
                        </a:lnTo>
                        <a:lnTo>
                          <a:pt x="164" y="12"/>
                        </a:lnTo>
                        <a:lnTo>
                          <a:pt x="166" y="1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58" name="Freeform 1055">
                    <a:extLst>
                      <a:ext uri="{FF2B5EF4-FFF2-40B4-BE49-F238E27FC236}">
                        <a16:creationId xmlns:a16="http://schemas.microsoft.com/office/drawing/2014/main" id="{DC12195B-275A-9761-7028-25E0C3965C1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523038" y="9472637"/>
                    <a:ext cx="170279" cy="247184"/>
                  </a:xfrm>
                  <a:custGeom>
                    <a:avLst/>
                    <a:gdLst>
                      <a:gd name="T0" fmla="*/ 99 w 137"/>
                      <a:gd name="T1" fmla="*/ 8 h 198"/>
                      <a:gd name="T2" fmla="*/ 98 w 137"/>
                      <a:gd name="T3" fmla="*/ 16 h 198"/>
                      <a:gd name="T4" fmla="*/ 106 w 137"/>
                      <a:gd name="T5" fmla="*/ 24 h 198"/>
                      <a:gd name="T6" fmla="*/ 111 w 137"/>
                      <a:gd name="T7" fmla="*/ 28 h 198"/>
                      <a:gd name="T8" fmla="*/ 110 w 137"/>
                      <a:gd name="T9" fmla="*/ 46 h 198"/>
                      <a:gd name="T10" fmla="*/ 108 w 137"/>
                      <a:gd name="T11" fmla="*/ 47 h 198"/>
                      <a:gd name="T12" fmla="*/ 108 w 137"/>
                      <a:gd name="T13" fmla="*/ 49 h 198"/>
                      <a:gd name="T14" fmla="*/ 107 w 137"/>
                      <a:gd name="T15" fmla="*/ 53 h 198"/>
                      <a:gd name="T16" fmla="*/ 112 w 137"/>
                      <a:gd name="T17" fmla="*/ 52 h 198"/>
                      <a:gd name="T18" fmla="*/ 115 w 137"/>
                      <a:gd name="T19" fmla="*/ 60 h 198"/>
                      <a:gd name="T20" fmla="*/ 115 w 137"/>
                      <a:gd name="T21" fmla="*/ 71 h 198"/>
                      <a:gd name="T22" fmla="*/ 112 w 137"/>
                      <a:gd name="T23" fmla="*/ 77 h 198"/>
                      <a:gd name="T24" fmla="*/ 121 w 137"/>
                      <a:gd name="T25" fmla="*/ 88 h 198"/>
                      <a:gd name="T26" fmla="*/ 118 w 137"/>
                      <a:gd name="T27" fmla="*/ 106 h 198"/>
                      <a:gd name="T28" fmla="*/ 116 w 137"/>
                      <a:gd name="T29" fmla="*/ 116 h 198"/>
                      <a:gd name="T30" fmla="*/ 118 w 137"/>
                      <a:gd name="T31" fmla="*/ 125 h 198"/>
                      <a:gd name="T32" fmla="*/ 116 w 137"/>
                      <a:gd name="T33" fmla="*/ 130 h 198"/>
                      <a:gd name="T34" fmla="*/ 118 w 137"/>
                      <a:gd name="T35" fmla="*/ 136 h 198"/>
                      <a:gd name="T36" fmla="*/ 121 w 137"/>
                      <a:gd name="T37" fmla="*/ 143 h 198"/>
                      <a:gd name="T38" fmla="*/ 130 w 137"/>
                      <a:gd name="T39" fmla="*/ 149 h 198"/>
                      <a:gd name="T40" fmla="*/ 135 w 137"/>
                      <a:gd name="T41" fmla="*/ 154 h 198"/>
                      <a:gd name="T42" fmla="*/ 132 w 137"/>
                      <a:gd name="T43" fmla="*/ 159 h 198"/>
                      <a:gd name="T44" fmla="*/ 120 w 137"/>
                      <a:gd name="T45" fmla="*/ 166 h 198"/>
                      <a:gd name="T46" fmla="*/ 85 w 137"/>
                      <a:gd name="T47" fmla="*/ 177 h 198"/>
                      <a:gd name="T48" fmla="*/ 53 w 137"/>
                      <a:gd name="T49" fmla="*/ 188 h 198"/>
                      <a:gd name="T50" fmla="*/ 36 w 137"/>
                      <a:gd name="T51" fmla="*/ 197 h 198"/>
                      <a:gd name="T52" fmla="*/ 9 w 137"/>
                      <a:gd name="T53" fmla="*/ 188 h 198"/>
                      <a:gd name="T54" fmla="*/ 7 w 137"/>
                      <a:gd name="T55" fmla="*/ 186 h 198"/>
                      <a:gd name="T56" fmla="*/ 14 w 137"/>
                      <a:gd name="T57" fmla="*/ 184 h 198"/>
                      <a:gd name="T58" fmla="*/ 15 w 137"/>
                      <a:gd name="T59" fmla="*/ 177 h 198"/>
                      <a:gd name="T60" fmla="*/ 8 w 137"/>
                      <a:gd name="T61" fmla="*/ 168 h 198"/>
                      <a:gd name="T62" fmla="*/ 5 w 137"/>
                      <a:gd name="T63" fmla="*/ 156 h 198"/>
                      <a:gd name="T64" fmla="*/ 0 w 137"/>
                      <a:gd name="T65" fmla="*/ 139 h 198"/>
                      <a:gd name="T66" fmla="*/ 3 w 137"/>
                      <a:gd name="T67" fmla="*/ 130 h 198"/>
                      <a:gd name="T68" fmla="*/ 8 w 137"/>
                      <a:gd name="T69" fmla="*/ 120 h 198"/>
                      <a:gd name="T70" fmla="*/ 13 w 137"/>
                      <a:gd name="T71" fmla="*/ 103 h 198"/>
                      <a:gd name="T72" fmla="*/ 19 w 137"/>
                      <a:gd name="T73" fmla="*/ 96 h 198"/>
                      <a:gd name="T74" fmla="*/ 21 w 137"/>
                      <a:gd name="T75" fmla="*/ 93 h 198"/>
                      <a:gd name="T76" fmla="*/ 20 w 137"/>
                      <a:gd name="T77" fmla="*/ 74 h 198"/>
                      <a:gd name="T78" fmla="*/ 17 w 137"/>
                      <a:gd name="T79" fmla="*/ 66 h 198"/>
                      <a:gd name="T80" fmla="*/ 17 w 137"/>
                      <a:gd name="T81" fmla="*/ 58 h 198"/>
                      <a:gd name="T82" fmla="*/ 17 w 137"/>
                      <a:gd name="T83" fmla="*/ 52 h 198"/>
                      <a:gd name="T84" fmla="*/ 16 w 137"/>
                      <a:gd name="T85" fmla="*/ 42 h 198"/>
                      <a:gd name="T86" fmla="*/ 15 w 137"/>
                      <a:gd name="T87" fmla="*/ 28 h 198"/>
                      <a:gd name="T88" fmla="*/ 14 w 137"/>
                      <a:gd name="T89" fmla="*/ 24 h 198"/>
                      <a:gd name="T90" fmla="*/ 10 w 137"/>
                      <a:gd name="T91" fmla="*/ 17 h 198"/>
                      <a:gd name="T92" fmla="*/ 16 w 137"/>
                      <a:gd name="T93" fmla="*/ 5 h 198"/>
                      <a:gd name="T94" fmla="*/ 41 w 137"/>
                      <a:gd name="T95" fmla="*/ 5 h 198"/>
                      <a:gd name="T96" fmla="*/ 62 w 137"/>
                      <a:gd name="T97" fmla="*/ 5 h 198"/>
                      <a:gd name="T98" fmla="*/ 76 w 137"/>
                      <a:gd name="T99" fmla="*/ 5 h 198"/>
                      <a:gd name="T100" fmla="*/ 81 w 137"/>
                      <a:gd name="T101" fmla="*/ 6 h 198"/>
                      <a:gd name="T102" fmla="*/ 86 w 137"/>
                      <a:gd name="T103" fmla="*/ 2 h 198"/>
                      <a:gd name="T104" fmla="*/ 90 w 137"/>
                      <a:gd name="T105" fmla="*/ 0 h 1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137" h="198">
                        <a:moveTo>
                          <a:pt x="98" y="1"/>
                        </a:moveTo>
                        <a:lnTo>
                          <a:pt x="99" y="4"/>
                        </a:lnTo>
                        <a:lnTo>
                          <a:pt x="100" y="4"/>
                        </a:lnTo>
                        <a:lnTo>
                          <a:pt x="99" y="8"/>
                        </a:lnTo>
                        <a:lnTo>
                          <a:pt x="98" y="11"/>
                        </a:lnTo>
                        <a:lnTo>
                          <a:pt x="97" y="14"/>
                        </a:lnTo>
                        <a:lnTo>
                          <a:pt x="97" y="15"/>
                        </a:lnTo>
                        <a:lnTo>
                          <a:pt x="98" y="16"/>
                        </a:lnTo>
                        <a:lnTo>
                          <a:pt x="101" y="18"/>
                        </a:lnTo>
                        <a:lnTo>
                          <a:pt x="103" y="20"/>
                        </a:lnTo>
                        <a:lnTo>
                          <a:pt x="104" y="22"/>
                        </a:lnTo>
                        <a:lnTo>
                          <a:pt x="106" y="24"/>
                        </a:lnTo>
                        <a:lnTo>
                          <a:pt x="110" y="26"/>
                        </a:lnTo>
                        <a:lnTo>
                          <a:pt x="112" y="27"/>
                        </a:lnTo>
                        <a:lnTo>
                          <a:pt x="111" y="27"/>
                        </a:lnTo>
                        <a:lnTo>
                          <a:pt x="111" y="28"/>
                        </a:lnTo>
                        <a:lnTo>
                          <a:pt x="110" y="38"/>
                        </a:lnTo>
                        <a:lnTo>
                          <a:pt x="110" y="41"/>
                        </a:lnTo>
                        <a:lnTo>
                          <a:pt x="110" y="42"/>
                        </a:lnTo>
                        <a:lnTo>
                          <a:pt x="110" y="46"/>
                        </a:lnTo>
                        <a:lnTo>
                          <a:pt x="109" y="46"/>
                        </a:lnTo>
                        <a:lnTo>
                          <a:pt x="109" y="46"/>
                        </a:lnTo>
                        <a:lnTo>
                          <a:pt x="108" y="46"/>
                        </a:lnTo>
                        <a:lnTo>
                          <a:pt x="108" y="47"/>
                        </a:lnTo>
                        <a:lnTo>
                          <a:pt x="108" y="47"/>
                        </a:lnTo>
                        <a:lnTo>
                          <a:pt x="110" y="48"/>
                        </a:lnTo>
                        <a:lnTo>
                          <a:pt x="110" y="49"/>
                        </a:lnTo>
                        <a:lnTo>
                          <a:pt x="108" y="49"/>
                        </a:lnTo>
                        <a:lnTo>
                          <a:pt x="107" y="50"/>
                        </a:lnTo>
                        <a:lnTo>
                          <a:pt x="108" y="51"/>
                        </a:lnTo>
                        <a:lnTo>
                          <a:pt x="107" y="52"/>
                        </a:lnTo>
                        <a:lnTo>
                          <a:pt x="107" y="53"/>
                        </a:lnTo>
                        <a:lnTo>
                          <a:pt x="107" y="54"/>
                        </a:lnTo>
                        <a:lnTo>
                          <a:pt x="109" y="54"/>
                        </a:lnTo>
                        <a:lnTo>
                          <a:pt x="111" y="52"/>
                        </a:lnTo>
                        <a:lnTo>
                          <a:pt x="112" y="52"/>
                        </a:lnTo>
                        <a:lnTo>
                          <a:pt x="114" y="52"/>
                        </a:lnTo>
                        <a:lnTo>
                          <a:pt x="116" y="54"/>
                        </a:lnTo>
                        <a:lnTo>
                          <a:pt x="116" y="56"/>
                        </a:lnTo>
                        <a:lnTo>
                          <a:pt x="115" y="60"/>
                        </a:lnTo>
                        <a:lnTo>
                          <a:pt x="114" y="63"/>
                        </a:lnTo>
                        <a:lnTo>
                          <a:pt x="114" y="68"/>
                        </a:lnTo>
                        <a:lnTo>
                          <a:pt x="115" y="70"/>
                        </a:lnTo>
                        <a:lnTo>
                          <a:pt x="115" y="71"/>
                        </a:lnTo>
                        <a:lnTo>
                          <a:pt x="114" y="73"/>
                        </a:lnTo>
                        <a:lnTo>
                          <a:pt x="111" y="74"/>
                        </a:lnTo>
                        <a:lnTo>
                          <a:pt x="111" y="75"/>
                        </a:lnTo>
                        <a:lnTo>
                          <a:pt x="112" y="77"/>
                        </a:lnTo>
                        <a:lnTo>
                          <a:pt x="115" y="80"/>
                        </a:lnTo>
                        <a:lnTo>
                          <a:pt x="118" y="83"/>
                        </a:lnTo>
                        <a:lnTo>
                          <a:pt x="121" y="87"/>
                        </a:lnTo>
                        <a:lnTo>
                          <a:pt x="121" y="88"/>
                        </a:lnTo>
                        <a:lnTo>
                          <a:pt x="120" y="90"/>
                        </a:lnTo>
                        <a:lnTo>
                          <a:pt x="118" y="91"/>
                        </a:lnTo>
                        <a:lnTo>
                          <a:pt x="118" y="93"/>
                        </a:lnTo>
                        <a:lnTo>
                          <a:pt x="118" y="106"/>
                        </a:lnTo>
                        <a:lnTo>
                          <a:pt x="115" y="112"/>
                        </a:lnTo>
                        <a:lnTo>
                          <a:pt x="115" y="113"/>
                        </a:lnTo>
                        <a:lnTo>
                          <a:pt x="115" y="115"/>
                        </a:lnTo>
                        <a:lnTo>
                          <a:pt x="116" y="116"/>
                        </a:lnTo>
                        <a:lnTo>
                          <a:pt x="118" y="116"/>
                        </a:lnTo>
                        <a:lnTo>
                          <a:pt x="119" y="117"/>
                        </a:lnTo>
                        <a:lnTo>
                          <a:pt x="118" y="121"/>
                        </a:lnTo>
                        <a:lnTo>
                          <a:pt x="118" y="125"/>
                        </a:lnTo>
                        <a:lnTo>
                          <a:pt x="118" y="127"/>
                        </a:lnTo>
                        <a:lnTo>
                          <a:pt x="117" y="128"/>
                        </a:lnTo>
                        <a:lnTo>
                          <a:pt x="116" y="129"/>
                        </a:lnTo>
                        <a:lnTo>
                          <a:pt x="116" y="130"/>
                        </a:lnTo>
                        <a:lnTo>
                          <a:pt x="116" y="132"/>
                        </a:lnTo>
                        <a:lnTo>
                          <a:pt x="116" y="133"/>
                        </a:lnTo>
                        <a:lnTo>
                          <a:pt x="116" y="134"/>
                        </a:lnTo>
                        <a:lnTo>
                          <a:pt x="118" y="136"/>
                        </a:lnTo>
                        <a:lnTo>
                          <a:pt x="120" y="140"/>
                        </a:lnTo>
                        <a:lnTo>
                          <a:pt x="121" y="141"/>
                        </a:lnTo>
                        <a:lnTo>
                          <a:pt x="121" y="142"/>
                        </a:lnTo>
                        <a:lnTo>
                          <a:pt x="121" y="143"/>
                        </a:lnTo>
                        <a:lnTo>
                          <a:pt x="122" y="145"/>
                        </a:lnTo>
                        <a:lnTo>
                          <a:pt x="125" y="147"/>
                        </a:lnTo>
                        <a:lnTo>
                          <a:pt x="127" y="149"/>
                        </a:lnTo>
                        <a:lnTo>
                          <a:pt x="130" y="149"/>
                        </a:lnTo>
                        <a:lnTo>
                          <a:pt x="131" y="151"/>
                        </a:lnTo>
                        <a:lnTo>
                          <a:pt x="132" y="153"/>
                        </a:lnTo>
                        <a:lnTo>
                          <a:pt x="133" y="153"/>
                        </a:lnTo>
                        <a:lnTo>
                          <a:pt x="135" y="154"/>
                        </a:lnTo>
                        <a:lnTo>
                          <a:pt x="136" y="154"/>
                        </a:lnTo>
                        <a:lnTo>
                          <a:pt x="136" y="156"/>
                        </a:lnTo>
                        <a:lnTo>
                          <a:pt x="134" y="158"/>
                        </a:lnTo>
                        <a:lnTo>
                          <a:pt x="132" y="159"/>
                        </a:lnTo>
                        <a:lnTo>
                          <a:pt x="131" y="162"/>
                        </a:lnTo>
                        <a:lnTo>
                          <a:pt x="129" y="165"/>
                        </a:lnTo>
                        <a:lnTo>
                          <a:pt x="123" y="166"/>
                        </a:lnTo>
                        <a:lnTo>
                          <a:pt x="120" y="166"/>
                        </a:lnTo>
                        <a:lnTo>
                          <a:pt x="107" y="166"/>
                        </a:lnTo>
                        <a:lnTo>
                          <a:pt x="96" y="172"/>
                        </a:lnTo>
                        <a:lnTo>
                          <a:pt x="89" y="174"/>
                        </a:lnTo>
                        <a:lnTo>
                          <a:pt x="85" y="177"/>
                        </a:lnTo>
                        <a:lnTo>
                          <a:pt x="79" y="179"/>
                        </a:lnTo>
                        <a:lnTo>
                          <a:pt x="75" y="183"/>
                        </a:lnTo>
                        <a:lnTo>
                          <a:pt x="67" y="184"/>
                        </a:lnTo>
                        <a:lnTo>
                          <a:pt x="53" y="188"/>
                        </a:lnTo>
                        <a:lnTo>
                          <a:pt x="49" y="190"/>
                        </a:lnTo>
                        <a:lnTo>
                          <a:pt x="45" y="193"/>
                        </a:lnTo>
                        <a:lnTo>
                          <a:pt x="38" y="197"/>
                        </a:lnTo>
                        <a:lnTo>
                          <a:pt x="36" y="197"/>
                        </a:lnTo>
                        <a:lnTo>
                          <a:pt x="30" y="193"/>
                        </a:lnTo>
                        <a:lnTo>
                          <a:pt x="26" y="192"/>
                        </a:lnTo>
                        <a:lnTo>
                          <a:pt x="16" y="189"/>
                        </a:lnTo>
                        <a:lnTo>
                          <a:pt x="9" y="188"/>
                        </a:lnTo>
                        <a:lnTo>
                          <a:pt x="5" y="187"/>
                        </a:lnTo>
                        <a:lnTo>
                          <a:pt x="4" y="187"/>
                        </a:lnTo>
                        <a:lnTo>
                          <a:pt x="5" y="186"/>
                        </a:lnTo>
                        <a:lnTo>
                          <a:pt x="7" y="186"/>
                        </a:lnTo>
                        <a:lnTo>
                          <a:pt x="10" y="186"/>
                        </a:lnTo>
                        <a:lnTo>
                          <a:pt x="11" y="185"/>
                        </a:lnTo>
                        <a:lnTo>
                          <a:pt x="13" y="185"/>
                        </a:lnTo>
                        <a:lnTo>
                          <a:pt x="14" y="184"/>
                        </a:lnTo>
                        <a:lnTo>
                          <a:pt x="14" y="181"/>
                        </a:lnTo>
                        <a:lnTo>
                          <a:pt x="14" y="179"/>
                        </a:lnTo>
                        <a:lnTo>
                          <a:pt x="15" y="178"/>
                        </a:lnTo>
                        <a:lnTo>
                          <a:pt x="15" y="177"/>
                        </a:lnTo>
                        <a:lnTo>
                          <a:pt x="14" y="171"/>
                        </a:lnTo>
                        <a:lnTo>
                          <a:pt x="13" y="171"/>
                        </a:lnTo>
                        <a:lnTo>
                          <a:pt x="9" y="170"/>
                        </a:lnTo>
                        <a:lnTo>
                          <a:pt x="8" y="168"/>
                        </a:lnTo>
                        <a:lnTo>
                          <a:pt x="8" y="168"/>
                        </a:lnTo>
                        <a:lnTo>
                          <a:pt x="7" y="165"/>
                        </a:lnTo>
                        <a:lnTo>
                          <a:pt x="6" y="161"/>
                        </a:lnTo>
                        <a:lnTo>
                          <a:pt x="5" y="156"/>
                        </a:lnTo>
                        <a:lnTo>
                          <a:pt x="1" y="148"/>
                        </a:lnTo>
                        <a:lnTo>
                          <a:pt x="1" y="145"/>
                        </a:lnTo>
                        <a:lnTo>
                          <a:pt x="0" y="142"/>
                        </a:lnTo>
                        <a:lnTo>
                          <a:pt x="0" y="139"/>
                        </a:lnTo>
                        <a:lnTo>
                          <a:pt x="1" y="138"/>
                        </a:lnTo>
                        <a:lnTo>
                          <a:pt x="1" y="136"/>
                        </a:lnTo>
                        <a:lnTo>
                          <a:pt x="0" y="134"/>
                        </a:lnTo>
                        <a:lnTo>
                          <a:pt x="3" y="130"/>
                        </a:lnTo>
                        <a:lnTo>
                          <a:pt x="6" y="125"/>
                        </a:lnTo>
                        <a:lnTo>
                          <a:pt x="8" y="123"/>
                        </a:lnTo>
                        <a:lnTo>
                          <a:pt x="8" y="122"/>
                        </a:lnTo>
                        <a:lnTo>
                          <a:pt x="8" y="120"/>
                        </a:lnTo>
                        <a:lnTo>
                          <a:pt x="9" y="114"/>
                        </a:lnTo>
                        <a:lnTo>
                          <a:pt x="11" y="107"/>
                        </a:lnTo>
                        <a:lnTo>
                          <a:pt x="12" y="104"/>
                        </a:lnTo>
                        <a:lnTo>
                          <a:pt x="13" y="103"/>
                        </a:lnTo>
                        <a:lnTo>
                          <a:pt x="14" y="101"/>
                        </a:lnTo>
                        <a:lnTo>
                          <a:pt x="14" y="99"/>
                        </a:lnTo>
                        <a:lnTo>
                          <a:pt x="18" y="97"/>
                        </a:lnTo>
                        <a:lnTo>
                          <a:pt x="19" y="96"/>
                        </a:lnTo>
                        <a:lnTo>
                          <a:pt x="20" y="95"/>
                        </a:lnTo>
                        <a:lnTo>
                          <a:pt x="19" y="94"/>
                        </a:lnTo>
                        <a:lnTo>
                          <a:pt x="20" y="93"/>
                        </a:lnTo>
                        <a:lnTo>
                          <a:pt x="21" y="93"/>
                        </a:lnTo>
                        <a:lnTo>
                          <a:pt x="22" y="92"/>
                        </a:lnTo>
                        <a:lnTo>
                          <a:pt x="23" y="91"/>
                        </a:lnTo>
                        <a:lnTo>
                          <a:pt x="21" y="82"/>
                        </a:lnTo>
                        <a:lnTo>
                          <a:pt x="20" y="74"/>
                        </a:lnTo>
                        <a:lnTo>
                          <a:pt x="20" y="73"/>
                        </a:lnTo>
                        <a:lnTo>
                          <a:pt x="19" y="72"/>
                        </a:lnTo>
                        <a:lnTo>
                          <a:pt x="19" y="68"/>
                        </a:lnTo>
                        <a:lnTo>
                          <a:pt x="17" y="66"/>
                        </a:lnTo>
                        <a:lnTo>
                          <a:pt x="16" y="65"/>
                        </a:lnTo>
                        <a:lnTo>
                          <a:pt x="16" y="63"/>
                        </a:lnTo>
                        <a:lnTo>
                          <a:pt x="17" y="60"/>
                        </a:lnTo>
                        <a:lnTo>
                          <a:pt x="17" y="58"/>
                        </a:lnTo>
                        <a:lnTo>
                          <a:pt x="17" y="57"/>
                        </a:lnTo>
                        <a:lnTo>
                          <a:pt x="17" y="56"/>
                        </a:lnTo>
                        <a:lnTo>
                          <a:pt x="17" y="54"/>
                        </a:lnTo>
                        <a:lnTo>
                          <a:pt x="17" y="52"/>
                        </a:lnTo>
                        <a:lnTo>
                          <a:pt x="17" y="51"/>
                        </a:lnTo>
                        <a:lnTo>
                          <a:pt x="15" y="46"/>
                        </a:lnTo>
                        <a:lnTo>
                          <a:pt x="14" y="44"/>
                        </a:lnTo>
                        <a:lnTo>
                          <a:pt x="16" y="42"/>
                        </a:lnTo>
                        <a:lnTo>
                          <a:pt x="16" y="39"/>
                        </a:lnTo>
                        <a:lnTo>
                          <a:pt x="14" y="33"/>
                        </a:lnTo>
                        <a:lnTo>
                          <a:pt x="14" y="30"/>
                        </a:lnTo>
                        <a:lnTo>
                          <a:pt x="15" y="28"/>
                        </a:lnTo>
                        <a:lnTo>
                          <a:pt x="14" y="27"/>
                        </a:lnTo>
                        <a:lnTo>
                          <a:pt x="13" y="26"/>
                        </a:lnTo>
                        <a:lnTo>
                          <a:pt x="13" y="25"/>
                        </a:lnTo>
                        <a:lnTo>
                          <a:pt x="14" y="24"/>
                        </a:lnTo>
                        <a:lnTo>
                          <a:pt x="14" y="22"/>
                        </a:lnTo>
                        <a:lnTo>
                          <a:pt x="12" y="22"/>
                        </a:lnTo>
                        <a:lnTo>
                          <a:pt x="11" y="20"/>
                        </a:lnTo>
                        <a:lnTo>
                          <a:pt x="10" y="17"/>
                        </a:lnTo>
                        <a:lnTo>
                          <a:pt x="11" y="13"/>
                        </a:lnTo>
                        <a:lnTo>
                          <a:pt x="12" y="5"/>
                        </a:lnTo>
                        <a:lnTo>
                          <a:pt x="13" y="5"/>
                        </a:lnTo>
                        <a:lnTo>
                          <a:pt x="16" y="5"/>
                        </a:lnTo>
                        <a:lnTo>
                          <a:pt x="16" y="5"/>
                        </a:lnTo>
                        <a:lnTo>
                          <a:pt x="23" y="5"/>
                        </a:lnTo>
                        <a:lnTo>
                          <a:pt x="32" y="5"/>
                        </a:lnTo>
                        <a:lnTo>
                          <a:pt x="41" y="5"/>
                        </a:lnTo>
                        <a:lnTo>
                          <a:pt x="51" y="5"/>
                        </a:lnTo>
                        <a:lnTo>
                          <a:pt x="51" y="5"/>
                        </a:lnTo>
                        <a:lnTo>
                          <a:pt x="52" y="4"/>
                        </a:lnTo>
                        <a:lnTo>
                          <a:pt x="62" y="5"/>
                        </a:lnTo>
                        <a:lnTo>
                          <a:pt x="68" y="5"/>
                        </a:lnTo>
                        <a:lnTo>
                          <a:pt x="70" y="5"/>
                        </a:lnTo>
                        <a:lnTo>
                          <a:pt x="72" y="5"/>
                        </a:lnTo>
                        <a:lnTo>
                          <a:pt x="76" y="5"/>
                        </a:lnTo>
                        <a:lnTo>
                          <a:pt x="78" y="5"/>
                        </a:lnTo>
                        <a:lnTo>
                          <a:pt x="80" y="7"/>
                        </a:lnTo>
                        <a:lnTo>
                          <a:pt x="80" y="7"/>
                        </a:lnTo>
                        <a:lnTo>
                          <a:pt x="81" y="6"/>
                        </a:lnTo>
                        <a:lnTo>
                          <a:pt x="83" y="5"/>
                        </a:lnTo>
                        <a:lnTo>
                          <a:pt x="85" y="5"/>
                        </a:lnTo>
                        <a:lnTo>
                          <a:pt x="86" y="3"/>
                        </a:lnTo>
                        <a:lnTo>
                          <a:pt x="86" y="2"/>
                        </a:lnTo>
                        <a:lnTo>
                          <a:pt x="88" y="2"/>
                        </a:lnTo>
                        <a:lnTo>
                          <a:pt x="89" y="2"/>
                        </a:lnTo>
                        <a:lnTo>
                          <a:pt x="90" y="1"/>
                        </a:lnTo>
                        <a:lnTo>
                          <a:pt x="90" y="0"/>
                        </a:lnTo>
                        <a:lnTo>
                          <a:pt x="98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59" name="Freeform 1057">
                    <a:extLst>
                      <a:ext uri="{FF2B5EF4-FFF2-40B4-BE49-F238E27FC236}">
                        <a16:creationId xmlns:a16="http://schemas.microsoft.com/office/drawing/2014/main" id="{BD783FC3-A35C-0C7B-BDA0-66A3A3B3F9B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001208" y="9373764"/>
                    <a:ext cx="115353" cy="32958"/>
                  </a:xfrm>
                  <a:custGeom>
                    <a:avLst/>
                    <a:gdLst>
                      <a:gd name="T0" fmla="*/ 2 w 93"/>
                      <a:gd name="T1" fmla="*/ 21 h 25"/>
                      <a:gd name="T2" fmla="*/ 2 w 93"/>
                      <a:gd name="T3" fmla="*/ 13 h 25"/>
                      <a:gd name="T4" fmla="*/ 7 w 93"/>
                      <a:gd name="T5" fmla="*/ 12 h 25"/>
                      <a:gd name="T6" fmla="*/ 8 w 93"/>
                      <a:gd name="T7" fmla="*/ 16 h 25"/>
                      <a:gd name="T8" fmla="*/ 17 w 93"/>
                      <a:gd name="T9" fmla="*/ 16 h 25"/>
                      <a:gd name="T10" fmla="*/ 19 w 93"/>
                      <a:gd name="T11" fmla="*/ 15 h 25"/>
                      <a:gd name="T12" fmla="*/ 26 w 93"/>
                      <a:gd name="T13" fmla="*/ 13 h 25"/>
                      <a:gd name="T14" fmla="*/ 37 w 93"/>
                      <a:gd name="T15" fmla="*/ 11 h 25"/>
                      <a:gd name="T16" fmla="*/ 43 w 93"/>
                      <a:gd name="T17" fmla="*/ 11 h 25"/>
                      <a:gd name="T18" fmla="*/ 38 w 93"/>
                      <a:gd name="T19" fmla="*/ 10 h 25"/>
                      <a:gd name="T20" fmla="*/ 21 w 93"/>
                      <a:gd name="T21" fmla="*/ 12 h 25"/>
                      <a:gd name="T22" fmla="*/ 12 w 93"/>
                      <a:gd name="T23" fmla="*/ 14 h 25"/>
                      <a:gd name="T24" fmla="*/ 8 w 93"/>
                      <a:gd name="T25" fmla="*/ 7 h 25"/>
                      <a:gd name="T26" fmla="*/ 25 w 93"/>
                      <a:gd name="T27" fmla="*/ 7 h 25"/>
                      <a:gd name="T28" fmla="*/ 40 w 93"/>
                      <a:gd name="T29" fmla="*/ 8 h 25"/>
                      <a:gd name="T30" fmla="*/ 48 w 93"/>
                      <a:gd name="T31" fmla="*/ 1 h 25"/>
                      <a:gd name="T32" fmla="*/ 55 w 93"/>
                      <a:gd name="T33" fmla="*/ 0 h 25"/>
                      <a:gd name="T34" fmla="*/ 63 w 93"/>
                      <a:gd name="T35" fmla="*/ 4 h 25"/>
                      <a:gd name="T36" fmla="*/ 69 w 93"/>
                      <a:gd name="T37" fmla="*/ 6 h 25"/>
                      <a:gd name="T38" fmla="*/ 74 w 93"/>
                      <a:gd name="T39" fmla="*/ 10 h 25"/>
                      <a:gd name="T40" fmla="*/ 78 w 93"/>
                      <a:gd name="T41" fmla="*/ 10 h 25"/>
                      <a:gd name="T42" fmla="*/ 82 w 93"/>
                      <a:gd name="T43" fmla="*/ 9 h 25"/>
                      <a:gd name="T44" fmla="*/ 91 w 93"/>
                      <a:gd name="T45" fmla="*/ 11 h 25"/>
                      <a:gd name="T46" fmla="*/ 91 w 93"/>
                      <a:gd name="T47" fmla="*/ 15 h 25"/>
                      <a:gd name="T48" fmla="*/ 79 w 93"/>
                      <a:gd name="T49" fmla="*/ 18 h 25"/>
                      <a:gd name="T50" fmla="*/ 66 w 93"/>
                      <a:gd name="T51" fmla="*/ 15 h 25"/>
                      <a:gd name="T52" fmla="*/ 60 w 93"/>
                      <a:gd name="T53" fmla="*/ 12 h 25"/>
                      <a:gd name="T54" fmla="*/ 55 w 93"/>
                      <a:gd name="T55" fmla="*/ 9 h 25"/>
                      <a:gd name="T56" fmla="*/ 51 w 93"/>
                      <a:gd name="T57" fmla="*/ 8 h 25"/>
                      <a:gd name="T58" fmla="*/ 49 w 93"/>
                      <a:gd name="T59" fmla="*/ 11 h 25"/>
                      <a:gd name="T60" fmla="*/ 47 w 93"/>
                      <a:gd name="T61" fmla="*/ 13 h 25"/>
                      <a:gd name="T62" fmla="*/ 36 w 93"/>
                      <a:gd name="T63" fmla="*/ 14 h 25"/>
                      <a:gd name="T64" fmla="*/ 31 w 93"/>
                      <a:gd name="T65" fmla="*/ 15 h 25"/>
                      <a:gd name="T66" fmla="*/ 24 w 93"/>
                      <a:gd name="T67" fmla="*/ 20 h 25"/>
                      <a:gd name="T68" fmla="*/ 12 w 93"/>
                      <a:gd name="T69" fmla="*/ 20 h 25"/>
                      <a:gd name="T70" fmla="*/ 3 w 93"/>
                      <a:gd name="T71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93" h="25">
                        <a:moveTo>
                          <a:pt x="2" y="24"/>
                        </a:moveTo>
                        <a:lnTo>
                          <a:pt x="2" y="21"/>
                        </a:lnTo>
                        <a:lnTo>
                          <a:pt x="0" y="15"/>
                        </a:lnTo>
                        <a:lnTo>
                          <a:pt x="2" y="13"/>
                        </a:lnTo>
                        <a:lnTo>
                          <a:pt x="5" y="11"/>
                        </a:lnTo>
                        <a:lnTo>
                          <a:pt x="7" y="12"/>
                        </a:lnTo>
                        <a:lnTo>
                          <a:pt x="7" y="14"/>
                        </a:lnTo>
                        <a:lnTo>
                          <a:pt x="8" y="16"/>
                        </a:lnTo>
                        <a:lnTo>
                          <a:pt x="13" y="17"/>
                        </a:lnTo>
                        <a:lnTo>
                          <a:pt x="17" y="16"/>
                        </a:lnTo>
                        <a:lnTo>
                          <a:pt x="19" y="17"/>
                        </a:lnTo>
                        <a:lnTo>
                          <a:pt x="19" y="15"/>
                        </a:lnTo>
                        <a:lnTo>
                          <a:pt x="21" y="14"/>
                        </a:lnTo>
                        <a:lnTo>
                          <a:pt x="26" y="13"/>
                        </a:lnTo>
                        <a:lnTo>
                          <a:pt x="31" y="13"/>
                        </a:lnTo>
                        <a:lnTo>
                          <a:pt x="37" y="11"/>
                        </a:lnTo>
                        <a:lnTo>
                          <a:pt x="42" y="11"/>
                        </a:lnTo>
                        <a:lnTo>
                          <a:pt x="43" y="11"/>
                        </a:lnTo>
                        <a:lnTo>
                          <a:pt x="43" y="11"/>
                        </a:lnTo>
                        <a:lnTo>
                          <a:pt x="38" y="10"/>
                        </a:lnTo>
                        <a:lnTo>
                          <a:pt x="30" y="11"/>
                        </a:lnTo>
                        <a:lnTo>
                          <a:pt x="21" y="12"/>
                        </a:lnTo>
                        <a:lnTo>
                          <a:pt x="14" y="15"/>
                        </a:lnTo>
                        <a:lnTo>
                          <a:pt x="12" y="14"/>
                        </a:lnTo>
                        <a:lnTo>
                          <a:pt x="9" y="11"/>
                        </a:lnTo>
                        <a:lnTo>
                          <a:pt x="8" y="7"/>
                        </a:lnTo>
                        <a:lnTo>
                          <a:pt x="16" y="7"/>
                        </a:lnTo>
                        <a:lnTo>
                          <a:pt x="25" y="7"/>
                        </a:lnTo>
                        <a:lnTo>
                          <a:pt x="35" y="7"/>
                        </a:lnTo>
                        <a:lnTo>
                          <a:pt x="40" y="8"/>
                        </a:lnTo>
                        <a:lnTo>
                          <a:pt x="43" y="3"/>
                        </a:lnTo>
                        <a:lnTo>
                          <a:pt x="48" y="1"/>
                        </a:lnTo>
                        <a:lnTo>
                          <a:pt x="53" y="0"/>
                        </a:lnTo>
                        <a:lnTo>
                          <a:pt x="55" y="0"/>
                        </a:lnTo>
                        <a:lnTo>
                          <a:pt x="58" y="1"/>
                        </a:lnTo>
                        <a:lnTo>
                          <a:pt x="63" y="4"/>
                        </a:lnTo>
                        <a:lnTo>
                          <a:pt x="66" y="6"/>
                        </a:lnTo>
                        <a:lnTo>
                          <a:pt x="69" y="6"/>
                        </a:lnTo>
                        <a:lnTo>
                          <a:pt x="71" y="8"/>
                        </a:lnTo>
                        <a:lnTo>
                          <a:pt x="74" y="10"/>
                        </a:lnTo>
                        <a:lnTo>
                          <a:pt x="76" y="11"/>
                        </a:lnTo>
                        <a:lnTo>
                          <a:pt x="78" y="10"/>
                        </a:lnTo>
                        <a:lnTo>
                          <a:pt x="81" y="9"/>
                        </a:lnTo>
                        <a:lnTo>
                          <a:pt x="82" y="9"/>
                        </a:lnTo>
                        <a:lnTo>
                          <a:pt x="87" y="9"/>
                        </a:lnTo>
                        <a:lnTo>
                          <a:pt x="91" y="11"/>
                        </a:lnTo>
                        <a:lnTo>
                          <a:pt x="92" y="13"/>
                        </a:lnTo>
                        <a:lnTo>
                          <a:pt x="91" y="15"/>
                        </a:lnTo>
                        <a:lnTo>
                          <a:pt x="86" y="16"/>
                        </a:lnTo>
                        <a:lnTo>
                          <a:pt x="79" y="18"/>
                        </a:lnTo>
                        <a:lnTo>
                          <a:pt x="73" y="17"/>
                        </a:lnTo>
                        <a:lnTo>
                          <a:pt x="66" y="15"/>
                        </a:lnTo>
                        <a:lnTo>
                          <a:pt x="62" y="13"/>
                        </a:lnTo>
                        <a:lnTo>
                          <a:pt x="60" y="12"/>
                        </a:lnTo>
                        <a:lnTo>
                          <a:pt x="57" y="11"/>
                        </a:lnTo>
                        <a:lnTo>
                          <a:pt x="55" y="9"/>
                        </a:lnTo>
                        <a:lnTo>
                          <a:pt x="53" y="9"/>
                        </a:lnTo>
                        <a:lnTo>
                          <a:pt x="51" y="8"/>
                        </a:lnTo>
                        <a:lnTo>
                          <a:pt x="50" y="9"/>
                        </a:lnTo>
                        <a:lnTo>
                          <a:pt x="49" y="11"/>
                        </a:lnTo>
                        <a:lnTo>
                          <a:pt x="48" y="13"/>
                        </a:lnTo>
                        <a:lnTo>
                          <a:pt x="47" y="13"/>
                        </a:lnTo>
                        <a:lnTo>
                          <a:pt x="41" y="14"/>
                        </a:lnTo>
                        <a:lnTo>
                          <a:pt x="36" y="14"/>
                        </a:lnTo>
                        <a:lnTo>
                          <a:pt x="33" y="15"/>
                        </a:lnTo>
                        <a:lnTo>
                          <a:pt x="31" y="15"/>
                        </a:lnTo>
                        <a:lnTo>
                          <a:pt x="30" y="21"/>
                        </a:lnTo>
                        <a:lnTo>
                          <a:pt x="24" y="20"/>
                        </a:lnTo>
                        <a:lnTo>
                          <a:pt x="18" y="20"/>
                        </a:lnTo>
                        <a:lnTo>
                          <a:pt x="12" y="20"/>
                        </a:lnTo>
                        <a:lnTo>
                          <a:pt x="5" y="21"/>
                        </a:lnTo>
                        <a:lnTo>
                          <a:pt x="3" y="22"/>
                        </a:lnTo>
                        <a:lnTo>
                          <a:pt x="2" y="2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60" name="Freeform 1058">
                    <a:extLst>
                      <a:ext uri="{FF2B5EF4-FFF2-40B4-BE49-F238E27FC236}">
                        <a16:creationId xmlns:a16="http://schemas.microsoft.com/office/drawing/2014/main" id="{1CEC27AC-51C1-3522-3EB1-D3DB241F02F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001208" y="9373764"/>
                    <a:ext cx="115353" cy="32958"/>
                  </a:xfrm>
                  <a:custGeom>
                    <a:avLst/>
                    <a:gdLst>
                      <a:gd name="T0" fmla="*/ 2 w 93"/>
                      <a:gd name="T1" fmla="*/ 21 h 25"/>
                      <a:gd name="T2" fmla="*/ 2 w 93"/>
                      <a:gd name="T3" fmla="*/ 13 h 25"/>
                      <a:gd name="T4" fmla="*/ 7 w 93"/>
                      <a:gd name="T5" fmla="*/ 12 h 25"/>
                      <a:gd name="T6" fmla="*/ 8 w 93"/>
                      <a:gd name="T7" fmla="*/ 16 h 25"/>
                      <a:gd name="T8" fmla="*/ 17 w 93"/>
                      <a:gd name="T9" fmla="*/ 16 h 25"/>
                      <a:gd name="T10" fmla="*/ 19 w 93"/>
                      <a:gd name="T11" fmla="*/ 15 h 25"/>
                      <a:gd name="T12" fmla="*/ 26 w 93"/>
                      <a:gd name="T13" fmla="*/ 13 h 25"/>
                      <a:gd name="T14" fmla="*/ 37 w 93"/>
                      <a:gd name="T15" fmla="*/ 11 h 25"/>
                      <a:gd name="T16" fmla="*/ 43 w 93"/>
                      <a:gd name="T17" fmla="*/ 11 h 25"/>
                      <a:gd name="T18" fmla="*/ 38 w 93"/>
                      <a:gd name="T19" fmla="*/ 10 h 25"/>
                      <a:gd name="T20" fmla="*/ 21 w 93"/>
                      <a:gd name="T21" fmla="*/ 12 h 25"/>
                      <a:gd name="T22" fmla="*/ 12 w 93"/>
                      <a:gd name="T23" fmla="*/ 14 h 25"/>
                      <a:gd name="T24" fmla="*/ 8 w 93"/>
                      <a:gd name="T25" fmla="*/ 7 h 25"/>
                      <a:gd name="T26" fmla="*/ 25 w 93"/>
                      <a:gd name="T27" fmla="*/ 7 h 25"/>
                      <a:gd name="T28" fmla="*/ 40 w 93"/>
                      <a:gd name="T29" fmla="*/ 8 h 25"/>
                      <a:gd name="T30" fmla="*/ 48 w 93"/>
                      <a:gd name="T31" fmla="*/ 1 h 25"/>
                      <a:gd name="T32" fmla="*/ 55 w 93"/>
                      <a:gd name="T33" fmla="*/ 0 h 25"/>
                      <a:gd name="T34" fmla="*/ 63 w 93"/>
                      <a:gd name="T35" fmla="*/ 4 h 25"/>
                      <a:gd name="T36" fmla="*/ 69 w 93"/>
                      <a:gd name="T37" fmla="*/ 6 h 25"/>
                      <a:gd name="T38" fmla="*/ 74 w 93"/>
                      <a:gd name="T39" fmla="*/ 10 h 25"/>
                      <a:gd name="T40" fmla="*/ 78 w 93"/>
                      <a:gd name="T41" fmla="*/ 10 h 25"/>
                      <a:gd name="T42" fmla="*/ 82 w 93"/>
                      <a:gd name="T43" fmla="*/ 9 h 25"/>
                      <a:gd name="T44" fmla="*/ 91 w 93"/>
                      <a:gd name="T45" fmla="*/ 11 h 25"/>
                      <a:gd name="T46" fmla="*/ 91 w 93"/>
                      <a:gd name="T47" fmla="*/ 15 h 25"/>
                      <a:gd name="T48" fmla="*/ 79 w 93"/>
                      <a:gd name="T49" fmla="*/ 18 h 25"/>
                      <a:gd name="T50" fmla="*/ 66 w 93"/>
                      <a:gd name="T51" fmla="*/ 15 h 25"/>
                      <a:gd name="T52" fmla="*/ 60 w 93"/>
                      <a:gd name="T53" fmla="*/ 12 h 25"/>
                      <a:gd name="T54" fmla="*/ 55 w 93"/>
                      <a:gd name="T55" fmla="*/ 9 h 25"/>
                      <a:gd name="T56" fmla="*/ 51 w 93"/>
                      <a:gd name="T57" fmla="*/ 8 h 25"/>
                      <a:gd name="T58" fmla="*/ 49 w 93"/>
                      <a:gd name="T59" fmla="*/ 11 h 25"/>
                      <a:gd name="T60" fmla="*/ 47 w 93"/>
                      <a:gd name="T61" fmla="*/ 13 h 25"/>
                      <a:gd name="T62" fmla="*/ 36 w 93"/>
                      <a:gd name="T63" fmla="*/ 14 h 25"/>
                      <a:gd name="T64" fmla="*/ 31 w 93"/>
                      <a:gd name="T65" fmla="*/ 15 h 25"/>
                      <a:gd name="T66" fmla="*/ 24 w 93"/>
                      <a:gd name="T67" fmla="*/ 20 h 25"/>
                      <a:gd name="T68" fmla="*/ 12 w 93"/>
                      <a:gd name="T69" fmla="*/ 20 h 25"/>
                      <a:gd name="T70" fmla="*/ 3 w 93"/>
                      <a:gd name="T71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93" h="25">
                        <a:moveTo>
                          <a:pt x="2" y="24"/>
                        </a:moveTo>
                        <a:lnTo>
                          <a:pt x="2" y="21"/>
                        </a:lnTo>
                        <a:lnTo>
                          <a:pt x="0" y="15"/>
                        </a:lnTo>
                        <a:lnTo>
                          <a:pt x="2" y="13"/>
                        </a:lnTo>
                        <a:lnTo>
                          <a:pt x="5" y="11"/>
                        </a:lnTo>
                        <a:lnTo>
                          <a:pt x="7" y="12"/>
                        </a:lnTo>
                        <a:lnTo>
                          <a:pt x="7" y="14"/>
                        </a:lnTo>
                        <a:lnTo>
                          <a:pt x="8" y="16"/>
                        </a:lnTo>
                        <a:lnTo>
                          <a:pt x="13" y="17"/>
                        </a:lnTo>
                        <a:lnTo>
                          <a:pt x="17" y="16"/>
                        </a:lnTo>
                        <a:lnTo>
                          <a:pt x="19" y="17"/>
                        </a:lnTo>
                        <a:lnTo>
                          <a:pt x="19" y="15"/>
                        </a:lnTo>
                        <a:lnTo>
                          <a:pt x="21" y="14"/>
                        </a:lnTo>
                        <a:lnTo>
                          <a:pt x="26" y="13"/>
                        </a:lnTo>
                        <a:lnTo>
                          <a:pt x="31" y="13"/>
                        </a:lnTo>
                        <a:lnTo>
                          <a:pt x="37" y="11"/>
                        </a:lnTo>
                        <a:lnTo>
                          <a:pt x="42" y="11"/>
                        </a:lnTo>
                        <a:lnTo>
                          <a:pt x="43" y="11"/>
                        </a:lnTo>
                        <a:lnTo>
                          <a:pt x="43" y="11"/>
                        </a:lnTo>
                        <a:lnTo>
                          <a:pt x="38" y="10"/>
                        </a:lnTo>
                        <a:lnTo>
                          <a:pt x="30" y="11"/>
                        </a:lnTo>
                        <a:lnTo>
                          <a:pt x="21" y="12"/>
                        </a:lnTo>
                        <a:lnTo>
                          <a:pt x="14" y="15"/>
                        </a:lnTo>
                        <a:lnTo>
                          <a:pt x="12" y="14"/>
                        </a:lnTo>
                        <a:lnTo>
                          <a:pt x="9" y="11"/>
                        </a:lnTo>
                        <a:lnTo>
                          <a:pt x="8" y="7"/>
                        </a:lnTo>
                        <a:lnTo>
                          <a:pt x="16" y="7"/>
                        </a:lnTo>
                        <a:lnTo>
                          <a:pt x="25" y="7"/>
                        </a:lnTo>
                        <a:lnTo>
                          <a:pt x="35" y="7"/>
                        </a:lnTo>
                        <a:lnTo>
                          <a:pt x="40" y="8"/>
                        </a:lnTo>
                        <a:lnTo>
                          <a:pt x="43" y="3"/>
                        </a:lnTo>
                        <a:lnTo>
                          <a:pt x="48" y="1"/>
                        </a:lnTo>
                        <a:lnTo>
                          <a:pt x="53" y="0"/>
                        </a:lnTo>
                        <a:lnTo>
                          <a:pt x="55" y="0"/>
                        </a:lnTo>
                        <a:lnTo>
                          <a:pt x="58" y="1"/>
                        </a:lnTo>
                        <a:lnTo>
                          <a:pt x="63" y="4"/>
                        </a:lnTo>
                        <a:lnTo>
                          <a:pt x="66" y="6"/>
                        </a:lnTo>
                        <a:lnTo>
                          <a:pt x="69" y="6"/>
                        </a:lnTo>
                        <a:lnTo>
                          <a:pt x="71" y="8"/>
                        </a:lnTo>
                        <a:lnTo>
                          <a:pt x="74" y="10"/>
                        </a:lnTo>
                        <a:lnTo>
                          <a:pt x="76" y="11"/>
                        </a:lnTo>
                        <a:lnTo>
                          <a:pt x="78" y="10"/>
                        </a:lnTo>
                        <a:lnTo>
                          <a:pt x="81" y="9"/>
                        </a:lnTo>
                        <a:lnTo>
                          <a:pt x="82" y="9"/>
                        </a:lnTo>
                        <a:lnTo>
                          <a:pt x="87" y="9"/>
                        </a:lnTo>
                        <a:lnTo>
                          <a:pt x="91" y="11"/>
                        </a:lnTo>
                        <a:lnTo>
                          <a:pt x="92" y="13"/>
                        </a:lnTo>
                        <a:lnTo>
                          <a:pt x="91" y="15"/>
                        </a:lnTo>
                        <a:lnTo>
                          <a:pt x="86" y="16"/>
                        </a:lnTo>
                        <a:lnTo>
                          <a:pt x="79" y="18"/>
                        </a:lnTo>
                        <a:lnTo>
                          <a:pt x="73" y="17"/>
                        </a:lnTo>
                        <a:lnTo>
                          <a:pt x="66" y="15"/>
                        </a:lnTo>
                        <a:lnTo>
                          <a:pt x="62" y="13"/>
                        </a:lnTo>
                        <a:lnTo>
                          <a:pt x="60" y="12"/>
                        </a:lnTo>
                        <a:lnTo>
                          <a:pt x="57" y="11"/>
                        </a:lnTo>
                        <a:lnTo>
                          <a:pt x="55" y="9"/>
                        </a:lnTo>
                        <a:lnTo>
                          <a:pt x="53" y="9"/>
                        </a:lnTo>
                        <a:lnTo>
                          <a:pt x="51" y="8"/>
                        </a:lnTo>
                        <a:lnTo>
                          <a:pt x="50" y="9"/>
                        </a:lnTo>
                        <a:lnTo>
                          <a:pt x="49" y="11"/>
                        </a:lnTo>
                        <a:lnTo>
                          <a:pt x="48" y="13"/>
                        </a:lnTo>
                        <a:lnTo>
                          <a:pt x="47" y="13"/>
                        </a:lnTo>
                        <a:lnTo>
                          <a:pt x="41" y="14"/>
                        </a:lnTo>
                        <a:lnTo>
                          <a:pt x="36" y="14"/>
                        </a:lnTo>
                        <a:lnTo>
                          <a:pt x="33" y="15"/>
                        </a:lnTo>
                        <a:lnTo>
                          <a:pt x="31" y="15"/>
                        </a:lnTo>
                        <a:lnTo>
                          <a:pt x="30" y="21"/>
                        </a:lnTo>
                        <a:lnTo>
                          <a:pt x="24" y="20"/>
                        </a:lnTo>
                        <a:lnTo>
                          <a:pt x="18" y="20"/>
                        </a:lnTo>
                        <a:lnTo>
                          <a:pt x="12" y="20"/>
                        </a:lnTo>
                        <a:lnTo>
                          <a:pt x="5" y="21"/>
                        </a:lnTo>
                        <a:lnTo>
                          <a:pt x="3" y="22"/>
                        </a:lnTo>
                        <a:lnTo>
                          <a:pt x="2" y="2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61" name="Freeform 1059">
                    <a:extLst>
                      <a:ext uri="{FF2B5EF4-FFF2-40B4-BE49-F238E27FC236}">
                        <a16:creationId xmlns:a16="http://schemas.microsoft.com/office/drawing/2014/main" id="{8E073AAD-E6B1-06CD-71A3-E8EF6AED547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072617" y="9417708"/>
                    <a:ext cx="280138" cy="208732"/>
                  </a:xfrm>
                  <a:custGeom>
                    <a:avLst/>
                    <a:gdLst>
                      <a:gd name="T0" fmla="*/ 109 w 227"/>
                      <a:gd name="T1" fmla="*/ 16 h 169"/>
                      <a:gd name="T2" fmla="*/ 123 w 227"/>
                      <a:gd name="T3" fmla="*/ 16 h 169"/>
                      <a:gd name="T4" fmla="*/ 132 w 227"/>
                      <a:gd name="T5" fmla="*/ 24 h 169"/>
                      <a:gd name="T6" fmla="*/ 141 w 227"/>
                      <a:gd name="T7" fmla="*/ 16 h 169"/>
                      <a:gd name="T8" fmla="*/ 161 w 227"/>
                      <a:gd name="T9" fmla="*/ 19 h 169"/>
                      <a:gd name="T10" fmla="*/ 173 w 227"/>
                      <a:gd name="T11" fmla="*/ 13 h 169"/>
                      <a:gd name="T12" fmla="*/ 174 w 227"/>
                      <a:gd name="T13" fmla="*/ 6 h 169"/>
                      <a:gd name="T14" fmla="*/ 185 w 227"/>
                      <a:gd name="T15" fmla="*/ 10 h 169"/>
                      <a:gd name="T16" fmla="*/ 192 w 227"/>
                      <a:gd name="T17" fmla="*/ 31 h 169"/>
                      <a:gd name="T18" fmla="*/ 202 w 227"/>
                      <a:gd name="T19" fmla="*/ 39 h 169"/>
                      <a:gd name="T20" fmla="*/ 200 w 227"/>
                      <a:gd name="T21" fmla="*/ 44 h 169"/>
                      <a:gd name="T22" fmla="*/ 199 w 227"/>
                      <a:gd name="T23" fmla="*/ 52 h 169"/>
                      <a:gd name="T24" fmla="*/ 206 w 227"/>
                      <a:gd name="T25" fmla="*/ 57 h 169"/>
                      <a:gd name="T26" fmla="*/ 217 w 227"/>
                      <a:gd name="T27" fmla="*/ 74 h 169"/>
                      <a:gd name="T28" fmla="*/ 212 w 227"/>
                      <a:gd name="T29" fmla="*/ 83 h 169"/>
                      <a:gd name="T30" fmla="*/ 217 w 227"/>
                      <a:gd name="T31" fmla="*/ 101 h 169"/>
                      <a:gd name="T32" fmla="*/ 224 w 227"/>
                      <a:gd name="T33" fmla="*/ 111 h 169"/>
                      <a:gd name="T34" fmla="*/ 225 w 227"/>
                      <a:gd name="T35" fmla="*/ 124 h 169"/>
                      <a:gd name="T36" fmla="*/ 222 w 227"/>
                      <a:gd name="T37" fmla="*/ 130 h 169"/>
                      <a:gd name="T38" fmla="*/ 209 w 227"/>
                      <a:gd name="T39" fmla="*/ 131 h 169"/>
                      <a:gd name="T40" fmla="*/ 215 w 227"/>
                      <a:gd name="T41" fmla="*/ 139 h 169"/>
                      <a:gd name="T42" fmla="*/ 213 w 227"/>
                      <a:gd name="T43" fmla="*/ 150 h 169"/>
                      <a:gd name="T44" fmla="*/ 201 w 227"/>
                      <a:gd name="T45" fmla="*/ 158 h 169"/>
                      <a:gd name="T46" fmla="*/ 195 w 227"/>
                      <a:gd name="T47" fmla="*/ 155 h 169"/>
                      <a:gd name="T48" fmla="*/ 190 w 227"/>
                      <a:gd name="T49" fmla="*/ 166 h 169"/>
                      <a:gd name="T50" fmla="*/ 182 w 227"/>
                      <a:gd name="T51" fmla="*/ 168 h 169"/>
                      <a:gd name="T52" fmla="*/ 174 w 227"/>
                      <a:gd name="T53" fmla="*/ 163 h 169"/>
                      <a:gd name="T54" fmla="*/ 175 w 227"/>
                      <a:gd name="T55" fmla="*/ 156 h 169"/>
                      <a:gd name="T56" fmla="*/ 172 w 227"/>
                      <a:gd name="T57" fmla="*/ 144 h 169"/>
                      <a:gd name="T58" fmla="*/ 170 w 227"/>
                      <a:gd name="T59" fmla="*/ 134 h 169"/>
                      <a:gd name="T60" fmla="*/ 164 w 227"/>
                      <a:gd name="T61" fmla="*/ 130 h 169"/>
                      <a:gd name="T62" fmla="*/ 153 w 227"/>
                      <a:gd name="T63" fmla="*/ 131 h 169"/>
                      <a:gd name="T64" fmla="*/ 144 w 227"/>
                      <a:gd name="T65" fmla="*/ 129 h 169"/>
                      <a:gd name="T66" fmla="*/ 134 w 227"/>
                      <a:gd name="T67" fmla="*/ 135 h 169"/>
                      <a:gd name="T68" fmla="*/ 140 w 227"/>
                      <a:gd name="T69" fmla="*/ 123 h 169"/>
                      <a:gd name="T70" fmla="*/ 132 w 227"/>
                      <a:gd name="T71" fmla="*/ 111 h 169"/>
                      <a:gd name="T72" fmla="*/ 132 w 227"/>
                      <a:gd name="T73" fmla="*/ 102 h 169"/>
                      <a:gd name="T74" fmla="*/ 118 w 227"/>
                      <a:gd name="T75" fmla="*/ 83 h 169"/>
                      <a:gd name="T76" fmla="*/ 90 w 227"/>
                      <a:gd name="T77" fmla="*/ 87 h 169"/>
                      <a:gd name="T78" fmla="*/ 75 w 227"/>
                      <a:gd name="T79" fmla="*/ 93 h 169"/>
                      <a:gd name="T80" fmla="*/ 68 w 227"/>
                      <a:gd name="T81" fmla="*/ 104 h 169"/>
                      <a:gd name="T82" fmla="*/ 58 w 227"/>
                      <a:gd name="T83" fmla="*/ 111 h 169"/>
                      <a:gd name="T84" fmla="*/ 51 w 227"/>
                      <a:gd name="T85" fmla="*/ 104 h 169"/>
                      <a:gd name="T86" fmla="*/ 43 w 227"/>
                      <a:gd name="T87" fmla="*/ 90 h 169"/>
                      <a:gd name="T88" fmla="*/ 34 w 227"/>
                      <a:gd name="T89" fmla="*/ 84 h 169"/>
                      <a:gd name="T90" fmla="*/ 19 w 227"/>
                      <a:gd name="T91" fmla="*/ 75 h 169"/>
                      <a:gd name="T92" fmla="*/ 11 w 227"/>
                      <a:gd name="T93" fmla="*/ 59 h 169"/>
                      <a:gd name="T94" fmla="*/ 3 w 227"/>
                      <a:gd name="T95" fmla="*/ 58 h 169"/>
                      <a:gd name="T96" fmla="*/ 9 w 227"/>
                      <a:gd name="T97" fmla="*/ 40 h 169"/>
                      <a:gd name="T98" fmla="*/ 24 w 227"/>
                      <a:gd name="T99" fmla="*/ 31 h 169"/>
                      <a:gd name="T100" fmla="*/ 41 w 227"/>
                      <a:gd name="T101" fmla="*/ 20 h 169"/>
                      <a:gd name="T102" fmla="*/ 36 w 227"/>
                      <a:gd name="T103" fmla="*/ 13 h 169"/>
                      <a:gd name="T104" fmla="*/ 42 w 227"/>
                      <a:gd name="T105" fmla="*/ 6 h 169"/>
                      <a:gd name="T106" fmla="*/ 59 w 227"/>
                      <a:gd name="T107" fmla="*/ 1 h 169"/>
                      <a:gd name="T108" fmla="*/ 63 w 227"/>
                      <a:gd name="T109" fmla="*/ 6 h 169"/>
                      <a:gd name="T110" fmla="*/ 72 w 227"/>
                      <a:gd name="T111" fmla="*/ 7 h 169"/>
                      <a:gd name="T112" fmla="*/ 89 w 227"/>
                      <a:gd name="T113" fmla="*/ 9 h 169"/>
                      <a:gd name="T114" fmla="*/ 113 w 227"/>
                      <a:gd name="T115" fmla="*/ 8 h 1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227" h="169">
                        <a:moveTo>
                          <a:pt x="113" y="8"/>
                        </a:moveTo>
                        <a:lnTo>
                          <a:pt x="112" y="9"/>
                        </a:lnTo>
                        <a:lnTo>
                          <a:pt x="111" y="11"/>
                        </a:lnTo>
                        <a:lnTo>
                          <a:pt x="110" y="13"/>
                        </a:lnTo>
                        <a:lnTo>
                          <a:pt x="109" y="14"/>
                        </a:lnTo>
                        <a:lnTo>
                          <a:pt x="109" y="16"/>
                        </a:lnTo>
                        <a:lnTo>
                          <a:pt x="112" y="17"/>
                        </a:lnTo>
                        <a:lnTo>
                          <a:pt x="115" y="20"/>
                        </a:lnTo>
                        <a:lnTo>
                          <a:pt x="116" y="20"/>
                        </a:lnTo>
                        <a:lnTo>
                          <a:pt x="118" y="20"/>
                        </a:lnTo>
                        <a:lnTo>
                          <a:pt x="121" y="18"/>
                        </a:lnTo>
                        <a:lnTo>
                          <a:pt x="123" y="16"/>
                        </a:lnTo>
                        <a:lnTo>
                          <a:pt x="125" y="14"/>
                        </a:lnTo>
                        <a:lnTo>
                          <a:pt x="126" y="14"/>
                        </a:lnTo>
                        <a:lnTo>
                          <a:pt x="128" y="16"/>
                        </a:lnTo>
                        <a:lnTo>
                          <a:pt x="131" y="20"/>
                        </a:lnTo>
                        <a:lnTo>
                          <a:pt x="132" y="23"/>
                        </a:lnTo>
                        <a:lnTo>
                          <a:pt x="132" y="24"/>
                        </a:lnTo>
                        <a:lnTo>
                          <a:pt x="133" y="24"/>
                        </a:lnTo>
                        <a:lnTo>
                          <a:pt x="134" y="24"/>
                        </a:lnTo>
                        <a:lnTo>
                          <a:pt x="136" y="23"/>
                        </a:lnTo>
                        <a:lnTo>
                          <a:pt x="136" y="23"/>
                        </a:lnTo>
                        <a:lnTo>
                          <a:pt x="137" y="21"/>
                        </a:lnTo>
                        <a:lnTo>
                          <a:pt x="141" y="16"/>
                        </a:lnTo>
                        <a:lnTo>
                          <a:pt x="143" y="15"/>
                        </a:lnTo>
                        <a:lnTo>
                          <a:pt x="145" y="15"/>
                        </a:lnTo>
                        <a:lnTo>
                          <a:pt x="146" y="14"/>
                        </a:lnTo>
                        <a:lnTo>
                          <a:pt x="150" y="15"/>
                        </a:lnTo>
                        <a:lnTo>
                          <a:pt x="155" y="17"/>
                        </a:lnTo>
                        <a:lnTo>
                          <a:pt x="161" y="19"/>
                        </a:lnTo>
                        <a:lnTo>
                          <a:pt x="163" y="20"/>
                        </a:lnTo>
                        <a:lnTo>
                          <a:pt x="164" y="19"/>
                        </a:lnTo>
                        <a:lnTo>
                          <a:pt x="165" y="16"/>
                        </a:lnTo>
                        <a:lnTo>
                          <a:pt x="168" y="15"/>
                        </a:lnTo>
                        <a:lnTo>
                          <a:pt x="171" y="14"/>
                        </a:lnTo>
                        <a:lnTo>
                          <a:pt x="173" y="13"/>
                        </a:lnTo>
                        <a:lnTo>
                          <a:pt x="175" y="13"/>
                        </a:lnTo>
                        <a:lnTo>
                          <a:pt x="175" y="12"/>
                        </a:lnTo>
                        <a:lnTo>
                          <a:pt x="176" y="11"/>
                        </a:lnTo>
                        <a:lnTo>
                          <a:pt x="175" y="9"/>
                        </a:lnTo>
                        <a:lnTo>
                          <a:pt x="174" y="7"/>
                        </a:lnTo>
                        <a:lnTo>
                          <a:pt x="174" y="6"/>
                        </a:lnTo>
                        <a:lnTo>
                          <a:pt x="175" y="6"/>
                        </a:lnTo>
                        <a:lnTo>
                          <a:pt x="177" y="6"/>
                        </a:lnTo>
                        <a:lnTo>
                          <a:pt x="179" y="6"/>
                        </a:lnTo>
                        <a:lnTo>
                          <a:pt x="182" y="7"/>
                        </a:lnTo>
                        <a:lnTo>
                          <a:pt x="184" y="8"/>
                        </a:lnTo>
                        <a:lnTo>
                          <a:pt x="185" y="10"/>
                        </a:lnTo>
                        <a:lnTo>
                          <a:pt x="188" y="14"/>
                        </a:lnTo>
                        <a:lnTo>
                          <a:pt x="189" y="17"/>
                        </a:lnTo>
                        <a:lnTo>
                          <a:pt x="191" y="23"/>
                        </a:lnTo>
                        <a:lnTo>
                          <a:pt x="191" y="27"/>
                        </a:lnTo>
                        <a:lnTo>
                          <a:pt x="191" y="31"/>
                        </a:lnTo>
                        <a:lnTo>
                          <a:pt x="192" y="31"/>
                        </a:lnTo>
                        <a:lnTo>
                          <a:pt x="194" y="32"/>
                        </a:lnTo>
                        <a:lnTo>
                          <a:pt x="195" y="33"/>
                        </a:lnTo>
                        <a:lnTo>
                          <a:pt x="196" y="36"/>
                        </a:lnTo>
                        <a:lnTo>
                          <a:pt x="197" y="37"/>
                        </a:lnTo>
                        <a:lnTo>
                          <a:pt x="199" y="37"/>
                        </a:lnTo>
                        <a:lnTo>
                          <a:pt x="202" y="39"/>
                        </a:lnTo>
                        <a:lnTo>
                          <a:pt x="204" y="40"/>
                        </a:lnTo>
                        <a:lnTo>
                          <a:pt x="204" y="41"/>
                        </a:lnTo>
                        <a:lnTo>
                          <a:pt x="204" y="41"/>
                        </a:lnTo>
                        <a:lnTo>
                          <a:pt x="203" y="42"/>
                        </a:lnTo>
                        <a:lnTo>
                          <a:pt x="202" y="43"/>
                        </a:lnTo>
                        <a:lnTo>
                          <a:pt x="200" y="44"/>
                        </a:lnTo>
                        <a:lnTo>
                          <a:pt x="199" y="46"/>
                        </a:lnTo>
                        <a:lnTo>
                          <a:pt x="196" y="51"/>
                        </a:lnTo>
                        <a:lnTo>
                          <a:pt x="196" y="52"/>
                        </a:lnTo>
                        <a:lnTo>
                          <a:pt x="196" y="52"/>
                        </a:lnTo>
                        <a:lnTo>
                          <a:pt x="198" y="52"/>
                        </a:lnTo>
                        <a:lnTo>
                          <a:pt x="199" y="52"/>
                        </a:lnTo>
                        <a:lnTo>
                          <a:pt x="202" y="51"/>
                        </a:lnTo>
                        <a:lnTo>
                          <a:pt x="204" y="51"/>
                        </a:lnTo>
                        <a:lnTo>
                          <a:pt x="206" y="52"/>
                        </a:lnTo>
                        <a:lnTo>
                          <a:pt x="207" y="53"/>
                        </a:lnTo>
                        <a:lnTo>
                          <a:pt x="207" y="55"/>
                        </a:lnTo>
                        <a:lnTo>
                          <a:pt x="206" y="57"/>
                        </a:lnTo>
                        <a:lnTo>
                          <a:pt x="206" y="59"/>
                        </a:lnTo>
                        <a:lnTo>
                          <a:pt x="207" y="64"/>
                        </a:lnTo>
                        <a:lnTo>
                          <a:pt x="208" y="68"/>
                        </a:lnTo>
                        <a:lnTo>
                          <a:pt x="209" y="69"/>
                        </a:lnTo>
                        <a:lnTo>
                          <a:pt x="216" y="73"/>
                        </a:lnTo>
                        <a:lnTo>
                          <a:pt x="217" y="74"/>
                        </a:lnTo>
                        <a:lnTo>
                          <a:pt x="217" y="75"/>
                        </a:lnTo>
                        <a:lnTo>
                          <a:pt x="217" y="78"/>
                        </a:lnTo>
                        <a:lnTo>
                          <a:pt x="216" y="79"/>
                        </a:lnTo>
                        <a:lnTo>
                          <a:pt x="214" y="81"/>
                        </a:lnTo>
                        <a:lnTo>
                          <a:pt x="212" y="82"/>
                        </a:lnTo>
                        <a:lnTo>
                          <a:pt x="212" y="83"/>
                        </a:lnTo>
                        <a:lnTo>
                          <a:pt x="212" y="87"/>
                        </a:lnTo>
                        <a:lnTo>
                          <a:pt x="212" y="93"/>
                        </a:lnTo>
                        <a:lnTo>
                          <a:pt x="212" y="98"/>
                        </a:lnTo>
                        <a:lnTo>
                          <a:pt x="214" y="101"/>
                        </a:lnTo>
                        <a:lnTo>
                          <a:pt x="216" y="101"/>
                        </a:lnTo>
                        <a:lnTo>
                          <a:pt x="217" y="101"/>
                        </a:lnTo>
                        <a:lnTo>
                          <a:pt x="220" y="101"/>
                        </a:lnTo>
                        <a:lnTo>
                          <a:pt x="219" y="104"/>
                        </a:lnTo>
                        <a:lnTo>
                          <a:pt x="219" y="108"/>
                        </a:lnTo>
                        <a:lnTo>
                          <a:pt x="221" y="109"/>
                        </a:lnTo>
                        <a:lnTo>
                          <a:pt x="222" y="110"/>
                        </a:lnTo>
                        <a:lnTo>
                          <a:pt x="224" y="111"/>
                        </a:lnTo>
                        <a:lnTo>
                          <a:pt x="219" y="114"/>
                        </a:lnTo>
                        <a:lnTo>
                          <a:pt x="219" y="115"/>
                        </a:lnTo>
                        <a:lnTo>
                          <a:pt x="218" y="118"/>
                        </a:lnTo>
                        <a:lnTo>
                          <a:pt x="218" y="120"/>
                        </a:lnTo>
                        <a:lnTo>
                          <a:pt x="223" y="122"/>
                        </a:lnTo>
                        <a:lnTo>
                          <a:pt x="225" y="124"/>
                        </a:lnTo>
                        <a:lnTo>
                          <a:pt x="226" y="127"/>
                        </a:lnTo>
                        <a:lnTo>
                          <a:pt x="226" y="132"/>
                        </a:lnTo>
                        <a:lnTo>
                          <a:pt x="226" y="133"/>
                        </a:lnTo>
                        <a:lnTo>
                          <a:pt x="225" y="133"/>
                        </a:lnTo>
                        <a:lnTo>
                          <a:pt x="223" y="132"/>
                        </a:lnTo>
                        <a:lnTo>
                          <a:pt x="222" y="130"/>
                        </a:lnTo>
                        <a:lnTo>
                          <a:pt x="220" y="130"/>
                        </a:lnTo>
                        <a:lnTo>
                          <a:pt x="218" y="130"/>
                        </a:lnTo>
                        <a:lnTo>
                          <a:pt x="215" y="129"/>
                        </a:lnTo>
                        <a:lnTo>
                          <a:pt x="211" y="129"/>
                        </a:lnTo>
                        <a:lnTo>
                          <a:pt x="210" y="130"/>
                        </a:lnTo>
                        <a:lnTo>
                          <a:pt x="209" y="131"/>
                        </a:lnTo>
                        <a:lnTo>
                          <a:pt x="209" y="132"/>
                        </a:lnTo>
                        <a:lnTo>
                          <a:pt x="209" y="137"/>
                        </a:lnTo>
                        <a:lnTo>
                          <a:pt x="210" y="138"/>
                        </a:lnTo>
                        <a:lnTo>
                          <a:pt x="212" y="139"/>
                        </a:lnTo>
                        <a:lnTo>
                          <a:pt x="214" y="140"/>
                        </a:lnTo>
                        <a:lnTo>
                          <a:pt x="215" y="139"/>
                        </a:lnTo>
                        <a:lnTo>
                          <a:pt x="216" y="140"/>
                        </a:lnTo>
                        <a:lnTo>
                          <a:pt x="216" y="142"/>
                        </a:lnTo>
                        <a:lnTo>
                          <a:pt x="216" y="143"/>
                        </a:lnTo>
                        <a:lnTo>
                          <a:pt x="214" y="145"/>
                        </a:lnTo>
                        <a:lnTo>
                          <a:pt x="212" y="148"/>
                        </a:lnTo>
                        <a:lnTo>
                          <a:pt x="213" y="150"/>
                        </a:lnTo>
                        <a:lnTo>
                          <a:pt x="213" y="152"/>
                        </a:lnTo>
                        <a:lnTo>
                          <a:pt x="210" y="157"/>
                        </a:lnTo>
                        <a:lnTo>
                          <a:pt x="209" y="158"/>
                        </a:lnTo>
                        <a:lnTo>
                          <a:pt x="206" y="157"/>
                        </a:lnTo>
                        <a:lnTo>
                          <a:pt x="203" y="157"/>
                        </a:lnTo>
                        <a:lnTo>
                          <a:pt x="201" y="158"/>
                        </a:lnTo>
                        <a:lnTo>
                          <a:pt x="200" y="157"/>
                        </a:lnTo>
                        <a:lnTo>
                          <a:pt x="199" y="156"/>
                        </a:lnTo>
                        <a:lnTo>
                          <a:pt x="198" y="154"/>
                        </a:lnTo>
                        <a:lnTo>
                          <a:pt x="198" y="154"/>
                        </a:lnTo>
                        <a:lnTo>
                          <a:pt x="196" y="154"/>
                        </a:lnTo>
                        <a:lnTo>
                          <a:pt x="195" y="155"/>
                        </a:lnTo>
                        <a:lnTo>
                          <a:pt x="194" y="157"/>
                        </a:lnTo>
                        <a:lnTo>
                          <a:pt x="194" y="159"/>
                        </a:lnTo>
                        <a:lnTo>
                          <a:pt x="194" y="160"/>
                        </a:lnTo>
                        <a:lnTo>
                          <a:pt x="193" y="161"/>
                        </a:lnTo>
                        <a:lnTo>
                          <a:pt x="191" y="163"/>
                        </a:lnTo>
                        <a:lnTo>
                          <a:pt x="190" y="166"/>
                        </a:lnTo>
                        <a:lnTo>
                          <a:pt x="189" y="167"/>
                        </a:lnTo>
                        <a:lnTo>
                          <a:pt x="188" y="167"/>
                        </a:lnTo>
                        <a:lnTo>
                          <a:pt x="187" y="167"/>
                        </a:lnTo>
                        <a:lnTo>
                          <a:pt x="186" y="167"/>
                        </a:lnTo>
                        <a:lnTo>
                          <a:pt x="184" y="168"/>
                        </a:lnTo>
                        <a:lnTo>
                          <a:pt x="182" y="168"/>
                        </a:lnTo>
                        <a:lnTo>
                          <a:pt x="182" y="167"/>
                        </a:lnTo>
                        <a:lnTo>
                          <a:pt x="181" y="167"/>
                        </a:lnTo>
                        <a:lnTo>
                          <a:pt x="179" y="165"/>
                        </a:lnTo>
                        <a:lnTo>
                          <a:pt x="178" y="163"/>
                        </a:lnTo>
                        <a:lnTo>
                          <a:pt x="175" y="163"/>
                        </a:lnTo>
                        <a:lnTo>
                          <a:pt x="174" y="163"/>
                        </a:lnTo>
                        <a:lnTo>
                          <a:pt x="173" y="163"/>
                        </a:lnTo>
                        <a:lnTo>
                          <a:pt x="172" y="162"/>
                        </a:lnTo>
                        <a:lnTo>
                          <a:pt x="172" y="162"/>
                        </a:lnTo>
                        <a:lnTo>
                          <a:pt x="173" y="159"/>
                        </a:lnTo>
                        <a:lnTo>
                          <a:pt x="174" y="157"/>
                        </a:lnTo>
                        <a:lnTo>
                          <a:pt x="175" y="156"/>
                        </a:lnTo>
                        <a:lnTo>
                          <a:pt x="175" y="154"/>
                        </a:lnTo>
                        <a:lnTo>
                          <a:pt x="174" y="151"/>
                        </a:lnTo>
                        <a:lnTo>
                          <a:pt x="172" y="149"/>
                        </a:lnTo>
                        <a:lnTo>
                          <a:pt x="172" y="147"/>
                        </a:lnTo>
                        <a:lnTo>
                          <a:pt x="172" y="145"/>
                        </a:lnTo>
                        <a:lnTo>
                          <a:pt x="172" y="144"/>
                        </a:lnTo>
                        <a:lnTo>
                          <a:pt x="172" y="143"/>
                        </a:lnTo>
                        <a:lnTo>
                          <a:pt x="172" y="141"/>
                        </a:lnTo>
                        <a:lnTo>
                          <a:pt x="171" y="140"/>
                        </a:lnTo>
                        <a:lnTo>
                          <a:pt x="170" y="139"/>
                        </a:lnTo>
                        <a:lnTo>
                          <a:pt x="170" y="137"/>
                        </a:lnTo>
                        <a:lnTo>
                          <a:pt x="170" y="134"/>
                        </a:lnTo>
                        <a:lnTo>
                          <a:pt x="169" y="133"/>
                        </a:lnTo>
                        <a:lnTo>
                          <a:pt x="167" y="132"/>
                        </a:lnTo>
                        <a:lnTo>
                          <a:pt x="166" y="131"/>
                        </a:lnTo>
                        <a:lnTo>
                          <a:pt x="165" y="130"/>
                        </a:lnTo>
                        <a:lnTo>
                          <a:pt x="165" y="129"/>
                        </a:lnTo>
                        <a:lnTo>
                          <a:pt x="164" y="130"/>
                        </a:lnTo>
                        <a:lnTo>
                          <a:pt x="164" y="131"/>
                        </a:lnTo>
                        <a:lnTo>
                          <a:pt x="163" y="131"/>
                        </a:lnTo>
                        <a:lnTo>
                          <a:pt x="162" y="128"/>
                        </a:lnTo>
                        <a:lnTo>
                          <a:pt x="162" y="128"/>
                        </a:lnTo>
                        <a:lnTo>
                          <a:pt x="161" y="129"/>
                        </a:lnTo>
                        <a:lnTo>
                          <a:pt x="153" y="131"/>
                        </a:lnTo>
                        <a:lnTo>
                          <a:pt x="153" y="130"/>
                        </a:lnTo>
                        <a:lnTo>
                          <a:pt x="152" y="129"/>
                        </a:lnTo>
                        <a:lnTo>
                          <a:pt x="151" y="129"/>
                        </a:lnTo>
                        <a:lnTo>
                          <a:pt x="148" y="129"/>
                        </a:lnTo>
                        <a:lnTo>
                          <a:pt x="146" y="129"/>
                        </a:lnTo>
                        <a:lnTo>
                          <a:pt x="144" y="129"/>
                        </a:lnTo>
                        <a:lnTo>
                          <a:pt x="143" y="130"/>
                        </a:lnTo>
                        <a:lnTo>
                          <a:pt x="140" y="134"/>
                        </a:lnTo>
                        <a:lnTo>
                          <a:pt x="138" y="135"/>
                        </a:lnTo>
                        <a:lnTo>
                          <a:pt x="137" y="135"/>
                        </a:lnTo>
                        <a:lnTo>
                          <a:pt x="135" y="134"/>
                        </a:lnTo>
                        <a:lnTo>
                          <a:pt x="134" y="135"/>
                        </a:lnTo>
                        <a:lnTo>
                          <a:pt x="133" y="134"/>
                        </a:lnTo>
                        <a:lnTo>
                          <a:pt x="133" y="134"/>
                        </a:lnTo>
                        <a:lnTo>
                          <a:pt x="134" y="132"/>
                        </a:lnTo>
                        <a:lnTo>
                          <a:pt x="136" y="128"/>
                        </a:lnTo>
                        <a:lnTo>
                          <a:pt x="140" y="124"/>
                        </a:lnTo>
                        <a:lnTo>
                          <a:pt x="140" y="123"/>
                        </a:lnTo>
                        <a:lnTo>
                          <a:pt x="138" y="121"/>
                        </a:lnTo>
                        <a:lnTo>
                          <a:pt x="137" y="118"/>
                        </a:lnTo>
                        <a:lnTo>
                          <a:pt x="137" y="115"/>
                        </a:lnTo>
                        <a:lnTo>
                          <a:pt x="136" y="112"/>
                        </a:lnTo>
                        <a:lnTo>
                          <a:pt x="133" y="111"/>
                        </a:lnTo>
                        <a:lnTo>
                          <a:pt x="132" y="111"/>
                        </a:lnTo>
                        <a:lnTo>
                          <a:pt x="132" y="110"/>
                        </a:lnTo>
                        <a:lnTo>
                          <a:pt x="133" y="108"/>
                        </a:lnTo>
                        <a:lnTo>
                          <a:pt x="134" y="105"/>
                        </a:lnTo>
                        <a:lnTo>
                          <a:pt x="134" y="105"/>
                        </a:lnTo>
                        <a:lnTo>
                          <a:pt x="134" y="104"/>
                        </a:lnTo>
                        <a:lnTo>
                          <a:pt x="132" y="102"/>
                        </a:lnTo>
                        <a:lnTo>
                          <a:pt x="129" y="98"/>
                        </a:lnTo>
                        <a:lnTo>
                          <a:pt x="126" y="93"/>
                        </a:lnTo>
                        <a:lnTo>
                          <a:pt x="123" y="90"/>
                        </a:lnTo>
                        <a:lnTo>
                          <a:pt x="121" y="88"/>
                        </a:lnTo>
                        <a:lnTo>
                          <a:pt x="119" y="85"/>
                        </a:lnTo>
                        <a:lnTo>
                          <a:pt x="118" y="83"/>
                        </a:lnTo>
                        <a:lnTo>
                          <a:pt x="116" y="83"/>
                        </a:lnTo>
                        <a:lnTo>
                          <a:pt x="110" y="83"/>
                        </a:lnTo>
                        <a:lnTo>
                          <a:pt x="102" y="83"/>
                        </a:lnTo>
                        <a:lnTo>
                          <a:pt x="96" y="83"/>
                        </a:lnTo>
                        <a:lnTo>
                          <a:pt x="96" y="85"/>
                        </a:lnTo>
                        <a:lnTo>
                          <a:pt x="90" y="87"/>
                        </a:lnTo>
                        <a:lnTo>
                          <a:pt x="85" y="85"/>
                        </a:lnTo>
                        <a:lnTo>
                          <a:pt x="80" y="86"/>
                        </a:lnTo>
                        <a:lnTo>
                          <a:pt x="79" y="87"/>
                        </a:lnTo>
                        <a:lnTo>
                          <a:pt x="78" y="90"/>
                        </a:lnTo>
                        <a:lnTo>
                          <a:pt x="77" y="92"/>
                        </a:lnTo>
                        <a:lnTo>
                          <a:pt x="75" y="93"/>
                        </a:lnTo>
                        <a:lnTo>
                          <a:pt x="75" y="94"/>
                        </a:lnTo>
                        <a:lnTo>
                          <a:pt x="75" y="95"/>
                        </a:lnTo>
                        <a:lnTo>
                          <a:pt x="74" y="96"/>
                        </a:lnTo>
                        <a:lnTo>
                          <a:pt x="73" y="99"/>
                        </a:lnTo>
                        <a:lnTo>
                          <a:pt x="70" y="103"/>
                        </a:lnTo>
                        <a:lnTo>
                          <a:pt x="68" y="104"/>
                        </a:lnTo>
                        <a:lnTo>
                          <a:pt x="64" y="105"/>
                        </a:lnTo>
                        <a:lnTo>
                          <a:pt x="63" y="109"/>
                        </a:lnTo>
                        <a:lnTo>
                          <a:pt x="62" y="110"/>
                        </a:lnTo>
                        <a:lnTo>
                          <a:pt x="61" y="111"/>
                        </a:lnTo>
                        <a:lnTo>
                          <a:pt x="59" y="112"/>
                        </a:lnTo>
                        <a:lnTo>
                          <a:pt x="58" y="111"/>
                        </a:lnTo>
                        <a:lnTo>
                          <a:pt x="56" y="111"/>
                        </a:lnTo>
                        <a:lnTo>
                          <a:pt x="54" y="112"/>
                        </a:lnTo>
                        <a:lnTo>
                          <a:pt x="54" y="111"/>
                        </a:lnTo>
                        <a:lnTo>
                          <a:pt x="55" y="109"/>
                        </a:lnTo>
                        <a:lnTo>
                          <a:pt x="54" y="107"/>
                        </a:lnTo>
                        <a:lnTo>
                          <a:pt x="51" y="104"/>
                        </a:lnTo>
                        <a:lnTo>
                          <a:pt x="51" y="103"/>
                        </a:lnTo>
                        <a:lnTo>
                          <a:pt x="50" y="101"/>
                        </a:lnTo>
                        <a:lnTo>
                          <a:pt x="46" y="97"/>
                        </a:lnTo>
                        <a:lnTo>
                          <a:pt x="42" y="97"/>
                        </a:lnTo>
                        <a:lnTo>
                          <a:pt x="43" y="94"/>
                        </a:lnTo>
                        <a:lnTo>
                          <a:pt x="43" y="90"/>
                        </a:lnTo>
                        <a:lnTo>
                          <a:pt x="42" y="88"/>
                        </a:lnTo>
                        <a:lnTo>
                          <a:pt x="42" y="85"/>
                        </a:lnTo>
                        <a:lnTo>
                          <a:pt x="41" y="85"/>
                        </a:lnTo>
                        <a:lnTo>
                          <a:pt x="40" y="87"/>
                        </a:lnTo>
                        <a:lnTo>
                          <a:pt x="38" y="87"/>
                        </a:lnTo>
                        <a:lnTo>
                          <a:pt x="34" y="84"/>
                        </a:lnTo>
                        <a:lnTo>
                          <a:pt x="32" y="82"/>
                        </a:lnTo>
                        <a:lnTo>
                          <a:pt x="31" y="79"/>
                        </a:lnTo>
                        <a:lnTo>
                          <a:pt x="31" y="79"/>
                        </a:lnTo>
                        <a:lnTo>
                          <a:pt x="30" y="79"/>
                        </a:lnTo>
                        <a:lnTo>
                          <a:pt x="27" y="79"/>
                        </a:lnTo>
                        <a:lnTo>
                          <a:pt x="19" y="75"/>
                        </a:lnTo>
                        <a:lnTo>
                          <a:pt x="14" y="66"/>
                        </a:lnTo>
                        <a:lnTo>
                          <a:pt x="14" y="64"/>
                        </a:lnTo>
                        <a:lnTo>
                          <a:pt x="14" y="60"/>
                        </a:lnTo>
                        <a:lnTo>
                          <a:pt x="14" y="59"/>
                        </a:lnTo>
                        <a:lnTo>
                          <a:pt x="12" y="62"/>
                        </a:lnTo>
                        <a:lnTo>
                          <a:pt x="11" y="59"/>
                        </a:lnTo>
                        <a:lnTo>
                          <a:pt x="10" y="56"/>
                        </a:lnTo>
                        <a:lnTo>
                          <a:pt x="9" y="54"/>
                        </a:lnTo>
                        <a:lnTo>
                          <a:pt x="7" y="53"/>
                        </a:lnTo>
                        <a:lnTo>
                          <a:pt x="5" y="53"/>
                        </a:lnTo>
                        <a:lnTo>
                          <a:pt x="4" y="53"/>
                        </a:lnTo>
                        <a:lnTo>
                          <a:pt x="3" y="58"/>
                        </a:lnTo>
                        <a:lnTo>
                          <a:pt x="1" y="58"/>
                        </a:lnTo>
                        <a:lnTo>
                          <a:pt x="0" y="57"/>
                        </a:lnTo>
                        <a:lnTo>
                          <a:pt x="0" y="53"/>
                        </a:lnTo>
                        <a:lnTo>
                          <a:pt x="2" y="52"/>
                        </a:lnTo>
                        <a:lnTo>
                          <a:pt x="3" y="50"/>
                        </a:lnTo>
                        <a:lnTo>
                          <a:pt x="9" y="40"/>
                        </a:lnTo>
                        <a:lnTo>
                          <a:pt x="11" y="37"/>
                        </a:lnTo>
                        <a:lnTo>
                          <a:pt x="11" y="36"/>
                        </a:lnTo>
                        <a:lnTo>
                          <a:pt x="14" y="36"/>
                        </a:lnTo>
                        <a:lnTo>
                          <a:pt x="19" y="35"/>
                        </a:lnTo>
                        <a:lnTo>
                          <a:pt x="22" y="32"/>
                        </a:lnTo>
                        <a:lnTo>
                          <a:pt x="24" y="31"/>
                        </a:lnTo>
                        <a:lnTo>
                          <a:pt x="29" y="31"/>
                        </a:lnTo>
                        <a:lnTo>
                          <a:pt x="34" y="31"/>
                        </a:lnTo>
                        <a:lnTo>
                          <a:pt x="41" y="29"/>
                        </a:lnTo>
                        <a:lnTo>
                          <a:pt x="41" y="26"/>
                        </a:lnTo>
                        <a:lnTo>
                          <a:pt x="41" y="22"/>
                        </a:lnTo>
                        <a:lnTo>
                          <a:pt x="41" y="20"/>
                        </a:lnTo>
                        <a:lnTo>
                          <a:pt x="38" y="19"/>
                        </a:lnTo>
                        <a:lnTo>
                          <a:pt x="37" y="18"/>
                        </a:lnTo>
                        <a:lnTo>
                          <a:pt x="36" y="16"/>
                        </a:lnTo>
                        <a:lnTo>
                          <a:pt x="34" y="15"/>
                        </a:lnTo>
                        <a:lnTo>
                          <a:pt x="34" y="14"/>
                        </a:lnTo>
                        <a:lnTo>
                          <a:pt x="36" y="13"/>
                        </a:lnTo>
                        <a:lnTo>
                          <a:pt x="37" y="12"/>
                        </a:lnTo>
                        <a:lnTo>
                          <a:pt x="40" y="12"/>
                        </a:lnTo>
                        <a:lnTo>
                          <a:pt x="41" y="12"/>
                        </a:lnTo>
                        <a:lnTo>
                          <a:pt x="41" y="11"/>
                        </a:lnTo>
                        <a:lnTo>
                          <a:pt x="42" y="8"/>
                        </a:lnTo>
                        <a:lnTo>
                          <a:pt x="42" y="6"/>
                        </a:lnTo>
                        <a:lnTo>
                          <a:pt x="41" y="2"/>
                        </a:lnTo>
                        <a:lnTo>
                          <a:pt x="41" y="0"/>
                        </a:lnTo>
                        <a:lnTo>
                          <a:pt x="51" y="0"/>
                        </a:lnTo>
                        <a:lnTo>
                          <a:pt x="52" y="0"/>
                        </a:lnTo>
                        <a:lnTo>
                          <a:pt x="56" y="1"/>
                        </a:lnTo>
                        <a:lnTo>
                          <a:pt x="59" y="1"/>
                        </a:lnTo>
                        <a:lnTo>
                          <a:pt x="61" y="1"/>
                        </a:lnTo>
                        <a:lnTo>
                          <a:pt x="62" y="1"/>
                        </a:lnTo>
                        <a:lnTo>
                          <a:pt x="62" y="3"/>
                        </a:lnTo>
                        <a:lnTo>
                          <a:pt x="61" y="4"/>
                        </a:lnTo>
                        <a:lnTo>
                          <a:pt x="62" y="6"/>
                        </a:lnTo>
                        <a:lnTo>
                          <a:pt x="63" y="6"/>
                        </a:lnTo>
                        <a:lnTo>
                          <a:pt x="64" y="5"/>
                        </a:lnTo>
                        <a:lnTo>
                          <a:pt x="64" y="5"/>
                        </a:lnTo>
                        <a:lnTo>
                          <a:pt x="65" y="4"/>
                        </a:lnTo>
                        <a:lnTo>
                          <a:pt x="66" y="5"/>
                        </a:lnTo>
                        <a:lnTo>
                          <a:pt x="69" y="6"/>
                        </a:lnTo>
                        <a:lnTo>
                          <a:pt x="72" y="7"/>
                        </a:lnTo>
                        <a:lnTo>
                          <a:pt x="75" y="8"/>
                        </a:lnTo>
                        <a:lnTo>
                          <a:pt x="77" y="9"/>
                        </a:lnTo>
                        <a:lnTo>
                          <a:pt x="80" y="9"/>
                        </a:lnTo>
                        <a:lnTo>
                          <a:pt x="82" y="10"/>
                        </a:lnTo>
                        <a:lnTo>
                          <a:pt x="85" y="11"/>
                        </a:lnTo>
                        <a:lnTo>
                          <a:pt x="89" y="9"/>
                        </a:lnTo>
                        <a:lnTo>
                          <a:pt x="93" y="8"/>
                        </a:lnTo>
                        <a:lnTo>
                          <a:pt x="98" y="8"/>
                        </a:lnTo>
                        <a:lnTo>
                          <a:pt x="100" y="9"/>
                        </a:lnTo>
                        <a:lnTo>
                          <a:pt x="107" y="7"/>
                        </a:lnTo>
                        <a:lnTo>
                          <a:pt x="110" y="7"/>
                        </a:lnTo>
                        <a:lnTo>
                          <a:pt x="113" y="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62" name="Freeform 1064">
                    <a:extLst>
                      <a:ext uri="{FF2B5EF4-FFF2-40B4-BE49-F238E27FC236}">
                        <a16:creationId xmlns:a16="http://schemas.microsoft.com/office/drawing/2014/main" id="{C6573498-7BBA-0DF6-2569-D8A5B730292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006702" y="9417708"/>
                    <a:ext cx="115350" cy="65915"/>
                  </a:xfrm>
                  <a:custGeom>
                    <a:avLst/>
                    <a:gdLst>
                      <a:gd name="T0" fmla="*/ 23 w 94"/>
                      <a:gd name="T1" fmla="*/ 50 h 54"/>
                      <a:gd name="T2" fmla="*/ 24 w 94"/>
                      <a:gd name="T3" fmla="*/ 46 h 54"/>
                      <a:gd name="T4" fmla="*/ 25 w 94"/>
                      <a:gd name="T5" fmla="*/ 47 h 54"/>
                      <a:gd name="T6" fmla="*/ 16 w 94"/>
                      <a:gd name="T7" fmla="*/ 51 h 54"/>
                      <a:gd name="T8" fmla="*/ 16 w 94"/>
                      <a:gd name="T9" fmla="*/ 48 h 54"/>
                      <a:gd name="T10" fmla="*/ 19 w 94"/>
                      <a:gd name="T11" fmla="*/ 46 h 54"/>
                      <a:gd name="T12" fmla="*/ 21 w 94"/>
                      <a:gd name="T13" fmla="*/ 48 h 54"/>
                      <a:gd name="T14" fmla="*/ 30 w 94"/>
                      <a:gd name="T15" fmla="*/ 45 h 54"/>
                      <a:gd name="T16" fmla="*/ 29 w 94"/>
                      <a:gd name="T17" fmla="*/ 46 h 54"/>
                      <a:gd name="T18" fmla="*/ 32 w 94"/>
                      <a:gd name="T19" fmla="*/ 42 h 54"/>
                      <a:gd name="T20" fmla="*/ 32 w 94"/>
                      <a:gd name="T21" fmla="*/ 44 h 54"/>
                      <a:gd name="T22" fmla="*/ 24 w 94"/>
                      <a:gd name="T23" fmla="*/ 38 h 54"/>
                      <a:gd name="T24" fmla="*/ 21 w 94"/>
                      <a:gd name="T25" fmla="*/ 36 h 54"/>
                      <a:gd name="T26" fmla="*/ 25 w 94"/>
                      <a:gd name="T27" fmla="*/ 38 h 54"/>
                      <a:gd name="T28" fmla="*/ 34 w 94"/>
                      <a:gd name="T29" fmla="*/ 35 h 54"/>
                      <a:gd name="T30" fmla="*/ 38 w 94"/>
                      <a:gd name="T31" fmla="*/ 35 h 54"/>
                      <a:gd name="T32" fmla="*/ 23 w 94"/>
                      <a:gd name="T33" fmla="*/ 25 h 54"/>
                      <a:gd name="T34" fmla="*/ 18 w 94"/>
                      <a:gd name="T35" fmla="*/ 25 h 54"/>
                      <a:gd name="T36" fmla="*/ 23 w 94"/>
                      <a:gd name="T37" fmla="*/ 25 h 54"/>
                      <a:gd name="T38" fmla="*/ 93 w 94"/>
                      <a:gd name="T39" fmla="*/ 6 h 54"/>
                      <a:gd name="T40" fmla="*/ 92 w 94"/>
                      <a:gd name="T41" fmla="*/ 12 h 54"/>
                      <a:gd name="T42" fmla="*/ 87 w 94"/>
                      <a:gd name="T43" fmla="*/ 13 h 54"/>
                      <a:gd name="T44" fmla="*/ 87 w 94"/>
                      <a:gd name="T45" fmla="*/ 16 h 54"/>
                      <a:gd name="T46" fmla="*/ 92 w 94"/>
                      <a:gd name="T47" fmla="*/ 20 h 54"/>
                      <a:gd name="T48" fmla="*/ 92 w 94"/>
                      <a:gd name="T49" fmla="*/ 29 h 54"/>
                      <a:gd name="T50" fmla="*/ 75 w 94"/>
                      <a:gd name="T51" fmla="*/ 31 h 54"/>
                      <a:gd name="T52" fmla="*/ 65 w 94"/>
                      <a:gd name="T53" fmla="*/ 36 h 54"/>
                      <a:gd name="T54" fmla="*/ 60 w 94"/>
                      <a:gd name="T55" fmla="*/ 40 h 54"/>
                      <a:gd name="T56" fmla="*/ 51 w 94"/>
                      <a:gd name="T57" fmla="*/ 53 h 54"/>
                      <a:gd name="T58" fmla="*/ 50 w 94"/>
                      <a:gd name="T59" fmla="*/ 47 h 54"/>
                      <a:gd name="T60" fmla="*/ 46 w 94"/>
                      <a:gd name="T61" fmla="*/ 47 h 54"/>
                      <a:gd name="T62" fmla="*/ 41 w 94"/>
                      <a:gd name="T63" fmla="*/ 45 h 54"/>
                      <a:gd name="T64" fmla="*/ 42 w 94"/>
                      <a:gd name="T65" fmla="*/ 40 h 54"/>
                      <a:gd name="T66" fmla="*/ 39 w 94"/>
                      <a:gd name="T67" fmla="*/ 40 h 54"/>
                      <a:gd name="T68" fmla="*/ 45 w 94"/>
                      <a:gd name="T69" fmla="*/ 34 h 54"/>
                      <a:gd name="T70" fmla="*/ 49 w 94"/>
                      <a:gd name="T71" fmla="*/ 31 h 54"/>
                      <a:gd name="T72" fmla="*/ 42 w 94"/>
                      <a:gd name="T73" fmla="*/ 33 h 54"/>
                      <a:gd name="T74" fmla="*/ 37 w 94"/>
                      <a:gd name="T75" fmla="*/ 28 h 54"/>
                      <a:gd name="T76" fmla="*/ 46 w 94"/>
                      <a:gd name="T77" fmla="*/ 25 h 54"/>
                      <a:gd name="T78" fmla="*/ 51 w 94"/>
                      <a:gd name="T79" fmla="*/ 22 h 54"/>
                      <a:gd name="T80" fmla="*/ 47 w 94"/>
                      <a:gd name="T81" fmla="*/ 23 h 54"/>
                      <a:gd name="T82" fmla="*/ 33 w 94"/>
                      <a:gd name="T83" fmla="*/ 27 h 54"/>
                      <a:gd name="T84" fmla="*/ 25 w 94"/>
                      <a:gd name="T85" fmla="*/ 24 h 54"/>
                      <a:gd name="T86" fmla="*/ 18 w 94"/>
                      <a:gd name="T87" fmla="*/ 24 h 54"/>
                      <a:gd name="T88" fmla="*/ 12 w 94"/>
                      <a:gd name="T89" fmla="*/ 16 h 54"/>
                      <a:gd name="T90" fmla="*/ 13 w 94"/>
                      <a:gd name="T91" fmla="*/ 13 h 54"/>
                      <a:gd name="T92" fmla="*/ 2 w 94"/>
                      <a:gd name="T93" fmla="*/ 9 h 54"/>
                      <a:gd name="T94" fmla="*/ 11 w 94"/>
                      <a:gd name="T95" fmla="*/ 8 h 54"/>
                      <a:gd name="T96" fmla="*/ 27 w 94"/>
                      <a:gd name="T97" fmla="*/ 7 h 54"/>
                      <a:gd name="T98" fmla="*/ 47 w 94"/>
                      <a:gd name="T99" fmla="*/ 0 h 54"/>
                      <a:gd name="T100" fmla="*/ 73 w 94"/>
                      <a:gd name="T101" fmla="*/ 0 h 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94" h="54">
                        <a:moveTo>
                          <a:pt x="26" y="49"/>
                        </a:moveTo>
                        <a:lnTo>
                          <a:pt x="25" y="51"/>
                        </a:lnTo>
                        <a:lnTo>
                          <a:pt x="23" y="50"/>
                        </a:lnTo>
                        <a:lnTo>
                          <a:pt x="24" y="49"/>
                        </a:lnTo>
                        <a:lnTo>
                          <a:pt x="23" y="49"/>
                        </a:lnTo>
                        <a:lnTo>
                          <a:pt x="24" y="46"/>
                        </a:lnTo>
                        <a:lnTo>
                          <a:pt x="24" y="46"/>
                        </a:lnTo>
                        <a:lnTo>
                          <a:pt x="25" y="47"/>
                        </a:lnTo>
                        <a:lnTo>
                          <a:pt x="25" y="47"/>
                        </a:lnTo>
                        <a:lnTo>
                          <a:pt x="26" y="49"/>
                        </a:lnTo>
                        <a:close/>
                        <a:moveTo>
                          <a:pt x="19" y="50"/>
                        </a:moveTo>
                        <a:lnTo>
                          <a:pt x="16" y="51"/>
                        </a:lnTo>
                        <a:lnTo>
                          <a:pt x="15" y="49"/>
                        </a:lnTo>
                        <a:lnTo>
                          <a:pt x="15" y="48"/>
                        </a:lnTo>
                        <a:lnTo>
                          <a:pt x="16" y="48"/>
                        </a:lnTo>
                        <a:lnTo>
                          <a:pt x="17" y="48"/>
                        </a:lnTo>
                        <a:lnTo>
                          <a:pt x="18" y="47"/>
                        </a:lnTo>
                        <a:lnTo>
                          <a:pt x="19" y="46"/>
                        </a:lnTo>
                        <a:lnTo>
                          <a:pt x="19" y="46"/>
                        </a:lnTo>
                        <a:lnTo>
                          <a:pt x="20" y="46"/>
                        </a:lnTo>
                        <a:lnTo>
                          <a:pt x="21" y="48"/>
                        </a:lnTo>
                        <a:lnTo>
                          <a:pt x="20" y="49"/>
                        </a:lnTo>
                        <a:lnTo>
                          <a:pt x="19" y="50"/>
                        </a:lnTo>
                        <a:close/>
                        <a:moveTo>
                          <a:pt x="30" y="45"/>
                        </a:moveTo>
                        <a:lnTo>
                          <a:pt x="30" y="47"/>
                        </a:lnTo>
                        <a:lnTo>
                          <a:pt x="29" y="46"/>
                        </a:lnTo>
                        <a:lnTo>
                          <a:pt x="29" y="46"/>
                        </a:lnTo>
                        <a:lnTo>
                          <a:pt x="30" y="44"/>
                        </a:lnTo>
                        <a:lnTo>
                          <a:pt x="31" y="42"/>
                        </a:lnTo>
                        <a:lnTo>
                          <a:pt x="32" y="42"/>
                        </a:lnTo>
                        <a:lnTo>
                          <a:pt x="33" y="43"/>
                        </a:lnTo>
                        <a:lnTo>
                          <a:pt x="32" y="44"/>
                        </a:lnTo>
                        <a:lnTo>
                          <a:pt x="32" y="44"/>
                        </a:lnTo>
                        <a:lnTo>
                          <a:pt x="30" y="45"/>
                        </a:lnTo>
                        <a:close/>
                        <a:moveTo>
                          <a:pt x="25" y="38"/>
                        </a:moveTo>
                        <a:lnTo>
                          <a:pt x="24" y="38"/>
                        </a:lnTo>
                        <a:lnTo>
                          <a:pt x="23" y="38"/>
                        </a:lnTo>
                        <a:lnTo>
                          <a:pt x="21" y="37"/>
                        </a:lnTo>
                        <a:lnTo>
                          <a:pt x="21" y="36"/>
                        </a:lnTo>
                        <a:lnTo>
                          <a:pt x="23" y="33"/>
                        </a:lnTo>
                        <a:lnTo>
                          <a:pt x="25" y="33"/>
                        </a:lnTo>
                        <a:lnTo>
                          <a:pt x="25" y="38"/>
                        </a:lnTo>
                        <a:close/>
                        <a:moveTo>
                          <a:pt x="36" y="35"/>
                        </a:moveTo>
                        <a:lnTo>
                          <a:pt x="35" y="36"/>
                        </a:lnTo>
                        <a:lnTo>
                          <a:pt x="34" y="35"/>
                        </a:lnTo>
                        <a:lnTo>
                          <a:pt x="37" y="33"/>
                        </a:lnTo>
                        <a:lnTo>
                          <a:pt x="38" y="32"/>
                        </a:lnTo>
                        <a:lnTo>
                          <a:pt x="38" y="35"/>
                        </a:lnTo>
                        <a:lnTo>
                          <a:pt x="37" y="35"/>
                        </a:lnTo>
                        <a:lnTo>
                          <a:pt x="36" y="35"/>
                        </a:lnTo>
                        <a:close/>
                        <a:moveTo>
                          <a:pt x="23" y="25"/>
                        </a:moveTo>
                        <a:lnTo>
                          <a:pt x="21" y="28"/>
                        </a:lnTo>
                        <a:lnTo>
                          <a:pt x="19" y="28"/>
                        </a:lnTo>
                        <a:lnTo>
                          <a:pt x="18" y="25"/>
                        </a:lnTo>
                        <a:lnTo>
                          <a:pt x="18" y="25"/>
                        </a:lnTo>
                        <a:lnTo>
                          <a:pt x="21" y="24"/>
                        </a:lnTo>
                        <a:lnTo>
                          <a:pt x="23" y="25"/>
                        </a:lnTo>
                        <a:close/>
                        <a:moveTo>
                          <a:pt x="92" y="0"/>
                        </a:moveTo>
                        <a:lnTo>
                          <a:pt x="92" y="2"/>
                        </a:lnTo>
                        <a:lnTo>
                          <a:pt x="93" y="6"/>
                        </a:lnTo>
                        <a:lnTo>
                          <a:pt x="93" y="8"/>
                        </a:lnTo>
                        <a:lnTo>
                          <a:pt x="92" y="11"/>
                        </a:lnTo>
                        <a:lnTo>
                          <a:pt x="92" y="12"/>
                        </a:lnTo>
                        <a:lnTo>
                          <a:pt x="91" y="12"/>
                        </a:lnTo>
                        <a:lnTo>
                          <a:pt x="88" y="12"/>
                        </a:lnTo>
                        <a:lnTo>
                          <a:pt x="87" y="13"/>
                        </a:lnTo>
                        <a:lnTo>
                          <a:pt x="85" y="14"/>
                        </a:lnTo>
                        <a:lnTo>
                          <a:pt x="85" y="15"/>
                        </a:lnTo>
                        <a:lnTo>
                          <a:pt x="87" y="16"/>
                        </a:lnTo>
                        <a:lnTo>
                          <a:pt x="88" y="18"/>
                        </a:lnTo>
                        <a:lnTo>
                          <a:pt x="89" y="19"/>
                        </a:lnTo>
                        <a:lnTo>
                          <a:pt x="92" y="20"/>
                        </a:lnTo>
                        <a:lnTo>
                          <a:pt x="92" y="22"/>
                        </a:lnTo>
                        <a:lnTo>
                          <a:pt x="92" y="26"/>
                        </a:lnTo>
                        <a:lnTo>
                          <a:pt x="92" y="29"/>
                        </a:lnTo>
                        <a:lnTo>
                          <a:pt x="85" y="31"/>
                        </a:lnTo>
                        <a:lnTo>
                          <a:pt x="80" y="31"/>
                        </a:lnTo>
                        <a:lnTo>
                          <a:pt x="75" y="31"/>
                        </a:lnTo>
                        <a:lnTo>
                          <a:pt x="73" y="32"/>
                        </a:lnTo>
                        <a:lnTo>
                          <a:pt x="70" y="35"/>
                        </a:lnTo>
                        <a:lnTo>
                          <a:pt x="65" y="36"/>
                        </a:lnTo>
                        <a:lnTo>
                          <a:pt x="62" y="36"/>
                        </a:lnTo>
                        <a:lnTo>
                          <a:pt x="62" y="37"/>
                        </a:lnTo>
                        <a:lnTo>
                          <a:pt x="60" y="40"/>
                        </a:lnTo>
                        <a:lnTo>
                          <a:pt x="54" y="50"/>
                        </a:lnTo>
                        <a:lnTo>
                          <a:pt x="53" y="52"/>
                        </a:lnTo>
                        <a:lnTo>
                          <a:pt x="51" y="53"/>
                        </a:lnTo>
                        <a:lnTo>
                          <a:pt x="50" y="52"/>
                        </a:lnTo>
                        <a:lnTo>
                          <a:pt x="51" y="47"/>
                        </a:lnTo>
                        <a:lnTo>
                          <a:pt x="50" y="47"/>
                        </a:lnTo>
                        <a:lnTo>
                          <a:pt x="48" y="51"/>
                        </a:lnTo>
                        <a:lnTo>
                          <a:pt x="46" y="51"/>
                        </a:lnTo>
                        <a:lnTo>
                          <a:pt x="46" y="47"/>
                        </a:lnTo>
                        <a:lnTo>
                          <a:pt x="45" y="47"/>
                        </a:lnTo>
                        <a:lnTo>
                          <a:pt x="43" y="47"/>
                        </a:lnTo>
                        <a:lnTo>
                          <a:pt x="41" y="45"/>
                        </a:lnTo>
                        <a:lnTo>
                          <a:pt x="41" y="44"/>
                        </a:lnTo>
                        <a:lnTo>
                          <a:pt x="41" y="41"/>
                        </a:lnTo>
                        <a:lnTo>
                          <a:pt x="42" y="40"/>
                        </a:lnTo>
                        <a:lnTo>
                          <a:pt x="42" y="40"/>
                        </a:lnTo>
                        <a:lnTo>
                          <a:pt x="41" y="40"/>
                        </a:lnTo>
                        <a:lnTo>
                          <a:pt x="39" y="40"/>
                        </a:lnTo>
                        <a:lnTo>
                          <a:pt x="39" y="39"/>
                        </a:lnTo>
                        <a:lnTo>
                          <a:pt x="40" y="36"/>
                        </a:lnTo>
                        <a:lnTo>
                          <a:pt x="45" y="34"/>
                        </a:lnTo>
                        <a:lnTo>
                          <a:pt x="48" y="34"/>
                        </a:lnTo>
                        <a:lnTo>
                          <a:pt x="51" y="33"/>
                        </a:lnTo>
                        <a:lnTo>
                          <a:pt x="49" y="31"/>
                        </a:lnTo>
                        <a:lnTo>
                          <a:pt x="46" y="30"/>
                        </a:lnTo>
                        <a:lnTo>
                          <a:pt x="43" y="31"/>
                        </a:lnTo>
                        <a:lnTo>
                          <a:pt x="42" y="33"/>
                        </a:lnTo>
                        <a:lnTo>
                          <a:pt x="40" y="33"/>
                        </a:lnTo>
                        <a:lnTo>
                          <a:pt x="37" y="30"/>
                        </a:lnTo>
                        <a:lnTo>
                          <a:pt x="37" y="28"/>
                        </a:lnTo>
                        <a:lnTo>
                          <a:pt x="39" y="25"/>
                        </a:lnTo>
                        <a:lnTo>
                          <a:pt x="40" y="25"/>
                        </a:lnTo>
                        <a:lnTo>
                          <a:pt x="46" y="25"/>
                        </a:lnTo>
                        <a:lnTo>
                          <a:pt x="49" y="24"/>
                        </a:lnTo>
                        <a:lnTo>
                          <a:pt x="50" y="24"/>
                        </a:lnTo>
                        <a:lnTo>
                          <a:pt x="51" y="22"/>
                        </a:lnTo>
                        <a:lnTo>
                          <a:pt x="51" y="22"/>
                        </a:lnTo>
                        <a:lnTo>
                          <a:pt x="50" y="22"/>
                        </a:lnTo>
                        <a:lnTo>
                          <a:pt x="47" y="23"/>
                        </a:lnTo>
                        <a:lnTo>
                          <a:pt x="40" y="22"/>
                        </a:lnTo>
                        <a:lnTo>
                          <a:pt x="37" y="24"/>
                        </a:lnTo>
                        <a:lnTo>
                          <a:pt x="33" y="27"/>
                        </a:lnTo>
                        <a:lnTo>
                          <a:pt x="27" y="28"/>
                        </a:lnTo>
                        <a:lnTo>
                          <a:pt x="24" y="27"/>
                        </a:lnTo>
                        <a:lnTo>
                          <a:pt x="25" y="24"/>
                        </a:lnTo>
                        <a:lnTo>
                          <a:pt x="24" y="23"/>
                        </a:lnTo>
                        <a:lnTo>
                          <a:pt x="23" y="22"/>
                        </a:lnTo>
                        <a:lnTo>
                          <a:pt x="18" y="24"/>
                        </a:lnTo>
                        <a:lnTo>
                          <a:pt x="14" y="22"/>
                        </a:lnTo>
                        <a:lnTo>
                          <a:pt x="12" y="19"/>
                        </a:lnTo>
                        <a:lnTo>
                          <a:pt x="12" y="16"/>
                        </a:lnTo>
                        <a:lnTo>
                          <a:pt x="15" y="14"/>
                        </a:lnTo>
                        <a:lnTo>
                          <a:pt x="15" y="13"/>
                        </a:lnTo>
                        <a:lnTo>
                          <a:pt x="13" y="13"/>
                        </a:lnTo>
                        <a:lnTo>
                          <a:pt x="9" y="14"/>
                        </a:lnTo>
                        <a:lnTo>
                          <a:pt x="0" y="9"/>
                        </a:lnTo>
                        <a:lnTo>
                          <a:pt x="2" y="9"/>
                        </a:lnTo>
                        <a:lnTo>
                          <a:pt x="6" y="10"/>
                        </a:lnTo>
                        <a:lnTo>
                          <a:pt x="10" y="9"/>
                        </a:lnTo>
                        <a:lnTo>
                          <a:pt x="11" y="8"/>
                        </a:lnTo>
                        <a:lnTo>
                          <a:pt x="15" y="7"/>
                        </a:lnTo>
                        <a:lnTo>
                          <a:pt x="18" y="6"/>
                        </a:lnTo>
                        <a:lnTo>
                          <a:pt x="27" y="7"/>
                        </a:lnTo>
                        <a:lnTo>
                          <a:pt x="35" y="6"/>
                        </a:lnTo>
                        <a:lnTo>
                          <a:pt x="41" y="2"/>
                        </a:lnTo>
                        <a:lnTo>
                          <a:pt x="47" y="0"/>
                        </a:lnTo>
                        <a:lnTo>
                          <a:pt x="54" y="0"/>
                        </a:lnTo>
                        <a:lnTo>
                          <a:pt x="62" y="0"/>
                        </a:lnTo>
                        <a:lnTo>
                          <a:pt x="73" y="0"/>
                        </a:lnTo>
                        <a:lnTo>
                          <a:pt x="81" y="0"/>
                        </a:lnTo>
                        <a:lnTo>
                          <a:pt x="92" y="0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63" name="Freeform 1065">
                    <a:extLst>
                      <a:ext uri="{FF2B5EF4-FFF2-40B4-BE49-F238E27FC236}">
                        <a16:creationId xmlns:a16="http://schemas.microsoft.com/office/drawing/2014/main" id="{79B1108C-758B-4A5D-FE90-05F6E7541F5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034165" y="9472637"/>
                    <a:ext cx="5495" cy="5495"/>
                  </a:xfrm>
                  <a:custGeom>
                    <a:avLst/>
                    <a:gdLst>
                      <a:gd name="T0" fmla="*/ 3 w 4"/>
                      <a:gd name="T1" fmla="*/ 3 h 6"/>
                      <a:gd name="T2" fmla="*/ 2 w 4"/>
                      <a:gd name="T3" fmla="*/ 5 h 6"/>
                      <a:gd name="T4" fmla="*/ 0 w 4"/>
                      <a:gd name="T5" fmla="*/ 4 h 6"/>
                      <a:gd name="T6" fmla="*/ 1 w 4"/>
                      <a:gd name="T7" fmla="*/ 3 h 6"/>
                      <a:gd name="T8" fmla="*/ 0 w 4"/>
                      <a:gd name="T9" fmla="*/ 3 h 6"/>
                      <a:gd name="T10" fmla="*/ 1 w 4"/>
                      <a:gd name="T11" fmla="*/ 0 h 6"/>
                      <a:gd name="T12" fmla="*/ 1 w 4"/>
                      <a:gd name="T13" fmla="*/ 0 h 6"/>
                      <a:gd name="T14" fmla="*/ 2 w 4"/>
                      <a:gd name="T15" fmla="*/ 1 h 6"/>
                      <a:gd name="T16" fmla="*/ 2 w 4"/>
                      <a:gd name="T17" fmla="*/ 1 h 6"/>
                      <a:gd name="T18" fmla="*/ 3 w 4"/>
                      <a:gd name="T19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" h="6">
                        <a:moveTo>
                          <a:pt x="3" y="3"/>
                        </a:moveTo>
                        <a:lnTo>
                          <a:pt x="2" y="5"/>
                        </a:lnTo>
                        <a:lnTo>
                          <a:pt x="0" y="4"/>
                        </a:lnTo>
                        <a:lnTo>
                          <a:pt x="1" y="3"/>
                        </a:lnTo>
                        <a:lnTo>
                          <a:pt x="0" y="3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2" y="1"/>
                        </a:lnTo>
                        <a:lnTo>
                          <a:pt x="3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64" name="Freeform 1066">
                    <a:extLst>
                      <a:ext uri="{FF2B5EF4-FFF2-40B4-BE49-F238E27FC236}">
                        <a16:creationId xmlns:a16="http://schemas.microsoft.com/office/drawing/2014/main" id="{307C6ADA-685E-9730-276C-0FE4365ACA0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023179" y="9472637"/>
                    <a:ext cx="10986" cy="5495"/>
                  </a:xfrm>
                  <a:custGeom>
                    <a:avLst/>
                    <a:gdLst>
                      <a:gd name="T0" fmla="*/ 4 w 7"/>
                      <a:gd name="T1" fmla="*/ 4 h 6"/>
                      <a:gd name="T2" fmla="*/ 1 w 7"/>
                      <a:gd name="T3" fmla="*/ 5 h 6"/>
                      <a:gd name="T4" fmla="*/ 0 w 7"/>
                      <a:gd name="T5" fmla="*/ 3 h 6"/>
                      <a:gd name="T6" fmla="*/ 0 w 7"/>
                      <a:gd name="T7" fmla="*/ 2 h 6"/>
                      <a:gd name="T8" fmla="*/ 1 w 7"/>
                      <a:gd name="T9" fmla="*/ 2 h 6"/>
                      <a:gd name="T10" fmla="*/ 2 w 7"/>
                      <a:gd name="T11" fmla="*/ 2 h 6"/>
                      <a:gd name="T12" fmla="*/ 3 w 7"/>
                      <a:gd name="T13" fmla="*/ 1 h 6"/>
                      <a:gd name="T14" fmla="*/ 4 w 7"/>
                      <a:gd name="T15" fmla="*/ 0 h 6"/>
                      <a:gd name="T16" fmla="*/ 4 w 7"/>
                      <a:gd name="T17" fmla="*/ 0 h 6"/>
                      <a:gd name="T18" fmla="*/ 5 w 7"/>
                      <a:gd name="T19" fmla="*/ 0 h 6"/>
                      <a:gd name="T20" fmla="*/ 6 w 7"/>
                      <a:gd name="T21" fmla="*/ 2 h 6"/>
                      <a:gd name="T22" fmla="*/ 5 w 7"/>
                      <a:gd name="T23" fmla="*/ 3 h 6"/>
                      <a:gd name="T24" fmla="*/ 4 w 7"/>
                      <a:gd name="T25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7" h="6">
                        <a:moveTo>
                          <a:pt x="4" y="4"/>
                        </a:moveTo>
                        <a:lnTo>
                          <a:pt x="1" y="5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1" y="2"/>
                        </a:lnTo>
                        <a:lnTo>
                          <a:pt x="2" y="2"/>
                        </a:lnTo>
                        <a:lnTo>
                          <a:pt x="3" y="1"/>
                        </a:lnTo>
                        <a:lnTo>
                          <a:pt x="4" y="0"/>
                        </a:lnTo>
                        <a:lnTo>
                          <a:pt x="4" y="0"/>
                        </a:lnTo>
                        <a:lnTo>
                          <a:pt x="5" y="0"/>
                        </a:lnTo>
                        <a:lnTo>
                          <a:pt x="6" y="2"/>
                        </a:lnTo>
                        <a:lnTo>
                          <a:pt x="5" y="3"/>
                        </a:lnTo>
                        <a:lnTo>
                          <a:pt x="4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65" name="Freeform 1067">
                    <a:extLst>
                      <a:ext uri="{FF2B5EF4-FFF2-40B4-BE49-F238E27FC236}">
                        <a16:creationId xmlns:a16="http://schemas.microsoft.com/office/drawing/2014/main" id="{74E60DDE-F530-28A8-C65A-90F49330789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045151" y="9467146"/>
                    <a:ext cx="5495" cy="5491"/>
                  </a:xfrm>
                  <a:custGeom>
                    <a:avLst/>
                    <a:gdLst>
                      <a:gd name="T0" fmla="*/ 1 w 5"/>
                      <a:gd name="T1" fmla="*/ 3 h 6"/>
                      <a:gd name="T2" fmla="*/ 1 w 5"/>
                      <a:gd name="T3" fmla="*/ 5 h 6"/>
                      <a:gd name="T4" fmla="*/ 0 w 5"/>
                      <a:gd name="T5" fmla="*/ 4 h 6"/>
                      <a:gd name="T6" fmla="*/ 0 w 5"/>
                      <a:gd name="T7" fmla="*/ 4 h 6"/>
                      <a:gd name="T8" fmla="*/ 1 w 5"/>
                      <a:gd name="T9" fmla="*/ 2 h 6"/>
                      <a:gd name="T10" fmla="*/ 2 w 5"/>
                      <a:gd name="T11" fmla="*/ 0 h 6"/>
                      <a:gd name="T12" fmla="*/ 3 w 5"/>
                      <a:gd name="T13" fmla="*/ 0 h 6"/>
                      <a:gd name="T14" fmla="*/ 4 w 5"/>
                      <a:gd name="T15" fmla="*/ 1 h 6"/>
                      <a:gd name="T16" fmla="*/ 3 w 5"/>
                      <a:gd name="T17" fmla="*/ 2 h 6"/>
                      <a:gd name="T18" fmla="*/ 3 w 5"/>
                      <a:gd name="T19" fmla="*/ 2 h 6"/>
                      <a:gd name="T20" fmla="*/ 1 w 5"/>
                      <a:gd name="T21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5" h="6">
                        <a:moveTo>
                          <a:pt x="1" y="3"/>
                        </a:moveTo>
                        <a:lnTo>
                          <a:pt x="1" y="5"/>
                        </a:ln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1" y="2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4" y="1"/>
                        </a:lnTo>
                        <a:lnTo>
                          <a:pt x="3" y="2"/>
                        </a:lnTo>
                        <a:lnTo>
                          <a:pt x="3" y="2"/>
                        </a:lnTo>
                        <a:lnTo>
                          <a:pt x="1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66" name="Freeform 1068">
                    <a:extLst>
                      <a:ext uri="{FF2B5EF4-FFF2-40B4-BE49-F238E27FC236}">
                        <a16:creationId xmlns:a16="http://schemas.microsoft.com/office/drawing/2014/main" id="{AA733E6A-DD0F-65E8-A2E6-95903844B0A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034165" y="9456160"/>
                    <a:ext cx="5495" cy="5491"/>
                  </a:xfrm>
                  <a:custGeom>
                    <a:avLst/>
                    <a:gdLst>
                      <a:gd name="T0" fmla="*/ 4 w 5"/>
                      <a:gd name="T1" fmla="*/ 5 h 6"/>
                      <a:gd name="T2" fmla="*/ 3 w 5"/>
                      <a:gd name="T3" fmla="*/ 5 h 6"/>
                      <a:gd name="T4" fmla="*/ 2 w 5"/>
                      <a:gd name="T5" fmla="*/ 5 h 6"/>
                      <a:gd name="T6" fmla="*/ 0 w 5"/>
                      <a:gd name="T7" fmla="*/ 4 h 6"/>
                      <a:gd name="T8" fmla="*/ 0 w 5"/>
                      <a:gd name="T9" fmla="*/ 3 h 6"/>
                      <a:gd name="T10" fmla="*/ 2 w 5"/>
                      <a:gd name="T11" fmla="*/ 0 h 6"/>
                      <a:gd name="T12" fmla="*/ 4 w 5"/>
                      <a:gd name="T13" fmla="*/ 0 h 6"/>
                      <a:gd name="T14" fmla="*/ 4 w 5"/>
                      <a:gd name="T15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5" h="6">
                        <a:moveTo>
                          <a:pt x="4" y="5"/>
                        </a:moveTo>
                        <a:lnTo>
                          <a:pt x="3" y="5"/>
                        </a:lnTo>
                        <a:lnTo>
                          <a:pt x="2" y="5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2" y="0"/>
                        </a:lnTo>
                        <a:lnTo>
                          <a:pt x="4" y="0"/>
                        </a:lnTo>
                        <a:lnTo>
                          <a:pt x="4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67" name="Freeform 1069">
                    <a:extLst>
                      <a:ext uri="{FF2B5EF4-FFF2-40B4-BE49-F238E27FC236}">
                        <a16:creationId xmlns:a16="http://schemas.microsoft.com/office/drawing/2014/main" id="{EF2A91EC-C80D-800D-F923-587C5E177A5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050646" y="9456160"/>
                    <a:ext cx="5491" cy="5491"/>
                  </a:xfrm>
                  <a:custGeom>
                    <a:avLst/>
                    <a:gdLst>
                      <a:gd name="T0" fmla="*/ 2 w 5"/>
                      <a:gd name="T1" fmla="*/ 3 h 5"/>
                      <a:gd name="T2" fmla="*/ 1 w 5"/>
                      <a:gd name="T3" fmla="*/ 4 h 5"/>
                      <a:gd name="T4" fmla="*/ 0 w 5"/>
                      <a:gd name="T5" fmla="*/ 3 h 5"/>
                      <a:gd name="T6" fmla="*/ 3 w 5"/>
                      <a:gd name="T7" fmla="*/ 1 h 5"/>
                      <a:gd name="T8" fmla="*/ 4 w 5"/>
                      <a:gd name="T9" fmla="*/ 0 h 5"/>
                      <a:gd name="T10" fmla="*/ 4 w 5"/>
                      <a:gd name="T11" fmla="*/ 3 h 5"/>
                      <a:gd name="T12" fmla="*/ 3 w 5"/>
                      <a:gd name="T13" fmla="*/ 3 h 5"/>
                      <a:gd name="T14" fmla="*/ 2 w 5"/>
                      <a:gd name="T15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5" h="5">
                        <a:moveTo>
                          <a:pt x="2" y="3"/>
                        </a:moveTo>
                        <a:lnTo>
                          <a:pt x="1" y="4"/>
                        </a:lnTo>
                        <a:lnTo>
                          <a:pt x="0" y="3"/>
                        </a:lnTo>
                        <a:lnTo>
                          <a:pt x="3" y="1"/>
                        </a:lnTo>
                        <a:lnTo>
                          <a:pt x="4" y="0"/>
                        </a:lnTo>
                        <a:lnTo>
                          <a:pt x="4" y="3"/>
                        </a:lnTo>
                        <a:lnTo>
                          <a:pt x="3" y="3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68" name="Freeform 1070">
                    <a:extLst>
                      <a:ext uri="{FF2B5EF4-FFF2-40B4-BE49-F238E27FC236}">
                        <a16:creationId xmlns:a16="http://schemas.microsoft.com/office/drawing/2014/main" id="{7629F897-21D5-A7C4-F12D-820E7DD837A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028674" y="9445174"/>
                    <a:ext cx="5491" cy="5491"/>
                  </a:xfrm>
                  <a:custGeom>
                    <a:avLst/>
                    <a:gdLst>
                      <a:gd name="T0" fmla="*/ 5 w 6"/>
                      <a:gd name="T1" fmla="*/ 1 h 5"/>
                      <a:gd name="T2" fmla="*/ 3 w 6"/>
                      <a:gd name="T3" fmla="*/ 4 h 5"/>
                      <a:gd name="T4" fmla="*/ 1 w 6"/>
                      <a:gd name="T5" fmla="*/ 4 h 5"/>
                      <a:gd name="T6" fmla="*/ 0 w 6"/>
                      <a:gd name="T7" fmla="*/ 1 h 5"/>
                      <a:gd name="T8" fmla="*/ 0 w 6"/>
                      <a:gd name="T9" fmla="*/ 1 h 5"/>
                      <a:gd name="T10" fmla="*/ 3 w 6"/>
                      <a:gd name="T11" fmla="*/ 0 h 5"/>
                      <a:gd name="T12" fmla="*/ 5 w 6"/>
                      <a:gd name="T13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5">
                        <a:moveTo>
                          <a:pt x="5" y="1"/>
                        </a:moveTo>
                        <a:lnTo>
                          <a:pt x="3" y="4"/>
                        </a:lnTo>
                        <a:lnTo>
                          <a:pt x="1" y="4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3" y="0"/>
                        </a:lnTo>
                        <a:lnTo>
                          <a:pt x="5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69" name="Freeform 1073">
                    <a:extLst>
                      <a:ext uri="{FF2B5EF4-FFF2-40B4-BE49-F238E27FC236}">
                        <a16:creationId xmlns:a16="http://schemas.microsoft.com/office/drawing/2014/main" id="{0C9249DA-7658-1293-E639-B55669FA143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209368" y="9977987"/>
                    <a:ext cx="10986" cy="5495"/>
                  </a:xfrm>
                  <a:custGeom>
                    <a:avLst/>
                    <a:gdLst>
                      <a:gd name="T0" fmla="*/ 1 w 7"/>
                      <a:gd name="T1" fmla="*/ 4 h 5"/>
                      <a:gd name="T2" fmla="*/ 0 w 7"/>
                      <a:gd name="T3" fmla="*/ 4 h 5"/>
                      <a:gd name="T4" fmla="*/ 0 w 7"/>
                      <a:gd name="T5" fmla="*/ 3 h 5"/>
                      <a:gd name="T6" fmla="*/ 4 w 7"/>
                      <a:gd name="T7" fmla="*/ 0 h 5"/>
                      <a:gd name="T8" fmla="*/ 5 w 7"/>
                      <a:gd name="T9" fmla="*/ 1 h 5"/>
                      <a:gd name="T10" fmla="*/ 6 w 7"/>
                      <a:gd name="T11" fmla="*/ 1 h 5"/>
                      <a:gd name="T12" fmla="*/ 5 w 7"/>
                      <a:gd name="T13" fmla="*/ 1 h 5"/>
                      <a:gd name="T14" fmla="*/ 5 w 7"/>
                      <a:gd name="T15" fmla="*/ 2 h 5"/>
                      <a:gd name="T16" fmla="*/ 1 w 7"/>
                      <a:gd name="T17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7" h="5">
                        <a:moveTo>
                          <a:pt x="1" y="4"/>
                        </a:move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4" y="0"/>
                        </a:lnTo>
                        <a:lnTo>
                          <a:pt x="5" y="1"/>
                        </a:lnTo>
                        <a:lnTo>
                          <a:pt x="6" y="1"/>
                        </a:lnTo>
                        <a:lnTo>
                          <a:pt x="5" y="1"/>
                        </a:lnTo>
                        <a:lnTo>
                          <a:pt x="5" y="2"/>
                        </a:lnTo>
                        <a:lnTo>
                          <a:pt x="1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70" name="Freeform 1075">
                    <a:extLst>
                      <a:ext uri="{FF2B5EF4-FFF2-40B4-BE49-F238E27FC236}">
                        <a16:creationId xmlns:a16="http://schemas.microsoft.com/office/drawing/2014/main" id="{79FAEF62-014A-83BE-8238-E05B46F1B9B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297255" y="10335030"/>
                    <a:ext cx="49438" cy="38449"/>
                  </a:xfrm>
                  <a:custGeom>
                    <a:avLst/>
                    <a:gdLst>
                      <a:gd name="T0" fmla="*/ 17 w 40"/>
                      <a:gd name="T1" fmla="*/ 29 h 32"/>
                      <a:gd name="T2" fmla="*/ 19 w 40"/>
                      <a:gd name="T3" fmla="*/ 31 h 32"/>
                      <a:gd name="T4" fmla="*/ 13 w 40"/>
                      <a:gd name="T5" fmla="*/ 31 h 32"/>
                      <a:gd name="T6" fmla="*/ 12 w 40"/>
                      <a:gd name="T7" fmla="*/ 29 h 32"/>
                      <a:gd name="T8" fmla="*/ 12 w 40"/>
                      <a:gd name="T9" fmla="*/ 28 h 32"/>
                      <a:gd name="T10" fmla="*/ 14 w 40"/>
                      <a:gd name="T11" fmla="*/ 28 h 32"/>
                      <a:gd name="T12" fmla="*/ 17 w 40"/>
                      <a:gd name="T13" fmla="*/ 29 h 32"/>
                      <a:gd name="T14" fmla="*/ 38 w 40"/>
                      <a:gd name="T15" fmla="*/ 23 h 32"/>
                      <a:gd name="T16" fmla="*/ 39 w 40"/>
                      <a:gd name="T17" fmla="*/ 27 h 32"/>
                      <a:gd name="T18" fmla="*/ 39 w 40"/>
                      <a:gd name="T19" fmla="*/ 30 h 32"/>
                      <a:gd name="T20" fmla="*/ 39 w 40"/>
                      <a:gd name="T21" fmla="*/ 31 h 32"/>
                      <a:gd name="T22" fmla="*/ 38 w 40"/>
                      <a:gd name="T23" fmla="*/ 31 h 32"/>
                      <a:gd name="T24" fmla="*/ 35 w 40"/>
                      <a:gd name="T25" fmla="*/ 28 h 32"/>
                      <a:gd name="T26" fmla="*/ 30 w 40"/>
                      <a:gd name="T27" fmla="*/ 25 h 32"/>
                      <a:gd name="T28" fmla="*/ 33 w 40"/>
                      <a:gd name="T29" fmla="*/ 25 h 32"/>
                      <a:gd name="T30" fmla="*/ 34 w 40"/>
                      <a:gd name="T31" fmla="*/ 25 h 32"/>
                      <a:gd name="T32" fmla="*/ 35 w 40"/>
                      <a:gd name="T33" fmla="*/ 25 h 32"/>
                      <a:gd name="T34" fmla="*/ 36 w 40"/>
                      <a:gd name="T35" fmla="*/ 24 h 32"/>
                      <a:gd name="T36" fmla="*/ 36 w 40"/>
                      <a:gd name="T37" fmla="*/ 23 h 32"/>
                      <a:gd name="T38" fmla="*/ 38 w 40"/>
                      <a:gd name="T39" fmla="*/ 22 h 32"/>
                      <a:gd name="T40" fmla="*/ 38 w 40"/>
                      <a:gd name="T41" fmla="*/ 23 h 32"/>
                      <a:gd name="T42" fmla="*/ 7 w 40"/>
                      <a:gd name="T43" fmla="*/ 17 h 32"/>
                      <a:gd name="T44" fmla="*/ 6 w 40"/>
                      <a:gd name="T45" fmla="*/ 17 h 32"/>
                      <a:gd name="T46" fmla="*/ 4 w 40"/>
                      <a:gd name="T47" fmla="*/ 16 h 32"/>
                      <a:gd name="T48" fmla="*/ 2 w 40"/>
                      <a:gd name="T49" fmla="*/ 15 h 32"/>
                      <a:gd name="T50" fmla="*/ 0 w 40"/>
                      <a:gd name="T51" fmla="*/ 12 h 32"/>
                      <a:gd name="T52" fmla="*/ 1 w 40"/>
                      <a:gd name="T53" fmla="*/ 3 h 32"/>
                      <a:gd name="T54" fmla="*/ 2 w 40"/>
                      <a:gd name="T55" fmla="*/ 1 h 32"/>
                      <a:gd name="T56" fmla="*/ 2 w 40"/>
                      <a:gd name="T57" fmla="*/ 1 h 32"/>
                      <a:gd name="T58" fmla="*/ 3 w 40"/>
                      <a:gd name="T59" fmla="*/ 0 h 32"/>
                      <a:gd name="T60" fmla="*/ 5 w 40"/>
                      <a:gd name="T61" fmla="*/ 1 h 32"/>
                      <a:gd name="T62" fmla="*/ 5 w 40"/>
                      <a:gd name="T63" fmla="*/ 8 h 32"/>
                      <a:gd name="T64" fmla="*/ 6 w 40"/>
                      <a:gd name="T65" fmla="*/ 12 h 32"/>
                      <a:gd name="T66" fmla="*/ 8 w 40"/>
                      <a:gd name="T67" fmla="*/ 16 h 32"/>
                      <a:gd name="T68" fmla="*/ 7 w 40"/>
                      <a:gd name="T69" fmla="*/ 17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40" h="32">
                        <a:moveTo>
                          <a:pt x="17" y="29"/>
                        </a:moveTo>
                        <a:lnTo>
                          <a:pt x="19" y="31"/>
                        </a:lnTo>
                        <a:lnTo>
                          <a:pt x="13" y="31"/>
                        </a:lnTo>
                        <a:lnTo>
                          <a:pt x="12" y="29"/>
                        </a:lnTo>
                        <a:lnTo>
                          <a:pt x="12" y="28"/>
                        </a:lnTo>
                        <a:lnTo>
                          <a:pt x="14" y="28"/>
                        </a:lnTo>
                        <a:lnTo>
                          <a:pt x="17" y="29"/>
                        </a:lnTo>
                        <a:close/>
                        <a:moveTo>
                          <a:pt x="38" y="23"/>
                        </a:moveTo>
                        <a:lnTo>
                          <a:pt x="39" y="27"/>
                        </a:lnTo>
                        <a:lnTo>
                          <a:pt x="39" y="30"/>
                        </a:lnTo>
                        <a:lnTo>
                          <a:pt x="39" y="31"/>
                        </a:lnTo>
                        <a:lnTo>
                          <a:pt x="38" y="31"/>
                        </a:lnTo>
                        <a:lnTo>
                          <a:pt x="35" y="28"/>
                        </a:lnTo>
                        <a:lnTo>
                          <a:pt x="30" y="25"/>
                        </a:lnTo>
                        <a:lnTo>
                          <a:pt x="33" y="25"/>
                        </a:lnTo>
                        <a:lnTo>
                          <a:pt x="34" y="25"/>
                        </a:lnTo>
                        <a:lnTo>
                          <a:pt x="35" y="25"/>
                        </a:lnTo>
                        <a:lnTo>
                          <a:pt x="36" y="24"/>
                        </a:lnTo>
                        <a:lnTo>
                          <a:pt x="36" y="23"/>
                        </a:lnTo>
                        <a:lnTo>
                          <a:pt x="38" y="22"/>
                        </a:lnTo>
                        <a:lnTo>
                          <a:pt x="38" y="23"/>
                        </a:lnTo>
                        <a:close/>
                        <a:moveTo>
                          <a:pt x="7" y="17"/>
                        </a:moveTo>
                        <a:lnTo>
                          <a:pt x="6" y="17"/>
                        </a:lnTo>
                        <a:lnTo>
                          <a:pt x="4" y="16"/>
                        </a:lnTo>
                        <a:lnTo>
                          <a:pt x="2" y="15"/>
                        </a:lnTo>
                        <a:lnTo>
                          <a:pt x="0" y="12"/>
                        </a:lnTo>
                        <a:lnTo>
                          <a:pt x="1" y="3"/>
                        </a:lnTo>
                        <a:lnTo>
                          <a:pt x="2" y="1"/>
                        </a:lnTo>
                        <a:lnTo>
                          <a:pt x="2" y="1"/>
                        </a:lnTo>
                        <a:lnTo>
                          <a:pt x="3" y="0"/>
                        </a:lnTo>
                        <a:lnTo>
                          <a:pt x="5" y="1"/>
                        </a:lnTo>
                        <a:lnTo>
                          <a:pt x="5" y="8"/>
                        </a:lnTo>
                        <a:lnTo>
                          <a:pt x="6" y="12"/>
                        </a:lnTo>
                        <a:lnTo>
                          <a:pt x="8" y="16"/>
                        </a:lnTo>
                        <a:lnTo>
                          <a:pt x="7" y="17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71" name="Freeform 1076">
                    <a:extLst>
                      <a:ext uri="{FF2B5EF4-FFF2-40B4-BE49-F238E27FC236}">
                        <a16:creationId xmlns:a16="http://schemas.microsoft.com/office/drawing/2014/main" id="{B69A7BC9-0B39-7C9A-39C4-75BEEBC2825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313735" y="10367987"/>
                    <a:ext cx="10986" cy="5491"/>
                  </a:xfrm>
                  <a:custGeom>
                    <a:avLst/>
                    <a:gdLst>
                      <a:gd name="T0" fmla="*/ 5 w 8"/>
                      <a:gd name="T1" fmla="*/ 1 h 4"/>
                      <a:gd name="T2" fmla="*/ 7 w 8"/>
                      <a:gd name="T3" fmla="*/ 3 h 4"/>
                      <a:gd name="T4" fmla="*/ 1 w 8"/>
                      <a:gd name="T5" fmla="*/ 3 h 4"/>
                      <a:gd name="T6" fmla="*/ 0 w 8"/>
                      <a:gd name="T7" fmla="*/ 1 h 4"/>
                      <a:gd name="T8" fmla="*/ 0 w 8"/>
                      <a:gd name="T9" fmla="*/ 0 h 4"/>
                      <a:gd name="T10" fmla="*/ 2 w 8"/>
                      <a:gd name="T11" fmla="*/ 0 h 4"/>
                      <a:gd name="T12" fmla="*/ 5 w 8"/>
                      <a:gd name="T13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" h="4">
                        <a:moveTo>
                          <a:pt x="5" y="1"/>
                        </a:moveTo>
                        <a:lnTo>
                          <a:pt x="7" y="3"/>
                        </a:lnTo>
                        <a:lnTo>
                          <a:pt x="1" y="3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2" y="0"/>
                        </a:lnTo>
                        <a:lnTo>
                          <a:pt x="5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72" name="Freeform 1077">
                    <a:extLst>
                      <a:ext uri="{FF2B5EF4-FFF2-40B4-BE49-F238E27FC236}">
                        <a16:creationId xmlns:a16="http://schemas.microsoft.com/office/drawing/2014/main" id="{79C5D956-C22B-636C-6D3D-43E1D62DDEA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335707" y="10362493"/>
                    <a:ext cx="10986" cy="10986"/>
                  </a:xfrm>
                  <a:custGeom>
                    <a:avLst/>
                    <a:gdLst>
                      <a:gd name="T0" fmla="*/ 8 w 10"/>
                      <a:gd name="T1" fmla="*/ 1 h 10"/>
                      <a:gd name="T2" fmla="*/ 9 w 10"/>
                      <a:gd name="T3" fmla="*/ 5 h 10"/>
                      <a:gd name="T4" fmla="*/ 9 w 10"/>
                      <a:gd name="T5" fmla="*/ 8 h 10"/>
                      <a:gd name="T6" fmla="*/ 9 w 10"/>
                      <a:gd name="T7" fmla="*/ 9 h 10"/>
                      <a:gd name="T8" fmla="*/ 8 w 10"/>
                      <a:gd name="T9" fmla="*/ 9 h 10"/>
                      <a:gd name="T10" fmla="*/ 5 w 10"/>
                      <a:gd name="T11" fmla="*/ 6 h 10"/>
                      <a:gd name="T12" fmla="*/ 0 w 10"/>
                      <a:gd name="T13" fmla="*/ 3 h 10"/>
                      <a:gd name="T14" fmla="*/ 3 w 10"/>
                      <a:gd name="T15" fmla="*/ 3 h 10"/>
                      <a:gd name="T16" fmla="*/ 4 w 10"/>
                      <a:gd name="T17" fmla="*/ 3 h 10"/>
                      <a:gd name="T18" fmla="*/ 5 w 10"/>
                      <a:gd name="T19" fmla="*/ 3 h 10"/>
                      <a:gd name="T20" fmla="*/ 6 w 10"/>
                      <a:gd name="T21" fmla="*/ 2 h 10"/>
                      <a:gd name="T22" fmla="*/ 6 w 10"/>
                      <a:gd name="T23" fmla="*/ 1 h 10"/>
                      <a:gd name="T24" fmla="*/ 8 w 10"/>
                      <a:gd name="T25" fmla="*/ 0 h 10"/>
                      <a:gd name="T26" fmla="*/ 8 w 10"/>
                      <a:gd name="T27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0" h="10">
                        <a:moveTo>
                          <a:pt x="8" y="1"/>
                        </a:moveTo>
                        <a:lnTo>
                          <a:pt x="9" y="5"/>
                        </a:lnTo>
                        <a:lnTo>
                          <a:pt x="9" y="8"/>
                        </a:lnTo>
                        <a:lnTo>
                          <a:pt x="9" y="9"/>
                        </a:lnTo>
                        <a:lnTo>
                          <a:pt x="8" y="9"/>
                        </a:lnTo>
                        <a:lnTo>
                          <a:pt x="5" y="6"/>
                        </a:lnTo>
                        <a:lnTo>
                          <a:pt x="0" y="3"/>
                        </a:lnTo>
                        <a:lnTo>
                          <a:pt x="3" y="3"/>
                        </a:lnTo>
                        <a:lnTo>
                          <a:pt x="4" y="3"/>
                        </a:lnTo>
                        <a:lnTo>
                          <a:pt x="5" y="3"/>
                        </a:lnTo>
                        <a:lnTo>
                          <a:pt x="6" y="2"/>
                        </a:lnTo>
                        <a:lnTo>
                          <a:pt x="6" y="1"/>
                        </a:lnTo>
                        <a:lnTo>
                          <a:pt x="8" y="0"/>
                        </a:lnTo>
                        <a:lnTo>
                          <a:pt x="8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73" name="Freeform 1078">
                    <a:extLst>
                      <a:ext uri="{FF2B5EF4-FFF2-40B4-BE49-F238E27FC236}">
                        <a16:creationId xmlns:a16="http://schemas.microsoft.com/office/drawing/2014/main" id="{846D39BD-BD53-74D3-1300-6D319BA2D49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297255" y="10335030"/>
                    <a:ext cx="10986" cy="21972"/>
                  </a:xfrm>
                  <a:custGeom>
                    <a:avLst/>
                    <a:gdLst>
                      <a:gd name="T0" fmla="*/ 7 w 9"/>
                      <a:gd name="T1" fmla="*/ 17 h 18"/>
                      <a:gd name="T2" fmla="*/ 6 w 9"/>
                      <a:gd name="T3" fmla="*/ 17 h 18"/>
                      <a:gd name="T4" fmla="*/ 4 w 9"/>
                      <a:gd name="T5" fmla="*/ 16 h 18"/>
                      <a:gd name="T6" fmla="*/ 2 w 9"/>
                      <a:gd name="T7" fmla="*/ 15 h 18"/>
                      <a:gd name="T8" fmla="*/ 0 w 9"/>
                      <a:gd name="T9" fmla="*/ 12 h 18"/>
                      <a:gd name="T10" fmla="*/ 1 w 9"/>
                      <a:gd name="T11" fmla="*/ 3 h 18"/>
                      <a:gd name="T12" fmla="*/ 2 w 9"/>
                      <a:gd name="T13" fmla="*/ 1 h 18"/>
                      <a:gd name="T14" fmla="*/ 2 w 9"/>
                      <a:gd name="T15" fmla="*/ 1 h 18"/>
                      <a:gd name="T16" fmla="*/ 3 w 9"/>
                      <a:gd name="T17" fmla="*/ 0 h 18"/>
                      <a:gd name="T18" fmla="*/ 5 w 9"/>
                      <a:gd name="T19" fmla="*/ 1 h 18"/>
                      <a:gd name="T20" fmla="*/ 5 w 9"/>
                      <a:gd name="T21" fmla="*/ 8 h 18"/>
                      <a:gd name="T22" fmla="*/ 6 w 9"/>
                      <a:gd name="T23" fmla="*/ 12 h 18"/>
                      <a:gd name="T24" fmla="*/ 8 w 9"/>
                      <a:gd name="T25" fmla="*/ 16 h 18"/>
                      <a:gd name="T26" fmla="*/ 7 w 9"/>
                      <a:gd name="T27" fmla="*/ 17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9" h="18">
                        <a:moveTo>
                          <a:pt x="7" y="17"/>
                        </a:moveTo>
                        <a:lnTo>
                          <a:pt x="6" y="17"/>
                        </a:lnTo>
                        <a:lnTo>
                          <a:pt x="4" y="16"/>
                        </a:lnTo>
                        <a:lnTo>
                          <a:pt x="2" y="15"/>
                        </a:lnTo>
                        <a:lnTo>
                          <a:pt x="0" y="12"/>
                        </a:lnTo>
                        <a:lnTo>
                          <a:pt x="1" y="3"/>
                        </a:lnTo>
                        <a:lnTo>
                          <a:pt x="2" y="1"/>
                        </a:lnTo>
                        <a:lnTo>
                          <a:pt x="2" y="1"/>
                        </a:lnTo>
                        <a:lnTo>
                          <a:pt x="3" y="0"/>
                        </a:lnTo>
                        <a:lnTo>
                          <a:pt x="5" y="1"/>
                        </a:lnTo>
                        <a:lnTo>
                          <a:pt x="5" y="8"/>
                        </a:lnTo>
                        <a:lnTo>
                          <a:pt x="6" y="12"/>
                        </a:lnTo>
                        <a:lnTo>
                          <a:pt x="8" y="16"/>
                        </a:lnTo>
                        <a:lnTo>
                          <a:pt x="7" y="1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74" name="Freeform 1079">
                    <a:extLst>
                      <a:ext uri="{FF2B5EF4-FFF2-40B4-BE49-F238E27FC236}">
                        <a16:creationId xmlns:a16="http://schemas.microsoft.com/office/drawing/2014/main" id="{5F6CECEE-FDAA-D2DD-B165-A939B9F245D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204448" y="9577005"/>
                    <a:ext cx="159293" cy="159293"/>
                  </a:xfrm>
                  <a:custGeom>
                    <a:avLst/>
                    <a:gdLst>
                      <a:gd name="T0" fmla="*/ 94 w 127"/>
                      <a:gd name="T1" fmla="*/ 31 h 130"/>
                      <a:gd name="T2" fmla="*/ 98 w 127"/>
                      <a:gd name="T3" fmla="*/ 48 h 130"/>
                      <a:gd name="T4" fmla="*/ 97 w 127"/>
                      <a:gd name="T5" fmla="*/ 53 h 130"/>
                      <a:gd name="T6" fmla="*/ 89 w 127"/>
                      <a:gd name="T7" fmla="*/ 63 h 130"/>
                      <a:gd name="T8" fmla="*/ 94 w 127"/>
                      <a:gd name="T9" fmla="*/ 64 h 130"/>
                      <a:gd name="T10" fmla="*/ 99 w 127"/>
                      <a:gd name="T11" fmla="*/ 68 h 130"/>
                      <a:gd name="T12" fmla="*/ 105 w 127"/>
                      <a:gd name="T13" fmla="*/ 69 h 130"/>
                      <a:gd name="T14" fmla="*/ 112 w 127"/>
                      <a:gd name="T15" fmla="*/ 73 h 130"/>
                      <a:gd name="T16" fmla="*/ 114 w 127"/>
                      <a:gd name="T17" fmla="*/ 78 h 130"/>
                      <a:gd name="T18" fmla="*/ 122 w 127"/>
                      <a:gd name="T19" fmla="*/ 83 h 130"/>
                      <a:gd name="T20" fmla="*/ 124 w 127"/>
                      <a:gd name="T21" fmla="*/ 83 h 130"/>
                      <a:gd name="T22" fmla="*/ 126 w 127"/>
                      <a:gd name="T23" fmla="*/ 93 h 130"/>
                      <a:gd name="T24" fmla="*/ 123 w 127"/>
                      <a:gd name="T25" fmla="*/ 101 h 130"/>
                      <a:gd name="T26" fmla="*/ 121 w 127"/>
                      <a:gd name="T27" fmla="*/ 106 h 130"/>
                      <a:gd name="T28" fmla="*/ 120 w 127"/>
                      <a:gd name="T29" fmla="*/ 114 h 130"/>
                      <a:gd name="T30" fmla="*/ 121 w 127"/>
                      <a:gd name="T31" fmla="*/ 129 h 130"/>
                      <a:gd name="T32" fmla="*/ 99 w 127"/>
                      <a:gd name="T33" fmla="*/ 121 h 130"/>
                      <a:gd name="T34" fmla="*/ 57 w 127"/>
                      <a:gd name="T35" fmla="*/ 92 h 130"/>
                      <a:gd name="T36" fmla="*/ 28 w 127"/>
                      <a:gd name="T37" fmla="*/ 72 h 130"/>
                      <a:gd name="T38" fmla="*/ 20 w 127"/>
                      <a:gd name="T39" fmla="*/ 64 h 130"/>
                      <a:gd name="T40" fmla="*/ 0 w 127"/>
                      <a:gd name="T41" fmla="*/ 50 h 130"/>
                      <a:gd name="T42" fmla="*/ 7 w 127"/>
                      <a:gd name="T43" fmla="*/ 40 h 130"/>
                      <a:gd name="T44" fmla="*/ 16 w 127"/>
                      <a:gd name="T45" fmla="*/ 33 h 130"/>
                      <a:gd name="T46" fmla="*/ 27 w 127"/>
                      <a:gd name="T47" fmla="*/ 24 h 130"/>
                      <a:gd name="T48" fmla="*/ 30 w 127"/>
                      <a:gd name="T49" fmla="*/ 13 h 130"/>
                      <a:gd name="T50" fmla="*/ 36 w 127"/>
                      <a:gd name="T51" fmla="*/ 7 h 130"/>
                      <a:gd name="T52" fmla="*/ 39 w 127"/>
                      <a:gd name="T53" fmla="*/ 1 h 130"/>
                      <a:gd name="T54" fmla="*/ 44 w 127"/>
                      <a:gd name="T55" fmla="*/ 2 h 130"/>
                      <a:gd name="T56" fmla="*/ 53 w 127"/>
                      <a:gd name="T57" fmla="*/ 0 h 130"/>
                      <a:gd name="T58" fmla="*/ 55 w 127"/>
                      <a:gd name="T59" fmla="*/ 3 h 130"/>
                      <a:gd name="T60" fmla="*/ 56 w 127"/>
                      <a:gd name="T61" fmla="*/ 2 h 130"/>
                      <a:gd name="T62" fmla="*/ 60 w 127"/>
                      <a:gd name="T63" fmla="*/ 5 h 130"/>
                      <a:gd name="T64" fmla="*/ 61 w 127"/>
                      <a:gd name="T65" fmla="*/ 11 h 130"/>
                      <a:gd name="T66" fmla="*/ 63 w 127"/>
                      <a:gd name="T67" fmla="*/ 15 h 130"/>
                      <a:gd name="T68" fmla="*/ 63 w 127"/>
                      <a:gd name="T69" fmla="*/ 19 h 130"/>
                      <a:gd name="T70" fmla="*/ 66 w 127"/>
                      <a:gd name="T71" fmla="*/ 26 h 130"/>
                      <a:gd name="T72" fmla="*/ 64 w 127"/>
                      <a:gd name="T73" fmla="*/ 31 h 130"/>
                      <a:gd name="T74" fmla="*/ 64 w 127"/>
                      <a:gd name="T75" fmla="*/ 35 h 130"/>
                      <a:gd name="T76" fmla="*/ 69 w 127"/>
                      <a:gd name="T77" fmla="*/ 35 h 130"/>
                      <a:gd name="T78" fmla="*/ 73 w 127"/>
                      <a:gd name="T79" fmla="*/ 39 h 130"/>
                      <a:gd name="T80" fmla="*/ 77 w 127"/>
                      <a:gd name="T81" fmla="*/ 39 h 130"/>
                      <a:gd name="T82" fmla="*/ 80 w 127"/>
                      <a:gd name="T83" fmla="*/ 39 h 130"/>
                      <a:gd name="T84" fmla="*/ 84 w 127"/>
                      <a:gd name="T85" fmla="*/ 33 h 130"/>
                      <a:gd name="T86" fmla="*/ 85 w 127"/>
                      <a:gd name="T87" fmla="*/ 29 h 130"/>
                      <a:gd name="T88" fmla="*/ 89 w 127"/>
                      <a:gd name="T89" fmla="*/ 26 h 130"/>
                      <a:gd name="T90" fmla="*/ 91 w 127"/>
                      <a:gd name="T91" fmla="*/ 29 h 1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127" h="130">
                        <a:moveTo>
                          <a:pt x="92" y="30"/>
                        </a:moveTo>
                        <a:lnTo>
                          <a:pt x="93" y="31"/>
                        </a:lnTo>
                        <a:lnTo>
                          <a:pt x="94" y="31"/>
                        </a:lnTo>
                        <a:lnTo>
                          <a:pt x="95" y="34"/>
                        </a:lnTo>
                        <a:lnTo>
                          <a:pt x="99" y="45"/>
                        </a:lnTo>
                        <a:lnTo>
                          <a:pt x="98" y="48"/>
                        </a:lnTo>
                        <a:lnTo>
                          <a:pt x="97" y="50"/>
                        </a:lnTo>
                        <a:lnTo>
                          <a:pt x="97" y="51"/>
                        </a:lnTo>
                        <a:lnTo>
                          <a:pt x="97" y="53"/>
                        </a:lnTo>
                        <a:lnTo>
                          <a:pt x="95" y="56"/>
                        </a:lnTo>
                        <a:lnTo>
                          <a:pt x="89" y="62"/>
                        </a:lnTo>
                        <a:lnTo>
                          <a:pt x="89" y="63"/>
                        </a:lnTo>
                        <a:lnTo>
                          <a:pt x="91" y="64"/>
                        </a:lnTo>
                        <a:lnTo>
                          <a:pt x="92" y="64"/>
                        </a:lnTo>
                        <a:lnTo>
                          <a:pt x="94" y="64"/>
                        </a:lnTo>
                        <a:lnTo>
                          <a:pt x="95" y="65"/>
                        </a:lnTo>
                        <a:lnTo>
                          <a:pt x="97" y="67"/>
                        </a:lnTo>
                        <a:lnTo>
                          <a:pt x="99" y="68"/>
                        </a:lnTo>
                        <a:lnTo>
                          <a:pt x="101" y="69"/>
                        </a:lnTo>
                        <a:lnTo>
                          <a:pt x="103" y="69"/>
                        </a:lnTo>
                        <a:lnTo>
                          <a:pt x="105" y="69"/>
                        </a:lnTo>
                        <a:lnTo>
                          <a:pt x="108" y="69"/>
                        </a:lnTo>
                        <a:lnTo>
                          <a:pt x="111" y="70"/>
                        </a:lnTo>
                        <a:lnTo>
                          <a:pt x="112" y="73"/>
                        </a:lnTo>
                        <a:lnTo>
                          <a:pt x="113" y="75"/>
                        </a:lnTo>
                        <a:lnTo>
                          <a:pt x="113" y="77"/>
                        </a:lnTo>
                        <a:lnTo>
                          <a:pt x="114" y="78"/>
                        </a:lnTo>
                        <a:lnTo>
                          <a:pt x="116" y="80"/>
                        </a:lnTo>
                        <a:lnTo>
                          <a:pt x="119" y="81"/>
                        </a:lnTo>
                        <a:lnTo>
                          <a:pt x="122" y="83"/>
                        </a:lnTo>
                        <a:lnTo>
                          <a:pt x="123" y="83"/>
                        </a:lnTo>
                        <a:lnTo>
                          <a:pt x="124" y="83"/>
                        </a:lnTo>
                        <a:lnTo>
                          <a:pt x="124" y="83"/>
                        </a:lnTo>
                        <a:lnTo>
                          <a:pt x="125" y="89"/>
                        </a:lnTo>
                        <a:lnTo>
                          <a:pt x="126" y="92"/>
                        </a:lnTo>
                        <a:lnTo>
                          <a:pt x="126" y="93"/>
                        </a:lnTo>
                        <a:lnTo>
                          <a:pt x="125" y="94"/>
                        </a:lnTo>
                        <a:lnTo>
                          <a:pt x="125" y="98"/>
                        </a:lnTo>
                        <a:lnTo>
                          <a:pt x="123" y="101"/>
                        </a:lnTo>
                        <a:lnTo>
                          <a:pt x="123" y="104"/>
                        </a:lnTo>
                        <a:lnTo>
                          <a:pt x="122" y="105"/>
                        </a:lnTo>
                        <a:lnTo>
                          <a:pt x="121" y="106"/>
                        </a:lnTo>
                        <a:lnTo>
                          <a:pt x="121" y="108"/>
                        </a:lnTo>
                        <a:lnTo>
                          <a:pt x="120" y="111"/>
                        </a:lnTo>
                        <a:lnTo>
                          <a:pt x="120" y="114"/>
                        </a:lnTo>
                        <a:lnTo>
                          <a:pt x="121" y="122"/>
                        </a:lnTo>
                        <a:lnTo>
                          <a:pt x="121" y="127"/>
                        </a:lnTo>
                        <a:lnTo>
                          <a:pt x="121" y="129"/>
                        </a:lnTo>
                        <a:lnTo>
                          <a:pt x="118" y="128"/>
                        </a:lnTo>
                        <a:lnTo>
                          <a:pt x="108" y="124"/>
                        </a:lnTo>
                        <a:lnTo>
                          <a:pt x="99" y="121"/>
                        </a:lnTo>
                        <a:lnTo>
                          <a:pt x="73" y="107"/>
                        </a:lnTo>
                        <a:lnTo>
                          <a:pt x="66" y="101"/>
                        </a:lnTo>
                        <a:lnTo>
                          <a:pt x="57" y="92"/>
                        </a:lnTo>
                        <a:lnTo>
                          <a:pt x="37" y="75"/>
                        </a:lnTo>
                        <a:lnTo>
                          <a:pt x="33" y="73"/>
                        </a:lnTo>
                        <a:lnTo>
                          <a:pt x="28" y="72"/>
                        </a:lnTo>
                        <a:lnTo>
                          <a:pt x="24" y="70"/>
                        </a:lnTo>
                        <a:lnTo>
                          <a:pt x="22" y="69"/>
                        </a:lnTo>
                        <a:lnTo>
                          <a:pt x="20" y="64"/>
                        </a:lnTo>
                        <a:lnTo>
                          <a:pt x="16" y="61"/>
                        </a:lnTo>
                        <a:lnTo>
                          <a:pt x="6" y="57"/>
                        </a:lnTo>
                        <a:lnTo>
                          <a:pt x="0" y="50"/>
                        </a:lnTo>
                        <a:lnTo>
                          <a:pt x="1" y="49"/>
                        </a:lnTo>
                        <a:lnTo>
                          <a:pt x="4" y="44"/>
                        </a:lnTo>
                        <a:lnTo>
                          <a:pt x="7" y="40"/>
                        </a:lnTo>
                        <a:lnTo>
                          <a:pt x="11" y="38"/>
                        </a:lnTo>
                        <a:lnTo>
                          <a:pt x="13" y="35"/>
                        </a:lnTo>
                        <a:lnTo>
                          <a:pt x="16" y="33"/>
                        </a:lnTo>
                        <a:lnTo>
                          <a:pt x="19" y="31"/>
                        </a:lnTo>
                        <a:lnTo>
                          <a:pt x="25" y="25"/>
                        </a:lnTo>
                        <a:lnTo>
                          <a:pt x="27" y="24"/>
                        </a:lnTo>
                        <a:lnTo>
                          <a:pt x="27" y="20"/>
                        </a:lnTo>
                        <a:lnTo>
                          <a:pt x="29" y="14"/>
                        </a:lnTo>
                        <a:lnTo>
                          <a:pt x="30" y="13"/>
                        </a:lnTo>
                        <a:lnTo>
                          <a:pt x="34" y="12"/>
                        </a:lnTo>
                        <a:lnTo>
                          <a:pt x="35" y="10"/>
                        </a:lnTo>
                        <a:lnTo>
                          <a:pt x="36" y="7"/>
                        </a:lnTo>
                        <a:lnTo>
                          <a:pt x="37" y="3"/>
                        </a:lnTo>
                        <a:lnTo>
                          <a:pt x="37" y="1"/>
                        </a:lnTo>
                        <a:lnTo>
                          <a:pt x="39" y="1"/>
                        </a:lnTo>
                        <a:lnTo>
                          <a:pt x="42" y="1"/>
                        </a:lnTo>
                        <a:lnTo>
                          <a:pt x="43" y="1"/>
                        </a:lnTo>
                        <a:lnTo>
                          <a:pt x="44" y="2"/>
                        </a:lnTo>
                        <a:lnTo>
                          <a:pt x="44" y="3"/>
                        </a:lnTo>
                        <a:lnTo>
                          <a:pt x="52" y="1"/>
                        </a:lnTo>
                        <a:lnTo>
                          <a:pt x="53" y="0"/>
                        </a:lnTo>
                        <a:lnTo>
                          <a:pt x="53" y="0"/>
                        </a:lnTo>
                        <a:lnTo>
                          <a:pt x="54" y="3"/>
                        </a:lnTo>
                        <a:lnTo>
                          <a:pt x="55" y="3"/>
                        </a:lnTo>
                        <a:lnTo>
                          <a:pt x="55" y="2"/>
                        </a:lnTo>
                        <a:lnTo>
                          <a:pt x="56" y="1"/>
                        </a:lnTo>
                        <a:lnTo>
                          <a:pt x="56" y="2"/>
                        </a:lnTo>
                        <a:lnTo>
                          <a:pt x="57" y="3"/>
                        </a:lnTo>
                        <a:lnTo>
                          <a:pt x="58" y="4"/>
                        </a:lnTo>
                        <a:lnTo>
                          <a:pt x="60" y="5"/>
                        </a:lnTo>
                        <a:lnTo>
                          <a:pt x="61" y="6"/>
                        </a:lnTo>
                        <a:lnTo>
                          <a:pt x="61" y="9"/>
                        </a:lnTo>
                        <a:lnTo>
                          <a:pt x="61" y="11"/>
                        </a:lnTo>
                        <a:lnTo>
                          <a:pt x="62" y="12"/>
                        </a:lnTo>
                        <a:lnTo>
                          <a:pt x="63" y="13"/>
                        </a:lnTo>
                        <a:lnTo>
                          <a:pt x="63" y="15"/>
                        </a:lnTo>
                        <a:lnTo>
                          <a:pt x="63" y="16"/>
                        </a:lnTo>
                        <a:lnTo>
                          <a:pt x="63" y="17"/>
                        </a:lnTo>
                        <a:lnTo>
                          <a:pt x="63" y="19"/>
                        </a:lnTo>
                        <a:lnTo>
                          <a:pt x="63" y="21"/>
                        </a:lnTo>
                        <a:lnTo>
                          <a:pt x="65" y="23"/>
                        </a:lnTo>
                        <a:lnTo>
                          <a:pt x="66" y="26"/>
                        </a:lnTo>
                        <a:lnTo>
                          <a:pt x="66" y="28"/>
                        </a:lnTo>
                        <a:lnTo>
                          <a:pt x="65" y="29"/>
                        </a:lnTo>
                        <a:lnTo>
                          <a:pt x="64" y="31"/>
                        </a:lnTo>
                        <a:lnTo>
                          <a:pt x="63" y="34"/>
                        </a:lnTo>
                        <a:lnTo>
                          <a:pt x="63" y="34"/>
                        </a:lnTo>
                        <a:lnTo>
                          <a:pt x="64" y="35"/>
                        </a:lnTo>
                        <a:lnTo>
                          <a:pt x="65" y="35"/>
                        </a:lnTo>
                        <a:lnTo>
                          <a:pt x="66" y="35"/>
                        </a:lnTo>
                        <a:lnTo>
                          <a:pt x="69" y="35"/>
                        </a:lnTo>
                        <a:lnTo>
                          <a:pt x="70" y="37"/>
                        </a:lnTo>
                        <a:lnTo>
                          <a:pt x="72" y="39"/>
                        </a:lnTo>
                        <a:lnTo>
                          <a:pt x="73" y="39"/>
                        </a:lnTo>
                        <a:lnTo>
                          <a:pt x="73" y="40"/>
                        </a:lnTo>
                        <a:lnTo>
                          <a:pt x="75" y="40"/>
                        </a:lnTo>
                        <a:lnTo>
                          <a:pt x="77" y="39"/>
                        </a:lnTo>
                        <a:lnTo>
                          <a:pt x="78" y="39"/>
                        </a:lnTo>
                        <a:lnTo>
                          <a:pt x="79" y="39"/>
                        </a:lnTo>
                        <a:lnTo>
                          <a:pt x="80" y="39"/>
                        </a:lnTo>
                        <a:lnTo>
                          <a:pt x="81" y="38"/>
                        </a:lnTo>
                        <a:lnTo>
                          <a:pt x="82" y="35"/>
                        </a:lnTo>
                        <a:lnTo>
                          <a:pt x="84" y="33"/>
                        </a:lnTo>
                        <a:lnTo>
                          <a:pt x="85" y="32"/>
                        </a:lnTo>
                        <a:lnTo>
                          <a:pt x="85" y="31"/>
                        </a:lnTo>
                        <a:lnTo>
                          <a:pt x="85" y="29"/>
                        </a:lnTo>
                        <a:lnTo>
                          <a:pt x="86" y="27"/>
                        </a:lnTo>
                        <a:lnTo>
                          <a:pt x="87" y="26"/>
                        </a:lnTo>
                        <a:lnTo>
                          <a:pt x="89" y="26"/>
                        </a:lnTo>
                        <a:lnTo>
                          <a:pt x="89" y="26"/>
                        </a:lnTo>
                        <a:lnTo>
                          <a:pt x="90" y="28"/>
                        </a:lnTo>
                        <a:lnTo>
                          <a:pt x="91" y="29"/>
                        </a:lnTo>
                        <a:lnTo>
                          <a:pt x="92" y="3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75" name="Freeform 1081">
                    <a:extLst>
                      <a:ext uri="{FF2B5EF4-FFF2-40B4-BE49-F238E27FC236}">
                        <a16:creationId xmlns:a16="http://schemas.microsoft.com/office/drawing/2014/main" id="{EA92AC76-2BF9-D8D0-0A47-53A1F6FDBD6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76555" y="11032631"/>
                    <a:ext cx="93378" cy="93382"/>
                  </a:xfrm>
                  <a:custGeom>
                    <a:avLst/>
                    <a:gdLst>
                      <a:gd name="T0" fmla="*/ 49 w 73"/>
                      <a:gd name="T1" fmla="*/ 54 h 74"/>
                      <a:gd name="T2" fmla="*/ 47 w 73"/>
                      <a:gd name="T3" fmla="*/ 54 h 74"/>
                      <a:gd name="T4" fmla="*/ 42 w 73"/>
                      <a:gd name="T5" fmla="*/ 55 h 74"/>
                      <a:gd name="T6" fmla="*/ 39 w 73"/>
                      <a:gd name="T7" fmla="*/ 58 h 74"/>
                      <a:gd name="T8" fmla="*/ 33 w 73"/>
                      <a:gd name="T9" fmla="*/ 65 h 74"/>
                      <a:gd name="T10" fmla="*/ 32 w 73"/>
                      <a:gd name="T11" fmla="*/ 70 h 74"/>
                      <a:gd name="T12" fmla="*/ 30 w 73"/>
                      <a:gd name="T13" fmla="*/ 73 h 74"/>
                      <a:gd name="T14" fmla="*/ 22 w 73"/>
                      <a:gd name="T15" fmla="*/ 71 h 74"/>
                      <a:gd name="T16" fmla="*/ 16 w 73"/>
                      <a:gd name="T17" fmla="*/ 66 h 74"/>
                      <a:gd name="T18" fmla="*/ 14 w 73"/>
                      <a:gd name="T19" fmla="*/ 63 h 74"/>
                      <a:gd name="T20" fmla="*/ 11 w 73"/>
                      <a:gd name="T21" fmla="*/ 62 h 74"/>
                      <a:gd name="T22" fmla="*/ 10 w 73"/>
                      <a:gd name="T23" fmla="*/ 61 h 74"/>
                      <a:gd name="T24" fmla="*/ 9 w 73"/>
                      <a:gd name="T25" fmla="*/ 59 h 74"/>
                      <a:gd name="T26" fmla="*/ 8 w 73"/>
                      <a:gd name="T27" fmla="*/ 54 h 74"/>
                      <a:gd name="T28" fmla="*/ 5 w 73"/>
                      <a:gd name="T29" fmla="*/ 48 h 74"/>
                      <a:gd name="T30" fmla="*/ 1 w 73"/>
                      <a:gd name="T31" fmla="*/ 41 h 74"/>
                      <a:gd name="T32" fmla="*/ 0 w 73"/>
                      <a:gd name="T33" fmla="*/ 37 h 74"/>
                      <a:gd name="T34" fmla="*/ 5 w 73"/>
                      <a:gd name="T35" fmla="*/ 34 h 74"/>
                      <a:gd name="T36" fmla="*/ 10 w 73"/>
                      <a:gd name="T37" fmla="*/ 31 h 74"/>
                      <a:gd name="T38" fmla="*/ 12 w 73"/>
                      <a:gd name="T39" fmla="*/ 25 h 74"/>
                      <a:gd name="T40" fmla="*/ 14 w 73"/>
                      <a:gd name="T41" fmla="*/ 23 h 74"/>
                      <a:gd name="T42" fmla="*/ 19 w 73"/>
                      <a:gd name="T43" fmla="*/ 17 h 74"/>
                      <a:gd name="T44" fmla="*/ 24 w 73"/>
                      <a:gd name="T45" fmla="*/ 12 h 74"/>
                      <a:gd name="T46" fmla="*/ 31 w 73"/>
                      <a:gd name="T47" fmla="*/ 7 h 74"/>
                      <a:gd name="T48" fmla="*/ 44 w 73"/>
                      <a:gd name="T49" fmla="*/ 1 h 74"/>
                      <a:gd name="T50" fmla="*/ 48 w 73"/>
                      <a:gd name="T51" fmla="*/ 0 h 74"/>
                      <a:gd name="T52" fmla="*/ 50 w 73"/>
                      <a:gd name="T53" fmla="*/ 2 h 74"/>
                      <a:gd name="T54" fmla="*/ 54 w 73"/>
                      <a:gd name="T55" fmla="*/ 6 h 74"/>
                      <a:gd name="T56" fmla="*/ 58 w 73"/>
                      <a:gd name="T57" fmla="*/ 10 h 74"/>
                      <a:gd name="T58" fmla="*/ 65 w 73"/>
                      <a:gd name="T59" fmla="*/ 16 h 74"/>
                      <a:gd name="T60" fmla="*/ 69 w 73"/>
                      <a:gd name="T61" fmla="*/ 18 h 74"/>
                      <a:gd name="T62" fmla="*/ 71 w 73"/>
                      <a:gd name="T63" fmla="*/ 23 h 74"/>
                      <a:gd name="T64" fmla="*/ 71 w 73"/>
                      <a:gd name="T65" fmla="*/ 26 h 74"/>
                      <a:gd name="T66" fmla="*/ 69 w 73"/>
                      <a:gd name="T67" fmla="*/ 35 h 74"/>
                      <a:gd name="T68" fmla="*/ 66 w 73"/>
                      <a:gd name="T69" fmla="*/ 37 h 74"/>
                      <a:gd name="T70" fmla="*/ 63 w 73"/>
                      <a:gd name="T71" fmla="*/ 43 h 74"/>
                      <a:gd name="T72" fmla="*/ 61 w 73"/>
                      <a:gd name="T73" fmla="*/ 49 h 74"/>
                      <a:gd name="T74" fmla="*/ 57 w 73"/>
                      <a:gd name="T75" fmla="*/ 51 h 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3" h="74">
                        <a:moveTo>
                          <a:pt x="52" y="53"/>
                        </a:moveTo>
                        <a:lnTo>
                          <a:pt x="49" y="54"/>
                        </a:lnTo>
                        <a:lnTo>
                          <a:pt x="49" y="54"/>
                        </a:lnTo>
                        <a:lnTo>
                          <a:pt x="47" y="54"/>
                        </a:lnTo>
                        <a:lnTo>
                          <a:pt x="44" y="54"/>
                        </a:lnTo>
                        <a:lnTo>
                          <a:pt x="42" y="55"/>
                        </a:lnTo>
                        <a:lnTo>
                          <a:pt x="41" y="55"/>
                        </a:lnTo>
                        <a:lnTo>
                          <a:pt x="39" y="58"/>
                        </a:lnTo>
                        <a:lnTo>
                          <a:pt x="35" y="64"/>
                        </a:lnTo>
                        <a:lnTo>
                          <a:pt x="33" y="65"/>
                        </a:lnTo>
                        <a:lnTo>
                          <a:pt x="33" y="69"/>
                        </a:lnTo>
                        <a:lnTo>
                          <a:pt x="32" y="70"/>
                        </a:lnTo>
                        <a:lnTo>
                          <a:pt x="31" y="72"/>
                        </a:lnTo>
                        <a:lnTo>
                          <a:pt x="30" y="73"/>
                        </a:lnTo>
                        <a:lnTo>
                          <a:pt x="26" y="71"/>
                        </a:lnTo>
                        <a:lnTo>
                          <a:pt x="22" y="71"/>
                        </a:lnTo>
                        <a:lnTo>
                          <a:pt x="19" y="69"/>
                        </a:lnTo>
                        <a:lnTo>
                          <a:pt x="16" y="66"/>
                        </a:lnTo>
                        <a:lnTo>
                          <a:pt x="15" y="64"/>
                        </a:lnTo>
                        <a:lnTo>
                          <a:pt x="14" y="63"/>
                        </a:lnTo>
                        <a:lnTo>
                          <a:pt x="13" y="63"/>
                        </a:lnTo>
                        <a:lnTo>
                          <a:pt x="11" y="62"/>
                        </a:lnTo>
                        <a:lnTo>
                          <a:pt x="11" y="61"/>
                        </a:lnTo>
                        <a:lnTo>
                          <a:pt x="10" y="61"/>
                        </a:lnTo>
                        <a:lnTo>
                          <a:pt x="10" y="60"/>
                        </a:lnTo>
                        <a:lnTo>
                          <a:pt x="9" y="59"/>
                        </a:lnTo>
                        <a:lnTo>
                          <a:pt x="10" y="56"/>
                        </a:lnTo>
                        <a:lnTo>
                          <a:pt x="8" y="54"/>
                        </a:lnTo>
                        <a:lnTo>
                          <a:pt x="6" y="50"/>
                        </a:lnTo>
                        <a:lnTo>
                          <a:pt x="5" y="48"/>
                        </a:lnTo>
                        <a:lnTo>
                          <a:pt x="2" y="44"/>
                        </a:lnTo>
                        <a:lnTo>
                          <a:pt x="1" y="41"/>
                        </a:lnTo>
                        <a:lnTo>
                          <a:pt x="0" y="38"/>
                        </a:lnTo>
                        <a:lnTo>
                          <a:pt x="0" y="37"/>
                        </a:lnTo>
                        <a:lnTo>
                          <a:pt x="1" y="35"/>
                        </a:lnTo>
                        <a:lnTo>
                          <a:pt x="5" y="34"/>
                        </a:lnTo>
                        <a:lnTo>
                          <a:pt x="8" y="33"/>
                        </a:lnTo>
                        <a:lnTo>
                          <a:pt x="10" y="31"/>
                        </a:lnTo>
                        <a:lnTo>
                          <a:pt x="11" y="28"/>
                        </a:lnTo>
                        <a:lnTo>
                          <a:pt x="12" y="25"/>
                        </a:lnTo>
                        <a:lnTo>
                          <a:pt x="13" y="24"/>
                        </a:lnTo>
                        <a:lnTo>
                          <a:pt x="14" y="23"/>
                        </a:lnTo>
                        <a:lnTo>
                          <a:pt x="16" y="20"/>
                        </a:lnTo>
                        <a:lnTo>
                          <a:pt x="19" y="17"/>
                        </a:lnTo>
                        <a:lnTo>
                          <a:pt x="21" y="13"/>
                        </a:lnTo>
                        <a:lnTo>
                          <a:pt x="24" y="12"/>
                        </a:lnTo>
                        <a:lnTo>
                          <a:pt x="28" y="10"/>
                        </a:lnTo>
                        <a:lnTo>
                          <a:pt x="31" y="7"/>
                        </a:lnTo>
                        <a:lnTo>
                          <a:pt x="36" y="4"/>
                        </a:lnTo>
                        <a:lnTo>
                          <a:pt x="44" y="1"/>
                        </a:lnTo>
                        <a:lnTo>
                          <a:pt x="47" y="1"/>
                        </a:lnTo>
                        <a:lnTo>
                          <a:pt x="48" y="0"/>
                        </a:lnTo>
                        <a:lnTo>
                          <a:pt x="49" y="1"/>
                        </a:lnTo>
                        <a:lnTo>
                          <a:pt x="50" y="2"/>
                        </a:lnTo>
                        <a:lnTo>
                          <a:pt x="51" y="4"/>
                        </a:lnTo>
                        <a:lnTo>
                          <a:pt x="54" y="6"/>
                        </a:lnTo>
                        <a:lnTo>
                          <a:pt x="55" y="7"/>
                        </a:lnTo>
                        <a:lnTo>
                          <a:pt x="58" y="10"/>
                        </a:lnTo>
                        <a:lnTo>
                          <a:pt x="62" y="13"/>
                        </a:lnTo>
                        <a:lnTo>
                          <a:pt x="65" y="16"/>
                        </a:lnTo>
                        <a:lnTo>
                          <a:pt x="68" y="18"/>
                        </a:lnTo>
                        <a:lnTo>
                          <a:pt x="69" y="18"/>
                        </a:lnTo>
                        <a:lnTo>
                          <a:pt x="70" y="20"/>
                        </a:lnTo>
                        <a:lnTo>
                          <a:pt x="71" y="23"/>
                        </a:lnTo>
                        <a:lnTo>
                          <a:pt x="72" y="24"/>
                        </a:lnTo>
                        <a:lnTo>
                          <a:pt x="71" y="26"/>
                        </a:lnTo>
                        <a:lnTo>
                          <a:pt x="71" y="30"/>
                        </a:lnTo>
                        <a:lnTo>
                          <a:pt x="69" y="35"/>
                        </a:lnTo>
                        <a:lnTo>
                          <a:pt x="68" y="37"/>
                        </a:lnTo>
                        <a:lnTo>
                          <a:pt x="66" y="37"/>
                        </a:lnTo>
                        <a:lnTo>
                          <a:pt x="64" y="39"/>
                        </a:lnTo>
                        <a:lnTo>
                          <a:pt x="63" y="43"/>
                        </a:lnTo>
                        <a:lnTo>
                          <a:pt x="63" y="47"/>
                        </a:lnTo>
                        <a:lnTo>
                          <a:pt x="61" y="49"/>
                        </a:lnTo>
                        <a:lnTo>
                          <a:pt x="59" y="50"/>
                        </a:lnTo>
                        <a:lnTo>
                          <a:pt x="57" y="51"/>
                        </a:lnTo>
                        <a:lnTo>
                          <a:pt x="52" y="5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76" name="Freeform 1083">
                    <a:extLst>
                      <a:ext uri="{FF2B5EF4-FFF2-40B4-BE49-F238E27FC236}">
                        <a16:creationId xmlns:a16="http://schemas.microsoft.com/office/drawing/2014/main" id="{22AB00BB-1C7F-B5EC-1533-5AA0A08C44C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000922" y="8566305"/>
                    <a:ext cx="604223" cy="582251"/>
                  </a:xfrm>
                  <a:custGeom>
                    <a:avLst/>
                    <a:gdLst>
                      <a:gd name="T0" fmla="*/ 479 w 487"/>
                      <a:gd name="T1" fmla="*/ 64 h 468"/>
                      <a:gd name="T2" fmla="*/ 480 w 487"/>
                      <a:gd name="T3" fmla="*/ 87 h 468"/>
                      <a:gd name="T4" fmla="*/ 472 w 487"/>
                      <a:gd name="T5" fmla="*/ 107 h 468"/>
                      <a:gd name="T6" fmla="*/ 478 w 487"/>
                      <a:gd name="T7" fmla="*/ 136 h 468"/>
                      <a:gd name="T8" fmla="*/ 481 w 487"/>
                      <a:gd name="T9" fmla="*/ 166 h 468"/>
                      <a:gd name="T10" fmla="*/ 481 w 487"/>
                      <a:gd name="T11" fmla="*/ 205 h 468"/>
                      <a:gd name="T12" fmla="*/ 481 w 487"/>
                      <a:gd name="T13" fmla="*/ 243 h 468"/>
                      <a:gd name="T14" fmla="*/ 481 w 487"/>
                      <a:gd name="T15" fmla="*/ 281 h 468"/>
                      <a:gd name="T16" fmla="*/ 481 w 487"/>
                      <a:gd name="T17" fmla="*/ 319 h 468"/>
                      <a:gd name="T18" fmla="*/ 481 w 487"/>
                      <a:gd name="T19" fmla="*/ 357 h 468"/>
                      <a:gd name="T20" fmla="*/ 481 w 487"/>
                      <a:gd name="T21" fmla="*/ 402 h 468"/>
                      <a:gd name="T22" fmla="*/ 480 w 487"/>
                      <a:gd name="T23" fmla="*/ 451 h 468"/>
                      <a:gd name="T24" fmla="*/ 458 w 487"/>
                      <a:gd name="T25" fmla="*/ 451 h 468"/>
                      <a:gd name="T26" fmla="*/ 449 w 487"/>
                      <a:gd name="T27" fmla="*/ 467 h 468"/>
                      <a:gd name="T28" fmla="*/ 376 w 487"/>
                      <a:gd name="T29" fmla="*/ 429 h 468"/>
                      <a:gd name="T30" fmla="*/ 303 w 487"/>
                      <a:gd name="T31" fmla="*/ 390 h 468"/>
                      <a:gd name="T32" fmla="*/ 229 w 487"/>
                      <a:gd name="T33" fmla="*/ 351 h 468"/>
                      <a:gd name="T34" fmla="*/ 174 w 487"/>
                      <a:gd name="T35" fmla="*/ 353 h 468"/>
                      <a:gd name="T36" fmla="*/ 139 w 487"/>
                      <a:gd name="T37" fmla="*/ 356 h 468"/>
                      <a:gd name="T38" fmla="*/ 81 w 487"/>
                      <a:gd name="T39" fmla="*/ 336 h 468"/>
                      <a:gd name="T40" fmla="*/ 67 w 487"/>
                      <a:gd name="T41" fmla="*/ 309 h 468"/>
                      <a:gd name="T42" fmla="*/ 31 w 487"/>
                      <a:gd name="T43" fmla="*/ 302 h 468"/>
                      <a:gd name="T44" fmla="*/ 22 w 487"/>
                      <a:gd name="T45" fmla="*/ 277 h 468"/>
                      <a:gd name="T46" fmla="*/ 4 w 487"/>
                      <a:gd name="T47" fmla="*/ 247 h 468"/>
                      <a:gd name="T48" fmla="*/ 18 w 487"/>
                      <a:gd name="T49" fmla="*/ 231 h 468"/>
                      <a:gd name="T50" fmla="*/ 13 w 487"/>
                      <a:gd name="T51" fmla="*/ 207 h 468"/>
                      <a:gd name="T52" fmla="*/ 17 w 487"/>
                      <a:gd name="T53" fmla="*/ 150 h 468"/>
                      <a:gd name="T54" fmla="*/ 10 w 487"/>
                      <a:gd name="T55" fmla="*/ 127 h 468"/>
                      <a:gd name="T56" fmla="*/ 7 w 487"/>
                      <a:gd name="T57" fmla="*/ 106 h 468"/>
                      <a:gd name="T58" fmla="*/ 23 w 487"/>
                      <a:gd name="T59" fmla="*/ 93 h 468"/>
                      <a:gd name="T60" fmla="*/ 29 w 487"/>
                      <a:gd name="T61" fmla="*/ 78 h 468"/>
                      <a:gd name="T62" fmla="*/ 29 w 487"/>
                      <a:gd name="T63" fmla="*/ 54 h 468"/>
                      <a:gd name="T64" fmla="*/ 40 w 487"/>
                      <a:gd name="T65" fmla="*/ 45 h 468"/>
                      <a:gd name="T66" fmla="*/ 57 w 487"/>
                      <a:gd name="T67" fmla="*/ 34 h 468"/>
                      <a:gd name="T68" fmla="*/ 66 w 487"/>
                      <a:gd name="T69" fmla="*/ 19 h 468"/>
                      <a:gd name="T70" fmla="*/ 67 w 487"/>
                      <a:gd name="T71" fmla="*/ 0 h 468"/>
                      <a:gd name="T72" fmla="*/ 106 w 487"/>
                      <a:gd name="T73" fmla="*/ 14 h 468"/>
                      <a:gd name="T74" fmla="*/ 139 w 487"/>
                      <a:gd name="T75" fmla="*/ 14 h 468"/>
                      <a:gd name="T76" fmla="*/ 180 w 487"/>
                      <a:gd name="T77" fmla="*/ 29 h 468"/>
                      <a:gd name="T78" fmla="*/ 190 w 487"/>
                      <a:gd name="T79" fmla="*/ 55 h 468"/>
                      <a:gd name="T80" fmla="*/ 219 w 487"/>
                      <a:gd name="T81" fmla="*/ 70 h 468"/>
                      <a:gd name="T82" fmla="*/ 272 w 487"/>
                      <a:gd name="T83" fmla="*/ 87 h 468"/>
                      <a:gd name="T84" fmla="*/ 315 w 487"/>
                      <a:gd name="T85" fmla="*/ 100 h 468"/>
                      <a:gd name="T86" fmla="*/ 332 w 487"/>
                      <a:gd name="T87" fmla="*/ 71 h 468"/>
                      <a:gd name="T88" fmla="*/ 327 w 487"/>
                      <a:gd name="T89" fmla="*/ 43 h 468"/>
                      <a:gd name="T90" fmla="*/ 360 w 487"/>
                      <a:gd name="T91" fmla="*/ 15 h 468"/>
                      <a:gd name="T92" fmla="*/ 384 w 487"/>
                      <a:gd name="T93" fmla="*/ 10 h 468"/>
                      <a:gd name="T94" fmla="*/ 417 w 487"/>
                      <a:gd name="T95" fmla="*/ 18 h 468"/>
                      <a:gd name="T96" fmla="*/ 429 w 487"/>
                      <a:gd name="T97" fmla="*/ 35 h 468"/>
                      <a:gd name="T98" fmla="*/ 465 w 487"/>
                      <a:gd name="T99" fmla="*/ 43 h 468"/>
                      <a:gd name="T100" fmla="*/ 484 w 487"/>
                      <a:gd name="T101" fmla="*/ 53 h 4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487" h="468">
                        <a:moveTo>
                          <a:pt x="486" y="55"/>
                        </a:moveTo>
                        <a:lnTo>
                          <a:pt x="484" y="56"/>
                        </a:lnTo>
                        <a:lnTo>
                          <a:pt x="482" y="59"/>
                        </a:lnTo>
                        <a:lnTo>
                          <a:pt x="482" y="60"/>
                        </a:lnTo>
                        <a:lnTo>
                          <a:pt x="479" y="64"/>
                        </a:lnTo>
                        <a:lnTo>
                          <a:pt x="476" y="67"/>
                        </a:lnTo>
                        <a:lnTo>
                          <a:pt x="477" y="71"/>
                        </a:lnTo>
                        <a:lnTo>
                          <a:pt x="477" y="76"/>
                        </a:lnTo>
                        <a:lnTo>
                          <a:pt x="479" y="81"/>
                        </a:lnTo>
                        <a:lnTo>
                          <a:pt x="480" y="87"/>
                        </a:lnTo>
                        <a:lnTo>
                          <a:pt x="480" y="90"/>
                        </a:lnTo>
                        <a:lnTo>
                          <a:pt x="479" y="94"/>
                        </a:lnTo>
                        <a:lnTo>
                          <a:pt x="477" y="98"/>
                        </a:lnTo>
                        <a:lnTo>
                          <a:pt x="473" y="105"/>
                        </a:lnTo>
                        <a:lnTo>
                          <a:pt x="472" y="107"/>
                        </a:lnTo>
                        <a:lnTo>
                          <a:pt x="472" y="109"/>
                        </a:lnTo>
                        <a:lnTo>
                          <a:pt x="475" y="118"/>
                        </a:lnTo>
                        <a:lnTo>
                          <a:pt x="475" y="121"/>
                        </a:lnTo>
                        <a:lnTo>
                          <a:pt x="477" y="129"/>
                        </a:lnTo>
                        <a:lnTo>
                          <a:pt x="478" y="136"/>
                        </a:lnTo>
                        <a:lnTo>
                          <a:pt x="480" y="141"/>
                        </a:lnTo>
                        <a:lnTo>
                          <a:pt x="481" y="143"/>
                        </a:lnTo>
                        <a:lnTo>
                          <a:pt x="481" y="150"/>
                        </a:lnTo>
                        <a:lnTo>
                          <a:pt x="481" y="158"/>
                        </a:lnTo>
                        <a:lnTo>
                          <a:pt x="481" y="166"/>
                        </a:lnTo>
                        <a:lnTo>
                          <a:pt x="481" y="174"/>
                        </a:lnTo>
                        <a:lnTo>
                          <a:pt x="481" y="182"/>
                        </a:lnTo>
                        <a:lnTo>
                          <a:pt x="481" y="190"/>
                        </a:lnTo>
                        <a:lnTo>
                          <a:pt x="481" y="197"/>
                        </a:lnTo>
                        <a:lnTo>
                          <a:pt x="481" y="205"/>
                        </a:lnTo>
                        <a:lnTo>
                          <a:pt x="481" y="213"/>
                        </a:lnTo>
                        <a:lnTo>
                          <a:pt x="481" y="220"/>
                        </a:lnTo>
                        <a:lnTo>
                          <a:pt x="481" y="228"/>
                        </a:lnTo>
                        <a:lnTo>
                          <a:pt x="481" y="235"/>
                        </a:lnTo>
                        <a:lnTo>
                          <a:pt x="481" y="243"/>
                        </a:lnTo>
                        <a:lnTo>
                          <a:pt x="481" y="251"/>
                        </a:lnTo>
                        <a:lnTo>
                          <a:pt x="481" y="259"/>
                        </a:lnTo>
                        <a:lnTo>
                          <a:pt x="481" y="266"/>
                        </a:lnTo>
                        <a:lnTo>
                          <a:pt x="481" y="274"/>
                        </a:lnTo>
                        <a:lnTo>
                          <a:pt x="481" y="281"/>
                        </a:lnTo>
                        <a:lnTo>
                          <a:pt x="481" y="289"/>
                        </a:lnTo>
                        <a:lnTo>
                          <a:pt x="481" y="297"/>
                        </a:lnTo>
                        <a:lnTo>
                          <a:pt x="481" y="304"/>
                        </a:lnTo>
                        <a:lnTo>
                          <a:pt x="481" y="311"/>
                        </a:lnTo>
                        <a:lnTo>
                          <a:pt x="481" y="319"/>
                        </a:lnTo>
                        <a:lnTo>
                          <a:pt x="481" y="327"/>
                        </a:lnTo>
                        <a:lnTo>
                          <a:pt x="481" y="334"/>
                        </a:lnTo>
                        <a:lnTo>
                          <a:pt x="481" y="341"/>
                        </a:lnTo>
                        <a:lnTo>
                          <a:pt x="481" y="349"/>
                        </a:lnTo>
                        <a:lnTo>
                          <a:pt x="481" y="357"/>
                        </a:lnTo>
                        <a:lnTo>
                          <a:pt x="481" y="364"/>
                        </a:lnTo>
                        <a:lnTo>
                          <a:pt x="481" y="371"/>
                        </a:lnTo>
                        <a:lnTo>
                          <a:pt x="481" y="379"/>
                        </a:lnTo>
                        <a:lnTo>
                          <a:pt x="481" y="386"/>
                        </a:lnTo>
                        <a:lnTo>
                          <a:pt x="481" y="402"/>
                        </a:lnTo>
                        <a:lnTo>
                          <a:pt x="481" y="418"/>
                        </a:lnTo>
                        <a:lnTo>
                          <a:pt x="481" y="435"/>
                        </a:lnTo>
                        <a:lnTo>
                          <a:pt x="481" y="451"/>
                        </a:lnTo>
                        <a:lnTo>
                          <a:pt x="480" y="451"/>
                        </a:lnTo>
                        <a:lnTo>
                          <a:pt x="480" y="451"/>
                        </a:lnTo>
                        <a:lnTo>
                          <a:pt x="480" y="451"/>
                        </a:lnTo>
                        <a:lnTo>
                          <a:pt x="480" y="451"/>
                        </a:lnTo>
                        <a:lnTo>
                          <a:pt x="473" y="451"/>
                        </a:lnTo>
                        <a:lnTo>
                          <a:pt x="465" y="451"/>
                        </a:lnTo>
                        <a:lnTo>
                          <a:pt x="458" y="451"/>
                        </a:lnTo>
                        <a:lnTo>
                          <a:pt x="449" y="451"/>
                        </a:lnTo>
                        <a:lnTo>
                          <a:pt x="449" y="455"/>
                        </a:lnTo>
                        <a:lnTo>
                          <a:pt x="449" y="459"/>
                        </a:lnTo>
                        <a:lnTo>
                          <a:pt x="449" y="464"/>
                        </a:lnTo>
                        <a:lnTo>
                          <a:pt x="449" y="467"/>
                        </a:lnTo>
                        <a:lnTo>
                          <a:pt x="435" y="460"/>
                        </a:lnTo>
                        <a:lnTo>
                          <a:pt x="420" y="452"/>
                        </a:lnTo>
                        <a:lnTo>
                          <a:pt x="406" y="444"/>
                        </a:lnTo>
                        <a:lnTo>
                          <a:pt x="391" y="437"/>
                        </a:lnTo>
                        <a:lnTo>
                          <a:pt x="376" y="429"/>
                        </a:lnTo>
                        <a:lnTo>
                          <a:pt x="361" y="421"/>
                        </a:lnTo>
                        <a:lnTo>
                          <a:pt x="347" y="413"/>
                        </a:lnTo>
                        <a:lnTo>
                          <a:pt x="332" y="406"/>
                        </a:lnTo>
                        <a:lnTo>
                          <a:pt x="317" y="398"/>
                        </a:lnTo>
                        <a:lnTo>
                          <a:pt x="303" y="390"/>
                        </a:lnTo>
                        <a:lnTo>
                          <a:pt x="288" y="382"/>
                        </a:lnTo>
                        <a:lnTo>
                          <a:pt x="274" y="375"/>
                        </a:lnTo>
                        <a:lnTo>
                          <a:pt x="259" y="367"/>
                        </a:lnTo>
                        <a:lnTo>
                          <a:pt x="244" y="359"/>
                        </a:lnTo>
                        <a:lnTo>
                          <a:pt x="229" y="351"/>
                        </a:lnTo>
                        <a:lnTo>
                          <a:pt x="215" y="344"/>
                        </a:lnTo>
                        <a:lnTo>
                          <a:pt x="205" y="338"/>
                        </a:lnTo>
                        <a:lnTo>
                          <a:pt x="194" y="343"/>
                        </a:lnTo>
                        <a:lnTo>
                          <a:pt x="185" y="347"/>
                        </a:lnTo>
                        <a:lnTo>
                          <a:pt x="174" y="353"/>
                        </a:lnTo>
                        <a:lnTo>
                          <a:pt x="161" y="360"/>
                        </a:lnTo>
                        <a:lnTo>
                          <a:pt x="151" y="365"/>
                        </a:lnTo>
                        <a:lnTo>
                          <a:pt x="150" y="365"/>
                        </a:lnTo>
                        <a:lnTo>
                          <a:pt x="150" y="365"/>
                        </a:lnTo>
                        <a:lnTo>
                          <a:pt x="139" y="356"/>
                        </a:lnTo>
                        <a:lnTo>
                          <a:pt x="131" y="349"/>
                        </a:lnTo>
                        <a:lnTo>
                          <a:pt x="128" y="347"/>
                        </a:lnTo>
                        <a:lnTo>
                          <a:pt x="113" y="343"/>
                        </a:lnTo>
                        <a:lnTo>
                          <a:pt x="97" y="339"/>
                        </a:lnTo>
                        <a:lnTo>
                          <a:pt x="81" y="336"/>
                        </a:lnTo>
                        <a:lnTo>
                          <a:pt x="79" y="329"/>
                        </a:lnTo>
                        <a:lnTo>
                          <a:pt x="75" y="323"/>
                        </a:lnTo>
                        <a:lnTo>
                          <a:pt x="71" y="315"/>
                        </a:lnTo>
                        <a:lnTo>
                          <a:pt x="68" y="310"/>
                        </a:lnTo>
                        <a:lnTo>
                          <a:pt x="67" y="309"/>
                        </a:lnTo>
                        <a:lnTo>
                          <a:pt x="55" y="305"/>
                        </a:lnTo>
                        <a:lnTo>
                          <a:pt x="42" y="301"/>
                        </a:lnTo>
                        <a:lnTo>
                          <a:pt x="35" y="303"/>
                        </a:lnTo>
                        <a:lnTo>
                          <a:pt x="34" y="303"/>
                        </a:lnTo>
                        <a:lnTo>
                          <a:pt x="31" y="302"/>
                        </a:lnTo>
                        <a:lnTo>
                          <a:pt x="29" y="300"/>
                        </a:lnTo>
                        <a:lnTo>
                          <a:pt x="28" y="297"/>
                        </a:lnTo>
                        <a:lnTo>
                          <a:pt x="25" y="293"/>
                        </a:lnTo>
                        <a:lnTo>
                          <a:pt x="22" y="284"/>
                        </a:lnTo>
                        <a:lnTo>
                          <a:pt x="22" y="277"/>
                        </a:lnTo>
                        <a:lnTo>
                          <a:pt x="21" y="275"/>
                        </a:lnTo>
                        <a:lnTo>
                          <a:pt x="15" y="265"/>
                        </a:lnTo>
                        <a:lnTo>
                          <a:pt x="9" y="256"/>
                        </a:lnTo>
                        <a:lnTo>
                          <a:pt x="4" y="250"/>
                        </a:lnTo>
                        <a:lnTo>
                          <a:pt x="4" y="247"/>
                        </a:lnTo>
                        <a:lnTo>
                          <a:pt x="4" y="244"/>
                        </a:lnTo>
                        <a:lnTo>
                          <a:pt x="5" y="241"/>
                        </a:lnTo>
                        <a:lnTo>
                          <a:pt x="12" y="237"/>
                        </a:lnTo>
                        <a:lnTo>
                          <a:pt x="17" y="234"/>
                        </a:lnTo>
                        <a:lnTo>
                          <a:pt x="18" y="231"/>
                        </a:lnTo>
                        <a:lnTo>
                          <a:pt x="18" y="223"/>
                        </a:lnTo>
                        <a:lnTo>
                          <a:pt x="17" y="221"/>
                        </a:lnTo>
                        <a:lnTo>
                          <a:pt x="15" y="216"/>
                        </a:lnTo>
                        <a:lnTo>
                          <a:pt x="13" y="210"/>
                        </a:lnTo>
                        <a:lnTo>
                          <a:pt x="13" y="207"/>
                        </a:lnTo>
                        <a:lnTo>
                          <a:pt x="16" y="199"/>
                        </a:lnTo>
                        <a:lnTo>
                          <a:pt x="18" y="191"/>
                        </a:lnTo>
                        <a:lnTo>
                          <a:pt x="17" y="182"/>
                        </a:lnTo>
                        <a:lnTo>
                          <a:pt x="15" y="164"/>
                        </a:lnTo>
                        <a:lnTo>
                          <a:pt x="17" y="150"/>
                        </a:lnTo>
                        <a:lnTo>
                          <a:pt x="16" y="145"/>
                        </a:lnTo>
                        <a:lnTo>
                          <a:pt x="15" y="143"/>
                        </a:lnTo>
                        <a:lnTo>
                          <a:pt x="13" y="136"/>
                        </a:lnTo>
                        <a:lnTo>
                          <a:pt x="11" y="129"/>
                        </a:lnTo>
                        <a:lnTo>
                          <a:pt x="10" y="127"/>
                        </a:lnTo>
                        <a:lnTo>
                          <a:pt x="7" y="121"/>
                        </a:lnTo>
                        <a:lnTo>
                          <a:pt x="2" y="114"/>
                        </a:lnTo>
                        <a:lnTo>
                          <a:pt x="0" y="110"/>
                        </a:lnTo>
                        <a:lnTo>
                          <a:pt x="4" y="108"/>
                        </a:lnTo>
                        <a:lnTo>
                          <a:pt x="7" y="106"/>
                        </a:lnTo>
                        <a:lnTo>
                          <a:pt x="10" y="104"/>
                        </a:lnTo>
                        <a:lnTo>
                          <a:pt x="15" y="102"/>
                        </a:lnTo>
                        <a:lnTo>
                          <a:pt x="18" y="100"/>
                        </a:lnTo>
                        <a:lnTo>
                          <a:pt x="19" y="99"/>
                        </a:lnTo>
                        <a:lnTo>
                          <a:pt x="23" y="93"/>
                        </a:lnTo>
                        <a:lnTo>
                          <a:pt x="25" y="91"/>
                        </a:lnTo>
                        <a:lnTo>
                          <a:pt x="28" y="86"/>
                        </a:lnTo>
                        <a:lnTo>
                          <a:pt x="29" y="83"/>
                        </a:lnTo>
                        <a:lnTo>
                          <a:pt x="29" y="81"/>
                        </a:lnTo>
                        <a:lnTo>
                          <a:pt x="29" y="78"/>
                        </a:lnTo>
                        <a:lnTo>
                          <a:pt x="26" y="70"/>
                        </a:lnTo>
                        <a:lnTo>
                          <a:pt x="24" y="62"/>
                        </a:lnTo>
                        <a:lnTo>
                          <a:pt x="26" y="59"/>
                        </a:lnTo>
                        <a:lnTo>
                          <a:pt x="28" y="57"/>
                        </a:lnTo>
                        <a:lnTo>
                          <a:pt x="29" y="54"/>
                        </a:lnTo>
                        <a:lnTo>
                          <a:pt x="31" y="53"/>
                        </a:lnTo>
                        <a:lnTo>
                          <a:pt x="36" y="53"/>
                        </a:lnTo>
                        <a:lnTo>
                          <a:pt x="38" y="50"/>
                        </a:lnTo>
                        <a:lnTo>
                          <a:pt x="40" y="47"/>
                        </a:lnTo>
                        <a:lnTo>
                          <a:pt x="40" y="45"/>
                        </a:lnTo>
                        <a:lnTo>
                          <a:pt x="42" y="44"/>
                        </a:lnTo>
                        <a:lnTo>
                          <a:pt x="45" y="42"/>
                        </a:lnTo>
                        <a:lnTo>
                          <a:pt x="46" y="40"/>
                        </a:lnTo>
                        <a:lnTo>
                          <a:pt x="52" y="37"/>
                        </a:lnTo>
                        <a:lnTo>
                          <a:pt x="57" y="34"/>
                        </a:lnTo>
                        <a:lnTo>
                          <a:pt x="63" y="30"/>
                        </a:lnTo>
                        <a:lnTo>
                          <a:pt x="67" y="28"/>
                        </a:lnTo>
                        <a:lnTo>
                          <a:pt x="68" y="26"/>
                        </a:lnTo>
                        <a:lnTo>
                          <a:pt x="68" y="24"/>
                        </a:lnTo>
                        <a:lnTo>
                          <a:pt x="66" y="19"/>
                        </a:lnTo>
                        <a:lnTo>
                          <a:pt x="66" y="15"/>
                        </a:lnTo>
                        <a:lnTo>
                          <a:pt x="66" y="10"/>
                        </a:lnTo>
                        <a:lnTo>
                          <a:pt x="66" y="8"/>
                        </a:lnTo>
                        <a:lnTo>
                          <a:pt x="67" y="1"/>
                        </a:lnTo>
                        <a:lnTo>
                          <a:pt x="67" y="0"/>
                        </a:lnTo>
                        <a:lnTo>
                          <a:pt x="72" y="2"/>
                        </a:lnTo>
                        <a:lnTo>
                          <a:pt x="77" y="3"/>
                        </a:lnTo>
                        <a:lnTo>
                          <a:pt x="91" y="12"/>
                        </a:lnTo>
                        <a:lnTo>
                          <a:pt x="96" y="13"/>
                        </a:lnTo>
                        <a:lnTo>
                          <a:pt x="106" y="14"/>
                        </a:lnTo>
                        <a:lnTo>
                          <a:pt x="117" y="10"/>
                        </a:lnTo>
                        <a:lnTo>
                          <a:pt x="122" y="10"/>
                        </a:lnTo>
                        <a:lnTo>
                          <a:pt x="130" y="13"/>
                        </a:lnTo>
                        <a:lnTo>
                          <a:pt x="133" y="14"/>
                        </a:lnTo>
                        <a:lnTo>
                          <a:pt x="139" y="14"/>
                        </a:lnTo>
                        <a:lnTo>
                          <a:pt x="149" y="17"/>
                        </a:lnTo>
                        <a:lnTo>
                          <a:pt x="151" y="18"/>
                        </a:lnTo>
                        <a:lnTo>
                          <a:pt x="157" y="23"/>
                        </a:lnTo>
                        <a:lnTo>
                          <a:pt x="160" y="24"/>
                        </a:lnTo>
                        <a:lnTo>
                          <a:pt x="180" y="29"/>
                        </a:lnTo>
                        <a:lnTo>
                          <a:pt x="183" y="32"/>
                        </a:lnTo>
                        <a:lnTo>
                          <a:pt x="185" y="37"/>
                        </a:lnTo>
                        <a:lnTo>
                          <a:pt x="186" y="44"/>
                        </a:lnTo>
                        <a:lnTo>
                          <a:pt x="187" y="49"/>
                        </a:lnTo>
                        <a:lnTo>
                          <a:pt x="190" y="55"/>
                        </a:lnTo>
                        <a:lnTo>
                          <a:pt x="193" y="60"/>
                        </a:lnTo>
                        <a:lnTo>
                          <a:pt x="196" y="64"/>
                        </a:lnTo>
                        <a:lnTo>
                          <a:pt x="200" y="66"/>
                        </a:lnTo>
                        <a:lnTo>
                          <a:pt x="209" y="69"/>
                        </a:lnTo>
                        <a:lnTo>
                          <a:pt x="219" y="70"/>
                        </a:lnTo>
                        <a:lnTo>
                          <a:pt x="229" y="71"/>
                        </a:lnTo>
                        <a:lnTo>
                          <a:pt x="246" y="76"/>
                        </a:lnTo>
                        <a:lnTo>
                          <a:pt x="261" y="81"/>
                        </a:lnTo>
                        <a:lnTo>
                          <a:pt x="265" y="84"/>
                        </a:lnTo>
                        <a:lnTo>
                          <a:pt x="272" y="87"/>
                        </a:lnTo>
                        <a:lnTo>
                          <a:pt x="287" y="100"/>
                        </a:lnTo>
                        <a:lnTo>
                          <a:pt x="295" y="104"/>
                        </a:lnTo>
                        <a:lnTo>
                          <a:pt x="301" y="104"/>
                        </a:lnTo>
                        <a:lnTo>
                          <a:pt x="306" y="104"/>
                        </a:lnTo>
                        <a:lnTo>
                          <a:pt x="315" y="100"/>
                        </a:lnTo>
                        <a:lnTo>
                          <a:pt x="319" y="97"/>
                        </a:lnTo>
                        <a:lnTo>
                          <a:pt x="328" y="86"/>
                        </a:lnTo>
                        <a:lnTo>
                          <a:pt x="332" y="80"/>
                        </a:lnTo>
                        <a:lnTo>
                          <a:pt x="333" y="76"/>
                        </a:lnTo>
                        <a:lnTo>
                          <a:pt x="332" y="71"/>
                        </a:lnTo>
                        <a:lnTo>
                          <a:pt x="331" y="68"/>
                        </a:lnTo>
                        <a:lnTo>
                          <a:pt x="328" y="64"/>
                        </a:lnTo>
                        <a:lnTo>
                          <a:pt x="327" y="59"/>
                        </a:lnTo>
                        <a:lnTo>
                          <a:pt x="325" y="49"/>
                        </a:lnTo>
                        <a:lnTo>
                          <a:pt x="327" y="43"/>
                        </a:lnTo>
                        <a:lnTo>
                          <a:pt x="329" y="39"/>
                        </a:lnTo>
                        <a:lnTo>
                          <a:pt x="332" y="35"/>
                        </a:lnTo>
                        <a:lnTo>
                          <a:pt x="339" y="28"/>
                        </a:lnTo>
                        <a:lnTo>
                          <a:pt x="347" y="22"/>
                        </a:lnTo>
                        <a:lnTo>
                          <a:pt x="360" y="15"/>
                        </a:lnTo>
                        <a:lnTo>
                          <a:pt x="368" y="15"/>
                        </a:lnTo>
                        <a:lnTo>
                          <a:pt x="371" y="14"/>
                        </a:lnTo>
                        <a:lnTo>
                          <a:pt x="378" y="9"/>
                        </a:lnTo>
                        <a:lnTo>
                          <a:pt x="380" y="8"/>
                        </a:lnTo>
                        <a:lnTo>
                          <a:pt x="384" y="10"/>
                        </a:lnTo>
                        <a:lnTo>
                          <a:pt x="395" y="10"/>
                        </a:lnTo>
                        <a:lnTo>
                          <a:pt x="399" y="11"/>
                        </a:lnTo>
                        <a:lnTo>
                          <a:pt x="405" y="14"/>
                        </a:lnTo>
                        <a:lnTo>
                          <a:pt x="412" y="16"/>
                        </a:lnTo>
                        <a:lnTo>
                          <a:pt x="417" y="18"/>
                        </a:lnTo>
                        <a:lnTo>
                          <a:pt x="423" y="21"/>
                        </a:lnTo>
                        <a:lnTo>
                          <a:pt x="424" y="27"/>
                        </a:lnTo>
                        <a:lnTo>
                          <a:pt x="423" y="29"/>
                        </a:lnTo>
                        <a:lnTo>
                          <a:pt x="423" y="31"/>
                        </a:lnTo>
                        <a:lnTo>
                          <a:pt x="429" y="35"/>
                        </a:lnTo>
                        <a:lnTo>
                          <a:pt x="444" y="37"/>
                        </a:lnTo>
                        <a:lnTo>
                          <a:pt x="447" y="39"/>
                        </a:lnTo>
                        <a:lnTo>
                          <a:pt x="451" y="41"/>
                        </a:lnTo>
                        <a:lnTo>
                          <a:pt x="454" y="43"/>
                        </a:lnTo>
                        <a:lnTo>
                          <a:pt x="465" y="43"/>
                        </a:lnTo>
                        <a:lnTo>
                          <a:pt x="471" y="42"/>
                        </a:lnTo>
                        <a:lnTo>
                          <a:pt x="477" y="43"/>
                        </a:lnTo>
                        <a:lnTo>
                          <a:pt x="480" y="45"/>
                        </a:lnTo>
                        <a:lnTo>
                          <a:pt x="482" y="47"/>
                        </a:lnTo>
                        <a:lnTo>
                          <a:pt x="484" y="53"/>
                        </a:lnTo>
                        <a:lnTo>
                          <a:pt x="486" y="5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77" name="Freeform 1085">
                    <a:extLst>
                      <a:ext uri="{FF2B5EF4-FFF2-40B4-BE49-F238E27FC236}">
                        <a16:creationId xmlns:a16="http://schemas.microsoft.com/office/drawing/2014/main" id="{87A67918-D6CB-7B80-C4DD-634D4AFF572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144024" y="8434474"/>
                    <a:ext cx="461407" cy="373520"/>
                  </a:xfrm>
                  <a:custGeom>
                    <a:avLst/>
                    <a:gdLst>
                      <a:gd name="T0" fmla="*/ 345 w 372"/>
                      <a:gd name="T1" fmla="*/ 41 h 299"/>
                      <a:gd name="T2" fmla="*/ 347 w 372"/>
                      <a:gd name="T3" fmla="*/ 49 h 299"/>
                      <a:gd name="T4" fmla="*/ 350 w 372"/>
                      <a:gd name="T5" fmla="*/ 56 h 299"/>
                      <a:gd name="T6" fmla="*/ 351 w 372"/>
                      <a:gd name="T7" fmla="*/ 78 h 299"/>
                      <a:gd name="T8" fmla="*/ 352 w 372"/>
                      <a:gd name="T9" fmla="*/ 97 h 299"/>
                      <a:gd name="T10" fmla="*/ 360 w 372"/>
                      <a:gd name="T11" fmla="*/ 117 h 299"/>
                      <a:gd name="T12" fmla="*/ 370 w 372"/>
                      <a:gd name="T13" fmla="*/ 125 h 299"/>
                      <a:gd name="T14" fmla="*/ 365 w 372"/>
                      <a:gd name="T15" fmla="*/ 135 h 299"/>
                      <a:gd name="T16" fmla="*/ 358 w 372"/>
                      <a:gd name="T17" fmla="*/ 142 h 299"/>
                      <a:gd name="T18" fmla="*/ 336 w 372"/>
                      <a:gd name="T19" fmla="*/ 141 h 299"/>
                      <a:gd name="T20" fmla="*/ 316 w 372"/>
                      <a:gd name="T21" fmla="*/ 142 h 299"/>
                      <a:gd name="T22" fmla="*/ 312 w 372"/>
                      <a:gd name="T23" fmla="*/ 150 h 299"/>
                      <a:gd name="T24" fmla="*/ 290 w 372"/>
                      <a:gd name="T25" fmla="*/ 156 h 299"/>
                      <a:gd name="T26" fmla="*/ 285 w 372"/>
                      <a:gd name="T27" fmla="*/ 161 h 299"/>
                      <a:gd name="T28" fmla="*/ 287 w 372"/>
                      <a:gd name="T29" fmla="*/ 170 h 299"/>
                      <a:gd name="T30" fmla="*/ 288 w 372"/>
                      <a:gd name="T31" fmla="*/ 175 h 299"/>
                      <a:gd name="T32" fmla="*/ 293 w 372"/>
                      <a:gd name="T33" fmla="*/ 181 h 299"/>
                      <a:gd name="T34" fmla="*/ 282 w 372"/>
                      <a:gd name="T35" fmla="*/ 184 h 299"/>
                      <a:gd name="T36" fmla="*/ 262 w 372"/>
                      <a:gd name="T37" fmla="*/ 195 h 299"/>
                      <a:gd name="T38" fmla="*/ 245 w 372"/>
                      <a:gd name="T39" fmla="*/ 210 h 299"/>
                      <a:gd name="T40" fmla="*/ 227 w 372"/>
                      <a:gd name="T41" fmla="*/ 221 h 299"/>
                      <a:gd name="T42" fmla="*/ 209 w 372"/>
                      <a:gd name="T43" fmla="*/ 223 h 299"/>
                      <a:gd name="T44" fmla="*/ 204 w 372"/>
                      <a:gd name="T45" fmla="*/ 224 h 299"/>
                      <a:gd name="T46" fmla="*/ 201 w 372"/>
                      <a:gd name="T47" fmla="*/ 231 h 299"/>
                      <a:gd name="T48" fmla="*/ 186 w 372"/>
                      <a:gd name="T49" fmla="*/ 229 h 299"/>
                      <a:gd name="T50" fmla="*/ 178 w 372"/>
                      <a:gd name="T51" fmla="*/ 234 h 299"/>
                      <a:gd name="T52" fmla="*/ 168 w 372"/>
                      <a:gd name="T53" fmla="*/ 239 h 299"/>
                      <a:gd name="T54" fmla="*/ 148 w 372"/>
                      <a:gd name="T55" fmla="*/ 253 h 299"/>
                      <a:gd name="T56" fmla="*/ 137 w 372"/>
                      <a:gd name="T57" fmla="*/ 262 h 299"/>
                      <a:gd name="T58" fmla="*/ 137 w 372"/>
                      <a:gd name="T59" fmla="*/ 282 h 299"/>
                      <a:gd name="T60" fmla="*/ 133 w 372"/>
                      <a:gd name="T61" fmla="*/ 298 h 299"/>
                      <a:gd name="T62" fmla="*/ 4 w 372"/>
                      <a:gd name="T63" fmla="*/ 294 h 299"/>
                      <a:gd name="T64" fmla="*/ 36 w 372"/>
                      <a:gd name="T65" fmla="*/ 281 h 299"/>
                      <a:gd name="T66" fmla="*/ 64 w 372"/>
                      <a:gd name="T67" fmla="*/ 261 h 299"/>
                      <a:gd name="T68" fmla="*/ 97 w 372"/>
                      <a:gd name="T69" fmla="*/ 229 h 299"/>
                      <a:gd name="T70" fmla="*/ 109 w 372"/>
                      <a:gd name="T71" fmla="*/ 203 h 299"/>
                      <a:gd name="T72" fmla="*/ 101 w 372"/>
                      <a:gd name="T73" fmla="*/ 190 h 299"/>
                      <a:gd name="T74" fmla="*/ 107 w 372"/>
                      <a:gd name="T75" fmla="*/ 155 h 299"/>
                      <a:gd name="T76" fmla="*/ 120 w 372"/>
                      <a:gd name="T77" fmla="*/ 124 h 299"/>
                      <a:gd name="T78" fmla="*/ 149 w 372"/>
                      <a:gd name="T79" fmla="*/ 95 h 299"/>
                      <a:gd name="T80" fmla="*/ 197 w 372"/>
                      <a:gd name="T81" fmla="*/ 67 h 299"/>
                      <a:gd name="T82" fmla="*/ 227 w 372"/>
                      <a:gd name="T83" fmla="*/ 5 h 299"/>
                      <a:gd name="T84" fmla="*/ 242 w 372"/>
                      <a:gd name="T85" fmla="*/ 1 h 299"/>
                      <a:gd name="T86" fmla="*/ 247 w 372"/>
                      <a:gd name="T87" fmla="*/ 17 h 299"/>
                      <a:gd name="T88" fmla="*/ 282 w 372"/>
                      <a:gd name="T89" fmla="*/ 26 h 299"/>
                      <a:gd name="T90" fmla="*/ 299 w 372"/>
                      <a:gd name="T91" fmla="*/ 27 h 299"/>
                      <a:gd name="T92" fmla="*/ 313 w 372"/>
                      <a:gd name="T93" fmla="*/ 21 h 299"/>
                      <a:gd name="T94" fmla="*/ 316 w 372"/>
                      <a:gd name="T95" fmla="*/ 30 h 299"/>
                      <a:gd name="T96" fmla="*/ 336 w 372"/>
                      <a:gd name="T97" fmla="*/ 31 h 2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372" h="299">
                        <a:moveTo>
                          <a:pt x="336" y="31"/>
                        </a:moveTo>
                        <a:lnTo>
                          <a:pt x="337" y="34"/>
                        </a:lnTo>
                        <a:lnTo>
                          <a:pt x="339" y="36"/>
                        </a:lnTo>
                        <a:lnTo>
                          <a:pt x="345" y="41"/>
                        </a:lnTo>
                        <a:lnTo>
                          <a:pt x="348" y="45"/>
                        </a:lnTo>
                        <a:lnTo>
                          <a:pt x="349" y="45"/>
                        </a:lnTo>
                        <a:lnTo>
                          <a:pt x="348" y="48"/>
                        </a:lnTo>
                        <a:lnTo>
                          <a:pt x="347" y="49"/>
                        </a:lnTo>
                        <a:lnTo>
                          <a:pt x="348" y="52"/>
                        </a:lnTo>
                        <a:lnTo>
                          <a:pt x="350" y="54"/>
                        </a:lnTo>
                        <a:lnTo>
                          <a:pt x="351" y="55"/>
                        </a:lnTo>
                        <a:lnTo>
                          <a:pt x="350" y="56"/>
                        </a:lnTo>
                        <a:lnTo>
                          <a:pt x="349" y="58"/>
                        </a:lnTo>
                        <a:lnTo>
                          <a:pt x="351" y="66"/>
                        </a:lnTo>
                        <a:lnTo>
                          <a:pt x="352" y="73"/>
                        </a:lnTo>
                        <a:lnTo>
                          <a:pt x="351" y="78"/>
                        </a:lnTo>
                        <a:lnTo>
                          <a:pt x="351" y="80"/>
                        </a:lnTo>
                        <a:lnTo>
                          <a:pt x="351" y="82"/>
                        </a:lnTo>
                        <a:lnTo>
                          <a:pt x="354" y="88"/>
                        </a:lnTo>
                        <a:lnTo>
                          <a:pt x="352" y="97"/>
                        </a:lnTo>
                        <a:lnTo>
                          <a:pt x="354" y="102"/>
                        </a:lnTo>
                        <a:lnTo>
                          <a:pt x="356" y="106"/>
                        </a:lnTo>
                        <a:lnTo>
                          <a:pt x="357" y="113"/>
                        </a:lnTo>
                        <a:lnTo>
                          <a:pt x="360" y="117"/>
                        </a:lnTo>
                        <a:lnTo>
                          <a:pt x="362" y="120"/>
                        </a:lnTo>
                        <a:lnTo>
                          <a:pt x="364" y="120"/>
                        </a:lnTo>
                        <a:lnTo>
                          <a:pt x="367" y="123"/>
                        </a:lnTo>
                        <a:lnTo>
                          <a:pt x="370" y="125"/>
                        </a:lnTo>
                        <a:lnTo>
                          <a:pt x="371" y="128"/>
                        </a:lnTo>
                        <a:lnTo>
                          <a:pt x="368" y="131"/>
                        </a:lnTo>
                        <a:lnTo>
                          <a:pt x="366" y="132"/>
                        </a:lnTo>
                        <a:lnTo>
                          <a:pt x="365" y="135"/>
                        </a:lnTo>
                        <a:lnTo>
                          <a:pt x="366" y="139"/>
                        </a:lnTo>
                        <a:lnTo>
                          <a:pt x="366" y="141"/>
                        </a:lnTo>
                        <a:lnTo>
                          <a:pt x="365" y="142"/>
                        </a:lnTo>
                        <a:lnTo>
                          <a:pt x="358" y="142"/>
                        </a:lnTo>
                        <a:lnTo>
                          <a:pt x="353" y="141"/>
                        </a:lnTo>
                        <a:lnTo>
                          <a:pt x="348" y="141"/>
                        </a:lnTo>
                        <a:lnTo>
                          <a:pt x="340" y="141"/>
                        </a:lnTo>
                        <a:lnTo>
                          <a:pt x="336" y="141"/>
                        </a:lnTo>
                        <a:lnTo>
                          <a:pt x="329" y="140"/>
                        </a:lnTo>
                        <a:lnTo>
                          <a:pt x="326" y="141"/>
                        </a:lnTo>
                        <a:lnTo>
                          <a:pt x="320" y="141"/>
                        </a:lnTo>
                        <a:lnTo>
                          <a:pt x="316" y="142"/>
                        </a:lnTo>
                        <a:lnTo>
                          <a:pt x="315" y="142"/>
                        </a:lnTo>
                        <a:lnTo>
                          <a:pt x="314" y="143"/>
                        </a:lnTo>
                        <a:lnTo>
                          <a:pt x="313" y="146"/>
                        </a:lnTo>
                        <a:lnTo>
                          <a:pt x="312" y="150"/>
                        </a:lnTo>
                        <a:lnTo>
                          <a:pt x="311" y="151"/>
                        </a:lnTo>
                        <a:lnTo>
                          <a:pt x="298" y="155"/>
                        </a:lnTo>
                        <a:lnTo>
                          <a:pt x="293" y="156"/>
                        </a:lnTo>
                        <a:lnTo>
                          <a:pt x="290" y="156"/>
                        </a:lnTo>
                        <a:lnTo>
                          <a:pt x="288" y="156"/>
                        </a:lnTo>
                        <a:lnTo>
                          <a:pt x="287" y="157"/>
                        </a:lnTo>
                        <a:lnTo>
                          <a:pt x="286" y="158"/>
                        </a:lnTo>
                        <a:lnTo>
                          <a:pt x="285" y="161"/>
                        </a:lnTo>
                        <a:lnTo>
                          <a:pt x="286" y="162"/>
                        </a:lnTo>
                        <a:lnTo>
                          <a:pt x="287" y="165"/>
                        </a:lnTo>
                        <a:lnTo>
                          <a:pt x="288" y="168"/>
                        </a:lnTo>
                        <a:lnTo>
                          <a:pt x="287" y="170"/>
                        </a:lnTo>
                        <a:lnTo>
                          <a:pt x="287" y="172"/>
                        </a:lnTo>
                        <a:lnTo>
                          <a:pt x="286" y="173"/>
                        </a:lnTo>
                        <a:lnTo>
                          <a:pt x="287" y="175"/>
                        </a:lnTo>
                        <a:lnTo>
                          <a:pt x="288" y="175"/>
                        </a:lnTo>
                        <a:lnTo>
                          <a:pt x="289" y="176"/>
                        </a:lnTo>
                        <a:lnTo>
                          <a:pt x="291" y="177"/>
                        </a:lnTo>
                        <a:lnTo>
                          <a:pt x="293" y="178"/>
                        </a:lnTo>
                        <a:lnTo>
                          <a:pt x="293" y="181"/>
                        </a:lnTo>
                        <a:lnTo>
                          <a:pt x="292" y="182"/>
                        </a:lnTo>
                        <a:lnTo>
                          <a:pt x="290" y="183"/>
                        </a:lnTo>
                        <a:lnTo>
                          <a:pt x="285" y="183"/>
                        </a:lnTo>
                        <a:lnTo>
                          <a:pt x="282" y="184"/>
                        </a:lnTo>
                        <a:lnTo>
                          <a:pt x="276" y="188"/>
                        </a:lnTo>
                        <a:lnTo>
                          <a:pt x="271" y="191"/>
                        </a:lnTo>
                        <a:lnTo>
                          <a:pt x="264" y="194"/>
                        </a:lnTo>
                        <a:lnTo>
                          <a:pt x="262" y="195"/>
                        </a:lnTo>
                        <a:lnTo>
                          <a:pt x="257" y="197"/>
                        </a:lnTo>
                        <a:lnTo>
                          <a:pt x="251" y="200"/>
                        </a:lnTo>
                        <a:lnTo>
                          <a:pt x="249" y="205"/>
                        </a:lnTo>
                        <a:lnTo>
                          <a:pt x="245" y="210"/>
                        </a:lnTo>
                        <a:lnTo>
                          <a:pt x="241" y="214"/>
                        </a:lnTo>
                        <a:lnTo>
                          <a:pt x="236" y="218"/>
                        </a:lnTo>
                        <a:lnTo>
                          <a:pt x="232" y="219"/>
                        </a:lnTo>
                        <a:lnTo>
                          <a:pt x="227" y="221"/>
                        </a:lnTo>
                        <a:lnTo>
                          <a:pt x="219" y="222"/>
                        </a:lnTo>
                        <a:lnTo>
                          <a:pt x="214" y="223"/>
                        </a:lnTo>
                        <a:lnTo>
                          <a:pt x="213" y="223"/>
                        </a:lnTo>
                        <a:lnTo>
                          <a:pt x="209" y="223"/>
                        </a:lnTo>
                        <a:lnTo>
                          <a:pt x="206" y="223"/>
                        </a:lnTo>
                        <a:lnTo>
                          <a:pt x="205" y="223"/>
                        </a:lnTo>
                        <a:lnTo>
                          <a:pt x="205" y="223"/>
                        </a:lnTo>
                        <a:lnTo>
                          <a:pt x="204" y="224"/>
                        </a:lnTo>
                        <a:lnTo>
                          <a:pt x="204" y="225"/>
                        </a:lnTo>
                        <a:lnTo>
                          <a:pt x="204" y="228"/>
                        </a:lnTo>
                        <a:lnTo>
                          <a:pt x="202" y="230"/>
                        </a:lnTo>
                        <a:lnTo>
                          <a:pt x="201" y="231"/>
                        </a:lnTo>
                        <a:lnTo>
                          <a:pt x="200" y="231"/>
                        </a:lnTo>
                        <a:lnTo>
                          <a:pt x="197" y="230"/>
                        </a:lnTo>
                        <a:lnTo>
                          <a:pt x="194" y="230"/>
                        </a:lnTo>
                        <a:lnTo>
                          <a:pt x="186" y="229"/>
                        </a:lnTo>
                        <a:lnTo>
                          <a:pt x="184" y="229"/>
                        </a:lnTo>
                        <a:lnTo>
                          <a:pt x="184" y="230"/>
                        </a:lnTo>
                        <a:lnTo>
                          <a:pt x="182" y="231"/>
                        </a:lnTo>
                        <a:lnTo>
                          <a:pt x="178" y="234"/>
                        </a:lnTo>
                        <a:lnTo>
                          <a:pt x="176" y="236"/>
                        </a:lnTo>
                        <a:lnTo>
                          <a:pt x="174" y="237"/>
                        </a:lnTo>
                        <a:lnTo>
                          <a:pt x="170" y="238"/>
                        </a:lnTo>
                        <a:lnTo>
                          <a:pt x="168" y="239"/>
                        </a:lnTo>
                        <a:lnTo>
                          <a:pt x="160" y="245"/>
                        </a:lnTo>
                        <a:lnTo>
                          <a:pt x="158" y="246"/>
                        </a:lnTo>
                        <a:lnTo>
                          <a:pt x="150" y="252"/>
                        </a:lnTo>
                        <a:lnTo>
                          <a:pt x="148" y="253"/>
                        </a:lnTo>
                        <a:lnTo>
                          <a:pt x="146" y="255"/>
                        </a:lnTo>
                        <a:lnTo>
                          <a:pt x="141" y="259"/>
                        </a:lnTo>
                        <a:lnTo>
                          <a:pt x="138" y="261"/>
                        </a:lnTo>
                        <a:lnTo>
                          <a:pt x="137" y="262"/>
                        </a:lnTo>
                        <a:lnTo>
                          <a:pt x="137" y="264"/>
                        </a:lnTo>
                        <a:lnTo>
                          <a:pt x="137" y="269"/>
                        </a:lnTo>
                        <a:lnTo>
                          <a:pt x="137" y="274"/>
                        </a:lnTo>
                        <a:lnTo>
                          <a:pt x="137" y="282"/>
                        </a:lnTo>
                        <a:lnTo>
                          <a:pt x="137" y="289"/>
                        </a:lnTo>
                        <a:lnTo>
                          <a:pt x="137" y="298"/>
                        </a:lnTo>
                        <a:lnTo>
                          <a:pt x="133" y="298"/>
                        </a:lnTo>
                        <a:lnTo>
                          <a:pt x="133" y="298"/>
                        </a:lnTo>
                        <a:lnTo>
                          <a:pt x="133" y="298"/>
                        </a:lnTo>
                        <a:lnTo>
                          <a:pt x="0" y="298"/>
                        </a:lnTo>
                        <a:lnTo>
                          <a:pt x="0" y="298"/>
                        </a:lnTo>
                        <a:lnTo>
                          <a:pt x="4" y="294"/>
                        </a:lnTo>
                        <a:lnTo>
                          <a:pt x="6" y="288"/>
                        </a:lnTo>
                        <a:lnTo>
                          <a:pt x="11" y="287"/>
                        </a:lnTo>
                        <a:lnTo>
                          <a:pt x="21" y="286"/>
                        </a:lnTo>
                        <a:lnTo>
                          <a:pt x="36" y="281"/>
                        </a:lnTo>
                        <a:lnTo>
                          <a:pt x="49" y="275"/>
                        </a:lnTo>
                        <a:lnTo>
                          <a:pt x="54" y="273"/>
                        </a:lnTo>
                        <a:lnTo>
                          <a:pt x="57" y="268"/>
                        </a:lnTo>
                        <a:lnTo>
                          <a:pt x="64" y="261"/>
                        </a:lnTo>
                        <a:lnTo>
                          <a:pt x="76" y="253"/>
                        </a:lnTo>
                        <a:lnTo>
                          <a:pt x="82" y="249"/>
                        </a:lnTo>
                        <a:lnTo>
                          <a:pt x="91" y="238"/>
                        </a:lnTo>
                        <a:lnTo>
                          <a:pt x="97" y="229"/>
                        </a:lnTo>
                        <a:lnTo>
                          <a:pt x="102" y="223"/>
                        </a:lnTo>
                        <a:lnTo>
                          <a:pt x="105" y="218"/>
                        </a:lnTo>
                        <a:lnTo>
                          <a:pt x="107" y="212"/>
                        </a:lnTo>
                        <a:lnTo>
                          <a:pt x="109" y="203"/>
                        </a:lnTo>
                        <a:lnTo>
                          <a:pt x="108" y="200"/>
                        </a:lnTo>
                        <a:lnTo>
                          <a:pt x="104" y="195"/>
                        </a:lnTo>
                        <a:lnTo>
                          <a:pt x="102" y="193"/>
                        </a:lnTo>
                        <a:lnTo>
                          <a:pt x="101" y="190"/>
                        </a:lnTo>
                        <a:lnTo>
                          <a:pt x="103" y="186"/>
                        </a:lnTo>
                        <a:lnTo>
                          <a:pt x="103" y="178"/>
                        </a:lnTo>
                        <a:lnTo>
                          <a:pt x="103" y="166"/>
                        </a:lnTo>
                        <a:lnTo>
                          <a:pt x="107" y="155"/>
                        </a:lnTo>
                        <a:lnTo>
                          <a:pt x="117" y="142"/>
                        </a:lnTo>
                        <a:lnTo>
                          <a:pt x="119" y="136"/>
                        </a:lnTo>
                        <a:lnTo>
                          <a:pt x="120" y="127"/>
                        </a:lnTo>
                        <a:lnTo>
                          <a:pt x="120" y="124"/>
                        </a:lnTo>
                        <a:lnTo>
                          <a:pt x="133" y="112"/>
                        </a:lnTo>
                        <a:lnTo>
                          <a:pt x="140" y="102"/>
                        </a:lnTo>
                        <a:lnTo>
                          <a:pt x="143" y="99"/>
                        </a:lnTo>
                        <a:lnTo>
                          <a:pt x="149" y="95"/>
                        </a:lnTo>
                        <a:lnTo>
                          <a:pt x="172" y="85"/>
                        </a:lnTo>
                        <a:lnTo>
                          <a:pt x="184" y="78"/>
                        </a:lnTo>
                        <a:lnTo>
                          <a:pt x="193" y="73"/>
                        </a:lnTo>
                        <a:lnTo>
                          <a:pt x="197" y="67"/>
                        </a:lnTo>
                        <a:lnTo>
                          <a:pt x="209" y="43"/>
                        </a:lnTo>
                        <a:lnTo>
                          <a:pt x="221" y="10"/>
                        </a:lnTo>
                        <a:lnTo>
                          <a:pt x="222" y="6"/>
                        </a:lnTo>
                        <a:lnTo>
                          <a:pt x="227" y="5"/>
                        </a:lnTo>
                        <a:lnTo>
                          <a:pt x="232" y="4"/>
                        </a:lnTo>
                        <a:lnTo>
                          <a:pt x="235" y="3"/>
                        </a:lnTo>
                        <a:lnTo>
                          <a:pt x="238" y="0"/>
                        </a:lnTo>
                        <a:lnTo>
                          <a:pt x="242" y="1"/>
                        </a:lnTo>
                        <a:lnTo>
                          <a:pt x="240" y="3"/>
                        </a:lnTo>
                        <a:lnTo>
                          <a:pt x="240" y="7"/>
                        </a:lnTo>
                        <a:lnTo>
                          <a:pt x="242" y="12"/>
                        </a:lnTo>
                        <a:lnTo>
                          <a:pt x="247" y="17"/>
                        </a:lnTo>
                        <a:lnTo>
                          <a:pt x="255" y="24"/>
                        </a:lnTo>
                        <a:lnTo>
                          <a:pt x="262" y="27"/>
                        </a:lnTo>
                        <a:lnTo>
                          <a:pt x="271" y="29"/>
                        </a:lnTo>
                        <a:lnTo>
                          <a:pt x="282" y="26"/>
                        </a:lnTo>
                        <a:lnTo>
                          <a:pt x="288" y="26"/>
                        </a:lnTo>
                        <a:lnTo>
                          <a:pt x="290" y="25"/>
                        </a:lnTo>
                        <a:lnTo>
                          <a:pt x="293" y="27"/>
                        </a:lnTo>
                        <a:lnTo>
                          <a:pt x="299" y="27"/>
                        </a:lnTo>
                        <a:lnTo>
                          <a:pt x="305" y="26"/>
                        </a:lnTo>
                        <a:lnTo>
                          <a:pt x="310" y="23"/>
                        </a:lnTo>
                        <a:lnTo>
                          <a:pt x="312" y="20"/>
                        </a:lnTo>
                        <a:lnTo>
                          <a:pt x="313" y="21"/>
                        </a:lnTo>
                        <a:lnTo>
                          <a:pt x="313" y="23"/>
                        </a:lnTo>
                        <a:lnTo>
                          <a:pt x="314" y="24"/>
                        </a:lnTo>
                        <a:lnTo>
                          <a:pt x="316" y="29"/>
                        </a:lnTo>
                        <a:lnTo>
                          <a:pt x="316" y="30"/>
                        </a:lnTo>
                        <a:lnTo>
                          <a:pt x="320" y="30"/>
                        </a:lnTo>
                        <a:lnTo>
                          <a:pt x="323" y="31"/>
                        </a:lnTo>
                        <a:lnTo>
                          <a:pt x="329" y="30"/>
                        </a:lnTo>
                        <a:lnTo>
                          <a:pt x="336" y="3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78" name="Freeform 1087">
                    <a:extLst>
                      <a:ext uri="{FF2B5EF4-FFF2-40B4-BE49-F238E27FC236}">
                        <a16:creationId xmlns:a16="http://schemas.microsoft.com/office/drawing/2014/main" id="{697F1A1B-7AE8-AD08-22F6-DDD52E6E3D4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297255" y="10362493"/>
                    <a:ext cx="274647" cy="543802"/>
                  </a:xfrm>
                  <a:custGeom>
                    <a:avLst/>
                    <a:gdLst>
                      <a:gd name="T0" fmla="*/ 207 w 222"/>
                      <a:gd name="T1" fmla="*/ 145 h 436"/>
                      <a:gd name="T2" fmla="*/ 151 w 222"/>
                      <a:gd name="T3" fmla="*/ 37 h 436"/>
                      <a:gd name="T4" fmla="*/ 156 w 222"/>
                      <a:gd name="T5" fmla="*/ 40 h 436"/>
                      <a:gd name="T6" fmla="*/ 203 w 222"/>
                      <a:gd name="T7" fmla="*/ 27 h 436"/>
                      <a:gd name="T8" fmla="*/ 213 w 222"/>
                      <a:gd name="T9" fmla="*/ 76 h 436"/>
                      <a:gd name="T10" fmla="*/ 219 w 222"/>
                      <a:gd name="T11" fmla="*/ 111 h 436"/>
                      <a:gd name="T12" fmla="*/ 209 w 222"/>
                      <a:gd name="T13" fmla="*/ 120 h 436"/>
                      <a:gd name="T14" fmla="*/ 199 w 222"/>
                      <a:gd name="T15" fmla="*/ 105 h 436"/>
                      <a:gd name="T16" fmla="*/ 198 w 222"/>
                      <a:gd name="T17" fmla="*/ 120 h 436"/>
                      <a:gd name="T18" fmla="*/ 202 w 222"/>
                      <a:gd name="T19" fmla="*/ 138 h 436"/>
                      <a:gd name="T20" fmla="*/ 199 w 222"/>
                      <a:gd name="T21" fmla="*/ 150 h 436"/>
                      <a:gd name="T22" fmla="*/ 189 w 222"/>
                      <a:gd name="T23" fmla="*/ 166 h 436"/>
                      <a:gd name="T24" fmla="*/ 182 w 222"/>
                      <a:gd name="T25" fmla="*/ 212 h 436"/>
                      <a:gd name="T26" fmla="*/ 164 w 222"/>
                      <a:gd name="T27" fmla="*/ 266 h 436"/>
                      <a:gd name="T28" fmla="*/ 142 w 222"/>
                      <a:gd name="T29" fmla="*/ 331 h 436"/>
                      <a:gd name="T30" fmla="*/ 133 w 222"/>
                      <a:gd name="T31" fmla="*/ 374 h 436"/>
                      <a:gd name="T32" fmla="*/ 124 w 222"/>
                      <a:gd name="T33" fmla="*/ 397 h 436"/>
                      <a:gd name="T34" fmla="*/ 106 w 222"/>
                      <a:gd name="T35" fmla="*/ 421 h 436"/>
                      <a:gd name="T36" fmla="*/ 74 w 222"/>
                      <a:gd name="T37" fmla="*/ 431 h 436"/>
                      <a:gd name="T38" fmla="*/ 48 w 222"/>
                      <a:gd name="T39" fmla="*/ 427 h 436"/>
                      <a:gd name="T40" fmla="*/ 31 w 222"/>
                      <a:gd name="T41" fmla="*/ 420 h 436"/>
                      <a:gd name="T42" fmla="*/ 21 w 222"/>
                      <a:gd name="T43" fmla="*/ 409 h 436"/>
                      <a:gd name="T44" fmla="*/ 12 w 222"/>
                      <a:gd name="T45" fmla="*/ 386 h 436"/>
                      <a:gd name="T46" fmla="*/ 13 w 222"/>
                      <a:gd name="T47" fmla="*/ 363 h 436"/>
                      <a:gd name="T48" fmla="*/ 3 w 222"/>
                      <a:gd name="T49" fmla="*/ 342 h 436"/>
                      <a:gd name="T50" fmla="*/ 1 w 222"/>
                      <a:gd name="T51" fmla="*/ 314 h 436"/>
                      <a:gd name="T52" fmla="*/ 5 w 222"/>
                      <a:gd name="T53" fmla="*/ 304 h 436"/>
                      <a:gd name="T54" fmla="*/ 18 w 222"/>
                      <a:gd name="T55" fmla="*/ 286 h 436"/>
                      <a:gd name="T56" fmla="*/ 33 w 222"/>
                      <a:gd name="T57" fmla="*/ 256 h 436"/>
                      <a:gd name="T58" fmla="*/ 36 w 222"/>
                      <a:gd name="T59" fmla="*/ 232 h 436"/>
                      <a:gd name="T60" fmla="*/ 30 w 222"/>
                      <a:gd name="T61" fmla="*/ 210 h 436"/>
                      <a:gd name="T62" fmla="*/ 23 w 222"/>
                      <a:gd name="T63" fmla="*/ 180 h 436"/>
                      <a:gd name="T64" fmla="*/ 36 w 222"/>
                      <a:gd name="T65" fmla="*/ 142 h 436"/>
                      <a:gd name="T66" fmla="*/ 40 w 222"/>
                      <a:gd name="T67" fmla="*/ 130 h 436"/>
                      <a:gd name="T68" fmla="*/ 60 w 222"/>
                      <a:gd name="T69" fmla="*/ 121 h 436"/>
                      <a:gd name="T70" fmla="*/ 70 w 222"/>
                      <a:gd name="T71" fmla="*/ 122 h 436"/>
                      <a:gd name="T72" fmla="*/ 74 w 222"/>
                      <a:gd name="T73" fmla="*/ 117 h 436"/>
                      <a:gd name="T74" fmla="*/ 94 w 222"/>
                      <a:gd name="T75" fmla="*/ 120 h 436"/>
                      <a:gd name="T76" fmla="*/ 94 w 222"/>
                      <a:gd name="T77" fmla="*/ 115 h 436"/>
                      <a:gd name="T78" fmla="*/ 111 w 222"/>
                      <a:gd name="T79" fmla="*/ 98 h 436"/>
                      <a:gd name="T80" fmla="*/ 116 w 222"/>
                      <a:gd name="T81" fmla="*/ 106 h 436"/>
                      <a:gd name="T82" fmla="*/ 117 w 222"/>
                      <a:gd name="T83" fmla="*/ 97 h 436"/>
                      <a:gd name="T84" fmla="*/ 125 w 222"/>
                      <a:gd name="T85" fmla="*/ 84 h 436"/>
                      <a:gd name="T86" fmla="*/ 129 w 222"/>
                      <a:gd name="T87" fmla="*/ 87 h 436"/>
                      <a:gd name="T88" fmla="*/ 133 w 222"/>
                      <a:gd name="T89" fmla="*/ 87 h 436"/>
                      <a:gd name="T90" fmla="*/ 144 w 222"/>
                      <a:gd name="T91" fmla="*/ 80 h 436"/>
                      <a:gd name="T92" fmla="*/ 145 w 222"/>
                      <a:gd name="T93" fmla="*/ 59 h 436"/>
                      <a:gd name="T94" fmla="*/ 144 w 222"/>
                      <a:gd name="T95" fmla="*/ 49 h 436"/>
                      <a:gd name="T96" fmla="*/ 153 w 222"/>
                      <a:gd name="T97" fmla="*/ 51 h 436"/>
                      <a:gd name="T98" fmla="*/ 169 w 222"/>
                      <a:gd name="T99" fmla="*/ 37 h 436"/>
                      <a:gd name="T100" fmla="*/ 169 w 222"/>
                      <a:gd name="T101" fmla="*/ 12 h 436"/>
                      <a:gd name="T102" fmla="*/ 182 w 222"/>
                      <a:gd name="T103" fmla="*/ 0 h 436"/>
                      <a:gd name="T104" fmla="*/ 191 w 222"/>
                      <a:gd name="T105" fmla="*/ 8 h 4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222" h="436">
                        <a:moveTo>
                          <a:pt x="205" y="152"/>
                        </a:moveTo>
                        <a:lnTo>
                          <a:pt x="201" y="157"/>
                        </a:lnTo>
                        <a:lnTo>
                          <a:pt x="202" y="152"/>
                        </a:lnTo>
                        <a:lnTo>
                          <a:pt x="206" y="145"/>
                        </a:lnTo>
                        <a:lnTo>
                          <a:pt x="207" y="145"/>
                        </a:lnTo>
                        <a:lnTo>
                          <a:pt x="205" y="152"/>
                        </a:lnTo>
                        <a:close/>
                        <a:moveTo>
                          <a:pt x="156" y="40"/>
                        </a:moveTo>
                        <a:lnTo>
                          <a:pt x="156" y="41"/>
                        </a:lnTo>
                        <a:lnTo>
                          <a:pt x="152" y="40"/>
                        </a:lnTo>
                        <a:lnTo>
                          <a:pt x="151" y="37"/>
                        </a:lnTo>
                        <a:lnTo>
                          <a:pt x="153" y="37"/>
                        </a:lnTo>
                        <a:lnTo>
                          <a:pt x="153" y="35"/>
                        </a:lnTo>
                        <a:lnTo>
                          <a:pt x="155" y="35"/>
                        </a:lnTo>
                        <a:lnTo>
                          <a:pt x="156" y="38"/>
                        </a:lnTo>
                        <a:lnTo>
                          <a:pt x="156" y="40"/>
                        </a:lnTo>
                        <a:close/>
                        <a:moveTo>
                          <a:pt x="193" y="10"/>
                        </a:moveTo>
                        <a:lnTo>
                          <a:pt x="194" y="14"/>
                        </a:lnTo>
                        <a:lnTo>
                          <a:pt x="196" y="17"/>
                        </a:lnTo>
                        <a:lnTo>
                          <a:pt x="200" y="24"/>
                        </a:lnTo>
                        <a:lnTo>
                          <a:pt x="203" y="27"/>
                        </a:lnTo>
                        <a:lnTo>
                          <a:pt x="205" y="30"/>
                        </a:lnTo>
                        <a:lnTo>
                          <a:pt x="205" y="37"/>
                        </a:lnTo>
                        <a:lnTo>
                          <a:pt x="209" y="46"/>
                        </a:lnTo>
                        <a:lnTo>
                          <a:pt x="211" y="61"/>
                        </a:lnTo>
                        <a:lnTo>
                          <a:pt x="213" y="76"/>
                        </a:lnTo>
                        <a:lnTo>
                          <a:pt x="214" y="82"/>
                        </a:lnTo>
                        <a:lnTo>
                          <a:pt x="216" y="89"/>
                        </a:lnTo>
                        <a:lnTo>
                          <a:pt x="220" y="96"/>
                        </a:lnTo>
                        <a:lnTo>
                          <a:pt x="221" y="103"/>
                        </a:lnTo>
                        <a:lnTo>
                          <a:pt x="219" y="111"/>
                        </a:lnTo>
                        <a:lnTo>
                          <a:pt x="215" y="119"/>
                        </a:lnTo>
                        <a:lnTo>
                          <a:pt x="215" y="120"/>
                        </a:lnTo>
                        <a:lnTo>
                          <a:pt x="213" y="121"/>
                        </a:lnTo>
                        <a:lnTo>
                          <a:pt x="212" y="121"/>
                        </a:lnTo>
                        <a:lnTo>
                          <a:pt x="209" y="120"/>
                        </a:lnTo>
                        <a:lnTo>
                          <a:pt x="207" y="117"/>
                        </a:lnTo>
                        <a:lnTo>
                          <a:pt x="204" y="109"/>
                        </a:lnTo>
                        <a:lnTo>
                          <a:pt x="203" y="106"/>
                        </a:lnTo>
                        <a:lnTo>
                          <a:pt x="202" y="105"/>
                        </a:lnTo>
                        <a:lnTo>
                          <a:pt x="199" y="105"/>
                        </a:lnTo>
                        <a:lnTo>
                          <a:pt x="196" y="108"/>
                        </a:lnTo>
                        <a:lnTo>
                          <a:pt x="196" y="109"/>
                        </a:lnTo>
                        <a:lnTo>
                          <a:pt x="196" y="113"/>
                        </a:lnTo>
                        <a:lnTo>
                          <a:pt x="198" y="117"/>
                        </a:lnTo>
                        <a:lnTo>
                          <a:pt x="198" y="120"/>
                        </a:lnTo>
                        <a:lnTo>
                          <a:pt x="198" y="125"/>
                        </a:lnTo>
                        <a:lnTo>
                          <a:pt x="199" y="126"/>
                        </a:lnTo>
                        <a:lnTo>
                          <a:pt x="200" y="128"/>
                        </a:lnTo>
                        <a:lnTo>
                          <a:pt x="201" y="131"/>
                        </a:lnTo>
                        <a:lnTo>
                          <a:pt x="202" y="138"/>
                        </a:lnTo>
                        <a:lnTo>
                          <a:pt x="200" y="142"/>
                        </a:lnTo>
                        <a:lnTo>
                          <a:pt x="198" y="145"/>
                        </a:lnTo>
                        <a:lnTo>
                          <a:pt x="199" y="147"/>
                        </a:lnTo>
                        <a:lnTo>
                          <a:pt x="199" y="148"/>
                        </a:lnTo>
                        <a:lnTo>
                          <a:pt x="199" y="150"/>
                        </a:lnTo>
                        <a:lnTo>
                          <a:pt x="196" y="151"/>
                        </a:lnTo>
                        <a:lnTo>
                          <a:pt x="194" y="152"/>
                        </a:lnTo>
                        <a:lnTo>
                          <a:pt x="193" y="156"/>
                        </a:lnTo>
                        <a:lnTo>
                          <a:pt x="189" y="162"/>
                        </a:lnTo>
                        <a:lnTo>
                          <a:pt x="189" y="166"/>
                        </a:lnTo>
                        <a:lnTo>
                          <a:pt x="191" y="176"/>
                        </a:lnTo>
                        <a:lnTo>
                          <a:pt x="191" y="183"/>
                        </a:lnTo>
                        <a:lnTo>
                          <a:pt x="187" y="197"/>
                        </a:lnTo>
                        <a:lnTo>
                          <a:pt x="185" y="204"/>
                        </a:lnTo>
                        <a:lnTo>
                          <a:pt x="182" y="212"/>
                        </a:lnTo>
                        <a:lnTo>
                          <a:pt x="178" y="222"/>
                        </a:lnTo>
                        <a:lnTo>
                          <a:pt x="173" y="236"/>
                        </a:lnTo>
                        <a:lnTo>
                          <a:pt x="169" y="249"/>
                        </a:lnTo>
                        <a:lnTo>
                          <a:pt x="167" y="257"/>
                        </a:lnTo>
                        <a:lnTo>
                          <a:pt x="164" y="266"/>
                        </a:lnTo>
                        <a:lnTo>
                          <a:pt x="159" y="280"/>
                        </a:lnTo>
                        <a:lnTo>
                          <a:pt x="156" y="295"/>
                        </a:lnTo>
                        <a:lnTo>
                          <a:pt x="150" y="311"/>
                        </a:lnTo>
                        <a:lnTo>
                          <a:pt x="143" y="329"/>
                        </a:lnTo>
                        <a:lnTo>
                          <a:pt x="142" y="331"/>
                        </a:lnTo>
                        <a:lnTo>
                          <a:pt x="141" y="340"/>
                        </a:lnTo>
                        <a:lnTo>
                          <a:pt x="139" y="349"/>
                        </a:lnTo>
                        <a:lnTo>
                          <a:pt x="137" y="357"/>
                        </a:lnTo>
                        <a:lnTo>
                          <a:pt x="133" y="371"/>
                        </a:lnTo>
                        <a:lnTo>
                          <a:pt x="133" y="374"/>
                        </a:lnTo>
                        <a:lnTo>
                          <a:pt x="131" y="378"/>
                        </a:lnTo>
                        <a:lnTo>
                          <a:pt x="128" y="386"/>
                        </a:lnTo>
                        <a:lnTo>
                          <a:pt x="126" y="389"/>
                        </a:lnTo>
                        <a:lnTo>
                          <a:pt x="125" y="393"/>
                        </a:lnTo>
                        <a:lnTo>
                          <a:pt x="124" y="397"/>
                        </a:lnTo>
                        <a:lnTo>
                          <a:pt x="123" y="401"/>
                        </a:lnTo>
                        <a:lnTo>
                          <a:pt x="120" y="409"/>
                        </a:lnTo>
                        <a:lnTo>
                          <a:pt x="116" y="415"/>
                        </a:lnTo>
                        <a:lnTo>
                          <a:pt x="112" y="418"/>
                        </a:lnTo>
                        <a:lnTo>
                          <a:pt x="106" y="421"/>
                        </a:lnTo>
                        <a:lnTo>
                          <a:pt x="103" y="422"/>
                        </a:lnTo>
                        <a:lnTo>
                          <a:pt x="96" y="422"/>
                        </a:lnTo>
                        <a:lnTo>
                          <a:pt x="89" y="424"/>
                        </a:lnTo>
                        <a:lnTo>
                          <a:pt x="81" y="427"/>
                        </a:lnTo>
                        <a:lnTo>
                          <a:pt x="74" y="431"/>
                        </a:lnTo>
                        <a:lnTo>
                          <a:pt x="71" y="434"/>
                        </a:lnTo>
                        <a:lnTo>
                          <a:pt x="69" y="435"/>
                        </a:lnTo>
                        <a:lnTo>
                          <a:pt x="59" y="435"/>
                        </a:lnTo>
                        <a:lnTo>
                          <a:pt x="57" y="434"/>
                        </a:lnTo>
                        <a:lnTo>
                          <a:pt x="48" y="427"/>
                        </a:lnTo>
                        <a:lnTo>
                          <a:pt x="44" y="426"/>
                        </a:lnTo>
                        <a:lnTo>
                          <a:pt x="37" y="425"/>
                        </a:lnTo>
                        <a:lnTo>
                          <a:pt x="35" y="424"/>
                        </a:lnTo>
                        <a:lnTo>
                          <a:pt x="33" y="424"/>
                        </a:lnTo>
                        <a:lnTo>
                          <a:pt x="31" y="420"/>
                        </a:lnTo>
                        <a:lnTo>
                          <a:pt x="25" y="417"/>
                        </a:lnTo>
                        <a:lnTo>
                          <a:pt x="24" y="416"/>
                        </a:lnTo>
                        <a:lnTo>
                          <a:pt x="22" y="414"/>
                        </a:lnTo>
                        <a:lnTo>
                          <a:pt x="22" y="412"/>
                        </a:lnTo>
                        <a:lnTo>
                          <a:pt x="21" y="409"/>
                        </a:lnTo>
                        <a:lnTo>
                          <a:pt x="20" y="404"/>
                        </a:lnTo>
                        <a:lnTo>
                          <a:pt x="18" y="400"/>
                        </a:lnTo>
                        <a:lnTo>
                          <a:pt x="13" y="394"/>
                        </a:lnTo>
                        <a:lnTo>
                          <a:pt x="12" y="392"/>
                        </a:lnTo>
                        <a:lnTo>
                          <a:pt x="12" y="386"/>
                        </a:lnTo>
                        <a:lnTo>
                          <a:pt x="12" y="381"/>
                        </a:lnTo>
                        <a:lnTo>
                          <a:pt x="11" y="373"/>
                        </a:lnTo>
                        <a:lnTo>
                          <a:pt x="12" y="370"/>
                        </a:lnTo>
                        <a:lnTo>
                          <a:pt x="14" y="367"/>
                        </a:lnTo>
                        <a:lnTo>
                          <a:pt x="13" y="363"/>
                        </a:lnTo>
                        <a:lnTo>
                          <a:pt x="11" y="360"/>
                        </a:lnTo>
                        <a:lnTo>
                          <a:pt x="11" y="355"/>
                        </a:lnTo>
                        <a:lnTo>
                          <a:pt x="9" y="352"/>
                        </a:lnTo>
                        <a:lnTo>
                          <a:pt x="4" y="345"/>
                        </a:lnTo>
                        <a:lnTo>
                          <a:pt x="3" y="342"/>
                        </a:lnTo>
                        <a:lnTo>
                          <a:pt x="2" y="339"/>
                        </a:lnTo>
                        <a:lnTo>
                          <a:pt x="0" y="329"/>
                        </a:lnTo>
                        <a:lnTo>
                          <a:pt x="0" y="325"/>
                        </a:lnTo>
                        <a:lnTo>
                          <a:pt x="0" y="318"/>
                        </a:lnTo>
                        <a:lnTo>
                          <a:pt x="1" y="314"/>
                        </a:lnTo>
                        <a:lnTo>
                          <a:pt x="2" y="311"/>
                        </a:lnTo>
                        <a:lnTo>
                          <a:pt x="2" y="309"/>
                        </a:lnTo>
                        <a:lnTo>
                          <a:pt x="3" y="308"/>
                        </a:lnTo>
                        <a:lnTo>
                          <a:pt x="4" y="306"/>
                        </a:lnTo>
                        <a:lnTo>
                          <a:pt x="5" y="304"/>
                        </a:lnTo>
                        <a:lnTo>
                          <a:pt x="7" y="295"/>
                        </a:lnTo>
                        <a:lnTo>
                          <a:pt x="10" y="293"/>
                        </a:lnTo>
                        <a:lnTo>
                          <a:pt x="13" y="292"/>
                        </a:lnTo>
                        <a:lnTo>
                          <a:pt x="16" y="289"/>
                        </a:lnTo>
                        <a:lnTo>
                          <a:pt x="18" y="286"/>
                        </a:lnTo>
                        <a:lnTo>
                          <a:pt x="20" y="279"/>
                        </a:lnTo>
                        <a:lnTo>
                          <a:pt x="25" y="272"/>
                        </a:lnTo>
                        <a:lnTo>
                          <a:pt x="26" y="268"/>
                        </a:lnTo>
                        <a:lnTo>
                          <a:pt x="30" y="263"/>
                        </a:lnTo>
                        <a:lnTo>
                          <a:pt x="33" y="256"/>
                        </a:lnTo>
                        <a:lnTo>
                          <a:pt x="34" y="252"/>
                        </a:lnTo>
                        <a:lnTo>
                          <a:pt x="35" y="248"/>
                        </a:lnTo>
                        <a:lnTo>
                          <a:pt x="36" y="240"/>
                        </a:lnTo>
                        <a:lnTo>
                          <a:pt x="37" y="236"/>
                        </a:lnTo>
                        <a:lnTo>
                          <a:pt x="36" y="232"/>
                        </a:lnTo>
                        <a:lnTo>
                          <a:pt x="34" y="229"/>
                        </a:lnTo>
                        <a:lnTo>
                          <a:pt x="30" y="221"/>
                        </a:lnTo>
                        <a:lnTo>
                          <a:pt x="30" y="219"/>
                        </a:lnTo>
                        <a:lnTo>
                          <a:pt x="30" y="214"/>
                        </a:lnTo>
                        <a:lnTo>
                          <a:pt x="30" y="210"/>
                        </a:lnTo>
                        <a:lnTo>
                          <a:pt x="28" y="206"/>
                        </a:lnTo>
                        <a:lnTo>
                          <a:pt x="26" y="203"/>
                        </a:lnTo>
                        <a:lnTo>
                          <a:pt x="24" y="195"/>
                        </a:lnTo>
                        <a:lnTo>
                          <a:pt x="22" y="184"/>
                        </a:lnTo>
                        <a:lnTo>
                          <a:pt x="23" y="180"/>
                        </a:lnTo>
                        <a:lnTo>
                          <a:pt x="22" y="177"/>
                        </a:lnTo>
                        <a:lnTo>
                          <a:pt x="21" y="173"/>
                        </a:lnTo>
                        <a:lnTo>
                          <a:pt x="22" y="167"/>
                        </a:lnTo>
                        <a:lnTo>
                          <a:pt x="35" y="145"/>
                        </a:lnTo>
                        <a:lnTo>
                          <a:pt x="36" y="142"/>
                        </a:lnTo>
                        <a:lnTo>
                          <a:pt x="35" y="136"/>
                        </a:lnTo>
                        <a:lnTo>
                          <a:pt x="35" y="132"/>
                        </a:lnTo>
                        <a:lnTo>
                          <a:pt x="36" y="131"/>
                        </a:lnTo>
                        <a:lnTo>
                          <a:pt x="37" y="130"/>
                        </a:lnTo>
                        <a:lnTo>
                          <a:pt x="40" y="130"/>
                        </a:lnTo>
                        <a:lnTo>
                          <a:pt x="51" y="128"/>
                        </a:lnTo>
                        <a:lnTo>
                          <a:pt x="52" y="128"/>
                        </a:lnTo>
                        <a:lnTo>
                          <a:pt x="54" y="126"/>
                        </a:lnTo>
                        <a:lnTo>
                          <a:pt x="58" y="122"/>
                        </a:lnTo>
                        <a:lnTo>
                          <a:pt x="60" y="121"/>
                        </a:lnTo>
                        <a:lnTo>
                          <a:pt x="62" y="121"/>
                        </a:lnTo>
                        <a:lnTo>
                          <a:pt x="62" y="123"/>
                        </a:lnTo>
                        <a:lnTo>
                          <a:pt x="64" y="124"/>
                        </a:lnTo>
                        <a:lnTo>
                          <a:pt x="68" y="122"/>
                        </a:lnTo>
                        <a:lnTo>
                          <a:pt x="70" y="122"/>
                        </a:lnTo>
                        <a:lnTo>
                          <a:pt x="71" y="123"/>
                        </a:lnTo>
                        <a:lnTo>
                          <a:pt x="72" y="121"/>
                        </a:lnTo>
                        <a:lnTo>
                          <a:pt x="73" y="119"/>
                        </a:lnTo>
                        <a:lnTo>
                          <a:pt x="73" y="118"/>
                        </a:lnTo>
                        <a:lnTo>
                          <a:pt x="74" y="117"/>
                        </a:lnTo>
                        <a:lnTo>
                          <a:pt x="81" y="117"/>
                        </a:lnTo>
                        <a:lnTo>
                          <a:pt x="84" y="116"/>
                        </a:lnTo>
                        <a:lnTo>
                          <a:pt x="89" y="114"/>
                        </a:lnTo>
                        <a:lnTo>
                          <a:pt x="90" y="115"/>
                        </a:lnTo>
                        <a:lnTo>
                          <a:pt x="94" y="120"/>
                        </a:lnTo>
                        <a:lnTo>
                          <a:pt x="95" y="120"/>
                        </a:lnTo>
                        <a:lnTo>
                          <a:pt x="96" y="120"/>
                        </a:lnTo>
                        <a:lnTo>
                          <a:pt x="97" y="120"/>
                        </a:lnTo>
                        <a:lnTo>
                          <a:pt x="94" y="117"/>
                        </a:lnTo>
                        <a:lnTo>
                          <a:pt x="94" y="115"/>
                        </a:lnTo>
                        <a:lnTo>
                          <a:pt x="94" y="114"/>
                        </a:lnTo>
                        <a:lnTo>
                          <a:pt x="96" y="110"/>
                        </a:lnTo>
                        <a:lnTo>
                          <a:pt x="98" y="108"/>
                        </a:lnTo>
                        <a:lnTo>
                          <a:pt x="105" y="103"/>
                        </a:lnTo>
                        <a:lnTo>
                          <a:pt x="111" y="98"/>
                        </a:lnTo>
                        <a:lnTo>
                          <a:pt x="112" y="98"/>
                        </a:lnTo>
                        <a:lnTo>
                          <a:pt x="114" y="99"/>
                        </a:lnTo>
                        <a:lnTo>
                          <a:pt x="116" y="104"/>
                        </a:lnTo>
                        <a:lnTo>
                          <a:pt x="116" y="106"/>
                        </a:lnTo>
                        <a:lnTo>
                          <a:pt x="116" y="106"/>
                        </a:lnTo>
                        <a:lnTo>
                          <a:pt x="117" y="105"/>
                        </a:lnTo>
                        <a:lnTo>
                          <a:pt x="118" y="103"/>
                        </a:lnTo>
                        <a:lnTo>
                          <a:pt x="118" y="101"/>
                        </a:lnTo>
                        <a:lnTo>
                          <a:pt x="118" y="99"/>
                        </a:lnTo>
                        <a:lnTo>
                          <a:pt x="117" y="97"/>
                        </a:lnTo>
                        <a:lnTo>
                          <a:pt x="117" y="96"/>
                        </a:lnTo>
                        <a:lnTo>
                          <a:pt x="120" y="93"/>
                        </a:lnTo>
                        <a:lnTo>
                          <a:pt x="123" y="89"/>
                        </a:lnTo>
                        <a:lnTo>
                          <a:pt x="124" y="85"/>
                        </a:lnTo>
                        <a:lnTo>
                          <a:pt x="125" y="84"/>
                        </a:lnTo>
                        <a:lnTo>
                          <a:pt x="128" y="82"/>
                        </a:lnTo>
                        <a:lnTo>
                          <a:pt x="129" y="82"/>
                        </a:lnTo>
                        <a:lnTo>
                          <a:pt x="130" y="84"/>
                        </a:lnTo>
                        <a:lnTo>
                          <a:pt x="130" y="85"/>
                        </a:lnTo>
                        <a:lnTo>
                          <a:pt x="129" y="87"/>
                        </a:lnTo>
                        <a:lnTo>
                          <a:pt x="128" y="89"/>
                        </a:lnTo>
                        <a:lnTo>
                          <a:pt x="128" y="91"/>
                        </a:lnTo>
                        <a:lnTo>
                          <a:pt x="129" y="92"/>
                        </a:lnTo>
                        <a:lnTo>
                          <a:pt x="131" y="91"/>
                        </a:lnTo>
                        <a:lnTo>
                          <a:pt x="133" y="87"/>
                        </a:lnTo>
                        <a:lnTo>
                          <a:pt x="135" y="83"/>
                        </a:lnTo>
                        <a:lnTo>
                          <a:pt x="136" y="81"/>
                        </a:lnTo>
                        <a:lnTo>
                          <a:pt x="138" y="80"/>
                        </a:lnTo>
                        <a:lnTo>
                          <a:pt x="141" y="80"/>
                        </a:lnTo>
                        <a:lnTo>
                          <a:pt x="144" y="80"/>
                        </a:lnTo>
                        <a:lnTo>
                          <a:pt x="139" y="77"/>
                        </a:lnTo>
                        <a:lnTo>
                          <a:pt x="138" y="71"/>
                        </a:lnTo>
                        <a:lnTo>
                          <a:pt x="144" y="62"/>
                        </a:lnTo>
                        <a:lnTo>
                          <a:pt x="144" y="60"/>
                        </a:lnTo>
                        <a:lnTo>
                          <a:pt x="145" y="59"/>
                        </a:lnTo>
                        <a:lnTo>
                          <a:pt x="145" y="58"/>
                        </a:lnTo>
                        <a:lnTo>
                          <a:pt x="142" y="56"/>
                        </a:lnTo>
                        <a:lnTo>
                          <a:pt x="142" y="54"/>
                        </a:lnTo>
                        <a:lnTo>
                          <a:pt x="142" y="51"/>
                        </a:lnTo>
                        <a:lnTo>
                          <a:pt x="144" y="49"/>
                        </a:lnTo>
                        <a:lnTo>
                          <a:pt x="145" y="48"/>
                        </a:lnTo>
                        <a:lnTo>
                          <a:pt x="146" y="47"/>
                        </a:lnTo>
                        <a:lnTo>
                          <a:pt x="148" y="48"/>
                        </a:lnTo>
                        <a:lnTo>
                          <a:pt x="151" y="51"/>
                        </a:lnTo>
                        <a:lnTo>
                          <a:pt x="153" y="51"/>
                        </a:lnTo>
                        <a:lnTo>
                          <a:pt x="155" y="48"/>
                        </a:lnTo>
                        <a:lnTo>
                          <a:pt x="158" y="45"/>
                        </a:lnTo>
                        <a:lnTo>
                          <a:pt x="161" y="43"/>
                        </a:lnTo>
                        <a:lnTo>
                          <a:pt x="164" y="41"/>
                        </a:lnTo>
                        <a:lnTo>
                          <a:pt x="169" y="37"/>
                        </a:lnTo>
                        <a:lnTo>
                          <a:pt x="173" y="26"/>
                        </a:lnTo>
                        <a:lnTo>
                          <a:pt x="174" y="23"/>
                        </a:lnTo>
                        <a:lnTo>
                          <a:pt x="172" y="19"/>
                        </a:lnTo>
                        <a:lnTo>
                          <a:pt x="171" y="16"/>
                        </a:lnTo>
                        <a:lnTo>
                          <a:pt x="169" y="12"/>
                        </a:lnTo>
                        <a:lnTo>
                          <a:pt x="170" y="11"/>
                        </a:lnTo>
                        <a:lnTo>
                          <a:pt x="173" y="11"/>
                        </a:lnTo>
                        <a:lnTo>
                          <a:pt x="174" y="11"/>
                        </a:lnTo>
                        <a:lnTo>
                          <a:pt x="177" y="7"/>
                        </a:lnTo>
                        <a:lnTo>
                          <a:pt x="182" y="0"/>
                        </a:lnTo>
                        <a:lnTo>
                          <a:pt x="184" y="0"/>
                        </a:lnTo>
                        <a:lnTo>
                          <a:pt x="185" y="1"/>
                        </a:lnTo>
                        <a:lnTo>
                          <a:pt x="186" y="3"/>
                        </a:lnTo>
                        <a:lnTo>
                          <a:pt x="187" y="5"/>
                        </a:lnTo>
                        <a:lnTo>
                          <a:pt x="191" y="8"/>
                        </a:lnTo>
                        <a:lnTo>
                          <a:pt x="193" y="10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79" name="Freeform 1088">
                    <a:extLst>
                      <a:ext uri="{FF2B5EF4-FFF2-40B4-BE49-F238E27FC236}">
                        <a16:creationId xmlns:a16="http://schemas.microsoft.com/office/drawing/2014/main" id="{5B2AA3FB-3BC8-AD69-A344-BB6D29D6DC8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549930" y="10543761"/>
                    <a:ext cx="10986" cy="16477"/>
                  </a:xfrm>
                  <a:custGeom>
                    <a:avLst/>
                    <a:gdLst>
                      <a:gd name="T0" fmla="*/ 4 w 7"/>
                      <a:gd name="T1" fmla="*/ 7 h 13"/>
                      <a:gd name="T2" fmla="*/ 0 w 7"/>
                      <a:gd name="T3" fmla="*/ 12 h 13"/>
                      <a:gd name="T4" fmla="*/ 1 w 7"/>
                      <a:gd name="T5" fmla="*/ 7 h 13"/>
                      <a:gd name="T6" fmla="*/ 5 w 7"/>
                      <a:gd name="T7" fmla="*/ 0 h 13"/>
                      <a:gd name="T8" fmla="*/ 6 w 7"/>
                      <a:gd name="T9" fmla="*/ 0 h 13"/>
                      <a:gd name="T10" fmla="*/ 4 w 7"/>
                      <a:gd name="T11" fmla="*/ 7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" h="13">
                        <a:moveTo>
                          <a:pt x="4" y="7"/>
                        </a:moveTo>
                        <a:lnTo>
                          <a:pt x="0" y="12"/>
                        </a:lnTo>
                        <a:lnTo>
                          <a:pt x="1" y="7"/>
                        </a:lnTo>
                        <a:lnTo>
                          <a:pt x="5" y="0"/>
                        </a:lnTo>
                        <a:lnTo>
                          <a:pt x="6" y="0"/>
                        </a:lnTo>
                        <a:lnTo>
                          <a:pt x="4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80" name="Freeform 1089">
                    <a:extLst>
                      <a:ext uri="{FF2B5EF4-FFF2-40B4-BE49-F238E27FC236}">
                        <a16:creationId xmlns:a16="http://schemas.microsoft.com/office/drawing/2014/main" id="{AC8A4BD0-919A-9EE0-340D-CF929E4CDD6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484015" y="10406436"/>
                    <a:ext cx="5495" cy="10986"/>
                  </a:xfrm>
                  <a:custGeom>
                    <a:avLst/>
                    <a:gdLst>
                      <a:gd name="T0" fmla="*/ 5 w 6"/>
                      <a:gd name="T1" fmla="*/ 5 h 7"/>
                      <a:gd name="T2" fmla="*/ 5 w 6"/>
                      <a:gd name="T3" fmla="*/ 6 h 7"/>
                      <a:gd name="T4" fmla="*/ 1 w 6"/>
                      <a:gd name="T5" fmla="*/ 5 h 7"/>
                      <a:gd name="T6" fmla="*/ 0 w 6"/>
                      <a:gd name="T7" fmla="*/ 2 h 7"/>
                      <a:gd name="T8" fmla="*/ 2 w 6"/>
                      <a:gd name="T9" fmla="*/ 2 h 7"/>
                      <a:gd name="T10" fmla="*/ 2 w 6"/>
                      <a:gd name="T11" fmla="*/ 0 h 7"/>
                      <a:gd name="T12" fmla="*/ 4 w 6"/>
                      <a:gd name="T13" fmla="*/ 0 h 7"/>
                      <a:gd name="T14" fmla="*/ 5 w 6"/>
                      <a:gd name="T15" fmla="*/ 3 h 7"/>
                      <a:gd name="T16" fmla="*/ 5 w 6"/>
                      <a:gd name="T17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7">
                        <a:moveTo>
                          <a:pt x="5" y="5"/>
                        </a:moveTo>
                        <a:lnTo>
                          <a:pt x="5" y="6"/>
                        </a:lnTo>
                        <a:lnTo>
                          <a:pt x="1" y="5"/>
                        </a:lnTo>
                        <a:lnTo>
                          <a:pt x="0" y="2"/>
                        </a:lnTo>
                        <a:lnTo>
                          <a:pt x="2" y="2"/>
                        </a:lnTo>
                        <a:lnTo>
                          <a:pt x="2" y="0"/>
                        </a:lnTo>
                        <a:lnTo>
                          <a:pt x="4" y="0"/>
                        </a:lnTo>
                        <a:lnTo>
                          <a:pt x="5" y="3"/>
                        </a:lnTo>
                        <a:lnTo>
                          <a:pt x="5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81" name="Freeform 1091">
                    <a:extLst>
                      <a:ext uri="{FF2B5EF4-FFF2-40B4-BE49-F238E27FC236}">
                        <a16:creationId xmlns:a16="http://schemas.microsoft.com/office/drawing/2014/main" id="{AB60D4DD-122B-E499-0429-23EE3A5C328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176981" y="8917852"/>
                    <a:ext cx="631689" cy="593237"/>
                  </a:xfrm>
                  <a:custGeom>
                    <a:avLst/>
                    <a:gdLst>
                      <a:gd name="T0" fmla="*/ 507 w 508"/>
                      <a:gd name="T1" fmla="*/ 252 h 478"/>
                      <a:gd name="T2" fmla="*/ 497 w 508"/>
                      <a:gd name="T3" fmla="*/ 295 h 478"/>
                      <a:gd name="T4" fmla="*/ 484 w 508"/>
                      <a:gd name="T5" fmla="*/ 313 h 478"/>
                      <a:gd name="T6" fmla="*/ 441 w 508"/>
                      <a:gd name="T7" fmla="*/ 315 h 478"/>
                      <a:gd name="T8" fmla="*/ 390 w 508"/>
                      <a:gd name="T9" fmla="*/ 325 h 478"/>
                      <a:gd name="T10" fmla="*/ 363 w 508"/>
                      <a:gd name="T11" fmla="*/ 323 h 478"/>
                      <a:gd name="T12" fmla="*/ 331 w 508"/>
                      <a:gd name="T13" fmla="*/ 336 h 478"/>
                      <a:gd name="T14" fmla="*/ 301 w 508"/>
                      <a:gd name="T15" fmla="*/ 347 h 478"/>
                      <a:gd name="T16" fmla="*/ 287 w 508"/>
                      <a:gd name="T17" fmla="*/ 367 h 478"/>
                      <a:gd name="T18" fmla="*/ 272 w 508"/>
                      <a:gd name="T19" fmla="*/ 380 h 478"/>
                      <a:gd name="T20" fmla="*/ 248 w 508"/>
                      <a:gd name="T21" fmla="*/ 379 h 478"/>
                      <a:gd name="T22" fmla="*/ 240 w 508"/>
                      <a:gd name="T23" fmla="*/ 399 h 478"/>
                      <a:gd name="T24" fmla="*/ 233 w 508"/>
                      <a:gd name="T25" fmla="*/ 417 h 478"/>
                      <a:gd name="T26" fmla="*/ 214 w 508"/>
                      <a:gd name="T27" fmla="*/ 429 h 478"/>
                      <a:gd name="T28" fmla="*/ 208 w 508"/>
                      <a:gd name="T29" fmla="*/ 449 h 478"/>
                      <a:gd name="T30" fmla="*/ 202 w 508"/>
                      <a:gd name="T31" fmla="*/ 467 h 478"/>
                      <a:gd name="T32" fmla="*/ 187 w 508"/>
                      <a:gd name="T33" fmla="*/ 473 h 478"/>
                      <a:gd name="T34" fmla="*/ 186 w 508"/>
                      <a:gd name="T35" fmla="*/ 462 h 478"/>
                      <a:gd name="T36" fmla="*/ 179 w 508"/>
                      <a:gd name="T37" fmla="*/ 464 h 478"/>
                      <a:gd name="T38" fmla="*/ 172 w 508"/>
                      <a:gd name="T39" fmla="*/ 470 h 478"/>
                      <a:gd name="T40" fmla="*/ 163 w 508"/>
                      <a:gd name="T41" fmla="*/ 475 h 478"/>
                      <a:gd name="T42" fmla="*/ 150 w 508"/>
                      <a:gd name="T43" fmla="*/ 470 h 478"/>
                      <a:gd name="T44" fmla="*/ 135 w 508"/>
                      <a:gd name="T45" fmla="*/ 475 h 478"/>
                      <a:gd name="T46" fmla="*/ 122 w 508"/>
                      <a:gd name="T47" fmla="*/ 462 h 478"/>
                      <a:gd name="T48" fmla="*/ 114 w 508"/>
                      <a:gd name="T49" fmla="*/ 450 h 478"/>
                      <a:gd name="T50" fmla="*/ 118 w 508"/>
                      <a:gd name="T51" fmla="*/ 440 h 478"/>
                      <a:gd name="T52" fmla="*/ 110 w 508"/>
                      <a:gd name="T53" fmla="*/ 431 h 478"/>
                      <a:gd name="T54" fmla="*/ 100 w 508"/>
                      <a:gd name="T55" fmla="*/ 408 h 478"/>
                      <a:gd name="T56" fmla="*/ 90 w 508"/>
                      <a:gd name="T57" fmla="*/ 407 h 478"/>
                      <a:gd name="T58" fmla="*/ 79 w 508"/>
                      <a:gd name="T59" fmla="*/ 417 h 478"/>
                      <a:gd name="T60" fmla="*/ 56 w 508"/>
                      <a:gd name="T61" fmla="*/ 414 h 478"/>
                      <a:gd name="T62" fmla="*/ 46 w 508"/>
                      <a:gd name="T63" fmla="*/ 418 h 478"/>
                      <a:gd name="T64" fmla="*/ 30 w 508"/>
                      <a:gd name="T65" fmla="*/ 418 h 478"/>
                      <a:gd name="T66" fmla="*/ 28 w 508"/>
                      <a:gd name="T67" fmla="*/ 404 h 478"/>
                      <a:gd name="T68" fmla="*/ 26 w 508"/>
                      <a:gd name="T69" fmla="*/ 387 h 478"/>
                      <a:gd name="T70" fmla="*/ 16 w 508"/>
                      <a:gd name="T71" fmla="*/ 376 h 478"/>
                      <a:gd name="T72" fmla="*/ 8 w 508"/>
                      <a:gd name="T73" fmla="*/ 365 h 478"/>
                      <a:gd name="T74" fmla="*/ 7 w 508"/>
                      <a:gd name="T75" fmla="*/ 347 h 478"/>
                      <a:gd name="T76" fmla="*/ 6 w 508"/>
                      <a:gd name="T77" fmla="*/ 332 h 478"/>
                      <a:gd name="T78" fmla="*/ 19 w 508"/>
                      <a:gd name="T79" fmla="*/ 308 h 478"/>
                      <a:gd name="T80" fmla="*/ 42 w 508"/>
                      <a:gd name="T81" fmla="*/ 320 h 478"/>
                      <a:gd name="T82" fmla="*/ 64 w 508"/>
                      <a:gd name="T83" fmla="*/ 312 h 478"/>
                      <a:gd name="T84" fmla="*/ 88 w 508"/>
                      <a:gd name="T85" fmla="*/ 305 h 478"/>
                      <a:gd name="T86" fmla="*/ 113 w 508"/>
                      <a:gd name="T87" fmla="*/ 309 h 478"/>
                      <a:gd name="T88" fmla="*/ 163 w 508"/>
                      <a:gd name="T89" fmla="*/ 309 h 478"/>
                      <a:gd name="T90" fmla="*/ 209 w 508"/>
                      <a:gd name="T91" fmla="*/ 300 h 478"/>
                      <a:gd name="T92" fmla="*/ 201 w 508"/>
                      <a:gd name="T93" fmla="*/ 244 h 478"/>
                      <a:gd name="T94" fmla="*/ 194 w 508"/>
                      <a:gd name="T95" fmla="*/ 180 h 478"/>
                      <a:gd name="T96" fmla="*/ 187 w 508"/>
                      <a:gd name="T97" fmla="*/ 115 h 478"/>
                      <a:gd name="T98" fmla="*/ 179 w 508"/>
                      <a:gd name="T99" fmla="*/ 49 h 478"/>
                      <a:gd name="T100" fmla="*/ 194 w 508"/>
                      <a:gd name="T101" fmla="*/ 0 h 478"/>
                      <a:gd name="T102" fmla="*/ 277 w 508"/>
                      <a:gd name="T103" fmla="*/ 34 h 478"/>
                      <a:gd name="T104" fmla="*/ 357 w 508"/>
                      <a:gd name="T105" fmla="*/ 91 h 478"/>
                      <a:gd name="T106" fmla="*/ 413 w 508"/>
                      <a:gd name="T107" fmla="*/ 133 h 478"/>
                      <a:gd name="T108" fmla="*/ 428 w 508"/>
                      <a:gd name="T109" fmla="*/ 152 h 478"/>
                      <a:gd name="T110" fmla="*/ 458 w 508"/>
                      <a:gd name="T111" fmla="*/ 165 h 478"/>
                      <a:gd name="T112" fmla="*/ 475 w 508"/>
                      <a:gd name="T113" fmla="*/ 179 h 478"/>
                      <a:gd name="T114" fmla="*/ 472 w 508"/>
                      <a:gd name="T115" fmla="*/ 193 h 478"/>
                      <a:gd name="T116" fmla="*/ 489 w 508"/>
                      <a:gd name="T117" fmla="*/ 196 h 4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508" h="478">
                        <a:moveTo>
                          <a:pt x="506" y="193"/>
                        </a:moveTo>
                        <a:lnTo>
                          <a:pt x="506" y="198"/>
                        </a:lnTo>
                        <a:lnTo>
                          <a:pt x="506" y="207"/>
                        </a:lnTo>
                        <a:lnTo>
                          <a:pt x="506" y="216"/>
                        </a:lnTo>
                        <a:lnTo>
                          <a:pt x="507" y="225"/>
                        </a:lnTo>
                        <a:lnTo>
                          <a:pt x="507" y="235"/>
                        </a:lnTo>
                        <a:lnTo>
                          <a:pt x="507" y="243"/>
                        </a:lnTo>
                        <a:lnTo>
                          <a:pt x="507" y="252"/>
                        </a:lnTo>
                        <a:lnTo>
                          <a:pt x="507" y="261"/>
                        </a:lnTo>
                        <a:lnTo>
                          <a:pt x="506" y="262"/>
                        </a:lnTo>
                        <a:lnTo>
                          <a:pt x="506" y="268"/>
                        </a:lnTo>
                        <a:lnTo>
                          <a:pt x="505" y="275"/>
                        </a:lnTo>
                        <a:lnTo>
                          <a:pt x="503" y="282"/>
                        </a:lnTo>
                        <a:lnTo>
                          <a:pt x="500" y="287"/>
                        </a:lnTo>
                        <a:lnTo>
                          <a:pt x="499" y="292"/>
                        </a:lnTo>
                        <a:lnTo>
                          <a:pt x="497" y="295"/>
                        </a:lnTo>
                        <a:lnTo>
                          <a:pt x="496" y="297"/>
                        </a:lnTo>
                        <a:lnTo>
                          <a:pt x="496" y="299"/>
                        </a:lnTo>
                        <a:lnTo>
                          <a:pt x="496" y="301"/>
                        </a:lnTo>
                        <a:lnTo>
                          <a:pt x="494" y="303"/>
                        </a:lnTo>
                        <a:lnTo>
                          <a:pt x="494" y="303"/>
                        </a:lnTo>
                        <a:lnTo>
                          <a:pt x="490" y="305"/>
                        </a:lnTo>
                        <a:lnTo>
                          <a:pt x="485" y="310"/>
                        </a:lnTo>
                        <a:lnTo>
                          <a:pt x="484" y="313"/>
                        </a:lnTo>
                        <a:lnTo>
                          <a:pt x="477" y="313"/>
                        </a:lnTo>
                        <a:lnTo>
                          <a:pt x="471" y="312"/>
                        </a:lnTo>
                        <a:lnTo>
                          <a:pt x="469" y="312"/>
                        </a:lnTo>
                        <a:lnTo>
                          <a:pt x="469" y="312"/>
                        </a:lnTo>
                        <a:lnTo>
                          <a:pt x="469" y="314"/>
                        </a:lnTo>
                        <a:lnTo>
                          <a:pt x="459" y="314"/>
                        </a:lnTo>
                        <a:lnTo>
                          <a:pt x="451" y="314"/>
                        </a:lnTo>
                        <a:lnTo>
                          <a:pt x="441" y="315"/>
                        </a:lnTo>
                        <a:lnTo>
                          <a:pt x="434" y="315"/>
                        </a:lnTo>
                        <a:lnTo>
                          <a:pt x="425" y="316"/>
                        </a:lnTo>
                        <a:lnTo>
                          <a:pt x="417" y="316"/>
                        </a:lnTo>
                        <a:lnTo>
                          <a:pt x="411" y="321"/>
                        </a:lnTo>
                        <a:lnTo>
                          <a:pt x="406" y="325"/>
                        </a:lnTo>
                        <a:lnTo>
                          <a:pt x="406" y="325"/>
                        </a:lnTo>
                        <a:lnTo>
                          <a:pt x="398" y="326"/>
                        </a:lnTo>
                        <a:lnTo>
                          <a:pt x="390" y="325"/>
                        </a:lnTo>
                        <a:lnTo>
                          <a:pt x="386" y="325"/>
                        </a:lnTo>
                        <a:lnTo>
                          <a:pt x="384" y="326"/>
                        </a:lnTo>
                        <a:lnTo>
                          <a:pt x="383" y="327"/>
                        </a:lnTo>
                        <a:lnTo>
                          <a:pt x="377" y="325"/>
                        </a:lnTo>
                        <a:lnTo>
                          <a:pt x="370" y="323"/>
                        </a:lnTo>
                        <a:lnTo>
                          <a:pt x="364" y="324"/>
                        </a:lnTo>
                        <a:lnTo>
                          <a:pt x="363" y="324"/>
                        </a:lnTo>
                        <a:lnTo>
                          <a:pt x="363" y="323"/>
                        </a:lnTo>
                        <a:lnTo>
                          <a:pt x="361" y="323"/>
                        </a:lnTo>
                        <a:lnTo>
                          <a:pt x="356" y="323"/>
                        </a:lnTo>
                        <a:lnTo>
                          <a:pt x="353" y="323"/>
                        </a:lnTo>
                        <a:lnTo>
                          <a:pt x="349" y="327"/>
                        </a:lnTo>
                        <a:lnTo>
                          <a:pt x="345" y="330"/>
                        </a:lnTo>
                        <a:lnTo>
                          <a:pt x="345" y="330"/>
                        </a:lnTo>
                        <a:lnTo>
                          <a:pt x="340" y="332"/>
                        </a:lnTo>
                        <a:lnTo>
                          <a:pt x="331" y="336"/>
                        </a:lnTo>
                        <a:lnTo>
                          <a:pt x="326" y="340"/>
                        </a:lnTo>
                        <a:lnTo>
                          <a:pt x="324" y="340"/>
                        </a:lnTo>
                        <a:lnTo>
                          <a:pt x="323" y="341"/>
                        </a:lnTo>
                        <a:lnTo>
                          <a:pt x="319" y="341"/>
                        </a:lnTo>
                        <a:lnTo>
                          <a:pt x="316" y="342"/>
                        </a:lnTo>
                        <a:lnTo>
                          <a:pt x="313" y="350"/>
                        </a:lnTo>
                        <a:lnTo>
                          <a:pt x="312" y="351"/>
                        </a:lnTo>
                        <a:lnTo>
                          <a:pt x="301" y="347"/>
                        </a:lnTo>
                        <a:lnTo>
                          <a:pt x="299" y="348"/>
                        </a:lnTo>
                        <a:lnTo>
                          <a:pt x="298" y="349"/>
                        </a:lnTo>
                        <a:lnTo>
                          <a:pt x="291" y="354"/>
                        </a:lnTo>
                        <a:lnTo>
                          <a:pt x="288" y="358"/>
                        </a:lnTo>
                        <a:lnTo>
                          <a:pt x="287" y="363"/>
                        </a:lnTo>
                        <a:lnTo>
                          <a:pt x="287" y="365"/>
                        </a:lnTo>
                        <a:lnTo>
                          <a:pt x="287" y="366"/>
                        </a:lnTo>
                        <a:lnTo>
                          <a:pt x="287" y="367"/>
                        </a:lnTo>
                        <a:lnTo>
                          <a:pt x="285" y="368"/>
                        </a:lnTo>
                        <a:lnTo>
                          <a:pt x="283" y="368"/>
                        </a:lnTo>
                        <a:lnTo>
                          <a:pt x="278" y="366"/>
                        </a:lnTo>
                        <a:lnTo>
                          <a:pt x="277" y="367"/>
                        </a:lnTo>
                        <a:lnTo>
                          <a:pt x="277" y="370"/>
                        </a:lnTo>
                        <a:lnTo>
                          <a:pt x="277" y="375"/>
                        </a:lnTo>
                        <a:lnTo>
                          <a:pt x="276" y="379"/>
                        </a:lnTo>
                        <a:lnTo>
                          <a:pt x="272" y="380"/>
                        </a:lnTo>
                        <a:lnTo>
                          <a:pt x="271" y="381"/>
                        </a:lnTo>
                        <a:lnTo>
                          <a:pt x="269" y="382"/>
                        </a:lnTo>
                        <a:lnTo>
                          <a:pt x="267" y="382"/>
                        </a:lnTo>
                        <a:lnTo>
                          <a:pt x="258" y="376"/>
                        </a:lnTo>
                        <a:lnTo>
                          <a:pt x="256" y="375"/>
                        </a:lnTo>
                        <a:lnTo>
                          <a:pt x="252" y="376"/>
                        </a:lnTo>
                        <a:lnTo>
                          <a:pt x="249" y="378"/>
                        </a:lnTo>
                        <a:lnTo>
                          <a:pt x="248" y="379"/>
                        </a:lnTo>
                        <a:lnTo>
                          <a:pt x="246" y="381"/>
                        </a:lnTo>
                        <a:lnTo>
                          <a:pt x="244" y="384"/>
                        </a:lnTo>
                        <a:lnTo>
                          <a:pt x="244" y="386"/>
                        </a:lnTo>
                        <a:lnTo>
                          <a:pt x="246" y="388"/>
                        </a:lnTo>
                        <a:lnTo>
                          <a:pt x="247" y="392"/>
                        </a:lnTo>
                        <a:lnTo>
                          <a:pt x="247" y="394"/>
                        </a:lnTo>
                        <a:lnTo>
                          <a:pt x="239" y="398"/>
                        </a:lnTo>
                        <a:lnTo>
                          <a:pt x="240" y="399"/>
                        </a:lnTo>
                        <a:lnTo>
                          <a:pt x="241" y="401"/>
                        </a:lnTo>
                        <a:lnTo>
                          <a:pt x="241" y="403"/>
                        </a:lnTo>
                        <a:lnTo>
                          <a:pt x="241" y="408"/>
                        </a:lnTo>
                        <a:lnTo>
                          <a:pt x="239" y="410"/>
                        </a:lnTo>
                        <a:lnTo>
                          <a:pt x="237" y="412"/>
                        </a:lnTo>
                        <a:lnTo>
                          <a:pt x="236" y="414"/>
                        </a:lnTo>
                        <a:lnTo>
                          <a:pt x="235" y="415"/>
                        </a:lnTo>
                        <a:lnTo>
                          <a:pt x="233" y="417"/>
                        </a:lnTo>
                        <a:lnTo>
                          <a:pt x="230" y="418"/>
                        </a:lnTo>
                        <a:lnTo>
                          <a:pt x="224" y="419"/>
                        </a:lnTo>
                        <a:lnTo>
                          <a:pt x="220" y="420"/>
                        </a:lnTo>
                        <a:lnTo>
                          <a:pt x="219" y="420"/>
                        </a:lnTo>
                        <a:lnTo>
                          <a:pt x="216" y="422"/>
                        </a:lnTo>
                        <a:lnTo>
                          <a:pt x="214" y="424"/>
                        </a:lnTo>
                        <a:lnTo>
                          <a:pt x="214" y="426"/>
                        </a:lnTo>
                        <a:lnTo>
                          <a:pt x="214" y="429"/>
                        </a:lnTo>
                        <a:lnTo>
                          <a:pt x="215" y="431"/>
                        </a:lnTo>
                        <a:lnTo>
                          <a:pt x="216" y="432"/>
                        </a:lnTo>
                        <a:lnTo>
                          <a:pt x="216" y="434"/>
                        </a:lnTo>
                        <a:lnTo>
                          <a:pt x="215" y="438"/>
                        </a:lnTo>
                        <a:lnTo>
                          <a:pt x="214" y="444"/>
                        </a:lnTo>
                        <a:lnTo>
                          <a:pt x="213" y="446"/>
                        </a:lnTo>
                        <a:lnTo>
                          <a:pt x="211" y="447"/>
                        </a:lnTo>
                        <a:lnTo>
                          <a:pt x="208" y="449"/>
                        </a:lnTo>
                        <a:lnTo>
                          <a:pt x="209" y="452"/>
                        </a:lnTo>
                        <a:lnTo>
                          <a:pt x="209" y="457"/>
                        </a:lnTo>
                        <a:lnTo>
                          <a:pt x="209" y="461"/>
                        </a:lnTo>
                        <a:lnTo>
                          <a:pt x="209" y="463"/>
                        </a:lnTo>
                        <a:lnTo>
                          <a:pt x="208" y="466"/>
                        </a:lnTo>
                        <a:lnTo>
                          <a:pt x="208" y="467"/>
                        </a:lnTo>
                        <a:lnTo>
                          <a:pt x="207" y="467"/>
                        </a:lnTo>
                        <a:lnTo>
                          <a:pt x="202" y="467"/>
                        </a:lnTo>
                        <a:lnTo>
                          <a:pt x="198" y="469"/>
                        </a:lnTo>
                        <a:lnTo>
                          <a:pt x="196" y="470"/>
                        </a:lnTo>
                        <a:lnTo>
                          <a:pt x="195" y="471"/>
                        </a:lnTo>
                        <a:lnTo>
                          <a:pt x="195" y="472"/>
                        </a:lnTo>
                        <a:lnTo>
                          <a:pt x="193" y="473"/>
                        </a:lnTo>
                        <a:lnTo>
                          <a:pt x="192" y="475"/>
                        </a:lnTo>
                        <a:lnTo>
                          <a:pt x="189" y="475"/>
                        </a:lnTo>
                        <a:lnTo>
                          <a:pt x="187" y="473"/>
                        </a:lnTo>
                        <a:lnTo>
                          <a:pt x="186" y="473"/>
                        </a:lnTo>
                        <a:lnTo>
                          <a:pt x="186" y="472"/>
                        </a:lnTo>
                        <a:lnTo>
                          <a:pt x="186" y="471"/>
                        </a:lnTo>
                        <a:lnTo>
                          <a:pt x="187" y="469"/>
                        </a:lnTo>
                        <a:lnTo>
                          <a:pt x="187" y="469"/>
                        </a:lnTo>
                        <a:lnTo>
                          <a:pt x="186" y="466"/>
                        </a:lnTo>
                        <a:lnTo>
                          <a:pt x="186" y="464"/>
                        </a:lnTo>
                        <a:lnTo>
                          <a:pt x="186" y="462"/>
                        </a:lnTo>
                        <a:lnTo>
                          <a:pt x="185" y="459"/>
                        </a:lnTo>
                        <a:lnTo>
                          <a:pt x="185" y="458"/>
                        </a:lnTo>
                        <a:lnTo>
                          <a:pt x="181" y="460"/>
                        </a:lnTo>
                        <a:lnTo>
                          <a:pt x="180" y="460"/>
                        </a:lnTo>
                        <a:lnTo>
                          <a:pt x="179" y="460"/>
                        </a:lnTo>
                        <a:lnTo>
                          <a:pt x="179" y="461"/>
                        </a:lnTo>
                        <a:lnTo>
                          <a:pt x="180" y="463"/>
                        </a:lnTo>
                        <a:lnTo>
                          <a:pt x="179" y="464"/>
                        </a:lnTo>
                        <a:lnTo>
                          <a:pt x="178" y="464"/>
                        </a:lnTo>
                        <a:lnTo>
                          <a:pt x="175" y="462"/>
                        </a:lnTo>
                        <a:lnTo>
                          <a:pt x="173" y="461"/>
                        </a:lnTo>
                        <a:lnTo>
                          <a:pt x="172" y="461"/>
                        </a:lnTo>
                        <a:lnTo>
                          <a:pt x="172" y="463"/>
                        </a:lnTo>
                        <a:lnTo>
                          <a:pt x="172" y="465"/>
                        </a:lnTo>
                        <a:lnTo>
                          <a:pt x="172" y="469"/>
                        </a:lnTo>
                        <a:lnTo>
                          <a:pt x="172" y="470"/>
                        </a:lnTo>
                        <a:lnTo>
                          <a:pt x="170" y="470"/>
                        </a:lnTo>
                        <a:lnTo>
                          <a:pt x="167" y="470"/>
                        </a:lnTo>
                        <a:lnTo>
                          <a:pt x="165" y="470"/>
                        </a:lnTo>
                        <a:lnTo>
                          <a:pt x="163" y="470"/>
                        </a:lnTo>
                        <a:lnTo>
                          <a:pt x="163" y="472"/>
                        </a:lnTo>
                        <a:lnTo>
                          <a:pt x="162" y="473"/>
                        </a:lnTo>
                        <a:lnTo>
                          <a:pt x="163" y="475"/>
                        </a:lnTo>
                        <a:lnTo>
                          <a:pt x="163" y="475"/>
                        </a:lnTo>
                        <a:lnTo>
                          <a:pt x="162" y="476"/>
                        </a:lnTo>
                        <a:lnTo>
                          <a:pt x="162" y="477"/>
                        </a:lnTo>
                        <a:lnTo>
                          <a:pt x="161" y="477"/>
                        </a:lnTo>
                        <a:lnTo>
                          <a:pt x="159" y="475"/>
                        </a:lnTo>
                        <a:lnTo>
                          <a:pt x="156" y="474"/>
                        </a:lnTo>
                        <a:lnTo>
                          <a:pt x="151" y="473"/>
                        </a:lnTo>
                        <a:lnTo>
                          <a:pt x="150" y="470"/>
                        </a:lnTo>
                        <a:lnTo>
                          <a:pt x="150" y="470"/>
                        </a:lnTo>
                        <a:lnTo>
                          <a:pt x="148" y="469"/>
                        </a:lnTo>
                        <a:lnTo>
                          <a:pt x="147" y="467"/>
                        </a:lnTo>
                        <a:lnTo>
                          <a:pt x="146" y="467"/>
                        </a:lnTo>
                        <a:lnTo>
                          <a:pt x="145" y="468"/>
                        </a:lnTo>
                        <a:lnTo>
                          <a:pt x="142" y="467"/>
                        </a:lnTo>
                        <a:lnTo>
                          <a:pt x="139" y="470"/>
                        </a:lnTo>
                        <a:lnTo>
                          <a:pt x="137" y="473"/>
                        </a:lnTo>
                        <a:lnTo>
                          <a:pt x="135" y="475"/>
                        </a:lnTo>
                        <a:lnTo>
                          <a:pt x="132" y="476"/>
                        </a:lnTo>
                        <a:lnTo>
                          <a:pt x="132" y="476"/>
                        </a:lnTo>
                        <a:lnTo>
                          <a:pt x="132" y="473"/>
                        </a:lnTo>
                        <a:lnTo>
                          <a:pt x="132" y="472"/>
                        </a:lnTo>
                        <a:lnTo>
                          <a:pt x="131" y="471"/>
                        </a:lnTo>
                        <a:lnTo>
                          <a:pt x="124" y="467"/>
                        </a:lnTo>
                        <a:lnTo>
                          <a:pt x="123" y="466"/>
                        </a:lnTo>
                        <a:lnTo>
                          <a:pt x="122" y="462"/>
                        </a:lnTo>
                        <a:lnTo>
                          <a:pt x="121" y="457"/>
                        </a:lnTo>
                        <a:lnTo>
                          <a:pt x="121" y="455"/>
                        </a:lnTo>
                        <a:lnTo>
                          <a:pt x="122" y="453"/>
                        </a:lnTo>
                        <a:lnTo>
                          <a:pt x="122" y="451"/>
                        </a:lnTo>
                        <a:lnTo>
                          <a:pt x="121" y="450"/>
                        </a:lnTo>
                        <a:lnTo>
                          <a:pt x="119" y="449"/>
                        </a:lnTo>
                        <a:lnTo>
                          <a:pt x="117" y="449"/>
                        </a:lnTo>
                        <a:lnTo>
                          <a:pt x="114" y="450"/>
                        </a:lnTo>
                        <a:lnTo>
                          <a:pt x="113" y="450"/>
                        </a:lnTo>
                        <a:lnTo>
                          <a:pt x="111" y="450"/>
                        </a:lnTo>
                        <a:lnTo>
                          <a:pt x="111" y="450"/>
                        </a:lnTo>
                        <a:lnTo>
                          <a:pt x="111" y="449"/>
                        </a:lnTo>
                        <a:lnTo>
                          <a:pt x="114" y="444"/>
                        </a:lnTo>
                        <a:lnTo>
                          <a:pt x="115" y="442"/>
                        </a:lnTo>
                        <a:lnTo>
                          <a:pt x="117" y="441"/>
                        </a:lnTo>
                        <a:lnTo>
                          <a:pt x="118" y="440"/>
                        </a:lnTo>
                        <a:lnTo>
                          <a:pt x="119" y="439"/>
                        </a:lnTo>
                        <a:lnTo>
                          <a:pt x="119" y="439"/>
                        </a:lnTo>
                        <a:lnTo>
                          <a:pt x="119" y="438"/>
                        </a:lnTo>
                        <a:lnTo>
                          <a:pt x="117" y="437"/>
                        </a:lnTo>
                        <a:lnTo>
                          <a:pt x="114" y="435"/>
                        </a:lnTo>
                        <a:lnTo>
                          <a:pt x="112" y="435"/>
                        </a:lnTo>
                        <a:lnTo>
                          <a:pt x="111" y="434"/>
                        </a:lnTo>
                        <a:lnTo>
                          <a:pt x="110" y="431"/>
                        </a:lnTo>
                        <a:lnTo>
                          <a:pt x="109" y="430"/>
                        </a:lnTo>
                        <a:lnTo>
                          <a:pt x="107" y="429"/>
                        </a:lnTo>
                        <a:lnTo>
                          <a:pt x="106" y="429"/>
                        </a:lnTo>
                        <a:lnTo>
                          <a:pt x="106" y="425"/>
                        </a:lnTo>
                        <a:lnTo>
                          <a:pt x="106" y="421"/>
                        </a:lnTo>
                        <a:lnTo>
                          <a:pt x="104" y="415"/>
                        </a:lnTo>
                        <a:lnTo>
                          <a:pt x="103" y="412"/>
                        </a:lnTo>
                        <a:lnTo>
                          <a:pt x="100" y="408"/>
                        </a:lnTo>
                        <a:lnTo>
                          <a:pt x="99" y="406"/>
                        </a:lnTo>
                        <a:lnTo>
                          <a:pt x="97" y="405"/>
                        </a:lnTo>
                        <a:lnTo>
                          <a:pt x="94" y="404"/>
                        </a:lnTo>
                        <a:lnTo>
                          <a:pt x="92" y="404"/>
                        </a:lnTo>
                        <a:lnTo>
                          <a:pt x="90" y="404"/>
                        </a:lnTo>
                        <a:lnTo>
                          <a:pt x="89" y="404"/>
                        </a:lnTo>
                        <a:lnTo>
                          <a:pt x="89" y="405"/>
                        </a:lnTo>
                        <a:lnTo>
                          <a:pt x="90" y="407"/>
                        </a:lnTo>
                        <a:lnTo>
                          <a:pt x="91" y="409"/>
                        </a:lnTo>
                        <a:lnTo>
                          <a:pt x="90" y="410"/>
                        </a:lnTo>
                        <a:lnTo>
                          <a:pt x="90" y="411"/>
                        </a:lnTo>
                        <a:lnTo>
                          <a:pt x="88" y="411"/>
                        </a:lnTo>
                        <a:lnTo>
                          <a:pt x="86" y="412"/>
                        </a:lnTo>
                        <a:lnTo>
                          <a:pt x="83" y="413"/>
                        </a:lnTo>
                        <a:lnTo>
                          <a:pt x="80" y="414"/>
                        </a:lnTo>
                        <a:lnTo>
                          <a:pt x="79" y="417"/>
                        </a:lnTo>
                        <a:lnTo>
                          <a:pt x="78" y="418"/>
                        </a:lnTo>
                        <a:lnTo>
                          <a:pt x="76" y="417"/>
                        </a:lnTo>
                        <a:lnTo>
                          <a:pt x="70" y="415"/>
                        </a:lnTo>
                        <a:lnTo>
                          <a:pt x="65" y="413"/>
                        </a:lnTo>
                        <a:lnTo>
                          <a:pt x="61" y="412"/>
                        </a:lnTo>
                        <a:lnTo>
                          <a:pt x="60" y="413"/>
                        </a:lnTo>
                        <a:lnTo>
                          <a:pt x="59" y="413"/>
                        </a:lnTo>
                        <a:lnTo>
                          <a:pt x="56" y="414"/>
                        </a:lnTo>
                        <a:lnTo>
                          <a:pt x="52" y="419"/>
                        </a:lnTo>
                        <a:lnTo>
                          <a:pt x="51" y="421"/>
                        </a:lnTo>
                        <a:lnTo>
                          <a:pt x="51" y="421"/>
                        </a:lnTo>
                        <a:lnTo>
                          <a:pt x="49" y="422"/>
                        </a:lnTo>
                        <a:lnTo>
                          <a:pt x="48" y="422"/>
                        </a:lnTo>
                        <a:lnTo>
                          <a:pt x="47" y="422"/>
                        </a:lnTo>
                        <a:lnTo>
                          <a:pt x="47" y="421"/>
                        </a:lnTo>
                        <a:lnTo>
                          <a:pt x="46" y="418"/>
                        </a:lnTo>
                        <a:lnTo>
                          <a:pt x="43" y="414"/>
                        </a:lnTo>
                        <a:lnTo>
                          <a:pt x="41" y="412"/>
                        </a:lnTo>
                        <a:lnTo>
                          <a:pt x="40" y="412"/>
                        </a:lnTo>
                        <a:lnTo>
                          <a:pt x="38" y="414"/>
                        </a:lnTo>
                        <a:lnTo>
                          <a:pt x="36" y="416"/>
                        </a:lnTo>
                        <a:lnTo>
                          <a:pt x="33" y="418"/>
                        </a:lnTo>
                        <a:lnTo>
                          <a:pt x="31" y="418"/>
                        </a:lnTo>
                        <a:lnTo>
                          <a:pt x="30" y="418"/>
                        </a:lnTo>
                        <a:lnTo>
                          <a:pt x="27" y="415"/>
                        </a:lnTo>
                        <a:lnTo>
                          <a:pt x="24" y="414"/>
                        </a:lnTo>
                        <a:lnTo>
                          <a:pt x="24" y="412"/>
                        </a:lnTo>
                        <a:lnTo>
                          <a:pt x="25" y="411"/>
                        </a:lnTo>
                        <a:lnTo>
                          <a:pt x="26" y="409"/>
                        </a:lnTo>
                        <a:lnTo>
                          <a:pt x="27" y="407"/>
                        </a:lnTo>
                        <a:lnTo>
                          <a:pt x="28" y="406"/>
                        </a:lnTo>
                        <a:lnTo>
                          <a:pt x="28" y="404"/>
                        </a:lnTo>
                        <a:lnTo>
                          <a:pt x="26" y="402"/>
                        </a:lnTo>
                        <a:lnTo>
                          <a:pt x="25" y="401"/>
                        </a:lnTo>
                        <a:lnTo>
                          <a:pt x="26" y="399"/>
                        </a:lnTo>
                        <a:lnTo>
                          <a:pt x="27" y="394"/>
                        </a:lnTo>
                        <a:lnTo>
                          <a:pt x="27" y="393"/>
                        </a:lnTo>
                        <a:lnTo>
                          <a:pt x="27" y="389"/>
                        </a:lnTo>
                        <a:lnTo>
                          <a:pt x="26" y="388"/>
                        </a:lnTo>
                        <a:lnTo>
                          <a:pt x="26" y="387"/>
                        </a:lnTo>
                        <a:lnTo>
                          <a:pt x="24" y="385"/>
                        </a:lnTo>
                        <a:lnTo>
                          <a:pt x="23" y="382"/>
                        </a:lnTo>
                        <a:lnTo>
                          <a:pt x="22" y="380"/>
                        </a:lnTo>
                        <a:lnTo>
                          <a:pt x="22" y="379"/>
                        </a:lnTo>
                        <a:lnTo>
                          <a:pt x="20" y="376"/>
                        </a:lnTo>
                        <a:lnTo>
                          <a:pt x="19" y="376"/>
                        </a:lnTo>
                        <a:lnTo>
                          <a:pt x="16" y="375"/>
                        </a:lnTo>
                        <a:lnTo>
                          <a:pt x="16" y="376"/>
                        </a:lnTo>
                        <a:lnTo>
                          <a:pt x="15" y="377"/>
                        </a:lnTo>
                        <a:lnTo>
                          <a:pt x="14" y="377"/>
                        </a:lnTo>
                        <a:lnTo>
                          <a:pt x="13" y="376"/>
                        </a:lnTo>
                        <a:lnTo>
                          <a:pt x="12" y="375"/>
                        </a:lnTo>
                        <a:lnTo>
                          <a:pt x="12" y="374"/>
                        </a:lnTo>
                        <a:lnTo>
                          <a:pt x="10" y="371"/>
                        </a:lnTo>
                        <a:lnTo>
                          <a:pt x="7" y="368"/>
                        </a:lnTo>
                        <a:lnTo>
                          <a:pt x="8" y="365"/>
                        </a:lnTo>
                        <a:lnTo>
                          <a:pt x="9" y="363"/>
                        </a:lnTo>
                        <a:lnTo>
                          <a:pt x="10" y="362"/>
                        </a:lnTo>
                        <a:lnTo>
                          <a:pt x="10" y="360"/>
                        </a:lnTo>
                        <a:lnTo>
                          <a:pt x="9" y="359"/>
                        </a:lnTo>
                        <a:lnTo>
                          <a:pt x="8" y="357"/>
                        </a:lnTo>
                        <a:lnTo>
                          <a:pt x="8" y="354"/>
                        </a:lnTo>
                        <a:lnTo>
                          <a:pt x="8" y="350"/>
                        </a:lnTo>
                        <a:lnTo>
                          <a:pt x="7" y="347"/>
                        </a:lnTo>
                        <a:lnTo>
                          <a:pt x="5" y="346"/>
                        </a:lnTo>
                        <a:lnTo>
                          <a:pt x="3" y="345"/>
                        </a:lnTo>
                        <a:lnTo>
                          <a:pt x="2" y="342"/>
                        </a:lnTo>
                        <a:lnTo>
                          <a:pt x="3" y="338"/>
                        </a:lnTo>
                        <a:lnTo>
                          <a:pt x="3" y="336"/>
                        </a:lnTo>
                        <a:lnTo>
                          <a:pt x="0" y="331"/>
                        </a:lnTo>
                        <a:lnTo>
                          <a:pt x="6" y="333"/>
                        </a:lnTo>
                        <a:lnTo>
                          <a:pt x="6" y="332"/>
                        </a:lnTo>
                        <a:lnTo>
                          <a:pt x="8" y="331"/>
                        </a:lnTo>
                        <a:lnTo>
                          <a:pt x="11" y="329"/>
                        </a:lnTo>
                        <a:lnTo>
                          <a:pt x="13" y="325"/>
                        </a:lnTo>
                        <a:lnTo>
                          <a:pt x="14" y="321"/>
                        </a:lnTo>
                        <a:lnTo>
                          <a:pt x="14" y="317"/>
                        </a:lnTo>
                        <a:lnTo>
                          <a:pt x="15" y="314"/>
                        </a:lnTo>
                        <a:lnTo>
                          <a:pt x="16" y="312"/>
                        </a:lnTo>
                        <a:lnTo>
                          <a:pt x="19" y="308"/>
                        </a:lnTo>
                        <a:lnTo>
                          <a:pt x="21" y="307"/>
                        </a:lnTo>
                        <a:lnTo>
                          <a:pt x="24" y="305"/>
                        </a:lnTo>
                        <a:lnTo>
                          <a:pt x="25" y="305"/>
                        </a:lnTo>
                        <a:lnTo>
                          <a:pt x="29" y="308"/>
                        </a:lnTo>
                        <a:lnTo>
                          <a:pt x="35" y="313"/>
                        </a:lnTo>
                        <a:lnTo>
                          <a:pt x="40" y="318"/>
                        </a:lnTo>
                        <a:lnTo>
                          <a:pt x="41" y="320"/>
                        </a:lnTo>
                        <a:lnTo>
                          <a:pt x="42" y="320"/>
                        </a:lnTo>
                        <a:lnTo>
                          <a:pt x="45" y="316"/>
                        </a:lnTo>
                        <a:lnTo>
                          <a:pt x="48" y="312"/>
                        </a:lnTo>
                        <a:lnTo>
                          <a:pt x="48" y="312"/>
                        </a:lnTo>
                        <a:lnTo>
                          <a:pt x="52" y="311"/>
                        </a:lnTo>
                        <a:lnTo>
                          <a:pt x="55" y="311"/>
                        </a:lnTo>
                        <a:lnTo>
                          <a:pt x="58" y="311"/>
                        </a:lnTo>
                        <a:lnTo>
                          <a:pt x="62" y="312"/>
                        </a:lnTo>
                        <a:lnTo>
                          <a:pt x="64" y="312"/>
                        </a:lnTo>
                        <a:lnTo>
                          <a:pt x="66" y="313"/>
                        </a:lnTo>
                        <a:lnTo>
                          <a:pt x="72" y="313"/>
                        </a:lnTo>
                        <a:lnTo>
                          <a:pt x="77" y="312"/>
                        </a:lnTo>
                        <a:lnTo>
                          <a:pt x="83" y="311"/>
                        </a:lnTo>
                        <a:lnTo>
                          <a:pt x="87" y="310"/>
                        </a:lnTo>
                        <a:lnTo>
                          <a:pt x="87" y="308"/>
                        </a:lnTo>
                        <a:lnTo>
                          <a:pt x="87" y="307"/>
                        </a:lnTo>
                        <a:lnTo>
                          <a:pt x="88" y="305"/>
                        </a:lnTo>
                        <a:lnTo>
                          <a:pt x="89" y="303"/>
                        </a:lnTo>
                        <a:lnTo>
                          <a:pt x="90" y="303"/>
                        </a:lnTo>
                        <a:lnTo>
                          <a:pt x="91" y="308"/>
                        </a:lnTo>
                        <a:lnTo>
                          <a:pt x="92" y="309"/>
                        </a:lnTo>
                        <a:lnTo>
                          <a:pt x="95" y="309"/>
                        </a:lnTo>
                        <a:lnTo>
                          <a:pt x="101" y="309"/>
                        </a:lnTo>
                        <a:lnTo>
                          <a:pt x="107" y="309"/>
                        </a:lnTo>
                        <a:lnTo>
                          <a:pt x="113" y="309"/>
                        </a:lnTo>
                        <a:lnTo>
                          <a:pt x="120" y="309"/>
                        </a:lnTo>
                        <a:lnTo>
                          <a:pt x="126" y="309"/>
                        </a:lnTo>
                        <a:lnTo>
                          <a:pt x="132" y="309"/>
                        </a:lnTo>
                        <a:lnTo>
                          <a:pt x="139" y="309"/>
                        </a:lnTo>
                        <a:lnTo>
                          <a:pt x="145" y="309"/>
                        </a:lnTo>
                        <a:lnTo>
                          <a:pt x="151" y="309"/>
                        </a:lnTo>
                        <a:lnTo>
                          <a:pt x="157" y="309"/>
                        </a:lnTo>
                        <a:lnTo>
                          <a:pt x="163" y="309"/>
                        </a:lnTo>
                        <a:lnTo>
                          <a:pt x="170" y="309"/>
                        </a:lnTo>
                        <a:lnTo>
                          <a:pt x="176" y="309"/>
                        </a:lnTo>
                        <a:lnTo>
                          <a:pt x="183" y="309"/>
                        </a:lnTo>
                        <a:lnTo>
                          <a:pt x="189" y="309"/>
                        </a:lnTo>
                        <a:lnTo>
                          <a:pt x="195" y="309"/>
                        </a:lnTo>
                        <a:lnTo>
                          <a:pt x="202" y="309"/>
                        </a:lnTo>
                        <a:lnTo>
                          <a:pt x="208" y="309"/>
                        </a:lnTo>
                        <a:lnTo>
                          <a:pt x="209" y="300"/>
                        </a:lnTo>
                        <a:lnTo>
                          <a:pt x="211" y="291"/>
                        </a:lnTo>
                        <a:lnTo>
                          <a:pt x="213" y="284"/>
                        </a:lnTo>
                        <a:lnTo>
                          <a:pt x="208" y="279"/>
                        </a:lnTo>
                        <a:lnTo>
                          <a:pt x="204" y="275"/>
                        </a:lnTo>
                        <a:lnTo>
                          <a:pt x="203" y="267"/>
                        </a:lnTo>
                        <a:lnTo>
                          <a:pt x="203" y="260"/>
                        </a:lnTo>
                        <a:lnTo>
                          <a:pt x="202" y="251"/>
                        </a:lnTo>
                        <a:lnTo>
                          <a:pt x="201" y="244"/>
                        </a:lnTo>
                        <a:lnTo>
                          <a:pt x="200" y="236"/>
                        </a:lnTo>
                        <a:lnTo>
                          <a:pt x="199" y="228"/>
                        </a:lnTo>
                        <a:lnTo>
                          <a:pt x="198" y="220"/>
                        </a:lnTo>
                        <a:lnTo>
                          <a:pt x="197" y="212"/>
                        </a:lnTo>
                        <a:lnTo>
                          <a:pt x="197" y="204"/>
                        </a:lnTo>
                        <a:lnTo>
                          <a:pt x="195" y="196"/>
                        </a:lnTo>
                        <a:lnTo>
                          <a:pt x="195" y="188"/>
                        </a:lnTo>
                        <a:lnTo>
                          <a:pt x="194" y="180"/>
                        </a:lnTo>
                        <a:lnTo>
                          <a:pt x="193" y="172"/>
                        </a:lnTo>
                        <a:lnTo>
                          <a:pt x="192" y="163"/>
                        </a:lnTo>
                        <a:lnTo>
                          <a:pt x="191" y="156"/>
                        </a:lnTo>
                        <a:lnTo>
                          <a:pt x="190" y="147"/>
                        </a:lnTo>
                        <a:lnTo>
                          <a:pt x="189" y="140"/>
                        </a:lnTo>
                        <a:lnTo>
                          <a:pt x="189" y="131"/>
                        </a:lnTo>
                        <a:lnTo>
                          <a:pt x="187" y="123"/>
                        </a:lnTo>
                        <a:lnTo>
                          <a:pt x="187" y="115"/>
                        </a:lnTo>
                        <a:lnTo>
                          <a:pt x="186" y="106"/>
                        </a:lnTo>
                        <a:lnTo>
                          <a:pt x="185" y="99"/>
                        </a:lnTo>
                        <a:lnTo>
                          <a:pt x="184" y="91"/>
                        </a:lnTo>
                        <a:lnTo>
                          <a:pt x="183" y="82"/>
                        </a:lnTo>
                        <a:lnTo>
                          <a:pt x="183" y="74"/>
                        </a:lnTo>
                        <a:lnTo>
                          <a:pt x="181" y="66"/>
                        </a:lnTo>
                        <a:lnTo>
                          <a:pt x="181" y="58"/>
                        </a:lnTo>
                        <a:lnTo>
                          <a:pt x="179" y="49"/>
                        </a:lnTo>
                        <a:lnTo>
                          <a:pt x="179" y="41"/>
                        </a:lnTo>
                        <a:lnTo>
                          <a:pt x="178" y="32"/>
                        </a:lnTo>
                        <a:lnTo>
                          <a:pt x="177" y="25"/>
                        </a:lnTo>
                        <a:lnTo>
                          <a:pt x="176" y="16"/>
                        </a:lnTo>
                        <a:lnTo>
                          <a:pt x="175" y="8"/>
                        </a:lnTo>
                        <a:lnTo>
                          <a:pt x="174" y="0"/>
                        </a:lnTo>
                        <a:lnTo>
                          <a:pt x="184" y="0"/>
                        </a:lnTo>
                        <a:lnTo>
                          <a:pt x="194" y="0"/>
                        </a:lnTo>
                        <a:lnTo>
                          <a:pt x="204" y="0"/>
                        </a:lnTo>
                        <a:lnTo>
                          <a:pt x="218" y="0"/>
                        </a:lnTo>
                        <a:lnTo>
                          <a:pt x="229" y="0"/>
                        </a:lnTo>
                        <a:lnTo>
                          <a:pt x="238" y="6"/>
                        </a:lnTo>
                        <a:lnTo>
                          <a:pt x="247" y="12"/>
                        </a:lnTo>
                        <a:lnTo>
                          <a:pt x="257" y="20"/>
                        </a:lnTo>
                        <a:lnTo>
                          <a:pt x="267" y="27"/>
                        </a:lnTo>
                        <a:lnTo>
                          <a:pt x="277" y="34"/>
                        </a:lnTo>
                        <a:lnTo>
                          <a:pt x="287" y="41"/>
                        </a:lnTo>
                        <a:lnTo>
                          <a:pt x="297" y="48"/>
                        </a:lnTo>
                        <a:lnTo>
                          <a:pt x="307" y="55"/>
                        </a:lnTo>
                        <a:lnTo>
                          <a:pt x="317" y="63"/>
                        </a:lnTo>
                        <a:lnTo>
                          <a:pt x="327" y="70"/>
                        </a:lnTo>
                        <a:lnTo>
                          <a:pt x="337" y="77"/>
                        </a:lnTo>
                        <a:lnTo>
                          <a:pt x="347" y="84"/>
                        </a:lnTo>
                        <a:lnTo>
                          <a:pt x="357" y="91"/>
                        </a:lnTo>
                        <a:lnTo>
                          <a:pt x="367" y="98"/>
                        </a:lnTo>
                        <a:lnTo>
                          <a:pt x="377" y="105"/>
                        </a:lnTo>
                        <a:lnTo>
                          <a:pt x="387" y="112"/>
                        </a:lnTo>
                        <a:lnTo>
                          <a:pt x="397" y="119"/>
                        </a:lnTo>
                        <a:lnTo>
                          <a:pt x="408" y="126"/>
                        </a:lnTo>
                        <a:lnTo>
                          <a:pt x="412" y="129"/>
                        </a:lnTo>
                        <a:lnTo>
                          <a:pt x="413" y="130"/>
                        </a:lnTo>
                        <a:lnTo>
                          <a:pt x="413" y="133"/>
                        </a:lnTo>
                        <a:lnTo>
                          <a:pt x="413" y="136"/>
                        </a:lnTo>
                        <a:lnTo>
                          <a:pt x="413" y="138"/>
                        </a:lnTo>
                        <a:lnTo>
                          <a:pt x="414" y="140"/>
                        </a:lnTo>
                        <a:lnTo>
                          <a:pt x="416" y="142"/>
                        </a:lnTo>
                        <a:lnTo>
                          <a:pt x="426" y="147"/>
                        </a:lnTo>
                        <a:lnTo>
                          <a:pt x="426" y="148"/>
                        </a:lnTo>
                        <a:lnTo>
                          <a:pt x="427" y="150"/>
                        </a:lnTo>
                        <a:lnTo>
                          <a:pt x="428" y="152"/>
                        </a:lnTo>
                        <a:lnTo>
                          <a:pt x="430" y="154"/>
                        </a:lnTo>
                        <a:lnTo>
                          <a:pt x="433" y="156"/>
                        </a:lnTo>
                        <a:lnTo>
                          <a:pt x="436" y="156"/>
                        </a:lnTo>
                        <a:lnTo>
                          <a:pt x="445" y="157"/>
                        </a:lnTo>
                        <a:lnTo>
                          <a:pt x="447" y="158"/>
                        </a:lnTo>
                        <a:lnTo>
                          <a:pt x="450" y="163"/>
                        </a:lnTo>
                        <a:lnTo>
                          <a:pt x="452" y="164"/>
                        </a:lnTo>
                        <a:lnTo>
                          <a:pt x="458" y="165"/>
                        </a:lnTo>
                        <a:lnTo>
                          <a:pt x="463" y="166"/>
                        </a:lnTo>
                        <a:lnTo>
                          <a:pt x="465" y="167"/>
                        </a:lnTo>
                        <a:lnTo>
                          <a:pt x="468" y="168"/>
                        </a:lnTo>
                        <a:lnTo>
                          <a:pt x="472" y="170"/>
                        </a:lnTo>
                        <a:lnTo>
                          <a:pt x="475" y="172"/>
                        </a:lnTo>
                        <a:lnTo>
                          <a:pt x="475" y="173"/>
                        </a:lnTo>
                        <a:lnTo>
                          <a:pt x="475" y="174"/>
                        </a:lnTo>
                        <a:lnTo>
                          <a:pt x="475" y="179"/>
                        </a:lnTo>
                        <a:lnTo>
                          <a:pt x="476" y="182"/>
                        </a:lnTo>
                        <a:lnTo>
                          <a:pt x="477" y="184"/>
                        </a:lnTo>
                        <a:lnTo>
                          <a:pt x="477" y="185"/>
                        </a:lnTo>
                        <a:lnTo>
                          <a:pt x="476" y="186"/>
                        </a:lnTo>
                        <a:lnTo>
                          <a:pt x="474" y="187"/>
                        </a:lnTo>
                        <a:lnTo>
                          <a:pt x="474" y="188"/>
                        </a:lnTo>
                        <a:lnTo>
                          <a:pt x="473" y="190"/>
                        </a:lnTo>
                        <a:lnTo>
                          <a:pt x="472" y="193"/>
                        </a:lnTo>
                        <a:lnTo>
                          <a:pt x="472" y="194"/>
                        </a:lnTo>
                        <a:lnTo>
                          <a:pt x="474" y="195"/>
                        </a:lnTo>
                        <a:lnTo>
                          <a:pt x="477" y="197"/>
                        </a:lnTo>
                        <a:lnTo>
                          <a:pt x="478" y="198"/>
                        </a:lnTo>
                        <a:lnTo>
                          <a:pt x="480" y="198"/>
                        </a:lnTo>
                        <a:lnTo>
                          <a:pt x="481" y="198"/>
                        </a:lnTo>
                        <a:lnTo>
                          <a:pt x="482" y="198"/>
                        </a:lnTo>
                        <a:lnTo>
                          <a:pt x="489" y="196"/>
                        </a:lnTo>
                        <a:lnTo>
                          <a:pt x="496" y="195"/>
                        </a:lnTo>
                        <a:lnTo>
                          <a:pt x="506" y="19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82" name="Freeform 1093">
                    <a:extLst>
                      <a:ext uri="{FF2B5EF4-FFF2-40B4-BE49-F238E27FC236}">
                        <a16:creationId xmlns:a16="http://schemas.microsoft.com/office/drawing/2014/main" id="{7FA520D4-DB61-2BB3-64F0-5553A12587D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995716" y="8824471"/>
                    <a:ext cx="466898" cy="510845"/>
                  </a:xfrm>
                  <a:custGeom>
                    <a:avLst/>
                    <a:gdLst>
                      <a:gd name="T0" fmla="*/ 21 w 377"/>
                      <a:gd name="T1" fmla="*/ 248 h 412"/>
                      <a:gd name="T2" fmla="*/ 341 w 377"/>
                      <a:gd name="T3" fmla="*/ 78 h 412"/>
                      <a:gd name="T4" fmla="*/ 325 w 377"/>
                      <a:gd name="T5" fmla="*/ 110 h 412"/>
                      <a:gd name="T6" fmla="*/ 330 w 377"/>
                      <a:gd name="T7" fmla="*/ 160 h 412"/>
                      <a:gd name="T8" fmla="*/ 336 w 377"/>
                      <a:gd name="T9" fmla="*/ 209 h 412"/>
                      <a:gd name="T10" fmla="*/ 341 w 377"/>
                      <a:gd name="T11" fmla="*/ 258 h 412"/>
                      <a:gd name="T12" fmla="*/ 346 w 377"/>
                      <a:gd name="T13" fmla="*/ 306 h 412"/>
                      <a:gd name="T14" fmla="*/ 351 w 377"/>
                      <a:gd name="T15" fmla="*/ 353 h 412"/>
                      <a:gd name="T16" fmla="*/ 349 w 377"/>
                      <a:gd name="T17" fmla="*/ 387 h 412"/>
                      <a:gd name="T18" fmla="*/ 310 w 377"/>
                      <a:gd name="T19" fmla="*/ 387 h 412"/>
                      <a:gd name="T20" fmla="*/ 273 w 377"/>
                      <a:gd name="T21" fmla="*/ 387 h 412"/>
                      <a:gd name="T22" fmla="*/ 239 w 377"/>
                      <a:gd name="T23" fmla="*/ 387 h 412"/>
                      <a:gd name="T24" fmla="*/ 234 w 377"/>
                      <a:gd name="T25" fmla="*/ 386 h 412"/>
                      <a:gd name="T26" fmla="*/ 211 w 377"/>
                      <a:gd name="T27" fmla="*/ 390 h 412"/>
                      <a:gd name="T28" fmla="*/ 195 w 377"/>
                      <a:gd name="T29" fmla="*/ 390 h 412"/>
                      <a:gd name="T30" fmla="*/ 176 w 377"/>
                      <a:gd name="T31" fmla="*/ 386 h 412"/>
                      <a:gd name="T32" fmla="*/ 162 w 377"/>
                      <a:gd name="T33" fmla="*/ 392 h 412"/>
                      <a:gd name="T34" fmla="*/ 153 w 377"/>
                      <a:gd name="T35" fmla="*/ 410 h 412"/>
                      <a:gd name="T36" fmla="*/ 139 w 377"/>
                      <a:gd name="T37" fmla="*/ 402 h 412"/>
                      <a:gd name="T38" fmla="*/ 130 w 377"/>
                      <a:gd name="T39" fmla="*/ 394 h 412"/>
                      <a:gd name="T40" fmla="*/ 123 w 377"/>
                      <a:gd name="T41" fmla="*/ 386 h 412"/>
                      <a:gd name="T42" fmla="*/ 116 w 377"/>
                      <a:gd name="T43" fmla="*/ 376 h 412"/>
                      <a:gd name="T44" fmla="*/ 110 w 377"/>
                      <a:gd name="T45" fmla="*/ 367 h 412"/>
                      <a:gd name="T46" fmla="*/ 100 w 377"/>
                      <a:gd name="T47" fmla="*/ 367 h 412"/>
                      <a:gd name="T48" fmla="*/ 85 w 377"/>
                      <a:gd name="T49" fmla="*/ 353 h 412"/>
                      <a:gd name="T50" fmla="*/ 63 w 377"/>
                      <a:gd name="T51" fmla="*/ 350 h 412"/>
                      <a:gd name="T52" fmla="*/ 52 w 377"/>
                      <a:gd name="T53" fmla="*/ 353 h 412"/>
                      <a:gd name="T54" fmla="*/ 30 w 377"/>
                      <a:gd name="T55" fmla="*/ 354 h 412"/>
                      <a:gd name="T56" fmla="*/ 20 w 377"/>
                      <a:gd name="T57" fmla="*/ 365 h 412"/>
                      <a:gd name="T58" fmla="*/ 19 w 377"/>
                      <a:gd name="T59" fmla="*/ 352 h 412"/>
                      <a:gd name="T60" fmla="*/ 30 w 377"/>
                      <a:gd name="T61" fmla="*/ 291 h 412"/>
                      <a:gd name="T62" fmla="*/ 19 w 377"/>
                      <a:gd name="T63" fmla="*/ 263 h 412"/>
                      <a:gd name="T64" fmla="*/ 26 w 377"/>
                      <a:gd name="T65" fmla="*/ 238 h 412"/>
                      <a:gd name="T66" fmla="*/ 17 w 377"/>
                      <a:gd name="T67" fmla="*/ 222 h 412"/>
                      <a:gd name="T68" fmla="*/ 4 w 377"/>
                      <a:gd name="T69" fmla="*/ 208 h 412"/>
                      <a:gd name="T70" fmla="*/ 4 w 377"/>
                      <a:gd name="T71" fmla="*/ 200 h 412"/>
                      <a:gd name="T72" fmla="*/ 43 w 377"/>
                      <a:gd name="T73" fmla="*/ 200 h 412"/>
                      <a:gd name="T74" fmla="*/ 85 w 377"/>
                      <a:gd name="T75" fmla="*/ 200 h 412"/>
                      <a:gd name="T76" fmla="*/ 125 w 377"/>
                      <a:gd name="T77" fmla="*/ 200 h 412"/>
                      <a:gd name="T78" fmla="*/ 124 w 377"/>
                      <a:gd name="T79" fmla="*/ 173 h 412"/>
                      <a:gd name="T80" fmla="*/ 120 w 377"/>
                      <a:gd name="T81" fmla="*/ 153 h 412"/>
                      <a:gd name="T82" fmla="*/ 137 w 377"/>
                      <a:gd name="T83" fmla="*/ 136 h 412"/>
                      <a:gd name="T84" fmla="*/ 155 w 377"/>
                      <a:gd name="T85" fmla="*/ 126 h 412"/>
                      <a:gd name="T86" fmla="*/ 155 w 377"/>
                      <a:gd name="T87" fmla="*/ 99 h 412"/>
                      <a:gd name="T88" fmla="*/ 155 w 377"/>
                      <a:gd name="T89" fmla="*/ 71 h 412"/>
                      <a:gd name="T90" fmla="*/ 155 w 377"/>
                      <a:gd name="T91" fmla="*/ 45 h 412"/>
                      <a:gd name="T92" fmla="*/ 189 w 377"/>
                      <a:gd name="T93" fmla="*/ 45 h 412"/>
                      <a:gd name="T94" fmla="*/ 223 w 377"/>
                      <a:gd name="T95" fmla="*/ 45 h 412"/>
                      <a:gd name="T96" fmla="*/ 257 w 377"/>
                      <a:gd name="T97" fmla="*/ 45 h 412"/>
                      <a:gd name="T98" fmla="*/ 257 w 377"/>
                      <a:gd name="T99" fmla="*/ 6 h 412"/>
                      <a:gd name="T100" fmla="*/ 287 w 377"/>
                      <a:gd name="T101" fmla="*/ 19 h 412"/>
                      <a:gd name="T102" fmla="*/ 321 w 377"/>
                      <a:gd name="T103" fmla="*/ 42 h 412"/>
                      <a:gd name="T104" fmla="*/ 355 w 377"/>
                      <a:gd name="T105" fmla="*/ 63 h 4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377" h="412">
                        <a:moveTo>
                          <a:pt x="22" y="252"/>
                        </a:moveTo>
                        <a:lnTo>
                          <a:pt x="20" y="256"/>
                        </a:lnTo>
                        <a:lnTo>
                          <a:pt x="19" y="254"/>
                        </a:lnTo>
                        <a:lnTo>
                          <a:pt x="19" y="252"/>
                        </a:lnTo>
                        <a:lnTo>
                          <a:pt x="20" y="249"/>
                        </a:lnTo>
                        <a:lnTo>
                          <a:pt x="21" y="248"/>
                        </a:lnTo>
                        <a:lnTo>
                          <a:pt x="22" y="247"/>
                        </a:lnTo>
                        <a:lnTo>
                          <a:pt x="22" y="252"/>
                        </a:lnTo>
                        <a:close/>
                        <a:moveTo>
                          <a:pt x="376" y="78"/>
                        </a:moveTo>
                        <a:lnTo>
                          <a:pt x="365" y="78"/>
                        </a:lnTo>
                        <a:lnTo>
                          <a:pt x="351" y="78"/>
                        </a:lnTo>
                        <a:lnTo>
                          <a:pt x="341" y="78"/>
                        </a:lnTo>
                        <a:lnTo>
                          <a:pt x="331" y="78"/>
                        </a:lnTo>
                        <a:lnTo>
                          <a:pt x="321" y="78"/>
                        </a:lnTo>
                        <a:lnTo>
                          <a:pt x="322" y="86"/>
                        </a:lnTo>
                        <a:lnTo>
                          <a:pt x="323" y="94"/>
                        </a:lnTo>
                        <a:lnTo>
                          <a:pt x="324" y="103"/>
                        </a:lnTo>
                        <a:lnTo>
                          <a:pt x="325" y="110"/>
                        </a:lnTo>
                        <a:lnTo>
                          <a:pt x="326" y="119"/>
                        </a:lnTo>
                        <a:lnTo>
                          <a:pt x="326" y="127"/>
                        </a:lnTo>
                        <a:lnTo>
                          <a:pt x="328" y="136"/>
                        </a:lnTo>
                        <a:lnTo>
                          <a:pt x="328" y="144"/>
                        </a:lnTo>
                        <a:lnTo>
                          <a:pt x="330" y="152"/>
                        </a:lnTo>
                        <a:lnTo>
                          <a:pt x="330" y="160"/>
                        </a:lnTo>
                        <a:lnTo>
                          <a:pt x="331" y="169"/>
                        </a:lnTo>
                        <a:lnTo>
                          <a:pt x="332" y="177"/>
                        </a:lnTo>
                        <a:lnTo>
                          <a:pt x="333" y="184"/>
                        </a:lnTo>
                        <a:lnTo>
                          <a:pt x="334" y="193"/>
                        </a:lnTo>
                        <a:lnTo>
                          <a:pt x="334" y="201"/>
                        </a:lnTo>
                        <a:lnTo>
                          <a:pt x="336" y="209"/>
                        </a:lnTo>
                        <a:lnTo>
                          <a:pt x="336" y="218"/>
                        </a:lnTo>
                        <a:lnTo>
                          <a:pt x="337" y="225"/>
                        </a:lnTo>
                        <a:lnTo>
                          <a:pt x="338" y="234"/>
                        </a:lnTo>
                        <a:lnTo>
                          <a:pt x="339" y="241"/>
                        </a:lnTo>
                        <a:lnTo>
                          <a:pt x="340" y="250"/>
                        </a:lnTo>
                        <a:lnTo>
                          <a:pt x="341" y="258"/>
                        </a:lnTo>
                        <a:lnTo>
                          <a:pt x="342" y="266"/>
                        </a:lnTo>
                        <a:lnTo>
                          <a:pt x="342" y="274"/>
                        </a:lnTo>
                        <a:lnTo>
                          <a:pt x="344" y="282"/>
                        </a:lnTo>
                        <a:lnTo>
                          <a:pt x="344" y="290"/>
                        </a:lnTo>
                        <a:lnTo>
                          <a:pt x="345" y="298"/>
                        </a:lnTo>
                        <a:lnTo>
                          <a:pt x="346" y="306"/>
                        </a:lnTo>
                        <a:lnTo>
                          <a:pt x="347" y="314"/>
                        </a:lnTo>
                        <a:lnTo>
                          <a:pt x="348" y="322"/>
                        </a:lnTo>
                        <a:lnTo>
                          <a:pt x="349" y="329"/>
                        </a:lnTo>
                        <a:lnTo>
                          <a:pt x="350" y="338"/>
                        </a:lnTo>
                        <a:lnTo>
                          <a:pt x="350" y="345"/>
                        </a:lnTo>
                        <a:lnTo>
                          <a:pt x="351" y="353"/>
                        </a:lnTo>
                        <a:lnTo>
                          <a:pt x="355" y="357"/>
                        </a:lnTo>
                        <a:lnTo>
                          <a:pt x="360" y="362"/>
                        </a:lnTo>
                        <a:lnTo>
                          <a:pt x="358" y="369"/>
                        </a:lnTo>
                        <a:lnTo>
                          <a:pt x="356" y="378"/>
                        </a:lnTo>
                        <a:lnTo>
                          <a:pt x="355" y="387"/>
                        </a:lnTo>
                        <a:lnTo>
                          <a:pt x="349" y="387"/>
                        </a:lnTo>
                        <a:lnTo>
                          <a:pt x="342" y="387"/>
                        </a:lnTo>
                        <a:lnTo>
                          <a:pt x="336" y="387"/>
                        </a:lnTo>
                        <a:lnTo>
                          <a:pt x="330" y="387"/>
                        </a:lnTo>
                        <a:lnTo>
                          <a:pt x="323" y="387"/>
                        </a:lnTo>
                        <a:lnTo>
                          <a:pt x="317" y="387"/>
                        </a:lnTo>
                        <a:lnTo>
                          <a:pt x="310" y="387"/>
                        </a:lnTo>
                        <a:lnTo>
                          <a:pt x="304" y="387"/>
                        </a:lnTo>
                        <a:lnTo>
                          <a:pt x="298" y="387"/>
                        </a:lnTo>
                        <a:lnTo>
                          <a:pt x="292" y="387"/>
                        </a:lnTo>
                        <a:lnTo>
                          <a:pt x="286" y="387"/>
                        </a:lnTo>
                        <a:lnTo>
                          <a:pt x="279" y="387"/>
                        </a:lnTo>
                        <a:lnTo>
                          <a:pt x="273" y="387"/>
                        </a:lnTo>
                        <a:lnTo>
                          <a:pt x="267" y="387"/>
                        </a:lnTo>
                        <a:lnTo>
                          <a:pt x="261" y="387"/>
                        </a:lnTo>
                        <a:lnTo>
                          <a:pt x="254" y="387"/>
                        </a:lnTo>
                        <a:lnTo>
                          <a:pt x="248" y="387"/>
                        </a:lnTo>
                        <a:lnTo>
                          <a:pt x="243" y="387"/>
                        </a:lnTo>
                        <a:lnTo>
                          <a:pt x="239" y="387"/>
                        </a:lnTo>
                        <a:lnTo>
                          <a:pt x="238" y="386"/>
                        </a:lnTo>
                        <a:lnTo>
                          <a:pt x="237" y="381"/>
                        </a:lnTo>
                        <a:lnTo>
                          <a:pt x="236" y="381"/>
                        </a:lnTo>
                        <a:lnTo>
                          <a:pt x="235" y="383"/>
                        </a:lnTo>
                        <a:lnTo>
                          <a:pt x="234" y="385"/>
                        </a:lnTo>
                        <a:lnTo>
                          <a:pt x="234" y="386"/>
                        </a:lnTo>
                        <a:lnTo>
                          <a:pt x="234" y="388"/>
                        </a:lnTo>
                        <a:lnTo>
                          <a:pt x="230" y="389"/>
                        </a:lnTo>
                        <a:lnTo>
                          <a:pt x="225" y="390"/>
                        </a:lnTo>
                        <a:lnTo>
                          <a:pt x="219" y="391"/>
                        </a:lnTo>
                        <a:lnTo>
                          <a:pt x="213" y="391"/>
                        </a:lnTo>
                        <a:lnTo>
                          <a:pt x="211" y="390"/>
                        </a:lnTo>
                        <a:lnTo>
                          <a:pt x="209" y="390"/>
                        </a:lnTo>
                        <a:lnTo>
                          <a:pt x="205" y="389"/>
                        </a:lnTo>
                        <a:lnTo>
                          <a:pt x="202" y="389"/>
                        </a:lnTo>
                        <a:lnTo>
                          <a:pt x="199" y="389"/>
                        </a:lnTo>
                        <a:lnTo>
                          <a:pt x="195" y="390"/>
                        </a:lnTo>
                        <a:lnTo>
                          <a:pt x="195" y="390"/>
                        </a:lnTo>
                        <a:lnTo>
                          <a:pt x="192" y="394"/>
                        </a:lnTo>
                        <a:lnTo>
                          <a:pt x="189" y="398"/>
                        </a:lnTo>
                        <a:lnTo>
                          <a:pt x="188" y="398"/>
                        </a:lnTo>
                        <a:lnTo>
                          <a:pt x="187" y="396"/>
                        </a:lnTo>
                        <a:lnTo>
                          <a:pt x="182" y="391"/>
                        </a:lnTo>
                        <a:lnTo>
                          <a:pt x="176" y="386"/>
                        </a:lnTo>
                        <a:lnTo>
                          <a:pt x="172" y="383"/>
                        </a:lnTo>
                        <a:lnTo>
                          <a:pt x="171" y="383"/>
                        </a:lnTo>
                        <a:lnTo>
                          <a:pt x="168" y="385"/>
                        </a:lnTo>
                        <a:lnTo>
                          <a:pt x="166" y="386"/>
                        </a:lnTo>
                        <a:lnTo>
                          <a:pt x="163" y="390"/>
                        </a:lnTo>
                        <a:lnTo>
                          <a:pt x="162" y="392"/>
                        </a:lnTo>
                        <a:lnTo>
                          <a:pt x="161" y="395"/>
                        </a:lnTo>
                        <a:lnTo>
                          <a:pt x="161" y="399"/>
                        </a:lnTo>
                        <a:lnTo>
                          <a:pt x="160" y="403"/>
                        </a:lnTo>
                        <a:lnTo>
                          <a:pt x="158" y="407"/>
                        </a:lnTo>
                        <a:lnTo>
                          <a:pt x="155" y="409"/>
                        </a:lnTo>
                        <a:lnTo>
                          <a:pt x="153" y="410"/>
                        </a:lnTo>
                        <a:lnTo>
                          <a:pt x="153" y="411"/>
                        </a:lnTo>
                        <a:lnTo>
                          <a:pt x="147" y="409"/>
                        </a:lnTo>
                        <a:lnTo>
                          <a:pt x="147" y="408"/>
                        </a:lnTo>
                        <a:lnTo>
                          <a:pt x="144" y="407"/>
                        </a:lnTo>
                        <a:lnTo>
                          <a:pt x="142" y="403"/>
                        </a:lnTo>
                        <a:lnTo>
                          <a:pt x="139" y="402"/>
                        </a:lnTo>
                        <a:lnTo>
                          <a:pt x="136" y="401"/>
                        </a:lnTo>
                        <a:lnTo>
                          <a:pt x="133" y="399"/>
                        </a:lnTo>
                        <a:lnTo>
                          <a:pt x="132" y="397"/>
                        </a:lnTo>
                        <a:lnTo>
                          <a:pt x="131" y="396"/>
                        </a:lnTo>
                        <a:lnTo>
                          <a:pt x="130" y="395"/>
                        </a:lnTo>
                        <a:lnTo>
                          <a:pt x="130" y="394"/>
                        </a:lnTo>
                        <a:lnTo>
                          <a:pt x="130" y="394"/>
                        </a:lnTo>
                        <a:lnTo>
                          <a:pt x="130" y="392"/>
                        </a:lnTo>
                        <a:lnTo>
                          <a:pt x="127" y="388"/>
                        </a:lnTo>
                        <a:lnTo>
                          <a:pt x="125" y="387"/>
                        </a:lnTo>
                        <a:lnTo>
                          <a:pt x="124" y="387"/>
                        </a:lnTo>
                        <a:lnTo>
                          <a:pt x="123" y="386"/>
                        </a:lnTo>
                        <a:lnTo>
                          <a:pt x="122" y="386"/>
                        </a:lnTo>
                        <a:lnTo>
                          <a:pt x="122" y="385"/>
                        </a:lnTo>
                        <a:lnTo>
                          <a:pt x="121" y="384"/>
                        </a:lnTo>
                        <a:lnTo>
                          <a:pt x="119" y="383"/>
                        </a:lnTo>
                        <a:lnTo>
                          <a:pt x="117" y="381"/>
                        </a:lnTo>
                        <a:lnTo>
                          <a:pt x="116" y="376"/>
                        </a:lnTo>
                        <a:lnTo>
                          <a:pt x="115" y="372"/>
                        </a:lnTo>
                        <a:lnTo>
                          <a:pt x="113" y="369"/>
                        </a:lnTo>
                        <a:lnTo>
                          <a:pt x="111" y="368"/>
                        </a:lnTo>
                        <a:lnTo>
                          <a:pt x="111" y="368"/>
                        </a:lnTo>
                        <a:lnTo>
                          <a:pt x="110" y="367"/>
                        </a:lnTo>
                        <a:lnTo>
                          <a:pt x="110" y="367"/>
                        </a:lnTo>
                        <a:lnTo>
                          <a:pt x="108" y="367"/>
                        </a:lnTo>
                        <a:lnTo>
                          <a:pt x="106" y="367"/>
                        </a:lnTo>
                        <a:lnTo>
                          <a:pt x="104" y="367"/>
                        </a:lnTo>
                        <a:lnTo>
                          <a:pt x="103" y="366"/>
                        </a:lnTo>
                        <a:lnTo>
                          <a:pt x="102" y="366"/>
                        </a:lnTo>
                        <a:lnTo>
                          <a:pt x="100" y="367"/>
                        </a:lnTo>
                        <a:lnTo>
                          <a:pt x="98" y="366"/>
                        </a:lnTo>
                        <a:lnTo>
                          <a:pt x="97" y="365"/>
                        </a:lnTo>
                        <a:lnTo>
                          <a:pt x="95" y="363"/>
                        </a:lnTo>
                        <a:lnTo>
                          <a:pt x="95" y="361"/>
                        </a:lnTo>
                        <a:lnTo>
                          <a:pt x="92" y="358"/>
                        </a:lnTo>
                        <a:lnTo>
                          <a:pt x="85" y="353"/>
                        </a:lnTo>
                        <a:lnTo>
                          <a:pt x="78" y="350"/>
                        </a:lnTo>
                        <a:lnTo>
                          <a:pt x="70" y="351"/>
                        </a:lnTo>
                        <a:lnTo>
                          <a:pt x="66" y="350"/>
                        </a:lnTo>
                        <a:lnTo>
                          <a:pt x="65" y="350"/>
                        </a:lnTo>
                        <a:lnTo>
                          <a:pt x="64" y="350"/>
                        </a:lnTo>
                        <a:lnTo>
                          <a:pt x="63" y="350"/>
                        </a:lnTo>
                        <a:lnTo>
                          <a:pt x="62" y="351"/>
                        </a:lnTo>
                        <a:lnTo>
                          <a:pt x="61" y="350"/>
                        </a:lnTo>
                        <a:lnTo>
                          <a:pt x="61" y="351"/>
                        </a:lnTo>
                        <a:lnTo>
                          <a:pt x="61" y="352"/>
                        </a:lnTo>
                        <a:lnTo>
                          <a:pt x="57" y="353"/>
                        </a:lnTo>
                        <a:lnTo>
                          <a:pt x="52" y="353"/>
                        </a:lnTo>
                        <a:lnTo>
                          <a:pt x="48" y="353"/>
                        </a:lnTo>
                        <a:lnTo>
                          <a:pt x="45" y="355"/>
                        </a:lnTo>
                        <a:lnTo>
                          <a:pt x="40" y="356"/>
                        </a:lnTo>
                        <a:lnTo>
                          <a:pt x="35" y="356"/>
                        </a:lnTo>
                        <a:lnTo>
                          <a:pt x="31" y="355"/>
                        </a:lnTo>
                        <a:lnTo>
                          <a:pt x="30" y="354"/>
                        </a:lnTo>
                        <a:lnTo>
                          <a:pt x="28" y="354"/>
                        </a:lnTo>
                        <a:lnTo>
                          <a:pt x="26" y="355"/>
                        </a:lnTo>
                        <a:lnTo>
                          <a:pt x="24" y="357"/>
                        </a:lnTo>
                        <a:lnTo>
                          <a:pt x="22" y="361"/>
                        </a:lnTo>
                        <a:lnTo>
                          <a:pt x="21" y="364"/>
                        </a:lnTo>
                        <a:lnTo>
                          <a:pt x="20" y="365"/>
                        </a:lnTo>
                        <a:lnTo>
                          <a:pt x="19" y="368"/>
                        </a:lnTo>
                        <a:lnTo>
                          <a:pt x="17" y="373"/>
                        </a:lnTo>
                        <a:lnTo>
                          <a:pt x="17" y="376"/>
                        </a:lnTo>
                        <a:lnTo>
                          <a:pt x="17" y="362"/>
                        </a:lnTo>
                        <a:lnTo>
                          <a:pt x="18" y="357"/>
                        </a:lnTo>
                        <a:lnTo>
                          <a:pt x="19" y="352"/>
                        </a:lnTo>
                        <a:lnTo>
                          <a:pt x="22" y="342"/>
                        </a:lnTo>
                        <a:lnTo>
                          <a:pt x="27" y="333"/>
                        </a:lnTo>
                        <a:lnTo>
                          <a:pt x="31" y="322"/>
                        </a:lnTo>
                        <a:lnTo>
                          <a:pt x="32" y="311"/>
                        </a:lnTo>
                        <a:lnTo>
                          <a:pt x="32" y="300"/>
                        </a:lnTo>
                        <a:lnTo>
                          <a:pt x="30" y="291"/>
                        </a:lnTo>
                        <a:lnTo>
                          <a:pt x="29" y="284"/>
                        </a:lnTo>
                        <a:lnTo>
                          <a:pt x="27" y="275"/>
                        </a:lnTo>
                        <a:lnTo>
                          <a:pt x="24" y="270"/>
                        </a:lnTo>
                        <a:lnTo>
                          <a:pt x="19" y="266"/>
                        </a:lnTo>
                        <a:lnTo>
                          <a:pt x="17" y="263"/>
                        </a:lnTo>
                        <a:lnTo>
                          <a:pt x="19" y="263"/>
                        </a:lnTo>
                        <a:lnTo>
                          <a:pt x="22" y="262"/>
                        </a:lnTo>
                        <a:lnTo>
                          <a:pt x="24" y="259"/>
                        </a:lnTo>
                        <a:lnTo>
                          <a:pt x="20" y="260"/>
                        </a:lnTo>
                        <a:lnTo>
                          <a:pt x="24" y="250"/>
                        </a:lnTo>
                        <a:lnTo>
                          <a:pt x="26" y="243"/>
                        </a:lnTo>
                        <a:lnTo>
                          <a:pt x="26" y="238"/>
                        </a:lnTo>
                        <a:lnTo>
                          <a:pt x="27" y="235"/>
                        </a:lnTo>
                        <a:lnTo>
                          <a:pt x="23" y="229"/>
                        </a:lnTo>
                        <a:lnTo>
                          <a:pt x="20" y="222"/>
                        </a:lnTo>
                        <a:lnTo>
                          <a:pt x="19" y="221"/>
                        </a:lnTo>
                        <a:lnTo>
                          <a:pt x="17" y="220"/>
                        </a:lnTo>
                        <a:lnTo>
                          <a:pt x="17" y="222"/>
                        </a:lnTo>
                        <a:lnTo>
                          <a:pt x="16" y="223"/>
                        </a:lnTo>
                        <a:lnTo>
                          <a:pt x="14" y="223"/>
                        </a:lnTo>
                        <a:lnTo>
                          <a:pt x="11" y="217"/>
                        </a:lnTo>
                        <a:lnTo>
                          <a:pt x="7" y="208"/>
                        </a:lnTo>
                        <a:lnTo>
                          <a:pt x="5" y="207"/>
                        </a:lnTo>
                        <a:lnTo>
                          <a:pt x="4" y="208"/>
                        </a:lnTo>
                        <a:lnTo>
                          <a:pt x="3" y="209"/>
                        </a:lnTo>
                        <a:lnTo>
                          <a:pt x="1" y="217"/>
                        </a:lnTo>
                        <a:lnTo>
                          <a:pt x="0" y="214"/>
                        </a:lnTo>
                        <a:lnTo>
                          <a:pt x="1" y="210"/>
                        </a:lnTo>
                        <a:lnTo>
                          <a:pt x="2" y="206"/>
                        </a:lnTo>
                        <a:lnTo>
                          <a:pt x="4" y="200"/>
                        </a:lnTo>
                        <a:lnTo>
                          <a:pt x="8" y="200"/>
                        </a:lnTo>
                        <a:lnTo>
                          <a:pt x="15" y="200"/>
                        </a:lnTo>
                        <a:lnTo>
                          <a:pt x="22" y="200"/>
                        </a:lnTo>
                        <a:lnTo>
                          <a:pt x="29" y="200"/>
                        </a:lnTo>
                        <a:lnTo>
                          <a:pt x="36" y="200"/>
                        </a:lnTo>
                        <a:lnTo>
                          <a:pt x="43" y="200"/>
                        </a:lnTo>
                        <a:lnTo>
                          <a:pt x="50" y="200"/>
                        </a:lnTo>
                        <a:lnTo>
                          <a:pt x="57" y="200"/>
                        </a:lnTo>
                        <a:lnTo>
                          <a:pt x="64" y="200"/>
                        </a:lnTo>
                        <a:lnTo>
                          <a:pt x="71" y="200"/>
                        </a:lnTo>
                        <a:lnTo>
                          <a:pt x="78" y="200"/>
                        </a:lnTo>
                        <a:lnTo>
                          <a:pt x="85" y="200"/>
                        </a:lnTo>
                        <a:lnTo>
                          <a:pt x="92" y="200"/>
                        </a:lnTo>
                        <a:lnTo>
                          <a:pt x="99" y="200"/>
                        </a:lnTo>
                        <a:lnTo>
                          <a:pt x="106" y="200"/>
                        </a:lnTo>
                        <a:lnTo>
                          <a:pt x="113" y="200"/>
                        </a:lnTo>
                        <a:lnTo>
                          <a:pt x="120" y="200"/>
                        </a:lnTo>
                        <a:lnTo>
                          <a:pt x="125" y="200"/>
                        </a:lnTo>
                        <a:lnTo>
                          <a:pt x="125" y="195"/>
                        </a:lnTo>
                        <a:lnTo>
                          <a:pt x="124" y="192"/>
                        </a:lnTo>
                        <a:lnTo>
                          <a:pt x="124" y="187"/>
                        </a:lnTo>
                        <a:lnTo>
                          <a:pt x="124" y="183"/>
                        </a:lnTo>
                        <a:lnTo>
                          <a:pt x="124" y="178"/>
                        </a:lnTo>
                        <a:lnTo>
                          <a:pt x="124" y="173"/>
                        </a:lnTo>
                        <a:lnTo>
                          <a:pt x="123" y="169"/>
                        </a:lnTo>
                        <a:lnTo>
                          <a:pt x="123" y="165"/>
                        </a:lnTo>
                        <a:lnTo>
                          <a:pt x="122" y="161"/>
                        </a:lnTo>
                        <a:lnTo>
                          <a:pt x="122" y="160"/>
                        </a:lnTo>
                        <a:lnTo>
                          <a:pt x="120" y="155"/>
                        </a:lnTo>
                        <a:lnTo>
                          <a:pt x="120" y="153"/>
                        </a:lnTo>
                        <a:lnTo>
                          <a:pt x="120" y="151"/>
                        </a:lnTo>
                        <a:lnTo>
                          <a:pt x="122" y="149"/>
                        </a:lnTo>
                        <a:lnTo>
                          <a:pt x="124" y="145"/>
                        </a:lnTo>
                        <a:lnTo>
                          <a:pt x="128" y="142"/>
                        </a:lnTo>
                        <a:lnTo>
                          <a:pt x="133" y="138"/>
                        </a:lnTo>
                        <a:lnTo>
                          <a:pt x="137" y="136"/>
                        </a:lnTo>
                        <a:lnTo>
                          <a:pt x="139" y="135"/>
                        </a:lnTo>
                        <a:lnTo>
                          <a:pt x="144" y="134"/>
                        </a:lnTo>
                        <a:lnTo>
                          <a:pt x="149" y="132"/>
                        </a:lnTo>
                        <a:lnTo>
                          <a:pt x="153" y="130"/>
                        </a:lnTo>
                        <a:lnTo>
                          <a:pt x="155" y="130"/>
                        </a:lnTo>
                        <a:lnTo>
                          <a:pt x="155" y="126"/>
                        </a:lnTo>
                        <a:lnTo>
                          <a:pt x="155" y="121"/>
                        </a:lnTo>
                        <a:lnTo>
                          <a:pt x="155" y="117"/>
                        </a:lnTo>
                        <a:lnTo>
                          <a:pt x="155" y="112"/>
                        </a:lnTo>
                        <a:lnTo>
                          <a:pt x="155" y="108"/>
                        </a:lnTo>
                        <a:lnTo>
                          <a:pt x="155" y="103"/>
                        </a:lnTo>
                        <a:lnTo>
                          <a:pt x="155" y="99"/>
                        </a:lnTo>
                        <a:lnTo>
                          <a:pt x="155" y="94"/>
                        </a:lnTo>
                        <a:lnTo>
                          <a:pt x="155" y="90"/>
                        </a:lnTo>
                        <a:lnTo>
                          <a:pt x="155" y="85"/>
                        </a:lnTo>
                        <a:lnTo>
                          <a:pt x="155" y="81"/>
                        </a:lnTo>
                        <a:lnTo>
                          <a:pt x="155" y="76"/>
                        </a:lnTo>
                        <a:lnTo>
                          <a:pt x="155" y="71"/>
                        </a:lnTo>
                        <a:lnTo>
                          <a:pt x="155" y="67"/>
                        </a:lnTo>
                        <a:lnTo>
                          <a:pt x="155" y="62"/>
                        </a:lnTo>
                        <a:lnTo>
                          <a:pt x="155" y="57"/>
                        </a:lnTo>
                        <a:lnTo>
                          <a:pt x="155" y="53"/>
                        </a:lnTo>
                        <a:lnTo>
                          <a:pt x="155" y="48"/>
                        </a:lnTo>
                        <a:lnTo>
                          <a:pt x="155" y="45"/>
                        </a:lnTo>
                        <a:lnTo>
                          <a:pt x="160" y="45"/>
                        </a:lnTo>
                        <a:lnTo>
                          <a:pt x="166" y="45"/>
                        </a:lnTo>
                        <a:lnTo>
                          <a:pt x="171" y="45"/>
                        </a:lnTo>
                        <a:lnTo>
                          <a:pt x="177" y="45"/>
                        </a:lnTo>
                        <a:lnTo>
                          <a:pt x="183" y="45"/>
                        </a:lnTo>
                        <a:lnTo>
                          <a:pt x="189" y="45"/>
                        </a:lnTo>
                        <a:lnTo>
                          <a:pt x="194" y="45"/>
                        </a:lnTo>
                        <a:lnTo>
                          <a:pt x="200" y="45"/>
                        </a:lnTo>
                        <a:lnTo>
                          <a:pt x="206" y="45"/>
                        </a:lnTo>
                        <a:lnTo>
                          <a:pt x="211" y="45"/>
                        </a:lnTo>
                        <a:lnTo>
                          <a:pt x="217" y="45"/>
                        </a:lnTo>
                        <a:lnTo>
                          <a:pt x="223" y="45"/>
                        </a:lnTo>
                        <a:lnTo>
                          <a:pt x="229" y="45"/>
                        </a:lnTo>
                        <a:lnTo>
                          <a:pt x="234" y="45"/>
                        </a:lnTo>
                        <a:lnTo>
                          <a:pt x="240" y="45"/>
                        </a:lnTo>
                        <a:lnTo>
                          <a:pt x="246" y="45"/>
                        </a:lnTo>
                        <a:lnTo>
                          <a:pt x="251" y="45"/>
                        </a:lnTo>
                        <a:lnTo>
                          <a:pt x="257" y="45"/>
                        </a:lnTo>
                        <a:lnTo>
                          <a:pt x="257" y="40"/>
                        </a:lnTo>
                        <a:lnTo>
                          <a:pt x="257" y="35"/>
                        </a:lnTo>
                        <a:lnTo>
                          <a:pt x="257" y="27"/>
                        </a:lnTo>
                        <a:lnTo>
                          <a:pt x="257" y="19"/>
                        </a:lnTo>
                        <a:lnTo>
                          <a:pt x="257" y="13"/>
                        </a:lnTo>
                        <a:lnTo>
                          <a:pt x="257" y="6"/>
                        </a:lnTo>
                        <a:lnTo>
                          <a:pt x="257" y="0"/>
                        </a:lnTo>
                        <a:lnTo>
                          <a:pt x="263" y="4"/>
                        </a:lnTo>
                        <a:lnTo>
                          <a:pt x="269" y="8"/>
                        </a:lnTo>
                        <a:lnTo>
                          <a:pt x="275" y="11"/>
                        </a:lnTo>
                        <a:lnTo>
                          <a:pt x="281" y="16"/>
                        </a:lnTo>
                        <a:lnTo>
                          <a:pt x="287" y="19"/>
                        </a:lnTo>
                        <a:lnTo>
                          <a:pt x="292" y="23"/>
                        </a:lnTo>
                        <a:lnTo>
                          <a:pt x="298" y="27"/>
                        </a:lnTo>
                        <a:lnTo>
                          <a:pt x="304" y="30"/>
                        </a:lnTo>
                        <a:lnTo>
                          <a:pt x="309" y="34"/>
                        </a:lnTo>
                        <a:lnTo>
                          <a:pt x="315" y="39"/>
                        </a:lnTo>
                        <a:lnTo>
                          <a:pt x="321" y="42"/>
                        </a:lnTo>
                        <a:lnTo>
                          <a:pt x="327" y="46"/>
                        </a:lnTo>
                        <a:lnTo>
                          <a:pt x="333" y="50"/>
                        </a:lnTo>
                        <a:lnTo>
                          <a:pt x="338" y="53"/>
                        </a:lnTo>
                        <a:lnTo>
                          <a:pt x="344" y="57"/>
                        </a:lnTo>
                        <a:lnTo>
                          <a:pt x="350" y="60"/>
                        </a:lnTo>
                        <a:lnTo>
                          <a:pt x="355" y="63"/>
                        </a:lnTo>
                        <a:lnTo>
                          <a:pt x="362" y="69"/>
                        </a:lnTo>
                        <a:lnTo>
                          <a:pt x="369" y="73"/>
                        </a:lnTo>
                        <a:lnTo>
                          <a:pt x="376" y="78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83" name="Freeform 1094">
                    <a:extLst>
                      <a:ext uri="{FF2B5EF4-FFF2-40B4-BE49-F238E27FC236}">
                        <a16:creationId xmlns:a16="http://schemas.microsoft.com/office/drawing/2014/main" id="{AC41FF80-FAC8-6AB4-8DCB-E45181EDEB5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017688" y="9132075"/>
                    <a:ext cx="5491" cy="10986"/>
                  </a:xfrm>
                  <a:custGeom>
                    <a:avLst/>
                    <a:gdLst>
                      <a:gd name="T0" fmla="*/ 3 w 4"/>
                      <a:gd name="T1" fmla="*/ 5 h 10"/>
                      <a:gd name="T2" fmla="*/ 1 w 4"/>
                      <a:gd name="T3" fmla="*/ 9 h 10"/>
                      <a:gd name="T4" fmla="*/ 0 w 4"/>
                      <a:gd name="T5" fmla="*/ 7 h 10"/>
                      <a:gd name="T6" fmla="*/ 0 w 4"/>
                      <a:gd name="T7" fmla="*/ 5 h 10"/>
                      <a:gd name="T8" fmla="*/ 1 w 4"/>
                      <a:gd name="T9" fmla="*/ 2 h 10"/>
                      <a:gd name="T10" fmla="*/ 2 w 4"/>
                      <a:gd name="T11" fmla="*/ 1 h 10"/>
                      <a:gd name="T12" fmla="*/ 3 w 4"/>
                      <a:gd name="T13" fmla="*/ 0 h 10"/>
                      <a:gd name="T14" fmla="*/ 3 w 4"/>
                      <a:gd name="T15" fmla="*/ 5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10">
                        <a:moveTo>
                          <a:pt x="3" y="5"/>
                        </a:moveTo>
                        <a:lnTo>
                          <a:pt x="1" y="9"/>
                        </a:lnTo>
                        <a:lnTo>
                          <a:pt x="0" y="7"/>
                        </a:lnTo>
                        <a:lnTo>
                          <a:pt x="0" y="5"/>
                        </a:lnTo>
                        <a:lnTo>
                          <a:pt x="1" y="2"/>
                        </a:lnTo>
                        <a:lnTo>
                          <a:pt x="2" y="1"/>
                        </a:lnTo>
                        <a:lnTo>
                          <a:pt x="3" y="0"/>
                        </a:lnTo>
                        <a:lnTo>
                          <a:pt x="3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84" name="Freeform 1096">
                    <a:extLst>
                      <a:ext uri="{FF2B5EF4-FFF2-40B4-BE49-F238E27FC236}">
                        <a16:creationId xmlns:a16="http://schemas.microsoft.com/office/drawing/2014/main" id="{F0EADF79-132F-16E3-16E6-8AB9A6935EB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890777" y="10258129"/>
                    <a:ext cx="126339" cy="302110"/>
                  </a:xfrm>
                  <a:custGeom>
                    <a:avLst/>
                    <a:gdLst>
                      <a:gd name="T0" fmla="*/ 61 w 100"/>
                      <a:gd name="T1" fmla="*/ 83 h 244"/>
                      <a:gd name="T2" fmla="*/ 64 w 100"/>
                      <a:gd name="T3" fmla="*/ 82 h 244"/>
                      <a:gd name="T4" fmla="*/ 61 w 100"/>
                      <a:gd name="T5" fmla="*/ 82 h 244"/>
                      <a:gd name="T6" fmla="*/ 58 w 100"/>
                      <a:gd name="T7" fmla="*/ 81 h 244"/>
                      <a:gd name="T8" fmla="*/ 70 w 100"/>
                      <a:gd name="T9" fmla="*/ 68 h 244"/>
                      <a:gd name="T10" fmla="*/ 59 w 100"/>
                      <a:gd name="T11" fmla="*/ 72 h 244"/>
                      <a:gd name="T12" fmla="*/ 53 w 100"/>
                      <a:gd name="T13" fmla="*/ 85 h 244"/>
                      <a:gd name="T14" fmla="*/ 55 w 100"/>
                      <a:gd name="T15" fmla="*/ 100 h 244"/>
                      <a:gd name="T16" fmla="*/ 58 w 100"/>
                      <a:gd name="T17" fmla="*/ 119 h 244"/>
                      <a:gd name="T18" fmla="*/ 67 w 100"/>
                      <a:gd name="T19" fmla="*/ 129 h 244"/>
                      <a:gd name="T20" fmla="*/ 83 w 100"/>
                      <a:gd name="T21" fmla="*/ 146 h 244"/>
                      <a:gd name="T22" fmla="*/ 98 w 100"/>
                      <a:gd name="T23" fmla="*/ 171 h 244"/>
                      <a:gd name="T24" fmla="*/ 97 w 100"/>
                      <a:gd name="T25" fmla="*/ 188 h 244"/>
                      <a:gd name="T26" fmla="*/ 93 w 100"/>
                      <a:gd name="T27" fmla="*/ 210 h 244"/>
                      <a:gd name="T28" fmla="*/ 80 w 100"/>
                      <a:gd name="T29" fmla="*/ 215 h 244"/>
                      <a:gd name="T30" fmla="*/ 77 w 100"/>
                      <a:gd name="T31" fmla="*/ 225 h 244"/>
                      <a:gd name="T32" fmla="*/ 80 w 100"/>
                      <a:gd name="T33" fmla="*/ 242 h 244"/>
                      <a:gd name="T34" fmla="*/ 74 w 100"/>
                      <a:gd name="T35" fmla="*/ 241 h 244"/>
                      <a:gd name="T36" fmla="*/ 74 w 100"/>
                      <a:gd name="T37" fmla="*/ 233 h 244"/>
                      <a:gd name="T38" fmla="*/ 59 w 100"/>
                      <a:gd name="T39" fmla="*/ 220 h 244"/>
                      <a:gd name="T40" fmla="*/ 53 w 100"/>
                      <a:gd name="T41" fmla="*/ 213 h 244"/>
                      <a:gd name="T42" fmla="*/ 50 w 100"/>
                      <a:gd name="T43" fmla="*/ 205 h 244"/>
                      <a:gd name="T44" fmla="*/ 52 w 100"/>
                      <a:gd name="T45" fmla="*/ 198 h 244"/>
                      <a:gd name="T46" fmla="*/ 58 w 100"/>
                      <a:gd name="T47" fmla="*/ 179 h 244"/>
                      <a:gd name="T48" fmla="*/ 57 w 100"/>
                      <a:gd name="T49" fmla="*/ 162 h 244"/>
                      <a:gd name="T50" fmla="*/ 44 w 100"/>
                      <a:gd name="T51" fmla="*/ 158 h 244"/>
                      <a:gd name="T52" fmla="*/ 31 w 100"/>
                      <a:gd name="T53" fmla="*/ 160 h 244"/>
                      <a:gd name="T54" fmla="*/ 22 w 100"/>
                      <a:gd name="T55" fmla="*/ 153 h 244"/>
                      <a:gd name="T56" fmla="*/ 13 w 100"/>
                      <a:gd name="T57" fmla="*/ 142 h 244"/>
                      <a:gd name="T58" fmla="*/ 10 w 100"/>
                      <a:gd name="T59" fmla="*/ 144 h 244"/>
                      <a:gd name="T60" fmla="*/ 5 w 100"/>
                      <a:gd name="T61" fmla="*/ 137 h 244"/>
                      <a:gd name="T62" fmla="*/ 4 w 100"/>
                      <a:gd name="T63" fmla="*/ 134 h 244"/>
                      <a:gd name="T64" fmla="*/ 2 w 100"/>
                      <a:gd name="T65" fmla="*/ 130 h 244"/>
                      <a:gd name="T66" fmla="*/ 8 w 100"/>
                      <a:gd name="T67" fmla="*/ 121 h 244"/>
                      <a:gd name="T68" fmla="*/ 10 w 100"/>
                      <a:gd name="T69" fmla="*/ 112 h 244"/>
                      <a:gd name="T70" fmla="*/ 9 w 100"/>
                      <a:gd name="T71" fmla="*/ 103 h 244"/>
                      <a:gd name="T72" fmla="*/ 23 w 100"/>
                      <a:gd name="T73" fmla="*/ 95 h 244"/>
                      <a:gd name="T74" fmla="*/ 22 w 100"/>
                      <a:gd name="T75" fmla="*/ 91 h 244"/>
                      <a:gd name="T76" fmla="*/ 20 w 100"/>
                      <a:gd name="T77" fmla="*/ 75 h 244"/>
                      <a:gd name="T78" fmla="*/ 17 w 100"/>
                      <a:gd name="T79" fmla="*/ 67 h 244"/>
                      <a:gd name="T80" fmla="*/ 22 w 100"/>
                      <a:gd name="T81" fmla="*/ 55 h 244"/>
                      <a:gd name="T82" fmla="*/ 18 w 100"/>
                      <a:gd name="T83" fmla="*/ 47 h 244"/>
                      <a:gd name="T84" fmla="*/ 25 w 100"/>
                      <a:gd name="T85" fmla="*/ 43 h 244"/>
                      <a:gd name="T86" fmla="*/ 27 w 100"/>
                      <a:gd name="T87" fmla="*/ 31 h 244"/>
                      <a:gd name="T88" fmla="*/ 22 w 100"/>
                      <a:gd name="T89" fmla="*/ 23 h 244"/>
                      <a:gd name="T90" fmla="*/ 20 w 100"/>
                      <a:gd name="T91" fmla="*/ 13 h 244"/>
                      <a:gd name="T92" fmla="*/ 15 w 100"/>
                      <a:gd name="T93" fmla="*/ 7 h 244"/>
                      <a:gd name="T94" fmla="*/ 10 w 100"/>
                      <a:gd name="T95" fmla="*/ 7 h 244"/>
                      <a:gd name="T96" fmla="*/ 8 w 100"/>
                      <a:gd name="T97" fmla="*/ 1 h 244"/>
                      <a:gd name="T98" fmla="*/ 14 w 100"/>
                      <a:gd name="T99" fmla="*/ 3 h 244"/>
                      <a:gd name="T100" fmla="*/ 25 w 100"/>
                      <a:gd name="T101" fmla="*/ 7 h 244"/>
                      <a:gd name="T102" fmla="*/ 36 w 100"/>
                      <a:gd name="T103" fmla="*/ 9 h 244"/>
                      <a:gd name="T104" fmla="*/ 40 w 100"/>
                      <a:gd name="T105" fmla="*/ 7 h 244"/>
                      <a:gd name="T106" fmla="*/ 44 w 100"/>
                      <a:gd name="T107" fmla="*/ 5 h 244"/>
                      <a:gd name="T108" fmla="*/ 57 w 100"/>
                      <a:gd name="T109" fmla="*/ 20 h 244"/>
                      <a:gd name="T110" fmla="*/ 58 w 100"/>
                      <a:gd name="T111" fmla="*/ 31 h 244"/>
                      <a:gd name="T112" fmla="*/ 61 w 100"/>
                      <a:gd name="T113" fmla="*/ 38 h 244"/>
                      <a:gd name="T114" fmla="*/ 59 w 100"/>
                      <a:gd name="T115" fmla="*/ 49 h 244"/>
                      <a:gd name="T116" fmla="*/ 62 w 100"/>
                      <a:gd name="T117" fmla="*/ 56 h 244"/>
                      <a:gd name="T118" fmla="*/ 65 w 100"/>
                      <a:gd name="T119" fmla="*/ 61 h 244"/>
                      <a:gd name="T120" fmla="*/ 70 w 100"/>
                      <a:gd name="T121" fmla="*/ 67 h 2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100" h="244">
                        <a:moveTo>
                          <a:pt x="63" y="84"/>
                        </a:moveTo>
                        <a:lnTo>
                          <a:pt x="62" y="84"/>
                        </a:lnTo>
                        <a:lnTo>
                          <a:pt x="61" y="84"/>
                        </a:lnTo>
                        <a:lnTo>
                          <a:pt x="61" y="83"/>
                        </a:lnTo>
                        <a:lnTo>
                          <a:pt x="62" y="82"/>
                        </a:lnTo>
                        <a:lnTo>
                          <a:pt x="63" y="82"/>
                        </a:lnTo>
                        <a:lnTo>
                          <a:pt x="64" y="82"/>
                        </a:lnTo>
                        <a:lnTo>
                          <a:pt x="64" y="82"/>
                        </a:lnTo>
                        <a:lnTo>
                          <a:pt x="64" y="83"/>
                        </a:lnTo>
                        <a:lnTo>
                          <a:pt x="64" y="84"/>
                        </a:lnTo>
                        <a:lnTo>
                          <a:pt x="63" y="84"/>
                        </a:lnTo>
                        <a:close/>
                        <a:moveTo>
                          <a:pt x="61" y="82"/>
                        </a:moveTo>
                        <a:lnTo>
                          <a:pt x="60" y="83"/>
                        </a:lnTo>
                        <a:lnTo>
                          <a:pt x="59" y="83"/>
                        </a:lnTo>
                        <a:lnTo>
                          <a:pt x="58" y="82"/>
                        </a:lnTo>
                        <a:lnTo>
                          <a:pt x="58" y="81"/>
                        </a:lnTo>
                        <a:lnTo>
                          <a:pt x="59" y="80"/>
                        </a:lnTo>
                        <a:lnTo>
                          <a:pt x="60" y="81"/>
                        </a:lnTo>
                        <a:lnTo>
                          <a:pt x="61" y="82"/>
                        </a:lnTo>
                        <a:close/>
                        <a:moveTo>
                          <a:pt x="70" y="68"/>
                        </a:moveTo>
                        <a:lnTo>
                          <a:pt x="66" y="68"/>
                        </a:lnTo>
                        <a:lnTo>
                          <a:pt x="61" y="68"/>
                        </a:lnTo>
                        <a:lnTo>
                          <a:pt x="60" y="69"/>
                        </a:lnTo>
                        <a:lnTo>
                          <a:pt x="59" y="72"/>
                        </a:lnTo>
                        <a:lnTo>
                          <a:pt x="58" y="76"/>
                        </a:lnTo>
                        <a:lnTo>
                          <a:pt x="57" y="78"/>
                        </a:lnTo>
                        <a:lnTo>
                          <a:pt x="55" y="81"/>
                        </a:lnTo>
                        <a:lnTo>
                          <a:pt x="53" y="85"/>
                        </a:lnTo>
                        <a:lnTo>
                          <a:pt x="52" y="86"/>
                        </a:lnTo>
                        <a:lnTo>
                          <a:pt x="52" y="88"/>
                        </a:lnTo>
                        <a:lnTo>
                          <a:pt x="53" y="94"/>
                        </a:lnTo>
                        <a:lnTo>
                          <a:pt x="55" y="100"/>
                        </a:lnTo>
                        <a:lnTo>
                          <a:pt x="56" y="101"/>
                        </a:lnTo>
                        <a:lnTo>
                          <a:pt x="57" y="110"/>
                        </a:lnTo>
                        <a:lnTo>
                          <a:pt x="58" y="116"/>
                        </a:lnTo>
                        <a:lnTo>
                          <a:pt x="58" y="119"/>
                        </a:lnTo>
                        <a:lnTo>
                          <a:pt x="58" y="124"/>
                        </a:lnTo>
                        <a:lnTo>
                          <a:pt x="59" y="126"/>
                        </a:lnTo>
                        <a:lnTo>
                          <a:pt x="61" y="127"/>
                        </a:lnTo>
                        <a:lnTo>
                          <a:pt x="67" y="129"/>
                        </a:lnTo>
                        <a:lnTo>
                          <a:pt x="69" y="130"/>
                        </a:lnTo>
                        <a:lnTo>
                          <a:pt x="72" y="132"/>
                        </a:lnTo>
                        <a:lnTo>
                          <a:pt x="79" y="140"/>
                        </a:lnTo>
                        <a:lnTo>
                          <a:pt x="83" y="146"/>
                        </a:lnTo>
                        <a:lnTo>
                          <a:pt x="86" y="150"/>
                        </a:lnTo>
                        <a:lnTo>
                          <a:pt x="93" y="158"/>
                        </a:lnTo>
                        <a:lnTo>
                          <a:pt x="97" y="164"/>
                        </a:lnTo>
                        <a:lnTo>
                          <a:pt x="98" y="171"/>
                        </a:lnTo>
                        <a:lnTo>
                          <a:pt x="99" y="172"/>
                        </a:lnTo>
                        <a:lnTo>
                          <a:pt x="97" y="176"/>
                        </a:lnTo>
                        <a:lnTo>
                          <a:pt x="96" y="184"/>
                        </a:lnTo>
                        <a:lnTo>
                          <a:pt x="97" y="188"/>
                        </a:lnTo>
                        <a:lnTo>
                          <a:pt x="97" y="196"/>
                        </a:lnTo>
                        <a:lnTo>
                          <a:pt x="96" y="205"/>
                        </a:lnTo>
                        <a:lnTo>
                          <a:pt x="95" y="209"/>
                        </a:lnTo>
                        <a:lnTo>
                          <a:pt x="93" y="210"/>
                        </a:lnTo>
                        <a:lnTo>
                          <a:pt x="90" y="210"/>
                        </a:lnTo>
                        <a:lnTo>
                          <a:pt x="83" y="212"/>
                        </a:lnTo>
                        <a:lnTo>
                          <a:pt x="81" y="213"/>
                        </a:lnTo>
                        <a:lnTo>
                          <a:pt x="80" y="215"/>
                        </a:lnTo>
                        <a:lnTo>
                          <a:pt x="79" y="218"/>
                        </a:lnTo>
                        <a:lnTo>
                          <a:pt x="77" y="223"/>
                        </a:lnTo>
                        <a:lnTo>
                          <a:pt x="77" y="225"/>
                        </a:lnTo>
                        <a:lnTo>
                          <a:pt x="77" y="225"/>
                        </a:lnTo>
                        <a:lnTo>
                          <a:pt x="78" y="227"/>
                        </a:lnTo>
                        <a:lnTo>
                          <a:pt x="80" y="232"/>
                        </a:lnTo>
                        <a:lnTo>
                          <a:pt x="80" y="242"/>
                        </a:lnTo>
                        <a:lnTo>
                          <a:pt x="80" y="242"/>
                        </a:lnTo>
                        <a:lnTo>
                          <a:pt x="78" y="243"/>
                        </a:lnTo>
                        <a:lnTo>
                          <a:pt x="75" y="242"/>
                        </a:lnTo>
                        <a:lnTo>
                          <a:pt x="74" y="242"/>
                        </a:lnTo>
                        <a:lnTo>
                          <a:pt x="74" y="241"/>
                        </a:lnTo>
                        <a:lnTo>
                          <a:pt x="73" y="239"/>
                        </a:lnTo>
                        <a:lnTo>
                          <a:pt x="75" y="237"/>
                        </a:lnTo>
                        <a:lnTo>
                          <a:pt x="75" y="236"/>
                        </a:lnTo>
                        <a:lnTo>
                          <a:pt x="74" y="233"/>
                        </a:lnTo>
                        <a:lnTo>
                          <a:pt x="72" y="232"/>
                        </a:lnTo>
                        <a:lnTo>
                          <a:pt x="69" y="231"/>
                        </a:lnTo>
                        <a:lnTo>
                          <a:pt x="64" y="225"/>
                        </a:lnTo>
                        <a:lnTo>
                          <a:pt x="59" y="220"/>
                        </a:lnTo>
                        <a:lnTo>
                          <a:pt x="57" y="216"/>
                        </a:lnTo>
                        <a:lnTo>
                          <a:pt x="54" y="215"/>
                        </a:lnTo>
                        <a:lnTo>
                          <a:pt x="54" y="215"/>
                        </a:lnTo>
                        <a:lnTo>
                          <a:pt x="53" y="213"/>
                        </a:lnTo>
                        <a:lnTo>
                          <a:pt x="53" y="211"/>
                        </a:lnTo>
                        <a:lnTo>
                          <a:pt x="53" y="209"/>
                        </a:lnTo>
                        <a:lnTo>
                          <a:pt x="53" y="207"/>
                        </a:lnTo>
                        <a:lnTo>
                          <a:pt x="50" y="205"/>
                        </a:lnTo>
                        <a:lnTo>
                          <a:pt x="48" y="203"/>
                        </a:lnTo>
                        <a:lnTo>
                          <a:pt x="48" y="201"/>
                        </a:lnTo>
                        <a:lnTo>
                          <a:pt x="50" y="199"/>
                        </a:lnTo>
                        <a:lnTo>
                          <a:pt x="52" y="198"/>
                        </a:lnTo>
                        <a:lnTo>
                          <a:pt x="53" y="193"/>
                        </a:lnTo>
                        <a:lnTo>
                          <a:pt x="54" y="190"/>
                        </a:lnTo>
                        <a:lnTo>
                          <a:pt x="58" y="184"/>
                        </a:lnTo>
                        <a:lnTo>
                          <a:pt x="58" y="179"/>
                        </a:lnTo>
                        <a:lnTo>
                          <a:pt x="58" y="176"/>
                        </a:lnTo>
                        <a:lnTo>
                          <a:pt x="58" y="173"/>
                        </a:lnTo>
                        <a:lnTo>
                          <a:pt x="57" y="166"/>
                        </a:lnTo>
                        <a:lnTo>
                          <a:pt x="57" y="162"/>
                        </a:lnTo>
                        <a:lnTo>
                          <a:pt x="52" y="157"/>
                        </a:lnTo>
                        <a:lnTo>
                          <a:pt x="51" y="157"/>
                        </a:lnTo>
                        <a:lnTo>
                          <a:pt x="47" y="157"/>
                        </a:lnTo>
                        <a:lnTo>
                          <a:pt x="44" y="158"/>
                        </a:lnTo>
                        <a:lnTo>
                          <a:pt x="42" y="159"/>
                        </a:lnTo>
                        <a:lnTo>
                          <a:pt x="40" y="159"/>
                        </a:lnTo>
                        <a:lnTo>
                          <a:pt x="34" y="160"/>
                        </a:lnTo>
                        <a:lnTo>
                          <a:pt x="31" y="160"/>
                        </a:lnTo>
                        <a:lnTo>
                          <a:pt x="31" y="162"/>
                        </a:lnTo>
                        <a:lnTo>
                          <a:pt x="30" y="162"/>
                        </a:lnTo>
                        <a:lnTo>
                          <a:pt x="26" y="157"/>
                        </a:lnTo>
                        <a:lnTo>
                          <a:pt x="22" y="153"/>
                        </a:lnTo>
                        <a:lnTo>
                          <a:pt x="18" y="145"/>
                        </a:lnTo>
                        <a:lnTo>
                          <a:pt x="17" y="144"/>
                        </a:lnTo>
                        <a:lnTo>
                          <a:pt x="15" y="142"/>
                        </a:lnTo>
                        <a:lnTo>
                          <a:pt x="13" y="142"/>
                        </a:lnTo>
                        <a:lnTo>
                          <a:pt x="12" y="144"/>
                        </a:lnTo>
                        <a:lnTo>
                          <a:pt x="11" y="145"/>
                        </a:lnTo>
                        <a:lnTo>
                          <a:pt x="10" y="145"/>
                        </a:lnTo>
                        <a:lnTo>
                          <a:pt x="10" y="144"/>
                        </a:lnTo>
                        <a:lnTo>
                          <a:pt x="9" y="142"/>
                        </a:lnTo>
                        <a:lnTo>
                          <a:pt x="8" y="140"/>
                        </a:lnTo>
                        <a:lnTo>
                          <a:pt x="6" y="138"/>
                        </a:lnTo>
                        <a:lnTo>
                          <a:pt x="5" y="137"/>
                        </a:lnTo>
                        <a:lnTo>
                          <a:pt x="3" y="136"/>
                        </a:lnTo>
                        <a:lnTo>
                          <a:pt x="4" y="135"/>
                        </a:lnTo>
                        <a:lnTo>
                          <a:pt x="5" y="135"/>
                        </a:lnTo>
                        <a:lnTo>
                          <a:pt x="4" y="134"/>
                        </a:lnTo>
                        <a:lnTo>
                          <a:pt x="3" y="133"/>
                        </a:lnTo>
                        <a:lnTo>
                          <a:pt x="0" y="132"/>
                        </a:lnTo>
                        <a:lnTo>
                          <a:pt x="0" y="131"/>
                        </a:lnTo>
                        <a:lnTo>
                          <a:pt x="2" y="130"/>
                        </a:lnTo>
                        <a:lnTo>
                          <a:pt x="5" y="128"/>
                        </a:lnTo>
                        <a:lnTo>
                          <a:pt x="6" y="127"/>
                        </a:lnTo>
                        <a:lnTo>
                          <a:pt x="7" y="124"/>
                        </a:lnTo>
                        <a:lnTo>
                          <a:pt x="8" y="121"/>
                        </a:lnTo>
                        <a:lnTo>
                          <a:pt x="9" y="119"/>
                        </a:lnTo>
                        <a:lnTo>
                          <a:pt x="9" y="117"/>
                        </a:lnTo>
                        <a:lnTo>
                          <a:pt x="9" y="115"/>
                        </a:lnTo>
                        <a:lnTo>
                          <a:pt x="10" y="112"/>
                        </a:lnTo>
                        <a:lnTo>
                          <a:pt x="11" y="109"/>
                        </a:lnTo>
                        <a:lnTo>
                          <a:pt x="9" y="108"/>
                        </a:lnTo>
                        <a:lnTo>
                          <a:pt x="9" y="106"/>
                        </a:lnTo>
                        <a:lnTo>
                          <a:pt x="9" y="103"/>
                        </a:lnTo>
                        <a:lnTo>
                          <a:pt x="11" y="101"/>
                        </a:lnTo>
                        <a:lnTo>
                          <a:pt x="18" y="99"/>
                        </a:lnTo>
                        <a:lnTo>
                          <a:pt x="22" y="96"/>
                        </a:lnTo>
                        <a:lnTo>
                          <a:pt x="23" y="95"/>
                        </a:lnTo>
                        <a:lnTo>
                          <a:pt x="25" y="94"/>
                        </a:lnTo>
                        <a:lnTo>
                          <a:pt x="26" y="92"/>
                        </a:lnTo>
                        <a:lnTo>
                          <a:pt x="25" y="91"/>
                        </a:lnTo>
                        <a:lnTo>
                          <a:pt x="22" y="91"/>
                        </a:lnTo>
                        <a:lnTo>
                          <a:pt x="21" y="90"/>
                        </a:lnTo>
                        <a:lnTo>
                          <a:pt x="18" y="84"/>
                        </a:lnTo>
                        <a:lnTo>
                          <a:pt x="20" y="78"/>
                        </a:lnTo>
                        <a:lnTo>
                          <a:pt x="20" y="75"/>
                        </a:lnTo>
                        <a:lnTo>
                          <a:pt x="20" y="72"/>
                        </a:lnTo>
                        <a:lnTo>
                          <a:pt x="19" y="69"/>
                        </a:lnTo>
                        <a:lnTo>
                          <a:pt x="18" y="68"/>
                        </a:lnTo>
                        <a:lnTo>
                          <a:pt x="17" y="67"/>
                        </a:lnTo>
                        <a:lnTo>
                          <a:pt x="17" y="63"/>
                        </a:lnTo>
                        <a:lnTo>
                          <a:pt x="18" y="62"/>
                        </a:lnTo>
                        <a:lnTo>
                          <a:pt x="21" y="58"/>
                        </a:lnTo>
                        <a:lnTo>
                          <a:pt x="22" y="55"/>
                        </a:lnTo>
                        <a:lnTo>
                          <a:pt x="21" y="53"/>
                        </a:lnTo>
                        <a:lnTo>
                          <a:pt x="19" y="49"/>
                        </a:lnTo>
                        <a:lnTo>
                          <a:pt x="18" y="47"/>
                        </a:lnTo>
                        <a:lnTo>
                          <a:pt x="18" y="47"/>
                        </a:lnTo>
                        <a:lnTo>
                          <a:pt x="19" y="45"/>
                        </a:lnTo>
                        <a:lnTo>
                          <a:pt x="21" y="44"/>
                        </a:lnTo>
                        <a:lnTo>
                          <a:pt x="23" y="44"/>
                        </a:lnTo>
                        <a:lnTo>
                          <a:pt x="25" y="43"/>
                        </a:lnTo>
                        <a:lnTo>
                          <a:pt x="31" y="37"/>
                        </a:lnTo>
                        <a:lnTo>
                          <a:pt x="31" y="36"/>
                        </a:lnTo>
                        <a:lnTo>
                          <a:pt x="30" y="34"/>
                        </a:lnTo>
                        <a:lnTo>
                          <a:pt x="27" y="31"/>
                        </a:lnTo>
                        <a:lnTo>
                          <a:pt x="26" y="30"/>
                        </a:lnTo>
                        <a:lnTo>
                          <a:pt x="26" y="26"/>
                        </a:lnTo>
                        <a:lnTo>
                          <a:pt x="26" y="25"/>
                        </a:lnTo>
                        <a:lnTo>
                          <a:pt x="22" y="23"/>
                        </a:lnTo>
                        <a:lnTo>
                          <a:pt x="20" y="20"/>
                        </a:lnTo>
                        <a:lnTo>
                          <a:pt x="20" y="18"/>
                        </a:lnTo>
                        <a:lnTo>
                          <a:pt x="21" y="15"/>
                        </a:lnTo>
                        <a:lnTo>
                          <a:pt x="20" y="13"/>
                        </a:lnTo>
                        <a:lnTo>
                          <a:pt x="18" y="12"/>
                        </a:lnTo>
                        <a:lnTo>
                          <a:pt x="17" y="9"/>
                        </a:lnTo>
                        <a:lnTo>
                          <a:pt x="16" y="7"/>
                        </a:lnTo>
                        <a:lnTo>
                          <a:pt x="15" y="7"/>
                        </a:lnTo>
                        <a:lnTo>
                          <a:pt x="13" y="7"/>
                        </a:lnTo>
                        <a:lnTo>
                          <a:pt x="12" y="8"/>
                        </a:lnTo>
                        <a:lnTo>
                          <a:pt x="11" y="7"/>
                        </a:lnTo>
                        <a:lnTo>
                          <a:pt x="10" y="7"/>
                        </a:lnTo>
                        <a:lnTo>
                          <a:pt x="10" y="6"/>
                        </a:lnTo>
                        <a:lnTo>
                          <a:pt x="10" y="4"/>
                        </a:lnTo>
                        <a:lnTo>
                          <a:pt x="9" y="3"/>
                        </a:lnTo>
                        <a:lnTo>
                          <a:pt x="8" y="1"/>
                        </a:lnTo>
                        <a:lnTo>
                          <a:pt x="8" y="1"/>
                        </a:lnTo>
                        <a:lnTo>
                          <a:pt x="8" y="1"/>
                        </a:lnTo>
                        <a:lnTo>
                          <a:pt x="9" y="0"/>
                        </a:lnTo>
                        <a:lnTo>
                          <a:pt x="14" y="3"/>
                        </a:lnTo>
                        <a:lnTo>
                          <a:pt x="17" y="4"/>
                        </a:lnTo>
                        <a:lnTo>
                          <a:pt x="20" y="4"/>
                        </a:lnTo>
                        <a:lnTo>
                          <a:pt x="23" y="7"/>
                        </a:lnTo>
                        <a:lnTo>
                          <a:pt x="25" y="7"/>
                        </a:lnTo>
                        <a:lnTo>
                          <a:pt x="26" y="7"/>
                        </a:lnTo>
                        <a:lnTo>
                          <a:pt x="31" y="7"/>
                        </a:lnTo>
                        <a:lnTo>
                          <a:pt x="34" y="7"/>
                        </a:lnTo>
                        <a:lnTo>
                          <a:pt x="36" y="9"/>
                        </a:lnTo>
                        <a:lnTo>
                          <a:pt x="37" y="9"/>
                        </a:lnTo>
                        <a:lnTo>
                          <a:pt x="39" y="9"/>
                        </a:lnTo>
                        <a:lnTo>
                          <a:pt x="39" y="9"/>
                        </a:lnTo>
                        <a:lnTo>
                          <a:pt x="40" y="7"/>
                        </a:lnTo>
                        <a:lnTo>
                          <a:pt x="39" y="6"/>
                        </a:lnTo>
                        <a:lnTo>
                          <a:pt x="40" y="4"/>
                        </a:lnTo>
                        <a:lnTo>
                          <a:pt x="41" y="3"/>
                        </a:lnTo>
                        <a:lnTo>
                          <a:pt x="44" y="5"/>
                        </a:lnTo>
                        <a:lnTo>
                          <a:pt x="51" y="10"/>
                        </a:lnTo>
                        <a:lnTo>
                          <a:pt x="51" y="12"/>
                        </a:lnTo>
                        <a:lnTo>
                          <a:pt x="56" y="17"/>
                        </a:lnTo>
                        <a:lnTo>
                          <a:pt x="57" y="20"/>
                        </a:lnTo>
                        <a:lnTo>
                          <a:pt x="57" y="21"/>
                        </a:lnTo>
                        <a:lnTo>
                          <a:pt x="58" y="26"/>
                        </a:lnTo>
                        <a:lnTo>
                          <a:pt x="59" y="29"/>
                        </a:lnTo>
                        <a:lnTo>
                          <a:pt x="58" y="31"/>
                        </a:lnTo>
                        <a:lnTo>
                          <a:pt x="58" y="32"/>
                        </a:lnTo>
                        <a:lnTo>
                          <a:pt x="59" y="34"/>
                        </a:lnTo>
                        <a:lnTo>
                          <a:pt x="59" y="35"/>
                        </a:lnTo>
                        <a:lnTo>
                          <a:pt x="61" y="38"/>
                        </a:lnTo>
                        <a:lnTo>
                          <a:pt x="61" y="41"/>
                        </a:lnTo>
                        <a:lnTo>
                          <a:pt x="61" y="43"/>
                        </a:lnTo>
                        <a:lnTo>
                          <a:pt x="61" y="46"/>
                        </a:lnTo>
                        <a:lnTo>
                          <a:pt x="59" y="49"/>
                        </a:lnTo>
                        <a:lnTo>
                          <a:pt x="59" y="51"/>
                        </a:lnTo>
                        <a:lnTo>
                          <a:pt x="59" y="53"/>
                        </a:lnTo>
                        <a:lnTo>
                          <a:pt x="61" y="54"/>
                        </a:lnTo>
                        <a:lnTo>
                          <a:pt x="62" y="56"/>
                        </a:lnTo>
                        <a:lnTo>
                          <a:pt x="63" y="58"/>
                        </a:lnTo>
                        <a:lnTo>
                          <a:pt x="64" y="59"/>
                        </a:lnTo>
                        <a:lnTo>
                          <a:pt x="64" y="61"/>
                        </a:lnTo>
                        <a:lnTo>
                          <a:pt x="65" y="61"/>
                        </a:lnTo>
                        <a:lnTo>
                          <a:pt x="67" y="61"/>
                        </a:lnTo>
                        <a:lnTo>
                          <a:pt x="68" y="62"/>
                        </a:lnTo>
                        <a:lnTo>
                          <a:pt x="70" y="64"/>
                        </a:lnTo>
                        <a:lnTo>
                          <a:pt x="70" y="67"/>
                        </a:lnTo>
                        <a:lnTo>
                          <a:pt x="70" y="68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85" name="Freeform 1097">
                    <a:extLst>
                      <a:ext uri="{FF2B5EF4-FFF2-40B4-BE49-F238E27FC236}">
                        <a16:creationId xmlns:a16="http://schemas.microsoft.com/office/drawing/2014/main" id="{E6ADE7E4-EAEF-6A24-883F-8004740E06E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967679" y="10362493"/>
                    <a:ext cx="5495" cy="5495"/>
                  </a:xfrm>
                  <a:custGeom>
                    <a:avLst/>
                    <a:gdLst>
                      <a:gd name="T0" fmla="*/ 2 w 4"/>
                      <a:gd name="T1" fmla="*/ 2 h 3"/>
                      <a:gd name="T2" fmla="*/ 1 w 4"/>
                      <a:gd name="T3" fmla="*/ 2 h 3"/>
                      <a:gd name="T4" fmla="*/ 0 w 4"/>
                      <a:gd name="T5" fmla="*/ 2 h 3"/>
                      <a:gd name="T6" fmla="*/ 0 w 4"/>
                      <a:gd name="T7" fmla="*/ 1 h 3"/>
                      <a:gd name="T8" fmla="*/ 1 w 4"/>
                      <a:gd name="T9" fmla="*/ 0 h 3"/>
                      <a:gd name="T10" fmla="*/ 2 w 4"/>
                      <a:gd name="T11" fmla="*/ 0 h 3"/>
                      <a:gd name="T12" fmla="*/ 3 w 4"/>
                      <a:gd name="T13" fmla="*/ 0 h 3"/>
                      <a:gd name="T14" fmla="*/ 3 w 4"/>
                      <a:gd name="T15" fmla="*/ 0 h 3"/>
                      <a:gd name="T16" fmla="*/ 3 w 4"/>
                      <a:gd name="T17" fmla="*/ 1 h 3"/>
                      <a:gd name="T18" fmla="*/ 3 w 4"/>
                      <a:gd name="T19" fmla="*/ 2 h 3"/>
                      <a:gd name="T20" fmla="*/ 2 w 4"/>
                      <a:gd name="T21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4" h="3">
                        <a:moveTo>
                          <a:pt x="2" y="2"/>
                        </a:moveTo>
                        <a:lnTo>
                          <a:pt x="1" y="2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3" y="0"/>
                        </a:lnTo>
                        <a:lnTo>
                          <a:pt x="3" y="1"/>
                        </a:lnTo>
                        <a:lnTo>
                          <a:pt x="3" y="2"/>
                        </a:lnTo>
                        <a:lnTo>
                          <a:pt x="2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86" name="Freeform 1098">
                    <a:extLst>
                      <a:ext uri="{FF2B5EF4-FFF2-40B4-BE49-F238E27FC236}">
                        <a16:creationId xmlns:a16="http://schemas.microsoft.com/office/drawing/2014/main" id="{5CD272B1-EA44-893D-AB90-B0AA2456F09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962187" y="10357001"/>
                    <a:ext cx="5491" cy="5491"/>
                  </a:xfrm>
                  <a:custGeom>
                    <a:avLst/>
                    <a:gdLst>
                      <a:gd name="T0" fmla="*/ 3 w 4"/>
                      <a:gd name="T1" fmla="*/ 2 h 4"/>
                      <a:gd name="T2" fmla="*/ 2 w 4"/>
                      <a:gd name="T3" fmla="*/ 3 h 4"/>
                      <a:gd name="T4" fmla="*/ 1 w 4"/>
                      <a:gd name="T5" fmla="*/ 3 h 4"/>
                      <a:gd name="T6" fmla="*/ 0 w 4"/>
                      <a:gd name="T7" fmla="*/ 2 h 4"/>
                      <a:gd name="T8" fmla="*/ 0 w 4"/>
                      <a:gd name="T9" fmla="*/ 1 h 4"/>
                      <a:gd name="T10" fmla="*/ 1 w 4"/>
                      <a:gd name="T11" fmla="*/ 0 h 4"/>
                      <a:gd name="T12" fmla="*/ 2 w 4"/>
                      <a:gd name="T13" fmla="*/ 1 h 4"/>
                      <a:gd name="T14" fmla="*/ 3 w 4"/>
                      <a:gd name="T15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4">
                        <a:moveTo>
                          <a:pt x="3" y="2"/>
                        </a:moveTo>
                        <a:lnTo>
                          <a:pt x="2" y="3"/>
                        </a:lnTo>
                        <a:lnTo>
                          <a:pt x="1" y="3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87" name="Freeform 1100">
                    <a:extLst>
                      <a:ext uri="{FF2B5EF4-FFF2-40B4-BE49-F238E27FC236}">
                        <a16:creationId xmlns:a16="http://schemas.microsoft.com/office/drawing/2014/main" id="{7193FE1A-B705-65B7-CE1A-09C999A5046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797399" y="10302072"/>
                    <a:ext cx="406477" cy="659152"/>
                  </a:xfrm>
                  <a:custGeom>
                    <a:avLst/>
                    <a:gdLst>
                      <a:gd name="T0" fmla="*/ 136 w 327"/>
                      <a:gd name="T1" fmla="*/ 49 h 531"/>
                      <a:gd name="T2" fmla="*/ 136 w 327"/>
                      <a:gd name="T3" fmla="*/ 50 h 531"/>
                      <a:gd name="T4" fmla="*/ 65 w 327"/>
                      <a:gd name="T5" fmla="*/ 530 h 531"/>
                      <a:gd name="T6" fmla="*/ 57 w 327"/>
                      <a:gd name="T7" fmla="*/ 505 h 531"/>
                      <a:gd name="T8" fmla="*/ 54 w 327"/>
                      <a:gd name="T9" fmla="*/ 476 h 531"/>
                      <a:gd name="T10" fmla="*/ 50 w 327"/>
                      <a:gd name="T11" fmla="*/ 435 h 531"/>
                      <a:gd name="T12" fmla="*/ 40 w 327"/>
                      <a:gd name="T13" fmla="*/ 409 h 531"/>
                      <a:gd name="T14" fmla="*/ 42 w 327"/>
                      <a:gd name="T15" fmla="*/ 372 h 531"/>
                      <a:gd name="T16" fmla="*/ 65 w 327"/>
                      <a:gd name="T17" fmla="*/ 339 h 531"/>
                      <a:gd name="T18" fmla="*/ 81 w 327"/>
                      <a:gd name="T19" fmla="*/ 309 h 531"/>
                      <a:gd name="T20" fmla="*/ 80 w 327"/>
                      <a:gd name="T21" fmla="*/ 277 h 531"/>
                      <a:gd name="T22" fmla="*/ 77 w 327"/>
                      <a:gd name="T23" fmla="*/ 264 h 531"/>
                      <a:gd name="T24" fmla="*/ 85 w 327"/>
                      <a:gd name="T25" fmla="*/ 246 h 531"/>
                      <a:gd name="T26" fmla="*/ 84 w 327"/>
                      <a:gd name="T27" fmla="*/ 198 h 531"/>
                      <a:gd name="T28" fmla="*/ 53 w 327"/>
                      <a:gd name="T29" fmla="*/ 187 h 531"/>
                      <a:gd name="T30" fmla="*/ 6 w 327"/>
                      <a:gd name="T31" fmla="*/ 173 h 531"/>
                      <a:gd name="T32" fmla="*/ 0 w 327"/>
                      <a:gd name="T33" fmla="*/ 143 h 531"/>
                      <a:gd name="T34" fmla="*/ 40 w 327"/>
                      <a:gd name="T35" fmla="*/ 129 h 531"/>
                      <a:gd name="T36" fmla="*/ 81 w 327"/>
                      <a:gd name="T37" fmla="*/ 114 h 531"/>
                      <a:gd name="T38" fmla="*/ 107 w 327"/>
                      <a:gd name="T39" fmla="*/ 127 h 531"/>
                      <a:gd name="T40" fmla="*/ 132 w 327"/>
                      <a:gd name="T41" fmla="*/ 129 h 531"/>
                      <a:gd name="T42" fmla="*/ 127 w 327"/>
                      <a:gd name="T43" fmla="*/ 165 h 531"/>
                      <a:gd name="T44" fmla="*/ 128 w 327"/>
                      <a:gd name="T45" fmla="*/ 180 h 531"/>
                      <a:gd name="T46" fmla="*/ 149 w 327"/>
                      <a:gd name="T47" fmla="*/ 200 h 531"/>
                      <a:gd name="T48" fmla="*/ 155 w 327"/>
                      <a:gd name="T49" fmla="*/ 209 h 531"/>
                      <a:gd name="T50" fmla="*/ 156 w 327"/>
                      <a:gd name="T51" fmla="*/ 182 h 531"/>
                      <a:gd name="T52" fmla="*/ 172 w 327"/>
                      <a:gd name="T53" fmla="*/ 155 h 531"/>
                      <a:gd name="T54" fmla="*/ 158 w 327"/>
                      <a:gd name="T55" fmla="*/ 113 h 531"/>
                      <a:gd name="T56" fmla="*/ 133 w 327"/>
                      <a:gd name="T57" fmla="*/ 86 h 531"/>
                      <a:gd name="T58" fmla="*/ 128 w 327"/>
                      <a:gd name="T59" fmla="*/ 52 h 531"/>
                      <a:gd name="T60" fmla="*/ 145 w 327"/>
                      <a:gd name="T61" fmla="*/ 35 h 531"/>
                      <a:gd name="T62" fmla="*/ 171 w 327"/>
                      <a:gd name="T63" fmla="*/ 31 h 531"/>
                      <a:gd name="T64" fmla="*/ 201 w 327"/>
                      <a:gd name="T65" fmla="*/ 36 h 531"/>
                      <a:gd name="T66" fmla="*/ 231 w 327"/>
                      <a:gd name="T67" fmla="*/ 35 h 531"/>
                      <a:gd name="T68" fmla="*/ 254 w 327"/>
                      <a:gd name="T69" fmla="*/ 30 h 531"/>
                      <a:gd name="T70" fmla="*/ 290 w 327"/>
                      <a:gd name="T71" fmla="*/ 15 h 531"/>
                      <a:gd name="T72" fmla="*/ 317 w 327"/>
                      <a:gd name="T73" fmla="*/ 8 h 531"/>
                      <a:gd name="T74" fmla="*/ 313 w 327"/>
                      <a:gd name="T75" fmla="*/ 25 h 531"/>
                      <a:gd name="T76" fmla="*/ 316 w 327"/>
                      <a:gd name="T77" fmla="*/ 57 h 531"/>
                      <a:gd name="T78" fmla="*/ 313 w 327"/>
                      <a:gd name="T79" fmla="*/ 77 h 531"/>
                      <a:gd name="T80" fmla="*/ 317 w 327"/>
                      <a:gd name="T81" fmla="*/ 94 h 531"/>
                      <a:gd name="T82" fmla="*/ 322 w 327"/>
                      <a:gd name="T83" fmla="*/ 120 h 531"/>
                      <a:gd name="T84" fmla="*/ 325 w 327"/>
                      <a:gd name="T85" fmla="*/ 129 h 531"/>
                      <a:gd name="T86" fmla="*/ 320 w 327"/>
                      <a:gd name="T87" fmla="*/ 144 h 531"/>
                      <a:gd name="T88" fmla="*/ 303 w 327"/>
                      <a:gd name="T89" fmla="*/ 174 h 531"/>
                      <a:gd name="T90" fmla="*/ 277 w 327"/>
                      <a:gd name="T91" fmla="*/ 199 h 531"/>
                      <a:gd name="T92" fmla="*/ 258 w 327"/>
                      <a:gd name="T93" fmla="*/ 208 h 531"/>
                      <a:gd name="T94" fmla="*/ 210 w 327"/>
                      <a:gd name="T95" fmla="*/ 234 h 531"/>
                      <a:gd name="T96" fmla="*/ 190 w 327"/>
                      <a:gd name="T97" fmla="*/ 259 h 531"/>
                      <a:gd name="T98" fmla="*/ 173 w 327"/>
                      <a:gd name="T99" fmla="*/ 269 h 531"/>
                      <a:gd name="T100" fmla="*/ 138 w 327"/>
                      <a:gd name="T101" fmla="*/ 294 h 531"/>
                      <a:gd name="T102" fmla="*/ 146 w 327"/>
                      <a:gd name="T103" fmla="*/ 328 h 531"/>
                      <a:gd name="T104" fmla="*/ 158 w 327"/>
                      <a:gd name="T105" fmla="*/ 382 h 531"/>
                      <a:gd name="T106" fmla="*/ 163 w 327"/>
                      <a:gd name="T107" fmla="*/ 377 h 531"/>
                      <a:gd name="T108" fmla="*/ 159 w 327"/>
                      <a:gd name="T109" fmla="*/ 428 h 531"/>
                      <a:gd name="T110" fmla="*/ 152 w 327"/>
                      <a:gd name="T111" fmla="*/ 451 h 531"/>
                      <a:gd name="T112" fmla="*/ 77 w 327"/>
                      <a:gd name="T113" fmla="*/ 494 h 531"/>
                      <a:gd name="T114" fmla="*/ 82 w 327"/>
                      <a:gd name="T115" fmla="*/ 505 h 5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327" h="531">
                        <a:moveTo>
                          <a:pt x="136" y="49"/>
                        </a:moveTo>
                        <a:lnTo>
                          <a:pt x="135" y="48"/>
                        </a:lnTo>
                        <a:lnTo>
                          <a:pt x="134" y="47"/>
                        </a:lnTo>
                        <a:lnTo>
                          <a:pt x="133" y="48"/>
                        </a:lnTo>
                        <a:lnTo>
                          <a:pt x="133" y="49"/>
                        </a:lnTo>
                        <a:lnTo>
                          <a:pt x="134" y="50"/>
                        </a:lnTo>
                        <a:lnTo>
                          <a:pt x="135" y="50"/>
                        </a:lnTo>
                        <a:lnTo>
                          <a:pt x="136" y="49"/>
                        </a:lnTo>
                        <a:close/>
                        <a:moveTo>
                          <a:pt x="138" y="51"/>
                        </a:moveTo>
                        <a:lnTo>
                          <a:pt x="139" y="51"/>
                        </a:lnTo>
                        <a:lnTo>
                          <a:pt x="139" y="50"/>
                        </a:lnTo>
                        <a:lnTo>
                          <a:pt x="139" y="49"/>
                        </a:lnTo>
                        <a:lnTo>
                          <a:pt x="139" y="49"/>
                        </a:lnTo>
                        <a:lnTo>
                          <a:pt x="138" y="49"/>
                        </a:lnTo>
                        <a:lnTo>
                          <a:pt x="137" y="49"/>
                        </a:lnTo>
                        <a:lnTo>
                          <a:pt x="136" y="50"/>
                        </a:lnTo>
                        <a:lnTo>
                          <a:pt x="136" y="51"/>
                        </a:lnTo>
                        <a:lnTo>
                          <a:pt x="137" y="52"/>
                        </a:lnTo>
                        <a:lnTo>
                          <a:pt x="138" y="51"/>
                        </a:lnTo>
                        <a:close/>
                        <a:moveTo>
                          <a:pt x="82" y="530"/>
                        </a:moveTo>
                        <a:lnTo>
                          <a:pt x="78" y="530"/>
                        </a:lnTo>
                        <a:lnTo>
                          <a:pt x="73" y="530"/>
                        </a:lnTo>
                        <a:lnTo>
                          <a:pt x="69" y="530"/>
                        </a:lnTo>
                        <a:lnTo>
                          <a:pt x="65" y="530"/>
                        </a:lnTo>
                        <a:lnTo>
                          <a:pt x="60" y="529"/>
                        </a:lnTo>
                        <a:lnTo>
                          <a:pt x="58" y="529"/>
                        </a:lnTo>
                        <a:lnTo>
                          <a:pt x="58" y="518"/>
                        </a:lnTo>
                        <a:lnTo>
                          <a:pt x="57" y="516"/>
                        </a:lnTo>
                        <a:lnTo>
                          <a:pt x="56" y="513"/>
                        </a:lnTo>
                        <a:lnTo>
                          <a:pt x="56" y="510"/>
                        </a:lnTo>
                        <a:lnTo>
                          <a:pt x="56" y="508"/>
                        </a:lnTo>
                        <a:lnTo>
                          <a:pt x="57" y="505"/>
                        </a:lnTo>
                        <a:lnTo>
                          <a:pt x="56" y="501"/>
                        </a:lnTo>
                        <a:lnTo>
                          <a:pt x="54" y="500"/>
                        </a:lnTo>
                        <a:lnTo>
                          <a:pt x="53" y="499"/>
                        </a:lnTo>
                        <a:lnTo>
                          <a:pt x="53" y="497"/>
                        </a:lnTo>
                        <a:lnTo>
                          <a:pt x="52" y="493"/>
                        </a:lnTo>
                        <a:lnTo>
                          <a:pt x="54" y="488"/>
                        </a:lnTo>
                        <a:lnTo>
                          <a:pt x="54" y="479"/>
                        </a:lnTo>
                        <a:lnTo>
                          <a:pt x="54" y="476"/>
                        </a:lnTo>
                        <a:lnTo>
                          <a:pt x="54" y="469"/>
                        </a:lnTo>
                        <a:lnTo>
                          <a:pt x="54" y="462"/>
                        </a:lnTo>
                        <a:lnTo>
                          <a:pt x="54" y="454"/>
                        </a:lnTo>
                        <a:lnTo>
                          <a:pt x="54" y="449"/>
                        </a:lnTo>
                        <a:lnTo>
                          <a:pt x="54" y="446"/>
                        </a:lnTo>
                        <a:lnTo>
                          <a:pt x="53" y="444"/>
                        </a:lnTo>
                        <a:lnTo>
                          <a:pt x="52" y="441"/>
                        </a:lnTo>
                        <a:lnTo>
                          <a:pt x="50" y="435"/>
                        </a:lnTo>
                        <a:lnTo>
                          <a:pt x="48" y="430"/>
                        </a:lnTo>
                        <a:lnTo>
                          <a:pt x="46" y="426"/>
                        </a:lnTo>
                        <a:lnTo>
                          <a:pt x="45" y="424"/>
                        </a:lnTo>
                        <a:lnTo>
                          <a:pt x="45" y="423"/>
                        </a:lnTo>
                        <a:lnTo>
                          <a:pt x="43" y="418"/>
                        </a:lnTo>
                        <a:lnTo>
                          <a:pt x="41" y="416"/>
                        </a:lnTo>
                        <a:lnTo>
                          <a:pt x="40" y="414"/>
                        </a:lnTo>
                        <a:lnTo>
                          <a:pt x="40" y="409"/>
                        </a:lnTo>
                        <a:lnTo>
                          <a:pt x="38" y="401"/>
                        </a:lnTo>
                        <a:lnTo>
                          <a:pt x="37" y="395"/>
                        </a:lnTo>
                        <a:lnTo>
                          <a:pt x="35" y="387"/>
                        </a:lnTo>
                        <a:lnTo>
                          <a:pt x="33" y="383"/>
                        </a:lnTo>
                        <a:lnTo>
                          <a:pt x="33" y="382"/>
                        </a:lnTo>
                        <a:lnTo>
                          <a:pt x="33" y="380"/>
                        </a:lnTo>
                        <a:lnTo>
                          <a:pt x="37" y="377"/>
                        </a:lnTo>
                        <a:lnTo>
                          <a:pt x="42" y="372"/>
                        </a:lnTo>
                        <a:lnTo>
                          <a:pt x="46" y="366"/>
                        </a:lnTo>
                        <a:lnTo>
                          <a:pt x="51" y="361"/>
                        </a:lnTo>
                        <a:lnTo>
                          <a:pt x="55" y="357"/>
                        </a:lnTo>
                        <a:lnTo>
                          <a:pt x="60" y="351"/>
                        </a:lnTo>
                        <a:lnTo>
                          <a:pt x="66" y="346"/>
                        </a:lnTo>
                        <a:lnTo>
                          <a:pt x="67" y="344"/>
                        </a:lnTo>
                        <a:lnTo>
                          <a:pt x="68" y="344"/>
                        </a:lnTo>
                        <a:lnTo>
                          <a:pt x="65" y="339"/>
                        </a:lnTo>
                        <a:lnTo>
                          <a:pt x="69" y="333"/>
                        </a:lnTo>
                        <a:lnTo>
                          <a:pt x="70" y="329"/>
                        </a:lnTo>
                        <a:lnTo>
                          <a:pt x="69" y="325"/>
                        </a:lnTo>
                        <a:lnTo>
                          <a:pt x="70" y="324"/>
                        </a:lnTo>
                        <a:lnTo>
                          <a:pt x="71" y="322"/>
                        </a:lnTo>
                        <a:lnTo>
                          <a:pt x="75" y="319"/>
                        </a:lnTo>
                        <a:lnTo>
                          <a:pt x="79" y="314"/>
                        </a:lnTo>
                        <a:lnTo>
                          <a:pt x="81" y="309"/>
                        </a:lnTo>
                        <a:lnTo>
                          <a:pt x="85" y="302"/>
                        </a:lnTo>
                        <a:lnTo>
                          <a:pt x="86" y="300"/>
                        </a:lnTo>
                        <a:lnTo>
                          <a:pt x="86" y="298"/>
                        </a:lnTo>
                        <a:lnTo>
                          <a:pt x="84" y="296"/>
                        </a:lnTo>
                        <a:lnTo>
                          <a:pt x="82" y="291"/>
                        </a:lnTo>
                        <a:lnTo>
                          <a:pt x="80" y="287"/>
                        </a:lnTo>
                        <a:lnTo>
                          <a:pt x="78" y="282"/>
                        </a:lnTo>
                        <a:lnTo>
                          <a:pt x="80" y="277"/>
                        </a:lnTo>
                        <a:lnTo>
                          <a:pt x="81" y="275"/>
                        </a:lnTo>
                        <a:lnTo>
                          <a:pt x="81" y="273"/>
                        </a:lnTo>
                        <a:lnTo>
                          <a:pt x="80" y="272"/>
                        </a:lnTo>
                        <a:lnTo>
                          <a:pt x="78" y="270"/>
                        </a:lnTo>
                        <a:lnTo>
                          <a:pt x="76" y="270"/>
                        </a:lnTo>
                        <a:lnTo>
                          <a:pt x="76" y="267"/>
                        </a:lnTo>
                        <a:lnTo>
                          <a:pt x="76" y="266"/>
                        </a:lnTo>
                        <a:lnTo>
                          <a:pt x="77" y="264"/>
                        </a:lnTo>
                        <a:lnTo>
                          <a:pt x="81" y="262"/>
                        </a:lnTo>
                        <a:lnTo>
                          <a:pt x="82" y="261"/>
                        </a:lnTo>
                        <a:lnTo>
                          <a:pt x="82" y="259"/>
                        </a:lnTo>
                        <a:lnTo>
                          <a:pt x="82" y="257"/>
                        </a:lnTo>
                        <a:lnTo>
                          <a:pt x="84" y="253"/>
                        </a:lnTo>
                        <a:lnTo>
                          <a:pt x="85" y="249"/>
                        </a:lnTo>
                        <a:lnTo>
                          <a:pt x="85" y="247"/>
                        </a:lnTo>
                        <a:lnTo>
                          <a:pt x="85" y="246"/>
                        </a:lnTo>
                        <a:lnTo>
                          <a:pt x="84" y="244"/>
                        </a:lnTo>
                        <a:lnTo>
                          <a:pt x="84" y="240"/>
                        </a:lnTo>
                        <a:lnTo>
                          <a:pt x="84" y="230"/>
                        </a:lnTo>
                        <a:lnTo>
                          <a:pt x="85" y="220"/>
                        </a:lnTo>
                        <a:lnTo>
                          <a:pt x="84" y="213"/>
                        </a:lnTo>
                        <a:lnTo>
                          <a:pt x="82" y="207"/>
                        </a:lnTo>
                        <a:lnTo>
                          <a:pt x="81" y="202"/>
                        </a:lnTo>
                        <a:lnTo>
                          <a:pt x="84" y="198"/>
                        </a:lnTo>
                        <a:lnTo>
                          <a:pt x="84" y="196"/>
                        </a:lnTo>
                        <a:lnTo>
                          <a:pt x="82" y="196"/>
                        </a:lnTo>
                        <a:lnTo>
                          <a:pt x="80" y="196"/>
                        </a:lnTo>
                        <a:lnTo>
                          <a:pt x="77" y="195"/>
                        </a:lnTo>
                        <a:lnTo>
                          <a:pt x="74" y="192"/>
                        </a:lnTo>
                        <a:lnTo>
                          <a:pt x="69" y="190"/>
                        </a:lnTo>
                        <a:lnTo>
                          <a:pt x="62" y="188"/>
                        </a:lnTo>
                        <a:lnTo>
                          <a:pt x="53" y="187"/>
                        </a:lnTo>
                        <a:lnTo>
                          <a:pt x="45" y="181"/>
                        </a:lnTo>
                        <a:lnTo>
                          <a:pt x="39" y="179"/>
                        </a:lnTo>
                        <a:lnTo>
                          <a:pt x="37" y="179"/>
                        </a:lnTo>
                        <a:lnTo>
                          <a:pt x="31" y="174"/>
                        </a:lnTo>
                        <a:lnTo>
                          <a:pt x="22" y="174"/>
                        </a:lnTo>
                        <a:lnTo>
                          <a:pt x="13" y="174"/>
                        </a:lnTo>
                        <a:lnTo>
                          <a:pt x="7" y="174"/>
                        </a:lnTo>
                        <a:lnTo>
                          <a:pt x="6" y="173"/>
                        </a:lnTo>
                        <a:lnTo>
                          <a:pt x="6" y="167"/>
                        </a:lnTo>
                        <a:lnTo>
                          <a:pt x="6" y="162"/>
                        </a:lnTo>
                        <a:lnTo>
                          <a:pt x="5" y="158"/>
                        </a:lnTo>
                        <a:lnTo>
                          <a:pt x="4" y="153"/>
                        </a:lnTo>
                        <a:lnTo>
                          <a:pt x="3" y="151"/>
                        </a:lnTo>
                        <a:lnTo>
                          <a:pt x="1" y="148"/>
                        </a:lnTo>
                        <a:lnTo>
                          <a:pt x="1" y="144"/>
                        </a:lnTo>
                        <a:lnTo>
                          <a:pt x="0" y="143"/>
                        </a:lnTo>
                        <a:lnTo>
                          <a:pt x="1" y="142"/>
                        </a:lnTo>
                        <a:lnTo>
                          <a:pt x="7" y="139"/>
                        </a:lnTo>
                        <a:lnTo>
                          <a:pt x="10" y="138"/>
                        </a:lnTo>
                        <a:lnTo>
                          <a:pt x="14" y="136"/>
                        </a:lnTo>
                        <a:lnTo>
                          <a:pt x="21" y="134"/>
                        </a:lnTo>
                        <a:lnTo>
                          <a:pt x="28" y="132"/>
                        </a:lnTo>
                        <a:lnTo>
                          <a:pt x="34" y="130"/>
                        </a:lnTo>
                        <a:lnTo>
                          <a:pt x="40" y="129"/>
                        </a:lnTo>
                        <a:lnTo>
                          <a:pt x="43" y="127"/>
                        </a:lnTo>
                        <a:lnTo>
                          <a:pt x="46" y="126"/>
                        </a:lnTo>
                        <a:lnTo>
                          <a:pt x="54" y="124"/>
                        </a:lnTo>
                        <a:lnTo>
                          <a:pt x="56" y="123"/>
                        </a:lnTo>
                        <a:lnTo>
                          <a:pt x="61" y="121"/>
                        </a:lnTo>
                        <a:lnTo>
                          <a:pt x="63" y="120"/>
                        </a:lnTo>
                        <a:lnTo>
                          <a:pt x="71" y="118"/>
                        </a:lnTo>
                        <a:lnTo>
                          <a:pt x="81" y="114"/>
                        </a:lnTo>
                        <a:lnTo>
                          <a:pt x="85" y="113"/>
                        </a:lnTo>
                        <a:lnTo>
                          <a:pt x="92" y="111"/>
                        </a:lnTo>
                        <a:lnTo>
                          <a:pt x="93" y="112"/>
                        </a:lnTo>
                        <a:lnTo>
                          <a:pt x="97" y="120"/>
                        </a:lnTo>
                        <a:lnTo>
                          <a:pt x="101" y="124"/>
                        </a:lnTo>
                        <a:lnTo>
                          <a:pt x="105" y="129"/>
                        </a:lnTo>
                        <a:lnTo>
                          <a:pt x="106" y="129"/>
                        </a:lnTo>
                        <a:lnTo>
                          <a:pt x="107" y="127"/>
                        </a:lnTo>
                        <a:lnTo>
                          <a:pt x="109" y="127"/>
                        </a:lnTo>
                        <a:lnTo>
                          <a:pt x="115" y="126"/>
                        </a:lnTo>
                        <a:lnTo>
                          <a:pt x="117" y="126"/>
                        </a:lnTo>
                        <a:lnTo>
                          <a:pt x="119" y="125"/>
                        </a:lnTo>
                        <a:lnTo>
                          <a:pt x="122" y="124"/>
                        </a:lnTo>
                        <a:lnTo>
                          <a:pt x="126" y="124"/>
                        </a:lnTo>
                        <a:lnTo>
                          <a:pt x="128" y="124"/>
                        </a:lnTo>
                        <a:lnTo>
                          <a:pt x="132" y="129"/>
                        </a:lnTo>
                        <a:lnTo>
                          <a:pt x="132" y="133"/>
                        </a:lnTo>
                        <a:lnTo>
                          <a:pt x="133" y="140"/>
                        </a:lnTo>
                        <a:lnTo>
                          <a:pt x="133" y="143"/>
                        </a:lnTo>
                        <a:lnTo>
                          <a:pt x="133" y="146"/>
                        </a:lnTo>
                        <a:lnTo>
                          <a:pt x="133" y="151"/>
                        </a:lnTo>
                        <a:lnTo>
                          <a:pt x="129" y="157"/>
                        </a:lnTo>
                        <a:lnTo>
                          <a:pt x="129" y="160"/>
                        </a:lnTo>
                        <a:lnTo>
                          <a:pt x="127" y="165"/>
                        </a:lnTo>
                        <a:lnTo>
                          <a:pt x="125" y="166"/>
                        </a:lnTo>
                        <a:lnTo>
                          <a:pt x="123" y="168"/>
                        </a:lnTo>
                        <a:lnTo>
                          <a:pt x="123" y="170"/>
                        </a:lnTo>
                        <a:lnTo>
                          <a:pt x="125" y="171"/>
                        </a:lnTo>
                        <a:lnTo>
                          <a:pt x="128" y="174"/>
                        </a:lnTo>
                        <a:lnTo>
                          <a:pt x="128" y="176"/>
                        </a:lnTo>
                        <a:lnTo>
                          <a:pt x="128" y="178"/>
                        </a:lnTo>
                        <a:lnTo>
                          <a:pt x="128" y="180"/>
                        </a:lnTo>
                        <a:lnTo>
                          <a:pt x="129" y="182"/>
                        </a:lnTo>
                        <a:lnTo>
                          <a:pt x="129" y="182"/>
                        </a:lnTo>
                        <a:lnTo>
                          <a:pt x="132" y="183"/>
                        </a:lnTo>
                        <a:lnTo>
                          <a:pt x="135" y="187"/>
                        </a:lnTo>
                        <a:lnTo>
                          <a:pt x="139" y="192"/>
                        </a:lnTo>
                        <a:lnTo>
                          <a:pt x="145" y="198"/>
                        </a:lnTo>
                        <a:lnTo>
                          <a:pt x="147" y="199"/>
                        </a:lnTo>
                        <a:lnTo>
                          <a:pt x="149" y="200"/>
                        </a:lnTo>
                        <a:lnTo>
                          <a:pt x="150" y="203"/>
                        </a:lnTo>
                        <a:lnTo>
                          <a:pt x="150" y="204"/>
                        </a:lnTo>
                        <a:lnTo>
                          <a:pt x="148" y="206"/>
                        </a:lnTo>
                        <a:lnTo>
                          <a:pt x="149" y="208"/>
                        </a:lnTo>
                        <a:lnTo>
                          <a:pt x="150" y="209"/>
                        </a:lnTo>
                        <a:lnTo>
                          <a:pt x="150" y="209"/>
                        </a:lnTo>
                        <a:lnTo>
                          <a:pt x="153" y="210"/>
                        </a:lnTo>
                        <a:lnTo>
                          <a:pt x="155" y="209"/>
                        </a:lnTo>
                        <a:lnTo>
                          <a:pt x="155" y="209"/>
                        </a:lnTo>
                        <a:lnTo>
                          <a:pt x="155" y="199"/>
                        </a:lnTo>
                        <a:lnTo>
                          <a:pt x="153" y="194"/>
                        </a:lnTo>
                        <a:lnTo>
                          <a:pt x="152" y="192"/>
                        </a:lnTo>
                        <a:lnTo>
                          <a:pt x="152" y="192"/>
                        </a:lnTo>
                        <a:lnTo>
                          <a:pt x="152" y="190"/>
                        </a:lnTo>
                        <a:lnTo>
                          <a:pt x="154" y="185"/>
                        </a:lnTo>
                        <a:lnTo>
                          <a:pt x="156" y="182"/>
                        </a:lnTo>
                        <a:lnTo>
                          <a:pt x="156" y="180"/>
                        </a:lnTo>
                        <a:lnTo>
                          <a:pt x="158" y="179"/>
                        </a:lnTo>
                        <a:lnTo>
                          <a:pt x="165" y="177"/>
                        </a:lnTo>
                        <a:lnTo>
                          <a:pt x="168" y="177"/>
                        </a:lnTo>
                        <a:lnTo>
                          <a:pt x="170" y="176"/>
                        </a:lnTo>
                        <a:lnTo>
                          <a:pt x="171" y="172"/>
                        </a:lnTo>
                        <a:lnTo>
                          <a:pt x="172" y="163"/>
                        </a:lnTo>
                        <a:lnTo>
                          <a:pt x="172" y="155"/>
                        </a:lnTo>
                        <a:lnTo>
                          <a:pt x="171" y="151"/>
                        </a:lnTo>
                        <a:lnTo>
                          <a:pt x="172" y="143"/>
                        </a:lnTo>
                        <a:lnTo>
                          <a:pt x="174" y="139"/>
                        </a:lnTo>
                        <a:lnTo>
                          <a:pt x="173" y="138"/>
                        </a:lnTo>
                        <a:lnTo>
                          <a:pt x="172" y="131"/>
                        </a:lnTo>
                        <a:lnTo>
                          <a:pt x="168" y="125"/>
                        </a:lnTo>
                        <a:lnTo>
                          <a:pt x="161" y="117"/>
                        </a:lnTo>
                        <a:lnTo>
                          <a:pt x="158" y="113"/>
                        </a:lnTo>
                        <a:lnTo>
                          <a:pt x="154" y="107"/>
                        </a:lnTo>
                        <a:lnTo>
                          <a:pt x="147" y="99"/>
                        </a:lnTo>
                        <a:lnTo>
                          <a:pt x="144" y="97"/>
                        </a:lnTo>
                        <a:lnTo>
                          <a:pt x="142" y="96"/>
                        </a:lnTo>
                        <a:lnTo>
                          <a:pt x="136" y="94"/>
                        </a:lnTo>
                        <a:lnTo>
                          <a:pt x="134" y="93"/>
                        </a:lnTo>
                        <a:lnTo>
                          <a:pt x="133" y="91"/>
                        </a:lnTo>
                        <a:lnTo>
                          <a:pt x="133" y="86"/>
                        </a:lnTo>
                        <a:lnTo>
                          <a:pt x="133" y="83"/>
                        </a:lnTo>
                        <a:lnTo>
                          <a:pt x="132" y="77"/>
                        </a:lnTo>
                        <a:lnTo>
                          <a:pt x="131" y="68"/>
                        </a:lnTo>
                        <a:lnTo>
                          <a:pt x="130" y="67"/>
                        </a:lnTo>
                        <a:lnTo>
                          <a:pt x="128" y="61"/>
                        </a:lnTo>
                        <a:lnTo>
                          <a:pt x="127" y="55"/>
                        </a:lnTo>
                        <a:lnTo>
                          <a:pt x="127" y="53"/>
                        </a:lnTo>
                        <a:lnTo>
                          <a:pt x="128" y="52"/>
                        </a:lnTo>
                        <a:lnTo>
                          <a:pt x="130" y="48"/>
                        </a:lnTo>
                        <a:lnTo>
                          <a:pt x="132" y="45"/>
                        </a:lnTo>
                        <a:lnTo>
                          <a:pt x="133" y="43"/>
                        </a:lnTo>
                        <a:lnTo>
                          <a:pt x="134" y="39"/>
                        </a:lnTo>
                        <a:lnTo>
                          <a:pt x="135" y="36"/>
                        </a:lnTo>
                        <a:lnTo>
                          <a:pt x="136" y="35"/>
                        </a:lnTo>
                        <a:lnTo>
                          <a:pt x="141" y="35"/>
                        </a:lnTo>
                        <a:lnTo>
                          <a:pt x="145" y="35"/>
                        </a:lnTo>
                        <a:lnTo>
                          <a:pt x="152" y="35"/>
                        </a:lnTo>
                        <a:lnTo>
                          <a:pt x="160" y="35"/>
                        </a:lnTo>
                        <a:lnTo>
                          <a:pt x="161" y="36"/>
                        </a:lnTo>
                        <a:lnTo>
                          <a:pt x="162" y="36"/>
                        </a:lnTo>
                        <a:lnTo>
                          <a:pt x="164" y="36"/>
                        </a:lnTo>
                        <a:lnTo>
                          <a:pt x="166" y="35"/>
                        </a:lnTo>
                        <a:lnTo>
                          <a:pt x="168" y="34"/>
                        </a:lnTo>
                        <a:lnTo>
                          <a:pt x="171" y="31"/>
                        </a:lnTo>
                        <a:lnTo>
                          <a:pt x="175" y="31"/>
                        </a:lnTo>
                        <a:lnTo>
                          <a:pt x="180" y="34"/>
                        </a:lnTo>
                        <a:lnTo>
                          <a:pt x="183" y="36"/>
                        </a:lnTo>
                        <a:lnTo>
                          <a:pt x="184" y="38"/>
                        </a:lnTo>
                        <a:lnTo>
                          <a:pt x="186" y="39"/>
                        </a:lnTo>
                        <a:lnTo>
                          <a:pt x="193" y="39"/>
                        </a:lnTo>
                        <a:lnTo>
                          <a:pt x="198" y="38"/>
                        </a:lnTo>
                        <a:lnTo>
                          <a:pt x="201" y="36"/>
                        </a:lnTo>
                        <a:lnTo>
                          <a:pt x="204" y="35"/>
                        </a:lnTo>
                        <a:lnTo>
                          <a:pt x="207" y="34"/>
                        </a:lnTo>
                        <a:lnTo>
                          <a:pt x="210" y="36"/>
                        </a:lnTo>
                        <a:lnTo>
                          <a:pt x="212" y="37"/>
                        </a:lnTo>
                        <a:lnTo>
                          <a:pt x="215" y="38"/>
                        </a:lnTo>
                        <a:lnTo>
                          <a:pt x="219" y="39"/>
                        </a:lnTo>
                        <a:lnTo>
                          <a:pt x="224" y="38"/>
                        </a:lnTo>
                        <a:lnTo>
                          <a:pt x="231" y="35"/>
                        </a:lnTo>
                        <a:lnTo>
                          <a:pt x="234" y="32"/>
                        </a:lnTo>
                        <a:lnTo>
                          <a:pt x="234" y="29"/>
                        </a:lnTo>
                        <a:lnTo>
                          <a:pt x="235" y="27"/>
                        </a:lnTo>
                        <a:lnTo>
                          <a:pt x="236" y="26"/>
                        </a:lnTo>
                        <a:lnTo>
                          <a:pt x="239" y="26"/>
                        </a:lnTo>
                        <a:lnTo>
                          <a:pt x="244" y="26"/>
                        </a:lnTo>
                        <a:lnTo>
                          <a:pt x="248" y="26"/>
                        </a:lnTo>
                        <a:lnTo>
                          <a:pt x="254" y="30"/>
                        </a:lnTo>
                        <a:lnTo>
                          <a:pt x="257" y="28"/>
                        </a:lnTo>
                        <a:lnTo>
                          <a:pt x="263" y="24"/>
                        </a:lnTo>
                        <a:lnTo>
                          <a:pt x="269" y="22"/>
                        </a:lnTo>
                        <a:lnTo>
                          <a:pt x="275" y="22"/>
                        </a:lnTo>
                        <a:lnTo>
                          <a:pt x="279" y="21"/>
                        </a:lnTo>
                        <a:lnTo>
                          <a:pt x="282" y="18"/>
                        </a:lnTo>
                        <a:lnTo>
                          <a:pt x="287" y="16"/>
                        </a:lnTo>
                        <a:lnTo>
                          <a:pt x="290" y="15"/>
                        </a:lnTo>
                        <a:lnTo>
                          <a:pt x="294" y="14"/>
                        </a:lnTo>
                        <a:lnTo>
                          <a:pt x="300" y="11"/>
                        </a:lnTo>
                        <a:lnTo>
                          <a:pt x="305" y="7"/>
                        </a:lnTo>
                        <a:lnTo>
                          <a:pt x="311" y="3"/>
                        </a:lnTo>
                        <a:lnTo>
                          <a:pt x="314" y="0"/>
                        </a:lnTo>
                        <a:lnTo>
                          <a:pt x="316" y="4"/>
                        </a:lnTo>
                        <a:lnTo>
                          <a:pt x="318" y="6"/>
                        </a:lnTo>
                        <a:lnTo>
                          <a:pt x="317" y="8"/>
                        </a:lnTo>
                        <a:lnTo>
                          <a:pt x="315" y="10"/>
                        </a:lnTo>
                        <a:lnTo>
                          <a:pt x="318" y="12"/>
                        </a:lnTo>
                        <a:lnTo>
                          <a:pt x="316" y="15"/>
                        </a:lnTo>
                        <a:lnTo>
                          <a:pt x="316" y="16"/>
                        </a:lnTo>
                        <a:lnTo>
                          <a:pt x="316" y="18"/>
                        </a:lnTo>
                        <a:lnTo>
                          <a:pt x="317" y="19"/>
                        </a:lnTo>
                        <a:lnTo>
                          <a:pt x="315" y="23"/>
                        </a:lnTo>
                        <a:lnTo>
                          <a:pt x="313" y="25"/>
                        </a:lnTo>
                        <a:lnTo>
                          <a:pt x="312" y="27"/>
                        </a:lnTo>
                        <a:lnTo>
                          <a:pt x="314" y="31"/>
                        </a:lnTo>
                        <a:lnTo>
                          <a:pt x="313" y="37"/>
                        </a:lnTo>
                        <a:lnTo>
                          <a:pt x="315" y="43"/>
                        </a:lnTo>
                        <a:lnTo>
                          <a:pt x="316" y="46"/>
                        </a:lnTo>
                        <a:lnTo>
                          <a:pt x="316" y="49"/>
                        </a:lnTo>
                        <a:lnTo>
                          <a:pt x="316" y="51"/>
                        </a:lnTo>
                        <a:lnTo>
                          <a:pt x="316" y="57"/>
                        </a:lnTo>
                        <a:lnTo>
                          <a:pt x="316" y="60"/>
                        </a:lnTo>
                        <a:lnTo>
                          <a:pt x="315" y="63"/>
                        </a:lnTo>
                        <a:lnTo>
                          <a:pt x="317" y="64"/>
                        </a:lnTo>
                        <a:lnTo>
                          <a:pt x="318" y="68"/>
                        </a:lnTo>
                        <a:lnTo>
                          <a:pt x="317" y="72"/>
                        </a:lnTo>
                        <a:lnTo>
                          <a:pt x="317" y="73"/>
                        </a:lnTo>
                        <a:lnTo>
                          <a:pt x="314" y="77"/>
                        </a:lnTo>
                        <a:lnTo>
                          <a:pt x="313" y="77"/>
                        </a:lnTo>
                        <a:lnTo>
                          <a:pt x="313" y="79"/>
                        </a:lnTo>
                        <a:lnTo>
                          <a:pt x="317" y="79"/>
                        </a:lnTo>
                        <a:lnTo>
                          <a:pt x="317" y="81"/>
                        </a:lnTo>
                        <a:lnTo>
                          <a:pt x="317" y="83"/>
                        </a:lnTo>
                        <a:lnTo>
                          <a:pt x="317" y="86"/>
                        </a:lnTo>
                        <a:lnTo>
                          <a:pt x="317" y="88"/>
                        </a:lnTo>
                        <a:lnTo>
                          <a:pt x="318" y="91"/>
                        </a:lnTo>
                        <a:lnTo>
                          <a:pt x="317" y="94"/>
                        </a:lnTo>
                        <a:lnTo>
                          <a:pt x="317" y="96"/>
                        </a:lnTo>
                        <a:lnTo>
                          <a:pt x="317" y="99"/>
                        </a:lnTo>
                        <a:lnTo>
                          <a:pt x="318" y="106"/>
                        </a:lnTo>
                        <a:lnTo>
                          <a:pt x="318" y="114"/>
                        </a:lnTo>
                        <a:lnTo>
                          <a:pt x="318" y="116"/>
                        </a:lnTo>
                        <a:lnTo>
                          <a:pt x="320" y="117"/>
                        </a:lnTo>
                        <a:lnTo>
                          <a:pt x="322" y="118"/>
                        </a:lnTo>
                        <a:lnTo>
                          <a:pt x="322" y="120"/>
                        </a:lnTo>
                        <a:lnTo>
                          <a:pt x="320" y="123"/>
                        </a:lnTo>
                        <a:lnTo>
                          <a:pt x="319" y="125"/>
                        </a:lnTo>
                        <a:lnTo>
                          <a:pt x="320" y="127"/>
                        </a:lnTo>
                        <a:lnTo>
                          <a:pt x="322" y="124"/>
                        </a:lnTo>
                        <a:lnTo>
                          <a:pt x="323" y="124"/>
                        </a:lnTo>
                        <a:lnTo>
                          <a:pt x="325" y="125"/>
                        </a:lnTo>
                        <a:lnTo>
                          <a:pt x="325" y="127"/>
                        </a:lnTo>
                        <a:lnTo>
                          <a:pt x="325" y="129"/>
                        </a:lnTo>
                        <a:lnTo>
                          <a:pt x="325" y="130"/>
                        </a:lnTo>
                        <a:lnTo>
                          <a:pt x="326" y="133"/>
                        </a:lnTo>
                        <a:lnTo>
                          <a:pt x="325" y="135"/>
                        </a:lnTo>
                        <a:lnTo>
                          <a:pt x="323" y="137"/>
                        </a:lnTo>
                        <a:lnTo>
                          <a:pt x="322" y="140"/>
                        </a:lnTo>
                        <a:lnTo>
                          <a:pt x="321" y="143"/>
                        </a:lnTo>
                        <a:lnTo>
                          <a:pt x="321" y="144"/>
                        </a:lnTo>
                        <a:lnTo>
                          <a:pt x="320" y="144"/>
                        </a:lnTo>
                        <a:lnTo>
                          <a:pt x="319" y="146"/>
                        </a:lnTo>
                        <a:lnTo>
                          <a:pt x="320" y="148"/>
                        </a:lnTo>
                        <a:lnTo>
                          <a:pt x="320" y="150"/>
                        </a:lnTo>
                        <a:lnTo>
                          <a:pt x="317" y="157"/>
                        </a:lnTo>
                        <a:lnTo>
                          <a:pt x="310" y="166"/>
                        </a:lnTo>
                        <a:lnTo>
                          <a:pt x="306" y="170"/>
                        </a:lnTo>
                        <a:lnTo>
                          <a:pt x="303" y="173"/>
                        </a:lnTo>
                        <a:lnTo>
                          <a:pt x="303" y="174"/>
                        </a:lnTo>
                        <a:lnTo>
                          <a:pt x="303" y="176"/>
                        </a:lnTo>
                        <a:lnTo>
                          <a:pt x="300" y="181"/>
                        </a:lnTo>
                        <a:lnTo>
                          <a:pt x="296" y="182"/>
                        </a:lnTo>
                        <a:lnTo>
                          <a:pt x="294" y="183"/>
                        </a:lnTo>
                        <a:lnTo>
                          <a:pt x="295" y="187"/>
                        </a:lnTo>
                        <a:lnTo>
                          <a:pt x="293" y="188"/>
                        </a:lnTo>
                        <a:lnTo>
                          <a:pt x="289" y="192"/>
                        </a:lnTo>
                        <a:lnTo>
                          <a:pt x="277" y="199"/>
                        </a:lnTo>
                        <a:lnTo>
                          <a:pt x="275" y="200"/>
                        </a:lnTo>
                        <a:lnTo>
                          <a:pt x="272" y="204"/>
                        </a:lnTo>
                        <a:lnTo>
                          <a:pt x="268" y="206"/>
                        </a:lnTo>
                        <a:lnTo>
                          <a:pt x="266" y="207"/>
                        </a:lnTo>
                        <a:lnTo>
                          <a:pt x="262" y="207"/>
                        </a:lnTo>
                        <a:lnTo>
                          <a:pt x="260" y="207"/>
                        </a:lnTo>
                        <a:lnTo>
                          <a:pt x="259" y="207"/>
                        </a:lnTo>
                        <a:lnTo>
                          <a:pt x="258" y="208"/>
                        </a:lnTo>
                        <a:lnTo>
                          <a:pt x="250" y="210"/>
                        </a:lnTo>
                        <a:lnTo>
                          <a:pt x="243" y="213"/>
                        </a:lnTo>
                        <a:lnTo>
                          <a:pt x="242" y="214"/>
                        </a:lnTo>
                        <a:lnTo>
                          <a:pt x="240" y="215"/>
                        </a:lnTo>
                        <a:lnTo>
                          <a:pt x="234" y="218"/>
                        </a:lnTo>
                        <a:lnTo>
                          <a:pt x="224" y="223"/>
                        </a:lnTo>
                        <a:lnTo>
                          <a:pt x="215" y="229"/>
                        </a:lnTo>
                        <a:lnTo>
                          <a:pt x="210" y="234"/>
                        </a:lnTo>
                        <a:lnTo>
                          <a:pt x="208" y="235"/>
                        </a:lnTo>
                        <a:lnTo>
                          <a:pt x="206" y="237"/>
                        </a:lnTo>
                        <a:lnTo>
                          <a:pt x="205" y="240"/>
                        </a:lnTo>
                        <a:lnTo>
                          <a:pt x="205" y="242"/>
                        </a:lnTo>
                        <a:lnTo>
                          <a:pt x="201" y="247"/>
                        </a:lnTo>
                        <a:lnTo>
                          <a:pt x="194" y="254"/>
                        </a:lnTo>
                        <a:lnTo>
                          <a:pt x="192" y="256"/>
                        </a:lnTo>
                        <a:lnTo>
                          <a:pt x="190" y="259"/>
                        </a:lnTo>
                        <a:lnTo>
                          <a:pt x="190" y="262"/>
                        </a:lnTo>
                        <a:lnTo>
                          <a:pt x="188" y="263"/>
                        </a:lnTo>
                        <a:lnTo>
                          <a:pt x="185" y="261"/>
                        </a:lnTo>
                        <a:lnTo>
                          <a:pt x="185" y="265"/>
                        </a:lnTo>
                        <a:lnTo>
                          <a:pt x="183" y="266"/>
                        </a:lnTo>
                        <a:lnTo>
                          <a:pt x="181" y="264"/>
                        </a:lnTo>
                        <a:lnTo>
                          <a:pt x="177" y="267"/>
                        </a:lnTo>
                        <a:lnTo>
                          <a:pt x="173" y="269"/>
                        </a:lnTo>
                        <a:lnTo>
                          <a:pt x="167" y="275"/>
                        </a:lnTo>
                        <a:lnTo>
                          <a:pt x="158" y="285"/>
                        </a:lnTo>
                        <a:lnTo>
                          <a:pt x="145" y="296"/>
                        </a:lnTo>
                        <a:lnTo>
                          <a:pt x="144" y="296"/>
                        </a:lnTo>
                        <a:lnTo>
                          <a:pt x="142" y="296"/>
                        </a:lnTo>
                        <a:lnTo>
                          <a:pt x="138" y="292"/>
                        </a:lnTo>
                        <a:lnTo>
                          <a:pt x="136" y="292"/>
                        </a:lnTo>
                        <a:lnTo>
                          <a:pt x="138" y="294"/>
                        </a:lnTo>
                        <a:lnTo>
                          <a:pt x="139" y="296"/>
                        </a:lnTo>
                        <a:lnTo>
                          <a:pt x="139" y="300"/>
                        </a:lnTo>
                        <a:lnTo>
                          <a:pt x="139" y="305"/>
                        </a:lnTo>
                        <a:lnTo>
                          <a:pt x="138" y="315"/>
                        </a:lnTo>
                        <a:lnTo>
                          <a:pt x="138" y="317"/>
                        </a:lnTo>
                        <a:lnTo>
                          <a:pt x="139" y="320"/>
                        </a:lnTo>
                        <a:lnTo>
                          <a:pt x="143" y="324"/>
                        </a:lnTo>
                        <a:lnTo>
                          <a:pt x="146" y="328"/>
                        </a:lnTo>
                        <a:lnTo>
                          <a:pt x="150" y="341"/>
                        </a:lnTo>
                        <a:lnTo>
                          <a:pt x="150" y="348"/>
                        </a:lnTo>
                        <a:lnTo>
                          <a:pt x="155" y="355"/>
                        </a:lnTo>
                        <a:lnTo>
                          <a:pt x="155" y="359"/>
                        </a:lnTo>
                        <a:lnTo>
                          <a:pt x="157" y="368"/>
                        </a:lnTo>
                        <a:lnTo>
                          <a:pt x="156" y="376"/>
                        </a:lnTo>
                        <a:lnTo>
                          <a:pt x="156" y="380"/>
                        </a:lnTo>
                        <a:lnTo>
                          <a:pt x="158" y="382"/>
                        </a:lnTo>
                        <a:lnTo>
                          <a:pt x="159" y="380"/>
                        </a:lnTo>
                        <a:lnTo>
                          <a:pt x="159" y="377"/>
                        </a:lnTo>
                        <a:lnTo>
                          <a:pt x="160" y="373"/>
                        </a:lnTo>
                        <a:lnTo>
                          <a:pt x="161" y="371"/>
                        </a:lnTo>
                        <a:lnTo>
                          <a:pt x="162" y="371"/>
                        </a:lnTo>
                        <a:lnTo>
                          <a:pt x="162" y="373"/>
                        </a:lnTo>
                        <a:lnTo>
                          <a:pt x="163" y="375"/>
                        </a:lnTo>
                        <a:lnTo>
                          <a:pt x="163" y="377"/>
                        </a:lnTo>
                        <a:lnTo>
                          <a:pt x="163" y="379"/>
                        </a:lnTo>
                        <a:lnTo>
                          <a:pt x="162" y="388"/>
                        </a:lnTo>
                        <a:lnTo>
                          <a:pt x="162" y="393"/>
                        </a:lnTo>
                        <a:lnTo>
                          <a:pt x="164" y="399"/>
                        </a:lnTo>
                        <a:lnTo>
                          <a:pt x="162" y="406"/>
                        </a:lnTo>
                        <a:lnTo>
                          <a:pt x="158" y="423"/>
                        </a:lnTo>
                        <a:lnTo>
                          <a:pt x="158" y="426"/>
                        </a:lnTo>
                        <a:lnTo>
                          <a:pt x="159" y="428"/>
                        </a:lnTo>
                        <a:lnTo>
                          <a:pt x="161" y="428"/>
                        </a:lnTo>
                        <a:lnTo>
                          <a:pt x="161" y="426"/>
                        </a:lnTo>
                        <a:lnTo>
                          <a:pt x="163" y="426"/>
                        </a:lnTo>
                        <a:lnTo>
                          <a:pt x="163" y="428"/>
                        </a:lnTo>
                        <a:lnTo>
                          <a:pt x="161" y="435"/>
                        </a:lnTo>
                        <a:lnTo>
                          <a:pt x="160" y="439"/>
                        </a:lnTo>
                        <a:lnTo>
                          <a:pt x="155" y="448"/>
                        </a:lnTo>
                        <a:lnTo>
                          <a:pt x="152" y="451"/>
                        </a:lnTo>
                        <a:lnTo>
                          <a:pt x="147" y="455"/>
                        </a:lnTo>
                        <a:lnTo>
                          <a:pt x="134" y="461"/>
                        </a:lnTo>
                        <a:lnTo>
                          <a:pt x="111" y="469"/>
                        </a:lnTo>
                        <a:lnTo>
                          <a:pt x="101" y="473"/>
                        </a:lnTo>
                        <a:lnTo>
                          <a:pt x="96" y="475"/>
                        </a:lnTo>
                        <a:lnTo>
                          <a:pt x="84" y="483"/>
                        </a:lnTo>
                        <a:lnTo>
                          <a:pt x="79" y="489"/>
                        </a:lnTo>
                        <a:lnTo>
                          <a:pt x="77" y="494"/>
                        </a:lnTo>
                        <a:lnTo>
                          <a:pt x="75" y="497"/>
                        </a:lnTo>
                        <a:lnTo>
                          <a:pt x="73" y="501"/>
                        </a:lnTo>
                        <a:lnTo>
                          <a:pt x="75" y="503"/>
                        </a:lnTo>
                        <a:lnTo>
                          <a:pt x="76" y="506"/>
                        </a:lnTo>
                        <a:lnTo>
                          <a:pt x="78" y="508"/>
                        </a:lnTo>
                        <a:lnTo>
                          <a:pt x="80" y="509"/>
                        </a:lnTo>
                        <a:lnTo>
                          <a:pt x="81" y="510"/>
                        </a:lnTo>
                        <a:lnTo>
                          <a:pt x="82" y="505"/>
                        </a:lnTo>
                        <a:lnTo>
                          <a:pt x="82" y="503"/>
                        </a:lnTo>
                        <a:lnTo>
                          <a:pt x="84" y="503"/>
                        </a:lnTo>
                        <a:lnTo>
                          <a:pt x="83" y="509"/>
                        </a:lnTo>
                        <a:lnTo>
                          <a:pt x="82" y="529"/>
                        </a:lnTo>
                        <a:lnTo>
                          <a:pt x="82" y="530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88" name="Freeform 1101">
                    <a:extLst>
                      <a:ext uri="{FF2B5EF4-FFF2-40B4-BE49-F238E27FC236}">
                        <a16:creationId xmlns:a16="http://schemas.microsoft.com/office/drawing/2014/main" id="{09A80D3A-C732-7716-5B22-176655811CA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962187" y="10357001"/>
                    <a:ext cx="5491" cy="5491"/>
                  </a:xfrm>
                  <a:custGeom>
                    <a:avLst/>
                    <a:gdLst>
                      <a:gd name="T0" fmla="*/ 3 w 4"/>
                      <a:gd name="T1" fmla="*/ 2 h 4"/>
                      <a:gd name="T2" fmla="*/ 2 w 4"/>
                      <a:gd name="T3" fmla="*/ 1 h 4"/>
                      <a:gd name="T4" fmla="*/ 1 w 4"/>
                      <a:gd name="T5" fmla="*/ 0 h 4"/>
                      <a:gd name="T6" fmla="*/ 0 w 4"/>
                      <a:gd name="T7" fmla="*/ 1 h 4"/>
                      <a:gd name="T8" fmla="*/ 0 w 4"/>
                      <a:gd name="T9" fmla="*/ 2 h 4"/>
                      <a:gd name="T10" fmla="*/ 1 w 4"/>
                      <a:gd name="T11" fmla="*/ 3 h 4"/>
                      <a:gd name="T12" fmla="*/ 2 w 4"/>
                      <a:gd name="T13" fmla="*/ 3 h 4"/>
                      <a:gd name="T14" fmla="*/ 3 w 4"/>
                      <a:gd name="T15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4">
                        <a:moveTo>
                          <a:pt x="3" y="2"/>
                        </a:moveTo>
                        <a:lnTo>
                          <a:pt x="2" y="1"/>
                        </a:lnTo>
                        <a:lnTo>
                          <a:pt x="1" y="0"/>
                        </a:lnTo>
                        <a:lnTo>
                          <a:pt x="0" y="1"/>
                        </a:lnTo>
                        <a:lnTo>
                          <a:pt x="0" y="2"/>
                        </a:lnTo>
                        <a:lnTo>
                          <a:pt x="1" y="3"/>
                        </a:lnTo>
                        <a:lnTo>
                          <a:pt x="2" y="3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89" name="Freeform 1102">
                    <a:extLst>
                      <a:ext uri="{FF2B5EF4-FFF2-40B4-BE49-F238E27FC236}">
                        <a16:creationId xmlns:a16="http://schemas.microsoft.com/office/drawing/2014/main" id="{D8F7A64E-8C70-5D7C-E559-7A51A5802E5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967679" y="10362493"/>
                    <a:ext cx="5495" cy="5495"/>
                  </a:xfrm>
                  <a:custGeom>
                    <a:avLst/>
                    <a:gdLst>
                      <a:gd name="T0" fmla="*/ 2 w 4"/>
                      <a:gd name="T1" fmla="*/ 2 h 4"/>
                      <a:gd name="T2" fmla="*/ 3 w 4"/>
                      <a:gd name="T3" fmla="*/ 2 h 4"/>
                      <a:gd name="T4" fmla="*/ 3 w 4"/>
                      <a:gd name="T5" fmla="*/ 1 h 4"/>
                      <a:gd name="T6" fmla="*/ 3 w 4"/>
                      <a:gd name="T7" fmla="*/ 0 h 4"/>
                      <a:gd name="T8" fmla="*/ 3 w 4"/>
                      <a:gd name="T9" fmla="*/ 0 h 4"/>
                      <a:gd name="T10" fmla="*/ 2 w 4"/>
                      <a:gd name="T11" fmla="*/ 0 h 4"/>
                      <a:gd name="T12" fmla="*/ 1 w 4"/>
                      <a:gd name="T13" fmla="*/ 0 h 4"/>
                      <a:gd name="T14" fmla="*/ 0 w 4"/>
                      <a:gd name="T15" fmla="*/ 1 h 4"/>
                      <a:gd name="T16" fmla="*/ 0 w 4"/>
                      <a:gd name="T17" fmla="*/ 2 h 4"/>
                      <a:gd name="T18" fmla="*/ 1 w 4"/>
                      <a:gd name="T19" fmla="*/ 3 h 4"/>
                      <a:gd name="T20" fmla="*/ 2 w 4"/>
                      <a:gd name="T21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4" h="4">
                        <a:moveTo>
                          <a:pt x="2" y="2"/>
                        </a:moveTo>
                        <a:lnTo>
                          <a:pt x="3" y="2"/>
                        </a:lnTo>
                        <a:lnTo>
                          <a:pt x="3" y="1"/>
                        </a:lnTo>
                        <a:lnTo>
                          <a:pt x="3" y="0"/>
                        </a:lnTo>
                        <a:lnTo>
                          <a:pt x="3" y="0"/>
                        </a:lnTo>
                        <a:lnTo>
                          <a:pt x="2" y="0"/>
                        </a:lnTo>
                        <a:lnTo>
                          <a:pt x="1" y="0"/>
                        </a:lnTo>
                        <a:lnTo>
                          <a:pt x="0" y="1"/>
                        </a:lnTo>
                        <a:lnTo>
                          <a:pt x="0" y="2"/>
                        </a:lnTo>
                        <a:lnTo>
                          <a:pt x="1" y="3"/>
                        </a:lnTo>
                        <a:lnTo>
                          <a:pt x="2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90" name="Freeform 1104">
                    <a:extLst>
                      <a:ext uri="{FF2B5EF4-FFF2-40B4-BE49-F238E27FC236}">
                        <a16:creationId xmlns:a16="http://schemas.microsoft.com/office/drawing/2014/main" id="{8614DDF9-8FAD-8957-34D7-98CAF6DDF0F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094304" y="10554747"/>
                    <a:ext cx="516336" cy="494364"/>
                  </a:xfrm>
                  <a:custGeom>
                    <a:avLst/>
                    <a:gdLst>
                      <a:gd name="T0" fmla="*/ 377 w 416"/>
                      <a:gd name="T1" fmla="*/ 18 h 399"/>
                      <a:gd name="T2" fmla="*/ 405 w 416"/>
                      <a:gd name="T3" fmla="*/ 19 h 399"/>
                      <a:gd name="T4" fmla="*/ 413 w 416"/>
                      <a:gd name="T5" fmla="*/ 27 h 399"/>
                      <a:gd name="T6" fmla="*/ 391 w 416"/>
                      <a:gd name="T7" fmla="*/ 34 h 399"/>
                      <a:gd name="T8" fmla="*/ 380 w 416"/>
                      <a:gd name="T9" fmla="*/ 36 h 399"/>
                      <a:gd name="T10" fmla="*/ 367 w 416"/>
                      <a:gd name="T11" fmla="*/ 47 h 399"/>
                      <a:gd name="T12" fmla="*/ 363 w 416"/>
                      <a:gd name="T13" fmla="*/ 46 h 399"/>
                      <a:gd name="T14" fmla="*/ 352 w 416"/>
                      <a:gd name="T15" fmla="*/ 33 h 399"/>
                      <a:gd name="T16" fmla="*/ 316 w 416"/>
                      <a:gd name="T17" fmla="*/ 40 h 399"/>
                      <a:gd name="T18" fmla="*/ 284 w 416"/>
                      <a:gd name="T19" fmla="*/ 50 h 399"/>
                      <a:gd name="T20" fmla="*/ 284 w 416"/>
                      <a:gd name="T21" fmla="*/ 103 h 399"/>
                      <a:gd name="T22" fmla="*/ 284 w 416"/>
                      <a:gd name="T23" fmla="*/ 156 h 399"/>
                      <a:gd name="T24" fmla="*/ 269 w 416"/>
                      <a:gd name="T25" fmla="*/ 163 h 399"/>
                      <a:gd name="T26" fmla="*/ 253 w 416"/>
                      <a:gd name="T27" fmla="*/ 181 h 399"/>
                      <a:gd name="T28" fmla="*/ 253 w 416"/>
                      <a:gd name="T29" fmla="*/ 219 h 399"/>
                      <a:gd name="T30" fmla="*/ 253 w 416"/>
                      <a:gd name="T31" fmla="*/ 255 h 399"/>
                      <a:gd name="T32" fmla="*/ 253 w 416"/>
                      <a:gd name="T33" fmla="*/ 299 h 399"/>
                      <a:gd name="T34" fmla="*/ 253 w 416"/>
                      <a:gd name="T35" fmla="*/ 361 h 399"/>
                      <a:gd name="T36" fmla="*/ 243 w 416"/>
                      <a:gd name="T37" fmla="*/ 382 h 399"/>
                      <a:gd name="T38" fmla="*/ 232 w 416"/>
                      <a:gd name="T39" fmla="*/ 391 h 399"/>
                      <a:gd name="T40" fmla="*/ 228 w 416"/>
                      <a:gd name="T41" fmla="*/ 398 h 399"/>
                      <a:gd name="T42" fmla="*/ 202 w 416"/>
                      <a:gd name="T43" fmla="*/ 396 h 399"/>
                      <a:gd name="T44" fmla="*/ 183 w 416"/>
                      <a:gd name="T45" fmla="*/ 392 h 399"/>
                      <a:gd name="T46" fmla="*/ 174 w 416"/>
                      <a:gd name="T47" fmla="*/ 385 h 399"/>
                      <a:gd name="T48" fmla="*/ 174 w 416"/>
                      <a:gd name="T49" fmla="*/ 377 h 399"/>
                      <a:gd name="T50" fmla="*/ 168 w 416"/>
                      <a:gd name="T51" fmla="*/ 372 h 399"/>
                      <a:gd name="T52" fmla="*/ 160 w 416"/>
                      <a:gd name="T53" fmla="*/ 367 h 399"/>
                      <a:gd name="T54" fmla="*/ 155 w 416"/>
                      <a:gd name="T55" fmla="*/ 377 h 399"/>
                      <a:gd name="T56" fmla="*/ 152 w 416"/>
                      <a:gd name="T57" fmla="*/ 381 h 399"/>
                      <a:gd name="T58" fmla="*/ 141 w 416"/>
                      <a:gd name="T59" fmla="*/ 384 h 399"/>
                      <a:gd name="T60" fmla="*/ 111 w 416"/>
                      <a:gd name="T61" fmla="*/ 344 h 399"/>
                      <a:gd name="T62" fmla="*/ 104 w 416"/>
                      <a:gd name="T63" fmla="*/ 320 h 399"/>
                      <a:gd name="T64" fmla="*/ 100 w 416"/>
                      <a:gd name="T65" fmla="*/ 307 h 399"/>
                      <a:gd name="T66" fmla="*/ 95 w 416"/>
                      <a:gd name="T67" fmla="*/ 275 h 399"/>
                      <a:gd name="T68" fmla="*/ 89 w 416"/>
                      <a:gd name="T69" fmla="*/ 247 h 399"/>
                      <a:gd name="T70" fmla="*/ 85 w 416"/>
                      <a:gd name="T71" fmla="*/ 212 h 399"/>
                      <a:gd name="T72" fmla="*/ 83 w 416"/>
                      <a:gd name="T73" fmla="*/ 192 h 399"/>
                      <a:gd name="T74" fmla="*/ 86 w 416"/>
                      <a:gd name="T75" fmla="*/ 186 h 399"/>
                      <a:gd name="T76" fmla="*/ 67 w 416"/>
                      <a:gd name="T77" fmla="*/ 150 h 399"/>
                      <a:gd name="T78" fmla="*/ 45 w 416"/>
                      <a:gd name="T79" fmla="*/ 104 h 399"/>
                      <a:gd name="T80" fmla="*/ 12 w 416"/>
                      <a:gd name="T81" fmla="*/ 51 h 399"/>
                      <a:gd name="T82" fmla="*/ 1 w 416"/>
                      <a:gd name="T83" fmla="*/ 25 h 399"/>
                      <a:gd name="T84" fmla="*/ 9 w 416"/>
                      <a:gd name="T85" fmla="*/ 7 h 399"/>
                      <a:gd name="T86" fmla="*/ 20 w 416"/>
                      <a:gd name="T87" fmla="*/ 8 h 399"/>
                      <a:gd name="T88" fmla="*/ 35 w 416"/>
                      <a:gd name="T89" fmla="*/ 3 h 399"/>
                      <a:gd name="T90" fmla="*/ 48 w 416"/>
                      <a:gd name="T91" fmla="*/ 1 h 399"/>
                      <a:gd name="T92" fmla="*/ 61 w 416"/>
                      <a:gd name="T93" fmla="*/ 9 h 399"/>
                      <a:gd name="T94" fmla="*/ 70 w 416"/>
                      <a:gd name="T95" fmla="*/ 14 h 399"/>
                      <a:gd name="T96" fmla="*/ 89 w 416"/>
                      <a:gd name="T97" fmla="*/ 14 h 399"/>
                      <a:gd name="T98" fmla="*/ 136 w 416"/>
                      <a:gd name="T99" fmla="*/ 14 h 399"/>
                      <a:gd name="T100" fmla="*/ 183 w 416"/>
                      <a:gd name="T101" fmla="*/ 14 h 399"/>
                      <a:gd name="T102" fmla="*/ 206 w 416"/>
                      <a:gd name="T103" fmla="*/ 14 h 399"/>
                      <a:gd name="T104" fmla="*/ 215 w 416"/>
                      <a:gd name="T105" fmla="*/ 24 h 399"/>
                      <a:gd name="T106" fmla="*/ 229 w 416"/>
                      <a:gd name="T107" fmla="*/ 27 h 399"/>
                      <a:gd name="T108" fmla="*/ 260 w 416"/>
                      <a:gd name="T109" fmla="*/ 29 h 399"/>
                      <a:gd name="T110" fmla="*/ 276 w 416"/>
                      <a:gd name="T111" fmla="*/ 34 h 399"/>
                      <a:gd name="T112" fmla="*/ 296 w 416"/>
                      <a:gd name="T113" fmla="*/ 33 h 399"/>
                      <a:gd name="T114" fmla="*/ 325 w 416"/>
                      <a:gd name="T115" fmla="*/ 28 h 3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416" h="399">
                        <a:moveTo>
                          <a:pt x="357" y="22"/>
                        </a:moveTo>
                        <a:lnTo>
                          <a:pt x="364" y="20"/>
                        </a:lnTo>
                        <a:lnTo>
                          <a:pt x="370" y="19"/>
                        </a:lnTo>
                        <a:lnTo>
                          <a:pt x="377" y="18"/>
                        </a:lnTo>
                        <a:lnTo>
                          <a:pt x="384" y="17"/>
                        </a:lnTo>
                        <a:lnTo>
                          <a:pt x="385" y="17"/>
                        </a:lnTo>
                        <a:lnTo>
                          <a:pt x="399" y="18"/>
                        </a:lnTo>
                        <a:lnTo>
                          <a:pt x="405" y="19"/>
                        </a:lnTo>
                        <a:lnTo>
                          <a:pt x="407" y="19"/>
                        </a:lnTo>
                        <a:lnTo>
                          <a:pt x="410" y="22"/>
                        </a:lnTo>
                        <a:lnTo>
                          <a:pt x="415" y="27"/>
                        </a:lnTo>
                        <a:lnTo>
                          <a:pt x="413" y="27"/>
                        </a:lnTo>
                        <a:lnTo>
                          <a:pt x="404" y="28"/>
                        </a:lnTo>
                        <a:lnTo>
                          <a:pt x="401" y="29"/>
                        </a:lnTo>
                        <a:lnTo>
                          <a:pt x="393" y="35"/>
                        </a:lnTo>
                        <a:lnTo>
                          <a:pt x="391" y="34"/>
                        </a:lnTo>
                        <a:lnTo>
                          <a:pt x="389" y="33"/>
                        </a:lnTo>
                        <a:lnTo>
                          <a:pt x="387" y="33"/>
                        </a:lnTo>
                        <a:lnTo>
                          <a:pt x="384" y="34"/>
                        </a:lnTo>
                        <a:lnTo>
                          <a:pt x="380" y="36"/>
                        </a:lnTo>
                        <a:lnTo>
                          <a:pt x="377" y="38"/>
                        </a:lnTo>
                        <a:lnTo>
                          <a:pt x="373" y="41"/>
                        </a:lnTo>
                        <a:lnTo>
                          <a:pt x="373" y="42"/>
                        </a:lnTo>
                        <a:lnTo>
                          <a:pt x="367" y="47"/>
                        </a:lnTo>
                        <a:lnTo>
                          <a:pt x="366" y="48"/>
                        </a:lnTo>
                        <a:lnTo>
                          <a:pt x="364" y="48"/>
                        </a:lnTo>
                        <a:lnTo>
                          <a:pt x="363" y="48"/>
                        </a:lnTo>
                        <a:lnTo>
                          <a:pt x="363" y="46"/>
                        </a:lnTo>
                        <a:lnTo>
                          <a:pt x="360" y="41"/>
                        </a:lnTo>
                        <a:lnTo>
                          <a:pt x="355" y="34"/>
                        </a:lnTo>
                        <a:lnTo>
                          <a:pt x="354" y="33"/>
                        </a:lnTo>
                        <a:lnTo>
                          <a:pt x="352" y="33"/>
                        </a:lnTo>
                        <a:lnTo>
                          <a:pt x="349" y="34"/>
                        </a:lnTo>
                        <a:lnTo>
                          <a:pt x="338" y="36"/>
                        </a:lnTo>
                        <a:lnTo>
                          <a:pt x="329" y="37"/>
                        </a:lnTo>
                        <a:lnTo>
                          <a:pt x="316" y="40"/>
                        </a:lnTo>
                        <a:lnTo>
                          <a:pt x="301" y="42"/>
                        </a:lnTo>
                        <a:lnTo>
                          <a:pt x="292" y="43"/>
                        </a:lnTo>
                        <a:lnTo>
                          <a:pt x="284" y="44"/>
                        </a:lnTo>
                        <a:lnTo>
                          <a:pt x="284" y="50"/>
                        </a:lnTo>
                        <a:lnTo>
                          <a:pt x="284" y="63"/>
                        </a:lnTo>
                        <a:lnTo>
                          <a:pt x="284" y="76"/>
                        </a:lnTo>
                        <a:lnTo>
                          <a:pt x="284" y="90"/>
                        </a:lnTo>
                        <a:lnTo>
                          <a:pt x="284" y="103"/>
                        </a:lnTo>
                        <a:lnTo>
                          <a:pt x="284" y="116"/>
                        </a:lnTo>
                        <a:lnTo>
                          <a:pt x="284" y="129"/>
                        </a:lnTo>
                        <a:lnTo>
                          <a:pt x="284" y="143"/>
                        </a:lnTo>
                        <a:lnTo>
                          <a:pt x="284" y="156"/>
                        </a:lnTo>
                        <a:lnTo>
                          <a:pt x="284" y="162"/>
                        </a:lnTo>
                        <a:lnTo>
                          <a:pt x="284" y="163"/>
                        </a:lnTo>
                        <a:lnTo>
                          <a:pt x="279" y="163"/>
                        </a:lnTo>
                        <a:lnTo>
                          <a:pt x="269" y="163"/>
                        </a:lnTo>
                        <a:lnTo>
                          <a:pt x="260" y="163"/>
                        </a:lnTo>
                        <a:lnTo>
                          <a:pt x="253" y="163"/>
                        </a:lnTo>
                        <a:lnTo>
                          <a:pt x="253" y="171"/>
                        </a:lnTo>
                        <a:lnTo>
                          <a:pt x="253" y="181"/>
                        </a:lnTo>
                        <a:lnTo>
                          <a:pt x="253" y="190"/>
                        </a:lnTo>
                        <a:lnTo>
                          <a:pt x="253" y="200"/>
                        </a:lnTo>
                        <a:lnTo>
                          <a:pt x="253" y="209"/>
                        </a:lnTo>
                        <a:lnTo>
                          <a:pt x="253" y="219"/>
                        </a:lnTo>
                        <a:lnTo>
                          <a:pt x="253" y="228"/>
                        </a:lnTo>
                        <a:lnTo>
                          <a:pt x="253" y="238"/>
                        </a:lnTo>
                        <a:lnTo>
                          <a:pt x="253" y="247"/>
                        </a:lnTo>
                        <a:lnTo>
                          <a:pt x="253" y="255"/>
                        </a:lnTo>
                        <a:lnTo>
                          <a:pt x="253" y="255"/>
                        </a:lnTo>
                        <a:lnTo>
                          <a:pt x="253" y="270"/>
                        </a:lnTo>
                        <a:lnTo>
                          <a:pt x="253" y="285"/>
                        </a:lnTo>
                        <a:lnTo>
                          <a:pt x="253" y="299"/>
                        </a:lnTo>
                        <a:lnTo>
                          <a:pt x="253" y="315"/>
                        </a:lnTo>
                        <a:lnTo>
                          <a:pt x="253" y="330"/>
                        </a:lnTo>
                        <a:lnTo>
                          <a:pt x="253" y="345"/>
                        </a:lnTo>
                        <a:lnTo>
                          <a:pt x="253" y="361"/>
                        </a:lnTo>
                        <a:lnTo>
                          <a:pt x="253" y="376"/>
                        </a:lnTo>
                        <a:lnTo>
                          <a:pt x="253" y="381"/>
                        </a:lnTo>
                        <a:lnTo>
                          <a:pt x="250" y="381"/>
                        </a:lnTo>
                        <a:lnTo>
                          <a:pt x="243" y="382"/>
                        </a:lnTo>
                        <a:lnTo>
                          <a:pt x="240" y="385"/>
                        </a:lnTo>
                        <a:lnTo>
                          <a:pt x="238" y="388"/>
                        </a:lnTo>
                        <a:lnTo>
                          <a:pt x="235" y="390"/>
                        </a:lnTo>
                        <a:lnTo>
                          <a:pt x="232" y="391"/>
                        </a:lnTo>
                        <a:lnTo>
                          <a:pt x="231" y="392"/>
                        </a:lnTo>
                        <a:lnTo>
                          <a:pt x="232" y="394"/>
                        </a:lnTo>
                        <a:lnTo>
                          <a:pt x="230" y="397"/>
                        </a:lnTo>
                        <a:lnTo>
                          <a:pt x="228" y="398"/>
                        </a:lnTo>
                        <a:lnTo>
                          <a:pt x="224" y="397"/>
                        </a:lnTo>
                        <a:lnTo>
                          <a:pt x="218" y="395"/>
                        </a:lnTo>
                        <a:lnTo>
                          <a:pt x="211" y="395"/>
                        </a:lnTo>
                        <a:lnTo>
                          <a:pt x="202" y="396"/>
                        </a:lnTo>
                        <a:lnTo>
                          <a:pt x="196" y="395"/>
                        </a:lnTo>
                        <a:lnTo>
                          <a:pt x="191" y="393"/>
                        </a:lnTo>
                        <a:lnTo>
                          <a:pt x="188" y="392"/>
                        </a:lnTo>
                        <a:lnTo>
                          <a:pt x="183" y="392"/>
                        </a:lnTo>
                        <a:lnTo>
                          <a:pt x="180" y="391"/>
                        </a:lnTo>
                        <a:lnTo>
                          <a:pt x="176" y="389"/>
                        </a:lnTo>
                        <a:lnTo>
                          <a:pt x="174" y="387"/>
                        </a:lnTo>
                        <a:lnTo>
                          <a:pt x="174" y="385"/>
                        </a:lnTo>
                        <a:lnTo>
                          <a:pt x="172" y="382"/>
                        </a:lnTo>
                        <a:lnTo>
                          <a:pt x="172" y="381"/>
                        </a:lnTo>
                        <a:lnTo>
                          <a:pt x="174" y="380"/>
                        </a:lnTo>
                        <a:lnTo>
                          <a:pt x="174" y="377"/>
                        </a:lnTo>
                        <a:lnTo>
                          <a:pt x="173" y="375"/>
                        </a:lnTo>
                        <a:lnTo>
                          <a:pt x="171" y="373"/>
                        </a:lnTo>
                        <a:lnTo>
                          <a:pt x="169" y="373"/>
                        </a:lnTo>
                        <a:lnTo>
                          <a:pt x="168" y="372"/>
                        </a:lnTo>
                        <a:lnTo>
                          <a:pt x="167" y="370"/>
                        </a:lnTo>
                        <a:lnTo>
                          <a:pt x="166" y="368"/>
                        </a:lnTo>
                        <a:lnTo>
                          <a:pt x="163" y="366"/>
                        </a:lnTo>
                        <a:lnTo>
                          <a:pt x="160" y="367"/>
                        </a:lnTo>
                        <a:lnTo>
                          <a:pt x="158" y="370"/>
                        </a:lnTo>
                        <a:lnTo>
                          <a:pt x="157" y="373"/>
                        </a:lnTo>
                        <a:lnTo>
                          <a:pt x="156" y="374"/>
                        </a:lnTo>
                        <a:lnTo>
                          <a:pt x="155" y="377"/>
                        </a:lnTo>
                        <a:lnTo>
                          <a:pt x="155" y="379"/>
                        </a:lnTo>
                        <a:lnTo>
                          <a:pt x="154" y="381"/>
                        </a:lnTo>
                        <a:lnTo>
                          <a:pt x="154" y="381"/>
                        </a:lnTo>
                        <a:lnTo>
                          <a:pt x="152" y="381"/>
                        </a:lnTo>
                        <a:lnTo>
                          <a:pt x="150" y="382"/>
                        </a:lnTo>
                        <a:lnTo>
                          <a:pt x="146" y="385"/>
                        </a:lnTo>
                        <a:lnTo>
                          <a:pt x="145" y="386"/>
                        </a:lnTo>
                        <a:lnTo>
                          <a:pt x="141" y="384"/>
                        </a:lnTo>
                        <a:lnTo>
                          <a:pt x="132" y="373"/>
                        </a:lnTo>
                        <a:lnTo>
                          <a:pt x="128" y="370"/>
                        </a:lnTo>
                        <a:lnTo>
                          <a:pt x="122" y="364"/>
                        </a:lnTo>
                        <a:lnTo>
                          <a:pt x="111" y="344"/>
                        </a:lnTo>
                        <a:lnTo>
                          <a:pt x="109" y="340"/>
                        </a:lnTo>
                        <a:lnTo>
                          <a:pt x="107" y="330"/>
                        </a:lnTo>
                        <a:lnTo>
                          <a:pt x="104" y="323"/>
                        </a:lnTo>
                        <a:lnTo>
                          <a:pt x="104" y="320"/>
                        </a:lnTo>
                        <a:lnTo>
                          <a:pt x="106" y="317"/>
                        </a:lnTo>
                        <a:lnTo>
                          <a:pt x="104" y="314"/>
                        </a:lnTo>
                        <a:lnTo>
                          <a:pt x="103" y="311"/>
                        </a:lnTo>
                        <a:lnTo>
                          <a:pt x="100" y="307"/>
                        </a:lnTo>
                        <a:lnTo>
                          <a:pt x="98" y="295"/>
                        </a:lnTo>
                        <a:lnTo>
                          <a:pt x="96" y="287"/>
                        </a:lnTo>
                        <a:lnTo>
                          <a:pt x="97" y="281"/>
                        </a:lnTo>
                        <a:lnTo>
                          <a:pt x="95" y="275"/>
                        </a:lnTo>
                        <a:lnTo>
                          <a:pt x="95" y="271"/>
                        </a:lnTo>
                        <a:lnTo>
                          <a:pt x="96" y="264"/>
                        </a:lnTo>
                        <a:lnTo>
                          <a:pt x="93" y="256"/>
                        </a:lnTo>
                        <a:lnTo>
                          <a:pt x="89" y="247"/>
                        </a:lnTo>
                        <a:lnTo>
                          <a:pt x="85" y="236"/>
                        </a:lnTo>
                        <a:lnTo>
                          <a:pt x="85" y="231"/>
                        </a:lnTo>
                        <a:lnTo>
                          <a:pt x="85" y="218"/>
                        </a:lnTo>
                        <a:lnTo>
                          <a:pt x="85" y="212"/>
                        </a:lnTo>
                        <a:lnTo>
                          <a:pt x="85" y="205"/>
                        </a:lnTo>
                        <a:lnTo>
                          <a:pt x="83" y="198"/>
                        </a:lnTo>
                        <a:lnTo>
                          <a:pt x="82" y="195"/>
                        </a:lnTo>
                        <a:lnTo>
                          <a:pt x="83" y="192"/>
                        </a:lnTo>
                        <a:lnTo>
                          <a:pt x="84" y="193"/>
                        </a:lnTo>
                        <a:lnTo>
                          <a:pt x="85" y="194"/>
                        </a:lnTo>
                        <a:lnTo>
                          <a:pt x="86" y="190"/>
                        </a:lnTo>
                        <a:lnTo>
                          <a:pt x="86" y="186"/>
                        </a:lnTo>
                        <a:lnTo>
                          <a:pt x="84" y="178"/>
                        </a:lnTo>
                        <a:lnTo>
                          <a:pt x="80" y="169"/>
                        </a:lnTo>
                        <a:lnTo>
                          <a:pt x="69" y="156"/>
                        </a:lnTo>
                        <a:lnTo>
                          <a:pt x="67" y="150"/>
                        </a:lnTo>
                        <a:lnTo>
                          <a:pt x="65" y="146"/>
                        </a:lnTo>
                        <a:lnTo>
                          <a:pt x="53" y="128"/>
                        </a:lnTo>
                        <a:lnTo>
                          <a:pt x="48" y="115"/>
                        </a:lnTo>
                        <a:lnTo>
                          <a:pt x="45" y="104"/>
                        </a:lnTo>
                        <a:lnTo>
                          <a:pt x="40" y="99"/>
                        </a:lnTo>
                        <a:lnTo>
                          <a:pt x="23" y="63"/>
                        </a:lnTo>
                        <a:lnTo>
                          <a:pt x="18" y="57"/>
                        </a:lnTo>
                        <a:lnTo>
                          <a:pt x="12" y="51"/>
                        </a:lnTo>
                        <a:lnTo>
                          <a:pt x="10" y="49"/>
                        </a:lnTo>
                        <a:lnTo>
                          <a:pt x="7" y="42"/>
                        </a:lnTo>
                        <a:lnTo>
                          <a:pt x="2" y="33"/>
                        </a:lnTo>
                        <a:lnTo>
                          <a:pt x="1" y="25"/>
                        </a:lnTo>
                        <a:lnTo>
                          <a:pt x="0" y="16"/>
                        </a:lnTo>
                        <a:lnTo>
                          <a:pt x="1" y="9"/>
                        </a:lnTo>
                        <a:lnTo>
                          <a:pt x="6" y="9"/>
                        </a:lnTo>
                        <a:lnTo>
                          <a:pt x="9" y="7"/>
                        </a:lnTo>
                        <a:lnTo>
                          <a:pt x="12" y="6"/>
                        </a:lnTo>
                        <a:lnTo>
                          <a:pt x="15" y="8"/>
                        </a:lnTo>
                        <a:lnTo>
                          <a:pt x="18" y="8"/>
                        </a:lnTo>
                        <a:lnTo>
                          <a:pt x="20" y="8"/>
                        </a:lnTo>
                        <a:lnTo>
                          <a:pt x="25" y="8"/>
                        </a:lnTo>
                        <a:lnTo>
                          <a:pt x="29" y="6"/>
                        </a:lnTo>
                        <a:lnTo>
                          <a:pt x="33" y="5"/>
                        </a:lnTo>
                        <a:lnTo>
                          <a:pt x="35" y="3"/>
                        </a:lnTo>
                        <a:lnTo>
                          <a:pt x="38" y="2"/>
                        </a:lnTo>
                        <a:lnTo>
                          <a:pt x="42" y="0"/>
                        </a:lnTo>
                        <a:lnTo>
                          <a:pt x="45" y="0"/>
                        </a:lnTo>
                        <a:lnTo>
                          <a:pt x="48" y="1"/>
                        </a:lnTo>
                        <a:lnTo>
                          <a:pt x="51" y="2"/>
                        </a:lnTo>
                        <a:lnTo>
                          <a:pt x="54" y="3"/>
                        </a:lnTo>
                        <a:lnTo>
                          <a:pt x="56" y="6"/>
                        </a:lnTo>
                        <a:lnTo>
                          <a:pt x="61" y="9"/>
                        </a:lnTo>
                        <a:lnTo>
                          <a:pt x="64" y="11"/>
                        </a:lnTo>
                        <a:lnTo>
                          <a:pt x="67" y="13"/>
                        </a:lnTo>
                        <a:lnTo>
                          <a:pt x="68" y="14"/>
                        </a:lnTo>
                        <a:lnTo>
                          <a:pt x="70" y="14"/>
                        </a:lnTo>
                        <a:lnTo>
                          <a:pt x="70" y="14"/>
                        </a:lnTo>
                        <a:lnTo>
                          <a:pt x="77" y="14"/>
                        </a:lnTo>
                        <a:lnTo>
                          <a:pt x="83" y="14"/>
                        </a:lnTo>
                        <a:lnTo>
                          <a:pt x="89" y="14"/>
                        </a:lnTo>
                        <a:lnTo>
                          <a:pt x="100" y="14"/>
                        </a:lnTo>
                        <a:lnTo>
                          <a:pt x="113" y="14"/>
                        </a:lnTo>
                        <a:lnTo>
                          <a:pt x="124" y="14"/>
                        </a:lnTo>
                        <a:lnTo>
                          <a:pt x="136" y="14"/>
                        </a:lnTo>
                        <a:lnTo>
                          <a:pt x="148" y="14"/>
                        </a:lnTo>
                        <a:lnTo>
                          <a:pt x="159" y="14"/>
                        </a:lnTo>
                        <a:lnTo>
                          <a:pt x="171" y="14"/>
                        </a:lnTo>
                        <a:lnTo>
                          <a:pt x="183" y="14"/>
                        </a:lnTo>
                        <a:lnTo>
                          <a:pt x="187" y="14"/>
                        </a:lnTo>
                        <a:lnTo>
                          <a:pt x="196" y="14"/>
                        </a:lnTo>
                        <a:lnTo>
                          <a:pt x="205" y="14"/>
                        </a:lnTo>
                        <a:lnTo>
                          <a:pt x="206" y="14"/>
                        </a:lnTo>
                        <a:lnTo>
                          <a:pt x="207" y="15"/>
                        </a:lnTo>
                        <a:lnTo>
                          <a:pt x="207" y="16"/>
                        </a:lnTo>
                        <a:lnTo>
                          <a:pt x="211" y="20"/>
                        </a:lnTo>
                        <a:lnTo>
                          <a:pt x="215" y="24"/>
                        </a:lnTo>
                        <a:lnTo>
                          <a:pt x="218" y="26"/>
                        </a:lnTo>
                        <a:lnTo>
                          <a:pt x="222" y="27"/>
                        </a:lnTo>
                        <a:lnTo>
                          <a:pt x="226" y="27"/>
                        </a:lnTo>
                        <a:lnTo>
                          <a:pt x="229" y="27"/>
                        </a:lnTo>
                        <a:lnTo>
                          <a:pt x="235" y="28"/>
                        </a:lnTo>
                        <a:lnTo>
                          <a:pt x="243" y="29"/>
                        </a:lnTo>
                        <a:lnTo>
                          <a:pt x="251" y="30"/>
                        </a:lnTo>
                        <a:lnTo>
                          <a:pt x="260" y="29"/>
                        </a:lnTo>
                        <a:lnTo>
                          <a:pt x="266" y="30"/>
                        </a:lnTo>
                        <a:lnTo>
                          <a:pt x="269" y="32"/>
                        </a:lnTo>
                        <a:lnTo>
                          <a:pt x="273" y="33"/>
                        </a:lnTo>
                        <a:lnTo>
                          <a:pt x="276" y="34"/>
                        </a:lnTo>
                        <a:lnTo>
                          <a:pt x="281" y="33"/>
                        </a:lnTo>
                        <a:lnTo>
                          <a:pt x="288" y="32"/>
                        </a:lnTo>
                        <a:lnTo>
                          <a:pt x="293" y="32"/>
                        </a:lnTo>
                        <a:lnTo>
                          <a:pt x="296" y="33"/>
                        </a:lnTo>
                        <a:lnTo>
                          <a:pt x="297" y="33"/>
                        </a:lnTo>
                        <a:lnTo>
                          <a:pt x="306" y="31"/>
                        </a:lnTo>
                        <a:lnTo>
                          <a:pt x="314" y="30"/>
                        </a:lnTo>
                        <a:lnTo>
                          <a:pt x="325" y="28"/>
                        </a:lnTo>
                        <a:lnTo>
                          <a:pt x="334" y="27"/>
                        </a:lnTo>
                        <a:lnTo>
                          <a:pt x="348" y="24"/>
                        </a:lnTo>
                        <a:lnTo>
                          <a:pt x="357" y="2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91" name="Freeform 1106">
                    <a:extLst>
                      <a:ext uri="{FF2B5EF4-FFF2-40B4-BE49-F238E27FC236}">
                        <a16:creationId xmlns:a16="http://schemas.microsoft.com/office/drawing/2014/main" id="{3F3B3C4A-5A25-9B46-2F88-88123159451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649374" y="8983768"/>
                    <a:ext cx="604223" cy="472392"/>
                  </a:xfrm>
                  <a:custGeom>
                    <a:avLst/>
                    <a:gdLst>
                      <a:gd name="T0" fmla="*/ 460 w 485"/>
                      <a:gd name="T1" fmla="*/ 63 h 379"/>
                      <a:gd name="T2" fmla="*/ 473 w 485"/>
                      <a:gd name="T3" fmla="*/ 84 h 379"/>
                      <a:gd name="T4" fmla="*/ 483 w 485"/>
                      <a:gd name="T5" fmla="*/ 102 h 379"/>
                      <a:gd name="T6" fmla="*/ 477 w 485"/>
                      <a:gd name="T7" fmla="*/ 118 h 379"/>
                      <a:gd name="T8" fmla="*/ 473 w 485"/>
                      <a:gd name="T9" fmla="*/ 169 h 379"/>
                      <a:gd name="T10" fmla="*/ 461 w 485"/>
                      <a:gd name="T11" fmla="*/ 223 h 379"/>
                      <a:gd name="T12" fmla="*/ 418 w 485"/>
                      <a:gd name="T13" fmla="*/ 276 h 379"/>
                      <a:gd name="T14" fmla="*/ 408 w 485"/>
                      <a:gd name="T15" fmla="*/ 302 h 379"/>
                      <a:gd name="T16" fmla="*/ 399 w 485"/>
                      <a:gd name="T17" fmla="*/ 320 h 379"/>
                      <a:gd name="T18" fmla="*/ 383 w 485"/>
                      <a:gd name="T19" fmla="*/ 327 h 379"/>
                      <a:gd name="T20" fmla="*/ 366 w 485"/>
                      <a:gd name="T21" fmla="*/ 335 h 379"/>
                      <a:gd name="T22" fmla="*/ 344 w 485"/>
                      <a:gd name="T23" fmla="*/ 326 h 379"/>
                      <a:gd name="T24" fmla="*/ 307 w 485"/>
                      <a:gd name="T25" fmla="*/ 329 h 379"/>
                      <a:gd name="T26" fmla="*/ 277 w 485"/>
                      <a:gd name="T27" fmla="*/ 343 h 379"/>
                      <a:gd name="T28" fmla="*/ 243 w 485"/>
                      <a:gd name="T29" fmla="*/ 329 h 379"/>
                      <a:gd name="T30" fmla="*/ 220 w 485"/>
                      <a:gd name="T31" fmla="*/ 334 h 379"/>
                      <a:gd name="T32" fmla="*/ 211 w 485"/>
                      <a:gd name="T33" fmla="*/ 337 h 379"/>
                      <a:gd name="T34" fmla="*/ 204 w 485"/>
                      <a:gd name="T35" fmla="*/ 334 h 379"/>
                      <a:gd name="T36" fmla="*/ 191 w 485"/>
                      <a:gd name="T37" fmla="*/ 319 h 379"/>
                      <a:gd name="T38" fmla="*/ 174 w 485"/>
                      <a:gd name="T39" fmla="*/ 313 h 379"/>
                      <a:gd name="T40" fmla="*/ 155 w 485"/>
                      <a:gd name="T41" fmla="*/ 314 h 379"/>
                      <a:gd name="T42" fmla="*/ 137 w 485"/>
                      <a:gd name="T43" fmla="*/ 315 h 379"/>
                      <a:gd name="T44" fmla="*/ 124 w 485"/>
                      <a:gd name="T45" fmla="*/ 323 h 379"/>
                      <a:gd name="T46" fmla="*/ 115 w 485"/>
                      <a:gd name="T47" fmla="*/ 344 h 379"/>
                      <a:gd name="T48" fmla="*/ 106 w 485"/>
                      <a:gd name="T49" fmla="*/ 362 h 379"/>
                      <a:gd name="T50" fmla="*/ 105 w 485"/>
                      <a:gd name="T51" fmla="*/ 372 h 379"/>
                      <a:gd name="T52" fmla="*/ 107 w 485"/>
                      <a:gd name="T53" fmla="*/ 377 h 379"/>
                      <a:gd name="T54" fmla="*/ 98 w 485"/>
                      <a:gd name="T55" fmla="*/ 373 h 379"/>
                      <a:gd name="T56" fmla="*/ 83 w 485"/>
                      <a:gd name="T57" fmla="*/ 357 h 379"/>
                      <a:gd name="T58" fmla="*/ 77 w 485"/>
                      <a:gd name="T59" fmla="*/ 359 h 379"/>
                      <a:gd name="T60" fmla="*/ 67 w 485"/>
                      <a:gd name="T61" fmla="*/ 362 h 379"/>
                      <a:gd name="T62" fmla="*/ 67 w 485"/>
                      <a:gd name="T63" fmla="*/ 370 h 379"/>
                      <a:gd name="T64" fmla="*/ 58 w 485"/>
                      <a:gd name="T65" fmla="*/ 357 h 379"/>
                      <a:gd name="T66" fmla="*/ 63 w 485"/>
                      <a:gd name="T67" fmla="*/ 355 h 379"/>
                      <a:gd name="T68" fmla="*/ 59 w 485"/>
                      <a:gd name="T69" fmla="*/ 347 h 379"/>
                      <a:gd name="T70" fmla="*/ 51 w 485"/>
                      <a:gd name="T71" fmla="*/ 349 h 379"/>
                      <a:gd name="T72" fmla="*/ 41 w 485"/>
                      <a:gd name="T73" fmla="*/ 348 h 379"/>
                      <a:gd name="T74" fmla="*/ 25 w 485"/>
                      <a:gd name="T75" fmla="*/ 336 h 379"/>
                      <a:gd name="T76" fmla="*/ 27 w 485"/>
                      <a:gd name="T77" fmla="*/ 327 h 379"/>
                      <a:gd name="T78" fmla="*/ 26 w 485"/>
                      <a:gd name="T79" fmla="*/ 323 h 379"/>
                      <a:gd name="T80" fmla="*/ 21 w 485"/>
                      <a:gd name="T81" fmla="*/ 318 h 379"/>
                      <a:gd name="T82" fmla="*/ 13 w 485"/>
                      <a:gd name="T83" fmla="*/ 316 h 379"/>
                      <a:gd name="T84" fmla="*/ 5 w 485"/>
                      <a:gd name="T85" fmla="*/ 302 h 379"/>
                      <a:gd name="T86" fmla="*/ 0 w 485"/>
                      <a:gd name="T87" fmla="*/ 291 h 379"/>
                      <a:gd name="T88" fmla="*/ 1 w 485"/>
                      <a:gd name="T89" fmla="*/ 277 h 379"/>
                      <a:gd name="T90" fmla="*/ 16 w 485"/>
                      <a:gd name="T91" fmla="*/ 276 h 379"/>
                      <a:gd name="T92" fmla="*/ 35 w 485"/>
                      <a:gd name="T93" fmla="*/ 266 h 379"/>
                      <a:gd name="T94" fmla="*/ 69 w 485"/>
                      <a:gd name="T95" fmla="*/ 264 h 379"/>
                      <a:gd name="T96" fmla="*/ 87 w 485"/>
                      <a:gd name="T97" fmla="*/ 262 h 379"/>
                      <a:gd name="T98" fmla="*/ 103 w 485"/>
                      <a:gd name="T99" fmla="*/ 260 h 379"/>
                      <a:gd name="T100" fmla="*/ 114 w 485"/>
                      <a:gd name="T101" fmla="*/ 251 h 379"/>
                      <a:gd name="T102" fmla="*/ 117 w 485"/>
                      <a:gd name="T103" fmla="*/ 242 h 379"/>
                      <a:gd name="T104" fmla="*/ 124 w 485"/>
                      <a:gd name="T105" fmla="*/ 218 h 379"/>
                      <a:gd name="T106" fmla="*/ 125 w 485"/>
                      <a:gd name="T107" fmla="*/ 193 h 379"/>
                      <a:gd name="T108" fmla="*/ 124 w 485"/>
                      <a:gd name="T109" fmla="*/ 157 h 379"/>
                      <a:gd name="T110" fmla="*/ 138 w 485"/>
                      <a:gd name="T111" fmla="*/ 140 h 379"/>
                      <a:gd name="T112" fmla="*/ 174 w 485"/>
                      <a:gd name="T113" fmla="*/ 132 h 379"/>
                      <a:gd name="T114" fmla="*/ 201 w 485"/>
                      <a:gd name="T115" fmla="*/ 107 h 379"/>
                      <a:gd name="T116" fmla="*/ 235 w 485"/>
                      <a:gd name="T117" fmla="*/ 80 h 379"/>
                      <a:gd name="T118" fmla="*/ 298 w 485"/>
                      <a:gd name="T119" fmla="*/ 40 h 379"/>
                      <a:gd name="T120" fmla="*/ 361 w 485"/>
                      <a:gd name="T121" fmla="*/ 0 h 379"/>
                      <a:gd name="T122" fmla="*/ 411 w 485"/>
                      <a:gd name="T123" fmla="*/ 13 h 379"/>
                      <a:gd name="T124" fmla="*/ 431 w 485"/>
                      <a:gd name="T125" fmla="*/ 29 h 37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485" h="379">
                        <a:moveTo>
                          <a:pt x="454" y="17"/>
                        </a:moveTo>
                        <a:lnTo>
                          <a:pt x="457" y="36"/>
                        </a:lnTo>
                        <a:lnTo>
                          <a:pt x="460" y="52"/>
                        </a:lnTo>
                        <a:lnTo>
                          <a:pt x="460" y="63"/>
                        </a:lnTo>
                        <a:lnTo>
                          <a:pt x="460" y="65"/>
                        </a:lnTo>
                        <a:lnTo>
                          <a:pt x="461" y="67"/>
                        </a:lnTo>
                        <a:lnTo>
                          <a:pt x="463" y="69"/>
                        </a:lnTo>
                        <a:lnTo>
                          <a:pt x="473" y="84"/>
                        </a:lnTo>
                        <a:lnTo>
                          <a:pt x="471" y="86"/>
                        </a:lnTo>
                        <a:lnTo>
                          <a:pt x="473" y="91"/>
                        </a:lnTo>
                        <a:lnTo>
                          <a:pt x="475" y="93"/>
                        </a:lnTo>
                        <a:lnTo>
                          <a:pt x="483" y="102"/>
                        </a:lnTo>
                        <a:lnTo>
                          <a:pt x="484" y="104"/>
                        </a:lnTo>
                        <a:lnTo>
                          <a:pt x="484" y="105"/>
                        </a:lnTo>
                        <a:lnTo>
                          <a:pt x="478" y="115"/>
                        </a:lnTo>
                        <a:lnTo>
                          <a:pt x="477" y="118"/>
                        </a:lnTo>
                        <a:lnTo>
                          <a:pt x="476" y="131"/>
                        </a:lnTo>
                        <a:lnTo>
                          <a:pt x="475" y="141"/>
                        </a:lnTo>
                        <a:lnTo>
                          <a:pt x="474" y="153"/>
                        </a:lnTo>
                        <a:lnTo>
                          <a:pt x="473" y="169"/>
                        </a:lnTo>
                        <a:lnTo>
                          <a:pt x="471" y="181"/>
                        </a:lnTo>
                        <a:lnTo>
                          <a:pt x="470" y="198"/>
                        </a:lnTo>
                        <a:lnTo>
                          <a:pt x="469" y="214"/>
                        </a:lnTo>
                        <a:lnTo>
                          <a:pt x="461" y="223"/>
                        </a:lnTo>
                        <a:lnTo>
                          <a:pt x="447" y="239"/>
                        </a:lnTo>
                        <a:lnTo>
                          <a:pt x="435" y="251"/>
                        </a:lnTo>
                        <a:lnTo>
                          <a:pt x="429" y="260"/>
                        </a:lnTo>
                        <a:lnTo>
                          <a:pt x="418" y="276"/>
                        </a:lnTo>
                        <a:lnTo>
                          <a:pt x="413" y="286"/>
                        </a:lnTo>
                        <a:lnTo>
                          <a:pt x="409" y="292"/>
                        </a:lnTo>
                        <a:lnTo>
                          <a:pt x="407" y="295"/>
                        </a:lnTo>
                        <a:lnTo>
                          <a:pt x="408" y="302"/>
                        </a:lnTo>
                        <a:lnTo>
                          <a:pt x="411" y="315"/>
                        </a:lnTo>
                        <a:lnTo>
                          <a:pt x="406" y="316"/>
                        </a:lnTo>
                        <a:lnTo>
                          <a:pt x="403" y="316"/>
                        </a:lnTo>
                        <a:lnTo>
                          <a:pt x="399" y="320"/>
                        </a:lnTo>
                        <a:lnTo>
                          <a:pt x="395" y="321"/>
                        </a:lnTo>
                        <a:lnTo>
                          <a:pt x="389" y="324"/>
                        </a:lnTo>
                        <a:lnTo>
                          <a:pt x="386" y="326"/>
                        </a:lnTo>
                        <a:lnTo>
                          <a:pt x="383" y="327"/>
                        </a:lnTo>
                        <a:lnTo>
                          <a:pt x="378" y="332"/>
                        </a:lnTo>
                        <a:lnTo>
                          <a:pt x="377" y="335"/>
                        </a:lnTo>
                        <a:lnTo>
                          <a:pt x="372" y="336"/>
                        </a:lnTo>
                        <a:lnTo>
                          <a:pt x="366" y="335"/>
                        </a:lnTo>
                        <a:lnTo>
                          <a:pt x="362" y="332"/>
                        </a:lnTo>
                        <a:lnTo>
                          <a:pt x="353" y="328"/>
                        </a:lnTo>
                        <a:lnTo>
                          <a:pt x="347" y="327"/>
                        </a:lnTo>
                        <a:lnTo>
                          <a:pt x="344" y="326"/>
                        </a:lnTo>
                        <a:lnTo>
                          <a:pt x="331" y="326"/>
                        </a:lnTo>
                        <a:lnTo>
                          <a:pt x="316" y="327"/>
                        </a:lnTo>
                        <a:lnTo>
                          <a:pt x="308" y="329"/>
                        </a:lnTo>
                        <a:lnTo>
                          <a:pt x="307" y="329"/>
                        </a:lnTo>
                        <a:lnTo>
                          <a:pt x="303" y="331"/>
                        </a:lnTo>
                        <a:lnTo>
                          <a:pt x="299" y="334"/>
                        </a:lnTo>
                        <a:lnTo>
                          <a:pt x="289" y="343"/>
                        </a:lnTo>
                        <a:lnTo>
                          <a:pt x="277" y="343"/>
                        </a:lnTo>
                        <a:lnTo>
                          <a:pt x="269" y="342"/>
                        </a:lnTo>
                        <a:lnTo>
                          <a:pt x="263" y="340"/>
                        </a:lnTo>
                        <a:lnTo>
                          <a:pt x="254" y="336"/>
                        </a:lnTo>
                        <a:lnTo>
                          <a:pt x="243" y="329"/>
                        </a:lnTo>
                        <a:lnTo>
                          <a:pt x="238" y="327"/>
                        </a:lnTo>
                        <a:lnTo>
                          <a:pt x="235" y="327"/>
                        </a:lnTo>
                        <a:lnTo>
                          <a:pt x="234" y="327"/>
                        </a:lnTo>
                        <a:lnTo>
                          <a:pt x="220" y="334"/>
                        </a:lnTo>
                        <a:lnTo>
                          <a:pt x="217" y="334"/>
                        </a:lnTo>
                        <a:lnTo>
                          <a:pt x="215" y="335"/>
                        </a:lnTo>
                        <a:lnTo>
                          <a:pt x="213" y="337"/>
                        </a:lnTo>
                        <a:lnTo>
                          <a:pt x="211" y="337"/>
                        </a:lnTo>
                        <a:lnTo>
                          <a:pt x="210" y="338"/>
                        </a:lnTo>
                        <a:lnTo>
                          <a:pt x="207" y="337"/>
                        </a:lnTo>
                        <a:lnTo>
                          <a:pt x="205" y="336"/>
                        </a:lnTo>
                        <a:lnTo>
                          <a:pt x="204" y="334"/>
                        </a:lnTo>
                        <a:lnTo>
                          <a:pt x="198" y="326"/>
                        </a:lnTo>
                        <a:lnTo>
                          <a:pt x="197" y="325"/>
                        </a:lnTo>
                        <a:lnTo>
                          <a:pt x="194" y="323"/>
                        </a:lnTo>
                        <a:lnTo>
                          <a:pt x="191" y="319"/>
                        </a:lnTo>
                        <a:lnTo>
                          <a:pt x="188" y="317"/>
                        </a:lnTo>
                        <a:lnTo>
                          <a:pt x="187" y="316"/>
                        </a:lnTo>
                        <a:lnTo>
                          <a:pt x="184" y="317"/>
                        </a:lnTo>
                        <a:lnTo>
                          <a:pt x="174" y="313"/>
                        </a:lnTo>
                        <a:lnTo>
                          <a:pt x="163" y="310"/>
                        </a:lnTo>
                        <a:lnTo>
                          <a:pt x="161" y="311"/>
                        </a:lnTo>
                        <a:lnTo>
                          <a:pt x="159" y="312"/>
                        </a:lnTo>
                        <a:lnTo>
                          <a:pt x="155" y="314"/>
                        </a:lnTo>
                        <a:lnTo>
                          <a:pt x="151" y="314"/>
                        </a:lnTo>
                        <a:lnTo>
                          <a:pt x="146" y="314"/>
                        </a:lnTo>
                        <a:lnTo>
                          <a:pt x="142" y="314"/>
                        </a:lnTo>
                        <a:lnTo>
                          <a:pt x="137" y="315"/>
                        </a:lnTo>
                        <a:lnTo>
                          <a:pt x="135" y="316"/>
                        </a:lnTo>
                        <a:lnTo>
                          <a:pt x="130" y="317"/>
                        </a:lnTo>
                        <a:lnTo>
                          <a:pt x="125" y="322"/>
                        </a:lnTo>
                        <a:lnTo>
                          <a:pt x="124" y="323"/>
                        </a:lnTo>
                        <a:lnTo>
                          <a:pt x="122" y="323"/>
                        </a:lnTo>
                        <a:lnTo>
                          <a:pt x="120" y="336"/>
                        </a:lnTo>
                        <a:lnTo>
                          <a:pt x="119" y="340"/>
                        </a:lnTo>
                        <a:lnTo>
                          <a:pt x="115" y="344"/>
                        </a:lnTo>
                        <a:lnTo>
                          <a:pt x="110" y="349"/>
                        </a:lnTo>
                        <a:lnTo>
                          <a:pt x="106" y="353"/>
                        </a:lnTo>
                        <a:lnTo>
                          <a:pt x="106" y="356"/>
                        </a:lnTo>
                        <a:lnTo>
                          <a:pt x="106" y="362"/>
                        </a:lnTo>
                        <a:lnTo>
                          <a:pt x="106" y="367"/>
                        </a:lnTo>
                        <a:lnTo>
                          <a:pt x="106" y="370"/>
                        </a:lnTo>
                        <a:lnTo>
                          <a:pt x="106" y="371"/>
                        </a:lnTo>
                        <a:lnTo>
                          <a:pt x="105" y="372"/>
                        </a:lnTo>
                        <a:lnTo>
                          <a:pt x="106" y="374"/>
                        </a:lnTo>
                        <a:lnTo>
                          <a:pt x="106" y="375"/>
                        </a:lnTo>
                        <a:lnTo>
                          <a:pt x="107" y="376"/>
                        </a:lnTo>
                        <a:lnTo>
                          <a:pt x="107" y="377"/>
                        </a:lnTo>
                        <a:lnTo>
                          <a:pt x="105" y="378"/>
                        </a:lnTo>
                        <a:lnTo>
                          <a:pt x="103" y="375"/>
                        </a:lnTo>
                        <a:lnTo>
                          <a:pt x="100" y="373"/>
                        </a:lnTo>
                        <a:lnTo>
                          <a:pt x="98" y="373"/>
                        </a:lnTo>
                        <a:lnTo>
                          <a:pt x="96" y="371"/>
                        </a:lnTo>
                        <a:lnTo>
                          <a:pt x="95" y="369"/>
                        </a:lnTo>
                        <a:lnTo>
                          <a:pt x="91" y="365"/>
                        </a:lnTo>
                        <a:lnTo>
                          <a:pt x="83" y="357"/>
                        </a:lnTo>
                        <a:lnTo>
                          <a:pt x="82" y="357"/>
                        </a:lnTo>
                        <a:lnTo>
                          <a:pt x="81" y="357"/>
                        </a:lnTo>
                        <a:lnTo>
                          <a:pt x="78" y="358"/>
                        </a:lnTo>
                        <a:lnTo>
                          <a:pt x="77" y="359"/>
                        </a:lnTo>
                        <a:lnTo>
                          <a:pt x="76" y="359"/>
                        </a:lnTo>
                        <a:lnTo>
                          <a:pt x="74" y="360"/>
                        </a:lnTo>
                        <a:lnTo>
                          <a:pt x="70" y="360"/>
                        </a:lnTo>
                        <a:lnTo>
                          <a:pt x="67" y="362"/>
                        </a:lnTo>
                        <a:lnTo>
                          <a:pt x="67" y="363"/>
                        </a:lnTo>
                        <a:lnTo>
                          <a:pt x="68" y="369"/>
                        </a:lnTo>
                        <a:lnTo>
                          <a:pt x="68" y="372"/>
                        </a:lnTo>
                        <a:lnTo>
                          <a:pt x="67" y="370"/>
                        </a:lnTo>
                        <a:lnTo>
                          <a:pt x="62" y="365"/>
                        </a:lnTo>
                        <a:lnTo>
                          <a:pt x="59" y="360"/>
                        </a:lnTo>
                        <a:lnTo>
                          <a:pt x="58" y="359"/>
                        </a:lnTo>
                        <a:lnTo>
                          <a:pt x="58" y="357"/>
                        </a:lnTo>
                        <a:lnTo>
                          <a:pt x="58" y="357"/>
                        </a:lnTo>
                        <a:lnTo>
                          <a:pt x="59" y="356"/>
                        </a:lnTo>
                        <a:lnTo>
                          <a:pt x="62" y="356"/>
                        </a:lnTo>
                        <a:lnTo>
                          <a:pt x="63" y="355"/>
                        </a:lnTo>
                        <a:lnTo>
                          <a:pt x="63" y="354"/>
                        </a:lnTo>
                        <a:lnTo>
                          <a:pt x="62" y="352"/>
                        </a:lnTo>
                        <a:lnTo>
                          <a:pt x="61" y="349"/>
                        </a:lnTo>
                        <a:lnTo>
                          <a:pt x="59" y="347"/>
                        </a:lnTo>
                        <a:lnTo>
                          <a:pt x="58" y="347"/>
                        </a:lnTo>
                        <a:lnTo>
                          <a:pt x="57" y="347"/>
                        </a:lnTo>
                        <a:lnTo>
                          <a:pt x="54" y="347"/>
                        </a:lnTo>
                        <a:lnTo>
                          <a:pt x="51" y="349"/>
                        </a:lnTo>
                        <a:lnTo>
                          <a:pt x="49" y="349"/>
                        </a:lnTo>
                        <a:lnTo>
                          <a:pt x="46" y="349"/>
                        </a:lnTo>
                        <a:lnTo>
                          <a:pt x="43" y="349"/>
                        </a:lnTo>
                        <a:lnTo>
                          <a:pt x="41" y="348"/>
                        </a:lnTo>
                        <a:lnTo>
                          <a:pt x="35" y="343"/>
                        </a:lnTo>
                        <a:lnTo>
                          <a:pt x="28" y="337"/>
                        </a:lnTo>
                        <a:lnTo>
                          <a:pt x="26" y="337"/>
                        </a:lnTo>
                        <a:lnTo>
                          <a:pt x="25" y="336"/>
                        </a:lnTo>
                        <a:lnTo>
                          <a:pt x="24" y="332"/>
                        </a:lnTo>
                        <a:lnTo>
                          <a:pt x="24" y="327"/>
                        </a:lnTo>
                        <a:lnTo>
                          <a:pt x="25" y="326"/>
                        </a:lnTo>
                        <a:lnTo>
                          <a:pt x="27" y="327"/>
                        </a:lnTo>
                        <a:lnTo>
                          <a:pt x="31" y="327"/>
                        </a:lnTo>
                        <a:lnTo>
                          <a:pt x="32" y="326"/>
                        </a:lnTo>
                        <a:lnTo>
                          <a:pt x="29" y="325"/>
                        </a:lnTo>
                        <a:lnTo>
                          <a:pt x="26" y="323"/>
                        </a:lnTo>
                        <a:lnTo>
                          <a:pt x="24" y="320"/>
                        </a:lnTo>
                        <a:lnTo>
                          <a:pt x="24" y="320"/>
                        </a:lnTo>
                        <a:lnTo>
                          <a:pt x="22" y="318"/>
                        </a:lnTo>
                        <a:lnTo>
                          <a:pt x="21" y="318"/>
                        </a:lnTo>
                        <a:lnTo>
                          <a:pt x="19" y="317"/>
                        </a:lnTo>
                        <a:lnTo>
                          <a:pt x="18" y="316"/>
                        </a:lnTo>
                        <a:lnTo>
                          <a:pt x="16" y="316"/>
                        </a:lnTo>
                        <a:lnTo>
                          <a:pt x="13" y="316"/>
                        </a:lnTo>
                        <a:lnTo>
                          <a:pt x="11" y="312"/>
                        </a:lnTo>
                        <a:lnTo>
                          <a:pt x="8" y="307"/>
                        </a:lnTo>
                        <a:lnTo>
                          <a:pt x="6" y="304"/>
                        </a:lnTo>
                        <a:lnTo>
                          <a:pt x="5" y="302"/>
                        </a:lnTo>
                        <a:lnTo>
                          <a:pt x="7" y="299"/>
                        </a:lnTo>
                        <a:lnTo>
                          <a:pt x="5" y="297"/>
                        </a:lnTo>
                        <a:lnTo>
                          <a:pt x="2" y="294"/>
                        </a:lnTo>
                        <a:lnTo>
                          <a:pt x="0" y="291"/>
                        </a:lnTo>
                        <a:lnTo>
                          <a:pt x="0" y="286"/>
                        </a:lnTo>
                        <a:lnTo>
                          <a:pt x="1" y="282"/>
                        </a:lnTo>
                        <a:lnTo>
                          <a:pt x="1" y="279"/>
                        </a:lnTo>
                        <a:lnTo>
                          <a:pt x="1" y="277"/>
                        </a:lnTo>
                        <a:lnTo>
                          <a:pt x="2" y="276"/>
                        </a:lnTo>
                        <a:lnTo>
                          <a:pt x="4" y="275"/>
                        </a:lnTo>
                        <a:lnTo>
                          <a:pt x="8" y="275"/>
                        </a:lnTo>
                        <a:lnTo>
                          <a:pt x="16" y="276"/>
                        </a:lnTo>
                        <a:lnTo>
                          <a:pt x="24" y="275"/>
                        </a:lnTo>
                        <a:lnTo>
                          <a:pt x="24" y="275"/>
                        </a:lnTo>
                        <a:lnTo>
                          <a:pt x="29" y="271"/>
                        </a:lnTo>
                        <a:lnTo>
                          <a:pt x="35" y="266"/>
                        </a:lnTo>
                        <a:lnTo>
                          <a:pt x="43" y="266"/>
                        </a:lnTo>
                        <a:lnTo>
                          <a:pt x="52" y="265"/>
                        </a:lnTo>
                        <a:lnTo>
                          <a:pt x="59" y="265"/>
                        </a:lnTo>
                        <a:lnTo>
                          <a:pt x="69" y="264"/>
                        </a:lnTo>
                        <a:lnTo>
                          <a:pt x="77" y="264"/>
                        </a:lnTo>
                        <a:lnTo>
                          <a:pt x="87" y="264"/>
                        </a:lnTo>
                        <a:lnTo>
                          <a:pt x="87" y="262"/>
                        </a:lnTo>
                        <a:lnTo>
                          <a:pt x="87" y="262"/>
                        </a:lnTo>
                        <a:lnTo>
                          <a:pt x="89" y="262"/>
                        </a:lnTo>
                        <a:lnTo>
                          <a:pt x="95" y="263"/>
                        </a:lnTo>
                        <a:lnTo>
                          <a:pt x="102" y="263"/>
                        </a:lnTo>
                        <a:lnTo>
                          <a:pt x="103" y="260"/>
                        </a:lnTo>
                        <a:lnTo>
                          <a:pt x="108" y="255"/>
                        </a:lnTo>
                        <a:lnTo>
                          <a:pt x="112" y="253"/>
                        </a:lnTo>
                        <a:lnTo>
                          <a:pt x="112" y="253"/>
                        </a:lnTo>
                        <a:lnTo>
                          <a:pt x="114" y="251"/>
                        </a:lnTo>
                        <a:lnTo>
                          <a:pt x="114" y="249"/>
                        </a:lnTo>
                        <a:lnTo>
                          <a:pt x="114" y="247"/>
                        </a:lnTo>
                        <a:lnTo>
                          <a:pt x="115" y="245"/>
                        </a:lnTo>
                        <a:lnTo>
                          <a:pt x="117" y="242"/>
                        </a:lnTo>
                        <a:lnTo>
                          <a:pt x="118" y="237"/>
                        </a:lnTo>
                        <a:lnTo>
                          <a:pt x="121" y="232"/>
                        </a:lnTo>
                        <a:lnTo>
                          <a:pt x="123" y="225"/>
                        </a:lnTo>
                        <a:lnTo>
                          <a:pt x="124" y="218"/>
                        </a:lnTo>
                        <a:lnTo>
                          <a:pt x="124" y="212"/>
                        </a:lnTo>
                        <a:lnTo>
                          <a:pt x="125" y="211"/>
                        </a:lnTo>
                        <a:lnTo>
                          <a:pt x="125" y="202"/>
                        </a:lnTo>
                        <a:lnTo>
                          <a:pt x="125" y="193"/>
                        </a:lnTo>
                        <a:lnTo>
                          <a:pt x="125" y="185"/>
                        </a:lnTo>
                        <a:lnTo>
                          <a:pt x="125" y="175"/>
                        </a:lnTo>
                        <a:lnTo>
                          <a:pt x="124" y="166"/>
                        </a:lnTo>
                        <a:lnTo>
                          <a:pt x="124" y="157"/>
                        </a:lnTo>
                        <a:lnTo>
                          <a:pt x="124" y="148"/>
                        </a:lnTo>
                        <a:lnTo>
                          <a:pt x="124" y="143"/>
                        </a:lnTo>
                        <a:lnTo>
                          <a:pt x="131" y="142"/>
                        </a:lnTo>
                        <a:lnTo>
                          <a:pt x="138" y="140"/>
                        </a:lnTo>
                        <a:lnTo>
                          <a:pt x="148" y="138"/>
                        </a:lnTo>
                        <a:lnTo>
                          <a:pt x="159" y="135"/>
                        </a:lnTo>
                        <a:lnTo>
                          <a:pt x="171" y="134"/>
                        </a:lnTo>
                        <a:lnTo>
                          <a:pt x="174" y="132"/>
                        </a:lnTo>
                        <a:lnTo>
                          <a:pt x="183" y="124"/>
                        </a:lnTo>
                        <a:lnTo>
                          <a:pt x="187" y="120"/>
                        </a:lnTo>
                        <a:lnTo>
                          <a:pt x="195" y="113"/>
                        </a:lnTo>
                        <a:lnTo>
                          <a:pt x="201" y="107"/>
                        </a:lnTo>
                        <a:lnTo>
                          <a:pt x="209" y="100"/>
                        </a:lnTo>
                        <a:lnTo>
                          <a:pt x="217" y="93"/>
                        </a:lnTo>
                        <a:lnTo>
                          <a:pt x="224" y="86"/>
                        </a:lnTo>
                        <a:lnTo>
                          <a:pt x="235" y="80"/>
                        </a:lnTo>
                        <a:lnTo>
                          <a:pt x="251" y="70"/>
                        </a:lnTo>
                        <a:lnTo>
                          <a:pt x="267" y="60"/>
                        </a:lnTo>
                        <a:lnTo>
                          <a:pt x="282" y="50"/>
                        </a:lnTo>
                        <a:lnTo>
                          <a:pt x="298" y="40"/>
                        </a:lnTo>
                        <a:lnTo>
                          <a:pt x="314" y="30"/>
                        </a:lnTo>
                        <a:lnTo>
                          <a:pt x="330" y="20"/>
                        </a:lnTo>
                        <a:lnTo>
                          <a:pt x="345" y="9"/>
                        </a:lnTo>
                        <a:lnTo>
                          <a:pt x="361" y="0"/>
                        </a:lnTo>
                        <a:lnTo>
                          <a:pt x="377" y="3"/>
                        </a:lnTo>
                        <a:lnTo>
                          <a:pt x="393" y="7"/>
                        </a:lnTo>
                        <a:lnTo>
                          <a:pt x="408" y="11"/>
                        </a:lnTo>
                        <a:lnTo>
                          <a:pt x="411" y="13"/>
                        </a:lnTo>
                        <a:lnTo>
                          <a:pt x="419" y="20"/>
                        </a:lnTo>
                        <a:lnTo>
                          <a:pt x="430" y="29"/>
                        </a:lnTo>
                        <a:lnTo>
                          <a:pt x="430" y="29"/>
                        </a:lnTo>
                        <a:lnTo>
                          <a:pt x="431" y="29"/>
                        </a:lnTo>
                        <a:lnTo>
                          <a:pt x="441" y="24"/>
                        </a:lnTo>
                        <a:lnTo>
                          <a:pt x="454" y="1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92" name="Freeform 1108">
                    <a:extLst>
                      <a:ext uri="{FF2B5EF4-FFF2-40B4-BE49-F238E27FC236}">
                        <a16:creationId xmlns:a16="http://schemas.microsoft.com/office/drawing/2014/main" id="{6E83A4D6-3095-2CA2-DC2C-3116DC9BEF3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748247" y="9368273"/>
                    <a:ext cx="455915" cy="368025"/>
                  </a:xfrm>
                  <a:custGeom>
                    <a:avLst/>
                    <a:gdLst>
                      <a:gd name="T0" fmla="*/ 143 w 367"/>
                      <a:gd name="T1" fmla="*/ 290 h 297"/>
                      <a:gd name="T2" fmla="*/ 352 w 367"/>
                      <a:gd name="T3" fmla="*/ 39 h 297"/>
                      <a:gd name="T4" fmla="*/ 360 w 367"/>
                      <a:gd name="T5" fmla="*/ 48 h 297"/>
                      <a:gd name="T6" fmla="*/ 366 w 367"/>
                      <a:gd name="T7" fmla="*/ 59 h 297"/>
                      <a:gd name="T8" fmla="*/ 362 w 367"/>
                      <a:gd name="T9" fmla="*/ 76 h 297"/>
                      <a:gd name="T10" fmla="*/ 344 w 367"/>
                      <a:gd name="T11" fmla="*/ 85 h 297"/>
                      <a:gd name="T12" fmla="*/ 324 w 367"/>
                      <a:gd name="T13" fmla="*/ 122 h 297"/>
                      <a:gd name="T14" fmla="*/ 317 w 367"/>
                      <a:gd name="T15" fmla="*/ 137 h 297"/>
                      <a:gd name="T16" fmla="*/ 310 w 367"/>
                      <a:gd name="T17" fmla="*/ 158 h 297"/>
                      <a:gd name="T18" fmla="*/ 293 w 367"/>
                      <a:gd name="T19" fmla="*/ 174 h 297"/>
                      <a:gd name="T20" fmla="*/ 281 w 367"/>
                      <a:gd name="T21" fmla="*/ 201 h 297"/>
                      <a:gd name="T22" fmla="*/ 279 w 367"/>
                      <a:gd name="T23" fmla="*/ 211 h 297"/>
                      <a:gd name="T24" fmla="*/ 270 w 367"/>
                      <a:gd name="T25" fmla="*/ 225 h 297"/>
                      <a:gd name="T26" fmla="*/ 258 w 367"/>
                      <a:gd name="T27" fmla="*/ 228 h 297"/>
                      <a:gd name="T28" fmla="*/ 243 w 367"/>
                      <a:gd name="T29" fmla="*/ 211 h 297"/>
                      <a:gd name="T30" fmla="*/ 233 w 367"/>
                      <a:gd name="T31" fmla="*/ 217 h 297"/>
                      <a:gd name="T32" fmla="*/ 220 w 367"/>
                      <a:gd name="T33" fmla="*/ 219 h 297"/>
                      <a:gd name="T34" fmla="*/ 208 w 367"/>
                      <a:gd name="T35" fmla="*/ 231 h 297"/>
                      <a:gd name="T36" fmla="*/ 191 w 367"/>
                      <a:gd name="T37" fmla="*/ 251 h 297"/>
                      <a:gd name="T38" fmla="*/ 181 w 367"/>
                      <a:gd name="T39" fmla="*/ 280 h 297"/>
                      <a:gd name="T40" fmla="*/ 174 w 367"/>
                      <a:gd name="T41" fmla="*/ 280 h 297"/>
                      <a:gd name="T42" fmla="*/ 157 w 367"/>
                      <a:gd name="T43" fmla="*/ 289 h 297"/>
                      <a:gd name="T44" fmla="*/ 146 w 367"/>
                      <a:gd name="T45" fmla="*/ 288 h 297"/>
                      <a:gd name="T46" fmla="*/ 138 w 367"/>
                      <a:gd name="T47" fmla="*/ 286 h 297"/>
                      <a:gd name="T48" fmla="*/ 127 w 367"/>
                      <a:gd name="T49" fmla="*/ 285 h 297"/>
                      <a:gd name="T50" fmla="*/ 128 w 367"/>
                      <a:gd name="T51" fmla="*/ 294 h 297"/>
                      <a:gd name="T52" fmla="*/ 119 w 367"/>
                      <a:gd name="T53" fmla="*/ 290 h 297"/>
                      <a:gd name="T54" fmla="*/ 110 w 367"/>
                      <a:gd name="T55" fmla="*/ 295 h 297"/>
                      <a:gd name="T56" fmla="*/ 104 w 367"/>
                      <a:gd name="T57" fmla="*/ 296 h 297"/>
                      <a:gd name="T58" fmla="*/ 86 w 367"/>
                      <a:gd name="T59" fmla="*/ 279 h 297"/>
                      <a:gd name="T60" fmla="*/ 83 w 367"/>
                      <a:gd name="T61" fmla="*/ 269 h 297"/>
                      <a:gd name="T62" fmla="*/ 87 w 367"/>
                      <a:gd name="T63" fmla="*/ 262 h 297"/>
                      <a:gd name="T64" fmla="*/ 80 w 367"/>
                      <a:gd name="T65" fmla="*/ 257 h 297"/>
                      <a:gd name="T66" fmla="*/ 81 w 367"/>
                      <a:gd name="T67" fmla="*/ 253 h 297"/>
                      <a:gd name="T68" fmla="*/ 74 w 367"/>
                      <a:gd name="T69" fmla="*/ 251 h 297"/>
                      <a:gd name="T70" fmla="*/ 24 w 367"/>
                      <a:gd name="T71" fmla="*/ 232 h 297"/>
                      <a:gd name="T72" fmla="*/ 25 w 367"/>
                      <a:gd name="T73" fmla="*/ 228 h 297"/>
                      <a:gd name="T74" fmla="*/ 2 w 367"/>
                      <a:gd name="T75" fmla="*/ 225 h 297"/>
                      <a:gd name="T76" fmla="*/ 2 w 367"/>
                      <a:gd name="T77" fmla="*/ 212 h 297"/>
                      <a:gd name="T78" fmla="*/ 3 w 367"/>
                      <a:gd name="T79" fmla="*/ 199 h 297"/>
                      <a:gd name="T80" fmla="*/ 1 w 367"/>
                      <a:gd name="T81" fmla="*/ 181 h 297"/>
                      <a:gd name="T82" fmla="*/ 3 w 367"/>
                      <a:gd name="T83" fmla="*/ 150 h 297"/>
                      <a:gd name="T84" fmla="*/ 15 w 367"/>
                      <a:gd name="T85" fmla="*/ 137 h 297"/>
                      <a:gd name="T86" fmla="*/ 24 w 367"/>
                      <a:gd name="T87" fmla="*/ 125 h 297"/>
                      <a:gd name="T88" fmla="*/ 28 w 367"/>
                      <a:gd name="T89" fmla="*/ 110 h 297"/>
                      <a:gd name="T90" fmla="*/ 35 w 367"/>
                      <a:gd name="T91" fmla="*/ 102 h 297"/>
                      <a:gd name="T92" fmla="*/ 31 w 367"/>
                      <a:gd name="T93" fmla="*/ 86 h 297"/>
                      <a:gd name="T94" fmla="*/ 28 w 367"/>
                      <a:gd name="T95" fmla="*/ 68 h 297"/>
                      <a:gd name="T96" fmla="*/ 29 w 367"/>
                      <a:gd name="T97" fmla="*/ 61 h 297"/>
                      <a:gd name="T98" fmla="*/ 33 w 367"/>
                      <a:gd name="T99" fmla="*/ 39 h 297"/>
                      <a:gd name="T100" fmla="*/ 48 w 367"/>
                      <a:gd name="T101" fmla="*/ 12 h 297"/>
                      <a:gd name="T102" fmla="*/ 74 w 367"/>
                      <a:gd name="T103" fmla="*/ 5 h 297"/>
                      <a:gd name="T104" fmla="*/ 108 w 367"/>
                      <a:gd name="T105" fmla="*/ 7 h 297"/>
                      <a:gd name="T106" fmla="*/ 121 w 367"/>
                      <a:gd name="T107" fmla="*/ 16 h 297"/>
                      <a:gd name="T108" fmla="*/ 136 w 367"/>
                      <a:gd name="T109" fmla="*/ 27 h 297"/>
                      <a:gd name="T110" fmla="*/ 161 w 367"/>
                      <a:gd name="T111" fmla="*/ 17 h 297"/>
                      <a:gd name="T112" fmla="*/ 213 w 367"/>
                      <a:gd name="T113" fmla="*/ 33 h 297"/>
                      <a:gd name="T114" fmla="*/ 254 w 367"/>
                      <a:gd name="T115" fmla="*/ 16 h 297"/>
                      <a:gd name="T116" fmla="*/ 295 w 367"/>
                      <a:gd name="T117" fmla="*/ 26 h 297"/>
                      <a:gd name="T118" fmla="*/ 318 w 367"/>
                      <a:gd name="T119" fmla="*/ 11 h 2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367" h="297">
                        <a:moveTo>
                          <a:pt x="141" y="292"/>
                        </a:moveTo>
                        <a:lnTo>
                          <a:pt x="139" y="293"/>
                        </a:lnTo>
                        <a:lnTo>
                          <a:pt x="136" y="293"/>
                        </a:lnTo>
                        <a:lnTo>
                          <a:pt x="139" y="289"/>
                        </a:lnTo>
                        <a:lnTo>
                          <a:pt x="140" y="290"/>
                        </a:lnTo>
                        <a:lnTo>
                          <a:pt x="143" y="290"/>
                        </a:lnTo>
                        <a:lnTo>
                          <a:pt x="141" y="292"/>
                        </a:lnTo>
                        <a:close/>
                        <a:moveTo>
                          <a:pt x="334" y="5"/>
                        </a:moveTo>
                        <a:lnTo>
                          <a:pt x="339" y="12"/>
                        </a:lnTo>
                        <a:lnTo>
                          <a:pt x="345" y="19"/>
                        </a:lnTo>
                        <a:lnTo>
                          <a:pt x="349" y="26"/>
                        </a:lnTo>
                        <a:lnTo>
                          <a:pt x="352" y="39"/>
                        </a:lnTo>
                        <a:lnTo>
                          <a:pt x="352" y="43"/>
                        </a:lnTo>
                        <a:lnTo>
                          <a:pt x="352" y="44"/>
                        </a:lnTo>
                        <a:lnTo>
                          <a:pt x="353" y="45"/>
                        </a:lnTo>
                        <a:lnTo>
                          <a:pt x="353" y="47"/>
                        </a:lnTo>
                        <a:lnTo>
                          <a:pt x="355" y="47"/>
                        </a:lnTo>
                        <a:lnTo>
                          <a:pt x="360" y="48"/>
                        </a:lnTo>
                        <a:lnTo>
                          <a:pt x="363" y="49"/>
                        </a:lnTo>
                        <a:lnTo>
                          <a:pt x="364" y="52"/>
                        </a:lnTo>
                        <a:lnTo>
                          <a:pt x="365" y="52"/>
                        </a:lnTo>
                        <a:lnTo>
                          <a:pt x="366" y="54"/>
                        </a:lnTo>
                        <a:lnTo>
                          <a:pt x="366" y="55"/>
                        </a:lnTo>
                        <a:lnTo>
                          <a:pt x="366" y="59"/>
                        </a:lnTo>
                        <a:lnTo>
                          <a:pt x="365" y="64"/>
                        </a:lnTo>
                        <a:lnTo>
                          <a:pt x="364" y="67"/>
                        </a:lnTo>
                        <a:lnTo>
                          <a:pt x="364" y="71"/>
                        </a:lnTo>
                        <a:lnTo>
                          <a:pt x="364" y="73"/>
                        </a:lnTo>
                        <a:lnTo>
                          <a:pt x="364" y="74"/>
                        </a:lnTo>
                        <a:lnTo>
                          <a:pt x="362" y="76"/>
                        </a:lnTo>
                        <a:lnTo>
                          <a:pt x="360" y="78"/>
                        </a:lnTo>
                        <a:lnTo>
                          <a:pt x="353" y="82"/>
                        </a:lnTo>
                        <a:lnTo>
                          <a:pt x="351" y="82"/>
                        </a:lnTo>
                        <a:lnTo>
                          <a:pt x="349" y="82"/>
                        </a:lnTo>
                        <a:lnTo>
                          <a:pt x="346" y="84"/>
                        </a:lnTo>
                        <a:lnTo>
                          <a:pt x="344" y="85"/>
                        </a:lnTo>
                        <a:lnTo>
                          <a:pt x="338" y="94"/>
                        </a:lnTo>
                        <a:lnTo>
                          <a:pt x="333" y="102"/>
                        </a:lnTo>
                        <a:lnTo>
                          <a:pt x="331" y="109"/>
                        </a:lnTo>
                        <a:lnTo>
                          <a:pt x="329" y="115"/>
                        </a:lnTo>
                        <a:lnTo>
                          <a:pt x="325" y="120"/>
                        </a:lnTo>
                        <a:lnTo>
                          <a:pt x="324" y="122"/>
                        </a:lnTo>
                        <a:lnTo>
                          <a:pt x="323" y="123"/>
                        </a:lnTo>
                        <a:lnTo>
                          <a:pt x="323" y="126"/>
                        </a:lnTo>
                        <a:lnTo>
                          <a:pt x="323" y="132"/>
                        </a:lnTo>
                        <a:lnTo>
                          <a:pt x="322" y="134"/>
                        </a:lnTo>
                        <a:lnTo>
                          <a:pt x="322" y="135"/>
                        </a:lnTo>
                        <a:lnTo>
                          <a:pt x="317" y="137"/>
                        </a:lnTo>
                        <a:lnTo>
                          <a:pt x="314" y="139"/>
                        </a:lnTo>
                        <a:lnTo>
                          <a:pt x="312" y="142"/>
                        </a:lnTo>
                        <a:lnTo>
                          <a:pt x="312" y="147"/>
                        </a:lnTo>
                        <a:lnTo>
                          <a:pt x="311" y="152"/>
                        </a:lnTo>
                        <a:lnTo>
                          <a:pt x="310" y="155"/>
                        </a:lnTo>
                        <a:lnTo>
                          <a:pt x="310" y="158"/>
                        </a:lnTo>
                        <a:lnTo>
                          <a:pt x="308" y="159"/>
                        </a:lnTo>
                        <a:lnTo>
                          <a:pt x="306" y="162"/>
                        </a:lnTo>
                        <a:lnTo>
                          <a:pt x="303" y="163"/>
                        </a:lnTo>
                        <a:lnTo>
                          <a:pt x="298" y="164"/>
                        </a:lnTo>
                        <a:lnTo>
                          <a:pt x="295" y="170"/>
                        </a:lnTo>
                        <a:lnTo>
                          <a:pt x="293" y="174"/>
                        </a:lnTo>
                        <a:lnTo>
                          <a:pt x="293" y="175"/>
                        </a:lnTo>
                        <a:lnTo>
                          <a:pt x="290" y="184"/>
                        </a:lnTo>
                        <a:lnTo>
                          <a:pt x="286" y="191"/>
                        </a:lnTo>
                        <a:lnTo>
                          <a:pt x="286" y="193"/>
                        </a:lnTo>
                        <a:lnTo>
                          <a:pt x="286" y="195"/>
                        </a:lnTo>
                        <a:lnTo>
                          <a:pt x="281" y="201"/>
                        </a:lnTo>
                        <a:lnTo>
                          <a:pt x="279" y="203"/>
                        </a:lnTo>
                        <a:lnTo>
                          <a:pt x="278" y="205"/>
                        </a:lnTo>
                        <a:lnTo>
                          <a:pt x="279" y="207"/>
                        </a:lnTo>
                        <a:lnTo>
                          <a:pt x="281" y="209"/>
                        </a:lnTo>
                        <a:lnTo>
                          <a:pt x="281" y="210"/>
                        </a:lnTo>
                        <a:lnTo>
                          <a:pt x="279" y="211"/>
                        </a:lnTo>
                        <a:lnTo>
                          <a:pt x="275" y="215"/>
                        </a:lnTo>
                        <a:lnTo>
                          <a:pt x="273" y="217"/>
                        </a:lnTo>
                        <a:lnTo>
                          <a:pt x="272" y="217"/>
                        </a:lnTo>
                        <a:lnTo>
                          <a:pt x="272" y="222"/>
                        </a:lnTo>
                        <a:lnTo>
                          <a:pt x="271" y="223"/>
                        </a:lnTo>
                        <a:lnTo>
                          <a:pt x="270" y="225"/>
                        </a:lnTo>
                        <a:lnTo>
                          <a:pt x="267" y="227"/>
                        </a:lnTo>
                        <a:lnTo>
                          <a:pt x="265" y="229"/>
                        </a:lnTo>
                        <a:lnTo>
                          <a:pt x="262" y="230"/>
                        </a:lnTo>
                        <a:lnTo>
                          <a:pt x="260" y="230"/>
                        </a:lnTo>
                        <a:lnTo>
                          <a:pt x="258" y="230"/>
                        </a:lnTo>
                        <a:lnTo>
                          <a:pt x="258" y="228"/>
                        </a:lnTo>
                        <a:lnTo>
                          <a:pt x="256" y="222"/>
                        </a:lnTo>
                        <a:lnTo>
                          <a:pt x="255" y="221"/>
                        </a:lnTo>
                        <a:lnTo>
                          <a:pt x="254" y="220"/>
                        </a:lnTo>
                        <a:lnTo>
                          <a:pt x="250" y="217"/>
                        </a:lnTo>
                        <a:lnTo>
                          <a:pt x="247" y="214"/>
                        </a:lnTo>
                        <a:lnTo>
                          <a:pt x="243" y="211"/>
                        </a:lnTo>
                        <a:lnTo>
                          <a:pt x="242" y="211"/>
                        </a:lnTo>
                        <a:lnTo>
                          <a:pt x="242" y="212"/>
                        </a:lnTo>
                        <a:lnTo>
                          <a:pt x="240" y="216"/>
                        </a:lnTo>
                        <a:lnTo>
                          <a:pt x="239" y="217"/>
                        </a:lnTo>
                        <a:lnTo>
                          <a:pt x="237" y="217"/>
                        </a:lnTo>
                        <a:lnTo>
                          <a:pt x="233" y="217"/>
                        </a:lnTo>
                        <a:lnTo>
                          <a:pt x="231" y="217"/>
                        </a:lnTo>
                        <a:lnTo>
                          <a:pt x="230" y="216"/>
                        </a:lnTo>
                        <a:lnTo>
                          <a:pt x="229" y="214"/>
                        </a:lnTo>
                        <a:lnTo>
                          <a:pt x="229" y="213"/>
                        </a:lnTo>
                        <a:lnTo>
                          <a:pt x="226" y="216"/>
                        </a:lnTo>
                        <a:lnTo>
                          <a:pt x="220" y="219"/>
                        </a:lnTo>
                        <a:lnTo>
                          <a:pt x="219" y="220"/>
                        </a:lnTo>
                        <a:lnTo>
                          <a:pt x="218" y="221"/>
                        </a:lnTo>
                        <a:lnTo>
                          <a:pt x="216" y="224"/>
                        </a:lnTo>
                        <a:lnTo>
                          <a:pt x="214" y="228"/>
                        </a:lnTo>
                        <a:lnTo>
                          <a:pt x="211" y="230"/>
                        </a:lnTo>
                        <a:lnTo>
                          <a:pt x="208" y="231"/>
                        </a:lnTo>
                        <a:lnTo>
                          <a:pt x="207" y="233"/>
                        </a:lnTo>
                        <a:lnTo>
                          <a:pt x="205" y="234"/>
                        </a:lnTo>
                        <a:lnTo>
                          <a:pt x="201" y="238"/>
                        </a:lnTo>
                        <a:lnTo>
                          <a:pt x="196" y="244"/>
                        </a:lnTo>
                        <a:lnTo>
                          <a:pt x="193" y="246"/>
                        </a:lnTo>
                        <a:lnTo>
                          <a:pt x="191" y="251"/>
                        </a:lnTo>
                        <a:lnTo>
                          <a:pt x="191" y="256"/>
                        </a:lnTo>
                        <a:lnTo>
                          <a:pt x="190" y="260"/>
                        </a:lnTo>
                        <a:lnTo>
                          <a:pt x="188" y="268"/>
                        </a:lnTo>
                        <a:lnTo>
                          <a:pt x="185" y="273"/>
                        </a:lnTo>
                        <a:lnTo>
                          <a:pt x="183" y="277"/>
                        </a:lnTo>
                        <a:lnTo>
                          <a:pt x="181" y="280"/>
                        </a:lnTo>
                        <a:lnTo>
                          <a:pt x="180" y="282"/>
                        </a:lnTo>
                        <a:lnTo>
                          <a:pt x="180" y="282"/>
                        </a:lnTo>
                        <a:lnTo>
                          <a:pt x="179" y="283"/>
                        </a:lnTo>
                        <a:lnTo>
                          <a:pt x="176" y="282"/>
                        </a:lnTo>
                        <a:lnTo>
                          <a:pt x="175" y="280"/>
                        </a:lnTo>
                        <a:lnTo>
                          <a:pt x="174" y="280"/>
                        </a:lnTo>
                        <a:lnTo>
                          <a:pt x="171" y="277"/>
                        </a:lnTo>
                        <a:lnTo>
                          <a:pt x="170" y="277"/>
                        </a:lnTo>
                        <a:lnTo>
                          <a:pt x="173" y="285"/>
                        </a:lnTo>
                        <a:lnTo>
                          <a:pt x="172" y="288"/>
                        </a:lnTo>
                        <a:lnTo>
                          <a:pt x="164" y="288"/>
                        </a:lnTo>
                        <a:lnTo>
                          <a:pt x="157" y="289"/>
                        </a:lnTo>
                        <a:lnTo>
                          <a:pt x="152" y="289"/>
                        </a:lnTo>
                        <a:lnTo>
                          <a:pt x="150" y="288"/>
                        </a:lnTo>
                        <a:lnTo>
                          <a:pt x="149" y="285"/>
                        </a:lnTo>
                        <a:lnTo>
                          <a:pt x="148" y="285"/>
                        </a:lnTo>
                        <a:lnTo>
                          <a:pt x="148" y="286"/>
                        </a:lnTo>
                        <a:lnTo>
                          <a:pt x="146" y="288"/>
                        </a:lnTo>
                        <a:lnTo>
                          <a:pt x="141" y="288"/>
                        </a:lnTo>
                        <a:lnTo>
                          <a:pt x="139" y="286"/>
                        </a:lnTo>
                        <a:lnTo>
                          <a:pt x="137" y="284"/>
                        </a:lnTo>
                        <a:lnTo>
                          <a:pt x="134" y="283"/>
                        </a:lnTo>
                        <a:lnTo>
                          <a:pt x="135" y="284"/>
                        </a:lnTo>
                        <a:lnTo>
                          <a:pt x="138" y="286"/>
                        </a:lnTo>
                        <a:lnTo>
                          <a:pt x="137" y="289"/>
                        </a:lnTo>
                        <a:lnTo>
                          <a:pt x="133" y="293"/>
                        </a:lnTo>
                        <a:lnTo>
                          <a:pt x="130" y="293"/>
                        </a:lnTo>
                        <a:lnTo>
                          <a:pt x="128" y="291"/>
                        </a:lnTo>
                        <a:lnTo>
                          <a:pt x="127" y="289"/>
                        </a:lnTo>
                        <a:lnTo>
                          <a:pt x="127" y="285"/>
                        </a:lnTo>
                        <a:lnTo>
                          <a:pt x="126" y="283"/>
                        </a:lnTo>
                        <a:lnTo>
                          <a:pt x="125" y="283"/>
                        </a:lnTo>
                        <a:lnTo>
                          <a:pt x="126" y="285"/>
                        </a:lnTo>
                        <a:lnTo>
                          <a:pt x="126" y="287"/>
                        </a:lnTo>
                        <a:lnTo>
                          <a:pt x="126" y="291"/>
                        </a:lnTo>
                        <a:lnTo>
                          <a:pt x="128" y="294"/>
                        </a:lnTo>
                        <a:lnTo>
                          <a:pt x="125" y="295"/>
                        </a:lnTo>
                        <a:lnTo>
                          <a:pt x="123" y="295"/>
                        </a:lnTo>
                        <a:lnTo>
                          <a:pt x="121" y="295"/>
                        </a:lnTo>
                        <a:lnTo>
                          <a:pt x="121" y="293"/>
                        </a:lnTo>
                        <a:lnTo>
                          <a:pt x="120" y="291"/>
                        </a:lnTo>
                        <a:lnTo>
                          <a:pt x="119" y="290"/>
                        </a:lnTo>
                        <a:lnTo>
                          <a:pt x="119" y="295"/>
                        </a:lnTo>
                        <a:lnTo>
                          <a:pt x="117" y="295"/>
                        </a:lnTo>
                        <a:lnTo>
                          <a:pt x="116" y="295"/>
                        </a:lnTo>
                        <a:lnTo>
                          <a:pt x="111" y="296"/>
                        </a:lnTo>
                        <a:lnTo>
                          <a:pt x="110" y="296"/>
                        </a:lnTo>
                        <a:lnTo>
                          <a:pt x="110" y="295"/>
                        </a:lnTo>
                        <a:lnTo>
                          <a:pt x="110" y="294"/>
                        </a:lnTo>
                        <a:lnTo>
                          <a:pt x="110" y="292"/>
                        </a:lnTo>
                        <a:lnTo>
                          <a:pt x="108" y="293"/>
                        </a:lnTo>
                        <a:lnTo>
                          <a:pt x="108" y="296"/>
                        </a:lnTo>
                        <a:lnTo>
                          <a:pt x="107" y="296"/>
                        </a:lnTo>
                        <a:lnTo>
                          <a:pt x="104" y="296"/>
                        </a:lnTo>
                        <a:lnTo>
                          <a:pt x="101" y="295"/>
                        </a:lnTo>
                        <a:lnTo>
                          <a:pt x="99" y="293"/>
                        </a:lnTo>
                        <a:lnTo>
                          <a:pt x="95" y="291"/>
                        </a:lnTo>
                        <a:lnTo>
                          <a:pt x="89" y="285"/>
                        </a:lnTo>
                        <a:lnTo>
                          <a:pt x="88" y="283"/>
                        </a:lnTo>
                        <a:lnTo>
                          <a:pt x="86" y="279"/>
                        </a:lnTo>
                        <a:lnTo>
                          <a:pt x="85" y="276"/>
                        </a:lnTo>
                        <a:lnTo>
                          <a:pt x="82" y="271"/>
                        </a:lnTo>
                        <a:lnTo>
                          <a:pt x="83" y="270"/>
                        </a:lnTo>
                        <a:lnTo>
                          <a:pt x="85" y="271"/>
                        </a:lnTo>
                        <a:lnTo>
                          <a:pt x="86" y="270"/>
                        </a:lnTo>
                        <a:lnTo>
                          <a:pt x="83" y="269"/>
                        </a:lnTo>
                        <a:lnTo>
                          <a:pt x="82" y="268"/>
                        </a:lnTo>
                        <a:lnTo>
                          <a:pt x="82" y="266"/>
                        </a:lnTo>
                        <a:lnTo>
                          <a:pt x="82" y="264"/>
                        </a:lnTo>
                        <a:lnTo>
                          <a:pt x="84" y="263"/>
                        </a:lnTo>
                        <a:lnTo>
                          <a:pt x="86" y="263"/>
                        </a:lnTo>
                        <a:lnTo>
                          <a:pt x="87" y="262"/>
                        </a:lnTo>
                        <a:lnTo>
                          <a:pt x="88" y="260"/>
                        </a:lnTo>
                        <a:lnTo>
                          <a:pt x="83" y="262"/>
                        </a:lnTo>
                        <a:lnTo>
                          <a:pt x="78" y="260"/>
                        </a:lnTo>
                        <a:lnTo>
                          <a:pt x="77" y="258"/>
                        </a:lnTo>
                        <a:lnTo>
                          <a:pt x="77" y="257"/>
                        </a:lnTo>
                        <a:lnTo>
                          <a:pt x="80" y="257"/>
                        </a:lnTo>
                        <a:lnTo>
                          <a:pt x="83" y="257"/>
                        </a:lnTo>
                        <a:lnTo>
                          <a:pt x="85" y="256"/>
                        </a:lnTo>
                        <a:lnTo>
                          <a:pt x="84" y="256"/>
                        </a:lnTo>
                        <a:lnTo>
                          <a:pt x="82" y="256"/>
                        </a:lnTo>
                        <a:lnTo>
                          <a:pt x="81" y="255"/>
                        </a:lnTo>
                        <a:lnTo>
                          <a:pt x="81" y="253"/>
                        </a:lnTo>
                        <a:lnTo>
                          <a:pt x="81" y="253"/>
                        </a:lnTo>
                        <a:lnTo>
                          <a:pt x="80" y="255"/>
                        </a:lnTo>
                        <a:lnTo>
                          <a:pt x="76" y="256"/>
                        </a:lnTo>
                        <a:lnTo>
                          <a:pt x="75" y="255"/>
                        </a:lnTo>
                        <a:lnTo>
                          <a:pt x="75" y="252"/>
                        </a:lnTo>
                        <a:lnTo>
                          <a:pt x="74" y="251"/>
                        </a:lnTo>
                        <a:lnTo>
                          <a:pt x="72" y="250"/>
                        </a:lnTo>
                        <a:lnTo>
                          <a:pt x="67" y="243"/>
                        </a:lnTo>
                        <a:lnTo>
                          <a:pt x="60" y="237"/>
                        </a:lnTo>
                        <a:lnTo>
                          <a:pt x="54" y="233"/>
                        </a:lnTo>
                        <a:lnTo>
                          <a:pt x="44" y="232"/>
                        </a:lnTo>
                        <a:lnTo>
                          <a:pt x="24" y="232"/>
                        </a:lnTo>
                        <a:lnTo>
                          <a:pt x="24" y="231"/>
                        </a:lnTo>
                        <a:lnTo>
                          <a:pt x="25" y="230"/>
                        </a:lnTo>
                        <a:lnTo>
                          <a:pt x="26" y="229"/>
                        </a:lnTo>
                        <a:lnTo>
                          <a:pt x="33" y="226"/>
                        </a:lnTo>
                        <a:lnTo>
                          <a:pt x="32" y="225"/>
                        </a:lnTo>
                        <a:lnTo>
                          <a:pt x="25" y="228"/>
                        </a:lnTo>
                        <a:lnTo>
                          <a:pt x="23" y="228"/>
                        </a:lnTo>
                        <a:lnTo>
                          <a:pt x="20" y="232"/>
                        </a:lnTo>
                        <a:lnTo>
                          <a:pt x="3" y="232"/>
                        </a:lnTo>
                        <a:lnTo>
                          <a:pt x="1" y="233"/>
                        </a:lnTo>
                        <a:lnTo>
                          <a:pt x="1" y="231"/>
                        </a:lnTo>
                        <a:lnTo>
                          <a:pt x="2" y="225"/>
                        </a:lnTo>
                        <a:lnTo>
                          <a:pt x="2" y="223"/>
                        </a:lnTo>
                        <a:lnTo>
                          <a:pt x="3" y="222"/>
                        </a:lnTo>
                        <a:lnTo>
                          <a:pt x="2" y="221"/>
                        </a:lnTo>
                        <a:lnTo>
                          <a:pt x="2" y="217"/>
                        </a:lnTo>
                        <a:lnTo>
                          <a:pt x="1" y="214"/>
                        </a:lnTo>
                        <a:lnTo>
                          <a:pt x="2" y="212"/>
                        </a:lnTo>
                        <a:lnTo>
                          <a:pt x="2" y="211"/>
                        </a:lnTo>
                        <a:lnTo>
                          <a:pt x="2" y="209"/>
                        </a:lnTo>
                        <a:lnTo>
                          <a:pt x="2" y="201"/>
                        </a:lnTo>
                        <a:lnTo>
                          <a:pt x="2" y="200"/>
                        </a:lnTo>
                        <a:lnTo>
                          <a:pt x="3" y="200"/>
                        </a:lnTo>
                        <a:lnTo>
                          <a:pt x="3" y="199"/>
                        </a:lnTo>
                        <a:lnTo>
                          <a:pt x="2" y="197"/>
                        </a:lnTo>
                        <a:lnTo>
                          <a:pt x="1" y="194"/>
                        </a:lnTo>
                        <a:lnTo>
                          <a:pt x="1" y="191"/>
                        </a:lnTo>
                        <a:lnTo>
                          <a:pt x="1" y="188"/>
                        </a:lnTo>
                        <a:lnTo>
                          <a:pt x="0" y="186"/>
                        </a:lnTo>
                        <a:lnTo>
                          <a:pt x="1" y="181"/>
                        </a:lnTo>
                        <a:lnTo>
                          <a:pt x="1" y="174"/>
                        </a:lnTo>
                        <a:lnTo>
                          <a:pt x="1" y="171"/>
                        </a:lnTo>
                        <a:lnTo>
                          <a:pt x="1" y="169"/>
                        </a:lnTo>
                        <a:lnTo>
                          <a:pt x="2" y="164"/>
                        </a:lnTo>
                        <a:lnTo>
                          <a:pt x="2" y="158"/>
                        </a:lnTo>
                        <a:lnTo>
                          <a:pt x="3" y="150"/>
                        </a:lnTo>
                        <a:lnTo>
                          <a:pt x="7" y="149"/>
                        </a:lnTo>
                        <a:lnTo>
                          <a:pt x="11" y="149"/>
                        </a:lnTo>
                        <a:lnTo>
                          <a:pt x="13" y="146"/>
                        </a:lnTo>
                        <a:lnTo>
                          <a:pt x="14" y="142"/>
                        </a:lnTo>
                        <a:lnTo>
                          <a:pt x="14" y="138"/>
                        </a:lnTo>
                        <a:lnTo>
                          <a:pt x="15" y="137"/>
                        </a:lnTo>
                        <a:lnTo>
                          <a:pt x="17" y="134"/>
                        </a:lnTo>
                        <a:lnTo>
                          <a:pt x="19" y="131"/>
                        </a:lnTo>
                        <a:lnTo>
                          <a:pt x="19" y="128"/>
                        </a:lnTo>
                        <a:lnTo>
                          <a:pt x="21" y="126"/>
                        </a:lnTo>
                        <a:lnTo>
                          <a:pt x="22" y="126"/>
                        </a:lnTo>
                        <a:lnTo>
                          <a:pt x="24" y="125"/>
                        </a:lnTo>
                        <a:lnTo>
                          <a:pt x="27" y="124"/>
                        </a:lnTo>
                        <a:lnTo>
                          <a:pt x="28" y="121"/>
                        </a:lnTo>
                        <a:lnTo>
                          <a:pt x="29" y="116"/>
                        </a:lnTo>
                        <a:lnTo>
                          <a:pt x="28" y="112"/>
                        </a:lnTo>
                        <a:lnTo>
                          <a:pt x="28" y="112"/>
                        </a:lnTo>
                        <a:lnTo>
                          <a:pt x="28" y="110"/>
                        </a:lnTo>
                        <a:lnTo>
                          <a:pt x="29" y="108"/>
                        </a:lnTo>
                        <a:lnTo>
                          <a:pt x="30" y="107"/>
                        </a:lnTo>
                        <a:lnTo>
                          <a:pt x="33" y="108"/>
                        </a:lnTo>
                        <a:lnTo>
                          <a:pt x="34" y="108"/>
                        </a:lnTo>
                        <a:lnTo>
                          <a:pt x="34" y="107"/>
                        </a:lnTo>
                        <a:lnTo>
                          <a:pt x="35" y="102"/>
                        </a:lnTo>
                        <a:lnTo>
                          <a:pt x="35" y="101"/>
                        </a:lnTo>
                        <a:lnTo>
                          <a:pt x="33" y="97"/>
                        </a:lnTo>
                        <a:lnTo>
                          <a:pt x="32" y="95"/>
                        </a:lnTo>
                        <a:lnTo>
                          <a:pt x="32" y="91"/>
                        </a:lnTo>
                        <a:lnTo>
                          <a:pt x="32" y="87"/>
                        </a:lnTo>
                        <a:lnTo>
                          <a:pt x="31" y="86"/>
                        </a:lnTo>
                        <a:lnTo>
                          <a:pt x="30" y="85"/>
                        </a:lnTo>
                        <a:lnTo>
                          <a:pt x="29" y="84"/>
                        </a:lnTo>
                        <a:lnTo>
                          <a:pt x="24" y="78"/>
                        </a:lnTo>
                        <a:lnTo>
                          <a:pt x="25" y="74"/>
                        </a:lnTo>
                        <a:lnTo>
                          <a:pt x="27" y="70"/>
                        </a:lnTo>
                        <a:lnTo>
                          <a:pt x="28" y="68"/>
                        </a:lnTo>
                        <a:lnTo>
                          <a:pt x="30" y="67"/>
                        </a:lnTo>
                        <a:lnTo>
                          <a:pt x="30" y="66"/>
                        </a:lnTo>
                        <a:lnTo>
                          <a:pt x="29" y="65"/>
                        </a:lnTo>
                        <a:lnTo>
                          <a:pt x="29" y="64"/>
                        </a:lnTo>
                        <a:lnTo>
                          <a:pt x="29" y="62"/>
                        </a:lnTo>
                        <a:lnTo>
                          <a:pt x="29" y="61"/>
                        </a:lnTo>
                        <a:lnTo>
                          <a:pt x="29" y="60"/>
                        </a:lnTo>
                        <a:lnTo>
                          <a:pt x="29" y="57"/>
                        </a:lnTo>
                        <a:lnTo>
                          <a:pt x="29" y="52"/>
                        </a:lnTo>
                        <a:lnTo>
                          <a:pt x="29" y="46"/>
                        </a:lnTo>
                        <a:lnTo>
                          <a:pt x="29" y="43"/>
                        </a:lnTo>
                        <a:lnTo>
                          <a:pt x="33" y="39"/>
                        </a:lnTo>
                        <a:lnTo>
                          <a:pt x="38" y="34"/>
                        </a:lnTo>
                        <a:lnTo>
                          <a:pt x="42" y="30"/>
                        </a:lnTo>
                        <a:lnTo>
                          <a:pt x="43" y="26"/>
                        </a:lnTo>
                        <a:lnTo>
                          <a:pt x="45" y="13"/>
                        </a:lnTo>
                        <a:lnTo>
                          <a:pt x="47" y="13"/>
                        </a:lnTo>
                        <a:lnTo>
                          <a:pt x="48" y="12"/>
                        </a:lnTo>
                        <a:lnTo>
                          <a:pt x="53" y="7"/>
                        </a:lnTo>
                        <a:lnTo>
                          <a:pt x="58" y="6"/>
                        </a:lnTo>
                        <a:lnTo>
                          <a:pt x="60" y="5"/>
                        </a:lnTo>
                        <a:lnTo>
                          <a:pt x="65" y="4"/>
                        </a:lnTo>
                        <a:lnTo>
                          <a:pt x="69" y="4"/>
                        </a:lnTo>
                        <a:lnTo>
                          <a:pt x="74" y="5"/>
                        </a:lnTo>
                        <a:lnTo>
                          <a:pt x="78" y="4"/>
                        </a:lnTo>
                        <a:lnTo>
                          <a:pt x="82" y="2"/>
                        </a:lnTo>
                        <a:lnTo>
                          <a:pt x="84" y="1"/>
                        </a:lnTo>
                        <a:lnTo>
                          <a:pt x="86" y="0"/>
                        </a:lnTo>
                        <a:lnTo>
                          <a:pt x="97" y="3"/>
                        </a:lnTo>
                        <a:lnTo>
                          <a:pt x="108" y="7"/>
                        </a:lnTo>
                        <a:lnTo>
                          <a:pt x="110" y="6"/>
                        </a:lnTo>
                        <a:lnTo>
                          <a:pt x="111" y="7"/>
                        </a:lnTo>
                        <a:lnTo>
                          <a:pt x="114" y="9"/>
                        </a:lnTo>
                        <a:lnTo>
                          <a:pt x="117" y="13"/>
                        </a:lnTo>
                        <a:lnTo>
                          <a:pt x="120" y="15"/>
                        </a:lnTo>
                        <a:lnTo>
                          <a:pt x="121" y="16"/>
                        </a:lnTo>
                        <a:lnTo>
                          <a:pt x="127" y="24"/>
                        </a:lnTo>
                        <a:lnTo>
                          <a:pt x="128" y="26"/>
                        </a:lnTo>
                        <a:lnTo>
                          <a:pt x="130" y="27"/>
                        </a:lnTo>
                        <a:lnTo>
                          <a:pt x="133" y="28"/>
                        </a:lnTo>
                        <a:lnTo>
                          <a:pt x="134" y="27"/>
                        </a:lnTo>
                        <a:lnTo>
                          <a:pt x="136" y="27"/>
                        </a:lnTo>
                        <a:lnTo>
                          <a:pt x="138" y="25"/>
                        </a:lnTo>
                        <a:lnTo>
                          <a:pt x="140" y="24"/>
                        </a:lnTo>
                        <a:lnTo>
                          <a:pt x="143" y="24"/>
                        </a:lnTo>
                        <a:lnTo>
                          <a:pt x="157" y="17"/>
                        </a:lnTo>
                        <a:lnTo>
                          <a:pt x="158" y="17"/>
                        </a:lnTo>
                        <a:lnTo>
                          <a:pt x="161" y="17"/>
                        </a:lnTo>
                        <a:lnTo>
                          <a:pt x="166" y="19"/>
                        </a:lnTo>
                        <a:lnTo>
                          <a:pt x="177" y="26"/>
                        </a:lnTo>
                        <a:lnTo>
                          <a:pt x="186" y="30"/>
                        </a:lnTo>
                        <a:lnTo>
                          <a:pt x="192" y="32"/>
                        </a:lnTo>
                        <a:lnTo>
                          <a:pt x="200" y="33"/>
                        </a:lnTo>
                        <a:lnTo>
                          <a:pt x="213" y="33"/>
                        </a:lnTo>
                        <a:lnTo>
                          <a:pt x="222" y="24"/>
                        </a:lnTo>
                        <a:lnTo>
                          <a:pt x="226" y="21"/>
                        </a:lnTo>
                        <a:lnTo>
                          <a:pt x="230" y="19"/>
                        </a:lnTo>
                        <a:lnTo>
                          <a:pt x="231" y="19"/>
                        </a:lnTo>
                        <a:lnTo>
                          <a:pt x="239" y="17"/>
                        </a:lnTo>
                        <a:lnTo>
                          <a:pt x="254" y="16"/>
                        </a:lnTo>
                        <a:lnTo>
                          <a:pt x="268" y="16"/>
                        </a:lnTo>
                        <a:lnTo>
                          <a:pt x="270" y="17"/>
                        </a:lnTo>
                        <a:lnTo>
                          <a:pt x="276" y="18"/>
                        </a:lnTo>
                        <a:lnTo>
                          <a:pt x="286" y="22"/>
                        </a:lnTo>
                        <a:lnTo>
                          <a:pt x="289" y="25"/>
                        </a:lnTo>
                        <a:lnTo>
                          <a:pt x="295" y="26"/>
                        </a:lnTo>
                        <a:lnTo>
                          <a:pt x="300" y="25"/>
                        </a:lnTo>
                        <a:lnTo>
                          <a:pt x="301" y="22"/>
                        </a:lnTo>
                        <a:lnTo>
                          <a:pt x="306" y="17"/>
                        </a:lnTo>
                        <a:lnTo>
                          <a:pt x="309" y="16"/>
                        </a:lnTo>
                        <a:lnTo>
                          <a:pt x="312" y="14"/>
                        </a:lnTo>
                        <a:lnTo>
                          <a:pt x="318" y="11"/>
                        </a:lnTo>
                        <a:lnTo>
                          <a:pt x="322" y="10"/>
                        </a:lnTo>
                        <a:lnTo>
                          <a:pt x="326" y="6"/>
                        </a:lnTo>
                        <a:lnTo>
                          <a:pt x="330" y="6"/>
                        </a:lnTo>
                        <a:lnTo>
                          <a:pt x="334" y="5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93" name="Freeform 1111">
                    <a:extLst>
                      <a:ext uri="{FF2B5EF4-FFF2-40B4-BE49-F238E27FC236}">
                        <a16:creationId xmlns:a16="http://schemas.microsoft.com/office/drawing/2014/main" id="{A40B33EE-9819-285E-9EDF-E6B1682B060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747961" y="9939538"/>
                    <a:ext cx="76901" cy="65915"/>
                  </a:xfrm>
                  <a:custGeom>
                    <a:avLst/>
                    <a:gdLst>
                      <a:gd name="T0" fmla="*/ 50 w 63"/>
                      <a:gd name="T1" fmla="*/ 0 h 54"/>
                      <a:gd name="T2" fmla="*/ 51 w 63"/>
                      <a:gd name="T3" fmla="*/ 5 h 54"/>
                      <a:gd name="T4" fmla="*/ 57 w 63"/>
                      <a:gd name="T5" fmla="*/ 10 h 54"/>
                      <a:gd name="T6" fmla="*/ 60 w 63"/>
                      <a:gd name="T7" fmla="*/ 15 h 54"/>
                      <a:gd name="T8" fmla="*/ 60 w 63"/>
                      <a:gd name="T9" fmla="*/ 24 h 54"/>
                      <a:gd name="T10" fmla="*/ 62 w 63"/>
                      <a:gd name="T11" fmla="*/ 30 h 54"/>
                      <a:gd name="T12" fmla="*/ 61 w 63"/>
                      <a:gd name="T13" fmla="*/ 37 h 54"/>
                      <a:gd name="T14" fmla="*/ 60 w 63"/>
                      <a:gd name="T15" fmla="*/ 40 h 54"/>
                      <a:gd name="T16" fmla="*/ 57 w 63"/>
                      <a:gd name="T17" fmla="*/ 40 h 54"/>
                      <a:gd name="T18" fmla="*/ 54 w 63"/>
                      <a:gd name="T19" fmla="*/ 41 h 54"/>
                      <a:gd name="T20" fmla="*/ 52 w 63"/>
                      <a:gd name="T21" fmla="*/ 41 h 54"/>
                      <a:gd name="T22" fmla="*/ 48 w 63"/>
                      <a:gd name="T23" fmla="*/ 39 h 54"/>
                      <a:gd name="T24" fmla="*/ 43 w 63"/>
                      <a:gd name="T25" fmla="*/ 39 h 54"/>
                      <a:gd name="T26" fmla="*/ 39 w 63"/>
                      <a:gd name="T27" fmla="*/ 42 h 54"/>
                      <a:gd name="T28" fmla="*/ 38 w 63"/>
                      <a:gd name="T29" fmla="*/ 42 h 54"/>
                      <a:gd name="T30" fmla="*/ 33 w 63"/>
                      <a:gd name="T31" fmla="*/ 39 h 54"/>
                      <a:gd name="T32" fmla="*/ 32 w 63"/>
                      <a:gd name="T33" fmla="*/ 49 h 54"/>
                      <a:gd name="T34" fmla="*/ 28 w 63"/>
                      <a:gd name="T35" fmla="*/ 52 h 54"/>
                      <a:gd name="T36" fmla="*/ 25 w 63"/>
                      <a:gd name="T37" fmla="*/ 53 h 54"/>
                      <a:gd name="T38" fmla="*/ 17 w 63"/>
                      <a:gd name="T39" fmla="*/ 53 h 54"/>
                      <a:gd name="T40" fmla="*/ 14 w 63"/>
                      <a:gd name="T41" fmla="*/ 50 h 54"/>
                      <a:gd name="T42" fmla="*/ 8 w 63"/>
                      <a:gd name="T43" fmla="*/ 47 h 54"/>
                      <a:gd name="T44" fmla="*/ 6 w 63"/>
                      <a:gd name="T45" fmla="*/ 49 h 54"/>
                      <a:gd name="T46" fmla="*/ 2 w 63"/>
                      <a:gd name="T47" fmla="*/ 50 h 54"/>
                      <a:gd name="T48" fmla="*/ 2 w 63"/>
                      <a:gd name="T49" fmla="*/ 46 h 54"/>
                      <a:gd name="T50" fmla="*/ 1 w 63"/>
                      <a:gd name="T51" fmla="*/ 41 h 54"/>
                      <a:gd name="T52" fmla="*/ 4 w 63"/>
                      <a:gd name="T53" fmla="*/ 39 h 54"/>
                      <a:gd name="T54" fmla="*/ 9 w 63"/>
                      <a:gd name="T55" fmla="*/ 35 h 54"/>
                      <a:gd name="T56" fmla="*/ 9 w 63"/>
                      <a:gd name="T57" fmla="*/ 28 h 54"/>
                      <a:gd name="T58" fmla="*/ 9 w 63"/>
                      <a:gd name="T59" fmla="*/ 23 h 54"/>
                      <a:gd name="T60" fmla="*/ 13 w 63"/>
                      <a:gd name="T61" fmla="*/ 17 h 54"/>
                      <a:gd name="T62" fmla="*/ 17 w 63"/>
                      <a:gd name="T63" fmla="*/ 14 h 54"/>
                      <a:gd name="T64" fmla="*/ 21 w 63"/>
                      <a:gd name="T65" fmla="*/ 11 h 54"/>
                      <a:gd name="T66" fmla="*/ 24 w 63"/>
                      <a:gd name="T67" fmla="*/ 10 h 54"/>
                      <a:gd name="T68" fmla="*/ 31 w 63"/>
                      <a:gd name="T69" fmla="*/ 9 h 54"/>
                      <a:gd name="T70" fmla="*/ 32 w 63"/>
                      <a:gd name="T71" fmla="*/ 13 h 54"/>
                      <a:gd name="T72" fmla="*/ 35 w 63"/>
                      <a:gd name="T73" fmla="*/ 12 h 54"/>
                      <a:gd name="T74" fmla="*/ 40 w 63"/>
                      <a:gd name="T75" fmla="*/ 8 h 54"/>
                      <a:gd name="T76" fmla="*/ 44 w 63"/>
                      <a:gd name="T77" fmla="*/ 4 h 54"/>
                      <a:gd name="T78" fmla="*/ 46 w 63"/>
                      <a:gd name="T79" fmla="*/ 0 h 54"/>
                      <a:gd name="T80" fmla="*/ 50 w 63"/>
                      <a:gd name="T81" fmla="*/ 0 h 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63" h="54">
                        <a:moveTo>
                          <a:pt x="51" y="0"/>
                        </a:moveTo>
                        <a:lnTo>
                          <a:pt x="50" y="0"/>
                        </a:lnTo>
                        <a:lnTo>
                          <a:pt x="50" y="3"/>
                        </a:lnTo>
                        <a:lnTo>
                          <a:pt x="51" y="5"/>
                        </a:lnTo>
                        <a:lnTo>
                          <a:pt x="55" y="10"/>
                        </a:lnTo>
                        <a:lnTo>
                          <a:pt x="57" y="10"/>
                        </a:lnTo>
                        <a:lnTo>
                          <a:pt x="59" y="12"/>
                        </a:lnTo>
                        <a:lnTo>
                          <a:pt x="60" y="15"/>
                        </a:lnTo>
                        <a:lnTo>
                          <a:pt x="61" y="20"/>
                        </a:lnTo>
                        <a:lnTo>
                          <a:pt x="60" y="24"/>
                        </a:lnTo>
                        <a:lnTo>
                          <a:pt x="60" y="28"/>
                        </a:lnTo>
                        <a:lnTo>
                          <a:pt x="62" y="30"/>
                        </a:lnTo>
                        <a:lnTo>
                          <a:pt x="62" y="33"/>
                        </a:lnTo>
                        <a:lnTo>
                          <a:pt x="61" y="37"/>
                        </a:lnTo>
                        <a:lnTo>
                          <a:pt x="61" y="39"/>
                        </a:lnTo>
                        <a:lnTo>
                          <a:pt x="60" y="40"/>
                        </a:lnTo>
                        <a:lnTo>
                          <a:pt x="59" y="40"/>
                        </a:lnTo>
                        <a:lnTo>
                          <a:pt x="57" y="40"/>
                        </a:lnTo>
                        <a:lnTo>
                          <a:pt x="55" y="40"/>
                        </a:lnTo>
                        <a:lnTo>
                          <a:pt x="54" y="41"/>
                        </a:lnTo>
                        <a:lnTo>
                          <a:pt x="52" y="41"/>
                        </a:lnTo>
                        <a:lnTo>
                          <a:pt x="52" y="41"/>
                        </a:lnTo>
                        <a:lnTo>
                          <a:pt x="50" y="40"/>
                        </a:lnTo>
                        <a:lnTo>
                          <a:pt x="48" y="39"/>
                        </a:lnTo>
                        <a:lnTo>
                          <a:pt x="44" y="39"/>
                        </a:lnTo>
                        <a:lnTo>
                          <a:pt x="43" y="39"/>
                        </a:lnTo>
                        <a:lnTo>
                          <a:pt x="41" y="40"/>
                        </a:lnTo>
                        <a:lnTo>
                          <a:pt x="39" y="42"/>
                        </a:lnTo>
                        <a:lnTo>
                          <a:pt x="39" y="42"/>
                        </a:lnTo>
                        <a:lnTo>
                          <a:pt x="38" y="42"/>
                        </a:lnTo>
                        <a:lnTo>
                          <a:pt x="35" y="39"/>
                        </a:lnTo>
                        <a:lnTo>
                          <a:pt x="33" y="39"/>
                        </a:lnTo>
                        <a:lnTo>
                          <a:pt x="33" y="45"/>
                        </a:lnTo>
                        <a:lnTo>
                          <a:pt x="32" y="49"/>
                        </a:lnTo>
                        <a:lnTo>
                          <a:pt x="32" y="51"/>
                        </a:lnTo>
                        <a:lnTo>
                          <a:pt x="28" y="52"/>
                        </a:lnTo>
                        <a:lnTo>
                          <a:pt x="26" y="53"/>
                        </a:lnTo>
                        <a:lnTo>
                          <a:pt x="25" y="53"/>
                        </a:lnTo>
                        <a:lnTo>
                          <a:pt x="19" y="53"/>
                        </a:lnTo>
                        <a:lnTo>
                          <a:pt x="17" y="53"/>
                        </a:lnTo>
                        <a:lnTo>
                          <a:pt x="16" y="53"/>
                        </a:lnTo>
                        <a:lnTo>
                          <a:pt x="14" y="50"/>
                        </a:lnTo>
                        <a:lnTo>
                          <a:pt x="11" y="48"/>
                        </a:lnTo>
                        <a:lnTo>
                          <a:pt x="8" y="47"/>
                        </a:lnTo>
                        <a:lnTo>
                          <a:pt x="7" y="47"/>
                        </a:lnTo>
                        <a:lnTo>
                          <a:pt x="6" y="49"/>
                        </a:lnTo>
                        <a:lnTo>
                          <a:pt x="5" y="51"/>
                        </a:lnTo>
                        <a:lnTo>
                          <a:pt x="2" y="50"/>
                        </a:lnTo>
                        <a:lnTo>
                          <a:pt x="2" y="48"/>
                        </a:lnTo>
                        <a:lnTo>
                          <a:pt x="2" y="46"/>
                        </a:lnTo>
                        <a:lnTo>
                          <a:pt x="0" y="42"/>
                        </a:lnTo>
                        <a:lnTo>
                          <a:pt x="1" y="41"/>
                        </a:lnTo>
                        <a:lnTo>
                          <a:pt x="2" y="40"/>
                        </a:lnTo>
                        <a:lnTo>
                          <a:pt x="4" y="39"/>
                        </a:lnTo>
                        <a:lnTo>
                          <a:pt x="8" y="36"/>
                        </a:lnTo>
                        <a:lnTo>
                          <a:pt x="9" y="35"/>
                        </a:lnTo>
                        <a:lnTo>
                          <a:pt x="9" y="33"/>
                        </a:lnTo>
                        <a:lnTo>
                          <a:pt x="9" y="28"/>
                        </a:lnTo>
                        <a:lnTo>
                          <a:pt x="9" y="24"/>
                        </a:lnTo>
                        <a:lnTo>
                          <a:pt x="9" y="23"/>
                        </a:lnTo>
                        <a:lnTo>
                          <a:pt x="11" y="20"/>
                        </a:lnTo>
                        <a:lnTo>
                          <a:pt x="13" y="17"/>
                        </a:lnTo>
                        <a:lnTo>
                          <a:pt x="16" y="14"/>
                        </a:lnTo>
                        <a:lnTo>
                          <a:pt x="17" y="14"/>
                        </a:lnTo>
                        <a:lnTo>
                          <a:pt x="19" y="13"/>
                        </a:lnTo>
                        <a:lnTo>
                          <a:pt x="21" y="11"/>
                        </a:lnTo>
                        <a:lnTo>
                          <a:pt x="22" y="10"/>
                        </a:lnTo>
                        <a:lnTo>
                          <a:pt x="24" y="10"/>
                        </a:lnTo>
                        <a:lnTo>
                          <a:pt x="30" y="9"/>
                        </a:lnTo>
                        <a:lnTo>
                          <a:pt x="31" y="9"/>
                        </a:lnTo>
                        <a:lnTo>
                          <a:pt x="32" y="12"/>
                        </a:lnTo>
                        <a:lnTo>
                          <a:pt x="32" y="13"/>
                        </a:lnTo>
                        <a:lnTo>
                          <a:pt x="33" y="13"/>
                        </a:lnTo>
                        <a:lnTo>
                          <a:pt x="35" y="12"/>
                        </a:lnTo>
                        <a:lnTo>
                          <a:pt x="38" y="10"/>
                        </a:lnTo>
                        <a:lnTo>
                          <a:pt x="40" y="8"/>
                        </a:lnTo>
                        <a:lnTo>
                          <a:pt x="42" y="6"/>
                        </a:lnTo>
                        <a:lnTo>
                          <a:pt x="44" y="4"/>
                        </a:lnTo>
                        <a:lnTo>
                          <a:pt x="45" y="2"/>
                        </a:lnTo>
                        <a:lnTo>
                          <a:pt x="46" y="0"/>
                        </a:lnTo>
                        <a:lnTo>
                          <a:pt x="48" y="0"/>
                        </a:lnTo>
                        <a:lnTo>
                          <a:pt x="50" y="0"/>
                        </a:lnTo>
                        <a:lnTo>
                          <a:pt x="51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94" name="Freeform 1113">
                    <a:extLst>
                      <a:ext uri="{FF2B5EF4-FFF2-40B4-BE49-F238E27FC236}">
                        <a16:creationId xmlns:a16="http://schemas.microsoft.com/office/drawing/2014/main" id="{11EC69AE-04D3-4AA3-94E0-22D1ACDC671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478809" y="9038697"/>
                    <a:ext cx="642672" cy="538308"/>
                  </a:xfrm>
                  <a:custGeom>
                    <a:avLst/>
                    <a:gdLst>
                      <a:gd name="T0" fmla="*/ 341 w 516"/>
                      <a:gd name="T1" fmla="*/ 7 h 430"/>
                      <a:gd name="T2" fmla="*/ 411 w 516"/>
                      <a:gd name="T3" fmla="*/ 7 h 430"/>
                      <a:gd name="T4" fmla="*/ 463 w 516"/>
                      <a:gd name="T5" fmla="*/ 20 h 430"/>
                      <a:gd name="T6" fmla="*/ 471 w 516"/>
                      <a:gd name="T7" fmla="*/ 36 h 430"/>
                      <a:gd name="T8" fmla="*/ 474 w 516"/>
                      <a:gd name="T9" fmla="*/ 79 h 430"/>
                      <a:gd name="T10" fmla="*/ 494 w 516"/>
                      <a:gd name="T11" fmla="*/ 119 h 430"/>
                      <a:gd name="T12" fmla="*/ 514 w 516"/>
                      <a:gd name="T13" fmla="*/ 134 h 430"/>
                      <a:gd name="T14" fmla="*/ 507 w 516"/>
                      <a:gd name="T15" fmla="*/ 147 h 430"/>
                      <a:gd name="T16" fmla="*/ 500 w 516"/>
                      <a:gd name="T17" fmla="*/ 152 h 430"/>
                      <a:gd name="T18" fmla="*/ 488 w 516"/>
                      <a:gd name="T19" fmla="*/ 155 h 430"/>
                      <a:gd name="T20" fmla="*/ 476 w 516"/>
                      <a:gd name="T21" fmla="*/ 167 h 430"/>
                      <a:gd name="T22" fmla="*/ 465 w 516"/>
                      <a:gd name="T23" fmla="*/ 175 h 430"/>
                      <a:gd name="T24" fmla="*/ 457 w 516"/>
                      <a:gd name="T25" fmla="*/ 207 h 430"/>
                      <a:gd name="T26" fmla="*/ 450 w 516"/>
                      <a:gd name="T27" fmla="*/ 246 h 430"/>
                      <a:gd name="T28" fmla="*/ 444 w 516"/>
                      <a:gd name="T29" fmla="*/ 282 h 430"/>
                      <a:gd name="T30" fmla="*/ 435 w 516"/>
                      <a:gd name="T31" fmla="*/ 304 h 430"/>
                      <a:gd name="T32" fmla="*/ 412 w 516"/>
                      <a:gd name="T33" fmla="*/ 327 h 430"/>
                      <a:gd name="T34" fmla="*/ 402 w 516"/>
                      <a:gd name="T35" fmla="*/ 358 h 430"/>
                      <a:gd name="T36" fmla="*/ 391 w 516"/>
                      <a:gd name="T37" fmla="*/ 360 h 430"/>
                      <a:gd name="T38" fmla="*/ 383 w 516"/>
                      <a:gd name="T39" fmla="*/ 384 h 430"/>
                      <a:gd name="T40" fmla="*/ 370 w 516"/>
                      <a:gd name="T41" fmla="*/ 404 h 430"/>
                      <a:gd name="T42" fmla="*/ 370 w 516"/>
                      <a:gd name="T43" fmla="*/ 399 h 430"/>
                      <a:gd name="T44" fmla="*/ 372 w 516"/>
                      <a:gd name="T45" fmla="*/ 390 h 430"/>
                      <a:gd name="T46" fmla="*/ 370 w 516"/>
                      <a:gd name="T47" fmla="*/ 382 h 430"/>
                      <a:gd name="T48" fmla="*/ 347 w 516"/>
                      <a:gd name="T49" fmla="*/ 364 h 430"/>
                      <a:gd name="T50" fmla="*/ 345 w 516"/>
                      <a:gd name="T51" fmla="*/ 338 h 430"/>
                      <a:gd name="T52" fmla="*/ 347 w 516"/>
                      <a:gd name="T53" fmla="*/ 328 h 430"/>
                      <a:gd name="T54" fmla="*/ 335 w 516"/>
                      <a:gd name="T55" fmla="*/ 319 h 430"/>
                      <a:gd name="T56" fmla="*/ 335 w 516"/>
                      <a:gd name="T57" fmla="*/ 324 h 430"/>
                      <a:gd name="T58" fmla="*/ 323 w 516"/>
                      <a:gd name="T59" fmla="*/ 336 h 430"/>
                      <a:gd name="T60" fmla="*/ 325 w 516"/>
                      <a:gd name="T61" fmla="*/ 355 h 430"/>
                      <a:gd name="T62" fmla="*/ 289 w 516"/>
                      <a:gd name="T63" fmla="*/ 394 h 430"/>
                      <a:gd name="T64" fmla="*/ 275 w 516"/>
                      <a:gd name="T65" fmla="*/ 396 h 430"/>
                      <a:gd name="T66" fmla="*/ 240 w 516"/>
                      <a:gd name="T67" fmla="*/ 385 h 430"/>
                      <a:gd name="T68" fmla="*/ 220 w 516"/>
                      <a:gd name="T69" fmla="*/ 400 h 430"/>
                      <a:gd name="T70" fmla="*/ 191 w 516"/>
                      <a:gd name="T71" fmla="*/ 409 h 430"/>
                      <a:gd name="T72" fmla="*/ 152 w 516"/>
                      <a:gd name="T73" fmla="*/ 403 h 430"/>
                      <a:gd name="T74" fmla="*/ 127 w 516"/>
                      <a:gd name="T75" fmla="*/ 382 h 430"/>
                      <a:gd name="T76" fmla="*/ 104 w 516"/>
                      <a:gd name="T77" fmla="*/ 377 h 430"/>
                      <a:gd name="T78" fmla="*/ 97 w 516"/>
                      <a:gd name="T79" fmla="*/ 388 h 430"/>
                      <a:gd name="T80" fmla="*/ 88 w 516"/>
                      <a:gd name="T81" fmla="*/ 407 h 430"/>
                      <a:gd name="T82" fmla="*/ 84 w 516"/>
                      <a:gd name="T83" fmla="*/ 422 h 430"/>
                      <a:gd name="T84" fmla="*/ 57 w 516"/>
                      <a:gd name="T85" fmla="*/ 427 h 430"/>
                      <a:gd name="T86" fmla="*/ 51 w 516"/>
                      <a:gd name="T87" fmla="*/ 415 h 430"/>
                      <a:gd name="T88" fmla="*/ 51 w 516"/>
                      <a:gd name="T89" fmla="*/ 382 h 430"/>
                      <a:gd name="T90" fmla="*/ 35 w 516"/>
                      <a:gd name="T91" fmla="*/ 351 h 430"/>
                      <a:gd name="T92" fmla="*/ 25 w 516"/>
                      <a:gd name="T93" fmla="*/ 341 h 430"/>
                      <a:gd name="T94" fmla="*/ 21 w 516"/>
                      <a:gd name="T95" fmla="*/ 322 h 430"/>
                      <a:gd name="T96" fmla="*/ 6 w 516"/>
                      <a:gd name="T97" fmla="*/ 305 h 430"/>
                      <a:gd name="T98" fmla="*/ 6 w 516"/>
                      <a:gd name="T99" fmla="*/ 291 h 430"/>
                      <a:gd name="T100" fmla="*/ 11 w 516"/>
                      <a:gd name="T101" fmla="*/ 275 h 430"/>
                      <a:gd name="T102" fmla="*/ 16 w 516"/>
                      <a:gd name="T103" fmla="*/ 262 h 430"/>
                      <a:gd name="T104" fmla="*/ 19 w 516"/>
                      <a:gd name="T105" fmla="*/ 253 h 430"/>
                      <a:gd name="T106" fmla="*/ 25 w 516"/>
                      <a:gd name="T107" fmla="*/ 242 h 430"/>
                      <a:gd name="T108" fmla="*/ 33 w 516"/>
                      <a:gd name="T109" fmla="*/ 229 h 430"/>
                      <a:gd name="T110" fmla="*/ 45 w 516"/>
                      <a:gd name="T111" fmla="*/ 210 h 430"/>
                      <a:gd name="T112" fmla="*/ 67 w 516"/>
                      <a:gd name="T113" fmla="*/ 207 h 430"/>
                      <a:gd name="T114" fmla="*/ 67 w 516"/>
                      <a:gd name="T115" fmla="*/ 117 h 430"/>
                      <a:gd name="T116" fmla="*/ 75 w 516"/>
                      <a:gd name="T117" fmla="*/ 72 h 430"/>
                      <a:gd name="T118" fmla="*/ 98 w 516"/>
                      <a:gd name="T119" fmla="*/ 72 h 430"/>
                      <a:gd name="T120" fmla="*/ 133 w 516"/>
                      <a:gd name="T121" fmla="*/ 7 h 430"/>
                      <a:gd name="T122" fmla="*/ 214 w 516"/>
                      <a:gd name="T123" fmla="*/ 7 h 430"/>
                      <a:gd name="T124" fmla="*/ 288 w 516"/>
                      <a:gd name="T125" fmla="*/ 7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516" h="430">
                        <a:moveTo>
                          <a:pt x="296" y="4"/>
                        </a:moveTo>
                        <a:lnTo>
                          <a:pt x="295" y="7"/>
                        </a:lnTo>
                        <a:lnTo>
                          <a:pt x="301" y="7"/>
                        </a:lnTo>
                        <a:lnTo>
                          <a:pt x="311" y="7"/>
                        </a:lnTo>
                        <a:lnTo>
                          <a:pt x="321" y="7"/>
                        </a:lnTo>
                        <a:lnTo>
                          <a:pt x="331" y="7"/>
                        </a:lnTo>
                        <a:lnTo>
                          <a:pt x="341" y="7"/>
                        </a:lnTo>
                        <a:lnTo>
                          <a:pt x="351" y="7"/>
                        </a:lnTo>
                        <a:lnTo>
                          <a:pt x="361" y="7"/>
                        </a:lnTo>
                        <a:lnTo>
                          <a:pt x="372" y="7"/>
                        </a:lnTo>
                        <a:lnTo>
                          <a:pt x="381" y="7"/>
                        </a:lnTo>
                        <a:lnTo>
                          <a:pt x="392" y="7"/>
                        </a:lnTo>
                        <a:lnTo>
                          <a:pt x="402" y="7"/>
                        </a:lnTo>
                        <a:lnTo>
                          <a:pt x="411" y="7"/>
                        </a:lnTo>
                        <a:lnTo>
                          <a:pt x="422" y="7"/>
                        </a:lnTo>
                        <a:lnTo>
                          <a:pt x="432" y="7"/>
                        </a:lnTo>
                        <a:lnTo>
                          <a:pt x="442" y="7"/>
                        </a:lnTo>
                        <a:lnTo>
                          <a:pt x="452" y="7"/>
                        </a:lnTo>
                        <a:lnTo>
                          <a:pt x="462" y="7"/>
                        </a:lnTo>
                        <a:lnTo>
                          <a:pt x="462" y="14"/>
                        </a:lnTo>
                        <a:lnTo>
                          <a:pt x="463" y="20"/>
                        </a:lnTo>
                        <a:lnTo>
                          <a:pt x="468" y="29"/>
                        </a:lnTo>
                        <a:lnTo>
                          <a:pt x="473" y="33"/>
                        </a:lnTo>
                        <a:lnTo>
                          <a:pt x="474" y="36"/>
                        </a:lnTo>
                        <a:lnTo>
                          <a:pt x="474" y="37"/>
                        </a:lnTo>
                        <a:lnTo>
                          <a:pt x="474" y="38"/>
                        </a:lnTo>
                        <a:lnTo>
                          <a:pt x="473" y="37"/>
                        </a:lnTo>
                        <a:lnTo>
                          <a:pt x="471" y="36"/>
                        </a:lnTo>
                        <a:lnTo>
                          <a:pt x="470" y="40"/>
                        </a:lnTo>
                        <a:lnTo>
                          <a:pt x="471" y="43"/>
                        </a:lnTo>
                        <a:lnTo>
                          <a:pt x="471" y="48"/>
                        </a:lnTo>
                        <a:lnTo>
                          <a:pt x="473" y="54"/>
                        </a:lnTo>
                        <a:lnTo>
                          <a:pt x="472" y="59"/>
                        </a:lnTo>
                        <a:lnTo>
                          <a:pt x="472" y="68"/>
                        </a:lnTo>
                        <a:lnTo>
                          <a:pt x="474" y="79"/>
                        </a:lnTo>
                        <a:lnTo>
                          <a:pt x="474" y="86"/>
                        </a:lnTo>
                        <a:lnTo>
                          <a:pt x="477" y="102"/>
                        </a:lnTo>
                        <a:lnTo>
                          <a:pt x="481" y="110"/>
                        </a:lnTo>
                        <a:lnTo>
                          <a:pt x="482" y="112"/>
                        </a:lnTo>
                        <a:lnTo>
                          <a:pt x="484" y="113"/>
                        </a:lnTo>
                        <a:lnTo>
                          <a:pt x="489" y="115"/>
                        </a:lnTo>
                        <a:lnTo>
                          <a:pt x="494" y="119"/>
                        </a:lnTo>
                        <a:lnTo>
                          <a:pt x="499" y="123"/>
                        </a:lnTo>
                        <a:lnTo>
                          <a:pt x="501" y="126"/>
                        </a:lnTo>
                        <a:lnTo>
                          <a:pt x="502" y="128"/>
                        </a:lnTo>
                        <a:lnTo>
                          <a:pt x="505" y="128"/>
                        </a:lnTo>
                        <a:lnTo>
                          <a:pt x="505" y="127"/>
                        </a:lnTo>
                        <a:lnTo>
                          <a:pt x="507" y="129"/>
                        </a:lnTo>
                        <a:lnTo>
                          <a:pt x="514" y="134"/>
                        </a:lnTo>
                        <a:lnTo>
                          <a:pt x="515" y="137"/>
                        </a:lnTo>
                        <a:lnTo>
                          <a:pt x="512" y="138"/>
                        </a:lnTo>
                        <a:lnTo>
                          <a:pt x="509" y="142"/>
                        </a:lnTo>
                        <a:lnTo>
                          <a:pt x="509" y="144"/>
                        </a:lnTo>
                        <a:lnTo>
                          <a:pt x="509" y="144"/>
                        </a:lnTo>
                        <a:lnTo>
                          <a:pt x="508" y="146"/>
                        </a:lnTo>
                        <a:lnTo>
                          <a:pt x="507" y="147"/>
                        </a:lnTo>
                        <a:lnTo>
                          <a:pt x="506" y="148"/>
                        </a:lnTo>
                        <a:lnTo>
                          <a:pt x="505" y="149"/>
                        </a:lnTo>
                        <a:lnTo>
                          <a:pt x="505" y="150"/>
                        </a:lnTo>
                        <a:lnTo>
                          <a:pt x="503" y="151"/>
                        </a:lnTo>
                        <a:lnTo>
                          <a:pt x="502" y="151"/>
                        </a:lnTo>
                        <a:lnTo>
                          <a:pt x="501" y="151"/>
                        </a:lnTo>
                        <a:lnTo>
                          <a:pt x="500" y="152"/>
                        </a:lnTo>
                        <a:lnTo>
                          <a:pt x="497" y="151"/>
                        </a:lnTo>
                        <a:lnTo>
                          <a:pt x="495" y="152"/>
                        </a:lnTo>
                        <a:lnTo>
                          <a:pt x="494" y="153"/>
                        </a:lnTo>
                        <a:lnTo>
                          <a:pt x="492" y="154"/>
                        </a:lnTo>
                        <a:lnTo>
                          <a:pt x="490" y="154"/>
                        </a:lnTo>
                        <a:lnTo>
                          <a:pt x="490" y="154"/>
                        </a:lnTo>
                        <a:lnTo>
                          <a:pt x="488" y="155"/>
                        </a:lnTo>
                        <a:lnTo>
                          <a:pt x="486" y="157"/>
                        </a:lnTo>
                        <a:lnTo>
                          <a:pt x="484" y="158"/>
                        </a:lnTo>
                        <a:lnTo>
                          <a:pt x="483" y="158"/>
                        </a:lnTo>
                        <a:lnTo>
                          <a:pt x="482" y="159"/>
                        </a:lnTo>
                        <a:lnTo>
                          <a:pt x="480" y="165"/>
                        </a:lnTo>
                        <a:lnTo>
                          <a:pt x="479" y="167"/>
                        </a:lnTo>
                        <a:lnTo>
                          <a:pt x="476" y="167"/>
                        </a:lnTo>
                        <a:lnTo>
                          <a:pt x="474" y="167"/>
                        </a:lnTo>
                        <a:lnTo>
                          <a:pt x="471" y="167"/>
                        </a:lnTo>
                        <a:lnTo>
                          <a:pt x="468" y="167"/>
                        </a:lnTo>
                        <a:lnTo>
                          <a:pt x="466" y="167"/>
                        </a:lnTo>
                        <a:lnTo>
                          <a:pt x="466" y="168"/>
                        </a:lnTo>
                        <a:lnTo>
                          <a:pt x="465" y="173"/>
                        </a:lnTo>
                        <a:lnTo>
                          <a:pt x="465" y="175"/>
                        </a:lnTo>
                        <a:lnTo>
                          <a:pt x="464" y="178"/>
                        </a:lnTo>
                        <a:lnTo>
                          <a:pt x="462" y="180"/>
                        </a:lnTo>
                        <a:lnTo>
                          <a:pt x="463" y="185"/>
                        </a:lnTo>
                        <a:lnTo>
                          <a:pt x="463" y="191"/>
                        </a:lnTo>
                        <a:lnTo>
                          <a:pt x="460" y="199"/>
                        </a:lnTo>
                        <a:lnTo>
                          <a:pt x="460" y="200"/>
                        </a:lnTo>
                        <a:lnTo>
                          <a:pt x="457" y="207"/>
                        </a:lnTo>
                        <a:lnTo>
                          <a:pt x="456" y="209"/>
                        </a:lnTo>
                        <a:lnTo>
                          <a:pt x="453" y="220"/>
                        </a:lnTo>
                        <a:lnTo>
                          <a:pt x="451" y="224"/>
                        </a:lnTo>
                        <a:lnTo>
                          <a:pt x="448" y="228"/>
                        </a:lnTo>
                        <a:lnTo>
                          <a:pt x="449" y="234"/>
                        </a:lnTo>
                        <a:lnTo>
                          <a:pt x="450" y="240"/>
                        </a:lnTo>
                        <a:lnTo>
                          <a:pt x="450" y="246"/>
                        </a:lnTo>
                        <a:lnTo>
                          <a:pt x="451" y="255"/>
                        </a:lnTo>
                        <a:lnTo>
                          <a:pt x="449" y="264"/>
                        </a:lnTo>
                        <a:lnTo>
                          <a:pt x="449" y="268"/>
                        </a:lnTo>
                        <a:lnTo>
                          <a:pt x="448" y="275"/>
                        </a:lnTo>
                        <a:lnTo>
                          <a:pt x="446" y="278"/>
                        </a:lnTo>
                        <a:lnTo>
                          <a:pt x="444" y="280"/>
                        </a:lnTo>
                        <a:lnTo>
                          <a:pt x="444" y="282"/>
                        </a:lnTo>
                        <a:lnTo>
                          <a:pt x="442" y="286"/>
                        </a:lnTo>
                        <a:lnTo>
                          <a:pt x="440" y="292"/>
                        </a:lnTo>
                        <a:lnTo>
                          <a:pt x="440" y="297"/>
                        </a:lnTo>
                        <a:lnTo>
                          <a:pt x="440" y="300"/>
                        </a:lnTo>
                        <a:lnTo>
                          <a:pt x="439" y="302"/>
                        </a:lnTo>
                        <a:lnTo>
                          <a:pt x="438" y="303"/>
                        </a:lnTo>
                        <a:lnTo>
                          <a:pt x="435" y="304"/>
                        </a:lnTo>
                        <a:lnTo>
                          <a:pt x="430" y="305"/>
                        </a:lnTo>
                        <a:lnTo>
                          <a:pt x="427" y="305"/>
                        </a:lnTo>
                        <a:lnTo>
                          <a:pt x="425" y="306"/>
                        </a:lnTo>
                        <a:lnTo>
                          <a:pt x="423" y="309"/>
                        </a:lnTo>
                        <a:lnTo>
                          <a:pt x="418" y="316"/>
                        </a:lnTo>
                        <a:lnTo>
                          <a:pt x="416" y="321"/>
                        </a:lnTo>
                        <a:lnTo>
                          <a:pt x="412" y="327"/>
                        </a:lnTo>
                        <a:lnTo>
                          <a:pt x="408" y="332"/>
                        </a:lnTo>
                        <a:lnTo>
                          <a:pt x="407" y="333"/>
                        </a:lnTo>
                        <a:lnTo>
                          <a:pt x="407" y="338"/>
                        </a:lnTo>
                        <a:lnTo>
                          <a:pt x="405" y="344"/>
                        </a:lnTo>
                        <a:lnTo>
                          <a:pt x="403" y="348"/>
                        </a:lnTo>
                        <a:lnTo>
                          <a:pt x="403" y="352"/>
                        </a:lnTo>
                        <a:lnTo>
                          <a:pt x="402" y="358"/>
                        </a:lnTo>
                        <a:lnTo>
                          <a:pt x="402" y="361"/>
                        </a:lnTo>
                        <a:lnTo>
                          <a:pt x="401" y="363"/>
                        </a:lnTo>
                        <a:lnTo>
                          <a:pt x="399" y="364"/>
                        </a:lnTo>
                        <a:lnTo>
                          <a:pt x="397" y="364"/>
                        </a:lnTo>
                        <a:lnTo>
                          <a:pt x="395" y="363"/>
                        </a:lnTo>
                        <a:lnTo>
                          <a:pt x="392" y="361"/>
                        </a:lnTo>
                        <a:lnTo>
                          <a:pt x="391" y="360"/>
                        </a:lnTo>
                        <a:lnTo>
                          <a:pt x="390" y="362"/>
                        </a:lnTo>
                        <a:lnTo>
                          <a:pt x="387" y="363"/>
                        </a:lnTo>
                        <a:lnTo>
                          <a:pt x="385" y="368"/>
                        </a:lnTo>
                        <a:lnTo>
                          <a:pt x="383" y="371"/>
                        </a:lnTo>
                        <a:lnTo>
                          <a:pt x="384" y="380"/>
                        </a:lnTo>
                        <a:lnTo>
                          <a:pt x="383" y="382"/>
                        </a:lnTo>
                        <a:lnTo>
                          <a:pt x="383" y="384"/>
                        </a:lnTo>
                        <a:lnTo>
                          <a:pt x="380" y="390"/>
                        </a:lnTo>
                        <a:lnTo>
                          <a:pt x="379" y="392"/>
                        </a:lnTo>
                        <a:lnTo>
                          <a:pt x="378" y="396"/>
                        </a:lnTo>
                        <a:lnTo>
                          <a:pt x="377" y="403"/>
                        </a:lnTo>
                        <a:lnTo>
                          <a:pt x="377" y="404"/>
                        </a:lnTo>
                        <a:lnTo>
                          <a:pt x="377" y="404"/>
                        </a:lnTo>
                        <a:lnTo>
                          <a:pt x="370" y="404"/>
                        </a:lnTo>
                        <a:lnTo>
                          <a:pt x="370" y="404"/>
                        </a:lnTo>
                        <a:lnTo>
                          <a:pt x="370" y="404"/>
                        </a:lnTo>
                        <a:lnTo>
                          <a:pt x="370" y="404"/>
                        </a:lnTo>
                        <a:lnTo>
                          <a:pt x="370" y="404"/>
                        </a:lnTo>
                        <a:lnTo>
                          <a:pt x="370" y="403"/>
                        </a:lnTo>
                        <a:lnTo>
                          <a:pt x="370" y="402"/>
                        </a:lnTo>
                        <a:lnTo>
                          <a:pt x="370" y="399"/>
                        </a:lnTo>
                        <a:lnTo>
                          <a:pt x="370" y="396"/>
                        </a:lnTo>
                        <a:lnTo>
                          <a:pt x="373" y="393"/>
                        </a:lnTo>
                        <a:lnTo>
                          <a:pt x="373" y="392"/>
                        </a:lnTo>
                        <a:lnTo>
                          <a:pt x="373" y="392"/>
                        </a:lnTo>
                        <a:lnTo>
                          <a:pt x="373" y="392"/>
                        </a:lnTo>
                        <a:lnTo>
                          <a:pt x="373" y="391"/>
                        </a:lnTo>
                        <a:lnTo>
                          <a:pt x="372" y="390"/>
                        </a:lnTo>
                        <a:lnTo>
                          <a:pt x="372" y="390"/>
                        </a:lnTo>
                        <a:lnTo>
                          <a:pt x="373" y="388"/>
                        </a:lnTo>
                        <a:lnTo>
                          <a:pt x="373" y="387"/>
                        </a:lnTo>
                        <a:lnTo>
                          <a:pt x="373" y="386"/>
                        </a:lnTo>
                        <a:lnTo>
                          <a:pt x="372" y="385"/>
                        </a:lnTo>
                        <a:lnTo>
                          <a:pt x="371" y="382"/>
                        </a:lnTo>
                        <a:lnTo>
                          <a:pt x="370" y="382"/>
                        </a:lnTo>
                        <a:lnTo>
                          <a:pt x="358" y="371"/>
                        </a:lnTo>
                        <a:lnTo>
                          <a:pt x="355" y="368"/>
                        </a:lnTo>
                        <a:lnTo>
                          <a:pt x="355" y="368"/>
                        </a:lnTo>
                        <a:lnTo>
                          <a:pt x="355" y="368"/>
                        </a:lnTo>
                        <a:lnTo>
                          <a:pt x="348" y="365"/>
                        </a:lnTo>
                        <a:lnTo>
                          <a:pt x="347" y="364"/>
                        </a:lnTo>
                        <a:lnTo>
                          <a:pt x="347" y="364"/>
                        </a:lnTo>
                        <a:lnTo>
                          <a:pt x="348" y="364"/>
                        </a:lnTo>
                        <a:lnTo>
                          <a:pt x="348" y="363"/>
                        </a:lnTo>
                        <a:lnTo>
                          <a:pt x="348" y="362"/>
                        </a:lnTo>
                        <a:lnTo>
                          <a:pt x="348" y="362"/>
                        </a:lnTo>
                        <a:lnTo>
                          <a:pt x="345" y="338"/>
                        </a:lnTo>
                        <a:lnTo>
                          <a:pt x="345" y="338"/>
                        </a:lnTo>
                        <a:lnTo>
                          <a:pt x="345" y="338"/>
                        </a:lnTo>
                        <a:lnTo>
                          <a:pt x="346" y="338"/>
                        </a:lnTo>
                        <a:lnTo>
                          <a:pt x="346" y="337"/>
                        </a:lnTo>
                        <a:lnTo>
                          <a:pt x="346" y="336"/>
                        </a:lnTo>
                        <a:lnTo>
                          <a:pt x="347" y="336"/>
                        </a:lnTo>
                        <a:lnTo>
                          <a:pt x="347" y="335"/>
                        </a:lnTo>
                        <a:lnTo>
                          <a:pt x="347" y="331"/>
                        </a:lnTo>
                        <a:lnTo>
                          <a:pt x="347" y="328"/>
                        </a:lnTo>
                        <a:lnTo>
                          <a:pt x="349" y="322"/>
                        </a:lnTo>
                        <a:lnTo>
                          <a:pt x="350" y="319"/>
                        </a:lnTo>
                        <a:lnTo>
                          <a:pt x="335" y="319"/>
                        </a:lnTo>
                        <a:lnTo>
                          <a:pt x="335" y="319"/>
                        </a:lnTo>
                        <a:lnTo>
                          <a:pt x="334" y="319"/>
                        </a:lnTo>
                        <a:lnTo>
                          <a:pt x="335" y="319"/>
                        </a:lnTo>
                        <a:lnTo>
                          <a:pt x="335" y="319"/>
                        </a:lnTo>
                        <a:lnTo>
                          <a:pt x="335" y="320"/>
                        </a:lnTo>
                        <a:lnTo>
                          <a:pt x="334" y="321"/>
                        </a:lnTo>
                        <a:lnTo>
                          <a:pt x="334" y="321"/>
                        </a:lnTo>
                        <a:lnTo>
                          <a:pt x="334" y="321"/>
                        </a:lnTo>
                        <a:lnTo>
                          <a:pt x="335" y="323"/>
                        </a:lnTo>
                        <a:lnTo>
                          <a:pt x="335" y="324"/>
                        </a:lnTo>
                        <a:lnTo>
                          <a:pt x="335" y="324"/>
                        </a:lnTo>
                        <a:lnTo>
                          <a:pt x="335" y="325"/>
                        </a:lnTo>
                        <a:lnTo>
                          <a:pt x="335" y="325"/>
                        </a:lnTo>
                        <a:lnTo>
                          <a:pt x="315" y="325"/>
                        </a:lnTo>
                        <a:lnTo>
                          <a:pt x="323" y="335"/>
                        </a:lnTo>
                        <a:lnTo>
                          <a:pt x="323" y="335"/>
                        </a:lnTo>
                        <a:lnTo>
                          <a:pt x="323" y="335"/>
                        </a:lnTo>
                        <a:lnTo>
                          <a:pt x="323" y="336"/>
                        </a:lnTo>
                        <a:lnTo>
                          <a:pt x="323" y="339"/>
                        </a:lnTo>
                        <a:lnTo>
                          <a:pt x="323" y="344"/>
                        </a:lnTo>
                        <a:lnTo>
                          <a:pt x="323" y="347"/>
                        </a:lnTo>
                        <a:lnTo>
                          <a:pt x="323" y="349"/>
                        </a:lnTo>
                        <a:lnTo>
                          <a:pt x="326" y="353"/>
                        </a:lnTo>
                        <a:lnTo>
                          <a:pt x="326" y="354"/>
                        </a:lnTo>
                        <a:lnTo>
                          <a:pt x="325" y="355"/>
                        </a:lnTo>
                        <a:lnTo>
                          <a:pt x="311" y="367"/>
                        </a:lnTo>
                        <a:lnTo>
                          <a:pt x="310" y="368"/>
                        </a:lnTo>
                        <a:lnTo>
                          <a:pt x="308" y="373"/>
                        </a:lnTo>
                        <a:lnTo>
                          <a:pt x="306" y="376"/>
                        </a:lnTo>
                        <a:lnTo>
                          <a:pt x="306" y="377"/>
                        </a:lnTo>
                        <a:lnTo>
                          <a:pt x="302" y="381"/>
                        </a:lnTo>
                        <a:lnTo>
                          <a:pt x="289" y="394"/>
                        </a:lnTo>
                        <a:lnTo>
                          <a:pt x="287" y="395"/>
                        </a:lnTo>
                        <a:lnTo>
                          <a:pt x="280" y="395"/>
                        </a:lnTo>
                        <a:lnTo>
                          <a:pt x="277" y="395"/>
                        </a:lnTo>
                        <a:lnTo>
                          <a:pt x="276" y="395"/>
                        </a:lnTo>
                        <a:lnTo>
                          <a:pt x="276" y="396"/>
                        </a:lnTo>
                        <a:lnTo>
                          <a:pt x="275" y="396"/>
                        </a:lnTo>
                        <a:lnTo>
                          <a:pt x="275" y="396"/>
                        </a:lnTo>
                        <a:lnTo>
                          <a:pt x="275" y="396"/>
                        </a:lnTo>
                        <a:lnTo>
                          <a:pt x="274" y="396"/>
                        </a:lnTo>
                        <a:lnTo>
                          <a:pt x="266" y="388"/>
                        </a:lnTo>
                        <a:lnTo>
                          <a:pt x="251" y="379"/>
                        </a:lnTo>
                        <a:lnTo>
                          <a:pt x="250" y="380"/>
                        </a:lnTo>
                        <a:lnTo>
                          <a:pt x="242" y="384"/>
                        </a:lnTo>
                        <a:lnTo>
                          <a:pt x="240" y="385"/>
                        </a:lnTo>
                        <a:lnTo>
                          <a:pt x="239" y="386"/>
                        </a:lnTo>
                        <a:lnTo>
                          <a:pt x="239" y="390"/>
                        </a:lnTo>
                        <a:lnTo>
                          <a:pt x="238" y="393"/>
                        </a:lnTo>
                        <a:lnTo>
                          <a:pt x="235" y="395"/>
                        </a:lnTo>
                        <a:lnTo>
                          <a:pt x="228" y="396"/>
                        </a:lnTo>
                        <a:lnTo>
                          <a:pt x="224" y="398"/>
                        </a:lnTo>
                        <a:lnTo>
                          <a:pt x="220" y="400"/>
                        </a:lnTo>
                        <a:lnTo>
                          <a:pt x="220" y="401"/>
                        </a:lnTo>
                        <a:lnTo>
                          <a:pt x="220" y="401"/>
                        </a:lnTo>
                        <a:lnTo>
                          <a:pt x="219" y="402"/>
                        </a:lnTo>
                        <a:lnTo>
                          <a:pt x="216" y="404"/>
                        </a:lnTo>
                        <a:lnTo>
                          <a:pt x="216" y="407"/>
                        </a:lnTo>
                        <a:lnTo>
                          <a:pt x="216" y="409"/>
                        </a:lnTo>
                        <a:lnTo>
                          <a:pt x="191" y="409"/>
                        </a:lnTo>
                        <a:lnTo>
                          <a:pt x="190" y="407"/>
                        </a:lnTo>
                        <a:lnTo>
                          <a:pt x="186" y="400"/>
                        </a:lnTo>
                        <a:lnTo>
                          <a:pt x="186" y="400"/>
                        </a:lnTo>
                        <a:lnTo>
                          <a:pt x="184" y="401"/>
                        </a:lnTo>
                        <a:lnTo>
                          <a:pt x="162" y="400"/>
                        </a:lnTo>
                        <a:lnTo>
                          <a:pt x="158" y="401"/>
                        </a:lnTo>
                        <a:lnTo>
                          <a:pt x="152" y="403"/>
                        </a:lnTo>
                        <a:lnTo>
                          <a:pt x="149" y="404"/>
                        </a:lnTo>
                        <a:lnTo>
                          <a:pt x="145" y="403"/>
                        </a:lnTo>
                        <a:lnTo>
                          <a:pt x="134" y="389"/>
                        </a:lnTo>
                        <a:lnTo>
                          <a:pt x="131" y="387"/>
                        </a:lnTo>
                        <a:lnTo>
                          <a:pt x="131" y="387"/>
                        </a:lnTo>
                        <a:lnTo>
                          <a:pt x="129" y="384"/>
                        </a:lnTo>
                        <a:lnTo>
                          <a:pt x="127" y="382"/>
                        </a:lnTo>
                        <a:lnTo>
                          <a:pt x="125" y="382"/>
                        </a:lnTo>
                        <a:lnTo>
                          <a:pt x="125" y="380"/>
                        </a:lnTo>
                        <a:lnTo>
                          <a:pt x="125" y="377"/>
                        </a:lnTo>
                        <a:lnTo>
                          <a:pt x="125" y="375"/>
                        </a:lnTo>
                        <a:lnTo>
                          <a:pt x="123" y="375"/>
                        </a:lnTo>
                        <a:lnTo>
                          <a:pt x="107" y="378"/>
                        </a:lnTo>
                        <a:lnTo>
                          <a:pt x="104" y="377"/>
                        </a:lnTo>
                        <a:lnTo>
                          <a:pt x="101" y="378"/>
                        </a:lnTo>
                        <a:lnTo>
                          <a:pt x="100" y="379"/>
                        </a:lnTo>
                        <a:lnTo>
                          <a:pt x="99" y="380"/>
                        </a:lnTo>
                        <a:lnTo>
                          <a:pt x="98" y="382"/>
                        </a:lnTo>
                        <a:lnTo>
                          <a:pt x="98" y="384"/>
                        </a:lnTo>
                        <a:lnTo>
                          <a:pt x="98" y="386"/>
                        </a:lnTo>
                        <a:lnTo>
                          <a:pt x="97" y="388"/>
                        </a:lnTo>
                        <a:lnTo>
                          <a:pt x="92" y="393"/>
                        </a:lnTo>
                        <a:lnTo>
                          <a:pt x="92" y="395"/>
                        </a:lnTo>
                        <a:lnTo>
                          <a:pt x="92" y="400"/>
                        </a:lnTo>
                        <a:lnTo>
                          <a:pt x="92" y="403"/>
                        </a:lnTo>
                        <a:lnTo>
                          <a:pt x="91" y="404"/>
                        </a:lnTo>
                        <a:lnTo>
                          <a:pt x="88" y="406"/>
                        </a:lnTo>
                        <a:lnTo>
                          <a:pt x="88" y="407"/>
                        </a:lnTo>
                        <a:lnTo>
                          <a:pt x="88" y="408"/>
                        </a:lnTo>
                        <a:lnTo>
                          <a:pt x="88" y="412"/>
                        </a:lnTo>
                        <a:lnTo>
                          <a:pt x="87" y="413"/>
                        </a:lnTo>
                        <a:lnTo>
                          <a:pt x="85" y="417"/>
                        </a:lnTo>
                        <a:lnTo>
                          <a:pt x="84" y="419"/>
                        </a:lnTo>
                        <a:lnTo>
                          <a:pt x="84" y="421"/>
                        </a:lnTo>
                        <a:lnTo>
                          <a:pt x="84" y="422"/>
                        </a:lnTo>
                        <a:lnTo>
                          <a:pt x="76" y="425"/>
                        </a:lnTo>
                        <a:lnTo>
                          <a:pt x="74" y="426"/>
                        </a:lnTo>
                        <a:lnTo>
                          <a:pt x="72" y="428"/>
                        </a:lnTo>
                        <a:lnTo>
                          <a:pt x="72" y="429"/>
                        </a:lnTo>
                        <a:lnTo>
                          <a:pt x="69" y="428"/>
                        </a:lnTo>
                        <a:lnTo>
                          <a:pt x="65" y="427"/>
                        </a:lnTo>
                        <a:lnTo>
                          <a:pt x="57" y="427"/>
                        </a:lnTo>
                        <a:lnTo>
                          <a:pt x="55" y="426"/>
                        </a:lnTo>
                        <a:lnTo>
                          <a:pt x="53" y="425"/>
                        </a:lnTo>
                        <a:lnTo>
                          <a:pt x="54" y="420"/>
                        </a:lnTo>
                        <a:lnTo>
                          <a:pt x="53" y="420"/>
                        </a:lnTo>
                        <a:lnTo>
                          <a:pt x="52" y="419"/>
                        </a:lnTo>
                        <a:lnTo>
                          <a:pt x="51" y="417"/>
                        </a:lnTo>
                        <a:lnTo>
                          <a:pt x="51" y="415"/>
                        </a:lnTo>
                        <a:lnTo>
                          <a:pt x="55" y="410"/>
                        </a:lnTo>
                        <a:lnTo>
                          <a:pt x="56" y="408"/>
                        </a:lnTo>
                        <a:lnTo>
                          <a:pt x="57" y="400"/>
                        </a:lnTo>
                        <a:lnTo>
                          <a:pt x="57" y="397"/>
                        </a:lnTo>
                        <a:lnTo>
                          <a:pt x="57" y="393"/>
                        </a:lnTo>
                        <a:lnTo>
                          <a:pt x="54" y="387"/>
                        </a:lnTo>
                        <a:lnTo>
                          <a:pt x="51" y="382"/>
                        </a:lnTo>
                        <a:lnTo>
                          <a:pt x="46" y="376"/>
                        </a:lnTo>
                        <a:lnTo>
                          <a:pt x="45" y="374"/>
                        </a:lnTo>
                        <a:lnTo>
                          <a:pt x="36" y="364"/>
                        </a:lnTo>
                        <a:lnTo>
                          <a:pt x="35" y="363"/>
                        </a:lnTo>
                        <a:lnTo>
                          <a:pt x="32" y="359"/>
                        </a:lnTo>
                        <a:lnTo>
                          <a:pt x="34" y="356"/>
                        </a:lnTo>
                        <a:lnTo>
                          <a:pt x="35" y="351"/>
                        </a:lnTo>
                        <a:lnTo>
                          <a:pt x="35" y="349"/>
                        </a:lnTo>
                        <a:lnTo>
                          <a:pt x="34" y="346"/>
                        </a:lnTo>
                        <a:lnTo>
                          <a:pt x="32" y="345"/>
                        </a:lnTo>
                        <a:lnTo>
                          <a:pt x="30" y="345"/>
                        </a:lnTo>
                        <a:lnTo>
                          <a:pt x="29" y="343"/>
                        </a:lnTo>
                        <a:lnTo>
                          <a:pt x="27" y="342"/>
                        </a:lnTo>
                        <a:lnTo>
                          <a:pt x="25" y="341"/>
                        </a:lnTo>
                        <a:lnTo>
                          <a:pt x="24" y="339"/>
                        </a:lnTo>
                        <a:lnTo>
                          <a:pt x="23" y="336"/>
                        </a:lnTo>
                        <a:lnTo>
                          <a:pt x="24" y="326"/>
                        </a:lnTo>
                        <a:lnTo>
                          <a:pt x="23" y="325"/>
                        </a:lnTo>
                        <a:lnTo>
                          <a:pt x="21" y="324"/>
                        </a:lnTo>
                        <a:lnTo>
                          <a:pt x="21" y="324"/>
                        </a:lnTo>
                        <a:lnTo>
                          <a:pt x="21" y="322"/>
                        </a:lnTo>
                        <a:lnTo>
                          <a:pt x="19" y="316"/>
                        </a:lnTo>
                        <a:lnTo>
                          <a:pt x="18" y="311"/>
                        </a:lnTo>
                        <a:lnTo>
                          <a:pt x="19" y="309"/>
                        </a:lnTo>
                        <a:lnTo>
                          <a:pt x="17" y="305"/>
                        </a:lnTo>
                        <a:lnTo>
                          <a:pt x="13" y="304"/>
                        </a:lnTo>
                        <a:lnTo>
                          <a:pt x="10" y="304"/>
                        </a:lnTo>
                        <a:lnTo>
                          <a:pt x="6" y="305"/>
                        </a:lnTo>
                        <a:lnTo>
                          <a:pt x="4" y="305"/>
                        </a:lnTo>
                        <a:lnTo>
                          <a:pt x="2" y="304"/>
                        </a:lnTo>
                        <a:lnTo>
                          <a:pt x="1" y="303"/>
                        </a:lnTo>
                        <a:lnTo>
                          <a:pt x="0" y="301"/>
                        </a:lnTo>
                        <a:lnTo>
                          <a:pt x="1" y="299"/>
                        </a:lnTo>
                        <a:lnTo>
                          <a:pt x="3" y="294"/>
                        </a:lnTo>
                        <a:lnTo>
                          <a:pt x="6" y="291"/>
                        </a:lnTo>
                        <a:lnTo>
                          <a:pt x="11" y="288"/>
                        </a:lnTo>
                        <a:lnTo>
                          <a:pt x="12" y="286"/>
                        </a:lnTo>
                        <a:lnTo>
                          <a:pt x="13" y="284"/>
                        </a:lnTo>
                        <a:lnTo>
                          <a:pt x="13" y="282"/>
                        </a:lnTo>
                        <a:lnTo>
                          <a:pt x="13" y="280"/>
                        </a:lnTo>
                        <a:lnTo>
                          <a:pt x="12" y="278"/>
                        </a:lnTo>
                        <a:lnTo>
                          <a:pt x="11" y="275"/>
                        </a:lnTo>
                        <a:lnTo>
                          <a:pt x="10" y="272"/>
                        </a:lnTo>
                        <a:lnTo>
                          <a:pt x="10" y="270"/>
                        </a:lnTo>
                        <a:lnTo>
                          <a:pt x="10" y="268"/>
                        </a:lnTo>
                        <a:lnTo>
                          <a:pt x="12" y="266"/>
                        </a:lnTo>
                        <a:lnTo>
                          <a:pt x="14" y="264"/>
                        </a:lnTo>
                        <a:lnTo>
                          <a:pt x="14" y="264"/>
                        </a:lnTo>
                        <a:lnTo>
                          <a:pt x="16" y="262"/>
                        </a:lnTo>
                        <a:lnTo>
                          <a:pt x="18" y="261"/>
                        </a:lnTo>
                        <a:lnTo>
                          <a:pt x="22" y="259"/>
                        </a:lnTo>
                        <a:lnTo>
                          <a:pt x="23" y="258"/>
                        </a:lnTo>
                        <a:lnTo>
                          <a:pt x="23" y="257"/>
                        </a:lnTo>
                        <a:lnTo>
                          <a:pt x="21" y="256"/>
                        </a:lnTo>
                        <a:lnTo>
                          <a:pt x="20" y="254"/>
                        </a:lnTo>
                        <a:lnTo>
                          <a:pt x="19" y="253"/>
                        </a:lnTo>
                        <a:lnTo>
                          <a:pt x="19" y="249"/>
                        </a:lnTo>
                        <a:lnTo>
                          <a:pt x="18" y="247"/>
                        </a:lnTo>
                        <a:lnTo>
                          <a:pt x="18" y="246"/>
                        </a:lnTo>
                        <a:lnTo>
                          <a:pt x="19" y="245"/>
                        </a:lnTo>
                        <a:lnTo>
                          <a:pt x="21" y="243"/>
                        </a:lnTo>
                        <a:lnTo>
                          <a:pt x="23" y="242"/>
                        </a:lnTo>
                        <a:lnTo>
                          <a:pt x="25" y="242"/>
                        </a:lnTo>
                        <a:lnTo>
                          <a:pt x="27" y="241"/>
                        </a:lnTo>
                        <a:lnTo>
                          <a:pt x="27" y="239"/>
                        </a:lnTo>
                        <a:lnTo>
                          <a:pt x="27" y="236"/>
                        </a:lnTo>
                        <a:lnTo>
                          <a:pt x="28" y="235"/>
                        </a:lnTo>
                        <a:lnTo>
                          <a:pt x="29" y="232"/>
                        </a:lnTo>
                        <a:lnTo>
                          <a:pt x="30" y="231"/>
                        </a:lnTo>
                        <a:lnTo>
                          <a:pt x="33" y="229"/>
                        </a:lnTo>
                        <a:lnTo>
                          <a:pt x="35" y="226"/>
                        </a:lnTo>
                        <a:lnTo>
                          <a:pt x="35" y="225"/>
                        </a:lnTo>
                        <a:lnTo>
                          <a:pt x="36" y="222"/>
                        </a:lnTo>
                        <a:lnTo>
                          <a:pt x="35" y="215"/>
                        </a:lnTo>
                        <a:lnTo>
                          <a:pt x="37" y="212"/>
                        </a:lnTo>
                        <a:lnTo>
                          <a:pt x="40" y="210"/>
                        </a:lnTo>
                        <a:lnTo>
                          <a:pt x="45" y="210"/>
                        </a:lnTo>
                        <a:lnTo>
                          <a:pt x="51" y="209"/>
                        </a:lnTo>
                        <a:lnTo>
                          <a:pt x="56" y="208"/>
                        </a:lnTo>
                        <a:lnTo>
                          <a:pt x="59" y="208"/>
                        </a:lnTo>
                        <a:lnTo>
                          <a:pt x="66" y="210"/>
                        </a:lnTo>
                        <a:lnTo>
                          <a:pt x="66" y="209"/>
                        </a:lnTo>
                        <a:lnTo>
                          <a:pt x="66" y="209"/>
                        </a:lnTo>
                        <a:lnTo>
                          <a:pt x="67" y="207"/>
                        </a:lnTo>
                        <a:lnTo>
                          <a:pt x="67" y="202"/>
                        </a:lnTo>
                        <a:lnTo>
                          <a:pt x="67" y="189"/>
                        </a:lnTo>
                        <a:lnTo>
                          <a:pt x="67" y="174"/>
                        </a:lnTo>
                        <a:lnTo>
                          <a:pt x="67" y="160"/>
                        </a:lnTo>
                        <a:lnTo>
                          <a:pt x="67" y="146"/>
                        </a:lnTo>
                        <a:lnTo>
                          <a:pt x="67" y="132"/>
                        </a:lnTo>
                        <a:lnTo>
                          <a:pt x="67" y="117"/>
                        </a:lnTo>
                        <a:lnTo>
                          <a:pt x="66" y="103"/>
                        </a:lnTo>
                        <a:lnTo>
                          <a:pt x="66" y="88"/>
                        </a:lnTo>
                        <a:lnTo>
                          <a:pt x="66" y="85"/>
                        </a:lnTo>
                        <a:lnTo>
                          <a:pt x="66" y="80"/>
                        </a:lnTo>
                        <a:lnTo>
                          <a:pt x="66" y="76"/>
                        </a:lnTo>
                        <a:lnTo>
                          <a:pt x="66" y="72"/>
                        </a:lnTo>
                        <a:lnTo>
                          <a:pt x="75" y="72"/>
                        </a:lnTo>
                        <a:lnTo>
                          <a:pt x="82" y="72"/>
                        </a:lnTo>
                        <a:lnTo>
                          <a:pt x="90" y="72"/>
                        </a:lnTo>
                        <a:lnTo>
                          <a:pt x="97" y="72"/>
                        </a:lnTo>
                        <a:lnTo>
                          <a:pt x="97" y="72"/>
                        </a:lnTo>
                        <a:lnTo>
                          <a:pt x="97" y="72"/>
                        </a:lnTo>
                        <a:lnTo>
                          <a:pt x="97" y="72"/>
                        </a:lnTo>
                        <a:lnTo>
                          <a:pt x="98" y="72"/>
                        </a:lnTo>
                        <a:lnTo>
                          <a:pt x="98" y="56"/>
                        </a:lnTo>
                        <a:lnTo>
                          <a:pt x="98" y="39"/>
                        </a:lnTo>
                        <a:lnTo>
                          <a:pt x="98" y="23"/>
                        </a:lnTo>
                        <a:lnTo>
                          <a:pt x="98" y="7"/>
                        </a:lnTo>
                        <a:lnTo>
                          <a:pt x="109" y="7"/>
                        </a:lnTo>
                        <a:lnTo>
                          <a:pt x="121" y="7"/>
                        </a:lnTo>
                        <a:lnTo>
                          <a:pt x="133" y="7"/>
                        </a:lnTo>
                        <a:lnTo>
                          <a:pt x="144" y="7"/>
                        </a:lnTo>
                        <a:lnTo>
                          <a:pt x="156" y="7"/>
                        </a:lnTo>
                        <a:lnTo>
                          <a:pt x="167" y="7"/>
                        </a:lnTo>
                        <a:lnTo>
                          <a:pt x="180" y="7"/>
                        </a:lnTo>
                        <a:lnTo>
                          <a:pt x="191" y="7"/>
                        </a:lnTo>
                        <a:lnTo>
                          <a:pt x="203" y="7"/>
                        </a:lnTo>
                        <a:lnTo>
                          <a:pt x="214" y="7"/>
                        </a:lnTo>
                        <a:lnTo>
                          <a:pt x="226" y="7"/>
                        </a:lnTo>
                        <a:lnTo>
                          <a:pt x="238" y="7"/>
                        </a:lnTo>
                        <a:lnTo>
                          <a:pt x="250" y="7"/>
                        </a:lnTo>
                        <a:lnTo>
                          <a:pt x="262" y="7"/>
                        </a:lnTo>
                        <a:lnTo>
                          <a:pt x="273" y="7"/>
                        </a:lnTo>
                        <a:lnTo>
                          <a:pt x="285" y="7"/>
                        </a:lnTo>
                        <a:lnTo>
                          <a:pt x="288" y="7"/>
                        </a:lnTo>
                        <a:lnTo>
                          <a:pt x="290" y="7"/>
                        </a:lnTo>
                        <a:lnTo>
                          <a:pt x="293" y="1"/>
                        </a:lnTo>
                        <a:lnTo>
                          <a:pt x="294" y="0"/>
                        </a:lnTo>
                        <a:lnTo>
                          <a:pt x="296" y="0"/>
                        </a:lnTo>
                        <a:lnTo>
                          <a:pt x="297" y="2"/>
                        </a:lnTo>
                        <a:lnTo>
                          <a:pt x="296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95" name="Freeform 1115">
                    <a:extLst>
                      <a:ext uri="{FF2B5EF4-FFF2-40B4-BE49-F238E27FC236}">
                        <a16:creationId xmlns:a16="http://schemas.microsoft.com/office/drawing/2014/main" id="{40C24395-C833-306A-33C3-419ABB20E00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138533" y="9522075"/>
                    <a:ext cx="115350" cy="120845"/>
                  </a:xfrm>
                  <a:custGeom>
                    <a:avLst/>
                    <a:gdLst>
                      <a:gd name="T0" fmla="*/ 23 w 93"/>
                      <a:gd name="T1" fmla="*/ 79 h 96"/>
                      <a:gd name="T2" fmla="*/ 10 w 93"/>
                      <a:gd name="T3" fmla="*/ 74 h 96"/>
                      <a:gd name="T4" fmla="*/ 21 w 93"/>
                      <a:gd name="T5" fmla="*/ 73 h 96"/>
                      <a:gd name="T6" fmla="*/ 24 w 93"/>
                      <a:gd name="T7" fmla="*/ 74 h 96"/>
                      <a:gd name="T8" fmla="*/ 24 w 93"/>
                      <a:gd name="T9" fmla="*/ 79 h 96"/>
                      <a:gd name="T10" fmla="*/ 92 w 93"/>
                      <a:gd name="T11" fmla="*/ 48 h 96"/>
                      <a:gd name="T12" fmla="*/ 90 w 93"/>
                      <a:gd name="T13" fmla="*/ 55 h 96"/>
                      <a:gd name="T14" fmla="*/ 85 w 93"/>
                      <a:gd name="T15" fmla="*/ 58 h 96"/>
                      <a:gd name="T16" fmla="*/ 82 w 93"/>
                      <a:gd name="T17" fmla="*/ 65 h 96"/>
                      <a:gd name="T18" fmla="*/ 80 w 93"/>
                      <a:gd name="T19" fmla="*/ 70 h 96"/>
                      <a:gd name="T20" fmla="*/ 71 w 93"/>
                      <a:gd name="T21" fmla="*/ 78 h 96"/>
                      <a:gd name="T22" fmla="*/ 66 w 93"/>
                      <a:gd name="T23" fmla="*/ 83 h 96"/>
                      <a:gd name="T24" fmla="*/ 59 w 93"/>
                      <a:gd name="T25" fmla="*/ 89 h 96"/>
                      <a:gd name="T26" fmla="*/ 55 w 93"/>
                      <a:gd name="T27" fmla="*/ 95 h 96"/>
                      <a:gd name="T28" fmla="*/ 48 w 93"/>
                      <a:gd name="T29" fmla="*/ 90 h 96"/>
                      <a:gd name="T30" fmla="*/ 29 w 93"/>
                      <a:gd name="T31" fmla="*/ 82 h 96"/>
                      <a:gd name="T32" fmla="*/ 25 w 93"/>
                      <a:gd name="T33" fmla="*/ 79 h 96"/>
                      <a:gd name="T34" fmla="*/ 24 w 93"/>
                      <a:gd name="T35" fmla="*/ 72 h 96"/>
                      <a:gd name="T36" fmla="*/ 24 w 93"/>
                      <a:gd name="T37" fmla="*/ 69 h 96"/>
                      <a:gd name="T38" fmla="*/ 19 w 93"/>
                      <a:gd name="T39" fmla="*/ 70 h 96"/>
                      <a:gd name="T40" fmla="*/ 14 w 93"/>
                      <a:gd name="T41" fmla="*/ 67 h 96"/>
                      <a:gd name="T42" fmla="*/ 12 w 93"/>
                      <a:gd name="T43" fmla="*/ 60 h 96"/>
                      <a:gd name="T44" fmla="*/ 9 w 93"/>
                      <a:gd name="T45" fmla="*/ 55 h 96"/>
                      <a:gd name="T46" fmla="*/ 3 w 93"/>
                      <a:gd name="T47" fmla="*/ 51 h 96"/>
                      <a:gd name="T48" fmla="*/ 1 w 93"/>
                      <a:gd name="T49" fmla="*/ 46 h 96"/>
                      <a:gd name="T50" fmla="*/ 4 w 93"/>
                      <a:gd name="T51" fmla="*/ 48 h 96"/>
                      <a:gd name="T52" fmla="*/ 9 w 93"/>
                      <a:gd name="T53" fmla="*/ 45 h 96"/>
                      <a:gd name="T54" fmla="*/ 12 w 93"/>
                      <a:gd name="T55" fmla="*/ 42 h 96"/>
                      <a:gd name="T56" fmla="*/ 10 w 93"/>
                      <a:gd name="T57" fmla="*/ 43 h 96"/>
                      <a:gd name="T58" fmla="*/ 6 w 93"/>
                      <a:gd name="T59" fmla="*/ 43 h 96"/>
                      <a:gd name="T60" fmla="*/ 2 w 93"/>
                      <a:gd name="T61" fmla="*/ 40 h 96"/>
                      <a:gd name="T62" fmla="*/ 3 w 93"/>
                      <a:gd name="T63" fmla="*/ 35 h 96"/>
                      <a:gd name="T64" fmla="*/ 8 w 93"/>
                      <a:gd name="T65" fmla="*/ 34 h 96"/>
                      <a:gd name="T66" fmla="*/ 1 w 93"/>
                      <a:gd name="T67" fmla="*/ 31 h 96"/>
                      <a:gd name="T68" fmla="*/ 2 w 93"/>
                      <a:gd name="T69" fmla="*/ 28 h 96"/>
                      <a:gd name="T70" fmla="*/ 5 w 93"/>
                      <a:gd name="T71" fmla="*/ 29 h 96"/>
                      <a:gd name="T72" fmla="*/ 8 w 93"/>
                      <a:gd name="T73" fmla="*/ 27 h 96"/>
                      <a:gd name="T74" fmla="*/ 10 w 93"/>
                      <a:gd name="T75" fmla="*/ 22 h 96"/>
                      <a:gd name="T76" fmla="*/ 16 w 93"/>
                      <a:gd name="T77" fmla="*/ 20 h 96"/>
                      <a:gd name="T78" fmla="*/ 20 w 93"/>
                      <a:gd name="T79" fmla="*/ 13 h 96"/>
                      <a:gd name="T80" fmla="*/ 21 w 93"/>
                      <a:gd name="T81" fmla="*/ 11 h 96"/>
                      <a:gd name="T82" fmla="*/ 23 w 93"/>
                      <a:gd name="T83" fmla="*/ 9 h 96"/>
                      <a:gd name="T84" fmla="*/ 25 w 93"/>
                      <a:gd name="T85" fmla="*/ 4 h 96"/>
                      <a:gd name="T86" fmla="*/ 31 w 93"/>
                      <a:gd name="T87" fmla="*/ 2 h 96"/>
                      <a:gd name="T88" fmla="*/ 42 w 93"/>
                      <a:gd name="T89" fmla="*/ 2 h 96"/>
                      <a:gd name="T90" fmla="*/ 49 w 93"/>
                      <a:gd name="T91" fmla="*/ 0 h 96"/>
                      <a:gd name="T92" fmla="*/ 62 w 93"/>
                      <a:gd name="T93" fmla="*/ 0 h 96"/>
                      <a:gd name="T94" fmla="*/ 65 w 93"/>
                      <a:gd name="T95" fmla="*/ 2 h 96"/>
                      <a:gd name="T96" fmla="*/ 69 w 93"/>
                      <a:gd name="T97" fmla="*/ 7 h 96"/>
                      <a:gd name="T98" fmla="*/ 75 w 93"/>
                      <a:gd name="T99" fmla="*/ 15 h 96"/>
                      <a:gd name="T100" fmla="*/ 80 w 93"/>
                      <a:gd name="T101" fmla="*/ 21 h 96"/>
                      <a:gd name="T102" fmla="*/ 80 w 93"/>
                      <a:gd name="T103" fmla="*/ 22 h 96"/>
                      <a:gd name="T104" fmla="*/ 78 w 93"/>
                      <a:gd name="T105" fmla="*/ 27 h 96"/>
                      <a:gd name="T106" fmla="*/ 79 w 93"/>
                      <a:gd name="T107" fmla="*/ 28 h 96"/>
                      <a:gd name="T108" fmla="*/ 83 w 93"/>
                      <a:gd name="T109" fmla="*/ 31 h 96"/>
                      <a:gd name="T110" fmla="*/ 84 w 93"/>
                      <a:gd name="T111" fmla="*/ 38 h 96"/>
                      <a:gd name="T112" fmla="*/ 86 w 93"/>
                      <a:gd name="T113" fmla="*/ 41 h 96"/>
                      <a:gd name="T114" fmla="*/ 80 w 93"/>
                      <a:gd name="T115" fmla="*/ 49 h 96"/>
                      <a:gd name="T116" fmla="*/ 79 w 93"/>
                      <a:gd name="T117" fmla="*/ 51 h 96"/>
                      <a:gd name="T118" fmla="*/ 82 w 93"/>
                      <a:gd name="T119" fmla="*/ 51 h 96"/>
                      <a:gd name="T120" fmla="*/ 84 w 93"/>
                      <a:gd name="T121" fmla="*/ 52 h 96"/>
                      <a:gd name="T122" fmla="*/ 89 w 93"/>
                      <a:gd name="T123" fmla="*/ 47 h 96"/>
                      <a:gd name="T124" fmla="*/ 92 w 93"/>
                      <a:gd name="T125" fmla="*/ 46 h 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93" h="96">
                        <a:moveTo>
                          <a:pt x="24" y="79"/>
                        </a:moveTo>
                        <a:lnTo>
                          <a:pt x="23" y="79"/>
                        </a:lnTo>
                        <a:lnTo>
                          <a:pt x="21" y="78"/>
                        </a:lnTo>
                        <a:lnTo>
                          <a:pt x="10" y="74"/>
                        </a:lnTo>
                        <a:lnTo>
                          <a:pt x="14" y="73"/>
                        </a:lnTo>
                        <a:lnTo>
                          <a:pt x="21" y="73"/>
                        </a:lnTo>
                        <a:lnTo>
                          <a:pt x="23" y="74"/>
                        </a:lnTo>
                        <a:lnTo>
                          <a:pt x="24" y="74"/>
                        </a:lnTo>
                        <a:lnTo>
                          <a:pt x="25" y="76"/>
                        </a:lnTo>
                        <a:lnTo>
                          <a:pt x="24" y="79"/>
                        </a:lnTo>
                        <a:close/>
                        <a:moveTo>
                          <a:pt x="92" y="46"/>
                        </a:moveTo>
                        <a:lnTo>
                          <a:pt x="92" y="48"/>
                        </a:lnTo>
                        <a:lnTo>
                          <a:pt x="91" y="52"/>
                        </a:lnTo>
                        <a:lnTo>
                          <a:pt x="90" y="55"/>
                        </a:lnTo>
                        <a:lnTo>
                          <a:pt x="89" y="57"/>
                        </a:lnTo>
                        <a:lnTo>
                          <a:pt x="85" y="58"/>
                        </a:lnTo>
                        <a:lnTo>
                          <a:pt x="84" y="59"/>
                        </a:lnTo>
                        <a:lnTo>
                          <a:pt x="82" y="65"/>
                        </a:lnTo>
                        <a:lnTo>
                          <a:pt x="82" y="69"/>
                        </a:lnTo>
                        <a:lnTo>
                          <a:pt x="80" y="70"/>
                        </a:lnTo>
                        <a:lnTo>
                          <a:pt x="74" y="76"/>
                        </a:lnTo>
                        <a:lnTo>
                          <a:pt x="71" y="78"/>
                        </a:lnTo>
                        <a:lnTo>
                          <a:pt x="68" y="80"/>
                        </a:lnTo>
                        <a:lnTo>
                          <a:pt x="66" y="83"/>
                        </a:lnTo>
                        <a:lnTo>
                          <a:pt x="62" y="85"/>
                        </a:lnTo>
                        <a:lnTo>
                          <a:pt x="59" y="89"/>
                        </a:lnTo>
                        <a:lnTo>
                          <a:pt x="56" y="94"/>
                        </a:lnTo>
                        <a:lnTo>
                          <a:pt x="55" y="95"/>
                        </a:lnTo>
                        <a:lnTo>
                          <a:pt x="54" y="94"/>
                        </a:lnTo>
                        <a:lnTo>
                          <a:pt x="48" y="90"/>
                        </a:lnTo>
                        <a:lnTo>
                          <a:pt x="42" y="87"/>
                        </a:lnTo>
                        <a:lnTo>
                          <a:pt x="29" y="82"/>
                        </a:lnTo>
                        <a:lnTo>
                          <a:pt x="25" y="80"/>
                        </a:lnTo>
                        <a:lnTo>
                          <a:pt x="25" y="79"/>
                        </a:lnTo>
                        <a:lnTo>
                          <a:pt x="26" y="76"/>
                        </a:lnTo>
                        <a:lnTo>
                          <a:pt x="24" y="72"/>
                        </a:lnTo>
                        <a:lnTo>
                          <a:pt x="25" y="69"/>
                        </a:lnTo>
                        <a:lnTo>
                          <a:pt x="24" y="69"/>
                        </a:lnTo>
                        <a:lnTo>
                          <a:pt x="22" y="71"/>
                        </a:lnTo>
                        <a:lnTo>
                          <a:pt x="19" y="70"/>
                        </a:lnTo>
                        <a:lnTo>
                          <a:pt x="16" y="68"/>
                        </a:lnTo>
                        <a:lnTo>
                          <a:pt x="14" y="67"/>
                        </a:lnTo>
                        <a:lnTo>
                          <a:pt x="13" y="66"/>
                        </a:lnTo>
                        <a:lnTo>
                          <a:pt x="12" y="60"/>
                        </a:lnTo>
                        <a:lnTo>
                          <a:pt x="10" y="57"/>
                        </a:lnTo>
                        <a:lnTo>
                          <a:pt x="9" y="55"/>
                        </a:lnTo>
                        <a:lnTo>
                          <a:pt x="4" y="55"/>
                        </a:lnTo>
                        <a:lnTo>
                          <a:pt x="3" y="51"/>
                        </a:lnTo>
                        <a:lnTo>
                          <a:pt x="1" y="48"/>
                        </a:lnTo>
                        <a:lnTo>
                          <a:pt x="1" y="46"/>
                        </a:lnTo>
                        <a:lnTo>
                          <a:pt x="3" y="46"/>
                        </a:lnTo>
                        <a:lnTo>
                          <a:pt x="4" y="48"/>
                        </a:lnTo>
                        <a:lnTo>
                          <a:pt x="7" y="48"/>
                        </a:lnTo>
                        <a:lnTo>
                          <a:pt x="9" y="45"/>
                        </a:lnTo>
                        <a:lnTo>
                          <a:pt x="12" y="44"/>
                        </a:lnTo>
                        <a:lnTo>
                          <a:pt x="12" y="42"/>
                        </a:lnTo>
                        <a:lnTo>
                          <a:pt x="12" y="41"/>
                        </a:lnTo>
                        <a:lnTo>
                          <a:pt x="10" y="43"/>
                        </a:lnTo>
                        <a:lnTo>
                          <a:pt x="6" y="42"/>
                        </a:lnTo>
                        <a:lnTo>
                          <a:pt x="6" y="43"/>
                        </a:lnTo>
                        <a:lnTo>
                          <a:pt x="4" y="44"/>
                        </a:lnTo>
                        <a:lnTo>
                          <a:pt x="2" y="40"/>
                        </a:lnTo>
                        <a:lnTo>
                          <a:pt x="3" y="38"/>
                        </a:lnTo>
                        <a:lnTo>
                          <a:pt x="3" y="35"/>
                        </a:lnTo>
                        <a:lnTo>
                          <a:pt x="7" y="35"/>
                        </a:lnTo>
                        <a:lnTo>
                          <a:pt x="8" y="34"/>
                        </a:lnTo>
                        <a:lnTo>
                          <a:pt x="4" y="34"/>
                        </a:lnTo>
                        <a:lnTo>
                          <a:pt x="1" y="31"/>
                        </a:lnTo>
                        <a:lnTo>
                          <a:pt x="0" y="29"/>
                        </a:lnTo>
                        <a:lnTo>
                          <a:pt x="2" y="28"/>
                        </a:lnTo>
                        <a:lnTo>
                          <a:pt x="4" y="28"/>
                        </a:lnTo>
                        <a:lnTo>
                          <a:pt x="5" y="29"/>
                        </a:lnTo>
                        <a:lnTo>
                          <a:pt x="7" y="28"/>
                        </a:lnTo>
                        <a:lnTo>
                          <a:pt x="8" y="27"/>
                        </a:lnTo>
                        <a:lnTo>
                          <a:pt x="9" y="26"/>
                        </a:lnTo>
                        <a:lnTo>
                          <a:pt x="10" y="22"/>
                        </a:lnTo>
                        <a:lnTo>
                          <a:pt x="14" y="21"/>
                        </a:lnTo>
                        <a:lnTo>
                          <a:pt x="16" y="20"/>
                        </a:lnTo>
                        <a:lnTo>
                          <a:pt x="19" y="16"/>
                        </a:lnTo>
                        <a:lnTo>
                          <a:pt x="20" y="13"/>
                        </a:lnTo>
                        <a:lnTo>
                          <a:pt x="21" y="12"/>
                        </a:lnTo>
                        <a:lnTo>
                          <a:pt x="21" y="11"/>
                        </a:lnTo>
                        <a:lnTo>
                          <a:pt x="21" y="10"/>
                        </a:lnTo>
                        <a:lnTo>
                          <a:pt x="23" y="9"/>
                        </a:lnTo>
                        <a:lnTo>
                          <a:pt x="24" y="7"/>
                        </a:lnTo>
                        <a:lnTo>
                          <a:pt x="25" y="4"/>
                        </a:lnTo>
                        <a:lnTo>
                          <a:pt x="27" y="3"/>
                        </a:lnTo>
                        <a:lnTo>
                          <a:pt x="31" y="2"/>
                        </a:lnTo>
                        <a:lnTo>
                          <a:pt x="36" y="4"/>
                        </a:lnTo>
                        <a:lnTo>
                          <a:pt x="42" y="2"/>
                        </a:lnTo>
                        <a:lnTo>
                          <a:pt x="42" y="0"/>
                        </a:lnTo>
                        <a:lnTo>
                          <a:pt x="49" y="0"/>
                        </a:lnTo>
                        <a:lnTo>
                          <a:pt x="56" y="0"/>
                        </a:lnTo>
                        <a:lnTo>
                          <a:pt x="62" y="0"/>
                        </a:lnTo>
                        <a:lnTo>
                          <a:pt x="64" y="0"/>
                        </a:lnTo>
                        <a:lnTo>
                          <a:pt x="65" y="2"/>
                        </a:lnTo>
                        <a:lnTo>
                          <a:pt x="67" y="5"/>
                        </a:lnTo>
                        <a:lnTo>
                          <a:pt x="69" y="7"/>
                        </a:lnTo>
                        <a:lnTo>
                          <a:pt x="72" y="10"/>
                        </a:lnTo>
                        <a:lnTo>
                          <a:pt x="75" y="15"/>
                        </a:lnTo>
                        <a:lnTo>
                          <a:pt x="78" y="19"/>
                        </a:lnTo>
                        <a:lnTo>
                          <a:pt x="80" y="21"/>
                        </a:lnTo>
                        <a:lnTo>
                          <a:pt x="80" y="22"/>
                        </a:lnTo>
                        <a:lnTo>
                          <a:pt x="80" y="22"/>
                        </a:lnTo>
                        <a:lnTo>
                          <a:pt x="79" y="25"/>
                        </a:lnTo>
                        <a:lnTo>
                          <a:pt x="78" y="27"/>
                        </a:lnTo>
                        <a:lnTo>
                          <a:pt x="78" y="28"/>
                        </a:lnTo>
                        <a:lnTo>
                          <a:pt x="79" y="28"/>
                        </a:lnTo>
                        <a:lnTo>
                          <a:pt x="82" y="28"/>
                        </a:lnTo>
                        <a:lnTo>
                          <a:pt x="83" y="31"/>
                        </a:lnTo>
                        <a:lnTo>
                          <a:pt x="83" y="35"/>
                        </a:lnTo>
                        <a:lnTo>
                          <a:pt x="84" y="38"/>
                        </a:lnTo>
                        <a:lnTo>
                          <a:pt x="86" y="40"/>
                        </a:lnTo>
                        <a:lnTo>
                          <a:pt x="86" y="41"/>
                        </a:lnTo>
                        <a:lnTo>
                          <a:pt x="82" y="45"/>
                        </a:lnTo>
                        <a:lnTo>
                          <a:pt x="80" y="49"/>
                        </a:lnTo>
                        <a:lnTo>
                          <a:pt x="79" y="50"/>
                        </a:lnTo>
                        <a:lnTo>
                          <a:pt x="79" y="51"/>
                        </a:lnTo>
                        <a:lnTo>
                          <a:pt x="80" y="52"/>
                        </a:lnTo>
                        <a:lnTo>
                          <a:pt x="82" y="51"/>
                        </a:lnTo>
                        <a:lnTo>
                          <a:pt x="83" y="52"/>
                        </a:lnTo>
                        <a:lnTo>
                          <a:pt x="84" y="52"/>
                        </a:lnTo>
                        <a:lnTo>
                          <a:pt x="86" y="51"/>
                        </a:lnTo>
                        <a:lnTo>
                          <a:pt x="89" y="47"/>
                        </a:lnTo>
                        <a:lnTo>
                          <a:pt x="90" y="46"/>
                        </a:lnTo>
                        <a:lnTo>
                          <a:pt x="92" y="46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96" name="Freeform 1116">
                    <a:extLst>
                      <a:ext uri="{FF2B5EF4-FFF2-40B4-BE49-F238E27FC236}">
                        <a16:creationId xmlns:a16="http://schemas.microsoft.com/office/drawing/2014/main" id="{6A814945-91C8-CB70-2EF4-DAF44B08940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149519" y="9609962"/>
                    <a:ext cx="21972" cy="10986"/>
                  </a:xfrm>
                  <a:custGeom>
                    <a:avLst/>
                    <a:gdLst>
                      <a:gd name="T0" fmla="*/ 14 w 16"/>
                      <a:gd name="T1" fmla="*/ 6 h 7"/>
                      <a:gd name="T2" fmla="*/ 13 w 16"/>
                      <a:gd name="T3" fmla="*/ 6 h 7"/>
                      <a:gd name="T4" fmla="*/ 11 w 16"/>
                      <a:gd name="T5" fmla="*/ 5 h 7"/>
                      <a:gd name="T6" fmla="*/ 0 w 16"/>
                      <a:gd name="T7" fmla="*/ 1 h 7"/>
                      <a:gd name="T8" fmla="*/ 4 w 16"/>
                      <a:gd name="T9" fmla="*/ 0 h 7"/>
                      <a:gd name="T10" fmla="*/ 11 w 16"/>
                      <a:gd name="T11" fmla="*/ 0 h 7"/>
                      <a:gd name="T12" fmla="*/ 13 w 16"/>
                      <a:gd name="T13" fmla="*/ 1 h 7"/>
                      <a:gd name="T14" fmla="*/ 14 w 16"/>
                      <a:gd name="T15" fmla="*/ 1 h 7"/>
                      <a:gd name="T16" fmla="*/ 15 w 16"/>
                      <a:gd name="T17" fmla="*/ 3 h 7"/>
                      <a:gd name="T18" fmla="*/ 14 w 16"/>
                      <a:gd name="T1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6" h="7">
                        <a:moveTo>
                          <a:pt x="14" y="6"/>
                        </a:moveTo>
                        <a:lnTo>
                          <a:pt x="13" y="6"/>
                        </a:lnTo>
                        <a:lnTo>
                          <a:pt x="11" y="5"/>
                        </a:lnTo>
                        <a:lnTo>
                          <a:pt x="0" y="1"/>
                        </a:lnTo>
                        <a:lnTo>
                          <a:pt x="4" y="0"/>
                        </a:lnTo>
                        <a:lnTo>
                          <a:pt x="11" y="0"/>
                        </a:lnTo>
                        <a:lnTo>
                          <a:pt x="13" y="1"/>
                        </a:lnTo>
                        <a:lnTo>
                          <a:pt x="14" y="1"/>
                        </a:lnTo>
                        <a:lnTo>
                          <a:pt x="15" y="3"/>
                        </a:lnTo>
                        <a:lnTo>
                          <a:pt x="14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97" name="Freeform 1118">
                    <a:extLst>
                      <a:ext uri="{FF2B5EF4-FFF2-40B4-BE49-F238E27FC236}">
                        <a16:creationId xmlns:a16="http://schemas.microsoft.com/office/drawing/2014/main" id="{B66EBC69-DED1-A4AA-48C1-F6137E36665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973745" y="9258414"/>
                    <a:ext cx="236195" cy="170279"/>
                  </a:xfrm>
                  <a:custGeom>
                    <a:avLst/>
                    <a:gdLst>
                      <a:gd name="T0" fmla="*/ 162 w 190"/>
                      <a:gd name="T1" fmla="*/ 70 h 138"/>
                      <a:gd name="T2" fmla="*/ 169 w 190"/>
                      <a:gd name="T3" fmla="*/ 78 h 138"/>
                      <a:gd name="T4" fmla="*/ 171 w 190"/>
                      <a:gd name="T5" fmla="*/ 88 h 138"/>
                      <a:gd name="T6" fmla="*/ 168 w 190"/>
                      <a:gd name="T7" fmla="*/ 96 h 138"/>
                      <a:gd name="T8" fmla="*/ 174 w 190"/>
                      <a:gd name="T9" fmla="*/ 104 h 138"/>
                      <a:gd name="T10" fmla="*/ 177 w 190"/>
                      <a:gd name="T11" fmla="*/ 103 h 138"/>
                      <a:gd name="T12" fmla="*/ 183 w 190"/>
                      <a:gd name="T13" fmla="*/ 108 h 138"/>
                      <a:gd name="T14" fmla="*/ 187 w 190"/>
                      <a:gd name="T15" fmla="*/ 116 h 138"/>
                      <a:gd name="T16" fmla="*/ 187 w 190"/>
                      <a:gd name="T17" fmla="*/ 127 h 138"/>
                      <a:gd name="T18" fmla="*/ 189 w 190"/>
                      <a:gd name="T19" fmla="*/ 134 h 138"/>
                      <a:gd name="T20" fmla="*/ 174 w 190"/>
                      <a:gd name="T21" fmla="*/ 134 h 138"/>
                      <a:gd name="T22" fmla="*/ 158 w 190"/>
                      <a:gd name="T23" fmla="*/ 136 h 138"/>
                      <a:gd name="T24" fmla="*/ 148 w 190"/>
                      <a:gd name="T25" fmla="*/ 133 h 138"/>
                      <a:gd name="T26" fmla="*/ 140 w 190"/>
                      <a:gd name="T27" fmla="*/ 131 h 138"/>
                      <a:gd name="T28" fmla="*/ 137 w 190"/>
                      <a:gd name="T29" fmla="*/ 130 h 138"/>
                      <a:gd name="T30" fmla="*/ 135 w 190"/>
                      <a:gd name="T31" fmla="*/ 127 h 138"/>
                      <a:gd name="T32" fmla="*/ 117 w 190"/>
                      <a:gd name="T33" fmla="*/ 126 h 138"/>
                      <a:gd name="T34" fmla="*/ 79 w 190"/>
                      <a:gd name="T35" fmla="*/ 126 h 138"/>
                      <a:gd name="T36" fmla="*/ 52 w 190"/>
                      <a:gd name="T37" fmla="*/ 133 h 138"/>
                      <a:gd name="T38" fmla="*/ 35 w 190"/>
                      <a:gd name="T39" fmla="*/ 135 h 138"/>
                      <a:gd name="T40" fmla="*/ 24 w 190"/>
                      <a:gd name="T41" fmla="*/ 134 h 138"/>
                      <a:gd name="T42" fmla="*/ 30 w 190"/>
                      <a:gd name="T43" fmla="*/ 128 h 138"/>
                      <a:gd name="T44" fmla="*/ 34 w 190"/>
                      <a:gd name="T45" fmla="*/ 127 h 138"/>
                      <a:gd name="T46" fmla="*/ 27 w 190"/>
                      <a:gd name="T47" fmla="*/ 127 h 138"/>
                      <a:gd name="T48" fmla="*/ 23 w 190"/>
                      <a:gd name="T49" fmla="*/ 126 h 138"/>
                      <a:gd name="T50" fmla="*/ 24 w 190"/>
                      <a:gd name="T51" fmla="*/ 114 h 138"/>
                      <a:gd name="T52" fmla="*/ 40 w 190"/>
                      <a:gd name="T53" fmla="*/ 110 h 138"/>
                      <a:gd name="T54" fmla="*/ 55 w 190"/>
                      <a:gd name="T55" fmla="*/ 105 h 138"/>
                      <a:gd name="T56" fmla="*/ 70 w 190"/>
                      <a:gd name="T57" fmla="*/ 103 h 138"/>
                      <a:gd name="T58" fmla="*/ 75 w 190"/>
                      <a:gd name="T59" fmla="*/ 99 h 138"/>
                      <a:gd name="T60" fmla="*/ 84 w 190"/>
                      <a:gd name="T61" fmla="*/ 103 h 138"/>
                      <a:gd name="T62" fmla="*/ 108 w 190"/>
                      <a:gd name="T63" fmla="*/ 106 h 138"/>
                      <a:gd name="T64" fmla="*/ 109 w 190"/>
                      <a:gd name="T65" fmla="*/ 99 h 138"/>
                      <a:gd name="T66" fmla="*/ 98 w 190"/>
                      <a:gd name="T67" fmla="*/ 101 h 138"/>
                      <a:gd name="T68" fmla="*/ 88 w 190"/>
                      <a:gd name="T69" fmla="*/ 96 h 138"/>
                      <a:gd name="T70" fmla="*/ 75 w 190"/>
                      <a:gd name="T71" fmla="*/ 90 h 138"/>
                      <a:gd name="T72" fmla="*/ 57 w 190"/>
                      <a:gd name="T73" fmla="*/ 97 h 138"/>
                      <a:gd name="T74" fmla="*/ 29 w 190"/>
                      <a:gd name="T75" fmla="*/ 94 h 138"/>
                      <a:gd name="T76" fmla="*/ 25 w 190"/>
                      <a:gd name="T77" fmla="*/ 85 h 138"/>
                      <a:gd name="T78" fmla="*/ 24 w 190"/>
                      <a:gd name="T79" fmla="*/ 84 h 138"/>
                      <a:gd name="T80" fmla="*/ 18 w 190"/>
                      <a:gd name="T81" fmla="*/ 72 h 138"/>
                      <a:gd name="T82" fmla="*/ 6 w 190"/>
                      <a:gd name="T83" fmla="*/ 62 h 138"/>
                      <a:gd name="T84" fmla="*/ 4 w 190"/>
                      <a:gd name="T85" fmla="*/ 60 h 138"/>
                      <a:gd name="T86" fmla="*/ 31 w 190"/>
                      <a:gd name="T87" fmla="*/ 27 h 138"/>
                      <a:gd name="T88" fmla="*/ 35 w 190"/>
                      <a:gd name="T89" fmla="*/ 14 h 138"/>
                      <a:gd name="T90" fmla="*/ 42 w 190"/>
                      <a:gd name="T91" fmla="*/ 4 h 138"/>
                      <a:gd name="T92" fmla="*/ 54 w 190"/>
                      <a:gd name="T93" fmla="*/ 6 h 138"/>
                      <a:gd name="T94" fmla="*/ 71 w 190"/>
                      <a:gd name="T95" fmla="*/ 3 h 138"/>
                      <a:gd name="T96" fmla="*/ 76 w 190"/>
                      <a:gd name="T97" fmla="*/ 1 h 138"/>
                      <a:gd name="T98" fmla="*/ 80 w 190"/>
                      <a:gd name="T99" fmla="*/ 0 h 138"/>
                      <a:gd name="T100" fmla="*/ 106 w 190"/>
                      <a:gd name="T101" fmla="*/ 8 h 138"/>
                      <a:gd name="T102" fmla="*/ 112 w 190"/>
                      <a:gd name="T103" fmla="*/ 16 h 138"/>
                      <a:gd name="T104" fmla="*/ 118 w 190"/>
                      <a:gd name="T105" fmla="*/ 17 h 138"/>
                      <a:gd name="T106" fmla="*/ 124 w 190"/>
                      <a:gd name="T107" fmla="*/ 17 h 138"/>
                      <a:gd name="T108" fmla="*/ 128 w 190"/>
                      <a:gd name="T109" fmla="*/ 22 h 138"/>
                      <a:gd name="T110" fmla="*/ 135 w 190"/>
                      <a:gd name="T111" fmla="*/ 34 h 138"/>
                      <a:gd name="T112" fmla="*/ 138 w 190"/>
                      <a:gd name="T113" fmla="*/ 37 h 138"/>
                      <a:gd name="T114" fmla="*/ 144 w 190"/>
                      <a:gd name="T115" fmla="*/ 44 h 138"/>
                      <a:gd name="T116" fmla="*/ 146 w 190"/>
                      <a:gd name="T117" fmla="*/ 47 h 138"/>
                      <a:gd name="T118" fmla="*/ 156 w 190"/>
                      <a:gd name="T119" fmla="*/ 53 h 1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190" h="138">
                        <a:moveTo>
                          <a:pt x="161" y="59"/>
                        </a:moveTo>
                        <a:lnTo>
                          <a:pt x="164" y="64"/>
                        </a:lnTo>
                        <a:lnTo>
                          <a:pt x="164" y="66"/>
                        </a:lnTo>
                        <a:lnTo>
                          <a:pt x="162" y="70"/>
                        </a:lnTo>
                        <a:lnTo>
                          <a:pt x="164" y="73"/>
                        </a:lnTo>
                        <a:lnTo>
                          <a:pt x="166" y="74"/>
                        </a:lnTo>
                        <a:lnTo>
                          <a:pt x="168" y="75"/>
                        </a:lnTo>
                        <a:lnTo>
                          <a:pt x="169" y="78"/>
                        </a:lnTo>
                        <a:lnTo>
                          <a:pt x="169" y="82"/>
                        </a:lnTo>
                        <a:lnTo>
                          <a:pt x="169" y="85"/>
                        </a:lnTo>
                        <a:lnTo>
                          <a:pt x="170" y="87"/>
                        </a:lnTo>
                        <a:lnTo>
                          <a:pt x="171" y="88"/>
                        </a:lnTo>
                        <a:lnTo>
                          <a:pt x="171" y="90"/>
                        </a:lnTo>
                        <a:lnTo>
                          <a:pt x="170" y="91"/>
                        </a:lnTo>
                        <a:lnTo>
                          <a:pt x="169" y="93"/>
                        </a:lnTo>
                        <a:lnTo>
                          <a:pt x="168" y="96"/>
                        </a:lnTo>
                        <a:lnTo>
                          <a:pt x="171" y="99"/>
                        </a:lnTo>
                        <a:lnTo>
                          <a:pt x="173" y="102"/>
                        </a:lnTo>
                        <a:lnTo>
                          <a:pt x="173" y="103"/>
                        </a:lnTo>
                        <a:lnTo>
                          <a:pt x="174" y="104"/>
                        </a:lnTo>
                        <a:lnTo>
                          <a:pt x="175" y="105"/>
                        </a:lnTo>
                        <a:lnTo>
                          <a:pt x="176" y="105"/>
                        </a:lnTo>
                        <a:lnTo>
                          <a:pt x="177" y="104"/>
                        </a:lnTo>
                        <a:lnTo>
                          <a:pt x="177" y="103"/>
                        </a:lnTo>
                        <a:lnTo>
                          <a:pt x="180" y="104"/>
                        </a:lnTo>
                        <a:lnTo>
                          <a:pt x="181" y="104"/>
                        </a:lnTo>
                        <a:lnTo>
                          <a:pt x="183" y="107"/>
                        </a:lnTo>
                        <a:lnTo>
                          <a:pt x="183" y="108"/>
                        </a:lnTo>
                        <a:lnTo>
                          <a:pt x="184" y="110"/>
                        </a:lnTo>
                        <a:lnTo>
                          <a:pt x="185" y="113"/>
                        </a:lnTo>
                        <a:lnTo>
                          <a:pt x="187" y="115"/>
                        </a:lnTo>
                        <a:lnTo>
                          <a:pt x="187" y="116"/>
                        </a:lnTo>
                        <a:lnTo>
                          <a:pt x="188" y="117"/>
                        </a:lnTo>
                        <a:lnTo>
                          <a:pt x="188" y="121"/>
                        </a:lnTo>
                        <a:lnTo>
                          <a:pt x="188" y="122"/>
                        </a:lnTo>
                        <a:lnTo>
                          <a:pt x="187" y="127"/>
                        </a:lnTo>
                        <a:lnTo>
                          <a:pt x="186" y="129"/>
                        </a:lnTo>
                        <a:lnTo>
                          <a:pt x="187" y="130"/>
                        </a:lnTo>
                        <a:lnTo>
                          <a:pt x="189" y="132"/>
                        </a:lnTo>
                        <a:lnTo>
                          <a:pt x="189" y="134"/>
                        </a:lnTo>
                        <a:lnTo>
                          <a:pt x="186" y="133"/>
                        </a:lnTo>
                        <a:lnTo>
                          <a:pt x="183" y="133"/>
                        </a:lnTo>
                        <a:lnTo>
                          <a:pt x="176" y="135"/>
                        </a:lnTo>
                        <a:lnTo>
                          <a:pt x="174" y="134"/>
                        </a:lnTo>
                        <a:lnTo>
                          <a:pt x="169" y="134"/>
                        </a:lnTo>
                        <a:lnTo>
                          <a:pt x="165" y="135"/>
                        </a:lnTo>
                        <a:lnTo>
                          <a:pt x="161" y="137"/>
                        </a:lnTo>
                        <a:lnTo>
                          <a:pt x="158" y="136"/>
                        </a:lnTo>
                        <a:lnTo>
                          <a:pt x="156" y="135"/>
                        </a:lnTo>
                        <a:lnTo>
                          <a:pt x="153" y="135"/>
                        </a:lnTo>
                        <a:lnTo>
                          <a:pt x="151" y="134"/>
                        </a:lnTo>
                        <a:lnTo>
                          <a:pt x="148" y="133"/>
                        </a:lnTo>
                        <a:lnTo>
                          <a:pt x="145" y="133"/>
                        </a:lnTo>
                        <a:lnTo>
                          <a:pt x="142" y="131"/>
                        </a:lnTo>
                        <a:lnTo>
                          <a:pt x="141" y="130"/>
                        </a:lnTo>
                        <a:lnTo>
                          <a:pt x="140" y="131"/>
                        </a:lnTo>
                        <a:lnTo>
                          <a:pt x="140" y="131"/>
                        </a:lnTo>
                        <a:lnTo>
                          <a:pt x="139" y="132"/>
                        </a:lnTo>
                        <a:lnTo>
                          <a:pt x="138" y="132"/>
                        </a:lnTo>
                        <a:lnTo>
                          <a:pt x="137" y="130"/>
                        </a:lnTo>
                        <a:lnTo>
                          <a:pt x="138" y="129"/>
                        </a:lnTo>
                        <a:lnTo>
                          <a:pt x="138" y="127"/>
                        </a:lnTo>
                        <a:lnTo>
                          <a:pt x="137" y="127"/>
                        </a:lnTo>
                        <a:lnTo>
                          <a:pt x="135" y="127"/>
                        </a:lnTo>
                        <a:lnTo>
                          <a:pt x="132" y="127"/>
                        </a:lnTo>
                        <a:lnTo>
                          <a:pt x="128" y="126"/>
                        </a:lnTo>
                        <a:lnTo>
                          <a:pt x="127" y="126"/>
                        </a:lnTo>
                        <a:lnTo>
                          <a:pt x="117" y="126"/>
                        </a:lnTo>
                        <a:lnTo>
                          <a:pt x="106" y="126"/>
                        </a:lnTo>
                        <a:lnTo>
                          <a:pt x="98" y="126"/>
                        </a:lnTo>
                        <a:lnTo>
                          <a:pt x="87" y="126"/>
                        </a:lnTo>
                        <a:lnTo>
                          <a:pt x="79" y="126"/>
                        </a:lnTo>
                        <a:lnTo>
                          <a:pt x="72" y="126"/>
                        </a:lnTo>
                        <a:lnTo>
                          <a:pt x="66" y="129"/>
                        </a:lnTo>
                        <a:lnTo>
                          <a:pt x="60" y="132"/>
                        </a:lnTo>
                        <a:lnTo>
                          <a:pt x="52" y="133"/>
                        </a:lnTo>
                        <a:lnTo>
                          <a:pt x="43" y="132"/>
                        </a:lnTo>
                        <a:lnTo>
                          <a:pt x="40" y="133"/>
                        </a:lnTo>
                        <a:lnTo>
                          <a:pt x="36" y="134"/>
                        </a:lnTo>
                        <a:lnTo>
                          <a:pt x="35" y="135"/>
                        </a:lnTo>
                        <a:lnTo>
                          <a:pt x="31" y="136"/>
                        </a:lnTo>
                        <a:lnTo>
                          <a:pt x="27" y="135"/>
                        </a:lnTo>
                        <a:lnTo>
                          <a:pt x="25" y="135"/>
                        </a:lnTo>
                        <a:lnTo>
                          <a:pt x="24" y="134"/>
                        </a:lnTo>
                        <a:lnTo>
                          <a:pt x="23" y="132"/>
                        </a:lnTo>
                        <a:lnTo>
                          <a:pt x="24" y="131"/>
                        </a:lnTo>
                        <a:lnTo>
                          <a:pt x="26" y="129"/>
                        </a:lnTo>
                        <a:lnTo>
                          <a:pt x="30" y="128"/>
                        </a:lnTo>
                        <a:lnTo>
                          <a:pt x="32" y="129"/>
                        </a:lnTo>
                        <a:lnTo>
                          <a:pt x="34" y="129"/>
                        </a:lnTo>
                        <a:lnTo>
                          <a:pt x="34" y="127"/>
                        </a:lnTo>
                        <a:lnTo>
                          <a:pt x="34" y="127"/>
                        </a:lnTo>
                        <a:lnTo>
                          <a:pt x="30" y="126"/>
                        </a:lnTo>
                        <a:lnTo>
                          <a:pt x="29" y="125"/>
                        </a:lnTo>
                        <a:lnTo>
                          <a:pt x="27" y="126"/>
                        </a:lnTo>
                        <a:lnTo>
                          <a:pt x="27" y="127"/>
                        </a:lnTo>
                        <a:lnTo>
                          <a:pt x="25" y="128"/>
                        </a:lnTo>
                        <a:lnTo>
                          <a:pt x="24" y="129"/>
                        </a:lnTo>
                        <a:lnTo>
                          <a:pt x="24" y="127"/>
                        </a:lnTo>
                        <a:lnTo>
                          <a:pt x="23" y="126"/>
                        </a:lnTo>
                        <a:lnTo>
                          <a:pt x="24" y="125"/>
                        </a:lnTo>
                        <a:lnTo>
                          <a:pt x="24" y="119"/>
                        </a:lnTo>
                        <a:lnTo>
                          <a:pt x="24" y="116"/>
                        </a:lnTo>
                        <a:lnTo>
                          <a:pt x="24" y="114"/>
                        </a:lnTo>
                        <a:lnTo>
                          <a:pt x="25" y="112"/>
                        </a:lnTo>
                        <a:lnTo>
                          <a:pt x="27" y="111"/>
                        </a:lnTo>
                        <a:lnTo>
                          <a:pt x="34" y="110"/>
                        </a:lnTo>
                        <a:lnTo>
                          <a:pt x="40" y="110"/>
                        </a:lnTo>
                        <a:lnTo>
                          <a:pt x="46" y="110"/>
                        </a:lnTo>
                        <a:lnTo>
                          <a:pt x="52" y="111"/>
                        </a:lnTo>
                        <a:lnTo>
                          <a:pt x="53" y="105"/>
                        </a:lnTo>
                        <a:lnTo>
                          <a:pt x="55" y="105"/>
                        </a:lnTo>
                        <a:lnTo>
                          <a:pt x="58" y="104"/>
                        </a:lnTo>
                        <a:lnTo>
                          <a:pt x="63" y="104"/>
                        </a:lnTo>
                        <a:lnTo>
                          <a:pt x="69" y="103"/>
                        </a:lnTo>
                        <a:lnTo>
                          <a:pt x="70" y="103"/>
                        </a:lnTo>
                        <a:lnTo>
                          <a:pt x="71" y="101"/>
                        </a:lnTo>
                        <a:lnTo>
                          <a:pt x="72" y="99"/>
                        </a:lnTo>
                        <a:lnTo>
                          <a:pt x="73" y="98"/>
                        </a:lnTo>
                        <a:lnTo>
                          <a:pt x="75" y="99"/>
                        </a:lnTo>
                        <a:lnTo>
                          <a:pt x="77" y="99"/>
                        </a:lnTo>
                        <a:lnTo>
                          <a:pt x="79" y="101"/>
                        </a:lnTo>
                        <a:lnTo>
                          <a:pt x="82" y="102"/>
                        </a:lnTo>
                        <a:lnTo>
                          <a:pt x="84" y="103"/>
                        </a:lnTo>
                        <a:lnTo>
                          <a:pt x="88" y="105"/>
                        </a:lnTo>
                        <a:lnTo>
                          <a:pt x="95" y="107"/>
                        </a:lnTo>
                        <a:lnTo>
                          <a:pt x="101" y="108"/>
                        </a:lnTo>
                        <a:lnTo>
                          <a:pt x="108" y="106"/>
                        </a:lnTo>
                        <a:lnTo>
                          <a:pt x="113" y="105"/>
                        </a:lnTo>
                        <a:lnTo>
                          <a:pt x="114" y="103"/>
                        </a:lnTo>
                        <a:lnTo>
                          <a:pt x="113" y="101"/>
                        </a:lnTo>
                        <a:lnTo>
                          <a:pt x="109" y="99"/>
                        </a:lnTo>
                        <a:lnTo>
                          <a:pt x="104" y="99"/>
                        </a:lnTo>
                        <a:lnTo>
                          <a:pt x="103" y="99"/>
                        </a:lnTo>
                        <a:lnTo>
                          <a:pt x="100" y="100"/>
                        </a:lnTo>
                        <a:lnTo>
                          <a:pt x="98" y="101"/>
                        </a:lnTo>
                        <a:lnTo>
                          <a:pt x="96" y="100"/>
                        </a:lnTo>
                        <a:lnTo>
                          <a:pt x="93" y="98"/>
                        </a:lnTo>
                        <a:lnTo>
                          <a:pt x="91" y="96"/>
                        </a:lnTo>
                        <a:lnTo>
                          <a:pt x="88" y="96"/>
                        </a:lnTo>
                        <a:lnTo>
                          <a:pt x="85" y="94"/>
                        </a:lnTo>
                        <a:lnTo>
                          <a:pt x="80" y="91"/>
                        </a:lnTo>
                        <a:lnTo>
                          <a:pt x="77" y="90"/>
                        </a:lnTo>
                        <a:lnTo>
                          <a:pt x="75" y="90"/>
                        </a:lnTo>
                        <a:lnTo>
                          <a:pt x="70" y="91"/>
                        </a:lnTo>
                        <a:lnTo>
                          <a:pt x="65" y="93"/>
                        </a:lnTo>
                        <a:lnTo>
                          <a:pt x="62" y="98"/>
                        </a:lnTo>
                        <a:lnTo>
                          <a:pt x="57" y="97"/>
                        </a:lnTo>
                        <a:lnTo>
                          <a:pt x="47" y="97"/>
                        </a:lnTo>
                        <a:lnTo>
                          <a:pt x="38" y="97"/>
                        </a:lnTo>
                        <a:lnTo>
                          <a:pt x="30" y="97"/>
                        </a:lnTo>
                        <a:lnTo>
                          <a:pt x="29" y="94"/>
                        </a:lnTo>
                        <a:lnTo>
                          <a:pt x="27" y="91"/>
                        </a:lnTo>
                        <a:lnTo>
                          <a:pt x="24" y="89"/>
                        </a:lnTo>
                        <a:lnTo>
                          <a:pt x="24" y="87"/>
                        </a:lnTo>
                        <a:lnTo>
                          <a:pt x="25" y="85"/>
                        </a:lnTo>
                        <a:lnTo>
                          <a:pt x="27" y="84"/>
                        </a:lnTo>
                        <a:lnTo>
                          <a:pt x="28" y="83"/>
                        </a:lnTo>
                        <a:lnTo>
                          <a:pt x="27" y="83"/>
                        </a:lnTo>
                        <a:lnTo>
                          <a:pt x="24" y="84"/>
                        </a:lnTo>
                        <a:lnTo>
                          <a:pt x="23" y="84"/>
                        </a:lnTo>
                        <a:lnTo>
                          <a:pt x="23" y="82"/>
                        </a:lnTo>
                        <a:lnTo>
                          <a:pt x="20" y="78"/>
                        </a:lnTo>
                        <a:lnTo>
                          <a:pt x="18" y="72"/>
                        </a:lnTo>
                        <a:lnTo>
                          <a:pt x="14" y="69"/>
                        </a:lnTo>
                        <a:lnTo>
                          <a:pt x="12" y="64"/>
                        </a:lnTo>
                        <a:lnTo>
                          <a:pt x="8" y="62"/>
                        </a:lnTo>
                        <a:lnTo>
                          <a:pt x="6" y="62"/>
                        </a:lnTo>
                        <a:lnTo>
                          <a:pt x="3" y="62"/>
                        </a:lnTo>
                        <a:lnTo>
                          <a:pt x="3" y="64"/>
                        </a:lnTo>
                        <a:lnTo>
                          <a:pt x="0" y="60"/>
                        </a:lnTo>
                        <a:lnTo>
                          <a:pt x="4" y="60"/>
                        </a:lnTo>
                        <a:lnTo>
                          <a:pt x="12" y="55"/>
                        </a:lnTo>
                        <a:lnTo>
                          <a:pt x="21" y="44"/>
                        </a:lnTo>
                        <a:lnTo>
                          <a:pt x="30" y="30"/>
                        </a:lnTo>
                        <a:lnTo>
                          <a:pt x="31" y="27"/>
                        </a:lnTo>
                        <a:lnTo>
                          <a:pt x="31" y="23"/>
                        </a:lnTo>
                        <a:lnTo>
                          <a:pt x="32" y="18"/>
                        </a:lnTo>
                        <a:lnTo>
                          <a:pt x="34" y="15"/>
                        </a:lnTo>
                        <a:lnTo>
                          <a:pt x="35" y="14"/>
                        </a:lnTo>
                        <a:lnTo>
                          <a:pt x="36" y="11"/>
                        </a:lnTo>
                        <a:lnTo>
                          <a:pt x="38" y="7"/>
                        </a:lnTo>
                        <a:lnTo>
                          <a:pt x="40" y="5"/>
                        </a:lnTo>
                        <a:lnTo>
                          <a:pt x="42" y="4"/>
                        </a:lnTo>
                        <a:lnTo>
                          <a:pt x="44" y="4"/>
                        </a:lnTo>
                        <a:lnTo>
                          <a:pt x="45" y="5"/>
                        </a:lnTo>
                        <a:lnTo>
                          <a:pt x="49" y="6"/>
                        </a:lnTo>
                        <a:lnTo>
                          <a:pt x="54" y="6"/>
                        </a:lnTo>
                        <a:lnTo>
                          <a:pt x="59" y="5"/>
                        </a:lnTo>
                        <a:lnTo>
                          <a:pt x="62" y="3"/>
                        </a:lnTo>
                        <a:lnTo>
                          <a:pt x="66" y="3"/>
                        </a:lnTo>
                        <a:lnTo>
                          <a:pt x="71" y="3"/>
                        </a:lnTo>
                        <a:lnTo>
                          <a:pt x="74" y="2"/>
                        </a:lnTo>
                        <a:lnTo>
                          <a:pt x="75" y="1"/>
                        </a:lnTo>
                        <a:lnTo>
                          <a:pt x="75" y="0"/>
                        </a:lnTo>
                        <a:lnTo>
                          <a:pt x="76" y="1"/>
                        </a:lnTo>
                        <a:lnTo>
                          <a:pt x="77" y="1"/>
                        </a:lnTo>
                        <a:lnTo>
                          <a:pt x="78" y="0"/>
                        </a:lnTo>
                        <a:lnTo>
                          <a:pt x="79" y="0"/>
                        </a:lnTo>
                        <a:lnTo>
                          <a:pt x="80" y="0"/>
                        </a:lnTo>
                        <a:lnTo>
                          <a:pt x="84" y="1"/>
                        </a:lnTo>
                        <a:lnTo>
                          <a:pt x="92" y="0"/>
                        </a:lnTo>
                        <a:lnTo>
                          <a:pt x="99" y="3"/>
                        </a:lnTo>
                        <a:lnTo>
                          <a:pt x="106" y="8"/>
                        </a:lnTo>
                        <a:lnTo>
                          <a:pt x="109" y="11"/>
                        </a:lnTo>
                        <a:lnTo>
                          <a:pt x="109" y="13"/>
                        </a:lnTo>
                        <a:lnTo>
                          <a:pt x="111" y="15"/>
                        </a:lnTo>
                        <a:lnTo>
                          <a:pt x="112" y="16"/>
                        </a:lnTo>
                        <a:lnTo>
                          <a:pt x="114" y="17"/>
                        </a:lnTo>
                        <a:lnTo>
                          <a:pt x="116" y="16"/>
                        </a:lnTo>
                        <a:lnTo>
                          <a:pt x="117" y="16"/>
                        </a:lnTo>
                        <a:lnTo>
                          <a:pt x="118" y="17"/>
                        </a:lnTo>
                        <a:lnTo>
                          <a:pt x="120" y="17"/>
                        </a:lnTo>
                        <a:lnTo>
                          <a:pt x="122" y="17"/>
                        </a:lnTo>
                        <a:lnTo>
                          <a:pt x="123" y="17"/>
                        </a:lnTo>
                        <a:lnTo>
                          <a:pt x="124" y="17"/>
                        </a:lnTo>
                        <a:lnTo>
                          <a:pt x="124" y="18"/>
                        </a:lnTo>
                        <a:lnTo>
                          <a:pt x="125" y="18"/>
                        </a:lnTo>
                        <a:lnTo>
                          <a:pt x="127" y="19"/>
                        </a:lnTo>
                        <a:lnTo>
                          <a:pt x="128" y="22"/>
                        </a:lnTo>
                        <a:lnTo>
                          <a:pt x="130" y="26"/>
                        </a:lnTo>
                        <a:lnTo>
                          <a:pt x="131" y="31"/>
                        </a:lnTo>
                        <a:lnTo>
                          <a:pt x="133" y="33"/>
                        </a:lnTo>
                        <a:lnTo>
                          <a:pt x="135" y="34"/>
                        </a:lnTo>
                        <a:lnTo>
                          <a:pt x="136" y="35"/>
                        </a:lnTo>
                        <a:lnTo>
                          <a:pt x="136" y="36"/>
                        </a:lnTo>
                        <a:lnTo>
                          <a:pt x="137" y="36"/>
                        </a:lnTo>
                        <a:lnTo>
                          <a:pt x="138" y="37"/>
                        </a:lnTo>
                        <a:lnTo>
                          <a:pt x="139" y="37"/>
                        </a:lnTo>
                        <a:lnTo>
                          <a:pt x="141" y="38"/>
                        </a:lnTo>
                        <a:lnTo>
                          <a:pt x="144" y="42"/>
                        </a:lnTo>
                        <a:lnTo>
                          <a:pt x="144" y="44"/>
                        </a:lnTo>
                        <a:lnTo>
                          <a:pt x="144" y="44"/>
                        </a:lnTo>
                        <a:lnTo>
                          <a:pt x="144" y="45"/>
                        </a:lnTo>
                        <a:lnTo>
                          <a:pt x="145" y="46"/>
                        </a:lnTo>
                        <a:lnTo>
                          <a:pt x="146" y="47"/>
                        </a:lnTo>
                        <a:lnTo>
                          <a:pt x="147" y="49"/>
                        </a:lnTo>
                        <a:lnTo>
                          <a:pt x="150" y="51"/>
                        </a:lnTo>
                        <a:lnTo>
                          <a:pt x="153" y="52"/>
                        </a:lnTo>
                        <a:lnTo>
                          <a:pt x="156" y="53"/>
                        </a:lnTo>
                        <a:lnTo>
                          <a:pt x="157" y="57"/>
                        </a:lnTo>
                        <a:lnTo>
                          <a:pt x="161" y="58"/>
                        </a:lnTo>
                        <a:lnTo>
                          <a:pt x="161" y="5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98" name="Freeform 1120">
                    <a:extLst>
                      <a:ext uri="{FF2B5EF4-FFF2-40B4-BE49-F238E27FC236}">
                        <a16:creationId xmlns:a16="http://schemas.microsoft.com/office/drawing/2014/main" id="{B5867473-5286-D108-1933-BCB7EEF9D8B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209368" y="9439679"/>
                    <a:ext cx="400986" cy="521831"/>
                  </a:xfrm>
                  <a:custGeom>
                    <a:avLst/>
                    <a:gdLst>
                      <a:gd name="T0" fmla="*/ 15 w 321"/>
                      <a:gd name="T1" fmla="*/ 412 h 421"/>
                      <a:gd name="T2" fmla="*/ 0 w 321"/>
                      <a:gd name="T3" fmla="*/ 390 h 421"/>
                      <a:gd name="T4" fmla="*/ 0 w 321"/>
                      <a:gd name="T5" fmla="*/ 300 h 421"/>
                      <a:gd name="T6" fmla="*/ 5 w 321"/>
                      <a:gd name="T7" fmla="*/ 277 h 421"/>
                      <a:gd name="T8" fmla="*/ 29 w 321"/>
                      <a:gd name="T9" fmla="*/ 247 h 421"/>
                      <a:gd name="T10" fmla="*/ 43 w 321"/>
                      <a:gd name="T11" fmla="*/ 240 h 421"/>
                      <a:gd name="T12" fmla="*/ 61 w 321"/>
                      <a:gd name="T13" fmla="*/ 232 h 421"/>
                      <a:gd name="T14" fmla="*/ 79 w 321"/>
                      <a:gd name="T15" fmla="*/ 220 h 421"/>
                      <a:gd name="T16" fmla="*/ 93 w 321"/>
                      <a:gd name="T17" fmla="*/ 217 h 421"/>
                      <a:gd name="T18" fmla="*/ 122 w 321"/>
                      <a:gd name="T19" fmla="*/ 218 h 421"/>
                      <a:gd name="T20" fmla="*/ 144 w 321"/>
                      <a:gd name="T21" fmla="*/ 195 h 421"/>
                      <a:gd name="T22" fmla="*/ 176 w 321"/>
                      <a:gd name="T23" fmla="*/ 162 h 421"/>
                      <a:gd name="T24" fmla="*/ 208 w 321"/>
                      <a:gd name="T25" fmla="*/ 131 h 421"/>
                      <a:gd name="T26" fmla="*/ 185 w 321"/>
                      <a:gd name="T27" fmla="*/ 124 h 421"/>
                      <a:gd name="T28" fmla="*/ 150 w 321"/>
                      <a:gd name="T29" fmla="*/ 112 h 421"/>
                      <a:gd name="T30" fmla="*/ 113 w 321"/>
                      <a:gd name="T31" fmla="*/ 99 h 421"/>
                      <a:gd name="T32" fmla="*/ 88 w 321"/>
                      <a:gd name="T33" fmla="*/ 88 h 421"/>
                      <a:gd name="T34" fmla="*/ 75 w 321"/>
                      <a:gd name="T35" fmla="*/ 78 h 421"/>
                      <a:gd name="T36" fmla="*/ 65 w 321"/>
                      <a:gd name="T37" fmla="*/ 64 h 421"/>
                      <a:gd name="T38" fmla="*/ 57 w 321"/>
                      <a:gd name="T39" fmla="*/ 54 h 421"/>
                      <a:gd name="T40" fmla="*/ 52 w 321"/>
                      <a:gd name="T41" fmla="*/ 43 h 421"/>
                      <a:gd name="T42" fmla="*/ 59 w 321"/>
                      <a:gd name="T43" fmla="*/ 34 h 421"/>
                      <a:gd name="T44" fmla="*/ 68 w 321"/>
                      <a:gd name="T45" fmla="*/ 20 h 421"/>
                      <a:gd name="T46" fmla="*/ 89 w 321"/>
                      <a:gd name="T47" fmla="*/ 37 h 421"/>
                      <a:gd name="T48" fmla="*/ 122 w 321"/>
                      <a:gd name="T49" fmla="*/ 48 h 421"/>
                      <a:gd name="T50" fmla="*/ 155 w 321"/>
                      <a:gd name="T51" fmla="*/ 37 h 421"/>
                      <a:gd name="T52" fmla="*/ 185 w 321"/>
                      <a:gd name="T53" fmla="*/ 33 h 421"/>
                      <a:gd name="T54" fmla="*/ 207 w 321"/>
                      <a:gd name="T55" fmla="*/ 27 h 421"/>
                      <a:gd name="T56" fmla="*/ 237 w 321"/>
                      <a:gd name="T57" fmla="*/ 21 h 421"/>
                      <a:gd name="T58" fmla="*/ 259 w 321"/>
                      <a:gd name="T59" fmla="*/ 20 h 421"/>
                      <a:gd name="T60" fmla="*/ 293 w 321"/>
                      <a:gd name="T61" fmla="*/ 6 h 421"/>
                      <a:gd name="T62" fmla="*/ 316 w 321"/>
                      <a:gd name="T63" fmla="*/ 5 h 421"/>
                      <a:gd name="T64" fmla="*/ 311 w 321"/>
                      <a:gd name="T65" fmla="*/ 20 h 421"/>
                      <a:gd name="T66" fmla="*/ 311 w 321"/>
                      <a:gd name="T67" fmla="*/ 45 h 421"/>
                      <a:gd name="T68" fmla="*/ 310 w 321"/>
                      <a:gd name="T69" fmla="*/ 48 h 421"/>
                      <a:gd name="T70" fmla="*/ 317 w 321"/>
                      <a:gd name="T71" fmla="*/ 47 h 421"/>
                      <a:gd name="T72" fmla="*/ 316 w 321"/>
                      <a:gd name="T73" fmla="*/ 50 h 421"/>
                      <a:gd name="T74" fmla="*/ 305 w 321"/>
                      <a:gd name="T75" fmla="*/ 54 h 421"/>
                      <a:gd name="T76" fmla="*/ 298 w 321"/>
                      <a:gd name="T77" fmla="*/ 85 h 421"/>
                      <a:gd name="T78" fmla="*/ 286 w 321"/>
                      <a:gd name="T79" fmla="*/ 108 h 421"/>
                      <a:gd name="T80" fmla="*/ 267 w 321"/>
                      <a:gd name="T81" fmla="*/ 140 h 421"/>
                      <a:gd name="T82" fmla="*/ 250 w 321"/>
                      <a:gd name="T83" fmla="*/ 173 h 421"/>
                      <a:gd name="T84" fmla="*/ 215 w 321"/>
                      <a:gd name="T85" fmla="*/ 231 h 421"/>
                      <a:gd name="T86" fmla="*/ 150 w 321"/>
                      <a:gd name="T87" fmla="*/ 297 h 421"/>
                      <a:gd name="T88" fmla="*/ 85 w 321"/>
                      <a:gd name="T89" fmla="*/ 342 h 421"/>
                      <a:gd name="T90" fmla="*/ 50 w 321"/>
                      <a:gd name="T91" fmla="*/ 377 h 421"/>
                      <a:gd name="T92" fmla="*/ 35 w 321"/>
                      <a:gd name="T93" fmla="*/ 394 h 421"/>
                      <a:gd name="T94" fmla="*/ 28 w 321"/>
                      <a:gd name="T95" fmla="*/ 404 h 4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321" h="421">
                        <a:moveTo>
                          <a:pt x="18" y="420"/>
                        </a:moveTo>
                        <a:lnTo>
                          <a:pt x="18" y="417"/>
                        </a:lnTo>
                        <a:lnTo>
                          <a:pt x="18" y="416"/>
                        </a:lnTo>
                        <a:lnTo>
                          <a:pt x="15" y="412"/>
                        </a:lnTo>
                        <a:lnTo>
                          <a:pt x="9" y="405"/>
                        </a:lnTo>
                        <a:lnTo>
                          <a:pt x="5" y="400"/>
                        </a:lnTo>
                        <a:lnTo>
                          <a:pt x="1" y="394"/>
                        </a:lnTo>
                        <a:lnTo>
                          <a:pt x="0" y="390"/>
                        </a:lnTo>
                        <a:lnTo>
                          <a:pt x="0" y="377"/>
                        </a:lnTo>
                        <a:lnTo>
                          <a:pt x="0" y="352"/>
                        </a:lnTo>
                        <a:lnTo>
                          <a:pt x="0" y="326"/>
                        </a:lnTo>
                        <a:lnTo>
                          <a:pt x="0" y="300"/>
                        </a:lnTo>
                        <a:lnTo>
                          <a:pt x="0" y="288"/>
                        </a:lnTo>
                        <a:lnTo>
                          <a:pt x="0" y="282"/>
                        </a:lnTo>
                        <a:lnTo>
                          <a:pt x="1" y="281"/>
                        </a:lnTo>
                        <a:lnTo>
                          <a:pt x="5" y="277"/>
                        </a:lnTo>
                        <a:lnTo>
                          <a:pt x="12" y="270"/>
                        </a:lnTo>
                        <a:lnTo>
                          <a:pt x="20" y="259"/>
                        </a:lnTo>
                        <a:lnTo>
                          <a:pt x="25" y="252"/>
                        </a:lnTo>
                        <a:lnTo>
                          <a:pt x="29" y="247"/>
                        </a:lnTo>
                        <a:lnTo>
                          <a:pt x="29" y="245"/>
                        </a:lnTo>
                        <a:lnTo>
                          <a:pt x="33" y="242"/>
                        </a:lnTo>
                        <a:lnTo>
                          <a:pt x="39" y="240"/>
                        </a:lnTo>
                        <a:lnTo>
                          <a:pt x="43" y="240"/>
                        </a:lnTo>
                        <a:lnTo>
                          <a:pt x="56" y="237"/>
                        </a:lnTo>
                        <a:lnTo>
                          <a:pt x="59" y="236"/>
                        </a:lnTo>
                        <a:lnTo>
                          <a:pt x="60" y="235"/>
                        </a:lnTo>
                        <a:lnTo>
                          <a:pt x="61" y="232"/>
                        </a:lnTo>
                        <a:lnTo>
                          <a:pt x="63" y="229"/>
                        </a:lnTo>
                        <a:lnTo>
                          <a:pt x="67" y="226"/>
                        </a:lnTo>
                        <a:lnTo>
                          <a:pt x="73" y="223"/>
                        </a:lnTo>
                        <a:lnTo>
                          <a:pt x="79" y="220"/>
                        </a:lnTo>
                        <a:lnTo>
                          <a:pt x="81" y="220"/>
                        </a:lnTo>
                        <a:lnTo>
                          <a:pt x="88" y="218"/>
                        </a:lnTo>
                        <a:lnTo>
                          <a:pt x="90" y="218"/>
                        </a:lnTo>
                        <a:lnTo>
                          <a:pt x="93" y="217"/>
                        </a:lnTo>
                        <a:lnTo>
                          <a:pt x="94" y="217"/>
                        </a:lnTo>
                        <a:lnTo>
                          <a:pt x="104" y="218"/>
                        </a:lnTo>
                        <a:lnTo>
                          <a:pt x="113" y="218"/>
                        </a:lnTo>
                        <a:lnTo>
                          <a:pt x="122" y="218"/>
                        </a:lnTo>
                        <a:lnTo>
                          <a:pt x="122" y="218"/>
                        </a:lnTo>
                        <a:lnTo>
                          <a:pt x="128" y="212"/>
                        </a:lnTo>
                        <a:lnTo>
                          <a:pt x="138" y="201"/>
                        </a:lnTo>
                        <a:lnTo>
                          <a:pt x="144" y="195"/>
                        </a:lnTo>
                        <a:lnTo>
                          <a:pt x="153" y="185"/>
                        </a:lnTo>
                        <a:lnTo>
                          <a:pt x="160" y="177"/>
                        </a:lnTo>
                        <a:lnTo>
                          <a:pt x="167" y="169"/>
                        </a:lnTo>
                        <a:lnTo>
                          <a:pt x="176" y="162"/>
                        </a:lnTo>
                        <a:lnTo>
                          <a:pt x="185" y="153"/>
                        </a:lnTo>
                        <a:lnTo>
                          <a:pt x="190" y="148"/>
                        </a:lnTo>
                        <a:lnTo>
                          <a:pt x="199" y="139"/>
                        </a:lnTo>
                        <a:lnTo>
                          <a:pt x="208" y="131"/>
                        </a:lnTo>
                        <a:lnTo>
                          <a:pt x="215" y="124"/>
                        </a:lnTo>
                        <a:lnTo>
                          <a:pt x="205" y="124"/>
                        </a:lnTo>
                        <a:lnTo>
                          <a:pt x="195" y="124"/>
                        </a:lnTo>
                        <a:lnTo>
                          <a:pt x="185" y="124"/>
                        </a:lnTo>
                        <a:lnTo>
                          <a:pt x="183" y="123"/>
                        </a:lnTo>
                        <a:lnTo>
                          <a:pt x="175" y="120"/>
                        </a:lnTo>
                        <a:lnTo>
                          <a:pt x="164" y="116"/>
                        </a:lnTo>
                        <a:lnTo>
                          <a:pt x="150" y="112"/>
                        </a:lnTo>
                        <a:lnTo>
                          <a:pt x="141" y="109"/>
                        </a:lnTo>
                        <a:lnTo>
                          <a:pt x="131" y="105"/>
                        </a:lnTo>
                        <a:lnTo>
                          <a:pt x="121" y="102"/>
                        </a:lnTo>
                        <a:lnTo>
                          <a:pt x="113" y="99"/>
                        </a:lnTo>
                        <a:lnTo>
                          <a:pt x="103" y="96"/>
                        </a:lnTo>
                        <a:lnTo>
                          <a:pt x="94" y="93"/>
                        </a:lnTo>
                        <a:lnTo>
                          <a:pt x="93" y="93"/>
                        </a:lnTo>
                        <a:lnTo>
                          <a:pt x="88" y="88"/>
                        </a:lnTo>
                        <a:lnTo>
                          <a:pt x="82" y="82"/>
                        </a:lnTo>
                        <a:lnTo>
                          <a:pt x="81" y="82"/>
                        </a:lnTo>
                        <a:lnTo>
                          <a:pt x="78" y="81"/>
                        </a:lnTo>
                        <a:lnTo>
                          <a:pt x="75" y="78"/>
                        </a:lnTo>
                        <a:lnTo>
                          <a:pt x="72" y="74"/>
                        </a:lnTo>
                        <a:lnTo>
                          <a:pt x="70" y="69"/>
                        </a:lnTo>
                        <a:lnTo>
                          <a:pt x="68" y="66"/>
                        </a:lnTo>
                        <a:lnTo>
                          <a:pt x="65" y="64"/>
                        </a:lnTo>
                        <a:lnTo>
                          <a:pt x="63" y="61"/>
                        </a:lnTo>
                        <a:lnTo>
                          <a:pt x="60" y="58"/>
                        </a:lnTo>
                        <a:lnTo>
                          <a:pt x="58" y="56"/>
                        </a:lnTo>
                        <a:lnTo>
                          <a:pt x="57" y="54"/>
                        </a:lnTo>
                        <a:lnTo>
                          <a:pt x="56" y="50"/>
                        </a:lnTo>
                        <a:lnTo>
                          <a:pt x="54" y="47"/>
                        </a:lnTo>
                        <a:lnTo>
                          <a:pt x="52" y="44"/>
                        </a:lnTo>
                        <a:lnTo>
                          <a:pt x="52" y="43"/>
                        </a:lnTo>
                        <a:lnTo>
                          <a:pt x="52" y="43"/>
                        </a:lnTo>
                        <a:lnTo>
                          <a:pt x="56" y="37"/>
                        </a:lnTo>
                        <a:lnTo>
                          <a:pt x="57" y="36"/>
                        </a:lnTo>
                        <a:lnTo>
                          <a:pt x="59" y="34"/>
                        </a:lnTo>
                        <a:lnTo>
                          <a:pt x="60" y="32"/>
                        </a:lnTo>
                        <a:lnTo>
                          <a:pt x="61" y="31"/>
                        </a:lnTo>
                        <a:lnTo>
                          <a:pt x="64" y="25"/>
                        </a:lnTo>
                        <a:lnTo>
                          <a:pt x="68" y="20"/>
                        </a:lnTo>
                        <a:lnTo>
                          <a:pt x="70" y="15"/>
                        </a:lnTo>
                        <a:lnTo>
                          <a:pt x="76" y="20"/>
                        </a:lnTo>
                        <a:lnTo>
                          <a:pt x="82" y="30"/>
                        </a:lnTo>
                        <a:lnTo>
                          <a:pt x="89" y="37"/>
                        </a:lnTo>
                        <a:lnTo>
                          <a:pt x="98" y="45"/>
                        </a:lnTo>
                        <a:lnTo>
                          <a:pt x="102" y="47"/>
                        </a:lnTo>
                        <a:lnTo>
                          <a:pt x="105" y="48"/>
                        </a:lnTo>
                        <a:lnTo>
                          <a:pt x="122" y="48"/>
                        </a:lnTo>
                        <a:lnTo>
                          <a:pt x="135" y="42"/>
                        </a:lnTo>
                        <a:lnTo>
                          <a:pt x="145" y="37"/>
                        </a:lnTo>
                        <a:lnTo>
                          <a:pt x="149" y="36"/>
                        </a:lnTo>
                        <a:lnTo>
                          <a:pt x="155" y="37"/>
                        </a:lnTo>
                        <a:lnTo>
                          <a:pt x="163" y="37"/>
                        </a:lnTo>
                        <a:lnTo>
                          <a:pt x="169" y="39"/>
                        </a:lnTo>
                        <a:lnTo>
                          <a:pt x="172" y="38"/>
                        </a:lnTo>
                        <a:lnTo>
                          <a:pt x="185" y="33"/>
                        </a:lnTo>
                        <a:lnTo>
                          <a:pt x="193" y="27"/>
                        </a:lnTo>
                        <a:lnTo>
                          <a:pt x="198" y="26"/>
                        </a:lnTo>
                        <a:lnTo>
                          <a:pt x="200" y="25"/>
                        </a:lnTo>
                        <a:lnTo>
                          <a:pt x="207" y="27"/>
                        </a:lnTo>
                        <a:lnTo>
                          <a:pt x="217" y="26"/>
                        </a:lnTo>
                        <a:lnTo>
                          <a:pt x="229" y="22"/>
                        </a:lnTo>
                        <a:lnTo>
                          <a:pt x="234" y="21"/>
                        </a:lnTo>
                        <a:lnTo>
                          <a:pt x="237" y="21"/>
                        </a:lnTo>
                        <a:lnTo>
                          <a:pt x="244" y="23"/>
                        </a:lnTo>
                        <a:lnTo>
                          <a:pt x="245" y="23"/>
                        </a:lnTo>
                        <a:lnTo>
                          <a:pt x="249" y="23"/>
                        </a:lnTo>
                        <a:lnTo>
                          <a:pt x="259" y="20"/>
                        </a:lnTo>
                        <a:lnTo>
                          <a:pt x="267" y="17"/>
                        </a:lnTo>
                        <a:lnTo>
                          <a:pt x="281" y="14"/>
                        </a:lnTo>
                        <a:lnTo>
                          <a:pt x="292" y="8"/>
                        </a:lnTo>
                        <a:lnTo>
                          <a:pt x="293" y="6"/>
                        </a:lnTo>
                        <a:lnTo>
                          <a:pt x="297" y="1"/>
                        </a:lnTo>
                        <a:lnTo>
                          <a:pt x="302" y="0"/>
                        </a:lnTo>
                        <a:lnTo>
                          <a:pt x="314" y="5"/>
                        </a:lnTo>
                        <a:lnTo>
                          <a:pt x="316" y="5"/>
                        </a:lnTo>
                        <a:lnTo>
                          <a:pt x="315" y="8"/>
                        </a:lnTo>
                        <a:lnTo>
                          <a:pt x="315" y="10"/>
                        </a:lnTo>
                        <a:lnTo>
                          <a:pt x="312" y="15"/>
                        </a:lnTo>
                        <a:lnTo>
                          <a:pt x="311" y="20"/>
                        </a:lnTo>
                        <a:lnTo>
                          <a:pt x="312" y="28"/>
                        </a:lnTo>
                        <a:lnTo>
                          <a:pt x="312" y="42"/>
                        </a:lnTo>
                        <a:lnTo>
                          <a:pt x="312" y="43"/>
                        </a:lnTo>
                        <a:lnTo>
                          <a:pt x="311" y="45"/>
                        </a:lnTo>
                        <a:lnTo>
                          <a:pt x="311" y="47"/>
                        </a:lnTo>
                        <a:lnTo>
                          <a:pt x="309" y="47"/>
                        </a:lnTo>
                        <a:lnTo>
                          <a:pt x="309" y="48"/>
                        </a:lnTo>
                        <a:lnTo>
                          <a:pt x="310" y="48"/>
                        </a:lnTo>
                        <a:lnTo>
                          <a:pt x="314" y="47"/>
                        </a:lnTo>
                        <a:lnTo>
                          <a:pt x="314" y="45"/>
                        </a:lnTo>
                        <a:lnTo>
                          <a:pt x="314" y="45"/>
                        </a:lnTo>
                        <a:lnTo>
                          <a:pt x="317" y="47"/>
                        </a:lnTo>
                        <a:lnTo>
                          <a:pt x="319" y="47"/>
                        </a:lnTo>
                        <a:lnTo>
                          <a:pt x="320" y="49"/>
                        </a:lnTo>
                        <a:lnTo>
                          <a:pt x="320" y="50"/>
                        </a:lnTo>
                        <a:lnTo>
                          <a:pt x="316" y="50"/>
                        </a:lnTo>
                        <a:lnTo>
                          <a:pt x="314" y="48"/>
                        </a:lnTo>
                        <a:lnTo>
                          <a:pt x="309" y="50"/>
                        </a:lnTo>
                        <a:lnTo>
                          <a:pt x="306" y="51"/>
                        </a:lnTo>
                        <a:lnTo>
                          <a:pt x="305" y="54"/>
                        </a:lnTo>
                        <a:lnTo>
                          <a:pt x="304" y="64"/>
                        </a:lnTo>
                        <a:lnTo>
                          <a:pt x="303" y="71"/>
                        </a:lnTo>
                        <a:lnTo>
                          <a:pt x="303" y="80"/>
                        </a:lnTo>
                        <a:lnTo>
                          <a:pt x="298" y="85"/>
                        </a:lnTo>
                        <a:lnTo>
                          <a:pt x="297" y="89"/>
                        </a:lnTo>
                        <a:lnTo>
                          <a:pt x="291" y="97"/>
                        </a:lnTo>
                        <a:lnTo>
                          <a:pt x="287" y="105"/>
                        </a:lnTo>
                        <a:lnTo>
                          <a:pt x="286" y="108"/>
                        </a:lnTo>
                        <a:lnTo>
                          <a:pt x="281" y="117"/>
                        </a:lnTo>
                        <a:lnTo>
                          <a:pt x="273" y="125"/>
                        </a:lnTo>
                        <a:lnTo>
                          <a:pt x="270" y="134"/>
                        </a:lnTo>
                        <a:lnTo>
                          <a:pt x="267" y="140"/>
                        </a:lnTo>
                        <a:lnTo>
                          <a:pt x="264" y="145"/>
                        </a:lnTo>
                        <a:lnTo>
                          <a:pt x="257" y="155"/>
                        </a:lnTo>
                        <a:lnTo>
                          <a:pt x="254" y="161"/>
                        </a:lnTo>
                        <a:lnTo>
                          <a:pt x="250" y="173"/>
                        </a:lnTo>
                        <a:lnTo>
                          <a:pt x="248" y="179"/>
                        </a:lnTo>
                        <a:lnTo>
                          <a:pt x="236" y="201"/>
                        </a:lnTo>
                        <a:lnTo>
                          <a:pt x="223" y="217"/>
                        </a:lnTo>
                        <a:lnTo>
                          <a:pt x="215" y="231"/>
                        </a:lnTo>
                        <a:lnTo>
                          <a:pt x="201" y="247"/>
                        </a:lnTo>
                        <a:lnTo>
                          <a:pt x="182" y="268"/>
                        </a:lnTo>
                        <a:lnTo>
                          <a:pt x="156" y="292"/>
                        </a:lnTo>
                        <a:lnTo>
                          <a:pt x="150" y="297"/>
                        </a:lnTo>
                        <a:lnTo>
                          <a:pt x="122" y="313"/>
                        </a:lnTo>
                        <a:lnTo>
                          <a:pt x="104" y="325"/>
                        </a:lnTo>
                        <a:lnTo>
                          <a:pt x="95" y="334"/>
                        </a:lnTo>
                        <a:lnTo>
                          <a:pt x="85" y="342"/>
                        </a:lnTo>
                        <a:lnTo>
                          <a:pt x="77" y="349"/>
                        </a:lnTo>
                        <a:lnTo>
                          <a:pt x="54" y="373"/>
                        </a:lnTo>
                        <a:lnTo>
                          <a:pt x="51" y="376"/>
                        </a:lnTo>
                        <a:lnTo>
                          <a:pt x="50" y="377"/>
                        </a:lnTo>
                        <a:lnTo>
                          <a:pt x="46" y="382"/>
                        </a:lnTo>
                        <a:lnTo>
                          <a:pt x="45" y="383"/>
                        </a:lnTo>
                        <a:lnTo>
                          <a:pt x="39" y="390"/>
                        </a:lnTo>
                        <a:lnTo>
                          <a:pt x="35" y="394"/>
                        </a:lnTo>
                        <a:lnTo>
                          <a:pt x="32" y="398"/>
                        </a:lnTo>
                        <a:lnTo>
                          <a:pt x="30" y="400"/>
                        </a:lnTo>
                        <a:lnTo>
                          <a:pt x="29" y="403"/>
                        </a:lnTo>
                        <a:lnTo>
                          <a:pt x="28" y="404"/>
                        </a:lnTo>
                        <a:lnTo>
                          <a:pt x="24" y="412"/>
                        </a:lnTo>
                        <a:lnTo>
                          <a:pt x="21" y="416"/>
                        </a:lnTo>
                        <a:lnTo>
                          <a:pt x="18" y="42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599" name="Freeform 1122">
                    <a:extLst>
                      <a:ext uri="{FF2B5EF4-FFF2-40B4-BE49-F238E27FC236}">
                        <a16:creationId xmlns:a16="http://schemas.microsoft.com/office/drawing/2014/main" id="{227597D0-4AED-D3E1-20B0-AEE8349C242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566696" y="9434188"/>
                    <a:ext cx="428449" cy="335067"/>
                  </a:xfrm>
                  <a:custGeom>
                    <a:avLst/>
                    <a:gdLst>
                      <a:gd name="T0" fmla="*/ 298 w 342"/>
                      <a:gd name="T1" fmla="*/ 85 h 270"/>
                      <a:gd name="T2" fmla="*/ 305 w 342"/>
                      <a:gd name="T3" fmla="*/ 85 h 270"/>
                      <a:gd name="T4" fmla="*/ 305 w 342"/>
                      <a:gd name="T5" fmla="*/ 113 h 270"/>
                      <a:gd name="T6" fmla="*/ 288 w 342"/>
                      <a:gd name="T7" fmla="*/ 117 h 270"/>
                      <a:gd name="T8" fmla="*/ 272 w 342"/>
                      <a:gd name="T9" fmla="*/ 132 h 270"/>
                      <a:gd name="T10" fmla="*/ 287 w 342"/>
                      <a:gd name="T11" fmla="*/ 140 h 270"/>
                      <a:gd name="T12" fmla="*/ 303 w 342"/>
                      <a:gd name="T13" fmla="*/ 152 h 270"/>
                      <a:gd name="T14" fmla="*/ 322 w 342"/>
                      <a:gd name="T15" fmla="*/ 170 h 270"/>
                      <a:gd name="T16" fmla="*/ 332 w 342"/>
                      <a:gd name="T17" fmla="*/ 196 h 270"/>
                      <a:gd name="T18" fmla="*/ 335 w 342"/>
                      <a:gd name="T19" fmla="*/ 213 h 270"/>
                      <a:gd name="T20" fmla="*/ 294 w 342"/>
                      <a:gd name="T21" fmla="*/ 254 h 270"/>
                      <a:gd name="T22" fmla="*/ 271 w 342"/>
                      <a:gd name="T23" fmla="*/ 257 h 270"/>
                      <a:gd name="T24" fmla="*/ 248 w 342"/>
                      <a:gd name="T25" fmla="*/ 264 h 270"/>
                      <a:gd name="T26" fmla="*/ 239 w 342"/>
                      <a:gd name="T27" fmla="*/ 265 h 270"/>
                      <a:gd name="T28" fmla="*/ 224 w 342"/>
                      <a:gd name="T29" fmla="*/ 263 h 270"/>
                      <a:gd name="T30" fmla="*/ 206 w 342"/>
                      <a:gd name="T31" fmla="*/ 267 h 270"/>
                      <a:gd name="T32" fmla="*/ 199 w 342"/>
                      <a:gd name="T33" fmla="*/ 264 h 270"/>
                      <a:gd name="T34" fmla="*/ 192 w 342"/>
                      <a:gd name="T35" fmla="*/ 257 h 270"/>
                      <a:gd name="T36" fmla="*/ 169 w 342"/>
                      <a:gd name="T37" fmla="*/ 235 h 270"/>
                      <a:gd name="T38" fmla="*/ 151 w 342"/>
                      <a:gd name="T39" fmla="*/ 239 h 270"/>
                      <a:gd name="T40" fmla="*/ 129 w 342"/>
                      <a:gd name="T41" fmla="*/ 243 h 270"/>
                      <a:gd name="T42" fmla="*/ 118 w 342"/>
                      <a:gd name="T43" fmla="*/ 237 h 270"/>
                      <a:gd name="T44" fmla="*/ 108 w 342"/>
                      <a:gd name="T45" fmla="*/ 227 h 270"/>
                      <a:gd name="T46" fmla="*/ 94 w 342"/>
                      <a:gd name="T47" fmla="*/ 209 h 270"/>
                      <a:gd name="T48" fmla="*/ 86 w 342"/>
                      <a:gd name="T49" fmla="*/ 196 h 270"/>
                      <a:gd name="T50" fmla="*/ 70 w 342"/>
                      <a:gd name="T51" fmla="*/ 183 h 270"/>
                      <a:gd name="T52" fmla="*/ 62 w 342"/>
                      <a:gd name="T53" fmla="*/ 168 h 270"/>
                      <a:gd name="T54" fmla="*/ 35 w 342"/>
                      <a:gd name="T55" fmla="*/ 148 h 270"/>
                      <a:gd name="T56" fmla="*/ 26 w 342"/>
                      <a:gd name="T57" fmla="*/ 132 h 270"/>
                      <a:gd name="T58" fmla="*/ 2 w 342"/>
                      <a:gd name="T59" fmla="*/ 119 h 270"/>
                      <a:gd name="T60" fmla="*/ 2 w 342"/>
                      <a:gd name="T61" fmla="*/ 107 h 270"/>
                      <a:gd name="T62" fmla="*/ 15 w 342"/>
                      <a:gd name="T63" fmla="*/ 94 h 270"/>
                      <a:gd name="T64" fmla="*/ 20 w 342"/>
                      <a:gd name="T65" fmla="*/ 84 h 270"/>
                      <a:gd name="T66" fmla="*/ 26 w 342"/>
                      <a:gd name="T67" fmla="*/ 65 h 270"/>
                      <a:gd name="T68" fmla="*/ 35 w 342"/>
                      <a:gd name="T69" fmla="*/ 59 h 270"/>
                      <a:gd name="T70" fmla="*/ 55 w 342"/>
                      <a:gd name="T71" fmla="*/ 63 h 270"/>
                      <a:gd name="T72" fmla="*/ 77 w 342"/>
                      <a:gd name="T73" fmla="*/ 85 h 270"/>
                      <a:gd name="T74" fmla="*/ 114 w 342"/>
                      <a:gd name="T75" fmla="*/ 81 h 270"/>
                      <a:gd name="T76" fmla="*/ 147 w 342"/>
                      <a:gd name="T77" fmla="*/ 83 h 270"/>
                      <a:gd name="T78" fmla="*/ 163 w 342"/>
                      <a:gd name="T79" fmla="*/ 76 h 270"/>
                      <a:gd name="T80" fmla="*/ 178 w 342"/>
                      <a:gd name="T81" fmla="*/ 61 h 270"/>
                      <a:gd name="T82" fmla="*/ 203 w 342"/>
                      <a:gd name="T83" fmla="*/ 77 h 270"/>
                      <a:gd name="T84" fmla="*/ 217 w 342"/>
                      <a:gd name="T85" fmla="*/ 75 h 270"/>
                      <a:gd name="T86" fmla="*/ 239 w 342"/>
                      <a:gd name="T87" fmla="*/ 48 h 270"/>
                      <a:gd name="T88" fmla="*/ 251 w 342"/>
                      <a:gd name="T89" fmla="*/ 25 h 270"/>
                      <a:gd name="T90" fmla="*/ 243 w 342"/>
                      <a:gd name="T91" fmla="*/ 6 h 270"/>
                      <a:gd name="T92" fmla="*/ 262 w 342"/>
                      <a:gd name="T93" fmla="*/ 2 h 270"/>
                      <a:gd name="T94" fmla="*/ 262 w 342"/>
                      <a:gd name="T95" fmla="*/ 0 h 270"/>
                      <a:gd name="T96" fmla="*/ 275 w 342"/>
                      <a:gd name="T97" fmla="*/ 12 h 270"/>
                      <a:gd name="T98" fmla="*/ 273 w 342"/>
                      <a:gd name="T99" fmla="*/ 19 h 270"/>
                      <a:gd name="T100" fmla="*/ 276 w 342"/>
                      <a:gd name="T101" fmla="*/ 45 h 270"/>
                      <a:gd name="T102" fmla="*/ 283 w 342"/>
                      <a:gd name="T103" fmla="*/ 49 h 270"/>
                      <a:gd name="T104" fmla="*/ 301 w 342"/>
                      <a:gd name="T105" fmla="*/ 68 h 270"/>
                      <a:gd name="T106" fmla="*/ 301 w 342"/>
                      <a:gd name="T107" fmla="*/ 73 h 2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</a:cxnLst>
                    <a:rect l="0" t="0" r="r" b="b"/>
                    <a:pathLst>
                      <a:path w="342" h="270">
                        <a:moveTo>
                          <a:pt x="301" y="74"/>
                        </a:moveTo>
                        <a:lnTo>
                          <a:pt x="298" y="77"/>
                        </a:lnTo>
                        <a:lnTo>
                          <a:pt x="298" y="80"/>
                        </a:lnTo>
                        <a:lnTo>
                          <a:pt x="298" y="83"/>
                        </a:lnTo>
                        <a:lnTo>
                          <a:pt x="298" y="84"/>
                        </a:lnTo>
                        <a:lnTo>
                          <a:pt x="298" y="85"/>
                        </a:lnTo>
                        <a:lnTo>
                          <a:pt x="298" y="85"/>
                        </a:lnTo>
                        <a:lnTo>
                          <a:pt x="298" y="85"/>
                        </a:lnTo>
                        <a:lnTo>
                          <a:pt x="298" y="85"/>
                        </a:lnTo>
                        <a:lnTo>
                          <a:pt x="298" y="85"/>
                        </a:lnTo>
                        <a:lnTo>
                          <a:pt x="305" y="85"/>
                        </a:lnTo>
                        <a:lnTo>
                          <a:pt x="305" y="85"/>
                        </a:lnTo>
                        <a:lnTo>
                          <a:pt x="305" y="87"/>
                        </a:lnTo>
                        <a:lnTo>
                          <a:pt x="305" y="93"/>
                        </a:lnTo>
                        <a:lnTo>
                          <a:pt x="305" y="98"/>
                        </a:lnTo>
                        <a:lnTo>
                          <a:pt x="305" y="107"/>
                        </a:lnTo>
                        <a:lnTo>
                          <a:pt x="305" y="110"/>
                        </a:lnTo>
                        <a:lnTo>
                          <a:pt x="305" y="113"/>
                        </a:lnTo>
                        <a:lnTo>
                          <a:pt x="304" y="113"/>
                        </a:lnTo>
                        <a:lnTo>
                          <a:pt x="303" y="115"/>
                        </a:lnTo>
                        <a:lnTo>
                          <a:pt x="300" y="117"/>
                        </a:lnTo>
                        <a:lnTo>
                          <a:pt x="295" y="117"/>
                        </a:lnTo>
                        <a:lnTo>
                          <a:pt x="291" y="117"/>
                        </a:lnTo>
                        <a:lnTo>
                          <a:pt x="288" y="117"/>
                        </a:lnTo>
                        <a:lnTo>
                          <a:pt x="284" y="117"/>
                        </a:lnTo>
                        <a:lnTo>
                          <a:pt x="280" y="117"/>
                        </a:lnTo>
                        <a:lnTo>
                          <a:pt x="278" y="118"/>
                        </a:lnTo>
                        <a:lnTo>
                          <a:pt x="276" y="123"/>
                        </a:lnTo>
                        <a:lnTo>
                          <a:pt x="273" y="129"/>
                        </a:lnTo>
                        <a:lnTo>
                          <a:pt x="272" y="132"/>
                        </a:lnTo>
                        <a:lnTo>
                          <a:pt x="272" y="134"/>
                        </a:lnTo>
                        <a:lnTo>
                          <a:pt x="272" y="134"/>
                        </a:lnTo>
                        <a:lnTo>
                          <a:pt x="274" y="136"/>
                        </a:lnTo>
                        <a:lnTo>
                          <a:pt x="278" y="138"/>
                        </a:lnTo>
                        <a:lnTo>
                          <a:pt x="283" y="139"/>
                        </a:lnTo>
                        <a:lnTo>
                          <a:pt x="287" y="140"/>
                        </a:lnTo>
                        <a:lnTo>
                          <a:pt x="290" y="140"/>
                        </a:lnTo>
                        <a:lnTo>
                          <a:pt x="292" y="140"/>
                        </a:lnTo>
                        <a:lnTo>
                          <a:pt x="299" y="145"/>
                        </a:lnTo>
                        <a:lnTo>
                          <a:pt x="302" y="148"/>
                        </a:lnTo>
                        <a:lnTo>
                          <a:pt x="303" y="150"/>
                        </a:lnTo>
                        <a:lnTo>
                          <a:pt x="303" y="152"/>
                        </a:lnTo>
                        <a:lnTo>
                          <a:pt x="304" y="154"/>
                        </a:lnTo>
                        <a:lnTo>
                          <a:pt x="308" y="159"/>
                        </a:lnTo>
                        <a:lnTo>
                          <a:pt x="311" y="161"/>
                        </a:lnTo>
                        <a:lnTo>
                          <a:pt x="317" y="164"/>
                        </a:lnTo>
                        <a:lnTo>
                          <a:pt x="319" y="168"/>
                        </a:lnTo>
                        <a:lnTo>
                          <a:pt x="322" y="170"/>
                        </a:lnTo>
                        <a:lnTo>
                          <a:pt x="324" y="171"/>
                        </a:lnTo>
                        <a:lnTo>
                          <a:pt x="325" y="175"/>
                        </a:lnTo>
                        <a:lnTo>
                          <a:pt x="328" y="183"/>
                        </a:lnTo>
                        <a:lnTo>
                          <a:pt x="330" y="187"/>
                        </a:lnTo>
                        <a:lnTo>
                          <a:pt x="331" y="191"/>
                        </a:lnTo>
                        <a:lnTo>
                          <a:pt x="332" y="196"/>
                        </a:lnTo>
                        <a:lnTo>
                          <a:pt x="333" y="199"/>
                        </a:lnTo>
                        <a:lnTo>
                          <a:pt x="335" y="202"/>
                        </a:lnTo>
                        <a:lnTo>
                          <a:pt x="338" y="205"/>
                        </a:lnTo>
                        <a:lnTo>
                          <a:pt x="340" y="207"/>
                        </a:lnTo>
                        <a:lnTo>
                          <a:pt x="341" y="208"/>
                        </a:lnTo>
                        <a:lnTo>
                          <a:pt x="335" y="213"/>
                        </a:lnTo>
                        <a:lnTo>
                          <a:pt x="329" y="219"/>
                        </a:lnTo>
                        <a:lnTo>
                          <a:pt x="322" y="226"/>
                        </a:lnTo>
                        <a:lnTo>
                          <a:pt x="314" y="234"/>
                        </a:lnTo>
                        <a:lnTo>
                          <a:pt x="308" y="240"/>
                        </a:lnTo>
                        <a:lnTo>
                          <a:pt x="302" y="246"/>
                        </a:lnTo>
                        <a:lnTo>
                          <a:pt x="294" y="254"/>
                        </a:lnTo>
                        <a:lnTo>
                          <a:pt x="289" y="259"/>
                        </a:lnTo>
                        <a:lnTo>
                          <a:pt x="288" y="260"/>
                        </a:lnTo>
                        <a:lnTo>
                          <a:pt x="286" y="260"/>
                        </a:lnTo>
                        <a:lnTo>
                          <a:pt x="281" y="260"/>
                        </a:lnTo>
                        <a:lnTo>
                          <a:pt x="276" y="260"/>
                        </a:lnTo>
                        <a:lnTo>
                          <a:pt x="271" y="257"/>
                        </a:lnTo>
                        <a:lnTo>
                          <a:pt x="266" y="259"/>
                        </a:lnTo>
                        <a:lnTo>
                          <a:pt x="263" y="260"/>
                        </a:lnTo>
                        <a:lnTo>
                          <a:pt x="261" y="260"/>
                        </a:lnTo>
                        <a:lnTo>
                          <a:pt x="257" y="261"/>
                        </a:lnTo>
                        <a:lnTo>
                          <a:pt x="251" y="262"/>
                        </a:lnTo>
                        <a:lnTo>
                          <a:pt x="248" y="264"/>
                        </a:lnTo>
                        <a:lnTo>
                          <a:pt x="246" y="265"/>
                        </a:lnTo>
                        <a:lnTo>
                          <a:pt x="245" y="268"/>
                        </a:lnTo>
                        <a:lnTo>
                          <a:pt x="245" y="268"/>
                        </a:lnTo>
                        <a:lnTo>
                          <a:pt x="244" y="268"/>
                        </a:lnTo>
                        <a:lnTo>
                          <a:pt x="242" y="267"/>
                        </a:lnTo>
                        <a:lnTo>
                          <a:pt x="239" y="265"/>
                        </a:lnTo>
                        <a:lnTo>
                          <a:pt x="237" y="262"/>
                        </a:lnTo>
                        <a:lnTo>
                          <a:pt x="235" y="260"/>
                        </a:lnTo>
                        <a:lnTo>
                          <a:pt x="234" y="259"/>
                        </a:lnTo>
                        <a:lnTo>
                          <a:pt x="229" y="262"/>
                        </a:lnTo>
                        <a:lnTo>
                          <a:pt x="227" y="263"/>
                        </a:lnTo>
                        <a:lnTo>
                          <a:pt x="224" y="263"/>
                        </a:lnTo>
                        <a:lnTo>
                          <a:pt x="221" y="261"/>
                        </a:lnTo>
                        <a:lnTo>
                          <a:pt x="216" y="260"/>
                        </a:lnTo>
                        <a:lnTo>
                          <a:pt x="215" y="260"/>
                        </a:lnTo>
                        <a:lnTo>
                          <a:pt x="211" y="262"/>
                        </a:lnTo>
                        <a:lnTo>
                          <a:pt x="208" y="264"/>
                        </a:lnTo>
                        <a:lnTo>
                          <a:pt x="206" y="267"/>
                        </a:lnTo>
                        <a:lnTo>
                          <a:pt x="205" y="269"/>
                        </a:lnTo>
                        <a:lnTo>
                          <a:pt x="204" y="267"/>
                        </a:lnTo>
                        <a:lnTo>
                          <a:pt x="204" y="266"/>
                        </a:lnTo>
                        <a:lnTo>
                          <a:pt x="203" y="264"/>
                        </a:lnTo>
                        <a:lnTo>
                          <a:pt x="200" y="264"/>
                        </a:lnTo>
                        <a:lnTo>
                          <a:pt x="199" y="264"/>
                        </a:lnTo>
                        <a:lnTo>
                          <a:pt x="198" y="264"/>
                        </a:lnTo>
                        <a:lnTo>
                          <a:pt x="196" y="263"/>
                        </a:lnTo>
                        <a:lnTo>
                          <a:pt x="196" y="262"/>
                        </a:lnTo>
                        <a:lnTo>
                          <a:pt x="196" y="260"/>
                        </a:lnTo>
                        <a:lnTo>
                          <a:pt x="195" y="258"/>
                        </a:lnTo>
                        <a:lnTo>
                          <a:pt x="192" y="257"/>
                        </a:lnTo>
                        <a:lnTo>
                          <a:pt x="185" y="254"/>
                        </a:lnTo>
                        <a:lnTo>
                          <a:pt x="180" y="247"/>
                        </a:lnTo>
                        <a:lnTo>
                          <a:pt x="177" y="245"/>
                        </a:lnTo>
                        <a:lnTo>
                          <a:pt x="176" y="243"/>
                        </a:lnTo>
                        <a:lnTo>
                          <a:pt x="172" y="238"/>
                        </a:lnTo>
                        <a:lnTo>
                          <a:pt x="169" y="235"/>
                        </a:lnTo>
                        <a:lnTo>
                          <a:pt x="166" y="233"/>
                        </a:lnTo>
                        <a:lnTo>
                          <a:pt x="163" y="234"/>
                        </a:lnTo>
                        <a:lnTo>
                          <a:pt x="160" y="238"/>
                        </a:lnTo>
                        <a:lnTo>
                          <a:pt x="155" y="241"/>
                        </a:lnTo>
                        <a:lnTo>
                          <a:pt x="153" y="241"/>
                        </a:lnTo>
                        <a:lnTo>
                          <a:pt x="151" y="239"/>
                        </a:lnTo>
                        <a:lnTo>
                          <a:pt x="147" y="238"/>
                        </a:lnTo>
                        <a:lnTo>
                          <a:pt x="140" y="238"/>
                        </a:lnTo>
                        <a:lnTo>
                          <a:pt x="138" y="239"/>
                        </a:lnTo>
                        <a:lnTo>
                          <a:pt x="134" y="242"/>
                        </a:lnTo>
                        <a:lnTo>
                          <a:pt x="131" y="243"/>
                        </a:lnTo>
                        <a:lnTo>
                          <a:pt x="129" y="243"/>
                        </a:lnTo>
                        <a:lnTo>
                          <a:pt x="128" y="243"/>
                        </a:lnTo>
                        <a:lnTo>
                          <a:pt x="125" y="243"/>
                        </a:lnTo>
                        <a:lnTo>
                          <a:pt x="124" y="243"/>
                        </a:lnTo>
                        <a:lnTo>
                          <a:pt x="120" y="240"/>
                        </a:lnTo>
                        <a:lnTo>
                          <a:pt x="119" y="238"/>
                        </a:lnTo>
                        <a:lnTo>
                          <a:pt x="118" y="237"/>
                        </a:lnTo>
                        <a:lnTo>
                          <a:pt x="116" y="236"/>
                        </a:lnTo>
                        <a:lnTo>
                          <a:pt x="113" y="234"/>
                        </a:lnTo>
                        <a:lnTo>
                          <a:pt x="111" y="233"/>
                        </a:lnTo>
                        <a:lnTo>
                          <a:pt x="111" y="232"/>
                        </a:lnTo>
                        <a:lnTo>
                          <a:pt x="109" y="229"/>
                        </a:lnTo>
                        <a:lnTo>
                          <a:pt x="108" y="227"/>
                        </a:lnTo>
                        <a:lnTo>
                          <a:pt x="102" y="223"/>
                        </a:lnTo>
                        <a:lnTo>
                          <a:pt x="101" y="221"/>
                        </a:lnTo>
                        <a:lnTo>
                          <a:pt x="100" y="219"/>
                        </a:lnTo>
                        <a:lnTo>
                          <a:pt x="98" y="217"/>
                        </a:lnTo>
                        <a:lnTo>
                          <a:pt x="95" y="214"/>
                        </a:lnTo>
                        <a:lnTo>
                          <a:pt x="94" y="209"/>
                        </a:lnTo>
                        <a:lnTo>
                          <a:pt x="94" y="205"/>
                        </a:lnTo>
                        <a:lnTo>
                          <a:pt x="94" y="204"/>
                        </a:lnTo>
                        <a:lnTo>
                          <a:pt x="93" y="201"/>
                        </a:lnTo>
                        <a:lnTo>
                          <a:pt x="92" y="200"/>
                        </a:lnTo>
                        <a:lnTo>
                          <a:pt x="90" y="199"/>
                        </a:lnTo>
                        <a:lnTo>
                          <a:pt x="86" y="196"/>
                        </a:lnTo>
                        <a:lnTo>
                          <a:pt x="81" y="194"/>
                        </a:lnTo>
                        <a:lnTo>
                          <a:pt x="79" y="192"/>
                        </a:lnTo>
                        <a:lnTo>
                          <a:pt x="75" y="191"/>
                        </a:lnTo>
                        <a:lnTo>
                          <a:pt x="72" y="190"/>
                        </a:lnTo>
                        <a:lnTo>
                          <a:pt x="70" y="186"/>
                        </a:lnTo>
                        <a:lnTo>
                          <a:pt x="70" y="183"/>
                        </a:lnTo>
                        <a:lnTo>
                          <a:pt x="67" y="181"/>
                        </a:lnTo>
                        <a:lnTo>
                          <a:pt x="67" y="180"/>
                        </a:lnTo>
                        <a:lnTo>
                          <a:pt x="66" y="178"/>
                        </a:lnTo>
                        <a:lnTo>
                          <a:pt x="68" y="172"/>
                        </a:lnTo>
                        <a:lnTo>
                          <a:pt x="66" y="170"/>
                        </a:lnTo>
                        <a:lnTo>
                          <a:pt x="62" y="168"/>
                        </a:lnTo>
                        <a:lnTo>
                          <a:pt x="59" y="165"/>
                        </a:lnTo>
                        <a:lnTo>
                          <a:pt x="58" y="162"/>
                        </a:lnTo>
                        <a:lnTo>
                          <a:pt x="53" y="159"/>
                        </a:lnTo>
                        <a:lnTo>
                          <a:pt x="43" y="154"/>
                        </a:lnTo>
                        <a:lnTo>
                          <a:pt x="38" y="151"/>
                        </a:lnTo>
                        <a:lnTo>
                          <a:pt x="35" y="148"/>
                        </a:lnTo>
                        <a:lnTo>
                          <a:pt x="32" y="145"/>
                        </a:lnTo>
                        <a:lnTo>
                          <a:pt x="32" y="144"/>
                        </a:lnTo>
                        <a:lnTo>
                          <a:pt x="34" y="141"/>
                        </a:lnTo>
                        <a:lnTo>
                          <a:pt x="34" y="139"/>
                        </a:lnTo>
                        <a:lnTo>
                          <a:pt x="32" y="137"/>
                        </a:lnTo>
                        <a:lnTo>
                          <a:pt x="26" y="132"/>
                        </a:lnTo>
                        <a:lnTo>
                          <a:pt x="21" y="126"/>
                        </a:lnTo>
                        <a:lnTo>
                          <a:pt x="18" y="124"/>
                        </a:lnTo>
                        <a:lnTo>
                          <a:pt x="9" y="123"/>
                        </a:lnTo>
                        <a:lnTo>
                          <a:pt x="7" y="123"/>
                        </a:lnTo>
                        <a:lnTo>
                          <a:pt x="4" y="121"/>
                        </a:lnTo>
                        <a:lnTo>
                          <a:pt x="2" y="119"/>
                        </a:lnTo>
                        <a:lnTo>
                          <a:pt x="1" y="117"/>
                        </a:lnTo>
                        <a:lnTo>
                          <a:pt x="3" y="112"/>
                        </a:lnTo>
                        <a:lnTo>
                          <a:pt x="1" y="110"/>
                        </a:lnTo>
                        <a:lnTo>
                          <a:pt x="0" y="110"/>
                        </a:lnTo>
                        <a:lnTo>
                          <a:pt x="0" y="109"/>
                        </a:lnTo>
                        <a:lnTo>
                          <a:pt x="2" y="107"/>
                        </a:lnTo>
                        <a:lnTo>
                          <a:pt x="4" y="106"/>
                        </a:lnTo>
                        <a:lnTo>
                          <a:pt x="12" y="103"/>
                        </a:lnTo>
                        <a:lnTo>
                          <a:pt x="12" y="102"/>
                        </a:lnTo>
                        <a:lnTo>
                          <a:pt x="12" y="100"/>
                        </a:lnTo>
                        <a:lnTo>
                          <a:pt x="13" y="98"/>
                        </a:lnTo>
                        <a:lnTo>
                          <a:pt x="15" y="94"/>
                        </a:lnTo>
                        <a:lnTo>
                          <a:pt x="16" y="93"/>
                        </a:lnTo>
                        <a:lnTo>
                          <a:pt x="16" y="89"/>
                        </a:lnTo>
                        <a:lnTo>
                          <a:pt x="16" y="88"/>
                        </a:lnTo>
                        <a:lnTo>
                          <a:pt x="16" y="87"/>
                        </a:lnTo>
                        <a:lnTo>
                          <a:pt x="19" y="85"/>
                        </a:lnTo>
                        <a:lnTo>
                          <a:pt x="20" y="84"/>
                        </a:lnTo>
                        <a:lnTo>
                          <a:pt x="20" y="81"/>
                        </a:lnTo>
                        <a:lnTo>
                          <a:pt x="20" y="76"/>
                        </a:lnTo>
                        <a:lnTo>
                          <a:pt x="20" y="74"/>
                        </a:lnTo>
                        <a:lnTo>
                          <a:pt x="25" y="69"/>
                        </a:lnTo>
                        <a:lnTo>
                          <a:pt x="26" y="67"/>
                        </a:lnTo>
                        <a:lnTo>
                          <a:pt x="26" y="65"/>
                        </a:lnTo>
                        <a:lnTo>
                          <a:pt x="26" y="63"/>
                        </a:lnTo>
                        <a:lnTo>
                          <a:pt x="27" y="61"/>
                        </a:lnTo>
                        <a:lnTo>
                          <a:pt x="28" y="60"/>
                        </a:lnTo>
                        <a:lnTo>
                          <a:pt x="29" y="59"/>
                        </a:lnTo>
                        <a:lnTo>
                          <a:pt x="32" y="58"/>
                        </a:lnTo>
                        <a:lnTo>
                          <a:pt x="35" y="59"/>
                        </a:lnTo>
                        <a:lnTo>
                          <a:pt x="51" y="56"/>
                        </a:lnTo>
                        <a:lnTo>
                          <a:pt x="53" y="56"/>
                        </a:lnTo>
                        <a:lnTo>
                          <a:pt x="53" y="58"/>
                        </a:lnTo>
                        <a:lnTo>
                          <a:pt x="53" y="61"/>
                        </a:lnTo>
                        <a:lnTo>
                          <a:pt x="53" y="63"/>
                        </a:lnTo>
                        <a:lnTo>
                          <a:pt x="55" y="63"/>
                        </a:lnTo>
                        <a:lnTo>
                          <a:pt x="57" y="65"/>
                        </a:lnTo>
                        <a:lnTo>
                          <a:pt x="59" y="68"/>
                        </a:lnTo>
                        <a:lnTo>
                          <a:pt x="59" y="68"/>
                        </a:lnTo>
                        <a:lnTo>
                          <a:pt x="62" y="70"/>
                        </a:lnTo>
                        <a:lnTo>
                          <a:pt x="73" y="84"/>
                        </a:lnTo>
                        <a:lnTo>
                          <a:pt x="77" y="85"/>
                        </a:lnTo>
                        <a:lnTo>
                          <a:pt x="80" y="84"/>
                        </a:lnTo>
                        <a:lnTo>
                          <a:pt x="86" y="82"/>
                        </a:lnTo>
                        <a:lnTo>
                          <a:pt x="90" y="81"/>
                        </a:lnTo>
                        <a:lnTo>
                          <a:pt x="112" y="82"/>
                        </a:lnTo>
                        <a:lnTo>
                          <a:pt x="114" y="81"/>
                        </a:lnTo>
                        <a:lnTo>
                          <a:pt x="114" y="81"/>
                        </a:lnTo>
                        <a:lnTo>
                          <a:pt x="118" y="88"/>
                        </a:lnTo>
                        <a:lnTo>
                          <a:pt x="119" y="90"/>
                        </a:lnTo>
                        <a:lnTo>
                          <a:pt x="144" y="90"/>
                        </a:lnTo>
                        <a:lnTo>
                          <a:pt x="144" y="88"/>
                        </a:lnTo>
                        <a:lnTo>
                          <a:pt x="144" y="85"/>
                        </a:lnTo>
                        <a:lnTo>
                          <a:pt x="147" y="83"/>
                        </a:lnTo>
                        <a:lnTo>
                          <a:pt x="148" y="82"/>
                        </a:lnTo>
                        <a:lnTo>
                          <a:pt x="148" y="82"/>
                        </a:lnTo>
                        <a:lnTo>
                          <a:pt x="148" y="81"/>
                        </a:lnTo>
                        <a:lnTo>
                          <a:pt x="152" y="79"/>
                        </a:lnTo>
                        <a:lnTo>
                          <a:pt x="156" y="77"/>
                        </a:lnTo>
                        <a:lnTo>
                          <a:pt x="163" y="76"/>
                        </a:lnTo>
                        <a:lnTo>
                          <a:pt x="166" y="74"/>
                        </a:lnTo>
                        <a:lnTo>
                          <a:pt x="167" y="71"/>
                        </a:lnTo>
                        <a:lnTo>
                          <a:pt x="167" y="67"/>
                        </a:lnTo>
                        <a:lnTo>
                          <a:pt x="168" y="66"/>
                        </a:lnTo>
                        <a:lnTo>
                          <a:pt x="170" y="65"/>
                        </a:lnTo>
                        <a:lnTo>
                          <a:pt x="178" y="61"/>
                        </a:lnTo>
                        <a:lnTo>
                          <a:pt x="179" y="60"/>
                        </a:lnTo>
                        <a:lnTo>
                          <a:pt x="194" y="69"/>
                        </a:lnTo>
                        <a:lnTo>
                          <a:pt x="202" y="77"/>
                        </a:lnTo>
                        <a:lnTo>
                          <a:pt x="203" y="77"/>
                        </a:lnTo>
                        <a:lnTo>
                          <a:pt x="203" y="77"/>
                        </a:lnTo>
                        <a:lnTo>
                          <a:pt x="203" y="77"/>
                        </a:lnTo>
                        <a:lnTo>
                          <a:pt x="204" y="77"/>
                        </a:lnTo>
                        <a:lnTo>
                          <a:pt x="204" y="76"/>
                        </a:lnTo>
                        <a:lnTo>
                          <a:pt x="205" y="76"/>
                        </a:lnTo>
                        <a:lnTo>
                          <a:pt x="208" y="76"/>
                        </a:lnTo>
                        <a:lnTo>
                          <a:pt x="215" y="76"/>
                        </a:lnTo>
                        <a:lnTo>
                          <a:pt x="217" y="75"/>
                        </a:lnTo>
                        <a:lnTo>
                          <a:pt x="230" y="62"/>
                        </a:lnTo>
                        <a:lnTo>
                          <a:pt x="234" y="58"/>
                        </a:lnTo>
                        <a:lnTo>
                          <a:pt x="234" y="57"/>
                        </a:lnTo>
                        <a:lnTo>
                          <a:pt x="236" y="54"/>
                        </a:lnTo>
                        <a:lnTo>
                          <a:pt x="238" y="49"/>
                        </a:lnTo>
                        <a:lnTo>
                          <a:pt x="239" y="48"/>
                        </a:lnTo>
                        <a:lnTo>
                          <a:pt x="253" y="36"/>
                        </a:lnTo>
                        <a:lnTo>
                          <a:pt x="254" y="35"/>
                        </a:lnTo>
                        <a:lnTo>
                          <a:pt x="254" y="34"/>
                        </a:lnTo>
                        <a:lnTo>
                          <a:pt x="251" y="30"/>
                        </a:lnTo>
                        <a:lnTo>
                          <a:pt x="251" y="28"/>
                        </a:lnTo>
                        <a:lnTo>
                          <a:pt x="251" y="25"/>
                        </a:lnTo>
                        <a:lnTo>
                          <a:pt x="251" y="20"/>
                        </a:lnTo>
                        <a:lnTo>
                          <a:pt x="251" y="17"/>
                        </a:lnTo>
                        <a:lnTo>
                          <a:pt x="251" y="16"/>
                        </a:lnTo>
                        <a:lnTo>
                          <a:pt x="251" y="16"/>
                        </a:lnTo>
                        <a:lnTo>
                          <a:pt x="251" y="16"/>
                        </a:lnTo>
                        <a:lnTo>
                          <a:pt x="243" y="6"/>
                        </a:lnTo>
                        <a:lnTo>
                          <a:pt x="263" y="6"/>
                        </a:lnTo>
                        <a:lnTo>
                          <a:pt x="263" y="6"/>
                        </a:lnTo>
                        <a:lnTo>
                          <a:pt x="263" y="5"/>
                        </a:lnTo>
                        <a:lnTo>
                          <a:pt x="263" y="5"/>
                        </a:lnTo>
                        <a:lnTo>
                          <a:pt x="263" y="4"/>
                        </a:lnTo>
                        <a:lnTo>
                          <a:pt x="262" y="2"/>
                        </a:lnTo>
                        <a:lnTo>
                          <a:pt x="262" y="2"/>
                        </a:lnTo>
                        <a:lnTo>
                          <a:pt x="262" y="2"/>
                        </a:lnTo>
                        <a:lnTo>
                          <a:pt x="263" y="1"/>
                        </a:lnTo>
                        <a:lnTo>
                          <a:pt x="263" y="0"/>
                        </a:lnTo>
                        <a:lnTo>
                          <a:pt x="263" y="0"/>
                        </a:lnTo>
                        <a:lnTo>
                          <a:pt x="262" y="0"/>
                        </a:lnTo>
                        <a:lnTo>
                          <a:pt x="263" y="0"/>
                        </a:lnTo>
                        <a:lnTo>
                          <a:pt x="263" y="0"/>
                        </a:lnTo>
                        <a:lnTo>
                          <a:pt x="278" y="0"/>
                        </a:lnTo>
                        <a:lnTo>
                          <a:pt x="277" y="3"/>
                        </a:lnTo>
                        <a:lnTo>
                          <a:pt x="275" y="9"/>
                        </a:lnTo>
                        <a:lnTo>
                          <a:pt x="275" y="12"/>
                        </a:lnTo>
                        <a:lnTo>
                          <a:pt x="275" y="16"/>
                        </a:lnTo>
                        <a:lnTo>
                          <a:pt x="275" y="17"/>
                        </a:lnTo>
                        <a:lnTo>
                          <a:pt x="274" y="17"/>
                        </a:lnTo>
                        <a:lnTo>
                          <a:pt x="274" y="18"/>
                        </a:lnTo>
                        <a:lnTo>
                          <a:pt x="274" y="19"/>
                        </a:lnTo>
                        <a:lnTo>
                          <a:pt x="273" y="19"/>
                        </a:lnTo>
                        <a:lnTo>
                          <a:pt x="273" y="19"/>
                        </a:lnTo>
                        <a:lnTo>
                          <a:pt x="273" y="19"/>
                        </a:lnTo>
                        <a:lnTo>
                          <a:pt x="276" y="43"/>
                        </a:lnTo>
                        <a:lnTo>
                          <a:pt x="276" y="43"/>
                        </a:lnTo>
                        <a:lnTo>
                          <a:pt x="276" y="44"/>
                        </a:lnTo>
                        <a:lnTo>
                          <a:pt x="276" y="45"/>
                        </a:lnTo>
                        <a:lnTo>
                          <a:pt x="275" y="45"/>
                        </a:lnTo>
                        <a:lnTo>
                          <a:pt x="275" y="45"/>
                        </a:lnTo>
                        <a:lnTo>
                          <a:pt x="276" y="46"/>
                        </a:lnTo>
                        <a:lnTo>
                          <a:pt x="283" y="49"/>
                        </a:lnTo>
                        <a:lnTo>
                          <a:pt x="283" y="49"/>
                        </a:lnTo>
                        <a:lnTo>
                          <a:pt x="283" y="49"/>
                        </a:lnTo>
                        <a:lnTo>
                          <a:pt x="286" y="52"/>
                        </a:lnTo>
                        <a:lnTo>
                          <a:pt x="298" y="63"/>
                        </a:lnTo>
                        <a:lnTo>
                          <a:pt x="299" y="63"/>
                        </a:lnTo>
                        <a:lnTo>
                          <a:pt x="300" y="66"/>
                        </a:lnTo>
                        <a:lnTo>
                          <a:pt x="301" y="67"/>
                        </a:lnTo>
                        <a:lnTo>
                          <a:pt x="301" y="68"/>
                        </a:lnTo>
                        <a:lnTo>
                          <a:pt x="301" y="69"/>
                        </a:lnTo>
                        <a:lnTo>
                          <a:pt x="300" y="71"/>
                        </a:lnTo>
                        <a:lnTo>
                          <a:pt x="300" y="71"/>
                        </a:lnTo>
                        <a:lnTo>
                          <a:pt x="301" y="72"/>
                        </a:lnTo>
                        <a:lnTo>
                          <a:pt x="301" y="73"/>
                        </a:lnTo>
                        <a:lnTo>
                          <a:pt x="301" y="73"/>
                        </a:lnTo>
                        <a:lnTo>
                          <a:pt x="301" y="73"/>
                        </a:lnTo>
                        <a:lnTo>
                          <a:pt x="301" y="7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00" name="Freeform 1124">
                    <a:extLst>
                      <a:ext uri="{FF2B5EF4-FFF2-40B4-BE49-F238E27FC236}">
                        <a16:creationId xmlns:a16="http://schemas.microsoft.com/office/drawing/2014/main" id="{DD67DC7A-2BBB-DD43-3548-5692FCA4163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819371" y="10911786"/>
                    <a:ext cx="49435" cy="65915"/>
                  </a:xfrm>
                  <a:custGeom>
                    <a:avLst/>
                    <a:gdLst>
                      <a:gd name="T0" fmla="*/ 35 w 41"/>
                      <a:gd name="T1" fmla="*/ 7 h 54"/>
                      <a:gd name="T2" fmla="*/ 36 w 41"/>
                      <a:gd name="T3" fmla="*/ 8 h 54"/>
                      <a:gd name="T4" fmla="*/ 38 w 41"/>
                      <a:gd name="T5" fmla="*/ 9 h 54"/>
                      <a:gd name="T6" fmla="*/ 39 w 41"/>
                      <a:gd name="T7" fmla="*/ 13 h 54"/>
                      <a:gd name="T8" fmla="*/ 38 w 41"/>
                      <a:gd name="T9" fmla="*/ 16 h 54"/>
                      <a:gd name="T10" fmla="*/ 38 w 41"/>
                      <a:gd name="T11" fmla="*/ 18 h 54"/>
                      <a:gd name="T12" fmla="*/ 38 w 41"/>
                      <a:gd name="T13" fmla="*/ 21 h 54"/>
                      <a:gd name="T14" fmla="*/ 39 w 41"/>
                      <a:gd name="T15" fmla="*/ 24 h 54"/>
                      <a:gd name="T16" fmla="*/ 40 w 41"/>
                      <a:gd name="T17" fmla="*/ 26 h 54"/>
                      <a:gd name="T18" fmla="*/ 40 w 41"/>
                      <a:gd name="T19" fmla="*/ 37 h 54"/>
                      <a:gd name="T20" fmla="*/ 40 w 41"/>
                      <a:gd name="T21" fmla="*/ 36 h 54"/>
                      <a:gd name="T22" fmla="*/ 38 w 41"/>
                      <a:gd name="T23" fmla="*/ 36 h 54"/>
                      <a:gd name="T24" fmla="*/ 36 w 41"/>
                      <a:gd name="T25" fmla="*/ 36 h 54"/>
                      <a:gd name="T26" fmla="*/ 36 w 41"/>
                      <a:gd name="T27" fmla="*/ 41 h 54"/>
                      <a:gd name="T28" fmla="*/ 35 w 41"/>
                      <a:gd name="T29" fmla="*/ 49 h 54"/>
                      <a:gd name="T30" fmla="*/ 35 w 41"/>
                      <a:gd name="T31" fmla="*/ 53 h 54"/>
                      <a:gd name="T32" fmla="*/ 29 w 41"/>
                      <a:gd name="T33" fmla="*/ 53 h 54"/>
                      <a:gd name="T34" fmla="*/ 20 w 41"/>
                      <a:gd name="T35" fmla="*/ 53 h 54"/>
                      <a:gd name="T36" fmla="*/ 14 w 41"/>
                      <a:gd name="T37" fmla="*/ 51 h 54"/>
                      <a:gd name="T38" fmla="*/ 7 w 41"/>
                      <a:gd name="T39" fmla="*/ 46 h 54"/>
                      <a:gd name="T40" fmla="*/ 4 w 41"/>
                      <a:gd name="T41" fmla="*/ 40 h 54"/>
                      <a:gd name="T42" fmla="*/ 2 w 41"/>
                      <a:gd name="T43" fmla="*/ 36 h 54"/>
                      <a:gd name="T44" fmla="*/ 0 w 41"/>
                      <a:gd name="T45" fmla="*/ 35 h 54"/>
                      <a:gd name="T46" fmla="*/ 0 w 41"/>
                      <a:gd name="T47" fmla="*/ 35 h 54"/>
                      <a:gd name="T48" fmla="*/ 0 w 41"/>
                      <a:gd name="T49" fmla="*/ 30 h 54"/>
                      <a:gd name="T50" fmla="*/ 0 w 41"/>
                      <a:gd name="T51" fmla="*/ 24 h 54"/>
                      <a:gd name="T52" fmla="*/ 0 w 41"/>
                      <a:gd name="T53" fmla="*/ 22 h 54"/>
                      <a:gd name="T54" fmla="*/ 5 w 41"/>
                      <a:gd name="T55" fmla="*/ 16 h 54"/>
                      <a:gd name="T56" fmla="*/ 7 w 41"/>
                      <a:gd name="T57" fmla="*/ 12 h 54"/>
                      <a:gd name="T58" fmla="*/ 9 w 41"/>
                      <a:gd name="T59" fmla="*/ 8 h 54"/>
                      <a:gd name="T60" fmla="*/ 12 w 41"/>
                      <a:gd name="T61" fmla="*/ 3 h 54"/>
                      <a:gd name="T62" fmla="*/ 16 w 41"/>
                      <a:gd name="T63" fmla="*/ 0 h 54"/>
                      <a:gd name="T64" fmla="*/ 17 w 41"/>
                      <a:gd name="T65" fmla="*/ 0 h 54"/>
                      <a:gd name="T66" fmla="*/ 19 w 41"/>
                      <a:gd name="T67" fmla="*/ 0 h 54"/>
                      <a:gd name="T68" fmla="*/ 25 w 41"/>
                      <a:gd name="T69" fmla="*/ 4 h 54"/>
                      <a:gd name="T70" fmla="*/ 33 w 41"/>
                      <a:gd name="T71" fmla="*/ 8 h 54"/>
                      <a:gd name="T72" fmla="*/ 35 w 41"/>
                      <a:gd name="T73" fmla="*/ 8 h 54"/>
                      <a:gd name="T74" fmla="*/ 35 w 41"/>
                      <a:gd name="T75" fmla="*/ 7 h 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41" h="54">
                        <a:moveTo>
                          <a:pt x="35" y="7"/>
                        </a:moveTo>
                        <a:lnTo>
                          <a:pt x="36" y="8"/>
                        </a:lnTo>
                        <a:lnTo>
                          <a:pt x="38" y="9"/>
                        </a:lnTo>
                        <a:lnTo>
                          <a:pt x="39" y="13"/>
                        </a:lnTo>
                        <a:lnTo>
                          <a:pt x="38" y="16"/>
                        </a:lnTo>
                        <a:lnTo>
                          <a:pt x="38" y="18"/>
                        </a:lnTo>
                        <a:lnTo>
                          <a:pt x="38" y="21"/>
                        </a:lnTo>
                        <a:lnTo>
                          <a:pt x="39" y="24"/>
                        </a:lnTo>
                        <a:lnTo>
                          <a:pt x="40" y="26"/>
                        </a:lnTo>
                        <a:lnTo>
                          <a:pt x="40" y="37"/>
                        </a:lnTo>
                        <a:lnTo>
                          <a:pt x="40" y="36"/>
                        </a:lnTo>
                        <a:lnTo>
                          <a:pt x="38" y="36"/>
                        </a:lnTo>
                        <a:lnTo>
                          <a:pt x="36" y="36"/>
                        </a:lnTo>
                        <a:lnTo>
                          <a:pt x="36" y="41"/>
                        </a:lnTo>
                        <a:lnTo>
                          <a:pt x="35" y="49"/>
                        </a:lnTo>
                        <a:lnTo>
                          <a:pt x="35" y="53"/>
                        </a:lnTo>
                        <a:lnTo>
                          <a:pt x="29" y="53"/>
                        </a:lnTo>
                        <a:lnTo>
                          <a:pt x="20" y="53"/>
                        </a:lnTo>
                        <a:lnTo>
                          <a:pt x="14" y="51"/>
                        </a:lnTo>
                        <a:lnTo>
                          <a:pt x="7" y="46"/>
                        </a:lnTo>
                        <a:lnTo>
                          <a:pt x="4" y="40"/>
                        </a:lnTo>
                        <a:lnTo>
                          <a:pt x="2" y="36"/>
                        </a:lnTo>
                        <a:lnTo>
                          <a:pt x="0" y="35"/>
                        </a:lnTo>
                        <a:lnTo>
                          <a:pt x="0" y="35"/>
                        </a:lnTo>
                        <a:lnTo>
                          <a:pt x="0" y="30"/>
                        </a:lnTo>
                        <a:lnTo>
                          <a:pt x="0" y="24"/>
                        </a:lnTo>
                        <a:lnTo>
                          <a:pt x="0" y="22"/>
                        </a:lnTo>
                        <a:lnTo>
                          <a:pt x="5" y="16"/>
                        </a:lnTo>
                        <a:lnTo>
                          <a:pt x="7" y="12"/>
                        </a:lnTo>
                        <a:lnTo>
                          <a:pt x="9" y="8"/>
                        </a:lnTo>
                        <a:lnTo>
                          <a:pt x="12" y="3"/>
                        </a:lnTo>
                        <a:lnTo>
                          <a:pt x="16" y="0"/>
                        </a:lnTo>
                        <a:lnTo>
                          <a:pt x="17" y="0"/>
                        </a:lnTo>
                        <a:lnTo>
                          <a:pt x="19" y="0"/>
                        </a:lnTo>
                        <a:lnTo>
                          <a:pt x="25" y="4"/>
                        </a:lnTo>
                        <a:lnTo>
                          <a:pt x="33" y="8"/>
                        </a:lnTo>
                        <a:lnTo>
                          <a:pt x="35" y="8"/>
                        </a:lnTo>
                        <a:lnTo>
                          <a:pt x="35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01" name="Freeform 1126">
                    <a:extLst>
                      <a:ext uri="{FF2B5EF4-FFF2-40B4-BE49-F238E27FC236}">
                        <a16:creationId xmlns:a16="http://schemas.microsoft.com/office/drawing/2014/main" id="{2F6183F8-1638-F08C-5F4A-B5DF968291A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160219" y="8983768"/>
                    <a:ext cx="400983" cy="631686"/>
                  </a:xfrm>
                  <a:custGeom>
                    <a:avLst/>
                    <a:gdLst>
                      <a:gd name="T0" fmla="*/ 323 w 324"/>
                      <a:gd name="T1" fmla="*/ 187 h 508"/>
                      <a:gd name="T2" fmla="*/ 323 w 324"/>
                      <a:gd name="T3" fmla="*/ 248 h 508"/>
                      <a:gd name="T4" fmla="*/ 312 w 324"/>
                      <a:gd name="T5" fmla="*/ 249 h 508"/>
                      <a:gd name="T6" fmla="*/ 291 w 324"/>
                      <a:gd name="T7" fmla="*/ 256 h 508"/>
                      <a:gd name="T8" fmla="*/ 286 w 324"/>
                      <a:gd name="T9" fmla="*/ 272 h 508"/>
                      <a:gd name="T10" fmla="*/ 283 w 324"/>
                      <a:gd name="T11" fmla="*/ 282 h 508"/>
                      <a:gd name="T12" fmla="*/ 274 w 324"/>
                      <a:gd name="T13" fmla="*/ 287 h 508"/>
                      <a:gd name="T14" fmla="*/ 277 w 324"/>
                      <a:gd name="T15" fmla="*/ 297 h 508"/>
                      <a:gd name="T16" fmla="*/ 272 w 324"/>
                      <a:gd name="T17" fmla="*/ 303 h 508"/>
                      <a:gd name="T18" fmla="*/ 266 w 324"/>
                      <a:gd name="T19" fmla="*/ 311 h 508"/>
                      <a:gd name="T20" fmla="*/ 269 w 324"/>
                      <a:gd name="T21" fmla="*/ 323 h 508"/>
                      <a:gd name="T22" fmla="*/ 259 w 324"/>
                      <a:gd name="T23" fmla="*/ 335 h 508"/>
                      <a:gd name="T24" fmla="*/ 260 w 324"/>
                      <a:gd name="T25" fmla="*/ 346 h 508"/>
                      <a:gd name="T26" fmla="*/ 275 w 324"/>
                      <a:gd name="T27" fmla="*/ 350 h 508"/>
                      <a:gd name="T28" fmla="*/ 277 w 324"/>
                      <a:gd name="T29" fmla="*/ 365 h 508"/>
                      <a:gd name="T30" fmla="*/ 281 w 324"/>
                      <a:gd name="T31" fmla="*/ 382 h 508"/>
                      <a:gd name="T32" fmla="*/ 290 w 324"/>
                      <a:gd name="T33" fmla="*/ 387 h 508"/>
                      <a:gd name="T34" fmla="*/ 287 w 324"/>
                      <a:gd name="T35" fmla="*/ 400 h 508"/>
                      <a:gd name="T36" fmla="*/ 269 w 324"/>
                      <a:gd name="T37" fmla="*/ 401 h 508"/>
                      <a:gd name="T38" fmla="*/ 263 w 324"/>
                      <a:gd name="T39" fmla="*/ 404 h 508"/>
                      <a:gd name="T40" fmla="*/ 253 w 324"/>
                      <a:gd name="T41" fmla="*/ 412 h 508"/>
                      <a:gd name="T42" fmla="*/ 249 w 324"/>
                      <a:gd name="T43" fmla="*/ 422 h 508"/>
                      <a:gd name="T44" fmla="*/ 239 w 324"/>
                      <a:gd name="T45" fmla="*/ 429 h 508"/>
                      <a:gd name="T46" fmla="*/ 221 w 324"/>
                      <a:gd name="T47" fmla="*/ 449 h 508"/>
                      <a:gd name="T48" fmla="*/ 203 w 324"/>
                      <a:gd name="T49" fmla="*/ 456 h 508"/>
                      <a:gd name="T50" fmla="*/ 182 w 324"/>
                      <a:gd name="T51" fmla="*/ 460 h 508"/>
                      <a:gd name="T52" fmla="*/ 166 w 324"/>
                      <a:gd name="T53" fmla="*/ 464 h 508"/>
                      <a:gd name="T54" fmla="*/ 172 w 324"/>
                      <a:gd name="T55" fmla="*/ 472 h 508"/>
                      <a:gd name="T56" fmla="*/ 162 w 324"/>
                      <a:gd name="T57" fmla="*/ 483 h 508"/>
                      <a:gd name="T58" fmla="*/ 154 w 324"/>
                      <a:gd name="T59" fmla="*/ 489 h 508"/>
                      <a:gd name="T60" fmla="*/ 124 w 324"/>
                      <a:gd name="T61" fmla="*/ 493 h 508"/>
                      <a:gd name="T62" fmla="*/ 111 w 324"/>
                      <a:gd name="T63" fmla="*/ 500 h 508"/>
                      <a:gd name="T64" fmla="*/ 96 w 324"/>
                      <a:gd name="T65" fmla="*/ 499 h 508"/>
                      <a:gd name="T66" fmla="*/ 91 w 324"/>
                      <a:gd name="T67" fmla="*/ 497 h 508"/>
                      <a:gd name="T68" fmla="*/ 74 w 324"/>
                      <a:gd name="T69" fmla="*/ 507 h 508"/>
                      <a:gd name="T70" fmla="*/ 64 w 324"/>
                      <a:gd name="T71" fmla="*/ 501 h 508"/>
                      <a:gd name="T72" fmla="*/ 58 w 324"/>
                      <a:gd name="T73" fmla="*/ 488 h 508"/>
                      <a:gd name="T74" fmla="*/ 43 w 324"/>
                      <a:gd name="T75" fmla="*/ 466 h 508"/>
                      <a:gd name="T76" fmla="*/ 25 w 324"/>
                      <a:gd name="T77" fmla="*/ 451 h 508"/>
                      <a:gd name="T78" fmla="*/ 19 w 324"/>
                      <a:gd name="T79" fmla="*/ 436 h 508"/>
                      <a:gd name="T80" fmla="*/ 43 w 324"/>
                      <a:gd name="T81" fmla="*/ 431 h 508"/>
                      <a:gd name="T82" fmla="*/ 64 w 324"/>
                      <a:gd name="T83" fmla="*/ 430 h 508"/>
                      <a:gd name="T84" fmla="*/ 53 w 324"/>
                      <a:gd name="T85" fmla="*/ 414 h 508"/>
                      <a:gd name="T86" fmla="*/ 49 w 324"/>
                      <a:gd name="T87" fmla="*/ 387 h 508"/>
                      <a:gd name="T88" fmla="*/ 49 w 324"/>
                      <a:gd name="T89" fmla="*/ 370 h 508"/>
                      <a:gd name="T90" fmla="*/ 40 w 324"/>
                      <a:gd name="T91" fmla="*/ 346 h 508"/>
                      <a:gd name="T92" fmla="*/ 24 w 324"/>
                      <a:gd name="T93" fmla="*/ 334 h 508"/>
                      <a:gd name="T94" fmla="*/ 1 w 324"/>
                      <a:gd name="T95" fmla="*/ 300 h 508"/>
                      <a:gd name="T96" fmla="*/ 22 w 324"/>
                      <a:gd name="T97" fmla="*/ 258 h 508"/>
                      <a:gd name="T98" fmla="*/ 63 w 324"/>
                      <a:gd name="T99" fmla="*/ 196 h 508"/>
                      <a:gd name="T100" fmla="*/ 69 w 324"/>
                      <a:gd name="T101" fmla="*/ 129 h 508"/>
                      <a:gd name="T102" fmla="*/ 76 w 324"/>
                      <a:gd name="T103" fmla="*/ 100 h 508"/>
                      <a:gd name="T104" fmla="*/ 56 w 324"/>
                      <a:gd name="T105" fmla="*/ 67 h 508"/>
                      <a:gd name="T106" fmla="*/ 50 w 324"/>
                      <a:gd name="T107" fmla="*/ 34 h 508"/>
                      <a:gd name="T108" fmla="*/ 88 w 324"/>
                      <a:gd name="T109" fmla="*/ 6 h 508"/>
                      <a:gd name="T110" fmla="*/ 161 w 324"/>
                      <a:gd name="T111" fmla="*/ 44 h 508"/>
                      <a:gd name="T112" fmla="*/ 234 w 324"/>
                      <a:gd name="T113" fmla="*/ 83 h 508"/>
                      <a:gd name="T114" fmla="*/ 308 w 324"/>
                      <a:gd name="T115" fmla="*/ 122 h 5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324" h="508">
                        <a:moveTo>
                          <a:pt x="322" y="129"/>
                        </a:moveTo>
                        <a:lnTo>
                          <a:pt x="322" y="144"/>
                        </a:lnTo>
                        <a:lnTo>
                          <a:pt x="323" y="158"/>
                        </a:lnTo>
                        <a:lnTo>
                          <a:pt x="323" y="173"/>
                        </a:lnTo>
                        <a:lnTo>
                          <a:pt x="323" y="187"/>
                        </a:lnTo>
                        <a:lnTo>
                          <a:pt x="323" y="201"/>
                        </a:lnTo>
                        <a:lnTo>
                          <a:pt x="323" y="215"/>
                        </a:lnTo>
                        <a:lnTo>
                          <a:pt x="323" y="230"/>
                        </a:lnTo>
                        <a:lnTo>
                          <a:pt x="323" y="243"/>
                        </a:lnTo>
                        <a:lnTo>
                          <a:pt x="323" y="248"/>
                        </a:lnTo>
                        <a:lnTo>
                          <a:pt x="322" y="250"/>
                        </a:lnTo>
                        <a:lnTo>
                          <a:pt x="322" y="250"/>
                        </a:lnTo>
                        <a:lnTo>
                          <a:pt x="322" y="251"/>
                        </a:lnTo>
                        <a:lnTo>
                          <a:pt x="315" y="249"/>
                        </a:lnTo>
                        <a:lnTo>
                          <a:pt x="312" y="249"/>
                        </a:lnTo>
                        <a:lnTo>
                          <a:pt x="307" y="250"/>
                        </a:lnTo>
                        <a:lnTo>
                          <a:pt x="301" y="251"/>
                        </a:lnTo>
                        <a:lnTo>
                          <a:pt x="296" y="251"/>
                        </a:lnTo>
                        <a:lnTo>
                          <a:pt x="293" y="253"/>
                        </a:lnTo>
                        <a:lnTo>
                          <a:pt x="291" y="256"/>
                        </a:lnTo>
                        <a:lnTo>
                          <a:pt x="292" y="263"/>
                        </a:lnTo>
                        <a:lnTo>
                          <a:pt x="291" y="266"/>
                        </a:lnTo>
                        <a:lnTo>
                          <a:pt x="291" y="267"/>
                        </a:lnTo>
                        <a:lnTo>
                          <a:pt x="289" y="270"/>
                        </a:lnTo>
                        <a:lnTo>
                          <a:pt x="286" y="272"/>
                        </a:lnTo>
                        <a:lnTo>
                          <a:pt x="285" y="273"/>
                        </a:lnTo>
                        <a:lnTo>
                          <a:pt x="284" y="276"/>
                        </a:lnTo>
                        <a:lnTo>
                          <a:pt x="283" y="278"/>
                        </a:lnTo>
                        <a:lnTo>
                          <a:pt x="283" y="280"/>
                        </a:lnTo>
                        <a:lnTo>
                          <a:pt x="283" y="282"/>
                        </a:lnTo>
                        <a:lnTo>
                          <a:pt x="281" y="283"/>
                        </a:lnTo>
                        <a:lnTo>
                          <a:pt x="279" y="283"/>
                        </a:lnTo>
                        <a:lnTo>
                          <a:pt x="277" y="284"/>
                        </a:lnTo>
                        <a:lnTo>
                          <a:pt x="275" y="286"/>
                        </a:lnTo>
                        <a:lnTo>
                          <a:pt x="274" y="287"/>
                        </a:lnTo>
                        <a:lnTo>
                          <a:pt x="274" y="288"/>
                        </a:lnTo>
                        <a:lnTo>
                          <a:pt x="275" y="290"/>
                        </a:lnTo>
                        <a:lnTo>
                          <a:pt x="275" y="294"/>
                        </a:lnTo>
                        <a:lnTo>
                          <a:pt x="276" y="295"/>
                        </a:lnTo>
                        <a:lnTo>
                          <a:pt x="277" y="297"/>
                        </a:lnTo>
                        <a:lnTo>
                          <a:pt x="279" y="298"/>
                        </a:lnTo>
                        <a:lnTo>
                          <a:pt x="279" y="299"/>
                        </a:lnTo>
                        <a:lnTo>
                          <a:pt x="278" y="300"/>
                        </a:lnTo>
                        <a:lnTo>
                          <a:pt x="274" y="302"/>
                        </a:lnTo>
                        <a:lnTo>
                          <a:pt x="272" y="303"/>
                        </a:lnTo>
                        <a:lnTo>
                          <a:pt x="270" y="305"/>
                        </a:lnTo>
                        <a:lnTo>
                          <a:pt x="270" y="305"/>
                        </a:lnTo>
                        <a:lnTo>
                          <a:pt x="268" y="307"/>
                        </a:lnTo>
                        <a:lnTo>
                          <a:pt x="266" y="309"/>
                        </a:lnTo>
                        <a:lnTo>
                          <a:pt x="266" y="311"/>
                        </a:lnTo>
                        <a:lnTo>
                          <a:pt x="266" y="313"/>
                        </a:lnTo>
                        <a:lnTo>
                          <a:pt x="267" y="316"/>
                        </a:lnTo>
                        <a:lnTo>
                          <a:pt x="268" y="319"/>
                        </a:lnTo>
                        <a:lnTo>
                          <a:pt x="269" y="321"/>
                        </a:lnTo>
                        <a:lnTo>
                          <a:pt x="269" y="323"/>
                        </a:lnTo>
                        <a:lnTo>
                          <a:pt x="269" y="325"/>
                        </a:lnTo>
                        <a:lnTo>
                          <a:pt x="268" y="327"/>
                        </a:lnTo>
                        <a:lnTo>
                          <a:pt x="267" y="329"/>
                        </a:lnTo>
                        <a:lnTo>
                          <a:pt x="262" y="332"/>
                        </a:lnTo>
                        <a:lnTo>
                          <a:pt x="259" y="335"/>
                        </a:lnTo>
                        <a:lnTo>
                          <a:pt x="257" y="340"/>
                        </a:lnTo>
                        <a:lnTo>
                          <a:pt x="256" y="342"/>
                        </a:lnTo>
                        <a:lnTo>
                          <a:pt x="257" y="344"/>
                        </a:lnTo>
                        <a:lnTo>
                          <a:pt x="258" y="345"/>
                        </a:lnTo>
                        <a:lnTo>
                          <a:pt x="260" y="346"/>
                        </a:lnTo>
                        <a:lnTo>
                          <a:pt x="262" y="346"/>
                        </a:lnTo>
                        <a:lnTo>
                          <a:pt x="266" y="345"/>
                        </a:lnTo>
                        <a:lnTo>
                          <a:pt x="269" y="345"/>
                        </a:lnTo>
                        <a:lnTo>
                          <a:pt x="273" y="346"/>
                        </a:lnTo>
                        <a:lnTo>
                          <a:pt x="275" y="350"/>
                        </a:lnTo>
                        <a:lnTo>
                          <a:pt x="274" y="352"/>
                        </a:lnTo>
                        <a:lnTo>
                          <a:pt x="275" y="357"/>
                        </a:lnTo>
                        <a:lnTo>
                          <a:pt x="277" y="363"/>
                        </a:lnTo>
                        <a:lnTo>
                          <a:pt x="277" y="365"/>
                        </a:lnTo>
                        <a:lnTo>
                          <a:pt x="277" y="365"/>
                        </a:lnTo>
                        <a:lnTo>
                          <a:pt x="279" y="366"/>
                        </a:lnTo>
                        <a:lnTo>
                          <a:pt x="280" y="367"/>
                        </a:lnTo>
                        <a:lnTo>
                          <a:pt x="279" y="377"/>
                        </a:lnTo>
                        <a:lnTo>
                          <a:pt x="280" y="380"/>
                        </a:lnTo>
                        <a:lnTo>
                          <a:pt x="281" y="382"/>
                        </a:lnTo>
                        <a:lnTo>
                          <a:pt x="283" y="383"/>
                        </a:lnTo>
                        <a:lnTo>
                          <a:pt x="285" y="384"/>
                        </a:lnTo>
                        <a:lnTo>
                          <a:pt x="286" y="386"/>
                        </a:lnTo>
                        <a:lnTo>
                          <a:pt x="288" y="386"/>
                        </a:lnTo>
                        <a:lnTo>
                          <a:pt x="290" y="387"/>
                        </a:lnTo>
                        <a:lnTo>
                          <a:pt x="291" y="390"/>
                        </a:lnTo>
                        <a:lnTo>
                          <a:pt x="291" y="392"/>
                        </a:lnTo>
                        <a:lnTo>
                          <a:pt x="290" y="397"/>
                        </a:lnTo>
                        <a:lnTo>
                          <a:pt x="288" y="400"/>
                        </a:lnTo>
                        <a:lnTo>
                          <a:pt x="287" y="400"/>
                        </a:lnTo>
                        <a:lnTo>
                          <a:pt x="285" y="399"/>
                        </a:lnTo>
                        <a:lnTo>
                          <a:pt x="281" y="399"/>
                        </a:lnTo>
                        <a:lnTo>
                          <a:pt x="277" y="398"/>
                        </a:lnTo>
                        <a:lnTo>
                          <a:pt x="274" y="399"/>
                        </a:lnTo>
                        <a:lnTo>
                          <a:pt x="269" y="401"/>
                        </a:lnTo>
                        <a:lnTo>
                          <a:pt x="268" y="403"/>
                        </a:lnTo>
                        <a:lnTo>
                          <a:pt x="267" y="403"/>
                        </a:lnTo>
                        <a:lnTo>
                          <a:pt x="265" y="403"/>
                        </a:lnTo>
                        <a:lnTo>
                          <a:pt x="263" y="403"/>
                        </a:lnTo>
                        <a:lnTo>
                          <a:pt x="263" y="404"/>
                        </a:lnTo>
                        <a:lnTo>
                          <a:pt x="261" y="406"/>
                        </a:lnTo>
                        <a:lnTo>
                          <a:pt x="255" y="409"/>
                        </a:lnTo>
                        <a:lnTo>
                          <a:pt x="254" y="410"/>
                        </a:lnTo>
                        <a:lnTo>
                          <a:pt x="253" y="411"/>
                        </a:lnTo>
                        <a:lnTo>
                          <a:pt x="253" y="412"/>
                        </a:lnTo>
                        <a:lnTo>
                          <a:pt x="253" y="415"/>
                        </a:lnTo>
                        <a:lnTo>
                          <a:pt x="253" y="417"/>
                        </a:lnTo>
                        <a:lnTo>
                          <a:pt x="252" y="420"/>
                        </a:lnTo>
                        <a:lnTo>
                          <a:pt x="251" y="421"/>
                        </a:lnTo>
                        <a:lnTo>
                          <a:pt x="249" y="422"/>
                        </a:lnTo>
                        <a:lnTo>
                          <a:pt x="248" y="423"/>
                        </a:lnTo>
                        <a:lnTo>
                          <a:pt x="247" y="423"/>
                        </a:lnTo>
                        <a:lnTo>
                          <a:pt x="244" y="429"/>
                        </a:lnTo>
                        <a:lnTo>
                          <a:pt x="242" y="430"/>
                        </a:lnTo>
                        <a:lnTo>
                          <a:pt x="239" y="429"/>
                        </a:lnTo>
                        <a:lnTo>
                          <a:pt x="232" y="437"/>
                        </a:lnTo>
                        <a:lnTo>
                          <a:pt x="231" y="440"/>
                        </a:lnTo>
                        <a:lnTo>
                          <a:pt x="228" y="444"/>
                        </a:lnTo>
                        <a:lnTo>
                          <a:pt x="225" y="447"/>
                        </a:lnTo>
                        <a:lnTo>
                          <a:pt x="221" y="449"/>
                        </a:lnTo>
                        <a:lnTo>
                          <a:pt x="221" y="450"/>
                        </a:lnTo>
                        <a:lnTo>
                          <a:pt x="220" y="450"/>
                        </a:lnTo>
                        <a:lnTo>
                          <a:pt x="218" y="451"/>
                        </a:lnTo>
                        <a:lnTo>
                          <a:pt x="211" y="456"/>
                        </a:lnTo>
                        <a:lnTo>
                          <a:pt x="203" y="456"/>
                        </a:lnTo>
                        <a:lnTo>
                          <a:pt x="200" y="457"/>
                        </a:lnTo>
                        <a:lnTo>
                          <a:pt x="196" y="458"/>
                        </a:lnTo>
                        <a:lnTo>
                          <a:pt x="190" y="459"/>
                        </a:lnTo>
                        <a:lnTo>
                          <a:pt x="189" y="459"/>
                        </a:lnTo>
                        <a:lnTo>
                          <a:pt x="182" y="460"/>
                        </a:lnTo>
                        <a:lnTo>
                          <a:pt x="175" y="460"/>
                        </a:lnTo>
                        <a:lnTo>
                          <a:pt x="171" y="460"/>
                        </a:lnTo>
                        <a:lnTo>
                          <a:pt x="169" y="462"/>
                        </a:lnTo>
                        <a:lnTo>
                          <a:pt x="166" y="463"/>
                        </a:lnTo>
                        <a:lnTo>
                          <a:pt x="166" y="464"/>
                        </a:lnTo>
                        <a:lnTo>
                          <a:pt x="166" y="464"/>
                        </a:lnTo>
                        <a:lnTo>
                          <a:pt x="166" y="465"/>
                        </a:lnTo>
                        <a:lnTo>
                          <a:pt x="172" y="468"/>
                        </a:lnTo>
                        <a:lnTo>
                          <a:pt x="173" y="470"/>
                        </a:lnTo>
                        <a:lnTo>
                          <a:pt x="172" y="472"/>
                        </a:lnTo>
                        <a:lnTo>
                          <a:pt x="171" y="472"/>
                        </a:lnTo>
                        <a:lnTo>
                          <a:pt x="171" y="472"/>
                        </a:lnTo>
                        <a:lnTo>
                          <a:pt x="170" y="474"/>
                        </a:lnTo>
                        <a:lnTo>
                          <a:pt x="167" y="478"/>
                        </a:lnTo>
                        <a:lnTo>
                          <a:pt x="162" y="483"/>
                        </a:lnTo>
                        <a:lnTo>
                          <a:pt x="160" y="484"/>
                        </a:lnTo>
                        <a:lnTo>
                          <a:pt x="159" y="485"/>
                        </a:lnTo>
                        <a:lnTo>
                          <a:pt x="158" y="489"/>
                        </a:lnTo>
                        <a:lnTo>
                          <a:pt x="157" y="489"/>
                        </a:lnTo>
                        <a:lnTo>
                          <a:pt x="154" y="489"/>
                        </a:lnTo>
                        <a:lnTo>
                          <a:pt x="147" y="490"/>
                        </a:lnTo>
                        <a:lnTo>
                          <a:pt x="138" y="491"/>
                        </a:lnTo>
                        <a:lnTo>
                          <a:pt x="132" y="491"/>
                        </a:lnTo>
                        <a:lnTo>
                          <a:pt x="129" y="491"/>
                        </a:lnTo>
                        <a:lnTo>
                          <a:pt x="124" y="493"/>
                        </a:lnTo>
                        <a:lnTo>
                          <a:pt x="122" y="494"/>
                        </a:lnTo>
                        <a:lnTo>
                          <a:pt x="121" y="494"/>
                        </a:lnTo>
                        <a:lnTo>
                          <a:pt x="116" y="496"/>
                        </a:lnTo>
                        <a:lnTo>
                          <a:pt x="113" y="500"/>
                        </a:lnTo>
                        <a:lnTo>
                          <a:pt x="111" y="500"/>
                        </a:lnTo>
                        <a:lnTo>
                          <a:pt x="105" y="502"/>
                        </a:lnTo>
                        <a:lnTo>
                          <a:pt x="103" y="504"/>
                        </a:lnTo>
                        <a:lnTo>
                          <a:pt x="102" y="504"/>
                        </a:lnTo>
                        <a:lnTo>
                          <a:pt x="99" y="501"/>
                        </a:lnTo>
                        <a:lnTo>
                          <a:pt x="96" y="499"/>
                        </a:lnTo>
                        <a:lnTo>
                          <a:pt x="95" y="496"/>
                        </a:lnTo>
                        <a:lnTo>
                          <a:pt x="95" y="495"/>
                        </a:lnTo>
                        <a:lnTo>
                          <a:pt x="95" y="495"/>
                        </a:lnTo>
                        <a:lnTo>
                          <a:pt x="92" y="496"/>
                        </a:lnTo>
                        <a:lnTo>
                          <a:pt x="91" y="497"/>
                        </a:lnTo>
                        <a:lnTo>
                          <a:pt x="90" y="500"/>
                        </a:lnTo>
                        <a:lnTo>
                          <a:pt x="84" y="502"/>
                        </a:lnTo>
                        <a:lnTo>
                          <a:pt x="79" y="503"/>
                        </a:lnTo>
                        <a:lnTo>
                          <a:pt x="77" y="506"/>
                        </a:lnTo>
                        <a:lnTo>
                          <a:pt x="74" y="507"/>
                        </a:lnTo>
                        <a:lnTo>
                          <a:pt x="69" y="507"/>
                        </a:lnTo>
                        <a:lnTo>
                          <a:pt x="66" y="505"/>
                        </a:lnTo>
                        <a:lnTo>
                          <a:pt x="62" y="505"/>
                        </a:lnTo>
                        <a:lnTo>
                          <a:pt x="64" y="503"/>
                        </a:lnTo>
                        <a:lnTo>
                          <a:pt x="64" y="501"/>
                        </a:lnTo>
                        <a:lnTo>
                          <a:pt x="64" y="499"/>
                        </a:lnTo>
                        <a:lnTo>
                          <a:pt x="64" y="497"/>
                        </a:lnTo>
                        <a:lnTo>
                          <a:pt x="63" y="496"/>
                        </a:lnTo>
                        <a:lnTo>
                          <a:pt x="61" y="495"/>
                        </a:lnTo>
                        <a:lnTo>
                          <a:pt x="58" y="488"/>
                        </a:lnTo>
                        <a:lnTo>
                          <a:pt x="55" y="481"/>
                        </a:lnTo>
                        <a:lnTo>
                          <a:pt x="51" y="473"/>
                        </a:lnTo>
                        <a:lnTo>
                          <a:pt x="47" y="468"/>
                        </a:lnTo>
                        <a:lnTo>
                          <a:pt x="43" y="466"/>
                        </a:lnTo>
                        <a:lnTo>
                          <a:pt x="43" y="466"/>
                        </a:lnTo>
                        <a:lnTo>
                          <a:pt x="40" y="465"/>
                        </a:lnTo>
                        <a:lnTo>
                          <a:pt x="39" y="464"/>
                        </a:lnTo>
                        <a:lnTo>
                          <a:pt x="33" y="459"/>
                        </a:lnTo>
                        <a:lnTo>
                          <a:pt x="27" y="453"/>
                        </a:lnTo>
                        <a:lnTo>
                          <a:pt x="25" y="451"/>
                        </a:lnTo>
                        <a:lnTo>
                          <a:pt x="22" y="447"/>
                        </a:lnTo>
                        <a:lnTo>
                          <a:pt x="19" y="444"/>
                        </a:lnTo>
                        <a:lnTo>
                          <a:pt x="17" y="442"/>
                        </a:lnTo>
                        <a:lnTo>
                          <a:pt x="16" y="439"/>
                        </a:lnTo>
                        <a:lnTo>
                          <a:pt x="19" y="436"/>
                        </a:lnTo>
                        <a:lnTo>
                          <a:pt x="21" y="432"/>
                        </a:lnTo>
                        <a:lnTo>
                          <a:pt x="24" y="429"/>
                        </a:lnTo>
                        <a:lnTo>
                          <a:pt x="28" y="429"/>
                        </a:lnTo>
                        <a:lnTo>
                          <a:pt x="35" y="430"/>
                        </a:lnTo>
                        <a:lnTo>
                          <a:pt x="43" y="431"/>
                        </a:lnTo>
                        <a:lnTo>
                          <a:pt x="50" y="430"/>
                        </a:lnTo>
                        <a:lnTo>
                          <a:pt x="51" y="429"/>
                        </a:lnTo>
                        <a:lnTo>
                          <a:pt x="53" y="429"/>
                        </a:lnTo>
                        <a:lnTo>
                          <a:pt x="57" y="430"/>
                        </a:lnTo>
                        <a:lnTo>
                          <a:pt x="64" y="430"/>
                        </a:lnTo>
                        <a:lnTo>
                          <a:pt x="67" y="429"/>
                        </a:lnTo>
                        <a:lnTo>
                          <a:pt x="64" y="426"/>
                        </a:lnTo>
                        <a:lnTo>
                          <a:pt x="60" y="422"/>
                        </a:lnTo>
                        <a:lnTo>
                          <a:pt x="56" y="418"/>
                        </a:lnTo>
                        <a:lnTo>
                          <a:pt x="53" y="414"/>
                        </a:lnTo>
                        <a:lnTo>
                          <a:pt x="51" y="409"/>
                        </a:lnTo>
                        <a:lnTo>
                          <a:pt x="50" y="403"/>
                        </a:lnTo>
                        <a:lnTo>
                          <a:pt x="49" y="394"/>
                        </a:lnTo>
                        <a:lnTo>
                          <a:pt x="49" y="390"/>
                        </a:lnTo>
                        <a:lnTo>
                          <a:pt x="49" y="387"/>
                        </a:lnTo>
                        <a:lnTo>
                          <a:pt x="51" y="381"/>
                        </a:lnTo>
                        <a:lnTo>
                          <a:pt x="50" y="378"/>
                        </a:lnTo>
                        <a:lnTo>
                          <a:pt x="50" y="376"/>
                        </a:lnTo>
                        <a:lnTo>
                          <a:pt x="50" y="371"/>
                        </a:lnTo>
                        <a:lnTo>
                          <a:pt x="49" y="370"/>
                        </a:lnTo>
                        <a:lnTo>
                          <a:pt x="47" y="363"/>
                        </a:lnTo>
                        <a:lnTo>
                          <a:pt x="46" y="363"/>
                        </a:lnTo>
                        <a:lnTo>
                          <a:pt x="44" y="358"/>
                        </a:lnTo>
                        <a:lnTo>
                          <a:pt x="43" y="351"/>
                        </a:lnTo>
                        <a:lnTo>
                          <a:pt x="40" y="346"/>
                        </a:lnTo>
                        <a:lnTo>
                          <a:pt x="36" y="344"/>
                        </a:lnTo>
                        <a:lnTo>
                          <a:pt x="34" y="341"/>
                        </a:lnTo>
                        <a:lnTo>
                          <a:pt x="33" y="336"/>
                        </a:lnTo>
                        <a:lnTo>
                          <a:pt x="31" y="335"/>
                        </a:lnTo>
                        <a:lnTo>
                          <a:pt x="24" y="334"/>
                        </a:lnTo>
                        <a:lnTo>
                          <a:pt x="19" y="334"/>
                        </a:lnTo>
                        <a:lnTo>
                          <a:pt x="15" y="327"/>
                        </a:lnTo>
                        <a:lnTo>
                          <a:pt x="9" y="320"/>
                        </a:lnTo>
                        <a:lnTo>
                          <a:pt x="4" y="313"/>
                        </a:lnTo>
                        <a:lnTo>
                          <a:pt x="1" y="300"/>
                        </a:lnTo>
                        <a:lnTo>
                          <a:pt x="0" y="293"/>
                        </a:lnTo>
                        <a:lnTo>
                          <a:pt x="2" y="290"/>
                        </a:lnTo>
                        <a:lnTo>
                          <a:pt x="6" y="284"/>
                        </a:lnTo>
                        <a:lnTo>
                          <a:pt x="11" y="274"/>
                        </a:lnTo>
                        <a:lnTo>
                          <a:pt x="22" y="258"/>
                        </a:lnTo>
                        <a:lnTo>
                          <a:pt x="28" y="249"/>
                        </a:lnTo>
                        <a:lnTo>
                          <a:pt x="40" y="237"/>
                        </a:lnTo>
                        <a:lnTo>
                          <a:pt x="54" y="221"/>
                        </a:lnTo>
                        <a:lnTo>
                          <a:pt x="62" y="212"/>
                        </a:lnTo>
                        <a:lnTo>
                          <a:pt x="63" y="196"/>
                        </a:lnTo>
                        <a:lnTo>
                          <a:pt x="64" y="179"/>
                        </a:lnTo>
                        <a:lnTo>
                          <a:pt x="66" y="167"/>
                        </a:lnTo>
                        <a:lnTo>
                          <a:pt x="67" y="151"/>
                        </a:lnTo>
                        <a:lnTo>
                          <a:pt x="68" y="139"/>
                        </a:lnTo>
                        <a:lnTo>
                          <a:pt x="69" y="129"/>
                        </a:lnTo>
                        <a:lnTo>
                          <a:pt x="70" y="116"/>
                        </a:lnTo>
                        <a:lnTo>
                          <a:pt x="71" y="113"/>
                        </a:lnTo>
                        <a:lnTo>
                          <a:pt x="77" y="103"/>
                        </a:lnTo>
                        <a:lnTo>
                          <a:pt x="77" y="102"/>
                        </a:lnTo>
                        <a:lnTo>
                          <a:pt x="76" y="100"/>
                        </a:lnTo>
                        <a:lnTo>
                          <a:pt x="68" y="91"/>
                        </a:lnTo>
                        <a:lnTo>
                          <a:pt x="66" y="89"/>
                        </a:lnTo>
                        <a:lnTo>
                          <a:pt x="64" y="84"/>
                        </a:lnTo>
                        <a:lnTo>
                          <a:pt x="66" y="82"/>
                        </a:lnTo>
                        <a:lnTo>
                          <a:pt x="56" y="67"/>
                        </a:lnTo>
                        <a:lnTo>
                          <a:pt x="54" y="65"/>
                        </a:lnTo>
                        <a:lnTo>
                          <a:pt x="53" y="63"/>
                        </a:lnTo>
                        <a:lnTo>
                          <a:pt x="53" y="61"/>
                        </a:lnTo>
                        <a:lnTo>
                          <a:pt x="53" y="50"/>
                        </a:lnTo>
                        <a:lnTo>
                          <a:pt x="50" y="34"/>
                        </a:lnTo>
                        <a:lnTo>
                          <a:pt x="47" y="15"/>
                        </a:lnTo>
                        <a:lnTo>
                          <a:pt x="58" y="9"/>
                        </a:lnTo>
                        <a:lnTo>
                          <a:pt x="67" y="5"/>
                        </a:lnTo>
                        <a:lnTo>
                          <a:pt x="78" y="0"/>
                        </a:lnTo>
                        <a:lnTo>
                          <a:pt x="88" y="6"/>
                        </a:lnTo>
                        <a:lnTo>
                          <a:pt x="102" y="13"/>
                        </a:lnTo>
                        <a:lnTo>
                          <a:pt x="117" y="21"/>
                        </a:lnTo>
                        <a:lnTo>
                          <a:pt x="132" y="29"/>
                        </a:lnTo>
                        <a:lnTo>
                          <a:pt x="147" y="37"/>
                        </a:lnTo>
                        <a:lnTo>
                          <a:pt x="161" y="44"/>
                        </a:lnTo>
                        <a:lnTo>
                          <a:pt x="176" y="52"/>
                        </a:lnTo>
                        <a:lnTo>
                          <a:pt x="190" y="60"/>
                        </a:lnTo>
                        <a:lnTo>
                          <a:pt x="205" y="68"/>
                        </a:lnTo>
                        <a:lnTo>
                          <a:pt x="220" y="75"/>
                        </a:lnTo>
                        <a:lnTo>
                          <a:pt x="234" y="83"/>
                        </a:lnTo>
                        <a:lnTo>
                          <a:pt x="249" y="91"/>
                        </a:lnTo>
                        <a:lnTo>
                          <a:pt x="264" y="99"/>
                        </a:lnTo>
                        <a:lnTo>
                          <a:pt x="279" y="106"/>
                        </a:lnTo>
                        <a:lnTo>
                          <a:pt x="293" y="114"/>
                        </a:lnTo>
                        <a:lnTo>
                          <a:pt x="308" y="122"/>
                        </a:lnTo>
                        <a:lnTo>
                          <a:pt x="322" y="12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02" name="Freeform 1128">
                    <a:extLst>
                      <a:ext uri="{FF2B5EF4-FFF2-40B4-BE49-F238E27FC236}">
                        <a16:creationId xmlns:a16="http://schemas.microsoft.com/office/drawing/2014/main" id="{43881EF8-FBB8-6791-A988-2977045C703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643883" y="9478132"/>
                    <a:ext cx="71406" cy="192251"/>
                  </a:xfrm>
                  <a:custGeom>
                    <a:avLst/>
                    <a:gdLst>
                      <a:gd name="T0" fmla="*/ 28 w 58"/>
                      <a:gd name="T1" fmla="*/ 11 h 156"/>
                      <a:gd name="T2" fmla="*/ 27 w 58"/>
                      <a:gd name="T3" fmla="*/ 24 h 156"/>
                      <a:gd name="T4" fmla="*/ 39 w 58"/>
                      <a:gd name="T5" fmla="*/ 32 h 156"/>
                      <a:gd name="T6" fmla="*/ 44 w 58"/>
                      <a:gd name="T7" fmla="*/ 43 h 156"/>
                      <a:gd name="T8" fmla="*/ 45 w 58"/>
                      <a:gd name="T9" fmla="*/ 55 h 156"/>
                      <a:gd name="T10" fmla="*/ 52 w 58"/>
                      <a:gd name="T11" fmla="*/ 64 h 156"/>
                      <a:gd name="T12" fmla="*/ 52 w 58"/>
                      <a:gd name="T13" fmla="*/ 88 h 156"/>
                      <a:gd name="T14" fmla="*/ 52 w 58"/>
                      <a:gd name="T15" fmla="*/ 116 h 156"/>
                      <a:gd name="T16" fmla="*/ 51 w 58"/>
                      <a:gd name="T17" fmla="*/ 131 h 156"/>
                      <a:gd name="T18" fmla="*/ 51 w 58"/>
                      <a:gd name="T19" fmla="*/ 137 h 156"/>
                      <a:gd name="T20" fmla="*/ 56 w 58"/>
                      <a:gd name="T21" fmla="*/ 145 h 156"/>
                      <a:gd name="T22" fmla="*/ 52 w 58"/>
                      <a:gd name="T23" fmla="*/ 151 h 156"/>
                      <a:gd name="T24" fmla="*/ 39 w 58"/>
                      <a:gd name="T25" fmla="*/ 153 h 156"/>
                      <a:gd name="T26" fmla="*/ 35 w 58"/>
                      <a:gd name="T27" fmla="*/ 152 h 156"/>
                      <a:gd name="T28" fmla="*/ 30 w 58"/>
                      <a:gd name="T29" fmla="*/ 148 h 156"/>
                      <a:gd name="T30" fmla="*/ 24 w 58"/>
                      <a:gd name="T31" fmla="*/ 142 h 156"/>
                      <a:gd name="T32" fmla="*/ 23 w 58"/>
                      <a:gd name="T33" fmla="*/ 140 h 156"/>
                      <a:gd name="T34" fmla="*/ 19 w 58"/>
                      <a:gd name="T35" fmla="*/ 132 h 156"/>
                      <a:gd name="T36" fmla="*/ 19 w 58"/>
                      <a:gd name="T37" fmla="*/ 128 h 156"/>
                      <a:gd name="T38" fmla="*/ 21 w 58"/>
                      <a:gd name="T39" fmla="*/ 124 h 156"/>
                      <a:gd name="T40" fmla="*/ 21 w 58"/>
                      <a:gd name="T41" fmla="*/ 115 h 156"/>
                      <a:gd name="T42" fmla="*/ 18 w 58"/>
                      <a:gd name="T43" fmla="*/ 112 h 156"/>
                      <a:gd name="T44" fmla="*/ 21 w 58"/>
                      <a:gd name="T45" fmla="*/ 92 h 156"/>
                      <a:gd name="T46" fmla="*/ 24 w 58"/>
                      <a:gd name="T47" fmla="*/ 87 h 156"/>
                      <a:gd name="T48" fmla="*/ 18 w 58"/>
                      <a:gd name="T49" fmla="*/ 79 h 156"/>
                      <a:gd name="T50" fmla="*/ 14 w 58"/>
                      <a:gd name="T51" fmla="*/ 73 h 156"/>
                      <a:gd name="T52" fmla="*/ 18 w 58"/>
                      <a:gd name="T53" fmla="*/ 69 h 156"/>
                      <a:gd name="T54" fmla="*/ 18 w 58"/>
                      <a:gd name="T55" fmla="*/ 59 h 156"/>
                      <a:gd name="T56" fmla="*/ 17 w 58"/>
                      <a:gd name="T57" fmla="*/ 51 h 156"/>
                      <a:gd name="T58" fmla="*/ 12 w 58"/>
                      <a:gd name="T59" fmla="*/ 53 h 156"/>
                      <a:gd name="T60" fmla="*/ 10 w 58"/>
                      <a:gd name="T61" fmla="*/ 51 h 156"/>
                      <a:gd name="T62" fmla="*/ 11 w 58"/>
                      <a:gd name="T63" fmla="*/ 48 h 156"/>
                      <a:gd name="T64" fmla="*/ 11 w 58"/>
                      <a:gd name="T65" fmla="*/ 46 h 156"/>
                      <a:gd name="T66" fmla="*/ 12 w 58"/>
                      <a:gd name="T67" fmla="*/ 45 h 156"/>
                      <a:gd name="T68" fmla="*/ 13 w 58"/>
                      <a:gd name="T69" fmla="*/ 41 h 156"/>
                      <a:gd name="T70" fmla="*/ 14 w 58"/>
                      <a:gd name="T71" fmla="*/ 27 h 156"/>
                      <a:gd name="T72" fmla="*/ 13 w 58"/>
                      <a:gd name="T73" fmla="*/ 25 h 156"/>
                      <a:gd name="T74" fmla="*/ 6 w 58"/>
                      <a:gd name="T75" fmla="*/ 19 h 156"/>
                      <a:gd name="T76" fmla="*/ 0 w 58"/>
                      <a:gd name="T77" fmla="*/ 14 h 156"/>
                      <a:gd name="T78" fmla="*/ 2 w 58"/>
                      <a:gd name="T79" fmla="*/ 7 h 156"/>
                      <a:gd name="T80" fmla="*/ 1 w 58"/>
                      <a:gd name="T81" fmla="*/ 0 h 156"/>
                      <a:gd name="T82" fmla="*/ 18 w 58"/>
                      <a:gd name="T83" fmla="*/ 4 h 156"/>
                      <a:gd name="T84" fmla="*/ 23 w 58"/>
                      <a:gd name="T85" fmla="*/ 4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58" h="156">
                        <a:moveTo>
                          <a:pt x="30" y="4"/>
                        </a:moveTo>
                        <a:lnTo>
                          <a:pt x="29" y="7"/>
                        </a:lnTo>
                        <a:lnTo>
                          <a:pt x="28" y="11"/>
                        </a:lnTo>
                        <a:lnTo>
                          <a:pt x="27" y="13"/>
                        </a:lnTo>
                        <a:lnTo>
                          <a:pt x="26" y="23"/>
                        </a:lnTo>
                        <a:lnTo>
                          <a:pt x="27" y="24"/>
                        </a:lnTo>
                        <a:lnTo>
                          <a:pt x="27" y="24"/>
                        </a:lnTo>
                        <a:lnTo>
                          <a:pt x="32" y="27"/>
                        </a:lnTo>
                        <a:lnTo>
                          <a:pt x="39" y="32"/>
                        </a:lnTo>
                        <a:lnTo>
                          <a:pt x="43" y="35"/>
                        </a:lnTo>
                        <a:lnTo>
                          <a:pt x="44" y="36"/>
                        </a:lnTo>
                        <a:lnTo>
                          <a:pt x="44" y="43"/>
                        </a:lnTo>
                        <a:lnTo>
                          <a:pt x="44" y="48"/>
                        </a:lnTo>
                        <a:lnTo>
                          <a:pt x="45" y="51"/>
                        </a:lnTo>
                        <a:lnTo>
                          <a:pt x="45" y="55"/>
                        </a:lnTo>
                        <a:lnTo>
                          <a:pt x="46" y="57"/>
                        </a:lnTo>
                        <a:lnTo>
                          <a:pt x="51" y="62"/>
                        </a:lnTo>
                        <a:lnTo>
                          <a:pt x="52" y="64"/>
                        </a:lnTo>
                        <a:lnTo>
                          <a:pt x="52" y="73"/>
                        </a:lnTo>
                        <a:lnTo>
                          <a:pt x="52" y="79"/>
                        </a:lnTo>
                        <a:lnTo>
                          <a:pt x="52" y="88"/>
                        </a:lnTo>
                        <a:lnTo>
                          <a:pt x="52" y="95"/>
                        </a:lnTo>
                        <a:lnTo>
                          <a:pt x="52" y="105"/>
                        </a:lnTo>
                        <a:lnTo>
                          <a:pt x="52" y="116"/>
                        </a:lnTo>
                        <a:lnTo>
                          <a:pt x="52" y="127"/>
                        </a:lnTo>
                        <a:lnTo>
                          <a:pt x="50" y="127"/>
                        </a:lnTo>
                        <a:lnTo>
                          <a:pt x="51" y="131"/>
                        </a:lnTo>
                        <a:lnTo>
                          <a:pt x="51" y="134"/>
                        </a:lnTo>
                        <a:lnTo>
                          <a:pt x="52" y="135"/>
                        </a:lnTo>
                        <a:lnTo>
                          <a:pt x="51" y="137"/>
                        </a:lnTo>
                        <a:lnTo>
                          <a:pt x="52" y="139"/>
                        </a:lnTo>
                        <a:lnTo>
                          <a:pt x="53" y="140"/>
                        </a:lnTo>
                        <a:lnTo>
                          <a:pt x="56" y="145"/>
                        </a:lnTo>
                        <a:lnTo>
                          <a:pt x="57" y="149"/>
                        </a:lnTo>
                        <a:lnTo>
                          <a:pt x="52" y="150"/>
                        </a:lnTo>
                        <a:lnTo>
                          <a:pt x="52" y="151"/>
                        </a:lnTo>
                        <a:lnTo>
                          <a:pt x="43" y="153"/>
                        </a:lnTo>
                        <a:lnTo>
                          <a:pt x="39" y="155"/>
                        </a:lnTo>
                        <a:lnTo>
                          <a:pt x="39" y="153"/>
                        </a:lnTo>
                        <a:lnTo>
                          <a:pt x="38" y="153"/>
                        </a:lnTo>
                        <a:lnTo>
                          <a:pt x="36" y="152"/>
                        </a:lnTo>
                        <a:lnTo>
                          <a:pt x="35" y="152"/>
                        </a:lnTo>
                        <a:lnTo>
                          <a:pt x="34" y="150"/>
                        </a:lnTo>
                        <a:lnTo>
                          <a:pt x="33" y="148"/>
                        </a:lnTo>
                        <a:lnTo>
                          <a:pt x="30" y="148"/>
                        </a:lnTo>
                        <a:lnTo>
                          <a:pt x="28" y="146"/>
                        </a:lnTo>
                        <a:lnTo>
                          <a:pt x="25" y="144"/>
                        </a:lnTo>
                        <a:lnTo>
                          <a:pt x="24" y="142"/>
                        </a:lnTo>
                        <a:lnTo>
                          <a:pt x="24" y="141"/>
                        </a:lnTo>
                        <a:lnTo>
                          <a:pt x="24" y="140"/>
                        </a:lnTo>
                        <a:lnTo>
                          <a:pt x="23" y="140"/>
                        </a:lnTo>
                        <a:lnTo>
                          <a:pt x="21" y="135"/>
                        </a:lnTo>
                        <a:lnTo>
                          <a:pt x="19" y="133"/>
                        </a:lnTo>
                        <a:lnTo>
                          <a:pt x="19" y="132"/>
                        </a:lnTo>
                        <a:lnTo>
                          <a:pt x="19" y="131"/>
                        </a:lnTo>
                        <a:lnTo>
                          <a:pt x="19" y="129"/>
                        </a:lnTo>
                        <a:lnTo>
                          <a:pt x="19" y="128"/>
                        </a:lnTo>
                        <a:lnTo>
                          <a:pt x="20" y="127"/>
                        </a:lnTo>
                        <a:lnTo>
                          <a:pt x="21" y="126"/>
                        </a:lnTo>
                        <a:lnTo>
                          <a:pt x="21" y="124"/>
                        </a:lnTo>
                        <a:lnTo>
                          <a:pt x="22" y="120"/>
                        </a:lnTo>
                        <a:lnTo>
                          <a:pt x="22" y="116"/>
                        </a:lnTo>
                        <a:lnTo>
                          <a:pt x="21" y="115"/>
                        </a:lnTo>
                        <a:lnTo>
                          <a:pt x="19" y="115"/>
                        </a:lnTo>
                        <a:lnTo>
                          <a:pt x="18" y="114"/>
                        </a:lnTo>
                        <a:lnTo>
                          <a:pt x="18" y="112"/>
                        </a:lnTo>
                        <a:lnTo>
                          <a:pt x="18" y="111"/>
                        </a:lnTo>
                        <a:lnTo>
                          <a:pt x="21" y="105"/>
                        </a:lnTo>
                        <a:lnTo>
                          <a:pt x="21" y="92"/>
                        </a:lnTo>
                        <a:lnTo>
                          <a:pt x="21" y="90"/>
                        </a:lnTo>
                        <a:lnTo>
                          <a:pt x="23" y="89"/>
                        </a:lnTo>
                        <a:lnTo>
                          <a:pt x="24" y="87"/>
                        </a:lnTo>
                        <a:lnTo>
                          <a:pt x="24" y="86"/>
                        </a:lnTo>
                        <a:lnTo>
                          <a:pt x="21" y="82"/>
                        </a:lnTo>
                        <a:lnTo>
                          <a:pt x="18" y="79"/>
                        </a:lnTo>
                        <a:lnTo>
                          <a:pt x="15" y="76"/>
                        </a:lnTo>
                        <a:lnTo>
                          <a:pt x="14" y="74"/>
                        </a:lnTo>
                        <a:lnTo>
                          <a:pt x="14" y="73"/>
                        </a:lnTo>
                        <a:lnTo>
                          <a:pt x="17" y="72"/>
                        </a:lnTo>
                        <a:lnTo>
                          <a:pt x="18" y="70"/>
                        </a:lnTo>
                        <a:lnTo>
                          <a:pt x="18" y="69"/>
                        </a:lnTo>
                        <a:lnTo>
                          <a:pt x="17" y="67"/>
                        </a:lnTo>
                        <a:lnTo>
                          <a:pt x="17" y="62"/>
                        </a:lnTo>
                        <a:lnTo>
                          <a:pt x="18" y="59"/>
                        </a:lnTo>
                        <a:lnTo>
                          <a:pt x="19" y="55"/>
                        </a:lnTo>
                        <a:lnTo>
                          <a:pt x="19" y="53"/>
                        </a:lnTo>
                        <a:lnTo>
                          <a:pt x="17" y="51"/>
                        </a:lnTo>
                        <a:lnTo>
                          <a:pt x="15" y="51"/>
                        </a:lnTo>
                        <a:lnTo>
                          <a:pt x="14" y="51"/>
                        </a:lnTo>
                        <a:lnTo>
                          <a:pt x="12" y="53"/>
                        </a:lnTo>
                        <a:lnTo>
                          <a:pt x="10" y="53"/>
                        </a:lnTo>
                        <a:lnTo>
                          <a:pt x="10" y="52"/>
                        </a:lnTo>
                        <a:lnTo>
                          <a:pt x="10" y="51"/>
                        </a:lnTo>
                        <a:lnTo>
                          <a:pt x="11" y="50"/>
                        </a:lnTo>
                        <a:lnTo>
                          <a:pt x="10" y="49"/>
                        </a:lnTo>
                        <a:lnTo>
                          <a:pt x="11" y="48"/>
                        </a:lnTo>
                        <a:lnTo>
                          <a:pt x="13" y="48"/>
                        </a:lnTo>
                        <a:lnTo>
                          <a:pt x="13" y="47"/>
                        </a:lnTo>
                        <a:lnTo>
                          <a:pt x="11" y="46"/>
                        </a:lnTo>
                        <a:lnTo>
                          <a:pt x="11" y="46"/>
                        </a:lnTo>
                        <a:lnTo>
                          <a:pt x="11" y="45"/>
                        </a:lnTo>
                        <a:lnTo>
                          <a:pt x="12" y="45"/>
                        </a:lnTo>
                        <a:lnTo>
                          <a:pt x="12" y="45"/>
                        </a:lnTo>
                        <a:lnTo>
                          <a:pt x="13" y="45"/>
                        </a:lnTo>
                        <a:lnTo>
                          <a:pt x="13" y="41"/>
                        </a:lnTo>
                        <a:lnTo>
                          <a:pt x="13" y="40"/>
                        </a:lnTo>
                        <a:lnTo>
                          <a:pt x="13" y="37"/>
                        </a:lnTo>
                        <a:lnTo>
                          <a:pt x="14" y="27"/>
                        </a:lnTo>
                        <a:lnTo>
                          <a:pt x="14" y="26"/>
                        </a:lnTo>
                        <a:lnTo>
                          <a:pt x="15" y="26"/>
                        </a:lnTo>
                        <a:lnTo>
                          <a:pt x="13" y="25"/>
                        </a:lnTo>
                        <a:lnTo>
                          <a:pt x="9" y="23"/>
                        </a:lnTo>
                        <a:lnTo>
                          <a:pt x="7" y="21"/>
                        </a:lnTo>
                        <a:lnTo>
                          <a:pt x="6" y="19"/>
                        </a:lnTo>
                        <a:lnTo>
                          <a:pt x="4" y="17"/>
                        </a:lnTo>
                        <a:lnTo>
                          <a:pt x="1" y="15"/>
                        </a:lnTo>
                        <a:lnTo>
                          <a:pt x="0" y="14"/>
                        </a:lnTo>
                        <a:lnTo>
                          <a:pt x="0" y="13"/>
                        </a:lnTo>
                        <a:lnTo>
                          <a:pt x="1" y="10"/>
                        </a:lnTo>
                        <a:lnTo>
                          <a:pt x="2" y="7"/>
                        </a:lnTo>
                        <a:lnTo>
                          <a:pt x="3" y="3"/>
                        </a:lnTo>
                        <a:lnTo>
                          <a:pt x="2" y="3"/>
                        </a:lnTo>
                        <a:lnTo>
                          <a:pt x="1" y="0"/>
                        </a:lnTo>
                        <a:lnTo>
                          <a:pt x="7" y="2"/>
                        </a:lnTo>
                        <a:lnTo>
                          <a:pt x="18" y="4"/>
                        </a:lnTo>
                        <a:lnTo>
                          <a:pt x="18" y="4"/>
                        </a:lnTo>
                        <a:lnTo>
                          <a:pt x="18" y="5"/>
                        </a:lnTo>
                        <a:lnTo>
                          <a:pt x="19" y="5"/>
                        </a:lnTo>
                        <a:lnTo>
                          <a:pt x="23" y="4"/>
                        </a:lnTo>
                        <a:lnTo>
                          <a:pt x="30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03" name="Freeform 1130">
                    <a:extLst>
                      <a:ext uri="{FF2B5EF4-FFF2-40B4-BE49-F238E27FC236}">
                        <a16:creationId xmlns:a16="http://schemas.microsoft.com/office/drawing/2014/main" id="{65424959-B47A-119A-08B5-68BCA754649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929515" y="8368559"/>
                    <a:ext cx="153802" cy="324081"/>
                  </a:xfrm>
                  <a:custGeom>
                    <a:avLst/>
                    <a:gdLst>
                      <a:gd name="T0" fmla="*/ 104 w 125"/>
                      <a:gd name="T1" fmla="*/ 137 h 262"/>
                      <a:gd name="T2" fmla="*/ 101 w 125"/>
                      <a:gd name="T3" fmla="*/ 135 h 262"/>
                      <a:gd name="T4" fmla="*/ 100 w 125"/>
                      <a:gd name="T5" fmla="*/ 129 h 262"/>
                      <a:gd name="T6" fmla="*/ 108 w 125"/>
                      <a:gd name="T7" fmla="*/ 132 h 262"/>
                      <a:gd name="T8" fmla="*/ 107 w 125"/>
                      <a:gd name="T9" fmla="*/ 135 h 262"/>
                      <a:gd name="T10" fmla="*/ 113 w 125"/>
                      <a:gd name="T11" fmla="*/ 98 h 262"/>
                      <a:gd name="T12" fmla="*/ 117 w 125"/>
                      <a:gd name="T13" fmla="*/ 98 h 262"/>
                      <a:gd name="T14" fmla="*/ 122 w 125"/>
                      <a:gd name="T15" fmla="*/ 163 h 262"/>
                      <a:gd name="T16" fmla="*/ 122 w 125"/>
                      <a:gd name="T17" fmla="*/ 174 h 262"/>
                      <a:gd name="T18" fmla="*/ 123 w 125"/>
                      <a:gd name="T19" fmla="*/ 183 h 262"/>
                      <a:gd name="T20" fmla="*/ 108 w 125"/>
                      <a:gd name="T21" fmla="*/ 192 h 262"/>
                      <a:gd name="T22" fmla="*/ 98 w 125"/>
                      <a:gd name="T23" fmla="*/ 199 h 262"/>
                      <a:gd name="T24" fmla="*/ 94 w 125"/>
                      <a:gd name="T25" fmla="*/ 205 h 262"/>
                      <a:gd name="T26" fmla="*/ 85 w 125"/>
                      <a:gd name="T27" fmla="*/ 209 h 262"/>
                      <a:gd name="T28" fmla="*/ 80 w 125"/>
                      <a:gd name="T29" fmla="*/ 217 h 262"/>
                      <a:gd name="T30" fmla="*/ 85 w 125"/>
                      <a:gd name="T31" fmla="*/ 236 h 262"/>
                      <a:gd name="T32" fmla="*/ 81 w 125"/>
                      <a:gd name="T33" fmla="*/ 246 h 262"/>
                      <a:gd name="T34" fmla="*/ 74 w 125"/>
                      <a:gd name="T35" fmla="*/ 255 h 262"/>
                      <a:gd name="T36" fmla="*/ 63 w 125"/>
                      <a:gd name="T37" fmla="*/ 261 h 262"/>
                      <a:gd name="T38" fmla="*/ 58 w 125"/>
                      <a:gd name="T39" fmla="*/ 239 h 262"/>
                      <a:gd name="T40" fmla="*/ 52 w 125"/>
                      <a:gd name="T41" fmla="*/ 211 h 262"/>
                      <a:gd name="T42" fmla="*/ 47 w 125"/>
                      <a:gd name="T43" fmla="*/ 194 h 262"/>
                      <a:gd name="T44" fmla="*/ 32 w 125"/>
                      <a:gd name="T45" fmla="*/ 183 h 262"/>
                      <a:gd name="T46" fmla="*/ 22 w 125"/>
                      <a:gd name="T47" fmla="*/ 164 h 262"/>
                      <a:gd name="T48" fmla="*/ 12 w 125"/>
                      <a:gd name="T49" fmla="*/ 156 h 262"/>
                      <a:gd name="T50" fmla="*/ 7 w 125"/>
                      <a:gd name="T51" fmla="*/ 148 h 262"/>
                      <a:gd name="T52" fmla="*/ 0 w 125"/>
                      <a:gd name="T53" fmla="*/ 131 h 262"/>
                      <a:gd name="T54" fmla="*/ 2 w 125"/>
                      <a:gd name="T55" fmla="*/ 121 h 262"/>
                      <a:gd name="T56" fmla="*/ 14 w 125"/>
                      <a:gd name="T57" fmla="*/ 108 h 262"/>
                      <a:gd name="T58" fmla="*/ 22 w 125"/>
                      <a:gd name="T59" fmla="*/ 101 h 262"/>
                      <a:gd name="T60" fmla="*/ 24 w 125"/>
                      <a:gd name="T61" fmla="*/ 89 h 262"/>
                      <a:gd name="T62" fmla="*/ 27 w 125"/>
                      <a:gd name="T63" fmla="*/ 77 h 262"/>
                      <a:gd name="T64" fmla="*/ 26 w 125"/>
                      <a:gd name="T65" fmla="*/ 63 h 262"/>
                      <a:gd name="T66" fmla="*/ 24 w 125"/>
                      <a:gd name="T67" fmla="*/ 55 h 262"/>
                      <a:gd name="T68" fmla="*/ 27 w 125"/>
                      <a:gd name="T69" fmla="*/ 36 h 262"/>
                      <a:gd name="T70" fmla="*/ 22 w 125"/>
                      <a:gd name="T71" fmla="*/ 32 h 262"/>
                      <a:gd name="T72" fmla="*/ 27 w 125"/>
                      <a:gd name="T73" fmla="*/ 27 h 262"/>
                      <a:gd name="T74" fmla="*/ 34 w 125"/>
                      <a:gd name="T75" fmla="*/ 19 h 262"/>
                      <a:gd name="T76" fmla="*/ 41 w 125"/>
                      <a:gd name="T77" fmla="*/ 12 h 262"/>
                      <a:gd name="T78" fmla="*/ 68 w 125"/>
                      <a:gd name="T79" fmla="*/ 0 h 262"/>
                      <a:gd name="T80" fmla="*/ 71 w 125"/>
                      <a:gd name="T81" fmla="*/ 3 h 262"/>
                      <a:gd name="T82" fmla="*/ 74 w 125"/>
                      <a:gd name="T83" fmla="*/ 6 h 262"/>
                      <a:gd name="T84" fmla="*/ 77 w 125"/>
                      <a:gd name="T85" fmla="*/ 3 h 262"/>
                      <a:gd name="T86" fmla="*/ 83 w 125"/>
                      <a:gd name="T87" fmla="*/ 11 h 262"/>
                      <a:gd name="T88" fmla="*/ 90 w 125"/>
                      <a:gd name="T89" fmla="*/ 23 h 262"/>
                      <a:gd name="T90" fmla="*/ 101 w 125"/>
                      <a:gd name="T91" fmla="*/ 15 h 262"/>
                      <a:gd name="T92" fmla="*/ 111 w 125"/>
                      <a:gd name="T93" fmla="*/ 14 h 262"/>
                      <a:gd name="T94" fmla="*/ 107 w 125"/>
                      <a:gd name="T95" fmla="*/ 22 h 262"/>
                      <a:gd name="T96" fmla="*/ 93 w 125"/>
                      <a:gd name="T97" fmla="*/ 38 h 262"/>
                      <a:gd name="T98" fmla="*/ 93 w 125"/>
                      <a:gd name="T99" fmla="*/ 49 h 262"/>
                      <a:gd name="T100" fmla="*/ 101 w 125"/>
                      <a:gd name="T101" fmla="*/ 59 h 262"/>
                      <a:gd name="T102" fmla="*/ 108 w 125"/>
                      <a:gd name="T103" fmla="*/ 71 h 262"/>
                      <a:gd name="T104" fmla="*/ 106 w 125"/>
                      <a:gd name="T105" fmla="*/ 86 h 262"/>
                      <a:gd name="T106" fmla="*/ 93 w 125"/>
                      <a:gd name="T107" fmla="*/ 105 h 262"/>
                      <a:gd name="T108" fmla="*/ 79 w 125"/>
                      <a:gd name="T109" fmla="*/ 117 h 262"/>
                      <a:gd name="T110" fmla="*/ 82 w 125"/>
                      <a:gd name="T111" fmla="*/ 131 h 262"/>
                      <a:gd name="T112" fmla="*/ 99 w 125"/>
                      <a:gd name="T113" fmla="*/ 137 h 262"/>
                      <a:gd name="T114" fmla="*/ 102 w 125"/>
                      <a:gd name="T115" fmla="*/ 143 h 262"/>
                      <a:gd name="T116" fmla="*/ 111 w 125"/>
                      <a:gd name="T117" fmla="*/ 141 h 262"/>
                      <a:gd name="T118" fmla="*/ 116 w 125"/>
                      <a:gd name="T119" fmla="*/ 151 h 262"/>
                      <a:gd name="T120" fmla="*/ 115 w 125"/>
                      <a:gd name="T121" fmla="*/ 153 h 262"/>
                      <a:gd name="T122" fmla="*/ 123 w 125"/>
                      <a:gd name="T123" fmla="*/ 155 h 2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125" h="262">
                        <a:moveTo>
                          <a:pt x="107" y="135"/>
                        </a:moveTo>
                        <a:lnTo>
                          <a:pt x="106" y="135"/>
                        </a:lnTo>
                        <a:lnTo>
                          <a:pt x="104" y="137"/>
                        </a:lnTo>
                        <a:lnTo>
                          <a:pt x="104" y="137"/>
                        </a:lnTo>
                        <a:lnTo>
                          <a:pt x="101" y="135"/>
                        </a:lnTo>
                        <a:lnTo>
                          <a:pt x="101" y="135"/>
                        </a:lnTo>
                        <a:lnTo>
                          <a:pt x="100" y="135"/>
                        </a:lnTo>
                        <a:lnTo>
                          <a:pt x="100" y="131"/>
                        </a:lnTo>
                        <a:lnTo>
                          <a:pt x="100" y="129"/>
                        </a:lnTo>
                        <a:lnTo>
                          <a:pt x="106" y="129"/>
                        </a:lnTo>
                        <a:lnTo>
                          <a:pt x="108" y="132"/>
                        </a:lnTo>
                        <a:lnTo>
                          <a:pt x="108" y="132"/>
                        </a:lnTo>
                        <a:lnTo>
                          <a:pt x="109" y="133"/>
                        </a:lnTo>
                        <a:lnTo>
                          <a:pt x="107" y="134"/>
                        </a:lnTo>
                        <a:lnTo>
                          <a:pt x="107" y="135"/>
                        </a:lnTo>
                        <a:close/>
                        <a:moveTo>
                          <a:pt x="117" y="98"/>
                        </a:moveTo>
                        <a:lnTo>
                          <a:pt x="112" y="100"/>
                        </a:lnTo>
                        <a:lnTo>
                          <a:pt x="113" y="98"/>
                        </a:lnTo>
                        <a:lnTo>
                          <a:pt x="116" y="95"/>
                        </a:lnTo>
                        <a:lnTo>
                          <a:pt x="117" y="96"/>
                        </a:lnTo>
                        <a:lnTo>
                          <a:pt x="117" y="98"/>
                        </a:lnTo>
                        <a:close/>
                        <a:moveTo>
                          <a:pt x="123" y="155"/>
                        </a:moveTo>
                        <a:lnTo>
                          <a:pt x="123" y="156"/>
                        </a:lnTo>
                        <a:lnTo>
                          <a:pt x="122" y="163"/>
                        </a:lnTo>
                        <a:lnTo>
                          <a:pt x="122" y="165"/>
                        </a:lnTo>
                        <a:lnTo>
                          <a:pt x="122" y="170"/>
                        </a:lnTo>
                        <a:lnTo>
                          <a:pt x="122" y="174"/>
                        </a:lnTo>
                        <a:lnTo>
                          <a:pt x="124" y="179"/>
                        </a:lnTo>
                        <a:lnTo>
                          <a:pt x="124" y="181"/>
                        </a:lnTo>
                        <a:lnTo>
                          <a:pt x="123" y="183"/>
                        </a:lnTo>
                        <a:lnTo>
                          <a:pt x="119" y="185"/>
                        </a:lnTo>
                        <a:lnTo>
                          <a:pt x="113" y="189"/>
                        </a:lnTo>
                        <a:lnTo>
                          <a:pt x="108" y="192"/>
                        </a:lnTo>
                        <a:lnTo>
                          <a:pt x="102" y="195"/>
                        </a:lnTo>
                        <a:lnTo>
                          <a:pt x="101" y="197"/>
                        </a:lnTo>
                        <a:lnTo>
                          <a:pt x="98" y="199"/>
                        </a:lnTo>
                        <a:lnTo>
                          <a:pt x="96" y="200"/>
                        </a:lnTo>
                        <a:lnTo>
                          <a:pt x="96" y="202"/>
                        </a:lnTo>
                        <a:lnTo>
                          <a:pt x="94" y="205"/>
                        </a:lnTo>
                        <a:lnTo>
                          <a:pt x="92" y="208"/>
                        </a:lnTo>
                        <a:lnTo>
                          <a:pt x="87" y="208"/>
                        </a:lnTo>
                        <a:lnTo>
                          <a:pt x="85" y="209"/>
                        </a:lnTo>
                        <a:lnTo>
                          <a:pt x="83" y="212"/>
                        </a:lnTo>
                        <a:lnTo>
                          <a:pt x="82" y="214"/>
                        </a:lnTo>
                        <a:lnTo>
                          <a:pt x="80" y="217"/>
                        </a:lnTo>
                        <a:lnTo>
                          <a:pt x="82" y="225"/>
                        </a:lnTo>
                        <a:lnTo>
                          <a:pt x="85" y="233"/>
                        </a:lnTo>
                        <a:lnTo>
                          <a:pt x="85" y="236"/>
                        </a:lnTo>
                        <a:lnTo>
                          <a:pt x="85" y="238"/>
                        </a:lnTo>
                        <a:lnTo>
                          <a:pt x="84" y="241"/>
                        </a:lnTo>
                        <a:lnTo>
                          <a:pt x="81" y="246"/>
                        </a:lnTo>
                        <a:lnTo>
                          <a:pt x="79" y="248"/>
                        </a:lnTo>
                        <a:lnTo>
                          <a:pt x="75" y="254"/>
                        </a:lnTo>
                        <a:lnTo>
                          <a:pt x="74" y="255"/>
                        </a:lnTo>
                        <a:lnTo>
                          <a:pt x="71" y="257"/>
                        </a:lnTo>
                        <a:lnTo>
                          <a:pt x="66" y="259"/>
                        </a:lnTo>
                        <a:lnTo>
                          <a:pt x="63" y="261"/>
                        </a:lnTo>
                        <a:lnTo>
                          <a:pt x="60" y="253"/>
                        </a:lnTo>
                        <a:lnTo>
                          <a:pt x="59" y="246"/>
                        </a:lnTo>
                        <a:lnTo>
                          <a:pt x="58" y="239"/>
                        </a:lnTo>
                        <a:lnTo>
                          <a:pt x="55" y="229"/>
                        </a:lnTo>
                        <a:lnTo>
                          <a:pt x="54" y="220"/>
                        </a:lnTo>
                        <a:lnTo>
                          <a:pt x="52" y="211"/>
                        </a:lnTo>
                        <a:lnTo>
                          <a:pt x="50" y="203"/>
                        </a:lnTo>
                        <a:lnTo>
                          <a:pt x="48" y="195"/>
                        </a:lnTo>
                        <a:lnTo>
                          <a:pt x="47" y="194"/>
                        </a:lnTo>
                        <a:lnTo>
                          <a:pt x="42" y="190"/>
                        </a:lnTo>
                        <a:lnTo>
                          <a:pt x="37" y="187"/>
                        </a:lnTo>
                        <a:lnTo>
                          <a:pt x="32" y="183"/>
                        </a:lnTo>
                        <a:lnTo>
                          <a:pt x="26" y="178"/>
                        </a:lnTo>
                        <a:lnTo>
                          <a:pt x="26" y="173"/>
                        </a:lnTo>
                        <a:lnTo>
                          <a:pt x="22" y="164"/>
                        </a:lnTo>
                        <a:lnTo>
                          <a:pt x="19" y="160"/>
                        </a:lnTo>
                        <a:lnTo>
                          <a:pt x="18" y="159"/>
                        </a:lnTo>
                        <a:lnTo>
                          <a:pt x="12" y="156"/>
                        </a:lnTo>
                        <a:lnTo>
                          <a:pt x="8" y="153"/>
                        </a:lnTo>
                        <a:lnTo>
                          <a:pt x="8" y="152"/>
                        </a:lnTo>
                        <a:lnTo>
                          <a:pt x="7" y="148"/>
                        </a:lnTo>
                        <a:lnTo>
                          <a:pt x="5" y="141"/>
                        </a:lnTo>
                        <a:lnTo>
                          <a:pt x="2" y="135"/>
                        </a:lnTo>
                        <a:lnTo>
                          <a:pt x="0" y="131"/>
                        </a:lnTo>
                        <a:lnTo>
                          <a:pt x="0" y="126"/>
                        </a:lnTo>
                        <a:lnTo>
                          <a:pt x="1" y="122"/>
                        </a:lnTo>
                        <a:lnTo>
                          <a:pt x="2" y="121"/>
                        </a:lnTo>
                        <a:lnTo>
                          <a:pt x="8" y="116"/>
                        </a:lnTo>
                        <a:lnTo>
                          <a:pt x="11" y="110"/>
                        </a:lnTo>
                        <a:lnTo>
                          <a:pt x="14" y="108"/>
                        </a:lnTo>
                        <a:lnTo>
                          <a:pt x="17" y="106"/>
                        </a:lnTo>
                        <a:lnTo>
                          <a:pt x="20" y="104"/>
                        </a:lnTo>
                        <a:lnTo>
                          <a:pt x="22" y="101"/>
                        </a:lnTo>
                        <a:lnTo>
                          <a:pt x="24" y="98"/>
                        </a:lnTo>
                        <a:lnTo>
                          <a:pt x="24" y="94"/>
                        </a:lnTo>
                        <a:lnTo>
                          <a:pt x="24" y="89"/>
                        </a:lnTo>
                        <a:lnTo>
                          <a:pt x="26" y="85"/>
                        </a:lnTo>
                        <a:lnTo>
                          <a:pt x="28" y="80"/>
                        </a:lnTo>
                        <a:lnTo>
                          <a:pt x="27" y="77"/>
                        </a:lnTo>
                        <a:lnTo>
                          <a:pt x="26" y="73"/>
                        </a:lnTo>
                        <a:lnTo>
                          <a:pt x="26" y="66"/>
                        </a:lnTo>
                        <a:lnTo>
                          <a:pt x="26" y="63"/>
                        </a:lnTo>
                        <a:lnTo>
                          <a:pt x="25" y="61"/>
                        </a:lnTo>
                        <a:lnTo>
                          <a:pt x="24" y="58"/>
                        </a:lnTo>
                        <a:lnTo>
                          <a:pt x="24" y="55"/>
                        </a:lnTo>
                        <a:lnTo>
                          <a:pt x="24" y="48"/>
                        </a:lnTo>
                        <a:lnTo>
                          <a:pt x="26" y="44"/>
                        </a:lnTo>
                        <a:lnTo>
                          <a:pt x="27" y="36"/>
                        </a:lnTo>
                        <a:lnTo>
                          <a:pt x="26" y="35"/>
                        </a:lnTo>
                        <a:lnTo>
                          <a:pt x="25" y="33"/>
                        </a:lnTo>
                        <a:lnTo>
                          <a:pt x="22" y="32"/>
                        </a:lnTo>
                        <a:lnTo>
                          <a:pt x="22" y="31"/>
                        </a:lnTo>
                        <a:lnTo>
                          <a:pt x="23" y="30"/>
                        </a:lnTo>
                        <a:lnTo>
                          <a:pt x="27" y="27"/>
                        </a:lnTo>
                        <a:lnTo>
                          <a:pt x="30" y="22"/>
                        </a:lnTo>
                        <a:lnTo>
                          <a:pt x="32" y="20"/>
                        </a:lnTo>
                        <a:lnTo>
                          <a:pt x="34" y="19"/>
                        </a:lnTo>
                        <a:lnTo>
                          <a:pt x="34" y="17"/>
                        </a:lnTo>
                        <a:lnTo>
                          <a:pt x="33" y="15"/>
                        </a:lnTo>
                        <a:lnTo>
                          <a:pt x="41" y="12"/>
                        </a:lnTo>
                        <a:lnTo>
                          <a:pt x="48" y="6"/>
                        </a:lnTo>
                        <a:lnTo>
                          <a:pt x="51" y="5"/>
                        </a:lnTo>
                        <a:lnTo>
                          <a:pt x="68" y="0"/>
                        </a:lnTo>
                        <a:lnTo>
                          <a:pt x="69" y="0"/>
                        </a:lnTo>
                        <a:lnTo>
                          <a:pt x="72" y="1"/>
                        </a:lnTo>
                        <a:lnTo>
                          <a:pt x="71" y="3"/>
                        </a:lnTo>
                        <a:lnTo>
                          <a:pt x="71" y="5"/>
                        </a:lnTo>
                        <a:lnTo>
                          <a:pt x="72" y="7"/>
                        </a:lnTo>
                        <a:lnTo>
                          <a:pt x="74" y="6"/>
                        </a:lnTo>
                        <a:lnTo>
                          <a:pt x="74" y="5"/>
                        </a:lnTo>
                        <a:lnTo>
                          <a:pt x="73" y="3"/>
                        </a:lnTo>
                        <a:lnTo>
                          <a:pt x="77" y="3"/>
                        </a:lnTo>
                        <a:lnTo>
                          <a:pt x="80" y="3"/>
                        </a:lnTo>
                        <a:lnTo>
                          <a:pt x="83" y="5"/>
                        </a:lnTo>
                        <a:lnTo>
                          <a:pt x="83" y="11"/>
                        </a:lnTo>
                        <a:lnTo>
                          <a:pt x="87" y="18"/>
                        </a:lnTo>
                        <a:lnTo>
                          <a:pt x="86" y="21"/>
                        </a:lnTo>
                        <a:lnTo>
                          <a:pt x="90" y="23"/>
                        </a:lnTo>
                        <a:lnTo>
                          <a:pt x="93" y="20"/>
                        </a:lnTo>
                        <a:lnTo>
                          <a:pt x="95" y="17"/>
                        </a:lnTo>
                        <a:lnTo>
                          <a:pt x="101" y="15"/>
                        </a:lnTo>
                        <a:lnTo>
                          <a:pt x="106" y="10"/>
                        </a:lnTo>
                        <a:lnTo>
                          <a:pt x="109" y="10"/>
                        </a:lnTo>
                        <a:lnTo>
                          <a:pt x="111" y="14"/>
                        </a:lnTo>
                        <a:lnTo>
                          <a:pt x="112" y="17"/>
                        </a:lnTo>
                        <a:lnTo>
                          <a:pt x="109" y="18"/>
                        </a:lnTo>
                        <a:lnTo>
                          <a:pt x="107" y="22"/>
                        </a:lnTo>
                        <a:lnTo>
                          <a:pt x="102" y="32"/>
                        </a:lnTo>
                        <a:lnTo>
                          <a:pt x="97" y="35"/>
                        </a:lnTo>
                        <a:lnTo>
                          <a:pt x="93" y="38"/>
                        </a:lnTo>
                        <a:lnTo>
                          <a:pt x="92" y="41"/>
                        </a:lnTo>
                        <a:lnTo>
                          <a:pt x="91" y="44"/>
                        </a:lnTo>
                        <a:lnTo>
                          <a:pt x="93" y="49"/>
                        </a:lnTo>
                        <a:lnTo>
                          <a:pt x="95" y="55"/>
                        </a:lnTo>
                        <a:lnTo>
                          <a:pt x="98" y="58"/>
                        </a:lnTo>
                        <a:lnTo>
                          <a:pt x="101" y="59"/>
                        </a:lnTo>
                        <a:lnTo>
                          <a:pt x="108" y="64"/>
                        </a:lnTo>
                        <a:lnTo>
                          <a:pt x="108" y="68"/>
                        </a:lnTo>
                        <a:lnTo>
                          <a:pt x="108" y="71"/>
                        </a:lnTo>
                        <a:lnTo>
                          <a:pt x="109" y="75"/>
                        </a:lnTo>
                        <a:lnTo>
                          <a:pt x="112" y="79"/>
                        </a:lnTo>
                        <a:lnTo>
                          <a:pt x="106" y="86"/>
                        </a:lnTo>
                        <a:lnTo>
                          <a:pt x="104" y="93"/>
                        </a:lnTo>
                        <a:lnTo>
                          <a:pt x="98" y="100"/>
                        </a:lnTo>
                        <a:lnTo>
                          <a:pt x="93" y="105"/>
                        </a:lnTo>
                        <a:lnTo>
                          <a:pt x="84" y="112"/>
                        </a:lnTo>
                        <a:lnTo>
                          <a:pt x="80" y="115"/>
                        </a:lnTo>
                        <a:lnTo>
                          <a:pt x="79" y="117"/>
                        </a:lnTo>
                        <a:lnTo>
                          <a:pt x="79" y="120"/>
                        </a:lnTo>
                        <a:lnTo>
                          <a:pt x="79" y="123"/>
                        </a:lnTo>
                        <a:lnTo>
                          <a:pt x="82" y="131"/>
                        </a:lnTo>
                        <a:lnTo>
                          <a:pt x="87" y="135"/>
                        </a:lnTo>
                        <a:lnTo>
                          <a:pt x="91" y="137"/>
                        </a:lnTo>
                        <a:lnTo>
                          <a:pt x="99" y="137"/>
                        </a:lnTo>
                        <a:lnTo>
                          <a:pt x="99" y="139"/>
                        </a:lnTo>
                        <a:lnTo>
                          <a:pt x="100" y="143"/>
                        </a:lnTo>
                        <a:lnTo>
                          <a:pt x="102" y="143"/>
                        </a:lnTo>
                        <a:lnTo>
                          <a:pt x="105" y="142"/>
                        </a:lnTo>
                        <a:lnTo>
                          <a:pt x="107" y="138"/>
                        </a:lnTo>
                        <a:lnTo>
                          <a:pt x="111" y="141"/>
                        </a:lnTo>
                        <a:lnTo>
                          <a:pt x="112" y="148"/>
                        </a:lnTo>
                        <a:lnTo>
                          <a:pt x="116" y="150"/>
                        </a:lnTo>
                        <a:lnTo>
                          <a:pt x="116" y="151"/>
                        </a:lnTo>
                        <a:lnTo>
                          <a:pt x="115" y="152"/>
                        </a:lnTo>
                        <a:lnTo>
                          <a:pt x="114" y="152"/>
                        </a:lnTo>
                        <a:lnTo>
                          <a:pt x="115" y="153"/>
                        </a:lnTo>
                        <a:lnTo>
                          <a:pt x="118" y="154"/>
                        </a:lnTo>
                        <a:lnTo>
                          <a:pt x="120" y="153"/>
                        </a:lnTo>
                        <a:lnTo>
                          <a:pt x="123" y="155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04" name="Freeform 1131">
                    <a:extLst>
                      <a:ext uri="{FF2B5EF4-FFF2-40B4-BE49-F238E27FC236}">
                        <a16:creationId xmlns:a16="http://schemas.microsoft.com/office/drawing/2014/main" id="{D694A130-4BE9-8D59-FD47-C825809A8C9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055851" y="8533347"/>
                    <a:ext cx="10986" cy="10986"/>
                  </a:xfrm>
                  <a:custGeom>
                    <a:avLst/>
                    <a:gdLst>
                      <a:gd name="T0" fmla="*/ 7 w 10"/>
                      <a:gd name="T1" fmla="*/ 6 h 9"/>
                      <a:gd name="T2" fmla="*/ 6 w 10"/>
                      <a:gd name="T3" fmla="*/ 6 h 9"/>
                      <a:gd name="T4" fmla="*/ 4 w 10"/>
                      <a:gd name="T5" fmla="*/ 8 h 9"/>
                      <a:gd name="T6" fmla="*/ 4 w 10"/>
                      <a:gd name="T7" fmla="*/ 8 h 9"/>
                      <a:gd name="T8" fmla="*/ 1 w 10"/>
                      <a:gd name="T9" fmla="*/ 6 h 9"/>
                      <a:gd name="T10" fmla="*/ 1 w 10"/>
                      <a:gd name="T11" fmla="*/ 6 h 9"/>
                      <a:gd name="T12" fmla="*/ 0 w 10"/>
                      <a:gd name="T13" fmla="*/ 6 h 9"/>
                      <a:gd name="T14" fmla="*/ 0 w 10"/>
                      <a:gd name="T15" fmla="*/ 2 h 9"/>
                      <a:gd name="T16" fmla="*/ 0 w 10"/>
                      <a:gd name="T17" fmla="*/ 0 h 9"/>
                      <a:gd name="T18" fmla="*/ 6 w 10"/>
                      <a:gd name="T19" fmla="*/ 0 h 9"/>
                      <a:gd name="T20" fmla="*/ 8 w 10"/>
                      <a:gd name="T21" fmla="*/ 3 h 9"/>
                      <a:gd name="T22" fmla="*/ 8 w 10"/>
                      <a:gd name="T23" fmla="*/ 3 h 9"/>
                      <a:gd name="T24" fmla="*/ 9 w 10"/>
                      <a:gd name="T25" fmla="*/ 4 h 9"/>
                      <a:gd name="T26" fmla="*/ 7 w 10"/>
                      <a:gd name="T27" fmla="*/ 5 h 9"/>
                      <a:gd name="T28" fmla="*/ 7 w 10"/>
                      <a:gd name="T29" fmla="*/ 6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0" h="9">
                        <a:moveTo>
                          <a:pt x="7" y="6"/>
                        </a:moveTo>
                        <a:lnTo>
                          <a:pt x="6" y="6"/>
                        </a:lnTo>
                        <a:lnTo>
                          <a:pt x="4" y="8"/>
                        </a:lnTo>
                        <a:lnTo>
                          <a:pt x="4" y="8"/>
                        </a:lnTo>
                        <a:lnTo>
                          <a:pt x="1" y="6"/>
                        </a:lnTo>
                        <a:lnTo>
                          <a:pt x="1" y="6"/>
                        </a:lnTo>
                        <a:lnTo>
                          <a:pt x="0" y="6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6" y="0"/>
                        </a:lnTo>
                        <a:lnTo>
                          <a:pt x="8" y="3"/>
                        </a:lnTo>
                        <a:lnTo>
                          <a:pt x="8" y="3"/>
                        </a:lnTo>
                        <a:lnTo>
                          <a:pt x="9" y="4"/>
                        </a:lnTo>
                        <a:lnTo>
                          <a:pt x="7" y="5"/>
                        </a:lnTo>
                        <a:lnTo>
                          <a:pt x="7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05" name="Freeform 1132">
                    <a:extLst>
                      <a:ext uri="{FF2B5EF4-FFF2-40B4-BE49-F238E27FC236}">
                        <a16:creationId xmlns:a16="http://schemas.microsoft.com/office/drawing/2014/main" id="{C05219D7-B961-6829-E488-042DB6CC3FF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072332" y="8489403"/>
                    <a:ext cx="5491" cy="5491"/>
                  </a:xfrm>
                  <a:custGeom>
                    <a:avLst/>
                    <a:gdLst>
                      <a:gd name="T0" fmla="*/ 5 w 6"/>
                      <a:gd name="T1" fmla="*/ 3 h 6"/>
                      <a:gd name="T2" fmla="*/ 0 w 6"/>
                      <a:gd name="T3" fmla="*/ 5 h 6"/>
                      <a:gd name="T4" fmla="*/ 1 w 6"/>
                      <a:gd name="T5" fmla="*/ 3 h 6"/>
                      <a:gd name="T6" fmla="*/ 4 w 6"/>
                      <a:gd name="T7" fmla="*/ 0 h 6"/>
                      <a:gd name="T8" fmla="*/ 5 w 6"/>
                      <a:gd name="T9" fmla="*/ 1 h 6"/>
                      <a:gd name="T10" fmla="*/ 5 w 6"/>
                      <a:gd name="T11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" h="6">
                        <a:moveTo>
                          <a:pt x="5" y="3"/>
                        </a:moveTo>
                        <a:lnTo>
                          <a:pt x="0" y="5"/>
                        </a:lnTo>
                        <a:lnTo>
                          <a:pt x="1" y="3"/>
                        </a:lnTo>
                        <a:lnTo>
                          <a:pt x="4" y="0"/>
                        </a:lnTo>
                        <a:lnTo>
                          <a:pt x="5" y="1"/>
                        </a:lnTo>
                        <a:lnTo>
                          <a:pt x="5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06" name="Freeform 1134">
                    <a:extLst>
                      <a:ext uri="{FF2B5EF4-FFF2-40B4-BE49-F238E27FC236}">
                        <a16:creationId xmlns:a16="http://schemas.microsoft.com/office/drawing/2014/main" id="{4BEE3131-362D-C1FA-62F6-EDB0E5F525F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764442" y="9939538"/>
                    <a:ext cx="428449" cy="411968"/>
                  </a:xfrm>
                  <a:custGeom>
                    <a:avLst/>
                    <a:gdLst>
                      <a:gd name="T0" fmla="*/ 67 w 343"/>
                      <a:gd name="T1" fmla="*/ 0 h 330"/>
                      <a:gd name="T2" fmla="*/ 99 w 343"/>
                      <a:gd name="T3" fmla="*/ 0 h 330"/>
                      <a:gd name="T4" fmla="*/ 132 w 343"/>
                      <a:gd name="T5" fmla="*/ 0 h 330"/>
                      <a:gd name="T6" fmla="*/ 155 w 343"/>
                      <a:gd name="T7" fmla="*/ 6 h 330"/>
                      <a:gd name="T8" fmla="*/ 194 w 343"/>
                      <a:gd name="T9" fmla="*/ 28 h 330"/>
                      <a:gd name="T10" fmla="*/ 233 w 343"/>
                      <a:gd name="T11" fmla="*/ 50 h 330"/>
                      <a:gd name="T12" fmla="*/ 257 w 343"/>
                      <a:gd name="T13" fmla="*/ 67 h 330"/>
                      <a:gd name="T14" fmla="*/ 255 w 343"/>
                      <a:gd name="T15" fmla="*/ 77 h 330"/>
                      <a:gd name="T16" fmla="*/ 263 w 343"/>
                      <a:gd name="T17" fmla="*/ 84 h 330"/>
                      <a:gd name="T18" fmla="*/ 292 w 343"/>
                      <a:gd name="T19" fmla="*/ 104 h 330"/>
                      <a:gd name="T20" fmla="*/ 301 w 343"/>
                      <a:gd name="T21" fmla="*/ 122 h 330"/>
                      <a:gd name="T22" fmla="*/ 292 w 343"/>
                      <a:gd name="T23" fmla="*/ 149 h 330"/>
                      <a:gd name="T24" fmla="*/ 301 w 343"/>
                      <a:gd name="T25" fmla="*/ 170 h 330"/>
                      <a:gd name="T26" fmla="*/ 310 w 343"/>
                      <a:gd name="T27" fmla="*/ 190 h 330"/>
                      <a:gd name="T28" fmla="*/ 311 w 343"/>
                      <a:gd name="T29" fmla="*/ 215 h 330"/>
                      <a:gd name="T30" fmla="*/ 312 w 343"/>
                      <a:gd name="T31" fmla="*/ 242 h 330"/>
                      <a:gd name="T32" fmla="*/ 321 w 343"/>
                      <a:gd name="T33" fmla="*/ 271 h 330"/>
                      <a:gd name="T34" fmla="*/ 331 w 343"/>
                      <a:gd name="T35" fmla="*/ 281 h 330"/>
                      <a:gd name="T36" fmla="*/ 342 w 343"/>
                      <a:gd name="T37" fmla="*/ 290 h 330"/>
                      <a:gd name="T38" fmla="*/ 315 w 343"/>
                      <a:gd name="T39" fmla="*/ 306 h 330"/>
                      <a:gd name="T40" fmla="*/ 285 w 343"/>
                      <a:gd name="T41" fmla="*/ 318 h 330"/>
                      <a:gd name="T42" fmla="*/ 263 w 343"/>
                      <a:gd name="T43" fmla="*/ 317 h 330"/>
                      <a:gd name="T44" fmla="*/ 243 w 343"/>
                      <a:gd name="T45" fmla="*/ 329 h 330"/>
                      <a:gd name="T46" fmla="*/ 226 w 343"/>
                      <a:gd name="T47" fmla="*/ 328 h 330"/>
                      <a:gd name="T48" fmla="*/ 203 w 343"/>
                      <a:gd name="T49" fmla="*/ 321 h 330"/>
                      <a:gd name="T50" fmla="*/ 188 w 343"/>
                      <a:gd name="T51" fmla="*/ 326 h 330"/>
                      <a:gd name="T52" fmla="*/ 171 w 343"/>
                      <a:gd name="T53" fmla="*/ 319 h 330"/>
                      <a:gd name="T54" fmla="*/ 165 w 343"/>
                      <a:gd name="T55" fmla="*/ 313 h 330"/>
                      <a:gd name="T56" fmla="*/ 164 w 343"/>
                      <a:gd name="T57" fmla="*/ 300 h 330"/>
                      <a:gd name="T58" fmla="*/ 161 w 343"/>
                      <a:gd name="T59" fmla="*/ 288 h 330"/>
                      <a:gd name="T60" fmla="*/ 154 w 343"/>
                      <a:gd name="T61" fmla="*/ 269 h 330"/>
                      <a:gd name="T62" fmla="*/ 143 w 343"/>
                      <a:gd name="T63" fmla="*/ 264 h 330"/>
                      <a:gd name="T64" fmla="*/ 135 w 343"/>
                      <a:gd name="T65" fmla="*/ 264 h 330"/>
                      <a:gd name="T66" fmla="*/ 117 w 343"/>
                      <a:gd name="T67" fmla="*/ 261 h 330"/>
                      <a:gd name="T68" fmla="*/ 101 w 343"/>
                      <a:gd name="T69" fmla="*/ 253 h 330"/>
                      <a:gd name="T70" fmla="*/ 84 w 343"/>
                      <a:gd name="T71" fmla="*/ 247 h 330"/>
                      <a:gd name="T72" fmla="*/ 75 w 343"/>
                      <a:gd name="T73" fmla="*/ 242 h 330"/>
                      <a:gd name="T74" fmla="*/ 66 w 343"/>
                      <a:gd name="T75" fmla="*/ 235 h 330"/>
                      <a:gd name="T76" fmla="*/ 47 w 343"/>
                      <a:gd name="T77" fmla="*/ 226 h 330"/>
                      <a:gd name="T78" fmla="*/ 36 w 343"/>
                      <a:gd name="T79" fmla="*/ 203 h 330"/>
                      <a:gd name="T80" fmla="*/ 25 w 343"/>
                      <a:gd name="T81" fmla="*/ 181 h 330"/>
                      <a:gd name="T82" fmla="*/ 7 w 343"/>
                      <a:gd name="T83" fmla="*/ 158 h 330"/>
                      <a:gd name="T84" fmla="*/ 7 w 343"/>
                      <a:gd name="T85" fmla="*/ 138 h 330"/>
                      <a:gd name="T86" fmla="*/ 0 w 343"/>
                      <a:gd name="T87" fmla="*/ 117 h 330"/>
                      <a:gd name="T88" fmla="*/ 20 w 343"/>
                      <a:gd name="T89" fmla="*/ 101 h 330"/>
                      <a:gd name="T90" fmla="*/ 34 w 343"/>
                      <a:gd name="T91" fmla="*/ 82 h 330"/>
                      <a:gd name="T92" fmla="*/ 41 w 343"/>
                      <a:gd name="T93" fmla="*/ 72 h 330"/>
                      <a:gd name="T94" fmla="*/ 46 w 343"/>
                      <a:gd name="T95" fmla="*/ 62 h 330"/>
                      <a:gd name="T96" fmla="*/ 35 w 343"/>
                      <a:gd name="T97" fmla="*/ 58 h 330"/>
                      <a:gd name="T98" fmla="*/ 35 w 343"/>
                      <a:gd name="T99" fmla="*/ 50 h 330"/>
                      <a:gd name="T100" fmla="*/ 43 w 343"/>
                      <a:gd name="T101" fmla="*/ 42 h 330"/>
                      <a:gd name="T102" fmla="*/ 48 w 343"/>
                      <a:gd name="T103" fmla="*/ 32 h 330"/>
                      <a:gd name="T104" fmla="*/ 43 w 343"/>
                      <a:gd name="T105" fmla="*/ 12 h 330"/>
                      <a:gd name="T106" fmla="*/ 37 w 343"/>
                      <a:gd name="T107" fmla="*/ 2 h 330"/>
                      <a:gd name="T108" fmla="*/ 324 w 343"/>
                      <a:gd name="T109" fmla="*/ 121 h 330"/>
                      <a:gd name="T110" fmla="*/ 319 w 343"/>
                      <a:gd name="T111" fmla="*/ 135 h 330"/>
                      <a:gd name="T112" fmla="*/ 324 w 343"/>
                      <a:gd name="T113" fmla="*/ 120 h 330"/>
                      <a:gd name="T114" fmla="*/ 311 w 343"/>
                      <a:gd name="T115" fmla="*/ 166 h 330"/>
                      <a:gd name="T116" fmla="*/ 304 w 343"/>
                      <a:gd name="T117" fmla="*/ 156 h 330"/>
                      <a:gd name="T118" fmla="*/ 310 w 343"/>
                      <a:gd name="T119" fmla="*/ 157 h 330"/>
                      <a:gd name="T120" fmla="*/ 316 w 343"/>
                      <a:gd name="T121" fmla="*/ 213 h 330"/>
                      <a:gd name="T122" fmla="*/ 325 w 343"/>
                      <a:gd name="T123" fmla="*/ 206 h 3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343" h="330">
                        <a:moveTo>
                          <a:pt x="46" y="0"/>
                        </a:moveTo>
                        <a:lnTo>
                          <a:pt x="47" y="0"/>
                        </a:lnTo>
                        <a:lnTo>
                          <a:pt x="51" y="0"/>
                        </a:lnTo>
                        <a:lnTo>
                          <a:pt x="56" y="0"/>
                        </a:lnTo>
                        <a:lnTo>
                          <a:pt x="62" y="0"/>
                        </a:lnTo>
                        <a:lnTo>
                          <a:pt x="67" y="0"/>
                        </a:lnTo>
                        <a:lnTo>
                          <a:pt x="72" y="0"/>
                        </a:lnTo>
                        <a:lnTo>
                          <a:pt x="77" y="0"/>
                        </a:lnTo>
                        <a:lnTo>
                          <a:pt x="83" y="0"/>
                        </a:lnTo>
                        <a:lnTo>
                          <a:pt x="88" y="0"/>
                        </a:lnTo>
                        <a:lnTo>
                          <a:pt x="94" y="0"/>
                        </a:lnTo>
                        <a:lnTo>
                          <a:pt x="99" y="0"/>
                        </a:lnTo>
                        <a:lnTo>
                          <a:pt x="105" y="0"/>
                        </a:lnTo>
                        <a:lnTo>
                          <a:pt x="110" y="0"/>
                        </a:lnTo>
                        <a:lnTo>
                          <a:pt x="116" y="0"/>
                        </a:lnTo>
                        <a:lnTo>
                          <a:pt x="121" y="0"/>
                        </a:lnTo>
                        <a:lnTo>
                          <a:pt x="127" y="0"/>
                        </a:lnTo>
                        <a:lnTo>
                          <a:pt x="132" y="0"/>
                        </a:lnTo>
                        <a:lnTo>
                          <a:pt x="137" y="0"/>
                        </a:lnTo>
                        <a:lnTo>
                          <a:pt x="141" y="0"/>
                        </a:lnTo>
                        <a:lnTo>
                          <a:pt x="144" y="0"/>
                        </a:lnTo>
                        <a:lnTo>
                          <a:pt x="145" y="1"/>
                        </a:lnTo>
                        <a:lnTo>
                          <a:pt x="148" y="2"/>
                        </a:lnTo>
                        <a:lnTo>
                          <a:pt x="155" y="6"/>
                        </a:lnTo>
                        <a:lnTo>
                          <a:pt x="161" y="10"/>
                        </a:lnTo>
                        <a:lnTo>
                          <a:pt x="167" y="14"/>
                        </a:lnTo>
                        <a:lnTo>
                          <a:pt x="174" y="17"/>
                        </a:lnTo>
                        <a:lnTo>
                          <a:pt x="181" y="21"/>
                        </a:lnTo>
                        <a:lnTo>
                          <a:pt x="187" y="25"/>
                        </a:lnTo>
                        <a:lnTo>
                          <a:pt x="194" y="28"/>
                        </a:lnTo>
                        <a:lnTo>
                          <a:pt x="200" y="32"/>
                        </a:lnTo>
                        <a:lnTo>
                          <a:pt x="207" y="36"/>
                        </a:lnTo>
                        <a:lnTo>
                          <a:pt x="213" y="39"/>
                        </a:lnTo>
                        <a:lnTo>
                          <a:pt x="220" y="43"/>
                        </a:lnTo>
                        <a:lnTo>
                          <a:pt x="227" y="47"/>
                        </a:lnTo>
                        <a:lnTo>
                          <a:pt x="233" y="50"/>
                        </a:lnTo>
                        <a:lnTo>
                          <a:pt x="240" y="54"/>
                        </a:lnTo>
                        <a:lnTo>
                          <a:pt x="246" y="57"/>
                        </a:lnTo>
                        <a:lnTo>
                          <a:pt x="252" y="61"/>
                        </a:lnTo>
                        <a:lnTo>
                          <a:pt x="255" y="63"/>
                        </a:lnTo>
                        <a:lnTo>
                          <a:pt x="256" y="63"/>
                        </a:lnTo>
                        <a:lnTo>
                          <a:pt x="257" y="67"/>
                        </a:lnTo>
                        <a:lnTo>
                          <a:pt x="257" y="69"/>
                        </a:lnTo>
                        <a:lnTo>
                          <a:pt x="257" y="70"/>
                        </a:lnTo>
                        <a:lnTo>
                          <a:pt x="255" y="74"/>
                        </a:lnTo>
                        <a:lnTo>
                          <a:pt x="255" y="75"/>
                        </a:lnTo>
                        <a:lnTo>
                          <a:pt x="255" y="77"/>
                        </a:lnTo>
                        <a:lnTo>
                          <a:pt x="255" y="77"/>
                        </a:lnTo>
                        <a:lnTo>
                          <a:pt x="257" y="77"/>
                        </a:lnTo>
                        <a:lnTo>
                          <a:pt x="258" y="78"/>
                        </a:lnTo>
                        <a:lnTo>
                          <a:pt x="259" y="78"/>
                        </a:lnTo>
                        <a:lnTo>
                          <a:pt x="259" y="81"/>
                        </a:lnTo>
                        <a:lnTo>
                          <a:pt x="260" y="82"/>
                        </a:lnTo>
                        <a:lnTo>
                          <a:pt x="263" y="84"/>
                        </a:lnTo>
                        <a:lnTo>
                          <a:pt x="268" y="87"/>
                        </a:lnTo>
                        <a:lnTo>
                          <a:pt x="272" y="91"/>
                        </a:lnTo>
                        <a:lnTo>
                          <a:pt x="277" y="94"/>
                        </a:lnTo>
                        <a:lnTo>
                          <a:pt x="282" y="98"/>
                        </a:lnTo>
                        <a:lnTo>
                          <a:pt x="287" y="100"/>
                        </a:lnTo>
                        <a:lnTo>
                          <a:pt x="292" y="104"/>
                        </a:lnTo>
                        <a:lnTo>
                          <a:pt x="296" y="107"/>
                        </a:lnTo>
                        <a:lnTo>
                          <a:pt x="301" y="111"/>
                        </a:lnTo>
                        <a:lnTo>
                          <a:pt x="303" y="113"/>
                        </a:lnTo>
                        <a:lnTo>
                          <a:pt x="304" y="113"/>
                        </a:lnTo>
                        <a:lnTo>
                          <a:pt x="304" y="116"/>
                        </a:lnTo>
                        <a:lnTo>
                          <a:pt x="301" y="122"/>
                        </a:lnTo>
                        <a:lnTo>
                          <a:pt x="301" y="124"/>
                        </a:lnTo>
                        <a:lnTo>
                          <a:pt x="300" y="127"/>
                        </a:lnTo>
                        <a:lnTo>
                          <a:pt x="299" y="129"/>
                        </a:lnTo>
                        <a:lnTo>
                          <a:pt x="296" y="138"/>
                        </a:lnTo>
                        <a:lnTo>
                          <a:pt x="294" y="141"/>
                        </a:lnTo>
                        <a:lnTo>
                          <a:pt x="292" y="149"/>
                        </a:lnTo>
                        <a:lnTo>
                          <a:pt x="292" y="155"/>
                        </a:lnTo>
                        <a:lnTo>
                          <a:pt x="293" y="159"/>
                        </a:lnTo>
                        <a:lnTo>
                          <a:pt x="293" y="163"/>
                        </a:lnTo>
                        <a:lnTo>
                          <a:pt x="296" y="167"/>
                        </a:lnTo>
                        <a:lnTo>
                          <a:pt x="299" y="168"/>
                        </a:lnTo>
                        <a:lnTo>
                          <a:pt x="301" y="170"/>
                        </a:lnTo>
                        <a:lnTo>
                          <a:pt x="304" y="174"/>
                        </a:lnTo>
                        <a:lnTo>
                          <a:pt x="306" y="178"/>
                        </a:lnTo>
                        <a:lnTo>
                          <a:pt x="312" y="180"/>
                        </a:lnTo>
                        <a:lnTo>
                          <a:pt x="314" y="184"/>
                        </a:lnTo>
                        <a:lnTo>
                          <a:pt x="313" y="187"/>
                        </a:lnTo>
                        <a:lnTo>
                          <a:pt x="310" y="190"/>
                        </a:lnTo>
                        <a:lnTo>
                          <a:pt x="308" y="194"/>
                        </a:lnTo>
                        <a:lnTo>
                          <a:pt x="306" y="200"/>
                        </a:lnTo>
                        <a:lnTo>
                          <a:pt x="306" y="208"/>
                        </a:lnTo>
                        <a:lnTo>
                          <a:pt x="307" y="206"/>
                        </a:lnTo>
                        <a:lnTo>
                          <a:pt x="310" y="209"/>
                        </a:lnTo>
                        <a:lnTo>
                          <a:pt x="311" y="215"/>
                        </a:lnTo>
                        <a:lnTo>
                          <a:pt x="307" y="222"/>
                        </a:lnTo>
                        <a:lnTo>
                          <a:pt x="307" y="225"/>
                        </a:lnTo>
                        <a:lnTo>
                          <a:pt x="307" y="228"/>
                        </a:lnTo>
                        <a:lnTo>
                          <a:pt x="309" y="236"/>
                        </a:lnTo>
                        <a:lnTo>
                          <a:pt x="312" y="241"/>
                        </a:lnTo>
                        <a:lnTo>
                          <a:pt x="312" y="242"/>
                        </a:lnTo>
                        <a:lnTo>
                          <a:pt x="311" y="243"/>
                        </a:lnTo>
                        <a:lnTo>
                          <a:pt x="317" y="251"/>
                        </a:lnTo>
                        <a:lnTo>
                          <a:pt x="317" y="258"/>
                        </a:lnTo>
                        <a:lnTo>
                          <a:pt x="318" y="263"/>
                        </a:lnTo>
                        <a:lnTo>
                          <a:pt x="320" y="267"/>
                        </a:lnTo>
                        <a:lnTo>
                          <a:pt x="321" y="271"/>
                        </a:lnTo>
                        <a:lnTo>
                          <a:pt x="322" y="274"/>
                        </a:lnTo>
                        <a:lnTo>
                          <a:pt x="320" y="276"/>
                        </a:lnTo>
                        <a:lnTo>
                          <a:pt x="324" y="277"/>
                        </a:lnTo>
                        <a:lnTo>
                          <a:pt x="326" y="279"/>
                        </a:lnTo>
                        <a:lnTo>
                          <a:pt x="328" y="281"/>
                        </a:lnTo>
                        <a:lnTo>
                          <a:pt x="331" y="281"/>
                        </a:lnTo>
                        <a:lnTo>
                          <a:pt x="332" y="282"/>
                        </a:lnTo>
                        <a:lnTo>
                          <a:pt x="334" y="283"/>
                        </a:lnTo>
                        <a:lnTo>
                          <a:pt x="340" y="287"/>
                        </a:lnTo>
                        <a:lnTo>
                          <a:pt x="341" y="289"/>
                        </a:lnTo>
                        <a:lnTo>
                          <a:pt x="342" y="289"/>
                        </a:lnTo>
                        <a:lnTo>
                          <a:pt x="342" y="290"/>
                        </a:lnTo>
                        <a:lnTo>
                          <a:pt x="339" y="293"/>
                        </a:lnTo>
                        <a:lnTo>
                          <a:pt x="333" y="297"/>
                        </a:lnTo>
                        <a:lnTo>
                          <a:pt x="328" y="302"/>
                        </a:lnTo>
                        <a:lnTo>
                          <a:pt x="322" y="304"/>
                        </a:lnTo>
                        <a:lnTo>
                          <a:pt x="318" y="305"/>
                        </a:lnTo>
                        <a:lnTo>
                          <a:pt x="315" y="306"/>
                        </a:lnTo>
                        <a:lnTo>
                          <a:pt x="310" y="308"/>
                        </a:lnTo>
                        <a:lnTo>
                          <a:pt x="307" y="311"/>
                        </a:lnTo>
                        <a:lnTo>
                          <a:pt x="303" y="312"/>
                        </a:lnTo>
                        <a:lnTo>
                          <a:pt x="297" y="312"/>
                        </a:lnTo>
                        <a:lnTo>
                          <a:pt x="291" y="314"/>
                        </a:lnTo>
                        <a:lnTo>
                          <a:pt x="285" y="318"/>
                        </a:lnTo>
                        <a:lnTo>
                          <a:pt x="282" y="320"/>
                        </a:lnTo>
                        <a:lnTo>
                          <a:pt x="276" y="316"/>
                        </a:lnTo>
                        <a:lnTo>
                          <a:pt x="272" y="316"/>
                        </a:lnTo>
                        <a:lnTo>
                          <a:pt x="267" y="316"/>
                        </a:lnTo>
                        <a:lnTo>
                          <a:pt x="264" y="316"/>
                        </a:lnTo>
                        <a:lnTo>
                          <a:pt x="263" y="317"/>
                        </a:lnTo>
                        <a:lnTo>
                          <a:pt x="262" y="319"/>
                        </a:lnTo>
                        <a:lnTo>
                          <a:pt x="262" y="322"/>
                        </a:lnTo>
                        <a:lnTo>
                          <a:pt x="258" y="325"/>
                        </a:lnTo>
                        <a:lnTo>
                          <a:pt x="252" y="328"/>
                        </a:lnTo>
                        <a:lnTo>
                          <a:pt x="247" y="329"/>
                        </a:lnTo>
                        <a:lnTo>
                          <a:pt x="243" y="329"/>
                        </a:lnTo>
                        <a:lnTo>
                          <a:pt x="240" y="327"/>
                        </a:lnTo>
                        <a:lnTo>
                          <a:pt x="238" y="326"/>
                        </a:lnTo>
                        <a:lnTo>
                          <a:pt x="235" y="324"/>
                        </a:lnTo>
                        <a:lnTo>
                          <a:pt x="232" y="325"/>
                        </a:lnTo>
                        <a:lnTo>
                          <a:pt x="229" y="326"/>
                        </a:lnTo>
                        <a:lnTo>
                          <a:pt x="226" y="328"/>
                        </a:lnTo>
                        <a:lnTo>
                          <a:pt x="221" y="329"/>
                        </a:lnTo>
                        <a:lnTo>
                          <a:pt x="214" y="329"/>
                        </a:lnTo>
                        <a:lnTo>
                          <a:pt x="212" y="328"/>
                        </a:lnTo>
                        <a:lnTo>
                          <a:pt x="211" y="326"/>
                        </a:lnTo>
                        <a:lnTo>
                          <a:pt x="208" y="324"/>
                        </a:lnTo>
                        <a:lnTo>
                          <a:pt x="203" y="321"/>
                        </a:lnTo>
                        <a:lnTo>
                          <a:pt x="199" y="321"/>
                        </a:lnTo>
                        <a:lnTo>
                          <a:pt x="196" y="324"/>
                        </a:lnTo>
                        <a:lnTo>
                          <a:pt x="194" y="325"/>
                        </a:lnTo>
                        <a:lnTo>
                          <a:pt x="192" y="326"/>
                        </a:lnTo>
                        <a:lnTo>
                          <a:pt x="190" y="326"/>
                        </a:lnTo>
                        <a:lnTo>
                          <a:pt x="188" y="326"/>
                        </a:lnTo>
                        <a:lnTo>
                          <a:pt x="188" y="325"/>
                        </a:lnTo>
                        <a:lnTo>
                          <a:pt x="180" y="325"/>
                        </a:lnTo>
                        <a:lnTo>
                          <a:pt x="173" y="325"/>
                        </a:lnTo>
                        <a:lnTo>
                          <a:pt x="173" y="324"/>
                        </a:lnTo>
                        <a:lnTo>
                          <a:pt x="173" y="321"/>
                        </a:lnTo>
                        <a:lnTo>
                          <a:pt x="171" y="319"/>
                        </a:lnTo>
                        <a:lnTo>
                          <a:pt x="170" y="318"/>
                        </a:lnTo>
                        <a:lnTo>
                          <a:pt x="168" y="318"/>
                        </a:lnTo>
                        <a:lnTo>
                          <a:pt x="168" y="318"/>
                        </a:lnTo>
                        <a:lnTo>
                          <a:pt x="167" y="316"/>
                        </a:lnTo>
                        <a:lnTo>
                          <a:pt x="166" y="315"/>
                        </a:lnTo>
                        <a:lnTo>
                          <a:pt x="165" y="313"/>
                        </a:lnTo>
                        <a:lnTo>
                          <a:pt x="164" y="311"/>
                        </a:lnTo>
                        <a:lnTo>
                          <a:pt x="162" y="310"/>
                        </a:lnTo>
                        <a:lnTo>
                          <a:pt x="162" y="308"/>
                        </a:lnTo>
                        <a:lnTo>
                          <a:pt x="162" y="306"/>
                        </a:lnTo>
                        <a:lnTo>
                          <a:pt x="164" y="303"/>
                        </a:lnTo>
                        <a:lnTo>
                          <a:pt x="164" y="300"/>
                        </a:lnTo>
                        <a:lnTo>
                          <a:pt x="164" y="298"/>
                        </a:lnTo>
                        <a:lnTo>
                          <a:pt x="164" y="295"/>
                        </a:lnTo>
                        <a:lnTo>
                          <a:pt x="162" y="293"/>
                        </a:lnTo>
                        <a:lnTo>
                          <a:pt x="162" y="291"/>
                        </a:lnTo>
                        <a:lnTo>
                          <a:pt x="161" y="289"/>
                        </a:lnTo>
                        <a:lnTo>
                          <a:pt x="161" y="288"/>
                        </a:lnTo>
                        <a:lnTo>
                          <a:pt x="162" y="286"/>
                        </a:lnTo>
                        <a:lnTo>
                          <a:pt x="161" y="283"/>
                        </a:lnTo>
                        <a:lnTo>
                          <a:pt x="160" y="278"/>
                        </a:lnTo>
                        <a:lnTo>
                          <a:pt x="160" y="277"/>
                        </a:lnTo>
                        <a:lnTo>
                          <a:pt x="159" y="274"/>
                        </a:lnTo>
                        <a:lnTo>
                          <a:pt x="154" y="269"/>
                        </a:lnTo>
                        <a:lnTo>
                          <a:pt x="154" y="267"/>
                        </a:lnTo>
                        <a:lnTo>
                          <a:pt x="147" y="262"/>
                        </a:lnTo>
                        <a:lnTo>
                          <a:pt x="144" y="260"/>
                        </a:lnTo>
                        <a:lnTo>
                          <a:pt x="143" y="261"/>
                        </a:lnTo>
                        <a:lnTo>
                          <a:pt x="142" y="263"/>
                        </a:lnTo>
                        <a:lnTo>
                          <a:pt x="143" y="264"/>
                        </a:lnTo>
                        <a:lnTo>
                          <a:pt x="142" y="266"/>
                        </a:lnTo>
                        <a:lnTo>
                          <a:pt x="142" y="266"/>
                        </a:lnTo>
                        <a:lnTo>
                          <a:pt x="140" y="266"/>
                        </a:lnTo>
                        <a:lnTo>
                          <a:pt x="139" y="266"/>
                        </a:lnTo>
                        <a:lnTo>
                          <a:pt x="137" y="264"/>
                        </a:lnTo>
                        <a:lnTo>
                          <a:pt x="135" y="264"/>
                        </a:lnTo>
                        <a:lnTo>
                          <a:pt x="129" y="264"/>
                        </a:lnTo>
                        <a:lnTo>
                          <a:pt x="128" y="264"/>
                        </a:lnTo>
                        <a:lnTo>
                          <a:pt x="126" y="264"/>
                        </a:lnTo>
                        <a:lnTo>
                          <a:pt x="123" y="261"/>
                        </a:lnTo>
                        <a:lnTo>
                          <a:pt x="120" y="261"/>
                        </a:lnTo>
                        <a:lnTo>
                          <a:pt x="117" y="261"/>
                        </a:lnTo>
                        <a:lnTo>
                          <a:pt x="112" y="257"/>
                        </a:lnTo>
                        <a:lnTo>
                          <a:pt x="112" y="258"/>
                        </a:lnTo>
                        <a:lnTo>
                          <a:pt x="111" y="258"/>
                        </a:lnTo>
                        <a:lnTo>
                          <a:pt x="109" y="257"/>
                        </a:lnTo>
                        <a:lnTo>
                          <a:pt x="105" y="255"/>
                        </a:lnTo>
                        <a:lnTo>
                          <a:pt x="101" y="253"/>
                        </a:lnTo>
                        <a:lnTo>
                          <a:pt x="98" y="252"/>
                        </a:lnTo>
                        <a:lnTo>
                          <a:pt x="96" y="250"/>
                        </a:lnTo>
                        <a:lnTo>
                          <a:pt x="93" y="249"/>
                        </a:lnTo>
                        <a:lnTo>
                          <a:pt x="90" y="249"/>
                        </a:lnTo>
                        <a:lnTo>
                          <a:pt x="87" y="247"/>
                        </a:lnTo>
                        <a:lnTo>
                          <a:pt x="84" y="247"/>
                        </a:lnTo>
                        <a:lnTo>
                          <a:pt x="81" y="247"/>
                        </a:lnTo>
                        <a:lnTo>
                          <a:pt x="81" y="245"/>
                        </a:lnTo>
                        <a:lnTo>
                          <a:pt x="80" y="243"/>
                        </a:lnTo>
                        <a:lnTo>
                          <a:pt x="79" y="243"/>
                        </a:lnTo>
                        <a:lnTo>
                          <a:pt x="77" y="242"/>
                        </a:lnTo>
                        <a:lnTo>
                          <a:pt x="75" y="242"/>
                        </a:lnTo>
                        <a:lnTo>
                          <a:pt x="74" y="242"/>
                        </a:lnTo>
                        <a:lnTo>
                          <a:pt x="73" y="242"/>
                        </a:lnTo>
                        <a:lnTo>
                          <a:pt x="71" y="241"/>
                        </a:lnTo>
                        <a:lnTo>
                          <a:pt x="69" y="239"/>
                        </a:lnTo>
                        <a:lnTo>
                          <a:pt x="68" y="236"/>
                        </a:lnTo>
                        <a:lnTo>
                          <a:pt x="66" y="235"/>
                        </a:lnTo>
                        <a:lnTo>
                          <a:pt x="63" y="233"/>
                        </a:lnTo>
                        <a:lnTo>
                          <a:pt x="54" y="233"/>
                        </a:lnTo>
                        <a:lnTo>
                          <a:pt x="53" y="232"/>
                        </a:lnTo>
                        <a:lnTo>
                          <a:pt x="51" y="231"/>
                        </a:lnTo>
                        <a:lnTo>
                          <a:pt x="49" y="229"/>
                        </a:lnTo>
                        <a:lnTo>
                          <a:pt x="47" y="226"/>
                        </a:lnTo>
                        <a:lnTo>
                          <a:pt x="45" y="223"/>
                        </a:lnTo>
                        <a:lnTo>
                          <a:pt x="45" y="220"/>
                        </a:lnTo>
                        <a:lnTo>
                          <a:pt x="43" y="217"/>
                        </a:lnTo>
                        <a:lnTo>
                          <a:pt x="41" y="214"/>
                        </a:lnTo>
                        <a:lnTo>
                          <a:pt x="38" y="208"/>
                        </a:lnTo>
                        <a:lnTo>
                          <a:pt x="36" y="203"/>
                        </a:lnTo>
                        <a:lnTo>
                          <a:pt x="34" y="198"/>
                        </a:lnTo>
                        <a:lnTo>
                          <a:pt x="33" y="194"/>
                        </a:lnTo>
                        <a:lnTo>
                          <a:pt x="31" y="190"/>
                        </a:lnTo>
                        <a:lnTo>
                          <a:pt x="28" y="185"/>
                        </a:lnTo>
                        <a:lnTo>
                          <a:pt x="26" y="183"/>
                        </a:lnTo>
                        <a:lnTo>
                          <a:pt x="25" y="181"/>
                        </a:lnTo>
                        <a:lnTo>
                          <a:pt x="20" y="178"/>
                        </a:lnTo>
                        <a:lnTo>
                          <a:pt x="15" y="174"/>
                        </a:lnTo>
                        <a:lnTo>
                          <a:pt x="13" y="172"/>
                        </a:lnTo>
                        <a:lnTo>
                          <a:pt x="9" y="165"/>
                        </a:lnTo>
                        <a:lnTo>
                          <a:pt x="7" y="163"/>
                        </a:lnTo>
                        <a:lnTo>
                          <a:pt x="7" y="158"/>
                        </a:lnTo>
                        <a:lnTo>
                          <a:pt x="5" y="154"/>
                        </a:lnTo>
                        <a:lnTo>
                          <a:pt x="6" y="152"/>
                        </a:lnTo>
                        <a:lnTo>
                          <a:pt x="9" y="146"/>
                        </a:lnTo>
                        <a:lnTo>
                          <a:pt x="10" y="145"/>
                        </a:lnTo>
                        <a:lnTo>
                          <a:pt x="9" y="142"/>
                        </a:lnTo>
                        <a:lnTo>
                          <a:pt x="7" y="138"/>
                        </a:lnTo>
                        <a:lnTo>
                          <a:pt x="6" y="135"/>
                        </a:lnTo>
                        <a:lnTo>
                          <a:pt x="5" y="132"/>
                        </a:lnTo>
                        <a:lnTo>
                          <a:pt x="3" y="128"/>
                        </a:lnTo>
                        <a:lnTo>
                          <a:pt x="1" y="122"/>
                        </a:lnTo>
                        <a:lnTo>
                          <a:pt x="0" y="120"/>
                        </a:lnTo>
                        <a:lnTo>
                          <a:pt x="0" y="117"/>
                        </a:lnTo>
                        <a:lnTo>
                          <a:pt x="2" y="112"/>
                        </a:lnTo>
                        <a:lnTo>
                          <a:pt x="3" y="107"/>
                        </a:lnTo>
                        <a:lnTo>
                          <a:pt x="3" y="105"/>
                        </a:lnTo>
                        <a:lnTo>
                          <a:pt x="13" y="106"/>
                        </a:lnTo>
                        <a:lnTo>
                          <a:pt x="14" y="105"/>
                        </a:lnTo>
                        <a:lnTo>
                          <a:pt x="20" y="101"/>
                        </a:lnTo>
                        <a:lnTo>
                          <a:pt x="26" y="94"/>
                        </a:lnTo>
                        <a:lnTo>
                          <a:pt x="27" y="92"/>
                        </a:lnTo>
                        <a:lnTo>
                          <a:pt x="30" y="87"/>
                        </a:lnTo>
                        <a:lnTo>
                          <a:pt x="32" y="85"/>
                        </a:lnTo>
                        <a:lnTo>
                          <a:pt x="33" y="83"/>
                        </a:lnTo>
                        <a:lnTo>
                          <a:pt x="34" y="82"/>
                        </a:lnTo>
                        <a:lnTo>
                          <a:pt x="35" y="79"/>
                        </a:lnTo>
                        <a:lnTo>
                          <a:pt x="38" y="77"/>
                        </a:lnTo>
                        <a:lnTo>
                          <a:pt x="41" y="74"/>
                        </a:lnTo>
                        <a:lnTo>
                          <a:pt x="41" y="73"/>
                        </a:lnTo>
                        <a:lnTo>
                          <a:pt x="40" y="72"/>
                        </a:lnTo>
                        <a:lnTo>
                          <a:pt x="41" y="72"/>
                        </a:lnTo>
                        <a:lnTo>
                          <a:pt x="42" y="70"/>
                        </a:lnTo>
                        <a:lnTo>
                          <a:pt x="46" y="70"/>
                        </a:lnTo>
                        <a:lnTo>
                          <a:pt x="46" y="68"/>
                        </a:lnTo>
                        <a:lnTo>
                          <a:pt x="46" y="65"/>
                        </a:lnTo>
                        <a:lnTo>
                          <a:pt x="46" y="63"/>
                        </a:lnTo>
                        <a:lnTo>
                          <a:pt x="46" y="62"/>
                        </a:lnTo>
                        <a:lnTo>
                          <a:pt x="45" y="61"/>
                        </a:lnTo>
                        <a:lnTo>
                          <a:pt x="43" y="61"/>
                        </a:lnTo>
                        <a:lnTo>
                          <a:pt x="40" y="59"/>
                        </a:lnTo>
                        <a:lnTo>
                          <a:pt x="37" y="59"/>
                        </a:lnTo>
                        <a:lnTo>
                          <a:pt x="35" y="58"/>
                        </a:lnTo>
                        <a:lnTo>
                          <a:pt x="35" y="58"/>
                        </a:lnTo>
                        <a:lnTo>
                          <a:pt x="35" y="56"/>
                        </a:lnTo>
                        <a:lnTo>
                          <a:pt x="35" y="55"/>
                        </a:lnTo>
                        <a:lnTo>
                          <a:pt x="35" y="54"/>
                        </a:lnTo>
                        <a:lnTo>
                          <a:pt x="36" y="52"/>
                        </a:lnTo>
                        <a:lnTo>
                          <a:pt x="35" y="51"/>
                        </a:lnTo>
                        <a:lnTo>
                          <a:pt x="35" y="50"/>
                        </a:lnTo>
                        <a:lnTo>
                          <a:pt x="35" y="50"/>
                        </a:lnTo>
                        <a:lnTo>
                          <a:pt x="38" y="44"/>
                        </a:lnTo>
                        <a:lnTo>
                          <a:pt x="38" y="43"/>
                        </a:lnTo>
                        <a:lnTo>
                          <a:pt x="40" y="43"/>
                        </a:lnTo>
                        <a:lnTo>
                          <a:pt x="41" y="42"/>
                        </a:lnTo>
                        <a:lnTo>
                          <a:pt x="43" y="42"/>
                        </a:lnTo>
                        <a:lnTo>
                          <a:pt x="45" y="42"/>
                        </a:lnTo>
                        <a:lnTo>
                          <a:pt x="46" y="42"/>
                        </a:lnTo>
                        <a:lnTo>
                          <a:pt x="47" y="41"/>
                        </a:lnTo>
                        <a:lnTo>
                          <a:pt x="47" y="39"/>
                        </a:lnTo>
                        <a:lnTo>
                          <a:pt x="48" y="35"/>
                        </a:lnTo>
                        <a:lnTo>
                          <a:pt x="48" y="32"/>
                        </a:lnTo>
                        <a:lnTo>
                          <a:pt x="46" y="30"/>
                        </a:lnTo>
                        <a:lnTo>
                          <a:pt x="46" y="26"/>
                        </a:lnTo>
                        <a:lnTo>
                          <a:pt x="47" y="22"/>
                        </a:lnTo>
                        <a:lnTo>
                          <a:pt x="46" y="17"/>
                        </a:lnTo>
                        <a:lnTo>
                          <a:pt x="45" y="14"/>
                        </a:lnTo>
                        <a:lnTo>
                          <a:pt x="43" y="12"/>
                        </a:lnTo>
                        <a:lnTo>
                          <a:pt x="41" y="12"/>
                        </a:lnTo>
                        <a:lnTo>
                          <a:pt x="37" y="7"/>
                        </a:lnTo>
                        <a:lnTo>
                          <a:pt x="36" y="5"/>
                        </a:lnTo>
                        <a:lnTo>
                          <a:pt x="36" y="2"/>
                        </a:lnTo>
                        <a:lnTo>
                          <a:pt x="37" y="2"/>
                        </a:lnTo>
                        <a:lnTo>
                          <a:pt x="37" y="2"/>
                        </a:lnTo>
                        <a:lnTo>
                          <a:pt x="40" y="2"/>
                        </a:lnTo>
                        <a:lnTo>
                          <a:pt x="42" y="2"/>
                        </a:lnTo>
                        <a:lnTo>
                          <a:pt x="44" y="1"/>
                        </a:lnTo>
                        <a:lnTo>
                          <a:pt x="46" y="0"/>
                        </a:lnTo>
                        <a:close/>
                        <a:moveTo>
                          <a:pt x="324" y="120"/>
                        </a:moveTo>
                        <a:lnTo>
                          <a:pt x="324" y="121"/>
                        </a:lnTo>
                        <a:lnTo>
                          <a:pt x="323" y="122"/>
                        </a:lnTo>
                        <a:lnTo>
                          <a:pt x="323" y="127"/>
                        </a:lnTo>
                        <a:lnTo>
                          <a:pt x="323" y="130"/>
                        </a:lnTo>
                        <a:lnTo>
                          <a:pt x="322" y="134"/>
                        </a:lnTo>
                        <a:lnTo>
                          <a:pt x="320" y="136"/>
                        </a:lnTo>
                        <a:lnTo>
                          <a:pt x="319" y="135"/>
                        </a:lnTo>
                        <a:lnTo>
                          <a:pt x="318" y="135"/>
                        </a:lnTo>
                        <a:lnTo>
                          <a:pt x="317" y="133"/>
                        </a:lnTo>
                        <a:lnTo>
                          <a:pt x="318" y="126"/>
                        </a:lnTo>
                        <a:lnTo>
                          <a:pt x="318" y="120"/>
                        </a:lnTo>
                        <a:lnTo>
                          <a:pt x="321" y="121"/>
                        </a:lnTo>
                        <a:lnTo>
                          <a:pt x="324" y="120"/>
                        </a:lnTo>
                        <a:close/>
                        <a:moveTo>
                          <a:pt x="312" y="159"/>
                        </a:moveTo>
                        <a:lnTo>
                          <a:pt x="315" y="165"/>
                        </a:lnTo>
                        <a:lnTo>
                          <a:pt x="315" y="166"/>
                        </a:lnTo>
                        <a:lnTo>
                          <a:pt x="313" y="167"/>
                        </a:lnTo>
                        <a:lnTo>
                          <a:pt x="312" y="167"/>
                        </a:lnTo>
                        <a:lnTo>
                          <a:pt x="311" y="166"/>
                        </a:lnTo>
                        <a:lnTo>
                          <a:pt x="310" y="163"/>
                        </a:lnTo>
                        <a:lnTo>
                          <a:pt x="309" y="164"/>
                        </a:lnTo>
                        <a:lnTo>
                          <a:pt x="307" y="162"/>
                        </a:lnTo>
                        <a:lnTo>
                          <a:pt x="305" y="162"/>
                        </a:lnTo>
                        <a:lnTo>
                          <a:pt x="303" y="158"/>
                        </a:lnTo>
                        <a:lnTo>
                          <a:pt x="304" y="156"/>
                        </a:lnTo>
                        <a:lnTo>
                          <a:pt x="303" y="151"/>
                        </a:lnTo>
                        <a:lnTo>
                          <a:pt x="306" y="148"/>
                        </a:lnTo>
                        <a:lnTo>
                          <a:pt x="307" y="145"/>
                        </a:lnTo>
                        <a:lnTo>
                          <a:pt x="308" y="147"/>
                        </a:lnTo>
                        <a:lnTo>
                          <a:pt x="309" y="151"/>
                        </a:lnTo>
                        <a:lnTo>
                          <a:pt x="310" y="157"/>
                        </a:lnTo>
                        <a:lnTo>
                          <a:pt x="312" y="158"/>
                        </a:lnTo>
                        <a:lnTo>
                          <a:pt x="312" y="159"/>
                        </a:lnTo>
                        <a:close/>
                        <a:moveTo>
                          <a:pt x="319" y="214"/>
                        </a:moveTo>
                        <a:lnTo>
                          <a:pt x="317" y="214"/>
                        </a:lnTo>
                        <a:lnTo>
                          <a:pt x="317" y="214"/>
                        </a:lnTo>
                        <a:lnTo>
                          <a:pt x="316" y="213"/>
                        </a:lnTo>
                        <a:lnTo>
                          <a:pt x="317" y="211"/>
                        </a:lnTo>
                        <a:lnTo>
                          <a:pt x="319" y="209"/>
                        </a:lnTo>
                        <a:lnTo>
                          <a:pt x="323" y="206"/>
                        </a:lnTo>
                        <a:lnTo>
                          <a:pt x="325" y="204"/>
                        </a:lnTo>
                        <a:lnTo>
                          <a:pt x="325" y="203"/>
                        </a:lnTo>
                        <a:lnTo>
                          <a:pt x="325" y="206"/>
                        </a:lnTo>
                        <a:lnTo>
                          <a:pt x="323" y="211"/>
                        </a:lnTo>
                        <a:lnTo>
                          <a:pt x="321" y="212"/>
                        </a:lnTo>
                        <a:lnTo>
                          <a:pt x="319" y="214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07" name="Freeform 1136">
                    <a:extLst>
                      <a:ext uri="{FF2B5EF4-FFF2-40B4-BE49-F238E27FC236}">
                        <a16:creationId xmlns:a16="http://schemas.microsoft.com/office/drawing/2014/main" id="{3BD0CAB7-7488-1082-848F-206DA2A5E46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159933" y="10087846"/>
                    <a:ext cx="10986" cy="21972"/>
                  </a:xfrm>
                  <a:custGeom>
                    <a:avLst/>
                    <a:gdLst>
                      <a:gd name="T0" fmla="*/ 7 w 8"/>
                      <a:gd name="T1" fmla="*/ 0 h 17"/>
                      <a:gd name="T2" fmla="*/ 7 w 8"/>
                      <a:gd name="T3" fmla="*/ 1 h 17"/>
                      <a:gd name="T4" fmla="*/ 6 w 8"/>
                      <a:gd name="T5" fmla="*/ 2 h 17"/>
                      <a:gd name="T6" fmla="*/ 6 w 8"/>
                      <a:gd name="T7" fmla="*/ 7 h 17"/>
                      <a:gd name="T8" fmla="*/ 6 w 8"/>
                      <a:gd name="T9" fmla="*/ 10 h 17"/>
                      <a:gd name="T10" fmla="*/ 5 w 8"/>
                      <a:gd name="T11" fmla="*/ 14 h 17"/>
                      <a:gd name="T12" fmla="*/ 3 w 8"/>
                      <a:gd name="T13" fmla="*/ 16 h 17"/>
                      <a:gd name="T14" fmla="*/ 2 w 8"/>
                      <a:gd name="T15" fmla="*/ 15 h 17"/>
                      <a:gd name="T16" fmla="*/ 1 w 8"/>
                      <a:gd name="T17" fmla="*/ 15 h 17"/>
                      <a:gd name="T18" fmla="*/ 0 w 8"/>
                      <a:gd name="T19" fmla="*/ 13 h 17"/>
                      <a:gd name="T20" fmla="*/ 1 w 8"/>
                      <a:gd name="T21" fmla="*/ 6 h 17"/>
                      <a:gd name="T22" fmla="*/ 1 w 8"/>
                      <a:gd name="T23" fmla="*/ 0 h 17"/>
                      <a:gd name="T24" fmla="*/ 4 w 8"/>
                      <a:gd name="T25" fmla="*/ 1 h 17"/>
                      <a:gd name="T26" fmla="*/ 7 w 8"/>
                      <a:gd name="T27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8" h="17">
                        <a:moveTo>
                          <a:pt x="7" y="0"/>
                        </a:moveTo>
                        <a:lnTo>
                          <a:pt x="7" y="1"/>
                        </a:lnTo>
                        <a:lnTo>
                          <a:pt x="6" y="2"/>
                        </a:lnTo>
                        <a:lnTo>
                          <a:pt x="6" y="7"/>
                        </a:lnTo>
                        <a:lnTo>
                          <a:pt x="6" y="10"/>
                        </a:lnTo>
                        <a:lnTo>
                          <a:pt x="5" y="14"/>
                        </a:lnTo>
                        <a:lnTo>
                          <a:pt x="3" y="16"/>
                        </a:lnTo>
                        <a:lnTo>
                          <a:pt x="2" y="15"/>
                        </a:lnTo>
                        <a:lnTo>
                          <a:pt x="1" y="15"/>
                        </a:lnTo>
                        <a:lnTo>
                          <a:pt x="0" y="13"/>
                        </a:lnTo>
                        <a:lnTo>
                          <a:pt x="1" y="6"/>
                        </a:lnTo>
                        <a:lnTo>
                          <a:pt x="1" y="0"/>
                        </a:lnTo>
                        <a:lnTo>
                          <a:pt x="4" y="1"/>
                        </a:lnTo>
                        <a:lnTo>
                          <a:pt x="7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08" name="Freeform 1137">
                    <a:extLst>
                      <a:ext uri="{FF2B5EF4-FFF2-40B4-BE49-F238E27FC236}">
                        <a16:creationId xmlns:a16="http://schemas.microsoft.com/office/drawing/2014/main" id="{FAC05666-149F-734F-BEFE-8AAB71DF8A4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143453" y="10120803"/>
                    <a:ext cx="16481" cy="27466"/>
                  </a:xfrm>
                  <a:custGeom>
                    <a:avLst/>
                    <a:gdLst>
                      <a:gd name="T0" fmla="*/ 9 w 13"/>
                      <a:gd name="T1" fmla="*/ 14 h 23"/>
                      <a:gd name="T2" fmla="*/ 12 w 13"/>
                      <a:gd name="T3" fmla="*/ 20 h 23"/>
                      <a:gd name="T4" fmla="*/ 12 w 13"/>
                      <a:gd name="T5" fmla="*/ 21 h 23"/>
                      <a:gd name="T6" fmla="*/ 10 w 13"/>
                      <a:gd name="T7" fmla="*/ 22 h 23"/>
                      <a:gd name="T8" fmla="*/ 9 w 13"/>
                      <a:gd name="T9" fmla="*/ 22 h 23"/>
                      <a:gd name="T10" fmla="*/ 8 w 13"/>
                      <a:gd name="T11" fmla="*/ 21 h 23"/>
                      <a:gd name="T12" fmla="*/ 7 w 13"/>
                      <a:gd name="T13" fmla="*/ 18 h 23"/>
                      <a:gd name="T14" fmla="*/ 6 w 13"/>
                      <a:gd name="T15" fmla="*/ 19 h 23"/>
                      <a:gd name="T16" fmla="*/ 4 w 13"/>
                      <a:gd name="T17" fmla="*/ 17 h 23"/>
                      <a:gd name="T18" fmla="*/ 2 w 13"/>
                      <a:gd name="T19" fmla="*/ 17 h 23"/>
                      <a:gd name="T20" fmla="*/ 0 w 13"/>
                      <a:gd name="T21" fmla="*/ 13 h 23"/>
                      <a:gd name="T22" fmla="*/ 1 w 13"/>
                      <a:gd name="T23" fmla="*/ 11 h 23"/>
                      <a:gd name="T24" fmla="*/ 0 w 13"/>
                      <a:gd name="T25" fmla="*/ 6 h 23"/>
                      <a:gd name="T26" fmla="*/ 3 w 13"/>
                      <a:gd name="T27" fmla="*/ 3 h 23"/>
                      <a:gd name="T28" fmla="*/ 4 w 13"/>
                      <a:gd name="T29" fmla="*/ 0 h 23"/>
                      <a:gd name="T30" fmla="*/ 5 w 13"/>
                      <a:gd name="T31" fmla="*/ 2 h 23"/>
                      <a:gd name="T32" fmla="*/ 6 w 13"/>
                      <a:gd name="T33" fmla="*/ 6 h 23"/>
                      <a:gd name="T34" fmla="*/ 7 w 13"/>
                      <a:gd name="T35" fmla="*/ 12 h 23"/>
                      <a:gd name="T36" fmla="*/ 9 w 13"/>
                      <a:gd name="T37" fmla="*/ 13 h 23"/>
                      <a:gd name="T38" fmla="*/ 9 w 13"/>
                      <a:gd name="T39" fmla="*/ 14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3" h="23">
                        <a:moveTo>
                          <a:pt x="9" y="14"/>
                        </a:moveTo>
                        <a:lnTo>
                          <a:pt x="12" y="20"/>
                        </a:lnTo>
                        <a:lnTo>
                          <a:pt x="12" y="21"/>
                        </a:lnTo>
                        <a:lnTo>
                          <a:pt x="10" y="22"/>
                        </a:lnTo>
                        <a:lnTo>
                          <a:pt x="9" y="22"/>
                        </a:lnTo>
                        <a:lnTo>
                          <a:pt x="8" y="21"/>
                        </a:lnTo>
                        <a:lnTo>
                          <a:pt x="7" y="18"/>
                        </a:lnTo>
                        <a:lnTo>
                          <a:pt x="6" y="19"/>
                        </a:lnTo>
                        <a:lnTo>
                          <a:pt x="4" y="17"/>
                        </a:lnTo>
                        <a:lnTo>
                          <a:pt x="2" y="17"/>
                        </a:lnTo>
                        <a:lnTo>
                          <a:pt x="0" y="13"/>
                        </a:lnTo>
                        <a:lnTo>
                          <a:pt x="1" y="11"/>
                        </a:lnTo>
                        <a:lnTo>
                          <a:pt x="0" y="6"/>
                        </a:lnTo>
                        <a:lnTo>
                          <a:pt x="3" y="3"/>
                        </a:lnTo>
                        <a:lnTo>
                          <a:pt x="4" y="0"/>
                        </a:lnTo>
                        <a:lnTo>
                          <a:pt x="5" y="2"/>
                        </a:lnTo>
                        <a:lnTo>
                          <a:pt x="6" y="6"/>
                        </a:lnTo>
                        <a:lnTo>
                          <a:pt x="7" y="12"/>
                        </a:lnTo>
                        <a:lnTo>
                          <a:pt x="9" y="13"/>
                        </a:lnTo>
                        <a:lnTo>
                          <a:pt x="9" y="1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09" name="Freeform 1138">
                    <a:extLst>
                      <a:ext uri="{FF2B5EF4-FFF2-40B4-BE49-F238E27FC236}">
                        <a16:creationId xmlns:a16="http://schemas.microsoft.com/office/drawing/2014/main" id="{B1B182A1-954E-5D5E-49A9-71143982E99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159933" y="10192213"/>
                    <a:ext cx="10986" cy="16477"/>
                  </a:xfrm>
                  <a:custGeom>
                    <a:avLst/>
                    <a:gdLst>
                      <a:gd name="T0" fmla="*/ 3 w 10"/>
                      <a:gd name="T1" fmla="*/ 11 h 12"/>
                      <a:gd name="T2" fmla="*/ 1 w 10"/>
                      <a:gd name="T3" fmla="*/ 11 h 12"/>
                      <a:gd name="T4" fmla="*/ 1 w 10"/>
                      <a:gd name="T5" fmla="*/ 11 h 12"/>
                      <a:gd name="T6" fmla="*/ 0 w 10"/>
                      <a:gd name="T7" fmla="*/ 10 h 12"/>
                      <a:gd name="T8" fmla="*/ 1 w 10"/>
                      <a:gd name="T9" fmla="*/ 8 h 12"/>
                      <a:gd name="T10" fmla="*/ 3 w 10"/>
                      <a:gd name="T11" fmla="*/ 6 h 12"/>
                      <a:gd name="T12" fmla="*/ 7 w 10"/>
                      <a:gd name="T13" fmla="*/ 3 h 12"/>
                      <a:gd name="T14" fmla="*/ 9 w 10"/>
                      <a:gd name="T15" fmla="*/ 1 h 12"/>
                      <a:gd name="T16" fmla="*/ 9 w 10"/>
                      <a:gd name="T17" fmla="*/ 0 h 12"/>
                      <a:gd name="T18" fmla="*/ 9 w 10"/>
                      <a:gd name="T19" fmla="*/ 3 h 12"/>
                      <a:gd name="T20" fmla="*/ 7 w 10"/>
                      <a:gd name="T21" fmla="*/ 8 h 12"/>
                      <a:gd name="T22" fmla="*/ 5 w 10"/>
                      <a:gd name="T23" fmla="*/ 9 h 12"/>
                      <a:gd name="T24" fmla="*/ 3 w 10"/>
                      <a:gd name="T25" fmla="*/ 11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0" h="12">
                        <a:moveTo>
                          <a:pt x="3" y="11"/>
                        </a:moveTo>
                        <a:lnTo>
                          <a:pt x="1" y="11"/>
                        </a:lnTo>
                        <a:lnTo>
                          <a:pt x="1" y="11"/>
                        </a:lnTo>
                        <a:lnTo>
                          <a:pt x="0" y="10"/>
                        </a:lnTo>
                        <a:lnTo>
                          <a:pt x="1" y="8"/>
                        </a:lnTo>
                        <a:lnTo>
                          <a:pt x="3" y="6"/>
                        </a:lnTo>
                        <a:lnTo>
                          <a:pt x="7" y="3"/>
                        </a:lnTo>
                        <a:lnTo>
                          <a:pt x="9" y="1"/>
                        </a:lnTo>
                        <a:lnTo>
                          <a:pt x="9" y="0"/>
                        </a:lnTo>
                        <a:lnTo>
                          <a:pt x="9" y="3"/>
                        </a:lnTo>
                        <a:lnTo>
                          <a:pt x="7" y="8"/>
                        </a:lnTo>
                        <a:lnTo>
                          <a:pt x="5" y="9"/>
                        </a:lnTo>
                        <a:lnTo>
                          <a:pt x="3" y="1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10" name="Freeform 1139">
                    <a:extLst>
                      <a:ext uri="{FF2B5EF4-FFF2-40B4-BE49-F238E27FC236}">
                        <a16:creationId xmlns:a16="http://schemas.microsoft.com/office/drawing/2014/main" id="{A6111881-D8E5-7D4C-BB92-CF6BDA3D836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775428" y="9741793"/>
                    <a:ext cx="208732" cy="219717"/>
                  </a:xfrm>
                  <a:custGeom>
                    <a:avLst/>
                    <a:gdLst>
                      <a:gd name="T0" fmla="*/ 124 w 167"/>
                      <a:gd name="T1" fmla="*/ 159 h 175"/>
                      <a:gd name="T2" fmla="*/ 108 w 167"/>
                      <a:gd name="T3" fmla="*/ 159 h 175"/>
                      <a:gd name="T4" fmla="*/ 91 w 167"/>
                      <a:gd name="T5" fmla="*/ 159 h 175"/>
                      <a:gd name="T6" fmla="*/ 75 w 167"/>
                      <a:gd name="T7" fmla="*/ 159 h 175"/>
                      <a:gd name="T8" fmla="*/ 59 w 167"/>
                      <a:gd name="T9" fmla="*/ 159 h 175"/>
                      <a:gd name="T10" fmla="*/ 43 w 167"/>
                      <a:gd name="T11" fmla="*/ 159 h 175"/>
                      <a:gd name="T12" fmla="*/ 38 w 167"/>
                      <a:gd name="T13" fmla="*/ 159 h 175"/>
                      <a:gd name="T14" fmla="*/ 32 w 167"/>
                      <a:gd name="T15" fmla="*/ 161 h 175"/>
                      <a:gd name="T16" fmla="*/ 28 w 167"/>
                      <a:gd name="T17" fmla="*/ 161 h 175"/>
                      <a:gd name="T18" fmla="*/ 23 w 167"/>
                      <a:gd name="T19" fmla="*/ 163 h 175"/>
                      <a:gd name="T20" fmla="*/ 18 w 167"/>
                      <a:gd name="T21" fmla="*/ 169 h 175"/>
                      <a:gd name="T22" fmla="*/ 11 w 167"/>
                      <a:gd name="T23" fmla="*/ 174 h 175"/>
                      <a:gd name="T24" fmla="*/ 9 w 167"/>
                      <a:gd name="T25" fmla="*/ 170 h 175"/>
                      <a:gd name="T26" fmla="*/ 0 w 167"/>
                      <a:gd name="T27" fmla="*/ 171 h 175"/>
                      <a:gd name="T28" fmla="*/ 0 w 167"/>
                      <a:gd name="T29" fmla="*/ 159 h 175"/>
                      <a:gd name="T30" fmla="*/ 2 w 167"/>
                      <a:gd name="T31" fmla="*/ 150 h 175"/>
                      <a:gd name="T32" fmla="*/ 3 w 167"/>
                      <a:gd name="T33" fmla="*/ 132 h 175"/>
                      <a:gd name="T34" fmla="*/ 6 w 167"/>
                      <a:gd name="T35" fmla="*/ 124 h 175"/>
                      <a:gd name="T36" fmla="*/ 10 w 167"/>
                      <a:gd name="T37" fmla="*/ 116 h 175"/>
                      <a:gd name="T38" fmla="*/ 11 w 167"/>
                      <a:gd name="T39" fmla="*/ 105 h 175"/>
                      <a:gd name="T40" fmla="*/ 19 w 167"/>
                      <a:gd name="T41" fmla="*/ 99 h 175"/>
                      <a:gd name="T42" fmla="*/ 28 w 167"/>
                      <a:gd name="T43" fmla="*/ 91 h 175"/>
                      <a:gd name="T44" fmla="*/ 49 w 167"/>
                      <a:gd name="T45" fmla="*/ 70 h 175"/>
                      <a:gd name="T46" fmla="*/ 52 w 167"/>
                      <a:gd name="T47" fmla="*/ 64 h 175"/>
                      <a:gd name="T48" fmla="*/ 49 w 167"/>
                      <a:gd name="T49" fmla="*/ 60 h 175"/>
                      <a:gd name="T50" fmla="*/ 45 w 167"/>
                      <a:gd name="T51" fmla="*/ 58 h 175"/>
                      <a:gd name="T52" fmla="*/ 39 w 167"/>
                      <a:gd name="T53" fmla="*/ 56 h 175"/>
                      <a:gd name="T54" fmla="*/ 37 w 167"/>
                      <a:gd name="T55" fmla="*/ 47 h 175"/>
                      <a:gd name="T56" fmla="*/ 39 w 167"/>
                      <a:gd name="T57" fmla="*/ 39 h 175"/>
                      <a:gd name="T58" fmla="*/ 37 w 167"/>
                      <a:gd name="T59" fmla="*/ 36 h 175"/>
                      <a:gd name="T60" fmla="*/ 40 w 167"/>
                      <a:gd name="T61" fmla="*/ 27 h 175"/>
                      <a:gd name="T62" fmla="*/ 39 w 167"/>
                      <a:gd name="T63" fmla="*/ 23 h 175"/>
                      <a:gd name="T64" fmla="*/ 45 w 167"/>
                      <a:gd name="T65" fmla="*/ 16 h 175"/>
                      <a:gd name="T66" fmla="*/ 55 w 167"/>
                      <a:gd name="T67" fmla="*/ 15 h 175"/>
                      <a:gd name="T68" fmla="*/ 63 w 167"/>
                      <a:gd name="T69" fmla="*/ 16 h 175"/>
                      <a:gd name="T70" fmla="*/ 71 w 167"/>
                      <a:gd name="T71" fmla="*/ 16 h 175"/>
                      <a:gd name="T72" fmla="*/ 78 w 167"/>
                      <a:gd name="T73" fmla="*/ 22 h 175"/>
                      <a:gd name="T74" fmla="*/ 80 w 167"/>
                      <a:gd name="T75" fmla="*/ 19 h 175"/>
                      <a:gd name="T76" fmla="*/ 91 w 167"/>
                      <a:gd name="T77" fmla="*/ 15 h 175"/>
                      <a:gd name="T78" fmla="*/ 100 w 167"/>
                      <a:gd name="T79" fmla="*/ 13 h 175"/>
                      <a:gd name="T80" fmla="*/ 115 w 167"/>
                      <a:gd name="T81" fmla="*/ 14 h 175"/>
                      <a:gd name="T82" fmla="*/ 123 w 167"/>
                      <a:gd name="T83" fmla="*/ 13 h 175"/>
                      <a:gd name="T84" fmla="*/ 140 w 167"/>
                      <a:gd name="T85" fmla="*/ 11 h 175"/>
                      <a:gd name="T86" fmla="*/ 141 w 167"/>
                      <a:gd name="T87" fmla="*/ 12 h 175"/>
                      <a:gd name="T88" fmla="*/ 149 w 167"/>
                      <a:gd name="T89" fmla="*/ 18 h 175"/>
                      <a:gd name="T90" fmla="*/ 148 w 167"/>
                      <a:gd name="T91" fmla="*/ 27 h 175"/>
                      <a:gd name="T92" fmla="*/ 154 w 167"/>
                      <a:gd name="T93" fmla="*/ 40 h 175"/>
                      <a:gd name="T94" fmla="*/ 159 w 167"/>
                      <a:gd name="T95" fmla="*/ 46 h 175"/>
                      <a:gd name="T96" fmla="*/ 162 w 167"/>
                      <a:gd name="T97" fmla="*/ 50 h 175"/>
                      <a:gd name="T98" fmla="*/ 164 w 167"/>
                      <a:gd name="T99" fmla="*/ 61 h 175"/>
                      <a:gd name="T100" fmla="*/ 166 w 167"/>
                      <a:gd name="T101" fmla="*/ 75 h 175"/>
                      <a:gd name="T102" fmla="*/ 165 w 167"/>
                      <a:gd name="T103" fmla="*/ 80 h 175"/>
                      <a:gd name="T104" fmla="*/ 160 w 167"/>
                      <a:gd name="T105" fmla="*/ 86 h 175"/>
                      <a:gd name="T106" fmla="*/ 160 w 167"/>
                      <a:gd name="T107" fmla="*/ 91 h 175"/>
                      <a:gd name="T108" fmla="*/ 156 w 167"/>
                      <a:gd name="T109" fmla="*/ 92 h 175"/>
                      <a:gd name="T110" fmla="*/ 151 w 167"/>
                      <a:gd name="T111" fmla="*/ 97 h 175"/>
                      <a:gd name="T112" fmla="*/ 144 w 167"/>
                      <a:gd name="T113" fmla="*/ 108 h 175"/>
                      <a:gd name="T114" fmla="*/ 139 w 167"/>
                      <a:gd name="T115" fmla="*/ 117 h 175"/>
                      <a:gd name="T116" fmla="*/ 134 w 167"/>
                      <a:gd name="T117" fmla="*/ 129 h 175"/>
                      <a:gd name="T118" fmla="*/ 133 w 167"/>
                      <a:gd name="T119" fmla="*/ 159 h 1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167" h="175">
                        <a:moveTo>
                          <a:pt x="133" y="159"/>
                        </a:moveTo>
                        <a:lnTo>
                          <a:pt x="129" y="159"/>
                        </a:lnTo>
                        <a:lnTo>
                          <a:pt x="124" y="159"/>
                        </a:lnTo>
                        <a:lnTo>
                          <a:pt x="119" y="159"/>
                        </a:lnTo>
                        <a:lnTo>
                          <a:pt x="113" y="159"/>
                        </a:lnTo>
                        <a:lnTo>
                          <a:pt x="108" y="159"/>
                        </a:lnTo>
                        <a:lnTo>
                          <a:pt x="102" y="159"/>
                        </a:lnTo>
                        <a:lnTo>
                          <a:pt x="97" y="159"/>
                        </a:lnTo>
                        <a:lnTo>
                          <a:pt x="91" y="159"/>
                        </a:lnTo>
                        <a:lnTo>
                          <a:pt x="86" y="159"/>
                        </a:lnTo>
                        <a:lnTo>
                          <a:pt x="80" y="159"/>
                        </a:lnTo>
                        <a:lnTo>
                          <a:pt x="75" y="159"/>
                        </a:lnTo>
                        <a:lnTo>
                          <a:pt x="69" y="159"/>
                        </a:lnTo>
                        <a:lnTo>
                          <a:pt x="64" y="159"/>
                        </a:lnTo>
                        <a:lnTo>
                          <a:pt x="59" y="159"/>
                        </a:lnTo>
                        <a:lnTo>
                          <a:pt x="54" y="159"/>
                        </a:lnTo>
                        <a:lnTo>
                          <a:pt x="48" y="159"/>
                        </a:lnTo>
                        <a:lnTo>
                          <a:pt x="43" y="159"/>
                        </a:lnTo>
                        <a:lnTo>
                          <a:pt x="39" y="159"/>
                        </a:lnTo>
                        <a:lnTo>
                          <a:pt x="38" y="159"/>
                        </a:lnTo>
                        <a:lnTo>
                          <a:pt x="38" y="159"/>
                        </a:lnTo>
                        <a:lnTo>
                          <a:pt x="36" y="160"/>
                        </a:lnTo>
                        <a:lnTo>
                          <a:pt x="34" y="161"/>
                        </a:lnTo>
                        <a:lnTo>
                          <a:pt x="32" y="161"/>
                        </a:lnTo>
                        <a:lnTo>
                          <a:pt x="29" y="161"/>
                        </a:lnTo>
                        <a:lnTo>
                          <a:pt x="29" y="161"/>
                        </a:lnTo>
                        <a:lnTo>
                          <a:pt x="28" y="161"/>
                        </a:lnTo>
                        <a:lnTo>
                          <a:pt x="26" y="161"/>
                        </a:lnTo>
                        <a:lnTo>
                          <a:pt x="24" y="161"/>
                        </a:lnTo>
                        <a:lnTo>
                          <a:pt x="23" y="163"/>
                        </a:lnTo>
                        <a:lnTo>
                          <a:pt x="22" y="165"/>
                        </a:lnTo>
                        <a:lnTo>
                          <a:pt x="20" y="167"/>
                        </a:lnTo>
                        <a:lnTo>
                          <a:pt x="18" y="169"/>
                        </a:lnTo>
                        <a:lnTo>
                          <a:pt x="16" y="171"/>
                        </a:lnTo>
                        <a:lnTo>
                          <a:pt x="13" y="173"/>
                        </a:lnTo>
                        <a:lnTo>
                          <a:pt x="11" y="174"/>
                        </a:lnTo>
                        <a:lnTo>
                          <a:pt x="10" y="174"/>
                        </a:lnTo>
                        <a:lnTo>
                          <a:pt x="10" y="173"/>
                        </a:lnTo>
                        <a:lnTo>
                          <a:pt x="9" y="170"/>
                        </a:lnTo>
                        <a:lnTo>
                          <a:pt x="8" y="170"/>
                        </a:lnTo>
                        <a:lnTo>
                          <a:pt x="2" y="171"/>
                        </a:lnTo>
                        <a:lnTo>
                          <a:pt x="0" y="171"/>
                        </a:lnTo>
                        <a:lnTo>
                          <a:pt x="0" y="170"/>
                        </a:lnTo>
                        <a:lnTo>
                          <a:pt x="0" y="163"/>
                        </a:lnTo>
                        <a:lnTo>
                          <a:pt x="0" y="159"/>
                        </a:lnTo>
                        <a:lnTo>
                          <a:pt x="1" y="156"/>
                        </a:lnTo>
                        <a:lnTo>
                          <a:pt x="1" y="153"/>
                        </a:lnTo>
                        <a:lnTo>
                          <a:pt x="2" y="150"/>
                        </a:lnTo>
                        <a:lnTo>
                          <a:pt x="3" y="145"/>
                        </a:lnTo>
                        <a:lnTo>
                          <a:pt x="2" y="142"/>
                        </a:lnTo>
                        <a:lnTo>
                          <a:pt x="3" y="132"/>
                        </a:lnTo>
                        <a:lnTo>
                          <a:pt x="4" y="131"/>
                        </a:lnTo>
                        <a:lnTo>
                          <a:pt x="5" y="126"/>
                        </a:lnTo>
                        <a:lnTo>
                          <a:pt x="6" y="124"/>
                        </a:lnTo>
                        <a:lnTo>
                          <a:pt x="6" y="124"/>
                        </a:lnTo>
                        <a:lnTo>
                          <a:pt x="8" y="121"/>
                        </a:lnTo>
                        <a:lnTo>
                          <a:pt x="10" y="116"/>
                        </a:lnTo>
                        <a:lnTo>
                          <a:pt x="11" y="114"/>
                        </a:lnTo>
                        <a:lnTo>
                          <a:pt x="11" y="108"/>
                        </a:lnTo>
                        <a:lnTo>
                          <a:pt x="11" y="105"/>
                        </a:lnTo>
                        <a:lnTo>
                          <a:pt x="11" y="104"/>
                        </a:lnTo>
                        <a:lnTo>
                          <a:pt x="15" y="102"/>
                        </a:lnTo>
                        <a:lnTo>
                          <a:pt x="19" y="99"/>
                        </a:lnTo>
                        <a:lnTo>
                          <a:pt x="21" y="96"/>
                        </a:lnTo>
                        <a:lnTo>
                          <a:pt x="23" y="92"/>
                        </a:lnTo>
                        <a:lnTo>
                          <a:pt x="28" y="91"/>
                        </a:lnTo>
                        <a:lnTo>
                          <a:pt x="28" y="91"/>
                        </a:lnTo>
                        <a:lnTo>
                          <a:pt x="42" y="78"/>
                        </a:lnTo>
                        <a:lnTo>
                          <a:pt x="49" y="70"/>
                        </a:lnTo>
                        <a:lnTo>
                          <a:pt x="52" y="67"/>
                        </a:lnTo>
                        <a:lnTo>
                          <a:pt x="52" y="65"/>
                        </a:lnTo>
                        <a:lnTo>
                          <a:pt x="52" y="64"/>
                        </a:lnTo>
                        <a:lnTo>
                          <a:pt x="51" y="62"/>
                        </a:lnTo>
                        <a:lnTo>
                          <a:pt x="50" y="61"/>
                        </a:lnTo>
                        <a:lnTo>
                          <a:pt x="49" y="60"/>
                        </a:lnTo>
                        <a:lnTo>
                          <a:pt x="48" y="59"/>
                        </a:lnTo>
                        <a:lnTo>
                          <a:pt x="46" y="60"/>
                        </a:lnTo>
                        <a:lnTo>
                          <a:pt x="45" y="58"/>
                        </a:lnTo>
                        <a:lnTo>
                          <a:pt x="44" y="56"/>
                        </a:lnTo>
                        <a:lnTo>
                          <a:pt x="43" y="56"/>
                        </a:lnTo>
                        <a:lnTo>
                          <a:pt x="39" y="56"/>
                        </a:lnTo>
                        <a:lnTo>
                          <a:pt x="36" y="54"/>
                        </a:lnTo>
                        <a:lnTo>
                          <a:pt x="36" y="51"/>
                        </a:lnTo>
                        <a:lnTo>
                          <a:pt x="37" y="47"/>
                        </a:lnTo>
                        <a:lnTo>
                          <a:pt x="39" y="42"/>
                        </a:lnTo>
                        <a:lnTo>
                          <a:pt x="39" y="40"/>
                        </a:lnTo>
                        <a:lnTo>
                          <a:pt x="39" y="39"/>
                        </a:lnTo>
                        <a:lnTo>
                          <a:pt x="38" y="39"/>
                        </a:lnTo>
                        <a:lnTo>
                          <a:pt x="38" y="38"/>
                        </a:lnTo>
                        <a:lnTo>
                          <a:pt x="37" y="36"/>
                        </a:lnTo>
                        <a:lnTo>
                          <a:pt x="37" y="33"/>
                        </a:lnTo>
                        <a:lnTo>
                          <a:pt x="39" y="29"/>
                        </a:lnTo>
                        <a:lnTo>
                          <a:pt x="40" y="27"/>
                        </a:lnTo>
                        <a:lnTo>
                          <a:pt x="41" y="25"/>
                        </a:lnTo>
                        <a:lnTo>
                          <a:pt x="41" y="23"/>
                        </a:lnTo>
                        <a:lnTo>
                          <a:pt x="39" y="23"/>
                        </a:lnTo>
                        <a:lnTo>
                          <a:pt x="40" y="21"/>
                        </a:lnTo>
                        <a:lnTo>
                          <a:pt x="42" y="18"/>
                        </a:lnTo>
                        <a:lnTo>
                          <a:pt x="45" y="16"/>
                        </a:lnTo>
                        <a:lnTo>
                          <a:pt x="49" y="14"/>
                        </a:lnTo>
                        <a:lnTo>
                          <a:pt x="50" y="14"/>
                        </a:lnTo>
                        <a:lnTo>
                          <a:pt x="55" y="15"/>
                        </a:lnTo>
                        <a:lnTo>
                          <a:pt x="58" y="17"/>
                        </a:lnTo>
                        <a:lnTo>
                          <a:pt x="61" y="17"/>
                        </a:lnTo>
                        <a:lnTo>
                          <a:pt x="63" y="16"/>
                        </a:lnTo>
                        <a:lnTo>
                          <a:pt x="68" y="13"/>
                        </a:lnTo>
                        <a:lnTo>
                          <a:pt x="69" y="14"/>
                        </a:lnTo>
                        <a:lnTo>
                          <a:pt x="71" y="16"/>
                        </a:lnTo>
                        <a:lnTo>
                          <a:pt x="73" y="19"/>
                        </a:lnTo>
                        <a:lnTo>
                          <a:pt x="76" y="21"/>
                        </a:lnTo>
                        <a:lnTo>
                          <a:pt x="78" y="22"/>
                        </a:lnTo>
                        <a:lnTo>
                          <a:pt x="79" y="22"/>
                        </a:lnTo>
                        <a:lnTo>
                          <a:pt x="79" y="22"/>
                        </a:lnTo>
                        <a:lnTo>
                          <a:pt x="80" y="19"/>
                        </a:lnTo>
                        <a:lnTo>
                          <a:pt x="82" y="18"/>
                        </a:lnTo>
                        <a:lnTo>
                          <a:pt x="85" y="16"/>
                        </a:lnTo>
                        <a:lnTo>
                          <a:pt x="91" y="15"/>
                        </a:lnTo>
                        <a:lnTo>
                          <a:pt x="95" y="14"/>
                        </a:lnTo>
                        <a:lnTo>
                          <a:pt x="97" y="14"/>
                        </a:lnTo>
                        <a:lnTo>
                          <a:pt x="100" y="13"/>
                        </a:lnTo>
                        <a:lnTo>
                          <a:pt x="105" y="11"/>
                        </a:lnTo>
                        <a:lnTo>
                          <a:pt x="110" y="14"/>
                        </a:lnTo>
                        <a:lnTo>
                          <a:pt x="115" y="14"/>
                        </a:lnTo>
                        <a:lnTo>
                          <a:pt x="120" y="14"/>
                        </a:lnTo>
                        <a:lnTo>
                          <a:pt x="122" y="14"/>
                        </a:lnTo>
                        <a:lnTo>
                          <a:pt x="123" y="13"/>
                        </a:lnTo>
                        <a:lnTo>
                          <a:pt x="128" y="8"/>
                        </a:lnTo>
                        <a:lnTo>
                          <a:pt x="136" y="0"/>
                        </a:lnTo>
                        <a:lnTo>
                          <a:pt x="140" y="11"/>
                        </a:lnTo>
                        <a:lnTo>
                          <a:pt x="142" y="11"/>
                        </a:lnTo>
                        <a:lnTo>
                          <a:pt x="142" y="12"/>
                        </a:lnTo>
                        <a:lnTo>
                          <a:pt x="141" y="12"/>
                        </a:lnTo>
                        <a:lnTo>
                          <a:pt x="144" y="15"/>
                        </a:lnTo>
                        <a:lnTo>
                          <a:pt x="148" y="17"/>
                        </a:lnTo>
                        <a:lnTo>
                          <a:pt x="149" y="18"/>
                        </a:lnTo>
                        <a:lnTo>
                          <a:pt x="149" y="19"/>
                        </a:lnTo>
                        <a:lnTo>
                          <a:pt x="148" y="25"/>
                        </a:lnTo>
                        <a:lnTo>
                          <a:pt x="148" y="27"/>
                        </a:lnTo>
                        <a:lnTo>
                          <a:pt x="149" y="33"/>
                        </a:lnTo>
                        <a:lnTo>
                          <a:pt x="152" y="34"/>
                        </a:lnTo>
                        <a:lnTo>
                          <a:pt x="154" y="40"/>
                        </a:lnTo>
                        <a:lnTo>
                          <a:pt x="158" y="42"/>
                        </a:lnTo>
                        <a:lnTo>
                          <a:pt x="159" y="43"/>
                        </a:lnTo>
                        <a:lnTo>
                          <a:pt x="159" y="46"/>
                        </a:lnTo>
                        <a:lnTo>
                          <a:pt x="161" y="49"/>
                        </a:lnTo>
                        <a:lnTo>
                          <a:pt x="162" y="50"/>
                        </a:lnTo>
                        <a:lnTo>
                          <a:pt x="162" y="50"/>
                        </a:lnTo>
                        <a:lnTo>
                          <a:pt x="164" y="53"/>
                        </a:lnTo>
                        <a:lnTo>
                          <a:pt x="163" y="55"/>
                        </a:lnTo>
                        <a:lnTo>
                          <a:pt x="164" y="61"/>
                        </a:lnTo>
                        <a:lnTo>
                          <a:pt x="165" y="66"/>
                        </a:lnTo>
                        <a:lnTo>
                          <a:pt x="166" y="72"/>
                        </a:lnTo>
                        <a:lnTo>
                          <a:pt x="166" y="75"/>
                        </a:lnTo>
                        <a:lnTo>
                          <a:pt x="166" y="77"/>
                        </a:lnTo>
                        <a:lnTo>
                          <a:pt x="165" y="79"/>
                        </a:lnTo>
                        <a:lnTo>
                          <a:pt x="165" y="80"/>
                        </a:lnTo>
                        <a:lnTo>
                          <a:pt x="164" y="81"/>
                        </a:lnTo>
                        <a:lnTo>
                          <a:pt x="162" y="83"/>
                        </a:lnTo>
                        <a:lnTo>
                          <a:pt x="160" y="86"/>
                        </a:lnTo>
                        <a:lnTo>
                          <a:pt x="160" y="87"/>
                        </a:lnTo>
                        <a:lnTo>
                          <a:pt x="160" y="90"/>
                        </a:lnTo>
                        <a:lnTo>
                          <a:pt x="160" y="91"/>
                        </a:lnTo>
                        <a:lnTo>
                          <a:pt x="160" y="91"/>
                        </a:lnTo>
                        <a:lnTo>
                          <a:pt x="158" y="92"/>
                        </a:lnTo>
                        <a:lnTo>
                          <a:pt x="156" y="92"/>
                        </a:lnTo>
                        <a:lnTo>
                          <a:pt x="154" y="94"/>
                        </a:lnTo>
                        <a:lnTo>
                          <a:pt x="153" y="96"/>
                        </a:lnTo>
                        <a:lnTo>
                          <a:pt x="151" y="97"/>
                        </a:lnTo>
                        <a:lnTo>
                          <a:pt x="148" y="102"/>
                        </a:lnTo>
                        <a:lnTo>
                          <a:pt x="145" y="107"/>
                        </a:lnTo>
                        <a:lnTo>
                          <a:pt x="144" y="108"/>
                        </a:lnTo>
                        <a:lnTo>
                          <a:pt x="141" y="110"/>
                        </a:lnTo>
                        <a:lnTo>
                          <a:pt x="139" y="113"/>
                        </a:lnTo>
                        <a:lnTo>
                          <a:pt x="139" y="117"/>
                        </a:lnTo>
                        <a:lnTo>
                          <a:pt x="137" y="120"/>
                        </a:lnTo>
                        <a:lnTo>
                          <a:pt x="134" y="124"/>
                        </a:lnTo>
                        <a:lnTo>
                          <a:pt x="134" y="129"/>
                        </a:lnTo>
                        <a:lnTo>
                          <a:pt x="134" y="141"/>
                        </a:lnTo>
                        <a:lnTo>
                          <a:pt x="133" y="154"/>
                        </a:lnTo>
                        <a:lnTo>
                          <a:pt x="133" y="15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11" name="Freeform 1141">
                    <a:extLst>
                      <a:ext uri="{FF2B5EF4-FFF2-40B4-BE49-F238E27FC236}">
                        <a16:creationId xmlns:a16="http://schemas.microsoft.com/office/drawing/2014/main" id="{90266FF3-03C7-3F57-D609-5A74093F6F8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275569" y="10763479"/>
                    <a:ext cx="631689" cy="549294"/>
                  </a:xfrm>
                  <a:custGeom>
                    <a:avLst/>
                    <a:gdLst>
                      <a:gd name="T0" fmla="*/ 389 w 505"/>
                      <a:gd name="T1" fmla="*/ 256 h 441"/>
                      <a:gd name="T2" fmla="*/ 396 w 505"/>
                      <a:gd name="T3" fmla="*/ 240 h 441"/>
                      <a:gd name="T4" fmla="*/ 380 w 505"/>
                      <a:gd name="T5" fmla="*/ 224 h 441"/>
                      <a:gd name="T6" fmla="*/ 369 w 505"/>
                      <a:gd name="T7" fmla="*/ 218 h 441"/>
                      <a:gd name="T8" fmla="*/ 341 w 505"/>
                      <a:gd name="T9" fmla="*/ 237 h 441"/>
                      <a:gd name="T10" fmla="*/ 330 w 505"/>
                      <a:gd name="T11" fmla="*/ 251 h 441"/>
                      <a:gd name="T12" fmla="*/ 331 w 505"/>
                      <a:gd name="T13" fmla="*/ 267 h 441"/>
                      <a:gd name="T14" fmla="*/ 336 w 505"/>
                      <a:gd name="T15" fmla="*/ 279 h 441"/>
                      <a:gd name="T16" fmla="*/ 351 w 505"/>
                      <a:gd name="T17" fmla="*/ 289 h 441"/>
                      <a:gd name="T18" fmla="*/ 364 w 505"/>
                      <a:gd name="T19" fmla="*/ 275 h 441"/>
                      <a:gd name="T20" fmla="*/ 377 w 505"/>
                      <a:gd name="T21" fmla="*/ 270 h 441"/>
                      <a:gd name="T22" fmla="*/ 462 w 505"/>
                      <a:gd name="T23" fmla="*/ 37 h 441"/>
                      <a:gd name="T24" fmla="*/ 470 w 505"/>
                      <a:gd name="T25" fmla="*/ 58 h 441"/>
                      <a:gd name="T26" fmla="*/ 476 w 505"/>
                      <a:gd name="T27" fmla="*/ 90 h 441"/>
                      <a:gd name="T28" fmla="*/ 475 w 505"/>
                      <a:gd name="T29" fmla="*/ 127 h 441"/>
                      <a:gd name="T30" fmla="*/ 452 w 505"/>
                      <a:gd name="T31" fmla="*/ 123 h 441"/>
                      <a:gd name="T32" fmla="*/ 440 w 505"/>
                      <a:gd name="T33" fmla="*/ 155 h 441"/>
                      <a:gd name="T34" fmla="*/ 469 w 505"/>
                      <a:gd name="T35" fmla="*/ 173 h 441"/>
                      <a:gd name="T36" fmla="*/ 480 w 505"/>
                      <a:gd name="T37" fmla="*/ 157 h 441"/>
                      <a:gd name="T38" fmla="*/ 503 w 505"/>
                      <a:gd name="T39" fmla="*/ 166 h 441"/>
                      <a:gd name="T40" fmla="*/ 475 w 505"/>
                      <a:gd name="T41" fmla="*/ 228 h 441"/>
                      <a:gd name="T42" fmla="*/ 436 w 505"/>
                      <a:gd name="T43" fmla="*/ 282 h 441"/>
                      <a:gd name="T44" fmla="*/ 389 w 505"/>
                      <a:gd name="T45" fmla="*/ 338 h 441"/>
                      <a:gd name="T46" fmla="*/ 326 w 505"/>
                      <a:gd name="T47" fmla="*/ 393 h 441"/>
                      <a:gd name="T48" fmla="*/ 279 w 505"/>
                      <a:gd name="T49" fmla="*/ 412 h 441"/>
                      <a:gd name="T50" fmla="*/ 237 w 505"/>
                      <a:gd name="T51" fmla="*/ 413 h 441"/>
                      <a:gd name="T52" fmla="*/ 187 w 505"/>
                      <a:gd name="T53" fmla="*/ 411 h 441"/>
                      <a:gd name="T54" fmla="*/ 141 w 505"/>
                      <a:gd name="T55" fmla="*/ 424 h 441"/>
                      <a:gd name="T56" fmla="*/ 106 w 505"/>
                      <a:gd name="T57" fmla="*/ 440 h 441"/>
                      <a:gd name="T58" fmla="*/ 87 w 505"/>
                      <a:gd name="T59" fmla="*/ 427 h 441"/>
                      <a:gd name="T60" fmla="*/ 73 w 505"/>
                      <a:gd name="T61" fmla="*/ 422 h 441"/>
                      <a:gd name="T62" fmla="*/ 63 w 505"/>
                      <a:gd name="T63" fmla="*/ 414 h 441"/>
                      <a:gd name="T64" fmla="*/ 58 w 505"/>
                      <a:gd name="T65" fmla="*/ 408 h 441"/>
                      <a:gd name="T66" fmla="*/ 50 w 505"/>
                      <a:gd name="T67" fmla="*/ 381 h 441"/>
                      <a:gd name="T68" fmla="*/ 49 w 505"/>
                      <a:gd name="T69" fmla="*/ 366 h 441"/>
                      <a:gd name="T70" fmla="*/ 52 w 505"/>
                      <a:gd name="T71" fmla="*/ 326 h 441"/>
                      <a:gd name="T72" fmla="*/ 1 w 505"/>
                      <a:gd name="T73" fmla="*/ 219 h 441"/>
                      <a:gd name="T74" fmla="*/ 10 w 505"/>
                      <a:gd name="T75" fmla="*/ 211 h 441"/>
                      <a:gd name="T76" fmla="*/ 21 w 505"/>
                      <a:gd name="T77" fmla="*/ 200 h 441"/>
                      <a:gd name="T78" fmla="*/ 29 w 505"/>
                      <a:gd name="T79" fmla="*/ 212 h 441"/>
                      <a:gd name="T80" fmla="*/ 38 w 505"/>
                      <a:gd name="T81" fmla="*/ 224 h 441"/>
                      <a:gd name="T82" fmla="*/ 79 w 505"/>
                      <a:gd name="T83" fmla="*/ 229 h 441"/>
                      <a:gd name="T84" fmla="*/ 93 w 505"/>
                      <a:gd name="T85" fmla="*/ 220 h 441"/>
                      <a:gd name="T86" fmla="*/ 108 w 505"/>
                      <a:gd name="T87" fmla="*/ 177 h 441"/>
                      <a:gd name="T88" fmla="*/ 109 w 505"/>
                      <a:gd name="T89" fmla="*/ 89 h 441"/>
                      <a:gd name="T90" fmla="*/ 133 w 505"/>
                      <a:gd name="T91" fmla="*/ 128 h 441"/>
                      <a:gd name="T92" fmla="*/ 128 w 505"/>
                      <a:gd name="T93" fmla="*/ 149 h 441"/>
                      <a:gd name="T94" fmla="*/ 153 w 505"/>
                      <a:gd name="T95" fmla="*/ 157 h 441"/>
                      <a:gd name="T96" fmla="*/ 167 w 505"/>
                      <a:gd name="T97" fmla="*/ 151 h 441"/>
                      <a:gd name="T98" fmla="*/ 189 w 505"/>
                      <a:gd name="T99" fmla="*/ 131 h 441"/>
                      <a:gd name="T100" fmla="*/ 202 w 505"/>
                      <a:gd name="T101" fmla="*/ 105 h 441"/>
                      <a:gd name="T102" fmla="*/ 228 w 505"/>
                      <a:gd name="T103" fmla="*/ 115 h 441"/>
                      <a:gd name="T104" fmla="*/ 254 w 505"/>
                      <a:gd name="T105" fmla="*/ 122 h 441"/>
                      <a:gd name="T106" fmla="*/ 278 w 505"/>
                      <a:gd name="T107" fmla="*/ 117 h 441"/>
                      <a:gd name="T108" fmla="*/ 290 w 505"/>
                      <a:gd name="T109" fmla="*/ 86 h 441"/>
                      <a:gd name="T110" fmla="*/ 316 w 505"/>
                      <a:gd name="T111" fmla="*/ 71 h 441"/>
                      <a:gd name="T112" fmla="*/ 331 w 505"/>
                      <a:gd name="T113" fmla="*/ 45 h 441"/>
                      <a:gd name="T114" fmla="*/ 345 w 505"/>
                      <a:gd name="T115" fmla="*/ 35 h 441"/>
                      <a:gd name="T116" fmla="*/ 355 w 505"/>
                      <a:gd name="T117" fmla="*/ 24 h 441"/>
                      <a:gd name="T118" fmla="*/ 385 w 505"/>
                      <a:gd name="T119" fmla="*/ 4 h 441"/>
                      <a:gd name="T120" fmla="*/ 429 w 505"/>
                      <a:gd name="T121" fmla="*/ 6 h 4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505" h="441">
                        <a:moveTo>
                          <a:pt x="377" y="270"/>
                        </a:moveTo>
                        <a:lnTo>
                          <a:pt x="382" y="268"/>
                        </a:lnTo>
                        <a:lnTo>
                          <a:pt x="384" y="267"/>
                        </a:lnTo>
                        <a:lnTo>
                          <a:pt x="386" y="266"/>
                        </a:lnTo>
                        <a:lnTo>
                          <a:pt x="388" y="264"/>
                        </a:lnTo>
                        <a:lnTo>
                          <a:pt x="388" y="260"/>
                        </a:lnTo>
                        <a:lnTo>
                          <a:pt x="389" y="256"/>
                        </a:lnTo>
                        <a:lnTo>
                          <a:pt x="391" y="254"/>
                        </a:lnTo>
                        <a:lnTo>
                          <a:pt x="393" y="254"/>
                        </a:lnTo>
                        <a:lnTo>
                          <a:pt x="394" y="252"/>
                        </a:lnTo>
                        <a:lnTo>
                          <a:pt x="396" y="247"/>
                        </a:lnTo>
                        <a:lnTo>
                          <a:pt x="396" y="243"/>
                        </a:lnTo>
                        <a:lnTo>
                          <a:pt x="397" y="241"/>
                        </a:lnTo>
                        <a:lnTo>
                          <a:pt x="396" y="240"/>
                        </a:lnTo>
                        <a:lnTo>
                          <a:pt x="395" y="238"/>
                        </a:lnTo>
                        <a:lnTo>
                          <a:pt x="394" y="235"/>
                        </a:lnTo>
                        <a:lnTo>
                          <a:pt x="393" y="235"/>
                        </a:lnTo>
                        <a:lnTo>
                          <a:pt x="390" y="233"/>
                        </a:lnTo>
                        <a:lnTo>
                          <a:pt x="387" y="230"/>
                        </a:lnTo>
                        <a:lnTo>
                          <a:pt x="383" y="227"/>
                        </a:lnTo>
                        <a:lnTo>
                          <a:pt x="380" y="224"/>
                        </a:lnTo>
                        <a:lnTo>
                          <a:pt x="379" y="223"/>
                        </a:lnTo>
                        <a:lnTo>
                          <a:pt x="376" y="221"/>
                        </a:lnTo>
                        <a:lnTo>
                          <a:pt x="375" y="219"/>
                        </a:lnTo>
                        <a:lnTo>
                          <a:pt x="374" y="218"/>
                        </a:lnTo>
                        <a:lnTo>
                          <a:pt x="373" y="217"/>
                        </a:lnTo>
                        <a:lnTo>
                          <a:pt x="372" y="218"/>
                        </a:lnTo>
                        <a:lnTo>
                          <a:pt x="369" y="218"/>
                        </a:lnTo>
                        <a:lnTo>
                          <a:pt x="361" y="221"/>
                        </a:lnTo>
                        <a:lnTo>
                          <a:pt x="356" y="224"/>
                        </a:lnTo>
                        <a:lnTo>
                          <a:pt x="353" y="227"/>
                        </a:lnTo>
                        <a:lnTo>
                          <a:pt x="349" y="229"/>
                        </a:lnTo>
                        <a:lnTo>
                          <a:pt x="346" y="230"/>
                        </a:lnTo>
                        <a:lnTo>
                          <a:pt x="344" y="234"/>
                        </a:lnTo>
                        <a:lnTo>
                          <a:pt x="341" y="237"/>
                        </a:lnTo>
                        <a:lnTo>
                          <a:pt x="339" y="240"/>
                        </a:lnTo>
                        <a:lnTo>
                          <a:pt x="338" y="241"/>
                        </a:lnTo>
                        <a:lnTo>
                          <a:pt x="337" y="242"/>
                        </a:lnTo>
                        <a:lnTo>
                          <a:pt x="336" y="245"/>
                        </a:lnTo>
                        <a:lnTo>
                          <a:pt x="335" y="248"/>
                        </a:lnTo>
                        <a:lnTo>
                          <a:pt x="333" y="250"/>
                        </a:lnTo>
                        <a:lnTo>
                          <a:pt x="330" y="251"/>
                        </a:lnTo>
                        <a:lnTo>
                          <a:pt x="326" y="252"/>
                        </a:lnTo>
                        <a:lnTo>
                          <a:pt x="325" y="254"/>
                        </a:lnTo>
                        <a:lnTo>
                          <a:pt x="325" y="255"/>
                        </a:lnTo>
                        <a:lnTo>
                          <a:pt x="326" y="258"/>
                        </a:lnTo>
                        <a:lnTo>
                          <a:pt x="327" y="261"/>
                        </a:lnTo>
                        <a:lnTo>
                          <a:pt x="330" y="265"/>
                        </a:lnTo>
                        <a:lnTo>
                          <a:pt x="331" y="267"/>
                        </a:lnTo>
                        <a:lnTo>
                          <a:pt x="333" y="271"/>
                        </a:lnTo>
                        <a:lnTo>
                          <a:pt x="335" y="273"/>
                        </a:lnTo>
                        <a:lnTo>
                          <a:pt x="334" y="276"/>
                        </a:lnTo>
                        <a:lnTo>
                          <a:pt x="335" y="277"/>
                        </a:lnTo>
                        <a:lnTo>
                          <a:pt x="335" y="278"/>
                        </a:lnTo>
                        <a:lnTo>
                          <a:pt x="336" y="278"/>
                        </a:lnTo>
                        <a:lnTo>
                          <a:pt x="336" y="279"/>
                        </a:lnTo>
                        <a:lnTo>
                          <a:pt x="339" y="280"/>
                        </a:lnTo>
                        <a:lnTo>
                          <a:pt x="339" y="280"/>
                        </a:lnTo>
                        <a:lnTo>
                          <a:pt x="340" y="281"/>
                        </a:lnTo>
                        <a:lnTo>
                          <a:pt x="341" y="283"/>
                        </a:lnTo>
                        <a:lnTo>
                          <a:pt x="344" y="286"/>
                        </a:lnTo>
                        <a:lnTo>
                          <a:pt x="347" y="288"/>
                        </a:lnTo>
                        <a:lnTo>
                          <a:pt x="351" y="289"/>
                        </a:lnTo>
                        <a:lnTo>
                          <a:pt x="355" y="290"/>
                        </a:lnTo>
                        <a:lnTo>
                          <a:pt x="356" y="289"/>
                        </a:lnTo>
                        <a:lnTo>
                          <a:pt x="357" y="287"/>
                        </a:lnTo>
                        <a:lnTo>
                          <a:pt x="358" y="286"/>
                        </a:lnTo>
                        <a:lnTo>
                          <a:pt x="358" y="282"/>
                        </a:lnTo>
                        <a:lnTo>
                          <a:pt x="360" y="281"/>
                        </a:lnTo>
                        <a:lnTo>
                          <a:pt x="364" y="275"/>
                        </a:lnTo>
                        <a:lnTo>
                          <a:pt x="366" y="272"/>
                        </a:lnTo>
                        <a:lnTo>
                          <a:pt x="367" y="272"/>
                        </a:lnTo>
                        <a:lnTo>
                          <a:pt x="369" y="271"/>
                        </a:lnTo>
                        <a:lnTo>
                          <a:pt x="372" y="271"/>
                        </a:lnTo>
                        <a:lnTo>
                          <a:pt x="374" y="271"/>
                        </a:lnTo>
                        <a:lnTo>
                          <a:pt x="374" y="271"/>
                        </a:lnTo>
                        <a:lnTo>
                          <a:pt x="377" y="270"/>
                        </a:lnTo>
                        <a:close/>
                        <a:moveTo>
                          <a:pt x="455" y="8"/>
                        </a:moveTo>
                        <a:lnTo>
                          <a:pt x="455" y="10"/>
                        </a:lnTo>
                        <a:lnTo>
                          <a:pt x="455" y="11"/>
                        </a:lnTo>
                        <a:lnTo>
                          <a:pt x="457" y="15"/>
                        </a:lnTo>
                        <a:lnTo>
                          <a:pt x="459" y="23"/>
                        </a:lnTo>
                        <a:lnTo>
                          <a:pt x="460" y="29"/>
                        </a:lnTo>
                        <a:lnTo>
                          <a:pt x="462" y="37"/>
                        </a:lnTo>
                        <a:lnTo>
                          <a:pt x="462" y="42"/>
                        </a:lnTo>
                        <a:lnTo>
                          <a:pt x="463" y="44"/>
                        </a:lnTo>
                        <a:lnTo>
                          <a:pt x="465" y="46"/>
                        </a:lnTo>
                        <a:lnTo>
                          <a:pt x="467" y="51"/>
                        </a:lnTo>
                        <a:lnTo>
                          <a:pt x="467" y="52"/>
                        </a:lnTo>
                        <a:lnTo>
                          <a:pt x="468" y="54"/>
                        </a:lnTo>
                        <a:lnTo>
                          <a:pt x="470" y="58"/>
                        </a:lnTo>
                        <a:lnTo>
                          <a:pt x="472" y="63"/>
                        </a:lnTo>
                        <a:lnTo>
                          <a:pt x="474" y="69"/>
                        </a:lnTo>
                        <a:lnTo>
                          <a:pt x="475" y="72"/>
                        </a:lnTo>
                        <a:lnTo>
                          <a:pt x="476" y="74"/>
                        </a:lnTo>
                        <a:lnTo>
                          <a:pt x="476" y="77"/>
                        </a:lnTo>
                        <a:lnTo>
                          <a:pt x="476" y="82"/>
                        </a:lnTo>
                        <a:lnTo>
                          <a:pt x="476" y="90"/>
                        </a:lnTo>
                        <a:lnTo>
                          <a:pt x="476" y="97"/>
                        </a:lnTo>
                        <a:lnTo>
                          <a:pt x="476" y="104"/>
                        </a:lnTo>
                        <a:lnTo>
                          <a:pt x="476" y="107"/>
                        </a:lnTo>
                        <a:lnTo>
                          <a:pt x="476" y="116"/>
                        </a:lnTo>
                        <a:lnTo>
                          <a:pt x="474" y="121"/>
                        </a:lnTo>
                        <a:lnTo>
                          <a:pt x="475" y="125"/>
                        </a:lnTo>
                        <a:lnTo>
                          <a:pt x="475" y="127"/>
                        </a:lnTo>
                        <a:lnTo>
                          <a:pt x="475" y="128"/>
                        </a:lnTo>
                        <a:lnTo>
                          <a:pt x="473" y="128"/>
                        </a:lnTo>
                        <a:lnTo>
                          <a:pt x="465" y="124"/>
                        </a:lnTo>
                        <a:lnTo>
                          <a:pt x="459" y="120"/>
                        </a:lnTo>
                        <a:lnTo>
                          <a:pt x="458" y="120"/>
                        </a:lnTo>
                        <a:lnTo>
                          <a:pt x="456" y="120"/>
                        </a:lnTo>
                        <a:lnTo>
                          <a:pt x="452" y="123"/>
                        </a:lnTo>
                        <a:lnTo>
                          <a:pt x="449" y="128"/>
                        </a:lnTo>
                        <a:lnTo>
                          <a:pt x="447" y="132"/>
                        </a:lnTo>
                        <a:lnTo>
                          <a:pt x="445" y="136"/>
                        </a:lnTo>
                        <a:lnTo>
                          <a:pt x="440" y="142"/>
                        </a:lnTo>
                        <a:lnTo>
                          <a:pt x="440" y="144"/>
                        </a:lnTo>
                        <a:lnTo>
                          <a:pt x="440" y="150"/>
                        </a:lnTo>
                        <a:lnTo>
                          <a:pt x="440" y="155"/>
                        </a:lnTo>
                        <a:lnTo>
                          <a:pt x="440" y="155"/>
                        </a:lnTo>
                        <a:lnTo>
                          <a:pt x="443" y="156"/>
                        </a:lnTo>
                        <a:lnTo>
                          <a:pt x="444" y="160"/>
                        </a:lnTo>
                        <a:lnTo>
                          <a:pt x="448" y="166"/>
                        </a:lnTo>
                        <a:lnTo>
                          <a:pt x="454" y="171"/>
                        </a:lnTo>
                        <a:lnTo>
                          <a:pt x="460" y="173"/>
                        </a:lnTo>
                        <a:lnTo>
                          <a:pt x="469" y="173"/>
                        </a:lnTo>
                        <a:lnTo>
                          <a:pt x="475" y="173"/>
                        </a:lnTo>
                        <a:lnTo>
                          <a:pt x="475" y="169"/>
                        </a:lnTo>
                        <a:lnTo>
                          <a:pt x="476" y="161"/>
                        </a:lnTo>
                        <a:lnTo>
                          <a:pt x="476" y="156"/>
                        </a:lnTo>
                        <a:lnTo>
                          <a:pt x="478" y="156"/>
                        </a:lnTo>
                        <a:lnTo>
                          <a:pt x="480" y="156"/>
                        </a:lnTo>
                        <a:lnTo>
                          <a:pt x="480" y="157"/>
                        </a:lnTo>
                        <a:lnTo>
                          <a:pt x="483" y="157"/>
                        </a:lnTo>
                        <a:lnTo>
                          <a:pt x="487" y="158"/>
                        </a:lnTo>
                        <a:lnTo>
                          <a:pt x="491" y="158"/>
                        </a:lnTo>
                        <a:lnTo>
                          <a:pt x="495" y="158"/>
                        </a:lnTo>
                        <a:lnTo>
                          <a:pt x="500" y="158"/>
                        </a:lnTo>
                        <a:lnTo>
                          <a:pt x="504" y="158"/>
                        </a:lnTo>
                        <a:lnTo>
                          <a:pt x="503" y="166"/>
                        </a:lnTo>
                        <a:lnTo>
                          <a:pt x="498" y="178"/>
                        </a:lnTo>
                        <a:lnTo>
                          <a:pt x="497" y="183"/>
                        </a:lnTo>
                        <a:lnTo>
                          <a:pt x="493" y="204"/>
                        </a:lnTo>
                        <a:lnTo>
                          <a:pt x="488" y="214"/>
                        </a:lnTo>
                        <a:lnTo>
                          <a:pt x="486" y="219"/>
                        </a:lnTo>
                        <a:lnTo>
                          <a:pt x="478" y="226"/>
                        </a:lnTo>
                        <a:lnTo>
                          <a:pt x="475" y="228"/>
                        </a:lnTo>
                        <a:lnTo>
                          <a:pt x="473" y="229"/>
                        </a:lnTo>
                        <a:lnTo>
                          <a:pt x="470" y="230"/>
                        </a:lnTo>
                        <a:lnTo>
                          <a:pt x="456" y="245"/>
                        </a:lnTo>
                        <a:lnTo>
                          <a:pt x="451" y="252"/>
                        </a:lnTo>
                        <a:lnTo>
                          <a:pt x="447" y="264"/>
                        </a:lnTo>
                        <a:lnTo>
                          <a:pt x="442" y="270"/>
                        </a:lnTo>
                        <a:lnTo>
                          <a:pt x="436" y="282"/>
                        </a:lnTo>
                        <a:lnTo>
                          <a:pt x="430" y="292"/>
                        </a:lnTo>
                        <a:lnTo>
                          <a:pt x="424" y="301"/>
                        </a:lnTo>
                        <a:lnTo>
                          <a:pt x="415" y="314"/>
                        </a:lnTo>
                        <a:lnTo>
                          <a:pt x="410" y="317"/>
                        </a:lnTo>
                        <a:lnTo>
                          <a:pt x="407" y="319"/>
                        </a:lnTo>
                        <a:lnTo>
                          <a:pt x="399" y="327"/>
                        </a:lnTo>
                        <a:lnTo>
                          <a:pt x="389" y="338"/>
                        </a:lnTo>
                        <a:lnTo>
                          <a:pt x="380" y="349"/>
                        </a:lnTo>
                        <a:lnTo>
                          <a:pt x="368" y="361"/>
                        </a:lnTo>
                        <a:lnTo>
                          <a:pt x="361" y="366"/>
                        </a:lnTo>
                        <a:lnTo>
                          <a:pt x="350" y="376"/>
                        </a:lnTo>
                        <a:lnTo>
                          <a:pt x="347" y="378"/>
                        </a:lnTo>
                        <a:lnTo>
                          <a:pt x="335" y="387"/>
                        </a:lnTo>
                        <a:lnTo>
                          <a:pt x="326" y="393"/>
                        </a:lnTo>
                        <a:lnTo>
                          <a:pt x="311" y="400"/>
                        </a:lnTo>
                        <a:lnTo>
                          <a:pt x="306" y="402"/>
                        </a:lnTo>
                        <a:lnTo>
                          <a:pt x="292" y="400"/>
                        </a:lnTo>
                        <a:lnTo>
                          <a:pt x="287" y="401"/>
                        </a:lnTo>
                        <a:lnTo>
                          <a:pt x="282" y="405"/>
                        </a:lnTo>
                        <a:lnTo>
                          <a:pt x="282" y="411"/>
                        </a:lnTo>
                        <a:lnTo>
                          <a:pt x="279" y="412"/>
                        </a:lnTo>
                        <a:lnTo>
                          <a:pt x="277" y="412"/>
                        </a:lnTo>
                        <a:lnTo>
                          <a:pt x="267" y="409"/>
                        </a:lnTo>
                        <a:lnTo>
                          <a:pt x="262" y="410"/>
                        </a:lnTo>
                        <a:lnTo>
                          <a:pt x="259" y="413"/>
                        </a:lnTo>
                        <a:lnTo>
                          <a:pt x="257" y="417"/>
                        </a:lnTo>
                        <a:lnTo>
                          <a:pt x="250" y="417"/>
                        </a:lnTo>
                        <a:lnTo>
                          <a:pt x="237" y="413"/>
                        </a:lnTo>
                        <a:lnTo>
                          <a:pt x="222" y="410"/>
                        </a:lnTo>
                        <a:lnTo>
                          <a:pt x="219" y="410"/>
                        </a:lnTo>
                        <a:lnTo>
                          <a:pt x="211" y="413"/>
                        </a:lnTo>
                        <a:lnTo>
                          <a:pt x="209" y="414"/>
                        </a:lnTo>
                        <a:lnTo>
                          <a:pt x="199" y="413"/>
                        </a:lnTo>
                        <a:lnTo>
                          <a:pt x="193" y="411"/>
                        </a:lnTo>
                        <a:lnTo>
                          <a:pt x="187" y="411"/>
                        </a:lnTo>
                        <a:lnTo>
                          <a:pt x="183" y="413"/>
                        </a:lnTo>
                        <a:lnTo>
                          <a:pt x="178" y="413"/>
                        </a:lnTo>
                        <a:lnTo>
                          <a:pt x="164" y="424"/>
                        </a:lnTo>
                        <a:lnTo>
                          <a:pt x="157" y="424"/>
                        </a:lnTo>
                        <a:lnTo>
                          <a:pt x="150" y="425"/>
                        </a:lnTo>
                        <a:lnTo>
                          <a:pt x="147" y="425"/>
                        </a:lnTo>
                        <a:lnTo>
                          <a:pt x="141" y="424"/>
                        </a:lnTo>
                        <a:lnTo>
                          <a:pt x="139" y="424"/>
                        </a:lnTo>
                        <a:lnTo>
                          <a:pt x="136" y="425"/>
                        </a:lnTo>
                        <a:lnTo>
                          <a:pt x="133" y="427"/>
                        </a:lnTo>
                        <a:lnTo>
                          <a:pt x="125" y="428"/>
                        </a:lnTo>
                        <a:lnTo>
                          <a:pt x="122" y="429"/>
                        </a:lnTo>
                        <a:lnTo>
                          <a:pt x="109" y="440"/>
                        </a:lnTo>
                        <a:lnTo>
                          <a:pt x="106" y="440"/>
                        </a:lnTo>
                        <a:lnTo>
                          <a:pt x="104" y="439"/>
                        </a:lnTo>
                        <a:lnTo>
                          <a:pt x="98" y="438"/>
                        </a:lnTo>
                        <a:lnTo>
                          <a:pt x="90" y="433"/>
                        </a:lnTo>
                        <a:lnTo>
                          <a:pt x="87" y="433"/>
                        </a:lnTo>
                        <a:lnTo>
                          <a:pt x="88" y="432"/>
                        </a:lnTo>
                        <a:lnTo>
                          <a:pt x="88" y="429"/>
                        </a:lnTo>
                        <a:lnTo>
                          <a:pt x="87" y="427"/>
                        </a:lnTo>
                        <a:lnTo>
                          <a:pt x="85" y="426"/>
                        </a:lnTo>
                        <a:lnTo>
                          <a:pt x="83" y="426"/>
                        </a:lnTo>
                        <a:lnTo>
                          <a:pt x="81" y="424"/>
                        </a:lnTo>
                        <a:lnTo>
                          <a:pt x="76" y="424"/>
                        </a:lnTo>
                        <a:lnTo>
                          <a:pt x="75" y="424"/>
                        </a:lnTo>
                        <a:lnTo>
                          <a:pt x="73" y="424"/>
                        </a:lnTo>
                        <a:lnTo>
                          <a:pt x="73" y="422"/>
                        </a:lnTo>
                        <a:lnTo>
                          <a:pt x="73" y="420"/>
                        </a:lnTo>
                        <a:lnTo>
                          <a:pt x="73" y="418"/>
                        </a:lnTo>
                        <a:lnTo>
                          <a:pt x="72" y="414"/>
                        </a:lnTo>
                        <a:lnTo>
                          <a:pt x="70" y="414"/>
                        </a:lnTo>
                        <a:lnTo>
                          <a:pt x="69" y="413"/>
                        </a:lnTo>
                        <a:lnTo>
                          <a:pt x="66" y="413"/>
                        </a:lnTo>
                        <a:lnTo>
                          <a:pt x="63" y="414"/>
                        </a:lnTo>
                        <a:lnTo>
                          <a:pt x="63" y="414"/>
                        </a:lnTo>
                        <a:lnTo>
                          <a:pt x="62" y="417"/>
                        </a:lnTo>
                        <a:lnTo>
                          <a:pt x="62" y="424"/>
                        </a:lnTo>
                        <a:lnTo>
                          <a:pt x="60" y="422"/>
                        </a:lnTo>
                        <a:lnTo>
                          <a:pt x="58" y="418"/>
                        </a:lnTo>
                        <a:lnTo>
                          <a:pt x="57" y="413"/>
                        </a:lnTo>
                        <a:lnTo>
                          <a:pt x="58" y="408"/>
                        </a:lnTo>
                        <a:lnTo>
                          <a:pt x="62" y="407"/>
                        </a:lnTo>
                        <a:lnTo>
                          <a:pt x="62" y="403"/>
                        </a:lnTo>
                        <a:lnTo>
                          <a:pt x="61" y="401"/>
                        </a:lnTo>
                        <a:lnTo>
                          <a:pt x="57" y="393"/>
                        </a:lnTo>
                        <a:lnTo>
                          <a:pt x="56" y="390"/>
                        </a:lnTo>
                        <a:lnTo>
                          <a:pt x="52" y="387"/>
                        </a:lnTo>
                        <a:lnTo>
                          <a:pt x="50" y="381"/>
                        </a:lnTo>
                        <a:lnTo>
                          <a:pt x="47" y="380"/>
                        </a:lnTo>
                        <a:lnTo>
                          <a:pt x="46" y="376"/>
                        </a:lnTo>
                        <a:lnTo>
                          <a:pt x="44" y="373"/>
                        </a:lnTo>
                        <a:lnTo>
                          <a:pt x="43" y="368"/>
                        </a:lnTo>
                        <a:lnTo>
                          <a:pt x="44" y="365"/>
                        </a:lnTo>
                        <a:lnTo>
                          <a:pt x="46" y="364"/>
                        </a:lnTo>
                        <a:lnTo>
                          <a:pt x="49" y="366"/>
                        </a:lnTo>
                        <a:lnTo>
                          <a:pt x="51" y="365"/>
                        </a:lnTo>
                        <a:lnTo>
                          <a:pt x="55" y="361"/>
                        </a:lnTo>
                        <a:lnTo>
                          <a:pt x="57" y="356"/>
                        </a:lnTo>
                        <a:lnTo>
                          <a:pt x="57" y="348"/>
                        </a:lnTo>
                        <a:lnTo>
                          <a:pt x="57" y="342"/>
                        </a:lnTo>
                        <a:lnTo>
                          <a:pt x="54" y="329"/>
                        </a:lnTo>
                        <a:lnTo>
                          <a:pt x="52" y="326"/>
                        </a:lnTo>
                        <a:lnTo>
                          <a:pt x="46" y="316"/>
                        </a:lnTo>
                        <a:lnTo>
                          <a:pt x="38" y="303"/>
                        </a:lnTo>
                        <a:lnTo>
                          <a:pt x="27" y="282"/>
                        </a:lnTo>
                        <a:lnTo>
                          <a:pt x="22" y="270"/>
                        </a:lnTo>
                        <a:lnTo>
                          <a:pt x="15" y="246"/>
                        </a:lnTo>
                        <a:lnTo>
                          <a:pt x="9" y="232"/>
                        </a:lnTo>
                        <a:lnTo>
                          <a:pt x="1" y="219"/>
                        </a:lnTo>
                        <a:lnTo>
                          <a:pt x="0" y="218"/>
                        </a:lnTo>
                        <a:lnTo>
                          <a:pt x="1" y="217"/>
                        </a:lnTo>
                        <a:lnTo>
                          <a:pt x="5" y="214"/>
                        </a:lnTo>
                        <a:lnTo>
                          <a:pt x="7" y="213"/>
                        </a:lnTo>
                        <a:lnTo>
                          <a:pt x="9" y="213"/>
                        </a:lnTo>
                        <a:lnTo>
                          <a:pt x="9" y="213"/>
                        </a:lnTo>
                        <a:lnTo>
                          <a:pt x="10" y="211"/>
                        </a:lnTo>
                        <a:lnTo>
                          <a:pt x="10" y="209"/>
                        </a:lnTo>
                        <a:lnTo>
                          <a:pt x="11" y="206"/>
                        </a:lnTo>
                        <a:lnTo>
                          <a:pt x="12" y="205"/>
                        </a:lnTo>
                        <a:lnTo>
                          <a:pt x="13" y="202"/>
                        </a:lnTo>
                        <a:lnTo>
                          <a:pt x="15" y="199"/>
                        </a:lnTo>
                        <a:lnTo>
                          <a:pt x="18" y="198"/>
                        </a:lnTo>
                        <a:lnTo>
                          <a:pt x="21" y="200"/>
                        </a:lnTo>
                        <a:lnTo>
                          <a:pt x="22" y="202"/>
                        </a:lnTo>
                        <a:lnTo>
                          <a:pt x="23" y="204"/>
                        </a:lnTo>
                        <a:lnTo>
                          <a:pt x="24" y="205"/>
                        </a:lnTo>
                        <a:lnTo>
                          <a:pt x="26" y="205"/>
                        </a:lnTo>
                        <a:lnTo>
                          <a:pt x="28" y="207"/>
                        </a:lnTo>
                        <a:lnTo>
                          <a:pt x="29" y="209"/>
                        </a:lnTo>
                        <a:lnTo>
                          <a:pt x="29" y="212"/>
                        </a:lnTo>
                        <a:lnTo>
                          <a:pt x="27" y="213"/>
                        </a:lnTo>
                        <a:lnTo>
                          <a:pt x="27" y="214"/>
                        </a:lnTo>
                        <a:lnTo>
                          <a:pt x="29" y="217"/>
                        </a:lnTo>
                        <a:lnTo>
                          <a:pt x="29" y="219"/>
                        </a:lnTo>
                        <a:lnTo>
                          <a:pt x="31" y="221"/>
                        </a:lnTo>
                        <a:lnTo>
                          <a:pt x="36" y="223"/>
                        </a:lnTo>
                        <a:lnTo>
                          <a:pt x="38" y="224"/>
                        </a:lnTo>
                        <a:lnTo>
                          <a:pt x="43" y="224"/>
                        </a:lnTo>
                        <a:lnTo>
                          <a:pt x="47" y="225"/>
                        </a:lnTo>
                        <a:lnTo>
                          <a:pt x="51" y="227"/>
                        </a:lnTo>
                        <a:lnTo>
                          <a:pt x="57" y="228"/>
                        </a:lnTo>
                        <a:lnTo>
                          <a:pt x="66" y="227"/>
                        </a:lnTo>
                        <a:lnTo>
                          <a:pt x="73" y="227"/>
                        </a:lnTo>
                        <a:lnTo>
                          <a:pt x="79" y="229"/>
                        </a:lnTo>
                        <a:lnTo>
                          <a:pt x="83" y="230"/>
                        </a:lnTo>
                        <a:lnTo>
                          <a:pt x="85" y="229"/>
                        </a:lnTo>
                        <a:lnTo>
                          <a:pt x="87" y="226"/>
                        </a:lnTo>
                        <a:lnTo>
                          <a:pt x="86" y="224"/>
                        </a:lnTo>
                        <a:lnTo>
                          <a:pt x="88" y="223"/>
                        </a:lnTo>
                        <a:lnTo>
                          <a:pt x="90" y="222"/>
                        </a:lnTo>
                        <a:lnTo>
                          <a:pt x="93" y="220"/>
                        </a:lnTo>
                        <a:lnTo>
                          <a:pt x="95" y="217"/>
                        </a:lnTo>
                        <a:lnTo>
                          <a:pt x="99" y="214"/>
                        </a:lnTo>
                        <a:lnTo>
                          <a:pt x="105" y="213"/>
                        </a:lnTo>
                        <a:lnTo>
                          <a:pt x="108" y="213"/>
                        </a:lnTo>
                        <a:lnTo>
                          <a:pt x="108" y="208"/>
                        </a:lnTo>
                        <a:lnTo>
                          <a:pt x="108" y="193"/>
                        </a:lnTo>
                        <a:lnTo>
                          <a:pt x="108" y="177"/>
                        </a:lnTo>
                        <a:lnTo>
                          <a:pt x="108" y="162"/>
                        </a:lnTo>
                        <a:lnTo>
                          <a:pt x="108" y="147"/>
                        </a:lnTo>
                        <a:lnTo>
                          <a:pt x="108" y="131"/>
                        </a:lnTo>
                        <a:lnTo>
                          <a:pt x="108" y="117"/>
                        </a:lnTo>
                        <a:lnTo>
                          <a:pt x="108" y="102"/>
                        </a:lnTo>
                        <a:lnTo>
                          <a:pt x="108" y="87"/>
                        </a:lnTo>
                        <a:lnTo>
                          <a:pt x="109" y="89"/>
                        </a:lnTo>
                        <a:lnTo>
                          <a:pt x="119" y="96"/>
                        </a:lnTo>
                        <a:lnTo>
                          <a:pt x="122" y="100"/>
                        </a:lnTo>
                        <a:lnTo>
                          <a:pt x="124" y="102"/>
                        </a:lnTo>
                        <a:lnTo>
                          <a:pt x="128" y="111"/>
                        </a:lnTo>
                        <a:lnTo>
                          <a:pt x="131" y="120"/>
                        </a:lnTo>
                        <a:lnTo>
                          <a:pt x="133" y="126"/>
                        </a:lnTo>
                        <a:lnTo>
                          <a:pt x="133" y="128"/>
                        </a:lnTo>
                        <a:lnTo>
                          <a:pt x="134" y="131"/>
                        </a:lnTo>
                        <a:lnTo>
                          <a:pt x="134" y="133"/>
                        </a:lnTo>
                        <a:lnTo>
                          <a:pt x="134" y="134"/>
                        </a:lnTo>
                        <a:lnTo>
                          <a:pt x="132" y="138"/>
                        </a:lnTo>
                        <a:lnTo>
                          <a:pt x="130" y="140"/>
                        </a:lnTo>
                        <a:lnTo>
                          <a:pt x="128" y="144"/>
                        </a:lnTo>
                        <a:lnTo>
                          <a:pt x="128" y="149"/>
                        </a:lnTo>
                        <a:lnTo>
                          <a:pt x="128" y="154"/>
                        </a:lnTo>
                        <a:lnTo>
                          <a:pt x="130" y="156"/>
                        </a:lnTo>
                        <a:lnTo>
                          <a:pt x="131" y="158"/>
                        </a:lnTo>
                        <a:lnTo>
                          <a:pt x="136" y="156"/>
                        </a:lnTo>
                        <a:lnTo>
                          <a:pt x="138" y="156"/>
                        </a:lnTo>
                        <a:lnTo>
                          <a:pt x="142" y="158"/>
                        </a:lnTo>
                        <a:lnTo>
                          <a:pt x="153" y="157"/>
                        </a:lnTo>
                        <a:lnTo>
                          <a:pt x="155" y="157"/>
                        </a:lnTo>
                        <a:lnTo>
                          <a:pt x="160" y="158"/>
                        </a:lnTo>
                        <a:lnTo>
                          <a:pt x="161" y="157"/>
                        </a:lnTo>
                        <a:lnTo>
                          <a:pt x="162" y="156"/>
                        </a:lnTo>
                        <a:lnTo>
                          <a:pt x="164" y="153"/>
                        </a:lnTo>
                        <a:lnTo>
                          <a:pt x="165" y="152"/>
                        </a:lnTo>
                        <a:lnTo>
                          <a:pt x="167" y="151"/>
                        </a:lnTo>
                        <a:lnTo>
                          <a:pt x="171" y="150"/>
                        </a:lnTo>
                        <a:lnTo>
                          <a:pt x="173" y="149"/>
                        </a:lnTo>
                        <a:lnTo>
                          <a:pt x="177" y="142"/>
                        </a:lnTo>
                        <a:lnTo>
                          <a:pt x="185" y="136"/>
                        </a:lnTo>
                        <a:lnTo>
                          <a:pt x="187" y="134"/>
                        </a:lnTo>
                        <a:lnTo>
                          <a:pt x="188" y="133"/>
                        </a:lnTo>
                        <a:lnTo>
                          <a:pt x="189" y="131"/>
                        </a:lnTo>
                        <a:lnTo>
                          <a:pt x="193" y="124"/>
                        </a:lnTo>
                        <a:lnTo>
                          <a:pt x="194" y="118"/>
                        </a:lnTo>
                        <a:lnTo>
                          <a:pt x="195" y="115"/>
                        </a:lnTo>
                        <a:lnTo>
                          <a:pt x="197" y="110"/>
                        </a:lnTo>
                        <a:lnTo>
                          <a:pt x="199" y="108"/>
                        </a:lnTo>
                        <a:lnTo>
                          <a:pt x="202" y="106"/>
                        </a:lnTo>
                        <a:lnTo>
                          <a:pt x="202" y="105"/>
                        </a:lnTo>
                        <a:lnTo>
                          <a:pt x="205" y="104"/>
                        </a:lnTo>
                        <a:lnTo>
                          <a:pt x="209" y="104"/>
                        </a:lnTo>
                        <a:lnTo>
                          <a:pt x="213" y="104"/>
                        </a:lnTo>
                        <a:lnTo>
                          <a:pt x="217" y="106"/>
                        </a:lnTo>
                        <a:lnTo>
                          <a:pt x="221" y="109"/>
                        </a:lnTo>
                        <a:lnTo>
                          <a:pt x="226" y="113"/>
                        </a:lnTo>
                        <a:lnTo>
                          <a:pt x="228" y="115"/>
                        </a:lnTo>
                        <a:lnTo>
                          <a:pt x="230" y="116"/>
                        </a:lnTo>
                        <a:lnTo>
                          <a:pt x="235" y="116"/>
                        </a:lnTo>
                        <a:lnTo>
                          <a:pt x="237" y="116"/>
                        </a:lnTo>
                        <a:lnTo>
                          <a:pt x="241" y="120"/>
                        </a:lnTo>
                        <a:lnTo>
                          <a:pt x="244" y="120"/>
                        </a:lnTo>
                        <a:lnTo>
                          <a:pt x="248" y="121"/>
                        </a:lnTo>
                        <a:lnTo>
                          <a:pt x="254" y="122"/>
                        </a:lnTo>
                        <a:lnTo>
                          <a:pt x="258" y="122"/>
                        </a:lnTo>
                        <a:lnTo>
                          <a:pt x="262" y="120"/>
                        </a:lnTo>
                        <a:lnTo>
                          <a:pt x="265" y="120"/>
                        </a:lnTo>
                        <a:lnTo>
                          <a:pt x="268" y="120"/>
                        </a:lnTo>
                        <a:lnTo>
                          <a:pt x="273" y="120"/>
                        </a:lnTo>
                        <a:lnTo>
                          <a:pt x="276" y="119"/>
                        </a:lnTo>
                        <a:lnTo>
                          <a:pt x="278" y="117"/>
                        </a:lnTo>
                        <a:lnTo>
                          <a:pt x="280" y="115"/>
                        </a:lnTo>
                        <a:lnTo>
                          <a:pt x="282" y="109"/>
                        </a:lnTo>
                        <a:lnTo>
                          <a:pt x="284" y="105"/>
                        </a:lnTo>
                        <a:lnTo>
                          <a:pt x="286" y="100"/>
                        </a:lnTo>
                        <a:lnTo>
                          <a:pt x="288" y="93"/>
                        </a:lnTo>
                        <a:lnTo>
                          <a:pt x="289" y="88"/>
                        </a:lnTo>
                        <a:lnTo>
                          <a:pt x="290" y="86"/>
                        </a:lnTo>
                        <a:lnTo>
                          <a:pt x="293" y="85"/>
                        </a:lnTo>
                        <a:lnTo>
                          <a:pt x="297" y="84"/>
                        </a:lnTo>
                        <a:lnTo>
                          <a:pt x="305" y="82"/>
                        </a:lnTo>
                        <a:lnTo>
                          <a:pt x="306" y="81"/>
                        </a:lnTo>
                        <a:lnTo>
                          <a:pt x="308" y="78"/>
                        </a:lnTo>
                        <a:lnTo>
                          <a:pt x="312" y="75"/>
                        </a:lnTo>
                        <a:lnTo>
                          <a:pt x="316" y="71"/>
                        </a:lnTo>
                        <a:lnTo>
                          <a:pt x="319" y="70"/>
                        </a:lnTo>
                        <a:lnTo>
                          <a:pt x="322" y="54"/>
                        </a:lnTo>
                        <a:lnTo>
                          <a:pt x="323" y="51"/>
                        </a:lnTo>
                        <a:lnTo>
                          <a:pt x="326" y="47"/>
                        </a:lnTo>
                        <a:lnTo>
                          <a:pt x="328" y="46"/>
                        </a:lnTo>
                        <a:lnTo>
                          <a:pt x="329" y="45"/>
                        </a:lnTo>
                        <a:lnTo>
                          <a:pt x="331" y="45"/>
                        </a:lnTo>
                        <a:lnTo>
                          <a:pt x="333" y="42"/>
                        </a:lnTo>
                        <a:lnTo>
                          <a:pt x="336" y="41"/>
                        </a:lnTo>
                        <a:lnTo>
                          <a:pt x="339" y="40"/>
                        </a:lnTo>
                        <a:lnTo>
                          <a:pt x="341" y="39"/>
                        </a:lnTo>
                        <a:lnTo>
                          <a:pt x="342" y="37"/>
                        </a:lnTo>
                        <a:lnTo>
                          <a:pt x="343" y="35"/>
                        </a:lnTo>
                        <a:lnTo>
                          <a:pt x="345" y="35"/>
                        </a:lnTo>
                        <a:lnTo>
                          <a:pt x="347" y="35"/>
                        </a:lnTo>
                        <a:lnTo>
                          <a:pt x="347" y="33"/>
                        </a:lnTo>
                        <a:lnTo>
                          <a:pt x="349" y="32"/>
                        </a:lnTo>
                        <a:lnTo>
                          <a:pt x="351" y="30"/>
                        </a:lnTo>
                        <a:lnTo>
                          <a:pt x="352" y="29"/>
                        </a:lnTo>
                        <a:lnTo>
                          <a:pt x="352" y="28"/>
                        </a:lnTo>
                        <a:lnTo>
                          <a:pt x="355" y="24"/>
                        </a:lnTo>
                        <a:lnTo>
                          <a:pt x="361" y="18"/>
                        </a:lnTo>
                        <a:lnTo>
                          <a:pt x="366" y="15"/>
                        </a:lnTo>
                        <a:lnTo>
                          <a:pt x="371" y="14"/>
                        </a:lnTo>
                        <a:lnTo>
                          <a:pt x="376" y="13"/>
                        </a:lnTo>
                        <a:lnTo>
                          <a:pt x="380" y="11"/>
                        </a:lnTo>
                        <a:lnTo>
                          <a:pt x="383" y="8"/>
                        </a:lnTo>
                        <a:lnTo>
                          <a:pt x="385" y="4"/>
                        </a:lnTo>
                        <a:lnTo>
                          <a:pt x="389" y="2"/>
                        </a:lnTo>
                        <a:lnTo>
                          <a:pt x="396" y="2"/>
                        </a:lnTo>
                        <a:lnTo>
                          <a:pt x="396" y="2"/>
                        </a:lnTo>
                        <a:lnTo>
                          <a:pt x="405" y="0"/>
                        </a:lnTo>
                        <a:lnTo>
                          <a:pt x="412" y="1"/>
                        </a:lnTo>
                        <a:lnTo>
                          <a:pt x="421" y="5"/>
                        </a:lnTo>
                        <a:lnTo>
                          <a:pt x="429" y="6"/>
                        </a:lnTo>
                        <a:lnTo>
                          <a:pt x="437" y="5"/>
                        </a:lnTo>
                        <a:lnTo>
                          <a:pt x="443" y="5"/>
                        </a:lnTo>
                        <a:lnTo>
                          <a:pt x="448" y="5"/>
                        </a:lnTo>
                        <a:lnTo>
                          <a:pt x="452" y="7"/>
                        </a:lnTo>
                        <a:lnTo>
                          <a:pt x="455" y="8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12" name="Freeform 1144">
                    <a:extLst>
                      <a:ext uri="{FF2B5EF4-FFF2-40B4-BE49-F238E27FC236}">
                        <a16:creationId xmlns:a16="http://schemas.microsoft.com/office/drawing/2014/main" id="{D07E1911-9DC3-193A-0679-874A88CC3C0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484300" y="10214185"/>
                    <a:ext cx="450421" cy="384505"/>
                  </a:xfrm>
                  <a:custGeom>
                    <a:avLst/>
                    <a:gdLst>
                      <a:gd name="T0" fmla="*/ 338 w 360"/>
                      <a:gd name="T1" fmla="*/ 44 h 310"/>
                      <a:gd name="T2" fmla="*/ 345 w 360"/>
                      <a:gd name="T3" fmla="*/ 46 h 310"/>
                      <a:gd name="T4" fmla="*/ 350 w 360"/>
                      <a:gd name="T5" fmla="*/ 60 h 310"/>
                      <a:gd name="T6" fmla="*/ 359 w 360"/>
                      <a:gd name="T7" fmla="*/ 73 h 310"/>
                      <a:gd name="T8" fmla="*/ 346 w 360"/>
                      <a:gd name="T9" fmla="*/ 84 h 310"/>
                      <a:gd name="T10" fmla="*/ 346 w 360"/>
                      <a:gd name="T11" fmla="*/ 99 h 310"/>
                      <a:gd name="T12" fmla="*/ 348 w 360"/>
                      <a:gd name="T13" fmla="*/ 112 h 310"/>
                      <a:gd name="T14" fmla="*/ 354 w 360"/>
                      <a:gd name="T15" fmla="*/ 129 h 310"/>
                      <a:gd name="T16" fmla="*/ 337 w 360"/>
                      <a:gd name="T17" fmla="*/ 140 h 310"/>
                      <a:gd name="T18" fmla="*/ 337 w 360"/>
                      <a:gd name="T19" fmla="*/ 154 h 310"/>
                      <a:gd name="T20" fmla="*/ 330 w 360"/>
                      <a:gd name="T21" fmla="*/ 167 h 310"/>
                      <a:gd name="T22" fmla="*/ 332 w 360"/>
                      <a:gd name="T23" fmla="*/ 172 h 310"/>
                      <a:gd name="T24" fmla="*/ 338 w 360"/>
                      <a:gd name="T25" fmla="*/ 181 h 310"/>
                      <a:gd name="T26" fmla="*/ 345 w 360"/>
                      <a:gd name="T27" fmla="*/ 181 h 310"/>
                      <a:gd name="T28" fmla="*/ 309 w 360"/>
                      <a:gd name="T29" fmla="*/ 193 h 310"/>
                      <a:gd name="T30" fmla="*/ 281 w 360"/>
                      <a:gd name="T31" fmla="*/ 202 h 310"/>
                      <a:gd name="T32" fmla="*/ 253 w 360"/>
                      <a:gd name="T33" fmla="*/ 213 h 310"/>
                      <a:gd name="T34" fmla="*/ 259 w 360"/>
                      <a:gd name="T35" fmla="*/ 232 h 310"/>
                      <a:gd name="T36" fmla="*/ 218 w 360"/>
                      <a:gd name="T37" fmla="*/ 241 h 310"/>
                      <a:gd name="T38" fmla="*/ 211 w 360"/>
                      <a:gd name="T39" fmla="*/ 257 h 310"/>
                      <a:gd name="T40" fmla="*/ 178 w 360"/>
                      <a:gd name="T41" fmla="*/ 277 h 310"/>
                      <a:gd name="T42" fmla="*/ 142 w 360"/>
                      <a:gd name="T43" fmla="*/ 308 h 310"/>
                      <a:gd name="T44" fmla="*/ 113 w 360"/>
                      <a:gd name="T45" fmla="*/ 302 h 310"/>
                      <a:gd name="T46" fmla="*/ 91 w 360"/>
                      <a:gd name="T47" fmla="*/ 293 h 310"/>
                      <a:gd name="T48" fmla="*/ 50 w 360"/>
                      <a:gd name="T49" fmla="*/ 294 h 310"/>
                      <a:gd name="T50" fmla="*/ 15 w 360"/>
                      <a:gd name="T51" fmla="*/ 269 h 310"/>
                      <a:gd name="T52" fmla="*/ 0 w 360"/>
                      <a:gd name="T53" fmla="*/ 235 h 310"/>
                      <a:gd name="T54" fmla="*/ 0 w 360"/>
                      <a:gd name="T55" fmla="*/ 174 h 310"/>
                      <a:gd name="T56" fmla="*/ 24 w 360"/>
                      <a:gd name="T57" fmla="*/ 149 h 310"/>
                      <a:gd name="T58" fmla="*/ 61 w 360"/>
                      <a:gd name="T59" fmla="*/ 149 h 310"/>
                      <a:gd name="T60" fmla="*/ 62 w 360"/>
                      <a:gd name="T61" fmla="*/ 131 h 310"/>
                      <a:gd name="T62" fmla="*/ 61 w 360"/>
                      <a:gd name="T63" fmla="*/ 107 h 310"/>
                      <a:gd name="T64" fmla="*/ 63 w 360"/>
                      <a:gd name="T65" fmla="*/ 97 h 310"/>
                      <a:gd name="T66" fmla="*/ 66 w 360"/>
                      <a:gd name="T67" fmla="*/ 85 h 310"/>
                      <a:gd name="T68" fmla="*/ 74 w 360"/>
                      <a:gd name="T69" fmla="*/ 97 h 310"/>
                      <a:gd name="T70" fmla="*/ 85 w 360"/>
                      <a:gd name="T71" fmla="*/ 98 h 310"/>
                      <a:gd name="T72" fmla="*/ 102 w 360"/>
                      <a:gd name="T73" fmla="*/ 93 h 310"/>
                      <a:gd name="T74" fmla="*/ 105 w 360"/>
                      <a:gd name="T75" fmla="*/ 108 h 310"/>
                      <a:gd name="T76" fmla="*/ 124 w 360"/>
                      <a:gd name="T77" fmla="*/ 115 h 310"/>
                      <a:gd name="T78" fmla="*/ 149 w 360"/>
                      <a:gd name="T79" fmla="*/ 117 h 310"/>
                      <a:gd name="T80" fmla="*/ 156 w 360"/>
                      <a:gd name="T81" fmla="*/ 106 h 310"/>
                      <a:gd name="T82" fmla="*/ 169 w 360"/>
                      <a:gd name="T83" fmla="*/ 120 h 310"/>
                      <a:gd name="T84" fmla="*/ 187 w 360"/>
                      <a:gd name="T85" fmla="*/ 129 h 310"/>
                      <a:gd name="T86" fmla="*/ 201 w 360"/>
                      <a:gd name="T87" fmla="*/ 141 h 310"/>
                      <a:gd name="T88" fmla="*/ 211 w 360"/>
                      <a:gd name="T89" fmla="*/ 153 h 310"/>
                      <a:gd name="T90" fmla="*/ 224 w 360"/>
                      <a:gd name="T91" fmla="*/ 161 h 310"/>
                      <a:gd name="T92" fmla="*/ 236 w 360"/>
                      <a:gd name="T93" fmla="*/ 161 h 310"/>
                      <a:gd name="T94" fmla="*/ 240 w 360"/>
                      <a:gd name="T95" fmla="*/ 154 h 310"/>
                      <a:gd name="T96" fmla="*/ 240 w 360"/>
                      <a:gd name="T97" fmla="*/ 123 h 310"/>
                      <a:gd name="T98" fmla="*/ 231 w 360"/>
                      <a:gd name="T99" fmla="*/ 128 h 310"/>
                      <a:gd name="T100" fmla="*/ 218 w 360"/>
                      <a:gd name="T101" fmla="*/ 129 h 310"/>
                      <a:gd name="T102" fmla="*/ 200 w 360"/>
                      <a:gd name="T103" fmla="*/ 112 h 310"/>
                      <a:gd name="T104" fmla="*/ 200 w 360"/>
                      <a:gd name="T105" fmla="*/ 90 h 310"/>
                      <a:gd name="T106" fmla="*/ 204 w 360"/>
                      <a:gd name="T107" fmla="*/ 66 h 310"/>
                      <a:gd name="T108" fmla="*/ 197 w 360"/>
                      <a:gd name="T109" fmla="*/ 33 h 310"/>
                      <a:gd name="T110" fmla="*/ 209 w 360"/>
                      <a:gd name="T111" fmla="*/ 22 h 310"/>
                      <a:gd name="T112" fmla="*/ 222 w 360"/>
                      <a:gd name="T113" fmla="*/ 8 h 310"/>
                      <a:gd name="T114" fmla="*/ 270 w 360"/>
                      <a:gd name="T115" fmla="*/ 0 h 310"/>
                      <a:gd name="T116" fmla="*/ 279 w 360"/>
                      <a:gd name="T117" fmla="*/ 13 h 310"/>
                      <a:gd name="T118" fmla="*/ 298 w 360"/>
                      <a:gd name="T119" fmla="*/ 22 h 310"/>
                      <a:gd name="T120" fmla="*/ 306 w 360"/>
                      <a:gd name="T121" fmla="*/ 25 h 310"/>
                      <a:gd name="T122" fmla="*/ 321 w 360"/>
                      <a:gd name="T123" fmla="*/ 30 h 3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360" h="310">
                        <a:moveTo>
                          <a:pt x="336" y="38"/>
                        </a:moveTo>
                        <a:lnTo>
                          <a:pt x="336" y="38"/>
                        </a:lnTo>
                        <a:lnTo>
                          <a:pt x="337" y="40"/>
                        </a:lnTo>
                        <a:lnTo>
                          <a:pt x="338" y="41"/>
                        </a:lnTo>
                        <a:lnTo>
                          <a:pt x="338" y="43"/>
                        </a:lnTo>
                        <a:lnTo>
                          <a:pt x="338" y="44"/>
                        </a:lnTo>
                        <a:lnTo>
                          <a:pt x="339" y="45"/>
                        </a:lnTo>
                        <a:lnTo>
                          <a:pt x="340" y="45"/>
                        </a:lnTo>
                        <a:lnTo>
                          <a:pt x="341" y="44"/>
                        </a:lnTo>
                        <a:lnTo>
                          <a:pt x="343" y="44"/>
                        </a:lnTo>
                        <a:lnTo>
                          <a:pt x="344" y="44"/>
                        </a:lnTo>
                        <a:lnTo>
                          <a:pt x="345" y="46"/>
                        </a:lnTo>
                        <a:lnTo>
                          <a:pt x="346" y="49"/>
                        </a:lnTo>
                        <a:lnTo>
                          <a:pt x="348" y="50"/>
                        </a:lnTo>
                        <a:lnTo>
                          <a:pt x="349" y="52"/>
                        </a:lnTo>
                        <a:lnTo>
                          <a:pt x="348" y="55"/>
                        </a:lnTo>
                        <a:lnTo>
                          <a:pt x="348" y="57"/>
                        </a:lnTo>
                        <a:lnTo>
                          <a:pt x="350" y="60"/>
                        </a:lnTo>
                        <a:lnTo>
                          <a:pt x="354" y="62"/>
                        </a:lnTo>
                        <a:lnTo>
                          <a:pt x="354" y="63"/>
                        </a:lnTo>
                        <a:lnTo>
                          <a:pt x="355" y="67"/>
                        </a:lnTo>
                        <a:lnTo>
                          <a:pt x="355" y="68"/>
                        </a:lnTo>
                        <a:lnTo>
                          <a:pt x="358" y="71"/>
                        </a:lnTo>
                        <a:lnTo>
                          <a:pt x="359" y="73"/>
                        </a:lnTo>
                        <a:lnTo>
                          <a:pt x="359" y="74"/>
                        </a:lnTo>
                        <a:lnTo>
                          <a:pt x="353" y="80"/>
                        </a:lnTo>
                        <a:lnTo>
                          <a:pt x="351" y="81"/>
                        </a:lnTo>
                        <a:lnTo>
                          <a:pt x="349" y="81"/>
                        </a:lnTo>
                        <a:lnTo>
                          <a:pt x="347" y="82"/>
                        </a:lnTo>
                        <a:lnTo>
                          <a:pt x="346" y="84"/>
                        </a:lnTo>
                        <a:lnTo>
                          <a:pt x="346" y="84"/>
                        </a:lnTo>
                        <a:lnTo>
                          <a:pt x="347" y="86"/>
                        </a:lnTo>
                        <a:lnTo>
                          <a:pt x="349" y="90"/>
                        </a:lnTo>
                        <a:lnTo>
                          <a:pt x="350" y="92"/>
                        </a:lnTo>
                        <a:lnTo>
                          <a:pt x="349" y="95"/>
                        </a:lnTo>
                        <a:lnTo>
                          <a:pt x="346" y="99"/>
                        </a:lnTo>
                        <a:lnTo>
                          <a:pt x="345" y="100"/>
                        </a:lnTo>
                        <a:lnTo>
                          <a:pt x="345" y="104"/>
                        </a:lnTo>
                        <a:lnTo>
                          <a:pt x="346" y="105"/>
                        </a:lnTo>
                        <a:lnTo>
                          <a:pt x="347" y="106"/>
                        </a:lnTo>
                        <a:lnTo>
                          <a:pt x="348" y="109"/>
                        </a:lnTo>
                        <a:lnTo>
                          <a:pt x="348" y="112"/>
                        </a:lnTo>
                        <a:lnTo>
                          <a:pt x="348" y="115"/>
                        </a:lnTo>
                        <a:lnTo>
                          <a:pt x="346" y="121"/>
                        </a:lnTo>
                        <a:lnTo>
                          <a:pt x="349" y="127"/>
                        </a:lnTo>
                        <a:lnTo>
                          <a:pt x="350" y="128"/>
                        </a:lnTo>
                        <a:lnTo>
                          <a:pt x="353" y="128"/>
                        </a:lnTo>
                        <a:lnTo>
                          <a:pt x="354" y="129"/>
                        </a:lnTo>
                        <a:lnTo>
                          <a:pt x="353" y="131"/>
                        </a:lnTo>
                        <a:lnTo>
                          <a:pt x="351" y="132"/>
                        </a:lnTo>
                        <a:lnTo>
                          <a:pt x="351" y="133"/>
                        </a:lnTo>
                        <a:lnTo>
                          <a:pt x="346" y="136"/>
                        </a:lnTo>
                        <a:lnTo>
                          <a:pt x="339" y="138"/>
                        </a:lnTo>
                        <a:lnTo>
                          <a:pt x="337" y="140"/>
                        </a:lnTo>
                        <a:lnTo>
                          <a:pt x="337" y="143"/>
                        </a:lnTo>
                        <a:lnTo>
                          <a:pt x="337" y="145"/>
                        </a:lnTo>
                        <a:lnTo>
                          <a:pt x="339" y="146"/>
                        </a:lnTo>
                        <a:lnTo>
                          <a:pt x="338" y="149"/>
                        </a:lnTo>
                        <a:lnTo>
                          <a:pt x="337" y="152"/>
                        </a:lnTo>
                        <a:lnTo>
                          <a:pt x="337" y="154"/>
                        </a:lnTo>
                        <a:lnTo>
                          <a:pt x="337" y="156"/>
                        </a:lnTo>
                        <a:lnTo>
                          <a:pt x="337" y="158"/>
                        </a:lnTo>
                        <a:lnTo>
                          <a:pt x="335" y="161"/>
                        </a:lnTo>
                        <a:lnTo>
                          <a:pt x="334" y="164"/>
                        </a:lnTo>
                        <a:lnTo>
                          <a:pt x="333" y="165"/>
                        </a:lnTo>
                        <a:lnTo>
                          <a:pt x="330" y="167"/>
                        </a:lnTo>
                        <a:lnTo>
                          <a:pt x="328" y="168"/>
                        </a:lnTo>
                        <a:lnTo>
                          <a:pt x="328" y="169"/>
                        </a:lnTo>
                        <a:lnTo>
                          <a:pt x="331" y="170"/>
                        </a:lnTo>
                        <a:lnTo>
                          <a:pt x="332" y="171"/>
                        </a:lnTo>
                        <a:lnTo>
                          <a:pt x="333" y="172"/>
                        </a:lnTo>
                        <a:lnTo>
                          <a:pt x="332" y="172"/>
                        </a:lnTo>
                        <a:lnTo>
                          <a:pt x="331" y="173"/>
                        </a:lnTo>
                        <a:lnTo>
                          <a:pt x="333" y="174"/>
                        </a:lnTo>
                        <a:lnTo>
                          <a:pt x="334" y="175"/>
                        </a:lnTo>
                        <a:lnTo>
                          <a:pt x="336" y="177"/>
                        </a:lnTo>
                        <a:lnTo>
                          <a:pt x="337" y="179"/>
                        </a:lnTo>
                        <a:lnTo>
                          <a:pt x="338" y="181"/>
                        </a:lnTo>
                        <a:lnTo>
                          <a:pt x="338" y="182"/>
                        </a:lnTo>
                        <a:lnTo>
                          <a:pt x="339" y="182"/>
                        </a:lnTo>
                        <a:lnTo>
                          <a:pt x="340" y="181"/>
                        </a:lnTo>
                        <a:lnTo>
                          <a:pt x="341" y="179"/>
                        </a:lnTo>
                        <a:lnTo>
                          <a:pt x="343" y="179"/>
                        </a:lnTo>
                        <a:lnTo>
                          <a:pt x="345" y="181"/>
                        </a:lnTo>
                        <a:lnTo>
                          <a:pt x="338" y="183"/>
                        </a:lnTo>
                        <a:lnTo>
                          <a:pt x="334" y="184"/>
                        </a:lnTo>
                        <a:lnTo>
                          <a:pt x="324" y="188"/>
                        </a:lnTo>
                        <a:lnTo>
                          <a:pt x="316" y="190"/>
                        </a:lnTo>
                        <a:lnTo>
                          <a:pt x="313" y="191"/>
                        </a:lnTo>
                        <a:lnTo>
                          <a:pt x="309" y="193"/>
                        </a:lnTo>
                        <a:lnTo>
                          <a:pt x="307" y="194"/>
                        </a:lnTo>
                        <a:lnTo>
                          <a:pt x="299" y="196"/>
                        </a:lnTo>
                        <a:lnTo>
                          <a:pt x="296" y="197"/>
                        </a:lnTo>
                        <a:lnTo>
                          <a:pt x="293" y="199"/>
                        </a:lnTo>
                        <a:lnTo>
                          <a:pt x="287" y="200"/>
                        </a:lnTo>
                        <a:lnTo>
                          <a:pt x="281" y="202"/>
                        </a:lnTo>
                        <a:lnTo>
                          <a:pt x="274" y="204"/>
                        </a:lnTo>
                        <a:lnTo>
                          <a:pt x="267" y="206"/>
                        </a:lnTo>
                        <a:lnTo>
                          <a:pt x="263" y="208"/>
                        </a:lnTo>
                        <a:lnTo>
                          <a:pt x="260" y="209"/>
                        </a:lnTo>
                        <a:lnTo>
                          <a:pt x="254" y="212"/>
                        </a:lnTo>
                        <a:lnTo>
                          <a:pt x="253" y="213"/>
                        </a:lnTo>
                        <a:lnTo>
                          <a:pt x="253" y="214"/>
                        </a:lnTo>
                        <a:lnTo>
                          <a:pt x="254" y="218"/>
                        </a:lnTo>
                        <a:lnTo>
                          <a:pt x="256" y="221"/>
                        </a:lnTo>
                        <a:lnTo>
                          <a:pt x="257" y="223"/>
                        </a:lnTo>
                        <a:lnTo>
                          <a:pt x="258" y="228"/>
                        </a:lnTo>
                        <a:lnTo>
                          <a:pt x="259" y="232"/>
                        </a:lnTo>
                        <a:lnTo>
                          <a:pt x="254" y="232"/>
                        </a:lnTo>
                        <a:lnTo>
                          <a:pt x="246" y="232"/>
                        </a:lnTo>
                        <a:lnTo>
                          <a:pt x="238" y="232"/>
                        </a:lnTo>
                        <a:lnTo>
                          <a:pt x="231" y="234"/>
                        </a:lnTo>
                        <a:lnTo>
                          <a:pt x="225" y="236"/>
                        </a:lnTo>
                        <a:lnTo>
                          <a:pt x="218" y="241"/>
                        </a:lnTo>
                        <a:lnTo>
                          <a:pt x="215" y="242"/>
                        </a:lnTo>
                        <a:lnTo>
                          <a:pt x="213" y="243"/>
                        </a:lnTo>
                        <a:lnTo>
                          <a:pt x="212" y="245"/>
                        </a:lnTo>
                        <a:lnTo>
                          <a:pt x="211" y="248"/>
                        </a:lnTo>
                        <a:lnTo>
                          <a:pt x="211" y="253"/>
                        </a:lnTo>
                        <a:lnTo>
                          <a:pt x="211" y="257"/>
                        </a:lnTo>
                        <a:lnTo>
                          <a:pt x="208" y="260"/>
                        </a:lnTo>
                        <a:lnTo>
                          <a:pt x="208" y="260"/>
                        </a:lnTo>
                        <a:lnTo>
                          <a:pt x="197" y="264"/>
                        </a:lnTo>
                        <a:lnTo>
                          <a:pt x="190" y="268"/>
                        </a:lnTo>
                        <a:lnTo>
                          <a:pt x="183" y="272"/>
                        </a:lnTo>
                        <a:lnTo>
                          <a:pt x="178" y="277"/>
                        </a:lnTo>
                        <a:lnTo>
                          <a:pt x="174" y="283"/>
                        </a:lnTo>
                        <a:lnTo>
                          <a:pt x="168" y="292"/>
                        </a:lnTo>
                        <a:lnTo>
                          <a:pt x="162" y="299"/>
                        </a:lnTo>
                        <a:lnTo>
                          <a:pt x="155" y="306"/>
                        </a:lnTo>
                        <a:lnTo>
                          <a:pt x="148" y="309"/>
                        </a:lnTo>
                        <a:lnTo>
                          <a:pt x="142" y="308"/>
                        </a:lnTo>
                        <a:lnTo>
                          <a:pt x="134" y="305"/>
                        </a:lnTo>
                        <a:lnTo>
                          <a:pt x="128" y="304"/>
                        </a:lnTo>
                        <a:lnTo>
                          <a:pt x="124" y="306"/>
                        </a:lnTo>
                        <a:lnTo>
                          <a:pt x="120" y="305"/>
                        </a:lnTo>
                        <a:lnTo>
                          <a:pt x="116" y="303"/>
                        </a:lnTo>
                        <a:lnTo>
                          <a:pt x="113" y="302"/>
                        </a:lnTo>
                        <a:lnTo>
                          <a:pt x="110" y="303"/>
                        </a:lnTo>
                        <a:lnTo>
                          <a:pt x="107" y="303"/>
                        </a:lnTo>
                        <a:lnTo>
                          <a:pt x="101" y="301"/>
                        </a:lnTo>
                        <a:lnTo>
                          <a:pt x="96" y="296"/>
                        </a:lnTo>
                        <a:lnTo>
                          <a:pt x="93" y="293"/>
                        </a:lnTo>
                        <a:lnTo>
                          <a:pt x="91" y="293"/>
                        </a:lnTo>
                        <a:lnTo>
                          <a:pt x="85" y="292"/>
                        </a:lnTo>
                        <a:lnTo>
                          <a:pt x="71" y="291"/>
                        </a:lnTo>
                        <a:lnTo>
                          <a:pt x="70" y="291"/>
                        </a:lnTo>
                        <a:lnTo>
                          <a:pt x="63" y="292"/>
                        </a:lnTo>
                        <a:lnTo>
                          <a:pt x="56" y="293"/>
                        </a:lnTo>
                        <a:lnTo>
                          <a:pt x="50" y="294"/>
                        </a:lnTo>
                        <a:lnTo>
                          <a:pt x="43" y="296"/>
                        </a:lnTo>
                        <a:lnTo>
                          <a:pt x="37" y="291"/>
                        </a:lnTo>
                        <a:lnTo>
                          <a:pt x="30" y="285"/>
                        </a:lnTo>
                        <a:lnTo>
                          <a:pt x="23" y="278"/>
                        </a:lnTo>
                        <a:lnTo>
                          <a:pt x="18" y="273"/>
                        </a:lnTo>
                        <a:lnTo>
                          <a:pt x="15" y="269"/>
                        </a:lnTo>
                        <a:lnTo>
                          <a:pt x="10" y="266"/>
                        </a:lnTo>
                        <a:lnTo>
                          <a:pt x="7" y="263"/>
                        </a:lnTo>
                        <a:lnTo>
                          <a:pt x="6" y="263"/>
                        </a:lnTo>
                        <a:lnTo>
                          <a:pt x="2" y="252"/>
                        </a:lnTo>
                        <a:lnTo>
                          <a:pt x="0" y="242"/>
                        </a:lnTo>
                        <a:lnTo>
                          <a:pt x="0" y="235"/>
                        </a:lnTo>
                        <a:lnTo>
                          <a:pt x="0" y="225"/>
                        </a:lnTo>
                        <a:lnTo>
                          <a:pt x="0" y="214"/>
                        </a:lnTo>
                        <a:lnTo>
                          <a:pt x="0" y="205"/>
                        </a:lnTo>
                        <a:lnTo>
                          <a:pt x="0" y="194"/>
                        </a:lnTo>
                        <a:lnTo>
                          <a:pt x="0" y="184"/>
                        </a:lnTo>
                        <a:lnTo>
                          <a:pt x="0" y="174"/>
                        </a:lnTo>
                        <a:lnTo>
                          <a:pt x="0" y="164"/>
                        </a:lnTo>
                        <a:lnTo>
                          <a:pt x="0" y="154"/>
                        </a:lnTo>
                        <a:lnTo>
                          <a:pt x="0" y="149"/>
                        </a:lnTo>
                        <a:lnTo>
                          <a:pt x="8" y="149"/>
                        </a:lnTo>
                        <a:lnTo>
                          <a:pt x="16" y="149"/>
                        </a:lnTo>
                        <a:lnTo>
                          <a:pt x="24" y="149"/>
                        </a:lnTo>
                        <a:lnTo>
                          <a:pt x="33" y="149"/>
                        </a:lnTo>
                        <a:lnTo>
                          <a:pt x="42" y="149"/>
                        </a:lnTo>
                        <a:lnTo>
                          <a:pt x="51" y="149"/>
                        </a:lnTo>
                        <a:lnTo>
                          <a:pt x="58" y="149"/>
                        </a:lnTo>
                        <a:lnTo>
                          <a:pt x="59" y="149"/>
                        </a:lnTo>
                        <a:lnTo>
                          <a:pt x="61" y="149"/>
                        </a:lnTo>
                        <a:lnTo>
                          <a:pt x="61" y="148"/>
                        </a:lnTo>
                        <a:lnTo>
                          <a:pt x="59" y="143"/>
                        </a:lnTo>
                        <a:lnTo>
                          <a:pt x="59" y="141"/>
                        </a:lnTo>
                        <a:lnTo>
                          <a:pt x="60" y="138"/>
                        </a:lnTo>
                        <a:lnTo>
                          <a:pt x="61" y="135"/>
                        </a:lnTo>
                        <a:lnTo>
                          <a:pt x="62" y="131"/>
                        </a:lnTo>
                        <a:lnTo>
                          <a:pt x="62" y="129"/>
                        </a:lnTo>
                        <a:lnTo>
                          <a:pt x="61" y="121"/>
                        </a:lnTo>
                        <a:lnTo>
                          <a:pt x="61" y="118"/>
                        </a:lnTo>
                        <a:lnTo>
                          <a:pt x="61" y="114"/>
                        </a:lnTo>
                        <a:lnTo>
                          <a:pt x="62" y="109"/>
                        </a:lnTo>
                        <a:lnTo>
                          <a:pt x="61" y="107"/>
                        </a:lnTo>
                        <a:lnTo>
                          <a:pt x="62" y="105"/>
                        </a:lnTo>
                        <a:lnTo>
                          <a:pt x="63" y="103"/>
                        </a:lnTo>
                        <a:lnTo>
                          <a:pt x="63" y="101"/>
                        </a:lnTo>
                        <a:lnTo>
                          <a:pt x="64" y="99"/>
                        </a:lnTo>
                        <a:lnTo>
                          <a:pt x="64" y="99"/>
                        </a:lnTo>
                        <a:lnTo>
                          <a:pt x="63" y="97"/>
                        </a:lnTo>
                        <a:lnTo>
                          <a:pt x="63" y="93"/>
                        </a:lnTo>
                        <a:lnTo>
                          <a:pt x="62" y="87"/>
                        </a:lnTo>
                        <a:lnTo>
                          <a:pt x="61" y="83"/>
                        </a:lnTo>
                        <a:lnTo>
                          <a:pt x="63" y="83"/>
                        </a:lnTo>
                        <a:lnTo>
                          <a:pt x="65" y="84"/>
                        </a:lnTo>
                        <a:lnTo>
                          <a:pt x="66" y="85"/>
                        </a:lnTo>
                        <a:lnTo>
                          <a:pt x="66" y="88"/>
                        </a:lnTo>
                        <a:lnTo>
                          <a:pt x="68" y="88"/>
                        </a:lnTo>
                        <a:lnTo>
                          <a:pt x="72" y="89"/>
                        </a:lnTo>
                        <a:lnTo>
                          <a:pt x="74" y="91"/>
                        </a:lnTo>
                        <a:lnTo>
                          <a:pt x="74" y="95"/>
                        </a:lnTo>
                        <a:lnTo>
                          <a:pt x="74" y="97"/>
                        </a:lnTo>
                        <a:lnTo>
                          <a:pt x="72" y="98"/>
                        </a:lnTo>
                        <a:lnTo>
                          <a:pt x="74" y="100"/>
                        </a:lnTo>
                        <a:lnTo>
                          <a:pt x="77" y="101"/>
                        </a:lnTo>
                        <a:lnTo>
                          <a:pt x="78" y="101"/>
                        </a:lnTo>
                        <a:lnTo>
                          <a:pt x="83" y="98"/>
                        </a:lnTo>
                        <a:lnTo>
                          <a:pt x="85" y="98"/>
                        </a:lnTo>
                        <a:lnTo>
                          <a:pt x="87" y="97"/>
                        </a:lnTo>
                        <a:lnTo>
                          <a:pt x="89" y="96"/>
                        </a:lnTo>
                        <a:lnTo>
                          <a:pt x="95" y="95"/>
                        </a:lnTo>
                        <a:lnTo>
                          <a:pt x="99" y="95"/>
                        </a:lnTo>
                        <a:lnTo>
                          <a:pt x="101" y="93"/>
                        </a:lnTo>
                        <a:lnTo>
                          <a:pt x="102" y="93"/>
                        </a:lnTo>
                        <a:lnTo>
                          <a:pt x="103" y="95"/>
                        </a:lnTo>
                        <a:lnTo>
                          <a:pt x="102" y="97"/>
                        </a:lnTo>
                        <a:lnTo>
                          <a:pt x="102" y="99"/>
                        </a:lnTo>
                        <a:lnTo>
                          <a:pt x="103" y="104"/>
                        </a:lnTo>
                        <a:lnTo>
                          <a:pt x="104" y="106"/>
                        </a:lnTo>
                        <a:lnTo>
                          <a:pt x="105" y="108"/>
                        </a:lnTo>
                        <a:lnTo>
                          <a:pt x="107" y="109"/>
                        </a:lnTo>
                        <a:lnTo>
                          <a:pt x="109" y="110"/>
                        </a:lnTo>
                        <a:lnTo>
                          <a:pt x="112" y="110"/>
                        </a:lnTo>
                        <a:lnTo>
                          <a:pt x="119" y="112"/>
                        </a:lnTo>
                        <a:lnTo>
                          <a:pt x="122" y="114"/>
                        </a:lnTo>
                        <a:lnTo>
                          <a:pt x="124" y="115"/>
                        </a:lnTo>
                        <a:lnTo>
                          <a:pt x="127" y="115"/>
                        </a:lnTo>
                        <a:lnTo>
                          <a:pt x="134" y="116"/>
                        </a:lnTo>
                        <a:lnTo>
                          <a:pt x="137" y="116"/>
                        </a:lnTo>
                        <a:lnTo>
                          <a:pt x="142" y="117"/>
                        </a:lnTo>
                        <a:lnTo>
                          <a:pt x="146" y="117"/>
                        </a:lnTo>
                        <a:lnTo>
                          <a:pt x="149" y="117"/>
                        </a:lnTo>
                        <a:lnTo>
                          <a:pt x="151" y="116"/>
                        </a:lnTo>
                        <a:lnTo>
                          <a:pt x="152" y="115"/>
                        </a:lnTo>
                        <a:lnTo>
                          <a:pt x="153" y="115"/>
                        </a:lnTo>
                        <a:lnTo>
                          <a:pt x="154" y="113"/>
                        </a:lnTo>
                        <a:lnTo>
                          <a:pt x="155" y="107"/>
                        </a:lnTo>
                        <a:lnTo>
                          <a:pt x="156" y="106"/>
                        </a:lnTo>
                        <a:lnTo>
                          <a:pt x="157" y="106"/>
                        </a:lnTo>
                        <a:lnTo>
                          <a:pt x="159" y="105"/>
                        </a:lnTo>
                        <a:lnTo>
                          <a:pt x="161" y="106"/>
                        </a:lnTo>
                        <a:lnTo>
                          <a:pt x="162" y="111"/>
                        </a:lnTo>
                        <a:lnTo>
                          <a:pt x="167" y="116"/>
                        </a:lnTo>
                        <a:lnTo>
                          <a:pt x="169" y="120"/>
                        </a:lnTo>
                        <a:lnTo>
                          <a:pt x="171" y="124"/>
                        </a:lnTo>
                        <a:lnTo>
                          <a:pt x="172" y="125"/>
                        </a:lnTo>
                        <a:lnTo>
                          <a:pt x="174" y="126"/>
                        </a:lnTo>
                        <a:lnTo>
                          <a:pt x="178" y="127"/>
                        </a:lnTo>
                        <a:lnTo>
                          <a:pt x="181" y="127"/>
                        </a:lnTo>
                        <a:lnTo>
                          <a:pt x="187" y="129"/>
                        </a:lnTo>
                        <a:lnTo>
                          <a:pt x="192" y="132"/>
                        </a:lnTo>
                        <a:lnTo>
                          <a:pt x="196" y="133"/>
                        </a:lnTo>
                        <a:lnTo>
                          <a:pt x="198" y="134"/>
                        </a:lnTo>
                        <a:lnTo>
                          <a:pt x="199" y="136"/>
                        </a:lnTo>
                        <a:lnTo>
                          <a:pt x="200" y="137"/>
                        </a:lnTo>
                        <a:lnTo>
                          <a:pt x="201" y="141"/>
                        </a:lnTo>
                        <a:lnTo>
                          <a:pt x="202" y="144"/>
                        </a:lnTo>
                        <a:lnTo>
                          <a:pt x="204" y="145"/>
                        </a:lnTo>
                        <a:lnTo>
                          <a:pt x="206" y="145"/>
                        </a:lnTo>
                        <a:lnTo>
                          <a:pt x="208" y="147"/>
                        </a:lnTo>
                        <a:lnTo>
                          <a:pt x="209" y="149"/>
                        </a:lnTo>
                        <a:lnTo>
                          <a:pt x="211" y="153"/>
                        </a:lnTo>
                        <a:lnTo>
                          <a:pt x="213" y="156"/>
                        </a:lnTo>
                        <a:lnTo>
                          <a:pt x="214" y="159"/>
                        </a:lnTo>
                        <a:lnTo>
                          <a:pt x="216" y="161"/>
                        </a:lnTo>
                        <a:lnTo>
                          <a:pt x="219" y="162"/>
                        </a:lnTo>
                        <a:lnTo>
                          <a:pt x="222" y="162"/>
                        </a:lnTo>
                        <a:lnTo>
                          <a:pt x="224" y="161"/>
                        </a:lnTo>
                        <a:lnTo>
                          <a:pt x="227" y="159"/>
                        </a:lnTo>
                        <a:lnTo>
                          <a:pt x="230" y="158"/>
                        </a:lnTo>
                        <a:lnTo>
                          <a:pt x="233" y="157"/>
                        </a:lnTo>
                        <a:lnTo>
                          <a:pt x="234" y="158"/>
                        </a:lnTo>
                        <a:lnTo>
                          <a:pt x="235" y="159"/>
                        </a:lnTo>
                        <a:lnTo>
                          <a:pt x="236" y="161"/>
                        </a:lnTo>
                        <a:lnTo>
                          <a:pt x="236" y="162"/>
                        </a:lnTo>
                        <a:lnTo>
                          <a:pt x="238" y="164"/>
                        </a:lnTo>
                        <a:lnTo>
                          <a:pt x="239" y="163"/>
                        </a:lnTo>
                        <a:lnTo>
                          <a:pt x="240" y="162"/>
                        </a:lnTo>
                        <a:lnTo>
                          <a:pt x="240" y="161"/>
                        </a:lnTo>
                        <a:lnTo>
                          <a:pt x="240" y="154"/>
                        </a:lnTo>
                        <a:lnTo>
                          <a:pt x="240" y="149"/>
                        </a:lnTo>
                        <a:lnTo>
                          <a:pt x="240" y="144"/>
                        </a:lnTo>
                        <a:lnTo>
                          <a:pt x="240" y="137"/>
                        </a:lnTo>
                        <a:lnTo>
                          <a:pt x="240" y="132"/>
                        </a:lnTo>
                        <a:lnTo>
                          <a:pt x="240" y="127"/>
                        </a:lnTo>
                        <a:lnTo>
                          <a:pt x="240" y="123"/>
                        </a:lnTo>
                        <a:lnTo>
                          <a:pt x="239" y="123"/>
                        </a:lnTo>
                        <a:lnTo>
                          <a:pt x="237" y="125"/>
                        </a:lnTo>
                        <a:lnTo>
                          <a:pt x="233" y="125"/>
                        </a:lnTo>
                        <a:lnTo>
                          <a:pt x="232" y="125"/>
                        </a:lnTo>
                        <a:lnTo>
                          <a:pt x="231" y="126"/>
                        </a:lnTo>
                        <a:lnTo>
                          <a:pt x="231" y="128"/>
                        </a:lnTo>
                        <a:lnTo>
                          <a:pt x="231" y="130"/>
                        </a:lnTo>
                        <a:lnTo>
                          <a:pt x="230" y="131"/>
                        </a:lnTo>
                        <a:lnTo>
                          <a:pt x="229" y="131"/>
                        </a:lnTo>
                        <a:lnTo>
                          <a:pt x="226" y="131"/>
                        </a:lnTo>
                        <a:lnTo>
                          <a:pt x="222" y="129"/>
                        </a:lnTo>
                        <a:lnTo>
                          <a:pt x="218" y="129"/>
                        </a:lnTo>
                        <a:lnTo>
                          <a:pt x="215" y="126"/>
                        </a:lnTo>
                        <a:lnTo>
                          <a:pt x="211" y="122"/>
                        </a:lnTo>
                        <a:lnTo>
                          <a:pt x="209" y="120"/>
                        </a:lnTo>
                        <a:lnTo>
                          <a:pt x="203" y="115"/>
                        </a:lnTo>
                        <a:lnTo>
                          <a:pt x="202" y="114"/>
                        </a:lnTo>
                        <a:lnTo>
                          <a:pt x="200" y="112"/>
                        </a:lnTo>
                        <a:lnTo>
                          <a:pt x="198" y="109"/>
                        </a:lnTo>
                        <a:lnTo>
                          <a:pt x="197" y="106"/>
                        </a:lnTo>
                        <a:lnTo>
                          <a:pt x="197" y="104"/>
                        </a:lnTo>
                        <a:lnTo>
                          <a:pt x="196" y="102"/>
                        </a:lnTo>
                        <a:lnTo>
                          <a:pt x="197" y="98"/>
                        </a:lnTo>
                        <a:lnTo>
                          <a:pt x="200" y="90"/>
                        </a:lnTo>
                        <a:lnTo>
                          <a:pt x="201" y="85"/>
                        </a:lnTo>
                        <a:lnTo>
                          <a:pt x="202" y="81"/>
                        </a:lnTo>
                        <a:lnTo>
                          <a:pt x="205" y="77"/>
                        </a:lnTo>
                        <a:lnTo>
                          <a:pt x="205" y="73"/>
                        </a:lnTo>
                        <a:lnTo>
                          <a:pt x="203" y="68"/>
                        </a:lnTo>
                        <a:lnTo>
                          <a:pt x="204" y="66"/>
                        </a:lnTo>
                        <a:lnTo>
                          <a:pt x="204" y="59"/>
                        </a:lnTo>
                        <a:lnTo>
                          <a:pt x="204" y="54"/>
                        </a:lnTo>
                        <a:lnTo>
                          <a:pt x="205" y="51"/>
                        </a:lnTo>
                        <a:lnTo>
                          <a:pt x="203" y="46"/>
                        </a:lnTo>
                        <a:lnTo>
                          <a:pt x="202" y="41"/>
                        </a:lnTo>
                        <a:lnTo>
                          <a:pt x="197" y="33"/>
                        </a:lnTo>
                        <a:lnTo>
                          <a:pt x="197" y="32"/>
                        </a:lnTo>
                        <a:lnTo>
                          <a:pt x="200" y="30"/>
                        </a:lnTo>
                        <a:lnTo>
                          <a:pt x="204" y="27"/>
                        </a:lnTo>
                        <a:lnTo>
                          <a:pt x="206" y="25"/>
                        </a:lnTo>
                        <a:lnTo>
                          <a:pt x="208" y="23"/>
                        </a:lnTo>
                        <a:lnTo>
                          <a:pt x="209" y="22"/>
                        </a:lnTo>
                        <a:lnTo>
                          <a:pt x="212" y="19"/>
                        </a:lnTo>
                        <a:lnTo>
                          <a:pt x="213" y="16"/>
                        </a:lnTo>
                        <a:lnTo>
                          <a:pt x="214" y="12"/>
                        </a:lnTo>
                        <a:lnTo>
                          <a:pt x="213" y="10"/>
                        </a:lnTo>
                        <a:lnTo>
                          <a:pt x="215" y="8"/>
                        </a:lnTo>
                        <a:lnTo>
                          <a:pt x="222" y="8"/>
                        </a:lnTo>
                        <a:lnTo>
                          <a:pt x="230" y="6"/>
                        </a:lnTo>
                        <a:lnTo>
                          <a:pt x="239" y="5"/>
                        </a:lnTo>
                        <a:lnTo>
                          <a:pt x="248" y="4"/>
                        </a:lnTo>
                        <a:lnTo>
                          <a:pt x="257" y="2"/>
                        </a:lnTo>
                        <a:lnTo>
                          <a:pt x="264" y="1"/>
                        </a:lnTo>
                        <a:lnTo>
                          <a:pt x="270" y="0"/>
                        </a:lnTo>
                        <a:lnTo>
                          <a:pt x="270" y="2"/>
                        </a:lnTo>
                        <a:lnTo>
                          <a:pt x="272" y="6"/>
                        </a:lnTo>
                        <a:lnTo>
                          <a:pt x="274" y="9"/>
                        </a:lnTo>
                        <a:lnTo>
                          <a:pt x="276" y="11"/>
                        </a:lnTo>
                        <a:lnTo>
                          <a:pt x="278" y="12"/>
                        </a:lnTo>
                        <a:lnTo>
                          <a:pt x="279" y="13"/>
                        </a:lnTo>
                        <a:lnTo>
                          <a:pt x="288" y="13"/>
                        </a:lnTo>
                        <a:lnTo>
                          <a:pt x="291" y="15"/>
                        </a:lnTo>
                        <a:lnTo>
                          <a:pt x="293" y="16"/>
                        </a:lnTo>
                        <a:lnTo>
                          <a:pt x="294" y="19"/>
                        </a:lnTo>
                        <a:lnTo>
                          <a:pt x="296" y="21"/>
                        </a:lnTo>
                        <a:lnTo>
                          <a:pt x="298" y="22"/>
                        </a:lnTo>
                        <a:lnTo>
                          <a:pt x="298" y="22"/>
                        </a:lnTo>
                        <a:lnTo>
                          <a:pt x="300" y="22"/>
                        </a:lnTo>
                        <a:lnTo>
                          <a:pt x="302" y="22"/>
                        </a:lnTo>
                        <a:lnTo>
                          <a:pt x="304" y="23"/>
                        </a:lnTo>
                        <a:lnTo>
                          <a:pt x="305" y="23"/>
                        </a:lnTo>
                        <a:lnTo>
                          <a:pt x="306" y="25"/>
                        </a:lnTo>
                        <a:lnTo>
                          <a:pt x="306" y="27"/>
                        </a:lnTo>
                        <a:lnTo>
                          <a:pt x="309" y="27"/>
                        </a:lnTo>
                        <a:lnTo>
                          <a:pt x="312" y="27"/>
                        </a:lnTo>
                        <a:lnTo>
                          <a:pt x="315" y="29"/>
                        </a:lnTo>
                        <a:lnTo>
                          <a:pt x="317" y="29"/>
                        </a:lnTo>
                        <a:lnTo>
                          <a:pt x="321" y="30"/>
                        </a:lnTo>
                        <a:lnTo>
                          <a:pt x="323" y="32"/>
                        </a:lnTo>
                        <a:lnTo>
                          <a:pt x="326" y="33"/>
                        </a:lnTo>
                        <a:lnTo>
                          <a:pt x="330" y="35"/>
                        </a:lnTo>
                        <a:lnTo>
                          <a:pt x="334" y="37"/>
                        </a:lnTo>
                        <a:lnTo>
                          <a:pt x="336" y="3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613" name="Freeform 1146">
                    <a:extLst>
                      <a:ext uri="{FF2B5EF4-FFF2-40B4-BE49-F238E27FC236}">
                        <a16:creationId xmlns:a16="http://schemas.microsoft.com/office/drawing/2014/main" id="{A3B7E4C5-58D3-DD6C-4FD3-3622A778476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10639" y="10499818"/>
                    <a:ext cx="296619" cy="274647"/>
                  </a:xfrm>
                  <a:custGeom>
                    <a:avLst/>
                    <a:gdLst>
                      <a:gd name="T0" fmla="*/ 179 w 240"/>
                      <a:gd name="T1" fmla="*/ 215 h 219"/>
                      <a:gd name="T2" fmla="*/ 160 w 240"/>
                      <a:gd name="T3" fmla="*/ 216 h 219"/>
                      <a:gd name="T4" fmla="*/ 136 w 240"/>
                      <a:gd name="T5" fmla="*/ 210 h 219"/>
                      <a:gd name="T6" fmla="*/ 125 w 240"/>
                      <a:gd name="T7" fmla="*/ 210 h 219"/>
                      <a:gd name="T8" fmla="*/ 118 w 240"/>
                      <a:gd name="T9" fmla="*/ 207 h 219"/>
                      <a:gd name="T10" fmla="*/ 116 w 240"/>
                      <a:gd name="T11" fmla="*/ 203 h 219"/>
                      <a:gd name="T12" fmla="*/ 115 w 240"/>
                      <a:gd name="T13" fmla="*/ 198 h 219"/>
                      <a:gd name="T14" fmla="*/ 102 w 240"/>
                      <a:gd name="T15" fmla="*/ 193 h 219"/>
                      <a:gd name="T16" fmla="*/ 86 w 240"/>
                      <a:gd name="T17" fmla="*/ 190 h 219"/>
                      <a:gd name="T18" fmla="*/ 80 w 240"/>
                      <a:gd name="T19" fmla="*/ 181 h 219"/>
                      <a:gd name="T20" fmla="*/ 75 w 240"/>
                      <a:gd name="T21" fmla="*/ 171 h 219"/>
                      <a:gd name="T22" fmla="*/ 76 w 240"/>
                      <a:gd name="T23" fmla="*/ 162 h 219"/>
                      <a:gd name="T24" fmla="*/ 75 w 240"/>
                      <a:gd name="T25" fmla="*/ 156 h 219"/>
                      <a:gd name="T26" fmla="*/ 63 w 240"/>
                      <a:gd name="T27" fmla="*/ 156 h 219"/>
                      <a:gd name="T28" fmla="*/ 61 w 240"/>
                      <a:gd name="T29" fmla="*/ 145 h 219"/>
                      <a:gd name="T30" fmla="*/ 52 w 240"/>
                      <a:gd name="T31" fmla="*/ 140 h 219"/>
                      <a:gd name="T32" fmla="*/ 31 w 240"/>
                      <a:gd name="T33" fmla="*/ 126 h 219"/>
                      <a:gd name="T34" fmla="*/ 22 w 240"/>
                      <a:gd name="T35" fmla="*/ 110 h 219"/>
                      <a:gd name="T36" fmla="*/ 18 w 240"/>
                      <a:gd name="T37" fmla="*/ 101 h 219"/>
                      <a:gd name="T38" fmla="*/ 10 w 240"/>
                      <a:gd name="T39" fmla="*/ 89 h 219"/>
                      <a:gd name="T40" fmla="*/ 5 w 240"/>
                      <a:gd name="T41" fmla="*/ 80 h 219"/>
                      <a:gd name="T42" fmla="*/ 1 w 240"/>
                      <a:gd name="T43" fmla="*/ 74 h 219"/>
                      <a:gd name="T44" fmla="*/ 1 w 240"/>
                      <a:gd name="T45" fmla="*/ 69 h 219"/>
                      <a:gd name="T46" fmla="*/ 13 w 240"/>
                      <a:gd name="T47" fmla="*/ 70 h 219"/>
                      <a:gd name="T48" fmla="*/ 23 w 240"/>
                      <a:gd name="T49" fmla="*/ 74 h 219"/>
                      <a:gd name="T50" fmla="*/ 42 w 240"/>
                      <a:gd name="T51" fmla="*/ 76 h 219"/>
                      <a:gd name="T52" fmla="*/ 62 w 240"/>
                      <a:gd name="T53" fmla="*/ 67 h 219"/>
                      <a:gd name="T54" fmla="*/ 78 w 240"/>
                      <a:gd name="T55" fmla="*/ 45 h 219"/>
                      <a:gd name="T56" fmla="*/ 97 w 240"/>
                      <a:gd name="T57" fmla="*/ 32 h 219"/>
                      <a:gd name="T58" fmla="*/ 111 w 240"/>
                      <a:gd name="T59" fmla="*/ 25 h 219"/>
                      <a:gd name="T60" fmla="*/ 112 w 240"/>
                      <a:gd name="T61" fmla="*/ 13 h 219"/>
                      <a:gd name="T62" fmla="*/ 118 w 240"/>
                      <a:gd name="T63" fmla="*/ 9 h 219"/>
                      <a:gd name="T64" fmla="*/ 138 w 240"/>
                      <a:gd name="T65" fmla="*/ 0 h 219"/>
                      <a:gd name="T66" fmla="*/ 159 w 240"/>
                      <a:gd name="T67" fmla="*/ 0 h 219"/>
                      <a:gd name="T68" fmla="*/ 160 w 240"/>
                      <a:gd name="T69" fmla="*/ 12 h 219"/>
                      <a:gd name="T70" fmla="*/ 184 w 240"/>
                      <a:gd name="T71" fmla="*/ 12 h 219"/>
                      <a:gd name="T72" fmla="*/ 198 w 240"/>
                      <a:gd name="T73" fmla="*/ 19 h 219"/>
                      <a:gd name="T74" fmla="*/ 222 w 240"/>
                      <a:gd name="T75" fmla="*/ 28 h 219"/>
                      <a:gd name="T76" fmla="*/ 233 w 240"/>
                      <a:gd name="T77" fmla="*/ 34 h 219"/>
                      <a:gd name="T78" fmla="*/ 236 w 240"/>
                      <a:gd name="T79" fmla="*/ 36 h 219"/>
                      <a:gd name="T80" fmla="*/ 237 w 240"/>
                      <a:gd name="T81" fmla="*/ 51 h 219"/>
                      <a:gd name="T82" fmla="*/ 237 w 240"/>
                      <a:gd name="T83" fmla="*/ 78 h 219"/>
                      <a:gd name="T84" fmla="*/ 238 w 240"/>
                      <a:gd name="T85" fmla="*/ 85 h 219"/>
                      <a:gd name="T86" fmla="*/ 235 w 240"/>
                      <a:gd name="T87" fmla="*/ 95 h 219"/>
                      <a:gd name="T88" fmla="*/ 234 w 240"/>
                      <a:gd name="T89" fmla="*/ 100 h 219"/>
                      <a:gd name="T90" fmla="*/ 229 w 240"/>
                      <a:gd name="T91" fmla="*/ 105 h 219"/>
                      <a:gd name="T92" fmla="*/ 233 w 240"/>
                      <a:gd name="T93" fmla="*/ 110 h 219"/>
                      <a:gd name="T94" fmla="*/ 233 w 240"/>
                      <a:gd name="T95" fmla="*/ 115 h 219"/>
                      <a:gd name="T96" fmla="*/ 235 w 240"/>
                      <a:gd name="T97" fmla="*/ 129 h 219"/>
                      <a:gd name="T98" fmla="*/ 239 w 240"/>
                      <a:gd name="T99" fmla="*/ 138 h 219"/>
                      <a:gd name="T100" fmla="*/ 232 w 240"/>
                      <a:gd name="T101" fmla="*/ 152 h 219"/>
                      <a:gd name="T102" fmla="*/ 223 w 240"/>
                      <a:gd name="T103" fmla="*/ 161 h 219"/>
                      <a:gd name="T104" fmla="*/ 222 w 240"/>
                      <a:gd name="T105" fmla="*/ 171 h 219"/>
                      <a:gd name="T106" fmla="*/ 220 w 240"/>
                      <a:gd name="T107" fmla="*/ 182 h 219"/>
                      <a:gd name="T108" fmla="*/ 208 w 240"/>
                      <a:gd name="T109" fmla="*/ 195 h 219"/>
                      <a:gd name="T110" fmla="*/ 195 w 240"/>
                      <a:gd name="T111" fmla="*/ 210 h 2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240" h="219">
                        <a:moveTo>
                          <a:pt x="186" y="218"/>
                        </a:moveTo>
                        <a:lnTo>
                          <a:pt x="183" y="217"/>
                        </a:lnTo>
                        <a:lnTo>
                          <a:pt x="179" y="215"/>
                        </a:lnTo>
                        <a:lnTo>
                          <a:pt x="174" y="215"/>
                        </a:lnTo>
                        <a:lnTo>
                          <a:pt x="168" y="215"/>
                        </a:lnTo>
                        <a:lnTo>
                          <a:pt x="160" y="216"/>
                        </a:lnTo>
                        <a:lnTo>
                          <a:pt x="152" y="215"/>
                        </a:lnTo>
                        <a:lnTo>
                          <a:pt x="143" y="211"/>
                        </a:lnTo>
                        <a:lnTo>
                          <a:pt x="136" y="210"/>
                        </a:lnTo>
                        <a:lnTo>
                          <a:pt x="127" y="212"/>
                        </a:lnTo>
                        <a:lnTo>
                          <a:pt x="127" y="212"/>
                        </a:lnTo>
                        <a:lnTo>
                          <a:pt x="125" y="210"/>
                        </a:lnTo>
                        <a:lnTo>
                          <a:pt x="123" y="208"/>
                        </a:lnTo>
                        <a:lnTo>
                          <a:pt x="119" y="208"/>
                        </a:lnTo>
                        <a:lnTo>
                          <a:pt x="118" y="207"/>
                        </a:lnTo>
                        <a:lnTo>
                          <a:pt x="117" y="205"/>
                        </a:lnTo>
                        <a:lnTo>
                          <a:pt x="116" y="204"/>
                        </a:lnTo>
                        <a:lnTo>
                          <a:pt x="116" y="203"/>
                        </a:lnTo>
                        <a:lnTo>
                          <a:pt x="117" y="199"/>
                        </a:lnTo>
                        <a:lnTo>
                          <a:pt x="116" y="198"/>
                        </a:lnTo>
                        <a:lnTo>
                          <a:pt x="115" y="198"/>
                        </a:lnTo>
                        <a:lnTo>
                          <a:pt x="113" y="198"/>
                        </a:lnTo>
                        <a:lnTo>
                          <a:pt x="108" y="195"/>
                        </a:lnTo>
                        <a:lnTo>
                          <a:pt x="102" y="193"/>
                        </a:lnTo>
                        <a:lnTo>
                          <a:pt x="91" y="192"/>
                        </a:lnTo>
                        <a:lnTo>
                          <a:pt x="86" y="191"/>
                        </a:lnTo>
                        <a:lnTo>
                          <a:pt x="86" y="190"/>
                        </a:lnTo>
                        <a:lnTo>
                          <a:pt x="85" y="189"/>
                        </a:lnTo>
                        <a:lnTo>
                          <a:pt x="82" y="184"/>
                        </a:lnTo>
                        <a:lnTo>
                          <a:pt x="80" y="181"/>
                        </a:lnTo>
                        <a:lnTo>
                          <a:pt x="76" y="176"/>
                        </a:lnTo>
                        <a:lnTo>
                          <a:pt x="75" y="174"/>
                        </a:lnTo>
                        <a:lnTo>
                          <a:pt x="75" y="171"/>
                        </a:lnTo>
                        <a:lnTo>
                          <a:pt x="75" y="168"/>
                        </a:lnTo>
                        <a:lnTo>
                          <a:pt x="76" y="165"/>
                        </a:lnTo>
                        <a:lnTo>
                          <a:pt x="76" y="162"/>
                        </a:lnTo>
                        <a:lnTo>
                          <a:pt x="76" y="159"/>
                        </a:lnTo>
                        <a:lnTo>
                          <a:pt x="76" y="157"/>
                        </a:lnTo>
                        <a:lnTo>
                          <a:pt x="75" y="156"/>
                        </a:lnTo>
                        <a:lnTo>
                          <a:pt x="73" y="156"/>
                        </a:lnTo>
                        <a:lnTo>
                          <a:pt x="68" y="156"/>
                        </a:lnTo>
                        <a:lnTo>
                          <a:pt x="63" y="156"/>
                        </a:lnTo>
                        <a:lnTo>
                          <a:pt x="63" y="152"/>
                        </a:lnTo>
                        <a:lnTo>
                          <a:pt x="62" y="147"/>
                        </a:lnTo>
                        <a:lnTo>
                          <a:pt x="61" y="145"/>
                        </a:lnTo>
                        <a:lnTo>
                          <a:pt x="60" y="143"/>
                        </a:lnTo>
                        <a:lnTo>
                          <a:pt x="57" y="141"/>
                        </a:lnTo>
                        <a:lnTo>
                          <a:pt x="52" y="140"/>
                        </a:lnTo>
                        <a:lnTo>
                          <a:pt x="45" y="136"/>
                        </a:lnTo>
                        <a:lnTo>
                          <a:pt x="38" y="132"/>
                        </a:lnTo>
                        <a:lnTo>
                          <a:pt x="31" y="126"/>
                        </a:lnTo>
                        <a:lnTo>
                          <a:pt x="29" y="125"/>
                        </a:lnTo>
                        <a:lnTo>
                          <a:pt x="26" y="119"/>
                        </a:lnTo>
                        <a:lnTo>
                          <a:pt x="22" y="110"/>
                        </a:lnTo>
                        <a:lnTo>
                          <a:pt x="23" y="107"/>
                        </a:lnTo>
                        <a:lnTo>
                          <a:pt x="22" y="105"/>
                        </a:lnTo>
                        <a:lnTo>
                          <a:pt x="18" y="101"/>
                        </a:lnTo>
                        <a:lnTo>
                          <a:pt x="17" y="99"/>
                        </a:lnTo>
                        <a:lnTo>
                          <a:pt x="17" y="96"/>
                        </a:lnTo>
                        <a:lnTo>
                          <a:pt x="10" y="89"/>
                        </a:lnTo>
                        <a:lnTo>
                          <a:pt x="8" y="86"/>
                        </a:lnTo>
                        <a:lnTo>
                          <a:pt x="6" y="83"/>
                        </a:lnTo>
                        <a:lnTo>
                          <a:pt x="5" y="80"/>
                        </a:lnTo>
                        <a:lnTo>
                          <a:pt x="4" y="78"/>
                        </a:lnTo>
                        <a:lnTo>
                          <a:pt x="2" y="77"/>
                        </a:lnTo>
                        <a:lnTo>
                          <a:pt x="1" y="74"/>
                        </a:lnTo>
                        <a:lnTo>
                          <a:pt x="0" y="73"/>
                        </a:lnTo>
                        <a:lnTo>
                          <a:pt x="1" y="71"/>
                        </a:lnTo>
                        <a:lnTo>
                          <a:pt x="1" y="69"/>
                        </a:lnTo>
                        <a:lnTo>
                          <a:pt x="7" y="71"/>
                        </a:lnTo>
                        <a:lnTo>
                          <a:pt x="10" y="71"/>
                        </a:lnTo>
                        <a:lnTo>
                          <a:pt x="13" y="70"/>
                        </a:lnTo>
                        <a:lnTo>
                          <a:pt x="16" y="71"/>
                        </a:lnTo>
                        <a:lnTo>
                          <a:pt x="20" y="73"/>
                        </a:lnTo>
                        <a:lnTo>
                          <a:pt x="23" y="74"/>
                        </a:lnTo>
                        <a:lnTo>
                          <a:pt x="28" y="72"/>
                        </a:lnTo>
                        <a:lnTo>
                          <a:pt x="34" y="73"/>
                        </a:lnTo>
                        <a:lnTo>
                          <a:pt x="42" y="76"/>
                        </a:lnTo>
                        <a:lnTo>
                          <a:pt x="48" y="77"/>
                        </a:lnTo>
                        <a:lnTo>
                          <a:pt x="55" y="74"/>
                        </a:lnTo>
                        <a:lnTo>
                          <a:pt x="62" y="67"/>
                        </a:lnTo>
                        <a:lnTo>
                          <a:pt x="68" y="60"/>
                        </a:lnTo>
                        <a:lnTo>
                          <a:pt x="74" y="51"/>
                        </a:lnTo>
                        <a:lnTo>
                          <a:pt x="78" y="45"/>
                        </a:lnTo>
                        <a:lnTo>
                          <a:pt x="83" y="40"/>
                        </a:lnTo>
                        <a:lnTo>
                          <a:pt x="90" y="36"/>
                        </a:lnTo>
                        <a:lnTo>
                          <a:pt x="97" y="32"/>
                        </a:lnTo>
                        <a:lnTo>
                          <a:pt x="108" y="28"/>
                        </a:lnTo>
                        <a:lnTo>
                          <a:pt x="108" y="28"/>
                        </a:lnTo>
                        <a:lnTo>
                          <a:pt x="111" y="25"/>
                        </a:lnTo>
                        <a:lnTo>
                          <a:pt x="111" y="21"/>
                        </a:lnTo>
                        <a:lnTo>
                          <a:pt x="111" y="16"/>
                        </a:lnTo>
                        <a:lnTo>
                          <a:pt x="112" y="13"/>
                        </a:lnTo>
                        <a:lnTo>
                          <a:pt x="113" y="11"/>
                        </a:lnTo>
                        <a:lnTo>
                          <a:pt x="115" y="10"/>
                        </a:lnTo>
                        <a:lnTo>
                          <a:pt x="118" y="9"/>
                        </a:lnTo>
                        <a:lnTo>
                          <a:pt x="125" y="4"/>
                        </a:lnTo>
                        <a:lnTo>
                          <a:pt x="130" y="2"/>
                        </a:lnTo>
                        <a:lnTo>
                          <a:pt x="138" y="0"/>
                        </a:lnTo>
                        <a:lnTo>
                          <a:pt x="146" y="0"/>
                        </a:lnTo>
                        <a:lnTo>
                          <a:pt x="154" y="0"/>
                        </a:lnTo>
                        <a:lnTo>
                          <a:pt x="159" y="0"/>
                        </a:lnTo>
                        <a:lnTo>
                          <a:pt x="159" y="5"/>
                        </a:lnTo>
                        <a:lnTo>
                          <a:pt x="159" y="11"/>
                        </a:lnTo>
                        <a:lnTo>
                          <a:pt x="160" y="12"/>
                        </a:lnTo>
                        <a:lnTo>
                          <a:pt x="166" y="12"/>
                        </a:lnTo>
                        <a:lnTo>
                          <a:pt x="175" y="12"/>
                        </a:lnTo>
                        <a:lnTo>
                          <a:pt x="184" y="12"/>
                        </a:lnTo>
                        <a:lnTo>
                          <a:pt x="190" y="17"/>
                        </a:lnTo>
                        <a:lnTo>
                          <a:pt x="192" y="17"/>
                        </a:lnTo>
                        <a:lnTo>
                          <a:pt x="198" y="19"/>
                        </a:lnTo>
                        <a:lnTo>
                          <a:pt x="206" y="25"/>
                        </a:lnTo>
                        <a:lnTo>
                          <a:pt x="215" y="26"/>
                        </a:lnTo>
                        <a:lnTo>
                          <a:pt x="222" y="28"/>
                        </a:lnTo>
                        <a:lnTo>
                          <a:pt x="227" y="30"/>
                        </a:lnTo>
                        <a:lnTo>
                          <a:pt x="230" y="33"/>
                        </a:lnTo>
                        <a:lnTo>
                          <a:pt x="233" y="34"/>
                        </a:lnTo>
                        <a:lnTo>
                          <a:pt x="235" y="34"/>
                        </a:lnTo>
                        <a:lnTo>
                          <a:pt x="237" y="34"/>
                        </a:lnTo>
                        <a:lnTo>
                          <a:pt x="236" y="36"/>
                        </a:lnTo>
                        <a:lnTo>
                          <a:pt x="234" y="40"/>
                        </a:lnTo>
                        <a:lnTo>
                          <a:pt x="235" y="45"/>
                        </a:lnTo>
                        <a:lnTo>
                          <a:pt x="237" y="51"/>
                        </a:lnTo>
                        <a:lnTo>
                          <a:pt x="238" y="58"/>
                        </a:lnTo>
                        <a:lnTo>
                          <a:pt x="237" y="68"/>
                        </a:lnTo>
                        <a:lnTo>
                          <a:pt x="237" y="78"/>
                        </a:lnTo>
                        <a:lnTo>
                          <a:pt x="237" y="82"/>
                        </a:lnTo>
                        <a:lnTo>
                          <a:pt x="237" y="84"/>
                        </a:lnTo>
                        <a:lnTo>
                          <a:pt x="238" y="85"/>
                        </a:lnTo>
                        <a:lnTo>
                          <a:pt x="238" y="87"/>
                        </a:lnTo>
                        <a:lnTo>
                          <a:pt x="237" y="91"/>
                        </a:lnTo>
                        <a:lnTo>
                          <a:pt x="235" y="95"/>
                        </a:lnTo>
                        <a:lnTo>
                          <a:pt x="235" y="97"/>
                        </a:lnTo>
                        <a:lnTo>
                          <a:pt x="235" y="99"/>
                        </a:lnTo>
                        <a:lnTo>
                          <a:pt x="234" y="100"/>
                        </a:lnTo>
                        <a:lnTo>
                          <a:pt x="230" y="102"/>
                        </a:lnTo>
                        <a:lnTo>
                          <a:pt x="229" y="104"/>
                        </a:lnTo>
                        <a:lnTo>
                          <a:pt x="229" y="105"/>
                        </a:lnTo>
                        <a:lnTo>
                          <a:pt x="229" y="108"/>
                        </a:lnTo>
                        <a:lnTo>
                          <a:pt x="231" y="108"/>
                        </a:lnTo>
                        <a:lnTo>
                          <a:pt x="233" y="110"/>
                        </a:lnTo>
                        <a:lnTo>
                          <a:pt x="234" y="111"/>
                        </a:lnTo>
                        <a:lnTo>
                          <a:pt x="234" y="113"/>
                        </a:lnTo>
                        <a:lnTo>
                          <a:pt x="233" y="115"/>
                        </a:lnTo>
                        <a:lnTo>
                          <a:pt x="231" y="120"/>
                        </a:lnTo>
                        <a:lnTo>
                          <a:pt x="233" y="125"/>
                        </a:lnTo>
                        <a:lnTo>
                          <a:pt x="235" y="129"/>
                        </a:lnTo>
                        <a:lnTo>
                          <a:pt x="237" y="134"/>
                        </a:lnTo>
                        <a:lnTo>
                          <a:pt x="239" y="136"/>
                        </a:lnTo>
                        <a:lnTo>
                          <a:pt x="239" y="138"/>
                        </a:lnTo>
                        <a:lnTo>
                          <a:pt x="238" y="140"/>
                        </a:lnTo>
                        <a:lnTo>
                          <a:pt x="234" y="147"/>
                        </a:lnTo>
                        <a:lnTo>
                          <a:pt x="232" y="152"/>
                        </a:lnTo>
                        <a:lnTo>
                          <a:pt x="228" y="157"/>
                        </a:lnTo>
                        <a:lnTo>
                          <a:pt x="224" y="160"/>
                        </a:lnTo>
                        <a:lnTo>
                          <a:pt x="223" y="161"/>
                        </a:lnTo>
                        <a:lnTo>
                          <a:pt x="222" y="163"/>
                        </a:lnTo>
                        <a:lnTo>
                          <a:pt x="223" y="166"/>
                        </a:lnTo>
                        <a:lnTo>
                          <a:pt x="222" y="171"/>
                        </a:lnTo>
                        <a:lnTo>
                          <a:pt x="218" y="177"/>
                        </a:lnTo>
                        <a:lnTo>
                          <a:pt x="221" y="182"/>
                        </a:lnTo>
                        <a:lnTo>
                          <a:pt x="220" y="182"/>
                        </a:lnTo>
                        <a:lnTo>
                          <a:pt x="219" y="183"/>
                        </a:lnTo>
                        <a:lnTo>
                          <a:pt x="213" y="189"/>
                        </a:lnTo>
                        <a:lnTo>
                          <a:pt x="208" y="195"/>
                        </a:lnTo>
                        <a:lnTo>
                          <a:pt x="204" y="199"/>
                        </a:lnTo>
                        <a:lnTo>
                          <a:pt x="199" y="204"/>
                        </a:lnTo>
                        <a:lnTo>
                          <a:pt x="195" y="210"/>
                        </a:lnTo>
                        <a:lnTo>
                          <a:pt x="190" y="215"/>
                        </a:lnTo>
                        <a:lnTo>
                          <a:pt x="186" y="21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</p:grpSp>
          </p:grpSp>
        </p:grpSp>
      </p:grpSp>
      <p:grpSp>
        <p:nvGrpSpPr>
          <p:cNvPr id="614" name="Grupo 613">
            <a:extLst>
              <a:ext uri="{FF2B5EF4-FFF2-40B4-BE49-F238E27FC236}">
                <a16:creationId xmlns:a16="http://schemas.microsoft.com/office/drawing/2014/main" id="{982275EA-F712-DA92-4C67-6F2CFC292153}"/>
              </a:ext>
            </a:extLst>
          </p:cNvPr>
          <p:cNvGrpSpPr/>
          <p:nvPr/>
        </p:nvGrpSpPr>
        <p:grpSpPr>
          <a:xfrm>
            <a:off x="19581092" y="10154278"/>
            <a:ext cx="3250016" cy="2313464"/>
            <a:chOff x="19939359" y="9873623"/>
            <a:chExt cx="2878299" cy="2048864"/>
          </a:xfrm>
          <a:solidFill>
            <a:schemeClr val="accent5">
              <a:alpha val="50000"/>
            </a:schemeClr>
          </a:solidFill>
        </p:grpSpPr>
        <p:sp>
          <p:nvSpPr>
            <p:cNvPr id="615" name="Freeform 826">
              <a:extLst>
                <a:ext uri="{FF2B5EF4-FFF2-40B4-BE49-F238E27FC236}">
                  <a16:creationId xmlns:a16="http://schemas.microsoft.com/office/drawing/2014/main" id="{7FBFEC56-5D9B-FD44-861E-3FAA11E2F7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39359" y="10274606"/>
              <a:ext cx="1543513" cy="1450135"/>
            </a:xfrm>
            <a:custGeom>
              <a:avLst/>
              <a:gdLst>
                <a:gd name="T0" fmla="*/ 750 w 1240"/>
                <a:gd name="T1" fmla="*/ 849 h 1166"/>
                <a:gd name="T2" fmla="*/ 1071 w 1240"/>
                <a:gd name="T3" fmla="*/ 1127 h 1166"/>
                <a:gd name="T4" fmla="*/ 374 w 1240"/>
                <a:gd name="T5" fmla="*/ 140 h 1166"/>
                <a:gd name="T6" fmla="*/ 6 w 1240"/>
                <a:gd name="T7" fmla="*/ 503 h 1166"/>
                <a:gd name="T8" fmla="*/ 524 w 1240"/>
                <a:gd name="T9" fmla="*/ 55 h 1166"/>
                <a:gd name="T10" fmla="*/ 1175 w 1240"/>
                <a:gd name="T11" fmla="*/ 443 h 1166"/>
                <a:gd name="T12" fmla="*/ 1118 w 1240"/>
                <a:gd name="T13" fmla="*/ 387 h 1166"/>
                <a:gd name="T14" fmla="*/ 1052 w 1240"/>
                <a:gd name="T15" fmla="*/ 293 h 1166"/>
                <a:gd name="T16" fmla="*/ 990 w 1240"/>
                <a:gd name="T17" fmla="*/ 194 h 1166"/>
                <a:gd name="T18" fmla="*/ 932 w 1240"/>
                <a:gd name="T19" fmla="*/ 94 h 1166"/>
                <a:gd name="T20" fmla="*/ 891 w 1240"/>
                <a:gd name="T21" fmla="*/ 28 h 1166"/>
                <a:gd name="T22" fmla="*/ 872 w 1240"/>
                <a:gd name="T23" fmla="*/ 133 h 1166"/>
                <a:gd name="T24" fmla="*/ 779 w 1240"/>
                <a:gd name="T25" fmla="*/ 209 h 1166"/>
                <a:gd name="T26" fmla="*/ 685 w 1240"/>
                <a:gd name="T27" fmla="*/ 146 h 1166"/>
                <a:gd name="T28" fmla="*/ 712 w 1240"/>
                <a:gd name="T29" fmla="*/ 66 h 1166"/>
                <a:gd name="T30" fmla="*/ 659 w 1240"/>
                <a:gd name="T31" fmla="*/ 62 h 1166"/>
                <a:gd name="T32" fmla="*/ 583 w 1240"/>
                <a:gd name="T33" fmla="*/ 44 h 1166"/>
                <a:gd name="T34" fmla="*/ 551 w 1240"/>
                <a:gd name="T35" fmla="*/ 67 h 1166"/>
                <a:gd name="T36" fmla="*/ 513 w 1240"/>
                <a:gd name="T37" fmla="*/ 117 h 1166"/>
                <a:gd name="T38" fmla="*/ 495 w 1240"/>
                <a:gd name="T39" fmla="*/ 157 h 1166"/>
                <a:gd name="T40" fmla="*/ 443 w 1240"/>
                <a:gd name="T41" fmla="*/ 123 h 1166"/>
                <a:gd name="T42" fmla="*/ 394 w 1240"/>
                <a:gd name="T43" fmla="*/ 139 h 1166"/>
                <a:gd name="T44" fmla="*/ 369 w 1240"/>
                <a:gd name="T45" fmla="*/ 154 h 1166"/>
                <a:gd name="T46" fmla="*/ 356 w 1240"/>
                <a:gd name="T47" fmla="*/ 182 h 1166"/>
                <a:gd name="T48" fmla="*/ 323 w 1240"/>
                <a:gd name="T49" fmla="*/ 200 h 1166"/>
                <a:gd name="T50" fmla="*/ 303 w 1240"/>
                <a:gd name="T51" fmla="*/ 202 h 1166"/>
                <a:gd name="T52" fmla="*/ 222 w 1240"/>
                <a:gd name="T53" fmla="*/ 309 h 1166"/>
                <a:gd name="T54" fmla="*/ 42 w 1240"/>
                <a:gd name="T55" fmla="*/ 391 h 1166"/>
                <a:gd name="T56" fmla="*/ 39 w 1240"/>
                <a:gd name="T57" fmla="*/ 514 h 1166"/>
                <a:gd name="T58" fmla="*/ 20 w 1240"/>
                <a:gd name="T59" fmla="*/ 524 h 1166"/>
                <a:gd name="T60" fmla="*/ 66 w 1240"/>
                <a:gd name="T61" fmla="*/ 666 h 1166"/>
                <a:gd name="T62" fmla="*/ 110 w 1240"/>
                <a:gd name="T63" fmla="*/ 826 h 1166"/>
                <a:gd name="T64" fmla="*/ 318 w 1240"/>
                <a:gd name="T65" fmla="*/ 786 h 1166"/>
                <a:gd name="T66" fmla="*/ 560 w 1240"/>
                <a:gd name="T67" fmla="*/ 701 h 1166"/>
                <a:gd name="T68" fmla="*/ 682 w 1240"/>
                <a:gd name="T69" fmla="*/ 797 h 1166"/>
                <a:gd name="T70" fmla="*/ 722 w 1240"/>
                <a:gd name="T71" fmla="*/ 786 h 1166"/>
                <a:gd name="T72" fmla="*/ 745 w 1240"/>
                <a:gd name="T73" fmla="*/ 823 h 1166"/>
                <a:gd name="T74" fmla="*/ 786 w 1240"/>
                <a:gd name="T75" fmla="*/ 847 h 1166"/>
                <a:gd name="T76" fmla="*/ 821 w 1240"/>
                <a:gd name="T77" fmla="*/ 915 h 1166"/>
                <a:gd name="T78" fmla="*/ 958 w 1240"/>
                <a:gd name="T79" fmla="*/ 945 h 1166"/>
                <a:gd name="T80" fmla="*/ 1006 w 1240"/>
                <a:gd name="T81" fmla="*/ 974 h 1166"/>
                <a:gd name="T82" fmla="*/ 1116 w 1240"/>
                <a:gd name="T83" fmla="*/ 929 h 1166"/>
                <a:gd name="T84" fmla="*/ 1153 w 1240"/>
                <a:gd name="T85" fmla="*/ 823 h 1166"/>
                <a:gd name="T86" fmla="*/ 1197 w 1240"/>
                <a:gd name="T87" fmla="*/ 742 h 1166"/>
                <a:gd name="T88" fmla="*/ 1077 w 1240"/>
                <a:gd name="T89" fmla="*/ 1091 h 1166"/>
                <a:gd name="T90" fmla="*/ 1029 w 1240"/>
                <a:gd name="T91" fmla="*/ 1061 h 1166"/>
                <a:gd name="T92" fmla="*/ 984 w 1240"/>
                <a:gd name="T93" fmla="*/ 1099 h 1166"/>
                <a:gd name="T94" fmla="*/ 1007 w 1240"/>
                <a:gd name="T95" fmla="*/ 1156 h 1166"/>
                <a:gd name="T96" fmla="*/ 1054 w 1240"/>
                <a:gd name="T97" fmla="*/ 1139 h 1166"/>
                <a:gd name="T98" fmla="*/ 1076 w 1240"/>
                <a:gd name="T99" fmla="*/ 1099 h 1166"/>
                <a:gd name="T100" fmla="*/ 709 w 1240"/>
                <a:gd name="T101" fmla="*/ 117 h 1166"/>
                <a:gd name="T102" fmla="*/ 1076 w 1240"/>
                <a:gd name="T103" fmla="*/ 1016 h 1166"/>
                <a:gd name="T104" fmla="*/ 807 w 1240"/>
                <a:gd name="T105" fmla="*/ 219 h 1166"/>
                <a:gd name="T106" fmla="*/ 894 w 1240"/>
                <a:gd name="T107" fmla="*/ 7 h 1166"/>
                <a:gd name="T108" fmla="*/ 1233 w 1240"/>
                <a:gd name="T109" fmla="*/ 560 h 1166"/>
                <a:gd name="T110" fmla="*/ 1226 w 1240"/>
                <a:gd name="T111" fmla="*/ 471 h 1166"/>
                <a:gd name="T112" fmla="*/ 728 w 1240"/>
                <a:gd name="T113" fmla="*/ 120 h 1166"/>
                <a:gd name="T114" fmla="*/ 719 w 1240"/>
                <a:gd name="T115" fmla="*/ 173 h 1166"/>
                <a:gd name="T116" fmla="*/ 599 w 1240"/>
                <a:gd name="T117" fmla="*/ 39 h 1166"/>
                <a:gd name="T118" fmla="*/ 803 w 1240"/>
                <a:gd name="T119" fmla="*/ 208 h 1166"/>
                <a:gd name="T120" fmla="*/ 532 w 1240"/>
                <a:gd name="T121" fmla="*/ 35 h 1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40" h="1166">
                  <a:moveTo>
                    <a:pt x="325" y="74"/>
                  </a:moveTo>
                  <a:lnTo>
                    <a:pt x="325" y="73"/>
                  </a:lnTo>
                  <a:lnTo>
                    <a:pt x="325" y="73"/>
                  </a:lnTo>
                  <a:lnTo>
                    <a:pt x="325" y="74"/>
                  </a:lnTo>
                  <a:close/>
                  <a:moveTo>
                    <a:pt x="950" y="1009"/>
                  </a:moveTo>
                  <a:lnTo>
                    <a:pt x="949" y="1003"/>
                  </a:lnTo>
                  <a:lnTo>
                    <a:pt x="947" y="1001"/>
                  </a:lnTo>
                  <a:lnTo>
                    <a:pt x="945" y="1001"/>
                  </a:lnTo>
                  <a:lnTo>
                    <a:pt x="945" y="1004"/>
                  </a:lnTo>
                  <a:lnTo>
                    <a:pt x="943" y="1006"/>
                  </a:lnTo>
                  <a:lnTo>
                    <a:pt x="943" y="1008"/>
                  </a:lnTo>
                  <a:lnTo>
                    <a:pt x="943" y="1011"/>
                  </a:lnTo>
                  <a:lnTo>
                    <a:pt x="942" y="1014"/>
                  </a:lnTo>
                  <a:lnTo>
                    <a:pt x="943" y="1017"/>
                  </a:lnTo>
                  <a:lnTo>
                    <a:pt x="943" y="1020"/>
                  </a:lnTo>
                  <a:lnTo>
                    <a:pt x="944" y="1022"/>
                  </a:lnTo>
                  <a:lnTo>
                    <a:pt x="944" y="1022"/>
                  </a:lnTo>
                  <a:lnTo>
                    <a:pt x="947" y="1021"/>
                  </a:lnTo>
                  <a:lnTo>
                    <a:pt x="950" y="1019"/>
                  </a:lnTo>
                  <a:lnTo>
                    <a:pt x="951" y="1016"/>
                  </a:lnTo>
                  <a:lnTo>
                    <a:pt x="950" y="1012"/>
                  </a:lnTo>
                  <a:lnTo>
                    <a:pt x="950" y="1009"/>
                  </a:lnTo>
                  <a:close/>
                  <a:moveTo>
                    <a:pt x="761" y="853"/>
                  </a:moveTo>
                  <a:lnTo>
                    <a:pt x="759" y="855"/>
                  </a:lnTo>
                  <a:lnTo>
                    <a:pt x="752" y="854"/>
                  </a:lnTo>
                  <a:lnTo>
                    <a:pt x="752" y="853"/>
                  </a:lnTo>
                  <a:lnTo>
                    <a:pt x="753" y="851"/>
                  </a:lnTo>
                  <a:lnTo>
                    <a:pt x="751" y="850"/>
                  </a:lnTo>
                  <a:lnTo>
                    <a:pt x="750" y="849"/>
                  </a:lnTo>
                  <a:lnTo>
                    <a:pt x="744" y="848"/>
                  </a:lnTo>
                  <a:lnTo>
                    <a:pt x="736" y="851"/>
                  </a:lnTo>
                  <a:lnTo>
                    <a:pt x="722" y="855"/>
                  </a:lnTo>
                  <a:lnTo>
                    <a:pt x="720" y="857"/>
                  </a:lnTo>
                  <a:lnTo>
                    <a:pt x="719" y="859"/>
                  </a:lnTo>
                  <a:lnTo>
                    <a:pt x="721" y="861"/>
                  </a:lnTo>
                  <a:lnTo>
                    <a:pt x="726" y="865"/>
                  </a:lnTo>
                  <a:lnTo>
                    <a:pt x="731" y="866"/>
                  </a:lnTo>
                  <a:lnTo>
                    <a:pt x="734" y="864"/>
                  </a:lnTo>
                  <a:lnTo>
                    <a:pt x="738" y="865"/>
                  </a:lnTo>
                  <a:lnTo>
                    <a:pt x="740" y="863"/>
                  </a:lnTo>
                  <a:lnTo>
                    <a:pt x="745" y="864"/>
                  </a:lnTo>
                  <a:lnTo>
                    <a:pt x="747" y="866"/>
                  </a:lnTo>
                  <a:lnTo>
                    <a:pt x="751" y="865"/>
                  </a:lnTo>
                  <a:lnTo>
                    <a:pt x="752" y="861"/>
                  </a:lnTo>
                  <a:lnTo>
                    <a:pt x="754" y="860"/>
                  </a:lnTo>
                  <a:lnTo>
                    <a:pt x="759" y="859"/>
                  </a:lnTo>
                  <a:lnTo>
                    <a:pt x="764" y="860"/>
                  </a:lnTo>
                  <a:lnTo>
                    <a:pt x="766" y="860"/>
                  </a:lnTo>
                  <a:lnTo>
                    <a:pt x="767" y="858"/>
                  </a:lnTo>
                  <a:lnTo>
                    <a:pt x="765" y="855"/>
                  </a:lnTo>
                  <a:lnTo>
                    <a:pt x="761" y="853"/>
                  </a:lnTo>
                  <a:close/>
                  <a:moveTo>
                    <a:pt x="1073" y="1123"/>
                  </a:moveTo>
                  <a:lnTo>
                    <a:pt x="1070" y="1122"/>
                  </a:lnTo>
                  <a:lnTo>
                    <a:pt x="1069" y="1124"/>
                  </a:lnTo>
                  <a:lnTo>
                    <a:pt x="1069" y="1126"/>
                  </a:lnTo>
                  <a:lnTo>
                    <a:pt x="1069" y="1127"/>
                  </a:lnTo>
                  <a:lnTo>
                    <a:pt x="1070" y="1127"/>
                  </a:lnTo>
                  <a:lnTo>
                    <a:pt x="1071" y="1127"/>
                  </a:lnTo>
                  <a:lnTo>
                    <a:pt x="1071" y="1126"/>
                  </a:lnTo>
                  <a:lnTo>
                    <a:pt x="1073" y="1125"/>
                  </a:lnTo>
                  <a:lnTo>
                    <a:pt x="1073" y="1123"/>
                  </a:lnTo>
                  <a:close/>
                  <a:moveTo>
                    <a:pt x="1047" y="1151"/>
                  </a:moveTo>
                  <a:lnTo>
                    <a:pt x="1046" y="1151"/>
                  </a:lnTo>
                  <a:lnTo>
                    <a:pt x="1045" y="1153"/>
                  </a:lnTo>
                  <a:lnTo>
                    <a:pt x="1045" y="1155"/>
                  </a:lnTo>
                  <a:lnTo>
                    <a:pt x="1044" y="1155"/>
                  </a:lnTo>
                  <a:lnTo>
                    <a:pt x="1043" y="1156"/>
                  </a:lnTo>
                  <a:lnTo>
                    <a:pt x="1043" y="1157"/>
                  </a:lnTo>
                  <a:lnTo>
                    <a:pt x="1041" y="1156"/>
                  </a:lnTo>
                  <a:lnTo>
                    <a:pt x="1041" y="1157"/>
                  </a:lnTo>
                  <a:lnTo>
                    <a:pt x="1043" y="1160"/>
                  </a:lnTo>
                  <a:lnTo>
                    <a:pt x="1045" y="1159"/>
                  </a:lnTo>
                  <a:lnTo>
                    <a:pt x="1047" y="1160"/>
                  </a:lnTo>
                  <a:lnTo>
                    <a:pt x="1049" y="1156"/>
                  </a:lnTo>
                  <a:lnTo>
                    <a:pt x="1048" y="1154"/>
                  </a:lnTo>
                  <a:lnTo>
                    <a:pt x="1047" y="1151"/>
                  </a:lnTo>
                  <a:close/>
                  <a:moveTo>
                    <a:pt x="1048" y="1143"/>
                  </a:moveTo>
                  <a:lnTo>
                    <a:pt x="1048" y="1144"/>
                  </a:lnTo>
                  <a:lnTo>
                    <a:pt x="1048" y="1145"/>
                  </a:lnTo>
                  <a:lnTo>
                    <a:pt x="1047" y="1146"/>
                  </a:lnTo>
                  <a:lnTo>
                    <a:pt x="1048" y="1147"/>
                  </a:lnTo>
                  <a:lnTo>
                    <a:pt x="1048" y="1149"/>
                  </a:lnTo>
                  <a:lnTo>
                    <a:pt x="1049" y="1150"/>
                  </a:lnTo>
                  <a:lnTo>
                    <a:pt x="1051" y="1150"/>
                  </a:lnTo>
                  <a:lnTo>
                    <a:pt x="1050" y="1144"/>
                  </a:lnTo>
                  <a:lnTo>
                    <a:pt x="1048" y="1143"/>
                  </a:lnTo>
                  <a:close/>
                  <a:moveTo>
                    <a:pt x="374" y="140"/>
                  </a:moveTo>
                  <a:lnTo>
                    <a:pt x="374" y="140"/>
                  </a:lnTo>
                  <a:lnTo>
                    <a:pt x="374" y="137"/>
                  </a:lnTo>
                  <a:lnTo>
                    <a:pt x="373" y="137"/>
                  </a:lnTo>
                  <a:lnTo>
                    <a:pt x="372" y="137"/>
                  </a:lnTo>
                  <a:lnTo>
                    <a:pt x="371" y="141"/>
                  </a:lnTo>
                  <a:lnTo>
                    <a:pt x="372" y="142"/>
                  </a:lnTo>
                  <a:lnTo>
                    <a:pt x="374" y="140"/>
                  </a:lnTo>
                  <a:close/>
                  <a:moveTo>
                    <a:pt x="353" y="167"/>
                  </a:moveTo>
                  <a:lnTo>
                    <a:pt x="355" y="167"/>
                  </a:lnTo>
                  <a:lnTo>
                    <a:pt x="356" y="166"/>
                  </a:lnTo>
                  <a:lnTo>
                    <a:pt x="356" y="165"/>
                  </a:lnTo>
                  <a:lnTo>
                    <a:pt x="355" y="163"/>
                  </a:lnTo>
                  <a:lnTo>
                    <a:pt x="354" y="162"/>
                  </a:lnTo>
                  <a:lnTo>
                    <a:pt x="353" y="162"/>
                  </a:lnTo>
                  <a:lnTo>
                    <a:pt x="353" y="162"/>
                  </a:lnTo>
                  <a:lnTo>
                    <a:pt x="352" y="164"/>
                  </a:lnTo>
                  <a:lnTo>
                    <a:pt x="353" y="165"/>
                  </a:lnTo>
                  <a:lnTo>
                    <a:pt x="353" y="167"/>
                  </a:lnTo>
                  <a:close/>
                  <a:moveTo>
                    <a:pt x="75" y="340"/>
                  </a:moveTo>
                  <a:lnTo>
                    <a:pt x="77" y="338"/>
                  </a:lnTo>
                  <a:lnTo>
                    <a:pt x="78" y="335"/>
                  </a:lnTo>
                  <a:lnTo>
                    <a:pt x="77" y="334"/>
                  </a:lnTo>
                  <a:lnTo>
                    <a:pt x="75" y="336"/>
                  </a:lnTo>
                  <a:lnTo>
                    <a:pt x="73" y="339"/>
                  </a:lnTo>
                  <a:lnTo>
                    <a:pt x="73" y="340"/>
                  </a:lnTo>
                  <a:lnTo>
                    <a:pt x="75" y="340"/>
                  </a:lnTo>
                  <a:close/>
                  <a:moveTo>
                    <a:pt x="7" y="508"/>
                  </a:moveTo>
                  <a:lnTo>
                    <a:pt x="7" y="506"/>
                  </a:lnTo>
                  <a:lnTo>
                    <a:pt x="6" y="503"/>
                  </a:lnTo>
                  <a:lnTo>
                    <a:pt x="2" y="493"/>
                  </a:lnTo>
                  <a:lnTo>
                    <a:pt x="1" y="494"/>
                  </a:lnTo>
                  <a:lnTo>
                    <a:pt x="0" y="495"/>
                  </a:lnTo>
                  <a:lnTo>
                    <a:pt x="2" y="502"/>
                  </a:lnTo>
                  <a:lnTo>
                    <a:pt x="7" y="513"/>
                  </a:lnTo>
                  <a:lnTo>
                    <a:pt x="9" y="512"/>
                  </a:lnTo>
                  <a:lnTo>
                    <a:pt x="7" y="508"/>
                  </a:lnTo>
                  <a:close/>
                  <a:moveTo>
                    <a:pt x="524" y="55"/>
                  </a:moveTo>
                  <a:lnTo>
                    <a:pt x="530" y="53"/>
                  </a:lnTo>
                  <a:lnTo>
                    <a:pt x="536" y="55"/>
                  </a:lnTo>
                  <a:lnTo>
                    <a:pt x="539" y="55"/>
                  </a:lnTo>
                  <a:lnTo>
                    <a:pt x="539" y="53"/>
                  </a:lnTo>
                  <a:lnTo>
                    <a:pt x="538" y="52"/>
                  </a:lnTo>
                  <a:lnTo>
                    <a:pt x="537" y="51"/>
                  </a:lnTo>
                  <a:lnTo>
                    <a:pt x="535" y="50"/>
                  </a:lnTo>
                  <a:lnTo>
                    <a:pt x="533" y="47"/>
                  </a:lnTo>
                  <a:lnTo>
                    <a:pt x="532" y="45"/>
                  </a:lnTo>
                  <a:lnTo>
                    <a:pt x="531" y="42"/>
                  </a:lnTo>
                  <a:lnTo>
                    <a:pt x="531" y="39"/>
                  </a:lnTo>
                  <a:lnTo>
                    <a:pt x="529" y="39"/>
                  </a:lnTo>
                  <a:lnTo>
                    <a:pt x="528" y="41"/>
                  </a:lnTo>
                  <a:lnTo>
                    <a:pt x="525" y="44"/>
                  </a:lnTo>
                  <a:lnTo>
                    <a:pt x="526" y="46"/>
                  </a:lnTo>
                  <a:lnTo>
                    <a:pt x="526" y="50"/>
                  </a:lnTo>
                  <a:lnTo>
                    <a:pt x="525" y="51"/>
                  </a:lnTo>
                  <a:lnTo>
                    <a:pt x="522" y="50"/>
                  </a:lnTo>
                  <a:lnTo>
                    <a:pt x="522" y="54"/>
                  </a:lnTo>
                  <a:lnTo>
                    <a:pt x="523" y="55"/>
                  </a:lnTo>
                  <a:lnTo>
                    <a:pt x="524" y="55"/>
                  </a:lnTo>
                  <a:close/>
                  <a:moveTo>
                    <a:pt x="1238" y="586"/>
                  </a:moveTo>
                  <a:lnTo>
                    <a:pt x="1234" y="579"/>
                  </a:lnTo>
                  <a:lnTo>
                    <a:pt x="1233" y="574"/>
                  </a:lnTo>
                  <a:lnTo>
                    <a:pt x="1232" y="570"/>
                  </a:lnTo>
                  <a:lnTo>
                    <a:pt x="1226" y="558"/>
                  </a:lnTo>
                  <a:lnTo>
                    <a:pt x="1224" y="550"/>
                  </a:lnTo>
                  <a:lnTo>
                    <a:pt x="1226" y="543"/>
                  </a:lnTo>
                  <a:lnTo>
                    <a:pt x="1223" y="519"/>
                  </a:lnTo>
                  <a:lnTo>
                    <a:pt x="1226" y="508"/>
                  </a:lnTo>
                  <a:lnTo>
                    <a:pt x="1224" y="507"/>
                  </a:lnTo>
                  <a:lnTo>
                    <a:pt x="1221" y="506"/>
                  </a:lnTo>
                  <a:lnTo>
                    <a:pt x="1220" y="503"/>
                  </a:lnTo>
                  <a:lnTo>
                    <a:pt x="1218" y="499"/>
                  </a:lnTo>
                  <a:lnTo>
                    <a:pt x="1218" y="491"/>
                  </a:lnTo>
                  <a:lnTo>
                    <a:pt x="1214" y="485"/>
                  </a:lnTo>
                  <a:lnTo>
                    <a:pt x="1210" y="483"/>
                  </a:lnTo>
                  <a:lnTo>
                    <a:pt x="1207" y="479"/>
                  </a:lnTo>
                  <a:lnTo>
                    <a:pt x="1205" y="475"/>
                  </a:lnTo>
                  <a:lnTo>
                    <a:pt x="1205" y="473"/>
                  </a:lnTo>
                  <a:lnTo>
                    <a:pt x="1204" y="469"/>
                  </a:lnTo>
                  <a:lnTo>
                    <a:pt x="1201" y="467"/>
                  </a:lnTo>
                  <a:lnTo>
                    <a:pt x="1199" y="466"/>
                  </a:lnTo>
                  <a:lnTo>
                    <a:pt x="1194" y="463"/>
                  </a:lnTo>
                  <a:lnTo>
                    <a:pt x="1192" y="459"/>
                  </a:lnTo>
                  <a:lnTo>
                    <a:pt x="1187" y="449"/>
                  </a:lnTo>
                  <a:lnTo>
                    <a:pt x="1185" y="447"/>
                  </a:lnTo>
                  <a:lnTo>
                    <a:pt x="1180" y="444"/>
                  </a:lnTo>
                  <a:lnTo>
                    <a:pt x="1177" y="444"/>
                  </a:lnTo>
                  <a:lnTo>
                    <a:pt x="1175" y="443"/>
                  </a:lnTo>
                  <a:lnTo>
                    <a:pt x="1167" y="437"/>
                  </a:lnTo>
                  <a:lnTo>
                    <a:pt x="1164" y="436"/>
                  </a:lnTo>
                  <a:lnTo>
                    <a:pt x="1162" y="433"/>
                  </a:lnTo>
                  <a:lnTo>
                    <a:pt x="1159" y="430"/>
                  </a:lnTo>
                  <a:lnTo>
                    <a:pt x="1158" y="427"/>
                  </a:lnTo>
                  <a:lnTo>
                    <a:pt x="1155" y="425"/>
                  </a:lnTo>
                  <a:lnTo>
                    <a:pt x="1153" y="416"/>
                  </a:lnTo>
                  <a:lnTo>
                    <a:pt x="1153" y="406"/>
                  </a:lnTo>
                  <a:lnTo>
                    <a:pt x="1152" y="396"/>
                  </a:lnTo>
                  <a:lnTo>
                    <a:pt x="1150" y="391"/>
                  </a:lnTo>
                  <a:lnTo>
                    <a:pt x="1148" y="389"/>
                  </a:lnTo>
                  <a:lnTo>
                    <a:pt x="1147" y="389"/>
                  </a:lnTo>
                  <a:lnTo>
                    <a:pt x="1146" y="393"/>
                  </a:lnTo>
                  <a:lnTo>
                    <a:pt x="1147" y="395"/>
                  </a:lnTo>
                  <a:lnTo>
                    <a:pt x="1145" y="395"/>
                  </a:lnTo>
                  <a:lnTo>
                    <a:pt x="1141" y="392"/>
                  </a:lnTo>
                  <a:lnTo>
                    <a:pt x="1136" y="389"/>
                  </a:lnTo>
                  <a:lnTo>
                    <a:pt x="1133" y="386"/>
                  </a:lnTo>
                  <a:lnTo>
                    <a:pt x="1131" y="382"/>
                  </a:lnTo>
                  <a:lnTo>
                    <a:pt x="1129" y="382"/>
                  </a:lnTo>
                  <a:lnTo>
                    <a:pt x="1128" y="383"/>
                  </a:lnTo>
                  <a:lnTo>
                    <a:pt x="1127" y="387"/>
                  </a:lnTo>
                  <a:lnTo>
                    <a:pt x="1129" y="394"/>
                  </a:lnTo>
                  <a:lnTo>
                    <a:pt x="1128" y="395"/>
                  </a:lnTo>
                  <a:lnTo>
                    <a:pt x="1127" y="393"/>
                  </a:lnTo>
                  <a:lnTo>
                    <a:pt x="1123" y="390"/>
                  </a:lnTo>
                  <a:lnTo>
                    <a:pt x="1122" y="391"/>
                  </a:lnTo>
                  <a:lnTo>
                    <a:pt x="1121" y="391"/>
                  </a:lnTo>
                  <a:lnTo>
                    <a:pt x="1118" y="387"/>
                  </a:lnTo>
                  <a:lnTo>
                    <a:pt x="1117" y="386"/>
                  </a:lnTo>
                  <a:lnTo>
                    <a:pt x="1115" y="378"/>
                  </a:lnTo>
                  <a:lnTo>
                    <a:pt x="1112" y="369"/>
                  </a:lnTo>
                  <a:lnTo>
                    <a:pt x="1112" y="363"/>
                  </a:lnTo>
                  <a:lnTo>
                    <a:pt x="1109" y="360"/>
                  </a:lnTo>
                  <a:lnTo>
                    <a:pt x="1107" y="354"/>
                  </a:lnTo>
                  <a:lnTo>
                    <a:pt x="1106" y="353"/>
                  </a:lnTo>
                  <a:lnTo>
                    <a:pt x="1105" y="348"/>
                  </a:lnTo>
                  <a:lnTo>
                    <a:pt x="1100" y="343"/>
                  </a:lnTo>
                  <a:lnTo>
                    <a:pt x="1096" y="340"/>
                  </a:lnTo>
                  <a:lnTo>
                    <a:pt x="1092" y="336"/>
                  </a:lnTo>
                  <a:lnTo>
                    <a:pt x="1089" y="331"/>
                  </a:lnTo>
                  <a:lnTo>
                    <a:pt x="1090" y="328"/>
                  </a:lnTo>
                  <a:lnTo>
                    <a:pt x="1093" y="328"/>
                  </a:lnTo>
                  <a:lnTo>
                    <a:pt x="1095" y="328"/>
                  </a:lnTo>
                  <a:lnTo>
                    <a:pt x="1093" y="324"/>
                  </a:lnTo>
                  <a:lnTo>
                    <a:pt x="1091" y="321"/>
                  </a:lnTo>
                  <a:lnTo>
                    <a:pt x="1087" y="317"/>
                  </a:lnTo>
                  <a:lnTo>
                    <a:pt x="1084" y="316"/>
                  </a:lnTo>
                  <a:lnTo>
                    <a:pt x="1079" y="315"/>
                  </a:lnTo>
                  <a:lnTo>
                    <a:pt x="1074" y="311"/>
                  </a:lnTo>
                  <a:lnTo>
                    <a:pt x="1071" y="309"/>
                  </a:lnTo>
                  <a:lnTo>
                    <a:pt x="1069" y="308"/>
                  </a:lnTo>
                  <a:lnTo>
                    <a:pt x="1065" y="308"/>
                  </a:lnTo>
                  <a:lnTo>
                    <a:pt x="1064" y="306"/>
                  </a:lnTo>
                  <a:lnTo>
                    <a:pt x="1060" y="305"/>
                  </a:lnTo>
                  <a:lnTo>
                    <a:pt x="1056" y="300"/>
                  </a:lnTo>
                  <a:lnTo>
                    <a:pt x="1053" y="295"/>
                  </a:lnTo>
                  <a:lnTo>
                    <a:pt x="1052" y="293"/>
                  </a:lnTo>
                  <a:lnTo>
                    <a:pt x="1051" y="292"/>
                  </a:lnTo>
                  <a:lnTo>
                    <a:pt x="1048" y="293"/>
                  </a:lnTo>
                  <a:lnTo>
                    <a:pt x="1046" y="293"/>
                  </a:lnTo>
                  <a:lnTo>
                    <a:pt x="1042" y="293"/>
                  </a:lnTo>
                  <a:lnTo>
                    <a:pt x="1040" y="291"/>
                  </a:lnTo>
                  <a:lnTo>
                    <a:pt x="1038" y="288"/>
                  </a:lnTo>
                  <a:lnTo>
                    <a:pt x="1032" y="288"/>
                  </a:lnTo>
                  <a:lnTo>
                    <a:pt x="1029" y="286"/>
                  </a:lnTo>
                  <a:lnTo>
                    <a:pt x="1025" y="285"/>
                  </a:lnTo>
                  <a:lnTo>
                    <a:pt x="1022" y="283"/>
                  </a:lnTo>
                  <a:lnTo>
                    <a:pt x="1019" y="279"/>
                  </a:lnTo>
                  <a:lnTo>
                    <a:pt x="1016" y="275"/>
                  </a:lnTo>
                  <a:lnTo>
                    <a:pt x="1017" y="269"/>
                  </a:lnTo>
                  <a:lnTo>
                    <a:pt x="1018" y="266"/>
                  </a:lnTo>
                  <a:lnTo>
                    <a:pt x="1014" y="265"/>
                  </a:lnTo>
                  <a:lnTo>
                    <a:pt x="1008" y="256"/>
                  </a:lnTo>
                  <a:lnTo>
                    <a:pt x="1008" y="254"/>
                  </a:lnTo>
                  <a:lnTo>
                    <a:pt x="1010" y="247"/>
                  </a:lnTo>
                  <a:lnTo>
                    <a:pt x="1011" y="236"/>
                  </a:lnTo>
                  <a:lnTo>
                    <a:pt x="1009" y="228"/>
                  </a:lnTo>
                  <a:lnTo>
                    <a:pt x="1004" y="219"/>
                  </a:lnTo>
                  <a:lnTo>
                    <a:pt x="1005" y="214"/>
                  </a:lnTo>
                  <a:lnTo>
                    <a:pt x="1002" y="214"/>
                  </a:lnTo>
                  <a:lnTo>
                    <a:pt x="1000" y="213"/>
                  </a:lnTo>
                  <a:lnTo>
                    <a:pt x="996" y="208"/>
                  </a:lnTo>
                  <a:lnTo>
                    <a:pt x="994" y="204"/>
                  </a:lnTo>
                  <a:lnTo>
                    <a:pt x="992" y="202"/>
                  </a:lnTo>
                  <a:lnTo>
                    <a:pt x="990" y="198"/>
                  </a:lnTo>
                  <a:lnTo>
                    <a:pt x="990" y="194"/>
                  </a:lnTo>
                  <a:lnTo>
                    <a:pt x="991" y="192"/>
                  </a:lnTo>
                  <a:lnTo>
                    <a:pt x="991" y="187"/>
                  </a:lnTo>
                  <a:lnTo>
                    <a:pt x="988" y="181"/>
                  </a:lnTo>
                  <a:lnTo>
                    <a:pt x="988" y="175"/>
                  </a:lnTo>
                  <a:lnTo>
                    <a:pt x="985" y="168"/>
                  </a:lnTo>
                  <a:lnTo>
                    <a:pt x="986" y="164"/>
                  </a:lnTo>
                  <a:lnTo>
                    <a:pt x="985" y="160"/>
                  </a:lnTo>
                  <a:lnTo>
                    <a:pt x="985" y="156"/>
                  </a:lnTo>
                  <a:lnTo>
                    <a:pt x="985" y="154"/>
                  </a:lnTo>
                  <a:lnTo>
                    <a:pt x="986" y="151"/>
                  </a:lnTo>
                  <a:lnTo>
                    <a:pt x="982" y="149"/>
                  </a:lnTo>
                  <a:lnTo>
                    <a:pt x="979" y="147"/>
                  </a:lnTo>
                  <a:lnTo>
                    <a:pt x="974" y="143"/>
                  </a:lnTo>
                  <a:lnTo>
                    <a:pt x="966" y="137"/>
                  </a:lnTo>
                  <a:lnTo>
                    <a:pt x="964" y="133"/>
                  </a:lnTo>
                  <a:lnTo>
                    <a:pt x="961" y="129"/>
                  </a:lnTo>
                  <a:lnTo>
                    <a:pt x="956" y="131"/>
                  </a:lnTo>
                  <a:lnTo>
                    <a:pt x="953" y="132"/>
                  </a:lnTo>
                  <a:lnTo>
                    <a:pt x="950" y="134"/>
                  </a:lnTo>
                  <a:lnTo>
                    <a:pt x="945" y="137"/>
                  </a:lnTo>
                  <a:lnTo>
                    <a:pt x="941" y="135"/>
                  </a:lnTo>
                  <a:lnTo>
                    <a:pt x="939" y="133"/>
                  </a:lnTo>
                  <a:lnTo>
                    <a:pt x="938" y="128"/>
                  </a:lnTo>
                  <a:lnTo>
                    <a:pt x="936" y="121"/>
                  </a:lnTo>
                  <a:lnTo>
                    <a:pt x="934" y="118"/>
                  </a:lnTo>
                  <a:lnTo>
                    <a:pt x="933" y="114"/>
                  </a:lnTo>
                  <a:lnTo>
                    <a:pt x="934" y="105"/>
                  </a:lnTo>
                  <a:lnTo>
                    <a:pt x="932" y="100"/>
                  </a:lnTo>
                  <a:lnTo>
                    <a:pt x="932" y="94"/>
                  </a:lnTo>
                  <a:lnTo>
                    <a:pt x="930" y="87"/>
                  </a:lnTo>
                  <a:lnTo>
                    <a:pt x="928" y="83"/>
                  </a:lnTo>
                  <a:lnTo>
                    <a:pt x="928" y="80"/>
                  </a:lnTo>
                  <a:lnTo>
                    <a:pt x="925" y="76"/>
                  </a:lnTo>
                  <a:lnTo>
                    <a:pt x="923" y="72"/>
                  </a:lnTo>
                  <a:lnTo>
                    <a:pt x="922" y="71"/>
                  </a:lnTo>
                  <a:lnTo>
                    <a:pt x="919" y="70"/>
                  </a:lnTo>
                  <a:lnTo>
                    <a:pt x="919" y="67"/>
                  </a:lnTo>
                  <a:lnTo>
                    <a:pt x="919" y="65"/>
                  </a:lnTo>
                  <a:lnTo>
                    <a:pt x="920" y="63"/>
                  </a:lnTo>
                  <a:lnTo>
                    <a:pt x="922" y="59"/>
                  </a:lnTo>
                  <a:lnTo>
                    <a:pt x="918" y="58"/>
                  </a:lnTo>
                  <a:lnTo>
                    <a:pt x="915" y="58"/>
                  </a:lnTo>
                  <a:lnTo>
                    <a:pt x="914" y="57"/>
                  </a:lnTo>
                  <a:lnTo>
                    <a:pt x="912" y="55"/>
                  </a:lnTo>
                  <a:lnTo>
                    <a:pt x="911" y="49"/>
                  </a:lnTo>
                  <a:lnTo>
                    <a:pt x="911" y="42"/>
                  </a:lnTo>
                  <a:lnTo>
                    <a:pt x="911" y="39"/>
                  </a:lnTo>
                  <a:lnTo>
                    <a:pt x="910" y="36"/>
                  </a:lnTo>
                  <a:lnTo>
                    <a:pt x="909" y="33"/>
                  </a:lnTo>
                  <a:lnTo>
                    <a:pt x="908" y="30"/>
                  </a:lnTo>
                  <a:lnTo>
                    <a:pt x="903" y="25"/>
                  </a:lnTo>
                  <a:lnTo>
                    <a:pt x="903" y="24"/>
                  </a:lnTo>
                  <a:lnTo>
                    <a:pt x="904" y="22"/>
                  </a:lnTo>
                  <a:lnTo>
                    <a:pt x="902" y="20"/>
                  </a:lnTo>
                  <a:lnTo>
                    <a:pt x="899" y="20"/>
                  </a:lnTo>
                  <a:lnTo>
                    <a:pt x="898" y="23"/>
                  </a:lnTo>
                  <a:lnTo>
                    <a:pt x="895" y="25"/>
                  </a:lnTo>
                  <a:lnTo>
                    <a:pt x="891" y="28"/>
                  </a:lnTo>
                  <a:lnTo>
                    <a:pt x="890" y="37"/>
                  </a:lnTo>
                  <a:lnTo>
                    <a:pt x="887" y="49"/>
                  </a:lnTo>
                  <a:lnTo>
                    <a:pt x="884" y="57"/>
                  </a:lnTo>
                  <a:lnTo>
                    <a:pt x="884" y="60"/>
                  </a:lnTo>
                  <a:lnTo>
                    <a:pt x="884" y="62"/>
                  </a:lnTo>
                  <a:lnTo>
                    <a:pt x="883" y="61"/>
                  </a:lnTo>
                  <a:lnTo>
                    <a:pt x="882" y="60"/>
                  </a:lnTo>
                  <a:lnTo>
                    <a:pt x="880" y="63"/>
                  </a:lnTo>
                  <a:lnTo>
                    <a:pt x="876" y="71"/>
                  </a:lnTo>
                  <a:lnTo>
                    <a:pt x="876" y="76"/>
                  </a:lnTo>
                  <a:lnTo>
                    <a:pt x="878" y="77"/>
                  </a:lnTo>
                  <a:lnTo>
                    <a:pt x="880" y="77"/>
                  </a:lnTo>
                  <a:lnTo>
                    <a:pt x="881" y="78"/>
                  </a:lnTo>
                  <a:lnTo>
                    <a:pt x="882" y="79"/>
                  </a:lnTo>
                  <a:lnTo>
                    <a:pt x="882" y="81"/>
                  </a:lnTo>
                  <a:lnTo>
                    <a:pt x="884" y="83"/>
                  </a:lnTo>
                  <a:lnTo>
                    <a:pt x="883" y="85"/>
                  </a:lnTo>
                  <a:lnTo>
                    <a:pt x="882" y="84"/>
                  </a:lnTo>
                  <a:lnTo>
                    <a:pt x="879" y="84"/>
                  </a:lnTo>
                  <a:lnTo>
                    <a:pt x="878" y="86"/>
                  </a:lnTo>
                  <a:lnTo>
                    <a:pt x="874" y="89"/>
                  </a:lnTo>
                  <a:lnTo>
                    <a:pt x="875" y="99"/>
                  </a:lnTo>
                  <a:lnTo>
                    <a:pt x="873" y="104"/>
                  </a:lnTo>
                  <a:lnTo>
                    <a:pt x="871" y="109"/>
                  </a:lnTo>
                  <a:lnTo>
                    <a:pt x="870" y="116"/>
                  </a:lnTo>
                  <a:lnTo>
                    <a:pt x="870" y="120"/>
                  </a:lnTo>
                  <a:lnTo>
                    <a:pt x="871" y="123"/>
                  </a:lnTo>
                  <a:lnTo>
                    <a:pt x="873" y="127"/>
                  </a:lnTo>
                  <a:lnTo>
                    <a:pt x="872" y="133"/>
                  </a:lnTo>
                  <a:lnTo>
                    <a:pt x="871" y="137"/>
                  </a:lnTo>
                  <a:lnTo>
                    <a:pt x="873" y="149"/>
                  </a:lnTo>
                  <a:lnTo>
                    <a:pt x="874" y="155"/>
                  </a:lnTo>
                  <a:lnTo>
                    <a:pt x="873" y="159"/>
                  </a:lnTo>
                  <a:lnTo>
                    <a:pt x="869" y="172"/>
                  </a:lnTo>
                  <a:lnTo>
                    <a:pt x="867" y="182"/>
                  </a:lnTo>
                  <a:lnTo>
                    <a:pt x="868" y="187"/>
                  </a:lnTo>
                  <a:lnTo>
                    <a:pt x="866" y="192"/>
                  </a:lnTo>
                  <a:lnTo>
                    <a:pt x="864" y="200"/>
                  </a:lnTo>
                  <a:lnTo>
                    <a:pt x="862" y="205"/>
                  </a:lnTo>
                  <a:lnTo>
                    <a:pt x="854" y="217"/>
                  </a:lnTo>
                  <a:lnTo>
                    <a:pt x="852" y="222"/>
                  </a:lnTo>
                  <a:lnTo>
                    <a:pt x="850" y="230"/>
                  </a:lnTo>
                  <a:lnTo>
                    <a:pt x="845" y="234"/>
                  </a:lnTo>
                  <a:lnTo>
                    <a:pt x="840" y="236"/>
                  </a:lnTo>
                  <a:lnTo>
                    <a:pt x="831" y="239"/>
                  </a:lnTo>
                  <a:lnTo>
                    <a:pt x="826" y="239"/>
                  </a:lnTo>
                  <a:lnTo>
                    <a:pt x="823" y="237"/>
                  </a:lnTo>
                  <a:lnTo>
                    <a:pt x="821" y="236"/>
                  </a:lnTo>
                  <a:lnTo>
                    <a:pt x="815" y="233"/>
                  </a:lnTo>
                  <a:lnTo>
                    <a:pt x="808" y="228"/>
                  </a:lnTo>
                  <a:lnTo>
                    <a:pt x="802" y="227"/>
                  </a:lnTo>
                  <a:lnTo>
                    <a:pt x="799" y="222"/>
                  </a:lnTo>
                  <a:lnTo>
                    <a:pt x="799" y="220"/>
                  </a:lnTo>
                  <a:lnTo>
                    <a:pt x="797" y="217"/>
                  </a:lnTo>
                  <a:lnTo>
                    <a:pt x="794" y="213"/>
                  </a:lnTo>
                  <a:lnTo>
                    <a:pt x="789" y="212"/>
                  </a:lnTo>
                  <a:lnTo>
                    <a:pt x="783" y="209"/>
                  </a:lnTo>
                  <a:lnTo>
                    <a:pt x="779" y="209"/>
                  </a:lnTo>
                  <a:lnTo>
                    <a:pt x="771" y="208"/>
                  </a:lnTo>
                  <a:lnTo>
                    <a:pt x="766" y="204"/>
                  </a:lnTo>
                  <a:lnTo>
                    <a:pt x="761" y="200"/>
                  </a:lnTo>
                  <a:lnTo>
                    <a:pt x="755" y="192"/>
                  </a:lnTo>
                  <a:lnTo>
                    <a:pt x="749" y="190"/>
                  </a:lnTo>
                  <a:lnTo>
                    <a:pt x="742" y="187"/>
                  </a:lnTo>
                  <a:lnTo>
                    <a:pt x="739" y="184"/>
                  </a:lnTo>
                  <a:lnTo>
                    <a:pt x="736" y="183"/>
                  </a:lnTo>
                  <a:lnTo>
                    <a:pt x="733" y="181"/>
                  </a:lnTo>
                  <a:lnTo>
                    <a:pt x="731" y="181"/>
                  </a:lnTo>
                  <a:lnTo>
                    <a:pt x="726" y="181"/>
                  </a:lnTo>
                  <a:lnTo>
                    <a:pt x="724" y="180"/>
                  </a:lnTo>
                  <a:lnTo>
                    <a:pt x="724" y="178"/>
                  </a:lnTo>
                  <a:lnTo>
                    <a:pt x="724" y="177"/>
                  </a:lnTo>
                  <a:lnTo>
                    <a:pt x="724" y="175"/>
                  </a:lnTo>
                  <a:lnTo>
                    <a:pt x="724" y="175"/>
                  </a:lnTo>
                  <a:lnTo>
                    <a:pt x="722" y="175"/>
                  </a:lnTo>
                  <a:lnTo>
                    <a:pt x="722" y="175"/>
                  </a:lnTo>
                  <a:lnTo>
                    <a:pt x="720" y="176"/>
                  </a:lnTo>
                  <a:lnTo>
                    <a:pt x="717" y="174"/>
                  </a:lnTo>
                  <a:lnTo>
                    <a:pt x="712" y="172"/>
                  </a:lnTo>
                  <a:lnTo>
                    <a:pt x="711" y="169"/>
                  </a:lnTo>
                  <a:lnTo>
                    <a:pt x="709" y="166"/>
                  </a:lnTo>
                  <a:lnTo>
                    <a:pt x="702" y="162"/>
                  </a:lnTo>
                  <a:lnTo>
                    <a:pt x="698" y="159"/>
                  </a:lnTo>
                  <a:lnTo>
                    <a:pt x="689" y="153"/>
                  </a:lnTo>
                  <a:lnTo>
                    <a:pt x="686" y="151"/>
                  </a:lnTo>
                  <a:lnTo>
                    <a:pt x="686" y="149"/>
                  </a:lnTo>
                  <a:lnTo>
                    <a:pt x="685" y="146"/>
                  </a:lnTo>
                  <a:lnTo>
                    <a:pt x="687" y="143"/>
                  </a:lnTo>
                  <a:lnTo>
                    <a:pt x="689" y="140"/>
                  </a:lnTo>
                  <a:lnTo>
                    <a:pt x="695" y="131"/>
                  </a:lnTo>
                  <a:lnTo>
                    <a:pt x="697" y="129"/>
                  </a:lnTo>
                  <a:lnTo>
                    <a:pt x="700" y="127"/>
                  </a:lnTo>
                  <a:lnTo>
                    <a:pt x="702" y="120"/>
                  </a:lnTo>
                  <a:lnTo>
                    <a:pt x="703" y="117"/>
                  </a:lnTo>
                  <a:lnTo>
                    <a:pt x="701" y="110"/>
                  </a:lnTo>
                  <a:lnTo>
                    <a:pt x="701" y="100"/>
                  </a:lnTo>
                  <a:lnTo>
                    <a:pt x="708" y="97"/>
                  </a:lnTo>
                  <a:lnTo>
                    <a:pt x="710" y="96"/>
                  </a:lnTo>
                  <a:lnTo>
                    <a:pt x="712" y="96"/>
                  </a:lnTo>
                  <a:lnTo>
                    <a:pt x="714" y="96"/>
                  </a:lnTo>
                  <a:lnTo>
                    <a:pt x="715" y="98"/>
                  </a:lnTo>
                  <a:lnTo>
                    <a:pt x="717" y="98"/>
                  </a:lnTo>
                  <a:lnTo>
                    <a:pt x="721" y="91"/>
                  </a:lnTo>
                  <a:lnTo>
                    <a:pt x="720" y="88"/>
                  </a:lnTo>
                  <a:lnTo>
                    <a:pt x="719" y="86"/>
                  </a:lnTo>
                  <a:lnTo>
                    <a:pt x="719" y="85"/>
                  </a:lnTo>
                  <a:lnTo>
                    <a:pt x="732" y="71"/>
                  </a:lnTo>
                  <a:lnTo>
                    <a:pt x="730" y="67"/>
                  </a:lnTo>
                  <a:lnTo>
                    <a:pt x="728" y="67"/>
                  </a:lnTo>
                  <a:lnTo>
                    <a:pt x="725" y="67"/>
                  </a:lnTo>
                  <a:lnTo>
                    <a:pt x="722" y="65"/>
                  </a:lnTo>
                  <a:lnTo>
                    <a:pt x="719" y="59"/>
                  </a:lnTo>
                  <a:lnTo>
                    <a:pt x="716" y="58"/>
                  </a:lnTo>
                  <a:lnTo>
                    <a:pt x="711" y="64"/>
                  </a:lnTo>
                  <a:lnTo>
                    <a:pt x="711" y="66"/>
                  </a:lnTo>
                  <a:lnTo>
                    <a:pt x="712" y="66"/>
                  </a:lnTo>
                  <a:lnTo>
                    <a:pt x="713" y="70"/>
                  </a:lnTo>
                  <a:lnTo>
                    <a:pt x="711" y="74"/>
                  </a:lnTo>
                  <a:lnTo>
                    <a:pt x="709" y="74"/>
                  </a:lnTo>
                  <a:lnTo>
                    <a:pt x="705" y="73"/>
                  </a:lnTo>
                  <a:lnTo>
                    <a:pt x="704" y="71"/>
                  </a:lnTo>
                  <a:lnTo>
                    <a:pt x="703" y="66"/>
                  </a:lnTo>
                  <a:lnTo>
                    <a:pt x="701" y="65"/>
                  </a:lnTo>
                  <a:lnTo>
                    <a:pt x="698" y="66"/>
                  </a:lnTo>
                  <a:lnTo>
                    <a:pt x="697" y="67"/>
                  </a:lnTo>
                  <a:lnTo>
                    <a:pt x="695" y="67"/>
                  </a:lnTo>
                  <a:lnTo>
                    <a:pt x="694" y="66"/>
                  </a:lnTo>
                  <a:lnTo>
                    <a:pt x="694" y="65"/>
                  </a:lnTo>
                  <a:lnTo>
                    <a:pt x="697" y="62"/>
                  </a:lnTo>
                  <a:lnTo>
                    <a:pt x="700" y="60"/>
                  </a:lnTo>
                  <a:lnTo>
                    <a:pt x="700" y="59"/>
                  </a:lnTo>
                  <a:lnTo>
                    <a:pt x="698" y="58"/>
                  </a:lnTo>
                  <a:lnTo>
                    <a:pt x="698" y="57"/>
                  </a:lnTo>
                  <a:lnTo>
                    <a:pt x="700" y="55"/>
                  </a:lnTo>
                  <a:lnTo>
                    <a:pt x="700" y="55"/>
                  </a:lnTo>
                  <a:lnTo>
                    <a:pt x="697" y="57"/>
                  </a:lnTo>
                  <a:lnTo>
                    <a:pt x="693" y="59"/>
                  </a:lnTo>
                  <a:lnTo>
                    <a:pt x="689" y="62"/>
                  </a:lnTo>
                  <a:lnTo>
                    <a:pt x="683" y="64"/>
                  </a:lnTo>
                  <a:lnTo>
                    <a:pt x="679" y="67"/>
                  </a:lnTo>
                  <a:lnTo>
                    <a:pt x="673" y="66"/>
                  </a:lnTo>
                  <a:lnTo>
                    <a:pt x="668" y="63"/>
                  </a:lnTo>
                  <a:lnTo>
                    <a:pt x="667" y="62"/>
                  </a:lnTo>
                  <a:lnTo>
                    <a:pt x="664" y="60"/>
                  </a:lnTo>
                  <a:lnTo>
                    <a:pt x="659" y="62"/>
                  </a:lnTo>
                  <a:lnTo>
                    <a:pt x="655" y="61"/>
                  </a:lnTo>
                  <a:lnTo>
                    <a:pt x="652" y="61"/>
                  </a:lnTo>
                  <a:lnTo>
                    <a:pt x="650" y="60"/>
                  </a:lnTo>
                  <a:lnTo>
                    <a:pt x="646" y="58"/>
                  </a:lnTo>
                  <a:lnTo>
                    <a:pt x="639" y="55"/>
                  </a:lnTo>
                  <a:lnTo>
                    <a:pt x="632" y="54"/>
                  </a:lnTo>
                  <a:lnTo>
                    <a:pt x="628" y="55"/>
                  </a:lnTo>
                  <a:lnTo>
                    <a:pt x="625" y="53"/>
                  </a:lnTo>
                  <a:lnTo>
                    <a:pt x="623" y="52"/>
                  </a:lnTo>
                  <a:lnTo>
                    <a:pt x="617" y="51"/>
                  </a:lnTo>
                  <a:lnTo>
                    <a:pt x="615" y="49"/>
                  </a:lnTo>
                  <a:lnTo>
                    <a:pt x="612" y="43"/>
                  </a:lnTo>
                  <a:lnTo>
                    <a:pt x="610" y="42"/>
                  </a:lnTo>
                  <a:lnTo>
                    <a:pt x="607" y="41"/>
                  </a:lnTo>
                  <a:lnTo>
                    <a:pt x="604" y="44"/>
                  </a:lnTo>
                  <a:lnTo>
                    <a:pt x="602" y="45"/>
                  </a:lnTo>
                  <a:lnTo>
                    <a:pt x="598" y="41"/>
                  </a:lnTo>
                  <a:lnTo>
                    <a:pt x="591" y="36"/>
                  </a:lnTo>
                  <a:lnTo>
                    <a:pt x="589" y="36"/>
                  </a:lnTo>
                  <a:lnTo>
                    <a:pt x="588" y="36"/>
                  </a:lnTo>
                  <a:lnTo>
                    <a:pt x="587" y="39"/>
                  </a:lnTo>
                  <a:lnTo>
                    <a:pt x="586" y="39"/>
                  </a:lnTo>
                  <a:lnTo>
                    <a:pt x="585" y="38"/>
                  </a:lnTo>
                  <a:lnTo>
                    <a:pt x="582" y="35"/>
                  </a:lnTo>
                  <a:lnTo>
                    <a:pt x="580" y="35"/>
                  </a:lnTo>
                  <a:lnTo>
                    <a:pt x="576" y="37"/>
                  </a:lnTo>
                  <a:lnTo>
                    <a:pt x="576" y="39"/>
                  </a:lnTo>
                  <a:lnTo>
                    <a:pt x="580" y="40"/>
                  </a:lnTo>
                  <a:lnTo>
                    <a:pt x="583" y="44"/>
                  </a:lnTo>
                  <a:lnTo>
                    <a:pt x="585" y="45"/>
                  </a:lnTo>
                  <a:lnTo>
                    <a:pt x="589" y="44"/>
                  </a:lnTo>
                  <a:lnTo>
                    <a:pt x="596" y="44"/>
                  </a:lnTo>
                  <a:lnTo>
                    <a:pt x="602" y="49"/>
                  </a:lnTo>
                  <a:lnTo>
                    <a:pt x="600" y="52"/>
                  </a:lnTo>
                  <a:lnTo>
                    <a:pt x="600" y="55"/>
                  </a:lnTo>
                  <a:lnTo>
                    <a:pt x="600" y="59"/>
                  </a:lnTo>
                  <a:lnTo>
                    <a:pt x="600" y="61"/>
                  </a:lnTo>
                  <a:lnTo>
                    <a:pt x="603" y="64"/>
                  </a:lnTo>
                  <a:lnTo>
                    <a:pt x="602" y="64"/>
                  </a:lnTo>
                  <a:lnTo>
                    <a:pt x="599" y="63"/>
                  </a:lnTo>
                  <a:lnTo>
                    <a:pt x="597" y="65"/>
                  </a:lnTo>
                  <a:lnTo>
                    <a:pt x="594" y="66"/>
                  </a:lnTo>
                  <a:lnTo>
                    <a:pt x="594" y="70"/>
                  </a:lnTo>
                  <a:lnTo>
                    <a:pt x="593" y="67"/>
                  </a:lnTo>
                  <a:lnTo>
                    <a:pt x="589" y="66"/>
                  </a:lnTo>
                  <a:lnTo>
                    <a:pt x="587" y="67"/>
                  </a:lnTo>
                  <a:lnTo>
                    <a:pt x="583" y="69"/>
                  </a:lnTo>
                  <a:lnTo>
                    <a:pt x="580" y="68"/>
                  </a:lnTo>
                  <a:lnTo>
                    <a:pt x="578" y="67"/>
                  </a:lnTo>
                  <a:lnTo>
                    <a:pt x="573" y="69"/>
                  </a:lnTo>
                  <a:lnTo>
                    <a:pt x="564" y="69"/>
                  </a:lnTo>
                  <a:lnTo>
                    <a:pt x="561" y="66"/>
                  </a:lnTo>
                  <a:lnTo>
                    <a:pt x="560" y="63"/>
                  </a:lnTo>
                  <a:lnTo>
                    <a:pt x="560" y="62"/>
                  </a:lnTo>
                  <a:lnTo>
                    <a:pt x="559" y="64"/>
                  </a:lnTo>
                  <a:lnTo>
                    <a:pt x="557" y="66"/>
                  </a:lnTo>
                  <a:lnTo>
                    <a:pt x="552" y="66"/>
                  </a:lnTo>
                  <a:lnTo>
                    <a:pt x="551" y="67"/>
                  </a:lnTo>
                  <a:lnTo>
                    <a:pt x="552" y="69"/>
                  </a:lnTo>
                  <a:lnTo>
                    <a:pt x="552" y="71"/>
                  </a:lnTo>
                  <a:lnTo>
                    <a:pt x="549" y="71"/>
                  </a:lnTo>
                  <a:lnTo>
                    <a:pt x="547" y="71"/>
                  </a:lnTo>
                  <a:lnTo>
                    <a:pt x="547" y="74"/>
                  </a:lnTo>
                  <a:lnTo>
                    <a:pt x="547" y="76"/>
                  </a:lnTo>
                  <a:lnTo>
                    <a:pt x="547" y="77"/>
                  </a:lnTo>
                  <a:lnTo>
                    <a:pt x="544" y="76"/>
                  </a:lnTo>
                  <a:lnTo>
                    <a:pt x="542" y="73"/>
                  </a:lnTo>
                  <a:lnTo>
                    <a:pt x="541" y="72"/>
                  </a:lnTo>
                  <a:lnTo>
                    <a:pt x="539" y="74"/>
                  </a:lnTo>
                  <a:lnTo>
                    <a:pt x="539" y="76"/>
                  </a:lnTo>
                  <a:lnTo>
                    <a:pt x="539" y="80"/>
                  </a:lnTo>
                  <a:lnTo>
                    <a:pt x="537" y="80"/>
                  </a:lnTo>
                  <a:lnTo>
                    <a:pt x="534" y="80"/>
                  </a:lnTo>
                  <a:lnTo>
                    <a:pt x="533" y="82"/>
                  </a:lnTo>
                  <a:lnTo>
                    <a:pt x="530" y="87"/>
                  </a:lnTo>
                  <a:lnTo>
                    <a:pt x="525" y="89"/>
                  </a:lnTo>
                  <a:lnTo>
                    <a:pt x="525" y="93"/>
                  </a:lnTo>
                  <a:lnTo>
                    <a:pt x="524" y="96"/>
                  </a:lnTo>
                  <a:lnTo>
                    <a:pt x="528" y="100"/>
                  </a:lnTo>
                  <a:lnTo>
                    <a:pt x="526" y="103"/>
                  </a:lnTo>
                  <a:lnTo>
                    <a:pt x="524" y="105"/>
                  </a:lnTo>
                  <a:lnTo>
                    <a:pt x="522" y="106"/>
                  </a:lnTo>
                  <a:lnTo>
                    <a:pt x="519" y="107"/>
                  </a:lnTo>
                  <a:lnTo>
                    <a:pt x="515" y="109"/>
                  </a:lnTo>
                  <a:lnTo>
                    <a:pt x="514" y="111"/>
                  </a:lnTo>
                  <a:lnTo>
                    <a:pt x="514" y="113"/>
                  </a:lnTo>
                  <a:lnTo>
                    <a:pt x="513" y="117"/>
                  </a:lnTo>
                  <a:lnTo>
                    <a:pt x="512" y="120"/>
                  </a:lnTo>
                  <a:lnTo>
                    <a:pt x="511" y="121"/>
                  </a:lnTo>
                  <a:lnTo>
                    <a:pt x="509" y="123"/>
                  </a:lnTo>
                  <a:lnTo>
                    <a:pt x="504" y="129"/>
                  </a:lnTo>
                  <a:lnTo>
                    <a:pt x="502" y="134"/>
                  </a:lnTo>
                  <a:lnTo>
                    <a:pt x="504" y="137"/>
                  </a:lnTo>
                  <a:lnTo>
                    <a:pt x="508" y="140"/>
                  </a:lnTo>
                  <a:lnTo>
                    <a:pt x="511" y="140"/>
                  </a:lnTo>
                  <a:lnTo>
                    <a:pt x="511" y="140"/>
                  </a:lnTo>
                  <a:lnTo>
                    <a:pt x="508" y="142"/>
                  </a:lnTo>
                  <a:lnTo>
                    <a:pt x="510" y="145"/>
                  </a:lnTo>
                  <a:lnTo>
                    <a:pt x="513" y="147"/>
                  </a:lnTo>
                  <a:lnTo>
                    <a:pt x="514" y="147"/>
                  </a:lnTo>
                  <a:lnTo>
                    <a:pt x="515" y="148"/>
                  </a:lnTo>
                  <a:lnTo>
                    <a:pt x="513" y="148"/>
                  </a:lnTo>
                  <a:lnTo>
                    <a:pt x="509" y="149"/>
                  </a:lnTo>
                  <a:lnTo>
                    <a:pt x="508" y="151"/>
                  </a:lnTo>
                  <a:lnTo>
                    <a:pt x="509" y="154"/>
                  </a:lnTo>
                  <a:lnTo>
                    <a:pt x="509" y="156"/>
                  </a:lnTo>
                  <a:lnTo>
                    <a:pt x="509" y="158"/>
                  </a:lnTo>
                  <a:lnTo>
                    <a:pt x="508" y="157"/>
                  </a:lnTo>
                  <a:lnTo>
                    <a:pt x="507" y="155"/>
                  </a:lnTo>
                  <a:lnTo>
                    <a:pt x="504" y="151"/>
                  </a:lnTo>
                  <a:lnTo>
                    <a:pt x="502" y="150"/>
                  </a:lnTo>
                  <a:lnTo>
                    <a:pt x="498" y="150"/>
                  </a:lnTo>
                  <a:lnTo>
                    <a:pt x="497" y="151"/>
                  </a:lnTo>
                  <a:lnTo>
                    <a:pt x="497" y="156"/>
                  </a:lnTo>
                  <a:lnTo>
                    <a:pt x="497" y="159"/>
                  </a:lnTo>
                  <a:lnTo>
                    <a:pt x="495" y="157"/>
                  </a:lnTo>
                  <a:lnTo>
                    <a:pt x="495" y="153"/>
                  </a:lnTo>
                  <a:lnTo>
                    <a:pt x="492" y="150"/>
                  </a:lnTo>
                  <a:lnTo>
                    <a:pt x="479" y="146"/>
                  </a:lnTo>
                  <a:lnTo>
                    <a:pt x="477" y="146"/>
                  </a:lnTo>
                  <a:lnTo>
                    <a:pt x="474" y="146"/>
                  </a:lnTo>
                  <a:lnTo>
                    <a:pt x="472" y="148"/>
                  </a:lnTo>
                  <a:lnTo>
                    <a:pt x="472" y="150"/>
                  </a:lnTo>
                  <a:lnTo>
                    <a:pt x="470" y="150"/>
                  </a:lnTo>
                  <a:lnTo>
                    <a:pt x="468" y="151"/>
                  </a:lnTo>
                  <a:lnTo>
                    <a:pt x="466" y="153"/>
                  </a:lnTo>
                  <a:lnTo>
                    <a:pt x="465" y="155"/>
                  </a:lnTo>
                  <a:lnTo>
                    <a:pt x="465" y="157"/>
                  </a:lnTo>
                  <a:lnTo>
                    <a:pt x="466" y="160"/>
                  </a:lnTo>
                  <a:lnTo>
                    <a:pt x="467" y="161"/>
                  </a:lnTo>
                  <a:lnTo>
                    <a:pt x="467" y="163"/>
                  </a:lnTo>
                  <a:lnTo>
                    <a:pt x="465" y="161"/>
                  </a:lnTo>
                  <a:lnTo>
                    <a:pt x="464" y="161"/>
                  </a:lnTo>
                  <a:lnTo>
                    <a:pt x="463" y="163"/>
                  </a:lnTo>
                  <a:lnTo>
                    <a:pt x="462" y="164"/>
                  </a:lnTo>
                  <a:lnTo>
                    <a:pt x="462" y="156"/>
                  </a:lnTo>
                  <a:lnTo>
                    <a:pt x="463" y="151"/>
                  </a:lnTo>
                  <a:lnTo>
                    <a:pt x="464" y="148"/>
                  </a:lnTo>
                  <a:lnTo>
                    <a:pt x="465" y="146"/>
                  </a:lnTo>
                  <a:lnTo>
                    <a:pt x="465" y="145"/>
                  </a:lnTo>
                  <a:lnTo>
                    <a:pt x="456" y="137"/>
                  </a:lnTo>
                  <a:lnTo>
                    <a:pt x="452" y="132"/>
                  </a:lnTo>
                  <a:lnTo>
                    <a:pt x="450" y="128"/>
                  </a:lnTo>
                  <a:lnTo>
                    <a:pt x="445" y="125"/>
                  </a:lnTo>
                  <a:lnTo>
                    <a:pt x="443" y="123"/>
                  </a:lnTo>
                  <a:lnTo>
                    <a:pt x="438" y="120"/>
                  </a:lnTo>
                  <a:lnTo>
                    <a:pt x="432" y="118"/>
                  </a:lnTo>
                  <a:lnTo>
                    <a:pt x="429" y="115"/>
                  </a:lnTo>
                  <a:lnTo>
                    <a:pt x="426" y="114"/>
                  </a:lnTo>
                  <a:lnTo>
                    <a:pt x="422" y="115"/>
                  </a:lnTo>
                  <a:lnTo>
                    <a:pt x="422" y="118"/>
                  </a:lnTo>
                  <a:lnTo>
                    <a:pt x="422" y="121"/>
                  </a:lnTo>
                  <a:lnTo>
                    <a:pt x="419" y="125"/>
                  </a:lnTo>
                  <a:lnTo>
                    <a:pt x="416" y="127"/>
                  </a:lnTo>
                  <a:lnTo>
                    <a:pt x="413" y="124"/>
                  </a:lnTo>
                  <a:lnTo>
                    <a:pt x="411" y="123"/>
                  </a:lnTo>
                  <a:lnTo>
                    <a:pt x="409" y="124"/>
                  </a:lnTo>
                  <a:lnTo>
                    <a:pt x="407" y="126"/>
                  </a:lnTo>
                  <a:lnTo>
                    <a:pt x="406" y="128"/>
                  </a:lnTo>
                  <a:lnTo>
                    <a:pt x="405" y="126"/>
                  </a:lnTo>
                  <a:lnTo>
                    <a:pt x="404" y="122"/>
                  </a:lnTo>
                  <a:lnTo>
                    <a:pt x="403" y="121"/>
                  </a:lnTo>
                  <a:lnTo>
                    <a:pt x="400" y="121"/>
                  </a:lnTo>
                  <a:lnTo>
                    <a:pt x="400" y="124"/>
                  </a:lnTo>
                  <a:lnTo>
                    <a:pt x="402" y="126"/>
                  </a:lnTo>
                  <a:lnTo>
                    <a:pt x="402" y="128"/>
                  </a:lnTo>
                  <a:lnTo>
                    <a:pt x="400" y="129"/>
                  </a:lnTo>
                  <a:lnTo>
                    <a:pt x="400" y="131"/>
                  </a:lnTo>
                  <a:lnTo>
                    <a:pt x="399" y="134"/>
                  </a:lnTo>
                  <a:lnTo>
                    <a:pt x="399" y="138"/>
                  </a:lnTo>
                  <a:lnTo>
                    <a:pt x="397" y="139"/>
                  </a:lnTo>
                  <a:lnTo>
                    <a:pt x="395" y="141"/>
                  </a:lnTo>
                  <a:lnTo>
                    <a:pt x="394" y="141"/>
                  </a:lnTo>
                  <a:lnTo>
                    <a:pt x="394" y="139"/>
                  </a:lnTo>
                  <a:lnTo>
                    <a:pt x="393" y="137"/>
                  </a:lnTo>
                  <a:lnTo>
                    <a:pt x="391" y="136"/>
                  </a:lnTo>
                  <a:lnTo>
                    <a:pt x="390" y="138"/>
                  </a:lnTo>
                  <a:lnTo>
                    <a:pt x="389" y="139"/>
                  </a:lnTo>
                  <a:lnTo>
                    <a:pt x="388" y="139"/>
                  </a:lnTo>
                  <a:lnTo>
                    <a:pt x="389" y="137"/>
                  </a:lnTo>
                  <a:lnTo>
                    <a:pt x="389" y="134"/>
                  </a:lnTo>
                  <a:lnTo>
                    <a:pt x="390" y="131"/>
                  </a:lnTo>
                  <a:lnTo>
                    <a:pt x="387" y="130"/>
                  </a:lnTo>
                  <a:lnTo>
                    <a:pt x="387" y="130"/>
                  </a:lnTo>
                  <a:lnTo>
                    <a:pt x="387" y="134"/>
                  </a:lnTo>
                  <a:lnTo>
                    <a:pt x="386" y="137"/>
                  </a:lnTo>
                  <a:lnTo>
                    <a:pt x="383" y="138"/>
                  </a:lnTo>
                  <a:lnTo>
                    <a:pt x="382" y="140"/>
                  </a:lnTo>
                  <a:lnTo>
                    <a:pt x="379" y="140"/>
                  </a:lnTo>
                  <a:lnTo>
                    <a:pt x="377" y="140"/>
                  </a:lnTo>
                  <a:lnTo>
                    <a:pt x="376" y="142"/>
                  </a:lnTo>
                  <a:lnTo>
                    <a:pt x="374" y="145"/>
                  </a:lnTo>
                  <a:lnTo>
                    <a:pt x="374" y="147"/>
                  </a:lnTo>
                  <a:lnTo>
                    <a:pt x="376" y="150"/>
                  </a:lnTo>
                  <a:lnTo>
                    <a:pt x="376" y="151"/>
                  </a:lnTo>
                  <a:lnTo>
                    <a:pt x="380" y="154"/>
                  </a:lnTo>
                  <a:lnTo>
                    <a:pt x="380" y="156"/>
                  </a:lnTo>
                  <a:lnTo>
                    <a:pt x="379" y="157"/>
                  </a:lnTo>
                  <a:lnTo>
                    <a:pt x="377" y="157"/>
                  </a:lnTo>
                  <a:lnTo>
                    <a:pt x="374" y="155"/>
                  </a:lnTo>
                  <a:lnTo>
                    <a:pt x="370" y="154"/>
                  </a:lnTo>
                  <a:lnTo>
                    <a:pt x="369" y="154"/>
                  </a:lnTo>
                  <a:lnTo>
                    <a:pt x="369" y="154"/>
                  </a:lnTo>
                  <a:lnTo>
                    <a:pt x="369" y="156"/>
                  </a:lnTo>
                  <a:lnTo>
                    <a:pt x="368" y="157"/>
                  </a:lnTo>
                  <a:lnTo>
                    <a:pt x="366" y="157"/>
                  </a:lnTo>
                  <a:lnTo>
                    <a:pt x="363" y="159"/>
                  </a:lnTo>
                  <a:lnTo>
                    <a:pt x="364" y="161"/>
                  </a:lnTo>
                  <a:lnTo>
                    <a:pt x="364" y="162"/>
                  </a:lnTo>
                  <a:lnTo>
                    <a:pt x="365" y="163"/>
                  </a:lnTo>
                  <a:lnTo>
                    <a:pt x="369" y="164"/>
                  </a:lnTo>
                  <a:lnTo>
                    <a:pt x="370" y="163"/>
                  </a:lnTo>
                  <a:lnTo>
                    <a:pt x="371" y="165"/>
                  </a:lnTo>
                  <a:lnTo>
                    <a:pt x="370" y="167"/>
                  </a:lnTo>
                  <a:lnTo>
                    <a:pt x="369" y="168"/>
                  </a:lnTo>
                  <a:lnTo>
                    <a:pt x="367" y="166"/>
                  </a:lnTo>
                  <a:lnTo>
                    <a:pt x="360" y="162"/>
                  </a:lnTo>
                  <a:lnTo>
                    <a:pt x="359" y="162"/>
                  </a:lnTo>
                  <a:lnTo>
                    <a:pt x="358" y="163"/>
                  </a:lnTo>
                  <a:lnTo>
                    <a:pt x="358" y="165"/>
                  </a:lnTo>
                  <a:lnTo>
                    <a:pt x="357" y="167"/>
                  </a:lnTo>
                  <a:lnTo>
                    <a:pt x="355" y="169"/>
                  </a:lnTo>
                  <a:lnTo>
                    <a:pt x="353" y="168"/>
                  </a:lnTo>
                  <a:lnTo>
                    <a:pt x="351" y="169"/>
                  </a:lnTo>
                  <a:lnTo>
                    <a:pt x="350" y="173"/>
                  </a:lnTo>
                  <a:lnTo>
                    <a:pt x="349" y="177"/>
                  </a:lnTo>
                  <a:lnTo>
                    <a:pt x="352" y="180"/>
                  </a:lnTo>
                  <a:lnTo>
                    <a:pt x="353" y="184"/>
                  </a:lnTo>
                  <a:lnTo>
                    <a:pt x="356" y="180"/>
                  </a:lnTo>
                  <a:lnTo>
                    <a:pt x="357" y="179"/>
                  </a:lnTo>
                  <a:lnTo>
                    <a:pt x="357" y="181"/>
                  </a:lnTo>
                  <a:lnTo>
                    <a:pt x="356" y="182"/>
                  </a:lnTo>
                  <a:lnTo>
                    <a:pt x="355" y="186"/>
                  </a:lnTo>
                  <a:lnTo>
                    <a:pt x="355" y="188"/>
                  </a:lnTo>
                  <a:lnTo>
                    <a:pt x="353" y="189"/>
                  </a:lnTo>
                  <a:lnTo>
                    <a:pt x="351" y="188"/>
                  </a:lnTo>
                  <a:lnTo>
                    <a:pt x="350" y="189"/>
                  </a:lnTo>
                  <a:lnTo>
                    <a:pt x="349" y="191"/>
                  </a:lnTo>
                  <a:lnTo>
                    <a:pt x="350" y="194"/>
                  </a:lnTo>
                  <a:lnTo>
                    <a:pt x="352" y="195"/>
                  </a:lnTo>
                  <a:lnTo>
                    <a:pt x="355" y="195"/>
                  </a:lnTo>
                  <a:lnTo>
                    <a:pt x="358" y="195"/>
                  </a:lnTo>
                  <a:lnTo>
                    <a:pt x="361" y="197"/>
                  </a:lnTo>
                  <a:lnTo>
                    <a:pt x="361" y="197"/>
                  </a:lnTo>
                  <a:lnTo>
                    <a:pt x="359" y="197"/>
                  </a:lnTo>
                  <a:lnTo>
                    <a:pt x="353" y="197"/>
                  </a:lnTo>
                  <a:lnTo>
                    <a:pt x="352" y="197"/>
                  </a:lnTo>
                  <a:lnTo>
                    <a:pt x="347" y="197"/>
                  </a:lnTo>
                  <a:lnTo>
                    <a:pt x="343" y="195"/>
                  </a:lnTo>
                  <a:lnTo>
                    <a:pt x="341" y="193"/>
                  </a:lnTo>
                  <a:lnTo>
                    <a:pt x="339" y="193"/>
                  </a:lnTo>
                  <a:lnTo>
                    <a:pt x="336" y="194"/>
                  </a:lnTo>
                  <a:lnTo>
                    <a:pt x="335" y="196"/>
                  </a:lnTo>
                  <a:lnTo>
                    <a:pt x="333" y="197"/>
                  </a:lnTo>
                  <a:lnTo>
                    <a:pt x="330" y="191"/>
                  </a:lnTo>
                  <a:lnTo>
                    <a:pt x="327" y="191"/>
                  </a:lnTo>
                  <a:lnTo>
                    <a:pt x="325" y="192"/>
                  </a:lnTo>
                  <a:lnTo>
                    <a:pt x="327" y="195"/>
                  </a:lnTo>
                  <a:lnTo>
                    <a:pt x="326" y="198"/>
                  </a:lnTo>
                  <a:lnTo>
                    <a:pt x="325" y="200"/>
                  </a:lnTo>
                  <a:lnTo>
                    <a:pt x="323" y="200"/>
                  </a:lnTo>
                  <a:lnTo>
                    <a:pt x="322" y="200"/>
                  </a:lnTo>
                  <a:lnTo>
                    <a:pt x="323" y="202"/>
                  </a:lnTo>
                  <a:lnTo>
                    <a:pt x="325" y="206"/>
                  </a:lnTo>
                  <a:lnTo>
                    <a:pt x="328" y="208"/>
                  </a:lnTo>
                  <a:lnTo>
                    <a:pt x="330" y="210"/>
                  </a:lnTo>
                  <a:lnTo>
                    <a:pt x="331" y="213"/>
                  </a:lnTo>
                  <a:lnTo>
                    <a:pt x="333" y="212"/>
                  </a:lnTo>
                  <a:lnTo>
                    <a:pt x="334" y="214"/>
                  </a:lnTo>
                  <a:lnTo>
                    <a:pt x="333" y="216"/>
                  </a:lnTo>
                  <a:lnTo>
                    <a:pt x="333" y="220"/>
                  </a:lnTo>
                  <a:lnTo>
                    <a:pt x="331" y="220"/>
                  </a:lnTo>
                  <a:lnTo>
                    <a:pt x="330" y="220"/>
                  </a:lnTo>
                  <a:lnTo>
                    <a:pt x="327" y="217"/>
                  </a:lnTo>
                  <a:lnTo>
                    <a:pt x="326" y="217"/>
                  </a:lnTo>
                  <a:lnTo>
                    <a:pt x="325" y="217"/>
                  </a:lnTo>
                  <a:lnTo>
                    <a:pt x="325" y="219"/>
                  </a:lnTo>
                  <a:lnTo>
                    <a:pt x="326" y="224"/>
                  </a:lnTo>
                  <a:lnTo>
                    <a:pt x="324" y="230"/>
                  </a:lnTo>
                  <a:lnTo>
                    <a:pt x="325" y="231"/>
                  </a:lnTo>
                  <a:lnTo>
                    <a:pt x="324" y="233"/>
                  </a:lnTo>
                  <a:lnTo>
                    <a:pt x="323" y="232"/>
                  </a:lnTo>
                  <a:lnTo>
                    <a:pt x="322" y="230"/>
                  </a:lnTo>
                  <a:lnTo>
                    <a:pt x="319" y="226"/>
                  </a:lnTo>
                  <a:lnTo>
                    <a:pt x="315" y="217"/>
                  </a:lnTo>
                  <a:lnTo>
                    <a:pt x="311" y="212"/>
                  </a:lnTo>
                  <a:lnTo>
                    <a:pt x="309" y="208"/>
                  </a:lnTo>
                  <a:lnTo>
                    <a:pt x="306" y="198"/>
                  </a:lnTo>
                  <a:lnTo>
                    <a:pt x="305" y="198"/>
                  </a:lnTo>
                  <a:lnTo>
                    <a:pt x="303" y="202"/>
                  </a:lnTo>
                  <a:lnTo>
                    <a:pt x="300" y="207"/>
                  </a:lnTo>
                  <a:lnTo>
                    <a:pt x="298" y="209"/>
                  </a:lnTo>
                  <a:lnTo>
                    <a:pt x="295" y="212"/>
                  </a:lnTo>
                  <a:lnTo>
                    <a:pt x="292" y="214"/>
                  </a:lnTo>
                  <a:lnTo>
                    <a:pt x="290" y="215"/>
                  </a:lnTo>
                  <a:lnTo>
                    <a:pt x="287" y="218"/>
                  </a:lnTo>
                  <a:lnTo>
                    <a:pt x="284" y="220"/>
                  </a:lnTo>
                  <a:lnTo>
                    <a:pt x="281" y="227"/>
                  </a:lnTo>
                  <a:lnTo>
                    <a:pt x="281" y="230"/>
                  </a:lnTo>
                  <a:lnTo>
                    <a:pt x="281" y="234"/>
                  </a:lnTo>
                  <a:lnTo>
                    <a:pt x="283" y="239"/>
                  </a:lnTo>
                  <a:lnTo>
                    <a:pt x="284" y="247"/>
                  </a:lnTo>
                  <a:lnTo>
                    <a:pt x="286" y="248"/>
                  </a:lnTo>
                  <a:lnTo>
                    <a:pt x="288" y="249"/>
                  </a:lnTo>
                  <a:lnTo>
                    <a:pt x="288" y="252"/>
                  </a:lnTo>
                  <a:lnTo>
                    <a:pt x="285" y="254"/>
                  </a:lnTo>
                  <a:lnTo>
                    <a:pt x="277" y="261"/>
                  </a:lnTo>
                  <a:lnTo>
                    <a:pt x="272" y="263"/>
                  </a:lnTo>
                  <a:lnTo>
                    <a:pt x="270" y="265"/>
                  </a:lnTo>
                  <a:lnTo>
                    <a:pt x="268" y="269"/>
                  </a:lnTo>
                  <a:lnTo>
                    <a:pt x="266" y="274"/>
                  </a:lnTo>
                  <a:lnTo>
                    <a:pt x="264" y="277"/>
                  </a:lnTo>
                  <a:lnTo>
                    <a:pt x="261" y="283"/>
                  </a:lnTo>
                  <a:lnTo>
                    <a:pt x="256" y="290"/>
                  </a:lnTo>
                  <a:lnTo>
                    <a:pt x="252" y="296"/>
                  </a:lnTo>
                  <a:lnTo>
                    <a:pt x="246" y="299"/>
                  </a:lnTo>
                  <a:lnTo>
                    <a:pt x="243" y="301"/>
                  </a:lnTo>
                  <a:lnTo>
                    <a:pt x="229" y="307"/>
                  </a:lnTo>
                  <a:lnTo>
                    <a:pt x="222" y="309"/>
                  </a:lnTo>
                  <a:lnTo>
                    <a:pt x="209" y="311"/>
                  </a:lnTo>
                  <a:lnTo>
                    <a:pt x="203" y="313"/>
                  </a:lnTo>
                  <a:lnTo>
                    <a:pt x="196" y="313"/>
                  </a:lnTo>
                  <a:lnTo>
                    <a:pt x="188" y="312"/>
                  </a:lnTo>
                  <a:lnTo>
                    <a:pt x="178" y="321"/>
                  </a:lnTo>
                  <a:lnTo>
                    <a:pt x="169" y="323"/>
                  </a:lnTo>
                  <a:lnTo>
                    <a:pt x="161" y="324"/>
                  </a:lnTo>
                  <a:lnTo>
                    <a:pt x="158" y="326"/>
                  </a:lnTo>
                  <a:lnTo>
                    <a:pt x="150" y="330"/>
                  </a:lnTo>
                  <a:lnTo>
                    <a:pt x="146" y="333"/>
                  </a:lnTo>
                  <a:lnTo>
                    <a:pt x="137" y="335"/>
                  </a:lnTo>
                  <a:lnTo>
                    <a:pt x="133" y="335"/>
                  </a:lnTo>
                  <a:lnTo>
                    <a:pt x="129" y="333"/>
                  </a:lnTo>
                  <a:lnTo>
                    <a:pt x="124" y="334"/>
                  </a:lnTo>
                  <a:lnTo>
                    <a:pt x="119" y="333"/>
                  </a:lnTo>
                  <a:lnTo>
                    <a:pt x="116" y="333"/>
                  </a:lnTo>
                  <a:lnTo>
                    <a:pt x="112" y="335"/>
                  </a:lnTo>
                  <a:lnTo>
                    <a:pt x="94" y="345"/>
                  </a:lnTo>
                  <a:lnTo>
                    <a:pt x="91" y="348"/>
                  </a:lnTo>
                  <a:lnTo>
                    <a:pt x="87" y="353"/>
                  </a:lnTo>
                  <a:lnTo>
                    <a:pt x="82" y="356"/>
                  </a:lnTo>
                  <a:lnTo>
                    <a:pt x="78" y="360"/>
                  </a:lnTo>
                  <a:lnTo>
                    <a:pt x="68" y="365"/>
                  </a:lnTo>
                  <a:lnTo>
                    <a:pt x="59" y="369"/>
                  </a:lnTo>
                  <a:lnTo>
                    <a:pt x="55" y="371"/>
                  </a:lnTo>
                  <a:lnTo>
                    <a:pt x="51" y="375"/>
                  </a:lnTo>
                  <a:lnTo>
                    <a:pt x="46" y="386"/>
                  </a:lnTo>
                  <a:lnTo>
                    <a:pt x="45" y="388"/>
                  </a:lnTo>
                  <a:lnTo>
                    <a:pt x="42" y="391"/>
                  </a:lnTo>
                  <a:lnTo>
                    <a:pt x="39" y="392"/>
                  </a:lnTo>
                  <a:lnTo>
                    <a:pt x="37" y="393"/>
                  </a:lnTo>
                  <a:lnTo>
                    <a:pt x="38" y="387"/>
                  </a:lnTo>
                  <a:lnTo>
                    <a:pt x="36" y="383"/>
                  </a:lnTo>
                  <a:lnTo>
                    <a:pt x="37" y="374"/>
                  </a:lnTo>
                  <a:lnTo>
                    <a:pt x="37" y="371"/>
                  </a:lnTo>
                  <a:lnTo>
                    <a:pt x="34" y="373"/>
                  </a:lnTo>
                  <a:lnTo>
                    <a:pt x="32" y="375"/>
                  </a:lnTo>
                  <a:lnTo>
                    <a:pt x="27" y="388"/>
                  </a:lnTo>
                  <a:lnTo>
                    <a:pt x="23" y="398"/>
                  </a:lnTo>
                  <a:lnTo>
                    <a:pt x="26" y="404"/>
                  </a:lnTo>
                  <a:lnTo>
                    <a:pt x="27" y="407"/>
                  </a:lnTo>
                  <a:lnTo>
                    <a:pt x="27" y="411"/>
                  </a:lnTo>
                  <a:lnTo>
                    <a:pt x="26" y="416"/>
                  </a:lnTo>
                  <a:lnTo>
                    <a:pt x="26" y="419"/>
                  </a:lnTo>
                  <a:lnTo>
                    <a:pt x="26" y="423"/>
                  </a:lnTo>
                  <a:lnTo>
                    <a:pt x="20" y="434"/>
                  </a:lnTo>
                  <a:lnTo>
                    <a:pt x="18" y="439"/>
                  </a:lnTo>
                  <a:lnTo>
                    <a:pt x="15" y="447"/>
                  </a:lnTo>
                  <a:lnTo>
                    <a:pt x="15" y="451"/>
                  </a:lnTo>
                  <a:lnTo>
                    <a:pt x="15" y="457"/>
                  </a:lnTo>
                  <a:lnTo>
                    <a:pt x="18" y="463"/>
                  </a:lnTo>
                  <a:lnTo>
                    <a:pt x="20" y="466"/>
                  </a:lnTo>
                  <a:lnTo>
                    <a:pt x="23" y="475"/>
                  </a:lnTo>
                  <a:lnTo>
                    <a:pt x="27" y="482"/>
                  </a:lnTo>
                  <a:lnTo>
                    <a:pt x="33" y="495"/>
                  </a:lnTo>
                  <a:lnTo>
                    <a:pt x="40" y="505"/>
                  </a:lnTo>
                  <a:lnTo>
                    <a:pt x="40" y="508"/>
                  </a:lnTo>
                  <a:lnTo>
                    <a:pt x="39" y="514"/>
                  </a:lnTo>
                  <a:lnTo>
                    <a:pt x="40" y="519"/>
                  </a:lnTo>
                  <a:lnTo>
                    <a:pt x="38" y="521"/>
                  </a:lnTo>
                  <a:lnTo>
                    <a:pt x="36" y="523"/>
                  </a:lnTo>
                  <a:lnTo>
                    <a:pt x="33" y="521"/>
                  </a:lnTo>
                  <a:lnTo>
                    <a:pt x="31" y="518"/>
                  </a:lnTo>
                  <a:lnTo>
                    <a:pt x="29" y="510"/>
                  </a:lnTo>
                  <a:lnTo>
                    <a:pt x="29" y="510"/>
                  </a:lnTo>
                  <a:lnTo>
                    <a:pt x="27" y="513"/>
                  </a:lnTo>
                  <a:lnTo>
                    <a:pt x="26" y="515"/>
                  </a:lnTo>
                  <a:lnTo>
                    <a:pt x="25" y="514"/>
                  </a:lnTo>
                  <a:lnTo>
                    <a:pt x="24" y="513"/>
                  </a:lnTo>
                  <a:lnTo>
                    <a:pt x="24" y="512"/>
                  </a:lnTo>
                  <a:lnTo>
                    <a:pt x="24" y="510"/>
                  </a:lnTo>
                  <a:lnTo>
                    <a:pt x="25" y="503"/>
                  </a:lnTo>
                  <a:lnTo>
                    <a:pt x="21" y="501"/>
                  </a:lnTo>
                  <a:lnTo>
                    <a:pt x="19" y="497"/>
                  </a:lnTo>
                  <a:lnTo>
                    <a:pt x="16" y="496"/>
                  </a:lnTo>
                  <a:lnTo>
                    <a:pt x="15" y="497"/>
                  </a:lnTo>
                  <a:lnTo>
                    <a:pt x="15" y="500"/>
                  </a:lnTo>
                  <a:lnTo>
                    <a:pt x="18" y="506"/>
                  </a:lnTo>
                  <a:lnTo>
                    <a:pt x="21" y="513"/>
                  </a:lnTo>
                  <a:lnTo>
                    <a:pt x="25" y="517"/>
                  </a:lnTo>
                  <a:lnTo>
                    <a:pt x="26" y="518"/>
                  </a:lnTo>
                  <a:lnTo>
                    <a:pt x="29" y="521"/>
                  </a:lnTo>
                  <a:lnTo>
                    <a:pt x="28" y="526"/>
                  </a:lnTo>
                  <a:lnTo>
                    <a:pt x="26" y="529"/>
                  </a:lnTo>
                  <a:lnTo>
                    <a:pt x="25" y="530"/>
                  </a:lnTo>
                  <a:lnTo>
                    <a:pt x="20" y="529"/>
                  </a:lnTo>
                  <a:lnTo>
                    <a:pt x="20" y="524"/>
                  </a:lnTo>
                  <a:lnTo>
                    <a:pt x="16" y="516"/>
                  </a:lnTo>
                  <a:lnTo>
                    <a:pt x="15" y="513"/>
                  </a:lnTo>
                  <a:lnTo>
                    <a:pt x="13" y="512"/>
                  </a:lnTo>
                  <a:lnTo>
                    <a:pt x="13" y="514"/>
                  </a:lnTo>
                  <a:lnTo>
                    <a:pt x="13" y="516"/>
                  </a:lnTo>
                  <a:lnTo>
                    <a:pt x="13" y="518"/>
                  </a:lnTo>
                  <a:lnTo>
                    <a:pt x="12" y="518"/>
                  </a:lnTo>
                  <a:lnTo>
                    <a:pt x="10" y="516"/>
                  </a:lnTo>
                  <a:lnTo>
                    <a:pt x="9" y="515"/>
                  </a:lnTo>
                  <a:lnTo>
                    <a:pt x="9" y="516"/>
                  </a:lnTo>
                  <a:lnTo>
                    <a:pt x="10" y="518"/>
                  </a:lnTo>
                  <a:lnTo>
                    <a:pt x="13" y="524"/>
                  </a:lnTo>
                  <a:lnTo>
                    <a:pt x="25" y="538"/>
                  </a:lnTo>
                  <a:lnTo>
                    <a:pt x="34" y="555"/>
                  </a:lnTo>
                  <a:lnTo>
                    <a:pt x="36" y="562"/>
                  </a:lnTo>
                  <a:lnTo>
                    <a:pt x="37" y="577"/>
                  </a:lnTo>
                  <a:lnTo>
                    <a:pt x="38" y="581"/>
                  </a:lnTo>
                  <a:lnTo>
                    <a:pt x="44" y="588"/>
                  </a:lnTo>
                  <a:lnTo>
                    <a:pt x="49" y="597"/>
                  </a:lnTo>
                  <a:lnTo>
                    <a:pt x="51" y="600"/>
                  </a:lnTo>
                  <a:lnTo>
                    <a:pt x="51" y="604"/>
                  </a:lnTo>
                  <a:lnTo>
                    <a:pt x="53" y="607"/>
                  </a:lnTo>
                  <a:lnTo>
                    <a:pt x="59" y="617"/>
                  </a:lnTo>
                  <a:lnTo>
                    <a:pt x="62" y="627"/>
                  </a:lnTo>
                  <a:lnTo>
                    <a:pt x="63" y="631"/>
                  </a:lnTo>
                  <a:lnTo>
                    <a:pt x="62" y="637"/>
                  </a:lnTo>
                  <a:lnTo>
                    <a:pt x="63" y="649"/>
                  </a:lnTo>
                  <a:lnTo>
                    <a:pt x="64" y="655"/>
                  </a:lnTo>
                  <a:lnTo>
                    <a:pt x="66" y="666"/>
                  </a:lnTo>
                  <a:lnTo>
                    <a:pt x="69" y="675"/>
                  </a:lnTo>
                  <a:lnTo>
                    <a:pt x="73" y="681"/>
                  </a:lnTo>
                  <a:lnTo>
                    <a:pt x="78" y="692"/>
                  </a:lnTo>
                  <a:lnTo>
                    <a:pt x="85" y="707"/>
                  </a:lnTo>
                  <a:lnTo>
                    <a:pt x="86" y="713"/>
                  </a:lnTo>
                  <a:lnTo>
                    <a:pt x="86" y="732"/>
                  </a:lnTo>
                  <a:lnTo>
                    <a:pt x="85" y="738"/>
                  </a:lnTo>
                  <a:lnTo>
                    <a:pt x="84" y="739"/>
                  </a:lnTo>
                  <a:lnTo>
                    <a:pt x="83" y="742"/>
                  </a:lnTo>
                  <a:lnTo>
                    <a:pt x="84" y="754"/>
                  </a:lnTo>
                  <a:lnTo>
                    <a:pt x="84" y="760"/>
                  </a:lnTo>
                  <a:lnTo>
                    <a:pt x="82" y="767"/>
                  </a:lnTo>
                  <a:lnTo>
                    <a:pt x="79" y="773"/>
                  </a:lnTo>
                  <a:lnTo>
                    <a:pt x="75" y="777"/>
                  </a:lnTo>
                  <a:lnTo>
                    <a:pt x="69" y="777"/>
                  </a:lnTo>
                  <a:lnTo>
                    <a:pt x="67" y="774"/>
                  </a:lnTo>
                  <a:lnTo>
                    <a:pt x="64" y="772"/>
                  </a:lnTo>
                  <a:lnTo>
                    <a:pt x="63" y="783"/>
                  </a:lnTo>
                  <a:lnTo>
                    <a:pt x="63" y="792"/>
                  </a:lnTo>
                  <a:lnTo>
                    <a:pt x="64" y="795"/>
                  </a:lnTo>
                  <a:lnTo>
                    <a:pt x="64" y="799"/>
                  </a:lnTo>
                  <a:lnTo>
                    <a:pt x="67" y="802"/>
                  </a:lnTo>
                  <a:lnTo>
                    <a:pt x="70" y="801"/>
                  </a:lnTo>
                  <a:lnTo>
                    <a:pt x="72" y="801"/>
                  </a:lnTo>
                  <a:lnTo>
                    <a:pt x="81" y="805"/>
                  </a:lnTo>
                  <a:lnTo>
                    <a:pt x="86" y="809"/>
                  </a:lnTo>
                  <a:lnTo>
                    <a:pt x="94" y="819"/>
                  </a:lnTo>
                  <a:lnTo>
                    <a:pt x="101" y="822"/>
                  </a:lnTo>
                  <a:lnTo>
                    <a:pt x="110" y="826"/>
                  </a:lnTo>
                  <a:lnTo>
                    <a:pt x="120" y="828"/>
                  </a:lnTo>
                  <a:lnTo>
                    <a:pt x="129" y="828"/>
                  </a:lnTo>
                  <a:lnTo>
                    <a:pt x="142" y="830"/>
                  </a:lnTo>
                  <a:lnTo>
                    <a:pt x="145" y="830"/>
                  </a:lnTo>
                  <a:lnTo>
                    <a:pt x="151" y="828"/>
                  </a:lnTo>
                  <a:lnTo>
                    <a:pt x="155" y="827"/>
                  </a:lnTo>
                  <a:lnTo>
                    <a:pt x="159" y="826"/>
                  </a:lnTo>
                  <a:lnTo>
                    <a:pt x="170" y="817"/>
                  </a:lnTo>
                  <a:lnTo>
                    <a:pt x="182" y="807"/>
                  </a:lnTo>
                  <a:lnTo>
                    <a:pt x="188" y="807"/>
                  </a:lnTo>
                  <a:lnTo>
                    <a:pt x="193" y="806"/>
                  </a:lnTo>
                  <a:lnTo>
                    <a:pt x="199" y="803"/>
                  </a:lnTo>
                  <a:lnTo>
                    <a:pt x="205" y="794"/>
                  </a:lnTo>
                  <a:lnTo>
                    <a:pt x="207" y="791"/>
                  </a:lnTo>
                  <a:lnTo>
                    <a:pt x="212" y="789"/>
                  </a:lnTo>
                  <a:lnTo>
                    <a:pt x="222" y="787"/>
                  </a:lnTo>
                  <a:lnTo>
                    <a:pt x="229" y="789"/>
                  </a:lnTo>
                  <a:lnTo>
                    <a:pt x="232" y="787"/>
                  </a:lnTo>
                  <a:lnTo>
                    <a:pt x="241" y="785"/>
                  </a:lnTo>
                  <a:lnTo>
                    <a:pt x="259" y="784"/>
                  </a:lnTo>
                  <a:lnTo>
                    <a:pt x="268" y="785"/>
                  </a:lnTo>
                  <a:lnTo>
                    <a:pt x="275" y="784"/>
                  </a:lnTo>
                  <a:lnTo>
                    <a:pt x="279" y="785"/>
                  </a:lnTo>
                  <a:lnTo>
                    <a:pt x="281" y="790"/>
                  </a:lnTo>
                  <a:lnTo>
                    <a:pt x="300" y="785"/>
                  </a:lnTo>
                  <a:lnTo>
                    <a:pt x="306" y="785"/>
                  </a:lnTo>
                  <a:lnTo>
                    <a:pt x="309" y="786"/>
                  </a:lnTo>
                  <a:lnTo>
                    <a:pt x="314" y="789"/>
                  </a:lnTo>
                  <a:lnTo>
                    <a:pt x="318" y="786"/>
                  </a:lnTo>
                  <a:lnTo>
                    <a:pt x="323" y="787"/>
                  </a:lnTo>
                  <a:lnTo>
                    <a:pt x="327" y="784"/>
                  </a:lnTo>
                  <a:lnTo>
                    <a:pt x="333" y="775"/>
                  </a:lnTo>
                  <a:lnTo>
                    <a:pt x="336" y="770"/>
                  </a:lnTo>
                  <a:lnTo>
                    <a:pt x="341" y="758"/>
                  </a:lnTo>
                  <a:lnTo>
                    <a:pt x="345" y="754"/>
                  </a:lnTo>
                  <a:lnTo>
                    <a:pt x="349" y="752"/>
                  </a:lnTo>
                  <a:lnTo>
                    <a:pt x="353" y="751"/>
                  </a:lnTo>
                  <a:lnTo>
                    <a:pt x="361" y="749"/>
                  </a:lnTo>
                  <a:lnTo>
                    <a:pt x="376" y="740"/>
                  </a:lnTo>
                  <a:lnTo>
                    <a:pt x="382" y="737"/>
                  </a:lnTo>
                  <a:lnTo>
                    <a:pt x="385" y="735"/>
                  </a:lnTo>
                  <a:lnTo>
                    <a:pt x="396" y="728"/>
                  </a:lnTo>
                  <a:lnTo>
                    <a:pt x="403" y="727"/>
                  </a:lnTo>
                  <a:lnTo>
                    <a:pt x="422" y="729"/>
                  </a:lnTo>
                  <a:lnTo>
                    <a:pt x="432" y="728"/>
                  </a:lnTo>
                  <a:lnTo>
                    <a:pt x="439" y="727"/>
                  </a:lnTo>
                  <a:lnTo>
                    <a:pt x="450" y="723"/>
                  </a:lnTo>
                  <a:lnTo>
                    <a:pt x="462" y="720"/>
                  </a:lnTo>
                  <a:lnTo>
                    <a:pt x="476" y="713"/>
                  </a:lnTo>
                  <a:lnTo>
                    <a:pt x="488" y="707"/>
                  </a:lnTo>
                  <a:lnTo>
                    <a:pt x="495" y="705"/>
                  </a:lnTo>
                  <a:lnTo>
                    <a:pt x="507" y="704"/>
                  </a:lnTo>
                  <a:lnTo>
                    <a:pt x="524" y="702"/>
                  </a:lnTo>
                  <a:lnTo>
                    <a:pt x="544" y="704"/>
                  </a:lnTo>
                  <a:lnTo>
                    <a:pt x="549" y="702"/>
                  </a:lnTo>
                  <a:lnTo>
                    <a:pt x="552" y="701"/>
                  </a:lnTo>
                  <a:lnTo>
                    <a:pt x="555" y="700"/>
                  </a:lnTo>
                  <a:lnTo>
                    <a:pt x="560" y="701"/>
                  </a:lnTo>
                  <a:lnTo>
                    <a:pt x="563" y="702"/>
                  </a:lnTo>
                  <a:lnTo>
                    <a:pt x="572" y="707"/>
                  </a:lnTo>
                  <a:lnTo>
                    <a:pt x="588" y="718"/>
                  </a:lnTo>
                  <a:lnTo>
                    <a:pt x="591" y="718"/>
                  </a:lnTo>
                  <a:lnTo>
                    <a:pt x="601" y="716"/>
                  </a:lnTo>
                  <a:lnTo>
                    <a:pt x="604" y="716"/>
                  </a:lnTo>
                  <a:lnTo>
                    <a:pt x="618" y="725"/>
                  </a:lnTo>
                  <a:lnTo>
                    <a:pt x="624" y="725"/>
                  </a:lnTo>
                  <a:lnTo>
                    <a:pt x="628" y="725"/>
                  </a:lnTo>
                  <a:lnTo>
                    <a:pt x="632" y="725"/>
                  </a:lnTo>
                  <a:lnTo>
                    <a:pt x="635" y="727"/>
                  </a:lnTo>
                  <a:lnTo>
                    <a:pt x="640" y="732"/>
                  </a:lnTo>
                  <a:lnTo>
                    <a:pt x="649" y="737"/>
                  </a:lnTo>
                  <a:lnTo>
                    <a:pt x="650" y="742"/>
                  </a:lnTo>
                  <a:lnTo>
                    <a:pt x="649" y="744"/>
                  </a:lnTo>
                  <a:lnTo>
                    <a:pt x="647" y="744"/>
                  </a:lnTo>
                  <a:lnTo>
                    <a:pt x="645" y="744"/>
                  </a:lnTo>
                  <a:lnTo>
                    <a:pt x="647" y="753"/>
                  </a:lnTo>
                  <a:lnTo>
                    <a:pt x="651" y="759"/>
                  </a:lnTo>
                  <a:lnTo>
                    <a:pt x="661" y="760"/>
                  </a:lnTo>
                  <a:lnTo>
                    <a:pt x="664" y="763"/>
                  </a:lnTo>
                  <a:lnTo>
                    <a:pt x="666" y="765"/>
                  </a:lnTo>
                  <a:lnTo>
                    <a:pt x="668" y="770"/>
                  </a:lnTo>
                  <a:lnTo>
                    <a:pt x="669" y="776"/>
                  </a:lnTo>
                  <a:lnTo>
                    <a:pt x="674" y="782"/>
                  </a:lnTo>
                  <a:lnTo>
                    <a:pt x="678" y="787"/>
                  </a:lnTo>
                  <a:lnTo>
                    <a:pt x="679" y="789"/>
                  </a:lnTo>
                  <a:lnTo>
                    <a:pt x="681" y="795"/>
                  </a:lnTo>
                  <a:lnTo>
                    <a:pt x="682" y="797"/>
                  </a:lnTo>
                  <a:lnTo>
                    <a:pt x="684" y="804"/>
                  </a:lnTo>
                  <a:lnTo>
                    <a:pt x="686" y="811"/>
                  </a:lnTo>
                  <a:lnTo>
                    <a:pt x="686" y="812"/>
                  </a:lnTo>
                  <a:lnTo>
                    <a:pt x="684" y="812"/>
                  </a:lnTo>
                  <a:lnTo>
                    <a:pt x="681" y="810"/>
                  </a:lnTo>
                  <a:lnTo>
                    <a:pt x="679" y="807"/>
                  </a:lnTo>
                  <a:lnTo>
                    <a:pt x="678" y="808"/>
                  </a:lnTo>
                  <a:lnTo>
                    <a:pt x="676" y="809"/>
                  </a:lnTo>
                  <a:lnTo>
                    <a:pt x="676" y="811"/>
                  </a:lnTo>
                  <a:lnTo>
                    <a:pt x="678" y="811"/>
                  </a:lnTo>
                  <a:lnTo>
                    <a:pt x="679" y="811"/>
                  </a:lnTo>
                  <a:lnTo>
                    <a:pt x="682" y="814"/>
                  </a:lnTo>
                  <a:lnTo>
                    <a:pt x="685" y="816"/>
                  </a:lnTo>
                  <a:lnTo>
                    <a:pt x="687" y="818"/>
                  </a:lnTo>
                  <a:lnTo>
                    <a:pt x="692" y="825"/>
                  </a:lnTo>
                  <a:lnTo>
                    <a:pt x="694" y="823"/>
                  </a:lnTo>
                  <a:lnTo>
                    <a:pt x="697" y="822"/>
                  </a:lnTo>
                  <a:lnTo>
                    <a:pt x="700" y="825"/>
                  </a:lnTo>
                  <a:lnTo>
                    <a:pt x="702" y="826"/>
                  </a:lnTo>
                  <a:lnTo>
                    <a:pt x="703" y="825"/>
                  </a:lnTo>
                  <a:lnTo>
                    <a:pt x="702" y="818"/>
                  </a:lnTo>
                  <a:lnTo>
                    <a:pt x="700" y="817"/>
                  </a:lnTo>
                  <a:lnTo>
                    <a:pt x="700" y="814"/>
                  </a:lnTo>
                  <a:lnTo>
                    <a:pt x="702" y="812"/>
                  </a:lnTo>
                  <a:lnTo>
                    <a:pt x="702" y="811"/>
                  </a:lnTo>
                  <a:lnTo>
                    <a:pt x="706" y="806"/>
                  </a:lnTo>
                  <a:lnTo>
                    <a:pt x="716" y="791"/>
                  </a:lnTo>
                  <a:lnTo>
                    <a:pt x="719" y="789"/>
                  </a:lnTo>
                  <a:lnTo>
                    <a:pt x="722" y="786"/>
                  </a:lnTo>
                  <a:lnTo>
                    <a:pt x="726" y="784"/>
                  </a:lnTo>
                  <a:lnTo>
                    <a:pt x="731" y="781"/>
                  </a:lnTo>
                  <a:lnTo>
                    <a:pt x="734" y="779"/>
                  </a:lnTo>
                  <a:lnTo>
                    <a:pt x="738" y="779"/>
                  </a:lnTo>
                  <a:lnTo>
                    <a:pt x="741" y="776"/>
                  </a:lnTo>
                  <a:lnTo>
                    <a:pt x="744" y="769"/>
                  </a:lnTo>
                  <a:lnTo>
                    <a:pt x="747" y="760"/>
                  </a:lnTo>
                  <a:lnTo>
                    <a:pt x="750" y="757"/>
                  </a:lnTo>
                  <a:lnTo>
                    <a:pt x="754" y="753"/>
                  </a:lnTo>
                  <a:lnTo>
                    <a:pt x="758" y="747"/>
                  </a:lnTo>
                  <a:lnTo>
                    <a:pt x="757" y="743"/>
                  </a:lnTo>
                  <a:lnTo>
                    <a:pt x="757" y="738"/>
                  </a:lnTo>
                  <a:lnTo>
                    <a:pt x="760" y="742"/>
                  </a:lnTo>
                  <a:lnTo>
                    <a:pt x="761" y="745"/>
                  </a:lnTo>
                  <a:lnTo>
                    <a:pt x="764" y="757"/>
                  </a:lnTo>
                  <a:lnTo>
                    <a:pt x="761" y="759"/>
                  </a:lnTo>
                  <a:lnTo>
                    <a:pt x="760" y="761"/>
                  </a:lnTo>
                  <a:lnTo>
                    <a:pt x="760" y="765"/>
                  </a:lnTo>
                  <a:lnTo>
                    <a:pt x="761" y="770"/>
                  </a:lnTo>
                  <a:lnTo>
                    <a:pt x="762" y="774"/>
                  </a:lnTo>
                  <a:lnTo>
                    <a:pt x="757" y="779"/>
                  </a:lnTo>
                  <a:lnTo>
                    <a:pt x="754" y="785"/>
                  </a:lnTo>
                  <a:lnTo>
                    <a:pt x="749" y="796"/>
                  </a:lnTo>
                  <a:lnTo>
                    <a:pt x="748" y="799"/>
                  </a:lnTo>
                  <a:lnTo>
                    <a:pt x="747" y="804"/>
                  </a:lnTo>
                  <a:lnTo>
                    <a:pt x="748" y="807"/>
                  </a:lnTo>
                  <a:lnTo>
                    <a:pt x="749" y="812"/>
                  </a:lnTo>
                  <a:lnTo>
                    <a:pt x="747" y="818"/>
                  </a:lnTo>
                  <a:lnTo>
                    <a:pt x="745" y="823"/>
                  </a:lnTo>
                  <a:lnTo>
                    <a:pt x="743" y="823"/>
                  </a:lnTo>
                  <a:lnTo>
                    <a:pt x="741" y="823"/>
                  </a:lnTo>
                  <a:lnTo>
                    <a:pt x="738" y="824"/>
                  </a:lnTo>
                  <a:lnTo>
                    <a:pt x="734" y="823"/>
                  </a:lnTo>
                  <a:lnTo>
                    <a:pt x="730" y="836"/>
                  </a:lnTo>
                  <a:lnTo>
                    <a:pt x="733" y="836"/>
                  </a:lnTo>
                  <a:lnTo>
                    <a:pt x="734" y="836"/>
                  </a:lnTo>
                  <a:lnTo>
                    <a:pt x="738" y="836"/>
                  </a:lnTo>
                  <a:lnTo>
                    <a:pt x="742" y="833"/>
                  </a:lnTo>
                  <a:lnTo>
                    <a:pt x="747" y="831"/>
                  </a:lnTo>
                  <a:lnTo>
                    <a:pt x="750" y="832"/>
                  </a:lnTo>
                  <a:lnTo>
                    <a:pt x="755" y="832"/>
                  </a:lnTo>
                  <a:lnTo>
                    <a:pt x="760" y="817"/>
                  </a:lnTo>
                  <a:lnTo>
                    <a:pt x="761" y="806"/>
                  </a:lnTo>
                  <a:lnTo>
                    <a:pt x="765" y="802"/>
                  </a:lnTo>
                  <a:lnTo>
                    <a:pt x="765" y="799"/>
                  </a:lnTo>
                  <a:lnTo>
                    <a:pt x="766" y="796"/>
                  </a:lnTo>
                  <a:lnTo>
                    <a:pt x="769" y="801"/>
                  </a:lnTo>
                  <a:lnTo>
                    <a:pt x="772" y="806"/>
                  </a:lnTo>
                  <a:lnTo>
                    <a:pt x="777" y="814"/>
                  </a:lnTo>
                  <a:lnTo>
                    <a:pt x="778" y="818"/>
                  </a:lnTo>
                  <a:lnTo>
                    <a:pt x="779" y="828"/>
                  </a:lnTo>
                  <a:lnTo>
                    <a:pt x="776" y="839"/>
                  </a:lnTo>
                  <a:lnTo>
                    <a:pt x="774" y="842"/>
                  </a:lnTo>
                  <a:lnTo>
                    <a:pt x="772" y="845"/>
                  </a:lnTo>
                  <a:lnTo>
                    <a:pt x="769" y="849"/>
                  </a:lnTo>
                  <a:lnTo>
                    <a:pt x="776" y="850"/>
                  </a:lnTo>
                  <a:lnTo>
                    <a:pt x="780" y="850"/>
                  </a:lnTo>
                  <a:lnTo>
                    <a:pt x="786" y="847"/>
                  </a:lnTo>
                  <a:lnTo>
                    <a:pt x="787" y="847"/>
                  </a:lnTo>
                  <a:lnTo>
                    <a:pt x="791" y="847"/>
                  </a:lnTo>
                  <a:lnTo>
                    <a:pt x="792" y="845"/>
                  </a:lnTo>
                  <a:lnTo>
                    <a:pt x="795" y="843"/>
                  </a:lnTo>
                  <a:lnTo>
                    <a:pt x="797" y="841"/>
                  </a:lnTo>
                  <a:lnTo>
                    <a:pt x="800" y="839"/>
                  </a:lnTo>
                  <a:lnTo>
                    <a:pt x="803" y="841"/>
                  </a:lnTo>
                  <a:lnTo>
                    <a:pt x="804" y="841"/>
                  </a:lnTo>
                  <a:lnTo>
                    <a:pt x="804" y="842"/>
                  </a:lnTo>
                  <a:lnTo>
                    <a:pt x="803" y="845"/>
                  </a:lnTo>
                  <a:lnTo>
                    <a:pt x="803" y="849"/>
                  </a:lnTo>
                  <a:lnTo>
                    <a:pt x="801" y="848"/>
                  </a:lnTo>
                  <a:lnTo>
                    <a:pt x="800" y="846"/>
                  </a:lnTo>
                  <a:lnTo>
                    <a:pt x="797" y="847"/>
                  </a:lnTo>
                  <a:lnTo>
                    <a:pt x="796" y="849"/>
                  </a:lnTo>
                  <a:lnTo>
                    <a:pt x="793" y="848"/>
                  </a:lnTo>
                  <a:lnTo>
                    <a:pt x="794" y="850"/>
                  </a:lnTo>
                  <a:lnTo>
                    <a:pt x="796" y="852"/>
                  </a:lnTo>
                  <a:lnTo>
                    <a:pt x="802" y="858"/>
                  </a:lnTo>
                  <a:lnTo>
                    <a:pt x="808" y="864"/>
                  </a:lnTo>
                  <a:lnTo>
                    <a:pt x="811" y="868"/>
                  </a:lnTo>
                  <a:lnTo>
                    <a:pt x="817" y="878"/>
                  </a:lnTo>
                  <a:lnTo>
                    <a:pt x="820" y="889"/>
                  </a:lnTo>
                  <a:lnTo>
                    <a:pt x="820" y="892"/>
                  </a:lnTo>
                  <a:lnTo>
                    <a:pt x="818" y="898"/>
                  </a:lnTo>
                  <a:lnTo>
                    <a:pt x="817" y="904"/>
                  </a:lnTo>
                  <a:lnTo>
                    <a:pt x="817" y="907"/>
                  </a:lnTo>
                  <a:lnTo>
                    <a:pt x="818" y="911"/>
                  </a:lnTo>
                  <a:lnTo>
                    <a:pt x="821" y="915"/>
                  </a:lnTo>
                  <a:lnTo>
                    <a:pt x="831" y="926"/>
                  </a:lnTo>
                  <a:lnTo>
                    <a:pt x="836" y="936"/>
                  </a:lnTo>
                  <a:lnTo>
                    <a:pt x="844" y="941"/>
                  </a:lnTo>
                  <a:lnTo>
                    <a:pt x="856" y="943"/>
                  </a:lnTo>
                  <a:lnTo>
                    <a:pt x="862" y="946"/>
                  </a:lnTo>
                  <a:lnTo>
                    <a:pt x="868" y="954"/>
                  </a:lnTo>
                  <a:lnTo>
                    <a:pt x="870" y="954"/>
                  </a:lnTo>
                  <a:lnTo>
                    <a:pt x="873" y="955"/>
                  </a:lnTo>
                  <a:lnTo>
                    <a:pt x="877" y="950"/>
                  </a:lnTo>
                  <a:lnTo>
                    <a:pt x="883" y="951"/>
                  </a:lnTo>
                  <a:lnTo>
                    <a:pt x="891" y="955"/>
                  </a:lnTo>
                  <a:lnTo>
                    <a:pt x="896" y="954"/>
                  </a:lnTo>
                  <a:lnTo>
                    <a:pt x="899" y="955"/>
                  </a:lnTo>
                  <a:lnTo>
                    <a:pt x="904" y="957"/>
                  </a:lnTo>
                  <a:lnTo>
                    <a:pt x="911" y="962"/>
                  </a:lnTo>
                  <a:lnTo>
                    <a:pt x="919" y="965"/>
                  </a:lnTo>
                  <a:lnTo>
                    <a:pt x="923" y="968"/>
                  </a:lnTo>
                  <a:lnTo>
                    <a:pt x="927" y="969"/>
                  </a:lnTo>
                  <a:lnTo>
                    <a:pt x="933" y="972"/>
                  </a:lnTo>
                  <a:lnTo>
                    <a:pt x="937" y="970"/>
                  </a:lnTo>
                  <a:lnTo>
                    <a:pt x="941" y="967"/>
                  </a:lnTo>
                  <a:lnTo>
                    <a:pt x="950" y="957"/>
                  </a:lnTo>
                  <a:lnTo>
                    <a:pt x="956" y="953"/>
                  </a:lnTo>
                  <a:lnTo>
                    <a:pt x="960" y="951"/>
                  </a:lnTo>
                  <a:lnTo>
                    <a:pt x="963" y="951"/>
                  </a:lnTo>
                  <a:lnTo>
                    <a:pt x="967" y="948"/>
                  </a:lnTo>
                  <a:lnTo>
                    <a:pt x="964" y="946"/>
                  </a:lnTo>
                  <a:lnTo>
                    <a:pt x="962" y="946"/>
                  </a:lnTo>
                  <a:lnTo>
                    <a:pt x="958" y="945"/>
                  </a:lnTo>
                  <a:lnTo>
                    <a:pt x="961" y="944"/>
                  </a:lnTo>
                  <a:lnTo>
                    <a:pt x="962" y="943"/>
                  </a:lnTo>
                  <a:lnTo>
                    <a:pt x="974" y="936"/>
                  </a:lnTo>
                  <a:lnTo>
                    <a:pt x="977" y="938"/>
                  </a:lnTo>
                  <a:lnTo>
                    <a:pt x="978" y="940"/>
                  </a:lnTo>
                  <a:lnTo>
                    <a:pt x="980" y="943"/>
                  </a:lnTo>
                  <a:lnTo>
                    <a:pt x="979" y="948"/>
                  </a:lnTo>
                  <a:lnTo>
                    <a:pt x="977" y="949"/>
                  </a:lnTo>
                  <a:lnTo>
                    <a:pt x="974" y="953"/>
                  </a:lnTo>
                  <a:lnTo>
                    <a:pt x="970" y="953"/>
                  </a:lnTo>
                  <a:lnTo>
                    <a:pt x="968" y="953"/>
                  </a:lnTo>
                  <a:lnTo>
                    <a:pt x="972" y="957"/>
                  </a:lnTo>
                  <a:lnTo>
                    <a:pt x="975" y="959"/>
                  </a:lnTo>
                  <a:lnTo>
                    <a:pt x="983" y="954"/>
                  </a:lnTo>
                  <a:lnTo>
                    <a:pt x="985" y="951"/>
                  </a:lnTo>
                  <a:lnTo>
                    <a:pt x="986" y="949"/>
                  </a:lnTo>
                  <a:lnTo>
                    <a:pt x="988" y="948"/>
                  </a:lnTo>
                  <a:lnTo>
                    <a:pt x="991" y="949"/>
                  </a:lnTo>
                  <a:lnTo>
                    <a:pt x="993" y="952"/>
                  </a:lnTo>
                  <a:lnTo>
                    <a:pt x="993" y="955"/>
                  </a:lnTo>
                  <a:lnTo>
                    <a:pt x="991" y="956"/>
                  </a:lnTo>
                  <a:lnTo>
                    <a:pt x="990" y="958"/>
                  </a:lnTo>
                  <a:lnTo>
                    <a:pt x="989" y="961"/>
                  </a:lnTo>
                  <a:lnTo>
                    <a:pt x="993" y="963"/>
                  </a:lnTo>
                  <a:lnTo>
                    <a:pt x="996" y="965"/>
                  </a:lnTo>
                  <a:lnTo>
                    <a:pt x="998" y="965"/>
                  </a:lnTo>
                  <a:lnTo>
                    <a:pt x="1001" y="965"/>
                  </a:lnTo>
                  <a:lnTo>
                    <a:pt x="1003" y="970"/>
                  </a:lnTo>
                  <a:lnTo>
                    <a:pt x="1006" y="974"/>
                  </a:lnTo>
                  <a:lnTo>
                    <a:pt x="1008" y="973"/>
                  </a:lnTo>
                  <a:lnTo>
                    <a:pt x="1010" y="972"/>
                  </a:lnTo>
                  <a:lnTo>
                    <a:pt x="1012" y="973"/>
                  </a:lnTo>
                  <a:lnTo>
                    <a:pt x="1015" y="977"/>
                  </a:lnTo>
                  <a:lnTo>
                    <a:pt x="1018" y="981"/>
                  </a:lnTo>
                  <a:lnTo>
                    <a:pt x="1018" y="983"/>
                  </a:lnTo>
                  <a:lnTo>
                    <a:pt x="1019" y="984"/>
                  </a:lnTo>
                  <a:lnTo>
                    <a:pt x="1021" y="983"/>
                  </a:lnTo>
                  <a:lnTo>
                    <a:pt x="1022" y="981"/>
                  </a:lnTo>
                  <a:lnTo>
                    <a:pt x="1022" y="978"/>
                  </a:lnTo>
                  <a:lnTo>
                    <a:pt x="1021" y="972"/>
                  </a:lnTo>
                  <a:lnTo>
                    <a:pt x="1020" y="972"/>
                  </a:lnTo>
                  <a:lnTo>
                    <a:pt x="1018" y="974"/>
                  </a:lnTo>
                  <a:lnTo>
                    <a:pt x="1016" y="972"/>
                  </a:lnTo>
                  <a:lnTo>
                    <a:pt x="1014" y="970"/>
                  </a:lnTo>
                  <a:lnTo>
                    <a:pt x="1014" y="968"/>
                  </a:lnTo>
                  <a:lnTo>
                    <a:pt x="1016" y="967"/>
                  </a:lnTo>
                  <a:lnTo>
                    <a:pt x="1018" y="967"/>
                  </a:lnTo>
                  <a:lnTo>
                    <a:pt x="1021" y="967"/>
                  </a:lnTo>
                  <a:lnTo>
                    <a:pt x="1034" y="965"/>
                  </a:lnTo>
                  <a:lnTo>
                    <a:pt x="1050" y="948"/>
                  </a:lnTo>
                  <a:lnTo>
                    <a:pt x="1057" y="942"/>
                  </a:lnTo>
                  <a:lnTo>
                    <a:pt x="1065" y="937"/>
                  </a:lnTo>
                  <a:lnTo>
                    <a:pt x="1072" y="934"/>
                  </a:lnTo>
                  <a:lnTo>
                    <a:pt x="1076" y="933"/>
                  </a:lnTo>
                  <a:lnTo>
                    <a:pt x="1097" y="932"/>
                  </a:lnTo>
                  <a:lnTo>
                    <a:pt x="1108" y="932"/>
                  </a:lnTo>
                  <a:lnTo>
                    <a:pt x="1113" y="931"/>
                  </a:lnTo>
                  <a:lnTo>
                    <a:pt x="1116" y="929"/>
                  </a:lnTo>
                  <a:lnTo>
                    <a:pt x="1121" y="925"/>
                  </a:lnTo>
                  <a:lnTo>
                    <a:pt x="1123" y="922"/>
                  </a:lnTo>
                  <a:lnTo>
                    <a:pt x="1127" y="922"/>
                  </a:lnTo>
                  <a:lnTo>
                    <a:pt x="1128" y="918"/>
                  </a:lnTo>
                  <a:lnTo>
                    <a:pt x="1128" y="915"/>
                  </a:lnTo>
                  <a:lnTo>
                    <a:pt x="1129" y="911"/>
                  </a:lnTo>
                  <a:lnTo>
                    <a:pt x="1128" y="905"/>
                  </a:lnTo>
                  <a:lnTo>
                    <a:pt x="1128" y="896"/>
                  </a:lnTo>
                  <a:lnTo>
                    <a:pt x="1129" y="891"/>
                  </a:lnTo>
                  <a:lnTo>
                    <a:pt x="1131" y="885"/>
                  </a:lnTo>
                  <a:lnTo>
                    <a:pt x="1132" y="878"/>
                  </a:lnTo>
                  <a:lnTo>
                    <a:pt x="1133" y="868"/>
                  </a:lnTo>
                  <a:lnTo>
                    <a:pt x="1134" y="863"/>
                  </a:lnTo>
                  <a:lnTo>
                    <a:pt x="1135" y="858"/>
                  </a:lnTo>
                  <a:lnTo>
                    <a:pt x="1138" y="852"/>
                  </a:lnTo>
                  <a:lnTo>
                    <a:pt x="1140" y="848"/>
                  </a:lnTo>
                  <a:lnTo>
                    <a:pt x="1146" y="835"/>
                  </a:lnTo>
                  <a:lnTo>
                    <a:pt x="1149" y="833"/>
                  </a:lnTo>
                  <a:lnTo>
                    <a:pt x="1150" y="833"/>
                  </a:lnTo>
                  <a:lnTo>
                    <a:pt x="1151" y="833"/>
                  </a:lnTo>
                  <a:lnTo>
                    <a:pt x="1151" y="831"/>
                  </a:lnTo>
                  <a:lnTo>
                    <a:pt x="1150" y="831"/>
                  </a:lnTo>
                  <a:lnTo>
                    <a:pt x="1150" y="830"/>
                  </a:lnTo>
                  <a:lnTo>
                    <a:pt x="1150" y="828"/>
                  </a:lnTo>
                  <a:lnTo>
                    <a:pt x="1152" y="827"/>
                  </a:lnTo>
                  <a:lnTo>
                    <a:pt x="1153" y="827"/>
                  </a:lnTo>
                  <a:lnTo>
                    <a:pt x="1153" y="827"/>
                  </a:lnTo>
                  <a:lnTo>
                    <a:pt x="1153" y="826"/>
                  </a:lnTo>
                  <a:lnTo>
                    <a:pt x="1153" y="823"/>
                  </a:lnTo>
                  <a:lnTo>
                    <a:pt x="1154" y="817"/>
                  </a:lnTo>
                  <a:lnTo>
                    <a:pt x="1156" y="808"/>
                  </a:lnTo>
                  <a:lnTo>
                    <a:pt x="1157" y="804"/>
                  </a:lnTo>
                  <a:lnTo>
                    <a:pt x="1158" y="801"/>
                  </a:lnTo>
                  <a:lnTo>
                    <a:pt x="1162" y="796"/>
                  </a:lnTo>
                  <a:lnTo>
                    <a:pt x="1167" y="791"/>
                  </a:lnTo>
                  <a:lnTo>
                    <a:pt x="1166" y="790"/>
                  </a:lnTo>
                  <a:lnTo>
                    <a:pt x="1163" y="790"/>
                  </a:lnTo>
                  <a:lnTo>
                    <a:pt x="1164" y="789"/>
                  </a:lnTo>
                  <a:lnTo>
                    <a:pt x="1166" y="789"/>
                  </a:lnTo>
                  <a:lnTo>
                    <a:pt x="1167" y="789"/>
                  </a:lnTo>
                  <a:lnTo>
                    <a:pt x="1168" y="787"/>
                  </a:lnTo>
                  <a:lnTo>
                    <a:pt x="1168" y="784"/>
                  </a:lnTo>
                  <a:lnTo>
                    <a:pt x="1169" y="779"/>
                  </a:lnTo>
                  <a:lnTo>
                    <a:pt x="1169" y="774"/>
                  </a:lnTo>
                  <a:lnTo>
                    <a:pt x="1171" y="773"/>
                  </a:lnTo>
                  <a:lnTo>
                    <a:pt x="1173" y="773"/>
                  </a:lnTo>
                  <a:lnTo>
                    <a:pt x="1174" y="768"/>
                  </a:lnTo>
                  <a:lnTo>
                    <a:pt x="1174" y="766"/>
                  </a:lnTo>
                  <a:lnTo>
                    <a:pt x="1175" y="764"/>
                  </a:lnTo>
                  <a:lnTo>
                    <a:pt x="1178" y="761"/>
                  </a:lnTo>
                  <a:lnTo>
                    <a:pt x="1180" y="757"/>
                  </a:lnTo>
                  <a:lnTo>
                    <a:pt x="1184" y="750"/>
                  </a:lnTo>
                  <a:lnTo>
                    <a:pt x="1189" y="747"/>
                  </a:lnTo>
                  <a:lnTo>
                    <a:pt x="1195" y="744"/>
                  </a:lnTo>
                  <a:lnTo>
                    <a:pt x="1196" y="743"/>
                  </a:lnTo>
                  <a:lnTo>
                    <a:pt x="1194" y="743"/>
                  </a:lnTo>
                  <a:lnTo>
                    <a:pt x="1194" y="742"/>
                  </a:lnTo>
                  <a:lnTo>
                    <a:pt x="1197" y="742"/>
                  </a:lnTo>
                  <a:lnTo>
                    <a:pt x="1197" y="740"/>
                  </a:lnTo>
                  <a:lnTo>
                    <a:pt x="1200" y="738"/>
                  </a:lnTo>
                  <a:lnTo>
                    <a:pt x="1204" y="733"/>
                  </a:lnTo>
                  <a:lnTo>
                    <a:pt x="1206" y="729"/>
                  </a:lnTo>
                  <a:lnTo>
                    <a:pt x="1207" y="726"/>
                  </a:lnTo>
                  <a:lnTo>
                    <a:pt x="1207" y="720"/>
                  </a:lnTo>
                  <a:lnTo>
                    <a:pt x="1214" y="710"/>
                  </a:lnTo>
                  <a:lnTo>
                    <a:pt x="1219" y="697"/>
                  </a:lnTo>
                  <a:lnTo>
                    <a:pt x="1220" y="690"/>
                  </a:lnTo>
                  <a:lnTo>
                    <a:pt x="1221" y="685"/>
                  </a:lnTo>
                  <a:lnTo>
                    <a:pt x="1222" y="679"/>
                  </a:lnTo>
                  <a:lnTo>
                    <a:pt x="1221" y="673"/>
                  </a:lnTo>
                  <a:lnTo>
                    <a:pt x="1221" y="667"/>
                  </a:lnTo>
                  <a:lnTo>
                    <a:pt x="1226" y="653"/>
                  </a:lnTo>
                  <a:lnTo>
                    <a:pt x="1227" y="647"/>
                  </a:lnTo>
                  <a:lnTo>
                    <a:pt x="1229" y="643"/>
                  </a:lnTo>
                  <a:lnTo>
                    <a:pt x="1231" y="629"/>
                  </a:lnTo>
                  <a:lnTo>
                    <a:pt x="1231" y="622"/>
                  </a:lnTo>
                  <a:lnTo>
                    <a:pt x="1235" y="614"/>
                  </a:lnTo>
                  <a:lnTo>
                    <a:pt x="1239" y="607"/>
                  </a:lnTo>
                  <a:lnTo>
                    <a:pt x="1239" y="601"/>
                  </a:lnTo>
                  <a:lnTo>
                    <a:pt x="1238" y="596"/>
                  </a:lnTo>
                  <a:lnTo>
                    <a:pt x="1238" y="586"/>
                  </a:lnTo>
                  <a:close/>
                  <a:moveTo>
                    <a:pt x="1079" y="1102"/>
                  </a:moveTo>
                  <a:lnTo>
                    <a:pt x="1078" y="1101"/>
                  </a:lnTo>
                  <a:lnTo>
                    <a:pt x="1077" y="1100"/>
                  </a:lnTo>
                  <a:lnTo>
                    <a:pt x="1077" y="1098"/>
                  </a:lnTo>
                  <a:lnTo>
                    <a:pt x="1077" y="1095"/>
                  </a:lnTo>
                  <a:lnTo>
                    <a:pt x="1077" y="1091"/>
                  </a:lnTo>
                  <a:lnTo>
                    <a:pt x="1077" y="1084"/>
                  </a:lnTo>
                  <a:lnTo>
                    <a:pt x="1077" y="1080"/>
                  </a:lnTo>
                  <a:lnTo>
                    <a:pt x="1077" y="1077"/>
                  </a:lnTo>
                  <a:lnTo>
                    <a:pt x="1077" y="1072"/>
                  </a:lnTo>
                  <a:lnTo>
                    <a:pt x="1077" y="1067"/>
                  </a:lnTo>
                  <a:lnTo>
                    <a:pt x="1077" y="1064"/>
                  </a:lnTo>
                  <a:lnTo>
                    <a:pt x="1077" y="1062"/>
                  </a:lnTo>
                  <a:lnTo>
                    <a:pt x="1077" y="1055"/>
                  </a:lnTo>
                  <a:lnTo>
                    <a:pt x="1075" y="1052"/>
                  </a:lnTo>
                  <a:lnTo>
                    <a:pt x="1069" y="1048"/>
                  </a:lnTo>
                  <a:lnTo>
                    <a:pt x="1067" y="1048"/>
                  </a:lnTo>
                  <a:lnTo>
                    <a:pt x="1064" y="1052"/>
                  </a:lnTo>
                  <a:lnTo>
                    <a:pt x="1063" y="1052"/>
                  </a:lnTo>
                  <a:lnTo>
                    <a:pt x="1057" y="1052"/>
                  </a:lnTo>
                  <a:lnTo>
                    <a:pt x="1056" y="1053"/>
                  </a:lnTo>
                  <a:lnTo>
                    <a:pt x="1053" y="1056"/>
                  </a:lnTo>
                  <a:lnTo>
                    <a:pt x="1052" y="1058"/>
                  </a:lnTo>
                  <a:lnTo>
                    <a:pt x="1049" y="1057"/>
                  </a:lnTo>
                  <a:lnTo>
                    <a:pt x="1048" y="1056"/>
                  </a:lnTo>
                  <a:lnTo>
                    <a:pt x="1046" y="1056"/>
                  </a:lnTo>
                  <a:lnTo>
                    <a:pt x="1045" y="1057"/>
                  </a:lnTo>
                  <a:lnTo>
                    <a:pt x="1041" y="1057"/>
                  </a:lnTo>
                  <a:lnTo>
                    <a:pt x="1037" y="1057"/>
                  </a:lnTo>
                  <a:lnTo>
                    <a:pt x="1035" y="1058"/>
                  </a:lnTo>
                  <a:lnTo>
                    <a:pt x="1034" y="1060"/>
                  </a:lnTo>
                  <a:lnTo>
                    <a:pt x="1033" y="1062"/>
                  </a:lnTo>
                  <a:lnTo>
                    <a:pt x="1033" y="1064"/>
                  </a:lnTo>
                  <a:lnTo>
                    <a:pt x="1031" y="1062"/>
                  </a:lnTo>
                  <a:lnTo>
                    <a:pt x="1029" y="1061"/>
                  </a:lnTo>
                  <a:lnTo>
                    <a:pt x="1027" y="1063"/>
                  </a:lnTo>
                  <a:lnTo>
                    <a:pt x="1025" y="1063"/>
                  </a:lnTo>
                  <a:lnTo>
                    <a:pt x="1017" y="1064"/>
                  </a:lnTo>
                  <a:lnTo>
                    <a:pt x="1011" y="1063"/>
                  </a:lnTo>
                  <a:lnTo>
                    <a:pt x="1002" y="1058"/>
                  </a:lnTo>
                  <a:lnTo>
                    <a:pt x="1001" y="1058"/>
                  </a:lnTo>
                  <a:lnTo>
                    <a:pt x="999" y="1056"/>
                  </a:lnTo>
                  <a:lnTo>
                    <a:pt x="997" y="1055"/>
                  </a:lnTo>
                  <a:lnTo>
                    <a:pt x="995" y="1054"/>
                  </a:lnTo>
                  <a:lnTo>
                    <a:pt x="993" y="1052"/>
                  </a:lnTo>
                  <a:lnTo>
                    <a:pt x="991" y="1052"/>
                  </a:lnTo>
                  <a:lnTo>
                    <a:pt x="990" y="1052"/>
                  </a:lnTo>
                  <a:lnTo>
                    <a:pt x="988" y="1050"/>
                  </a:lnTo>
                  <a:lnTo>
                    <a:pt x="985" y="1048"/>
                  </a:lnTo>
                  <a:lnTo>
                    <a:pt x="983" y="1048"/>
                  </a:lnTo>
                  <a:lnTo>
                    <a:pt x="982" y="1049"/>
                  </a:lnTo>
                  <a:lnTo>
                    <a:pt x="978" y="1049"/>
                  </a:lnTo>
                  <a:lnTo>
                    <a:pt x="971" y="1047"/>
                  </a:lnTo>
                  <a:lnTo>
                    <a:pt x="968" y="1044"/>
                  </a:lnTo>
                  <a:lnTo>
                    <a:pt x="968" y="1049"/>
                  </a:lnTo>
                  <a:lnTo>
                    <a:pt x="966" y="1057"/>
                  </a:lnTo>
                  <a:lnTo>
                    <a:pt x="966" y="1061"/>
                  </a:lnTo>
                  <a:lnTo>
                    <a:pt x="967" y="1065"/>
                  </a:lnTo>
                  <a:lnTo>
                    <a:pt x="970" y="1071"/>
                  </a:lnTo>
                  <a:lnTo>
                    <a:pt x="970" y="1074"/>
                  </a:lnTo>
                  <a:lnTo>
                    <a:pt x="970" y="1074"/>
                  </a:lnTo>
                  <a:lnTo>
                    <a:pt x="974" y="1083"/>
                  </a:lnTo>
                  <a:lnTo>
                    <a:pt x="978" y="1091"/>
                  </a:lnTo>
                  <a:lnTo>
                    <a:pt x="984" y="1099"/>
                  </a:lnTo>
                  <a:lnTo>
                    <a:pt x="985" y="1102"/>
                  </a:lnTo>
                  <a:lnTo>
                    <a:pt x="984" y="1106"/>
                  </a:lnTo>
                  <a:lnTo>
                    <a:pt x="986" y="1106"/>
                  </a:lnTo>
                  <a:lnTo>
                    <a:pt x="987" y="1104"/>
                  </a:lnTo>
                  <a:lnTo>
                    <a:pt x="987" y="1106"/>
                  </a:lnTo>
                  <a:lnTo>
                    <a:pt x="988" y="1107"/>
                  </a:lnTo>
                  <a:lnTo>
                    <a:pt x="993" y="1113"/>
                  </a:lnTo>
                  <a:lnTo>
                    <a:pt x="993" y="1114"/>
                  </a:lnTo>
                  <a:lnTo>
                    <a:pt x="991" y="1118"/>
                  </a:lnTo>
                  <a:lnTo>
                    <a:pt x="990" y="1115"/>
                  </a:lnTo>
                  <a:lnTo>
                    <a:pt x="988" y="1112"/>
                  </a:lnTo>
                  <a:lnTo>
                    <a:pt x="983" y="1108"/>
                  </a:lnTo>
                  <a:lnTo>
                    <a:pt x="984" y="1117"/>
                  </a:lnTo>
                  <a:lnTo>
                    <a:pt x="985" y="1121"/>
                  </a:lnTo>
                  <a:lnTo>
                    <a:pt x="992" y="1136"/>
                  </a:lnTo>
                  <a:lnTo>
                    <a:pt x="993" y="1137"/>
                  </a:lnTo>
                  <a:lnTo>
                    <a:pt x="995" y="1138"/>
                  </a:lnTo>
                  <a:lnTo>
                    <a:pt x="996" y="1139"/>
                  </a:lnTo>
                  <a:lnTo>
                    <a:pt x="997" y="1143"/>
                  </a:lnTo>
                  <a:lnTo>
                    <a:pt x="1001" y="1150"/>
                  </a:lnTo>
                  <a:lnTo>
                    <a:pt x="1003" y="1151"/>
                  </a:lnTo>
                  <a:lnTo>
                    <a:pt x="1007" y="1151"/>
                  </a:lnTo>
                  <a:lnTo>
                    <a:pt x="1011" y="1152"/>
                  </a:lnTo>
                  <a:lnTo>
                    <a:pt x="1013" y="1152"/>
                  </a:lnTo>
                  <a:lnTo>
                    <a:pt x="1013" y="1152"/>
                  </a:lnTo>
                  <a:lnTo>
                    <a:pt x="1014" y="1154"/>
                  </a:lnTo>
                  <a:lnTo>
                    <a:pt x="1011" y="1154"/>
                  </a:lnTo>
                  <a:lnTo>
                    <a:pt x="1007" y="1155"/>
                  </a:lnTo>
                  <a:lnTo>
                    <a:pt x="1007" y="1156"/>
                  </a:lnTo>
                  <a:lnTo>
                    <a:pt x="1008" y="1158"/>
                  </a:lnTo>
                  <a:lnTo>
                    <a:pt x="1008" y="1162"/>
                  </a:lnTo>
                  <a:lnTo>
                    <a:pt x="1013" y="1160"/>
                  </a:lnTo>
                  <a:lnTo>
                    <a:pt x="1020" y="1161"/>
                  </a:lnTo>
                  <a:lnTo>
                    <a:pt x="1024" y="1160"/>
                  </a:lnTo>
                  <a:lnTo>
                    <a:pt x="1029" y="1164"/>
                  </a:lnTo>
                  <a:lnTo>
                    <a:pt x="1033" y="1165"/>
                  </a:lnTo>
                  <a:lnTo>
                    <a:pt x="1034" y="1165"/>
                  </a:lnTo>
                  <a:lnTo>
                    <a:pt x="1037" y="1160"/>
                  </a:lnTo>
                  <a:lnTo>
                    <a:pt x="1038" y="1154"/>
                  </a:lnTo>
                  <a:lnTo>
                    <a:pt x="1039" y="1152"/>
                  </a:lnTo>
                  <a:lnTo>
                    <a:pt x="1040" y="1151"/>
                  </a:lnTo>
                  <a:lnTo>
                    <a:pt x="1037" y="1148"/>
                  </a:lnTo>
                  <a:lnTo>
                    <a:pt x="1037" y="1147"/>
                  </a:lnTo>
                  <a:lnTo>
                    <a:pt x="1038" y="1146"/>
                  </a:lnTo>
                  <a:lnTo>
                    <a:pt x="1043" y="1150"/>
                  </a:lnTo>
                  <a:lnTo>
                    <a:pt x="1045" y="1148"/>
                  </a:lnTo>
                  <a:lnTo>
                    <a:pt x="1046" y="1145"/>
                  </a:lnTo>
                  <a:lnTo>
                    <a:pt x="1046" y="1142"/>
                  </a:lnTo>
                  <a:lnTo>
                    <a:pt x="1046" y="1140"/>
                  </a:lnTo>
                  <a:lnTo>
                    <a:pt x="1048" y="1140"/>
                  </a:lnTo>
                  <a:lnTo>
                    <a:pt x="1048" y="1138"/>
                  </a:lnTo>
                  <a:lnTo>
                    <a:pt x="1048" y="1136"/>
                  </a:lnTo>
                  <a:lnTo>
                    <a:pt x="1047" y="1133"/>
                  </a:lnTo>
                  <a:lnTo>
                    <a:pt x="1047" y="1130"/>
                  </a:lnTo>
                  <a:lnTo>
                    <a:pt x="1050" y="1135"/>
                  </a:lnTo>
                  <a:lnTo>
                    <a:pt x="1051" y="1141"/>
                  </a:lnTo>
                  <a:lnTo>
                    <a:pt x="1054" y="1139"/>
                  </a:lnTo>
                  <a:lnTo>
                    <a:pt x="1054" y="1139"/>
                  </a:lnTo>
                  <a:lnTo>
                    <a:pt x="1054" y="1134"/>
                  </a:lnTo>
                  <a:lnTo>
                    <a:pt x="1055" y="1133"/>
                  </a:lnTo>
                  <a:lnTo>
                    <a:pt x="1059" y="1134"/>
                  </a:lnTo>
                  <a:lnTo>
                    <a:pt x="1062" y="1136"/>
                  </a:lnTo>
                  <a:lnTo>
                    <a:pt x="1062" y="1137"/>
                  </a:lnTo>
                  <a:lnTo>
                    <a:pt x="1062" y="1139"/>
                  </a:lnTo>
                  <a:lnTo>
                    <a:pt x="1061" y="1140"/>
                  </a:lnTo>
                  <a:lnTo>
                    <a:pt x="1059" y="1139"/>
                  </a:lnTo>
                  <a:lnTo>
                    <a:pt x="1058" y="1140"/>
                  </a:lnTo>
                  <a:lnTo>
                    <a:pt x="1059" y="1145"/>
                  </a:lnTo>
                  <a:lnTo>
                    <a:pt x="1062" y="1148"/>
                  </a:lnTo>
                  <a:lnTo>
                    <a:pt x="1064" y="1147"/>
                  </a:lnTo>
                  <a:lnTo>
                    <a:pt x="1066" y="1147"/>
                  </a:lnTo>
                  <a:lnTo>
                    <a:pt x="1068" y="1146"/>
                  </a:lnTo>
                  <a:lnTo>
                    <a:pt x="1067" y="1138"/>
                  </a:lnTo>
                  <a:lnTo>
                    <a:pt x="1065" y="1132"/>
                  </a:lnTo>
                  <a:lnTo>
                    <a:pt x="1065" y="1125"/>
                  </a:lnTo>
                  <a:lnTo>
                    <a:pt x="1066" y="1121"/>
                  </a:lnTo>
                  <a:lnTo>
                    <a:pt x="1067" y="1119"/>
                  </a:lnTo>
                  <a:lnTo>
                    <a:pt x="1069" y="1116"/>
                  </a:lnTo>
                  <a:lnTo>
                    <a:pt x="1069" y="1112"/>
                  </a:lnTo>
                  <a:lnTo>
                    <a:pt x="1069" y="1108"/>
                  </a:lnTo>
                  <a:lnTo>
                    <a:pt x="1070" y="1105"/>
                  </a:lnTo>
                  <a:lnTo>
                    <a:pt x="1072" y="1102"/>
                  </a:lnTo>
                  <a:lnTo>
                    <a:pt x="1073" y="1102"/>
                  </a:lnTo>
                  <a:lnTo>
                    <a:pt x="1073" y="1101"/>
                  </a:lnTo>
                  <a:lnTo>
                    <a:pt x="1073" y="1099"/>
                  </a:lnTo>
                  <a:lnTo>
                    <a:pt x="1075" y="1097"/>
                  </a:lnTo>
                  <a:lnTo>
                    <a:pt x="1076" y="1099"/>
                  </a:lnTo>
                  <a:lnTo>
                    <a:pt x="1075" y="1100"/>
                  </a:lnTo>
                  <a:lnTo>
                    <a:pt x="1074" y="1100"/>
                  </a:lnTo>
                  <a:lnTo>
                    <a:pt x="1076" y="1102"/>
                  </a:lnTo>
                  <a:lnTo>
                    <a:pt x="1077" y="1104"/>
                  </a:lnTo>
                  <a:lnTo>
                    <a:pt x="1077" y="1105"/>
                  </a:lnTo>
                  <a:lnTo>
                    <a:pt x="1077" y="1107"/>
                  </a:lnTo>
                  <a:lnTo>
                    <a:pt x="1077" y="1108"/>
                  </a:lnTo>
                  <a:lnTo>
                    <a:pt x="1078" y="1109"/>
                  </a:lnTo>
                  <a:lnTo>
                    <a:pt x="1079" y="1106"/>
                  </a:lnTo>
                  <a:lnTo>
                    <a:pt x="1078" y="1105"/>
                  </a:lnTo>
                  <a:lnTo>
                    <a:pt x="1079" y="1102"/>
                  </a:lnTo>
                  <a:close/>
                  <a:moveTo>
                    <a:pt x="1078" y="1030"/>
                  </a:moveTo>
                  <a:lnTo>
                    <a:pt x="1075" y="1032"/>
                  </a:lnTo>
                  <a:lnTo>
                    <a:pt x="1070" y="1032"/>
                  </a:lnTo>
                  <a:lnTo>
                    <a:pt x="1069" y="1033"/>
                  </a:lnTo>
                  <a:lnTo>
                    <a:pt x="1069" y="1034"/>
                  </a:lnTo>
                  <a:lnTo>
                    <a:pt x="1071" y="1036"/>
                  </a:lnTo>
                  <a:lnTo>
                    <a:pt x="1075" y="1036"/>
                  </a:lnTo>
                  <a:lnTo>
                    <a:pt x="1078" y="1035"/>
                  </a:lnTo>
                  <a:lnTo>
                    <a:pt x="1079" y="1037"/>
                  </a:lnTo>
                  <a:lnTo>
                    <a:pt x="1081" y="1037"/>
                  </a:lnTo>
                  <a:lnTo>
                    <a:pt x="1082" y="1035"/>
                  </a:lnTo>
                  <a:lnTo>
                    <a:pt x="1081" y="1032"/>
                  </a:lnTo>
                  <a:lnTo>
                    <a:pt x="1078" y="1030"/>
                  </a:lnTo>
                  <a:close/>
                  <a:moveTo>
                    <a:pt x="708" y="114"/>
                  </a:moveTo>
                  <a:lnTo>
                    <a:pt x="707" y="115"/>
                  </a:lnTo>
                  <a:lnTo>
                    <a:pt x="706" y="115"/>
                  </a:lnTo>
                  <a:lnTo>
                    <a:pt x="706" y="117"/>
                  </a:lnTo>
                  <a:lnTo>
                    <a:pt x="709" y="117"/>
                  </a:lnTo>
                  <a:lnTo>
                    <a:pt x="710" y="117"/>
                  </a:lnTo>
                  <a:lnTo>
                    <a:pt x="711" y="116"/>
                  </a:lnTo>
                  <a:lnTo>
                    <a:pt x="711" y="113"/>
                  </a:lnTo>
                  <a:lnTo>
                    <a:pt x="709" y="112"/>
                  </a:lnTo>
                  <a:lnTo>
                    <a:pt x="708" y="114"/>
                  </a:lnTo>
                  <a:close/>
                  <a:moveTo>
                    <a:pt x="971" y="1038"/>
                  </a:moveTo>
                  <a:lnTo>
                    <a:pt x="971" y="1035"/>
                  </a:lnTo>
                  <a:lnTo>
                    <a:pt x="971" y="1035"/>
                  </a:lnTo>
                  <a:lnTo>
                    <a:pt x="969" y="1036"/>
                  </a:lnTo>
                  <a:lnTo>
                    <a:pt x="968" y="1037"/>
                  </a:lnTo>
                  <a:lnTo>
                    <a:pt x="969" y="1041"/>
                  </a:lnTo>
                  <a:lnTo>
                    <a:pt x="971" y="1038"/>
                  </a:lnTo>
                  <a:close/>
                  <a:moveTo>
                    <a:pt x="981" y="960"/>
                  </a:moveTo>
                  <a:lnTo>
                    <a:pt x="985" y="960"/>
                  </a:lnTo>
                  <a:lnTo>
                    <a:pt x="988" y="961"/>
                  </a:lnTo>
                  <a:lnTo>
                    <a:pt x="988" y="961"/>
                  </a:lnTo>
                  <a:lnTo>
                    <a:pt x="986" y="959"/>
                  </a:lnTo>
                  <a:lnTo>
                    <a:pt x="986" y="958"/>
                  </a:lnTo>
                  <a:lnTo>
                    <a:pt x="983" y="957"/>
                  </a:lnTo>
                  <a:lnTo>
                    <a:pt x="981" y="960"/>
                  </a:lnTo>
                  <a:close/>
                  <a:moveTo>
                    <a:pt x="1075" y="1038"/>
                  </a:moveTo>
                  <a:lnTo>
                    <a:pt x="1075" y="1037"/>
                  </a:lnTo>
                  <a:lnTo>
                    <a:pt x="1074" y="1037"/>
                  </a:lnTo>
                  <a:lnTo>
                    <a:pt x="1072" y="1039"/>
                  </a:lnTo>
                  <a:lnTo>
                    <a:pt x="1072" y="1039"/>
                  </a:lnTo>
                  <a:lnTo>
                    <a:pt x="1074" y="1041"/>
                  </a:lnTo>
                  <a:lnTo>
                    <a:pt x="1075" y="1038"/>
                  </a:lnTo>
                  <a:close/>
                  <a:moveTo>
                    <a:pt x="1077" y="1017"/>
                  </a:moveTo>
                  <a:lnTo>
                    <a:pt x="1076" y="1016"/>
                  </a:lnTo>
                  <a:lnTo>
                    <a:pt x="1074" y="1015"/>
                  </a:lnTo>
                  <a:lnTo>
                    <a:pt x="1069" y="1008"/>
                  </a:lnTo>
                  <a:lnTo>
                    <a:pt x="1066" y="1007"/>
                  </a:lnTo>
                  <a:lnTo>
                    <a:pt x="1064" y="1011"/>
                  </a:lnTo>
                  <a:lnTo>
                    <a:pt x="1061" y="1012"/>
                  </a:lnTo>
                  <a:lnTo>
                    <a:pt x="1062" y="1014"/>
                  </a:lnTo>
                  <a:lnTo>
                    <a:pt x="1065" y="1014"/>
                  </a:lnTo>
                  <a:lnTo>
                    <a:pt x="1065" y="1017"/>
                  </a:lnTo>
                  <a:lnTo>
                    <a:pt x="1065" y="1019"/>
                  </a:lnTo>
                  <a:lnTo>
                    <a:pt x="1069" y="1025"/>
                  </a:lnTo>
                  <a:lnTo>
                    <a:pt x="1070" y="1026"/>
                  </a:lnTo>
                  <a:lnTo>
                    <a:pt x="1070" y="1027"/>
                  </a:lnTo>
                  <a:lnTo>
                    <a:pt x="1071" y="1028"/>
                  </a:lnTo>
                  <a:lnTo>
                    <a:pt x="1075" y="1027"/>
                  </a:lnTo>
                  <a:lnTo>
                    <a:pt x="1077" y="1025"/>
                  </a:lnTo>
                  <a:lnTo>
                    <a:pt x="1077" y="1025"/>
                  </a:lnTo>
                  <a:lnTo>
                    <a:pt x="1078" y="1024"/>
                  </a:lnTo>
                  <a:lnTo>
                    <a:pt x="1076" y="1022"/>
                  </a:lnTo>
                  <a:lnTo>
                    <a:pt x="1077" y="1020"/>
                  </a:lnTo>
                  <a:lnTo>
                    <a:pt x="1077" y="1017"/>
                  </a:lnTo>
                  <a:close/>
                  <a:moveTo>
                    <a:pt x="992" y="953"/>
                  </a:moveTo>
                  <a:lnTo>
                    <a:pt x="990" y="952"/>
                  </a:lnTo>
                  <a:lnTo>
                    <a:pt x="986" y="952"/>
                  </a:lnTo>
                  <a:lnTo>
                    <a:pt x="986" y="953"/>
                  </a:lnTo>
                  <a:lnTo>
                    <a:pt x="985" y="955"/>
                  </a:lnTo>
                  <a:lnTo>
                    <a:pt x="987" y="956"/>
                  </a:lnTo>
                  <a:lnTo>
                    <a:pt x="992" y="953"/>
                  </a:lnTo>
                  <a:close/>
                  <a:moveTo>
                    <a:pt x="808" y="218"/>
                  </a:moveTo>
                  <a:lnTo>
                    <a:pt x="807" y="219"/>
                  </a:lnTo>
                  <a:lnTo>
                    <a:pt x="807" y="220"/>
                  </a:lnTo>
                  <a:lnTo>
                    <a:pt x="808" y="220"/>
                  </a:lnTo>
                  <a:lnTo>
                    <a:pt x="812" y="219"/>
                  </a:lnTo>
                  <a:lnTo>
                    <a:pt x="812" y="218"/>
                  </a:lnTo>
                  <a:lnTo>
                    <a:pt x="809" y="216"/>
                  </a:lnTo>
                  <a:lnTo>
                    <a:pt x="808" y="218"/>
                  </a:lnTo>
                  <a:close/>
                  <a:moveTo>
                    <a:pt x="1098" y="322"/>
                  </a:moveTo>
                  <a:lnTo>
                    <a:pt x="1099" y="322"/>
                  </a:lnTo>
                  <a:lnTo>
                    <a:pt x="1100" y="321"/>
                  </a:lnTo>
                  <a:lnTo>
                    <a:pt x="1100" y="321"/>
                  </a:lnTo>
                  <a:lnTo>
                    <a:pt x="1099" y="319"/>
                  </a:lnTo>
                  <a:lnTo>
                    <a:pt x="1098" y="317"/>
                  </a:lnTo>
                  <a:lnTo>
                    <a:pt x="1097" y="321"/>
                  </a:lnTo>
                  <a:lnTo>
                    <a:pt x="1098" y="322"/>
                  </a:lnTo>
                  <a:close/>
                  <a:moveTo>
                    <a:pt x="1097" y="317"/>
                  </a:moveTo>
                  <a:lnTo>
                    <a:pt x="1097" y="317"/>
                  </a:lnTo>
                  <a:lnTo>
                    <a:pt x="1098" y="313"/>
                  </a:lnTo>
                  <a:lnTo>
                    <a:pt x="1097" y="315"/>
                  </a:lnTo>
                  <a:lnTo>
                    <a:pt x="1096" y="315"/>
                  </a:lnTo>
                  <a:lnTo>
                    <a:pt x="1095" y="317"/>
                  </a:lnTo>
                  <a:lnTo>
                    <a:pt x="1096" y="317"/>
                  </a:lnTo>
                  <a:lnTo>
                    <a:pt x="1097" y="317"/>
                  </a:lnTo>
                  <a:close/>
                  <a:moveTo>
                    <a:pt x="894" y="7"/>
                  </a:moveTo>
                  <a:lnTo>
                    <a:pt x="896" y="5"/>
                  </a:lnTo>
                  <a:lnTo>
                    <a:pt x="895" y="3"/>
                  </a:lnTo>
                  <a:lnTo>
                    <a:pt x="892" y="3"/>
                  </a:lnTo>
                  <a:lnTo>
                    <a:pt x="892" y="5"/>
                  </a:lnTo>
                  <a:lnTo>
                    <a:pt x="892" y="6"/>
                  </a:lnTo>
                  <a:lnTo>
                    <a:pt x="894" y="7"/>
                  </a:lnTo>
                  <a:close/>
                  <a:moveTo>
                    <a:pt x="1011" y="257"/>
                  </a:moveTo>
                  <a:lnTo>
                    <a:pt x="1013" y="260"/>
                  </a:lnTo>
                  <a:lnTo>
                    <a:pt x="1014" y="263"/>
                  </a:lnTo>
                  <a:lnTo>
                    <a:pt x="1016" y="263"/>
                  </a:lnTo>
                  <a:lnTo>
                    <a:pt x="1017" y="263"/>
                  </a:lnTo>
                  <a:lnTo>
                    <a:pt x="1018" y="261"/>
                  </a:lnTo>
                  <a:lnTo>
                    <a:pt x="1016" y="258"/>
                  </a:lnTo>
                  <a:lnTo>
                    <a:pt x="1016" y="255"/>
                  </a:lnTo>
                  <a:lnTo>
                    <a:pt x="1015" y="255"/>
                  </a:lnTo>
                  <a:lnTo>
                    <a:pt x="1014" y="256"/>
                  </a:lnTo>
                  <a:lnTo>
                    <a:pt x="1013" y="256"/>
                  </a:lnTo>
                  <a:lnTo>
                    <a:pt x="1010" y="256"/>
                  </a:lnTo>
                  <a:lnTo>
                    <a:pt x="1011" y="257"/>
                  </a:lnTo>
                  <a:close/>
                  <a:moveTo>
                    <a:pt x="1127" y="383"/>
                  </a:moveTo>
                  <a:lnTo>
                    <a:pt x="1127" y="382"/>
                  </a:lnTo>
                  <a:lnTo>
                    <a:pt x="1127" y="379"/>
                  </a:lnTo>
                  <a:lnTo>
                    <a:pt x="1125" y="380"/>
                  </a:lnTo>
                  <a:lnTo>
                    <a:pt x="1125" y="382"/>
                  </a:lnTo>
                  <a:lnTo>
                    <a:pt x="1126" y="384"/>
                  </a:lnTo>
                  <a:lnTo>
                    <a:pt x="1127" y="383"/>
                  </a:lnTo>
                  <a:close/>
                  <a:moveTo>
                    <a:pt x="1145" y="387"/>
                  </a:moveTo>
                  <a:lnTo>
                    <a:pt x="1146" y="387"/>
                  </a:lnTo>
                  <a:lnTo>
                    <a:pt x="1145" y="384"/>
                  </a:lnTo>
                  <a:lnTo>
                    <a:pt x="1144" y="384"/>
                  </a:lnTo>
                  <a:lnTo>
                    <a:pt x="1144" y="386"/>
                  </a:lnTo>
                  <a:lnTo>
                    <a:pt x="1143" y="387"/>
                  </a:lnTo>
                  <a:lnTo>
                    <a:pt x="1144" y="387"/>
                  </a:lnTo>
                  <a:lnTo>
                    <a:pt x="1145" y="387"/>
                  </a:lnTo>
                  <a:close/>
                  <a:moveTo>
                    <a:pt x="1233" y="560"/>
                  </a:moveTo>
                  <a:lnTo>
                    <a:pt x="1232" y="566"/>
                  </a:lnTo>
                  <a:lnTo>
                    <a:pt x="1233" y="567"/>
                  </a:lnTo>
                  <a:lnTo>
                    <a:pt x="1234" y="568"/>
                  </a:lnTo>
                  <a:lnTo>
                    <a:pt x="1237" y="558"/>
                  </a:lnTo>
                  <a:lnTo>
                    <a:pt x="1237" y="558"/>
                  </a:lnTo>
                  <a:lnTo>
                    <a:pt x="1233" y="558"/>
                  </a:lnTo>
                  <a:lnTo>
                    <a:pt x="1233" y="560"/>
                  </a:lnTo>
                  <a:close/>
                  <a:moveTo>
                    <a:pt x="1233" y="554"/>
                  </a:moveTo>
                  <a:lnTo>
                    <a:pt x="1234" y="554"/>
                  </a:lnTo>
                  <a:lnTo>
                    <a:pt x="1233" y="550"/>
                  </a:lnTo>
                  <a:lnTo>
                    <a:pt x="1235" y="545"/>
                  </a:lnTo>
                  <a:lnTo>
                    <a:pt x="1233" y="545"/>
                  </a:lnTo>
                  <a:lnTo>
                    <a:pt x="1232" y="545"/>
                  </a:lnTo>
                  <a:lnTo>
                    <a:pt x="1232" y="548"/>
                  </a:lnTo>
                  <a:lnTo>
                    <a:pt x="1232" y="551"/>
                  </a:lnTo>
                  <a:lnTo>
                    <a:pt x="1233" y="554"/>
                  </a:lnTo>
                  <a:close/>
                  <a:moveTo>
                    <a:pt x="1222" y="502"/>
                  </a:moveTo>
                  <a:lnTo>
                    <a:pt x="1223" y="501"/>
                  </a:lnTo>
                  <a:lnTo>
                    <a:pt x="1223" y="499"/>
                  </a:lnTo>
                  <a:lnTo>
                    <a:pt x="1225" y="493"/>
                  </a:lnTo>
                  <a:lnTo>
                    <a:pt x="1231" y="478"/>
                  </a:lnTo>
                  <a:lnTo>
                    <a:pt x="1231" y="475"/>
                  </a:lnTo>
                  <a:lnTo>
                    <a:pt x="1229" y="473"/>
                  </a:lnTo>
                  <a:lnTo>
                    <a:pt x="1229" y="468"/>
                  </a:lnTo>
                  <a:lnTo>
                    <a:pt x="1228" y="467"/>
                  </a:lnTo>
                  <a:lnTo>
                    <a:pt x="1227" y="468"/>
                  </a:lnTo>
                  <a:lnTo>
                    <a:pt x="1226" y="468"/>
                  </a:lnTo>
                  <a:lnTo>
                    <a:pt x="1225" y="470"/>
                  </a:lnTo>
                  <a:lnTo>
                    <a:pt x="1226" y="471"/>
                  </a:lnTo>
                  <a:lnTo>
                    <a:pt x="1228" y="474"/>
                  </a:lnTo>
                  <a:lnTo>
                    <a:pt x="1227" y="476"/>
                  </a:lnTo>
                  <a:lnTo>
                    <a:pt x="1226" y="479"/>
                  </a:lnTo>
                  <a:lnTo>
                    <a:pt x="1221" y="482"/>
                  </a:lnTo>
                  <a:lnTo>
                    <a:pt x="1223" y="486"/>
                  </a:lnTo>
                  <a:lnTo>
                    <a:pt x="1222" y="488"/>
                  </a:lnTo>
                  <a:lnTo>
                    <a:pt x="1221" y="491"/>
                  </a:lnTo>
                  <a:lnTo>
                    <a:pt x="1219" y="495"/>
                  </a:lnTo>
                  <a:lnTo>
                    <a:pt x="1221" y="501"/>
                  </a:lnTo>
                  <a:lnTo>
                    <a:pt x="1222" y="502"/>
                  </a:lnTo>
                  <a:close/>
                  <a:moveTo>
                    <a:pt x="1167" y="435"/>
                  </a:moveTo>
                  <a:lnTo>
                    <a:pt x="1168" y="435"/>
                  </a:lnTo>
                  <a:lnTo>
                    <a:pt x="1169" y="433"/>
                  </a:lnTo>
                  <a:lnTo>
                    <a:pt x="1168" y="432"/>
                  </a:lnTo>
                  <a:lnTo>
                    <a:pt x="1166" y="430"/>
                  </a:lnTo>
                  <a:lnTo>
                    <a:pt x="1167" y="427"/>
                  </a:lnTo>
                  <a:lnTo>
                    <a:pt x="1166" y="427"/>
                  </a:lnTo>
                  <a:lnTo>
                    <a:pt x="1165" y="427"/>
                  </a:lnTo>
                  <a:lnTo>
                    <a:pt x="1164" y="426"/>
                  </a:lnTo>
                  <a:lnTo>
                    <a:pt x="1161" y="425"/>
                  </a:lnTo>
                  <a:lnTo>
                    <a:pt x="1161" y="427"/>
                  </a:lnTo>
                  <a:lnTo>
                    <a:pt x="1165" y="434"/>
                  </a:lnTo>
                  <a:lnTo>
                    <a:pt x="1167" y="435"/>
                  </a:lnTo>
                  <a:close/>
                  <a:moveTo>
                    <a:pt x="730" y="128"/>
                  </a:moveTo>
                  <a:lnTo>
                    <a:pt x="727" y="127"/>
                  </a:lnTo>
                  <a:lnTo>
                    <a:pt x="726" y="126"/>
                  </a:lnTo>
                  <a:lnTo>
                    <a:pt x="725" y="124"/>
                  </a:lnTo>
                  <a:lnTo>
                    <a:pt x="727" y="121"/>
                  </a:lnTo>
                  <a:lnTo>
                    <a:pt x="728" y="120"/>
                  </a:lnTo>
                  <a:lnTo>
                    <a:pt x="728" y="119"/>
                  </a:lnTo>
                  <a:lnTo>
                    <a:pt x="730" y="117"/>
                  </a:lnTo>
                  <a:lnTo>
                    <a:pt x="730" y="115"/>
                  </a:lnTo>
                  <a:lnTo>
                    <a:pt x="730" y="115"/>
                  </a:lnTo>
                  <a:lnTo>
                    <a:pt x="728" y="115"/>
                  </a:lnTo>
                  <a:lnTo>
                    <a:pt x="727" y="117"/>
                  </a:lnTo>
                  <a:lnTo>
                    <a:pt x="726" y="117"/>
                  </a:lnTo>
                  <a:lnTo>
                    <a:pt x="725" y="116"/>
                  </a:lnTo>
                  <a:lnTo>
                    <a:pt x="724" y="113"/>
                  </a:lnTo>
                  <a:lnTo>
                    <a:pt x="724" y="112"/>
                  </a:lnTo>
                  <a:lnTo>
                    <a:pt x="723" y="112"/>
                  </a:lnTo>
                  <a:lnTo>
                    <a:pt x="720" y="113"/>
                  </a:lnTo>
                  <a:lnTo>
                    <a:pt x="719" y="116"/>
                  </a:lnTo>
                  <a:lnTo>
                    <a:pt x="715" y="118"/>
                  </a:lnTo>
                  <a:lnTo>
                    <a:pt x="715" y="123"/>
                  </a:lnTo>
                  <a:lnTo>
                    <a:pt x="716" y="126"/>
                  </a:lnTo>
                  <a:lnTo>
                    <a:pt x="715" y="128"/>
                  </a:lnTo>
                  <a:lnTo>
                    <a:pt x="713" y="129"/>
                  </a:lnTo>
                  <a:lnTo>
                    <a:pt x="714" y="129"/>
                  </a:lnTo>
                  <a:lnTo>
                    <a:pt x="717" y="129"/>
                  </a:lnTo>
                  <a:lnTo>
                    <a:pt x="723" y="131"/>
                  </a:lnTo>
                  <a:lnTo>
                    <a:pt x="726" y="130"/>
                  </a:lnTo>
                  <a:lnTo>
                    <a:pt x="730" y="131"/>
                  </a:lnTo>
                  <a:lnTo>
                    <a:pt x="731" y="130"/>
                  </a:lnTo>
                  <a:lnTo>
                    <a:pt x="732" y="128"/>
                  </a:lnTo>
                  <a:lnTo>
                    <a:pt x="731" y="128"/>
                  </a:lnTo>
                  <a:lnTo>
                    <a:pt x="730" y="128"/>
                  </a:lnTo>
                  <a:close/>
                  <a:moveTo>
                    <a:pt x="718" y="172"/>
                  </a:moveTo>
                  <a:lnTo>
                    <a:pt x="719" y="173"/>
                  </a:lnTo>
                  <a:lnTo>
                    <a:pt x="719" y="173"/>
                  </a:lnTo>
                  <a:lnTo>
                    <a:pt x="721" y="173"/>
                  </a:lnTo>
                  <a:lnTo>
                    <a:pt x="722" y="170"/>
                  </a:lnTo>
                  <a:lnTo>
                    <a:pt x="721" y="170"/>
                  </a:lnTo>
                  <a:lnTo>
                    <a:pt x="719" y="170"/>
                  </a:lnTo>
                  <a:lnTo>
                    <a:pt x="718" y="172"/>
                  </a:lnTo>
                  <a:close/>
                  <a:moveTo>
                    <a:pt x="890" y="18"/>
                  </a:moveTo>
                  <a:lnTo>
                    <a:pt x="889" y="19"/>
                  </a:lnTo>
                  <a:lnTo>
                    <a:pt x="890" y="21"/>
                  </a:lnTo>
                  <a:lnTo>
                    <a:pt x="892" y="22"/>
                  </a:lnTo>
                  <a:lnTo>
                    <a:pt x="894" y="20"/>
                  </a:lnTo>
                  <a:lnTo>
                    <a:pt x="892" y="17"/>
                  </a:lnTo>
                  <a:lnTo>
                    <a:pt x="890" y="18"/>
                  </a:lnTo>
                  <a:close/>
                  <a:moveTo>
                    <a:pt x="728" y="173"/>
                  </a:moveTo>
                  <a:lnTo>
                    <a:pt x="729" y="173"/>
                  </a:lnTo>
                  <a:lnTo>
                    <a:pt x="730" y="172"/>
                  </a:lnTo>
                  <a:lnTo>
                    <a:pt x="730" y="169"/>
                  </a:lnTo>
                  <a:lnTo>
                    <a:pt x="728" y="170"/>
                  </a:lnTo>
                  <a:lnTo>
                    <a:pt x="728" y="173"/>
                  </a:lnTo>
                  <a:close/>
                  <a:moveTo>
                    <a:pt x="714" y="47"/>
                  </a:moveTo>
                  <a:lnTo>
                    <a:pt x="717" y="45"/>
                  </a:lnTo>
                  <a:lnTo>
                    <a:pt x="717" y="44"/>
                  </a:lnTo>
                  <a:lnTo>
                    <a:pt x="717" y="44"/>
                  </a:lnTo>
                  <a:lnTo>
                    <a:pt x="711" y="47"/>
                  </a:lnTo>
                  <a:lnTo>
                    <a:pt x="708" y="50"/>
                  </a:lnTo>
                  <a:lnTo>
                    <a:pt x="713" y="48"/>
                  </a:lnTo>
                  <a:lnTo>
                    <a:pt x="714" y="47"/>
                  </a:lnTo>
                  <a:close/>
                  <a:moveTo>
                    <a:pt x="596" y="35"/>
                  </a:moveTo>
                  <a:lnTo>
                    <a:pt x="599" y="39"/>
                  </a:lnTo>
                  <a:lnTo>
                    <a:pt x="599" y="39"/>
                  </a:lnTo>
                  <a:lnTo>
                    <a:pt x="600" y="35"/>
                  </a:lnTo>
                  <a:lnTo>
                    <a:pt x="599" y="33"/>
                  </a:lnTo>
                  <a:lnTo>
                    <a:pt x="599" y="29"/>
                  </a:lnTo>
                  <a:lnTo>
                    <a:pt x="599" y="28"/>
                  </a:lnTo>
                  <a:lnTo>
                    <a:pt x="598" y="30"/>
                  </a:lnTo>
                  <a:lnTo>
                    <a:pt x="596" y="30"/>
                  </a:lnTo>
                  <a:lnTo>
                    <a:pt x="597" y="33"/>
                  </a:lnTo>
                  <a:lnTo>
                    <a:pt x="596" y="35"/>
                  </a:lnTo>
                  <a:close/>
                  <a:moveTo>
                    <a:pt x="721" y="41"/>
                  </a:moveTo>
                  <a:lnTo>
                    <a:pt x="725" y="35"/>
                  </a:lnTo>
                  <a:lnTo>
                    <a:pt x="726" y="30"/>
                  </a:lnTo>
                  <a:lnTo>
                    <a:pt x="725" y="30"/>
                  </a:lnTo>
                  <a:lnTo>
                    <a:pt x="725" y="33"/>
                  </a:lnTo>
                  <a:lnTo>
                    <a:pt x="725" y="34"/>
                  </a:lnTo>
                  <a:lnTo>
                    <a:pt x="724" y="35"/>
                  </a:lnTo>
                  <a:lnTo>
                    <a:pt x="723" y="36"/>
                  </a:lnTo>
                  <a:lnTo>
                    <a:pt x="720" y="40"/>
                  </a:lnTo>
                  <a:lnTo>
                    <a:pt x="719" y="41"/>
                  </a:lnTo>
                  <a:lnTo>
                    <a:pt x="719" y="43"/>
                  </a:lnTo>
                  <a:lnTo>
                    <a:pt x="721" y="41"/>
                  </a:lnTo>
                  <a:close/>
                  <a:moveTo>
                    <a:pt x="891" y="3"/>
                  </a:moveTo>
                  <a:lnTo>
                    <a:pt x="892" y="1"/>
                  </a:lnTo>
                  <a:lnTo>
                    <a:pt x="890" y="0"/>
                  </a:lnTo>
                  <a:lnTo>
                    <a:pt x="888" y="2"/>
                  </a:lnTo>
                  <a:lnTo>
                    <a:pt x="890" y="4"/>
                  </a:lnTo>
                  <a:lnTo>
                    <a:pt x="891" y="3"/>
                  </a:lnTo>
                  <a:close/>
                  <a:moveTo>
                    <a:pt x="802" y="208"/>
                  </a:moveTo>
                  <a:lnTo>
                    <a:pt x="803" y="208"/>
                  </a:lnTo>
                  <a:lnTo>
                    <a:pt x="805" y="207"/>
                  </a:lnTo>
                  <a:lnTo>
                    <a:pt x="806" y="205"/>
                  </a:lnTo>
                  <a:lnTo>
                    <a:pt x="807" y="206"/>
                  </a:lnTo>
                  <a:lnTo>
                    <a:pt x="810" y="203"/>
                  </a:lnTo>
                  <a:lnTo>
                    <a:pt x="812" y="202"/>
                  </a:lnTo>
                  <a:lnTo>
                    <a:pt x="815" y="201"/>
                  </a:lnTo>
                  <a:lnTo>
                    <a:pt x="813" y="198"/>
                  </a:lnTo>
                  <a:lnTo>
                    <a:pt x="812" y="197"/>
                  </a:lnTo>
                  <a:lnTo>
                    <a:pt x="808" y="198"/>
                  </a:lnTo>
                  <a:lnTo>
                    <a:pt x="803" y="200"/>
                  </a:lnTo>
                  <a:lnTo>
                    <a:pt x="801" y="202"/>
                  </a:lnTo>
                  <a:lnTo>
                    <a:pt x="799" y="204"/>
                  </a:lnTo>
                  <a:lnTo>
                    <a:pt x="799" y="208"/>
                  </a:lnTo>
                  <a:lnTo>
                    <a:pt x="799" y="208"/>
                  </a:lnTo>
                  <a:lnTo>
                    <a:pt x="802" y="208"/>
                  </a:lnTo>
                  <a:close/>
                  <a:moveTo>
                    <a:pt x="733" y="176"/>
                  </a:moveTo>
                  <a:lnTo>
                    <a:pt x="733" y="178"/>
                  </a:lnTo>
                  <a:lnTo>
                    <a:pt x="735" y="180"/>
                  </a:lnTo>
                  <a:lnTo>
                    <a:pt x="736" y="178"/>
                  </a:lnTo>
                  <a:lnTo>
                    <a:pt x="736" y="176"/>
                  </a:lnTo>
                  <a:lnTo>
                    <a:pt x="735" y="174"/>
                  </a:lnTo>
                  <a:lnTo>
                    <a:pt x="734" y="172"/>
                  </a:lnTo>
                  <a:lnTo>
                    <a:pt x="733" y="174"/>
                  </a:lnTo>
                  <a:lnTo>
                    <a:pt x="732" y="175"/>
                  </a:lnTo>
                  <a:lnTo>
                    <a:pt x="731" y="176"/>
                  </a:lnTo>
                  <a:lnTo>
                    <a:pt x="733" y="176"/>
                  </a:lnTo>
                  <a:close/>
                  <a:moveTo>
                    <a:pt x="533" y="39"/>
                  </a:moveTo>
                  <a:lnTo>
                    <a:pt x="531" y="36"/>
                  </a:lnTo>
                  <a:lnTo>
                    <a:pt x="532" y="35"/>
                  </a:lnTo>
                  <a:lnTo>
                    <a:pt x="533" y="35"/>
                  </a:lnTo>
                  <a:lnTo>
                    <a:pt x="533" y="35"/>
                  </a:lnTo>
                  <a:lnTo>
                    <a:pt x="536" y="37"/>
                  </a:lnTo>
                  <a:lnTo>
                    <a:pt x="537" y="39"/>
                  </a:lnTo>
                  <a:lnTo>
                    <a:pt x="539" y="41"/>
                  </a:lnTo>
                  <a:lnTo>
                    <a:pt x="543" y="41"/>
                  </a:lnTo>
                  <a:lnTo>
                    <a:pt x="548" y="39"/>
                  </a:lnTo>
                  <a:lnTo>
                    <a:pt x="550" y="39"/>
                  </a:lnTo>
                  <a:lnTo>
                    <a:pt x="552" y="39"/>
                  </a:lnTo>
                  <a:lnTo>
                    <a:pt x="555" y="37"/>
                  </a:lnTo>
                  <a:lnTo>
                    <a:pt x="557" y="37"/>
                  </a:lnTo>
                  <a:lnTo>
                    <a:pt x="559" y="35"/>
                  </a:lnTo>
                  <a:lnTo>
                    <a:pt x="560" y="37"/>
                  </a:lnTo>
                  <a:lnTo>
                    <a:pt x="564" y="39"/>
                  </a:lnTo>
                  <a:lnTo>
                    <a:pt x="565" y="41"/>
                  </a:lnTo>
                  <a:lnTo>
                    <a:pt x="566" y="42"/>
                  </a:lnTo>
                  <a:lnTo>
                    <a:pt x="567" y="42"/>
                  </a:lnTo>
                  <a:lnTo>
                    <a:pt x="565" y="45"/>
                  </a:lnTo>
                  <a:lnTo>
                    <a:pt x="565" y="47"/>
                  </a:lnTo>
                  <a:lnTo>
                    <a:pt x="563" y="47"/>
                  </a:lnTo>
                  <a:lnTo>
                    <a:pt x="560" y="51"/>
                  </a:lnTo>
                  <a:lnTo>
                    <a:pt x="549" y="58"/>
                  </a:lnTo>
                  <a:lnTo>
                    <a:pt x="540" y="52"/>
                  </a:lnTo>
                  <a:lnTo>
                    <a:pt x="536" y="49"/>
                  </a:lnTo>
                  <a:lnTo>
                    <a:pt x="533" y="43"/>
                  </a:lnTo>
                  <a:lnTo>
                    <a:pt x="533" y="39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grpSp>
          <p:nvGrpSpPr>
            <p:cNvPr id="616" name="Grupo 615">
              <a:extLst>
                <a:ext uri="{FF2B5EF4-FFF2-40B4-BE49-F238E27FC236}">
                  <a16:creationId xmlns:a16="http://schemas.microsoft.com/office/drawing/2014/main" id="{2EEC3201-682C-3195-824C-799D5FFCCBAA}"/>
                </a:ext>
              </a:extLst>
            </p:cNvPr>
            <p:cNvGrpSpPr/>
            <p:nvPr/>
          </p:nvGrpSpPr>
          <p:grpSpPr>
            <a:xfrm>
              <a:off x="20999494" y="9873623"/>
              <a:ext cx="1818164" cy="2048864"/>
              <a:chOff x="20999494" y="9873623"/>
              <a:chExt cx="1818164" cy="2048864"/>
            </a:xfrm>
            <a:grpFill/>
          </p:grpSpPr>
          <p:sp>
            <p:nvSpPr>
              <p:cNvPr id="617" name="Freeform 828">
                <a:extLst>
                  <a:ext uri="{FF2B5EF4-FFF2-40B4-BE49-F238E27FC236}">
                    <a16:creationId xmlns:a16="http://schemas.microsoft.com/office/drawing/2014/main" id="{2F149C42-60CE-7A0D-4F52-1791F24369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09352" y="11521504"/>
                <a:ext cx="10986" cy="27463"/>
              </a:xfrm>
              <a:custGeom>
                <a:avLst/>
                <a:gdLst>
                  <a:gd name="T0" fmla="*/ 8 w 10"/>
                  <a:gd name="T1" fmla="*/ 8 h 22"/>
                  <a:gd name="T2" fmla="*/ 7 w 10"/>
                  <a:gd name="T3" fmla="*/ 2 h 22"/>
                  <a:gd name="T4" fmla="*/ 5 w 10"/>
                  <a:gd name="T5" fmla="*/ 0 h 22"/>
                  <a:gd name="T6" fmla="*/ 3 w 10"/>
                  <a:gd name="T7" fmla="*/ 0 h 22"/>
                  <a:gd name="T8" fmla="*/ 3 w 10"/>
                  <a:gd name="T9" fmla="*/ 3 h 22"/>
                  <a:gd name="T10" fmla="*/ 1 w 10"/>
                  <a:gd name="T11" fmla="*/ 5 h 22"/>
                  <a:gd name="T12" fmla="*/ 1 w 10"/>
                  <a:gd name="T13" fmla="*/ 7 h 22"/>
                  <a:gd name="T14" fmla="*/ 1 w 10"/>
                  <a:gd name="T15" fmla="*/ 10 h 22"/>
                  <a:gd name="T16" fmla="*/ 0 w 10"/>
                  <a:gd name="T17" fmla="*/ 13 h 22"/>
                  <a:gd name="T18" fmla="*/ 1 w 10"/>
                  <a:gd name="T19" fmla="*/ 16 h 22"/>
                  <a:gd name="T20" fmla="*/ 1 w 10"/>
                  <a:gd name="T21" fmla="*/ 19 h 22"/>
                  <a:gd name="T22" fmla="*/ 2 w 10"/>
                  <a:gd name="T23" fmla="*/ 21 h 22"/>
                  <a:gd name="T24" fmla="*/ 2 w 10"/>
                  <a:gd name="T25" fmla="*/ 21 h 22"/>
                  <a:gd name="T26" fmla="*/ 5 w 10"/>
                  <a:gd name="T27" fmla="*/ 20 h 22"/>
                  <a:gd name="T28" fmla="*/ 8 w 10"/>
                  <a:gd name="T29" fmla="*/ 18 h 22"/>
                  <a:gd name="T30" fmla="*/ 9 w 10"/>
                  <a:gd name="T31" fmla="*/ 15 h 22"/>
                  <a:gd name="T32" fmla="*/ 8 w 10"/>
                  <a:gd name="T33" fmla="*/ 11 h 22"/>
                  <a:gd name="T34" fmla="*/ 8 w 10"/>
                  <a:gd name="T35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" h="22">
                    <a:moveTo>
                      <a:pt x="8" y="8"/>
                    </a:moveTo>
                    <a:lnTo>
                      <a:pt x="7" y="2"/>
                    </a:lnTo>
                    <a:lnTo>
                      <a:pt x="5" y="0"/>
                    </a:lnTo>
                    <a:lnTo>
                      <a:pt x="3" y="0"/>
                    </a:lnTo>
                    <a:lnTo>
                      <a:pt x="3" y="3"/>
                    </a:lnTo>
                    <a:lnTo>
                      <a:pt x="1" y="5"/>
                    </a:lnTo>
                    <a:lnTo>
                      <a:pt x="1" y="7"/>
                    </a:lnTo>
                    <a:lnTo>
                      <a:pt x="1" y="10"/>
                    </a:lnTo>
                    <a:lnTo>
                      <a:pt x="0" y="13"/>
                    </a:lnTo>
                    <a:lnTo>
                      <a:pt x="1" y="16"/>
                    </a:lnTo>
                    <a:lnTo>
                      <a:pt x="1" y="19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5" y="20"/>
                    </a:lnTo>
                    <a:lnTo>
                      <a:pt x="8" y="18"/>
                    </a:lnTo>
                    <a:lnTo>
                      <a:pt x="9" y="15"/>
                    </a:lnTo>
                    <a:lnTo>
                      <a:pt x="8" y="11"/>
                    </a:lnTo>
                    <a:lnTo>
                      <a:pt x="8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18" name="Freeform 830">
                <a:extLst>
                  <a:ext uri="{FF2B5EF4-FFF2-40B4-BE49-F238E27FC236}">
                    <a16:creationId xmlns:a16="http://schemas.microsoft.com/office/drawing/2014/main" id="{D5540D5B-481F-025E-6B78-822A16D76A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68649" y="11669811"/>
                <a:ext cx="5491" cy="5495"/>
              </a:xfrm>
              <a:custGeom>
                <a:avLst/>
                <a:gdLst>
                  <a:gd name="T0" fmla="*/ 4 w 5"/>
                  <a:gd name="T1" fmla="*/ 1 h 6"/>
                  <a:gd name="T2" fmla="*/ 1 w 5"/>
                  <a:gd name="T3" fmla="*/ 0 h 6"/>
                  <a:gd name="T4" fmla="*/ 0 w 5"/>
                  <a:gd name="T5" fmla="*/ 2 h 6"/>
                  <a:gd name="T6" fmla="*/ 0 w 5"/>
                  <a:gd name="T7" fmla="*/ 4 h 6"/>
                  <a:gd name="T8" fmla="*/ 0 w 5"/>
                  <a:gd name="T9" fmla="*/ 5 h 6"/>
                  <a:gd name="T10" fmla="*/ 1 w 5"/>
                  <a:gd name="T11" fmla="*/ 5 h 6"/>
                  <a:gd name="T12" fmla="*/ 2 w 5"/>
                  <a:gd name="T13" fmla="*/ 5 h 6"/>
                  <a:gd name="T14" fmla="*/ 2 w 5"/>
                  <a:gd name="T15" fmla="*/ 4 h 6"/>
                  <a:gd name="T16" fmla="*/ 4 w 5"/>
                  <a:gd name="T17" fmla="*/ 3 h 6"/>
                  <a:gd name="T18" fmla="*/ 4 w 5"/>
                  <a:gd name="T1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6">
                    <a:moveTo>
                      <a:pt x="4" y="1"/>
                    </a:moveTo>
                    <a:lnTo>
                      <a:pt x="1" y="0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5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2" y="4"/>
                    </a:lnTo>
                    <a:lnTo>
                      <a:pt x="4" y="3"/>
                    </a:lnTo>
                    <a:lnTo>
                      <a:pt x="4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19" name="Freeform 831">
                <a:extLst>
                  <a:ext uri="{FF2B5EF4-FFF2-40B4-BE49-F238E27FC236}">
                    <a16:creationId xmlns:a16="http://schemas.microsoft.com/office/drawing/2014/main" id="{4506A5CF-D77A-A55B-5A44-9814D9776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35692" y="11708263"/>
                <a:ext cx="10986" cy="10986"/>
              </a:xfrm>
              <a:custGeom>
                <a:avLst/>
                <a:gdLst>
                  <a:gd name="T0" fmla="*/ 6 w 9"/>
                  <a:gd name="T1" fmla="*/ 0 h 10"/>
                  <a:gd name="T2" fmla="*/ 5 w 9"/>
                  <a:gd name="T3" fmla="*/ 0 h 10"/>
                  <a:gd name="T4" fmla="*/ 4 w 9"/>
                  <a:gd name="T5" fmla="*/ 2 h 10"/>
                  <a:gd name="T6" fmla="*/ 4 w 9"/>
                  <a:gd name="T7" fmla="*/ 4 h 10"/>
                  <a:gd name="T8" fmla="*/ 3 w 9"/>
                  <a:gd name="T9" fmla="*/ 4 h 10"/>
                  <a:gd name="T10" fmla="*/ 2 w 9"/>
                  <a:gd name="T11" fmla="*/ 5 h 10"/>
                  <a:gd name="T12" fmla="*/ 2 w 9"/>
                  <a:gd name="T13" fmla="*/ 6 h 10"/>
                  <a:gd name="T14" fmla="*/ 0 w 9"/>
                  <a:gd name="T15" fmla="*/ 5 h 10"/>
                  <a:gd name="T16" fmla="*/ 0 w 9"/>
                  <a:gd name="T17" fmla="*/ 6 h 10"/>
                  <a:gd name="T18" fmla="*/ 2 w 9"/>
                  <a:gd name="T19" fmla="*/ 9 h 10"/>
                  <a:gd name="T20" fmla="*/ 4 w 9"/>
                  <a:gd name="T21" fmla="*/ 8 h 10"/>
                  <a:gd name="T22" fmla="*/ 6 w 9"/>
                  <a:gd name="T23" fmla="*/ 9 h 10"/>
                  <a:gd name="T24" fmla="*/ 8 w 9"/>
                  <a:gd name="T25" fmla="*/ 5 h 10"/>
                  <a:gd name="T26" fmla="*/ 7 w 9"/>
                  <a:gd name="T27" fmla="*/ 3 h 10"/>
                  <a:gd name="T28" fmla="*/ 6 w 9"/>
                  <a:gd name="T2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10">
                    <a:moveTo>
                      <a:pt x="6" y="0"/>
                    </a:moveTo>
                    <a:lnTo>
                      <a:pt x="5" y="0"/>
                    </a:lnTo>
                    <a:lnTo>
                      <a:pt x="4" y="2"/>
                    </a:lnTo>
                    <a:lnTo>
                      <a:pt x="4" y="4"/>
                    </a:lnTo>
                    <a:lnTo>
                      <a:pt x="3" y="4"/>
                    </a:lnTo>
                    <a:lnTo>
                      <a:pt x="2" y="5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0" y="6"/>
                    </a:lnTo>
                    <a:lnTo>
                      <a:pt x="2" y="9"/>
                    </a:lnTo>
                    <a:lnTo>
                      <a:pt x="4" y="8"/>
                    </a:lnTo>
                    <a:lnTo>
                      <a:pt x="6" y="9"/>
                    </a:lnTo>
                    <a:lnTo>
                      <a:pt x="8" y="5"/>
                    </a:lnTo>
                    <a:lnTo>
                      <a:pt x="7" y="3"/>
                    </a:lnTo>
                    <a:lnTo>
                      <a:pt x="6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20" name="Freeform 832">
                <a:extLst>
                  <a:ext uri="{FF2B5EF4-FFF2-40B4-BE49-F238E27FC236}">
                    <a16:creationId xmlns:a16="http://schemas.microsoft.com/office/drawing/2014/main" id="{D1195083-2754-C6EC-F260-61D74F85B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41183" y="11697278"/>
                <a:ext cx="5495" cy="10986"/>
              </a:xfrm>
              <a:custGeom>
                <a:avLst/>
                <a:gdLst>
                  <a:gd name="T0" fmla="*/ 1 w 5"/>
                  <a:gd name="T1" fmla="*/ 0 h 8"/>
                  <a:gd name="T2" fmla="*/ 1 w 5"/>
                  <a:gd name="T3" fmla="*/ 1 h 8"/>
                  <a:gd name="T4" fmla="*/ 1 w 5"/>
                  <a:gd name="T5" fmla="*/ 2 h 8"/>
                  <a:gd name="T6" fmla="*/ 0 w 5"/>
                  <a:gd name="T7" fmla="*/ 3 h 8"/>
                  <a:gd name="T8" fmla="*/ 1 w 5"/>
                  <a:gd name="T9" fmla="*/ 4 h 8"/>
                  <a:gd name="T10" fmla="*/ 1 w 5"/>
                  <a:gd name="T11" fmla="*/ 6 h 8"/>
                  <a:gd name="T12" fmla="*/ 2 w 5"/>
                  <a:gd name="T13" fmla="*/ 7 h 8"/>
                  <a:gd name="T14" fmla="*/ 4 w 5"/>
                  <a:gd name="T15" fmla="*/ 7 h 8"/>
                  <a:gd name="T16" fmla="*/ 3 w 5"/>
                  <a:gd name="T17" fmla="*/ 1 h 8"/>
                  <a:gd name="T18" fmla="*/ 1 w 5"/>
                  <a:gd name="T1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8">
                    <a:moveTo>
                      <a:pt x="1" y="0"/>
                    </a:moveTo>
                    <a:lnTo>
                      <a:pt x="1" y="1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1" y="4"/>
                    </a:lnTo>
                    <a:lnTo>
                      <a:pt x="1" y="6"/>
                    </a:lnTo>
                    <a:lnTo>
                      <a:pt x="2" y="7"/>
                    </a:lnTo>
                    <a:lnTo>
                      <a:pt x="4" y="7"/>
                    </a:lnTo>
                    <a:lnTo>
                      <a:pt x="3" y="1"/>
                    </a:lnTo>
                    <a:lnTo>
                      <a:pt x="1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21" name="Freeform 840">
                <a:extLst>
                  <a:ext uri="{FF2B5EF4-FFF2-40B4-BE49-F238E27FC236}">
                    <a16:creationId xmlns:a16="http://schemas.microsoft.com/office/drawing/2014/main" id="{61AC7162-50C3-719F-DBCD-8FC0B95C88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68649" y="11554461"/>
                <a:ext cx="16477" cy="10986"/>
              </a:xfrm>
              <a:custGeom>
                <a:avLst/>
                <a:gdLst>
                  <a:gd name="T0" fmla="*/ 9 w 14"/>
                  <a:gd name="T1" fmla="*/ 0 h 8"/>
                  <a:gd name="T2" fmla="*/ 6 w 14"/>
                  <a:gd name="T3" fmla="*/ 2 h 8"/>
                  <a:gd name="T4" fmla="*/ 1 w 14"/>
                  <a:gd name="T5" fmla="*/ 2 h 8"/>
                  <a:gd name="T6" fmla="*/ 0 w 14"/>
                  <a:gd name="T7" fmla="*/ 3 h 8"/>
                  <a:gd name="T8" fmla="*/ 0 w 14"/>
                  <a:gd name="T9" fmla="*/ 4 h 8"/>
                  <a:gd name="T10" fmla="*/ 2 w 14"/>
                  <a:gd name="T11" fmla="*/ 6 h 8"/>
                  <a:gd name="T12" fmla="*/ 6 w 14"/>
                  <a:gd name="T13" fmla="*/ 6 h 8"/>
                  <a:gd name="T14" fmla="*/ 9 w 14"/>
                  <a:gd name="T15" fmla="*/ 5 h 8"/>
                  <a:gd name="T16" fmla="*/ 10 w 14"/>
                  <a:gd name="T17" fmla="*/ 7 h 8"/>
                  <a:gd name="T18" fmla="*/ 12 w 14"/>
                  <a:gd name="T19" fmla="*/ 7 h 8"/>
                  <a:gd name="T20" fmla="*/ 13 w 14"/>
                  <a:gd name="T21" fmla="*/ 5 h 8"/>
                  <a:gd name="T22" fmla="*/ 12 w 14"/>
                  <a:gd name="T23" fmla="*/ 2 h 8"/>
                  <a:gd name="T24" fmla="*/ 9 w 14"/>
                  <a:gd name="T2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8">
                    <a:moveTo>
                      <a:pt x="9" y="0"/>
                    </a:moveTo>
                    <a:lnTo>
                      <a:pt x="6" y="2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4"/>
                    </a:lnTo>
                    <a:lnTo>
                      <a:pt x="2" y="6"/>
                    </a:lnTo>
                    <a:lnTo>
                      <a:pt x="6" y="6"/>
                    </a:lnTo>
                    <a:lnTo>
                      <a:pt x="9" y="5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3" y="5"/>
                    </a:lnTo>
                    <a:lnTo>
                      <a:pt x="12" y="2"/>
                    </a:lnTo>
                    <a:lnTo>
                      <a:pt x="9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22" name="Freeform 842">
                <a:extLst>
                  <a:ext uri="{FF2B5EF4-FFF2-40B4-BE49-F238E27FC236}">
                    <a16:creationId xmlns:a16="http://schemas.microsoft.com/office/drawing/2014/main" id="{6707291C-8443-CAD5-ACAA-9688ACEBBA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42310" y="11559952"/>
                <a:ext cx="5495" cy="10986"/>
              </a:xfrm>
              <a:custGeom>
                <a:avLst/>
                <a:gdLst>
                  <a:gd name="T0" fmla="*/ 3 w 4"/>
                  <a:gd name="T1" fmla="*/ 3 h 7"/>
                  <a:gd name="T2" fmla="*/ 3 w 4"/>
                  <a:gd name="T3" fmla="*/ 0 h 7"/>
                  <a:gd name="T4" fmla="*/ 3 w 4"/>
                  <a:gd name="T5" fmla="*/ 0 h 7"/>
                  <a:gd name="T6" fmla="*/ 1 w 4"/>
                  <a:gd name="T7" fmla="*/ 1 h 7"/>
                  <a:gd name="T8" fmla="*/ 0 w 4"/>
                  <a:gd name="T9" fmla="*/ 2 h 7"/>
                  <a:gd name="T10" fmla="*/ 1 w 4"/>
                  <a:gd name="T11" fmla="*/ 6 h 7"/>
                  <a:gd name="T12" fmla="*/ 3 w 4"/>
                  <a:gd name="T13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7">
                    <a:moveTo>
                      <a:pt x="3" y="3"/>
                    </a:moveTo>
                    <a:lnTo>
                      <a:pt x="3" y="0"/>
                    </a:lnTo>
                    <a:lnTo>
                      <a:pt x="3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1" y="6"/>
                    </a:lnTo>
                    <a:lnTo>
                      <a:pt x="3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23" name="Freeform 843">
                <a:extLst>
                  <a:ext uri="{FF2B5EF4-FFF2-40B4-BE49-F238E27FC236}">
                    <a16:creationId xmlns:a16="http://schemas.microsoft.com/office/drawing/2014/main" id="{B70977FC-37C8-38D4-2336-CC2506596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58790" y="11466574"/>
                <a:ext cx="10986" cy="5491"/>
              </a:xfrm>
              <a:custGeom>
                <a:avLst/>
                <a:gdLst>
                  <a:gd name="T0" fmla="*/ 0 w 8"/>
                  <a:gd name="T1" fmla="*/ 3 h 5"/>
                  <a:gd name="T2" fmla="*/ 4 w 8"/>
                  <a:gd name="T3" fmla="*/ 3 h 5"/>
                  <a:gd name="T4" fmla="*/ 7 w 8"/>
                  <a:gd name="T5" fmla="*/ 4 h 5"/>
                  <a:gd name="T6" fmla="*/ 7 w 8"/>
                  <a:gd name="T7" fmla="*/ 4 h 5"/>
                  <a:gd name="T8" fmla="*/ 5 w 8"/>
                  <a:gd name="T9" fmla="*/ 2 h 5"/>
                  <a:gd name="T10" fmla="*/ 5 w 8"/>
                  <a:gd name="T11" fmla="*/ 1 h 5"/>
                  <a:gd name="T12" fmla="*/ 2 w 8"/>
                  <a:gd name="T13" fmla="*/ 0 h 5"/>
                  <a:gd name="T14" fmla="*/ 0 w 8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5">
                    <a:moveTo>
                      <a:pt x="0" y="3"/>
                    </a:moveTo>
                    <a:lnTo>
                      <a:pt x="4" y="3"/>
                    </a:lnTo>
                    <a:lnTo>
                      <a:pt x="7" y="4"/>
                    </a:lnTo>
                    <a:lnTo>
                      <a:pt x="7" y="4"/>
                    </a:lnTo>
                    <a:lnTo>
                      <a:pt x="5" y="2"/>
                    </a:lnTo>
                    <a:lnTo>
                      <a:pt x="5" y="1"/>
                    </a:lnTo>
                    <a:lnTo>
                      <a:pt x="2" y="0"/>
                    </a:lnTo>
                    <a:lnTo>
                      <a:pt x="0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24" name="Freeform 844">
                <a:extLst>
                  <a:ext uri="{FF2B5EF4-FFF2-40B4-BE49-F238E27FC236}">
                    <a16:creationId xmlns:a16="http://schemas.microsoft.com/office/drawing/2014/main" id="{35D3DE95-E6C3-5F3E-C65B-1BD875306F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74140" y="11565447"/>
                <a:ext cx="5495" cy="5491"/>
              </a:xfrm>
              <a:custGeom>
                <a:avLst/>
                <a:gdLst>
                  <a:gd name="T0" fmla="*/ 3 w 4"/>
                  <a:gd name="T1" fmla="*/ 1 h 5"/>
                  <a:gd name="T2" fmla="*/ 3 w 4"/>
                  <a:gd name="T3" fmla="*/ 0 h 5"/>
                  <a:gd name="T4" fmla="*/ 2 w 4"/>
                  <a:gd name="T5" fmla="*/ 0 h 5"/>
                  <a:gd name="T6" fmla="*/ 0 w 4"/>
                  <a:gd name="T7" fmla="*/ 2 h 5"/>
                  <a:gd name="T8" fmla="*/ 0 w 4"/>
                  <a:gd name="T9" fmla="*/ 2 h 5"/>
                  <a:gd name="T10" fmla="*/ 2 w 4"/>
                  <a:gd name="T11" fmla="*/ 4 h 5"/>
                  <a:gd name="T12" fmla="*/ 3 w 4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5">
                    <a:moveTo>
                      <a:pt x="3" y="1"/>
                    </a:moveTo>
                    <a:lnTo>
                      <a:pt x="3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2" y="4"/>
                    </a:lnTo>
                    <a:lnTo>
                      <a:pt x="3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25" name="Freeform 845">
                <a:extLst>
                  <a:ext uri="{FF2B5EF4-FFF2-40B4-BE49-F238E27FC236}">
                    <a16:creationId xmlns:a16="http://schemas.microsoft.com/office/drawing/2014/main" id="{018A51DE-A29D-BF41-7BBF-DF5D380340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57663" y="11526995"/>
                <a:ext cx="21972" cy="27466"/>
              </a:xfrm>
              <a:custGeom>
                <a:avLst/>
                <a:gdLst>
                  <a:gd name="T0" fmla="*/ 16 w 18"/>
                  <a:gd name="T1" fmla="*/ 10 h 22"/>
                  <a:gd name="T2" fmla="*/ 15 w 18"/>
                  <a:gd name="T3" fmla="*/ 9 h 22"/>
                  <a:gd name="T4" fmla="*/ 13 w 18"/>
                  <a:gd name="T5" fmla="*/ 8 h 22"/>
                  <a:gd name="T6" fmla="*/ 8 w 18"/>
                  <a:gd name="T7" fmla="*/ 1 h 22"/>
                  <a:gd name="T8" fmla="*/ 5 w 18"/>
                  <a:gd name="T9" fmla="*/ 0 h 22"/>
                  <a:gd name="T10" fmla="*/ 3 w 18"/>
                  <a:gd name="T11" fmla="*/ 4 h 22"/>
                  <a:gd name="T12" fmla="*/ 0 w 18"/>
                  <a:gd name="T13" fmla="*/ 5 h 22"/>
                  <a:gd name="T14" fmla="*/ 1 w 18"/>
                  <a:gd name="T15" fmla="*/ 7 h 22"/>
                  <a:gd name="T16" fmla="*/ 4 w 18"/>
                  <a:gd name="T17" fmla="*/ 7 h 22"/>
                  <a:gd name="T18" fmla="*/ 4 w 18"/>
                  <a:gd name="T19" fmla="*/ 10 h 22"/>
                  <a:gd name="T20" fmla="*/ 4 w 18"/>
                  <a:gd name="T21" fmla="*/ 12 h 22"/>
                  <a:gd name="T22" fmla="*/ 8 w 18"/>
                  <a:gd name="T23" fmla="*/ 18 h 22"/>
                  <a:gd name="T24" fmla="*/ 9 w 18"/>
                  <a:gd name="T25" fmla="*/ 19 h 22"/>
                  <a:gd name="T26" fmla="*/ 9 w 18"/>
                  <a:gd name="T27" fmla="*/ 20 h 22"/>
                  <a:gd name="T28" fmla="*/ 10 w 18"/>
                  <a:gd name="T29" fmla="*/ 21 h 22"/>
                  <a:gd name="T30" fmla="*/ 14 w 18"/>
                  <a:gd name="T31" fmla="*/ 20 h 22"/>
                  <a:gd name="T32" fmla="*/ 16 w 18"/>
                  <a:gd name="T33" fmla="*/ 18 h 22"/>
                  <a:gd name="T34" fmla="*/ 16 w 18"/>
                  <a:gd name="T35" fmla="*/ 18 h 22"/>
                  <a:gd name="T36" fmla="*/ 17 w 18"/>
                  <a:gd name="T37" fmla="*/ 17 h 22"/>
                  <a:gd name="T38" fmla="*/ 15 w 18"/>
                  <a:gd name="T39" fmla="*/ 15 h 22"/>
                  <a:gd name="T40" fmla="*/ 16 w 18"/>
                  <a:gd name="T41" fmla="*/ 13 h 22"/>
                  <a:gd name="T42" fmla="*/ 16 w 18"/>
                  <a:gd name="T43" fmla="*/ 1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8" h="22">
                    <a:moveTo>
                      <a:pt x="16" y="10"/>
                    </a:moveTo>
                    <a:lnTo>
                      <a:pt x="15" y="9"/>
                    </a:lnTo>
                    <a:lnTo>
                      <a:pt x="13" y="8"/>
                    </a:lnTo>
                    <a:lnTo>
                      <a:pt x="8" y="1"/>
                    </a:lnTo>
                    <a:lnTo>
                      <a:pt x="5" y="0"/>
                    </a:lnTo>
                    <a:lnTo>
                      <a:pt x="3" y="4"/>
                    </a:lnTo>
                    <a:lnTo>
                      <a:pt x="0" y="5"/>
                    </a:lnTo>
                    <a:lnTo>
                      <a:pt x="1" y="7"/>
                    </a:lnTo>
                    <a:lnTo>
                      <a:pt x="4" y="7"/>
                    </a:lnTo>
                    <a:lnTo>
                      <a:pt x="4" y="10"/>
                    </a:lnTo>
                    <a:lnTo>
                      <a:pt x="4" y="12"/>
                    </a:lnTo>
                    <a:lnTo>
                      <a:pt x="8" y="18"/>
                    </a:lnTo>
                    <a:lnTo>
                      <a:pt x="9" y="19"/>
                    </a:lnTo>
                    <a:lnTo>
                      <a:pt x="9" y="20"/>
                    </a:lnTo>
                    <a:lnTo>
                      <a:pt x="10" y="21"/>
                    </a:lnTo>
                    <a:lnTo>
                      <a:pt x="14" y="20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7" y="17"/>
                    </a:lnTo>
                    <a:lnTo>
                      <a:pt x="15" y="15"/>
                    </a:lnTo>
                    <a:lnTo>
                      <a:pt x="16" y="13"/>
                    </a:lnTo>
                    <a:lnTo>
                      <a:pt x="16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26" name="Freeform 846">
                <a:extLst>
                  <a:ext uri="{FF2B5EF4-FFF2-40B4-BE49-F238E27FC236}">
                    <a16:creationId xmlns:a16="http://schemas.microsoft.com/office/drawing/2014/main" id="{57DE1A04-8A43-7312-5715-A41E1D51AC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64282" y="11461080"/>
                <a:ext cx="10986" cy="5495"/>
              </a:xfrm>
              <a:custGeom>
                <a:avLst/>
                <a:gdLst>
                  <a:gd name="T0" fmla="*/ 7 w 8"/>
                  <a:gd name="T1" fmla="*/ 1 h 5"/>
                  <a:gd name="T2" fmla="*/ 5 w 8"/>
                  <a:gd name="T3" fmla="*/ 0 h 5"/>
                  <a:gd name="T4" fmla="*/ 1 w 8"/>
                  <a:gd name="T5" fmla="*/ 0 h 5"/>
                  <a:gd name="T6" fmla="*/ 1 w 8"/>
                  <a:gd name="T7" fmla="*/ 1 h 5"/>
                  <a:gd name="T8" fmla="*/ 0 w 8"/>
                  <a:gd name="T9" fmla="*/ 3 h 5"/>
                  <a:gd name="T10" fmla="*/ 2 w 8"/>
                  <a:gd name="T11" fmla="*/ 4 h 5"/>
                  <a:gd name="T12" fmla="*/ 7 w 8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7" y="1"/>
                    </a:moveTo>
                    <a:lnTo>
                      <a:pt x="5" y="0"/>
                    </a:lnTo>
                    <a:lnTo>
                      <a:pt x="1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2" y="4"/>
                    </a:lnTo>
                    <a:lnTo>
                      <a:pt x="7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27" name="Freeform 848">
                <a:extLst>
                  <a:ext uri="{FF2B5EF4-FFF2-40B4-BE49-F238E27FC236}">
                    <a16:creationId xmlns:a16="http://schemas.microsoft.com/office/drawing/2014/main" id="{C4E2E895-9DA5-35C5-DF59-14BDFE1350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01607" y="10670097"/>
                <a:ext cx="5491" cy="5495"/>
              </a:xfrm>
              <a:custGeom>
                <a:avLst/>
                <a:gdLst>
                  <a:gd name="T0" fmla="*/ 1 w 4"/>
                  <a:gd name="T1" fmla="*/ 5 h 6"/>
                  <a:gd name="T2" fmla="*/ 2 w 4"/>
                  <a:gd name="T3" fmla="*/ 5 h 6"/>
                  <a:gd name="T4" fmla="*/ 3 w 4"/>
                  <a:gd name="T5" fmla="*/ 4 h 6"/>
                  <a:gd name="T6" fmla="*/ 3 w 4"/>
                  <a:gd name="T7" fmla="*/ 4 h 6"/>
                  <a:gd name="T8" fmla="*/ 2 w 4"/>
                  <a:gd name="T9" fmla="*/ 2 h 6"/>
                  <a:gd name="T10" fmla="*/ 1 w 4"/>
                  <a:gd name="T11" fmla="*/ 0 h 6"/>
                  <a:gd name="T12" fmla="*/ 0 w 4"/>
                  <a:gd name="T13" fmla="*/ 4 h 6"/>
                  <a:gd name="T14" fmla="*/ 1 w 4"/>
                  <a:gd name="T1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6">
                    <a:moveTo>
                      <a:pt x="1" y="5"/>
                    </a:moveTo>
                    <a:lnTo>
                      <a:pt x="2" y="5"/>
                    </a:lnTo>
                    <a:lnTo>
                      <a:pt x="3" y="4"/>
                    </a:lnTo>
                    <a:lnTo>
                      <a:pt x="3" y="4"/>
                    </a:lnTo>
                    <a:lnTo>
                      <a:pt x="2" y="2"/>
                    </a:lnTo>
                    <a:lnTo>
                      <a:pt x="1" y="0"/>
                    </a:lnTo>
                    <a:lnTo>
                      <a:pt x="0" y="4"/>
                    </a:lnTo>
                    <a:lnTo>
                      <a:pt x="1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28" name="Freeform 849">
                <a:extLst>
                  <a:ext uri="{FF2B5EF4-FFF2-40B4-BE49-F238E27FC236}">
                    <a16:creationId xmlns:a16="http://schemas.microsoft.com/office/drawing/2014/main" id="{BB00C10B-BE1C-E357-B6AA-2EBC49E8AB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01607" y="10664606"/>
                <a:ext cx="5491" cy="5491"/>
              </a:xfrm>
              <a:custGeom>
                <a:avLst/>
                <a:gdLst>
                  <a:gd name="T0" fmla="*/ 2 w 4"/>
                  <a:gd name="T1" fmla="*/ 4 h 5"/>
                  <a:gd name="T2" fmla="*/ 2 w 4"/>
                  <a:gd name="T3" fmla="*/ 4 h 5"/>
                  <a:gd name="T4" fmla="*/ 3 w 4"/>
                  <a:gd name="T5" fmla="*/ 0 h 5"/>
                  <a:gd name="T6" fmla="*/ 2 w 4"/>
                  <a:gd name="T7" fmla="*/ 2 h 5"/>
                  <a:gd name="T8" fmla="*/ 1 w 4"/>
                  <a:gd name="T9" fmla="*/ 2 h 5"/>
                  <a:gd name="T10" fmla="*/ 0 w 4"/>
                  <a:gd name="T11" fmla="*/ 4 h 5"/>
                  <a:gd name="T12" fmla="*/ 1 w 4"/>
                  <a:gd name="T13" fmla="*/ 4 h 5"/>
                  <a:gd name="T14" fmla="*/ 2 w 4"/>
                  <a:gd name="T1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5">
                    <a:moveTo>
                      <a:pt x="2" y="4"/>
                    </a:moveTo>
                    <a:lnTo>
                      <a:pt x="2" y="4"/>
                    </a:lnTo>
                    <a:lnTo>
                      <a:pt x="3" y="0"/>
                    </a:lnTo>
                    <a:lnTo>
                      <a:pt x="2" y="2"/>
                    </a:lnTo>
                    <a:lnTo>
                      <a:pt x="1" y="2"/>
                    </a:lnTo>
                    <a:lnTo>
                      <a:pt x="0" y="4"/>
                    </a:lnTo>
                    <a:lnTo>
                      <a:pt x="1" y="4"/>
                    </a:lnTo>
                    <a:lnTo>
                      <a:pt x="2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29" name="Freeform 850">
                <a:extLst>
                  <a:ext uri="{FF2B5EF4-FFF2-40B4-BE49-F238E27FC236}">
                    <a16:creationId xmlns:a16="http://schemas.microsoft.com/office/drawing/2014/main" id="{BB51B0A4-98A6-A9EF-EEB1-3F446A0CEF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48932" y="10274606"/>
                <a:ext cx="5491" cy="5495"/>
              </a:xfrm>
              <a:custGeom>
                <a:avLst/>
                <a:gdLst>
                  <a:gd name="T0" fmla="*/ 2 w 5"/>
                  <a:gd name="T1" fmla="*/ 4 h 5"/>
                  <a:gd name="T2" fmla="*/ 4 w 5"/>
                  <a:gd name="T3" fmla="*/ 2 h 5"/>
                  <a:gd name="T4" fmla="*/ 3 w 5"/>
                  <a:gd name="T5" fmla="*/ 0 h 5"/>
                  <a:gd name="T6" fmla="*/ 0 w 5"/>
                  <a:gd name="T7" fmla="*/ 0 h 5"/>
                  <a:gd name="T8" fmla="*/ 0 w 5"/>
                  <a:gd name="T9" fmla="*/ 2 h 5"/>
                  <a:gd name="T10" fmla="*/ 0 w 5"/>
                  <a:gd name="T11" fmla="*/ 3 h 5"/>
                  <a:gd name="T12" fmla="*/ 2 w 5"/>
                  <a:gd name="T1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2" y="4"/>
                    </a:moveTo>
                    <a:lnTo>
                      <a:pt x="4" y="2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3"/>
                    </a:lnTo>
                    <a:lnTo>
                      <a:pt x="2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30" name="Freeform 851">
                <a:extLst>
                  <a:ext uri="{FF2B5EF4-FFF2-40B4-BE49-F238E27FC236}">
                    <a16:creationId xmlns:a16="http://schemas.microsoft.com/office/drawing/2014/main" id="{056F9DE5-391E-E808-AEE2-377F8E66E5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97239" y="10593196"/>
                <a:ext cx="10986" cy="10986"/>
              </a:xfrm>
              <a:custGeom>
                <a:avLst/>
                <a:gdLst>
                  <a:gd name="T0" fmla="*/ 1 w 9"/>
                  <a:gd name="T1" fmla="*/ 2 h 9"/>
                  <a:gd name="T2" fmla="*/ 3 w 9"/>
                  <a:gd name="T3" fmla="*/ 5 h 9"/>
                  <a:gd name="T4" fmla="*/ 4 w 9"/>
                  <a:gd name="T5" fmla="*/ 8 h 9"/>
                  <a:gd name="T6" fmla="*/ 6 w 9"/>
                  <a:gd name="T7" fmla="*/ 8 h 9"/>
                  <a:gd name="T8" fmla="*/ 7 w 9"/>
                  <a:gd name="T9" fmla="*/ 8 h 9"/>
                  <a:gd name="T10" fmla="*/ 8 w 9"/>
                  <a:gd name="T11" fmla="*/ 6 h 9"/>
                  <a:gd name="T12" fmla="*/ 6 w 9"/>
                  <a:gd name="T13" fmla="*/ 3 h 9"/>
                  <a:gd name="T14" fmla="*/ 6 w 9"/>
                  <a:gd name="T15" fmla="*/ 0 h 9"/>
                  <a:gd name="T16" fmla="*/ 5 w 9"/>
                  <a:gd name="T17" fmla="*/ 0 h 9"/>
                  <a:gd name="T18" fmla="*/ 4 w 9"/>
                  <a:gd name="T19" fmla="*/ 1 h 9"/>
                  <a:gd name="T20" fmla="*/ 3 w 9"/>
                  <a:gd name="T21" fmla="*/ 1 h 9"/>
                  <a:gd name="T22" fmla="*/ 0 w 9"/>
                  <a:gd name="T23" fmla="*/ 1 h 9"/>
                  <a:gd name="T24" fmla="*/ 1 w 9"/>
                  <a:gd name="T25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" h="9">
                    <a:moveTo>
                      <a:pt x="1" y="2"/>
                    </a:moveTo>
                    <a:lnTo>
                      <a:pt x="3" y="5"/>
                    </a:lnTo>
                    <a:lnTo>
                      <a:pt x="4" y="8"/>
                    </a:lnTo>
                    <a:lnTo>
                      <a:pt x="6" y="8"/>
                    </a:lnTo>
                    <a:lnTo>
                      <a:pt x="7" y="8"/>
                    </a:lnTo>
                    <a:lnTo>
                      <a:pt x="8" y="6"/>
                    </a:lnTo>
                    <a:lnTo>
                      <a:pt x="6" y="3"/>
                    </a:lnTo>
                    <a:lnTo>
                      <a:pt x="6" y="0"/>
                    </a:lnTo>
                    <a:lnTo>
                      <a:pt x="5" y="0"/>
                    </a:lnTo>
                    <a:lnTo>
                      <a:pt x="4" y="1"/>
                    </a:lnTo>
                    <a:lnTo>
                      <a:pt x="3" y="1"/>
                    </a:lnTo>
                    <a:lnTo>
                      <a:pt x="0" y="1"/>
                    </a:lnTo>
                    <a:lnTo>
                      <a:pt x="1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31" name="Freeform 852">
                <a:extLst>
                  <a:ext uri="{FF2B5EF4-FFF2-40B4-BE49-F238E27FC236}">
                    <a16:creationId xmlns:a16="http://schemas.microsoft.com/office/drawing/2014/main" id="{0A136554-0D85-0BBC-4CFB-72863B7D91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40056" y="10746998"/>
                <a:ext cx="5495" cy="5495"/>
              </a:xfrm>
              <a:custGeom>
                <a:avLst/>
                <a:gdLst>
                  <a:gd name="T0" fmla="*/ 2 w 3"/>
                  <a:gd name="T1" fmla="*/ 4 h 6"/>
                  <a:gd name="T2" fmla="*/ 2 w 3"/>
                  <a:gd name="T3" fmla="*/ 3 h 6"/>
                  <a:gd name="T4" fmla="*/ 2 w 3"/>
                  <a:gd name="T5" fmla="*/ 0 h 6"/>
                  <a:gd name="T6" fmla="*/ 0 w 3"/>
                  <a:gd name="T7" fmla="*/ 1 h 6"/>
                  <a:gd name="T8" fmla="*/ 0 w 3"/>
                  <a:gd name="T9" fmla="*/ 3 h 6"/>
                  <a:gd name="T10" fmla="*/ 1 w 3"/>
                  <a:gd name="T11" fmla="*/ 5 h 6"/>
                  <a:gd name="T12" fmla="*/ 2 w 3"/>
                  <a:gd name="T13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6">
                    <a:moveTo>
                      <a:pt x="2" y="4"/>
                    </a:moveTo>
                    <a:lnTo>
                      <a:pt x="2" y="3"/>
                    </a:lnTo>
                    <a:lnTo>
                      <a:pt x="2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1" y="5"/>
                    </a:lnTo>
                    <a:lnTo>
                      <a:pt x="2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32" name="Freeform 853">
                <a:extLst>
                  <a:ext uri="{FF2B5EF4-FFF2-40B4-BE49-F238E27FC236}">
                    <a16:creationId xmlns:a16="http://schemas.microsoft.com/office/drawing/2014/main" id="{7B3B4A66-F9BF-28AA-750A-7770159EF5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62027" y="10752493"/>
                <a:ext cx="5495" cy="5491"/>
              </a:xfrm>
              <a:custGeom>
                <a:avLst/>
                <a:gdLst>
                  <a:gd name="T0" fmla="*/ 2 w 4"/>
                  <a:gd name="T1" fmla="*/ 3 h 4"/>
                  <a:gd name="T2" fmla="*/ 3 w 4"/>
                  <a:gd name="T3" fmla="*/ 3 h 4"/>
                  <a:gd name="T4" fmla="*/ 2 w 4"/>
                  <a:gd name="T5" fmla="*/ 0 h 4"/>
                  <a:gd name="T6" fmla="*/ 1 w 4"/>
                  <a:gd name="T7" fmla="*/ 0 h 4"/>
                  <a:gd name="T8" fmla="*/ 1 w 4"/>
                  <a:gd name="T9" fmla="*/ 2 h 4"/>
                  <a:gd name="T10" fmla="*/ 0 w 4"/>
                  <a:gd name="T11" fmla="*/ 3 h 4"/>
                  <a:gd name="T12" fmla="*/ 1 w 4"/>
                  <a:gd name="T13" fmla="*/ 3 h 4"/>
                  <a:gd name="T14" fmla="*/ 2 w 4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lnTo>
                      <a:pt x="3" y="3"/>
                    </a:lnTo>
                    <a:lnTo>
                      <a:pt x="2" y="0"/>
                    </a:lnTo>
                    <a:lnTo>
                      <a:pt x="1" y="0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1" y="3"/>
                    </a:lnTo>
                    <a:lnTo>
                      <a:pt x="2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33" name="Freeform 854">
                <a:extLst>
                  <a:ext uri="{FF2B5EF4-FFF2-40B4-BE49-F238E27FC236}">
                    <a16:creationId xmlns:a16="http://schemas.microsoft.com/office/drawing/2014/main" id="{39B31CED-E981-D700-9E44-EEFE868032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1886" y="10966715"/>
                <a:ext cx="5495" cy="10986"/>
              </a:xfrm>
              <a:custGeom>
                <a:avLst/>
                <a:gdLst>
                  <a:gd name="T0" fmla="*/ 1 w 6"/>
                  <a:gd name="T1" fmla="*/ 2 h 11"/>
                  <a:gd name="T2" fmla="*/ 0 w 6"/>
                  <a:gd name="T3" fmla="*/ 8 h 11"/>
                  <a:gd name="T4" fmla="*/ 1 w 6"/>
                  <a:gd name="T5" fmla="*/ 9 h 11"/>
                  <a:gd name="T6" fmla="*/ 2 w 6"/>
                  <a:gd name="T7" fmla="*/ 10 h 11"/>
                  <a:gd name="T8" fmla="*/ 5 w 6"/>
                  <a:gd name="T9" fmla="*/ 0 h 11"/>
                  <a:gd name="T10" fmla="*/ 5 w 6"/>
                  <a:gd name="T11" fmla="*/ 0 h 11"/>
                  <a:gd name="T12" fmla="*/ 1 w 6"/>
                  <a:gd name="T13" fmla="*/ 0 h 11"/>
                  <a:gd name="T14" fmla="*/ 1 w 6"/>
                  <a:gd name="T15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11">
                    <a:moveTo>
                      <a:pt x="1" y="2"/>
                    </a:moveTo>
                    <a:lnTo>
                      <a:pt x="0" y="8"/>
                    </a:lnTo>
                    <a:lnTo>
                      <a:pt x="1" y="9"/>
                    </a:lnTo>
                    <a:lnTo>
                      <a:pt x="2" y="1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1" y="0"/>
                    </a:lnTo>
                    <a:lnTo>
                      <a:pt x="1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34" name="Freeform 855">
                <a:extLst>
                  <a:ext uri="{FF2B5EF4-FFF2-40B4-BE49-F238E27FC236}">
                    <a16:creationId xmlns:a16="http://schemas.microsoft.com/office/drawing/2014/main" id="{3DCCCC62-F720-9AEE-87D8-24F78246C2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1886" y="10950238"/>
                <a:ext cx="5495" cy="10986"/>
              </a:xfrm>
              <a:custGeom>
                <a:avLst/>
                <a:gdLst>
                  <a:gd name="T0" fmla="*/ 1 w 4"/>
                  <a:gd name="T1" fmla="*/ 9 h 10"/>
                  <a:gd name="T2" fmla="*/ 2 w 4"/>
                  <a:gd name="T3" fmla="*/ 9 h 10"/>
                  <a:gd name="T4" fmla="*/ 1 w 4"/>
                  <a:gd name="T5" fmla="*/ 5 h 10"/>
                  <a:gd name="T6" fmla="*/ 3 w 4"/>
                  <a:gd name="T7" fmla="*/ 0 h 10"/>
                  <a:gd name="T8" fmla="*/ 1 w 4"/>
                  <a:gd name="T9" fmla="*/ 0 h 10"/>
                  <a:gd name="T10" fmla="*/ 0 w 4"/>
                  <a:gd name="T11" fmla="*/ 0 h 10"/>
                  <a:gd name="T12" fmla="*/ 0 w 4"/>
                  <a:gd name="T13" fmla="*/ 3 h 10"/>
                  <a:gd name="T14" fmla="*/ 0 w 4"/>
                  <a:gd name="T15" fmla="*/ 6 h 10"/>
                  <a:gd name="T16" fmla="*/ 1 w 4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0">
                    <a:moveTo>
                      <a:pt x="1" y="9"/>
                    </a:moveTo>
                    <a:lnTo>
                      <a:pt x="2" y="9"/>
                    </a:lnTo>
                    <a:lnTo>
                      <a:pt x="1" y="5"/>
                    </a:lnTo>
                    <a:lnTo>
                      <a:pt x="3" y="0"/>
                    </a:lnTo>
                    <a:lnTo>
                      <a:pt x="1" y="0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0" y="6"/>
                    </a:lnTo>
                    <a:lnTo>
                      <a:pt x="1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35" name="Freeform 856">
                <a:extLst>
                  <a:ext uri="{FF2B5EF4-FFF2-40B4-BE49-F238E27FC236}">
                    <a16:creationId xmlns:a16="http://schemas.microsoft.com/office/drawing/2014/main" id="{48217928-1DF9-7DE5-DA58-E6DFE75241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55409" y="10856857"/>
                <a:ext cx="16477" cy="43943"/>
              </a:xfrm>
              <a:custGeom>
                <a:avLst/>
                <a:gdLst>
                  <a:gd name="T0" fmla="*/ 3 w 13"/>
                  <a:gd name="T1" fmla="*/ 35 h 36"/>
                  <a:gd name="T2" fmla="*/ 4 w 13"/>
                  <a:gd name="T3" fmla="*/ 34 h 36"/>
                  <a:gd name="T4" fmla="*/ 4 w 13"/>
                  <a:gd name="T5" fmla="*/ 32 h 36"/>
                  <a:gd name="T6" fmla="*/ 6 w 13"/>
                  <a:gd name="T7" fmla="*/ 26 h 36"/>
                  <a:gd name="T8" fmla="*/ 12 w 13"/>
                  <a:gd name="T9" fmla="*/ 11 h 36"/>
                  <a:gd name="T10" fmla="*/ 12 w 13"/>
                  <a:gd name="T11" fmla="*/ 8 h 36"/>
                  <a:gd name="T12" fmla="*/ 10 w 13"/>
                  <a:gd name="T13" fmla="*/ 6 h 36"/>
                  <a:gd name="T14" fmla="*/ 10 w 13"/>
                  <a:gd name="T15" fmla="*/ 1 h 36"/>
                  <a:gd name="T16" fmla="*/ 9 w 13"/>
                  <a:gd name="T17" fmla="*/ 0 h 36"/>
                  <a:gd name="T18" fmla="*/ 8 w 13"/>
                  <a:gd name="T19" fmla="*/ 1 h 36"/>
                  <a:gd name="T20" fmla="*/ 7 w 13"/>
                  <a:gd name="T21" fmla="*/ 1 h 36"/>
                  <a:gd name="T22" fmla="*/ 6 w 13"/>
                  <a:gd name="T23" fmla="*/ 3 h 36"/>
                  <a:gd name="T24" fmla="*/ 7 w 13"/>
                  <a:gd name="T25" fmla="*/ 4 h 36"/>
                  <a:gd name="T26" fmla="*/ 9 w 13"/>
                  <a:gd name="T27" fmla="*/ 7 h 36"/>
                  <a:gd name="T28" fmla="*/ 8 w 13"/>
                  <a:gd name="T29" fmla="*/ 9 h 36"/>
                  <a:gd name="T30" fmla="*/ 7 w 13"/>
                  <a:gd name="T31" fmla="*/ 12 h 36"/>
                  <a:gd name="T32" fmla="*/ 2 w 13"/>
                  <a:gd name="T33" fmla="*/ 15 h 36"/>
                  <a:gd name="T34" fmla="*/ 4 w 13"/>
                  <a:gd name="T35" fmla="*/ 19 h 36"/>
                  <a:gd name="T36" fmla="*/ 3 w 13"/>
                  <a:gd name="T37" fmla="*/ 21 h 36"/>
                  <a:gd name="T38" fmla="*/ 2 w 13"/>
                  <a:gd name="T39" fmla="*/ 24 h 36"/>
                  <a:gd name="T40" fmla="*/ 0 w 13"/>
                  <a:gd name="T41" fmla="*/ 28 h 36"/>
                  <a:gd name="T42" fmla="*/ 2 w 13"/>
                  <a:gd name="T43" fmla="*/ 34 h 36"/>
                  <a:gd name="T44" fmla="*/ 3 w 13"/>
                  <a:gd name="T45" fmla="*/ 3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3" h="36">
                    <a:moveTo>
                      <a:pt x="3" y="35"/>
                    </a:moveTo>
                    <a:lnTo>
                      <a:pt x="4" y="34"/>
                    </a:lnTo>
                    <a:lnTo>
                      <a:pt x="4" y="32"/>
                    </a:lnTo>
                    <a:lnTo>
                      <a:pt x="6" y="26"/>
                    </a:lnTo>
                    <a:lnTo>
                      <a:pt x="12" y="11"/>
                    </a:lnTo>
                    <a:lnTo>
                      <a:pt x="12" y="8"/>
                    </a:lnTo>
                    <a:lnTo>
                      <a:pt x="10" y="6"/>
                    </a:lnTo>
                    <a:lnTo>
                      <a:pt x="10" y="1"/>
                    </a:lnTo>
                    <a:lnTo>
                      <a:pt x="9" y="0"/>
                    </a:lnTo>
                    <a:lnTo>
                      <a:pt x="8" y="1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7" y="4"/>
                    </a:lnTo>
                    <a:lnTo>
                      <a:pt x="9" y="7"/>
                    </a:lnTo>
                    <a:lnTo>
                      <a:pt x="8" y="9"/>
                    </a:lnTo>
                    <a:lnTo>
                      <a:pt x="7" y="12"/>
                    </a:lnTo>
                    <a:lnTo>
                      <a:pt x="2" y="15"/>
                    </a:lnTo>
                    <a:lnTo>
                      <a:pt x="4" y="19"/>
                    </a:lnTo>
                    <a:lnTo>
                      <a:pt x="3" y="21"/>
                    </a:lnTo>
                    <a:lnTo>
                      <a:pt x="2" y="24"/>
                    </a:lnTo>
                    <a:lnTo>
                      <a:pt x="0" y="28"/>
                    </a:lnTo>
                    <a:lnTo>
                      <a:pt x="2" y="34"/>
                    </a:lnTo>
                    <a:lnTo>
                      <a:pt x="3" y="3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36" name="Freeform 857">
                <a:extLst>
                  <a:ext uri="{FF2B5EF4-FFF2-40B4-BE49-F238E27FC236}">
                    <a16:creationId xmlns:a16="http://schemas.microsoft.com/office/drawing/2014/main" id="{840B66C0-0359-418C-159C-91AF079B53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83999" y="10801927"/>
                <a:ext cx="10986" cy="10986"/>
              </a:xfrm>
              <a:custGeom>
                <a:avLst/>
                <a:gdLst>
                  <a:gd name="T0" fmla="*/ 6 w 9"/>
                  <a:gd name="T1" fmla="*/ 10 h 11"/>
                  <a:gd name="T2" fmla="*/ 7 w 9"/>
                  <a:gd name="T3" fmla="*/ 10 h 11"/>
                  <a:gd name="T4" fmla="*/ 8 w 9"/>
                  <a:gd name="T5" fmla="*/ 8 h 11"/>
                  <a:gd name="T6" fmla="*/ 7 w 9"/>
                  <a:gd name="T7" fmla="*/ 7 h 11"/>
                  <a:gd name="T8" fmla="*/ 5 w 9"/>
                  <a:gd name="T9" fmla="*/ 5 h 11"/>
                  <a:gd name="T10" fmla="*/ 6 w 9"/>
                  <a:gd name="T11" fmla="*/ 2 h 11"/>
                  <a:gd name="T12" fmla="*/ 5 w 9"/>
                  <a:gd name="T13" fmla="*/ 2 h 11"/>
                  <a:gd name="T14" fmla="*/ 4 w 9"/>
                  <a:gd name="T15" fmla="*/ 2 h 11"/>
                  <a:gd name="T16" fmla="*/ 3 w 9"/>
                  <a:gd name="T17" fmla="*/ 1 h 11"/>
                  <a:gd name="T18" fmla="*/ 0 w 9"/>
                  <a:gd name="T19" fmla="*/ 0 h 11"/>
                  <a:gd name="T20" fmla="*/ 0 w 9"/>
                  <a:gd name="T21" fmla="*/ 2 h 11"/>
                  <a:gd name="T22" fmla="*/ 4 w 9"/>
                  <a:gd name="T23" fmla="*/ 9 h 11"/>
                  <a:gd name="T24" fmla="*/ 6 w 9"/>
                  <a:gd name="T25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" h="11">
                    <a:moveTo>
                      <a:pt x="6" y="10"/>
                    </a:moveTo>
                    <a:lnTo>
                      <a:pt x="7" y="10"/>
                    </a:lnTo>
                    <a:lnTo>
                      <a:pt x="8" y="8"/>
                    </a:lnTo>
                    <a:lnTo>
                      <a:pt x="7" y="7"/>
                    </a:lnTo>
                    <a:lnTo>
                      <a:pt x="5" y="5"/>
                    </a:lnTo>
                    <a:lnTo>
                      <a:pt x="6" y="2"/>
                    </a:lnTo>
                    <a:lnTo>
                      <a:pt x="5" y="2"/>
                    </a:lnTo>
                    <a:lnTo>
                      <a:pt x="4" y="2"/>
                    </a:lnTo>
                    <a:lnTo>
                      <a:pt x="3" y="1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4" y="9"/>
                    </a:lnTo>
                    <a:lnTo>
                      <a:pt x="6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37" name="Freeform 860">
                <a:extLst>
                  <a:ext uri="{FF2B5EF4-FFF2-40B4-BE49-F238E27FC236}">
                    <a16:creationId xmlns:a16="http://schemas.microsoft.com/office/drawing/2014/main" id="{FC71D58F-38DA-B181-3A0A-77DF796636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43437" y="10296577"/>
                <a:ext cx="5495" cy="5495"/>
              </a:xfrm>
              <a:custGeom>
                <a:avLst/>
                <a:gdLst>
                  <a:gd name="T0" fmla="*/ 1 w 6"/>
                  <a:gd name="T1" fmla="*/ 1 h 6"/>
                  <a:gd name="T2" fmla="*/ 0 w 6"/>
                  <a:gd name="T3" fmla="*/ 2 h 6"/>
                  <a:gd name="T4" fmla="*/ 1 w 6"/>
                  <a:gd name="T5" fmla="*/ 4 h 6"/>
                  <a:gd name="T6" fmla="*/ 3 w 6"/>
                  <a:gd name="T7" fmla="*/ 5 h 6"/>
                  <a:gd name="T8" fmla="*/ 5 w 6"/>
                  <a:gd name="T9" fmla="*/ 3 h 6"/>
                  <a:gd name="T10" fmla="*/ 3 w 6"/>
                  <a:gd name="T11" fmla="*/ 0 h 6"/>
                  <a:gd name="T12" fmla="*/ 1 w 6"/>
                  <a:gd name="T13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1" y="1"/>
                    </a:moveTo>
                    <a:lnTo>
                      <a:pt x="0" y="2"/>
                    </a:lnTo>
                    <a:lnTo>
                      <a:pt x="1" y="4"/>
                    </a:lnTo>
                    <a:lnTo>
                      <a:pt x="3" y="5"/>
                    </a:lnTo>
                    <a:lnTo>
                      <a:pt x="5" y="3"/>
                    </a:lnTo>
                    <a:lnTo>
                      <a:pt x="3" y="0"/>
                    </a:lnTo>
                    <a:lnTo>
                      <a:pt x="1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38" name="Freeform 865">
                <a:extLst>
                  <a:ext uri="{FF2B5EF4-FFF2-40B4-BE49-F238E27FC236}">
                    <a16:creationId xmlns:a16="http://schemas.microsoft.com/office/drawing/2014/main" id="{1A1FBE31-A1CA-FED3-83D3-0E42EC9F2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43437" y="10274606"/>
                <a:ext cx="5495" cy="5495"/>
              </a:xfrm>
              <a:custGeom>
                <a:avLst/>
                <a:gdLst>
                  <a:gd name="T0" fmla="*/ 3 w 5"/>
                  <a:gd name="T1" fmla="*/ 3 h 5"/>
                  <a:gd name="T2" fmla="*/ 4 w 5"/>
                  <a:gd name="T3" fmla="*/ 1 h 5"/>
                  <a:gd name="T4" fmla="*/ 2 w 5"/>
                  <a:gd name="T5" fmla="*/ 0 h 5"/>
                  <a:gd name="T6" fmla="*/ 0 w 5"/>
                  <a:gd name="T7" fmla="*/ 2 h 5"/>
                  <a:gd name="T8" fmla="*/ 2 w 5"/>
                  <a:gd name="T9" fmla="*/ 4 h 5"/>
                  <a:gd name="T10" fmla="*/ 3 w 5"/>
                  <a:gd name="T1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3" y="3"/>
                    </a:moveTo>
                    <a:lnTo>
                      <a:pt x="4" y="1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2" y="4"/>
                    </a:lnTo>
                    <a:lnTo>
                      <a:pt x="3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39" name="Freeform 869">
                <a:extLst>
                  <a:ext uri="{FF2B5EF4-FFF2-40B4-BE49-F238E27FC236}">
                    <a16:creationId xmlns:a16="http://schemas.microsoft.com/office/drawing/2014/main" id="{BFB3F1BD-EC99-C216-EF20-2812422FF8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3855" y="10367987"/>
                <a:ext cx="274647" cy="362534"/>
              </a:xfrm>
              <a:custGeom>
                <a:avLst/>
                <a:gdLst>
                  <a:gd name="T0" fmla="*/ 0 w 219"/>
                  <a:gd name="T1" fmla="*/ 291 h 293"/>
                  <a:gd name="T2" fmla="*/ 113 w 219"/>
                  <a:gd name="T3" fmla="*/ 205 h 293"/>
                  <a:gd name="T4" fmla="*/ 108 w 219"/>
                  <a:gd name="T5" fmla="*/ 209 h 293"/>
                  <a:gd name="T6" fmla="*/ 106 w 219"/>
                  <a:gd name="T7" fmla="*/ 207 h 293"/>
                  <a:gd name="T8" fmla="*/ 116 w 219"/>
                  <a:gd name="T9" fmla="*/ 203 h 293"/>
                  <a:gd name="T10" fmla="*/ 142 w 219"/>
                  <a:gd name="T11" fmla="*/ 173 h 293"/>
                  <a:gd name="T12" fmla="*/ 145 w 219"/>
                  <a:gd name="T13" fmla="*/ 177 h 293"/>
                  <a:gd name="T14" fmla="*/ 128 w 219"/>
                  <a:gd name="T15" fmla="*/ 161 h 293"/>
                  <a:gd name="T16" fmla="*/ 113 w 219"/>
                  <a:gd name="T17" fmla="*/ 155 h 293"/>
                  <a:gd name="T18" fmla="*/ 122 w 219"/>
                  <a:gd name="T19" fmla="*/ 164 h 293"/>
                  <a:gd name="T20" fmla="*/ 122 w 219"/>
                  <a:gd name="T21" fmla="*/ 177 h 293"/>
                  <a:gd name="T22" fmla="*/ 111 w 219"/>
                  <a:gd name="T23" fmla="*/ 179 h 293"/>
                  <a:gd name="T24" fmla="*/ 97 w 219"/>
                  <a:gd name="T25" fmla="*/ 180 h 293"/>
                  <a:gd name="T26" fmla="*/ 81 w 219"/>
                  <a:gd name="T27" fmla="*/ 172 h 293"/>
                  <a:gd name="T28" fmla="*/ 84 w 219"/>
                  <a:gd name="T29" fmla="*/ 166 h 293"/>
                  <a:gd name="T30" fmla="*/ 85 w 219"/>
                  <a:gd name="T31" fmla="*/ 161 h 293"/>
                  <a:gd name="T32" fmla="*/ 107 w 219"/>
                  <a:gd name="T33" fmla="*/ 152 h 293"/>
                  <a:gd name="T34" fmla="*/ 146 w 219"/>
                  <a:gd name="T35" fmla="*/ 154 h 293"/>
                  <a:gd name="T36" fmla="*/ 147 w 219"/>
                  <a:gd name="T37" fmla="*/ 153 h 293"/>
                  <a:gd name="T38" fmla="*/ 81 w 219"/>
                  <a:gd name="T39" fmla="*/ 143 h 293"/>
                  <a:gd name="T40" fmla="*/ 168 w 219"/>
                  <a:gd name="T41" fmla="*/ 132 h 293"/>
                  <a:gd name="T42" fmla="*/ 165 w 219"/>
                  <a:gd name="T43" fmla="*/ 140 h 293"/>
                  <a:gd name="T44" fmla="*/ 165 w 219"/>
                  <a:gd name="T45" fmla="*/ 127 h 293"/>
                  <a:gd name="T46" fmla="*/ 165 w 219"/>
                  <a:gd name="T47" fmla="*/ 115 h 293"/>
                  <a:gd name="T48" fmla="*/ 151 w 219"/>
                  <a:gd name="T49" fmla="*/ 130 h 293"/>
                  <a:gd name="T50" fmla="*/ 162 w 219"/>
                  <a:gd name="T51" fmla="*/ 127 h 293"/>
                  <a:gd name="T52" fmla="*/ 159 w 219"/>
                  <a:gd name="T53" fmla="*/ 133 h 293"/>
                  <a:gd name="T54" fmla="*/ 145 w 219"/>
                  <a:gd name="T55" fmla="*/ 135 h 293"/>
                  <a:gd name="T56" fmla="*/ 136 w 219"/>
                  <a:gd name="T57" fmla="*/ 136 h 293"/>
                  <a:gd name="T58" fmla="*/ 125 w 219"/>
                  <a:gd name="T59" fmla="*/ 140 h 293"/>
                  <a:gd name="T60" fmla="*/ 119 w 219"/>
                  <a:gd name="T61" fmla="*/ 133 h 293"/>
                  <a:gd name="T62" fmla="*/ 124 w 219"/>
                  <a:gd name="T63" fmla="*/ 131 h 293"/>
                  <a:gd name="T64" fmla="*/ 136 w 219"/>
                  <a:gd name="T65" fmla="*/ 123 h 293"/>
                  <a:gd name="T66" fmla="*/ 151 w 219"/>
                  <a:gd name="T67" fmla="*/ 118 h 293"/>
                  <a:gd name="T68" fmla="*/ 165 w 219"/>
                  <a:gd name="T69" fmla="*/ 115 h 293"/>
                  <a:gd name="T70" fmla="*/ 203 w 219"/>
                  <a:gd name="T71" fmla="*/ 259 h 293"/>
                  <a:gd name="T72" fmla="*/ 204 w 219"/>
                  <a:gd name="T73" fmla="*/ 259 h 293"/>
                  <a:gd name="T74" fmla="*/ 207 w 219"/>
                  <a:gd name="T75" fmla="*/ 210 h 293"/>
                  <a:gd name="T76" fmla="*/ 208 w 219"/>
                  <a:gd name="T77" fmla="*/ 209 h 293"/>
                  <a:gd name="T78" fmla="*/ 171 w 219"/>
                  <a:gd name="T79" fmla="*/ 204 h 293"/>
                  <a:gd name="T80" fmla="*/ 169 w 219"/>
                  <a:gd name="T81" fmla="*/ 205 h 293"/>
                  <a:gd name="T82" fmla="*/ 169 w 219"/>
                  <a:gd name="T83" fmla="*/ 203 h 293"/>
                  <a:gd name="T84" fmla="*/ 200 w 219"/>
                  <a:gd name="T85" fmla="*/ 180 h 293"/>
                  <a:gd name="T86" fmla="*/ 195 w 219"/>
                  <a:gd name="T87" fmla="*/ 172 h 293"/>
                  <a:gd name="T88" fmla="*/ 193 w 219"/>
                  <a:gd name="T89" fmla="*/ 170 h 293"/>
                  <a:gd name="T90" fmla="*/ 214 w 219"/>
                  <a:gd name="T91" fmla="*/ 170 h 293"/>
                  <a:gd name="T92" fmla="*/ 196 w 219"/>
                  <a:gd name="T93" fmla="*/ 150 h 293"/>
                  <a:gd name="T94" fmla="*/ 195 w 219"/>
                  <a:gd name="T95" fmla="*/ 147 h 293"/>
                  <a:gd name="T96" fmla="*/ 198 w 219"/>
                  <a:gd name="T97" fmla="*/ 149 h 293"/>
                  <a:gd name="T98" fmla="*/ 165 w 219"/>
                  <a:gd name="T99" fmla="*/ 125 h 293"/>
                  <a:gd name="T100" fmla="*/ 166 w 219"/>
                  <a:gd name="T101" fmla="*/ 114 h 293"/>
                  <a:gd name="T102" fmla="*/ 166 w 219"/>
                  <a:gd name="T103" fmla="*/ 114 h 293"/>
                  <a:gd name="T104" fmla="*/ 74 w 219"/>
                  <a:gd name="T105" fmla="*/ 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9" h="293">
                    <a:moveTo>
                      <a:pt x="1" y="292"/>
                    </a:moveTo>
                    <a:lnTo>
                      <a:pt x="1" y="292"/>
                    </a:lnTo>
                    <a:lnTo>
                      <a:pt x="0" y="292"/>
                    </a:lnTo>
                    <a:lnTo>
                      <a:pt x="0" y="292"/>
                    </a:lnTo>
                    <a:lnTo>
                      <a:pt x="0" y="291"/>
                    </a:lnTo>
                    <a:lnTo>
                      <a:pt x="1" y="292"/>
                    </a:lnTo>
                    <a:close/>
                    <a:moveTo>
                      <a:pt x="118" y="204"/>
                    </a:moveTo>
                    <a:lnTo>
                      <a:pt x="118" y="205"/>
                    </a:lnTo>
                    <a:lnTo>
                      <a:pt x="115" y="207"/>
                    </a:lnTo>
                    <a:lnTo>
                      <a:pt x="113" y="205"/>
                    </a:lnTo>
                    <a:lnTo>
                      <a:pt x="112" y="205"/>
                    </a:lnTo>
                    <a:lnTo>
                      <a:pt x="110" y="207"/>
                    </a:lnTo>
                    <a:lnTo>
                      <a:pt x="109" y="208"/>
                    </a:lnTo>
                    <a:lnTo>
                      <a:pt x="109" y="208"/>
                    </a:lnTo>
                    <a:lnTo>
                      <a:pt x="108" y="209"/>
                    </a:lnTo>
                    <a:lnTo>
                      <a:pt x="104" y="210"/>
                    </a:lnTo>
                    <a:lnTo>
                      <a:pt x="102" y="209"/>
                    </a:lnTo>
                    <a:lnTo>
                      <a:pt x="104" y="208"/>
                    </a:lnTo>
                    <a:lnTo>
                      <a:pt x="105" y="207"/>
                    </a:lnTo>
                    <a:lnTo>
                      <a:pt x="106" y="207"/>
                    </a:lnTo>
                    <a:lnTo>
                      <a:pt x="108" y="206"/>
                    </a:lnTo>
                    <a:lnTo>
                      <a:pt x="110" y="204"/>
                    </a:lnTo>
                    <a:lnTo>
                      <a:pt x="112" y="203"/>
                    </a:lnTo>
                    <a:lnTo>
                      <a:pt x="114" y="203"/>
                    </a:lnTo>
                    <a:lnTo>
                      <a:pt x="116" y="203"/>
                    </a:lnTo>
                    <a:lnTo>
                      <a:pt x="118" y="204"/>
                    </a:lnTo>
                    <a:close/>
                    <a:moveTo>
                      <a:pt x="145" y="177"/>
                    </a:moveTo>
                    <a:lnTo>
                      <a:pt x="145" y="177"/>
                    </a:lnTo>
                    <a:lnTo>
                      <a:pt x="141" y="174"/>
                    </a:lnTo>
                    <a:lnTo>
                      <a:pt x="142" y="173"/>
                    </a:lnTo>
                    <a:lnTo>
                      <a:pt x="142" y="172"/>
                    </a:lnTo>
                    <a:lnTo>
                      <a:pt x="143" y="171"/>
                    </a:lnTo>
                    <a:lnTo>
                      <a:pt x="145" y="173"/>
                    </a:lnTo>
                    <a:lnTo>
                      <a:pt x="145" y="175"/>
                    </a:lnTo>
                    <a:lnTo>
                      <a:pt x="145" y="177"/>
                    </a:lnTo>
                    <a:close/>
                    <a:moveTo>
                      <a:pt x="128" y="164"/>
                    </a:moveTo>
                    <a:lnTo>
                      <a:pt x="127" y="165"/>
                    </a:lnTo>
                    <a:lnTo>
                      <a:pt x="126" y="163"/>
                    </a:lnTo>
                    <a:lnTo>
                      <a:pt x="127" y="161"/>
                    </a:lnTo>
                    <a:lnTo>
                      <a:pt x="128" y="161"/>
                    </a:lnTo>
                    <a:lnTo>
                      <a:pt x="129" y="163"/>
                    </a:lnTo>
                    <a:lnTo>
                      <a:pt x="128" y="164"/>
                    </a:lnTo>
                    <a:close/>
                    <a:moveTo>
                      <a:pt x="112" y="153"/>
                    </a:moveTo>
                    <a:lnTo>
                      <a:pt x="112" y="155"/>
                    </a:lnTo>
                    <a:lnTo>
                      <a:pt x="113" y="155"/>
                    </a:lnTo>
                    <a:lnTo>
                      <a:pt x="114" y="155"/>
                    </a:lnTo>
                    <a:lnTo>
                      <a:pt x="116" y="158"/>
                    </a:lnTo>
                    <a:lnTo>
                      <a:pt x="119" y="160"/>
                    </a:lnTo>
                    <a:lnTo>
                      <a:pt x="121" y="162"/>
                    </a:lnTo>
                    <a:lnTo>
                      <a:pt x="122" y="164"/>
                    </a:lnTo>
                    <a:lnTo>
                      <a:pt x="121" y="165"/>
                    </a:lnTo>
                    <a:lnTo>
                      <a:pt x="122" y="168"/>
                    </a:lnTo>
                    <a:lnTo>
                      <a:pt x="122" y="171"/>
                    </a:lnTo>
                    <a:lnTo>
                      <a:pt x="124" y="175"/>
                    </a:lnTo>
                    <a:lnTo>
                      <a:pt x="122" y="177"/>
                    </a:lnTo>
                    <a:lnTo>
                      <a:pt x="118" y="177"/>
                    </a:lnTo>
                    <a:lnTo>
                      <a:pt x="117" y="177"/>
                    </a:lnTo>
                    <a:lnTo>
                      <a:pt x="116" y="177"/>
                    </a:lnTo>
                    <a:lnTo>
                      <a:pt x="114" y="177"/>
                    </a:lnTo>
                    <a:lnTo>
                      <a:pt x="111" y="179"/>
                    </a:lnTo>
                    <a:lnTo>
                      <a:pt x="108" y="181"/>
                    </a:lnTo>
                    <a:lnTo>
                      <a:pt x="105" y="181"/>
                    </a:lnTo>
                    <a:lnTo>
                      <a:pt x="102" y="181"/>
                    </a:lnTo>
                    <a:lnTo>
                      <a:pt x="99" y="181"/>
                    </a:lnTo>
                    <a:lnTo>
                      <a:pt x="97" y="180"/>
                    </a:lnTo>
                    <a:lnTo>
                      <a:pt x="93" y="179"/>
                    </a:lnTo>
                    <a:lnTo>
                      <a:pt x="87" y="178"/>
                    </a:lnTo>
                    <a:lnTo>
                      <a:pt x="84" y="177"/>
                    </a:lnTo>
                    <a:lnTo>
                      <a:pt x="83" y="175"/>
                    </a:lnTo>
                    <a:lnTo>
                      <a:pt x="81" y="172"/>
                    </a:lnTo>
                    <a:lnTo>
                      <a:pt x="81" y="170"/>
                    </a:lnTo>
                    <a:lnTo>
                      <a:pt x="81" y="169"/>
                    </a:lnTo>
                    <a:lnTo>
                      <a:pt x="83" y="168"/>
                    </a:lnTo>
                    <a:lnTo>
                      <a:pt x="84" y="168"/>
                    </a:lnTo>
                    <a:lnTo>
                      <a:pt x="84" y="166"/>
                    </a:lnTo>
                    <a:lnTo>
                      <a:pt x="84" y="166"/>
                    </a:lnTo>
                    <a:lnTo>
                      <a:pt x="86" y="165"/>
                    </a:lnTo>
                    <a:lnTo>
                      <a:pt x="86" y="165"/>
                    </a:lnTo>
                    <a:lnTo>
                      <a:pt x="85" y="163"/>
                    </a:lnTo>
                    <a:lnTo>
                      <a:pt x="85" y="161"/>
                    </a:lnTo>
                    <a:lnTo>
                      <a:pt x="88" y="158"/>
                    </a:lnTo>
                    <a:lnTo>
                      <a:pt x="92" y="156"/>
                    </a:lnTo>
                    <a:lnTo>
                      <a:pt x="98" y="153"/>
                    </a:lnTo>
                    <a:lnTo>
                      <a:pt x="102" y="154"/>
                    </a:lnTo>
                    <a:lnTo>
                      <a:pt x="107" y="152"/>
                    </a:lnTo>
                    <a:lnTo>
                      <a:pt x="109" y="152"/>
                    </a:lnTo>
                    <a:lnTo>
                      <a:pt x="111" y="152"/>
                    </a:lnTo>
                    <a:lnTo>
                      <a:pt x="112" y="153"/>
                    </a:lnTo>
                    <a:close/>
                    <a:moveTo>
                      <a:pt x="147" y="153"/>
                    </a:moveTo>
                    <a:lnTo>
                      <a:pt x="146" y="154"/>
                    </a:lnTo>
                    <a:lnTo>
                      <a:pt x="145" y="150"/>
                    </a:lnTo>
                    <a:lnTo>
                      <a:pt x="146" y="150"/>
                    </a:lnTo>
                    <a:lnTo>
                      <a:pt x="147" y="150"/>
                    </a:lnTo>
                    <a:lnTo>
                      <a:pt x="147" y="151"/>
                    </a:lnTo>
                    <a:lnTo>
                      <a:pt x="147" y="153"/>
                    </a:lnTo>
                    <a:close/>
                    <a:moveTo>
                      <a:pt x="80" y="146"/>
                    </a:moveTo>
                    <a:lnTo>
                      <a:pt x="78" y="147"/>
                    </a:lnTo>
                    <a:lnTo>
                      <a:pt x="80" y="144"/>
                    </a:lnTo>
                    <a:lnTo>
                      <a:pt x="80" y="143"/>
                    </a:lnTo>
                    <a:lnTo>
                      <a:pt x="81" y="143"/>
                    </a:lnTo>
                    <a:lnTo>
                      <a:pt x="82" y="143"/>
                    </a:lnTo>
                    <a:lnTo>
                      <a:pt x="82" y="145"/>
                    </a:lnTo>
                    <a:lnTo>
                      <a:pt x="80" y="146"/>
                    </a:lnTo>
                    <a:close/>
                    <a:moveTo>
                      <a:pt x="169" y="131"/>
                    </a:moveTo>
                    <a:lnTo>
                      <a:pt x="168" y="132"/>
                    </a:lnTo>
                    <a:lnTo>
                      <a:pt x="165" y="134"/>
                    </a:lnTo>
                    <a:lnTo>
                      <a:pt x="162" y="138"/>
                    </a:lnTo>
                    <a:lnTo>
                      <a:pt x="161" y="140"/>
                    </a:lnTo>
                    <a:lnTo>
                      <a:pt x="162" y="141"/>
                    </a:lnTo>
                    <a:lnTo>
                      <a:pt x="165" y="140"/>
                    </a:lnTo>
                    <a:lnTo>
                      <a:pt x="165" y="139"/>
                    </a:lnTo>
                    <a:lnTo>
                      <a:pt x="168" y="137"/>
                    </a:lnTo>
                    <a:lnTo>
                      <a:pt x="169" y="134"/>
                    </a:lnTo>
                    <a:lnTo>
                      <a:pt x="169" y="131"/>
                    </a:lnTo>
                    <a:close/>
                    <a:moveTo>
                      <a:pt x="165" y="127"/>
                    </a:moveTo>
                    <a:lnTo>
                      <a:pt x="164" y="127"/>
                    </a:lnTo>
                    <a:lnTo>
                      <a:pt x="164" y="127"/>
                    </a:lnTo>
                    <a:lnTo>
                      <a:pt x="165" y="125"/>
                    </a:lnTo>
                    <a:lnTo>
                      <a:pt x="165" y="127"/>
                    </a:lnTo>
                    <a:close/>
                    <a:moveTo>
                      <a:pt x="165" y="115"/>
                    </a:moveTo>
                    <a:lnTo>
                      <a:pt x="160" y="119"/>
                    </a:lnTo>
                    <a:lnTo>
                      <a:pt x="158" y="122"/>
                    </a:lnTo>
                    <a:lnTo>
                      <a:pt x="157" y="124"/>
                    </a:lnTo>
                    <a:lnTo>
                      <a:pt x="153" y="127"/>
                    </a:lnTo>
                    <a:lnTo>
                      <a:pt x="151" y="130"/>
                    </a:lnTo>
                    <a:lnTo>
                      <a:pt x="151" y="133"/>
                    </a:lnTo>
                    <a:lnTo>
                      <a:pt x="156" y="129"/>
                    </a:lnTo>
                    <a:lnTo>
                      <a:pt x="160" y="127"/>
                    </a:lnTo>
                    <a:lnTo>
                      <a:pt x="161" y="127"/>
                    </a:lnTo>
                    <a:lnTo>
                      <a:pt x="162" y="127"/>
                    </a:lnTo>
                    <a:lnTo>
                      <a:pt x="162" y="127"/>
                    </a:lnTo>
                    <a:lnTo>
                      <a:pt x="162" y="128"/>
                    </a:lnTo>
                    <a:lnTo>
                      <a:pt x="161" y="131"/>
                    </a:lnTo>
                    <a:lnTo>
                      <a:pt x="162" y="133"/>
                    </a:lnTo>
                    <a:lnTo>
                      <a:pt x="159" y="133"/>
                    </a:lnTo>
                    <a:lnTo>
                      <a:pt x="156" y="133"/>
                    </a:lnTo>
                    <a:lnTo>
                      <a:pt x="152" y="134"/>
                    </a:lnTo>
                    <a:lnTo>
                      <a:pt x="148" y="135"/>
                    </a:lnTo>
                    <a:lnTo>
                      <a:pt x="147" y="135"/>
                    </a:lnTo>
                    <a:lnTo>
                      <a:pt x="145" y="135"/>
                    </a:lnTo>
                    <a:lnTo>
                      <a:pt x="145" y="134"/>
                    </a:lnTo>
                    <a:lnTo>
                      <a:pt x="144" y="133"/>
                    </a:lnTo>
                    <a:lnTo>
                      <a:pt x="143" y="132"/>
                    </a:lnTo>
                    <a:lnTo>
                      <a:pt x="140" y="133"/>
                    </a:lnTo>
                    <a:lnTo>
                      <a:pt x="136" y="136"/>
                    </a:lnTo>
                    <a:lnTo>
                      <a:pt x="134" y="138"/>
                    </a:lnTo>
                    <a:lnTo>
                      <a:pt x="132" y="138"/>
                    </a:lnTo>
                    <a:lnTo>
                      <a:pt x="130" y="138"/>
                    </a:lnTo>
                    <a:lnTo>
                      <a:pt x="128" y="140"/>
                    </a:lnTo>
                    <a:lnTo>
                      <a:pt x="125" y="140"/>
                    </a:lnTo>
                    <a:lnTo>
                      <a:pt x="124" y="139"/>
                    </a:lnTo>
                    <a:lnTo>
                      <a:pt x="123" y="137"/>
                    </a:lnTo>
                    <a:lnTo>
                      <a:pt x="122" y="135"/>
                    </a:lnTo>
                    <a:lnTo>
                      <a:pt x="119" y="134"/>
                    </a:lnTo>
                    <a:lnTo>
                      <a:pt x="119" y="133"/>
                    </a:lnTo>
                    <a:lnTo>
                      <a:pt x="120" y="132"/>
                    </a:lnTo>
                    <a:lnTo>
                      <a:pt x="121" y="131"/>
                    </a:lnTo>
                    <a:lnTo>
                      <a:pt x="121" y="129"/>
                    </a:lnTo>
                    <a:lnTo>
                      <a:pt x="123" y="130"/>
                    </a:lnTo>
                    <a:lnTo>
                      <a:pt x="124" y="131"/>
                    </a:lnTo>
                    <a:lnTo>
                      <a:pt x="126" y="130"/>
                    </a:lnTo>
                    <a:lnTo>
                      <a:pt x="128" y="129"/>
                    </a:lnTo>
                    <a:lnTo>
                      <a:pt x="130" y="127"/>
                    </a:lnTo>
                    <a:lnTo>
                      <a:pt x="133" y="125"/>
                    </a:lnTo>
                    <a:lnTo>
                      <a:pt x="136" y="123"/>
                    </a:lnTo>
                    <a:lnTo>
                      <a:pt x="141" y="123"/>
                    </a:lnTo>
                    <a:lnTo>
                      <a:pt x="143" y="122"/>
                    </a:lnTo>
                    <a:lnTo>
                      <a:pt x="145" y="122"/>
                    </a:lnTo>
                    <a:lnTo>
                      <a:pt x="148" y="119"/>
                    </a:lnTo>
                    <a:lnTo>
                      <a:pt x="151" y="118"/>
                    </a:lnTo>
                    <a:lnTo>
                      <a:pt x="153" y="117"/>
                    </a:lnTo>
                    <a:lnTo>
                      <a:pt x="156" y="117"/>
                    </a:lnTo>
                    <a:lnTo>
                      <a:pt x="158" y="117"/>
                    </a:lnTo>
                    <a:lnTo>
                      <a:pt x="160" y="117"/>
                    </a:lnTo>
                    <a:lnTo>
                      <a:pt x="165" y="115"/>
                    </a:lnTo>
                    <a:close/>
                    <a:moveTo>
                      <a:pt x="204" y="259"/>
                    </a:moveTo>
                    <a:lnTo>
                      <a:pt x="204" y="259"/>
                    </a:lnTo>
                    <a:lnTo>
                      <a:pt x="204" y="259"/>
                    </a:lnTo>
                    <a:lnTo>
                      <a:pt x="203" y="259"/>
                    </a:lnTo>
                    <a:lnTo>
                      <a:pt x="203" y="259"/>
                    </a:lnTo>
                    <a:lnTo>
                      <a:pt x="203" y="258"/>
                    </a:lnTo>
                    <a:lnTo>
                      <a:pt x="203" y="258"/>
                    </a:lnTo>
                    <a:lnTo>
                      <a:pt x="203" y="258"/>
                    </a:lnTo>
                    <a:lnTo>
                      <a:pt x="203" y="258"/>
                    </a:lnTo>
                    <a:lnTo>
                      <a:pt x="204" y="259"/>
                    </a:lnTo>
                    <a:close/>
                    <a:moveTo>
                      <a:pt x="209" y="210"/>
                    </a:moveTo>
                    <a:lnTo>
                      <a:pt x="209" y="211"/>
                    </a:lnTo>
                    <a:lnTo>
                      <a:pt x="208" y="210"/>
                    </a:lnTo>
                    <a:lnTo>
                      <a:pt x="207" y="210"/>
                    </a:lnTo>
                    <a:lnTo>
                      <a:pt x="207" y="210"/>
                    </a:lnTo>
                    <a:lnTo>
                      <a:pt x="208" y="209"/>
                    </a:lnTo>
                    <a:lnTo>
                      <a:pt x="208" y="208"/>
                    </a:lnTo>
                    <a:lnTo>
                      <a:pt x="208" y="208"/>
                    </a:lnTo>
                    <a:lnTo>
                      <a:pt x="208" y="209"/>
                    </a:lnTo>
                    <a:lnTo>
                      <a:pt x="208" y="209"/>
                    </a:lnTo>
                    <a:lnTo>
                      <a:pt x="208" y="210"/>
                    </a:lnTo>
                    <a:lnTo>
                      <a:pt x="208" y="210"/>
                    </a:lnTo>
                    <a:lnTo>
                      <a:pt x="209" y="210"/>
                    </a:lnTo>
                    <a:close/>
                    <a:moveTo>
                      <a:pt x="171" y="203"/>
                    </a:moveTo>
                    <a:lnTo>
                      <a:pt x="171" y="204"/>
                    </a:lnTo>
                    <a:lnTo>
                      <a:pt x="170" y="204"/>
                    </a:lnTo>
                    <a:lnTo>
                      <a:pt x="169" y="203"/>
                    </a:lnTo>
                    <a:lnTo>
                      <a:pt x="169" y="203"/>
                    </a:lnTo>
                    <a:lnTo>
                      <a:pt x="169" y="204"/>
                    </a:lnTo>
                    <a:lnTo>
                      <a:pt x="169" y="205"/>
                    </a:lnTo>
                    <a:lnTo>
                      <a:pt x="169" y="205"/>
                    </a:lnTo>
                    <a:lnTo>
                      <a:pt x="168" y="205"/>
                    </a:lnTo>
                    <a:lnTo>
                      <a:pt x="168" y="204"/>
                    </a:lnTo>
                    <a:lnTo>
                      <a:pt x="168" y="204"/>
                    </a:lnTo>
                    <a:lnTo>
                      <a:pt x="169" y="203"/>
                    </a:lnTo>
                    <a:lnTo>
                      <a:pt x="169" y="202"/>
                    </a:lnTo>
                    <a:lnTo>
                      <a:pt x="171" y="203"/>
                    </a:lnTo>
                    <a:close/>
                    <a:moveTo>
                      <a:pt x="202" y="180"/>
                    </a:moveTo>
                    <a:lnTo>
                      <a:pt x="202" y="181"/>
                    </a:lnTo>
                    <a:lnTo>
                      <a:pt x="200" y="180"/>
                    </a:lnTo>
                    <a:lnTo>
                      <a:pt x="199" y="180"/>
                    </a:lnTo>
                    <a:lnTo>
                      <a:pt x="201" y="179"/>
                    </a:lnTo>
                    <a:lnTo>
                      <a:pt x="202" y="179"/>
                    </a:lnTo>
                    <a:lnTo>
                      <a:pt x="202" y="180"/>
                    </a:lnTo>
                    <a:close/>
                    <a:moveTo>
                      <a:pt x="195" y="172"/>
                    </a:moveTo>
                    <a:lnTo>
                      <a:pt x="194" y="173"/>
                    </a:lnTo>
                    <a:lnTo>
                      <a:pt x="193" y="173"/>
                    </a:lnTo>
                    <a:lnTo>
                      <a:pt x="193" y="172"/>
                    </a:lnTo>
                    <a:lnTo>
                      <a:pt x="192" y="171"/>
                    </a:lnTo>
                    <a:lnTo>
                      <a:pt x="193" y="170"/>
                    </a:lnTo>
                    <a:lnTo>
                      <a:pt x="195" y="171"/>
                    </a:lnTo>
                    <a:lnTo>
                      <a:pt x="195" y="172"/>
                    </a:lnTo>
                    <a:close/>
                    <a:moveTo>
                      <a:pt x="218" y="172"/>
                    </a:moveTo>
                    <a:lnTo>
                      <a:pt x="216" y="172"/>
                    </a:lnTo>
                    <a:lnTo>
                      <a:pt x="214" y="170"/>
                    </a:lnTo>
                    <a:lnTo>
                      <a:pt x="215" y="169"/>
                    </a:lnTo>
                    <a:lnTo>
                      <a:pt x="217" y="169"/>
                    </a:lnTo>
                    <a:lnTo>
                      <a:pt x="217" y="171"/>
                    </a:lnTo>
                    <a:lnTo>
                      <a:pt x="218" y="172"/>
                    </a:lnTo>
                    <a:close/>
                    <a:moveTo>
                      <a:pt x="196" y="150"/>
                    </a:moveTo>
                    <a:lnTo>
                      <a:pt x="195" y="151"/>
                    </a:lnTo>
                    <a:lnTo>
                      <a:pt x="195" y="151"/>
                    </a:lnTo>
                    <a:lnTo>
                      <a:pt x="196" y="149"/>
                    </a:lnTo>
                    <a:lnTo>
                      <a:pt x="196" y="148"/>
                    </a:lnTo>
                    <a:lnTo>
                      <a:pt x="195" y="147"/>
                    </a:lnTo>
                    <a:lnTo>
                      <a:pt x="194" y="147"/>
                    </a:lnTo>
                    <a:lnTo>
                      <a:pt x="195" y="146"/>
                    </a:lnTo>
                    <a:lnTo>
                      <a:pt x="196" y="147"/>
                    </a:lnTo>
                    <a:lnTo>
                      <a:pt x="197" y="148"/>
                    </a:lnTo>
                    <a:lnTo>
                      <a:pt x="198" y="149"/>
                    </a:lnTo>
                    <a:lnTo>
                      <a:pt x="197" y="149"/>
                    </a:lnTo>
                    <a:lnTo>
                      <a:pt x="196" y="150"/>
                    </a:lnTo>
                    <a:close/>
                    <a:moveTo>
                      <a:pt x="167" y="126"/>
                    </a:moveTo>
                    <a:lnTo>
                      <a:pt x="165" y="127"/>
                    </a:lnTo>
                    <a:lnTo>
                      <a:pt x="165" y="125"/>
                    </a:lnTo>
                    <a:lnTo>
                      <a:pt x="166" y="124"/>
                    </a:lnTo>
                    <a:lnTo>
                      <a:pt x="168" y="123"/>
                    </a:lnTo>
                    <a:lnTo>
                      <a:pt x="167" y="125"/>
                    </a:lnTo>
                    <a:lnTo>
                      <a:pt x="167" y="126"/>
                    </a:lnTo>
                    <a:close/>
                    <a:moveTo>
                      <a:pt x="166" y="114"/>
                    </a:moveTo>
                    <a:lnTo>
                      <a:pt x="165" y="115"/>
                    </a:lnTo>
                    <a:lnTo>
                      <a:pt x="165" y="115"/>
                    </a:lnTo>
                    <a:lnTo>
                      <a:pt x="165" y="115"/>
                    </a:lnTo>
                    <a:lnTo>
                      <a:pt x="165" y="114"/>
                    </a:lnTo>
                    <a:lnTo>
                      <a:pt x="166" y="114"/>
                    </a:lnTo>
                    <a:close/>
                    <a:moveTo>
                      <a:pt x="77" y="1"/>
                    </a:moveTo>
                    <a:lnTo>
                      <a:pt x="75" y="1"/>
                    </a:lnTo>
                    <a:lnTo>
                      <a:pt x="74" y="1"/>
                    </a:lnTo>
                    <a:lnTo>
                      <a:pt x="74" y="1"/>
                    </a:lnTo>
                    <a:lnTo>
                      <a:pt x="74" y="0"/>
                    </a:lnTo>
                    <a:lnTo>
                      <a:pt x="75" y="0"/>
                    </a:lnTo>
                    <a:lnTo>
                      <a:pt x="77" y="0"/>
                    </a:lnTo>
                    <a:lnTo>
                      <a:pt x="77" y="1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40" name="Freeform 870">
                <a:extLst>
                  <a:ext uri="{FF2B5EF4-FFF2-40B4-BE49-F238E27FC236}">
                    <a16:creationId xmlns:a16="http://schemas.microsoft.com/office/drawing/2014/main" id="{55187079-3AA9-B939-8595-5D34905E97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3855" y="10730521"/>
                <a:ext cx="5495" cy="5491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0 w 2"/>
                  <a:gd name="T5" fmla="*/ 1 h 2"/>
                  <a:gd name="T6" fmla="*/ 0 w 2"/>
                  <a:gd name="T7" fmla="*/ 1 h 2"/>
                  <a:gd name="T8" fmla="*/ 0 w 2"/>
                  <a:gd name="T9" fmla="*/ 0 h 2"/>
                  <a:gd name="T10" fmla="*/ 1 w 2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lnTo>
                      <a:pt x="1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41" name="Freeform 871">
                <a:extLst>
                  <a:ext uri="{FF2B5EF4-FFF2-40B4-BE49-F238E27FC236}">
                    <a16:creationId xmlns:a16="http://schemas.microsoft.com/office/drawing/2014/main" id="{CA997C94-7A09-94A8-792D-E33E743DF9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05685" y="10620662"/>
                <a:ext cx="21972" cy="10986"/>
              </a:xfrm>
              <a:custGeom>
                <a:avLst/>
                <a:gdLst>
                  <a:gd name="T0" fmla="*/ 16 w 17"/>
                  <a:gd name="T1" fmla="*/ 1 h 8"/>
                  <a:gd name="T2" fmla="*/ 16 w 17"/>
                  <a:gd name="T3" fmla="*/ 2 h 8"/>
                  <a:gd name="T4" fmla="*/ 13 w 17"/>
                  <a:gd name="T5" fmla="*/ 4 h 8"/>
                  <a:gd name="T6" fmla="*/ 11 w 17"/>
                  <a:gd name="T7" fmla="*/ 2 h 8"/>
                  <a:gd name="T8" fmla="*/ 10 w 17"/>
                  <a:gd name="T9" fmla="*/ 2 h 8"/>
                  <a:gd name="T10" fmla="*/ 8 w 17"/>
                  <a:gd name="T11" fmla="*/ 4 h 8"/>
                  <a:gd name="T12" fmla="*/ 7 w 17"/>
                  <a:gd name="T13" fmla="*/ 5 h 8"/>
                  <a:gd name="T14" fmla="*/ 7 w 17"/>
                  <a:gd name="T15" fmla="*/ 5 h 8"/>
                  <a:gd name="T16" fmla="*/ 6 w 17"/>
                  <a:gd name="T17" fmla="*/ 6 h 8"/>
                  <a:gd name="T18" fmla="*/ 2 w 17"/>
                  <a:gd name="T19" fmla="*/ 7 h 8"/>
                  <a:gd name="T20" fmla="*/ 0 w 17"/>
                  <a:gd name="T21" fmla="*/ 6 h 8"/>
                  <a:gd name="T22" fmla="*/ 2 w 17"/>
                  <a:gd name="T23" fmla="*/ 5 h 8"/>
                  <a:gd name="T24" fmla="*/ 3 w 17"/>
                  <a:gd name="T25" fmla="*/ 4 h 8"/>
                  <a:gd name="T26" fmla="*/ 4 w 17"/>
                  <a:gd name="T27" fmla="*/ 4 h 8"/>
                  <a:gd name="T28" fmla="*/ 6 w 17"/>
                  <a:gd name="T29" fmla="*/ 3 h 8"/>
                  <a:gd name="T30" fmla="*/ 8 w 17"/>
                  <a:gd name="T31" fmla="*/ 1 h 8"/>
                  <a:gd name="T32" fmla="*/ 10 w 17"/>
                  <a:gd name="T33" fmla="*/ 0 h 8"/>
                  <a:gd name="T34" fmla="*/ 12 w 17"/>
                  <a:gd name="T35" fmla="*/ 0 h 8"/>
                  <a:gd name="T36" fmla="*/ 14 w 17"/>
                  <a:gd name="T37" fmla="*/ 0 h 8"/>
                  <a:gd name="T38" fmla="*/ 16 w 17"/>
                  <a:gd name="T3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" h="8">
                    <a:moveTo>
                      <a:pt x="16" y="1"/>
                    </a:moveTo>
                    <a:lnTo>
                      <a:pt x="16" y="2"/>
                    </a:lnTo>
                    <a:lnTo>
                      <a:pt x="13" y="4"/>
                    </a:lnTo>
                    <a:lnTo>
                      <a:pt x="11" y="2"/>
                    </a:lnTo>
                    <a:lnTo>
                      <a:pt x="10" y="2"/>
                    </a:lnTo>
                    <a:lnTo>
                      <a:pt x="8" y="4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6" y="6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2" y="5"/>
                    </a:lnTo>
                    <a:lnTo>
                      <a:pt x="3" y="4"/>
                    </a:lnTo>
                    <a:lnTo>
                      <a:pt x="4" y="4"/>
                    </a:lnTo>
                    <a:lnTo>
                      <a:pt x="6" y="3"/>
                    </a:lnTo>
                    <a:lnTo>
                      <a:pt x="8" y="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4" y="0"/>
                    </a:lnTo>
                    <a:lnTo>
                      <a:pt x="16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42" name="Freeform 872">
                <a:extLst>
                  <a:ext uri="{FF2B5EF4-FFF2-40B4-BE49-F238E27FC236}">
                    <a16:creationId xmlns:a16="http://schemas.microsoft.com/office/drawing/2014/main" id="{AB697A01-AF49-C3BD-4755-ACCDC4A792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49629" y="10582210"/>
                <a:ext cx="5495" cy="10986"/>
              </a:xfrm>
              <a:custGeom>
                <a:avLst/>
                <a:gdLst>
                  <a:gd name="T0" fmla="*/ 4 w 5"/>
                  <a:gd name="T1" fmla="*/ 6 h 7"/>
                  <a:gd name="T2" fmla="*/ 4 w 5"/>
                  <a:gd name="T3" fmla="*/ 6 h 7"/>
                  <a:gd name="T4" fmla="*/ 0 w 5"/>
                  <a:gd name="T5" fmla="*/ 3 h 7"/>
                  <a:gd name="T6" fmla="*/ 1 w 5"/>
                  <a:gd name="T7" fmla="*/ 2 h 7"/>
                  <a:gd name="T8" fmla="*/ 1 w 5"/>
                  <a:gd name="T9" fmla="*/ 1 h 7"/>
                  <a:gd name="T10" fmla="*/ 2 w 5"/>
                  <a:gd name="T11" fmla="*/ 0 h 7"/>
                  <a:gd name="T12" fmla="*/ 4 w 5"/>
                  <a:gd name="T13" fmla="*/ 2 h 7"/>
                  <a:gd name="T14" fmla="*/ 4 w 5"/>
                  <a:gd name="T15" fmla="*/ 4 h 7"/>
                  <a:gd name="T16" fmla="*/ 4 w 5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6"/>
                    </a:moveTo>
                    <a:lnTo>
                      <a:pt x="4" y="6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1" y="1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4" y="4"/>
                    </a:lnTo>
                    <a:lnTo>
                      <a:pt x="4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43" name="Freeform 873">
                <a:extLst>
                  <a:ext uri="{FF2B5EF4-FFF2-40B4-BE49-F238E27FC236}">
                    <a16:creationId xmlns:a16="http://schemas.microsoft.com/office/drawing/2014/main" id="{D0DA2BCC-8611-0A97-468D-70D72D6890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33152" y="10565733"/>
                <a:ext cx="5491" cy="5491"/>
              </a:xfrm>
              <a:custGeom>
                <a:avLst/>
                <a:gdLst>
                  <a:gd name="T0" fmla="*/ 2 w 4"/>
                  <a:gd name="T1" fmla="*/ 3 h 5"/>
                  <a:gd name="T2" fmla="*/ 1 w 4"/>
                  <a:gd name="T3" fmla="*/ 4 h 5"/>
                  <a:gd name="T4" fmla="*/ 0 w 4"/>
                  <a:gd name="T5" fmla="*/ 2 h 5"/>
                  <a:gd name="T6" fmla="*/ 1 w 4"/>
                  <a:gd name="T7" fmla="*/ 0 h 5"/>
                  <a:gd name="T8" fmla="*/ 2 w 4"/>
                  <a:gd name="T9" fmla="*/ 0 h 5"/>
                  <a:gd name="T10" fmla="*/ 3 w 4"/>
                  <a:gd name="T11" fmla="*/ 2 h 5"/>
                  <a:gd name="T12" fmla="*/ 2 w 4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5">
                    <a:moveTo>
                      <a:pt x="2" y="3"/>
                    </a:moveTo>
                    <a:lnTo>
                      <a:pt x="1" y="4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2" y="0"/>
                    </a:lnTo>
                    <a:lnTo>
                      <a:pt x="3" y="2"/>
                    </a:lnTo>
                    <a:lnTo>
                      <a:pt x="2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44" name="Freeform 875">
                <a:extLst>
                  <a:ext uri="{FF2B5EF4-FFF2-40B4-BE49-F238E27FC236}">
                    <a16:creationId xmlns:a16="http://schemas.microsoft.com/office/drawing/2014/main" id="{EC3B9792-BF59-99BD-4BD5-18938765A5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55123" y="10554747"/>
                <a:ext cx="5491" cy="5491"/>
              </a:xfrm>
              <a:custGeom>
                <a:avLst/>
                <a:gdLst>
                  <a:gd name="T0" fmla="*/ 2 w 3"/>
                  <a:gd name="T1" fmla="*/ 3 h 5"/>
                  <a:gd name="T2" fmla="*/ 1 w 3"/>
                  <a:gd name="T3" fmla="*/ 4 h 5"/>
                  <a:gd name="T4" fmla="*/ 0 w 3"/>
                  <a:gd name="T5" fmla="*/ 0 h 5"/>
                  <a:gd name="T6" fmla="*/ 1 w 3"/>
                  <a:gd name="T7" fmla="*/ 0 h 5"/>
                  <a:gd name="T8" fmla="*/ 2 w 3"/>
                  <a:gd name="T9" fmla="*/ 0 h 5"/>
                  <a:gd name="T10" fmla="*/ 2 w 3"/>
                  <a:gd name="T11" fmla="*/ 1 h 5"/>
                  <a:gd name="T12" fmla="*/ 2 w 3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lnTo>
                      <a:pt x="1" y="4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2" y="0"/>
                    </a:lnTo>
                    <a:lnTo>
                      <a:pt x="2" y="1"/>
                    </a:lnTo>
                    <a:lnTo>
                      <a:pt x="2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45" name="Freeform 876">
                <a:extLst>
                  <a:ext uri="{FF2B5EF4-FFF2-40B4-BE49-F238E27FC236}">
                    <a16:creationId xmlns:a16="http://schemas.microsoft.com/office/drawing/2014/main" id="{DCE34516-5405-1A84-575D-AFBEAB0B97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72728" y="10543761"/>
                <a:ext cx="5495" cy="5491"/>
              </a:xfrm>
              <a:custGeom>
                <a:avLst/>
                <a:gdLst>
                  <a:gd name="T0" fmla="*/ 2 w 5"/>
                  <a:gd name="T1" fmla="*/ 3 h 5"/>
                  <a:gd name="T2" fmla="*/ 0 w 5"/>
                  <a:gd name="T3" fmla="*/ 4 h 5"/>
                  <a:gd name="T4" fmla="*/ 2 w 5"/>
                  <a:gd name="T5" fmla="*/ 1 h 5"/>
                  <a:gd name="T6" fmla="*/ 2 w 5"/>
                  <a:gd name="T7" fmla="*/ 0 h 5"/>
                  <a:gd name="T8" fmla="*/ 3 w 5"/>
                  <a:gd name="T9" fmla="*/ 0 h 5"/>
                  <a:gd name="T10" fmla="*/ 4 w 5"/>
                  <a:gd name="T11" fmla="*/ 0 h 5"/>
                  <a:gd name="T12" fmla="*/ 4 w 5"/>
                  <a:gd name="T13" fmla="*/ 2 h 5"/>
                  <a:gd name="T14" fmla="*/ 2 w 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5">
                    <a:moveTo>
                      <a:pt x="2" y="3"/>
                    </a:moveTo>
                    <a:lnTo>
                      <a:pt x="0" y="4"/>
                    </a:lnTo>
                    <a:lnTo>
                      <a:pt x="2" y="1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4" y="2"/>
                    </a:lnTo>
                    <a:lnTo>
                      <a:pt x="2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46" name="Freeform 877">
                <a:extLst>
                  <a:ext uri="{FF2B5EF4-FFF2-40B4-BE49-F238E27FC236}">
                    <a16:creationId xmlns:a16="http://schemas.microsoft.com/office/drawing/2014/main" id="{F1A641A6-E8D0-EB7A-A53F-B933D120C2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77095" y="10527281"/>
                <a:ext cx="10986" cy="10986"/>
              </a:xfrm>
              <a:custGeom>
                <a:avLst/>
                <a:gdLst>
                  <a:gd name="T0" fmla="*/ 8 w 9"/>
                  <a:gd name="T1" fmla="*/ 0 h 11"/>
                  <a:gd name="T2" fmla="*/ 7 w 9"/>
                  <a:gd name="T3" fmla="*/ 1 h 11"/>
                  <a:gd name="T4" fmla="*/ 4 w 9"/>
                  <a:gd name="T5" fmla="*/ 3 h 11"/>
                  <a:gd name="T6" fmla="*/ 1 w 9"/>
                  <a:gd name="T7" fmla="*/ 7 h 11"/>
                  <a:gd name="T8" fmla="*/ 0 w 9"/>
                  <a:gd name="T9" fmla="*/ 9 h 11"/>
                  <a:gd name="T10" fmla="*/ 1 w 9"/>
                  <a:gd name="T11" fmla="*/ 10 h 11"/>
                  <a:gd name="T12" fmla="*/ 4 w 9"/>
                  <a:gd name="T13" fmla="*/ 9 h 11"/>
                  <a:gd name="T14" fmla="*/ 4 w 9"/>
                  <a:gd name="T15" fmla="*/ 8 h 11"/>
                  <a:gd name="T16" fmla="*/ 7 w 9"/>
                  <a:gd name="T17" fmla="*/ 6 h 11"/>
                  <a:gd name="T18" fmla="*/ 8 w 9"/>
                  <a:gd name="T19" fmla="*/ 3 h 11"/>
                  <a:gd name="T20" fmla="*/ 8 w 9"/>
                  <a:gd name="T2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1">
                    <a:moveTo>
                      <a:pt x="8" y="0"/>
                    </a:moveTo>
                    <a:lnTo>
                      <a:pt x="7" y="1"/>
                    </a:lnTo>
                    <a:lnTo>
                      <a:pt x="4" y="3"/>
                    </a:lnTo>
                    <a:lnTo>
                      <a:pt x="1" y="7"/>
                    </a:lnTo>
                    <a:lnTo>
                      <a:pt x="0" y="9"/>
                    </a:lnTo>
                    <a:lnTo>
                      <a:pt x="1" y="10"/>
                    </a:lnTo>
                    <a:lnTo>
                      <a:pt x="4" y="9"/>
                    </a:lnTo>
                    <a:lnTo>
                      <a:pt x="4" y="8"/>
                    </a:lnTo>
                    <a:lnTo>
                      <a:pt x="7" y="6"/>
                    </a:lnTo>
                    <a:lnTo>
                      <a:pt x="8" y="3"/>
                    </a:lnTo>
                    <a:lnTo>
                      <a:pt x="8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47" name="Freeform 878">
                <a:extLst>
                  <a:ext uri="{FF2B5EF4-FFF2-40B4-BE49-F238E27FC236}">
                    <a16:creationId xmlns:a16="http://schemas.microsoft.com/office/drawing/2014/main" id="{A633709C-85D0-57A7-8E7E-E8CA86ACD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82586" y="10521789"/>
                <a:ext cx="5495" cy="5491"/>
              </a:xfrm>
              <a:custGeom>
                <a:avLst/>
                <a:gdLst>
                  <a:gd name="T0" fmla="*/ 1 w 2"/>
                  <a:gd name="T1" fmla="*/ 2 h 3"/>
                  <a:gd name="T2" fmla="*/ 0 w 2"/>
                  <a:gd name="T3" fmla="*/ 2 h 3"/>
                  <a:gd name="T4" fmla="*/ 0 w 2"/>
                  <a:gd name="T5" fmla="*/ 2 h 3"/>
                  <a:gd name="T6" fmla="*/ 1 w 2"/>
                  <a:gd name="T7" fmla="*/ 0 h 3"/>
                  <a:gd name="T8" fmla="*/ 1 w 2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1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48" name="Freeform 879">
                <a:extLst>
                  <a:ext uri="{FF2B5EF4-FFF2-40B4-BE49-F238E27FC236}">
                    <a16:creationId xmlns:a16="http://schemas.microsoft.com/office/drawing/2014/main" id="{7820274E-1797-7A4A-5331-BF392FBDD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22166" y="10510804"/>
                <a:ext cx="60421" cy="32958"/>
              </a:xfrm>
              <a:custGeom>
                <a:avLst/>
                <a:gdLst>
                  <a:gd name="T0" fmla="*/ 46 w 47"/>
                  <a:gd name="T1" fmla="*/ 0 h 26"/>
                  <a:gd name="T2" fmla="*/ 41 w 47"/>
                  <a:gd name="T3" fmla="*/ 4 h 26"/>
                  <a:gd name="T4" fmla="*/ 39 w 47"/>
                  <a:gd name="T5" fmla="*/ 7 h 26"/>
                  <a:gd name="T6" fmla="*/ 38 w 47"/>
                  <a:gd name="T7" fmla="*/ 9 h 26"/>
                  <a:gd name="T8" fmla="*/ 34 w 47"/>
                  <a:gd name="T9" fmla="*/ 12 h 26"/>
                  <a:gd name="T10" fmla="*/ 32 w 47"/>
                  <a:gd name="T11" fmla="*/ 15 h 26"/>
                  <a:gd name="T12" fmla="*/ 32 w 47"/>
                  <a:gd name="T13" fmla="*/ 18 h 26"/>
                  <a:gd name="T14" fmla="*/ 37 w 47"/>
                  <a:gd name="T15" fmla="*/ 14 h 26"/>
                  <a:gd name="T16" fmla="*/ 41 w 47"/>
                  <a:gd name="T17" fmla="*/ 12 h 26"/>
                  <a:gd name="T18" fmla="*/ 42 w 47"/>
                  <a:gd name="T19" fmla="*/ 12 h 26"/>
                  <a:gd name="T20" fmla="*/ 43 w 47"/>
                  <a:gd name="T21" fmla="*/ 12 h 26"/>
                  <a:gd name="T22" fmla="*/ 43 w 47"/>
                  <a:gd name="T23" fmla="*/ 12 h 26"/>
                  <a:gd name="T24" fmla="*/ 43 w 47"/>
                  <a:gd name="T25" fmla="*/ 13 h 26"/>
                  <a:gd name="T26" fmla="*/ 42 w 47"/>
                  <a:gd name="T27" fmla="*/ 16 h 26"/>
                  <a:gd name="T28" fmla="*/ 43 w 47"/>
                  <a:gd name="T29" fmla="*/ 18 h 26"/>
                  <a:gd name="T30" fmla="*/ 40 w 47"/>
                  <a:gd name="T31" fmla="*/ 18 h 26"/>
                  <a:gd name="T32" fmla="*/ 37 w 47"/>
                  <a:gd name="T33" fmla="*/ 18 h 26"/>
                  <a:gd name="T34" fmla="*/ 33 w 47"/>
                  <a:gd name="T35" fmla="*/ 19 h 26"/>
                  <a:gd name="T36" fmla="*/ 29 w 47"/>
                  <a:gd name="T37" fmla="*/ 20 h 26"/>
                  <a:gd name="T38" fmla="*/ 28 w 47"/>
                  <a:gd name="T39" fmla="*/ 20 h 26"/>
                  <a:gd name="T40" fmla="*/ 26 w 47"/>
                  <a:gd name="T41" fmla="*/ 20 h 26"/>
                  <a:gd name="T42" fmla="*/ 26 w 47"/>
                  <a:gd name="T43" fmla="*/ 19 h 26"/>
                  <a:gd name="T44" fmla="*/ 25 w 47"/>
                  <a:gd name="T45" fmla="*/ 18 h 26"/>
                  <a:gd name="T46" fmla="*/ 24 w 47"/>
                  <a:gd name="T47" fmla="*/ 17 h 26"/>
                  <a:gd name="T48" fmla="*/ 21 w 47"/>
                  <a:gd name="T49" fmla="*/ 18 h 26"/>
                  <a:gd name="T50" fmla="*/ 17 w 47"/>
                  <a:gd name="T51" fmla="*/ 21 h 26"/>
                  <a:gd name="T52" fmla="*/ 15 w 47"/>
                  <a:gd name="T53" fmla="*/ 23 h 26"/>
                  <a:gd name="T54" fmla="*/ 13 w 47"/>
                  <a:gd name="T55" fmla="*/ 23 h 26"/>
                  <a:gd name="T56" fmla="*/ 11 w 47"/>
                  <a:gd name="T57" fmla="*/ 23 h 26"/>
                  <a:gd name="T58" fmla="*/ 9 w 47"/>
                  <a:gd name="T59" fmla="*/ 25 h 26"/>
                  <a:gd name="T60" fmla="*/ 6 w 47"/>
                  <a:gd name="T61" fmla="*/ 25 h 26"/>
                  <a:gd name="T62" fmla="*/ 5 w 47"/>
                  <a:gd name="T63" fmla="*/ 24 h 26"/>
                  <a:gd name="T64" fmla="*/ 4 w 47"/>
                  <a:gd name="T65" fmla="*/ 22 h 26"/>
                  <a:gd name="T66" fmla="*/ 3 w 47"/>
                  <a:gd name="T67" fmla="*/ 20 h 26"/>
                  <a:gd name="T68" fmla="*/ 0 w 47"/>
                  <a:gd name="T69" fmla="*/ 19 h 26"/>
                  <a:gd name="T70" fmla="*/ 0 w 47"/>
                  <a:gd name="T71" fmla="*/ 18 h 26"/>
                  <a:gd name="T72" fmla="*/ 1 w 47"/>
                  <a:gd name="T73" fmla="*/ 17 h 26"/>
                  <a:gd name="T74" fmla="*/ 2 w 47"/>
                  <a:gd name="T75" fmla="*/ 16 h 26"/>
                  <a:gd name="T76" fmla="*/ 2 w 47"/>
                  <a:gd name="T77" fmla="*/ 14 h 26"/>
                  <a:gd name="T78" fmla="*/ 4 w 47"/>
                  <a:gd name="T79" fmla="*/ 15 h 26"/>
                  <a:gd name="T80" fmla="*/ 5 w 47"/>
                  <a:gd name="T81" fmla="*/ 16 h 26"/>
                  <a:gd name="T82" fmla="*/ 7 w 47"/>
                  <a:gd name="T83" fmla="*/ 15 h 26"/>
                  <a:gd name="T84" fmla="*/ 9 w 47"/>
                  <a:gd name="T85" fmla="*/ 14 h 26"/>
                  <a:gd name="T86" fmla="*/ 11 w 47"/>
                  <a:gd name="T87" fmla="*/ 12 h 26"/>
                  <a:gd name="T88" fmla="*/ 14 w 47"/>
                  <a:gd name="T89" fmla="*/ 10 h 26"/>
                  <a:gd name="T90" fmla="*/ 17 w 47"/>
                  <a:gd name="T91" fmla="*/ 8 h 26"/>
                  <a:gd name="T92" fmla="*/ 22 w 47"/>
                  <a:gd name="T93" fmla="*/ 8 h 26"/>
                  <a:gd name="T94" fmla="*/ 24 w 47"/>
                  <a:gd name="T95" fmla="*/ 7 h 26"/>
                  <a:gd name="T96" fmla="*/ 26 w 47"/>
                  <a:gd name="T97" fmla="*/ 7 h 26"/>
                  <a:gd name="T98" fmla="*/ 29 w 47"/>
                  <a:gd name="T99" fmla="*/ 4 h 26"/>
                  <a:gd name="T100" fmla="*/ 32 w 47"/>
                  <a:gd name="T101" fmla="*/ 3 h 26"/>
                  <a:gd name="T102" fmla="*/ 34 w 47"/>
                  <a:gd name="T103" fmla="*/ 2 h 26"/>
                  <a:gd name="T104" fmla="*/ 37 w 47"/>
                  <a:gd name="T105" fmla="*/ 2 h 26"/>
                  <a:gd name="T106" fmla="*/ 39 w 47"/>
                  <a:gd name="T107" fmla="*/ 2 h 26"/>
                  <a:gd name="T108" fmla="*/ 41 w 47"/>
                  <a:gd name="T109" fmla="*/ 2 h 26"/>
                  <a:gd name="T110" fmla="*/ 46 w 47"/>
                  <a:gd name="T11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7" h="26">
                    <a:moveTo>
                      <a:pt x="46" y="0"/>
                    </a:moveTo>
                    <a:lnTo>
                      <a:pt x="41" y="4"/>
                    </a:lnTo>
                    <a:lnTo>
                      <a:pt x="39" y="7"/>
                    </a:lnTo>
                    <a:lnTo>
                      <a:pt x="38" y="9"/>
                    </a:lnTo>
                    <a:lnTo>
                      <a:pt x="34" y="12"/>
                    </a:lnTo>
                    <a:lnTo>
                      <a:pt x="32" y="15"/>
                    </a:lnTo>
                    <a:lnTo>
                      <a:pt x="32" y="18"/>
                    </a:lnTo>
                    <a:lnTo>
                      <a:pt x="37" y="14"/>
                    </a:lnTo>
                    <a:lnTo>
                      <a:pt x="41" y="12"/>
                    </a:lnTo>
                    <a:lnTo>
                      <a:pt x="42" y="12"/>
                    </a:lnTo>
                    <a:lnTo>
                      <a:pt x="43" y="12"/>
                    </a:lnTo>
                    <a:lnTo>
                      <a:pt x="43" y="12"/>
                    </a:lnTo>
                    <a:lnTo>
                      <a:pt x="43" y="13"/>
                    </a:lnTo>
                    <a:lnTo>
                      <a:pt x="42" y="16"/>
                    </a:lnTo>
                    <a:lnTo>
                      <a:pt x="43" y="18"/>
                    </a:lnTo>
                    <a:lnTo>
                      <a:pt x="40" y="18"/>
                    </a:lnTo>
                    <a:lnTo>
                      <a:pt x="37" y="18"/>
                    </a:lnTo>
                    <a:lnTo>
                      <a:pt x="33" y="19"/>
                    </a:lnTo>
                    <a:lnTo>
                      <a:pt x="29" y="20"/>
                    </a:lnTo>
                    <a:lnTo>
                      <a:pt x="28" y="20"/>
                    </a:lnTo>
                    <a:lnTo>
                      <a:pt x="26" y="20"/>
                    </a:lnTo>
                    <a:lnTo>
                      <a:pt x="26" y="19"/>
                    </a:lnTo>
                    <a:lnTo>
                      <a:pt x="25" y="18"/>
                    </a:lnTo>
                    <a:lnTo>
                      <a:pt x="24" y="17"/>
                    </a:lnTo>
                    <a:lnTo>
                      <a:pt x="21" y="18"/>
                    </a:lnTo>
                    <a:lnTo>
                      <a:pt x="17" y="21"/>
                    </a:lnTo>
                    <a:lnTo>
                      <a:pt x="15" y="23"/>
                    </a:lnTo>
                    <a:lnTo>
                      <a:pt x="13" y="23"/>
                    </a:lnTo>
                    <a:lnTo>
                      <a:pt x="11" y="23"/>
                    </a:lnTo>
                    <a:lnTo>
                      <a:pt x="9" y="25"/>
                    </a:lnTo>
                    <a:lnTo>
                      <a:pt x="6" y="25"/>
                    </a:lnTo>
                    <a:lnTo>
                      <a:pt x="5" y="24"/>
                    </a:lnTo>
                    <a:lnTo>
                      <a:pt x="4" y="22"/>
                    </a:lnTo>
                    <a:lnTo>
                      <a:pt x="3" y="20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1" y="17"/>
                    </a:lnTo>
                    <a:lnTo>
                      <a:pt x="2" y="16"/>
                    </a:lnTo>
                    <a:lnTo>
                      <a:pt x="2" y="14"/>
                    </a:lnTo>
                    <a:lnTo>
                      <a:pt x="4" y="15"/>
                    </a:lnTo>
                    <a:lnTo>
                      <a:pt x="5" y="16"/>
                    </a:lnTo>
                    <a:lnTo>
                      <a:pt x="7" y="15"/>
                    </a:lnTo>
                    <a:lnTo>
                      <a:pt x="9" y="14"/>
                    </a:lnTo>
                    <a:lnTo>
                      <a:pt x="11" y="12"/>
                    </a:lnTo>
                    <a:lnTo>
                      <a:pt x="14" y="10"/>
                    </a:lnTo>
                    <a:lnTo>
                      <a:pt x="17" y="8"/>
                    </a:lnTo>
                    <a:lnTo>
                      <a:pt x="22" y="8"/>
                    </a:lnTo>
                    <a:lnTo>
                      <a:pt x="24" y="7"/>
                    </a:lnTo>
                    <a:lnTo>
                      <a:pt x="26" y="7"/>
                    </a:lnTo>
                    <a:lnTo>
                      <a:pt x="29" y="4"/>
                    </a:lnTo>
                    <a:lnTo>
                      <a:pt x="32" y="3"/>
                    </a:lnTo>
                    <a:lnTo>
                      <a:pt x="34" y="2"/>
                    </a:lnTo>
                    <a:lnTo>
                      <a:pt x="37" y="2"/>
                    </a:lnTo>
                    <a:lnTo>
                      <a:pt x="39" y="2"/>
                    </a:lnTo>
                    <a:lnTo>
                      <a:pt x="41" y="2"/>
                    </a:lnTo>
                    <a:lnTo>
                      <a:pt x="46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49" name="Freeform 880">
                <a:extLst>
                  <a:ext uri="{FF2B5EF4-FFF2-40B4-BE49-F238E27FC236}">
                    <a16:creationId xmlns:a16="http://schemas.microsoft.com/office/drawing/2014/main" id="{41A13D7B-D776-B296-1E3F-C0B86C6EA5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6530" y="10686577"/>
                <a:ext cx="5495" cy="5491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  <a:gd name="T6" fmla="*/ 0 w 2"/>
                  <a:gd name="T7" fmla="*/ 1 h 2"/>
                  <a:gd name="T8" fmla="*/ 0 w 2"/>
                  <a:gd name="T9" fmla="*/ 1 h 2"/>
                  <a:gd name="T10" fmla="*/ 0 w 2"/>
                  <a:gd name="T11" fmla="*/ 0 h 2"/>
                  <a:gd name="T12" fmla="*/ 0 w 2"/>
                  <a:gd name="T13" fmla="*/ 0 h 2"/>
                  <a:gd name="T14" fmla="*/ 0 w 2"/>
                  <a:gd name="T15" fmla="*/ 0 h 2"/>
                  <a:gd name="T16" fmla="*/ 0 w 2"/>
                  <a:gd name="T17" fmla="*/ 0 h 2"/>
                  <a:gd name="T18" fmla="*/ 1 w 2"/>
                  <a:gd name="T1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50" name="Freeform 881">
                <a:extLst>
                  <a:ext uri="{FF2B5EF4-FFF2-40B4-BE49-F238E27FC236}">
                    <a16:creationId xmlns:a16="http://schemas.microsoft.com/office/drawing/2014/main" id="{2C58E7BD-120B-FF00-F1DB-8F387BEA01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32025" y="10626153"/>
                <a:ext cx="5491" cy="5495"/>
              </a:xfrm>
              <a:custGeom>
                <a:avLst/>
                <a:gdLst>
                  <a:gd name="T0" fmla="*/ 2 w 3"/>
                  <a:gd name="T1" fmla="*/ 2 h 4"/>
                  <a:gd name="T2" fmla="*/ 2 w 3"/>
                  <a:gd name="T3" fmla="*/ 3 h 4"/>
                  <a:gd name="T4" fmla="*/ 1 w 3"/>
                  <a:gd name="T5" fmla="*/ 2 h 4"/>
                  <a:gd name="T6" fmla="*/ 0 w 3"/>
                  <a:gd name="T7" fmla="*/ 2 h 4"/>
                  <a:gd name="T8" fmla="*/ 0 w 3"/>
                  <a:gd name="T9" fmla="*/ 2 h 4"/>
                  <a:gd name="T10" fmla="*/ 1 w 3"/>
                  <a:gd name="T11" fmla="*/ 1 h 4"/>
                  <a:gd name="T12" fmla="*/ 1 w 3"/>
                  <a:gd name="T13" fmla="*/ 0 h 4"/>
                  <a:gd name="T14" fmla="*/ 1 w 3"/>
                  <a:gd name="T15" fmla="*/ 0 h 4"/>
                  <a:gd name="T16" fmla="*/ 1 w 3"/>
                  <a:gd name="T17" fmla="*/ 1 h 4"/>
                  <a:gd name="T18" fmla="*/ 1 w 3"/>
                  <a:gd name="T19" fmla="*/ 1 h 4"/>
                  <a:gd name="T20" fmla="*/ 1 w 3"/>
                  <a:gd name="T21" fmla="*/ 2 h 4"/>
                  <a:gd name="T22" fmla="*/ 1 w 3"/>
                  <a:gd name="T23" fmla="*/ 2 h 4"/>
                  <a:gd name="T24" fmla="*/ 2 w 3"/>
                  <a:gd name="T2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" h="4">
                    <a:moveTo>
                      <a:pt x="2" y="2"/>
                    </a:moveTo>
                    <a:lnTo>
                      <a:pt x="2" y="3"/>
                    </a:lnTo>
                    <a:lnTo>
                      <a:pt x="1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2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51" name="Freeform 882">
                <a:extLst>
                  <a:ext uri="{FF2B5EF4-FFF2-40B4-BE49-F238E27FC236}">
                    <a16:creationId xmlns:a16="http://schemas.microsoft.com/office/drawing/2014/main" id="{59BAD72A-DC9E-A364-531A-7F6EA25AF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88081" y="10620662"/>
                <a:ext cx="5491" cy="5491"/>
              </a:xfrm>
              <a:custGeom>
                <a:avLst/>
                <a:gdLst>
                  <a:gd name="T0" fmla="*/ 3 w 4"/>
                  <a:gd name="T1" fmla="*/ 1 h 4"/>
                  <a:gd name="T2" fmla="*/ 3 w 4"/>
                  <a:gd name="T3" fmla="*/ 2 h 4"/>
                  <a:gd name="T4" fmla="*/ 2 w 4"/>
                  <a:gd name="T5" fmla="*/ 2 h 4"/>
                  <a:gd name="T6" fmla="*/ 1 w 4"/>
                  <a:gd name="T7" fmla="*/ 1 h 4"/>
                  <a:gd name="T8" fmla="*/ 1 w 4"/>
                  <a:gd name="T9" fmla="*/ 1 h 4"/>
                  <a:gd name="T10" fmla="*/ 1 w 4"/>
                  <a:gd name="T11" fmla="*/ 2 h 4"/>
                  <a:gd name="T12" fmla="*/ 1 w 4"/>
                  <a:gd name="T13" fmla="*/ 3 h 4"/>
                  <a:gd name="T14" fmla="*/ 1 w 4"/>
                  <a:gd name="T15" fmla="*/ 3 h 4"/>
                  <a:gd name="T16" fmla="*/ 0 w 4"/>
                  <a:gd name="T17" fmla="*/ 3 h 4"/>
                  <a:gd name="T18" fmla="*/ 0 w 4"/>
                  <a:gd name="T19" fmla="*/ 2 h 4"/>
                  <a:gd name="T20" fmla="*/ 0 w 4"/>
                  <a:gd name="T21" fmla="*/ 2 h 4"/>
                  <a:gd name="T22" fmla="*/ 1 w 4"/>
                  <a:gd name="T23" fmla="*/ 1 h 4"/>
                  <a:gd name="T24" fmla="*/ 1 w 4"/>
                  <a:gd name="T25" fmla="*/ 0 h 4"/>
                  <a:gd name="T26" fmla="*/ 3 w 4"/>
                  <a:gd name="T2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4">
                    <a:moveTo>
                      <a:pt x="3" y="1"/>
                    </a:moveTo>
                    <a:lnTo>
                      <a:pt x="3" y="2"/>
                    </a:lnTo>
                    <a:lnTo>
                      <a:pt x="2" y="2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2"/>
                    </a:lnTo>
                    <a:lnTo>
                      <a:pt x="1" y="3"/>
                    </a:lnTo>
                    <a:lnTo>
                      <a:pt x="1" y="3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52" name="Freeform 883">
                <a:extLst>
                  <a:ext uri="{FF2B5EF4-FFF2-40B4-BE49-F238E27FC236}">
                    <a16:creationId xmlns:a16="http://schemas.microsoft.com/office/drawing/2014/main" id="{22325508-CE23-77C9-A359-0DAB5BA128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26530" y="10587705"/>
                <a:ext cx="5495" cy="5491"/>
              </a:xfrm>
              <a:custGeom>
                <a:avLst/>
                <a:gdLst>
                  <a:gd name="T0" fmla="*/ 3 w 4"/>
                  <a:gd name="T1" fmla="*/ 1 h 3"/>
                  <a:gd name="T2" fmla="*/ 3 w 4"/>
                  <a:gd name="T3" fmla="*/ 2 h 3"/>
                  <a:gd name="T4" fmla="*/ 1 w 4"/>
                  <a:gd name="T5" fmla="*/ 1 h 3"/>
                  <a:gd name="T6" fmla="*/ 0 w 4"/>
                  <a:gd name="T7" fmla="*/ 1 h 3"/>
                  <a:gd name="T8" fmla="*/ 2 w 4"/>
                  <a:gd name="T9" fmla="*/ 0 h 3"/>
                  <a:gd name="T10" fmla="*/ 3 w 4"/>
                  <a:gd name="T11" fmla="*/ 0 h 3"/>
                  <a:gd name="T12" fmla="*/ 3 w 4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3" y="1"/>
                    </a:moveTo>
                    <a:lnTo>
                      <a:pt x="3" y="2"/>
                    </a:lnTo>
                    <a:lnTo>
                      <a:pt x="1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3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53" name="Freeform 884">
                <a:extLst>
                  <a:ext uri="{FF2B5EF4-FFF2-40B4-BE49-F238E27FC236}">
                    <a16:creationId xmlns:a16="http://schemas.microsoft.com/office/drawing/2014/main" id="{F6270B99-D484-D650-F3C8-AA0A800BF7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15544" y="10576719"/>
                <a:ext cx="5495" cy="5491"/>
              </a:xfrm>
              <a:custGeom>
                <a:avLst/>
                <a:gdLst>
                  <a:gd name="T0" fmla="*/ 3 w 4"/>
                  <a:gd name="T1" fmla="*/ 2 h 4"/>
                  <a:gd name="T2" fmla="*/ 2 w 4"/>
                  <a:gd name="T3" fmla="*/ 3 h 4"/>
                  <a:gd name="T4" fmla="*/ 1 w 4"/>
                  <a:gd name="T5" fmla="*/ 3 h 4"/>
                  <a:gd name="T6" fmla="*/ 1 w 4"/>
                  <a:gd name="T7" fmla="*/ 2 h 4"/>
                  <a:gd name="T8" fmla="*/ 0 w 4"/>
                  <a:gd name="T9" fmla="*/ 1 h 4"/>
                  <a:gd name="T10" fmla="*/ 1 w 4"/>
                  <a:gd name="T11" fmla="*/ 0 h 4"/>
                  <a:gd name="T12" fmla="*/ 3 w 4"/>
                  <a:gd name="T13" fmla="*/ 1 h 4"/>
                  <a:gd name="T14" fmla="*/ 3 w 4"/>
                  <a:gd name="T1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4">
                    <a:moveTo>
                      <a:pt x="3" y="2"/>
                    </a:moveTo>
                    <a:lnTo>
                      <a:pt x="2" y="3"/>
                    </a:lnTo>
                    <a:lnTo>
                      <a:pt x="1" y="3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3" y="1"/>
                    </a:lnTo>
                    <a:lnTo>
                      <a:pt x="3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54" name="Freeform 885">
                <a:extLst>
                  <a:ext uri="{FF2B5EF4-FFF2-40B4-BE49-F238E27FC236}">
                    <a16:creationId xmlns:a16="http://schemas.microsoft.com/office/drawing/2014/main" id="{ADE674DE-FE4B-7422-C2A0-CB153C959A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43010" y="10576719"/>
                <a:ext cx="5491" cy="5491"/>
              </a:xfrm>
              <a:custGeom>
                <a:avLst/>
                <a:gdLst>
                  <a:gd name="T0" fmla="*/ 4 w 5"/>
                  <a:gd name="T1" fmla="*/ 3 h 4"/>
                  <a:gd name="T2" fmla="*/ 2 w 5"/>
                  <a:gd name="T3" fmla="*/ 3 h 4"/>
                  <a:gd name="T4" fmla="*/ 0 w 5"/>
                  <a:gd name="T5" fmla="*/ 1 h 4"/>
                  <a:gd name="T6" fmla="*/ 1 w 5"/>
                  <a:gd name="T7" fmla="*/ 0 h 4"/>
                  <a:gd name="T8" fmla="*/ 3 w 5"/>
                  <a:gd name="T9" fmla="*/ 0 h 4"/>
                  <a:gd name="T10" fmla="*/ 3 w 5"/>
                  <a:gd name="T11" fmla="*/ 2 h 4"/>
                  <a:gd name="T12" fmla="*/ 4 w 5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4" y="3"/>
                    </a:moveTo>
                    <a:lnTo>
                      <a:pt x="2" y="3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3" y="2"/>
                    </a:lnTo>
                    <a:lnTo>
                      <a:pt x="4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55" name="Freeform 886">
                <a:extLst>
                  <a:ext uri="{FF2B5EF4-FFF2-40B4-BE49-F238E27FC236}">
                    <a16:creationId xmlns:a16="http://schemas.microsoft.com/office/drawing/2014/main" id="{57EACFC3-8625-9B27-9EA9-3C226FF55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15544" y="10549252"/>
                <a:ext cx="5495" cy="5495"/>
              </a:xfrm>
              <a:custGeom>
                <a:avLst/>
                <a:gdLst>
                  <a:gd name="T0" fmla="*/ 2 w 5"/>
                  <a:gd name="T1" fmla="*/ 4 h 6"/>
                  <a:gd name="T2" fmla="*/ 1 w 5"/>
                  <a:gd name="T3" fmla="*/ 5 h 6"/>
                  <a:gd name="T4" fmla="*/ 1 w 5"/>
                  <a:gd name="T5" fmla="*/ 5 h 6"/>
                  <a:gd name="T6" fmla="*/ 2 w 5"/>
                  <a:gd name="T7" fmla="*/ 3 h 6"/>
                  <a:gd name="T8" fmla="*/ 2 w 5"/>
                  <a:gd name="T9" fmla="*/ 2 h 6"/>
                  <a:gd name="T10" fmla="*/ 1 w 5"/>
                  <a:gd name="T11" fmla="*/ 1 h 6"/>
                  <a:gd name="T12" fmla="*/ 0 w 5"/>
                  <a:gd name="T13" fmla="*/ 1 h 6"/>
                  <a:gd name="T14" fmla="*/ 1 w 5"/>
                  <a:gd name="T15" fmla="*/ 0 h 6"/>
                  <a:gd name="T16" fmla="*/ 2 w 5"/>
                  <a:gd name="T17" fmla="*/ 1 h 6"/>
                  <a:gd name="T18" fmla="*/ 3 w 5"/>
                  <a:gd name="T19" fmla="*/ 2 h 6"/>
                  <a:gd name="T20" fmla="*/ 4 w 5"/>
                  <a:gd name="T21" fmla="*/ 3 h 6"/>
                  <a:gd name="T22" fmla="*/ 3 w 5"/>
                  <a:gd name="T23" fmla="*/ 3 h 6"/>
                  <a:gd name="T24" fmla="*/ 2 w 5"/>
                  <a:gd name="T2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6">
                    <a:moveTo>
                      <a:pt x="2" y="4"/>
                    </a:moveTo>
                    <a:lnTo>
                      <a:pt x="1" y="5"/>
                    </a:lnTo>
                    <a:lnTo>
                      <a:pt x="1" y="5"/>
                    </a:lnTo>
                    <a:lnTo>
                      <a:pt x="2" y="3"/>
                    </a:lnTo>
                    <a:lnTo>
                      <a:pt x="2" y="2"/>
                    </a:lnTo>
                    <a:lnTo>
                      <a:pt x="1" y="1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2" y="1"/>
                    </a:lnTo>
                    <a:lnTo>
                      <a:pt x="3" y="2"/>
                    </a:lnTo>
                    <a:lnTo>
                      <a:pt x="4" y="3"/>
                    </a:lnTo>
                    <a:lnTo>
                      <a:pt x="3" y="3"/>
                    </a:lnTo>
                    <a:lnTo>
                      <a:pt x="2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56" name="Freeform 887">
                <a:extLst>
                  <a:ext uri="{FF2B5EF4-FFF2-40B4-BE49-F238E27FC236}">
                    <a16:creationId xmlns:a16="http://schemas.microsoft.com/office/drawing/2014/main" id="{29735273-F2AB-90B3-C36A-A8D5F51CCE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82586" y="10521789"/>
                <a:ext cx="5495" cy="5491"/>
              </a:xfrm>
              <a:custGeom>
                <a:avLst/>
                <a:gdLst>
                  <a:gd name="T0" fmla="*/ 2 w 4"/>
                  <a:gd name="T1" fmla="*/ 3 h 5"/>
                  <a:gd name="T2" fmla="*/ 0 w 4"/>
                  <a:gd name="T3" fmla="*/ 4 h 5"/>
                  <a:gd name="T4" fmla="*/ 0 w 4"/>
                  <a:gd name="T5" fmla="*/ 2 h 5"/>
                  <a:gd name="T6" fmla="*/ 1 w 4"/>
                  <a:gd name="T7" fmla="*/ 1 h 5"/>
                  <a:gd name="T8" fmla="*/ 3 w 4"/>
                  <a:gd name="T9" fmla="*/ 0 h 5"/>
                  <a:gd name="T10" fmla="*/ 2 w 4"/>
                  <a:gd name="T11" fmla="*/ 2 h 5"/>
                  <a:gd name="T12" fmla="*/ 2 w 4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5">
                    <a:moveTo>
                      <a:pt x="2" y="3"/>
                    </a:moveTo>
                    <a:lnTo>
                      <a:pt x="0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3" y="0"/>
                    </a:lnTo>
                    <a:lnTo>
                      <a:pt x="2" y="2"/>
                    </a:lnTo>
                    <a:lnTo>
                      <a:pt x="2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57" name="Freeform 888">
                <a:extLst>
                  <a:ext uri="{FF2B5EF4-FFF2-40B4-BE49-F238E27FC236}">
                    <a16:creationId xmlns:a16="http://schemas.microsoft.com/office/drawing/2014/main" id="{6D966E34-3662-99B1-EBB0-FC316D161D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82586" y="10510804"/>
                <a:ext cx="5495" cy="5491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1 h 2"/>
                  <a:gd name="T6" fmla="*/ 0 w 2"/>
                  <a:gd name="T7" fmla="*/ 1 h 2"/>
                  <a:gd name="T8" fmla="*/ 0 w 2"/>
                  <a:gd name="T9" fmla="*/ 0 h 2"/>
                  <a:gd name="T10" fmla="*/ 1 w 2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58" name="Freeform 889">
                <a:extLst>
                  <a:ext uri="{FF2B5EF4-FFF2-40B4-BE49-F238E27FC236}">
                    <a16:creationId xmlns:a16="http://schemas.microsoft.com/office/drawing/2014/main" id="{3C1DD128-5520-79AC-F839-348D28497D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67236" y="10367987"/>
                <a:ext cx="5491" cy="5491"/>
              </a:xfrm>
              <a:custGeom>
                <a:avLst/>
                <a:gdLst>
                  <a:gd name="T0" fmla="*/ 3 w 4"/>
                  <a:gd name="T1" fmla="*/ 1 h 2"/>
                  <a:gd name="T2" fmla="*/ 1 w 4"/>
                  <a:gd name="T3" fmla="*/ 1 h 2"/>
                  <a:gd name="T4" fmla="*/ 0 w 4"/>
                  <a:gd name="T5" fmla="*/ 1 h 2"/>
                  <a:gd name="T6" fmla="*/ 0 w 4"/>
                  <a:gd name="T7" fmla="*/ 1 h 2"/>
                  <a:gd name="T8" fmla="*/ 0 w 4"/>
                  <a:gd name="T9" fmla="*/ 0 h 2"/>
                  <a:gd name="T10" fmla="*/ 1 w 4"/>
                  <a:gd name="T11" fmla="*/ 0 h 2"/>
                  <a:gd name="T12" fmla="*/ 3 w 4"/>
                  <a:gd name="T13" fmla="*/ 0 h 2"/>
                  <a:gd name="T14" fmla="*/ 3 w 4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2">
                    <a:moveTo>
                      <a:pt x="3" y="1"/>
                    </a:moveTo>
                    <a:lnTo>
                      <a:pt x="1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3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59" name="Freeform 897">
                <a:extLst>
                  <a:ext uri="{FF2B5EF4-FFF2-40B4-BE49-F238E27FC236}">
                    <a16:creationId xmlns:a16="http://schemas.microsoft.com/office/drawing/2014/main" id="{822BC869-268D-1679-A64E-3991EA00E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79349" y="9988973"/>
                <a:ext cx="5491" cy="5495"/>
              </a:xfrm>
              <a:custGeom>
                <a:avLst/>
                <a:gdLst>
                  <a:gd name="T0" fmla="*/ 1 w 3"/>
                  <a:gd name="T1" fmla="*/ 3 h 5"/>
                  <a:gd name="T2" fmla="*/ 2 w 3"/>
                  <a:gd name="T3" fmla="*/ 4 h 5"/>
                  <a:gd name="T4" fmla="*/ 1 w 3"/>
                  <a:gd name="T5" fmla="*/ 4 h 5"/>
                  <a:gd name="T6" fmla="*/ 0 w 3"/>
                  <a:gd name="T7" fmla="*/ 4 h 5"/>
                  <a:gd name="T8" fmla="*/ 0 w 3"/>
                  <a:gd name="T9" fmla="*/ 2 h 5"/>
                  <a:gd name="T10" fmla="*/ 0 w 3"/>
                  <a:gd name="T11" fmla="*/ 0 h 5"/>
                  <a:gd name="T12" fmla="*/ 0 w 3"/>
                  <a:gd name="T13" fmla="*/ 0 h 5"/>
                  <a:gd name="T14" fmla="*/ 1 w 3"/>
                  <a:gd name="T15" fmla="*/ 2 h 5"/>
                  <a:gd name="T16" fmla="*/ 1 w 3"/>
                  <a:gd name="T1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lnTo>
                      <a:pt x="2" y="4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2"/>
                    </a:lnTo>
                    <a:lnTo>
                      <a:pt x="1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60" name="Freeform 898">
                <a:extLst>
                  <a:ext uri="{FF2B5EF4-FFF2-40B4-BE49-F238E27FC236}">
                    <a16:creationId xmlns:a16="http://schemas.microsoft.com/office/drawing/2014/main" id="{1176FAAF-1C33-2FB2-C710-2DF0E250CB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87095" y="9977987"/>
                <a:ext cx="5495" cy="5495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1 h 2"/>
                  <a:gd name="T4" fmla="*/ 0 w 2"/>
                  <a:gd name="T5" fmla="*/ 1 h 2"/>
                  <a:gd name="T6" fmla="*/ 0 w 2"/>
                  <a:gd name="T7" fmla="*/ 0 h 2"/>
                  <a:gd name="T8" fmla="*/ 0 w 2"/>
                  <a:gd name="T9" fmla="*/ 0 h 2"/>
                  <a:gd name="T10" fmla="*/ 1 w 2"/>
                  <a:gd name="T11" fmla="*/ 0 h 2"/>
                  <a:gd name="T12" fmla="*/ 0 w 2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0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61" name="Freeform 899">
                <a:extLst>
                  <a:ext uri="{FF2B5EF4-FFF2-40B4-BE49-F238E27FC236}">
                    <a16:creationId xmlns:a16="http://schemas.microsoft.com/office/drawing/2014/main" id="{C950C0CE-89CB-D03F-44D7-61651D1A45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68364" y="9972496"/>
                <a:ext cx="5491" cy="10986"/>
              </a:xfrm>
              <a:custGeom>
                <a:avLst/>
                <a:gdLst>
                  <a:gd name="T0" fmla="*/ 4 w 5"/>
                  <a:gd name="T1" fmla="*/ 6 h 8"/>
                  <a:gd name="T2" fmla="*/ 3 w 5"/>
                  <a:gd name="T3" fmla="*/ 7 h 8"/>
                  <a:gd name="T4" fmla="*/ 3 w 5"/>
                  <a:gd name="T5" fmla="*/ 7 h 8"/>
                  <a:gd name="T6" fmla="*/ 3 w 5"/>
                  <a:gd name="T7" fmla="*/ 5 h 8"/>
                  <a:gd name="T8" fmla="*/ 2 w 5"/>
                  <a:gd name="T9" fmla="*/ 2 h 8"/>
                  <a:gd name="T10" fmla="*/ 1 w 5"/>
                  <a:gd name="T11" fmla="*/ 1 h 8"/>
                  <a:gd name="T12" fmla="*/ 0 w 5"/>
                  <a:gd name="T13" fmla="*/ 0 h 8"/>
                  <a:gd name="T14" fmla="*/ 1 w 5"/>
                  <a:gd name="T15" fmla="*/ 0 h 8"/>
                  <a:gd name="T16" fmla="*/ 2 w 5"/>
                  <a:gd name="T17" fmla="*/ 1 h 8"/>
                  <a:gd name="T18" fmla="*/ 3 w 5"/>
                  <a:gd name="T19" fmla="*/ 2 h 8"/>
                  <a:gd name="T20" fmla="*/ 4 w 5"/>
                  <a:gd name="T21" fmla="*/ 4 h 8"/>
                  <a:gd name="T22" fmla="*/ 4 w 5"/>
                  <a:gd name="T23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" h="8">
                    <a:moveTo>
                      <a:pt x="4" y="6"/>
                    </a:moveTo>
                    <a:lnTo>
                      <a:pt x="3" y="7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2" y="2"/>
                    </a:lnTo>
                    <a:lnTo>
                      <a:pt x="1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2" y="1"/>
                    </a:lnTo>
                    <a:lnTo>
                      <a:pt x="3" y="2"/>
                    </a:lnTo>
                    <a:lnTo>
                      <a:pt x="4" y="4"/>
                    </a:lnTo>
                    <a:lnTo>
                      <a:pt x="4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62" name="Freeform 900">
                <a:extLst>
                  <a:ext uri="{FF2B5EF4-FFF2-40B4-BE49-F238E27FC236}">
                    <a16:creationId xmlns:a16="http://schemas.microsoft.com/office/drawing/2014/main" id="{69041603-4DB2-4FFF-A497-61B2E1878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13434" y="9912072"/>
                <a:ext cx="5491" cy="10986"/>
              </a:xfrm>
              <a:custGeom>
                <a:avLst/>
                <a:gdLst>
                  <a:gd name="T0" fmla="*/ 1 w 4"/>
                  <a:gd name="T1" fmla="*/ 1 h 7"/>
                  <a:gd name="T2" fmla="*/ 3 w 4"/>
                  <a:gd name="T3" fmla="*/ 2 h 7"/>
                  <a:gd name="T4" fmla="*/ 3 w 4"/>
                  <a:gd name="T5" fmla="*/ 2 h 7"/>
                  <a:gd name="T6" fmla="*/ 2 w 4"/>
                  <a:gd name="T7" fmla="*/ 3 h 7"/>
                  <a:gd name="T8" fmla="*/ 0 w 4"/>
                  <a:gd name="T9" fmla="*/ 6 h 7"/>
                  <a:gd name="T10" fmla="*/ 0 w 4"/>
                  <a:gd name="T11" fmla="*/ 6 h 7"/>
                  <a:gd name="T12" fmla="*/ 1 w 4"/>
                  <a:gd name="T13" fmla="*/ 3 h 7"/>
                  <a:gd name="T14" fmla="*/ 2 w 4"/>
                  <a:gd name="T15" fmla="*/ 2 h 7"/>
                  <a:gd name="T16" fmla="*/ 1 w 4"/>
                  <a:gd name="T17" fmla="*/ 1 h 7"/>
                  <a:gd name="T18" fmla="*/ 1 w 4"/>
                  <a:gd name="T19" fmla="*/ 1 h 7"/>
                  <a:gd name="T20" fmla="*/ 0 w 4"/>
                  <a:gd name="T21" fmla="*/ 1 h 7"/>
                  <a:gd name="T22" fmla="*/ 0 w 4"/>
                  <a:gd name="T23" fmla="*/ 0 h 7"/>
                  <a:gd name="T24" fmla="*/ 0 w 4"/>
                  <a:gd name="T25" fmla="*/ 0 h 7"/>
                  <a:gd name="T26" fmla="*/ 1 w 4"/>
                  <a:gd name="T2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7">
                    <a:moveTo>
                      <a:pt x="1" y="1"/>
                    </a:moveTo>
                    <a:lnTo>
                      <a:pt x="3" y="2"/>
                    </a:lnTo>
                    <a:lnTo>
                      <a:pt x="3" y="2"/>
                    </a:lnTo>
                    <a:lnTo>
                      <a:pt x="2" y="3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" y="3"/>
                    </a:lnTo>
                    <a:lnTo>
                      <a:pt x="2" y="2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63" name="Freeform 901">
                <a:extLst>
                  <a:ext uri="{FF2B5EF4-FFF2-40B4-BE49-F238E27FC236}">
                    <a16:creationId xmlns:a16="http://schemas.microsoft.com/office/drawing/2014/main" id="{52954940-CD26-1B33-86F7-D0F83401E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18925" y="9895595"/>
                <a:ext cx="5495" cy="5491"/>
              </a:xfrm>
              <a:custGeom>
                <a:avLst/>
                <a:gdLst>
                  <a:gd name="T0" fmla="*/ 0 w 6"/>
                  <a:gd name="T1" fmla="*/ 1 h 3"/>
                  <a:gd name="T2" fmla="*/ 0 w 6"/>
                  <a:gd name="T3" fmla="*/ 2 h 3"/>
                  <a:gd name="T4" fmla="*/ 0 w 6"/>
                  <a:gd name="T5" fmla="*/ 1 h 3"/>
                  <a:gd name="T6" fmla="*/ 3 w 6"/>
                  <a:gd name="T7" fmla="*/ 0 h 3"/>
                  <a:gd name="T8" fmla="*/ 4 w 6"/>
                  <a:gd name="T9" fmla="*/ 0 h 3"/>
                  <a:gd name="T10" fmla="*/ 5 w 6"/>
                  <a:gd name="T11" fmla="*/ 1 h 3"/>
                  <a:gd name="T12" fmla="*/ 5 w 6"/>
                  <a:gd name="T13" fmla="*/ 1 h 3"/>
                  <a:gd name="T14" fmla="*/ 4 w 6"/>
                  <a:gd name="T15" fmla="*/ 1 h 3"/>
                  <a:gd name="T16" fmla="*/ 2 w 6"/>
                  <a:gd name="T17" fmla="*/ 1 h 3"/>
                  <a:gd name="T18" fmla="*/ 1 w 6"/>
                  <a:gd name="T19" fmla="*/ 1 h 3"/>
                  <a:gd name="T20" fmla="*/ 0 w 6"/>
                  <a:gd name="T2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3">
                    <a:moveTo>
                      <a:pt x="0" y="1"/>
                    </a:moveTo>
                    <a:lnTo>
                      <a:pt x="0" y="2"/>
                    </a:lnTo>
                    <a:lnTo>
                      <a:pt x="0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" y="1"/>
                    </a:lnTo>
                    <a:lnTo>
                      <a:pt x="5" y="1"/>
                    </a:lnTo>
                    <a:lnTo>
                      <a:pt x="4" y="1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64" name="Freeform 902">
                <a:extLst>
                  <a:ext uri="{FF2B5EF4-FFF2-40B4-BE49-F238E27FC236}">
                    <a16:creationId xmlns:a16="http://schemas.microsoft.com/office/drawing/2014/main" id="{AA5D4E3E-C867-78BD-AF94-79D441FC5D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13434" y="9879114"/>
                <a:ext cx="5491" cy="5495"/>
              </a:xfrm>
              <a:custGeom>
                <a:avLst/>
                <a:gdLst>
                  <a:gd name="T0" fmla="*/ 1 w 2"/>
                  <a:gd name="T1" fmla="*/ 3 h 4"/>
                  <a:gd name="T2" fmla="*/ 0 w 2"/>
                  <a:gd name="T3" fmla="*/ 3 h 4"/>
                  <a:gd name="T4" fmla="*/ 1 w 2"/>
                  <a:gd name="T5" fmla="*/ 2 h 4"/>
                  <a:gd name="T6" fmla="*/ 1 w 2"/>
                  <a:gd name="T7" fmla="*/ 2 h 4"/>
                  <a:gd name="T8" fmla="*/ 1 w 2"/>
                  <a:gd name="T9" fmla="*/ 0 h 4"/>
                  <a:gd name="T10" fmla="*/ 1 w 2"/>
                  <a:gd name="T11" fmla="*/ 1 h 4"/>
                  <a:gd name="T12" fmla="*/ 1 w 2"/>
                  <a:gd name="T13" fmla="*/ 1 h 4"/>
                  <a:gd name="T14" fmla="*/ 1 w 2"/>
                  <a:gd name="T15" fmla="*/ 2 h 4"/>
                  <a:gd name="T16" fmla="*/ 1 w 2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4">
                    <a:moveTo>
                      <a:pt x="1" y="3"/>
                    </a:moveTo>
                    <a:lnTo>
                      <a:pt x="0" y="3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1" y="0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2"/>
                    </a:lnTo>
                    <a:lnTo>
                      <a:pt x="1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65" name="Freeform 903">
                <a:extLst>
                  <a:ext uri="{FF2B5EF4-FFF2-40B4-BE49-F238E27FC236}">
                    <a16:creationId xmlns:a16="http://schemas.microsoft.com/office/drawing/2014/main" id="{5C2D8DBB-88E8-37D8-2F68-9A4FBFCE8A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13434" y="9873623"/>
                <a:ext cx="5491" cy="5491"/>
              </a:xfrm>
              <a:custGeom>
                <a:avLst/>
                <a:gdLst>
                  <a:gd name="T0" fmla="*/ 3 w 4"/>
                  <a:gd name="T1" fmla="*/ 3 h 5"/>
                  <a:gd name="T2" fmla="*/ 3 w 4"/>
                  <a:gd name="T3" fmla="*/ 4 h 5"/>
                  <a:gd name="T4" fmla="*/ 1 w 4"/>
                  <a:gd name="T5" fmla="*/ 2 h 5"/>
                  <a:gd name="T6" fmla="*/ 0 w 4"/>
                  <a:gd name="T7" fmla="*/ 0 h 5"/>
                  <a:gd name="T8" fmla="*/ 0 w 4"/>
                  <a:gd name="T9" fmla="*/ 0 h 5"/>
                  <a:gd name="T10" fmla="*/ 1 w 4"/>
                  <a:gd name="T11" fmla="*/ 0 h 5"/>
                  <a:gd name="T12" fmla="*/ 2 w 4"/>
                  <a:gd name="T13" fmla="*/ 1 h 5"/>
                  <a:gd name="T14" fmla="*/ 2 w 4"/>
                  <a:gd name="T15" fmla="*/ 2 h 5"/>
                  <a:gd name="T16" fmla="*/ 3 w 4"/>
                  <a:gd name="T1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5">
                    <a:moveTo>
                      <a:pt x="3" y="3"/>
                    </a:moveTo>
                    <a:lnTo>
                      <a:pt x="3" y="4"/>
                    </a:lnTo>
                    <a:lnTo>
                      <a:pt x="1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2" y="1"/>
                    </a:lnTo>
                    <a:lnTo>
                      <a:pt x="2" y="2"/>
                    </a:lnTo>
                    <a:lnTo>
                      <a:pt x="3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66" name="Freeform 906">
                <a:extLst>
                  <a:ext uri="{FF2B5EF4-FFF2-40B4-BE49-F238E27FC236}">
                    <a16:creationId xmlns:a16="http://schemas.microsoft.com/office/drawing/2014/main" id="{DE9B4941-56D7-3921-1BDE-FB8E85E56F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85827" y="10126298"/>
                <a:ext cx="5491" cy="5491"/>
              </a:xfrm>
              <a:custGeom>
                <a:avLst/>
                <a:gdLst>
                  <a:gd name="T0" fmla="*/ 2 w 3"/>
                  <a:gd name="T1" fmla="*/ 0 h 2"/>
                  <a:gd name="T2" fmla="*/ 2 w 3"/>
                  <a:gd name="T3" fmla="*/ 1 h 2"/>
                  <a:gd name="T4" fmla="*/ 2 w 3"/>
                  <a:gd name="T5" fmla="*/ 1 h 2"/>
                  <a:gd name="T6" fmla="*/ 2 w 3"/>
                  <a:gd name="T7" fmla="*/ 1 h 2"/>
                  <a:gd name="T8" fmla="*/ 1 w 3"/>
                  <a:gd name="T9" fmla="*/ 1 h 2"/>
                  <a:gd name="T10" fmla="*/ 1 w 3"/>
                  <a:gd name="T11" fmla="*/ 0 h 2"/>
                  <a:gd name="T12" fmla="*/ 2 w 3"/>
                  <a:gd name="T13" fmla="*/ 1 h 2"/>
                  <a:gd name="T14" fmla="*/ 2 w 3"/>
                  <a:gd name="T15" fmla="*/ 1 h 2"/>
                  <a:gd name="T16" fmla="*/ 1 w 3"/>
                  <a:gd name="T17" fmla="*/ 0 h 2"/>
                  <a:gd name="T18" fmla="*/ 1 w 3"/>
                  <a:gd name="T19" fmla="*/ 0 h 2"/>
                  <a:gd name="T20" fmla="*/ 0 w 3"/>
                  <a:gd name="T21" fmla="*/ 0 h 2"/>
                  <a:gd name="T22" fmla="*/ 0 w 3"/>
                  <a:gd name="T23" fmla="*/ 0 h 2"/>
                  <a:gd name="T24" fmla="*/ 1 w 3"/>
                  <a:gd name="T25" fmla="*/ 0 h 2"/>
                  <a:gd name="T26" fmla="*/ 2 w 3"/>
                  <a:gd name="T2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lnTo>
                      <a:pt x="2" y="1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2" y="1"/>
                    </a:lnTo>
                    <a:lnTo>
                      <a:pt x="2" y="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2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67" name="Freeform 907">
                <a:extLst>
                  <a:ext uri="{FF2B5EF4-FFF2-40B4-BE49-F238E27FC236}">
                    <a16:creationId xmlns:a16="http://schemas.microsoft.com/office/drawing/2014/main" id="{4BA2F2D3-E62B-4100-A8CD-8A62504352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73714" y="10115312"/>
                <a:ext cx="5491" cy="5491"/>
              </a:xfrm>
              <a:custGeom>
                <a:avLst/>
                <a:gdLst>
                  <a:gd name="T0" fmla="*/ 0 w 3"/>
                  <a:gd name="T1" fmla="*/ 1 h 2"/>
                  <a:gd name="T2" fmla="*/ 0 w 3"/>
                  <a:gd name="T3" fmla="*/ 1 h 2"/>
                  <a:gd name="T4" fmla="*/ 1 w 3"/>
                  <a:gd name="T5" fmla="*/ 1 h 2"/>
                  <a:gd name="T6" fmla="*/ 2 w 3"/>
                  <a:gd name="T7" fmla="*/ 1 h 2"/>
                  <a:gd name="T8" fmla="*/ 1 w 3"/>
                  <a:gd name="T9" fmla="*/ 1 h 2"/>
                  <a:gd name="T10" fmla="*/ 0 w 3"/>
                  <a:gd name="T11" fmla="*/ 1 h 2"/>
                  <a:gd name="T12" fmla="*/ 0 w 3"/>
                  <a:gd name="T13" fmla="*/ 1 h 2"/>
                  <a:gd name="T14" fmla="*/ 0 w 3"/>
                  <a:gd name="T15" fmla="*/ 0 h 2"/>
                  <a:gd name="T16" fmla="*/ 1 w 3"/>
                  <a:gd name="T17" fmla="*/ 0 h 2"/>
                  <a:gd name="T18" fmla="*/ 1 w 3"/>
                  <a:gd name="T19" fmla="*/ 0 h 2"/>
                  <a:gd name="T20" fmla="*/ 1 w 3"/>
                  <a:gd name="T21" fmla="*/ 0 h 2"/>
                  <a:gd name="T22" fmla="*/ 1 w 3"/>
                  <a:gd name="T23" fmla="*/ 0 h 2"/>
                  <a:gd name="T24" fmla="*/ 0 w 3"/>
                  <a:gd name="T2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lnTo>
                      <a:pt x="0" y="1"/>
                    </a:lnTo>
                    <a:lnTo>
                      <a:pt x="1" y="1"/>
                    </a:lnTo>
                    <a:lnTo>
                      <a:pt x="2" y="1"/>
                    </a:lnTo>
                    <a:lnTo>
                      <a:pt x="1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0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68" name="Freeform 908">
                <a:extLst>
                  <a:ext uri="{FF2B5EF4-FFF2-40B4-BE49-F238E27FC236}">
                    <a16:creationId xmlns:a16="http://schemas.microsoft.com/office/drawing/2014/main" id="{E84EC1C4-F59A-6330-94BF-109BF29912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12163" y="10115312"/>
                <a:ext cx="5495" cy="5491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69" name="Freeform 910">
                <a:extLst>
                  <a:ext uri="{FF2B5EF4-FFF2-40B4-BE49-F238E27FC236}">
                    <a16:creationId xmlns:a16="http://schemas.microsoft.com/office/drawing/2014/main" id="{D15BE9DF-23F1-CCA8-0C84-7D8F32D61E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95685" y="10049397"/>
                <a:ext cx="5491" cy="5491"/>
              </a:xfrm>
              <a:custGeom>
                <a:avLst/>
                <a:gdLst>
                  <a:gd name="T0" fmla="*/ 1 w 4"/>
                  <a:gd name="T1" fmla="*/ 1 h 4"/>
                  <a:gd name="T2" fmla="*/ 2 w 4"/>
                  <a:gd name="T3" fmla="*/ 2 h 4"/>
                  <a:gd name="T4" fmla="*/ 3 w 4"/>
                  <a:gd name="T5" fmla="*/ 2 h 4"/>
                  <a:gd name="T6" fmla="*/ 3 w 4"/>
                  <a:gd name="T7" fmla="*/ 3 h 4"/>
                  <a:gd name="T8" fmla="*/ 3 w 4"/>
                  <a:gd name="T9" fmla="*/ 3 h 4"/>
                  <a:gd name="T10" fmla="*/ 2 w 4"/>
                  <a:gd name="T11" fmla="*/ 3 h 4"/>
                  <a:gd name="T12" fmla="*/ 2 w 4"/>
                  <a:gd name="T13" fmla="*/ 3 h 4"/>
                  <a:gd name="T14" fmla="*/ 1 w 4"/>
                  <a:gd name="T15" fmla="*/ 3 h 4"/>
                  <a:gd name="T16" fmla="*/ 1 w 4"/>
                  <a:gd name="T17" fmla="*/ 2 h 4"/>
                  <a:gd name="T18" fmla="*/ 1 w 4"/>
                  <a:gd name="T19" fmla="*/ 2 h 4"/>
                  <a:gd name="T20" fmla="*/ 2 w 4"/>
                  <a:gd name="T21" fmla="*/ 2 h 4"/>
                  <a:gd name="T22" fmla="*/ 2 w 4"/>
                  <a:gd name="T23" fmla="*/ 3 h 4"/>
                  <a:gd name="T24" fmla="*/ 3 w 4"/>
                  <a:gd name="T25" fmla="*/ 3 h 4"/>
                  <a:gd name="T26" fmla="*/ 3 w 4"/>
                  <a:gd name="T27" fmla="*/ 3 h 4"/>
                  <a:gd name="T28" fmla="*/ 2 w 4"/>
                  <a:gd name="T29" fmla="*/ 2 h 4"/>
                  <a:gd name="T30" fmla="*/ 2 w 4"/>
                  <a:gd name="T31" fmla="*/ 2 h 4"/>
                  <a:gd name="T32" fmla="*/ 1 w 4"/>
                  <a:gd name="T33" fmla="*/ 1 h 4"/>
                  <a:gd name="T34" fmla="*/ 0 w 4"/>
                  <a:gd name="T35" fmla="*/ 1 h 4"/>
                  <a:gd name="T36" fmla="*/ 0 w 4"/>
                  <a:gd name="T37" fmla="*/ 1 h 4"/>
                  <a:gd name="T38" fmla="*/ 0 w 4"/>
                  <a:gd name="T39" fmla="*/ 1 h 4"/>
                  <a:gd name="T40" fmla="*/ 0 w 4"/>
                  <a:gd name="T41" fmla="*/ 1 h 4"/>
                  <a:gd name="T42" fmla="*/ 0 w 4"/>
                  <a:gd name="T43" fmla="*/ 1 h 4"/>
                  <a:gd name="T44" fmla="*/ 0 w 4"/>
                  <a:gd name="T45" fmla="*/ 0 h 4"/>
                  <a:gd name="T46" fmla="*/ 1 w 4"/>
                  <a:gd name="T4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lnTo>
                      <a:pt x="2" y="2"/>
                    </a:lnTo>
                    <a:lnTo>
                      <a:pt x="3" y="2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1" y="3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2" y="2"/>
                    </a:lnTo>
                    <a:lnTo>
                      <a:pt x="2" y="3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1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70" name="Freeform 917">
                <a:extLst>
                  <a:ext uri="{FF2B5EF4-FFF2-40B4-BE49-F238E27FC236}">
                    <a16:creationId xmlns:a16="http://schemas.microsoft.com/office/drawing/2014/main" id="{FBB8F56E-8F18-B2A1-64DC-47A56E6F2D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19070" y="10626153"/>
                <a:ext cx="313096" cy="142816"/>
              </a:xfrm>
              <a:custGeom>
                <a:avLst/>
                <a:gdLst>
                  <a:gd name="T0" fmla="*/ 231 w 251"/>
                  <a:gd name="T1" fmla="*/ 115 h 116"/>
                  <a:gd name="T2" fmla="*/ 229 w 251"/>
                  <a:gd name="T3" fmla="*/ 115 h 116"/>
                  <a:gd name="T4" fmla="*/ 229 w 251"/>
                  <a:gd name="T5" fmla="*/ 112 h 116"/>
                  <a:gd name="T6" fmla="*/ 232 w 251"/>
                  <a:gd name="T7" fmla="*/ 114 h 116"/>
                  <a:gd name="T8" fmla="*/ 248 w 251"/>
                  <a:gd name="T9" fmla="*/ 76 h 116"/>
                  <a:gd name="T10" fmla="*/ 249 w 251"/>
                  <a:gd name="T11" fmla="*/ 81 h 116"/>
                  <a:gd name="T12" fmla="*/ 245 w 251"/>
                  <a:gd name="T13" fmla="*/ 82 h 116"/>
                  <a:gd name="T14" fmla="*/ 242 w 251"/>
                  <a:gd name="T15" fmla="*/ 81 h 116"/>
                  <a:gd name="T16" fmla="*/ 241 w 251"/>
                  <a:gd name="T17" fmla="*/ 74 h 116"/>
                  <a:gd name="T18" fmla="*/ 246 w 251"/>
                  <a:gd name="T19" fmla="*/ 73 h 116"/>
                  <a:gd name="T20" fmla="*/ 246 w 251"/>
                  <a:gd name="T21" fmla="*/ 74 h 116"/>
                  <a:gd name="T22" fmla="*/ 228 w 251"/>
                  <a:gd name="T23" fmla="*/ 66 h 116"/>
                  <a:gd name="T24" fmla="*/ 224 w 251"/>
                  <a:gd name="T25" fmla="*/ 65 h 116"/>
                  <a:gd name="T26" fmla="*/ 218 w 251"/>
                  <a:gd name="T27" fmla="*/ 62 h 116"/>
                  <a:gd name="T28" fmla="*/ 219 w 251"/>
                  <a:gd name="T29" fmla="*/ 58 h 116"/>
                  <a:gd name="T30" fmla="*/ 220 w 251"/>
                  <a:gd name="T31" fmla="*/ 54 h 116"/>
                  <a:gd name="T32" fmla="*/ 217 w 251"/>
                  <a:gd name="T33" fmla="*/ 52 h 116"/>
                  <a:gd name="T34" fmla="*/ 224 w 251"/>
                  <a:gd name="T35" fmla="*/ 52 h 116"/>
                  <a:gd name="T36" fmla="*/ 225 w 251"/>
                  <a:gd name="T37" fmla="*/ 58 h 116"/>
                  <a:gd name="T38" fmla="*/ 229 w 251"/>
                  <a:gd name="T39" fmla="*/ 63 h 116"/>
                  <a:gd name="T40" fmla="*/ 228 w 251"/>
                  <a:gd name="T41" fmla="*/ 66 h 116"/>
                  <a:gd name="T42" fmla="*/ 200 w 251"/>
                  <a:gd name="T43" fmla="*/ 52 h 116"/>
                  <a:gd name="T44" fmla="*/ 202 w 251"/>
                  <a:gd name="T45" fmla="*/ 47 h 116"/>
                  <a:gd name="T46" fmla="*/ 203 w 251"/>
                  <a:gd name="T47" fmla="*/ 43 h 116"/>
                  <a:gd name="T48" fmla="*/ 206 w 251"/>
                  <a:gd name="T49" fmla="*/ 44 h 116"/>
                  <a:gd name="T50" fmla="*/ 204 w 251"/>
                  <a:gd name="T51" fmla="*/ 46 h 116"/>
                  <a:gd name="T52" fmla="*/ 204 w 251"/>
                  <a:gd name="T53" fmla="*/ 48 h 116"/>
                  <a:gd name="T54" fmla="*/ 202 w 251"/>
                  <a:gd name="T55" fmla="*/ 52 h 116"/>
                  <a:gd name="T56" fmla="*/ 134 w 251"/>
                  <a:gd name="T57" fmla="*/ 39 h 116"/>
                  <a:gd name="T58" fmla="*/ 142 w 251"/>
                  <a:gd name="T59" fmla="*/ 41 h 116"/>
                  <a:gd name="T60" fmla="*/ 158 w 251"/>
                  <a:gd name="T61" fmla="*/ 53 h 116"/>
                  <a:gd name="T62" fmla="*/ 162 w 251"/>
                  <a:gd name="T63" fmla="*/ 56 h 116"/>
                  <a:gd name="T64" fmla="*/ 166 w 251"/>
                  <a:gd name="T65" fmla="*/ 59 h 116"/>
                  <a:gd name="T66" fmla="*/ 168 w 251"/>
                  <a:gd name="T67" fmla="*/ 63 h 116"/>
                  <a:gd name="T68" fmla="*/ 173 w 251"/>
                  <a:gd name="T69" fmla="*/ 67 h 116"/>
                  <a:gd name="T70" fmla="*/ 178 w 251"/>
                  <a:gd name="T71" fmla="*/ 71 h 116"/>
                  <a:gd name="T72" fmla="*/ 182 w 251"/>
                  <a:gd name="T73" fmla="*/ 74 h 116"/>
                  <a:gd name="T74" fmla="*/ 187 w 251"/>
                  <a:gd name="T75" fmla="*/ 77 h 116"/>
                  <a:gd name="T76" fmla="*/ 200 w 251"/>
                  <a:gd name="T77" fmla="*/ 87 h 116"/>
                  <a:gd name="T78" fmla="*/ 206 w 251"/>
                  <a:gd name="T79" fmla="*/ 92 h 116"/>
                  <a:gd name="T80" fmla="*/ 214 w 251"/>
                  <a:gd name="T81" fmla="*/ 97 h 116"/>
                  <a:gd name="T82" fmla="*/ 215 w 251"/>
                  <a:gd name="T83" fmla="*/ 104 h 116"/>
                  <a:gd name="T84" fmla="*/ 210 w 251"/>
                  <a:gd name="T85" fmla="*/ 105 h 116"/>
                  <a:gd name="T86" fmla="*/ 202 w 251"/>
                  <a:gd name="T87" fmla="*/ 103 h 116"/>
                  <a:gd name="T88" fmla="*/ 199 w 251"/>
                  <a:gd name="T89" fmla="*/ 103 h 116"/>
                  <a:gd name="T90" fmla="*/ 197 w 251"/>
                  <a:gd name="T91" fmla="*/ 100 h 116"/>
                  <a:gd name="T92" fmla="*/ 190 w 251"/>
                  <a:gd name="T93" fmla="*/ 97 h 116"/>
                  <a:gd name="T94" fmla="*/ 189 w 251"/>
                  <a:gd name="T95" fmla="*/ 93 h 116"/>
                  <a:gd name="T96" fmla="*/ 183 w 251"/>
                  <a:gd name="T97" fmla="*/ 91 h 116"/>
                  <a:gd name="T98" fmla="*/ 178 w 251"/>
                  <a:gd name="T99" fmla="*/ 87 h 116"/>
                  <a:gd name="T100" fmla="*/ 168 w 251"/>
                  <a:gd name="T101" fmla="*/ 81 h 116"/>
                  <a:gd name="T102" fmla="*/ 162 w 251"/>
                  <a:gd name="T103" fmla="*/ 79 h 116"/>
                  <a:gd name="T104" fmla="*/ 152 w 251"/>
                  <a:gd name="T105" fmla="*/ 71 h 116"/>
                  <a:gd name="T106" fmla="*/ 144 w 251"/>
                  <a:gd name="T107" fmla="*/ 61 h 116"/>
                  <a:gd name="T108" fmla="*/ 138 w 251"/>
                  <a:gd name="T109" fmla="*/ 56 h 116"/>
                  <a:gd name="T110" fmla="*/ 134 w 251"/>
                  <a:gd name="T111" fmla="*/ 49 h 116"/>
                  <a:gd name="T112" fmla="*/ 129 w 251"/>
                  <a:gd name="T113" fmla="*/ 43 h 116"/>
                  <a:gd name="T114" fmla="*/ 128 w 251"/>
                  <a:gd name="T115" fmla="*/ 39 h 116"/>
                  <a:gd name="T116" fmla="*/ 126 w 251"/>
                  <a:gd name="T117" fmla="*/ 36 h 116"/>
                  <a:gd name="T118" fmla="*/ 126 w 251"/>
                  <a:gd name="T119" fmla="*/ 34 h 116"/>
                  <a:gd name="T120" fmla="*/ 1 w 251"/>
                  <a:gd name="T121" fmla="*/ 7 h 116"/>
                  <a:gd name="T122" fmla="*/ 0 w 251"/>
                  <a:gd name="T123" fmla="*/ 3 h 116"/>
                  <a:gd name="T124" fmla="*/ 2 w 251"/>
                  <a:gd name="T125" fmla="*/ 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51" h="116">
                    <a:moveTo>
                      <a:pt x="232" y="114"/>
                    </a:moveTo>
                    <a:lnTo>
                      <a:pt x="231" y="115"/>
                    </a:lnTo>
                    <a:lnTo>
                      <a:pt x="230" y="115"/>
                    </a:lnTo>
                    <a:lnTo>
                      <a:pt x="229" y="115"/>
                    </a:lnTo>
                    <a:lnTo>
                      <a:pt x="228" y="114"/>
                    </a:lnTo>
                    <a:lnTo>
                      <a:pt x="229" y="112"/>
                    </a:lnTo>
                    <a:lnTo>
                      <a:pt x="232" y="113"/>
                    </a:lnTo>
                    <a:lnTo>
                      <a:pt x="232" y="114"/>
                    </a:lnTo>
                    <a:close/>
                    <a:moveTo>
                      <a:pt x="247" y="76"/>
                    </a:moveTo>
                    <a:lnTo>
                      <a:pt x="248" y="76"/>
                    </a:lnTo>
                    <a:lnTo>
                      <a:pt x="250" y="76"/>
                    </a:lnTo>
                    <a:lnTo>
                      <a:pt x="249" y="81"/>
                    </a:lnTo>
                    <a:lnTo>
                      <a:pt x="247" y="82"/>
                    </a:lnTo>
                    <a:lnTo>
                      <a:pt x="245" y="82"/>
                    </a:lnTo>
                    <a:lnTo>
                      <a:pt x="244" y="81"/>
                    </a:lnTo>
                    <a:lnTo>
                      <a:pt x="242" y="81"/>
                    </a:lnTo>
                    <a:lnTo>
                      <a:pt x="242" y="79"/>
                    </a:lnTo>
                    <a:lnTo>
                      <a:pt x="241" y="74"/>
                    </a:lnTo>
                    <a:lnTo>
                      <a:pt x="244" y="74"/>
                    </a:lnTo>
                    <a:lnTo>
                      <a:pt x="246" y="73"/>
                    </a:lnTo>
                    <a:lnTo>
                      <a:pt x="246" y="73"/>
                    </a:lnTo>
                    <a:lnTo>
                      <a:pt x="246" y="74"/>
                    </a:lnTo>
                    <a:lnTo>
                      <a:pt x="247" y="76"/>
                    </a:lnTo>
                    <a:close/>
                    <a:moveTo>
                      <a:pt x="228" y="66"/>
                    </a:moveTo>
                    <a:lnTo>
                      <a:pt x="226" y="67"/>
                    </a:lnTo>
                    <a:lnTo>
                      <a:pt x="224" y="65"/>
                    </a:lnTo>
                    <a:lnTo>
                      <a:pt x="220" y="63"/>
                    </a:lnTo>
                    <a:lnTo>
                      <a:pt x="218" y="62"/>
                    </a:lnTo>
                    <a:lnTo>
                      <a:pt x="217" y="59"/>
                    </a:lnTo>
                    <a:lnTo>
                      <a:pt x="219" y="58"/>
                    </a:lnTo>
                    <a:lnTo>
                      <a:pt x="221" y="55"/>
                    </a:lnTo>
                    <a:lnTo>
                      <a:pt x="220" y="54"/>
                    </a:lnTo>
                    <a:lnTo>
                      <a:pt x="217" y="54"/>
                    </a:lnTo>
                    <a:lnTo>
                      <a:pt x="217" y="52"/>
                    </a:lnTo>
                    <a:lnTo>
                      <a:pt x="222" y="51"/>
                    </a:lnTo>
                    <a:lnTo>
                      <a:pt x="224" y="52"/>
                    </a:lnTo>
                    <a:lnTo>
                      <a:pt x="225" y="53"/>
                    </a:lnTo>
                    <a:lnTo>
                      <a:pt x="225" y="58"/>
                    </a:lnTo>
                    <a:lnTo>
                      <a:pt x="226" y="60"/>
                    </a:lnTo>
                    <a:lnTo>
                      <a:pt x="229" y="63"/>
                    </a:lnTo>
                    <a:lnTo>
                      <a:pt x="229" y="64"/>
                    </a:lnTo>
                    <a:lnTo>
                      <a:pt x="228" y="66"/>
                    </a:lnTo>
                    <a:close/>
                    <a:moveTo>
                      <a:pt x="202" y="52"/>
                    </a:moveTo>
                    <a:lnTo>
                      <a:pt x="200" y="52"/>
                    </a:lnTo>
                    <a:lnTo>
                      <a:pt x="202" y="49"/>
                    </a:lnTo>
                    <a:lnTo>
                      <a:pt x="202" y="47"/>
                    </a:lnTo>
                    <a:lnTo>
                      <a:pt x="203" y="44"/>
                    </a:lnTo>
                    <a:lnTo>
                      <a:pt x="203" y="43"/>
                    </a:lnTo>
                    <a:lnTo>
                      <a:pt x="204" y="43"/>
                    </a:lnTo>
                    <a:lnTo>
                      <a:pt x="206" y="44"/>
                    </a:lnTo>
                    <a:lnTo>
                      <a:pt x="204" y="45"/>
                    </a:lnTo>
                    <a:lnTo>
                      <a:pt x="204" y="46"/>
                    </a:lnTo>
                    <a:lnTo>
                      <a:pt x="204" y="48"/>
                    </a:lnTo>
                    <a:lnTo>
                      <a:pt x="204" y="48"/>
                    </a:lnTo>
                    <a:lnTo>
                      <a:pt x="203" y="51"/>
                    </a:lnTo>
                    <a:lnTo>
                      <a:pt x="202" y="52"/>
                    </a:lnTo>
                    <a:close/>
                    <a:moveTo>
                      <a:pt x="130" y="37"/>
                    </a:moveTo>
                    <a:lnTo>
                      <a:pt x="134" y="39"/>
                    </a:lnTo>
                    <a:lnTo>
                      <a:pt x="138" y="38"/>
                    </a:lnTo>
                    <a:lnTo>
                      <a:pt x="142" y="41"/>
                    </a:lnTo>
                    <a:lnTo>
                      <a:pt x="154" y="51"/>
                    </a:lnTo>
                    <a:lnTo>
                      <a:pt x="158" y="53"/>
                    </a:lnTo>
                    <a:lnTo>
                      <a:pt x="160" y="54"/>
                    </a:lnTo>
                    <a:lnTo>
                      <a:pt x="162" y="56"/>
                    </a:lnTo>
                    <a:lnTo>
                      <a:pt x="164" y="58"/>
                    </a:lnTo>
                    <a:lnTo>
                      <a:pt x="166" y="59"/>
                    </a:lnTo>
                    <a:lnTo>
                      <a:pt x="167" y="61"/>
                    </a:lnTo>
                    <a:lnTo>
                      <a:pt x="168" y="63"/>
                    </a:lnTo>
                    <a:lnTo>
                      <a:pt x="168" y="64"/>
                    </a:lnTo>
                    <a:lnTo>
                      <a:pt x="173" y="67"/>
                    </a:lnTo>
                    <a:lnTo>
                      <a:pt x="175" y="70"/>
                    </a:lnTo>
                    <a:lnTo>
                      <a:pt x="178" y="71"/>
                    </a:lnTo>
                    <a:lnTo>
                      <a:pt x="180" y="73"/>
                    </a:lnTo>
                    <a:lnTo>
                      <a:pt x="182" y="74"/>
                    </a:lnTo>
                    <a:lnTo>
                      <a:pt x="184" y="76"/>
                    </a:lnTo>
                    <a:lnTo>
                      <a:pt x="187" y="77"/>
                    </a:lnTo>
                    <a:lnTo>
                      <a:pt x="195" y="82"/>
                    </a:lnTo>
                    <a:lnTo>
                      <a:pt x="200" y="87"/>
                    </a:lnTo>
                    <a:lnTo>
                      <a:pt x="203" y="90"/>
                    </a:lnTo>
                    <a:lnTo>
                      <a:pt x="206" y="92"/>
                    </a:lnTo>
                    <a:lnTo>
                      <a:pt x="210" y="95"/>
                    </a:lnTo>
                    <a:lnTo>
                      <a:pt x="214" y="97"/>
                    </a:lnTo>
                    <a:lnTo>
                      <a:pt x="216" y="103"/>
                    </a:lnTo>
                    <a:lnTo>
                      <a:pt x="215" y="104"/>
                    </a:lnTo>
                    <a:lnTo>
                      <a:pt x="213" y="105"/>
                    </a:lnTo>
                    <a:lnTo>
                      <a:pt x="210" y="105"/>
                    </a:lnTo>
                    <a:lnTo>
                      <a:pt x="209" y="106"/>
                    </a:lnTo>
                    <a:lnTo>
                      <a:pt x="202" y="103"/>
                    </a:lnTo>
                    <a:lnTo>
                      <a:pt x="201" y="102"/>
                    </a:lnTo>
                    <a:lnTo>
                      <a:pt x="199" y="103"/>
                    </a:lnTo>
                    <a:lnTo>
                      <a:pt x="198" y="101"/>
                    </a:lnTo>
                    <a:lnTo>
                      <a:pt x="197" y="100"/>
                    </a:lnTo>
                    <a:lnTo>
                      <a:pt x="194" y="99"/>
                    </a:lnTo>
                    <a:lnTo>
                      <a:pt x="190" y="97"/>
                    </a:lnTo>
                    <a:lnTo>
                      <a:pt x="190" y="95"/>
                    </a:lnTo>
                    <a:lnTo>
                      <a:pt x="189" y="93"/>
                    </a:lnTo>
                    <a:lnTo>
                      <a:pt x="188" y="93"/>
                    </a:lnTo>
                    <a:lnTo>
                      <a:pt x="183" y="91"/>
                    </a:lnTo>
                    <a:lnTo>
                      <a:pt x="180" y="89"/>
                    </a:lnTo>
                    <a:lnTo>
                      <a:pt x="178" y="87"/>
                    </a:lnTo>
                    <a:lnTo>
                      <a:pt x="174" y="85"/>
                    </a:lnTo>
                    <a:lnTo>
                      <a:pt x="168" y="81"/>
                    </a:lnTo>
                    <a:lnTo>
                      <a:pt x="165" y="81"/>
                    </a:lnTo>
                    <a:lnTo>
                      <a:pt x="162" y="79"/>
                    </a:lnTo>
                    <a:lnTo>
                      <a:pt x="155" y="72"/>
                    </a:lnTo>
                    <a:lnTo>
                      <a:pt x="152" y="71"/>
                    </a:lnTo>
                    <a:lnTo>
                      <a:pt x="150" y="68"/>
                    </a:lnTo>
                    <a:lnTo>
                      <a:pt x="144" y="61"/>
                    </a:lnTo>
                    <a:lnTo>
                      <a:pt x="141" y="58"/>
                    </a:lnTo>
                    <a:lnTo>
                      <a:pt x="138" y="56"/>
                    </a:lnTo>
                    <a:lnTo>
                      <a:pt x="136" y="53"/>
                    </a:lnTo>
                    <a:lnTo>
                      <a:pt x="134" y="49"/>
                    </a:lnTo>
                    <a:lnTo>
                      <a:pt x="130" y="45"/>
                    </a:lnTo>
                    <a:lnTo>
                      <a:pt x="129" y="43"/>
                    </a:lnTo>
                    <a:lnTo>
                      <a:pt x="129" y="40"/>
                    </a:lnTo>
                    <a:lnTo>
                      <a:pt x="128" y="39"/>
                    </a:lnTo>
                    <a:lnTo>
                      <a:pt x="126" y="38"/>
                    </a:lnTo>
                    <a:lnTo>
                      <a:pt x="126" y="36"/>
                    </a:lnTo>
                    <a:lnTo>
                      <a:pt x="126" y="35"/>
                    </a:lnTo>
                    <a:lnTo>
                      <a:pt x="126" y="34"/>
                    </a:lnTo>
                    <a:lnTo>
                      <a:pt x="130" y="37"/>
                    </a:lnTo>
                    <a:close/>
                    <a:moveTo>
                      <a:pt x="1" y="7"/>
                    </a:moveTo>
                    <a:lnTo>
                      <a:pt x="1" y="8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2" y="5"/>
                    </a:lnTo>
                    <a:lnTo>
                      <a:pt x="1" y="7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71" name="Freeform 918">
                <a:extLst>
                  <a:ext uri="{FF2B5EF4-FFF2-40B4-BE49-F238E27FC236}">
                    <a16:creationId xmlns:a16="http://schemas.microsoft.com/office/drawing/2014/main" id="{A89DDE6F-8A50-661C-0C78-8A22C4FC95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04703" y="10763479"/>
                <a:ext cx="5491" cy="5491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2 w 5"/>
                  <a:gd name="T5" fmla="*/ 3 h 4"/>
                  <a:gd name="T6" fmla="*/ 1 w 5"/>
                  <a:gd name="T7" fmla="*/ 3 h 4"/>
                  <a:gd name="T8" fmla="*/ 0 w 5"/>
                  <a:gd name="T9" fmla="*/ 2 h 4"/>
                  <a:gd name="T10" fmla="*/ 1 w 5"/>
                  <a:gd name="T11" fmla="*/ 0 h 4"/>
                  <a:gd name="T12" fmla="*/ 4 w 5"/>
                  <a:gd name="T13" fmla="*/ 1 h 4"/>
                  <a:gd name="T14" fmla="*/ 4 w 5"/>
                  <a:gd name="T1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lnTo>
                      <a:pt x="3" y="3"/>
                    </a:lnTo>
                    <a:lnTo>
                      <a:pt x="2" y="3"/>
                    </a:lnTo>
                    <a:lnTo>
                      <a:pt x="1" y="3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1"/>
                    </a:lnTo>
                    <a:lnTo>
                      <a:pt x="4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72" name="Freeform 919">
                <a:extLst>
                  <a:ext uri="{FF2B5EF4-FFF2-40B4-BE49-F238E27FC236}">
                    <a16:creationId xmlns:a16="http://schemas.microsoft.com/office/drawing/2014/main" id="{7A373995-82DF-16B4-B8DE-AC31244500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21180" y="10714040"/>
                <a:ext cx="10986" cy="10986"/>
              </a:xfrm>
              <a:custGeom>
                <a:avLst/>
                <a:gdLst>
                  <a:gd name="T0" fmla="*/ 6 w 10"/>
                  <a:gd name="T1" fmla="*/ 3 h 10"/>
                  <a:gd name="T2" fmla="*/ 7 w 10"/>
                  <a:gd name="T3" fmla="*/ 3 h 10"/>
                  <a:gd name="T4" fmla="*/ 9 w 10"/>
                  <a:gd name="T5" fmla="*/ 3 h 10"/>
                  <a:gd name="T6" fmla="*/ 8 w 10"/>
                  <a:gd name="T7" fmla="*/ 8 h 10"/>
                  <a:gd name="T8" fmla="*/ 6 w 10"/>
                  <a:gd name="T9" fmla="*/ 9 h 10"/>
                  <a:gd name="T10" fmla="*/ 4 w 10"/>
                  <a:gd name="T11" fmla="*/ 9 h 10"/>
                  <a:gd name="T12" fmla="*/ 3 w 10"/>
                  <a:gd name="T13" fmla="*/ 8 h 10"/>
                  <a:gd name="T14" fmla="*/ 1 w 10"/>
                  <a:gd name="T15" fmla="*/ 8 h 10"/>
                  <a:gd name="T16" fmla="*/ 1 w 10"/>
                  <a:gd name="T17" fmla="*/ 6 h 10"/>
                  <a:gd name="T18" fmla="*/ 0 w 10"/>
                  <a:gd name="T19" fmla="*/ 1 h 10"/>
                  <a:gd name="T20" fmla="*/ 3 w 10"/>
                  <a:gd name="T21" fmla="*/ 1 h 10"/>
                  <a:gd name="T22" fmla="*/ 5 w 10"/>
                  <a:gd name="T23" fmla="*/ 0 h 10"/>
                  <a:gd name="T24" fmla="*/ 5 w 10"/>
                  <a:gd name="T25" fmla="*/ 0 h 10"/>
                  <a:gd name="T26" fmla="*/ 5 w 10"/>
                  <a:gd name="T27" fmla="*/ 1 h 10"/>
                  <a:gd name="T28" fmla="*/ 6 w 10"/>
                  <a:gd name="T2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10">
                    <a:moveTo>
                      <a:pt x="6" y="3"/>
                    </a:moveTo>
                    <a:lnTo>
                      <a:pt x="7" y="3"/>
                    </a:lnTo>
                    <a:lnTo>
                      <a:pt x="9" y="3"/>
                    </a:lnTo>
                    <a:lnTo>
                      <a:pt x="8" y="8"/>
                    </a:lnTo>
                    <a:lnTo>
                      <a:pt x="6" y="9"/>
                    </a:lnTo>
                    <a:lnTo>
                      <a:pt x="4" y="9"/>
                    </a:lnTo>
                    <a:lnTo>
                      <a:pt x="3" y="8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0" y="1"/>
                    </a:lnTo>
                    <a:lnTo>
                      <a:pt x="3" y="1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1"/>
                    </a:lnTo>
                    <a:lnTo>
                      <a:pt x="6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73" name="Freeform 920">
                <a:extLst>
                  <a:ext uri="{FF2B5EF4-FFF2-40B4-BE49-F238E27FC236}">
                    <a16:creationId xmlns:a16="http://schemas.microsoft.com/office/drawing/2014/main" id="{614BEB26-5AA5-085A-3CC8-3EF07C4A78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88222" y="10686577"/>
                <a:ext cx="16481" cy="21972"/>
              </a:xfrm>
              <a:custGeom>
                <a:avLst/>
                <a:gdLst>
                  <a:gd name="T0" fmla="*/ 11 w 13"/>
                  <a:gd name="T1" fmla="*/ 15 h 17"/>
                  <a:gd name="T2" fmla="*/ 9 w 13"/>
                  <a:gd name="T3" fmla="*/ 16 h 17"/>
                  <a:gd name="T4" fmla="*/ 7 w 13"/>
                  <a:gd name="T5" fmla="*/ 14 h 17"/>
                  <a:gd name="T6" fmla="*/ 3 w 13"/>
                  <a:gd name="T7" fmla="*/ 12 h 17"/>
                  <a:gd name="T8" fmla="*/ 1 w 13"/>
                  <a:gd name="T9" fmla="*/ 11 h 17"/>
                  <a:gd name="T10" fmla="*/ 0 w 13"/>
                  <a:gd name="T11" fmla="*/ 8 h 17"/>
                  <a:gd name="T12" fmla="*/ 2 w 13"/>
                  <a:gd name="T13" fmla="*/ 7 h 17"/>
                  <a:gd name="T14" fmla="*/ 4 w 13"/>
                  <a:gd name="T15" fmla="*/ 4 h 17"/>
                  <a:gd name="T16" fmla="*/ 3 w 13"/>
                  <a:gd name="T17" fmla="*/ 3 h 17"/>
                  <a:gd name="T18" fmla="*/ 0 w 13"/>
                  <a:gd name="T19" fmla="*/ 3 h 17"/>
                  <a:gd name="T20" fmla="*/ 0 w 13"/>
                  <a:gd name="T21" fmla="*/ 1 h 17"/>
                  <a:gd name="T22" fmla="*/ 5 w 13"/>
                  <a:gd name="T23" fmla="*/ 0 h 17"/>
                  <a:gd name="T24" fmla="*/ 7 w 13"/>
                  <a:gd name="T25" fmla="*/ 1 h 17"/>
                  <a:gd name="T26" fmla="*/ 8 w 13"/>
                  <a:gd name="T27" fmla="*/ 2 h 17"/>
                  <a:gd name="T28" fmla="*/ 8 w 13"/>
                  <a:gd name="T29" fmla="*/ 7 h 17"/>
                  <a:gd name="T30" fmla="*/ 9 w 13"/>
                  <a:gd name="T31" fmla="*/ 9 h 17"/>
                  <a:gd name="T32" fmla="*/ 12 w 13"/>
                  <a:gd name="T33" fmla="*/ 12 h 17"/>
                  <a:gd name="T34" fmla="*/ 12 w 13"/>
                  <a:gd name="T35" fmla="*/ 13 h 17"/>
                  <a:gd name="T36" fmla="*/ 11 w 13"/>
                  <a:gd name="T37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17">
                    <a:moveTo>
                      <a:pt x="11" y="15"/>
                    </a:moveTo>
                    <a:lnTo>
                      <a:pt x="9" y="16"/>
                    </a:lnTo>
                    <a:lnTo>
                      <a:pt x="7" y="14"/>
                    </a:lnTo>
                    <a:lnTo>
                      <a:pt x="3" y="12"/>
                    </a:lnTo>
                    <a:lnTo>
                      <a:pt x="1" y="11"/>
                    </a:lnTo>
                    <a:lnTo>
                      <a:pt x="0" y="8"/>
                    </a:lnTo>
                    <a:lnTo>
                      <a:pt x="2" y="7"/>
                    </a:lnTo>
                    <a:lnTo>
                      <a:pt x="4" y="4"/>
                    </a:lnTo>
                    <a:lnTo>
                      <a:pt x="3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5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8" y="7"/>
                    </a:lnTo>
                    <a:lnTo>
                      <a:pt x="9" y="9"/>
                    </a:lnTo>
                    <a:lnTo>
                      <a:pt x="12" y="12"/>
                    </a:lnTo>
                    <a:lnTo>
                      <a:pt x="12" y="13"/>
                    </a:lnTo>
                    <a:lnTo>
                      <a:pt x="11" y="1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74" name="Freeform 921">
                <a:extLst>
                  <a:ext uri="{FF2B5EF4-FFF2-40B4-BE49-F238E27FC236}">
                    <a16:creationId xmlns:a16="http://schemas.microsoft.com/office/drawing/2014/main" id="{FA1C21E0-7470-FD7C-007E-0EEC348899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66250" y="10681083"/>
                <a:ext cx="10986" cy="10986"/>
              </a:xfrm>
              <a:custGeom>
                <a:avLst/>
                <a:gdLst>
                  <a:gd name="T0" fmla="*/ 2 w 7"/>
                  <a:gd name="T1" fmla="*/ 9 h 10"/>
                  <a:gd name="T2" fmla="*/ 0 w 7"/>
                  <a:gd name="T3" fmla="*/ 9 h 10"/>
                  <a:gd name="T4" fmla="*/ 2 w 7"/>
                  <a:gd name="T5" fmla="*/ 6 h 10"/>
                  <a:gd name="T6" fmla="*/ 2 w 7"/>
                  <a:gd name="T7" fmla="*/ 4 h 10"/>
                  <a:gd name="T8" fmla="*/ 3 w 7"/>
                  <a:gd name="T9" fmla="*/ 1 h 10"/>
                  <a:gd name="T10" fmla="*/ 3 w 7"/>
                  <a:gd name="T11" fmla="*/ 0 h 10"/>
                  <a:gd name="T12" fmla="*/ 4 w 7"/>
                  <a:gd name="T13" fmla="*/ 0 h 10"/>
                  <a:gd name="T14" fmla="*/ 6 w 7"/>
                  <a:gd name="T15" fmla="*/ 1 h 10"/>
                  <a:gd name="T16" fmla="*/ 4 w 7"/>
                  <a:gd name="T17" fmla="*/ 2 h 10"/>
                  <a:gd name="T18" fmla="*/ 4 w 7"/>
                  <a:gd name="T19" fmla="*/ 3 h 10"/>
                  <a:gd name="T20" fmla="*/ 4 w 7"/>
                  <a:gd name="T21" fmla="*/ 5 h 10"/>
                  <a:gd name="T22" fmla="*/ 4 w 7"/>
                  <a:gd name="T23" fmla="*/ 5 h 10"/>
                  <a:gd name="T24" fmla="*/ 3 w 7"/>
                  <a:gd name="T25" fmla="*/ 8 h 10"/>
                  <a:gd name="T26" fmla="*/ 2 w 7"/>
                  <a:gd name="T2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" h="10">
                    <a:moveTo>
                      <a:pt x="2" y="9"/>
                    </a:moveTo>
                    <a:lnTo>
                      <a:pt x="0" y="9"/>
                    </a:lnTo>
                    <a:lnTo>
                      <a:pt x="2" y="6"/>
                    </a:lnTo>
                    <a:lnTo>
                      <a:pt x="2" y="4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4" y="2"/>
                    </a:lnTo>
                    <a:lnTo>
                      <a:pt x="4" y="3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3" y="8"/>
                    </a:lnTo>
                    <a:lnTo>
                      <a:pt x="2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75" name="Freeform 923">
                <a:extLst>
                  <a:ext uri="{FF2B5EF4-FFF2-40B4-BE49-F238E27FC236}">
                    <a16:creationId xmlns:a16="http://schemas.microsoft.com/office/drawing/2014/main" id="{D8B7108D-F2BD-EA4D-A297-662ED48B24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19070" y="10626153"/>
                <a:ext cx="5491" cy="10986"/>
              </a:xfrm>
              <a:custGeom>
                <a:avLst/>
                <a:gdLst>
                  <a:gd name="T0" fmla="*/ 1 w 3"/>
                  <a:gd name="T1" fmla="*/ 7 h 9"/>
                  <a:gd name="T2" fmla="*/ 1 w 3"/>
                  <a:gd name="T3" fmla="*/ 8 h 9"/>
                  <a:gd name="T4" fmla="*/ 0 w 3"/>
                  <a:gd name="T5" fmla="*/ 3 h 9"/>
                  <a:gd name="T6" fmla="*/ 1 w 3"/>
                  <a:gd name="T7" fmla="*/ 0 h 9"/>
                  <a:gd name="T8" fmla="*/ 2 w 3"/>
                  <a:gd name="T9" fmla="*/ 5 h 9"/>
                  <a:gd name="T10" fmla="*/ 1 w 3"/>
                  <a:gd name="T11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9">
                    <a:moveTo>
                      <a:pt x="1" y="7"/>
                    </a:moveTo>
                    <a:lnTo>
                      <a:pt x="1" y="8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2" y="5"/>
                    </a:lnTo>
                    <a:lnTo>
                      <a:pt x="1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76" name="Freeform 924">
                <a:extLst>
                  <a:ext uri="{FF2B5EF4-FFF2-40B4-BE49-F238E27FC236}">
                    <a16:creationId xmlns:a16="http://schemas.microsoft.com/office/drawing/2014/main" id="{2F14EF48-164F-9C66-5F3B-D7F1599C00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21180" y="11038125"/>
                <a:ext cx="5495" cy="5491"/>
              </a:xfrm>
              <a:custGeom>
                <a:avLst/>
                <a:gdLst>
                  <a:gd name="T0" fmla="*/ 1 w 4"/>
                  <a:gd name="T1" fmla="*/ 0 h 5"/>
                  <a:gd name="T2" fmla="*/ 2 w 4"/>
                  <a:gd name="T3" fmla="*/ 1 h 5"/>
                  <a:gd name="T4" fmla="*/ 2 w 4"/>
                  <a:gd name="T5" fmla="*/ 1 h 5"/>
                  <a:gd name="T6" fmla="*/ 3 w 4"/>
                  <a:gd name="T7" fmla="*/ 2 h 5"/>
                  <a:gd name="T8" fmla="*/ 3 w 4"/>
                  <a:gd name="T9" fmla="*/ 2 h 5"/>
                  <a:gd name="T10" fmla="*/ 2 w 4"/>
                  <a:gd name="T11" fmla="*/ 3 h 5"/>
                  <a:gd name="T12" fmla="*/ 2 w 4"/>
                  <a:gd name="T13" fmla="*/ 3 h 5"/>
                  <a:gd name="T14" fmla="*/ 2 w 4"/>
                  <a:gd name="T15" fmla="*/ 3 h 5"/>
                  <a:gd name="T16" fmla="*/ 2 w 4"/>
                  <a:gd name="T17" fmla="*/ 3 h 5"/>
                  <a:gd name="T18" fmla="*/ 2 w 4"/>
                  <a:gd name="T19" fmla="*/ 3 h 5"/>
                  <a:gd name="T20" fmla="*/ 2 w 4"/>
                  <a:gd name="T21" fmla="*/ 4 h 5"/>
                  <a:gd name="T22" fmla="*/ 2 w 4"/>
                  <a:gd name="T23" fmla="*/ 3 h 5"/>
                  <a:gd name="T24" fmla="*/ 1 w 4"/>
                  <a:gd name="T25" fmla="*/ 2 h 5"/>
                  <a:gd name="T26" fmla="*/ 1 w 4"/>
                  <a:gd name="T27" fmla="*/ 2 h 5"/>
                  <a:gd name="T28" fmla="*/ 1 w 4"/>
                  <a:gd name="T29" fmla="*/ 3 h 5"/>
                  <a:gd name="T30" fmla="*/ 0 w 4"/>
                  <a:gd name="T31" fmla="*/ 3 h 5"/>
                  <a:gd name="T32" fmla="*/ 0 w 4"/>
                  <a:gd name="T33" fmla="*/ 2 h 5"/>
                  <a:gd name="T34" fmla="*/ 0 w 4"/>
                  <a:gd name="T35" fmla="*/ 2 h 5"/>
                  <a:gd name="T36" fmla="*/ 0 w 4"/>
                  <a:gd name="T37" fmla="*/ 2 h 5"/>
                  <a:gd name="T38" fmla="*/ 0 w 4"/>
                  <a:gd name="T39" fmla="*/ 2 h 5"/>
                  <a:gd name="T40" fmla="*/ 0 w 4"/>
                  <a:gd name="T41" fmla="*/ 1 h 5"/>
                  <a:gd name="T42" fmla="*/ 0 w 4"/>
                  <a:gd name="T43" fmla="*/ 1 h 5"/>
                  <a:gd name="T44" fmla="*/ 0 w 4"/>
                  <a:gd name="T45" fmla="*/ 1 h 5"/>
                  <a:gd name="T46" fmla="*/ 0 w 4"/>
                  <a:gd name="T47" fmla="*/ 1 h 5"/>
                  <a:gd name="T48" fmla="*/ 0 w 4"/>
                  <a:gd name="T49" fmla="*/ 0 h 5"/>
                  <a:gd name="T50" fmla="*/ 1 w 4"/>
                  <a:gd name="T5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" h="5">
                    <a:moveTo>
                      <a:pt x="1" y="0"/>
                    </a:moveTo>
                    <a:lnTo>
                      <a:pt x="2" y="1"/>
                    </a:lnTo>
                    <a:lnTo>
                      <a:pt x="2" y="1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4"/>
                    </a:lnTo>
                    <a:lnTo>
                      <a:pt x="2" y="3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1" y="3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77" name="Freeform 925">
                <a:extLst>
                  <a:ext uri="{FF2B5EF4-FFF2-40B4-BE49-F238E27FC236}">
                    <a16:creationId xmlns:a16="http://schemas.microsoft.com/office/drawing/2014/main" id="{CA07A81D-EE96-1F95-873E-C3966E895E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21180" y="11038125"/>
                <a:ext cx="5495" cy="5491"/>
              </a:xfrm>
              <a:custGeom>
                <a:avLst/>
                <a:gdLst>
                  <a:gd name="T0" fmla="*/ 1 w 4"/>
                  <a:gd name="T1" fmla="*/ 0 h 5"/>
                  <a:gd name="T2" fmla="*/ 2 w 4"/>
                  <a:gd name="T3" fmla="*/ 1 h 5"/>
                  <a:gd name="T4" fmla="*/ 2 w 4"/>
                  <a:gd name="T5" fmla="*/ 1 h 5"/>
                  <a:gd name="T6" fmla="*/ 3 w 4"/>
                  <a:gd name="T7" fmla="*/ 2 h 5"/>
                  <a:gd name="T8" fmla="*/ 3 w 4"/>
                  <a:gd name="T9" fmla="*/ 2 h 5"/>
                  <a:gd name="T10" fmla="*/ 2 w 4"/>
                  <a:gd name="T11" fmla="*/ 3 h 5"/>
                  <a:gd name="T12" fmla="*/ 2 w 4"/>
                  <a:gd name="T13" fmla="*/ 3 h 5"/>
                  <a:gd name="T14" fmla="*/ 2 w 4"/>
                  <a:gd name="T15" fmla="*/ 3 h 5"/>
                  <a:gd name="T16" fmla="*/ 2 w 4"/>
                  <a:gd name="T17" fmla="*/ 3 h 5"/>
                  <a:gd name="T18" fmla="*/ 2 w 4"/>
                  <a:gd name="T19" fmla="*/ 3 h 5"/>
                  <a:gd name="T20" fmla="*/ 2 w 4"/>
                  <a:gd name="T21" fmla="*/ 4 h 5"/>
                  <a:gd name="T22" fmla="*/ 2 w 4"/>
                  <a:gd name="T23" fmla="*/ 3 h 5"/>
                  <a:gd name="T24" fmla="*/ 1 w 4"/>
                  <a:gd name="T25" fmla="*/ 2 h 5"/>
                  <a:gd name="T26" fmla="*/ 1 w 4"/>
                  <a:gd name="T27" fmla="*/ 2 h 5"/>
                  <a:gd name="T28" fmla="*/ 1 w 4"/>
                  <a:gd name="T29" fmla="*/ 3 h 5"/>
                  <a:gd name="T30" fmla="*/ 0 w 4"/>
                  <a:gd name="T31" fmla="*/ 3 h 5"/>
                  <a:gd name="T32" fmla="*/ 0 w 4"/>
                  <a:gd name="T33" fmla="*/ 2 h 5"/>
                  <a:gd name="T34" fmla="*/ 0 w 4"/>
                  <a:gd name="T35" fmla="*/ 2 h 5"/>
                  <a:gd name="T36" fmla="*/ 0 w 4"/>
                  <a:gd name="T37" fmla="*/ 2 h 5"/>
                  <a:gd name="T38" fmla="*/ 0 w 4"/>
                  <a:gd name="T39" fmla="*/ 2 h 5"/>
                  <a:gd name="T40" fmla="*/ 0 w 4"/>
                  <a:gd name="T41" fmla="*/ 1 h 5"/>
                  <a:gd name="T42" fmla="*/ 0 w 4"/>
                  <a:gd name="T43" fmla="*/ 1 h 5"/>
                  <a:gd name="T44" fmla="*/ 0 w 4"/>
                  <a:gd name="T45" fmla="*/ 1 h 5"/>
                  <a:gd name="T46" fmla="*/ 0 w 4"/>
                  <a:gd name="T47" fmla="*/ 1 h 5"/>
                  <a:gd name="T48" fmla="*/ 0 w 4"/>
                  <a:gd name="T49" fmla="*/ 0 h 5"/>
                  <a:gd name="T50" fmla="*/ 1 w 4"/>
                  <a:gd name="T5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" h="5">
                    <a:moveTo>
                      <a:pt x="1" y="0"/>
                    </a:moveTo>
                    <a:lnTo>
                      <a:pt x="2" y="1"/>
                    </a:lnTo>
                    <a:lnTo>
                      <a:pt x="2" y="1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4"/>
                    </a:lnTo>
                    <a:lnTo>
                      <a:pt x="2" y="3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1" y="3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78" name="Freeform 926">
                <a:extLst>
                  <a:ext uri="{FF2B5EF4-FFF2-40B4-BE49-F238E27FC236}">
                    <a16:creationId xmlns:a16="http://schemas.microsoft.com/office/drawing/2014/main" id="{F3328046-E6A8-5604-1D2B-38807B6C02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82731" y="9912072"/>
                <a:ext cx="5491" cy="5495"/>
              </a:xfrm>
              <a:custGeom>
                <a:avLst/>
                <a:gdLst>
                  <a:gd name="T0" fmla="*/ 1 w 2"/>
                  <a:gd name="T1" fmla="*/ 1 h 3"/>
                  <a:gd name="T2" fmla="*/ 0 w 2"/>
                  <a:gd name="T3" fmla="*/ 2 h 3"/>
                  <a:gd name="T4" fmla="*/ 0 w 2"/>
                  <a:gd name="T5" fmla="*/ 2 h 3"/>
                  <a:gd name="T6" fmla="*/ 0 w 2"/>
                  <a:gd name="T7" fmla="*/ 1 h 3"/>
                  <a:gd name="T8" fmla="*/ 0 w 2"/>
                  <a:gd name="T9" fmla="*/ 1 h 3"/>
                  <a:gd name="T10" fmla="*/ 0 w 2"/>
                  <a:gd name="T11" fmla="*/ 0 h 3"/>
                  <a:gd name="T12" fmla="*/ 1 w 2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79" name="Freeform 927">
                <a:extLst>
                  <a:ext uri="{FF2B5EF4-FFF2-40B4-BE49-F238E27FC236}">
                    <a16:creationId xmlns:a16="http://schemas.microsoft.com/office/drawing/2014/main" id="{CB79AB40-85B1-7FE1-38FA-B3BB11B9A7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82731" y="9912072"/>
                <a:ext cx="5491" cy="5495"/>
              </a:xfrm>
              <a:custGeom>
                <a:avLst/>
                <a:gdLst>
                  <a:gd name="T0" fmla="*/ 1 w 2"/>
                  <a:gd name="T1" fmla="*/ 1 h 3"/>
                  <a:gd name="T2" fmla="*/ 0 w 2"/>
                  <a:gd name="T3" fmla="*/ 2 h 3"/>
                  <a:gd name="T4" fmla="*/ 0 w 2"/>
                  <a:gd name="T5" fmla="*/ 2 h 3"/>
                  <a:gd name="T6" fmla="*/ 0 w 2"/>
                  <a:gd name="T7" fmla="*/ 1 h 3"/>
                  <a:gd name="T8" fmla="*/ 0 w 2"/>
                  <a:gd name="T9" fmla="*/ 1 h 3"/>
                  <a:gd name="T10" fmla="*/ 0 w 2"/>
                  <a:gd name="T11" fmla="*/ 0 h 3"/>
                  <a:gd name="T12" fmla="*/ 1 w 2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80" name="Freeform 930">
                <a:extLst>
                  <a:ext uri="{FF2B5EF4-FFF2-40B4-BE49-F238E27FC236}">
                    <a16:creationId xmlns:a16="http://schemas.microsoft.com/office/drawing/2014/main" id="{E0E0DF10-F404-04D1-F2FB-0D8425F8FB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66250" y="11279814"/>
                <a:ext cx="461407" cy="642672"/>
              </a:xfrm>
              <a:custGeom>
                <a:avLst/>
                <a:gdLst>
                  <a:gd name="T0" fmla="*/ 48 w 369"/>
                  <a:gd name="T1" fmla="*/ 510 h 518"/>
                  <a:gd name="T2" fmla="*/ 39 w 369"/>
                  <a:gd name="T3" fmla="*/ 506 h 518"/>
                  <a:gd name="T4" fmla="*/ 6 w 369"/>
                  <a:gd name="T5" fmla="*/ 449 h 518"/>
                  <a:gd name="T6" fmla="*/ 13 w 369"/>
                  <a:gd name="T7" fmla="*/ 428 h 518"/>
                  <a:gd name="T8" fmla="*/ 203 w 369"/>
                  <a:gd name="T9" fmla="*/ 263 h 518"/>
                  <a:gd name="T10" fmla="*/ 226 w 369"/>
                  <a:gd name="T11" fmla="*/ 252 h 518"/>
                  <a:gd name="T12" fmla="*/ 230 w 369"/>
                  <a:gd name="T13" fmla="*/ 253 h 518"/>
                  <a:gd name="T14" fmla="*/ 233 w 369"/>
                  <a:gd name="T15" fmla="*/ 260 h 518"/>
                  <a:gd name="T16" fmla="*/ 232 w 369"/>
                  <a:gd name="T17" fmla="*/ 271 h 518"/>
                  <a:gd name="T18" fmla="*/ 226 w 369"/>
                  <a:gd name="T19" fmla="*/ 298 h 518"/>
                  <a:gd name="T20" fmla="*/ 191 w 369"/>
                  <a:gd name="T21" fmla="*/ 344 h 518"/>
                  <a:gd name="T22" fmla="*/ 192 w 369"/>
                  <a:gd name="T23" fmla="*/ 355 h 518"/>
                  <a:gd name="T24" fmla="*/ 194 w 369"/>
                  <a:gd name="T25" fmla="*/ 370 h 518"/>
                  <a:gd name="T26" fmla="*/ 180 w 369"/>
                  <a:gd name="T27" fmla="*/ 369 h 518"/>
                  <a:gd name="T28" fmla="*/ 163 w 369"/>
                  <a:gd name="T29" fmla="*/ 377 h 518"/>
                  <a:gd name="T30" fmla="*/ 145 w 369"/>
                  <a:gd name="T31" fmla="*/ 401 h 518"/>
                  <a:gd name="T32" fmla="*/ 129 w 369"/>
                  <a:gd name="T33" fmla="*/ 447 h 518"/>
                  <a:gd name="T34" fmla="*/ 113 w 369"/>
                  <a:gd name="T35" fmla="*/ 468 h 518"/>
                  <a:gd name="T36" fmla="*/ 65 w 369"/>
                  <a:gd name="T37" fmla="*/ 488 h 518"/>
                  <a:gd name="T38" fmla="*/ 44 w 369"/>
                  <a:gd name="T39" fmla="*/ 477 h 518"/>
                  <a:gd name="T40" fmla="*/ 8 w 369"/>
                  <a:gd name="T41" fmla="*/ 467 h 518"/>
                  <a:gd name="T42" fmla="*/ 1 w 369"/>
                  <a:gd name="T43" fmla="*/ 454 h 518"/>
                  <a:gd name="T44" fmla="*/ 9 w 369"/>
                  <a:gd name="T45" fmla="*/ 438 h 518"/>
                  <a:gd name="T46" fmla="*/ 24 w 369"/>
                  <a:gd name="T47" fmla="*/ 430 h 518"/>
                  <a:gd name="T48" fmla="*/ 22 w 369"/>
                  <a:gd name="T49" fmla="*/ 416 h 518"/>
                  <a:gd name="T50" fmla="*/ 43 w 369"/>
                  <a:gd name="T51" fmla="*/ 402 h 518"/>
                  <a:gd name="T52" fmla="*/ 71 w 369"/>
                  <a:gd name="T53" fmla="*/ 375 h 518"/>
                  <a:gd name="T54" fmla="*/ 103 w 369"/>
                  <a:gd name="T55" fmla="*/ 356 h 518"/>
                  <a:gd name="T56" fmla="*/ 117 w 369"/>
                  <a:gd name="T57" fmla="*/ 339 h 518"/>
                  <a:gd name="T58" fmla="*/ 126 w 369"/>
                  <a:gd name="T59" fmla="*/ 332 h 518"/>
                  <a:gd name="T60" fmla="*/ 140 w 369"/>
                  <a:gd name="T61" fmla="*/ 325 h 518"/>
                  <a:gd name="T62" fmla="*/ 151 w 369"/>
                  <a:gd name="T63" fmla="*/ 291 h 518"/>
                  <a:gd name="T64" fmla="*/ 183 w 369"/>
                  <a:gd name="T65" fmla="*/ 236 h 518"/>
                  <a:gd name="T66" fmla="*/ 199 w 369"/>
                  <a:gd name="T67" fmla="*/ 246 h 518"/>
                  <a:gd name="T68" fmla="*/ 270 w 369"/>
                  <a:gd name="T69" fmla="*/ 63 h 518"/>
                  <a:gd name="T70" fmla="*/ 213 w 369"/>
                  <a:gd name="T71" fmla="*/ 15 h 518"/>
                  <a:gd name="T72" fmla="*/ 233 w 369"/>
                  <a:gd name="T73" fmla="*/ 29 h 518"/>
                  <a:gd name="T74" fmla="*/ 246 w 369"/>
                  <a:gd name="T75" fmla="*/ 42 h 518"/>
                  <a:gd name="T76" fmla="*/ 253 w 369"/>
                  <a:gd name="T77" fmla="*/ 73 h 518"/>
                  <a:gd name="T78" fmla="*/ 258 w 369"/>
                  <a:gd name="T79" fmla="*/ 90 h 518"/>
                  <a:gd name="T80" fmla="*/ 277 w 369"/>
                  <a:gd name="T81" fmla="*/ 97 h 518"/>
                  <a:gd name="T82" fmla="*/ 276 w 369"/>
                  <a:gd name="T83" fmla="*/ 80 h 518"/>
                  <a:gd name="T84" fmla="*/ 291 w 369"/>
                  <a:gd name="T85" fmla="*/ 117 h 518"/>
                  <a:gd name="T86" fmla="*/ 335 w 369"/>
                  <a:gd name="T87" fmla="*/ 132 h 518"/>
                  <a:gd name="T88" fmla="*/ 368 w 369"/>
                  <a:gd name="T89" fmla="*/ 122 h 518"/>
                  <a:gd name="T90" fmla="*/ 349 w 369"/>
                  <a:gd name="T91" fmla="*/ 173 h 518"/>
                  <a:gd name="T92" fmla="*/ 330 w 369"/>
                  <a:gd name="T93" fmla="*/ 177 h 518"/>
                  <a:gd name="T94" fmla="*/ 314 w 369"/>
                  <a:gd name="T95" fmla="*/ 220 h 518"/>
                  <a:gd name="T96" fmla="*/ 281 w 369"/>
                  <a:gd name="T97" fmla="*/ 268 h 518"/>
                  <a:gd name="T98" fmla="*/ 256 w 369"/>
                  <a:gd name="T99" fmla="*/ 268 h 518"/>
                  <a:gd name="T100" fmla="*/ 250 w 369"/>
                  <a:gd name="T101" fmla="*/ 261 h 518"/>
                  <a:gd name="T102" fmla="*/ 250 w 369"/>
                  <a:gd name="T103" fmla="*/ 206 h 518"/>
                  <a:gd name="T104" fmla="*/ 224 w 369"/>
                  <a:gd name="T105" fmla="*/ 179 h 518"/>
                  <a:gd name="T106" fmla="*/ 252 w 369"/>
                  <a:gd name="T107" fmla="*/ 142 h 518"/>
                  <a:gd name="T108" fmla="*/ 253 w 369"/>
                  <a:gd name="T109" fmla="*/ 109 h 518"/>
                  <a:gd name="T110" fmla="*/ 254 w 369"/>
                  <a:gd name="T111" fmla="*/ 93 h 518"/>
                  <a:gd name="T112" fmla="*/ 242 w 369"/>
                  <a:gd name="T113" fmla="*/ 80 h 518"/>
                  <a:gd name="T114" fmla="*/ 238 w 369"/>
                  <a:gd name="T115" fmla="*/ 65 h 518"/>
                  <a:gd name="T116" fmla="*/ 234 w 369"/>
                  <a:gd name="T117" fmla="*/ 72 h 518"/>
                  <a:gd name="T118" fmla="*/ 216 w 369"/>
                  <a:gd name="T119" fmla="*/ 33 h 518"/>
                  <a:gd name="T120" fmla="*/ 203 w 369"/>
                  <a:gd name="T121" fmla="*/ 28 h 518"/>
                  <a:gd name="T122" fmla="*/ 201 w 369"/>
                  <a:gd name="T123" fmla="*/ 8 h 5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69" h="518">
                    <a:moveTo>
                      <a:pt x="51" y="499"/>
                    </a:moveTo>
                    <a:lnTo>
                      <a:pt x="51" y="501"/>
                    </a:lnTo>
                    <a:lnTo>
                      <a:pt x="48" y="500"/>
                    </a:lnTo>
                    <a:lnTo>
                      <a:pt x="48" y="502"/>
                    </a:lnTo>
                    <a:lnTo>
                      <a:pt x="51" y="503"/>
                    </a:lnTo>
                    <a:lnTo>
                      <a:pt x="52" y="504"/>
                    </a:lnTo>
                    <a:lnTo>
                      <a:pt x="54" y="504"/>
                    </a:lnTo>
                    <a:lnTo>
                      <a:pt x="55" y="506"/>
                    </a:lnTo>
                    <a:lnTo>
                      <a:pt x="54" y="508"/>
                    </a:lnTo>
                    <a:lnTo>
                      <a:pt x="52" y="510"/>
                    </a:lnTo>
                    <a:lnTo>
                      <a:pt x="48" y="510"/>
                    </a:lnTo>
                    <a:lnTo>
                      <a:pt x="44" y="513"/>
                    </a:lnTo>
                    <a:lnTo>
                      <a:pt x="42" y="513"/>
                    </a:lnTo>
                    <a:lnTo>
                      <a:pt x="41" y="513"/>
                    </a:lnTo>
                    <a:lnTo>
                      <a:pt x="37" y="516"/>
                    </a:lnTo>
                    <a:lnTo>
                      <a:pt x="33" y="517"/>
                    </a:lnTo>
                    <a:lnTo>
                      <a:pt x="32" y="517"/>
                    </a:lnTo>
                    <a:lnTo>
                      <a:pt x="33" y="514"/>
                    </a:lnTo>
                    <a:lnTo>
                      <a:pt x="36" y="512"/>
                    </a:lnTo>
                    <a:lnTo>
                      <a:pt x="36" y="509"/>
                    </a:lnTo>
                    <a:lnTo>
                      <a:pt x="37" y="507"/>
                    </a:lnTo>
                    <a:lnTo>
                      <a:pt x="39" y="506"/>
                    </a:lnTo>
                    <a:lnTo>
                      <a:pt x="39" y="503"/>
                    </a:lnTo>
                    <a:lnTo>
                      <a:pt x="41" y="501"/>
                    </a:lnTo>
                    <a:lnTo>
                      <a:pt x="40" y="496"/>
                    </a:lnTo>
                    <a:lnTo>
                      <a:pt x="40" y="491"/>
                    </a:lnTo>
                    <a:lnTo>
                      <a:pt x="46" y="491"/>
                    </a:lnTo>
                    <a:lnTo>
                      <a:pt x="51" y="499"/>
                    </a:lnTo>
                    <a:close/>
                    <a:moveTo>
                      <a:pt x="9" y="446"/>
                    </a:moveTo>
                    <a:lnTo>
                      <a:pt x="9" y="448"/>
                    </a:lnTo>
                    <a:lnTo>
                      <a:pt x="8" y="449"/>
                    </a:lnTo>
                    <a:lnTo>
                      <a:pt x="7" y="449"/>
                    </a:lnTo>
                    <a:lnTo>
                      <a:pt x="6" y="449"/>
                    </a:lnTo>
                    <a:lnTo>
                      <a:pt x="4" y="448"/>
                    </a:lnTo>
                    <a:lnTo>
                      <a:pt x="3" y="448"/>
                    </a:lnTo>
                    <a:lnTo>
                      <a:pt x="2" y="448"/>
                    </a:lnTo>
                    <a:lnTo>
                      <a:pt x="3" y="446"/>
                    </a:lnTo>
                    <a:lnTo>
                      <a:pt x="7" y="444"/>
                    </a:lnTo>
                    <a:lnTo>
                      <a:pt x="8" y="445"/>
                    </a:lnTo>
                    <a:lnTo>
                      <a:pt x="9" y="446"/>
                    </a:lnTo>
                    <a:close/>
                    <a:moveTo>
                      <a:pt x="16" y="425"/>
                    </a:moveTo>
                    <a:lnTo>
                      <a:pt x="18" y="430"/>
                    </a:lnTo>
                    <a:lnTo>
                      <a:pt x="14" y="430"/>
                    </a:lnTo>
                    <a:lnTo>
                      <a:pt x="13" y="428"/>
                    </a:lnTo>
                    <a:lnTo>
                      <a:pt x="16" y="425"/>
                    </a:lnTo>
                    <a:close/>
                    <a:moveTo>
                      <a:pt x="227" y="246"/>
                    </a:moveTo>
                    <a:lnTo>
                      <a:pt x="223" y="249"/>
                    </a:lnTo>
                    <a:lnTo>
                      <a:pt x="223" y="247"/>
                    </a:lnTo>
                    <a:lnTo>
                      <a:pt x="224" y="243"/>
                    </a:lnTo>
                    <a:lnTo>
                      <a:pt x="226" y="241"/>
                    </a:lnTo>
                    <a:lnTo>
                      <a:pt x="227" y="241"/>
                    </a:lnTo>
                    <a:lnTo>
                      <a:pt x="228" y="240"/>
                    </a:lnTo>
                    <a:lnTo>
                      <a:pt x="228" y="243"/>
                    </a:lnTo>
                    <a:lnTo>
                      <a:pt x="227" y="246"/>
                    </a:lnTo>
                    <a:close/>
                    <a:moveTo>
                      <a:pt x="203" y="263"/>
                    </a:moveTo>
                    <a:lnTo>
                      <a:pt x="207" y="263"/>
                    </a:lnTo>
                    <a:lnTo>
                      <a:pt x="210" y="260"/>
                    </a:lnTo>
                    <a:lnTo>
                      <a:pt x="213" y="258"/>
                    </a:lnTo>
                    <a:lnTo>
                      <a:pt x="216" y="256"/>
                    </a:lnTo>
                    <a:lnTo>
                      <a:pt x="222" y="251"/>
                    </a:lnTo>
                    <a:lnTo>
                      <a:pt x="223" y="250"/>
                    </a:lnTo>
                    <a:lnTo>
                      <a:pt x="227" y="250"/>
                    </a:lnTo>
                    <a:lnTo>
                      <a:pt x="228" y="249"/>
                    </a:lnTo>
                    <a:lnTo>
                      <a:pt x="230" y="248"/>
                    </a:lnTo>
                    <a:lnTo>
                      <a:pt x="228" y="251"/>
                    </a:lnTo>
                    <a:lnTo>
                      <a:pt x="226" y="252"/>
                    </a:lnTo>
                    <a:lnTo>
                      <a:pt x="226" y="253"/>
                    </a:lnTo>
                    <a:lnTo>
                      <a:pt x="227" y="254"/>
                    </a:lnTo>
                    <a:lnTo>
                      <a:pt x="226" y="257"/>
                    </a:lnTo>
                    <a:lnTo>
                      <a:pt x="226" y="259"/>
                    </a:lnTo>
                    <a:lnTo>
                      <a:pt x="224" y="263"/>
                    </a:lnTo>
                    <a:lnTo>
                      <a:pt x="227" y="261"/>
                    </a:lnTo>
                    <a:lnTo>
                      <a:pt x="228" y="259"/>
                    </a:lnTo>
                    <a:lnTo>
                      <a:pt x="227" y="258"/>
                    </a:lnTo>
                    <a:lnTo>
                      <a:pt x="228" y="255"/>
                    </a:lnTo>
                    <a:lnTo>
                      <a:pt x="230" y="255"/>
                    </a:lnTo>
                    <a:lnTo>
                      <a:pt x="230" y="253"/>
                    </a:lnTo>
                    <a:lnTo>
                      <a:pt x="230" y="251"/>
                    </a:lnTo>
                    <a:lnTo>
                      <a:pt x="232" y="252"/>
                    </a:lnTo>
                    <a:lnTo>
                      <a:pt x="233" y="252"/>
                    </a:lnTo>
                    <a:lnTo>
                      <a:pt x="235" y="251"/>
                    </a:lnTo>
                    <a:lnTo>
                      <a:pt x="236" y="251"/>
                    </a:lnTo>
                    <a:lnTo>
                      <a:pt x="237" y="252"/>
                    </a:lnTo>
                    <a:lnTo>
                      <a:pt x="239" y="252"/>
                    </a:lnTo>
                    <a:lnTo>
                      <a:pt x="238" y="254"/>
                    </a:lnTo>
                    <a:lnTo>
                      <a:pt x="237" y="257"/>
                    </a:lnTo>
                    <a:lnTo>
                      <a:pt x="236" y="258"/>
                    </a:lnTo>
                    <a:lnTo>
                      <a:pt x="233" y="260"/>
                    </a:lnTo>
                    <a:lnTo>
                      <a:pt x="231" y="261"/>
                    </a:lnTo>
                    <a:lnTo>
                      <a:pt x="234" y="261"/>
                    </a:lnTo>
                    <a:lnTo>
                      <a:pt x="238" y="258"/>
                    </a:lnTo>
                    <a:lnTo>
                      <a:pt x="241" y="256"/>
                    </a:lnTo>
                    <a:lnTo>
                      <a:pt x="241" y="259"/>
                    </a:lnTo>
                    <a:lnTo>
                      <a:pt x="239" y="262"/>
                    </a:lnTo>
                    <a:lnTo>
                      <a:pt x="237" y="264"/>
                    </a:lnTo>
                    <a:lnTo>
                      <a:pt x="235" y="265"/>
                    </a:lnTo>
                    <a:lnTo>
                      <a:pt x="233" y="266"/>
                    </a:lnTo>
                    <a:lnTo>
                      <a:pt x="232" y="269"/>
                    </a:lnTo>
                    <a:lnTo>
                      <a:pt x="232" y="271"/>
                    </a:lnTo>
                    <a:lnTo>
                      <a:pt x="233" y="272"/>
                    </a:lnTo>
                    <a:lnTo>
                      <a:pt x="235" y="274"/>
                    </a:lnTo>
                    <a:lnTo>
                      <a:pt x="232" y="279"/>
                    </a:lnTo>
                    <a:lnTo>
                      <a:pt x="235" y="278"/>
                    </a:lnTo>
                    <a:lnTo>
                      <a:pt x="237" y="279"/>
                    </a:lnTo>
                    <a:lnTo>
                      <a:pt x="238" y="282"/>
                    </a:lnTo>
                    <a:lnTo>
                      <a:pt x="237" y="285"/>
                    </a:lnTo>
                    <a:lnTo>
                      <a:pt x="237" y="286"/>
                    </a:lnTo>
                    <a:lnTo>
                      <a:pt x="231" y="292"/>
                    </a:lnTo>
                    <a:lnTo>
                      <a:pt x="229" y="295"/>
                    </a:lnTo>
                    <a:lnTo>
                      <a:pt x="226" y="298"/>
                    </a:lnTo>
                    <a:lnTo>
                      <a:pt x="226" y="300"/>
                    </a:lnTo>
                    <a:lnTo>
                      <a:pt x="225" y="303"/>
                    </a:lnTo>
                    <a:lnTo>
                      <a:pt x="217" y="312"/>
                    </a:lnTo>
                    <a:lnTo>
                      <a:pt x="216" y="313"/>
                    </a:lnTo>
                    <a:lnTo>
                      <a:pt x="210" y="327"/>
                    </a:lnTo>
                    <a:lnTo>
                      <a:pt x="206" y="333"/>
                    </a:lnTo>
                    <a:lnTo>
                      <a:pt x="204" y="334"/>
                    </a:lnTo>
                    <a:lnTo>
                      <a:pt x="202" y="335"/>
                    </a:lnTo>
                    <a:lnTo>
                      <a:pt x="196" y="339"/>
                    </a:lnTo>
                    <a:lnTo>
                      <a:pt x="194" y="341"/>
                    </a:lnTo>
                    <a:lnTo>
                      <a:pt x="191" y="344"/>
                    </a:lnTo>
                    <a:lnTo>
                      <a:pt x="187" y="345"/>
                    </a:lnTo>
                    <a:lnTo>
                      <a:pt x="188" y="346"/>
                    </a:lnTo>
                    <a:lnTo>
                      <a:pt x="190" y="346"/>
                    </a:lnTo>
                    <a:lnTo>
                      <a:pt x="191" y="348"/>
                    </a:lnTo>
                    <a:lnTo>
                      <a:pt x="190" y="350"/>
                    </a:lnTo>
                    <a:lnTo>
                      <a:pt x="188" y="351"/>
                    </a:lnTo>
                    <a:lnTo>
                      <a:pt x="186" y="351"/>
                    </a:lnTo>
                    <a:lnTo>
                      <a:pt x="185" y="352"/>
                    </a:lnTo>
                    <a:lnTo>
                      <a:pt x="190" y="352"/>
                    </a:lnTo>
                    <a:lnTo>
                      <a:pt x="191" y="352"/>
                    </a:lnTo>
                    <a:lnTo>
                      <a:pt x="192" y="355"/>
                    </a:lnTo>
                    <a:lnTo>
                      <a:pt x="192" y="357"/>
                    </a:lnTo>
                    <a:lnTo>
                      <a:pt x="194" y="359"/>
                    </a:lnTo>
                    <a:lnTo>
                      <a:pt x="198" y="361"/>
                    </a:lnTo>
                    <a:lnTo>
                      <a:pt x="202" y="361"/>
                    </a:lnTo>
                    <a:lnTo>
                      <a:pt x="202" y="362"/>
                    </a:lnTo>
                    <a:lnTo>
                      <a:pt x="203" y="367"/>
                    </a:lnTo>
                    <a:lnTo>
                      <a:pt x="202" y="368"/>
                    </a:lnTo>
                    <a:lnTo>
                      <a:pt x="201" y="370"/>
                    </a:lnTo>
                    <a:lnTo>
                      <a:pt x="200" y="370"/>
                    </a:lnTo>
                    <a:lnTo>
                      <a:pt x="197" y="370"/>
                    </a:lnTo>
                    <a:lnTo>
                      <a:pt x="194" y="370"/>
                    </a:lnTo>
                    <a:lnTo>
                      <a:pt x="192" y="367"/>
                    </a:lnTo>
                    <a:lnTo>
                      <a:pt x="186" y="368"/>
                    </a:lnTo>
                    <a:lnTo>
                      <a:pt x="184" y="368"/>
                    </a:lnTo>
                    <a:lnTo>
                      <a:pt x="183" y="368"/>
                    </a:lnTo>
                    <a:lnTo>
                      <a:pt x="186" y="365"/>
                    </a:lnTo>
                    <a:lnTo>
                      <a:pt x="185" y="364"/>
                    </a:lnTo>
                    <a:lnTo>
                      <a:pt x="183" y="363"/>
                    </a:lnTo>
                    <a:lnTo>
                      <a:pt x="182" y="364"/>
                    </a:lnTo>
                    <a:lnTo>
                      <a:pt x="181" y="365"/>
                    </a:lnTo>
                    <a:lnTo>
                      <a:pt x="181" y="368"/>
                    </a:lnTo>
                    <a:lnTo>
                      <a:pt x="180" y="369"/>
                    </a:lnTo>
                    <a:lnTo>
                      <a:pt x="178" y="370"/>
                    </a:lnTo>
                    <a:lnTo>
                      <a:pt x="175" y="368"/>
                    </a:lnTo>
                    <a:lnTo>
                      <a:pt x="174" y="365"/>
                    </a:lnTo>
                    <a:lnTo>
                      <a:pt x="170" y="362"/>
                    </a:lnTo>
                    <a:lnTo>
                      <a:pt x="170" y="364"/>
                    </a:lnTo>
                    <a:lnTo>
                      <a:pt x="173" y="368"/>
                    </a:lnTo>
                    <a:lnTo>
                      <a:pt x="174" y="371"/>
                    </a:lnTo>
                    <a:lnTo>
                      <a:pt x="171" y="373"/>
                    </a:lnTo>
                    <a:lnTo>
                      <a:pt x="168" y="375"/>
                    </a:lnTo>
                    <a:lnTo>
                      <a:pt x="165" y="375"/>
                    </a:lnTo>
                    <a:lnTo>
                      <a:pt x="163" y="377"/>
                    </a:lnTo>
                    <a:lnTo>
                      <a:pt x="160" y="379"/>
                    </a:lnTo>
                    <a:lnTo>
                      <a:pt x="158" y="380"/>
                    </a:lnTo>
                    <a:lnTo>
                      <a:pt x="154" y="380"/>
                    </a:lnTo>
                    <a:lnTo>
                      <a:pt x="152" y="381"/>
                    </a:lnTo>
                    <a:lnTo>
                      <a:pt x="151" y="384"/>
                    </a:lnTo>
                    <a:lnTo>
                      <a:pt x="150" y="386"/>
                    </a:lnTo>
                    <a:lnTo>
                      <a:pt x="146" y="386"/>
                    </a:lnTo>
                    <a:lnTo>
                      <a:pt x="147" y="387"/>
                    </a:lnTo>
                    <a:lnTo>
                      <a:pt x="148" y="388"/>
                    </a:lnTo>
                    <a:lnTo>
                      <a:pt x="145" y="397"/>
                    </a:lnTo>
                    <a:lnTo>
                      <a:pt x="145" y="401"/>
                    </a:lnTo>
                    <a:lnTo>
                      <a:pt x="144" y="408"/>
                    </a:lnTo>
                    <a:lnTo>
                      <a:pt x="143" y="414"/>
                    </a:lnTo>
                    <a:lnTo>
                      <a:pt x="139" y="414"/>
                    </a:lnTo>
                    <a:lnTo>
                      <a:pt x="139" y="415"/>
                    </a:lnTo>
                    <a:lnTo>
                      <a:pt x="142" y="417"/>
                    </a:lnTo>
                    <a:lnTo>
                      <a:pt x="142" y="419"/>
                    </a:lnTo>
                    <a:lnTo>
                      <a:pt x="138" y="424"/>
                    </a:lnTo>
                    <a:lnTo>
                      <a:pt x="137" y="426"/>
                    </a:lnTo>
                    <a:lnTo>
                      <a:pt x="135" y="434"/>
                    </a:lnTo>
                    <a:lnTo>
                      <a:pt x="133" y="440"/>
                    </a:lnTo>
                    <a:lnTo>
                      <a:pt x="129" y="447"/>
                    </a:lnTo>
                    <a:lnTo>
                      <a:pt x="129" y="449"/>
                    </a:lnTo>
                    <a:lnTo>
                      <a:pt x="131" y="450"/>
                    </a:lnTo>
                    <a:lnTo>
                      <a:pt x="132" y="452"/>
                    </a:lnTo>
                    <a:lnTo>
                      <a:pt x="132" y="454"/>
                    </a:lnTo>
                    <a:lnTo>
                      <a:pt x="131" y="455"/>
                    </a:lnTo>
                    <a:lnTo>
                      <a:pt x="130" y="455"/>
                    </a:lnTo>
                    <a:lnTo>
                      <a:pt x="128" y="456"/>
                    </a:lnTo>
                    <a:lnTo>
                      <a:pt x="121" y="459"/>
                    </a:lnTo>
                    <a:lnTo>
                      <a:pt x="118" y="460"/>
                    </a:lnTo>
                    <a:lnTo>
                      <a:pt x="116" y="465"/>
                    </a:lnTo>
                    <a:lnTo>
                      <a:pt x="113" y="468"/>
                    </a:lnTo>
                    <a:lnTo>
                      <a:pt x="106" y="476"/>
                    </a:lnTo>
                    <a:lnTo>
                      <a:pt x="101" y="482"/>
                    </a:lnTo>
                    <a:lnTo>
                      <a:pt x="100" y="483"/>
                    </a:lnTo>
                    <a:lnTo>
                      <a:pt x="98" y="485"/>
                    </a:lnTo>
                    <a:lnTo>
                      <a:pt x="88" y="488"/>
                    </a:lnTo>
                    <a:lnTo>
                      <a:pt x="81" y="488"/>
                    </a:lnTo>
                    <a:lnTo>
                      <a:pt x="76" y="488"/>
                    </a:lnTo>
                    <a:lnTo>
                      <a:pt x="73" y="487"/>
                    </a:lnTo>
                    <a:lnTo>
                      <a:pt x="70" y="486"/>
                    </a:lnTo>
                    <a:lnTo>
                      <a:pt x="66" y="487"/>
                    </a:lnTo>
                    <a:lnTo>
                      <a:pt x="65" y="488"/>
                    </a:lnTo>
                    <a:lnTo>
                      <a:pt x="61" y="487"/>
                    </a:lnTo>
                    <a:lnTo>
                      <a:pt x="59" y="487"/>
                    </a:lnTo>
                    <a:lnTo>
                      <a:pt x="58" y="487"/>
                    </a:lnTo>
                    <a:lnTo>
                      <a:pt x="57" y="485"/>
                    </a:lnTo>
                    <a:lnTo>
                      <a:pt x="57" y="482"/>
                    </a:lnTo>
                    <a:lnTo>
                      <a:pt x="57" y="480"/>
                    </a:lnTo>
                    <a:lnTo>
                      <a:pt x="55" y="479"/>
                    </a:lnTo>
                    <a:lnTo>
                      <a:pt x="54" y="478"/>
                    </a:lnTo>
                    <a:lnTo>
                      <a:pt x="53" y="477"/>
                    </a:lnTo>
                    <a:lnTo>
                      <a:pt x="49" y="476"/>
                    </a:lnTo>
                    <a:lnTo>
                      <a:pt x="44" y="477"/>
                    </a:lnTo>
                    <a:lnTo>
                      <a:pt x="42" y="477"/>
                    </a:lnTo>
                    <a:lnTo>
                      <a:pt x="38" y="471"/>
                    </a:lnTo>
                    <a:lnTo>
                      <a:pt x="37" y="469"/>
                    </a:lnTo>
                    <a:lnTo>
                      <a:pt x="33" y="467"/>
                    </a:lnTo>
                    <a:lnTo>
                      <a:pt x="32" y="467"/>
                    </a:lnTo>
                    <a:lnTo>
                      <a:pt x="29" y="471"/>
                    </a:lnTo>
                    <a:lnTo>
                      <a:pt x="28" y="471"/>
                    </a:lnTo>
                    <a:lnTo>
                      <a:pt x="19" y="472"/>
                    </a:lnTo>
                    <a:lnTo>
                      <a:pt x="11" y="471"/>
                    </a:lnTo>
                    <a:lnTo>
                      <a:pt x="8" y="469"/>
                    </a:lnTo>
                    <a:lnTo>
                      <a:pt x="8" y="467"/>
                    </a:lnTo>
                    <a:lnTo>
                      <a:pt x="14" y="459"/>
                    </a:lnTo>
                    <a:lnTo>
                      <a:pt x="12" y="460"/>
                    </a:lnTo>
                    <a:lnTo>
                      <a:pt x="8" y="463"/>
                    </a:lnTo>
                    <a:lnTo>
                      <a:pt x="6" y="463"/>
                    </a:lnTo>
                    <a:lnTo>
                      <a:pt x="8" y="459"/>
                    </a:lnTo>
                    <a:lnTo>
                      <a:pt x="8" y="458"/>
                    </a:lnTo>
                    <a:lnTo>
                      <a:pt x="8" y="456"/>
                    </a:lnTo>
                    <a:lnTo>
                      <a:pt x="5" y="459"/>
                    </a:lnTo>
                    <a:lnTo>
                      <a:pt x="1" y="460"/>
                    </a:lnTo>
                    <a:lnTo>
                      <a:pt x="0" y="456"/>
                    </a:lnTo>
                    <a:lnTo>
                      <a:pt x="1" y="454"/>
                    </a:lnTo>
                    <a:lnTo>
                      <a:pt x="2" y="453"/>
                    </a:lnTo>
                    <a:lnTo>
                      <a:pt x="11" y="451"/>
                    </a:lnTo>
                    <a:lnTo>
                      <a:pt x="15" y="450"/>
                    </a:lnTo>
                    <a:lnTo>
                      <a:pt x="17" y="449"/>
                    </a:lnTo>
                    <a:lnTo>
                      <a:pt x="11" y="448"/>
                    </a:lnTo>
                    <a:lnTo>
                      <a:pt x="10" y="446"/>
                    </a:lnTo>
                    <a:lnTo>
                      <a:pt x="11" y="444"/>
                    </a:lnTo>
                    <a:lnTo>
                      <a:pt x="16" y="441"/>
                    </a:lnTo>
                    <a:lnTo>
                      <a:pt x="13" y="441"/>
                    </a:lnTo>
                    <a:lnTo>
                      <a:pt x="8" y="441"/>
                    </a:lnTo>
                    <a:lnTo>
                      <a:pt x="9" y="438"/>
                    </a:lnTo>
                    <a:lnTo>
                      <a:pt x="10" y="435"/>
                    </a:lnTo>
                    <a:lnTo>
                      <a:pt x="14" y="435"/>
                    </a:lnTo>
                    <a:lnTo>
                      <a:pt x="13" y="433"/>
                    </a:lnTo>
                    <a:lnTo>
                      <a:pt x="13" y="431"/>
                    </a:lnTo>
                    <a:lnTo>
                      <a:pt x="14" y="431"/>
                    </a:lnTo>
                    <a:lnTo>
                      <a:pt x="18" y="434"/>
                    </a:lnTo>
                    <a:lnTo>
                      <a:pt x="21" y="435"/>
                    </a:lnTo>
                    <a:lnTo>
                      <a:pt x="20" y="433"/>
                    </a:lnTo>
                    <a:lnTo>
                      <a:pt x="20" y="431"/>
                    </a:lnTo>
                    <a:lnTo>
                      <a:pt x="21" y="431"/>
                    </a:lnTo>
                    <a:lnTo>
                      <a:pt x="24" y="430"/>
                    </a:lnTo>
                    <a:lnTo>
                      <a:pt x="23" y="430"/>
                    </a:lnTo>
                    <a:lnTo>
                      <a:pt x="21" y="429"/>
                    </a:lnTo>
                    <a:lnTo>
                      <a:pt x="18" y="427"/>
                    </a:lnTo>
                    <a:lnTo>
                      <a:pt x="18" y="425"/>
                    </a:lnTo>
                    <a:lnTo>
                      <a:pt x="18" y="423"/>
                    </a:lnTo>
                    <a:lnTo>
                      <a:pt x="21" y="420"/>
                    </a:lnTo>
                    <a:lnTo>
                      <a:pt x="22" y="422"/>
                    </a:lnTo>
                    <a:lnTo>
                      <a:pt x="24" y="421"/>
                    </a:lnTo>
                    <a:lnTo>
                      <a:pt x="23" y="420"/>
                    </a:lnTo>
                    <a:lnTo>
                      <a:pt x="22" y="417"/>
                    </a:lnTo>
                    <a:lnTo>
                      <a:pt x="22" y="416"/>
                    </a:lnTo>
                    <a:lnTo>
                      <a:pt x="29" y="410"/>
                    </a:lnTo>
                    <a:lnTo>
                      <a:pt x="31" y="415"/>
                    </a:lnTo>
                    <a:lnTo>
                      <a:pt x="31" y="414"/>
                    </a:lnTo>
                    <a:lnTo>
                      <a:pt x="31" y="413"/>
                    </a:lnTo>
                    <a:lnTo>
                      <a:pt x="30" y="411"/>
                    </a:lnTo>
                    <a:lnTo>
                      <a:pt x="30" y="409"/>
                    </a:lnTo>
                    <a:lnTo>
                      <a:pt x="32" y="408"/>
                    </a:lnTo>
                    <a:lnTo>
                      <a:pt x="34" y="407"/>
                    </a:lnTo>
                    <a:lnTo>
                      <a:pt x="38" y="402"/>
                    </a:lnTo>
                    <a:lnTo>
                      <a:pt x="41" y="400"/>
                    </a:lnTo>
                    <a:lnTo>
                      <a:pt x="43" y="402"/>
                    </a:lnTo>
                    <a:lnTo>
                      <a:pt x="44" y="403"/>
                    </a:lnTo>
                    <a:lnTo>
                      <a:pt x="44" y="402"/>
                    </a:lnTo>
                    <a:lnTo>
                      <a:pt x="43" y="400"/>
                    </a:lnTo>
                    <a:lnTo>
                      <a:pt x="43" y="396"/>
                    </a:lnTo>
                    <a:lnTo>
                      <a:pt x="48" y="391"/>
                    </a:lnTo>
                    <a:lnTo>
                      <a:pt x="53" y="384"/>
                    </a:lnTo>
                    <a:lnTo>
                      <a:pt x="58" y="378"/>
                    </a:lnTo>
                    <a:lnTo>
                      <a:pt x="61" y="376"/>
                    </a:lnTo>
                    <a:lnTo>
                      <a:pt x="67" y="374"/>
                    </a:lnTo>
                    <a:lnTo>
                      <a:pt x="71" y="375"/>
                    </a:lnTo>
                    <a:lnTo>
                      <a:pt x="71" y="375"/>
                    </a:lnTo>
                    <a:lnTo>
                      <a:pt x="77" y="370"/>
                    </a:lnTo>
                    <a:lnTo>
                      <a:pt x="79" y="369"/>
                    </a:lnTo>
                    <a:lnTo>
                      <a:pt x="82" y="371"/>
                    </a:lnTo>
                    <a:lnTo>
                      <a:pt x="83" y="372"/>
                    </a:lnTo>
                    <a:lnTo>
                      <a:pt x="82" y="367"/>
                    </a:lnTo>
                    <a:lnTo>
                      <a:pt x="82" y="365"/>
                    </a:lnTo>
                    <a:lnTo>
                      <a:pt x="87" y="362"/>
                    </a:lnTo>
                    <a:lnTo>
                      <a:pt x="94" y="359"/>
                    </a:lnTo>
                    <a:lnTo>
                      <a:pt x="98" y="358"/>
                    </a:lnTo>
                    <a:lnTo>
                      <a:pt x="101" y="356"/>
                    </a:lnTo>
                    <a:lnTo>
                      <a:pt x="103" y="356"/>
                    </a:lnTo>
                    <a:lnTo>
                      <a:pt x="102" y="354"/>
                    </a:lnTo>
                    <a:lnTo>
                      <a:pt x="103" y="352"/>
                    </a:lnTo>
                    <a:lnTo>
                      <a:pt x="105" y="352"/>
                    </a:lnTo>
                    <a:lnTo>
                      <a:pt x="105" y="352"/>
                    </a:lnTo>
                    <a:lnTo>
                      <a:pt x="104" y="351"/>
                    </a:lnTo>
                    <a:lnTo>
                      <a:pt x="109" y="348"/>
                    </a:lnTo>
                    <a:lnTo>
                      <a:pt x="111" y="344"/>
                    </a:lnTo>
                    <a:lnTo>
                      <a:pt x="112" y="344"/>
                    </a:lnTo>
                    <a:lnTo>
                      <a:pt x="113" y="342"/>
                    </a:lnTo>
                    <a:lnTo>
                      <a:pt x="115" y="340"/>
                    </a:lnTo>
                    <a:lnTo>
                      <a:pt x="117" y="339"/>
                    </a:lnTo>
                    <a:lnTo>
                      <a:pt x="119" y="340"/>
                    </a:lnTo>
                    <a:lnTo>
                      <a:pt x="120" y="341"/>
                    </a:lnTo>
                    <a:lnTo>
                      <a:pt x="119" y="339"/>
                    </a:lnTo>
                    <a:lnTo>
                      <a:pt x="117" y="338"/>
                    </a:lnTo>
                    <a:lnTo>
                      <a:pt x="120" y="336"/>
                    </a:lnTo>
                    <a:lnTo>
                      <a:pt x="122" y="335"/>
                    </a:lnTo>
                    <a:lnTo>
                      <a:pt x="124" y="335"/>
                    </a:lnTo>
                    <a:lnTo>
                      <a:pt x="126" y="337"/>
                    </a:lnTo>
                    <a:lnTo>
                      <a:pt x="124" y="335"/>
                    </a:lnTo>
                    <a:lnTo>
                      <a:pt x="124" y="334"/>
                    </a:lnTo>
                    <a:lnTo>
                      <a:pt x="126" y="332"/>
                    </a:lnTo>
                    <a:lnTo>
                      <a:pt x="128" y="332"/>
                    </a:lnTo>
                    <a:lnTo>
                      <a:pt x="130" y="334"/>
                    </a:lnTo>
                    <a:lnTo>
                      <a:pt x="130" y="333"/>
                    </a:lnTo>
                    <a:lnTo>
                      <a:pt x="131" y="330"/>
                    </a:lnTo>
                    <a:lnTo>
                      <a:pt x="134" y="327"/>
                    </a:lnTo>
                    <a:lnTo>
                      <a:pt x="137" y="321"/>
                    </a:lnTo>
                    <a:lnTo>
                      <a:pt x="139" y="323"/>
                    </a:lnTo>
                    <a:lnTo>
                      <a:pt x="139" y="326"/>
                    </a:lnTo>
                    <a:lnTo>
                      <a:pt x="139" y="329"/>
                    </a:lnTo>
                    <a:lnTo>
                      <a:pt x="139" y="328"/>
                    </a:lnTo>
                    <a:lnTo>
                      <a:pt x="140" y="325"/>
                    </a:lnTo>
                    <a:lnTo>
                      <a:pt x="139" y="321"/>
                    </a:lnTo>
                    <a:lnTo>
                      <a:pt x="144" y="313"/>
                    </a:lnTo>
                    <a:lnTo>
                      <a:pt x="145" y="312"/>
                    </a:lnTo>
                    <a:lnTo>
                      <a:pt x="146" y="311"/>
                    </a:lnTo>
                    <a:lnTo>
                      <a:pt x="148" y="311"/>
                    </a:lnTo>
                    <a:lnTo>
                      <a:pt x="147" y="310"/>
                    </a:lnTo>
                    <a:lnTo>
                      <a:pt x="146" y="309"/>
                    </a:lnTo>
                    <a:lnTo>
                      <a:pt x="147" y="304"/>
                    </a:lnTo>
                    <a:lnTo>
                      <a:pt x="148" y="300"/>
                    </a:lnTo>
                    <a:lnTo>
                      <a:pt x="149" y="295"/>
                    </a:lnTo>
                    <a:lnTo>
                      <a:pt x="151" y="291"/>
                    </a:lnTo>
                    <a:lnTo>
                      <a:pt x="153" y="283"/>
                    </a:lnTo>
                    <a:lnTo>
                      <a:pt x="154" y="282"/>
                    </a:lnTo>
                    <a:lnTo>
                      <a:pt x="159" y="282"/>
                    </a:lnTo>
                    <a:lnTo>
                      <a:pt x="161" y="281"/>
                    </a:lnTo>
                    <a:lnTo>
                      <a:pt x="164" y="278"/>
                    </a:lnTo>
                    <a:lnTo>
                      <a:pt x="167" y="273"/>
                    </a:lnTo>
                    <a:lnTo>
                      <a:pt x="169" y="269"/>
                    </a:lnTo>
                    <a:lnTo>
                      <a:pt x="172" y="260"/>
                    </a:lnTo>
                    <a:lnTo>
                      <a:pt x="173" y="249"/>
                    </a:lnTo>
                    <a:lnTo>
                      <a:pt x="177" y="242"/>
                    </a:lnTo>
                    <a:lnTo>
                      <a:pt x="183" y="236"/>
                    </a:lnTo>
                    <a:lnTo>
                      <a:pt x="188" y="232"/>
                    </a:lnTo>
                    <a:lnTo>
                      <a:pt x="191" y="231"/>
                    </a:lnTo>
                    <a:lnTo>
                      <a:pt x="194" y="231"/>
                    </a:lnTo>
                    <a:lnTo>
                      <a:pt x="197" y="232"/>
                    </a:lnTo>
                    <a:lnTo>
                      <a:pt x="191" y="233"/>
                    </a:lnTo>
                    <a:lnTo>
                      <a:pt x="191" y="236"/>
                    </a:lnTo>
                    <a:lnTo>
                      <a:pt x="190" y="238"/>
                    </a:lnTo>
                    <a:lnTo>
                      <a:pt x="191" y="241"/>
                    </a:lnTo>
                    <a:lnTo>
                      <a:pt x="192" y="242"/>
                    </a:lnTo>
                    <a:lnTo>
                      <a:pt x="196" y="244"/>
                    </a:lnTo>
                    <a:lnTo>
                      <a:pt x="199" y="246"/>
                    </a:lnTo>
                    <a:lnTo>
                      <a:pt x="200" y="250"/>
                    </a:lnTo>
                    <a:lnTo>
                      <a:pt x="201" y="255"/>
                    </a:lnTo>
                    <a:lnTo>
                      <a:pt x="201" y="259"/>
                    </a:lnTo>
                    <a:lnTo>
                      <a:pt x="203" y="263"/>
                    </a:lnTo>
                    <a:close/>
                    <a:moveTo>
                      <a:pt x="277" y="68"/>
                    </a:moveTo>
                    <a:lnTo>
                      <a:pt x="277" y="70"/>
                    </a:lnTo>
                    <a:lnTo>
                      <a:pt x="274" y="69"/>
                    </a:lnTo>
                    <a:lnTo>
                      <a:pt x="274" y="68"/>
                    </a:lnTo>
                    <a:lnTo>
                      <a:pt x="271" y="66"/>
                    </a:lnTo>
                    <a:lnTo>
                      <a:pt x="271" y="66"/>
                    </a:lnTo>
                    <a:lnTo>
                      <a:pt x="270" y="63"/>
                    </a:lnTo>
                    <a:lnTo>
                      <a:pt x="272" y="62"/>
                    </a:lnTo>
                    <a:lnTo>
                      <a:pt x="272" y="61"/>
                    </a:lnTo>
                    <a:lnTo>
                      <a:pt x="273" y="60"/>
                    </a:lnTo>
                    <a:lnTo>
                      <a:pt x="274" y="62"/>
                    </a:lnTo>
                    <a:lnTo>
                      <a:pt x="276" y="64"/>
                    </a:lnTo>
                    <a:lnTo>
                      <a:pt x="277" y="68"/>
                    </a:lnTo>
                    <a:close/>
                    <a:moveTo>
                      <a:pt x="208" y="18"/>
                    </a:moveTo>
                    <a:lnTo>
                      <a:pt x="208" y="20"/>
                    </a:lnTo>
                    <a:lnTo>
                      <a:pt x="210" y="19"/>
                    </a:lnTo>
                    <a:lnTo>
                      <a:pt x="211" y="17"/>
                    </a:lnTo>
                    <a:lnTo>
                      <a:pt x="213" y="15"/>
                    </a:lnTo>
                    <a:lnTo>
                      <a:pt x="213" y="18"/>
                    </a:lnTo>
                    <a:lnTo>
                      <a:pt x="214" y="19"/>
                    </a:lnTo>
                    <a:lnTo>
                      <a:pt x="221" y="20"/>
                    </a:lnTo>
                    <a:lnTo>
                      <a:pt x="222" y="22"/>
                    </a:lnTo>
                    <a:lnTo>
                      <a:pt x="223" y="23"/>
                    </a:lnTo>
                    <a:lnTo>
                      <a:pt x="224" y="22"/>
                    </a:lnTo>
                    <a:lnTo>
                      <a:pt x="225" y="22"/>
                    </a:lnTo>
                    <a:lnTo>
                      <a:pt x="227" y="22"/>
                    </a:lnTo>
                    <a:lnTo>
                      <a:pt x="233" y="26"/>
                    </a:lnTo>
                    <a:lnTo>
                      <a:pt x="233" y="27"/>
                    </a:lnTo>
                    <a:lnTo>
                      <a:pt x="233" y="29"/>
                    </a:lnTo>
                    <a:lnTo>
                      <a:pt x="233" y="30"/>
                    </a:lnTo>
                    <a:lnTo>
                      <a:pt x="234" y="31"/>
                    </a:lnTo>
                    <a:lnTo>
                      <a:pt x="236" y="32"/>
                    </a:lnTo>
                    <a:lnTo>
                      <a:pt x="238" y="30"/>
                    </a:lnTo>
                    <a:lnTo>
                      <a:pt x="239" y="30"/>
                    </a:lnTo>
                    <a:lnTo>
                      <a:pt x="241" y="33"/>
                    </a:lnTo>
                    <a:lnTo>
                      <a:pt x="242" y="34"/>
                    </a:lnTo>
                    <a:lnTo>
                      <a:pt x="241" y="34"/>
                    </a:lnTo>
                    <a:lnTo>
                      <a:pt x="243" y="36"/>
                    </a:lnTo>
                    <a:lnTo>
                      <a:pt x="244" y="38"/>
                    </a:lnTo>
                    <a:lnTo>
                      <a:pt x="246" y="42"/>
                    </a:lnTo>
                    <a:lnTo>
                      <a:pt x="246" y="44"/>
                    </a:lnTo>
                    <a:lnTo>
                      <a:pt x="245" y="46"/>
                    </a:lnTo>
                    <a:lnTo>
                      <a:pt x="248" y="50"/>
                    </a:lnTo>
                    <a:lnTo>
                      <a:pt x="246" y="50"/>
                    </a:lnTo>
                    <a:lnTo>
                      <a:pt x="241" y="49"/>
                    </a:lnTo>
                    <a:lnTo>
                      <a:pt x="242" y="50"/>
                    </a:lnTo>
                    <a:lnTo>
                      <a:pt x="244" y="53"/>
                    </a:lnTo>
                    <a:lnTo>
                      <a:pt x="246" y="58"/>
                    </a:lnTo>
                    <a:lnTo>
                      <a:pt x="248" y="61"/>
                    </a:lnTo>
                    <a:lnTo>
                      <a:pt x="254" y="69"/>
                    </a:lnTo>
                    <a:lnTo>
                      <a:pt x="253" y="73"/>
                    </a:lnTo>
                    <a:lnTo>
                      <a:pt x="254" y="74"/>
                    </a:lnTo>
                    <a:lnTo>
                      <a:pt x="252" y="76"/>
                    </a:lnTo>
                    <a:lnTo>
                      <a:pt x="255" y="81"/>
                    </a:lnTo>
                    <a:lnTo>
                      <a:pt x="254" y="82"/>
                    </a:lnTo>
                    <a:lnTo>
                      <a:pt x="252" y="87"/>
                    </a:lnTo>
                    <a:lnTo>
                      <a:pt x="252" y="88"/>
                    </a:lnTo>
                    <a:lnTo>
                      <a:pt x="252" y="90"/>
                    </a:lnTo>
                    <a:lnTo>
                      <a:pt x="254" y="90"/>
                    </a:lnTo>
                    <a:lnTo>
                      <a:pt x="255" y="91"/>
                    </a:lnTo>
                    <a:lnTo>
                      <a:pt x="257" y="92"/>
                    </a:lnTo>
                    <a:lnTo>
                      <a:pt x="258" y="90"/>
                    </a:lnTo>
                    <a:lnTo>
                      <a:pt x="259" y="90"/>
                    </a:lnTo>
                    <a:lnTo>
                      <a:pt x="262" y="92"/>
                    </a:lnTo>
                    <a:lnTo>
                      <a:pt x="268" y="94"/>
                    </a:lnTo>
                    <a:lnTo>
                      <a:pt x="269" y="95"/>
                    </a:lnTo>
                    <a:lnTo>
                      <a:pt x="270" y="97"/>
                    </a:lnTo>
                    <a:lnTo>
                      <a:pt x="271" y="101"/>
                    </a:lnTo>
                    <a:lnTo>
                      <a:pt x="272" y="103"/>
                    </a:lnTo>
                    <a:lnTo>
                      <a:pt x="274" y="104"/>
                    </a:lnTo>
                    <a:lnTo>
                      <a:pt x="277" y="103"/>
                    </a:lnTo>
                    <a:lnTo>
                      <a:pt x="278" y="101"/>
                    </a:lnTo>
                    <a:lnTo>
                      <a:pt x="277" y="97"/>
                    </a:lnTo>
                    <a:lnTo>
                      <a:pt x="275" y="90"/>
                    </a:lnTo>
                    <a:lnTo>
                      <a:pt x="275" y="88"/>
                    </a:lnTo>
                    <a:lnTo>
                      <a:pt x="276" y="86"/>
                    </a:lnTo>
                    <a:lnTo>
                      <a:pt x="275" y="83"/>
                    </a:lnTo>
                    <a:lnTo>
                      <a:pt x="274" y="82"/>
                    </a:lnTo>
                    <a:lnTo>
                      <a:pt x="273" y="80"/>
                    </a:lnTo>
                    <a:lnTo>
                      <a:pt x="272" y="79"/>
                    </a:lnTo>
                    <a:lnTo>
                      <a:pt x="273" y="77"/>
                    </a:lnTo>
                    <a:lnTo>
                      <a:pt x="274" y="75"/>
                    </a:lnTo>
                    <a:lnTo>
                      <a:pt x="276" y="77"/>
                    </a:lnTo>
                    <a:lnTo>
                      <a:pt x="276" y="80"/>
                    </a:lnTo>
                    <a:lnTo>
                      <a:pt x="281" y="86"/>
                    </a:lnTo>
                    <a:lnTo>
                      <a:pt x="284" y="85"/>
                    </a:lnTo>
                    <a:lnTo>
                      <a:pt x="284" y="88"/>
                    </a:lnTo>
                    <a:lnTo>
                      <a:pt x="286" y="91"/>
                    </a:lnTo>
                    <a:lnTo>
                      <a:pt x="287" y="94"/>
                    </a:lnTo>
                    <a:lnTo>
                      <a:pt x="289" y="103"/>
                    </a:lnTo>
                    <a:lnTo>
                      <a:pt x="290" y="112"/>
                    </a:lnTo>
                    <a:lnTo>
                      <a:pt x="294" y="116"/>
                    </a:lnTo>
                    <a:lnTo>
                      <a:pt x="295" y="118"/>
                    </a:lnTo>
                    <a:lnTo>
                      <a:pt x="292" y="117"/>
                    </a:lnTo>
                    <a:lnTo>
                      <a:pt x="291" y="117"/>
                    </a:lnTo>
                    <a:lnTo>
                      <a:pt x="291" y="118"/>
                    </a:lnTo>
                    <a:lnTo>
                      <a:pt x="294" y="120"/>
                    </a:lnTo>
                    <a:lnTo>
                      <a:pt x="296" y="121"/>
                    </a:lnTo>
                    <a:lnTo>
                      <a:pt x="298" y="121"/>
                    </a:lnTo>
                    <a:lnTo>
                      <a:pt x="300" y="121"/>
                    </a:lnTo>
                    <a:lnTo>
                      <a:pt x="309" y="127"/>
                    </a:lnTo>
                    <a:lnTo>
                      <a:pt x="314" y="129"/>
                    </a:lnTo>
                    <a:lnTo>
                      <a:pt x="326" y="133"/>
                    </a:lnTo>
                    <a:lnTo>
                      <a:pt x="330" y="134"/>
                    </a:lnTo>
                    <a:lnTo>
                      <a:pt x="331" y="133"/>
                    </a:lnTo>
                    <a:lnTo>
                      <a:pt x="335" y="132"/>
                    </a:lnTo>
                    <a:lnTo>
                      <a:pt x="338" y="130"/>
                    </a:lnTo>
                    <a:lnTo>
                      <a:pt x="341" y="126"/>
                    </a:lnTo>
                    <a:lnTo>
                      <a:pt x="343" y="122"/>
                    </a:lnTo>
                    <a:lnTo>
                      <a:pt x="346" y="120"/>
                    </a:lnTo>
                    <a:lnTo>
                      <a:pt x="349" y="119"/>
                    </a:lnTo>
                    <a:lnTo>
                      <a:pt x="350" y="118"/>
                    </a:lnTo>
                    <a:lnTo>
                      <a:pt x="352" y="116"/>
                    </a:lnTo>
                    <a:lnTo>
                      <a:pt x="360" y="117"/>
                    </a:lnTo>
                    <a:lnTo>
                      <a:pt x="363" y="119"/>
                    </a:lnTo>
                    <a:lnTo>
                      <a:pt x="366" y="121"/>
                    </a:lnTo>
                    <a:lnTo>
                      <a:pt x="368" y="122"/>
                    </a:lnTo>
                    <a:lnTo>
                      <a:pt x="367" y="125"/>
                    </a:lnTo>
                    <a:lnTo>
                      <a:pt x="365" y="128"/>
                    </a:lnTo>
                    <a:lnTo>
                      <a:pt x="364" y="132"/>
                    </a:lnTo>
                    <a:lnTo>
                      <a:pt x="362" y="142"/>
                    </a:lnTo>
                    <a:lnTo>
                      <a:pt x="361" y="151"/>
                    </a:lnTo>
                    <a:lnTo>
                      <a:pt x="359" y="155"/>
                    </a:lnTo>
                    <a:lnTo>
                      <a:pt x="357" y="158"/>
                    </a:lnTo>
                    <a:lnTo>
                      <a:pt x="354" y="161"/>
                    </a:lnTo>
                    <a:lnTo>
                      <a:pt x="351" y="162"/>
                    </a:lnTo>
                    <a:lnTo>
                      <a:pt x="350" y="167"/>
                    </a:lnTo>
                    <a:lnTo>
                      <a:pt x="349" y="173"/>
                    </a:lnTo>
                    <a:lnTo>
                      <a:pt x="349" y="174"/>
                    </a:lnTo>
                    <a:lnTo>
                      <a:pt x="350" y="176"/>
                    </a:lnTo>
                    <a:lnTo>
                      <a:pt x="350" y="178"/>
                    </a:lnTo>
                    <a:lnTo>
                      <a:pt x="349" y="182"/>
                    </a:lnTo>
                    <a:lnTo>
                      <a:pt x="348" y="181"/>
                    </a:lnTo>
                    <a:lnTo>
                      <a:pt x="347" y="178"/>
                    </a:lnTo>
                    <a:lnTo>
                      <a:pt x="345" y="177"/>
                    </a:lnTo>
                    <a:lnTo>
                      <a:pt x="341" y="176"/>
                    </a:lnTo>
                    <a:lnTo>
                      <a:pt x="337" y="175"/>
                    </a:lnTo>
                    <a:lnTo>
                      <a:pt x="334" y="176"/>
                    </a:lnTo>
                    <a:lnTo>
                      <a:pt x="330" y="177"/>
                    </a:lnTo>
                    <a:lnTo>
                      <a:pt x="325" y="179"/>
                    </a:lnTo>
                    <a:lnTo>
                      <a:pt x="323" y="181"/>
                    </a:lnTo>
                    <a:lnTo>
                      <a:pt x="322" y="183"/>
                    </a:lnTo>
                    <a:lnTo>
                      <a:pt x="320" y="187"/>
                    </a:lnTo>
                    <a:lnTo>
                      <a:pt x="319" y="192"/>
                    </a:lnTo>
                    <a:lnTo>
                      <a:pt x="319" y="194"/>
                    </a:lnTo>
                    <a:lnTo>
                      <a:pt x="320" y="196"/>
                    </a:lnTo>
                    <a:lnTo>
                      <a:pt x="325" y="199"/>
                    </a:lnTo>
                    <a:lnTo>
                      <a:pt x="320" y="208"/>
                    </a:lnTo>
                    <a:lnTo>
                      <a:pt x="316" y="218"/>
                    </a:lnTo>
                    <a:lnTo>
                      <a:pt x="314" y="220"/>
                    </a:lnTo>
                    <a:lnTo>
                      <a:pt x="312" y="224"/>
                    </a:lnTo>
                    <a:lnTo>
                      <a:pt x="309" y="229"/>
                    </a:lnTo>
                    <a:lnTo>
                      <a:pt x="305" y="235"/>
                    </a:lnTo>
                    <a:lnTo>
                      <a:pt x="302" y="238"/>
                    </a:lnTo>
                    <a:lnTo>
                      <a:pt x="300" y="242"/>
                    </a:lnTo>
                    <a:lnTo>
                      <a:pt x="298" y="247"/>
                    </a:lnTo>
                    <a:lnTo>
                      <a:pt x="294" y="253"/>
                    </a:lnTo>
                    <a:lnTo>
                      <a:pt x="293" y="257"/>
                    </a:lnTo>
                    <a:lnTo>
                      <a:pt x="290" y="260"/>
                    </a:lnTo>
                    <a:lnTo>
                      <a:pt x="286" y="265"/>
                    </a:lnTo>
                    <a:lnTo>
                      <a:pt x="281" y="268"/>
                    </a:lnTo>
                    <a:lnTo>
                      <a:pt x="274" y="273"/>
                    </a:lnTo>
                    <a:lnTo>
                      <a:pt x="272" y="275"/>
                    </a:lnTo>
                    <a:lnTo>
                      <a:pt x="269" y="276"/>
                    </a:lnTo>
                    <a:lnTo>
                      <a:pt x="267" y="275"/>
                    </a:lnTo>
                    <a:lnTo>
                      <a:pt x="267" y="273"/>
                    </a:lnTo>
                    <a:lnTo>
                      <a:pt x="266" y="269"/>
                    </a:lnTo>
                    <a:lnTo>
                      <a:pt x="265" y="268"/>
                    </a:lnTo>
                    <a:lnTo>
                      <a:pt x="262" y="268"/>
                    </a:lnTo>
                    <a:lnTo>
                      <a:pt x="257" y="269"/>
                    </a:lnTo>
                    <a:lnTo>
                      <a:pt x="257" y="269"/>
                    </a:lnTo>
                    <a:lnTo>
                      <a:pt x="256" y="268"/>
                    </a:lnTo>
                    <a:lnTo>
                      <a:pt x="256" y="263"/>
                    </a:lnTo>
                    <a:lnTo>
                      <a:pt x="257" y="261"/>
                    </a:lnTo>
                    <a:lnTo>
                      <a:pt x="256" y="261"/>
                    </a:lnTo>
                    <a:lnTo>
                      <a:pt x="255" y="261"/>
                    </a:lnTo>
                    <a:lnTo>
                      <a:pt x="255" y="262"/>
                    </a:lnTo>
                    <a:lnTo>
                      <a:pt x="255" y="263"/>
                    </a:lnTo>
                    <a:lnTo>
                      <a:pt x="253" y="265"/>
                    </a:lnTo>
                    <a:lnTo>
                      <a:pt x="250" y="265"/>
                    </a:lnTo>
                    <a:lnTo>
                      <a:pt x="249" y="264"/>
                    </a:lnTo>
                    <a:lnTo>
                      <a:pt x="249" y="263"/>
                    </a:lnTo>
                    <a:lnTo>
                      <a:pt x="250" y="261"/>
                    </a:lnTo>
                    <a:lnTo>
                      <a:pt x="250" y="260"/>
                    </a:lnTo>
                    <a:lnTo>
                      <a:pt x="255" y="254"/>
                    </a:lnTo>
                    <a:lnTo>
                      <a:pt x="261" y="246"/>
                    </a:lnTo>
                    <a:lnTo>
                      <a:pt x="265" y="236"/>
                    </a:lnTo>
                    <a:lnTo>
                      <a:pt x="267" y="232"/>
                    </a:lnTo>
                    <a:lnTo>
                      <a:pt x="268" y="223"/>
                    </a:lnTo>
                    <a:lnTo>
                      <a:pt x="267" y="220"/>
                    </a:lnTo>
                    <a:lnTo>
                      <a:pt x="265" y="216"/>
                    </a:lnTo>
                    <a:lnTo>
                      <a:pt x="260" y="210"/>
                    </a:lnTo>
                    <a:lnTo>
                      <a:pt x="254" y="206"/>
                    </a:lnTo>
                    <a:lnTo>
                      <a:pt x="250" y="206"/>
                    </a:lnTo>
                    <a:lnTo>
                      <a:pt x="247" y="205"/>
                    </a:lnTo>
                    <a:lnTo>
                      <a:pt x="244" y="202"/>
                    </a:lnTo>
                    <a:lnTo>
                      <a:pt x="240" y="198"/>
                    </a:lnTo>
                    <a:lnTo>
                      <a:pt x="234" y="195"/>
                    </a:lnTo>
                    <a:lnTo>
                      <a:pt x="228" y="192"/>
                    </a:lnTo>
                    <a:lnTo>
                      <a:pt x="224" y="189"/>
                    </a:lnTo>
                    <a:lnTo>
                      <a:pt x="223" y="187"/>
                    </a:lnTo>
                    <a:lnTo>
                      <a:pt x="222" y="185"/>
                    </a:lnTo>
                    <a:lnTo>
                      <a:pt x="222" y="183"/>
                    </a:lnTo>
                    <a:lnTo>
                      <a:pt x="223" y="181"/>
                    </a:lnTo>
                    <a:lnTo>
                      <a:pt x="224" y="179"/>
                    </a:lnTo>
                    <a:lnTo>
                      <a:pt x="225" y="178"/>
                    </a:lnTo>
                    <a:lnTo>
                      <a:pt x="232" y="173"/>
                    </a:lnTo>
                    <a:lnTo>
                      <a:pt x="239" y="172"/>
                    </a:lnTo>
                    <a:lnTo>
                      <a:pt x="241" y="172"/>
                    </a:lnTo>
                    <a:lnTo>
                      <a:pt x="242" y="171"/>
                    </a:lnTo>
                    <a:lnTo>
                      <a:pt x="244" y="170"/>
                    </a:lnTo>
                    <a:lnTo>
                      <a:pt x="247" y="166"/>
                    </a:lnTo>
                    <a:lnTo>
                      <a:pt x="248" y="164"/>
                    </a:lnTo>
                    <a:lnTo>
                      <a:pt x="249" y="157"/>
                    </a:lnTo>
                    <a:lnTo>
                      <a:pt x="249" y="150"/>
                    </a:lnTo>
                    <a:lnTo>
                      <a:pt x="252" y="142"/>
                    </a:lnTo>
                    <a:lnTo>
                      <a:pt x="254" y="137"/>
                    </a:lnTo>
                    <a:lnTo>
                      <a:pt x="255" y="134"/>
                    </a:lnTo>
                    <a:lnTo>
                      <a:pt x="254" y="130"/>
                    </a:lnTo>
                    <a:lnTo>
                      <a:pt x="255" y="128"/>
                    </a:lnTo>
                    <a:lnTo>
                      <a:pt x="257" y="127"/>
                    </a:lnTo>
                    <a:lnTo>
                      <a:pt x="258" y="126"/>
                    </a:lnTo>
                    <a:lnTo>
                      <a:pt x="255" y="121"/>
                    </a:lnTo>
                    <a:lnTo>
                      <a:pt x="252" y="115"/>
                    </a:lnTo>
                    <a:lnTo>
                      <a:pt x="252" y="112"/>
                    </a:lnTo>
                    <a:lnTo>
                      <a:pt x="252" y="110"/>
                    </a:lnTo>
                    <a:lnTo>
                      <a:pt x="253" y="109"/>
                    </a:lnTo>
                    <a:lnTo>
                      <a:pt x="251" y="108"/>
                    </a:lnTo>
                    <a:lnTo>
                      <a:pt x="250" y="106"/>
                    </a:lnTo>
                    <a:lnTo>
                      <a:pt x="248" y="99"/>
                    </a:lnTo>
                    <a:lnTo>
                      <a:pt x="248" y="98"/>
                    </a:lnTo>
                    <a:lnTo>
                      <a:pt x="250" y="99"/>
                    </a:lnTo>
                    <a:lnTo>
                      <a:pt x="252" y="104"/>
                    </a:lnTo>
                    <a:lnTo>
                      <a:pt x="252" y="101"/>
                    </a:lnTo>
                    <a:lnTo>
                      <a:pt x="254" y="99"/>
                    </a:lnTo>
                    <a:lnTo>
                      <a:pt x="256" y="99"/>
                    </a:lnTo>
                    <a:lnTo>
                      <a:pt x="258" y="99"/>
                    </a:lnTo>
                    <a:lnTo>
                      <a:pt x="254" y="93"/>
                    </a:lnTo>
                    <a:lnTo>
                      <a:pt x="252" y="93"/>
                    </a:lnTo>
                    <a:lnTo>
                      <a:pt x="250" y="94"/>
                    </a:lnTo>
                    <a:lnTo>
                      <a:pt x="248" y="95"/>
                    </a:lnTo>
                    <a:lnTo>
                      <a:pt x="246" y="94"/>
                    </a:lnTo>
                    <a:lnTo>
                      <a:pt x="244" y="93"/>
                    </a:lnTo>
                    <a:lnTo>
                      <a:pt x="243" y="91"/>
                    </a:lnTo>
                    <a:lnTo>
                      <a:pt x="242" y="87"/>
                    </a:lnTo>
                    <a:lnTo>
                      <a:pt x="241" y="85"/>
                    </a:lnTo>
                    <a:lnTo>
                      <a:pt x="235" y="76"/>
                    </a:lnTo>
                    <a:lnTo>
                      <a:pt x="237" y="76"/>
                    </a:lnTo>
                    <a:lnTo>
                      <a:pt x="242" y="80"/>
                    </a:lnTo>
                    <a:lnTo>
                      <a:pt x="243" y="79"/>
                    </a:lnTo>
                    <a:lnTo>
                      <a:pt x="244" y="77"/>
                    </a:lnTo>
                    <a:lnTo>
                      <a:pt x="243" y="75"/>
                    </a:lnTo>
                    <a:lnTo>
                      <a:pt x="242" y="73"/>
                    </a:lnTo>
                    <a:lnTo>
                      <a:pt x="241" y="72"/>
                    </a:lnTo>
                    <a:lnTo>
                      <a:pt x="241" y="70"/>
                    </a:lnTo>
                    <a:lnTo>
                      <a:pt x="242" y="68"/>
                    </a:lnTo>
                    <a:lnTo>
                      <a:pt x="242" y="67"/>
                    </a:lnTo>
                    <a:lnTo>
                      <a:pt x="239" y="64"/>
                    </a:lnTo>
                    <a:lnTo>
                      <a:pt x="238" y="64"/>
                    </a:lnTo>
                    <a:lnTo>
                      <a:pt x="238" y="65"/>
                    </a:lnTo>
                    <a:lnTo>
                      <a:pt x="238" y="67"/>
                    </a:lnTo>
                    <a:lnTo>
                      <a:pt x="238" y="67"/>
                    </a:lnTo>
                    <a:lnTo>
                      <a:pt x="231" y="62"/>
                    </a:lnTo>
                    <a:lnTo>
                      <a:pt x="228" y="58"/>
                    </a:lnTo>
                    <a:lnTo>
                      <a:pt x="227" y="54"/>
                    </a:lnTo>
                    <a:lnTo>
                      <a:pt x="227" y="56"/>
                    </a:lnTo>
                    <a:lnTo>
                      <a:pt x="227" y="58"/>
                    </a:lnTo>
                    <a:lnTo>
                      <a:pt x="230" y="63"/>
                    </a:lnTo>
                    <a:lnTo>
                      <a:pt x="234" y="69"/>
                    </a:lnTo>
                    <a:lnTo>
                      <a:pt x="235" y="70"/>
                    </a:lnTo>
                    <a:lnTo>
                      <a:pt x="234" y="72"/>
                    </a:lnTo>
                    <a:lnTo>
                      <a:pt x="233" y="73"/>
                    </a:lnTo>
                    <a:lnTo>
                      <a:pt x="232" y="71"/>
                    </a:lnTo>
                    <a:lnTo>
                      <a:pt x="230" y="66"/>
                    </a:lnTo>
                    <a:lnTo>
                      <a:pt x="228" y="64"/>
                    </a:lnTo>
                    <a:lnTo>
                      <a:pt x="212" y="41"/>
                    </a:lnTo>
                    <a:lnTo>
                      <a:pt x="214" y="38"/>
                    </a:lnTo>
                    <a:lnTo>
                      <a:pt x="217" y="35"/>
                    </a:lnTo>
                    <a:lnTo>
                      <a:pt x="218" y="34"/>
                    </a:lnTo>
                    <a:lnTo>
                      <a:pt x="218" y="32"/>
                    </a:lnTo>
                    <a:lnTo>
                      <a:pt x="217" y="32"/>
                    </a:lnTo>
                    <a:lnTo>
                      <a:pt x="216" y="33"/>
                    </a:lnTo>
                    <a:lnTo>
                      <a:pt x="215" y="34"/>
                    </a:lnTo>
                    <a:lnTo>
                      <a:pt x="213" y="35"/>
                    </a:lnTo>
                    <a:lnTo>
                      <a:pt x="211" y="38"/>
                    </a:lnTo>
                    <a:lnTo>
                      <a:pt x="211" y="39"/>
                    </a:lnTo>
                    <a:lnTo>
                      <a:pt x="209" y="37"/>
                    </a:lnTo>
                    <a:lnTo>
                      <a:pt x="208" y="36"/>
                    </a:lnTo>
                    <a:lnTo>
                      <a:pt x="208" y="34"/>
                    </a:lnTo>
                    <a:lnTo>
                      <a:pt x="208" y="33"/>
                    </a:lnTo>
                    <a:lnTo>
                      <a:pt x="207" y="33"/>
                    </a:lnTo>
                    <a:lnTo>
                      <a:pt x="204" y="30"/>
                    </a:lnTo>
                    <a:lnTo>
                      <a:pt x="203" y="28"/>
                    </a:lnTo>
                    <a:lnTo>
                      <a:pt x="205" y="25"/>
                    </a:lnTo>
                    <a:lnTo>
                      <a:pt x="205" y="21"/>
                    </a:lnTo>
                    <a:lnTo>
                      <a:pt x="203" y="17"/>
                    </a:lnTo>
                    <a:lnTo>
                      <a:pt x="200" y="13"/>
                    </a:lnTo>
                    <a:lnTo>
                      <a:pt x="195" y="7"/>
                    </a:lnTo>
                    <a:lnTo>
                      <a:pt x="191" y="0"/>
                    </a:lnTo>
                    <a:lnTo>
                      <a:pt x="196" y="0"/>
                    </a:lnTo>
                    <a:lnTo>
                      <a:pt x="200" y="0"/>
                    </a:lnTo>
                    <a:lnTo>
                      <a:pt x="198" y="3"/>
                    </a:lnTo>
                    <a:lnTo>
                      <a:pt x="199" y="6"/>
                    </a:lnTo>
                    <a:lnTo>
                      <a:pt x="201" y="8"/>
                    </a:lnTo>
                    <a:lnTo>
                      <a:pt x="205" y="13"/>
                    </a:lnTo>
                    <a:lnTo>
                      <a:pt x="205" y="15"/>
                    </a:lnTo>
                    <a:lnTo>
                      <a:pt x="207" y="17"/>
                    </a:lnTo>
                    <a:lnTo>
                      <a:pt x="208" y="18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81" name="Freeform 931">
                <a:extLst>
                  <a:ext uri="{FF2B5EF4-FFF2-40B4-BE49-F238E27FC236}">
                    <a16:creationId xmlns:a16="http://schemas.microsoft.com/office/drawing/2014/main" id="{5457E62E-EF19-6546-A418-DF9D26931F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04703" y="11889529"/>
                <a:ext cx="27463" cy="32958"/>
              </a:xfrm>
              <a:custGeom>
                <a:avLst/>
                <a:gdLst>
                  <a:gd name="T0" fmla="*/ 19 w 24"/>
                  <a:gd name="T1" fmla="*/ 8 h 27"/>
                  <a:gd name="T2" fmla="*/ 19 w 24"/>
                  <a:gd name="T3" fmla="*/ 10 h 27"/>
                  <a:gd name="T4" fmla="*/ 16 w 24"/>
                  <a:gd name="T5" fmla="*/ 9 h 27"/>
                  <a:gd name="T6" fmla="*/ 16 w 24"/>
                  <a:gd name="T7" fmla="*/ 11 h 27"/>
                  <a:gd name="T8" fmla="*/ 19 w 24"/>
                  <a:gd name="T9" fmla="*/ 12 h 27"/>
                  <a:gd name="T10" fmla="*/ 20 w 24"/>
                  <a:gd name="T11" fmla="*/ 13 h 27"/>
                  <a:gd name="T12" fmla="*/ 22 w 24"/>
                  <a:gd name="T13" fmla="*/ 13 h 27"/>
                  <a:gd name="T14" fmla="*/ 23 w 24"/>
                  <a:gd name="T15" fmla="*/ 15 h 27"/>
                  <a:gd name="T16" fmla="*/ 22 w 24"/>
                  <a:gd name="T17" fmla="*/ 17 h 27"/>
                  <a:gd name="T18" fmla="*/ 20 w 24"/>
                  <a:gd name="T19" fmla="*/ 19 h 27"/>
                  <a:gd name="T20" fmla="*/ 16 w 24"/>
                  <a:gd name="T21" fmla="*/ 19 h 27"/>
                  <a:gd name="T22" fmla="*/ 12 w 24"/>
                  <a:gd name="T23" fmla="*/ 22 h 27"/>
                  <a:gd name="T24" fmla="*/ 10 w 24"/>
                  <a:gd name="T25" fmla="*/ 22 h 27"/>
                  <a:gd name="T26" fmla="*/ 9 w 24"/>
                  <a:gd name="T27" fmla="*/ 22 h 27"/>
                  <a:gd name="T28" fmla="*/ 5 w 24"/>
                  <a:gd name="T29" fmla="*/ 25 h 27"/>
                  <a:gd name="T30" fmla="*/ 1 w 24"/>
                  <a:gd name="T31" fmla="*/ 26 h 27"/>
                  <a:gd name="T32" fmla="*/ 0 w 24"/>
                  <a:gd name="T33" fmla="*/ 26 h 27"/>
                  <a:gd name="T34" fmla="*/ 1 w 24"/>
                  <a:gd name="T35" fmla="*/ 23 h 27"/>
                  <a:gd name="T36" fmla="*/ 4 w 24"/>
                  <a:gd name="T37" fmla="*/ 21 h 27"/>
                  <a:gd name="T38" fmla="*/ 4 w 24"/>
                  <a:gd name="T39" fmla="*/ 18 h 27"/>
                  <a:gd name="T40" fmla="*/ 5 w 24"/>
                  <a:gd name="T41" fmla="*/ 16 h 27"/>
                  <a:gd name="T42" fmla="*/ 7 w 24"/>
                  <a:gd name="T43" fmla="*/ 15 h 27"/>
                  <a:gd name="T44" fmla="*/ 7 w 24"/>
                  <a:gd name="T45" fmla="*/ 12 h 27"/>
                  <a:gd name="T46" fmla="*/ 9 w 24"/>
                  <a:gd name="T47" fmla="*/ 10 h 27"/>
                  <a:gd name="T48" fmla="*/ 8 w 24"/>
                  <a:gd name="T49" fmla="*/ 5 h 27"/>
                  <a:gd name="T50" fmla="*/ 8 w 24"/>
                  <a:gd name="T51" fmla="*/ 0 h 27"/>
                  <a:gd name="T52" fmla="*/ 14 w 24"/>
                  <a:gd name="T53" fmla="*/ 0 h 27"/>
                  <a:gd name="T54" fmla="*/ 19 w 24"/>
                  <a:gd name="T55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4" h="27">
                    <a:moveTo>
                      <a:pt x="19" y="8"/>
                    </a:moveTo>
                    <a:lnTo>
                      <a:pt x="19" y="10"/>
                    </a:lnTo>
                    <a:lnTo>
                      <a:pt x="16" y="9"/>
                    </a:lnTo>
                    <a:lnTo>
                      <a:pt x="16" y="11"/>
                    </a:lnTo>
                    <a:lnTo>
                      <a:pt x="19" y="12"/>
                    </a:lnTo>
                    <a:lnTo>
                      <a:pt x="20" y="13"/>
                    </a:lnTo>
                    <a:lnTo>
                      <a:pt x="22" y="13"/>
                    </a:lnTo>
                    <a:lnTo>
                      <a:pt x="23" y="15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16" y="19"/>
                    </a:lnTo>
                    <a:lnTo>
                      <a:pt x="12" y="22"/>
                    </a:lnTo>
                    <a:lnTo>
                      <a:pt x="10" y="22"/>
                    </a:lnTo>
                    <a:lnTo>
                      <a:pt x="9" y="22"/>
                    </a:lnTo>
                    <a:lnTo>
                      <a:pt x="5" y="25"/>
                    </a:lnTo>
                    <a:lnTo>
                      <a:pt x="1" y="26"/>
                    </a:lnTo>
                    <a:lnTo>
                      <a:pt x="0" y="26"/>
                    </a:lnTo>
                    <a:lnTo>
                      <a:pt x="1" y="23"/>
                    </a:lnTo>
                    <a:lnTo>
                      <a:pt x="4" y="21"/>
                    </a:lnTo>
                    <a:lnTo>
                      <a:pt x="4" y="18"/>
                    </a:lnTo>
                    <a:lnTo>
                      <a:pt x="5" y="16"/>
                    </a:lnTo>
                    <a:lnTo>
                      <a:pt x="7" y="15"/>
                    </a:lnTo>
                    <a:lnTo>
                      <a:pt x="7" y="12"/>
                    </a:lnTo>
                    <a:lnTo>
                      <a:pt x="9" y="10"/>
                    </a:lnTo>
                    <a:lnTo>
                      <a:pt x="8" y="5"/>
                    </a:lnTo>
                    <a:lnTo>
                      <a:pt x="8" y="0"/>
                    </a:lnTo>
                    <a:lnTo>
                      <a:pt x="14" y="0"/>
                    </a:lnTo>
                    <a:lnTo>
                      <a:pt x="19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82" name="Freeform 932">
                <a:extLst>
                  <a:ext uri="{FF2B5EF4-FFF2-40B4-BE49-F238E27FC236}">
                    <a16:creationId xmlns:a16="http://schemas.microsoft.com/office/drawing/2014/main" id="{274097D3-04FC-605E-F448-7A1B287849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1745" y="11829108"/>
                <a:ext cx="10986" cy="5491"/>
              </a:xfrm>
              <a:custGeom>
                <a:avLst/>
                <a:gdLst>
                  <a:gd name="T0" fmla="*/ 7 w 8"/>
                  <a:gd name="T1" fmla="*/ 2 h 6"/>
                  <a:gd name="T2" fmla="*/ 7 w 8"/>
                  <a:gd name="T3" fmla="*/ 4 h 6"/>
                  <a:gd name="T4" fmla="*/ 6 w 8"/>
                  <a:gd name="T5" fmla="*/ 5 h 6"/>
                  <a:gd name="T6" fmla="*/ 5 w 8"/>
                  <a:gd name="T7" fmla="*/ 5 h 6"/>
                  <a:gd name="T8" fmla="*/ 4 w 8"/>
                  <a:gd name="T9" fmla="*/ 5 h 6"/>
                  <a:gd name="T10" fmla="*/ 2 w 8"/>
                  <a:gd name="T11" fmla="*/ 4 h 6"/>
                  <a:gd name="T12" fmla="*/ 1 w 8"/>
                  <a:gd name="T13" fmla="*/ 4 h 6"/>
                  <a:gd name="T14" fmla="*/ 0 w 8"/>
                  <a:gd name="T15" fmla="*/ 4 h 6"/>
                  <a:gd name="T16" fmla="*/ 1 w 8"/>
                  <a:gd name="T17" fmla="*/ 2 h 6"/>
                  <a:gd name="T18" fmla="*/ 5 w 8"/>
                  <a:gd name="T19" fmla="*/ 0 h 6"/>
                  <a:gd name="T20" fmla="*/ 6 w 8"/>
                  <a:gd name="T21" fmla="*/ 1 h 6"/>
                  <a:gd name="T22" fmla="*/ 7 w 8"/>
                  <a:gd name="T23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6">
                    <a:moveTo>
                      <a:pt x="7" y="2"/>
                    </a:moveTo>
                    <a:lnTo>
                      <a:pt x="7" y="4"/>
                    </a:lnTo>
                    <a:lnTo>
                      <a:pt x="6" y="5"/>
                    </a:lnTo>
                    <a:lnTo>
                      <a:pt x="5" y="5"/>
                    </a:lnTo>
                    <a:lnTo>
                      <a:pt x="4" y="5"/>
                    </a:lnTo>
                    <a:lnTo>
                      <a:pt x="2" y="4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1" y="2"/>
                    </a:lnTo>
                    <a:lnTo>
                      <a:pt x="5" y="0"/>
                    </a:lnTo>
                    <a:lnTo>
                      <a:pt x="6" y="1"/>
                    </a:lnTo>
                    <a:lnTo>
                      <a:pt x="7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83" name="Freeform 933">
                <a:extLst>
                  <a:ext uri="{FF2B5EF4-FFF2-40B4-BE49-F238E27FC236}">
                    <a16:creationId xmlns:a16="http://schemas.microsoft.com/office/drawing/2014/main" id="{5BEC7E0D-8EC2-A280-CE2B-3CC64CB156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82731" y="11807136"/>
                <a:ext cx="5491" cy="5491"/>
              </a:xfrm>
              <a:custGeom>
                <a:avLst/>
                <a:gdLst>
                  <a:gd name="T0" fmla="*/ 3 w 6"/>
                  <a:gd name="T1" fmla="*/ 0 h 6"/>
                  <a:gd name="T2" fmla="*/ 5 w 6"/>
                  <a:gd name="T3" fmla="*/ 5 h 6"/>
                  <a:gd name="T4" fmla="*/ 1 w 6"/>
                  <a:gd name="T5" fmla="*/ 5 h 6"/>
                  <a:gd name="T6" fmla="*/ 0 w 6"/>
                  <a:gd name="T7" fmla="*/ 3 h 6"/>
                  <a:gd name="T8" fmla="*/ 3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lnTo>
                      <a:pt x="5" y="5"/>
                    </a:lnTo>
                    <a:lnTo>
                      <a:pt x="1" y="5"/>
                    </a:lnTo>
                    <a:lnTo>
                      <a:pt x="0" y="3"/>
                    </a:lnTo>
                    <a:lnTo>
                      <a:pt x="3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84" name="Freeform 934">
                <a:extLst>
                  <a:ext uri="{FF2B5EF4-FFF2-40B4-BE49-F238E27FC236}">
                    <a16:creationId xmlns:a16="http://schemas.microsoft.com/office/drawing/2014/main" id="{3CD4C68F-1105-32B3-B462-B1CE9DE69A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46392" y="11576433"/>
                <a:ext cx="5491" cy="10986"/>
              </a:xfrm>
              <a:custGeom>
                <a:avLst/>
                <a:gdLst>
                  <a:gd name="T0" fmla="*/ 4 w 6"/>
                  <a:gd name="T1" fmla="*/ 6 h 10"/>
                  <a:gd name="T2" fmla="*/ 0 w 6"/>
                  <a:gd name="T3" fmla="*/ 9 h 10"/>
                  <a:gd name="T4" fmla="*/ 0 w 6"/>
                  <a:gd name="T5" fmla="*/ 7 h 10"/>
                  <a:gd name="T6" fmla="*/ 1 w 6"/>
                  <a:gd name="T7" fmla="*/ 3 h 10"/>
                  <a:gd name="T8" fmla="*/ 3 w 6"/>
                  <a:gd name="T9" fmla="*/ 1 h 10"/>
                  <a:gd name="T10" fmla="*/ 4 w 6"/>
                  <a:gd name="T11" fmla="*/ 1 h 10"/>
                  <a:gd name="T12" fmla="*/ 5 w 6"/>
                  <a:gd name="T13" fmla="*/ 0 h 10"/>
                  <a:gd name="T14" fmla="*/ 5 w 6"/>
                  <a:gd name="T15" fmla="*/ 3 h 10"/>
                  <a:gd name="T16" fmla="*/ 4 w 6"/>
                  <a:gd name="T17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10">
                    <a:moveTo>
                      <a:pt x="4" y="6"/>
                    </a:moveTo>
                    <a:lnTo>
                      <a:pt x="0" y="9"/>
                    </a:lnTo>
                    <a:lnTo>
                      <a:pt x="0" y="7"/>
                    </a:lnTo>
                    <a:lnTo>
                      <a:pt x="1" y="3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5" y="0"/>
                    </a:lnTo>
                    <a:lnTo>
                      <a:pt x="5" y="3"/>
                    </a:lnTo>
                    <a:lnTo>
                      <a:pt x="4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85" name="Freeform 936">
                <a:extLst>
                  <a:ext uri="{FF2B5EF4-FFF2-40B4-BE49-F238E27FC236}">
                    <a16:creationId xmlns:a16="http://schemas.microsoft.com/office/drawing/2014/main" id="{35C4F42D-0B0D-BF46-FF85-A9C177FEF6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01321" y="11351221"/>
                <a:ext cx="10986" cy="10986"/>
              </a:xfrm>
              <a:custGeom>
                <a:avLst/>
                <a:gdLst>
                  <a:gd name="T0" fmla="*/ 7 w 8"/>
                  <a:gd name="T1" fmla="*/ 8 h 11"/>
                  <a:gd name="T2" fmla="*/ 7 w 8"/>
                  <a:gd name="T3" fmla="*/ 10 h 11"/>
                  <a:gd name="T4" fmla="*/ 4 w 8"/>
                  <a:gd name="T5" fmla="*/ 9 h 11"/>
                  <a:gd name="T6" fmla="*/ 4 w 8"/>
                  <a:gd name="T7" fmla="*/ 8 h 11"/>
                  <a:gd name="T8" fmla="*/ 1 w 8"/>
                  <a:gd name="T9" fmla="*/ 6 h 11"/>
                  <a:gd name="T10" fmla="*/ 1 w 8"/>
                  <a:gd name="T11" fmla="*/ 6 h 11"/>
                  <a:gd name="T12" fmla="*/ 0 w 8"/>
                  <a:gd name="T13" fmla="*/ 3 h 11"/>
                  <a:gd name="T14" fmla="*/ 2 w 8"/>
                  <a:gd name="T15" fmla="*/ 2 h 11"/>
                  <a:gd name="T16" fmla="*/ 2 w 8"/>
                  <a:gd name="T17" fmla="*/ 1 h 11"/>
                  <a:gd name="T18" fmla="*/ 3 w 8"/>
                  <a:gd name="T19" fmla="*/ 0 h 11"/>
                  <a:gd name="T20" fmla="*/ 4 w 8"/>
                  <a:gd name="T21" fmla="*/ 2 h 11"/>
                  <a:gd name="T22" fmla="*/ 6 w 8"/>
                  <a:gd name="T23" fmla="*/ 4 h 11"/>
                  <a:gd name="T24" fmla="*/ 7 w 8"/>
                  <a:gd name="T25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1">
                    <a:moveTo>
                      <a:pt x="7" y="8"/>
                    </a:moveTo>
                    <a:lnTo>
                      <a:pt x="7" y="10"/>
                    </a:lnTo>
                    <a:lnTo>
                      <a:pt x="4" y="9"/>
                    </a:lnTo>
                    <a:lnTo>
                      <a:pt x="4" y="8"/>
                    </a:lnTo>
                    <a:lnTo>
                      <a:pt x="1" y="6"/>
                    </a:lnTo>
                    <a:lnTo>
                      <a:pt x="1" y="6"/>
                    </a:lnTo>
                    <a:lnTo>
                      <a:pt x="0" y="3"/>
                    </a:lnTo>
                    <a:lnTo>
                      <a:pt x="2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4" y="2"/>
                    </a:lnTo>
                    <a:lnTo>
                      <a:pt x="6" y="4"/>
                    </a:lnTo>
                    <a:lnTo>
                      <a:pt x="7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86" name="Freeform 938">
                <a:extLst>
                  <a:ext uri="{FF2B5EF4-FFF2-40B4-BE49-F238E27FC236}">
                    <a16:creationId xmlns:a16="http://schemas.microsoft.com/office/drawing/2014/main" id="{41E1FAEF-4484-754E-7CA5-DF8821690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99494" y="9945030"/>
                <a:ext cx="576760" cy="390000"/>
              </a:xfrm>
              <a:custGeom>
                <a:avLst/>
                <a:gdLst>
                  <a:gd name="T0" fmla="*/ 199 w 461"/>
                  <a:gd name="T1" fmla="*/ 20 h 314"/>
                  <a:gd name="T2" fmla="*/ 184 w 461"/>
                  <a:gd name="T3" fmla="*/ 25 h 314"/>
                  <a:gd name="T4" fmla="*/ 183 w 461"/>
                  <a:gd name="T5" fmla="*/ 17 h 314"/>
                  <a:gd name="T6" fmla="*/ 283 w 461"/>
                  <a:gd name="T7" fmla="*/ 39 h 314"/>
                  <a:gd name="T8" fmla="*/ 368 w 461"/>
                  <a:gd name="T9" fmla="*/ 102 h 314"/>
                  <a:gd name="T10" fmla="*/ 348 w 461"/>
                  <a:gd name="T11" fmla="*/ 67 h 314"/>
                  <a:gd name="T12" fmla="*/ 304 w 461"/>
                  <a:gd name="T13" fmla="*/ 43 h 314"/>
                  <a:gd name="T14" fmla="*/ 333 w 461"/>
                  <a:gd name="T15" fmla="*/ 54 h 314"/>
                  <a:gd name="T16" fmla="*/ 370 w 461"/>
                  <a:gd name="T17" fmla="*/ 100 h 314"/>
                  <a:gd name="T18" fmla="*/ 124 w 461"/>
                  <a:gd name="T19" fmla="*/ 85 h 314"/>
                  <a:gd name="T20" fmla="*/ 168 w 461"/>
                  <a:gd name="T21" fmla="*/ 128 h 314"/>
                  <a:gd name="T22" fmla="*/ 212 w 461"/>
                  <a:gd name="T23" fmla="*/ 152 h 314"/>
                  <a:gd name="T24" fmla="*/ 195 w 461"/>
                  <a:gd name="T25" fmla="*/ 185 h 314"/>
                  <a:gd name="T26" fmla="*/ 225 w 461"/>
                  <a:gd name="T27" fmla="*/ 219 h 314"/>
                  <a:gd name="T28" fmla="*/ 254 w 461"/>
                  <a:gd name="T29" fmla="*/ 241 h 314"/>
                  <a:gd name="T30" fmla="*/ 271 w 461"/>
                  <a:gd name="T31" fmla="*/ 256 h 314"/>
                  <a:gd name="T32" fmla="*/ 304 w 461"/>
                  <a:gd name="T33" fmla="*/ 270 h 314"/>
                  <a:gd name="T34" fmla="*/ 282 w 461"/>
                  <a:gd name="T35" fmla="*/ 282 h 314"/>
                  <a:gd name="T36" fmla="*/ 237 w 461"/>
                  <a:gd name="T37" fmla="*/ 267 h 314"/>
                  <a:gd name="T38" fmla="*/ 203 w 461"/>
                  <a:gd name="T39" fmla="*/ 260 h 314"/>
                  <a:gd name="T40" fmla="*/ 176 w 461"/>
                  <a:gd name="T41" fmla="*/ 230 h 314"/>
                  <a:gd name="T42" fmla="*/ 148 w 461"/>
                  <a:gd name="T43" fmla="*/ 199 h 314"/>
                  <a:gd name="T44" fmla="*/ 113 w 461"/>
                  <a:gd name="T45" fmla="*/ 188 h 314"/>
                  <a:gd name="T46" fmla="*/ 90 w 461"/>
                  <a:gd name="T47" fmla="*/ 190 h 314"/>
                  <a:gd name="T48" fmla="*/ 82 w 461"/>
                  <a:gd name="T49" fmla="*/ 201 h 314"/>
                  <a:gd name="T50" fmla="*/ 50 w 461"/>
                  <a:gd name="T51" fmla="*/ 211 h 314"/>
                  <a:gd name="T52" fmla="*/ 59 w 461"/>
                  <a:gd name="T53" fmla="*/ 212 h 314"/>
                  <a:gd name="T54" fmla="*/ 61 w 461"/>
                  <a:gd name="T55" fmla="*/ 238 h 314"/>
                  <a:gd name="T56" fmla="*/ 13 w 461"/>
                  <a:gd name="T57" fmla="*/ 237 h 314"/>
                  <a:gd name="T58" fmla="*/ 3 w 461"/>
                  <a:gd name="T59" fmla="*/ 185 h 314"/>
                  <a:gd name="T60" fmla="*/ 3 w 461"/>
                  <a:gd name="T61" fmla="*/ 130 h 314"/>
                  <a:gd name="T62" fmla="*/ 3 w 461"/>
                  <a:gd name="T63" fmla="*/ 56 h 314"/>
                  <a:gd name="T64" fmla="*/ 33 w 461"/>
                  <a:gd name="T65" fmla="*/ 48 h 314"/>
                  <a:gd name="T66" fmla="*/ 96 w 461"/>
                  <a:gd name="T67" fmla="*/ 73 h 314"/>
                  <a:gd name="T68" fmla="*/ 341 w 461"/>
                  <a:gd name="T69" fmla="*/ 49 h 314"/>
                  <a:gd name="T70" fmla="*/ 359 w 461"/>
                  <a:gd name="T71" fmla="*/ 53 h 314"/>
                  <a:gd name="T72" fmla="*/ 351 w 461"/>
                  <a:gd name="T73" fmla="*/ 90 h 314"/>
                  <a:gd name="T74" fmla="*/ 341 w 461"/>
                  <a:gd name="T75" fmla="*/ 117 h 314"/>
                  <a:gd name="T76" fmla="*/ 315 w 461"/>
                  <a:gd name="T77" fmla="*/ 138 h 314"/>
                  <a:gd name="T78" fmla="*/ 271 w 461"/>
                  <a:gd name="T79" fmla="*/ 149 h 314"/>
                  <a:gd name="T80" fmla="*/ 230 w 461"/>
                  <a:gd name="T81" fmla="*/ 133 h 314"/>
                  <a:gd name="T82" fmla="*/ 258 w 461"/>
                  <a:gd name="T83" fmla="*/ 128 h 314"/>
                  <a:gd name="T84" fmla="*/ 280 w 461"/>
                  <a:gd name="T85" fmla="*/ 116 h 314"/>
                  <a:gd name="T86" fmla="*/ 307 w 461"/>
                  <a:gd name="T87" fmla="*/ 123 h 314"/>
                  <a:gd name="T88" fmla="*/ 325 w 461"/>
                  <a:gd name="T89" fmla="*/ 89 h 314"/>
                  <a:gd name="T90" fmla="*/ 155 w 461"/>
                  <a:gd name="T91" fmla="*/ 96 h 314"/>
                  <a:gd name="T92" fmla="*/ 419 w 461"/>
                  <a:gd name="T93" fmla="*/ 110 h 314"/>
                  <a:gd name="T94" fmla="*/ 193 w 461"/>
                  <a:gd name="T95" fmla="*/ 117 h 314"/>
                  <a:gd name="T96" fmla="*/ 443 w 461"/>
                  <a:gd name="T97" fmla="*/ 164 h 314"/>
                  <a:gd name="T98" fmla="*/ 422 w 461"/>
                  <a:gd name="T99" fmla="*/ 135 h 314"/>
                  <a:gd name="T100" fmla="*/ 440 w 461"/>
                  <a:gd name="T101" fmla="*/ 138 h 314"/>
                  <a:gd name="T102" fmla="*/ 217 w 461"/>
                  <a:gd name="T103" fmla="*/ 135 h 314"/>
                  <a:gd name="T104" fmla="*/ 82 w 461"/>
                  <a:gd name="T105" fmla="*/ 216 h 314"/>
                  <a:gd name="T106" fmla="*/ 311 w 461"/>
                  <a:gd name="T107" fmla="*/ 219 h 314"/>
                  <a:gd name="T108" fmla="*/ 72 w 461"/>
                  <a:gd name="T109" fmla="*/ 216 h 314"/>
                  <a:gd name="T110" fmla="*/ 369 w 461"/>
                  <a:gd name="T111" fmla="*/ 236 h 314"/>
                  <a:gd name="T112" fmla="*/ 358 w 461"/>
                  <a:gd name="T113" fmla="*/ 231 h 314"/>
                  <a:gd name="T114" fmla="*/ 299 w 461"/>
                  <a:gd name="T115" fmla="*/ 245 h 314"/>
                  <a:gd name="T116" fmla="*/ 291 w 461"/>
                  <a:gd name="T117" fmla="*/ 251 h 314"/>
                  <a:gd name="T118" fmla="*/ 318 w 461"/>
                  <a:gd name="T119" fmla="*/ 261 h 314"/>
                  <a:gd name="T120" fmla="*/ 310 w 461"/>
                  <a:gd name="T121" fmla="*/ 262 h 314"/>
                  <a:gd name="T122" fmla="*/ 402 w 461"/>
                  <a:gd name="T123" fmla="*/ 306 h 314"/>
                  <a:gd name="T124" fmla="*/ 385 w 461"/>
                  <a:gd name="T125" fmla="*/ 311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61" h="314">
                    <a:moveTo>
                      <a:pt x="271" y="6"/>
                    </a:moveTo>
                    <a:lnTo>
                      <a:pt x="271" y="7"/>
                    </a:lnTo>
                    <a:lnTo>
                      <a:pt x="269" y="6"/>
                    </a:lnTo>
                    <a:lnTo>
                      <a:pt x="268" y="6"/>
                    </a:lnTo>
                    <a:lnTo>
                      <a:pt x="265" y="3"/>
                    </a:lnTo>
                    <a:lnTo>
                      <a:pt x="265" y="1"/>
                    </a:lnTo>
                    <a:lnTo>
                      <a:pt x="265" y="0"/>
                    </a:lnTo>
                    <a:lnTo>
                      <a:pt x="267" y="0"/>
                    </a:lnTo>
                    <a:lnTo>
                      <a:pt x="270" y="2"/>
                    </a:lnTo>
                    <a:lnTo>
                      <a:pt x="271" y="6"/>
                    </a:lnTo>
                    <a:close/>
                    <a:moveTo>
                      <a:pt x="189" y="18"/>
                    </a:moveTo>
                    <a:lnTo>
                      <a:pt x="199" y="20"/>
                    </a:lnTo>
                    <a:lnTo>
                      <a:pt x="200" y="20"/>
                    </a:lnTo>
                    <a:lnTo>
                      <a:pt x="200" y="19"/>
                    </a:lnTo>
                    <a:lnTo>
                      <a:pt x="200" y="19"/>
                    </a:lnTo>
                    <a:lnTo>
                      <a:pt x="200" y="20"/>
                    </a:lnTo>
                    <a:lnTo>
                      <a:pt x="200" y="21"/>
                    </a:lnTo>
                    <a:lnTo>
                      <a:pt x="198" y="21"/>
                    </a:lnTo>
                    <a:lnTo>
                      <a:pt x="197" y="21"/>
                    </a:lnTo>
                    <a:lnTo>
                      <a:pt x="196" y="21"/>
                    </a:lnTo>
                    <a:lnTo>
                      <a:pt x="193" y="25"/>
                    </a:lnTo>
                    <a:lnTo>
                      <a:pt x="191" y="24"/>
                    </a:lnTo>
                    <a:lnTo>
                      <a:pt x="189" y="25"/>
                    </a:lnTo>
                    <a:lnTo>
                      <a:pt x="184" y="25"/>
                    </a:lnTo>
                    <a:lnTo>
                      <a:pt x="179" y="23"/>
                    </a:lnTo>
                    <a:lnTo>
                      <a:pt x="178" y="25"/>
                    </a:lnTo>
                    <a:lnTo>
                      <a:pt x="176" y="25"/>
                    </a:lnTo>
                    <a:lnTo>
                      <a:pt x="174" y="25"/>
                    </a:lnTo>
                    <a:lnTo>
                      <a:pt x="173" y="25"/>
                    </a:lnTo>
                    <a:lnTo>
                      <a:pt x="173" y="24"/>
                    </a:lnTo>
                    <a:lnTo>
                      <a:pt x="173" y="23"/>
                    </a:lnTo>
                    <a:lnTo>
                      <a:pt x="174" y="22"/>
                    </a:lnTo>
                    <a:lnTo>
                      <a:pt x="174" y="20"/>
                    </a:lnTo>
                    <a:lnTo>
                      <a:pt x="176" y="18"/>
                    </a:lnTo>
                    <a:lnTo>
                      <a:pt x="179" y="18"/>
                    </a:lnTo>
                    <a:lnTo>
                      <a:pt x="183" y="17"/>
                    </a:lnTo>
                    <a:lnTo>
                      <a:pt x="189" y="18"/>
                    </a:lnTo>
                    <a:close/>
                    <a:moveTo>
                      <a:pt x="214" y="28"/>
                    </a:moveTo>
                    <a:lnTo>
                      <a:pt x="213" y="30"/>
                    </a:lnTo>
                    <a:lnTo>
                      <a:pt x="210" y="29"/>
                    </a:lnTo>
                    <a:lnTo>
                      <a:pt x="209" y="29"/>
                    </a:lnTo>
                    <a:lnTo>
                      <a:pt x="211" y="28"/>
                    </a:lnTo>
                    <a:lnTo>
                      <a:pt x="211" y="27"/>
                    </a:lnTo>
                    <a:lnTo>
                      <a:pt x="212" y="26"/>
                    </a:lnTo>
                    <a:lnTo>
                      <a:pt x="214" y="28"/>
                    </a:lnTo>
                    <a:close/>
                    <a:moveTo>
                      <a:pt x="291" y="39"/>
                    </a:moveTo>
                    <a:lnTo>
                      <a:pt x="285" y="39"/>
                    </a:lnTo>
                    <a:lnTo>
                      <a:pt x="283" y="39"/>
                    </a:lnTo>
                    <a:lnTo>
                      <a:pt x="281" y="37"/>
                    </a:lnTo>
                    <a:lnTo>
                      <a:pt x="279" y="34"/>
                    </a:lnTo>
                    <a:lnTo>
                      <a:pt x="277" y="34"/>
                    </a:lnTo>
                    <a:lnTo>
                      <a:pt x="277" y="33"/>
                    </a:lnTo>
                    <a:lnTo>
                      <a:pt x="281" y="31"/>
                    </a:lnTo>
                    <a:lnTo>
                      <a:pt x="285" y="31"/>
                    </a:lnTo>
                    <a:lnTo>
                      <a:pt x="291" y="33"/>
                    </a:lnTo>
                    <a:lnTo>
                      <a:pt x="292" y="34"/>
                    </a:lnTo>
                    <a:lnTo>
                      <a:pt x="292" y="36"/>
                    </a:lnTo>
                    <a:lnTo>
                      <a:pt x="291" y="38"/>
                    </a:lnTo>
                    <a:lnTo>
                      <a:pt x="291" y="39"/>
                    </a:lnTo>
                    <a:close/>
                    <a:moveTo>
                      <a:pt x="368" y="102"/>
                    </a:moveTo>
                    <a:lnTo>
                      <a:pt x="366" y="105"/>
                    </a:lnTo>
                    <a:lnTo>
                      <a:pt x="365" y="103"/>
                    </a:lnTo>
                    <a:lnTo>
                      <a:pt x="363" y="101"/>
                    </a:lnTo>
                    <a:lnTo>
                      <a:pt x="362" y="99"/>
                    </a:lnTo>
                    <a:lnTo>
                      <a:pt x="360" y="95"/>
                    </a:lnTo>
                    <a:lnTo>
                      <a:pt x="360" y="93"/>
                    </a:lnTo>
                    <a:lnTo>
                      <a:pt x="360" y="91"/>
                    </a:lnTo>
                    <a:lnTo>
                      <a:pt x="360" y="88"/>
                    </a:lnTo>
                    <a:lnTo>
                      <a:pt x="359" y="83"/>
                    </a:lnTo>
                    <a:lnTo>
                      <a:pt x="357" y="80"/>
                    </a:lnTo>
                    <a:lnTo>
                      <a:pt x="350" y="70"/>
                    </a:lnTo>
                    <a:lnTo>
                      <a:pt x="348" y="67"/>
                    </a:lnTo>
                    <a:lnTo>
                      <a:pt x="345" y="64"/>
                    </a:lnTo>
                    <a:lnTo>
                      <a:pt x="343" y="64"/>
                    </a:lnTo>
                    <a:lnTo>
                      <a:pt x="340" y="64"/>
                    </a:lnTo>
                    <a:lnTo>
                      <a:pt x="338" y="63"/>
                    </a:lnTo>
                    <a:lnTo>
                      <a:pt x="335" y="61"/>
                    </a:lnTo>
                    <a:lnTo>
                      <a:pt x="333" y="59"/>
                    </a:lnTo>
                    <a:lnTo>
                      <a:pt x="326" y="54"/>
                    </a:lnTo>
                    <a:lnTo>
                      <a:pt x="323" y="52"/>
                    </a:lnTo>
                    <a:lnTo>
                      <a:pt x="321" y="50"/>
                    </a:lnTo>
                    <a:lnTo>
                      <a:pt x="310" y="44"/>
                    </a:lnTo>
                    <a:lnTo>
                      <a:pt x="307" y="43"/>
                    </a:lnTo>
                    <a:lnTo>
                      <a:pt x="304" y="43"/>
                    </a:lnTo>
                    <a:lnTo>
                      <a:pt x="300" y="42"/>
                    </a:lnTo>
                    <a:lnTo>
                      <a:pt x="303" y="41"/>
                    </a:lnTo>
                    <a:lnTo>
                      <a:pt x="304" y="39"/>
                    </a:lnTo>
                    <a:lnTo>
                      <a:pt x="303" y="36"/>
                    </a:lnTo>
                    <a:lnTo>
                      <a:pt x="309" y="40"/>
                    </a:lnTo>
                    <a:lnTo>
                      <a:pt x="314" y="43"/>
                    </a:lnTo>
                    <a:lnTo>
                      <a:pt x="315" y="45"/>
                    </a:lnTo>
                    <a:lnTo>
                      <a:pt x="318" y="45"/>
                    </a:lnTo>
                    <a:lnTo>
                      <a:pt x="323" y="48"/>
                    </a:lnTo>
                    <a:lnTo>
                      <a:pt x="326" y="50"/>
                    </a:lnTo>
                    <a:lnTo>
                      <a:pt x="329" y="52"/>
                    </a:lnTo>
                    <a:lnTo>
                      <a:pt x="333" y="54"/>
                    </a:lnTo>
                    <a:lnTo>
                      <a:pt x="340" y="57"/>
                    </a:lnTo>
                    <a:lnTo>
                      <a:pt x="341" y="58"/>
                    </a:lnTo>
                    <a:lnTo>
                      <a:pt x="345" y="62"/>
                    </a:lnTo>
                    <a:lnTo>
                      <a:pt x="349" y="65"/>
                    </a:lnTo>
                    <a:lnTo>
                      <a:pt x="351" y="67"/>
                    </a:lnTo>
                    <a:lnTo>
                      <a:pt x="370" y="83"/>
                    </a:lnTo>
                    <a:lnTo>
                      <a:pt x="373" y="87"/>
                    </a:lnTo>
                    <a:lnTo>
                      <a:pt x="373" y="90"/>
                    </a:lnTo>
                    <a:lnTo>
                      <a:pt x="373" y="91"/>
                    </a:lnTo>
                    <a:lnTo>
                      <a:pt x="371" y="94"/>
                    </a:lnTo>
                    <a:lnTo>
                      <a:pt x="371" y="97"/>
                    </a:lnTo>
                    <a:lnTo>
                      <a:pt x="370" y="100"/>
                    </a:lnTo>
                    <a:lnTo>
                      <a:pt x="368" y="102"/>
                    </a:lnTo>
                    <a:close/>
                    <a:moveTo>
                      <a:pt x="99" y="74"/>
                    </a:moveTo>
                    <a:lnTo>
                      <a:pt x="103" y="74"/>
                    </a:lnTo>
                    <a:lnTo>
                      <a:pt x="107" y="73"/>
                    </a:lnTo>
                    <a:lnTo>
                      <a:pt x="109" y="74"/>
                    </a:lnTo>
                    <a:lnTo>
                      <a:pt x="110" y="74"/>
                    </a:lnTo>
                    <a:lnTo>
                      <a:pt x="111" y="75"/>
                    </a:lnTo>
                    <a:lnTo>
                      <a:pt x="112" y="77"/>
                    </a:lnTo>
                    <a:lnTo>
                      <a:pt x="115" y="80"/>
                    </a:lnTo>
                    <a:lnTo>
                      <a:pt x="118" y="80"/>
                    </a:lnTo>
                    <a:lnTo>
                      <a:pt x="121" y="83"/>
                    </a:lnTo>
                    <a:lnTo>
                      <a:pt x="124" y="85"/>
                    </a:lnTo>
                    <a:lnTo>
                      <a:pt x="126" y="88"/>
                    </a:lnTo>
                    <a:lnTo>
                      <a:pt x="129" y="90"/>
                    </a:lnTo>
                    <a:lnTo>
                      <a:pt x="132" y="91"/>
                    </a:lnTo>
                    <a:lnTo>
                      <a:pt x="136" y="91"/>
                    </a:lnTo>
                    <a:lnTo>
                      <a:pt x="150" y="105"/>
                    </a:lnTo>
                    <a:lnTo>
                      <a:pt x="150" y="106"/>
                    </a:lnTo>
                    <a:lnTo>
                      <a:pt x="150" y="115"/>
                    </a:lnTo>
                    <a:lnTo>
                      <a:pt x="148" y="122"/>
                    </a:lnTo>
                    <a:lnTo>
                      <a:pt x="152" y="124"/>
                    </a:lnTo>
                    <a:lnTo>
                      <a:pt x="156" y="125"/>
                    </a:lnTo>
                    <a:lnTo>
                      <a:pt x="162" y="127"/>
                    </a:lnTo>
                    <a:lnTo>
                      <a:pt x="168" y="128"/>
                    </a:lnTo>
                    <a:lnTo>
                      <a:pt x="188" y="138"/>
                    </a:lnTo>
                    <a:lnTo>
                      <a:pt x="190" y="139"/>
                    </a:lnTo>
                    <a:lnTo>
                      <a:pt x="194" y="139"/>
                    </a:lnTo>
                    <a:lnTo>
                      <a:pt x="198" y="139"/>
                    </a:lnTo>
                    <a:lnTo>
                      <a:pt x="200" y="140"/>
                    </a:lnTo>
                    <a:lnTo>
                      <a:pt x="203" y="141"/>
                    </a:lnTo>
                    <a:lnTo>
                      <a:pt x="204" y="142"/>
                    </a:lnTo>
                    <a:lnTo>
                      <a:pt x="207" y="145"/>
                    </a:lnTo>
                    <a:lnTo>
                      <a:pt x="209" y="148"/>
                    </a:lnTo>
                    <a:lnTo>
                      <a:pt x="210" y="149"/>
                    </a:lnTo>
                    <a:lnTo>
                      <a:pt x="211" y="150"/>
                    </a:lnTo>
                    <a:lnTo>
                      <a:pt x="212" y="152"/>
                    </a:lnTo>
                    <a:lnTo>
                      <a:pt x="213" y="157"/>
                    </a:lnTo>
                    <a:lnTo>
                      <a:pt x="213" y="160"/>
                    </a:lnTo>
                    <a:lnTo>
                      <a:pt x="211" y="162"/>
                    </a:lnTo>
                    <a:lnTo>
                      <a:pt x="208" y="162"/>
                    </a:lnTo>
                    <a:lnTo>
                      <a:pt x="198" y="163"/>
                    </a:lnTo>
                    <a:lnTo>
                      <a:pt x="190" y="162"/>
                    </a:lnTo>
                    <a:lnTo>
                      <a:pt x="186" y="166"/>
                    </a:lnTo>
                    <a:lnTo>
                      <a:pt x="185" y="167"/>
                    </a:lnTo>
                    <a:lnTo>
                      <a:pt x="186" y="168"/>
                    </a:lnTo>
                    <a:lnTo>
                      <a:pt x="190" y="175"/>
                    </a:lnTo>
                    <a:lnTo>
                      <a:pt x="192" y="182"/>
                    </a:lnTo>
                    <a:lnTo>
                      <a:pt x="195" y="185"/>
                    </a:lnTo>
                    <a:lnTo>
                      <a:pt x="198" y="187"/>
                    </a:lnTo>
                    <a:lnTo>
                      <a:pt x="201" y="190"/>
                    </a:lnTo>
                    <a:lnTo>
                      <a:pt x="203" y="192"/>
                    </a:lnTo>
                    <a:lnTo>
                      <a:pt x="209" y="198"/>
                    </a:lnTo>
                    <a:lnTo>
                      <a:pt x="212" y="199"/>
                    </a:lnTo>
                    <a:lnTo>
                      <a:pt x="215" y="201"/>
                    </a:lnTo>
                    <a:lnTo>
                      <a:pt x="221" y="204"/>
                    </a:lnTo>
                    <a:lnTo>
                      <a:pt x="222" y="206"/>
                    </a:lnTo>
                    <a:lnTo>
                      <a:pt x="224" y="212"/>
                    </a:lnTo>
                    <a:lnTo>
                      <a:pt x="224" y="215"/>
                    </a:lnTo>
                    <a:lnTo>
                      <a:pt x="224" y="217"/>
                    </a:lnTo>
                    <a:lnTo>
                      <a:pt x="225" y="219"/>
                    </a:lnTo>
                    <a:lnTo>
                      <a:pt x="230" y="221"/>
                    </a:lnTo>
                    <a:lnTo>
                      <a:pt x="231" y="223"/>
                    </a:lnTo>
                    <a:lnTo>
                      <a:pt x="233" y="230"/>
                    </a:lnTo>
                    <a:lnTo>
                      <a:pt x="235" y="233"/>
                    </a:lnTo>
                    <a:lnTo>
                      <a:pt x="238" y="234"/>
                    </a:lnTo>
                    <a:lnTo>
                      <a:pt x="241" y="234"/>
                    </a:lnTo>
                    <a:lnTo>
                      <a:pt x="250" y="232"/>
                    </a:lnTo>
                    <a:lnTo>
                      <a:pt x="252" y="232"/>
                    </a:lnTo>
                    <a:lnTo>
                      <a:pt x="254" y="232"/>
                    </a:lnTo>
                    <a:lnTo>
                      <a:pt x="255" y="234"/>
                    </a:lnTo>
                    <a:lnTo>
                      <a:pt x="256" y="237"/>
                    </a:lnTo>
                    <a:lnTo>
                      <a:pt x="254" y="241"/>
                    </a:lnTo>
                    <a:lnTo>
                      <a:pt x="254" y="244"/>
                    </a:lnTo>
                    <a:lnTo>
                      <a:pt x="256" y="247"/>
                    </a:lnTo>
                    <a:lnTo>
                      <a:pt x="260" y="249"/>
                    </a:lnTo>
                    <a:lnTo>
                      <a:pt x="262" y="250"/>
                    </a:lnTo>
                    <a:lnTo>
                      <a:pt x="271" y="250"/>
                    </a:lnTo>
                    <a:lnTo>
                      <a:pt x="274" y="251"/>
                    </a:lnTo>
                    <a:lnTo>
                      <a:pt x="277" y="252"/>
                    </a:lnTo>
                    <a:lnTo>
                      <a:pt x="278" y="253"/>
                    </a:lnTo>
                    <a:lnTo>
                      <a:pt x="277" y="254"/>
                    </a:lnTo>
                    <a:lnTo>
                      <a:pt x="276" y="255"/>
                    </a:lnTo>
                    <a:lnTo>
                      <a:pt x="274" y="255"/>
                    </a:lnTo>
                    <a:lnTo>
                      <a:pt x="271" y="256"/>
                    </a:lnTo>
                    <a:lnTo>
                      <a:pt x="271" y="258"/>
                    </a:lnTo>
                    <a:lnTo>
                      <a:pt x="272" y="261"/>
                    </a:lnTo>
                    <a:lnTo>
                      <a:pt x="274" y="263"/>
                    </a:lnTo>
                    <a:lnTo>
                      <a:pt x="276" y="264"/>
                    </a:lnTo>
                    <a:lnTo>
                      <a:pt x="277" y="264"/>
                    </a:lnTo>
                    <a:lnTo>
                      <a:pt x="281" y="265"/>
                    </a:lnTo>
                    <a:lnTo>
                      <a:pt x="285" y="266"/>
                    </a:lnTo>
                    <a:lnTo>
                      <a:pt x="287" y="267"/>
                    </a:lnTo>
                    <a:lnTo>
                      <a:pt x="289" y="269"/>
                    </a:lnTo>
                    <a:lnTo>
                      <a:pt x="294" y="269"/>
                    </a:lnTo>
                    <a:lnTo>
                      <a:pt x="298" y="271"/>
                    </a:lnTo>
                    <a:lnTo>
                      <a:pt x="304" y="270"/>
                    </a:lnTo>
                    <a:lnTo>
                      <a:pt x="299" y="272"/>
                    </a:lnTo>
                    <a:lnTo>
                      <a:pt x="298" y="273"/>
                    </a:lnTo>
                    <a:lnTo>
                      <a:pt x="291" y="272"/>
                    </a:lnTo>
                    <a:lnTo>
                      <a:pt x="291" y="273"/>
                    </a:lnTo>
                    <a:lnTo>
                      <a:pt x="293" y="275"/>
                    </a:lnTo>
                    <a:lnTo>
                      <a:pt x="296" y="277"/>
                    </a:lnTo>
                    <a:lnTo>
                      <a:pt x="298" y="278"/>
                    </a:lnTo>
                    <a:lnTo>
                      <a:pt x="297" y="279"/>
                    </a:lnTo>
                    <a:lnTo>
                      <a:pt x="293" y="282"/>
                    </a:lnTo>
                    <a:lnTo>
                      <a:pt x="291" y="283"/>
                    </a:lnTo>
                    <a:lnTo>
                      <a:pt x="288" y="283"/>
                    </a:lnTo>
                    <a:lnTo>
                      <a:pt x="282" y="282"/>
                    </a:lnTo>
                    <a:lnTo>
                      <a:pt x="278" y="280"/>
                    </a:lnTo>
                    <a:lnTo>
                      <a:pt x="277" y="278"/>
                    </a:lnTo>
                    <a:lnTo>
                      <a:pt x="277" y="277"/>
                    </a:lnTo>
                    <a:lnTo>
                      <a:pt x="273" y="275"/>
                    </a:lnTo>
                    <a:lnTo>
                      <a:pt x="271" y="273"/>
                    </a:lnTo>
                    <a:lnTo>
                      <a:pt x="267" y="273"/>
                    </a:lnTo>
                    <a:lnTo>
                      <a:pt x="265" y="273"/>
                    </a:lnTo>
                    <a:lnTo>
                      <a:pt x="258" y="271"/>
                    </a:lnTo>
                    <a:lnTo>
                      <a:pt x="246" y="271"/>
                    </a:lnTo>
                    <a:lnTo>
                      <a:pt x="242" y="270"/>
                    </a:lnTo>
                    <a:lnTo>
                      <a:pt x="239" y="267"/>
                    </a:lnTo>
                    <a:lnTo>
                      <a:pt x="237" y="267"/>
                    </a:lnTo>
                    <a:lnTo>
                      <a:pt x="235" y="268"/>
                    </a:lnTo>
                    <a:lnTo>
                      <a:pt x="230" y="269"/>
                    </a:lnTo>
                    <a:lnTo>
                      <a:pt x="229" y="268"/>
                    </a:lnTo>
                    <a:lnTo>
                      <a:pt x="225" y="266"/>
                    </a:lnTo>
                    <a:lnTo>
                      <a:pt x="222" y="266"/>
                    </a:lnTo>
                    <a:lnTo>
                      <a:pt x="220" y="266"/>
                    </a:lnTo>
                    <a:lnTo>
                      <a:pt x="219" y="266"/>
                    </a:lnTo>
                    <a:lnTo>
                      <a:pt x="214" y="265"/>
                    </a:lnTo>
                    <a:lnTo>
                      <a:pt x="210" y="264"/>
                    </a:lnTo>
                    <a:lnTo>
                      <a:pt x="207" y="263"/>
                    </a:lnTo>
                    <a:lnTo>
                      <a:pt x="205" y="261"/>
                    </a:lnTo>
                    <a:lnTo>
                      <a:pt x="203" y="260"/>
                    </a:lnTo>
                    <a:lnTo>
                      <a:pt x="202" y="256"/>
                    </a:lnTo>
                    <a:lnTo>
                      <a:pt x="199" y="253"/>
                    </a:lnTo>
                    <a:lnTo>
                      <a:pt x="196" y="250"/>
                    </a:lnTo>
                    <a:lnTo>
                      <a:pt x="189" y="245"/>
                    </a:lnTo>
                    <a:lnTo>
                      <a:pt x="187" y="243"/>
                    </a:lnTo>
                    <a:lnTo>
                      <a:pt x="184" y="239"/>
                    </a:lnTo>
                    <a:lnTo>
                      <a:pt x="184" y="236"/>
                    </a:lnTo>
                    <a:lnTo>
                      <a:pt x="186" y="234"/>
                    </a:lnTo>
                    <a:lnTo>
                      <a:pt x="184" y="234"/>
                    </a:lnTo>
                    <a:lnTo>
                      <a:pt x="183" y="234"/>
                    </a:lnTo>
                    <a:lnTo>
                      <a:pt x="178" y="232"/>
                    </a:lnTo>
                    <a:lnTo>
                      <a:pt x="176" y="230"/>
                    </a:lnTo>
                    <a:lnTo>
                      <a:pt x="172" y="224"/>
                    </a:lnTo>
                    <a:lnTo>
                      <a:pt x="170" y="221"/>
                    </a:lnTo>
                    <a:lnTo>
                      <a:pt x="165" y="215"/>
                    </a:lnTo>
                    <a:lnTo>
                      <a:pt x="164" y="212"/>
                    </a:lnTo>
                    <a:lnTo>
                      <a:pt x="162" y="209"/>
                    </a:lnTo>
                    <a:lnTo>
                      <a:pt x="161" y="208"/>
                    </a:lnTo>
                    <a:lnTo>
                      <a:pt x="160" y="206"/>
                    </a:lnTo>
                    <a:lnTo>
                      <a:pt x="159" y="204"/>
                    </a:lnTo>
                    <a:lnTo>
                      <a:pt x="157" y="204"/>
                    </a:lnTo>
                    <a:lnTo>
                      <a:pt x="151" y="201"/>
                    </a:lnTo>
                    <a:lnTo>
                      <a:pt x="150" y="200"/>
                    </a:lnTo>
                    <a:lnTo>
                      <a:pt x="148" y="199"/>
                    </a:lnTo>
                    <a:lnTo>
                      <a:pt x="143" y="199"/>
                    </a:lnTo>
                    <a:lnTo>
                      <a:pt x="140" y="199"/>
                    </a:lnTo>
                    <a:lnTo>
                      <a:pt x="135" y="197"/>
                    </a:lnTo>
                    <a:lnTo>
                      <a:pt x="132" y="196"/>
                    </a:lnTo>
                    <a:lnTo>
                      <a:pt x="128" y="196"/>
                    </a:lnTo>
                    <a:lnTo>
                      <a:pt x="125" y="195"/>
                    </a:lnTo>
                    <a:lnTo>
                      <a:pt x="123" y="195"/>
                    </a:lnTo>
                    <a:lnTo>
                      <a:pt x="123" y="193"/>
                    </a:lnTo>
                    <a:lnTo>
                      <a:pt x="122" y="190"/>
                    </a:lnTo>
                    <a:lnTo>
                      <a:pt x="119" y="190"/>
                    </a:lnTo>
                    <a:lnTo>
                      <a:pt x="116" y="190"/>
                    </a:lnTo>
                    <a:lnTo>
                      <a:pt x="113" y="188"/>
                    </a:lnTo>
                    <a:lnTo>
                      <a:pt x="111" y="188"/>
                    </a:lnTo>
                    <a:lnTo>
                      <a:pt x="109" y="189"/>
                    </a:lnTo>
                    <a:lnTo>
                      <a:pt x="109" y="191"/>
                    </a:lnTo>
                    <a:lnTo>
                      <a:pt x="108" y="191"/>
                    </a:lnTo>
                    <a:lnTo>
                      <a:pt x="106" y="191"/>
                    </a:lnTo>
                    <a:lnTo>
                      <a:pt x="105" y="191"/>
                    </a:lnTo>
                    <a:lnTo>
                      <a:pt x="104" y="193"/>
                    </a:lnTo>
                    <a:lnTo>
                      <a:pt x="103" y="194"/>
                    </a:lnTo>
                    <a:lnTo>
                      <a:pt x="100" y="194"/>
                    </a:lnTo>
                    <a:lnTo>
                      <a:pt x="94" y="192"/>
                    </a:lnTo>
                    <a:lnTo>
                      <a:pt x="92" y="191"/>
                    </a:lnTo>
                    <a:lnTo>
                      <a:pt x="90" y="190"/>
                    </a:lnTo>
                    <a:lnTo>
                      <a:pt x="89" y="187"/>
                    </a:lnTo>
                    <a:lnTo>
                      <a:pt x="87" y="186"/>
                    </a:lnTo>
                    <a:lnTo>
                      <a:pt x="85" y="185"/>
                    </a:lnTo>
                    <a:lnTo>
                      <a:pt x="88" y="187"/>
                    </a:lnTo>
                    <a:lnTo>
                      <a:pt x="94" y="199"/>
                    </a:lnTo>
                    <a:lnTo>
                      <a:pt x="92" y="199"/>
                    </a:lnTo>
                    <a:lnTo>
                      <a:pt x="91" y="199"/>
                    </a:lnTo>
                    <a:lnTo>
                      <a:pt x="92" y="202"/>
                    </a:lnTo>
                    <a:lnTo>
                      <a:pt x="90" y="202"/>
                    </a:lnTo>
                    <a:lnTo>
                      <a:pt x="89" y="202"/>
                    </a:lnTo>
                    <a:lnTo>
                      <a:pt x="85" y="201"/>
                    </a:lnTo>
                    <a:lnTo>
                      <a:pt x="82" y="201"/>
                    </a:lnTo>
                    <a:lnTo>
                      <a:pt x="81" y="201"/>
                    </a:lnTo>
                    <a:lnTo>
                      <a:pt x="82" y="202"/>
                    </a:lnTo>
                    <a:lnTo>
                      <a:pt x="83" y="204"/>
                    </a:lnTo>
                    <a:lnTo>
                      <a:pt x="83" y="208"/>
                    </a:lnTo>
                    <a:lnTo>
                      <a:pt x="79" y="209"/>
                    </a:lnTo>
                    <a:lnTo>
                      <a:pt x="74" y="209"/>
                    </a:lnTo>
                    <a:lnTo>
                      <a:pt x="68" y="210"/>
                    </a:lnTo>
                    <a:lnTo>
                      <a:pt x="62" y="211"/>
                    </a:lnTo>
                    <a:lnTo>
                      <a:pt x="59" y="210"/>
                    </a:lnTo>
                    <a:lnTo>
                      <a:pt x="56" y="209"/>
                    </a:lnTo>
                    <a:lnTo>
                      <a:pt x="53" y="210"/>
                    </a:lnTo>
                    <a:lnTo>
                      <a:pt x="50" y="211"/>
                    </a:lnTo>
                    <a:lnTo>
                      <a:pt x="48" y="211"/>
                    </a:lnTo>
                    <a:lnTo>
                      <a:pt x="47" y="209"/>
                    </a:lnTo>
                    <a:lnTo>
                      <a:pt x="46" y="208"/>
                    </a:lnTo>
                    <a:lnTo>
                      <a:pt x="45" y="206"/>
                    </a:lnTo>
                    <a:lnTo>
                      <a:pt x="43" y="206"/>
                    </a:lnTo>
                    <a:lnTo>
                      <a:pt x="41" y="208"/>
                    </a:lnTo>
                    <a:lnTo>
                      <a:pt x="44" y="208"/>
                    </a:lnTo>
                    <a:lnTo>
                      <a:pt x="46" y="209"/>
                    </a:lnTo>
                    <a:lnTo>
                      <a:pt x="46" y="210"/>
                    </a:lnTo>
                    <a:lnTo>
                      <a:pt x="49" y="212"/>
                    </a:lnTo>
                    <a:lnTo>
                      <a:pt x="52" y="212"/>
                    </a:lnTo>
                    <a:lnTo>
                      <a:pt x="59" y="212"/>
                    </a:lnTo>
                    <a:lnTo>
                      <a:pt x="65" y="215"/>
                    </a:lnTo>
                    <a:lnTo>
                      <a:pt x="67" y="215"/>
                    </a:lnTo>
                    <a:lnTo>
                      <a:pt x="68" y="216"/>
                    </a:lnTo>
                    <a:lnTo>
                      <a:pt x="72" y="219"/>
                    </a:lnTo>
                    <a:lnTo>
                      <a:pt x="74" y="221"/>
                    </a:lnTo>
                    <a:lnTo>
                      <a:pt x="77" y="225"/>
                    </a:lnTo>
                    <a:lnTo>
                      <a:pt x="77" y="226"/>
                    </a:lnTo>
                    <a:lnTo>
                      <a:pt x="77" y="229"/>
                    </a:lnTo>
                    <a:lnTo>
                      <a:pt x="76" y="231"/>
                    </a:lnTo>
                    <a:lnTo>
                      <a:pt x="72" y="233"/>
                    </a:lnTo>
                    <a:lnTo>
                      <a:pt x="68" y="234"/>
                    </a:lnTo>
                    <a:lnTo>
                      <a:pt x="61" y="238"/>
                    </a:lnTo>
                    <a:lnTo>
                      <a:pt x="54" y="242"/>
                    </a:lnTo>
                    <a:lnTo>
                      <a:pt x="51" y="241"/>
                    </a:lnTo>
                    <a:lnTo>
                      <a:pt x="48" y="239"/>
                    </a:lnTo>
                    <a:lnTo>
                      <a:pt x="47" y="238"/>
                    </a:lnTo>
                    <a:lnTo>
                      <a:pt x="44" y="237"/>
                    </a:lnTo>
                    <a:lnTo>
                      <a:pt x="41" y="237"/>
                    </a:lnTo>
                    <a:lnTo>
                      <a:pt x="34" y="238"/>
                    </a:lnTo>
                    <a:lnTo>
                      <a:pt x="26" y="238"/>
                    </a:lnTo>
                    <a:lnTo>
                      <a:pt x="23" y="238"/>
                    </a:lnTo>
                    <a:lnTo>
                      <a:pt x="20" y="237"/>
                    </a:lnTo>
                    <a:lnTo>
                      <a:pt x="16" y="236"/>
                    </a:lnTo>
                    <a:lnTo>
                      <a:pt x="13" y="237"/>
                    </a:lnTo>
                    <a:lnTo>
                      <a:pt x="11" y="238"/>
                    </a:lnTo>
                    <a:lnTo>
                      <a:pt x="8" y="238"/>
                    </a:lnTo>
                    <a:lnTo>
                      <a:pt x="3" y="236"/>
                    </a:lnTo>
                    <a:lnTo>
                      <a:pt x="3" y="235"/>
                    </a:lnTo>
                    <a:lnTo>
                      <a:pt x="3" y="229"/>
                    </a:lnTo>
                    <a:lnTo>
                      <a:pt x="3" y="223"/>
                    </a:lnTo>
                    <a:lnTo>
                      <a:pt x="3" y="217"/>
                    </a:lnTo>
                    <a:lnTo>
                      <a:pt x="3" y="210"/>
                    </a:lnTo>
                    <a:lnTo>
                      <a:pt x="3" y="204"/>
                    </a:lnTo>
                    <a:lnTo>
                      <a:pt x="3" y="198"/>
                    </a:lnTo>
                    <a:lnTo>
                      <a:pt x="3" y="191"/>
                    </a:lnTo>
                    <a:lnTo>
                      <a:pt x="3" y="185"/>
                    </a:lnTo>
                    <a:lnTo>
                      <a:pt x="3" y="179"/>
                    </a:lnTo>
                    <a:lnTo>
                      <a:pt x="3" y="173"/>
                    </a:lnTo>
                    <a:lnTo>
                      <a:pt x="3" y="168"/>
                    </a:lnTo>
                    <a:lnTo>
                      <a:pt x="1" y="166"/>
                    </a:lnTo>
                    <a:lnTo>
                      <a:pt x="0" y="163"/>
                    </a:lnTo>
                    <a:lnTo>
                      <a:pt x="0" y="159"/>
                    </a:lnTo>
                    <a:lnTo>
                      <a:pt x="2" y="154"/>
                    </a:lnTo>
                    <a:lnTo>
                      <a:pt x="3" y="151"/>
                    </a:lnTo>
                    <a:lnTo>
                      <a:pt x="3" y="148"/>
                    </a:lnTo>
                    <a:lnTo>
                      <a:pt x="3" y="142"/>
                    </a:lnTo>
                    <a:lnTo>
                      <a:pt x="3" y="136"/>
                    </a:lnTo>
                    <a:lnTo>
                      <a:pt x="3" y="130"/>
                    </a:lnTo>
                    <a:lnTo>
                      <a:pt x="3" y="124"/>
                    </a:lnTo>
                    <a:lnTo>
                      <a:pt x="3" y="117"/>
                    </a:lnTo>
                    <a:lnTo>
                      <a:pt x="3" y="111"/>
                    </a:lnTo>
                    <a:lnTo>
                      <a:pt x="3" y="105"/>
                    </a:lnTo>
                    <a:lnTo>
                      <a:pt x="3" y="99"/>
                    </a:lnTo>
                    <a:lnTo>
                      <a:pt x="3" y="93"/>
                    </a:lnTo>
                    <a:lnTo>
                      <a:pt x="3" y="86"/>
                    </a:lnTo>
                    <a:lnTo>
                      <a:pt x="3" y="80"/>
                    </a:lnTo>
                    <a:lnTo>
                      <a:pt x="3" y="74"/>
                    </a:lnTo>
                    <a:lnTo>
                      <a:pt x="3" y="68"/>
                    </a:lnTo>
                    <a:lnTo>
                      <a:pt x="3" y="62"/>
                    </a:lnTo>
                    <a:lnTo>
                      <a:pt x="3" y="56"/>
                    </a:lnTo>
                    <a:lnTo>
                      <a:pt x="3" y="50"/>
                    </a:lnTo>
                    <a:lnTo>
                      <a:pt x="3" y="43"/>
                    </a:lnTo>
                    <a:lnTo>
                      <a:pt x="3" y="40"/>
                    </a:lnTo>
                    <a:lnTo>
                      <a:pt x="3" y="37"/>
                    </a:lnTo>
                    <a:lnTo>
                      <a:pt x="3" y="37"/>
                    </a:lnTo>
                    <a:lnTo>
                      <a:pt x="4" y="37"/>
                    </a:lnTo>
                    <a:lnTo>
                      <a:pt x="7" y="37"/>
                    </a:lnTo>
                    <a:lnTo>
                      <a:pt x="9" y="38"/>
                    </a:lnTo>
                    <a:lnTo>
                      <a:pt x="25" y="45"/>
                    </a:lnTo>
                    <a:lnTo>
                      <a:pt x="30" y="47"/>
                    </a:lnTo>
                    <a:lnTo>
                      <a:pt x="31" y="48"/>
                    </a:lnTo>
                    <a:lnTo>
                      <a:pt x="33" y="48"/>
                    </a:lnTo>
                    <a:lnTo>
                      <a:pt x="34" y="48"/>
                    </a:lnTo>
                    <a:lnTo>
                      <a:pt x="41" y="52"/>
                    </a:lnTo>
                    <a:lnTo>
                      <a:pt x="51" y="55"/>
                    </a:lnTo>
                    <a:lnTo>
                      <a:pt x="62" y="59"/>
                    </a:lnTo>
                    <a:lnTo>
                      <a:pt x="66" y="59"/>
                    </a:lnTo>
                    <a:lnTo>
                      <a:pt x="69" y="60"/>
                    </a:lnTo>
                    <a:lnTo>
                      <a:pt x="77" y="61"/>
                    </a:lnTo>
                    <a:lnTo>
                      <a:pt x="81" y="63"/>
                    </a:lnTo>
                    <a:lnTo>
                      <a:pt x="87" y="67"/>
                    </a:lnTo>
                    <a:lnTo>
                      <a:pt x="89" y="68"/>
                    </a:lnTo>
                    <a:lnTo>
                      <a:pt x="92" y="70"/>
                    </a:lnTo>
                    <a:lnTo>
                      <a:pt x="96" y="73"/>
                    </a:lnTo>
                    <a:lnTo>
                      <a:pt x="98" y="73"/>
                    </a:lnTo>
                    <a:lnTo>
                      <a:pt x="99" y="74"/>
                    </a:lnTo>
                    <a:close/>
                    <a:moveTo>
                      <a:pt x="338" y="44"/>
                    </a:moveTo>
                    <a:lnTo>
                      <a:pt x="337" y="44"/>
                    </a:lnTo>
                    <a:lnTo>
                      <a:pt x="337" y="42"/>
                    </a:lnTo>
                    <a:lnTo>
                      <a:pt x="337" y="41"/>
                    </a:lnTo>
                    <a:lnTo>
                      <a:pt x="339" y="41"/>
                    </a:lnTo>
                    <a:lnTo>
                      <a:pt x="339" y="43"/>
                    </a:lnTo>
                    <a:lnTo>
                      <a:pt x="338" y="44"/>
                    </a:lnTo>
                    <a:close/>
                    <a:moveTo>
                      <a:pt x="342" y="48"/>
                    </a:moveTo>
                    <a:lnTo>
                      <a:pt x="341" y="49"/>
                    </a:lnTo>
                    <a:lnTo>
                      <a:pt x="341" y="49"/>
                    </a:lnTo>
                    <a:lnTo>
                      <a:pt x="338" y="46"/>
                    </a:lnTo>
                    <a:lnTo>
                      <a:pt x="338" y="45"/>
                    </a:lnTo>
                    <a:lnTo>
                      <a:pt x="339" y="45"/>
                    </a:lnTo>
                    <a:lnTo>
                      <a:pt x="341" y="47"/>
                    </a:lnTo>
                    <a:lnTo>
                      <a:pt x="342" y="48"/>
                    </a:lnTo>
                    <a:close/>
                    <a:moveTo>
                      <a:pt x="359" y="53"/>
                    </a:moveTo>
                    <a:lnTo>
                      <a:pt x="359" y="56"/>
                    </a:lnTo>
                    <a:lnTo>
                      <a:pt x="357" y="54"/>
                    </a:lnTo>
                    <a:lnTo>
                      <a:pt x="356" y="52"/>
                    </a:lnTo>
                    <a:lnTo>
                      <a:pt x="356" y="52"/>
                    </a:lnTo>
                    <a:lnTo>
                      <a:pt x="359" y="51"/>
                    </a:lnTo>
                    <a:lnTo>
                      <a:pt x="359" y="53"/>
                    </a:lnTo>
                    <a:close/>
                    <a:moveTo>
                      <a:pt x="389" y="83"/>
                    </a:moveTo>
                    <a:lnTo>
                      <a:pt x="389" y="83"/>
                    </a:lnTo>
                    <a:lnTo>
                      <a:pt x="387" y="83"/>
                    </a:lnTo>
                    <a:lnTo>
                      <a:pt x="389" y="81"/>
                    </a:lnTo>
                    <a:lnTo>
                      <a:pt x="390" y="81"/>
                    </a:lnTo>
                    <a:lnTo>
                      <a:pt x="389" y="83"/>
                    </a:lnTo>
                    <a:close/>
                    <a:moveTo>
                      <a:pt x="337" y="89"/>
                    </a:moveTo>
                    <a:lnTo>
                      <a:pt x="338" y="89"/>
                    </a:lnTo>
                    <a:lnTo>
                      <a:pt x="343" y="86"/>
                    </a:lnTo>
                    <a:lnTo>
                      <a:pt x="345" y="88"/>
                    </a:lnTo>
                    <a:lnTo>
                      <a:pt x="348" y="89"/>
                    </a:lnTo>
                    <a:lnTo>
                      <a:pt x="351" y="90"/>
                    </a:lnTo>
                    <a:lnTo>
                      <a:pt x="350" y="94"/>
                    </a:lnTo>
                    <a:lnTo>
                      <a:pt x="351" y="97"/>
                    </a:lnTo>
                    <a:lnTo>
                      <a:pt x="351" y="99"/>
                    </a:lnTo>
                    <a:lnTo>
                      <a:pt x="351" y="102"/>
                    </a:lnTo>
                    <a:lnTo>
                      <a:pt x="350" y="105"/>
                    </a:lnTo>
                    <a:lnTo>
                      <a:pt x="347" y="108"/>
                    </a:lnTo>
                    <a:lnTo>
                      <a:pt x="346" y="110"/>
                    </a:lnTo>
                    <a:lnTo>
                      <a:pt x="344" y="110"/>
                    </a:lnTo>
                    <a:lnTo>
                      <a:pt x="339" y="110"/>
                    </a:lnTo>
                    <a:lnTo>
                      <a:pt x="339" y="112"/>
                    </a:lnTo>
                    <a:lnTo>
                      <a:pt x="339" y="115"/>
                    </a:lnTo>
                    <a:lnTo>
                      <a:pt x="341" y="117"/>
                    </a:lnTo>
                    <a:lnTo>
                      <a:pt x="343" y="121"/>
                    </a:lnTo>
                    <a:lnTo>
                      <a:pt x="341" y="124"/>
                    </a:lnTo>
                    <a:lnTo>
                      <a:pt x="338" y="126"/>
                    </a:lnTo>
                    <a:lnTo>
                      <a:pt x="335" y="127"/>
                    </a:lnTo>
                    <a:lnTo>
                      <a:pt x="330" y="127"/>
                    </a:lnTo>
                    <a:lnTo>
                      <a:pt x="324" y="127"/>
                    </a:lnTo>
                    <a:lnTo>
                      <a:pt x="323" y="128"/>
                    </a:lnTo>
                    <a:lnTo>
                      <a:pt x="323" y="130"/>
                    </a:lnTo>
                    <a:lnTo>
                      <a:pt x="323" y="132"/>
                    </a:lnTo>
                    <a:lnTo>
                      <a:pt x="321" y="133"/>
                    </a:lnTo>
                    <a:lnTo>
                      <a:pt x="318" y="135"/>
                    </a:lnTo>
                    <a:lnTo>
                      <a:pt x="315" y="138"/>
                    </a:lnTo>
                    <a:lnTo>
                      <a:pt x="311" y="140"/>
                    </a:lnTo>
                    <a:lnTo>
                      <a:pt x="310" y="141"/>
                    </a:lnTo>
                    <a:lnTo>
                      <a:pt x="306" y="141"/>
                    </a:lnTo>
                    <a:lnTo>
                      <a:pt x="302" y="143"/>
                    </a:lnTo>
                    <a:lnTo>
                      <a:pt x="301" y="144"/>
                    </a:lnTo>
                    <a:lnTo>
                      <a:pt x="299" y="145"/>
                    </a:lnTo>
                    <a:lnTo>
                      <a:pt x="296" y="146"/>
                    </a:lnTo>
                    <a:lnTo>
                      <a:pt x="293" y="148"/>
                    </a:lnTo>
                    <a:lnTo>
                      <a:pt x="291" y="149"/>
                    </a:lnTo>
                    <a:lnTo>
                      <a:pt x="284" y="149"/>
                    </a:lnTo>
                    <a:lnTo>
                      <a:pt x="274" y="149"/>
                    </a:lnTo>
                    <a:lnTo>
                      <a:pt x="271" y="149"/>
                    </a:lnTo>
                    <a:lnTo>
                      <a:pt x="267" y="149"/>
                    </a:lnTo>
                    <a:lnTo>
                      <a:pt x="266" y="148"/>
                    </a:lnTo>
                    <a:lnTo>
                      <a:pt x="262" y="144"/>
                    </a:lnTo>
                    <a:lnTo>
                      <a:pt x="259" y="143"/>
                    </a:lnTo>
                    <a:lnTo>
                      <a:pt x="256" y="143"/>
                    </a:lnTo>
                    <a:lnTo>
                      <a:pt x="252" y="144"/>
                    </a:lnTo>
                    <a:lnTo>
                      <a:pt x="250" y="144"/>
                    </a:lnTo>
                    <a:lnTo>
                      <a:pt x="242" y="138"/>
                    </a:lnTo>
                    <a:lnTo>
                      <a:pt x="239" y="136"/>
                    </a:lnTo>
                    <a:lnTo>
                      <a:pt x="236" y="135"/>
                    </a:lnTo>
                    <a:lnTo>
                      <a:pt x="233" y="135"/>
                    </a:lnTo>
                    <a:lnTo>
                      <a:pt x="230" y="133"/>
                    </a:lnTo>
                    <a:lnTo>
                      <a:pt x="227" y="130"/>
                    </a:lnTo>
                    <a:lnTo>
                      <a:pt x="228" y="127"/>
                    </a:lnTo>
                    <a:lnTo>
                      <a:pt x="230" y="124"/>
                    </a:lnTo>
                    <a:lnTo>
                      <a:pt x="235" y="125"/>
                    </a:lnTo>
                    <a:lnTo>
                      <a:pt x="236" y="125"/>
                    </a:lnTo>
                    <a:lnTo>
                      <a:pt x="237" y="125"/>
                    </a:lnTo>
                    <a:lnTo>
                      <a:pt x="239" y="125"/>
                    </a:lnTo>
                    <a:lnTo>
                      <a:pt x="241" y="125"/>
                    </a:lnTo>
                    <a:lnTo>
                      <a:pt x="247" y="125"/>
                    </a:lnTo>
                    <a:lnTo>
                      <a:pt x="252" y="125"/>
                    </a:lnTo>
                    <a:lnTo>
                      <a:pt x="255" y="127"/>
                    </a:lnTo>
                    <a:lnTo>
                      <a:pt x="258" y="128"/>
                    </a:lnTo>
                    <a:lnTo>
                      <a:pt x="262" y="127"/>
                    </a:lnTo>
                    <a:lnTo>
                      <a:pt x="267" y="125"/>
                    </a:lnTo>
                    <a:lnTo>
                      <a:pt x="268" y="126"/>
                    </a:lnTo>
                    <a:lnTo>
                      <a:pt x="273" y="126"/>
                    </a:lnTo>
                    <a:lnTo>
                      <a:pt x="277" y="124"/>
                    </a:lnTo>
                    <a:lnTo>
                      <a:pt x="278" y="114"/>
                    </a:lnTo>
                    <a:lnTo>
                      <a:pt x="279" y="111"/>
                    </a:lnTo>
                    <a:lnTo>
                      <a:pt x="281" y="110"/>
                    </a:lnTo>
                    <a:lnTo>
                      <a:pt x="282" y="110"/>
                    </a:lnTo>
                    <a:lnTo>
                      <a:pt x="283" y="112"/>
                    </a:lnTo>
                    <a:lnTo>
                      <a:pt x="282" y="114"/>
                    </a:lnTo>
                    <a:lnTo>
                      <a:pt x="280" y="116"/>
                    </a:lnTo>
                    <a:lnTo>
                      <a:pt x="280" y="119"/>
                    </a:lnTo>
                    <a:lnTo>
                      <a:pt x="282" y="123"/>
                    </a:lnTo>
                    <a:lnTo>
                      <a:pt x="283" y="126"/>
                    </a:lnTo>
                    <a:lnTo>
                      <a:pt x="287" y="126"/>
                    </a:lnTo>
                    <a:lnTo>
                      <a:pt x="290" y="124"/>
                    </a:lnTo>
                    <a:lnTo>
                      <a:pt x="294" y="124"/>
                    </a:lnTo>
                    <a:lnTo>
                      <a:pt x="297" y="125"/>
                    </a:lnTo>
                    <a:lnTo>
                      <a:pt x="300" y="125"/>
                    </a:lnTo>
                    <a:lnTo>
                      <a:pt x="302" y="124"/>
                    </a:lnTo>
                    <a:lnTo>
                      <a:pt x="304" y="124"/>
                    </a:lnTo>
                    <a:lnTo>
                      <a:pt x="305" y="124"/>
                    </a:lnTo>
                    <a:lnTo>
                      <a:pt x="307" y="123"/>
                    </a:lnTo>
                    <a:lnTo>
                      <a:pt x="309" y="119"/>
                    </a:lnTo>
                    <a:lnTo>
                      <a:pt x="310" y="116"/>
                    </a:lnTo>
                    <a:lnTo>
                      <a:pt x="313" y="113"/>
                    </a:lnTo>
                    <a:lnTo>
                      <a:pt x="318" y="109"/>
                    </a:lnTo>
                    <a:lnTo>
                      <a:pt x="320" y="108"/>
                    </a:lnTo>
                    <a:lnTo>
                      <a:pt x="322" y="108"/>
                    </a:lnTo>
                    <a:lnTo>
                      <a:pt x="326" y="108"/>
                    </a:lnTo>
                    <a:lnTo>
                      <a:pt x="329" y="106"/>
                    </a:lnTo>
                    <a:lnTo>
                      <a:pt x="329" y="103"/>
                    </a:lnTo>
                    <a:lnTo>
                      <a:pt x="329" y="99"/>
                    </a:lnTo>
                    <a:lnTo>
                      <a:pt x="325" y="90"/>
                    </a:lnTo>
                    <a:lnTo>
                      <a:pt x="325" y="89"/>
                    </a:lnTo>
                    <a:lnTo>
                      <a:pt x="326" y="87"/>
                    </a:lnTo>
                    <a:lnTo>
                      <a:pt x="327" y="86"/>
                    </a:lnTo>
                    <a:lnTo>
                      <a:pt x="330" y="86"/>
                    </a:lnTo>
                    <a:lnTo>
                      <a:pt x="334" y="86"/>
                    </a:lnTo>
                    <a:lnTo>
                      <a:pt x="335" y="88"/>
                    </a:lnTo>
                    <a:lnTo>
                      <a:pt x="337" y="89"/>
                    </a:lnTo>
                    <a:close/>
                    <a:moveTo>
                      <a:pt x="157" y="102"/>
                    </a:moveTo>
                    <a:lnTo>
                      <a:pt x="155" y="102"/>
                    </a:lnTo>
                    <a:lnTo>
                      <a:pt x="153" y="102"/>
                    </a:lnTo>
                    <a:lnTo>
                      <a:pt x="152" y="100"/>
                    </a:lnTo>
                    <a:lnTo>
                      <a:pt x="153" y="98"/>
                    </a:lnTo>
                    <a:lnTo>
                      <a:pt x="155" y="96"/>
                    </a:lnTo>
                    <a:lnTo>
                      <a:pt x="156" y="96"/>
                    </a:lnTo>
                    <a:lnTo>
                      <a:pt x="157" y="97"/>
                    </a:lnTo>
                    <a:lnTo>
                      <a:pt x="158" y="99"/>
                    </a:lnTo>
                    <a:lnTo>
                      <a:pt x="157" y="102"/>
                    </a:lnTo>
                    <a:close/>
                    <a:moveTo>
                      <a:pt x="420" y="123"/>
                    </a:moveTo>
                    <a:lnTo>
                      <a:pt x="419" y="123"/>
                    </a:lnTo>
                    <a:lnTo>
                      <a:pt x="417" y="119"/>
                    </a:lnTo>
                    <a:lnTo>
                      <a:pt x="417" y="117"/>
                    </a:lnTo>
                    <a:lnTo>
                      <a:pt x="417" y="115"/>
                    </a:lnTo>
                    <a:lnTo>
                      <a:pt x="416" y="113"/>
                    </a:lnTo>
                    <a:lnTo>
                      <a:pt x="419" y="111"/>
                    </a:lnTo>
                    <a:lnTo>
                      <a:pt x="419" y="110"/>
                    </a:lnTo>
                    <a:lnTo>
                      <a:pt x="420" y="111"/>
                    </a:lnTo>
                    <a:lnTo>
                      <a:pt x="421" y="115"/>
                    </a:lnTo>
                    <a:lnTo>
                      <a:pt x="422" y="116"/>
                    </a:lnTo>
                    <a:lnTo>
                      <a:pt x="421" y="122"/>
                    </a:lnTo>
                    <a:lnTo>
                      <a:pt x="420" y="123"/>
                    </a:lnTo>
                    <a:close/>
                    <a:moveTo>
                      <a:pt x="192" y="123"/>
                    </a:moveTo>
                    <a:lnTo>
                      <a:pt x="190" y="123"/>
                    </a:lnTo>
                    <a:lnTo>
                      <a:pt x="187" y="121"/>
                    </a:lnTo>
                    <a:lnTo>
                      <a:pt x="187" y="119"/>
                    </a:lnTo>
                    <a:lnTo>
                      <a:pt x="187" y="117"/>
                    </a:lnTo>
                    <a:lnTo>
                      <a:pt x="190" y="116"/>
                    </a:lnTo>
                    <a:lnTo>
                      <a:pt x="193" y="117"/>
                    </a:lnTo>
                    <a:lnTo>
                      <a:pt x="194" y="122"/>
                    </a:lnTo>
                    <a:lnTo>
                      <a:pt x="192" y="123"/>
                    </a:lnTo>
                    <a:close/>
                    <a:moveTo>
                      <a:pt x="460" y="161"/>
                    </a:moveTo>
                    <a:lnTo>
                      <a:pt x="459" y="164"/>
                    </a:lnTo>
                    <a:lnTo>
                      <a:pt x="458" y="164"/>
                    </a:lnTo>
                    <a:lnTo>
                      <a:pt x="458" y="163"/>
                    </a:lnTo>
                    <a:lnTo>
                      <a:pt x="455" y="164"/>
                    </a:lnTo>
                    <a:lnTo>
                      <a:pt x="454" y="166"/>
                    </a:lnTo>
                    <a:lnTo>
                      <a:pt x="452" y="167"/>
                    </a:lnTo>
                    <a:lnTo>
                      <a:pt x="449" y="167"/>
                    </a:lnTo>
                    <a:lnTo>
                      <a:pt x="446" y="166"/>
                    </a:lnTo>
                    <a:lnTo>
                      <a:pt x="443" y="164"/>
                    </a:lnTo>
                    <a:lnTo>
                      <a:pt x="441" y="162"/>
                    </a:lnTo>
                    <a:lnTo>
                      <a:pt x="438" y="159"/>
                    </a:lnTo>
                    <a:lnTo>
                      <a:pt x="437" y="156"/>
                    </a:lnTo>
                    <a:lnTo>
                      <a:pt x="438" y="153"/>
                    </a:lnTo>
                    <a:lnTo>
                      <a:pt x="436" y="150"/>
                    </a:lnTo>
                    <a:lnTo>
                      <a:pt x="431" y="147"/>
                    </a:lnTo>
                    <a:lnTo>
                      <a:pt x="431" y="147"/>
                    </a:lnTo>
                    <a:lnTo>
                      <a:pt x="428" y="144"/>
                    </a:lnTo>
                    <a:lnTo>
                      <a:pt x="427" y="142"/>
                    </a:lnTo>
                    <a:lnTo>
                      <a:pt x="424" y="140"/>
                    </a:lnTo>
                    <a:lnTo>
                      <a:pt x="423" y="138"/>
                    </a:lnTo>
                    <a:lnTo>
                      <a:pt x="422" y="135"/>
                    </a:lnTo>
                    <a:lnTo>
                      <a:pt x="422" y="133"/>
                    </a:lnTo>
                    <a:lnTo>
                      <a:pt x="422" y="127"/>
                    </a:lnTo>
                    <a:lnTo>
                      <a:pt x="422" y="124"/>
                    </a:lnTo>
                    <a:lnTo>
                      <a:pt x="424" y="124"/>
                    </a:lnTo>
                    <a:lnTo>
                      <a:pt x="425" y="125"/>
                    </a:lnTo>
                    <a:lnTo>
                      <a:pt x="427" y="125"/>
                    </a:lnTo>
                    <a:lnTo>
                      <a:pt x="430" y="126"/>
                    </a:lnTo>
                    <a:lnTo>
                      <a:pt x="433" y="128"/>
                    </a:lnTo>
                    <a:lnTo>
                      <a:pt x="436" y="133"/>
                    </a:lnTo>
                    <a:lnTo>
                      <a:pt x="436" y="135"/>
                    </a:lnTo>
                    <a:lnTo>
                      <a:pt x="437" y="136"/>
                    </a:lnTo>
                    <a:lnTo>
                      <a:pt x="440" y="138"/>
                    </a:lnTo>
                    <a:lnTo>
                      <a:pt x="442" y="140"/>
                    </a:lnTo>
                    <a:lnTo>
                      <a:pt x="444" y="145"/>
                    </a:lnTo>
                    <a:lnTo>
                      <a:pt x="446" y="146"/>
                    </a:lnTo>
                    <a:lnTo>
                      <a:pt x="448" y="146"/>
                    </a:lnTo>
                    <a:lnTo>
                      <a:pt x="450" y="147"/>
                    </a:lnTo>
                    <a:lnTo>
                      <a:pt x="453" y="149"/>
                    </a:lnTo>
                    <a:lnTo>
                      <a:pt x="455" y="152"/>
                    </a:lnTo>
                    <a:lnTo>
                      <a:pt x="457" y="155"/>
                    </a:lnTo>
                    <a:lnTo>
                      <a:pt x="458" y="157"/>
                    </a:lnTo>
                    <a:lnTo>
                      <a:pt x="460" y="161"/>
                    </a:lnTo>
                    <a:close/>
                    <a:moveTo>
                      <a:pt x="218" y="135"/>
                    </a:moveTo>
                    <a:lnTo>
                      <a:pt x="217" y="135"/>
                    </a:lnTo>
                    <a:lnTo>
                      <a:pt x="216" y="134"/>
                    </a:lnTo>
                    <a:lnTo>
                      <a:pt x="213" y="133"/>
                    </a:lnTo>
                    <a:lnTo>
                      <a:pt x="211" y="129"/>
                    </a:lnTo>
                    <a:lnTo>
                      <a:pt x="211" y="126"/>
                    </a:lnTo>
                    <a:lnTo>
                      <a:pt x="211" y="125"/>
                    </a:lnTo>
                    <a:lnTo>
                      <a:pt x="213" y="125"/>
                    </a:lnTo>
                    <a:lnTo>
                      <a:pt x="219" y="128"/>
                    </a:lnTo>
                    <a:lnTo>
                      <a:pt x="219" y="130"/>
                    </a:lnTo>
                    <a:lnTo>
                      <a:pt x="219" y="133"/>
                    </a:lnTo>
                    <a:lnTo>
                      <a:pt x="218" y="135"/>
                    </a:lnTo>
                    <a:close/>
                    <a:moveTo>
                      <a:pt x="83" y="216"/>
                    </a:moveTo>
                    <a:lnTo>
                      <a:pt x="82" y="216"/>
                    </a:lnTo>
                    <a:lnTo>
                      <a:pt x="76" y="214"/>
                    </a:lnTo>
                    <a:lnTo>
                      <a:pt x="75" y="212"/>
                    </a:lnTo>
                    <a:lnTo>
                      <a:pt x="81" y="213"/>
                    </a:lnTo>
                    <a:lnTo>
                      <a:pt x="83" y="213"/>
                    </a:lnTo>
                    <a:lnTo>
                      <a:pt x="83" y="215"/>
                    </a:lnTo>
                    <a:lnTo>
                      <a:pt x="83" y="216"/>
                    </a:lnTo>
                    <a:close/>
                    <a:moveTo>
                      <a:pt x="312" y="224"/>
                    </a:moveTo>
                    <a:lnTo>
                      <a:pt x="312" y="226"/>
                    </a:lnTo>
                    <a:lnTo>
                      <a:pt x="310" y="223"/>
                    </a:lnTo>
                    <a:lnTo>
                      <a:pt x="311" y="221"/>
                    </a:lnTo>
                    <a:lnTo>
                      <a:pt x="311" y="220"/>
                    </a:lnTo>
                    <a:lnTo>
                      <a:pt x="311" y="219"/>
                    </a:lnTo>
                    <a:lnTo>
                      <a:pt x="309" y="217"/>
                    </a:lnTo>
                    <a:lnTo>
                      <a:pt x="310" y="215"/>
                    </a:lnTo>
                    <a:lnTo>
                      <a:pt x="312" y="214"/>
                    </a:lnTo>
                    <a:lnTo>
                      <a:pt x="312" y="214"/>
                    </a:lnTo>
                    <a:lnTo>
                      <a:pt x="312" y="217"/>
                    </a:lnTo>
                    <a:lnTo>
                      <a:pt x="313" y="219"/>
                    </a:lnTo>
                    <a:lnTo>
                      <a:pt x="312" y="224"/>
                    </a:lnTo>
                    <a:close/>
                    <a:moveTo>
                      <a:pt x="83" y="221"/>
                    </a:moveTo>
                    <a:lnTo>
                      <a:pt x="83" y="222"/>
                    </a:lnTo>
                    <a:lnTo>
                      <a:pt x="79" y="220"/>
                    </a:lnTo>
                    <a:lnTo>
                      <a:pt x="75" y="217"/>
                    </a:lnTo>
                    <a:lnTo>
                      <a:pt x="72" y="216"/>
                    </a:lnTo>
                    <a:lnTo>
                      <a:pt x="71" y="214"/>
                    </a:lnTo>
                    <a:lnTo>
                      <a:pt x="74" y="216"/>
                    </a:lnTo>
                    <a:lnTo>
                      <a:pt x="79" y="217"/>
                    </a:lnTo>
                    <a:lnTo>
                      <a:pt x="83" y="221"/>
                    </a:lnTo>
                    <a:close/>
                    <a:moveTo>
                      <a:pt x="358" y="231"/>
                    </a:moveTo>
                    <a:lnTo>
                      <a:pt x="360" y="231"/>
                    </a:lnTo>
                    <a:lnTo>
                      <a:pt x="363" y="231"/>
                    </a:lnTo>
                    <a:lnTo>
                      <a:pt x="365" y="232"/>
                    </a:lnTo>
                    <a:lnTo>
                      <a:pt x="367" y="233"/>
                    </a:lnTo>
                    <a:lnTo>
                      <a:pt x="368" y="234"/>
                    </a:lnTo>
                    <a:lnTo>
                      <a:pt x="369" y="235"/>
                    </a:lnTo>
                    <a:lnTo>
                      <a:pt x="369" y="236"/>
                    </a:lnTo>
                    <a:lnTo>
                      <a:pt x="369" y="236"/>
                    </a:lnTo>
                    <a:lnTo>
                      <a:pt x="368" y="237"/>
                    </a:lnTo>
                    <a:lnTo>
                      <a:pt x="368" y="238"/>
                    </a:lnTo>
                    <a:lnTo>
                      <a:pt x="367" y="238"/>
                    </a:lnTo>
                    <a:lnTo>
                      <a:pt x="365" y="238"/>
                    </a:lnTo>
                    <a:lnTo>
                      <a:pt x="362" y="237"/>
                    </a:lnTo>
                    <a:lnTo>
                      <a:pt x="361" y="237"/>
                    </a:lnTo>
                    <a:lnTo>
                      <a:pt x="361" y="236"/>
                    </a:lnTo>
                    <a:lnTo>
                      <a:pt x="359" y="234"/>
                    </a:lnTo>
                    <a:lnTo>
                      <a:pt x="354" y="232"/>
                    </a:lnTo>
                    <a:lnTo>
                      <a:pt x="357" y="231"/>
                    </a:lnTo>
                    <a:lnTo>
                      <a:pt x="358" y="231"/>
                    </a:lnTo>
                    <a:close/>
                    <a:moveTo>
                      <a:pt x="288" y="247"/>
                    </a:moveTo>
                    <a:lnTo>
                      <a:pt x="288" y="248"/>
                    </a:lnTo>
                    <a:lnTo>
                      <a:pt x="287" y="247"/>
                    </a:lnTo>
                    <a:lnTo>
                      <a:pt x="282" y="243"/>
                    </a:lnTo>
                    <a:lnTo>
                      <a:pt x="282" y="240"/>
                    </a:lnTo>
                    <a:lnTo>
                      <a:pt x="285" y="238"/>
                    </a:lnTo>
                    <a:lnTo>
                      <a:pt x="288" y="240"/>
                    </a:lnTo>
                    <a:lnTo>
                      <a:pt x="289" y="242"/>
                    </a:lnTo>
                    <a:lnTo>
                      <a:pt x="289" y="244"/>
                    </a:lnTo>
                    <a:lnTo>
                      <a:pt x="288" y="247"/>
                    </a:lnTo>
                    <a:close/>
                    <a:moveTo>
                      <a:pt x="294" y="242"/>
                    </a:moveTo>
                    <a:lnTo>
                      <a:pt x="299" y="245"/>
                    </a:lnTo>
                    <a:lnTo>
                      <a:pt x="300" y="244"/>
                    </a:lnTo>
                    <a:lnTo>
                      <a:pt x="302" y="245"/>
                    </a:lnTo>
                    <a:lnTo>
                      <a:pt x="305" y="248"/>
                    </a:lnTo>
                    <a:lnTo>
                      <a:pt x="305" y="250"/>
                    </a:lnTo>
                    <a:lnTo>
                      <a:pt x="305" y="251"/>
                    </a:lnTo>
                    <a:lnTo>
                      <a:pt x="305" y="252"/>
                    </a:lnTo>
                    <a:lnTo>
                      <a:pt x="304" y="253"/>
                    </a:lnTo>
                    <a:lnTo>
                      <a:pt x="304" y="252"/>
                    </a:lnTo>
                    <a:lnTo>
                      <a:pt x="303" y="252"/>
                    </a:lnTo>
                    <a:lnTo>
                      <a:pt x="299" y="252"/>
                    </a:lnTo>
                    <a:lnTo>
                      <a:pt x="296" y="251"/>
                    </a:lnTo>
                    <a:lnTo>
                      <a:pt x="291" y="251"/>
                    </a:lnTo>
                    <a:lnTo>
                      <a:pt x="293" y="249"/>
                    </a:lnTo>
                    <a:lnTo>
                      <a:pt x="294" y="248"/>
                    </a:lnTo>
                    <a:lnTo>
                      <a:pt x="291" y="245"/>
                    </a:lnTo>
                    <a:lnTo>
                      <a:pt x="291" y="243"/>
                    </a:lnTo>
                    <a:lnTo>
                      <a:pt x="291" y="243"/>
                    </a:lnTo>
                    <a:lnTo>
                      <a:pt x="293" y="242"/>
                    </a:lnTo>
                    <a:lnTo>
                      <a:pt x="294" y="242"/>
                    </a:lnTo>
                    <a:close/>
                    <a:moveTo>
                      <a:pt x="311" y="263"/>
                    </a:moveTo>
                    <a:lnTo>
                      <a:pt x="312" y="263"/>
                    </a:lnTo>
                    <a:lnTo>
                      <a:pt x="315" y="261"/>
                    </a:lnTo>
                    <a:lnTo>
                      <a:pt x="317" y="260"/>
                    </a:lnTo>
                    <a:lnTo>
                      <a:pt x="318" y="261"/>
                    </a:lnTo>
                    <a:lnTo>
                      <a:pt x="315" y="269"/>
                    </a:lnTo>
                    <a:lnTo>
                      <a:pt x="314" y="267"/>
                    </a:lnTo>
                    <a:lnTo>
                      <a:pt x="307" y="266"/>
                    </a:lnTo>
                    <a:lnTo>
                      <a:pt x="307" y="262"/>
                    </a:lnTo>
                    <a:lnTo>
                      <a:pt x="305" y="261"/>
                    </a:lnTo>
                    <a:lnTo>
                      <a:pt x="304" y="259"/>
                    </a:lnTo>
                    <a:lnTo>
                      <a:pt x="302" y="256"/>
                    </a:lnTo>
                    <a:lnTo>
                      <a:pt x="302" y="253"/>
                    </a:lnTo>
                    <a:lnTo>
                      <a:pt x="303" y="254"/>
                    </a:lnTo>
                    <a:lnTo>
                      <a:pt x="304" y="256"/>
                    </a:lnTo>
                    <a:lnTo>
                      <a:pt x="310" y="261"/>
                    </a:lnTo>
                    <a:lnTo>
                      <a:pt x="310" y="262"/>
                    </a:lnTo>
                    <a:lnTo>
                      <a:pt x="311" y="263"/>
                    </a:lnTo>
                    <a:close/>
                    <a:moveTo>
                      <a:pt x="305" y="279"/>
                    </a:moveTo>
                    <a:lnTo>
                      <a:pt x="305" y="282"/>
                    </a:lnTo>
                    <a:lnTo>
                      <a:pt x="302" y="282"/>
                    </a:lnTo>
                    <a:lnTo>
                      <a:pt x="302" y="281"/>
                    </a:lnTo>
                    <a:lnTo>
                      <a:pt x="302" y="279"/>
                    </a:lnTo>
                    <a:lnTo>
                      <a:pt x="305" y="279"/>
                    </a:lnTo>
                    <a:close/>
                    <a:moveTo>
                      <a:pt x="408" y="305"/>
                    </a:moveTo>
                    <a:lnTo>
                      <a:pt x="408" y="306"/>
                    </a:lnTo>
                    <a:lnTo>
                      <a:pt x="407" y="305"/>
                    </a:lnTo>
                    <a:lnTo>
                      <a:pt x="403" y="306"/>
                    </a:lnTo>
                    <a:lnTo>
                      <a:pt x="402" y="306"/>
                    </a:lnTo>
                    <a:lnTo>
                      <a:pt x="401" y="305"/>
                    </a:lnTo>
                    <a:lnTo>
                      <a:pt x="401" y="304"/>
                    </a:lnTo>
                    <a:lnTo>
                      <a:pt x="403" y="305"/>
                    </a:lnTo>
                    <a:lnTo>
                      <a:pt x="403" y="303"/>
                    </a:lnTo>
                    <a:lnTo>
                      <a:pt x="407" y="303"/>
                    </a:lnTo>
                    <a:lnTo>
                      <a:pt x="408" y="305"/>
                    </a:lnTo>
                    <a:close/>
                    <a:moveTo>
                      <a:pt x="386" y="308"/>
                    </a:moveTo>
                    <a:lnTo>
                      <a:pt x="391" y="310"/>
                    </a:lnTo>
                    <a:lnTo>
                      <a:pt x="392" y="311"/>
                    </a:lnTo>
                    <a:lnTo>
                      <a:pt x="391" y="312"/>
                    </a:lnTo>
                    <a:lnTo>
                      <a:pt x="386" y="313"/>
                    </a:lnTo>
                    <a:lnTo>
                      <a:pt x="385" y="311"/>
                    </a:lnTo>
                    <a:lnTo>
                      <a:pt x="381" y="311"/>
                    </a:lnTo>
                    <a:lnTo>
                      <a:pt x="380" y="308"/>
                    </a:lnTo>
                    <a:lnTo>
                      <a:pt x="378" y="309"/>
                    </a:lnTo>
                    <a:lnTo>
                      <a:pt x="380" y="308"/>
                    </a:lnTo>
                    <a:lnTo>
                      <a:pt x="376" y="306"/>
                    </a:lnTo>
                    <a:lnTo>
                      <a:pt x="376" y="304"/>
                    </a:lnTo>
                    <a:lnTo>
                      <a:pt x="376" y="303"/>
                    </a:lnTo>
                    <a:lnTo>
                      <a:pt x="379" y="304"/>
                    </a:lnTo>
                    <a:lnTo>
                      <a:pt x="386" y="308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87" name="Freeform 939">
                <a:extLst>
                  <a:ext uri="{FF2B5EF4-FFF2-40B4-BE49-F238E27FC236}">
                    <a16:creationId xmlns:a16="http://schemas.microsoft.com/office/drawing/2014/main" id="{34020D8B-E9AC-847C-887D-81CBAE0289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29070" y="9945030"/>
                <a:ext cx="10986" cy="10986"/>
              </a:xfrm>
              <a:custGeom>
                <a:avLst/>
                <a:gdLst>
                  <a:gd name="T0" fmla="*/ 6 w 7"/>
                  <a:gd name="T1" fmla="*/ 6 h 8"/>
                  <a:gd name="T2" fmla="*/ 6 w 7"/>
                  <a:gd name="T3" fmla="*/ 7 h 8"/>
                  <a:gd name="T4" fmla="*/ 4 w 7"/>
                  <a:gd name="T5" fmla="*/ 6 h 8"/>
                  <a:gd name="T6" fmla="*/ 3 w 7"/>
                  <a:gd name="T7" fmla="*/ 6 h 8"/>
                  <a:gd name="T8" fmla="*/ 0 w 7"/>
                  <a:gd name="T9" fmla="*/ 3 h 8"/>
                  <a:gd name="T10" fmla="*/ 0 w 7"/>
                  <a:gd name="T11" fmla="*/ 1 h 8"/>
                  <a:gd name="T12" fmla="*/ 0 w 7"/>
                  <a:gd name="T13" fmla="*/ 0 h 8"/>
                  <a:gd name="T14" fmla="*/ 2 w 7"/>
                  <a:gd name="T15" fmla="*/ 0 h 8"/>
                  <a:gd name="T16" fmla="*/ 5 w 7"/>
                  <a:gd name="T17" fmla="*/ 2 h 8"/>
                  <a:gd name="T18" fmla="*/ 6 w 7"/>
                  <a:gd name="T1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8">
                    <a:moveTo>
                      <a:pt x="6" y="6"/>
                    </a:moveTo>
                    <a:lnTo>
                      <a:pt x="6" y="7"/>
                    </a:lnTo>
                    <a:lnTo>
                      <a:pt x="4" y="6"/>
                    </a:lnTo>
                    <a:lnTo>
                      <a:pt x="3" y="6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5" y="2"/>
                    </a:lnTo>
                    <a:lnTo>
                      <a:pt x="6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88" name="Freeform 940">
                <a:extLst>
                  <a:ext uri="{FF2B5EF4-FFF2-40B4-BE49-F238E27FC236}">
                    <a16:creationId xmlns:a16="http://schemas.microsoft.com/office/drawing/2014/main" id="{30FDDE4D-9178-5361-B70B-10822E98F2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13720" y="9967001"/>
                <a:ext cx="32958" cy="10986"/>
              </a:xfrm>
              <a:custGeom>
                <a:avLst/>
                <a:gdLst>
                  <a:gd name="T0" fmla="*/ 16 w 28"/>
                  <a:gd name="T1" fmla="*/ 1 h 9"/>
                  <a:gd name="T2" fmla="*/ 26 w 28"/>
                  <a:gd name="T3" fmla="*/ 3 h 9"/>
                  <a:gd name="T4" fmla="*/ 27 w 28"/>
                  <a:gd name="T5" fmla="*/ 3 h 9"/>
                  <a:gd name="T6" fmla="*/ 27 w 28"/>
                  <a:gd name="T7" fmla="*/ 2 h 9"/>
                  <a:gd name="T8" fmla="*/ 27 w 28"/>
                  <a:gd name="T9" fmla="*/ 2 h 9"/>
                  <a:gd name="T10" fmla="*/ 27 w 28"/>
                  <a:gd name="T11" fmla="*/ 3 h 9"/>
                  <a:gd name="T12" fmla="*/ 27 w 28"/>
                  <a:gd name="T13" fmla="*/ 4 h 9"/>
                  <a:gd name="T14" fmla="*/ 25 w 28"/>
                  <a:gd name="T15" fmla="*/ 4 h 9"/>
                  <a:gd name="T16" fmla="*/ 24 w 28"/>
                  <a:gd name="T17" fmla="*/ 4 h 9"/>
                  <a:gd name="T18" fmla="*/ 23 w 28"/>
                  <a:gd name="T19" fmla="*/ 4 h 9"/>
                  <a:gd name="T20" fmla="*/ 20 w 28"/>
                  <a:gd name="T21" fmla="*/ 8 h 9"/>
                  <a:gd name="T22" fmla="*/ 18 w 28"/>
                  <a:gd name="T23" fmla="*/ 7 h 9"/>
                  <a:gd name="T24" fmla="*/ 16 w 28"/>
                  <a:gd name="T25" fmla="*/ 8 h 9"/>
                  <a:gd name="T26" fmla="*/ 11 w 28"/>
                  <a:gd name="T27" fmla="*/ 8 h 9"/>
                  <a:gd name="T28" fmla="*/ 6 w 28"/>
                  <a:gd name="T29" fmla="*/ 6 h 9"/>
                  <a:gd name="T30" fmla="*/ 5 w 28"/>
                  <a:gd name="T31" fmla="*/ 8 h 9"/>
                  <a:gd name="T32" fmla="*/ 3 w 28"/>
                  <a:gd name="T33" fmla="*/ 8 h 9"/>
                  <a:gd name="T34" fmla="*/ 1 w 28"/>
                  <a:gd name="T35" fmla="*/ 8 h 9"/>
                  <a:gd name="T36" fmla="*/ 0 w 28"/>
                  <a:gd name="T37" fmla="*/ 8 h 9"/>
                  <a:gd name="T38" fmla="*/ 0 w 28"/>
                  <a:gd name="T39" fmla="*/ 7 h 9"/>
                  <a:gd name="T40" fmla="*/ 0 w 28"/>
                  <a:gd name="T41" fmla="*/ 6 h 9"/>
                  <a:gd name="T42" fmla="*/ 1 w 28"/>
                  <a:gd name="T43" fmla="*/ 5 h 9"/>
                  <a:gd name="T44" fmla="*/ 1 w 28"/>
                  <a:gd name="T45" fmla="*/ 3 h 9"/>
                  <a:gd name="T46" fmla="*/ 3 w 28"/>
                  <a:gd name="T47" fmla="*/ 1 h 9"/>
                  <a:gd name="T48" fmla="*/ 6 w 28"/>
                  <a:gd name="T49" fmla="*/ 1 h 9"/>
                  <a:gd name="T50" fmla="*/ 10 w 28"/>
                  <a:gd name="T51" fmla="*/ 0 h 9"/>
                  <a:gd name="T52" fmla="*/ 16 w 28"/>
                  <a:gd name="T5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8" h="9">
                    <a:moveTo>
                      <a:pt x="16" y="1"/>
                    </a:moveTo>
                    <a:lnTo>
                      <a:pt x="26" y="3"/>
                    </a:lnTo>
                    <a:lnTo>
                      <a:pt x="27" y="3"/>
                    </a:lnTo>
                    <a:lnTo>
                      <a:pt x="27" y="2"/>
                    </a:lnTo>
                    <a:lnTo>
                      <a:pt x="27" y="2"/>
                    </a:lnTo>
                    <a:lnTo>
                      <a:pt x="27" y="3"/>
                    </a:lnTo>
                    <a:lnTo>
                      <a:pt x="27" y="4"/>
                    </a:lnTo>
                    <a:lnTo>
                      <a:pt x="25" y="4"/>
                    </a:lnTo>
                    <a:lnTo>
                      <a:pt x="24" y="4"/>
                    </a:lnTo>
                    <a:lnTo>
                      <a:pt x="23" y="4"/>
                    </a:lnTo>
                    <a:lnTo>
                      <a:pt x="20" y="8"/>
                    </a:lnTo>
                    <a:lnTo>
                      <a:pt x="18" y="7"/>
                    </a:lnTo>
                    <a:lnTo>
                      <a:pt x="16" y="8"/>
                    </a:lnTo>
                    <a:lnTo>
                      <a:pt x="11" y="8"/>
                    </a:lnTo>
                    <a:lnTo>
                      <a:pt x="6" y="6"/>
                    </a:lnTo>
                    <a:lnTo>
                      <a:pt x="5" y="8"/>
                    </a:lnTo>
                    <a:lnTo>
                      <a:pt x="3" y="8"/>
                    </a:lnTo>
                    <a:lnTo>
                      <a:pt x="1" y="8"/>
                    </a:lnTo>
                    <a:lnTo>
                      <a:pt x="0" y="8"/>
                    </a:lnTo>
                    <a:lnTo>
                      <a:pt x="0" y="7"/>
                    </a:lnTo>
                    <a:lnTo>
                      <a:pt x="0" y="6"/>
                    </a:lnTo>
                    <a:lnTo>
                      <a:pt x="1" y="5"/>
                    </a:lnTo>
                    <a:lnTo>
                      <a:pt x="1" y="3"/>
                    </a:lnTo>
                    <a:lnTo>
                      <a:pt x="3" y="1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6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89" name="Freeform 941">
                <a:extLst>
                  <a:ext uri="{FF2B5EF4-FFF2-40B4-BE49-F238E27FC236}">
                    <a16:creationId xmlns:a16="http://schemas.microsoft.com/office/drawing/2014/main" id="{76E3F7D9-6F13-454C-4A9C-6D63F4EA78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57663" y="9977987"/>
                <a:ext cx="5491" cy="5495"/>
              </a:xfrm>
              <a:custGeom>
                <a:avLst/>
                <a:gdLst>
                  <a:gd name="T0" fmla="*/ 5 w 6"/>
                  <a:gd name="T1" fmla="*/ 2 h 5"/>
                  <a:gd name="T2" fmla="*/ 4 w 6"/>
                  <a:gd name="T3" fmla="*/ 4 h 5"/>
                  <a:gd name="T4" fmla="*/ 1 w 6"/>
                  <a:gd name="T5" fmla="*/ 3 h 5"/>
                  <a:gd name="T6" fmla="*/ 0 w 6"/>
                  <a:gd name="T7" fmla="*/ 3 h 5"/>
                  <a:gd name="T8" fmla="*/ 2 w 6"/>
                  <a:gd name="T9" fmla="*/ 2 h 5"/>
                  <a:gd name="T10" fmla="*/ 2 w 6"/>
                  <a:gd name="T11" fmla="*/ 1 h 5"/>
                  <a:gd name="T12" fmla="*/ 3 w 6"/>
                  <a:gd name="T13" fmla="*/ 0 h 5"/>
                  <a:gd name="T14" fmla="*/ 5 w 6"/>
                  <a:gd name="T1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lnTo>
                      <a:pt x="4" y="4"/>
                    </a:lnTo>
                    <a:lnTo>
                      <a:pt x="1" y="3"/>
                    </a:lnTo>
                    <a:lnTo>
                      <a:pt x="0" y="3"/>
                    </a:lnTo>
                    <a:lnTo>
                      <a:pt x="2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5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90" name="Freeform 942">
                <a:extLst>
                  <a:ext uri="{FF2B5EF4-FFF2-40B4-BE49-F238E27FC236}">
                    <a16:creationId xmlns:a16="http://schemas.microsoft.com/office/drawing/2014/main" id="{18BEDCB9-F227-ED35-6C70-575C5EDAD3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40056" y="9983482"/>
                <a:ext cx="21972" cy="10986"/>
              </a:xfrm>
              <a:custGeom>
                <a:avLst/>
                <a:gdLst>
                  <a:gd name="T0" fmla="*/ 14 w 16"/>
                  <a:gd name="T1" fmla="*/ 8 h 9"/>
                  <a:gd name="T2" fmla="*/ 8 w 16"/>
                  <a:gd name="T3" fmla="*/ 8 h 9"/>
                  <a:gd name="T4" fmla="*/ 6 w 16"/>
                  <a:gd name="T5" fmla="*/ 8 h 9"/>
                  <a:gd name="T6" fmla="*/ 4 w 16"/>
                  <a:gd name="T7" fmla="*/ 6 h 9"/>
                  <a:gd name="T8" fmla="*/ 2 w 16"/>
                  <a:gd name="T9" fmla="*/ 3 h 9"/>
                  <a:gd name="T10" fmla="*/ 0 w 16"/>
                  <a:gd name="T11" fmla="*/ 3 h 9"/>
                  <a:gd name="T12" fmla="*/ 0 w 16"/>
                  <a:gd name="T13" fmla="*/ 2 h 9"/>
                  <a:gd name="T14" fmla="*/ 4 w 16"/>
                  <a:gd name="T15" fmla="*/ 0 h 9"/>
                  <a:gd name="T16" fmla="*/ 8 w 16"/>
                  <a:gd name="T17" fmla="*/ 0 h 9"/>
                  <a:gd name="T18" fmla="*/ 14 w 16"/>
                  <a:gd name="T19" fmla="*/ 2 h 9"/>
                  <a:gd name="T20" fmla="*/ 15 w 16"/>
                  <a:gd name="T21" fmla="*/ 3 h 9"/>
                  <a:gd name="T22" fmla="*/ 15 w 16"/>
                  <a:gd name="T23" fmla="*/ 5 h 9"/>
                  <a:gd name="T24" fmla="*/ 14 w 16"/>
                  <a:gd name="T25" fmla="*/ 7 h 9"/>
                  <a:gd name="T26" fmla="*/ 14 w 16"/>
                  <a:gd name="T2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" h="9">
                    <a:moveTo>
                      <a:pt x="14" y="8"/>
                    </a:moveTo>
                    <a:lnTo>
                      <a:pt x="8" y="8"/>
                    </a:lnTo>
                    <a:lnTo>
                      <a:pt x="6" y="8"/>
                    </a:lnTo>
                    <a:lnTo>
                      <a:pt x="4" y="6"/>
                    </a:lnTo>
                    <a:lnTo>
                      <a:pt x="2" y="3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4" y="0"/>
                    </a:lnTo>
                    <a:lnTo>
                      <a:pt x="8" y="0"/>
                    </a:lnTo>
                    <a:lnTo>
                      <a:pt x="14" y="2"/>
                    </a:lnTo>
                    <a:lnTo>
                      <a:pt x="15" y="3"/>
                    </a:lnTo>
                    <a:lnTo>
                      <a:pt x="15" y="5"/>
                    </a:lnTo>
                    <a:lnTo>
                      <a:pt x="14" y="7"/>
                    </a:lnTo>
                    <a:lnTo>
                      <a:pt x="14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91" name="Freeform 943">
                <a:extLst>
                  <a:ext uri="{FF2B5EF4-FFF2-40B4-BE49-F238E27FC236}">
                    <a16:creationId xmlns:a16="http://schemas.microsoft.com/office/drawing/2014/main" id="{D51A31B6-6CED-803F-5066-E68F0D2E1D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73013" y="9988973"/>
                <a:ext cx="93382" cy="87887"/>
              </a:xfrm>
              <a:custGeom>
                <a:avLst/>
                <a:gdLst>
                  <a:gd name="T0" fmla="*/ 68 w 74"/>
                  <a:gd name="T1" fmla="*/ 66 h 70"/>
                  <a:gd name="T2" fmla="*/ 66 w 74"/>
                  <a:gd name="T3" fmla="*/ 69 h 70"/>
                  <a:gd name="T4" fmla="*/ 65 w 74"/>
                  <a:gd name="T5" fmla="*/ 67 h 70"/>
                  <a:gd name="T6" fmla="*/ 63 w 74"/>
                  <a:gd name="T7" fmla="*/ 65 h 70"/>
                  <a:gd name="T8" fmla="*/ 62 w 74"/>
                  <a:gd name="T9" fmla="*/ 63 h 70"/>
                  <a:gd name="T10" fmla="*/ 60 w 74"/>
                  <a:gd name="T11" fmla="*/ 59 h 70"/>
                  <a:gd name="T12" fmla="*/ 60 w 74"/>
                  <a:gd name="T13" fmla="*/ 57 h 70"/>
                  <a:gd name="T14" fmla="*/ 60 w 74"/>
                  <a:gd name="T15" fmla="*/ 55 h 70"/>
                  <a:gd name="T16" fmla="*/ 60 w 74"/>
                  <a:gd name="T17" fmla="*/ 52 h 70"/>
                  <a:gd name="T18" fmla="*/ 59 w 74"/>
                  <a:gd name="T19" fmla="*/ 47 h 70"/>
                  <a:gd name="T20" fmla="*/ 57 w 74"/>
                  <a:gd name="T21" fmla="*/ 44 h 70"/>
                  <a:gd name="T22" fmla="*/ 50 w 74"/>
                  <a:gd name="T23" fmla="*/ 34 h 70"/>
                  <a:gd name="T24" fmla="*/ 48 w 74"/>
                  <a:gd name="T25" fmla="*/ 31 h 70"/>
                  <a:gd name="T26" fmla="*/ 45 w 74"/>
                  <a:gd name="T27" fmla="*/ 28 h 70"/>
                  <a:gd name="T28" fmla="*/ 43 w 74"/>
                  <a:gd name="T29" fmla="*/ 28 h 70"/>
                  <a:gd name="T30" fmla="*/ 40 w 74"/>
                  <a:gd name="T31" fmla="*/ 28 h 70"/>
                  <a:gd name="T32" fmla="*/ 38 w 74"/>
                  <a:gd name="T33" fmla="*/ 27 h 70"/>
                  <a:gd name="T34" fmla="*/ 35 w 74"/>
                  <a:gd name="T35" fmla="*/ 25 h 70"/>
                  <a:gd name="T36" fmla="*/ 33 w 74"/>
                  <a:gd name="T37" fmla="*/ 23 h 70"/>
                  <a:gd name="T38" fmla="*/ 26 w 74"/>
                  <a:gd name="T39" fmla="*/ 18 h 70"/>
                  <a:gd name="T40" fmla="*/ 23 w 74"/>
                  <a:gd name="T41" fmla="*/ 16 h 70"/>
                  <a:gd name="T42" fmla="*/ 21 w 74"/>
                  <a:gd name="T43" fmla="*/ 14 h 70"/>
                  <a:gd name="T44" fmla="*/ 10 w 74"/>
                  <a:gd name="T45" fmla="*/ 8 h 70"/>
                  <a:gd name="T46" fmla="*/ 7 w 74"/>
                  <a:gd name="T47" fmla="*/ 7 h 70"/>
                  <a:gd name="T48" fmla="*/ 4 w 74"/>
                  <a:gd name="T49" fmla="*/ 7 h 70"/>
                  <a:gd name="T50" fmla="*/ 0 w 74"/>
                  <a:gd name="T51" fmla="*/ 6 h 70"/>
                  <a:gd name="T52" fmla="*/ 3 w 74"/>
                  <a:gd name="T53" fmla="*/ 5 h 70"/>
                  <a:gd name="T54" fmla="*/ 4 w 74"/>
                  <a:gd name="T55" fmla="*/ 3 h 70"/>
                  <a:gd name="T56" fmla="*/ 3 w 74"/>
                  <a:gd name="T57" fmla="*/ 0 h 70"/>
                  <a:gd name="T58" fmla="*/ 9 w 74"/>
                  <a:gd name="T59" fmla="*/ 4 h 70"/>
                  <a:gd name="T60" fmla="*/ 14 w 74"/>
                  <a:gd name="T61" fmla="*/ 7 h 70"/>
                  <a:gd name="T62" fmla="*/ 15 w 74"/>
                  <a:gd name="T63" fmla="*/ 9 h 70"/>
                  <a:gd name="T64" fmla="*/ 18 w 74"/>
                  <a:gd name="T65" fmla="*/ 9 h 70"/>
                  <a:gd name="T66" fmla="*/ 23 w 74"/>
                  <a:gd name="T67" fmla="*/ 12 h 70"/>
                  <a:gd name="T68" fmla="*/ 26 w 74"/>
                  <a:gd name="T69" fmla="*/ 14 h 70"/>
                  <a:gd name="T70" fmla="*/ 29 w 74"/>
                  <a:gd name="T71" fmla="*/ 16 h 70"/>
                  <a:gd name="T72" fmla="*/ 33 w 74"/>
                  <a:gd name="T73" fmla="*/ 18 h 70"/>
                  <a:gd name="T74" fmla="*/ 40 w 74"/>
                  <a:gd name="T75" fmla="*/ 21 h 70"/>
                  <a:gd name="T76" fmla="*/ 41 w 74"/>
                  <a:gd name="T77" fmla="*/ 22 h 70"/>
                  <a:gd name="T78" fmla="*/ 45 w 74"/>
                  <a:gd name="T79" fmla="*/ 26 h 70"/>
                  <a:gd name="T80" fmla="*/ 49 w 74"/>
                  <a:gd name="T81" fmla="*/ 29 h 70"/>
                  <a:gd name="T82" fmla="*/ 51 w 74"/>
                  <a:gd name="T83" fmla="*/ 31 h 70"/>
                  <a:gd name="T84" fmla="*/ 70 w 74"/>
                  <a:gd name="T85" fmla="*/ 47 h 70"/>
                  <a:gd name="T86" fmla="*/ 73 w 74"/>
                  <a:gd name="T87" fmla="*/ 51 h 70"/>
                  <a:gd name="T88" fmla="*/ 73 w 74"/>
                  <a:gd name="T89" fmla="*/ 54 h 70"/>
                  <a:gd name="T90" fmla="*/ 73 w 74"/>
                  <a:gd name="T91" fmla="*/ 55 h 70"/>
                  <a:gd name="T92" fmla="*/ 71 w 74"/>
                  <a:gd name="T93" fmla="*/ 58 h 70"/>
                  <a:gd name="T94" fmla="*/ 71 w 74"/>
                  <a:gd name="T95" fmla="*/ 61 h 70"/>
                  <a:gd name="T96" fmla="*/ 70 w 74"/>
                  <a:gd name="T97" fmla="*/ 64 h 70"/>
                  <a:gd name="T98" fmla="*/ 68 w 74"/>
                  <a:gd name="T99" fmla="*/ 6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74" h="70">
                    <a:moveTo>
                      <a:pt x="68" y="66"/>
                    </a:moveTo>
                    <a:lnTo>
                      <a:pt x="66" y="69"/>
                    </a:lnTo>
                    <a:lnTo>
                      <a:pt x="65" y="67"/>
                    </a:lnTo>
                    <a:lnTo>
                      <a:pt x="63" y="65"/>
                    </a:lnTo>
                    <a:lnTo>
                      <a:pt x="62" y="63"/>
                    </a:lnTo>
                    <a:lnTo>
                      <a:pt x="60" y="59"/>
                    </a:lnTo>
                    <a:lnTo>
                      <a:pt x="60" y="57"/>
                    </a:lnTo>
                    <a:lnTo>
                      <a:pt x="60" y="55"/>
                    </a:lnTo>
                    <a:lnTo>
                      <a:pt x="60" y="52"/>
                    </a:lnTo>
                    <a:lnTo>
                      <a:pt x="59" y="47"/>
                    </a:lnTo>
                    <a:lnTo>
                      <a:pt x="57" y="44"/>
                    </a:lnTo>
                    <a:lnTo>
                      <a:pt x="50" y="34"/>
                    </a:lnTo>
                    <a:lnTo>
                      <a:pt x="48" y="31"/>
                    </a:lnTo>
                    <a:lnTo>
                      <a:pt x="45" y="28"/>
                    </a:lnTo>
                    <a:lnTo>
                      <a:pt x="43" y="28"/>
                    </a:lnTo>
                    <a:lnTo>
                      <a:pt x="40" y="28"/>
                    </a:lnTo>
                    <a:lnTo>
                      <a:pt x="38" y="27"/>
                    </a:lnTo>
                    <a:lnTo>
                      <a:pt x="35" y="25"/>
                    </a:lnTo>
                    <a:lnTo>
                      <a:pt x="33" y="23"/>
                    </a:lnTo>
                    <a:lnTo>
                      <a:pt x="26" y="18"/>
                    </a:lnTo>
                    <a:lnTo>
                      <a:pt x="23" y="16"/>
                    </a:lnTo>
                    <a:lnTo>
                      <a:pt x="21" y="14"/>
                    </a:lnTo>
                    <a:lnTo>
                      <a:pt x="10" y="8"/>
                    </a:lnTo>
                    <a:lnTo>
                      <a:pt x="7" y="7"/>
                    </a:lnTo>
                    <a:lnTo>
                      <a:pt x="4" y="7"/>
                    </a:lnTo>
                    <a:lnTo>
                      <a:pt x="0" y="6"/>
                    </a:lnTo>
                    <a:lnTo>
                      <a:pt x="3" y="5"/>
                    </a:lnTo>
                    <a:lnTo>
                      <a:pt x="4" y="3"/>
                    </a:lnTo>
                    <a:lnTo>
                      <a:pt x="3" y="0"/>
                    </a:lnTo>
                    <a:lnTo>
                      <a:pt x="9" y="4"/>
                    </a:lnTo>
                    <a:lnTo>
                      <a:pt x="14" y="7"/>
                    </a:lnTo>
                    <a:lnTo>
                      <a:pt x="15" y="9"/>
                    </a:lnTo>
                    <a:lnTo>
                      <a:pt x="18" y="9"/>
                    </a:lnTo>
                    <a:lnTo>
                      <a:pt x="23" y="12"/>
                    </a:lnTo>
                    <a:lnTo>
                      <a:pt x="26" y="14"/>
                    </a:lnTo>
                    <a:lnTo>
                      <a:pt x="29" y="16"/>
                    </a:lnTo>
                    <a:lnTo>
                      <a:pt x="33" y="18"/>
                    </a:lnTo>
                    <a:lnTo>
                      <a:pt x="40" y="21"/>
                    </a:lnTo>
                    <a:lnTo>
                      <a:pt x="41" y="22"/>
                    </a:lnTo>
                    <a:lnTo>
                      <a:pt x="45" y="26"/>
                    </a:lnTo>
                    <a:lnTo>
                      <a:pt x="49" y="29"/>
                    </a:lnTo>
                    <a:lnTo>
                      <a:pt x="51" y="31"/>
                    </a:lnTo>
                    <a:lnTo>
                      <a:pt x="70" y="47"/>
                    </a:lnTo>
                    <a:lnTo>
                      <a:pt x="73" y="51"/>
                    </a:lnTo>
                    <a:lnTo>
                      <a:pt x="73" y="54"/>
                    </a:lnTo>
                    <a:lnTo>
                      <a:pt x="73" y="55"/>
                    </a:lnTo>
                    <a:lnTo>
                      <a:pt x="71" y="58"/>
                    </a:lnTo>
                    <a:lnTo>
                      <a:pt x="71" y="61"/>
                    </a:lnTo>
                    <a:lnTo>
                      <a:pt x="70" y="64"/>
                    </a:lnTo>
                    <a:lnTo>
                      <a:pt x="68" y="6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92" name="Freeform 945">
                <a:extLst>
                  <a:ext uri="{FF2B5EF4-FFF2-40B4-BE49-F238E27FC236}">
                    <a16:creationId xmlns:a16="http://schemas.microsoft.com/office/drawing/2014/main" id="{E6F9D656-C8CE-70EF-F856-65CD8BC9F0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16957" y="9994468"/>
                <a:ext cx="5495" cy="5491"/>
              </a:xfrm>
              <a:custGeom>
                <a:avLst/>
                <a:gdLst>
                  <a:gd name="T0" fmla="*/ 1 w 3"/>
                  <a:gd name="T1" fmla="*/ 3 h 4"/>
                  <a:gd name="T2" fmla="*/ 0 w 3"/>
                  <a:gd name="T3" fmla="*/ 3 h 4"/>
                  <a:gd name="T4" fmla="*/ 0 w 3"/>
                  <a:gd name="T5" fmla="*/ 1 h 4"/>
                  <a:gd name="T6" fmla="*/ 0 w 3"/>
                  <a:gd name="T7" fmla="*/ 0 h 4"/>
                  <a:gd name="T8" fmla="*/ 2 w 3"/>
                  <a:gd name="T9" fmla="*/ 0 h 4"/>
                  <a:gd name="T10" fmla="*/ 2 w 3"/>
                  <a:gd name="T11" fmla="*/ 2 h 4"/>
                  <a:gd name="T12" fmla="*/ 1 w 3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4">
                    <a:moveTo>
                      <a:pt x="1" y="3"/>
                    </a:move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1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93" name="Freeform 946">
                <a:extLst>
                  <a:ext uri="{FF2B5EF4-FFF2-40B4-BE49-F238E27FC236}">
                    <a16:creationId xmlns:a16="http://schemas.microsoft.com/office/drawing/2014/main" id="{03D5C888-A578-7479-3437-636E5325EC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16957" y="9999959"/>
                <a:ext cx="5495" cy="5495"/>
              </a:xfrm>
              <a:custGeom>
                <a:avLst/>
                <a:gdLst>
                  <a:gd name="T0" fmla="*/ 4 w 5"/>
                  <a:gd name="T1" fmla="*/ 3 h 5"/>
                  <a:gd name="T2" fmla="*/ 3 w 5"/>
                  <a:gd name="T3" fmla="*/ 4 h 5"/>
                  <a:gd name="T4" fmla="*/ 3 w 5"/>
                  <a:gd name="T5" fmla="*/ 4 h 5"/>
                  <a:gd name="T6" fmla="*/ 0 w 5"/>
                  <a:gd name="T7" fmla="*/ 1 h 5"/>
                  <a:gd name="T8" fmla="*/ 0 w 5"/>
                  <a:gd name="T9" fmla="*/ 0 h 5"/>
                  <a:gd name="T10" fmla="*/ 1 w 5"/>
                  <a:gd name="T11" fmla="*/ 0 h 5"/>
                  <a:gd name="T12" fmla="*/ 3 w 5"/>
                  <a:gd name="T13" fmla="*/ 2 h 5"/>
                  <a:gd name="T14" fmla="*/ 4 w 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5">
                    <a:moveTo>
                      <a:pt x="4" y="3"/>
                    </a:moveTo>
                    <a:lnTo>
                      <a:pt x="3" y="4"/>
                    </a:lnTo>
                    <a:lnTo>
                      <a:pt x="3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2"/>
                    </a:lnTo>
                    <a:lnTo>
                      <a:pt x="4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94" name="Freeform 947">
                <a:extLst>
                  <a:ext uri="{FF2B5EF4-FFF2-40B4-BE49-F238E27FC236}">
                    <a16:creationId xmlns:a16="http://schemas.microsoft.com/office/drawing/2014/main" id="{577E8D59-A6A2-074A-7CD6-B881E551C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38929" y="10005454"/>
                <a:ext cx="5495" cy="5491"/>
              </a:xfrm>
              <a:custGeom>
                <a:avLst/>
                <a:gdLst>
                  <a:gd name="T0" fmla="*/ 3 w 4"/>
                  <a:gd name="T1" fmla="*/ 2 h 6"/>
                  <a:gd name="T2" fmla="*/ 3 w 4"/>
                  <a:gd name="T3" fmla="*/ 5 h 6"/>
                  <a:gd name="T4" fmla="*/ 1 w 4"/>
                  <a:gd name="T5" fmla="*/ 3 h 6"/>
                  <a:gd name="T6" fmla="*/ 0 w 4"/>
                  <a:gd name="T7" fmla="*/ 1 h 6"/>
                  <a:gd name="T8" fmla="*/ 0 w 4"/>
                  <a:gd name="T9" fmla="*/ 1 h 6"/>
                  <a:gd name="T10" fmla="*/ 3 w 4"/>
                  <a:gd name="T11" fmla="*/ 0 h 6"/>
                  <a:gd name="T12" fmla="*/ 3 w 4"/>
                  <a:gd name="T13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6">
                    <a:moveTo>
                      <a:pt x="3" y="2"/>
                    </a:moveTo>
                    <a:lnTo>
                      <a:pt x="3" y="5"/>
                    </a:lnTo>
                    <a:lnTo>
                      <a:pt x="1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3" y="0"/>
                    </a:lnTo>
                    <a:lnTo>
                      <a:pt x="3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95" name="Freeform 948">
                <a:extLst>
                  <a:ext uri="{FF2B5EF4-FFF2-40B4-BE49-F238E27FC236}">
                    <a16:creationId xmlns:a16="http://schemas.microsoft.com/office/drawing/2014/main" id="{BEA6CEA3-25E3-742A-6E7A-C77D79B7EF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77381" y="10043902"/>
                <a:ext cx="5491" cy="5495"/>
              </a:xfrm>
              <a:custGeom>
                <a:avLst/>
                <a:gdLst>
                  <a:gd name="T0" fmla="*/ 2 w 4"/>
                  <a:gd name="T1" fmla="*/ 2 h 3"/>
                  <a:gd name="T2" fmla="*/ 2 w 4"/>
                  <a:gd name="T3" fmla="*/ 2 h 3"/>
                  <a:gd name="T4" fmla="*/ 0 w 4"/>
                  <a:gd name="T5" fmla="*/ 2 h 3"/>
                  <a:gd name="T6" fmla="*/ 2 w 4"/>
                  <a:gd name="T7" fmla="*/ 0 h 3"/>
                  <a:gd name="T8" fmla="*/ 3 w 4"/>
                  <a:gd name="T9" fmla="*/ 0 h 3"/>
                  <a:gd name="T10" fmla="*/ 2 w 4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2" y="2"/>
                    </a:moveTo>
                    <a:lnTo>
                      <a:pt x="2" y="2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2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96" name="Freeform 950">
                <a:extLst>
                  <a:ext uri="{FF2B5EF4-FFF2-40B4-BE49-F238E27FC236}">
                    <a16:creationId xmlns:a16="http://schemas.microsoft.com/office/drawing/2014/main" id="{76A15861-9ECB-2CD2-4AB7-D63289471F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86253" y="10065874"/>
                <a:ext cx="10986" cy="10986"/>
              </a:xfrm>
              <a:custGeom>
                <a:avLst/>
                <a:gdLst>
                  <a:gd name="T0" fmla="*/ 5 w 7"/>
                  <a:gd name="T1" fmla="*/ 6 h 7"/>
                  <a:gd name="T2" fmla="*/ 3 w 7"/>
                  <a:gd name="T3" fmla="*/ 6 h 7"/>
                  <a:gd name="T4" fmla="*/ 1 w 7"/>
                  <a:gd name="T5" fmla="*/ 6 h 7"/>
                  <a:gd name="T6" fmla="*/ 0 w 7"/>
                  <a:gd name="T7" fmla="*/ 4 h 7"/>
                  <a:gd name="T8" fmla="*/ 1 w 7"/>
                  <a:gd name="T9" fmla="*/ 2 h 7"/>
                  <a:gd name="T10" fmla="*/ 3 w 7"/>
                  <a:gd name="T11" fmla="*/ 0 h 7"/>
                  <a:gd name="T12" fmla="*/ 4 w 7"/>
                  <a:gd name="T13" fmla="*/ 0 h 7"/>
                  <a:gd name="T14" fmla="*/ 5 w 7"/>
                  <a:gd name="T15" fmla="*/ 1 h 7"/>
                  <a:gd name="T16" fmla="*/ 6 w 7"/>
                  <a:gd name="T17" fmla="*/ 3 h 7"/>
                  <a:gd name="T18" fmla="*/ 5 w 7"/>
                  <a:gd name="T19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7">
                    <a:moveTo>
                      <a:pt x="5" y="6"/>
                    </a:moveTo>
                    <a:lnTo>
                      <a:pt x="3" y="6"/>
                    </a:lnTo>
                    <a:lnTo>
                      <a:pt x="1" y="6"/>
                    </a:lnTo>
                    <a:lnTo>
                      <a:pt x="0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" y="1"/>
                    </a:lnTo>
                    <a:lnTo>
                      <a:pt x="6" y="3"/>
                    </a:lnTo>
                    <a:lnTo>
                      <a:pt x="5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97" name="Freeform 951">
                <a:extLst>
                  <a:ext uri="{FF2B5EF4-FFF2-40B4-BE49-F238E27FC236}">
                    <a16:creationId xmlns:a16="http://schemas.microsoft.com/office/drawing/2014/main" id="{13886CCD-B322-1C75-01BF-FB2C23EA0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15830" y="10082355"/>
                <a:ext cx="10986" cy="16477"/>
              </a:xfrm>
              <a:custGeom>
                <a:avLst/>
                <a:gdLst>
                  <a:gd name="T0" fmla="*/ 4 w 7"/>
                  <a:gd name="T1" fmla="*/ 13 h 14"/>
                  <a:gd name="T2" fmla="*/ 3 w 7"/>
                  <a:gd name="T3" fmla="*/ 13 h 14"/>
                  <a:gd name="T4" fmla="*/ 1 w 7"/>
                  <a:gd name="T5" fmla="*/ 9 h 14"/>
                  <a:gd name="T6" fmla="*/ 1 w 7"/>
                  <a:gd name="T7" fmla="*/ 7 h 14"/>
                  <a:gd name="T8" fmla="*/ 1 w 7"/>
                  <a:gd name="T9" fmla="*/ 5 h 14"/>
                  <a:gd name="T10" fmla="*/ 0 w 7"/>
                  <a:gd name="T11" fmla="*/ 3 h 14"/>
                  <a:gd name="T12" fmla="*/ 3 w 7"/>
                  <a:gd name="T13" fmla="*/ 1 h 14"/>
                  <a:gd name="T14" fmla="*/ 3 w 7"/>
                  <a:gd name="T15" fmla="*/ 0 h 14"/>
                  <a:gd name="T16" fmla="*/ 4 w 7"/>
                  <a:gd name="T17" fmla="*/ 1 h 14"/>
                  <a:gd name="T18" fmla="*/ 5 w 7"/>
                  <a:gd name="T19" fmla="*/ 5 h 14"/>
                  <a:gd name="T20" fmla="*/ 6 w 7"/>
                  <a:gd name="T21" fmla="*/ 6 h 14"/>
                  <a:gd name="T22" fmla="*/ 5 w 7"/>
                  <a:gd name="T23" fmla="*/ 12 h 14"/>
                  <a:gd name="T24" fmla="*/ 4 w 7"/>
                  <a:gd name="T2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14">
                    <a:moveTo>
                      <a:pt x="4" y="13"/>
                    </a:moveTo>
                    <a:lnTo>
                      <a:pt x="3" y="13"/>
                    </a:lnTo>
                    <a:lnTo>
                      <a:pt x="1" y="9"/>
                    </a:lnTo>
                    <a:lnTo>
                      <a:pt x="1" y="7"/>
                    </a:lnTo>
                    <a:lnTo>
                      <a:pt x="1" y="5"/>
                    </a:lnTo>
                    <a:lnTo>
                      <a:pt x="0" y="3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1"/>
                    </a:lnTo>
                    <a:lnTo>
                      <a:pt x="5" y="5"/>
                    </a:lnTo>
                    <a:lnTo>
                      <a:pt x="6" y="6"/>
                    </a:lnTo>
                    <a:lnTo>
                      <a:pt x="5" y="12"/>
                    </a:lnTo>
                    <a:lnTo>
                      <a:pt x="4" y="1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98" name="Freeform 952">
                <a:extLst>
                  <a:ext uri="{FF2B5EF4-FFF2-40B4-BE49-F238E27FC236}">
                    <a16:creationId xmlns:a16="http://schemas.microsoft.com/office/drawing/2014/main" id="{42251ED2-271C-CA28-B203-4938FA6458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30197" y="10087846"/>
                <a:ext cx="10986" cy="10986"/>
              </a:xfrm>
              <a:custGeom>
                <a:avLst/>
                <a:gdLst>
                  <a:gd name="T0" fmla="*/ 5 w 8"/>
                  <a:gd name="T1" fmla="*/ 7 h 8"/>
                  <a:gd name="T2" fmla="*/ 3 w 8"/>
                  <a:gd name="T3" fmla="*/ 7 h 8"/>
                  <a:gd name="T4" fmla="*/ 0 w 8"/>
                  <a:gd name="T5" fmla="*/ 5 h 8"/>
                  <a:gd name="T6" fmla="*/ 0 w 8"/>
                  <a:gd name="T7" fmla="*/ 3 h 8"/>
                  <a:gd name="T8" fmla="*/ 0 w 8"/>
                  <a:gd name="T9" fmla="*/ 1 h 8"/>
                  <a:gd name="T10" fmla="*/ 3 w 8"/>
                  <a:gd name="T11" fmla="*/ 0 h 8"/>
                  <a:gd name="T12" fmla="*/ 6 w 8"/>
                  <a:gd name="T13" fmla="*/ 1 h 8"/>
                  <a:gd name="T14" fmla="*/ 7 w 8"/>
                  <a:gd name="T15" fmla="*/ 6 h 8"/>
                  <a:gd name="T16" fmla="*/ 5 w 8"/>
                  <a:gd name="T1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5" y="7"/>
                    </a:moveTo>
                    <a:lnTo>
                      <a:pt x="3" y="7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7" y="6"/>
                    </a:lnTo>
                    <a:lnTo>
                      <a:pt x="5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699" name="Freeform 954">
                <a:extLst>
                  <a:ext uri="{FF2B5EF4-FFF2-40B4-BE49-F238E27FC236}">
                    <a16:creationId xmlns:a16="http://schemas.microsoft.com/office/drawing/2014/main" id="{3B371135-2036-AFB2-75F4-A7828765A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257663" y="10098832"/>
                <a:ext cx="10986" cy="10986"/>
              </a:xfrm>
              <a:custGeom>
                <a:avLst/>
                <a:gdLst>
                  <a:gd name="T0" fmla="*/ 7 w 9"/>
                  <a:gd name="T1" fmla="*/ 10 h 11"/>
                  <a:gd name="T2" fmla="*/ 6 w 9"/>
                  <a:gd name="T3" fmla="*/ 10 h 11"/>
                  <a:gd name="T4" fmla="*/ 5 w 9"/>
                  <a:gd name="T5" fmla="*/ 9 h 11"/>
                  <a:gd name="T6" fmla="*/ 2 w 9"/>
                  <a:gd name="T7" fmla="*/ 8 h 11"/>
                  <a:gd name="T8" fmla="*/ 0 w 9"/>
                  <a:gd name="T9" fmla="*/ 4 h 11"/>
                  <a:gd name="T10" fmla="*/ 0 w 9"/>
                  <a:gd name="T11" fmla="*/ 1 h 11"/>
                  <a:gd name="T12" fmla="*/ 0 w 9"/>
                  <a:gd name="T13" fmla="*/ 0 h 11"/>
                  <a:gd name="T14" fmla="*/ 2 w 9"/>
                  <a:gd name="T15" fmla="*/ 0 h 11"/>
                  <a:gd name="T16" fmla="*/ 8 w 9"/>
                  <a:gd name="T17" fmla="*/ 3 h 11"/>
                  <a:gd name="T18" fmla="*/ 8 w 9"/>
                  <a:gd name="T19" fmla="*/ 5 h 11"/>
                  <a:gd name="T20" fmla="*/ 8 w 9"/>
                  <a:gd name="T21" fmla="*/ 8 h 11"/>
                  <a:gd name="T22" fmla="*/ 7 w 9"/>
                  <a:gd name="T23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11">
                    <a:moveTo>
                      <a:pt x="7" y="10"/>
                    </a:moveTo>
                    <a:lnTo>
                      <a:pt x="6" y="10"/>
                    </a:lnTo>
                    <a:lnTo>
                      <a:pt x="5" y="9"/>
                    </a:lnTo>
                    <a:lnTo>
                      <a:pt x="2" y="8"/>
                    </a:lnTo>
                    <a:lnTo>
                      <a:pt x="0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8" y="3"/>
                    </a:lnTo>
                    <a:lnTo>
                      <a:pt x="8" y="5"/>
                    </a:lnTo>
                    <a:lnTo>
                      <a:pt x="8" y="8"/>
                    </a:lnTo>
                    <a:lnTo>
                      <a:pt x="7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00" name="Freeform 955">
                <a:extLst>
                  <a:ext uri="{FF2B5EF4-FFF2-40B4-BE49-F238E27FC236}">
                    <a16:creationId xmlns:a16="http://schemas.microsoft.com/office/drawing/2014/main" id="{66CF7485-EAB5-1B4F-E724-A0321DC480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92875" y="10208690"/>
                <a:ext cx="10986" cy="5495"/>
              </a:xfrm>
              <a:custGeom>
                <a:avLst/>
                <a:gdLst>
                  <a:gd name="T0" fmla="*/ 8 w 9"/>
                  <a:gd name="T1" fmla="*/ 4 h 5"/>
                  <a:gd name="T2" fmla="*/ 7 w 9"/>
                  <a:gd name="T3" fmla="*/ 4 h 5"/>
                  <a:gd name="T4" fmla="*/ 1 w 9"/>
                  <a:gd name="T5" fmla="*/ 2 h 5"/>
                  <a:gd name="T6" fmla="*/ 0 w 9"/>
                  <a:gd name="T7" fmla="*/ 0 h 5"/>
                  <a:gd name="T8" fmla="*/ 6 w 9"/>
                  <a:gd name="T9" fmla="*/ 1 h 5"/>
                  <a:gd name="T10" fmla="*/ 8 w 9"/>
                  <a:gd name="T11" fmla="*/ 1 h 5"/>
                  <a:gd name="T12" fmla="*/ 8 w 9"/>
                  <a:gd name="T13" fmla="*/ 3 h 5"/>
                  <a:gd name="T14" fmla="*/ 8 w 9"/>
                  <a:gd name="T1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5">
                    <a:moveTo>
                      <a:pt x="8" y="4"/>
                    </a:moveTo>
                    <a:lnTo>
                      <a:pt x="7" y="4"/>
                    </a:lnTo>
                    <a:lnTo>
                      <a:pt x="1" y="2"/>
                    </a:lnTo>
                    <a:lnTo>
                      <a:pt x="0" y="0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8" y="3"/>
                    </a:lnTo>
                    <a:lnTo>
                      <a:pt x="8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01" name="Freeform 956">
                <a:extLst>
                  <a:ext uri="{FF2B5EF4-FFF2-40B4-BE49-F238E27FC236}">
                    <a16:creationId xmlns:a16="http://schemas.microsoft.com/office/drawing/2014/main" id="{0148561C-8A3B-29CC-C490-E616C869E9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83999" y="10208690"/>
                <a:ext cx="5495" cy="16481"/>
              </a:xfrm>
              <a:custGeom>
                <a:avLst/>
                <a:gdLst>
                  <a:gd name="T0" fmla="*/ 3 w 5"/>
                  <a:gd name="T1" fmla="*/ 10 h 13"/>
                  <a:gd name="T2" fmla="*/ 3 w 5"/>
                  <a:gd name="T3" fmla="*/ 12 h 13"/>
                  <a:gd name="T4" fmla="*/ 1 w 5"/>
                  <a:gd name="T5" fmla="*/ 9 h 13"/>
                  <a:gd name="T6" fmla="*/ 2 w 5"/>
                  <a:gd name="T7" fmla="*/ 7 h 13"/>
                  <a:gd name="T8" fmla="*/ 2 w 5"/>
                  <a:gd name="T9" fmla="*/ 6 h 13"/>
                  <a:gd name="T10" fmla="*/ 2 w 5"/>
                  <a:gd name="T11" fmla="*/ 5 h 13"/>
                  <a:gd name="T12" fmla="*/ 0 w 5"/>
                  <a:gd name="T13" fmla="*/ 3 h 13"/>
                  <a:gd name="T14" fmla="*/ 1 w 5"/>
                  <a:gd name="T15" fmla="*/ 1 h 13"/>
                  <a:gd name="T16" fmla="*/ 3 w 5"/>
                  <a:gd name="T17" fmla="*/ 0 h 13"/>
                  <a:gd name="T18" fmla="*/ 3 w 5"/>
                  <a:gd name="T19" fmla="*/ 0 h 13"/>
                  <a:gd name="T20" fmla="*/ 3 w 5"/>
                  <a:gd name="T21" fmla="*/ 3 h 13"/>
                  <a:gd name="T22" fmla="*/ 4 w 5"/>
                  <a:gd name="T23" fmla="*/ 5 h 13"/>
                  <a:gd name="T24" fmla="*/ 3 w 5"/>
                  <a:gd name="T25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13">
                    <a:moveTo>
                      <a:pt x="3" y="10"/>
                    </a:moveTo>
                    <a:lnTo>
                      <a:pt x="3" y="12"/>
                    </a:lnTo>
                    <a:lnTo>
                      <a:pt x="1" y="9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2" y="5"/>
                    </a:lnTo>
                    <a:lnTo>
                      <a:pt x="0" y="3"/>
                    </a:lnTo>
                    <a:lnTo>
                      <a:pt x="1" y="1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3" y="3"/>
                    </a:lnTo>
                    <a:lnTo>
                      <a:pt x="4" y="5"/>
                    </a:lnTo>
                    <a:lnTo>
                      <a:pt x="3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02" name="Freeform 957">
                <a:extLst>
                  <a:ext uri="{FF2B5EF4-FFF2-40B4-BE49-F238E27FC236}">
                    <a16:creationId xmlns:a16="http://schemas.microsoft.com/office/drawing/2014/main" id="{FFE9B68C-111A-652C-867B-5851D4612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87381" y="10208690"/>
                <a:ext cx="16481" cy="10986"/>
              </a:xfrm>
              <a:custGeom>
                <a:avLst/>
                <a:gdLst>
                  <a:gd name="T0" fmla="*/ 12 w 13"/>
                  <a:gd name="T1" fmla="*/ 7 h 9"/>
                  <a:gd name="T2" fmla="*/ 12 w 13"/>
                  <a:gd name="T3" fmla="*/ 8 h 9"/>
                  <a:gd name="T4" fmla="*/ 8 w 13"/>
                  <a:gd name="T5" fmla="*/ 6 h 9"/>
                  <a:gd name="T6" fmla="*/ 4 w 13"/>
                  <a:gd name="T7" fmla="*/ 3 h 9"/>
                  <a:gd name="T8" fmla="*/ 1 w 13"/>
                  <a:gd name="T9" fmla="*/ 2 h 9"/>
                  <a:gd name="T10" fmla="*/ 0 w 13"/>
                  <a:gd name="T11" fmla="*/ 0 h 9"/>
                  <a:gd name="T12" fmla="*/ 3 w 13"/>
                  <a:gd name="T13" fmla="*/ 2 h 9"/>
                  <a:gd name="T14" fmla="*/ 8 w 13"/>
                  <a:gd name="T15" fmla="*/ 3 h 9"/>
                  <a:gd name="T16" fmla="*/ 12 w 13"/>
                  <a:gd name="T17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9">
                    <a:moveTo>
                      <a:pt x="12" y="7"/>
                    </a:moveTo>
                    <a:lnTo>
                      <a:pt x="12" y="8"/>
                    </a:lnTo>
                    <a:lnTo>
                      <a:pt x="8" y="6"/>
                    </a:lnTo>
                    <a:lnTo>
                      <a:pt x="4" y="3"/>
                    </a:lnTo>
                    <a:lnTo>
                      <a:pt x="1" y="2"/>
                    </a:lnTo>
                    <a:lnTo>
                      <a:pt x="0" y="0"/>
                    </a:lnTo>
                    <a:lnTo>
                      <a:pt x="3" y="2"/>
                    </a:lnTo>
                    <a:lnTo>
                      <a:pt x="8" y="3"/>
                    </a:lnTo>
                    <a:lnTo>
                      <a:pt x="12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03" name="Freeform 958">
                <a:extLst>
                  <a:ext uri="{FF2B5EF4-FFF2-40B4-BE49-F238E27FC236}">
                    <a16:creationId xmlns:a16="http://schemas.microsoft.com/office/drawing/2014/main" id="{F984CF88-7E54-C628-1A3F-191B8854EF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38929" y="10230662"/>
                <a:ext cx="21972" cy="10986"/>
              </a:xfrm>
              <a:custGeom>
                <a:avLst/>
                <a:gdLst>
                  <a:gd name="T0" fmla="*/ 4 w 16"/>
                  <a:gd name="T1" fmla="*/ 0 h 8"/>
                  <a:gd name="T2" fmla="*/ 6 w 16"/>
                  <a:gd name="T3" fmla="*/ 0 h 8"/>
                  <a:gd name="T4" fmla="*/ 9 w 16"/>
                  <a:gd name="T5" fmla="*/ 0 h 8"/>
                  <a:gd name="T6" fmla="*/ 11 w 16"/>
                  <a:gd name="T7" fmla="*/ 1 h 8"/>
                  <a:gd name="T8" fmla="*/ 13 w 16"/>
                  <a:gd name="T9" fmla="*/ 2 h 8"/>
                  <a:gd name="T10" fmla="*/ 14 w 16"/>
                  <a:gd name="T11" fmla="*/ 3 h 8"/>
                  <a:gd name="T12" fmla="*/ 15 w 16"/>
                  <a:gd name="T13" fmla="*/ 4 h 8"/>
                  <a:gd name="T14" fmla="*/ 15 w 16"/>
                  <a:gd name="T15" fmla="*/ 5 h 8"/>
                  <a:gd name="T16" fmla="*/ 15 w 16"/>
                  <a:gd name="T17" fmla="*/ 5 h 8"/>
                  <a:gd name="T18" fmla="*/ 14 w 16"/>
                  <a:gd name="T19" fmla="*/ 6 h 8"/>
                  <a:gd name="T20" fmla="*/ 14 w 16"/>
                  <a:gd name="T21" fmla="*/ 7 h 8"/>
                  <a:gd name="T22" fmla="*/ 13 w 16"/>
                  <a:gd name="T23" fmla="*/ 7 h 8"/>
                  <a:gd name="T24" fmla="*/ 11 w 16"/>
                  <a:gd name="T25" fmla="*/ 7 h 8"/>
                  <a:gd name="T26" fmla="*/ 8 w 16"/>
                  <a:gd name="T27" fmla="*/ 6 h 8"/>
                  <a:gd name="T28" fmla="*/ 7 w 16"/>
                  <a:gd name="T29" fmla="*/ 6 h 8"/>
                  <a:gd name="T30" fmla="*/ 7 w 16"/>
                  <a:gd name="T31" fmla="*/ 5 h 8"/>
                  <a:gd name="T32" fmla="*/ 5 w 16"/>
                  <a:gd name="T33" fmla="*/ 3 h 8"/>
                  <a:gd name="T34" fmla="*/ 0 w 16"/>
                  <a:gd name="T35" fmla="*/ 1 h 8"/>
                  <a:gd name="T36" fmla="*/ 3 w 16"/>
                  <a:gd name="T37" fmla="*/ 0 h 8"/>
                  <a:gd name="T38" fmla="*/ 4 w 16"/>
                  <a:gd name="T3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6" h="8">
                    <a:moveTo>
                      <a:pt x="4" y="0"/>
                    </a:moveTo>
                    <a:lnTo>
                      <a:pt x="6" y="0"/>
                    </a:lnTo>
                    <a:lnTo>
                      <a:pt x="9" y="0"/>
                    </a:lnTo>
                    <a:lnTo>
                      <a:pt x="11" y="1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4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4" y="6"/>
                    </a:lnTo>
                    <a:lnTo>
                      <a:pt x="14" y="7"/>
                    </a:lnTo>
                    <a:lnTo>
                      <a:pt x="13" y="7"/>
                    </a:lnTo>
                    <a:lnTo>
                      <a:pt x="11" y="7"/>
                    </a:lnTo>
                    <a:lnTo>
                      <a:pt x="8" y="6"/>
                    </a:lnTo>
                    <a:lnTo>
                      <a:pt x="7" y="6"/>
                    </a:lnTo>
                    <a:lnTo>
                      <a:pt x="7" y="5"/>
                    </a:lnTo>
                    <a:lnTo>
                      <a:pt x="5" y="3"/>
                    </a:lnTo>
                    <a:lnTo>
                      <a:pt x="0" y="1"/>
                    </a:lnTo>
                    <a:lnTo>
                      <a:pt x="3" y="0"/>
                    </a:lnTo>
                    <a:lnTo>
                      <a:pt x="4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04" name="Freeform 959">
                <a:extLst>
                  <a:ext uri="{FF2B5EF4-FFF2-40B4-BE49-F238E27FC236}">
                    <a16:creationId xmlns:a16="http://schemas.microsoft.com/office/drawing/2014/main" id="{8DFFDF75-3B88-CE05-5251-BB15EC8C2E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45550" y="10241648"/>
                <a:ext cx="10986" cy="10986"/>
              </a:xfrm>
              <a:custGeom>
                <a:avLst/>
                <a:gdLst>
                  <a:gd name="T0" fmla="*/ 6 w 8"/>
                  <a:gd name="T1" fmla="*/ 9 h 11"/>
                  <a:gd name="T2" fmla="*/ 6 w 8"/>
                  <a:gd name="T3" fmla="*/ 10 h 11"/>
                  <a:gd name="T4" fmla="*/ 5 w 8"/>
                  <a:gd name="T5" fmla="*/ 9 h 11"/>
                  <a:gd name="T6" fmla="*/ 0 w 8"/>
                  <a:gd name="T7" fmla="*/ 5 h 11"/>
                  <a:gd name="T8" fmla="*/ 0 w 8"/>
                  <a:gd name="T9" fmla="*/ 2 h 11"/>
                  <a:gd name="T10" fmla="*/ 3 w 8"/>
                  <a:gd name="T11" fmla="*/ 0 h 11"/>
                  <a:gd name="T12" fmla="*/ 6 w 8"/>
                  <a:gd name="T13" fmla="*/ 2 h 11"/>
                  <a:gd name="T14" fmla="*/ 7 w 8"/>
                  <a:gd name="T15" fmla="*/ 4 h 11"/>
                  <a:gd name="T16" fmla="*/ 7 w 8"/>
                  <a:gd name="T17" fmla="*/ 6 h 11"/>
                  <a:gd name="T18" fmla="*/ 6 w 8"/>
                  <a:gd name="T1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11">
                    <a:moveTo>
                      <a:pt x="6" y="9"/>
                    </a:moveTo>
                    <a:lnTo>
                      <a:pt x="6" y="10"/>
                    </a:lnTo>
                    <a:lnTo>
                      <a:pt x="5" y="9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3" y="0"/>
                    </a:lnTo>
                    <a:lnTo>
                      <a:pt x="6" y="2"/>
                    </a:lnTo>
                    <a:lnTo>
                      <a:pt x="7" y="4"/>
                    </a:lnTo>
                    <a:lnTo>
                      <a:pt x="7" y="6"/>
                    </a:lnTo>
                    <a:lnTo>
                      <a:pt x="6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05" name="Freeform 960">
                <a:extLst>
                  <a:ext uri="{FF2B5EF4-FFF2-40B4-BE49-F238E27FC236}">
                    <a16:creationId xmlns:a16="http://schemas.microsoft.com/office/drawing/2014/main" id="{DBDD5361-A9A1-550F-46A5-00D542425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62027" y="10247143"/>
                <a:ext cx="16481" cy="16477"/>
              </a:xfrm>
              <a:custGeom>
                <a:avLst/>
                <a:gdLst>
                  <a:gd name="T0" fmla="*/ 3 w 15"/>
                  <a:gd name="T1" fmla="*/ 0 h 12"/>
                  <a:gd name="T2" fmla="*/ 8 w 15"/>
                  <a:gd name="T3" fmla="*/ 3 h 12"/>
                  <a:gd name="T4" fmla="*/ 9 w 15"/>
                  <a:gd name="T5" fmla="*/ 2 h 12"/>
                  <a:gd name="T6" fmla="*/ 11 w 15"/>
                  <a:gd name="T7" fmla="*/ 3 h 12"/>
                  <a:gd name="T8" fmla="*/ 14 w 15"/>
                  <a:gd name="T9" fmla="*/ 6 h 12"/>
                  <a:gd name="T10" fmla="*/ 14 w 15"/>
                  <a:gd name="T11" fmla="*/ 8 h 12"/>
                  <a:gd name="T12" fmla="*/ 14 w 15"/>
                  <a:gd name="T13" fmla="*/ 9 h 12"/>
                  <a:gd name="T14" fmla="*/ 14 w 15"/>
                  <a:gd name="T15" fmla="*/ 10 h 12"/>
                  <a:gd name="T16" fmla="*/ 13 w 15"/>
                  <a:gd name="T17" fmla="*/ 11 h 12"/>
                  <a:gd name="T18" fmla="*/ 13 w 15"/>
                  <a:gd name="T19" fmla="*/ 10 h 12"/>
                  <a:gd name="T20" fmla="*/ 12 w 15"/>
                  <a:gd name="T21" fmla="*/ 10 h 12"/>
                  <a:gd name="T22" fmla="*/ 8 w 15"/>
                  <a:gd name="T23" fmla="*/ 10 h 12"/>
                  <a:gd name="T24" fmla="*/ 5 w 15"/>
                  <a:gd name="T25" fmla="*/ 9 h 12"/>
                  <a:gd name="T26" fmla="*/ 0 w 15"/>
                  <a:gd name="T27" fmla="*/ 9 h 12"/>
                  <a:gd name="T28" fmla="*/ 2 w 15"/>
                  <a:gd name="T29" fmla="*/ 7 h 12"/>
                  <a:gd name="T30" fmla="*/ 3 w 15"/>
                  <a:gd name="T31" fmla="*/ 6 h 12"/>
                  <a:gd name="T32" fmla="*/ 0 w 15"/>
                  <a:gd name="T33" fmla="*/ 3 h 12"/>
                  <a:gd name="T34" fmla="*/ 0 w 15"/>
                  <a:gd name="T35" fmla="*/ 1 h 12"/>
                  <a:gd name="T36" fmla="*/ 0 w 15"/>
                  <a:gd name="T37" fmla="*/ 1 h 12"/>
                  <a:gd name="T38" fmla="*/ 2 w 15"/>
                  <a:gd name="T39" fmla="*/ 0 h 12"/>
                  <a:gd name="T40" fmla="*/ 3 w 15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12">
                    <a:moveTo>
                      <a:pt x="3" y="0"/>
                    </a:moveTo>
                    <a:lnTo>
                      <a:pt x="8" y="3"/>
                    </a:lnTo>
                    <a:lnTo>
                      <a:pt x="9" y="2"/>
                    </a:lnTo>
                    <a:lnTo>
                      <a:pt x="11" y="3"/>
                    </a:lnTo>
                    <a:lnTo>
                      <a:pt x="14" y="6"/>
                    </a:lnTo>
                    <a:lnTo>
                      <a:pt x="14" y="8"/>
                    </a:lnTo>
                    <a:lnTo>
                      <a:pt x="14" y="9"/>
                    </a:lnTo>
                    <a:lnTo>
                      <a:pt x="14" y="10"/>
                    </a:lnTo>
                    <a:lnTo>
                      <a:pt x="13" y="11"/>
                    </a:lnTo>
                    <a:lnTo>
                      <a:pt x="13" y="10"/>
                    </a:lnTo>
                    <a:lnTo>
                      <a:pt x="12" y="10"/>
                    </a:lnTo>
                    <a:lnTo>
                      <a:pt x="8" y="10"/>
                    </a:lnTo>
                    <a:lnTo>
                      <a:pt x="5" y="9"/>
                    </a:lnTo>
                    <a:lnTo>
                      <a:pt x="0" y="9"/>
                    </a:lnTo>
                    <a:lnTo>
                      <a:pt x="2" y="7"/>
                    </a:lnTo>
                    <a:lnTo>
                      <a:pt x="3" y="6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3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06" name="Freeform 961">
                <a:extLst>
                  <a:ext uri="{FF2B5EF4-FFF2-40B4-BE49-F238E27FC236}">
                    <a16:creationId xmlns:a16="http://schemas.microsoft.com/office/drawing/2014/main" id="{D287CD7A-9D36-59DD-3F44-E7837E5F0B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73013" y="10258129"/>
                <a:ext cx="21972" cy="21972"/>
              </a:xfrm>
              <a:custGeom>
                <a:avLst/>
                <a:gdLst>
                  <a:gd name="T0" fmla="*/ 9 w 17"/>
                  <a:gd name="T1" fmla="*/ 10 h 17"/>
                  <a:gd name="T2" fmla="*/ 10 w 17"/>
                  <a:gd name="T3" fmla="*/ 10 h 17"/>
                  <a:gd name="T4" fmla="*/ 13 w 17"/>
                  <a:gd name="T5" fmla="*/ 8 h 17"/>
                  <a:gd name="T6" fmla="*/ 15 w 17"/>
                  <a:gd name="T7" fmla="*/ 7 h 17"/>
                  <a:gd name="T8" fmla="*/ 16 w 17"/>
                  <a:gd name="T9" fmla="*/ 8 h 17"/>
                  <a:gd name="T10" fmla="*/ 13 w 17"/>
                  <a:gd name="T11" fmla="*/ 16 h 17"/>
                  <a:gd name="T12" fmla="*/ 12 w 17"/>
                  <a:gd name="T13" fmla="*/ 14 h 17"/>
                  <a:gd name="T14" fmla="*/ 5 w 17"/>
                  <a:gd name="T15" fmla="*/ 13 h 17"/>
                  <a:gd name="T16" fmla="*/ 5 w 17"/>
                  <a:gd name="T17" fmla="*/ 9 h 17"/>
                  <a:gd name="T18" fmla="*/ 3 w 17"/>
                  <a:gd name="T19" fmla="*/ 8 h 17"/>
                  <a:gd name="T20" fmla="*/ 2 w 17"/>
                  <a:gd name="T21" fmla="*/ 6 h 17"/>
                  <a:gd name="T22" fmla="*/ 0 w 17"/>
                  <a:gd name="T23" fmla="*/ 3 h 17"/>
                  <a:gd name="T24" fmla="*/ 0 w 17"/>
                  <a:gd name="T25" fmla="*/ 0 h 17"/>
                  <a:gd name="T26" fmla="*/ 1 w 17"/>
                  <a:gd name="T27" fmla="*/ 1 h 17"/>
                  <a:gd name="T28" fmla="*/ 2 w 17"/>
                  <a:gd name="T29" fmla="*/ 3 h 17"/>
                  <a:gd name="T30" fmla="*/ 8 w 17"/>
                  <a:gd name="T31" fmla="*/ 8 h 17"/>
                  <a:gd name="T32" fmla="*/ 8 w 17"/>
                  <a:gd name="T33" fmla="*/ 9 h 17"/>
                  <a:gd name="T34" fmla="*/ 9 w 17"/>
                  <a:gd name="T35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7" h="17">
                    <a:moveTo>
                      <a:pt x="9" y="10"/>
                    </a:moveTo>
                    <a:lnTo>
                      <a:pt x="10" y="10"/>
                    </a:lnTo>
                    <a:lnTo>
                      <a:pt x="13" y="8"/>
                    </a:lnTo>
                    <a:lnTo>
                      <a:pt x="15" y="7"/>
                    </a:lnTo>
                    <a:lnTo>
                      <a:pt x="16" y="8"/>
                    </a:lnTo>
                    <a:lnTo>
                      <a:pt x="13" y="16"/>
                    </a:lnTo>
                    <a:lnTo>
                      <a:pt x="12" y="14"/>
                    </a:lnTo>
                    <a:lnTo>
                      <a:pt x="5" y="13"/>
                    </a:lnTo>
                    <a:lnTo>
                      <a:pt x="5" y="9"/>
                    </a:lnTo>
                    <a:lnTo>
                      <a:pt x="3" y="8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" y="1"/>
                    </a:lnTo>
                    <a:lnTo>
                      <a:pt x="2" y="3"/>
                    </a:lnTo>
                    <a:lnTo>
                      <a:pt x="8" y="8"/>
                    </a:lnTo>
                    <a:lnTo>
                      <a:pt x="8" y="9"/>
                    </a:lnTo>
                    <a:lnTo>
                      <a:pt x="9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07" name="Freeform 962">
                <a:extLst>
                  <a:ext uri="{FF2B5EF4-FFF2-40B4-BE49-F238E27FC236}">
                    <a16:creationId xmlns:a16="http://schemas.microsoft.com/office/drawing/2014/main" id="{7251E5FE-B0F2-437B-277E-AE296CBE66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373013" y="10291086"/>
                <a:ext cx="5495" cy="5491"/>
              </a:xfrm>
              <a:custGeom>
                <a:avLst/>
                <a:gdLst>
                  <a:gd name="T0" fmla="*/ 3 w 4"/>
                  <a:gd name="T1" fmla="*/ 0 h 4"/>
                  <a:gd name="T2" fmla="*/ 3 w 4"/>
                  <a:gd name="T3" fmla="*/ 3 h 4"/>
                  <a:gd name="T4" fmla="*/ 0 w 4"/>
                  <a:gd name="T5" fmla="*/ 3 h 4"/>
                  <a:gd name="T6" fmla="*/ 0 w 4"/>
                  <a:gd name="T7" fmla="*/ 2 h 4"/>
                  <a:gd name="T8" fmla="*/ 0 w 4"/>
                  <a:gd name="T9" fmla="*/ 0 h 4"/>
                  <a:gd name="T10" fmla="*/ 3 w 4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3" y="0"/>
                    </a:moveTo>
                    <a:lnTo>
                      <a:pt x="3" y="3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08" name="Freeform 963">
                <a:extLst>
                  <a:ext uri="{FF2B5EF4-FFF2-40B4-BE49-F238E27FC236}">
                    <a16:creationId xmlns:a16="http://schemas.microsoft.com/office/drawing/2014/main" id="{1A00E4D0-873C-BF2E-E8E3-CD32C2FFE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93858" y="10324044"/>
                <a:ext cx="10986" cy="5491"/>
              </a:xfrm>
              <a:custGeom>
                <a:avLst/>
                <a:gdLst>
                  <a:gd name="T0" fmla="*/ 7 w 8"/>
                  <a:gd name="T1" fmla="*/ 2 h 4"/>
                  <a:gd name="T2" fmla="*/ 7 w 8"/>
                  <a:gd name="T3" fmla="*/ 3 h 4"/>
                  <a:gd name="T4" fmla="*/ 6 w 8"/>
                  <a:gd name="T5" fmla="*/ 2 h 4"/>
                  <a:gd name="T6" fmla="*/ 2 w 8"/>
                  <a:gd name="T7" fmla="*/ 3 h 4"/>
                  <a:gd name="T8" fmla="*/ 1 w 8"/>
                  <a:gd name="T9" fmla="*/ 3 h 4"/>
                  <a:gd name="T10" fmla="*/ 0 w 8"/>
                  <a:gd name="T11" fmla="*/ 2 h 4"/>
                  <a:gd name="T12" fmla="*/ 0 w 8"/>
                  <a:gd name="T13" fmla="*/ 1 h 4"/>
                  <a:gd name="T14" fmla="*/ 2 w 8"/>
                  <a:gd name="T15" fmla="*/ 2 h 4"/>
                  <a:gd name="T16" fmla="*/ 2 w 8"/>
                  <a:gd name="T17" fmla="*/ 0 h 4"/>
                  <a:gd name="T18" fmla="*/ 6 w 8"/>
                  <a:gd name="T19" fmla="*/ 0 h 4"/>
                  <a:gd name="T20" fmla="*/ 7 w 8"/>
                  <a:gd name="T2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4">
                    <a:moveTo>
                      <a:pt x="7" y="2"/>
                    </a:moveTo>
                    <a:lnTo>
                      <a:pt x="7" y="3"/>
                    </a:lnTo>
                    <a:lnTo>
                      <a:pt x="6" y="2"/>
                    </a:lnTo>
                    <a:lnTo>
                      <a:pt x="2" y="3"/>
                    </a:lnTo>
                    <a:lnTo>
                      <a:pt x="1" y="3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2" y="2"/>
                    </a:lnTo>
                    <a:lnTo>
                      <a:pt x="2" y="0"/>
                    </a:lnTo>
                    <a:lnTo>
                      <a:pt x="6" y="0"/>
                    </a:lnTo>
                    <a:lnTo>
                      <a:pt x="7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09" name="Freeform 964">
                <a:extLst>
                  <a:ext uri="{FF2B5EF4-FFF2-40B4-BE49-F238E27FC236}">
                    <a16:creationId xmlns:a16="http://schemas.microsoft.com/office/drawing/2014/main" id="{F666A57A-4A07-04B4-A4D9-C3C2134BCF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466395" y="10324044"/>
                <a:ext cx="21972" cy="10986"/>
              </a:xfrm>
              <a:custGeom>
                <a:avLst/>
                <a:gdLst>
                  <a:gd name="T0" fmla="*/ 10 w 17"/>
                  <a:gd name="T1" fmla="*/ 5 h 11"/>
                  <a:gd name="T2" fmla="*/ 15 w 17"/>
                  <a:gd name="T3" fmla="*/ 7 h 11"/>
                  <a:gd name="T4" fmla="*/ 16 w 17"/>
                  <a:gd name="T5" fmla="*/ 8 h 11"/>
                  <a:gd name="T6" fmla="*/ 15 w 17"/>
                  <a:gd name="T7" fmla="*/ 9 h 11"/>
                  <a:gd name="T8" fmla="*/ 10 w 17"/>
                  <a:gd name="T9" fmla="*/ 10 h 11"/>
                  <a:gd name="T10" fmla="*/ 9 w 17"/>
                  <a:gd name="T11" fmla="*/ 8 h 11"/>
                  <a:gd name="T12" fmla="*/ 5 w 17"/>
                  <a:gd name="T13" fmla="*/ 8 h 11"/>
                  <a:gd name="T14" fmla="*/ 4 w 17"/>
                  <a:gd name="T15" fmla="*/ 5 h 11"/>
                  <a:gd name="T16" fmla="*/ 2 w 17"/>
                  <a:gd name="T17" fmla="*/ 6 h 11"/>
                  <a:gd name="T18" fmla="*/ 4 w 17"/>
                  <a:gd name="T19" fmla="*/ 5 h 11"/>
                  <a:gd name="T20" fmla="*/ 0 w 17"/>
                  <a:gd name="T21" fmla="*/ 3 h 11"/>
                  <a:gd name="T22" fmla="*/ 0 w 17"/>
                  <a:gd name="T23" fmla="*/ 1 h 11"/>
                  <a:gd name="T24" fmla="*/ 0 w 17"/>
                  <a:gd name="T25" fmla="*/ 0 h 11"/>
                  <a:gd name="T26" fmla="*/ 3 w 17"/>
                  <a:gd name="T27" fmla="*/ 1 h 11"/>
                  <a:gd name="T28" fmla="*/ 10 w 17"/>
                  <a:gd name="T29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" h="11">
                    <a:moveTo>
                      <a:pt x="10" y="5"/>
                    </a:moveTo>
                    <a:lnTo>
                      <a:pt x="15" y="7"/>
                    </a:lnTo>
                    <a:lnTo>
                      <a:pt x="16" y="8"/>
                    </a:lnTo>
                    <a:lnTo>
                      <a:pt x="15" y="9"/>
                    </a:lnTo>
                    <a:lnTo>
                      <a:pt x="10" y="10"/>
                    </a:lnTo>
                    <a:lnTo>
                      <a:pt x="9" y="8"/>
                    </a:lnTo>
                    <a:lnTo>
                      <a:pt x="5" y="8"/>
                    </a:lnTo>
                    <a:lnTo>
                      <a:pt x="4" y="5"/>
                    </a:lnTo>
                    <a:lnTo>
                      <a:pt x="2" y="6"/>
                    </a:lnTo>
                    <a:lnTo>
                      <a:pt x="4" y="5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3" y="1"/>
                    </a:lnTo>
                    <a:lnTo>
                      <a:pt x="10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10" name="Freeform 968">
                <a:extLst>
                  <a:ext uri="{FF2B5EF4-FFF2-40B4-BE49-F238E27FC236}">
                    <a16:creationId xmlns:a16="http://schemas.microsoft.com/office/drawing/2014/main" id="{8EEB9ED7-E139-F511-1DFB-8932E0635C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59773" y="10142775"/>
                <a:ext cx="428449" cy="203240"/>
              </a:xfrm>
              <a:custGeom>
                <a:avLst/>
                <a:gdLst>
                  <a:gd name="T0" fmla="*/ 340 w 343"/>
                  <a:gd name="T1" fmla="*/ 152 h 161"/>
                  <a:gd name="T2" fmla="*/ 144 w 343"/>
                  <a:gd name="T3" fmla="*/ 159 h 161"/>
                  <a:gd name="T4" fmla="*/ 131 w 343"/>
                  <a:gd name="T5" fmla="*/ 152 h 161"/>
                  <a:gd name="T6" fmla="*/ 148 w 343"/>
                  <a:gd name="T7" fmla="*/ 158 h 161"/>
                  <a:gd name="T8" fmla="*/ 311 w 343"/>
                  <a:gd name="T9" fmla="*/ 130 h 161"/>
                  <a:gd name="T10" fmla="*/ 310 w 343"/>
                  <a:gd name="T11" fmla="*/ 125 h 161"/>
                  <a:gd name="T12" fmla="*/ 318 w 343"/>
                  <a:gd name="T13" fmla="*/ 127 h 161"/>
                  <a:gd name="T14" fmla="*/ 197 w 343"/>
                  <a:gd name="T15" fmla="*/ 119 h 161"/>
                  <a:gd name="T16" fmla="*/ 196 w 343"/>
                  <a:gd name="T17" fmla="*/ 129 h 161"/>
                  <a:gd name="T18" fmla="*/ 177 w 343"/>
                  <a:gd name="T19" fmla="*/ 118 h 161"/>
                  <a:gd name="T20" fmla="*/ 174 w 343"/>
                  <a:gd name="T21" fmla="*/ 110 h 161"/>
                  <a:gd name="T22" fmla="*/ 179 w 343"/>
                  <a:gd name="T23" fmla="*/ 95 h 161"/>
                  <a:gd name="T24" fmla="*/ 175 w 343"/>
                  <a:gd name="T25" fmla="*/ 89 h 161"/>
                  <a:gd name="T26" fmla="*/ 131 w 343"/>
                  <a:gd name="T27" fmla="*/ 86 h 161"/>
                  <a:gd name="T28" fmla="*/ 154 w 343"/>
                  <a:gd name="T29" fmla="*/ 95 h 161"/>
                  <a:gd name="T30" fmla="*/ 146 w 343"/>
                  <a:gd name="T31" fmla="*/ 100 h 161"/>
                  <a:gd name="T32" fmla="*/ 122 w 343"/>
                  <a:gd name="T33" fmla="*/ 92 h 161"/>
                  <a:gd name="T34" fmla="*/ 124 w 343"/>
                  <a:gd name="T35" fmla="*/ 81 h 161"/>
                  <a:gd name="T36" fmla="*/ 143 w 343"/>
                  <a:gd name="T37" fmla="*/ 78 h 161"/>
                  <a:gd name="T38" fmla="*/ 135 w 343"/>
                  <a:gd name="T39" fmla="*/ 75 h 161"/>
                  <a:gd name="T40" fmla="*/ 103 w 343"/>
                  <a:gd name="T41" fmla="*/ 76 h 161"/>
                  <a:gd name="T42" fmla="*/ 108 w 343"/>
                  <a:gd name="T43" fmla="*/ 73 h 161"/>
                  <a:gd name="T44" fmla="*/ 54 w 343"/>
                  <a:gd name="T45" fmla="*/ 64 h 161"/>
                  <a:gd name="T46" fmla="*/ 77 w 343"/>
                  <a:gd name="T47" fmla="*/ 67 h 161"/>
                  <a:gd name="T48" fmla="*/ 77 w 343"/>
                  <a:gd name="T49" fmla="*/ 67 h 161"/>
                  <a:gd name="T50" fmla="*/ 68 w 343"/>
                  <a:gd name="T51" fmla="*/ 60 h 161"/>
                  <a:gd name="T52" fmla="*/ 73 w 343"/>
                  <a:gd name="T53" fmla="*/ 61 h 161"/>
                  <a:gd name="T54" fmla="*/ 50 w 343"/>
                  <a:gd name="T55" fmla="*/ 64 h 161"/>
                  <a:gd name="T56" fmla="*/ 52 w 343"/>
                  <a:gd name="T57" fmla="*/ 60 h 161"/>
                  <a:gd name="T58" fmla="*/ 119 w 343"/>
                  <a:gd name="T59" fmla="*/ 57 h 161"/>
                  <a:gd name="T60" fmla="*/ 122 w 343"/>
                  <a:gd name="T61" fmla="*/ 58 h 161"/>
                  <a:gd name="T62" fmla="*/ 161 w 343"/>
                  <a:gd name="T63" fmla="*/ 68 h 161"/>
                  <a:gd name="T64" fmla="*/ 170 w 343"/>
                  <a:gd name="T65" fmla="*/ 83 h 161"/>
                  <a:gd name="T66" fmla="*/ 163 w 343"/>
                  <a:gd name="T67" fmla="*/ 82 h 161"/>
                  <a:gd name="T68" fmla="*/ 149 w 343"/>
                  <a:gd name="T69" fmla="*/ 53 h 161"/>
                  <a:gd name="T70" fmla="*/ 64 w 343"/>
                  <a:gd name="T71" fmla="*/ 50 h 161"/>
                  <a:gd name="T72" fmla="*/ 63 w 343"/>
                  <a:gd name="T73" fmla="*/ 58 h 161"/>
                  <a:gd name="T74" fmla="*/ 51 w 343"/>
                  <a:gd name="T75" fmla="*/ 51 h 161"/>
                  <a:gd name="T76" fmla="*/ 51 w 343"/>
                  <a:gd name="T77" fmla="*/ 45 h 161"/>
                  <a:gd name="T78" fmla="*/ 64 w 343"/>
                  <a:gd name="T79" fmla="*/ 50 h 161"/>
                  <a:gd name="T80" fmla="*/ 27 w 343"/>
                  <a:gd name="T81" fmla="*/ 41 h 161"/>
                  <a:gd name="T82" fmla="*/ 39 w 343"/>
                  <a:gd name="T83" fmla="*/ 43 h 161"/>
                  <a:gd name="T84" fmla="*/ 46 w 343"/>
                  <a:gd name="T85" fmla="*/ 43 h 161"/>
                  <a:gd name="T86" fmla="*/ 28 w 343"/>
                  <a:gd name="T87" fmla="*/ 38 h 161"/>
                  <a:gd name="T88" fmla="*/ 32 w 343"/>
                  <a:gd name="T89" fmla="*/ 33 h 161"/>
                  <a:gd name="T90" fmla="*/ 128 w 343"/>
                  <a:gd name="T91" fmla="*/ 60 h 161"/>
                  <a:gd name="T92" fmla="*/ 104 w 343"/>
                  <a:gd name="T93" fmla="*/ 45 h 161"/>
                  <a:gd name="T94" fmla="*/ 89 w 343"/>
                  <a:gd name="T95" fmla="*/ 35 h 161"/>
                  <a:gd name="T96" fmla="*/ 100 w 343"/>
                  <a:gd name="T97" fmla="*/ 36 h 161"/>
                  <a:gd name="T98" fmla="*/ 114 w 343"/>
                  <a:gd name="T99" fmla="*/ 43 h 161"/>
                  <a:gd name="T100" fmla="*/ 2 w 343"/>
                  <a:gd name="T101" fmla="*/ 15 h 161"/>
                  <a:gd name="T102" fmla="*/ 55 w 343"/>
                  <a:gd name="T103" fmla="*/ 21 h 161"/>
                  <a:gd name="T104" fmla="*/ 48 w 343"/>
                  <a:gd name="T105" fmla="*/ 23 h 161"/>
                  <a:gd name="T106" fmla="*/ 23 w 343"/>
                  <a:gd name="T107" fmla="*/ 1 h 161"/>
                  <a:gd name="T108" fmla="*/ 45 w 343"/>
                  <a:gd name="T109" fmla="*/ 15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3" h="161">
                    <a:moveTo>
                      <a:pt x="342" y="155"/>
                    </a:moveTo>
                    <a:lnTo>
                      <a:pt x="340" y="155"/>
                    </a:lnTo>
                    <a:lnTo>
                      <a:pt x="339" y="155"/>
                    </a:lnTo>
                    <a:lnTo>
                      <a:pt x="337" y="152"/>
                    </a:lnTo>
                    <a:lnTo>
                      <a:pt x="338" y="152"/>
                    </a:lnTo>
                    <a:lnTo>
                      <a:pt x="340" y="152"/>
                    </a:lnTo>
                    <a:lnTo>
                      <a:pt x="341" y="154"/>
                    </a:lnTo>
                    <a:lnTo>
                      <a:pt x="342" y="155"/>
                    </a:lnTo>
                    <a:close/>
                    <a:moveTo>
                      <a:pt x="149" y="159"/>
                    </a:moveTo>
                    <a:lnTo>
                      <a:pt x="147" y="160"/>
                    </a:lnTo>
                    <a:lnTo>
                      <a:pt x="145" y="159"/>
                    </a:lnTo>
                    <a:lnTo>
                      <a:pt x="144" y="159"/>
                    </a:lnTo>
                    <a:lnTo>
                      <a:pt x="142" y="156"/>
                    </a:lnTo>
                    <a:lnTo>
                      <a:pt x="140" y="155"/>
                    </a:lnTo>
                    <a:lnTo>
                      <a:pt x="136" y="154"/>
                    </a:lnTo>
                    <a:lnTo>
                      <a:pt x="135" y="153"/>
                    </a:lnTo>
                    <a:lnTo>
                      <a:pt x="134" y="152"/>
                    </a:lnTo>
                    <a:lnTo>
                      <a:pt x="131" y="152"/>
                    </a:lnTo>
                    <a:lnTo>
                      <a:pt x="131" y="151"/>
                    </a:lnTo>
                    <a:lnTo>
                      <a:pt x="131" y="149"/>
                    </a:lnTo>
                    <a:lnTo>
                      <a:pt x="131" y="149"/>
                    </a:lnTo>
                    <a:lnTo>
                      <a:pt x="134" y="149"/>
                    </a:lnTo>
                    <a:lnTo>
                      <a:pt x="145" y="155"/>
                    </a:lnTo>
                    <a:lnTo>
                      <a:pt x="148" y="158"/>
                    </a:lnTo>
                    <a:lnTo>
                      <a:pt x="149" y="159"/>
                    </a:lnTo>
                    <a:close/>
                    <a:moveTo>
                      <a:pt x="318" y="127"/>
                    </a:moveTo>
                    <a:lnTo>
                      <a:pt x="315" y="127"/>
                    </a:lnTo>
                    <a:lnTo>
                      <a:pt x="315" y="127"/>
                    </a:lnTo>
                    <a:lnTo>
                      <a:pt x="313" y="127"/>
                    </a:lnTo>
                    <a:lnTo>
                      <a:pt x="311" y="130"/>
                    </a:lnTo>
                    <a:lnTo>
                      <a:pt x="310" y="129"/>
                    </a:lnTo>
                    <a:lnTo>
                      <a:pt x="309" y="129"/>
                    </a:lnTo>
                    <a:lnTo>
                      <a:pt x="308" y="128"/>
                    </a:lnTo>
                    <a:lnTo>
                      <a:pt x="308" y="127"/>
                    </a:lnTo>
                    <a:lnTo>
                      <a:pt x="309" y="127"/>
                    </a:lnTo>
                    <a:lnTo>
                      <a:pt x="310" y="125"/>
                    </a:lnTo>
                    <a:lnTo>
                      <a:pt x="311" y="124"/>
                    </a:lnTo>
                    <a:lnTo>
                      <a:pt x="315" y="124"/>
                    </a:lnTo>
                    <a:lnTo>
                      <a:pt x="318" y="124"/>
                    </a:lnTo>
                    <a:lnTo>
                      <a:pt x="319" y="125"/>
                    </a:lnTo>
                    <a:lnTo>
                      <a:pt x="318" y="126"/>
                    </a:lnTo>
                    <a:lnTo>
                      <a:pt x="318" y="127"/>
                    </a:lnTo>
                    <a:close/>
                    <a:moveTo>
                      <a:pt x="183" y="116"/>
                    </a:moveTo>
                    <a:lnTo>
                      <a:pt x="188" y="117"/>
                    </a:lnTo>
                    <a:lnTo>
                      <a:pt x="190" y="117"/>
                    </a:lnTo>
                    <a:lnTo>
                      <a:pt x="193" y="118"/>
                    </a:lnTo>
                    <a:lnTo>
                      <a:pt x="196" y="118"/>
                    </a:lnTo>
                    <a:lnTo>
                      <a:pt x="197" y="119"/>
                    </a:lnTo>
                    <a:lnTo>
                      <a:pt x="201" y="125"/>
                    </a:lnTo>
                    <a:lnTo>
                      <a:pt x="201" y="127"/>
                    </a:lnTo>
                    <a:lnTo>
                      <a:pt x="204" y="129"/>
                    </a:lnTo>
                    <a:lnTo>
                      <a:pt x="202" y="129"/>
                    </a:lnTo>
                    <a:lnTo>
                      <a:pt x="199" y="129"/>
                    </a:lnTo>
                    <a:lnTo>
                      <a:pt x="196" y="129"/>
                    </a:lnTo>
                    <a:lnTo>
                      <a:pt x="194" y="128"/>
                    </a:lnTo>
                    <a:lnTo>
                      <a:pt x="190" y="127"/>
                    </a:lnTo>
                    <a:lnTo>
                      <a:pt x="186" y="125"/>
                    </a:lnTo>
                    <a:lnTo>
                      <a:pt x="179" y="121"/>
                    </a:lnTo>
                    <a:lnTo>
                      <a:pt x="179" y="119"/>
                    </a:lnTo>
                    <a:lnTo>
                      <a:pt x="177" y="118"/>
                    </a:lnTo>
                    <a:lnTo>
                      <a:pt x="177" y="114"/>
                    </a:lnTo>
                    <a:lnTo>
                      <a:pt x="174" y="114"/>
                    </a:lnTo>
                    <a:lnTo>
                      <a:pt x="171" y="113"/>
                    </a:lnTo>
                    <a:lnTo>
                      <a:pt x="171" y="112"/>
                    </a:lnTo>
                    <a:lnTo>
                      <a:pt x="171" y="110"/>
                    </a:lnTo>
                    <a:lnTo>
                      <a:pt x="174" y="110"/>
                    </a:lnTo>
                    <a:lnTo>
                      <a:pt x="177" y="111"/>
                    </a:lnTo>
                    <a:lnTo>
                      <a:pt x="182" y="114"/>
                    </a:lnTo>
                    <a:lnTo>
                      <a:pt x="183" y="115"/>
                    </a:lnTo>
                    <a:lnTo>
                      <a:pt x="183" y="116"/>
                    </a:lnTo>
                    <a:close/>
                    <a:moveTo>
                      <a:pt x="179" y="92"/>
                    </a:moveTo>
                    <a:lnTo>
                      <a:pt x="179" y="95"/>
                    </a:lnTo>
                    <a:lnTo>
                      <a:pt x="179" y="96"/>
                    </a:lnTo>
                    <a:lnTo>
                      <a:pt x="177" y="94"/>
                    </a:lnTo>
                    <a:lnTo>
                      <a:pt x="176" y="95"/>
                    </a:lnTo>
                    <a:lnTo>
                      <a:pt x="174" y="94"/>
                    </a:lnTo>
                    <a:lnTo>
                      <a:pt x="174" y="91"/>
                    </a:lnTo>
                    <a:lnTo>
                      <a:pt x="175" y="89"/>
                    </a:lnTo>
                    <a:lnTo>
                      <a:pt x="174" y="86"/>
                    </a:lnTo>
                    <a:lnTo>
                      <a:pt x="173" y="84"/>
                    </a:lnTo>
                    <a:lnTo>
                      <a:pt x="174" y="84"/>
                    </a:lnTo>
                    <a:lnTo>
                      <a:pt x="179" y="92"/>
                    </a:lnTo>
                    <a:close/>
                    <a:moveTo>
                      <a:pt x="124" y="81"/>
                    </a:moveTo>
                    <a:lnTo>
                      <a:pt x="131" y="86"/>
                    </a:lnTo>
                    <a:lnTo>
                      <a:pt x="133" y="86"/>
                    </a:lnTo>
                    <a:lnTo>
                      <a:pt x="142" y="86"/>
                    </a:lnTo>
                    <a:lnTo>
                      <a:pt x="147" y="89"/>
                    </a:lnTo>
                    <a:lnTo>
                      <a:pt x="151" y="91"/>
                    </a:lnTo>
                    <a:lnTo>
                      <a:pt x="152" y="94"/>
                    </a:lnTo>
                    <a:lnTo>
                      <a:pt x="154" y="95"/>
                    </a:lnTo>
                    <a:lnTo>
                      <a:pt x="156" y="96"/>
                    </a:lnTo>
                    <a:lnTo>
                      <a:pt x="157" y="99"/>
                    </a:lnTo>
                    <a:lnTo>
                      <a:pt x="156" y="100"/>
                    </a:lnTo>
                    <a:lnTo>
                      <a:pt x="153" y="101"/>
                    </a:lnTo>
                    <a:lnTo>
                      <a:pt x="151" y="101"/>
                    </a:lnTo>
                    <a:lnTo>
                      <a:pt x="146" y="100"/>
                    </a:lnTo>
                    <a:lnTo>
                      <a:pt x="141" y="98"/>
                    </a:lnTo>
                    <a:lnTo>
                      <a:pt x="131" y="98"/>
                    </a:lnTo>
                    <a:lnTo>
                      <a:pt x="127" y="97"/>
                    </a:lnTo>
                    <a:lnTo>
                      <a:pt x="125" y="96"/>
                    </a:lnTo>
                    <a:lnTo>
                      <a:pt x="124" y="95"/>
                    </a:lnTo>
                    <a:lnTo>
                      <a:pt x="122" y="92"/>
                    </a:lnTo>
                    <a:lnTo>
                      <a:pt x="120" y="89"/>
                    </a:lnTo>
                    <a:lnTo>
                      <a:pt x="120" y="87"/>
                    </a:lnTo>
                    <a:lnTo>
                      <a:pt x="119" y="84"/>
                    </a:lnTo>
                    <a:lnTo>
                      <a:pt x="120" y="82"/>
                    </a:lnTo>
                    <a:lnTo>
                      <a:pt x="122" y="81"/>
                    </a:lnTo>
                    <a:lnTo>
                      <a:pt x="124" y="81"/>
                    </a:lnTo>
                    <a:close/>
                    <a:moveTo>
                      <a:pt x="136" y="73"/>
                    </a:moveTo>
                    <a:lnTo>
                      <a:pt x="138" y="73"/>
                    </a:lnTo>
                    <a:lnTo>
                      <a:pt x="140" y="73"/>
                    </a:lnTo>
                    <a:lnTo>
                      <a:pt x="141" y="75"/>
                    </a:lnTo>
                    <a:lnTo>
                      <a:pt x="144" y="77"/>
                    </a:lnTo>
                    <a:lnTo>
                      <a:pt x="143" y="78"/>
                    </a:lnTo>
                    <a:lnTo>
                      <a:pt x="141" y="78"/>
                    </a:lnTo>
                    <a:lnTo>
                      <a:pt x="140" y="78"/>
                    </a:lnTo>
                    <a:lnTo>
                      <a:pt x="140" y="78"/>
                    </a:lnTo>
                    <a:lnTo>
                      <a:pt x="140" y="77"/>
                    </a:lnTo>
                    <a:lnTo>
                      <a:pt x="137" y="75"/>
                    </a:lnTo>
                    <a:lnTo>
                      <a:pt x="135" y="75"/>
                    </a:lnTo>
                    <a:lnTo>
                      <a:pt x="135" y="74"/>
                    </a:lnTo>
                    <a:lnTo>
                      <a:pt x="136" y="73"/>
                    </a:lnTo>
                    <a:close/>
                    <a:moveTo>
                      <a:pt x="107" y="77"/>
                    </a:moveTo>
                    <a:lnTo>
                      <a:pt x="106" y="77"/>
                    </a:lnTo>
                    <a:lnTo>
                      <a:pt x="105" y="77"/>
                    </a:lnTo>
                    <a:lnTo>
                      <a:pt x="103" y="76"/>
                    </a:lnTo>
                    <a:lnTo>
                      <a:pt x="102" y="75"/>
                    </a:lnTo>
                    <a:lnTo>
                      <a:pt x="103" y="73"/>
                    </a:lnTo>
                    <a:lnTo>
                      <a:pt x="105" y="73"/>
                    </a:lnTo>
                    <a:lnTo>
                      <a:pt x="106" y="73"/>
                    </a:lnTo>
                    <a:lnTo>
                      <a:pt x="106" y="73"/>
                    </a:lnTo>
                    <a:lnTo>
                      <a:pt x="108" y="73"/>
                    </a:lnTo>
                    <a:lnTo>
                      <a:pt x="108" y="76"/>
                    </a:lnTo>
                    <a:lnTo>
                      <a:pt x="107" y="77"/>
                    </a:lnTo>
                    <a:close/>
                    <a:moveTo>
                      <a:pt x="60" y="66"/>
                    </a:moveTo>
                    <a:lnTo>
                      <a:pt x="60" y="67"/>
                    </a:lnTo>
                    <a:lnTo>
                      <a:pt x="58" y="66"/>
                    </a:lnTo>
                    <a:lnTo>
                      <a:pt x="54" y="64"/>
                    </a:lnTo>
                    <a:lnTo>
                      <a:pt x="54" y="64"/>
                    </a:lnTo>
                    <a:lnTo>
                      <a:pt x="56" y="64"/>
                    </a:lnTo>
                    <a:lnTo>
                      <a:pt x="58" y="64"/>
                    </a:lnTo>
                    <a:lnTo>
                      <a:pt x="59" y="65"/>
                    </a:lnTo>
                    <a:lnTo>
                      <a:pt x="60" y="66"/>
                    </a:lnTo>
                    <a:close/>
                    <a:moveTo>
                      <a:pt x="77" y="67"/>
                    </a:moveTo>
                    <a:lnTo>
                      <a:pt x="76" y="67"/>
                    </a:lnTo>
                    <a:lnTo>
                      <a:pt x="75" y="66"/>
                    </a:lnTo>
                    <a:lnTo>
                      <a:pt x="77" y="63"/>
                    </a:lnTo>
                    <a:lnTo>
                      <a:pt x="78" y="66"/>
                    </a:lnTo>
                    <a:lnTo>
                      <a:pt x="78" y="67"/>
                    </a:lnTo>
                    <a:lnTo>
                      <a:pt x="77" y="67"/>
                    </a:lnTo>
                    <a:close/>
                    <a:moveTo>
                      <a:pt x="74" y="63"/>
                    </a:moveTo>
                    <a:lnTo>
                      <a:pt x="71" y="66"/>
                    </a:lnTo>
                    <a:lnTo>
                      <a:pt x="68" y="65"/>
                    </a:lnTo>
                    <a:lnTo>
                      <a:pt x="67" y="62"/>
                    </a:lnTo>
                    <a:lnTo>
                      <a:pt x="67" y="60"/>
                    </a:lnTo>
                    <a:lnTo>
                      <a:pt x="68" y="60"/>
                    </a:lnTo>
                    <a:lnTo>
                      <a:pt x="68" y="60"/>
                    </a:lnTo>
                    <a:lnTo>
                      <a:pt x="70" y="59"/>
                    </a:lnTo>
                    <a:lnTo>
                      <a:pt x="70" y="58"/>
                    </a:lnTo>
                    <a:lnTo>
                      <a:pt x="74" y="59"/>
                    </a:lnTo>
                    <a:lnTo>
                      <a:pt x="75" y="60"/>
                    </a:lnTo>
                    <a:lnTo>
                      <a:pt x="73" y="61"/>
                    </a:lnTo>
                    <a:lnTo>
                      <a:pt x="73" y="61"/>
                    </a:lnTo>
                    <a:lnTo>
                      <a:pt x="74" y="62"/>
                    </a:lnTo>
                    <a:lnTo>
                      <a:pt x="74" y="63"/>
                    </a:lnTo>
                    <a:close/>
                    <a:moveTo>
                      <a:pt x="52" y="64"/>
                    </a:moveTo>
                    <a:lnTo>
                      <a:pt x="52" y="64"/>
                    </a:lnTo>
                    <a:lnTo>
                      <a:pt x="50" y="64"/>
                    </a:lnTo>
                    <a:lnTo>
                      <a:pt x="46" y="60"/>
                    </a:lnTo>
                    <a:lnTo>
                      <a:pt x="47" y="58"/>
                    </a:lnTo>
                    <a:lnTo>
                      <a:pt x="51" y="56"/>
                    </a:lnTo>
                    <a:lnTo>
                      <a:pt x="52" y="55"/>
                    </a:lnTo>
                    <a:lnTo>
                      <a:pt x="53" y="57"/>
                    </a:lnTo>
                    <a:lnTo>
                      <a:pt x="52" y="60"/>
                    </a:lnTo>
                    <a:lnTo>
                      <a:pt x="51" y="60"/>
                    </a:lnTo>
                    <a:lnTo>
                      <a:pt x="50" y="62"/>
                    </a:lnTo>
                    <a:lnTo>
                      <a:pt x="52" y="64"/>
                    </a:lnTo>
                    <a:close/>
                    <a:moveTo>
                      <a:pt x="122" y="58"/>
                    </a:moveTo>
                    <a:lnTo>
                      <a:pt x="120" y="58"/>
                    </a:lnTo>
                    <a:lnTo>
                      <a:pt x="119" y="57"/>
                    </a:lnTo>
                    <a:lnTo>
                      <a:pt x="118" y="56"/>
                    </a:lnTo>
                    <a:lnTo>
                      <a:pt x="118" y="55"/>
                    </a:lnTo>
                    <a:lnTo>
                      <a:pt x="119" y="54"/>
                    </a:lnTo>
                    <a:lnTo>
                      <a:pt x="120" y="55"/>
                    </a:lnTo>
                    <a:lnTo>
                      <a:pt x="120" y="56"/>
                    </a:lnTo>
                    <a:lnTo>
                      <a:pt x="122" y="58"/>
                    </a:lnTo>
                    <a:close/>
                    <a:moveTo>
                      <a:pt x="154" y="52"/>
                    </a:moveTo>
                    <a:lnTo>
                      <a:pt x="162" y="61"/>
                    </a:lnTo>
                    <a:lnTo>
                      <a:pt x="161" y="62"/>
                    </a:lnTo>
                    <a:lnTo>
                      <a:pt x="161" y="64"/>
                    </a:lnTo>
                    <a:lnTo>
                      <a:pt x="160" y="67"/>
                    </a:lnTo>
                    <a:lnTo>
                      <a:pt x="161" y="68"/>
                    </a:lnTo>
                    <a:lnTo>
                      <a:pt x="163" y="68"/>
                    </a:lnTo>
                    <a:lnTo>
                      <a:pt x="167" y="72"/>
                    </a:lnTo>
                    <a:lnTo>
                      <a:pt x="168" y="76"/>
                    </a:lnTo>
                    <a:lnTo>
                      <a:pt x="168" y="77"/>
                    </a:lnTo>
                    <a:lnTo>
                      <a:pt x="170" y="78"/>
                    </a:lnTo>
                    <a:lnTo>
                      <a:pt x="170" y="83"/>
                    </a:lnTo>
                    <a:lnTo>
                      <a:pt x="173" y="88"/>
                    </a:lnTo>
                    <a:lnTo>
                      <a:pt x="174" y="91"/>
                    </a:lnTo>
                    <a:lnTo>
                      <a:pt x="173" y="92"/>
                    </a:lnTo>
                    <a:lnTo>
                      <a:pt x="172" y="91"/>
                    </a:lnTo>
                    <a:lnTo>
                      <a:pt x="168" y="85"/>
                    </a:lnTo>
                    <a:lnTo>
                      <a:pt x="163" y="82"/>
                    </a:lnTo>
                    <a:lnTo>
                      <a:pt x="163" y="81"/>
                    </a:lnTo>
                    <a:lnTo>
                      <a:pt x="158" y="78"/>
                    </a:lnTo>
                    <a:lnTo>
                      <a:pt x="155" y="72"/>
                    </a:lnTo>
                    <a:lnTo>
                      <a:pt x="152" y="61"/>
                    </a:lnTo>
                    <a:lnTo>
                      <a:pt x="153" y="59"/>
                    </a:lnTo>
                    <a:lnTo>
                      <a:pt x="149" y="53"/>
                    </a:lnTo>
                    <a:lnTo>
                      <a:pt x="150" y="52"/>
                    </a:lnTo>
                    <a:lnTo>
                      <a:pt x="151" y="53"/>
                    </a:lnTo>
                    <a:lnTo>
                      <a:pt x="152" y="53"/>
                    </a:lnTo>
                    <a:lnTo>
                      <a:pt x="153" y="52"/>
                    </a:lnTo>
                    <a:lnTo>
                      <a:pt x="154" y="52"/>
                    </a:lnTo>
                    <a:close/>
                    <a:moveTo>
                      <a:pt x="64" y="50"/>
                    </a:moveTo>
                    <a:lnTo>
                      <a:pt x="66" y="52"/>
                    </a:lnTo>
                    <a:lnTo>
                      <a:pt x="67" y="58"/>
                    </a:lnTo>
                    <a:lnTo>
                      <a:pt x="67" y="60"/>
                    </a:lnTo>
                    <a:lnTo>
                      <a:pt x="66" y="60"/>
                    </a:lnTo>
                    <a:lnTo>
                      <a:pt x="65" y="61"/>
                    </a:lnTo>
                    <a:lnTo>
                      <a:pt x="63" y="58"/>
                    </a:lnTo>
                    <a:lnTo>
                      <a:pt x="60" y="58"/>
                    </a:lnTo>
                    <a:lnTo>
                      <a:pt x="58" y="56"/>
                    </a:lnTo>
                    <a:lnTo>
                      <a:pt x="57" y="53"/>
                    </a:lnTo>
                    <a:lnTo>
                      <a:pt x="57" y="50"/>
                    </a:lnTo>
                    <a:lnTo>
                      <a:pt x="56" y="50"/>
                    </a:lnTo>
                    <a:lnTo>
                      <a:pt x="51" y="51"/>
                    </a:lnTo>
                    <a:lnTo>
                      <a:pt x="50" y="53"/>
                    </a:lnTo>
                    <a:lnTo>
                      <a:pt x="47" y="52"/>
                    </a:lnTo>
                    <a:lnTo>
                      <a:pt x="47" y="50"/>
                    </a:lnTo>
                    <a:lnTo>
                      <a:pt x="47" y="49"/>
                    </a:lnTo>
                    <a:lnTo>
                      <a:pt x="50" y="47"/>
                    </a:lnTo>
                    <a:lnTo>
                      <a:pt x="51" y="45"/>
                    </a:lnTo>
                    <a:lnTo>
                      <a:pt x="53" y="42"/>
                    </a:lnTo>
                    <a:lnTo>
                      <a:pt x="55" y="41"/>
                    </a:lnTo>
                    <a:lnTo>
                      <a:pt x="59" y="42"/>
                    </a:lnTo>
                    <a:lnTo>
                      <a:pt x="59" y="47"/>
                    </a:lnTo>
                    <a:lnTo>
                      <a:pt x="60" y="49"/>
                    </a:lnTo>
                    <a:lnTo>
                      <a:pt x="64" y="50"/>
                    </a:lnTo>
                    <a:close/>
                    <a:moveTo>
                      <a:pt x="28" y="47"/>
                    </a:moveTo>
                    <a:lnTo>
                      <a:pt x="27" y="49"/>
                    </a:lnTo>
                    <a:lnTo>
                      <a:pt x="26" y="45"/>
                    </a:lnTo>
                    <a:lnTo>
                      <a:pt x="26" y="42"/>
                    </a:lnTo>
                    <a:lnTo>
                      <a:pt x="26" y="41"/>
                    </a:lnTo>
                    <a:lnTo>
                      <a:pt x="27" y="41"/>
                    </a:lnTo>
                    <a:lnTo>
                      <a:pt x="28" y="45"/>
                    </a:lnTo>
                    <a:lnTo>
                      <a:pt x="28" y="47"/>
                    </a:lnTo>
                    <a:close/>
                    <a:moveTo>
                      <a:pt x="45" y="45"/>
                    </a:moveTo>
                    <a:lnTo>
                      <a:pt x="45" y="46"/>
                    </a:lnTo>
                    <a:lnTo>
                      <a:pt x="42" y="46"/>
                    </a:lnTo>
                    <a:lnTo>
                      <a:pt x="39" y="43"/>
                    </a:lnTo>
                    <a:lnTo>
                      <a:pt x="39" y="40"/>
                    </a:lnTo>
                    <a:lnTo>
                      <a:pt x="41" y="38"/>
                    </a:lnTo>
                    <a:lnTo>
                      <a:pt x="43" y="38"/>
                    </a:lnTo>
                    <a:lnTo>
                      <a:pt x="45" y="39"/>
                    </a:lnTo>
                    <a:lnTo>
                      <a:pt x="46" y="40"/>
                    </a:lnTo>
                    <a:lnTo>
                      <a:pt x="46" y="43"/>
                    </a:lnTo>
                    <a:lnTo>
                      <a:pt x="46" y="45"/>
                    </a:lnTo>
                    <a:lnTo>
                      <a:pt x="45" y="45"/>
                    </a:lnTo>
                    <a:close/>
                    <a:moveTo>
                      <a:pt x="31" y="40"/>
                    </a:moveTo>
                    <a:lnTo>
                      <a:pt x="30" y="40"/>
                    </a:lnTo>
                    <a:lnTo>
                      <a:pt x="29" y="39"/>
                    </a:lnTo>
                    <a:lnTo>
                      <a:pt x="28" y="38"/>
                    </a:lnTo>
                    <a:lnTo>
                      <a:pt x="28" y="36"/>
                    </a:lnTo>
                    <a:lnTo>
                      <a:pt x="25" y="33"/>
                    </a:lnTo>
                    <a:lnTo>
                      <a:pt x="25" y="31"/>
                    </a:lnTo>
                    <a:lnTo>
                      <a:pt x="27" y="29"/>
                    </a:lnTo>
                    <a:lnTo>
                      <a:pt x="29" y="31"/>
                    </a:lnTo>
                    <a:lnTo>
                      <a:pt x="32" y="33"/>
                    </a:lnTo>
                    <a:lnTo>
                      <a:pt x="34" y="34"/>
                    </a:lnTo>
                    <a:lnTo>
                      <a:pt x="34" y="36"/>
                    </a:lnTo>
                    <a:lnTo>
                      <a:pt x="31" y="39"/>
                    </a:lnTo>
                    <a:lnTo>
                      <a:pt x="31" y="40"/>
                    </a:lnTo>
                    <a:close/>
                    <a:moveTo>
                      <a:pt x="128" y="59"/>
                    </a:moveTo>
                    <a:lnTo>
                      <a:pt x="128" y="60"/>
                    </a:lnTo>
                    <a:lnTo>
                      <a:pt x="124" y="57"/>
                    </a:lnTo>
                    <a:lnTo>
                      <a:pt x="120" y="53"/>
                    </a:lnTo>
                    <a:lnTo>
                      <a:pt x="112" y="50"/>
                    </a:lnTo>
                    <a:lnTo>
                      <a:pt x="110" y="49"/>
                    </a:lnTo>
                    <a:lnTo>
                      <a:pt x="108" y="49"/>
                    </a:lnTo>
                    <a:lnTo>
                      <a:pt x="104" y="45"/>
                    </a:lnTo>
                    <a:lnTo>
                      <a:pt x="99" y="44"/>
                    </a:lnTo>
                    <a:lnTo>
                      <a:pt x="97" y="41"/>
                    </a:lnTo>
                    <a:lnTo>
                      <a:pt x="96" y="40"/>
                    </a:lnTo>
                    <a:lnTo>
                      <a:pt x="94" y="39"/>
                    </a:lnTo>
                    <a:lnTo>
                      <a:pt x="92" y="37"/>
                    </a:lnTo>
                    <a:lnTo>
                      <a:pt x="89" y="35"/>
                    </a:lnTo>
                    <a:lnTo>
                      <a:pt x="88" y="31"/>
                    </a:lnTo>
                    <a:lnTo>
                      <a:pt x="85" y="29"/>
                    </a:lnTo>
                    <a:lnTo>
                      <a:pt x="84" y="28"/>
                    </a:lnTo>
                    <a:lnTo>
                      <a:pt x="93" y="30"/>
                    </a:lnTo>
                    <a:lnTo>
                      <a:pt x="97" y="34"/>
                    </a:lnTo>
                    <a:lnTo>
                      <a:pt x="100" y="36"/>
                    </a:lnTo>
                    <a:lnTo>
                      <a:pt x="102" y="37"/>
                    </a:lnTo>
                    <a:lnTo>
                      <a:pt x="105" y="39"/>
                    </a:lnTo>
                    <a:lnTo>
                      <a:pt x="107" y="39"/>
                    </a:lnTo>
                    <a:lnTo>
                      <a:pt x="110" y="42"/>
                    </a:lnTo>
                    <a:lnTo>
                      <a:pt x="113" y="42"/>
                    </a:lnTo>
                    <a:lnTo>
                      <a:pt x="114" y="43"/>
                    </a:lnTo>
                    <a:lnTo>
                      <a:pt x="127" y="52"/>
                    </a:lnTo>
                    <a:lnTo>
                      <a:pt x="125" y="55"/>
                    </a:lnTo>
                    <a:lnTo>
                      <a:pt x="127" y="56"/>
                    </a:lnTo>
                    <a:lnTo>
                      <a:pt x="128" y="59"/>
                    </a:lnTo>
                    <a:close/>
                    <a:moveTo>
                      <a:pt x="5" y="15"/>
                    </a:moveTo>
                    <a:lnTo>
                      <a:pt x="2" y="15"/>
                    </a:lnTo>
                    <a:lnTo>
                      <a:pt x="0" y="14"/>
                    </a:lnTo>
                    <a:lnTo>
                      <a:pt x="1" y="12"/>
                    </a:lnTo>
                    <a:lnTo>
                      <a:pt x="2" y="11"/>
                    </a:lnTo>
                    <a:lnTo>
                      <a:pt x="5" y="13"/>
                    </a:lnTo>
                    <a:lnTo>
                      <a:pt x="5" y="15"/>
                    </a:lnTo>
                    <a:close/>
                    <a:moveTo>
                      <a:pt x="55" y="21"/>
                    </a:moveTo>
                    <a:lnTo>
                      <a:pt x="56" y="23"/>
                    </a:lnTo>
                    <a:lnTo>
                      <a:pt x="54" y="25"/>
                    </a:lnTo>
                    <a:lnTo>
                      <a:pt x="51" y="24"/>
                    </a:lnTo>
                    <a:lnTo>
                      <a:pt x="50" y="23"/>
                    </a:lnTo>
                    <a:lnTo>
                      <a:pt x="50" y="22"/>
                    </a:lnTo>
                    <a:lnTo>
                      <a:pt x="48" y="23"/>
                    </a:lnTo>
                    <a:lnTo>
                      <a:pt x="43" y="21"/>
                    </a:lnTo>
                    <a:lnTo>
                      <a:pt x="37" y="17"/>
                    </a:lnTo>
                    <a:lnTo>
                      <a:pt x="31" y="9"/>
                    </a:lnTo>
                    <a:lnTo>
                      <a:pt x="25" y="4"/>
                    </a:lnTo>
                    <a:lnTo>
                      <a:pt x="24" y="3"/>
                    </a:lnTo>
                    <a:lnTo>
                      <a:pt x="23" y="1"/>
                    </a:lnTo>
                    <a:lnTo>
                      <a:pt x="25" y="0"/>
                    </a:lnTo>
                    <a:lnTo>
                      <a:pt x="28" y="1"/>
                    </a:lnTo>
                    <a:lnTo>
                      <a:pt x="33" y="4"/>
                    </a:lnTo>
                    <a:lnTo>
                      <a:pt x="41" y="9"/>
                    </a:lnTo>
                    <a:lnTo>
                      <a:pt x="43" y="10"/>
                    </a:lnTo>
                    <a:lnTo>
                      <a:pt x="45" y="15"/>
                    </a:lnTo>
                    <a:lnTo>
                      <a:pt x="46" y="16"/>
                    </a:lnTo>
                    <a:lnTo>
                      <a:pt x="50" y="20"/>
                    </a:lnTo>
                    <a:lnTo>
                      <a:pt x="53" y="21"/>
                    </a:lnTo>
                    <a:lnTo>
                      <a:pt x="54" y="21"/>
                    </a:lnTo>
                    <a:lnTo>
                      <a:pt x="55" y="21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11" name="Freeform 969">
                <a:extLst>
                  <a:ext uri="{FF2B5EF4-FFF2-40B4-BE49-F238E27FC236}">
                    <a16:creationId xmlns:a16="http://schemas.microsoft.com/office/drawing/2014/main" id="{1F8DAB2B-E4F0-503A-558E-5274E59035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7236" y="10329535"/>
                <a:ext cx="5495" cy="5495"/>
              </a:xfrm>
              <a:custGeom>
                <a:avLst/>
                <a:gdLst>
                  <a:gd name="T0" fmla="*/ 5 w 6"/>
                  <a:gd name="T1" fmla="*/ 3 h 4"/>
                  <a:gd name="T2" fmla="*/ 3 w 6"/>
                  <a:gd name="T3" fmla="*/ 3 h 4"/>
                  <a:gd name="T4" fmla="*/ 2 w 6"/>
                  <a:gd name="T5" fmla="*/ 3 h 4"/>
                  <a:gd name="T6" fmla="*/ 0 w 6"/>
                  <a:gd name="T7" fmla="*/ 0 h 4"/>
                  <a:gd name="T8" fmla="*/ 1 w 6"/>
                  <a:gd name="T9" fmla="*/ 0 h 4"/>
                  <a:gd name="T10" fmla="*/ 3 w 6"/>
                  <a:gd name="T11" fmla="*/ 0 h 4"/>
                  <a:gd name="T12" fmla="*/ 4 w 6"/>
                  <a:gd name="T13" fmla="*/ 2 h 4"/>
                  <a:gd name="T14" fmla="*/ 5 w 6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lnTo>
                      <a:pt x="3" y="3"/>
                    </a:lnTo>
                    <a:lnTo>
                      <a:pt x="2" y="3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4" y="2"/>
                    </a:lnTo>
                    <a:lnTo>
                      <a:pt x="5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12" name="Freeform 970">
                <a:extLst>
                  <a:ext uri="{FF2B5EF4-FFF2-40B4-BE49-F238E27FC236}">
                    <a16:creationId xmlns:a16="http://schemas.microsoft.com/office/drawing/2014/main" id="{3D1B055D-86ED-E8AF-ABD4-3FBC7A02A8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24561" y="10329535"/>
                <a:ext cx="21972" cy="16481"/>
              </a:xfrm>
              <a:custGeom>
                <a:avLst/>
                <a:gdLst>
                  <a:gd name="T0" fmla="*/ 18 w 19"/>
                  <a:gd name="T1" fmla="*/ 10 h 12"/>
                  <a:gd name="T2" fmla="*/ 16 w 19"/>
                  <a:gd name="T3" fmla="*/ 11 h 12"/>
                  <a:gd name="T4" fmla="*/ 14 w 19"/>
                  <a:gd name="T5" fmla="*/ 10 h 12"/>
                  <a:gd name="T6" fmla="*/ 13 w 19"/>
                  <a:gd name="T7" fmla="*/ 10 h 12"/>
                  <a:gd name="T8" fmla="*/ 11 w 19"/>
                  <a:gd name="T9" fmla="*/ 7 h 12"/>
                  <a:gd name="T10" fmla="*/ 9 w 19"/>
                  <a:gd name="T11" fmla="*/ 6 h 12"/>
                  <a:gd name="T12" fmla="*/ 5 w 19"/>
                  <a:gd name="T13" fmla="*/ 5 h 12"/>
                  <a:gd name="T14" fmla="*/ 4 w 19"/>
                  <a:gd name="T15" fmla="*/ 4 h 12"/>
                  <a:gd name="T16" fmla="*/ 3 w 19"/>
                  <a:gd name="T17" fmla="*/ 3 h 12"/>
                  <a:gd name="T18" fmla="*/ 0 w 19"/>
                  <a:gd name="T19" fmla="*/ 3 h 12"/>
                  <a:gd name="T20" fmla="*/ 0 w 19"/>
                  <a:gd name="T21" fmla="*/ 2 h 12"/>
                  <a:gd name="T22" fmla="*/ 0 w 19"/>
                  <a:gd name="T23" fmla="*/ 0 h 12"/>
                  <a:gd name="T24" fmla="*/ 0 w 19"/>
                  <a:gd name="T25" fmla="*/ 0 h 12"/>
                  <a:gd name="T26" fmla="*/ 3 w 19"/>
                  <a:gd name="T27" fmla="*/ 0 h 12"/>
                  <a:gd name="T28" fmla="*/ 14 w 19"/>
                  <a:gd name="T29" fmla="*/ 6 h 12"/>
                  <a:gd name="T30" fmla="*/ 17 w 19"/>
                  <a:gd name="T31" fmla="*/ 9 h 12"/>
                  <a:gd name="T32" fmla="*/ 18 w 19"/>
                  <a:gd name="T33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9" h="12">
                    <a:moveTo>
                      <a:pt x="18" y="10"/>
                    </a:moveTo>
                    <a:lnTo>
                      <a:pt x="16" y="11"/>
                    </a:lnTo>
                    <a:lnTo>
                      <a:pt x="14" y="10"/>
                    </a:lnTo>
                    <a:lnTo>
                      <a:pt x="13" y="10"/>
                    </a:lnTo>
                    <a:lnTo>
                      <a:pt x="11" y="7"/>
                    </a:lnTo>
                    <a:lnTo>
                      <a:pt x="9" y="6"/>
                    </a:lnTo>
                    <a:lnTo>
                      <a:pt x="5" y="5"/>
                    </a:lnTo>
                    <a:lnTo>
                      <a:pt x="4" y="4"/>
                    </a:lnTo>
                    <a:lnTo>
                      <a:pt x="3" y="3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14" y="6"/>
                    </a:lnTo>
                    <a:lnTo>
                      <a:pt x="17" y="9"/>
                    </a:lnTo>
                    <a:lnTo>
                      <a:pt x="18" y="1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13" name="Freeform 971">
                <a:extLst>
                  <a:ext uri="{FF2B5EF4-FFF2-40B4-BE49-F238E27FC236}">
                    <a16:creationId xmlns:a16="http://schemas.microsoft.com/office/drawing/2014/main" id="{4A39B057-9351-5201-755C-C30439FC4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44279" y="10296577"/>
                <a:ext cx="16481" cy="10986"/>
              </a:xfrm>
              <a:custGeom>
                <a:avLst/>
                <a:gdLst>
                  <a:gd name="T0" fmla="*/ 10 w 12"/>
                  <a:gd name="T1" fmla="*/ 3 h 7"/>
                  <a:gd name="T2" fmla="*/ 7 w 12"/>
                  <a:gd name="T3" fmla="*/ 3 h 7"/>
                  <a:gd name="T4" fmla="*/ 7 w 12"/>
                  <a:gd name="T5" fmla="*/ 3 h 7"/>
                  <a:gd name="T6" fmla="*/ 5 w 12"/>
                  <a:gd name="T7" fmla="*/ 3 h 7"/>
                  <a:gd name="T8" fmla="*/ 3 w 12"/>
                  <a:gd name="T9" fmla="*/ 6 h 7"/>
                  <a:gd name="T10" fmla="*/ 2 w 12"/>
                  <a:gd name="T11" fmla="*/ 5 h 7"/>
                  <a:gd name="T12" fmla="*/ 1 w 12"/>
                  <a:gd name="T13" fmla="*/ 5 h 7"/>
                  <a:gd name="T14" fmla="*/ 0 w 12"/>
                  <a:gd name="T15" fmla="*/ 4 h 7"/>
                  <a:gd name="T16" fmla="*/ 0 w 12"/>
                  <a:gd name="T17" fmla="*/ 3 h 7"/>
                  <a:gd name="T18" fmla="*/ 1 w 12"/>
                  <a:gd name="T19" fmla="*/ 3 h 7"/>
                  <a:gd name="T20" fmla="*/ 2 w 12"/>
                  <a:gd name="T21" fmla="*/ 1 h 7"/>
                  <a:gd name="T22" fmla="*/ 3 w 12"/>
                  <a:gd name="T23" fmla="*/ 0 h 7"/>
                  <a:gd name="T24" fmla="*/ 7 w 12"/>
                  <a:gd name="T25" fmla="*/ 0 h 7"/>
                  <a:gd name="T26" fmla="*/ 10 w 12"/>
                  <a:gd name="T27" fmla="*/ 0 h 7"/>
                  <a:gd name="T28" fmla="*/ 11 w 12"/>
                  <a:gd name="T29" fmla="*/ 1 h 7"/>
                  <a:gd name="T30" fmla="*/ 10 w 12"/>
                  <a:gd name="T31" fmla="*/ 2 h 7"/>
                  <a:gd name="T32" fmla="*/ 10 w 12"/>
                  <a:gd name="T33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" h="7">
                    <a:moveTo>
                      <a:pt x="10" y="3"/>
                    </a:moveTo>
                    <a:lnTo>
                      <a:pt x="7" y="3"/>
                    </a:lnTo>
                    <a:lnTo>
                      <a:pt x="7" y="3"/>
                    </a:lnTo>
                    <a:lnTo>
                      <a:pt x="5" y="3"/>
                    </a:lnTo>
                    <a:lnTo>
                      <a:pt x="3" y="6"/>
                    </a:lnTo>
                    <a:lnTo>
                      <a:pt x="2" y="5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3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1" y="1"/>
                    </a:lnTo>
                    <a:lnTo>
                      <a:pt x="10" y="2"/>
                    </a:lnTo>
                    <a:lnTo>
                      <a:pt x="10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14" name="Freeform 972">
                <a:extLst>
                  <a:ext uri="{FF2B5EF4-FFF2-40B4-BE49-F238E27FC236}">
                    <a16:creationId xmlns:a16="http://schemas.microsoft.com/office/drawing/2014/main" id="{9D70A50D-AF69-4EA2-A178-E6DB9D73BA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73999" y="10280100"/>
                <a:ext cx="43943" cy="27463"/>
              </a:xfrm>
              <a:custGeom>
                <a:avLst/>
                <a:gdLst>
                  <a:gd name="T0" fmla="*/ 12 w 34"/>
                  <a:gd name="T1" fmla="*/ 6 h 20"/>
                  <a:gd name="T2" fmla="*/ 17 w 34"/>
                  <a:gd name="T3" fmla="*/ 7 h 20"/>
                  <a:gd name="T4" fmla="*/ 19 w 34"/>
                  <a:gd name="T5" fmla="*/ 7 h 20"/>
                  <a:gd name="T6" fmla="*/ 22 w 34"/>
                  <a:gd name="T7" fmla="*/ 8 h 20"/>
                  <a:gd name="T8" fmla="*/ 25 w 34"/>
                  <a:gd name="T9" fmla="*/ 8 h 20"/>
                  <a:gd name="T10" fmla="*/ 26 w 34"/>
                  <a:gd name="T11" fmla="*/ 9 h 20"/>
                  <a:gd name="T12" fmla="*/ 30 w 34"/>
                  <a:gd name="T13" fmla="*/ 15 h 20"/>
                  <a:gd name="T14" fmla="*/ 30 w 34"/>
                  <a:gd name="T15" fmla="*/ 17 h 20"/>
                  <a:gd name="T16" fmla="*/ 33 w 34"/>
                  <a:gd name="T17" fmla="*/ 19 h 20"/>
                  <a:gd name="T18" fmla="*/ 31 w 34"/>
                  <a:gd name="T19" fmla="*/ 19 h 20"/>
                  <a:gd name="T20" fmla="*/ 28 w 34"/>
                  <a:gd name="T21" fmla="*/ 19 h 20"/>
                  <a:gd name="T22" fmla="*/ 25 w 34"/>
                  <a:gd name="T23" fmla="*/ 19 h 20"/>
                  <a:gd name="T24" fmla="*/ 23 w 34"/>
                  <a:gd name="T25" fmla="*/ 18 h 20"/>
                  <a:gd name="T26" fmla="*/ 19 w 34"/>
                  <a:gd name="T27" fmla="*/ 17 h 20"/>
                  <a:gd name="T28" fmla="*/ 15 w 34"/>
                  <a:gd name="T29" fmla="*/ 15 h 20"/>
                  <a:gd name="T30" fmla="*/ 8 w 34"/>
                  <a:gd name="T31" fmla="*/ 11 h 20"/>
                  <a:gd name="T32" fmla="*/ 8 w 34"/>
                  <a:gd name="T33" fmla="*/ 9 h 20"/>
                  <a:gd name="T34" fmla="*/ 6 w 34"/>
                  <a:gd name="T35" fmla="*/ 8 h 20"/>
                  <a:gd name="T36" fmla="*/ 6 w 34"/>
                  <a:gd name="T37" fmla="*/ 4 h 20"/>
                  <a:gd name="T38" fmla="*/ 3 w 34"/>
                  <a:gd name="T39" fmla="*/ 4 h 20"/>
                  <a:gd name="T40" fmla="*/ 0 w 34"/>
                  <a:gd name="T41" fmla="*/ 3 h 20"/>
                  <a:gd name="T42" fmla="*/ 0 w 34"/>
                  <a:gd name="T43" fmla="*/ 2 h 20"/>
                  <a:gd name="T44" fmla="*/ 0 w 34"/>
                  <a:gd name="T45" fmla="*/ 0 h 20"/>
                  <a:gd name="T46" fmla="*/ 3 w 34"/>
                  <a:gd name="T47" fmla="*/ 0 h 20"/>
                  <a:gd name="T48" fmla="*/ 6 w 34"/>
                  <a:gd name="T49" fmla="*/ 1 h 20"/>
                  <a:gd name="T50" fmla="*/ 11 w 34"/>
                  <a:gd name="T51" fmla="*/ 4 h 20"/>
                  <a:gd name="T52" fmla="*/ 12 w 34"/>
                  <a:gd name="T53" fmla="*/ 5 h 20"/>
                  <a:gd name="T54" fmla="*/ 12 w 34"/>
                  <a:gd name="T55" fmla="*/ 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4" h="20">
                    <a:moveTo>
                      <a:pt x="12" y="6"/>
                    </a:moveTo>
                    <a:lnTo>
                      <a:pt x="17" y="7"/>
                    </a:lnTo>
                    <a:lnTo>
                      <a:pt x="19" y="7"/>
                    </a:lnTo>
                    <a:lnTo>
                      <a:pt x="22" y="8"/>
                    </a:lnTo>
                    <a:lnTo>
                      <a:pt x="25" y="8"/>
                    </a:lnTo>
                    <a:lnTo>
                      <a:pt x="26" y="9"/>
                    </a:lnTo>
                    <a:lnTo>
                      <a:pt x="30" y="15"/>
                    </a:lnTo>
                    <a:lnTo>
                      <a:pt x="30" y="17"/>
                    </a:lnTo>
                    <a:lnTo>
                      <a:pt x="33" y="19"/>
                    </a:lnTo>
                    <a:lnTo>
                      <a:pt x="31" y="19"/>
                    </a:lnTo>
                    <a:lnTo>
                      <a:pt x="28" y="19"/>
                    </a:lnTo>
                    <a:lnTo>
                      <a:pt x="25" y="19"/>
                    </a:lnTo>
                    <a:lnTo>
                      <a:pt x="23" y="18"/>
                    </a:lnTo>
                    <a:lnTo>
                      <a:pt x="19" y="17"/>
                    </a:lnTo>
                    <a:lnTo>
                      <a:pt x="15" y="15"/>
                    </a:lnTo>
                    <a:lnTo>
                      <a:pt x="8" y="11"/>
                    </a:lnTo>
                    <a:lnTo>
                      <a:pt x="8" y="9"/>
                    </a:lnTo>
                    <a:lnTo>
                      <a:pt x="6" y="8"/>
                    </a:lnTo>
                    <a:lnTo>
                      <a:pt x="6" y="4"/>
                    </a:lnTo>
                    <a:lnTo>
                      <a:pt x="3" y="4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11" y="4"/>
                    </a:lnTo>
                    <a:lnTo>
                      <a:pt x="12" y="5"/>
                    </a:lnTo>
                    <a:lnTo>
                      <a:pt x="12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15" name="Freeform 973">
                <a:extLst>
                  <a:ext uri="{FF2B5EF4-FFF2-40B4-BE49-F238E27FC236}">
                    <a16:creationId xmlns:a16="http://schemas.microsoft.com/office/drawing/2014/main" id="{C97AB9D8-DEAE-55FB-555C-12F17DE0E9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73999" y="10247143"/>
                <a:ext cx="10986" cy="16477"/>
              </a:xfrm>
              <a:custGeom>
                <a:avLst/>
                <a:gdLst>
                  <a:gd name="T0" fmla="*/ 6 w 7"/>
                  <a:gd name="T1" fmla="*/ 8 h 13"/>
                  <a:gd name="T2" fmla="*/ 6 w 7"/>
                  <a:gd name="T3" fmla="*/ 11 h 13"/>
                  <a:gd name="T4" fmla="*/ 6 w 7"/>
                  <a:gd name="T5" fmla="*/ 12 h 13"/>
                  <a:gd name="T6" fmla="*/ 4 w 7"/>
                  <a:gd name="T7" fmla="*/ 10 h 13"/>
                  <a:gd name="T8" fmla="*/ 3 w 7"/>
                  <a:gd name="T9" fmla="*/ 11 h 13"/>
                  <a:gd name="T10" fmla="*/ 1 w 7"/>
                  <a:gd name="T11" fmla="*/ 10 h 13"/>
                  <a:gd name="T12" fmla="*/ 1 w 7"/>
                  <a:gd name="T13" fmla="*/ 7 h 13"/>
                  <a:gd name="T14" fmla="*/ 2 w 7"/>
                  <a:gd name="T15" fmla="*/ 5 h 13"/>
                  <a:gd name="T16" fmla="*/ 1 w 7"/>
                  <a:gd name="T17" fmla="*/ 2 h 13"/>
                  <a:gd name="T18" fmla="*/ 0 w 7"/>
                  <a:gd name="T19" fmla="*/ 0 h 13"/>
                  <a:gd name="T20" fmla="*/ 1 w 7"/>
                  <a:gd name="T21" fmla="*/ 0 h 13"/>
                  <a:gd name="T22" fmla="*/ 6 w 7"/>
                  <a:gd name="T23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13">
                    <a:moveTo>
                      <a:pt x="6" y="8"/>
                    </a:moveTo>
                    <a:lnTo>
                      <a:pt x="6" y="11"/>
                    </a:lnTo>
                    <a:lnTo>
                      <a:pt x="6" y="12"/>
                    </a:lnTo>
                    <a:lnTo>
                      <a:pt x="4" y="10"/>
                    </a:lnTo>
                    <a:lnTo>
                      <a:pt x="3" y="11"/>
                    </a:lnTo>
                    <a:lnTo>
                      <a:pt x="1" y="10"/>
                    </a:lnTo>
                    <a:lnTo>
                      <a:pt x="1" y="7"/>
                    </a:lnTo>
                    <a:lnTo>
                      <a:pt x="2" y="5"/>
                    </a:lnTo>
                    <a:lnTo>
                      <a:pt x="1" y="2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6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16" name="Freeform 974">
                <a:extLst>
                  <a:ext uri="{FF2B5EF4-FFF2-40B4-BE49-F238E27FC236}">
                    <a16:creationId xmlns:a16="http://schemas.microsoft.com/office/drawing/2014/main" id="{B78A9E5E-C5BD-448E-F261-5E7477D4B6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08084" y="10241648"/>
                <a:ext cx="49435" cy="27466"/>
              </a:xfrm>
              <a:custGeom>
                <a:avLst/>
                <a:gdLst>
                  <a:gd name="T0" fmla="*/ 5 w 39"/>
                  <a:gd name="T1" fmla="*/ 0 h 21"/>
                  <a:gd name="T2" fmla="*/ 12 w 39"/>
                  <a:gd name="T3" fmla="*/ 5 h 21"/>
                  <a:gd name="T4" fmla="*/ 14 w 39"/>
                  <a:gd name="T5" fmla="*/ 5 h 21"/>
                  <a:gd name="T6" fmla="*/ 23 w 39"/>
                  <a:gd name="T7" fmla="*/ 5 h 21"/>
                  <a:gd name="T8" fmla="*/ 28 w 39"/>
                  <a:gd name="T9" fmla="*/ 8 h 21"/>
                  <a:gd name="T10" fmla="*/ 32 w 39"/>
                  <a:gd name="T11" fmla="*/ 10 h 21"/>
                  <a:gd name="T12" fmla="*/ 33 w 39"/>
                  <a:gd name="T13" fmla="*/ 13 h 21"/>
                  <a:gd name="T14" fmla="*/ 35 w 39"/>
                  <a:gd name="T15" fmla="*/ 14 h 21"/>
                  <a:gd name="T16" fmla="*/ 37 w 39"/>
                  <a:gd name="T17" fmla="*/ 15 h 21"/>
                  <a:gd name="T18" fmla="*/ 38 w 39"/>
                  <a:gd name="T19" fmla="*/ 18 h 21"/>
                  <a:gd name="T20" fmla="*/ 37 w 39"/>
                  <a:gd name="T21" fmla="*/ 19 h 21"/>
                  <a:gd name="T22" fmla="*/ 34 w 39"/>
                  <a:gd name="T23" fmla="*/ 20 h 21"/>
                  <a:gd name="T24" fmla="*/ 32 w 39"/>
                  <a:gd name="T25" fmla="*/ 20 h 21"/>
                  <a:gd name="T26" fmla="*/ 27 w 39"/>
                  <a:gd name="T27" fmla="*/ 19 h 21"/>
                  <a:gd name="T28" fmla="*/ 22 w 39"/>
                  <a:gd name="T29" fmla="*/ 17 h 21"/>
                  <a:gd name="T30" fmla="*/ 12 w 39"/>
                  <a:gd name="T31" fmla="*/ 17 h 21"/>
                  <a:gd name="T32" fmla="*/ 8 w 39"/>
                  <a:gd name="T33" fmla="*/ 16 h 21"/>
                  <a:gd name="T34" fmla="*/ 6 w 39"/>
                  <a:gd name="T35" fmla="*/ 15 h 21"/>
                  <a:gd name="T36" fmla="*/ 5 w 39"/>
                  <a:gd name="T37" fmla="*/ 14 h 21"/>
                  <a:gd name="T38" fmla="*/ 3 w 39"/>
                  <a:gd name="T39" fmla="*/ 11 h 21"/>
                  <a:gd name="T40" fmla="*/ 1 w 39"/>
                  <a:gd name="T41" fmla="*/ 8 h 21"/>
                  <a:gd name="T42" fmla="*/ 1 w 39"/>
                  <a:gd name="T43" fmla="*/ 6 h 21"/>
                  <a:gd name="T44" fmla="*/ 0 w 39"/>
                  <a:gd name="T45" fmla="*/ 3 h 21"/>
                  <a:gd name="T46" fmla="*/ 1 w 39"/>
                  <a:gd name="T47" fmla="*/ 1 h 21"/>
                  <a:gd name="T48" fmla="*/ 3 w 39"/>
                  <a:gd name="T49" fmla="*/ 0 h 21"/>
                  <a:gd name="T50" fmla="*/ 5 w 39"/>
                  <a:gd name="T51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9" h="21">
                    <a:moveTo>
                      <a:pt x="5" y="0"/>
                    </a:moveTo>
                    <a:lnTo>
                      <a:pt x="12" y="5"/>
                    </a:lnTo>
                    <a:lnTo>
                      <a:pt x="14" y="5"/>
                    </a:lnTo>
                    <a:lnTo>
                      <a:pt x="23" y="5"/>
                    </a:lnTo>
                    <a:lnTo>
                      <a:pt x="28" y="8"/>
                    </a:lnTo>
                    <a:lnTo>
                      <a:pt x="32" y="10"/>
                    </a:lnTo>
                    <a:lnTo>
                      <a:pt x="33" y="13"/>
                    </a:lnTo>
                    <a:lnTo>
                      <a:pt x="35" y="14"/>
                    </a:lnTo>
                    <a:lnTo>
                      <a:pt x="37" y="15"/>
                    </a:lnTo>
                    <a:lnTo>
                      <a:pt x="38" y="18"/>
                    </a:lnTo>
                    <a:lnTo>
                      <a:pt x="37" y="19"/>
                    </a:lnTo>
                    <a:lnTo>
                      <a:pt x="34" y="20"/>
                    </a:lnTo>
                    <a:lnTo>
                      <a:pt x="32" y="20"/>
                    </a:lnTo>
                    <a:lnTo>
                      <a:pt x="27" y="19"/>
                    </a:lnTo>
                    <a:lnTo>
                      <a:pt x="22" y="17"/>
                    </a:lnTo>
                    <a:lnTo>
                      <a:pt x="12" y="17"/>
                    </a:lnTo>
                    <a:lnTo>
                      <a:pt x="8" y="16"/>
                    </a:lnTo>
                    <a:lnTo>
                      <a:pt x="6" y="15"/>
                    </a:lnTo>
                    <a:lnTo>
                      <a:pt x="5" y="14"/>
                    </a:lnTo>
                    <a:lnTo>
                      <a:pt x="3" y="11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0" y="3"/>
                    </a:lnTo>
                    <a:lnTo>
                      <a:pt x="1" y="1"/>
                    </a:lnTo>
                    <a:lnTo>
                      <a:pt x="3" y="0"/>
                    </a:lnTo>
                    <a:lnTo>
                      <a:pt x="5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17" name="Freeform 975">
                <a:extLst>
                  <a:ext uri="{FF2B5EF4-FFF2-40B4-BE49-F238E27FC236}">
                    <a16:creationId xmlns:a16="http://schemas.microsoft.com/office/drawing/2014/main" id="{92D70A57-733D-660A-15E6-2E6430D655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24561" y="10230662"/>
                <a:ext cx="10986" cy="5495"/>
              </a:xfrm>
              <a:custGeom>
                <a:avLst/>
                <a:gdLst>
                  <a:gd name="T0" fmla="*/ 1 w 10"/>
                  <a:gd name="T1" fmla="*/ 0 h 6"/>
                  <a:gd name="T2" fmla="*/ 3 w 10"/>
                  <a:gd name="T3" fmla="*/ 0 h 6"/>
                  <a:gd name="T4" fmla="*/ 5 w 10"/>
                  <a:gd name="T5" fmla="*/ 0 h 6"/>
                  <a:gd name="T6" fmla="*/ 6 w 10"/>
                  <a:gd name="T7" fmla="*/ 2 h 6"/>
                  <a:gd name="T8" fmla="*/ 9 w 10"/>
                  <a:gd name="T9" fmla="*/ 4 h 6"/>
                  <a:gd name="T10" fmla="*/ 8 w 10"/>
                  <a:gd name="T11" fmla="*/ 5 h 6"/>
                  <a:gd name="T12" fmla="*/ 6 w 10"/>
                  <a:gd name="T13" fmla="*/ 5 h 6"/>
                  <a:gd name="T14" fmla="*/ 5 w 10"/>
                  <a:gd name="T15" fmla="*/ 5 h 6"/>
                  <a:gd name="T16" fmla="*/ 5 w 10"/>
                  <a:gd name="T17" fmla="*/ 5 h 6"/>
                  <a:gd name="T18" fmla="*/ 5 w 10"/>
                  <a:gd name="T19" fmla="*/ 4 h 6"/>
                  <a:gd name="T20" fmla="*/ 2 w 10"/>
                  <a:gd name="T21" fmla="*/ 2 h 6"/>
                  <a:gd name="T22" fmla="*/ 0 w 10"/>
                  <a:gd name="T23" fmla="*/ 2 h 6"/>
                  <a:gd name="T24" fmla="*/ 0 w 10"/>
                  <a:gd name="T25" fmla="*/ 1 h 6"/>
                  <a:gd name="T26" fmla="*/ 1 w 10"/>
                  <a:gd name="T2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6">
                    <a:moveTo>
                      <a:pt x="1" y="0"/>
                    </a:moveTo>
                    <a:lnTo>
                      <a:pt x="3" y="0"/>
                    </a:lnTo>
                    <a:lnTo>
                      <a:pt x="5" y="0"/>
                    </a:lnTo>
                    <a:lnTo>
                      <a:pt x="6" y="2"/>
                    </a:lnTo>
                    <a:lnTo>
                      <a:pt x="9" y="4"/>
                    </a:lnTo>
                    <a:lnTo>
                      <a:pt x="8" y="5"/>
                    </a:lnTo>
                    <a:lnTo>
                      <a:pt x="6" y="5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4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18" name="Freeform 976">
                <a:extLst>
                  <a:ext uri="{FF2B5EF4-FFF2-40B4-BE49-F238E27FC236}">
                    <a16:creationId xmlns:a16="http://schemas.microsoft.com/office/drawing/2014/main" id="{56BB6B8F-4FD8-5B0E-BC27-30FBE39CF7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86112" y="10230662"/>
                <a:ext cx="10986" cy="5495"/>
              </a:xfrm>
              <a:custGeom>
                <a:avLst/>
                <a:gdLst>
                  <a:gd name="T0" fmla="*/ 5 w 7"/>
                  <a:gd name="T1" fmla="*/ 4 h 5"/>
                  <a:gd name="T2" fmla="*/ 4 w 7"/>
                  <a:gd name="T3" fmla="*/ 4 h 5"/>
                  <a:gd name="T4" fmla="*/ 3 w 7"/>
                  <a:gd name="T5" fmla="*/ 4 h 5"/>
                  <a:gd name="T6" fmla="*/ 1 w 7"/>
                  <a:gd name="T7" fmla="*/ 3 h 5"/>
                  <a:gd name="T8" fmla="*/ 0 w 7"/>
                  <a:gd name="T9" fmla="*/ 2 h 5"/>
                  <a:gd name="T10" fmla="*/ 1 w 7"/>
                  <a:gd name="T11" fmla="*/ 0 h 5"/>
                  <a:gd name="T12" fmla="*/ 3 w 7"/>
                  <a:gd name="T13" fmla="*/ 0 h 5"/>
                  <a:gd name="T14" fmla="*/ 4 w 7"/>
                  <a:gd name="T15" fmla="*/ 0 h 5"/>
                  <a:gd name="T16" fmla="*/ 4 w 7"/>
                  <a:gd name="T17" fmla="*/ 0 h 5"/>
                  <a:gd name="T18" fmla="*/ 6 w 7"/>
                  <a:gd name="T19" fmla="*/ 0 h 5"/>
                  <a:gd name="T20" fmla="*/ 6 w 7"/>
                  <a:gd name="T21" fmla="*/ 3 h 5"/>
                  <a:gd name="T22" fmla="*/ 5 w 7"/>
                  <a:gd name="T2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5">
                    <a:moveTo>
                      <a:pt x="5" y="4"/>
                    </a:moveTo>
                    <a:lnTo>
                      <a:pt x="4" y="4"/>
                    </a:lnTo>
                    <a:lnTo>
                      <a:pt x="3" y="4"/>
                    </a:lnTo>
                    <a:lnTo>
                      <a:pt x="1" y="3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3"/>
                    </a:lnTo>
                    <a:lnTo>
                      <a:pt x="5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19" name="Freeform 977">
                <a:extLst>
                  <a:ext uri="{FF2B5EF4-FFF2-40B4-BE49-F238E27FC236}">
                    <a16:creationId xmlns:a16="http://schemas.microsoft.com/office/drawing/2014/main" id="{DC107CE7-A618-26D9-5F27-0DEFA0C7D9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25688" y="10219676"/>
                <a:ext cx="10986" cy="5495"/>
              </a:xfrm>
              <a:custGeom>
                <a:avLst/>
                <a:gdLst>
                  <a:gd name="T0" fmla="*/ 6 w 7"/>
                  <a:gd name="T1" fmla="*/ 2 h 4"/>
                  <a:gd name="T2" fmla="*/ 6 w 7"/>
                  <a:gd name="T3" fmla="*/ 3 h 4"/>
                  <a:gd name="T4" fmla="*/ 4 w 7"/>
                  <a:gd name="T5" fmla="*/ 2 h 4"/>
                  <a:gd name="T6" fmla="*/ 0 w 7"/>
                  <a:gd name="T7" fmla="*/ 0 h 4"/>
                  <a:gd name="T8" fmla="*/ 0 w 7"/>
                  <a:gd name="T9" fmla="*/ 0 h 4"/>
                  <a:gd name="T10" fmla="*/ 2 w 7"/>
                  <a:gd name="T11" fmla="*/ 0 h 4"/>
                  <a:gd name="T12" fmla="*/ 4 w 7"/>
                  <a:gd name="T13" fmla="*/ 0 h 4"/>
                  <a:gd name="T14" fmla="*/ 5 w 7"/>
                  <a:gd name="T15" fmla="*/ 1 h 4"/>
                  <a:gd name="T16" fmla="*/ 6 w 7"/>
                  <a:gd name="T1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4">
                    <a:moveTo>
                      <a:pt x="6" y="2"/>
                    </a:moveTo>
                    <a:lnTo>
                      <a:pt x="6" y="3"/>
                    </a:lnTo>
                    <a:lnTo>
                      <a:pt x="4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4" y="0"/>
                    </a:lnTo>
                    <a:lnTo>
                      <a:pt x="5" y="1"/>
                    </a:lnTo>
                    <a:lnTo>
                      <a:pt x="6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20" name="Freeform 978">
                <a:extLst>
                  <a:ext uri="{FF2B5EF4-FFF2-40B4-BE49-F238E27FC236}">
                    <a16:creationId xmlns:a16="http://schemas.microsoft.com/office/drawing/2014/main" id="{A3D3ECF1-B1EC-9AC9-9B5E-D6B5FC346E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53155" y="10219676"/>
                <a:ext cx="5491" cy="5495"/>
              </a:xfrm>
              <a:custGeom>
                <a:avLst/>
                <a:gdLst>
                  <a:gd name="T0" fmla="*/ 2 w 4"/>
                  <a:gd name="T1" fmla="*/ 4 h 5"/>
                  <a:gd name="T2" fmla="*/ 1 w 4"/>
                  <a:gd name="T3" fmla="*/ 4 h 5"/>
                  <a:gd name="T4" fmla="*/ 0 w 4"/>
                  <a:gd name="T5" fmla="*/ 3 h 5"/>
                  <a:gd name="T6" fmla="*/ 2 w 4"/>
                  <a:gd name="T7" fmla="*/ 0 h 5"/>
                  <a:gd name="T8" fmla="*/ 3 w 4"/>
                  <a:gd name="T9" fmla="*/ 3 h 5"/>
                  <a:gd name="T10" fmla="*/ 3 w 4"/>
                  <a:gd name="T11" fmla="*/ 4 h 5"/>
                  <a:gd name="T12" fmla="*/ 2 w 4"/>
                  <a:gd name="T1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5">
                    <a:moveTo>
                      <a:pt x="2" y="4"/>
                    </a:moveTo>
                    <a:lnTo>
                      <a:pt x="1" y="4"/>
                    </a:lnTo>
                    <a:lnTo>
                      <a:pt x="0" y="3"/>
                    </a:lnTo>
                    <a:lnTo>
                      <a:pt x="2" y="0"/>
                    </a:lnTo>
                    <a:lnTo>
                      <a:pt x="3" y="3"/>
                    </a:lnTo>
                    <a:lnTo>
                      <a:pt x="3" y="4"/>
                    </a:lnTo>
                    <a:lnTo>
                      <a:pt x="2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21" name="Freeform 979">
                <a:extLst>
                  <a:ext uri="{FF2B5EF4-FFF2-40B4-BE49-F238E27FC236}">
                    <a16:creationId xmlns:a16="http://schemas.microsoft.com/office/drawing/2014/main" id="{76637619-42E1-83F9-FDBC-7DD8D83569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42169" y="10214185"/>
                <a:ext cx="10986" cy="10986"/>
              </a:xfrm>
              <a:custGeom>
                <a:avLst/>
                <a:gdLst>
                  <a:gd name="T0" fmla="*/ 7 w 9"/>
                  <a:gd name="T1" fmla="*/ 5 h 9"/>
                  <a:gd name="T2" fmla="*/ 4 w 9"/>
                  <a:gd name="T3" fmla="*/ 8 h 9"/>
                  <a:gd name="T4" fmla="*/ 1 w 9"/>
                  <a:gd name="T5" fmla="*/ 7 h 9"/>
                  <a:gd name="T6" fmla="*/ 0 w 9"/>
                  <a:gd name="T7" fmla="*/ 4 h 9"/>
                  <a:gd name="T8" fmla="*/ 0 w 9"/>
                  <a:gd name="T9" fmla="*/ 2 h 9"/>
                  <a:gd name="T10" fmla="*/ 1 w 9"/>
                  <a:gd name="T11" fmla="*/ 2 h 9"/>
                  <a:gd name="T12" fmla="*/ 1 w 9"/>
                  <a:gd name="T13" fmla="*/ 2 h 9"/>
                  <a:gd name="T14" fmla="*/ 3 w 9"/>
                  <a:gd name="T15" fmla="*/ 1 h 9"/>
                  <a:gd name="T16" fmla="*/ 3 w 9"/>
                  <a:gd name="T17" fmla="*/ 0 h 9"/>
                  <a:gd name="T18" fmla="*/ 7 w 9"/>
                  <a:gd name="T19" fmla="*/ 1 h 9"/>
                  <a:gd name="T20" fmla="*/ 8 w 9"/>
                  <a:gd name="T21" fmla="*/ 2 h 9"/>
                  <a:gd name="T22" fmla="*/ 6 w 9"/>
                  <a:gd name="T23" fmla="*/ 3 h 9"/>
                  <a:gd name="T24" fmla="*/ 6 w 9"/>
                  <a:gd name="T25" fmla="*/ 3 h 9"/>
                  <a:gd name="T26" fmla="*/ 7 w 9"/>
                  <a:gd name="T27" fmla="*/ 4 h 9"/>
                  <a:gd name="T28" fmla="*/ 7 w 9"/>
                  <a:gd name="T29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" h="9">
                    <a:moveTo>
                      <a:pt x="7" y="5"/>
                    </a:moveTo>
                    <a:lnTo>
                      <a:pt x="4" y="8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1" y="2"/>
                    </a:lnTo>
                    <a:lnTo>
                      <a:pt x="1" y="2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6" y="3"/>
                    </a:lnTo>
                    <a:lnTo>
                      <a:pt x="6" y="3"/>
                    </a:lnTo>
                    <a:lnTo>
                      <a:pt x="7" y="4"/>
                    </a:lnTo>
                    <a:lnTo>
                      <a:pt x="7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22" name="Freeform 980">
                <a:extLst>
                  <a:ext uri="{FF2B5EF4-FFF2-40B4-BE49-F238E27FC236}">
                    <a16:creationId xmlns:a16="http://schemas.microsoft.com/office/drawing/2014/main" id="{0B1B4170-B272-8923-4021-E5F2CBB889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14702" y="10208690"/>
                <a:ext cx="10986" cy="10986"/>
              </a:xfrm>
              <a:custGeom>
                <a:avLst/>
                <a:gdLst>
                  <a:gd name="T0" fmla="*/ 6 w 8"/>
                  <a:gd name="T1" fmla="*/ 9 h 10"/>
                  <a:gd name="T2" fmla="*/ 6 w 8"/>
                  <a:gd name="T3" fmla="*/ 9 h 10"/>
                  <a:gd name="T4" fmla="*/ 4 w 8"/>
                  <a:gd name="T5" fmla="*/ 9 h 10"/>
                  <a:gd name="T6" fmla="*/ 0 w 8"/>
                  <a:gd name="T7" fmla="*/ 5 h 10"/>
                  <a:gd name="T8" fmla="*/ 1 w 8"/>
                  <a:gd name="T9" fmla="*/ 3 h 10"/>
                  <a:gd name="T10" fmla="*/ 5 w 8"/>
                  <a:gd name="T11" fmla="*/ 1 h 10"/>
                  <a:gd name="T12" fmla="*/ 6 w 8"/>
                  <a:gd name="T13" fmla="*/ 0 h 10"/>
                  <a:gd name="T14" fmla="*/ 7 w 8"/>
                  <a:gd name="T15" fmla="*/ 2 h 10"/>
                  <a:gd name="T16" fmla="*/ 6 w 8"/>
                  <a:gd name="T17" fmla="*/ 5 h 10"/>
                  <a:gd name="T18" fmla="*/ 5 w 8"/>
                  <a:gd name="T19" fmla="*/ 5 h 10"/>
                  <a:gd name="T20" fmla="*/ 4 w 8"/>
                  <a:gd name="T21" fmla="*/ 7 h 10"/>
                  <a:gd name="T22" fmla="*/ 6 w 8"/>
                  <a:gd name="T23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0">
                    <a:moveTo>
                      <a:pt x="6" y="9"/>
                    </a:moveTo>
                    <a:lnTo>
                      <a:pt x="6" y="9"/>
                    </a:lnTo>
                    <a:lnTo>
                      <a:pt x="4" y="9"/>
                    </a:lnTo>
                    <a:lnTo>
                      <a:pt x="0" y="5"/>
                    </a:lnTo>
                    <a:lnTo>
                      <a:pt x="1" y="3"/>
                    </a:lnTo>
                    <a:lnTo>
                      <a:pt x="5" y="1"/>
                    </a:lnTo>
                    <a:lnTo>
                      <a:pt x="6" y="0"/>
                    </a:lnTo>
                    <a:lnTo>
                      <a:pt x="7" y="2"/>
                    </a:lnTo>
                    <a:lnTo>
                      <a:pt x="6" y="5"/>
                    </a:lnTo>
                    <a:lnTo>
                      <a:pt x="5" y="5"/>
                    </a:lnTo>
                    <a:lnTo>
                      <a:pt x="4" y="7"/>
                    </a:lnTo>
                    <a:lnTo>
                      <a:pt x="6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23" name="Freeform 981">
                <a:extLst>
                  <a:ext uri="{FF2B5EF4-FFF2-40B4-BE49-F238E27FC236}">
                    <a16:creationId xmlns:a16="http://schemas.microsoft.com/office/drawing/2014/main" id="{CAAE506A-EE5D-473C-6149-8FBE803B60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08084" y="10208690"/>
                <a:ext cx="5491" cy="5495"/>
              </a:xfrm>
              <a:custGeom>
                <a:avLst/>
                <a:gdLst>
                  <a:gd name="T0" fmla="*/ 4 w 5"/>
                  <a:gd name="T1" fmla="*/ 4 h 5"/>
                  <a:gd name="T2" fmla="*/ 2 w 5"/>
                  <a:gd name="T3" fmla="*/ 4 h 5"/>
                  <a:gd name="T4" fmla="*/ 1 w 5"/>
                  <a:gd name="T5" fmla="*/ 3 h 5"/>
                  <a:gd name="T6" fmla="*/ 0 w 5"/>
                  <a:gd name="T7" fmla="*/ 2 h 5"/>
                  <a:gd name="T8" fmla="*/ 0 w 5"/>
                  <a:gd name="T9" fmla="*/ 1 h 5"/>
                  <a:gd name="T10" fmla="*/ 1 w 5"/>
                  <a:gd name="T11" fmla="*/ 0 h 5"/>
                  <a:gd name="T12" fmla="*/ 2 w 5"/>
                  <a:gd name="T13" fmla="*/ 1 h 5"/>
                  <a:gd name="T14" fmla="*/ 2 w 5"/>
                  <a:gd name="T15" fmla="*/ 2 h 5"/>
                  <a:gd name="T16" fmla="*/ 4 w 5"/>
                  <a:gd name="T1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lnTo>
                      <a:pt x="2" y="4"/>
                    </a:lnTo>
                    <a:lnTo>
                      <a:pt x="1" y="3"/>
                    </a:lnTo>
                    <a:lnTo>
                      <a:pt x="0" y="2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2" y="1"/>
                    </a:lnTo>
                    <a:lnTo>
                      <a:pt x="2" y="2"/>
                    </a:lnTo>
                    <a:lnTo>
                      <a:pt x="4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24" name="Freeform 982">
                <a:extLst>
                  <a:ext uri="{FF2B5EF4-FFF2-40B4-BE49-F238E27FC236}">
                    <a16:creationId xmlns:a16="http://schemas.microsoft.com/office/drawing/2014/main" id="{9515C5A5-0517-A445-454D-A096753525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746533" y="10208690"/>
                <a:ext cx="32958" cy="49438"/>
              </a:xfrm>
              <a:custGeom>
                <a:avLst/>
                <a:gdLst>
                  <a:gd name="T0" fmla="*/ 5 w 26"/>
                  <a:gd name="T1" fmla="*/ 0 h 41"/>
                  <a:gd name="T2" fmla="*/ 13 w 26"/>
                  <a:gd name="T3" fmla="*/ 9 h 41"/>
                  <a:gd name="T4" fmla="*/ 12 w 26"/>
                  <a:gd name="T5" fmla="*/ 10 h 41"/>
                  <a:gd name="T6" fmla="*/ 12 w 26"/>
                  <a:gd name="T7" fmla="*/ 12 h 41"/>
                  <a:gd name="T8" fmla="*/ 11 w 26"/>
                  <a:gd name="T9" fmla="*/ 15 h 41"/>
                  <a:gd name="T10" fmla="*/ 12 w 26"/>
                  <a:gd name="T11" fmla="*/ 16 h 41"/>
                  <a:gd name="T12" fmla="*/ 14 w 26"/>
                  <a:gd name="T13" fmla="*/ 16 h 41"/>
                  <a:gd name="T14" fmla="*/ 18 w 26"/>
                  <a:gd name="T15" fmla="*/ 20 h 41"/>
                  <a:gd name="T16" fmla="*/ 19 w 26"/>
                  <a:gd name="T17" fmla="*/ 24 h 41"/>
                  <a:gd name="T18" fmla="*/ 19 w 26"/>
                  <a:gd name="T19" fmla="*/ 25 h 41"/>
                  <a:gd name="T20" fmla="*/ 21 w 26"/>
                  <a:gd name="T21" fmla="*/ 26 h 41"/>
                  <a:gd name="T22" fmla="*/ 21 w 26"/>
                  <a:gd name="T23" fmla="*/ 31 h 41"/>
                  <a:gd name="T24" fmla="*/ 24 w 26"/>
                  <a:gd name="T25" fmla="*/ 36 h 41"/>
                  <a:gd name="T26" fmla="*/ 25 w 26"/>
                  <a:gd name="T27" fmla="*/ 39 h 41"/>
                  <a:gd name="T28" fmla="*/ 24 w 26"/>
                  <a:gd name="T29" fmla="*/ 40 h 41"/>
                  <a:gd name="T30" fmla="*/ 23 w 26"/>
                  <a:gd name="T31" fmla="*/ 39 h 41"/>
                  <a:gd name="T32" fmla="*/ 19 w 26"/>
                  <a:gd name="T33" fmla="*/ 33 h 41"/>
                  <a:gd name="T34" fmla="*/ 14 w 26"/>
                  <a:gd name="T35" fmla="*/ 30 h 41"/>
                  <a:gd name="T36" fmla="*/ 14 w 26"/>
                  <a:gd name="T37" fmla="*/ 29 h 41"/>
                  <a:gd name="T38" fmla="*/ 9 w 26"/>
                  <a:gd name="T39" fmla="*/ 26 h 41"/>
                  <a:gd name="T40" fmla="*/ 6 w 26"/>
                  <a:gd name="T41" fmla="*/ 20 h 41"/>
                  <a:gd name="T42" fmla="*/ 3 w 26"/>
                  <a:gd name="T43" fmla="*/ 9 h 41"/>
                  <a:gd name="T44" fmla="*/ 4 w 26"/>
                  <a:gd name="T45" fmla="*/ 7 h 41"/>
                  <a:gd name="T46" fmla="*/ 0 w 26"/>
                  <a:gd name="T47" fmla="*/ 1 h 41"/>
                  <a:gd name="T48" fmla="*/ 1 w 26"/>
                  <a:gd name="T49" fmla="*/ 0 h 41"/>
                  <a:gd name="T50" fmla="*/ 2 w 26"/>
                  <a:gd name="T51" fmla="*/ 1 h 41"/>
                  <a:gd name="T52" fmla="*/ 3 w 26"/>
                  <a:gd name="T53" fmla="*/ 1 h 41"/>
                  <a:gd name="T54" fmla="*/ 4 w 26"/>
                  <a:gd name="T55" fmla="*/ 0 h 41"/>
                  <a:gd name="T56" fmla="*/ 5 w 26"/>
                  <a:gd name="T5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6" h="41">
                    <a:moveTo>
                      <a:pt x="5" y="0"/>
                    </a:moveTo>
                    <a:lnTo>
                      <a:pt x="13" y="9"/>
                    </a:lnTo>
                    <a:lnTo>
                      <a:pt x="12" y="10"/>
                    </a:lnTo>
                    <a:lnTo>
                      <a:pt x="12" y="12"/>
                    </a:lnTo>
                    <a:lnTo>
                      <a:pt x="11" y="15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8" y="20"/>
                    </a:lnTo>
                    <a:lnTo>
                      <a:pt x="19" y="24"/>
                    </a:lnTo>
                    <a:lnTo>
                      <a:pt x="19" y="25"/>
                    </a:lnTo>
                    <a:lnTo>
                      <a:pt x="21" y="26"/>
                    </a:lnTo>
                    <a:lnTo>
                      <a:pt x="21" y="31"/>
                    </a:lnTo>
                    <a:lnTo>
                      <a:pt x="24" y="36"/>
                    </a:lnTo>
                    <a:lnTo>
                      <a:pt x="25" y="39"/>
                    </a:lnTo>
                    <a:lnTo>
                      <a:pt x="24" y="40"/>
                    </a:lnTo>
                    <a:lnTo>
                      <a:pt x="23" y="39"/>
                    </a:lnTo>
                    <a:lnTo>
                      <a:pt x="19" y="33"/>
                    </a:lnTo>
                    <a:lnTo>
                      <a:pt x="14" y="30"/>
                    </a:lnTo>
                    <a:lnTo>
                      <a:pt x="14" y="29"/>
                    </a:lnTo>
                    <a:lnTo>
                      <a:pt x="9" y="26"/>
                    </a:lnTo>
                    <a:lnTo>
                      <a:pt x="6" y="20"/>
                    </a:lnTo>
                    <a:lnTo>
                      <a:pt x="3" y="9"/>
                    </a:lnTo>
                    <a:lnTo>
                      <a:pt x="4" y="7"/>
                    </a:lnTo>
                    <a:lnTo>
                      <a:pt x="0" y="1"/>
                    </a:lnTo>
                    <a:lnTo>
                      <a:pt x="1" y="0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4" y="0"/>
                    </a:lnTo>
                    <a:lnTo>
                      <a:pt x="5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25" name="Freeform 983">
                <a:extLst>
                  <a:ext uri="{FF2B5EF4-FFF2-40B4-BE49-F238E27FC236}">
                    <a16:creationId xmlns:a16="http://schemas.microsoft.com/office/drawing/2014/main" id="{139AA013-69F4-699A-E729-B2493D2620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14702" y="10192213"/>
                <a:ext cx="27466" cy="27463"/>
              </a:xfrm>
              <a:custGeom>
                <a:avLst/>
                <a:gdLst>
                  <a:gd name="T0" fmla="*/ 17 w 21"/>
                  <a:gd name="T1" fmla="*/ 9 h 21"/>
                  <a:gd name="T2" fmla="*/ 19 w 21"/>
                  <a:gd name="T3" fmla="*/ 11 h 21"/>
                  <a:gd name="T4" fmla="*/ 20 w 21"/>
                  <a:gd name="T5" fmla="*/ 17 h 21"/>
                  <a:gd name="T6" fmla="*/ 20 w 21"/>
                  <a:gd name="T7" fmla="*/ 19 h 21"/>
                  <a:gd name="T8" fmla="*/ 19 w 21"/>
                  <a:gd name="T9" fmla="*/ 19 h 21"/>
                  <a:gd name="T10" fmla="*/ 18 w 21"/>
                  <a:gd name="T11" fmla="*/ 20 h 21"/>
                  <a:gd name="T12" fmla="*/ 16 w 21"/>
                  <a:gd name="T13" fmla="*/ 17 h 21"/>
                  <a:gd name="T14" fmla="*/ 13 w 21"/>
                  <a:gd name="T15" fmla="*/ 17 h 21"/>
                  <a:gd name="T16" fmla="*/ 11 w 21"/>
                  <a:gd name="T17" fmla="*/ 15 h 21"/>
                  <a:gd name="T18" fmla="*/ 10 w 21"/>
                  <a:gd name="T19" fmla="*/ 12 h 21"/>
                  <a:gd name="T20" fmla="*/ 10 w 21"/>
                  <a:gd name="T21" fmla="*/ 9 h 21"/>
                  <a:gd name="T22" fmla="*/ 9 w 21"/>
                  <a:gd name="T23" fmla="*/ 9 h 21"/>
                  <a:gd name="T24" fmla="*/ 4 w 21"/>
                  <a:gd name="T25" fmla="*/ 10 h 21"/>
                  <a:gd name="T26" fmla="*/ 3 w 21"/>
                  <a:gd name="T27" fmla="*/ 12 h 21"/>
                  <a:gd name="T28" fmla="*/ 0 w 21"/>
                  <a:gd name="T29" fmla="*/ 11 h 21"/>
                  <a:gd name="T30" fmla="*/ 0 w 21"/>
                  <a:gd name="T31" fmla="*/ 9 h 21"/>
                  <a:gd name="T32" fmla="*/ 0 w 21"/>
                  <a:gd name="T33" fmla="*/ 8 h 21"/>
                  <a:gd name="T34" fmla="*/ 3 w 21"/>
                  <a:gd name="T35" fmla="*/ 6 h 21"/>
                  <a:gd name="T36" fmla="*/ 4 w 21"/>
                  <a:gd name="T37" fmla="*/ 4 h 21"/>
                  <a:gd name="T38" fmla="*/ 6 w 21"/>
                  <a:gd name="T39" fmla="*/ 1 h 21"/>
                  <a:gd name="T40" fmla="*/ 8 w 21"/>
                  <a:gd name="T41" fmla="*/ 0 h 21"/>
                  <a:gd name="T42" fmla="*/ 12 w 21"/>
                  <a:gd name="T43" fmla="*/ 1 h 21"/>
                  <a:gd name="T44" fmla="*/ 12 w 21"/>
                  <a:gd name="T45" fmla="*/ 6 h 21"/>
                  <a:gd name="T46" fmla="*/ 13 w 21"/>
                  <a:gd name="T47" fmla="*/ 8 h 21"/>
                  <a:gd name="T48" fmla="*/ 17 w 21"/>
                  <a:gd name="T49" fmla="*/ 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21">
                    <a:moveTo>
                      <a:pt x="17" y="9"/>
                    </a:moveTo>
                    <a:lnTo>
                      <a:pt x="19" y="11"/>
                    </a:lnTo>
                    <a:lnTo>
                      <a:pt x="20" y="17"/>
                    </a:lnTo>
                    <a:lnTo>
                      <a:pt x="20" y="19"/>
                    </a:lnTo>
                    <a:lnTo>
                      <a:pt x="19" y="19"/>
                    </a:lnTo>
                    <a:lnTo>
                      <a:pt x="18" y="20"/>
                    </a:lnTo>
                    <a:lnTo>
                      <a:pt x="16" y="17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10" y="12"/>
                    </a:lnTo>
                    <a:lnTo>
                      <a:pt x="10" y="9"/>
                    </a:lnTo>
                    <a:lnTo>
                      <a:pt x="9" y="9"/>
                    </a:lnTo>
                    <a:lnTo>
                      <a:pt x="4" y="10"/>
                    </a:lnTo>
                    <a:lnTo>
                      <a:pt x="3" y="12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0" y="8"/>
                    </a:lnTo>
                    <a:lnTo>
                      <a:pt x="3" y="6"/>
                    </a:lnTo>
                    <a:lnTo>
                      <a:pt x="4" y="4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12" y="1"/>
                    </a:lnTo>
                    <a:lnTo>
                      <a:pt x="12" y="6"/>
                    </a:lnTo>
                    <a:lnTo>
                      <a:pt x="13" y="8"/>
                    </a:lnTo>
                    <a:lnTo>
                      <a:pt x="17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26" name="Freeform 984">
                <a:extLst>
                  <a:ext uri="{FF2B5EF4-FFF2-40B4-BE49-F238E27FC236}">
                    <a16:creationId xmlns:a16="http://schemas.microsoft.com/office/drawing/2014/main" id="{E7F57CD6-CA14-949A-D1B6-A255B518D1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92731" y="10192213"/>
                <a:ext cx="5495" cy="10986"/>
              </a:xfrm>
              <a:custGeom>
                <a:avLst/>
                <a:gdLst>
                  <a:gd name="T0" fmla="*/ 2 w 3"/>
                  <a:gd name="T1" fmla="*/ 6 h 9"/>
                  <a:gd name="T2" fmla="*/ 1 w 3"/>
                  <a:gd name="T3" fmla="*/ 8 h 9"/>
                  <a:gd name="T4" fmla="*/ 0 w 3"/>
                  <a:gd name="T5" fmla="*/ 4 h 9"/>
                  <a:gd name="T6" fmla="*/ 0 w 3"/>
                  <a:gd name="T7" fmla="*/ 1 h 9"/>
                  <a:gd name="T8" fmla="*/ 0 w 3"/>
                  <a:gd name="T9" fmla="*/ 0 h 9"/>
                  <a:gd name="T10" fmla="*/ 1 w 3"/>
                  <a:gd name="T11" fmla="*/ 0 h 9"/>
                  <a:gd name="T12" fmla="*/ 2 w 3"/>
                  <a:gd name="T13" fmla="*/ 4 h 9"/>
                  <a:gd name="T14" fmla="*/ 2 w 3"/>
                  <a:gd name="T1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9">
                    <a:moveTo>
                      <a:pt x="2" y="6"/>
                    </a:moveTo>
                    <a:lnTo>
                      <a:pt x="1" y="8"/>
                    </a:lnTo>
                    <a:lnTo>
                      <a:pt x="0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2" y="4"/>
                    </a:lnTo>
                    <a:lnTo>
                      <a:pt x="2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27" name="Freeform 985">
                <a:extLst>
                  <a:ext uri="{FF2B5EF4-FFF2-40B4-BE49-F238E27FC236}">
                    <a16:creationId xmlns:a16="http://schemas.microsoft.com/office/drawing/2014/main" id="{20871E1B-D038-6D45-F829-E403893B86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9211" y="10192213"/>
                <a:ext cx="10986" cy="10986"/>
              </a:xfrm>
              <a:custGeom>
                <a:avLst/>
                <a:gdLst>
                  <a:gd name="T0" fmla="*/ 6 w 8"/>
                  <a:gd name="T1" fmla="*/ 7 h 9"/>
                  <a:gd name="T2" fmla="*/ 6 w 8"/>
                  <a:gd name="T3" fmla="*/ 8 h 9"/>
                  <a:gd name="T4" fmla="*/ 3 w 8"/>
                  <a:gd name="T5" fmla="*/ 8 h 9"/>
                  <a:gd name="T6" fmla="*/ 0 w 8"/>
                  <a:gd name="T7" fmla="*/ 5 h 9"/>
                  <a:gd name="T8" fmla="*/ 0 w 8"/>
                  <a:gd name="T9" fmla="*/ 2 h 9"/>
                  <a:gd name="T10" fmla="*/ 2 w 8"/>
                  <a:gd name="T11" fmla="*/ 0 h 9"/>
                  <a:gd name="T12" fmla="*/ 4 w 8"/>
                  <a:gd name="T13" fmla="*/ 0 h 9"/>
                  <a:gd name="T14" fmla="*/ 6 w 8"/>
                  <a:gd name="T15" fmla="*/ 1 h 9"/>
                  <a:gd name="T16" fmla="*/ 7 w 8"/>
                  <a:gd name="T17" fmla="*/ 2 h 9"/>
                  <a:gd name="T18" fmla="*/ 7 w 8"/>
                  <a:gd name="T19" fmla="*/ 5 h 9"/>
                  <a:gd name="T20" fmla="*/ 7 w 8"/>
                  <a:gd name="T21" fmla="*/ 7 h 9"/>
                  <a:gd name="T22" fmla="*/ 6 w 8"/>
                  <a:gd name="T2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9">
                    <a:moveTo>
                      <a:pt x="6" y="7"/>
                    </a:moveTo>
                    <a:lnTo>
                      <a:pt x="6" y="8"/>
                    </a:lnTo>
                    <a:lnTo>
                      <a:pt x="3" y="8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2"/>
                    </a:lnTo>
                    <a:lnTo>
                      <a:pt x="7" y="5"/>
                    </a:lnTo>
                    <a:lnTo>
                      <a:pt x="7" y="7"/>
                    </a:lnTo>
                    <a:lnTo>
                      <a:pt x="6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28" name="Freeform 986">
                <a:extLst>
                  <a:ext uri="{FF2B5EF4-FFF2-40B4-BE49-F238E27FC236}">
                    <a16:creationId xmlns:a16="http://schemas.microsoft.com/office/drawing/2014/main" id="{A45B41A4-D38D-4E21-0C87-83A3951AC7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87240" y="10181227"/>
                <a:ext cx="10986" cy="16477"/>
              </a:xfrm>
              <a:custGeom>
                <a:avLst/>
                <a:gdLst>
                  <a:gd name="T0" fmla="*/ 6 w 10"/>
                  <a:gd name="T1" fmla="*/ 11 h 12"/>
                  <a:gd name="T2" fmla="*/ 5 w 10"/>
                  <a:gd name="T3" fmla="*/ 11 h 12"/>
                  <a:gd name="T4" fmla="*/ 4 w 10"/>
                  <a:gd name="T5" fmla="*/ 10 h 12"/>
                  <a:gd name="T6" fmla="*/ 3 w 10"/>
                  <a:gd name="T7" fmla="*/ 9 h 12"/>
                  <a:gd name="T8" fmla="*/ 3 w 10"/>
                  <a:gd name="T9" fmla="*/ 7 h 12"/>
                  <a:gd name="T10" fmla="*/ 0 w 10"/>
                  <a:gd name="T11" fmla="*/ 4 h 12"/>
                  <a:gd name="T12" fmla="*/ 0 w 10"/>
                  <a:gd name="T13" fmla="*/ 2 h 12"/>
                  <a:gd name="T14" fmla="*/ 2 w 10"/>
                  <a:gd name="T15" fmla="*/ 0 h 12"/>
                  <a:gd name="T16" fmla="*/ 4 w 10"/>
                  <a:gd name="T17" fmla="*/ 2 h 12"/>
                  <a:gd name="T18" fmla="*/ 7 w 10"/>
                  <a:gd name="T19" fmla="*/ 4 h 12"/>
                  <a:gd name="T20" fmla="*/ 9 w 10"/>
                  <a:gd name="T21" fmla="*/ 5 h 12"/>
                  <a:gd name="T22" fmla="*/ 9 w 10"/>
                  <a:gd name="T23" fmla="*/ 7 h 12"/>
                  <a:gd name="T24" fmla="*/ 6 w 10"/>
                  <a:gd name="T25" fmla="*/ 10 h 12"/>
                  <a:gd name="T26" fmla="*/ 6 w 10"/>
                  <a:gd name="T27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12">
                    <a:moveTo>
                      <a:pt x="6" y="11"/>
                    </a:moveTo>
                    <a:lnTo>
                      <a:pt x="5" y="11"/>
                    </a:lnTo>
                    <a:lnTo>
                      <a:pt x="4" y="10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7" y="4"/>
                    </a:lnTo>
                    <a:lnTo>
                      <a:pt x="9" y="5"/>
                    </a:lnTo>
                    <a:lnTo>
                      <a:pt x="9" y="7"/>
                    </a:lnTo>
                    <a:lnTo>
                      <a:pt x="6" y="10"/>
                    </a:lnTo>
                    <a:lnTo>
                      <a:pt x="6" y="1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29" name="Freeform 987">
                <a:extLst>
                  <a:ext uri="{FF2B5EF4-FFF2-40B4-BE49-F238E27FC236}">
                    <a16:creationId xmlns:a16="http://schemas.microsoft.com/office/drawing/2014/main" id="{FCA9CA9C-00EC-35A4-3B6F-DC2C813BA5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64141" y="10175733"/>
                <a:ext cx="54929" cy="38452"/>
              </a:xfrm>
              <a:custGeom>
                <a:avLst/>
                <a:gdLst>
                  <a:gd name="T0" fmla="*/ 44 w 45"/>
                  <a:gd name="T1" fmla="*/ 31 h 33"/>
                  <a:gd name="T2" fmla="*/ 44 w 45"/>
                  <a:gd name="T3" fmla="*/ 32 h 33"/>
                  <a:gd name="T4" fmla="*/ 40 w 45"/>
                  <a:gd name="T5" fmla="*/ 29 h 33"/>
                  <a:gd name="T6" fmla="*/ 36 w 45"/>
                  <a:gd name="T7" fmla="*/ 25 h 33"/>
                  <a:gd name="T8" fmla="*/ 28 w 45"/>
                  <a:gd name="T9" fmla="*/ 22 h 33"/>
                  <a:gd name="T10" fmla="*/ 26 w 45"/>
                  <a:gd name="T11" fmla="*/ 21 h 33"/>
                  <a:gd name="T12" fmla="*/ 24 w 45"/>
                  <a:gd name="T13" fmla="*/ 21 h 33"/>
                  <a:gd name="T14" fmla="*/ 20 w 45"/>
                  <a:gd name="T15" fmla="*/ 17 h 33"/>
                  <a:gd name="T16" fmla="*/ 15 w 45"/>
                  <a:gd name="T17" fmla="*/ 16 h 33"/>
                  <a:gd name="T18" fmla="*/ 13 w 45"/>
                  <a:gd name="T19" fmla="*/ 13 h 33"/>
                  <a:gd name="T20" fmla="*/ 12 w 45"/>
                  <a:gd name="T21" fmla="*/ 12 h 33"/>
                  <a:gd name="T22" fmla="*/ 10 w 45"/>
                  <a:gd name="T23" fmla="*/ 11 h 33"/>
                  <a:gd name="T24" fmla="*/ 8 w 45"/>
                  <a:gd name="T25" fmla="*/ 9 h 33"/>
                  <a:gd name="T26" fmla="*/ 5 w 45"/>
                  <a:gd name="T27" fmla="*/ 7 h 33"/>
                  <a:gd name="T28" fmla="*/ 4 w 45"/>
                  <a:gd name="T29" fmla="*/ 3 h 33"/>
                  <a:gd name="T30" fmla="*/ 1 w 45"/>
                  <a:gd name="T31" fmla="*/ 1 h 33"/>
                  <a:gd name="T32" fmla="*/ 0 w 45"/>
                  <a:gd name="T33" fmla="*/ 0 h 33"/>
                  <a:gd name="T34" fmla="*/ 9 w 45"/>
                  <a:gd name="T35" fmla="*/ 2 h 33"/>
                  <a:gd name="T36" fmla="*/ 13 w 45"/>
                  <a:gd name="T37" fmla="*/ 6 h 33"/>
                  <a:gd name="T38" fmla="*/ 16 w 45"/>
                  <a:gd name="T39" fmla="*/ 8 h 33"/>
                  <a:gd name="T40" fmla="*/ 18 w 45"/>
                  <a:gd name="T41" fmla="*/ 9 h 33"/>
                  <a:gd name="T42" fmla="*/ 21 w 45"/>
                  <a:gd name="T43" fmla="*/ 11 h 33"/>
                  <a:gd name="T44" fmla="*/ 23 w 45"/>
                  <a:gd name="T45" fmla="*/ 11 h 33"/>
                  <a:gd name="T46" fmla="*/ 26 w 45"/>
                  <a:gd name="T47" fmla="*/ 14 h 33"/>
                  <a:gd name="T48" fmla="*/ 29 w 45"/>
                  <a:gd name="T49" fmla="*/ 14 h 33"/>
                  <a:gd name="T50" fmla="*/ 30 w 45"/>
                  <a:gd name="T51" fmla="*/ 15 h 33"/>
                  <a:gd name="T52" fmla="*/ 43 w 45"/>
                  <a:gd name="T53" fmla="*/ 24 h 33"/>
                  <a:gd name="T54" fmla="*/ 41 w 45"/>
                  <a:gd name="T55" fmla="*/ 27 h 33"/>
                  <a:gd name="T56" fmla="*/ 43 w 45"/>
                  <a:gd name="T57" fmla="*/ 28 h 33"/>
                  <a:gd name="T58" fmla="*/ 44 w 45"/>
                  <a:gd name="T59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33">
                    <a:moveTo>
                      <a:pt x="44" y="31"/>
                    </a:moveTo>
                    <a:lnTo>
                      <a:pt x="44" y="32"/>
                    </a:lnTo>
                    <a:lnTo>
                      <a:pt x="40" y="29"/>
                    </a:lnTo>
                    <a:lnTo>
                      <a:pt x="36" y="25"/>
                    </a:lnTo>
                    <a:lnTo>
                      <a:pt x="28" y="22"/>
                    </a:lnTo>
                    <a:lnTo>
                      <a:pt x="26" y="21"/>
                    </a:lnTo>
                    <a:lnTo>
                      <a:pt x="24" y="21"/>
                    </a:lnTo>
                    <a:lnTo>
                      <a:pt x="20" y="17"/>
                    </a:lnTo>
                    <a:lnTo>
                      <a:pt x="15" y="16"/>
                    </a:lnTo>
                    <a:lnTo>
                      <a:pt x="13" y="13"/>
                    </a:lnTo>
                    <a:lnTo>
                      <a:pt x="12" y="12"/>
                    </a:lnTo>
                    <a:lnTo>
                      <a:pt x="10" y="11"/>
                    </a:lnTo>
                    <a:lnTo>
                      <a:pt x="8" y="9"/>
                    </a:lnTo>
                    <a:lnTo>
                      <a:pt x="5" y="7"/>
                    </a:lnTo>
                    <a:lnTo>
                      <a:pt x="4" y="3"/>
                    </a:lnTo>
                    <a:lnTo>
                      <a:pt x="1" y="1"/>
                    </a:lnTo>
                    <a:lnTo>
                      <a:pt x="0" y="0"/>
                    </a:lnTo>
                    <a:lnTo>
                      <a:pt x="9" y="2"/>
                    </a:lnTo>
                    <a:lnTo>
                      <a:pt x="13" y="6"/>
                    </a:lnTo>
                    <a:lnTo>
                      <a:pt x="16" y="8"/>
                    </a:lnTo>
                    <a:lnTo>
                      <a:pt x="18" y="9"/>
                    </a:lnTo>
                    <a:lnTo>
                      <a:pt x="21" y="11"/>
                    </a:lnTo>
                    <a:lnTo>
                      <a:pt x="23" y="11"/>
                    </a:lnTo>
                    <a:lnTo>
                      <a:pt x="26" y="14"/>
                    </a:lnTo>
                    <a:lnTo>
                      <a:pt x="29" y="14"/>
                    </a:lnTo>
                    <a:lnTo>
                      <a:pt x="30" y="15"/>
                    </a:lnTo>
                    <a:lnTo>
                      <a:pt x="43" y="24"/>
                    </a:lnTo>
                    <a:lnTo>
                      <a:pt x="41" y="27"/>
                    </a:lnTo>
                    <a:lnTo>
                      <a:pt x="43" y="28"/>
                    </a:lnTo>
                    <a:lnTo>
                      <a:pt x="44" y="3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30" name="Freeform 988">
                <a:extLst>
                  <a:ext uri="{FF2B5EF4-FFF2-40B4-BE49-F238E27FC236}">
                    <a16:creationId xmlns:a16="http://schemas.microsoft.com/office/drawing/2014/main" id="{535AC314-4ACD-EFEE-B328-F23361CDFB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59773" y="10153761"/>
                <a:ext cx="5495" cy="5495"/>
              </a:xfrm>
              <a:custGeom>
                <a:avLst/>
                <a:gdLst>
                  <a:gd name="T0" fmla="*/ 5 w 6"/>
                  <a:gd name="T1" fmla="*/ 4 h 5"/>
                  <a:gd name="T2" fmla="*/ 2 w 6"/>
                  <a:gd name="T3" fmla="*/ 4 h 5"/>
                  <a:gd name="T4" fmla="*/ 0 w 6"/>
                  <a:gd name="T5" fmla="*/ 3 h 5"/>
                  <a:gd name="T6" fmla="*/ 1 w 6"/>
                  <a:gd name="T7" fmla="*/ 1 h 5"/>
                  <a:gd name="T8" fmla="*/ 2 w 6"/>
                  <a:gd name="T9" fmla="*/ 0 h 5"/>
                  <a:gd name="T10" fmla="*/ 5 w 6"/>
                  <a:gd name="T11" fmla="*/ 2 h 5"/>
                  <a:gd name="T12" fmla="*/ 5 w 6"/>
                  <a:gd name="T1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4"/>
                    </a:moveTo>
                    <a:lnTo>
                      <a:pt x="2" y="4"/>
                    </a:lnTo>
                    <a:lnTo>
                      <a:pt x="0" y="3"/>
                    </a:lnTo>
                    <a:lnTo>
                      <a:pt x="1" y="1"/>
                    </a:lnTo>
                    <a:lnTo>
                      <a:pt x="2" y="0"/>
                    </a:lnTo>
                    <a:lnTo>
                      <a:pt x="5" y="2"/>
                    </a:lnTo>
                    <a:lnTo>
                      <a:pt x="5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31" name="Freeform 989">
                <a:extLst>
                  <a:ext uri="{FF2B5EF4-FFF2-40B4-BE49-F238E27FC236}">
                    <a16:creationId xmlns:a16="http://schemas.microsoft.com/office/drawing/2014/main" id="{C46A9B37-924A-DA14-66FA-CE4F6EC9F8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87240" y="10142775"/>
                <a:ext cx="43943" cy="32958"/>
              </a:xfrm>
              <a:custGeom>
                <a:avLst/>
                <a:gdLst>
                  <a:gd name="T0" fmla="*/ 32 w 34"/>
                  <a:gd name="T1" fmla="*/ 21 h 26"/>
                  <a:gd name="T2" fmla="*/ 33 w 34"/>
                  <a:gd name="T3" fmla="*/ 23 h 26"/>
                  <a:gd name="T4" fmla="*/ 31 w 34"/>
                  <a:gd name="T5" fmla="*/ 25 h 26"/>
                  <a:gd name="T6" fmla="*/ 28 w 34"/>
                  <a:gd name="T7" fmla="*/ 24 h 26"/>
                  <a:gd name="T8" fmla="*/ 27 w 34"/>
                  <a:gd name="T9" fmla="*/ 23 h 26"/>
                  <a:gd name="T10" fmla="*/ 27 w 34"/>
                  <a:gd name="T11" fmla="*/ 22 h 26"/>
                  <a:gd name="T12" fmla="*/ 25 w 34"/>
                  <a:gd name="T13" fmla="*/ 23 h 26"/>
                  <a:gd name="T14" fmla="*/ 20 w 34"/>
                  <a:gd name="T15" fmla="*/ 21 h 26"/>
                  <a:gd name="T16" fmla="*/ 14 w 34"/>
                  <a:gd name="T17" fmla="*/ 17 h 26"/>
                  <a:gd name="T18" fmla="*/ 8 w 34"/>
                  <a:gd name="T19" fmla="*/ 9 h 26"/>
                  <a:gd name="T20" fmla="*/ 2 w 34"/>
                  <a:gd name="T21" fmla="*/ 4 h 26"/>
                  <a:gd name="T22" fmla="*/ 1 w 34"/>
                  <a:gd name="T23" fmla="*/ 3 h 26"/>
                  <a:gd name="T24" fmla="*/ 0 w 34"/>
                  <a:gd name="T25" fmla="*/ 1 h 26"/>
                  <a:gd name="T26" fmla="*/ 2 w 34"/>
                  <a:gd name="T27" fmla="*/ 0 h 26"/>
                  <a:gd name="T28" fmla="*/ 5 w 34"/>
                  <a:gd name="T29" fmla="*/ 1 h 26"/>
                  <a:gd name="T30" fmla="*/ 10 w 34"/>
                  <a:gd name="T31" fmla="*/ 4 h 26"/>
                  <a:gd name="T32" fmla="*/ 18 w 34"/>
                  <a:gd name="T33" fmla="*/ 9 h 26"/>
                  <a:gd name="T34" fmla="*/ 20 w 34"/>
                  <a:gd name="T35" fmla="*/ 10 h 26"/>
                  <a:gd name="T36" fmla="*/ 22 w 34"/>
                  <a:gd name="T37" fmla="*/ 15 h 26"/>
                  <a:gd name="T38" fmla="*/ 23 w 34"/>
                  <a:gd name="T39" fmla="*/ 16 h 26"/>
                  <a:gd name="T40" fmla="*/ 27 w 34"/>
                  <a:gd name="T41" fmla="*/ 20 h 26"/>
                  <a:gd name="T42" fmla="*/ 30 w 34"/>
                  <a:gd name="T43" fmla="*/ 21 h 26"/>
                  <a:gd name="T44" fmla="*/ 31 w 34"/>
                  <a:gd name="T45" fmla="*/ 21 h 26"/>
                  <a:gd name="T46" fmla="*/ 32 w 34"/>
                  <a:gd name="T47" fmla="*/ 2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26">
                    <a:moveTo>
                      <a:pt x="32" y="21"/>
                    </a:moveTo>
                    <a:lnTo>
                      <a:pt x="33" y="23"/>
                    </a:lnTo>
                    <a:lnTo>
                      <a:pt x="31" y="25"/>
                    </a:lnTo>
                    <a:lnTo>
                      <a:pt x="28" y="24"/>
                    </a:lnTo>
                    <a:lnTo>
                      <a:pt x="27" y="23"/>
                    </a:lnTo>
                    <a:lnTo>
                      <a:pt x="27" y="22"/>
                    </a:lnTo>
                    <a:lnTo>
                      <a:pt x="25" y="23"/>
                    </a:lnTo>
                    <a:lnTo>
                      <a:pt x="20" y="21"/>
                    </a:lnTo>
                    <a:lnTo>
                      <a:pt x="14" y="17"/>
                    </a:lnTo>
                    <a:lnTo>
                      <a:pt x="8" y="9"/>
                    </a:lnTo>
                    <a:lnTo>
                      <a:pt x="2" y="4"/>
                    </a:lnTo>
                    <a:lnTo>
                      <a:pt x="1" y="3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5" y="1"/>
                    </a:lnTo>
                    <a:lnTo>
                      <a:pt x="10" y="4"/>
                    </a:lnTo>
                    <a:lnTo>
                      <a:pt x="18" y="9"/>
                    </a:lnTo>
                    <a:lnTo>
                      <a:pt x="20" y="10"/>
                    </a:lnTo>
                    <a:lnTo>
                      <a:pt x="22" y="15"/>
                    </a:lnTo>
                    <a:lnTo>
                      <a:pt x="23" y="16"/>
                    </a:lnTo>
                    <a:lnTo>
                      <a:pt x="27" y="20"/>
                    </a:lnTo>
                    <a:lnTo>
                      <a:pt x="30" y="21"/>
                    </a:lnTo>
                    <a:lnTo>
                      <a:pt x="31" y="21"/>
                    </a:lnTo>
                    <a:lnTo>
                      <a:pt x="32" y="2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32" name="Freeform 990">
                <a:extLst>
                  <a:ext uri="{FF2B5EF4-FFF2-40B4-BE49-F238E27FC236}">
                    <a16:creationId xmlns:a16="http://schemas.microsoft.com/office/drawing/2014/main" id="{DEB268B5-FB6F-3109-1F3C-1D2DE8BA35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58360" y="10604182"/>
                <a:ext cx="54929" cy="115353"/>
              </a:xfrm>
              <a:custGeom>
                <a:avLst/>
                <a:gdLst>
                  <a:gd name="T0" fmla="*/ 14 w 45"/>
                  <a:gd name="T1" fmla="*/ 88 h 94"/>
                  <a:gd name="T2" fmla="*/ 14 w 45"/>
                  <a:gd name="T3" fmla="*/ 93 h 94"/>
                  <a:gd name="T4" fmla="*/ 13 w 45"/>
                  <a:gd name="T5" fmla="*/ 91 h 94"/>
                  <a:gd name="T6" fmla="*/ 13 w 45"/>
                  <a:gd name="T7" fmla="*/ 90 h 94"/>
                  <a:gd name="T8" fmla="*/ 14 w 45"/>
                  <a:gd name="T9" fmla="*/ 88 h 94"/>
                  <a:gd name="T10" fmla="*/ 6 w 45"/>
                  <a:gd name="T11" fmla="*/ 84 h 94"/>
                  <a:gd name="T12" fmla="*/ 7 w 45"/>
                  <a:gd name="T13" fmla="*/ 84 h 94"/>
                  <a:gd name="T14" fmla="*/ 8 w 45"/>
                  <a:gd name="T15" fmla="*/ 83 h 94"/>
                  <a:gd name="T16" fmla="*/ 9 w 45"/>
                  <a:gd name="T17" fmla="*/ 83 h 94"/>
                  <a:gd name="T18" fmla="*/ 9 w 45"/>
                  <a:gd name="T19" fmla="*/ 83 h 94"/>
                  <a:gd name="T20" fmla="*/ 7 w 45"/>
                  <a:gd name="T21" fmla="*/ 87 h 94"/>
                  <a:gd name="T22" fmla="*/ 5 w 45"/>
                  <a:gd name="T23" fmla="*/ 86 h 94"/>
                  <a:gd name="T24" fmla="*/ 1 w 45"/>
                  <a:gd name="T25" fmla="*/ 83 h 94"/>
                  <a:gd name="T26" fmla="*/ 0 w 45"/>
                  <a:gd name="T27" fmla="*/ 82 h 94"/>
                  <a:gd name="T28" fmla="*/ 2 w 45"/>
                  <a:gd name="T29" fmla="*/ 80 h 94"/>
                  <a:gd name="T30" fmla="*/ 1 w 45"/>
                  <a:gd name="T31" fmla="*/ 82 h 94"/>
                  <a:gd name="T32" fmla="*/ 3 w 45"/>
                  <a:gd name="T33" fmla="*/ 82 h 94"/>
                  <a:gd name="T34" fmla="*/ 5 w 45"/>
                  <a:gd name="T35" fmla="*/ 82 h 94"/>
                  <a:gd name="T36" fmla="*/ 7 w 45"/>
                  <a:gd name="T37" fmla="*/ 83 h 94"/>
                  <a:gd name="T38" fmla="*/ 6 w 45"/>
                  <a:gd name="T39" fmla="*/ 83 h 94"/>
                  <a:gd name="T40" fmla="*/ 6 w 45"/>
                  <a:gd name="T41" fmla="*/ 84 h 94"/>
                  <a:gd name="T42" fmla="*/ 44 w 45"/>
                  <a:gd name="T43" fmla="*/ 3 h 94"/>
                  <a:gd name="T44" fmla="*/ 42 w 45"/>
                  <a:gd name="T45" fmla="*/ 5 h 94"/>
                  <a:gd name="T46" fmla="*/ 42 w 45"/>
                  <a:gd name="T47" fmla="*/ 5 h 94"/>
                  <a:gd name="T48" fmla="*/ 41 w 45"/>
                  <a:gd name="T49" fmla="*/ 3 h 94"/>
                  <a:gd name="T50" fmla="*/ 40 w 45"/>
                  <a:gd name="T51" fmla="*/ 3 h 94"/>
                  <a:gd name="T52" fmla="*/ 42 w 45"/>
                  <a:gd name="T53" fmla="*/ 0 h 94"/>
                  <a:gd name="T54" fmla="*/ 43 w 45"/>
                  <a:gd name="T55" fmla="*/ 0 h 94"/>
                  <a:gd name="T56" fmla="*/ 44 w 45"/>
                  <a:gd name="T57" fmla="*/ 1 h 94"/>
                  <a:gd name="T58" fmla="*/ 44 w 45"/>
                  <a:gd name="T59" fmla="*/ 1 h 94"/>
                  <a:gd name="T60" fmla="*/ 44 w 45"/>
                  <a:gd name="T61" fmla="*/ 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94">
                    <a:moveTo>
                      <a:pt x="14" y="88"/>
                    </a:moveTo>
                    <a:lnTo>
                      <a:pt x="14" y="93"/>
                    </a:lnTo>
                    <a:lnTo>
                      <a:pt x="13" y="91"/>
                    </a:lnTo>
                    <a:lnTo>
                      <a:pt x="13" y="90"/>
                    </a:lnTo>
                    <a:lnTo>
                      <a:pt x="14" y="88"/>
                    </a:lnTo>
                    <a:close/>
                    <a:moveTo>
                      <a:pt x="6" y="84"/>
                    </a:moveTo>
                    <a:lnTo>
                      <a:pt x="7" y="84"/>
                    </a:lnTo>
                    <a:lnTo>
                      <a:pt x="8" y="83"/>
                    </a:lnTo>
                    <a:lnTo>
                      <a:pt x="9" y="83"/>
                    </a:lnTo>
                    <a:lnTo>
                      <a:pt x="9" y="83"/>
                    </a:lnTo>
                    <a:lnTo>
                      <a:pt x="7" y="87"/>
                    </a:lnTo>
                    <a:lnTo>
                      <a:pt x="5" y="86"/>
                    </a:lnTo>
                    <a:lnTo>
                      <a:pt x="1" y="83"/>
                    </a:lnTo>
                    <a:lnTo>
                      <a:pt x="0" y="82"/>
                    </a:lnTo>
                    <a:lnTo>
                      <a:pt x="2" y="80"/>
                    </a:lnTo>
                    <a:lnTo>
                      <a:pt x="1" y="82"/>
                    </a:lnTo>
                    <a:lnTo>
                      <a:pt x="3" y="82"/>
                    </a:lnTo>
                    <a:lnTo>
                      <a:pt x="5" y="82"/>
                    </a:lnTo>
                    <a:lnTo>
                      <a:pt x="7" y="83"/>
                    </a:lnTo>
                    <a:lnTo>
                      <a:pt x="6" y="83"/>
                    </a:lnTo>
                    <a:lnTo>
                      <a:pt x="6" y="84"/>
                    </a:lnTo>
                    <a:close/>
                    <a:moveTo>
                      <a:pt x="44" y="3"/>
                    </a:moveTo>
                    <a:lnTo>
                      <a:pt x="42" y="5"/>
                    </a:lnTo>
                    <a:lnTo>
                      <a:pt x="42" y="5"/>
                    </a:lnTo>
                    <a:lnTo>
                      <a:pt x="41" y="3"/>
                    </a:lnTo>
                    <a:lnTo>
                      <a:pt x="40" y="3"/>
                    </a:lnTo>
                    <a:lnTo>
                      <a:pt x="42" y="0"/>
                    </a:lnTo>
                    <a:lnTo>
                      <a:pt x="43" y="0"/>
                    </a:lnTo>
                    <a:lnTo>
                      <a:pt x="44" y="1"/>
                    </a:lnTo>
                    <a:lnTo>
                      <a:pt x="44" y="1"/>
                    </a:lnTo>
                    <a:lnTo>
                      <a:pt x="44" y="3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33" name="Freeform 991">
                <a:extLst>
                  <a:ext uri="{FF2B5EF4-FFF2-40B4-BE49-F238E27FC236}">
                    <a16:creationId xmlns:a16="http://schemas.microsoft.com/office/drawing/2014/main" id="{AD619A39-CFED-76A1-D2E0-AB73D49C74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74841" y="10714040"/>
                <a:ext cx="5491" cy="5495"/>
              </a:xfrm>
              <a:custGeom>
                <a:avLst/>
                <a:gdLst>
                  <a:gd name="T0" fmla="*/ 1 w 2"/>
                  <a:gd name="T1" fmla="*/ 0 h 6"/>
                  <a:gd name="T2" fmla="*/ 1 w 2"/>
                  <a:gd name="T3" fmla="*/ 5 h 6"/>
                  <a:gd name="T4" fmla="*/ 0 w 2"/>
                  <a:gd name="T5" fmla="*/ 3 h 6"/>
                  <a:gd name="T6" fmla="*/ 0 w 2"/>
                  <a:gd name="T7" fmla="*/ 2 h 6"/>
                  <a:gd name="T8" fmla="*/ 1 w 2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6">
                    <a:moveTo>
                      <a:pt x="1" y="0"/>
                    </a:moveTo>
                    <a:lnTo>
                      <a:pt x="1" y="5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1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34" name="Freeform 992">
                <a:extLst>
                  <a:ext uri="{FF2B5EF4-FFF2-40B4-BE49-F238E27FC236}">
                    <a16:creationId xmlns:a16="http://schemas.microsoft.com/office/drawing/2014/main" id="{FB166035-562C-E859-4D5D-82042BF92C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58360" y="10703055"/>
                <a:ext cx="10986" cy="10986"/>
              </a:xfrm>
              <a:custGeom>
                <a:avLst/>
                <a:gdLst>
                  <a:gd name="T0" fmla="*/ 6 w 10"/>
                  <a:gd name="T1" fmla="*/ 4 h 8"/>
                  <a:gd name="T2" fmla="*/ 7 w 10"/>
                  <a:gd name="T3" fmla="*/ 4 h 8"/>
                  <a:gd name="T4" fmla="*/ 8 w 10"/>
                  <a:gd name="T5" fmla="*/ 3 h 8"/>
                  <a:gd name="T6" fmla="*/ 9 w 10"/>
                  <a:gd name="T7" fmla="*/ 3 h 8"/>
                  <a:gd name="T8" fmla="*/ 9 w 10"/>
                  <a:gd name="T9" fmla="*/ 3 h 8"/>
                  <a:gd name="T10" fmla="*/ 7 w 10"/>
                  <a:gd name="T11" fmla="*/ 7 h 8"/>
                  <a:gd name="T12" fmla="*/ 5 w 10"/>
                  <a:gd name="T13" fmla="*/ 6 h 8"/>
                  <a:gd name="T14" fmla="*/ 1 w 10"/>
                  <a:gd name="T15" fmla="*/ 3 h 8"/>
                  <a:gd name="T16" fmla="*/ 0 w 10"/>
                  <a:gd name="T17" fmla="*/ 2 h 8"/>
                  <a:gd name="T18" fmla="*/ 2 w 10"/>
                  <a:gd name="T19" fmla="*/ 0 h 8"/>
                  <a:gd name="T20" fmla="*/ 1 w 10"/>
                  <a:gd name="T21" fmla="*/ 2 h 8"/>
                  <a:gd name="T22" fmla="*/ 3 w 10"/>
                  <a:gd name="T23" fmla="*/ 2 h 8"/>
                  <a:gd name="T24" fmla="*/ 5 w 10"/>
                  <a:gd name="T25" fmla="*/ 2 h 8"/>
                  <a:gd name="T26" fmla="*/ 7 w 10"/>
                  <a:gd name="T27" fmla="*/ 3 h 8"/>
                  <a:gd name="T28" fmla="*/ 6 w 10"/>
                  <a:gd name="T29" fmla="*/ 3 h 8"/>
                  <a:gd name="T30" fmla="*/ 6 w 10"/>
                  <a:gd name="T3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" h="8">
                    <a:moveTo>
                      <a:pt x="6" y="4"/>
                    </a:moveTo>
                    <a:lnTo>
                      <a:pt x="7" y="4"/>
                    </a:lnTo>
                    <a:lnTo>
                      <a:pt x="8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7" y="7"/>
                    </a:lnTo>
                    <a:lnTo>
                      <a:pt x="5" y="6"/>
                    </a:lnTo>
                    <a:lnTo>
                      <a:pt x="1" y="3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1" y="2"/>
                    </a:lnTo>
                    <a:lnTo>
                      <a:pt x="3" y="2"/>
                    </a:lnTo>
                    <a:lnTo>
                      <a:pt x="5" y="2"/>
                    </a:lnTo>
                    <a:lnTo>
                      <a:pt x="7" y="3"/>
                    </a:lnTo>
                    <a:lnTo>
                      <a:pt x="6" y="3"/>
                    </a:lnTo>
                    <a:lnTo>
                      <a:pt x="6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35" name="Freeform 993">
                <a:extLst>
                  <a:ext uri="{FF2B5EF4-FFF2-40B4-BE49-F238E27FC236}">
                    <a16:creationId xmlns:a16="http://schemas.microsoft.com/office/drawing/2014/main" id="{12DB2C7F-3482-3E23-67C6-622D1691D9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07798" y="10604182"/>
                <a:ext cx="5491" cy="5495"/>
              </a:xfrm>
              <a:custGeom>
                <a:avLst/>
                <a:gdLst>
                  <a:gd name="T0" fmla="*/ 4 w 5"/>
                  <a:gd name="T1" fmla="*/ 3 h 6"/>
                  <a:gd name="T2" fmla="*/ 2 w 5"/>
                  <a:gd name="T3" fmla="*/ 5 h 6"/>
                  <a:gd name="T4" fmla="*/ 2 w 5"/>
                  <a:gd name="T5" fmla="*/ 5 h 6"/>
                  <a:gd name="T6" fmla="*/ 1 w 5"/>
                  <a:gd name="T7" fmla="*/ 3 h 6"/>
                  <a:gd name="T8" fmla="*/ 0 w 5"/>
                  <a:gd name="T9" fmla="*/ 3 h 6"/>
                  <a:gd name="T10" fmla="*/ 2 w 5"/>
                  <a:gd name="T11" fmla="*/ 0 h 6"/>
                  <a:gd name="T12" fmla="*/ 3 w 5"/>
                  <a:gd name="T13" fmla="*/ 0 h 6"/>
                  <a:gd name="T14" fmla="*/ 4 w 5"/>
                  <a:gd name="T15" fmla="*/ 1 h 6"/>
                  <a:gd name="T16" fmla="*/ 4 w 5"/>
                  <a:gd name="T17" fmla="*/ 1 h 6"/>
                  <a:gd name="T18" fmla="*/ 4 w 5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6">
                    <a:moveTo>
                      <a:pt x="4" y="3"/>
                    </a:moveTo>
                    <a:lnTo>
                      <a:pt x="2" y="5"/>
                    </a:lnTo>
                    <a:lnTo>
                      <a:pt x="2" y="5"/>
                    </a:lnTo>
                    <a:lnTo>
                      <a:pt x="1" y="3"/>
                    </a:lnTo>
                    <a:lnTo>
                      <a:pt x="0" y="3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4" y="1"/>
                    </a:lnTo>
                    <a:lnTo>
                      <a:pt x="4" y="1"/>
                    </a:lnTo>
                    <a:lnTo>
                      <a:pt x="4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36" name="Freeform 994">
                <a:extLst>
                  <a:ext uri="{FF2B5EF4-FFF2-40B4-BE49-F238E27FC236}">
                    <a16:creationId xmlns:a16="http://schemas.microsoft.com/office/drawing/2014/main" id="{380FAEC8-3B74-5FF6-101E-6BA62E482A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9770" y="10175733"/>
                <a:ext cx="109859" cy="93382"/>
              </a:xfrm>
              <a:custGeom>
                <a:avLst/>
                <a:gdLst>
                  <a:gd name="T0" fmla="*/ 89 w 90"/>
                  <a:gd name="T1" fmla="*/ 75 h 77"/>
                  <a:gd name="T2" fmla="*/ 88 w 90"/>
                  <a:gd name="T3" fmla="*/ 76 h 77"/>
                  <a:gd name="T4" fmla="*/ 88 w 90"/>
                  <a:gd name="T5" fmla="*/ 73 h 77"/>
                  <a:gd name="T6" fmla="*/ 89 w 90"/>
                  <a:gd name="T7" fmla="*/ 74 h 77"/>
                  <a:gd name="T8" fmla="*/ 89 w 90"/>
                  <a:gd name="T9" fmla="*/ 74 h 77"/>
                  <a:gd name="T10" fmla="*/ 89 w 90"/>
                  <a:gd name="T11" fmla="*/ 74 h 77"/>
                  <a:gd name="T12" fmla="*/ 89 w 90"/>
                  <a:gd name="T13" fmla="*/ 75 h 77"/>
                  <a:gd name="T14" fmla="*/ 73 w 90"/>
                  <a:gd name="T15" fmla="*/ 43 h 77"/>
                  <a:gd name="T16" fmla="*/ 73 w 90"/>
                  <a:gd name="T17" fmla="*/ 43 h 77"/>
                  <a:gd name="T18" fmla="*/ 72 w 90"/>
                  <a:gd name="T19" fmla="*/ 43 h 77"/>
                  <a:gd name="T20" fmla="*/ 72 w 90"/>
                  <a:gd name="T21" fmla="*/ 43 h 77"/>
                  <a:gd name="T22" fmla="*/ 73 w 90"/>
                  <a:gd name="T23" fmla="*/ 43 h 77"/>
                  <a:gd name="T24" fmla="*/ 0 w 90"/>
                  <a:gd name="T25" fmla="*/ 6 h 77"/>
                  <a:gd name="T26" fmla="*/ 0 w 90"/>
                  <a:gd name="T27" fmla="*/ 6 h 77"/>
                  <a:gd name="T28" fmla="*/ 30 w 90"/>
                  <a:gd name="T29" fmla="*/ 1 h 77"/>
                  <a:gd name="T30" fmla="*/ 30 w 90"/>
                  <a:gd name="T31" fmla="*/ 1 h 77"/>
                  <a:gd name="T32" fmla="*/ 30 w 90"/>
                  <a:gd name="T33" fmla="*/ 1 h 77"/>
                  <a:gd name="T34" fmla="*/ 30 w 90"/>
                  <a:gd name="T35" fmla="*/ 1 h 77"/>
                  <a:gd name="T36" fmla="*/ 30 w 90"/>
                  <a:gd name="T37" fmla="*/ 0 h 77"/>
                  <a:gd name="T38" fmla="*/ 30 w 90"/>
                  <a:gd name="T39" fmla="*/ 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0" h="77">
                    <a:moveTo>
                      <a:pt x="89" y="75"/>
                    </a:moveTo>
                    <a:lnTo>
                      <a:pt x="88" y="76"/>
                    </a:lnTo>
                    <a:lnTo>
                      <a:pt x="88" y="73"/>
                    </a:lnTo>
                    <a:lnTo>
                      <a:pt x="89" y="74"/>
                    </a:lnTo>
                    <a:lnTo>
                      <a:pt x="89" y="74"/>
                    </a:lnTo>
                    <a:lnTo>
                      <a:pt x="89" y="74"/>
                    </a:lnTo>
                    <a:lnTo>
                      <a:pt x="89" y="75"/>
                    </a:lnTo>
                    <a:close/>
                    <a:moveTo>
                      <a:pt x="73" y="43"/>
                    </a:moveTo>
                    <a:lnTo>
                      <a:pt x="73" y="43"/>
                    </a:lnTo>
                    <a:lnTo>
                      <a:pt x="72" y="43"/>
                    </a:lnTo>
                    <a:lnTo>
                      <a:pt x="72" y="43"/>
                    </a:lnTo>
                    <a:lnTo>
                      <a:pt x="73" y="43"/>
                    </a:lnTo>
                    <a:close/>
                    <a:moveTo>
                      <a:pt x="0" y="6"/>
                    </a:moveTo>
                    <a:lnTo>
                      <a:pt x="0" y="6"/>
                    </a:lnTo>
                    <a:close/>
                    <a:moveTo>
                      <a:pt x="30" y="1"/>
                    </a:moveTo>
                    <a:lnTo>
                      <a:pt x="30" y="1"/>
                    </a:lnTo>
                    <a:lnTo>
                      <a:pt x="30" y="1"/>
                    </a:lnTo>
                    <a:lnTo>
                      <a:pt x="30" y="1"/>
                    </a:lnTo>
                    <a:lnTo>
                      <a:pt x="30" y="0"/>
                    </a:lnTo>
                    <a:lnTo>
                      <a:pt x="30" y="1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37" name="Freeform 995">
                <a:extLst>
                  <a:ext uri="{FF2B5EF4-FFF2-40B4-BE49-F238E27FC236}">
                    <a16:creationId xmlns:a16="http://schemas.microsoft.com/office/drawing/2014/main" id="{80B47F50-E270-A34D-856C-82452D2A15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49629" y="10269114"/>
                <a:ext cx="5495" cy="5491"/>
              </a:xfrm>
              <a:custGeom>
                <a:avLst/>
                <a:gdLst>
                  <a:gd name="T0" fmla="*/ 1 w 2"/>
                  <a:gd name="T1" fmla="*/ 2 h 4"/>
                  <a:gd name="T2" fmla="*/ 0 w 2"/>
                  <a:gd name="T3" fmla="*/ 3 h 4"/>
                  <a:gd name="T4" fmla="*/ 0 w 2"/>
                  <a:gd name="T5" fmla="*/ 0 h 4"/>
                  <a:gd name="T6" fmla="*/ 1 w 2"/>
                  <a:gd name="T7" fmla="*/ 1 h 4"/>
                  <a:gd name="T8" fmla="*/ 1 w 2"/>
                  <a:gd name="T9" fmla="*/ 1 h 4"/>
                  <a:gd name="T10" fmla="*/ 1 w 2"/>
                  <a:gd name="T11" fmla="*/ 1 h 4"/>
                  <a:gd name="T12" fmla="*/ 1 w 2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4">
                    <a:moveTo>
                      <a:pt x="1" y="2"/>
                    </a:moveTo>
                    <a:lnTo>
                      <a:pt x="0" y="3"/>
                    </a:lnTo>
                    <a:lnTo>
                      <a:pt x="0" y="0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2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38" name="Freeform 996">
                <a:extLst>
                  <a:ext uri="{FF2B5EF4-FFF2-40B4-BE49-F238E27FC236}">
                    <a16:creationId xmlns:a16="http://schemas.microsoft.com/office/drawing/2014/main" id="{FC9C0952-F886-F8BB-8B5D-347B9DC08E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33152" y="10230662"/>
                <a:ext cx="5491" cy="5495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0 h 1"/>
                  <a:gd name="T4" fmla="*/ 0 w 2"/>
                  <a:gd name="T5" fmla="*/ 0 h 1"/>
                  <a:gd name="T6" fmla="*/ 0 w 2"/>
                  <a:gd name="T7" fmla="*/ 0 h 1"/>
                  <a:gd name="T8" fmla="*/ 1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lnTo>
                      <a:pt x="1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39" name="Freeform 997">
                <a:extLst>
                  <a:ext uri="{FF2B5EF4-FFF2-40B4-BE49-F238E27FC236}">
                    <a16:creationId xmlns:a16="http://schemas.microsoft.com/office/drawing/2014/main" id="{0405C153-E598-F99A-40DE-30C312D6E0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39770" y="10186719"/>
                <a:ext cx="5495" cy="5495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40" name="Freeform 998">
                <a:extLst>
                  <a:ext uri="{FF2B5EF4-FFF2-40B4-BE49-F238E27FC236}">
                    <a16:creationId xmlns:a16="http://schemas.microsoft.com/office/drawing/2014/main" id="{321AE16C-90F5-3DE9-A1AF-FDA1120B8B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78222" y="10175733"/>
                <a:ext cx="5491" cy="549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1 h 2"/>
                  <a:gd name="T6" fmla="*/ 0 w 1"/>
                  <a:gd name="T7" fmla="*/ 1 h 2"/>
                  <a:gd name="T8" fmla="*/ 0 w 1"/>
                  <a:gd name="T9" fmla="*/ 0 h 2"/>
                  <a:gd name="T10" fmla="*/ 0 w 1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0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41" name="Freeform 999">
                <a:extLst>
                  <a:ext uri="{FF2B5EF4-FFF2-40B4-BE49-F238E27FC236}">
                    <a16:creationId xmlns:a16="http://schemas.microsoft.com/office/drawing/2014/main" id="{1877E32B-8FD3-9FB0-4202-098B960C60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1745" y="10411931"/>
                <a:ext cx="131830" cy="258166"/>
              </a:xfrm>
              <a:custGeom>
                <a:avLst/>
                <a:gdLst>
                  <a:gd name="T0" fmla="*/ 100 w 104"/>
                  <a:gd name="T1" fmla="*/ 207 h 208"/>
                  <a:gd name="T2" fmla="*/ 100 w 104"/>
                  <a:gd name="T3" fmla="*/ 204 h 208"/>
                  <a:gd name="T4" fmla="*/ 90 w 104"/>
                  <a:gd name="T5" fmla="*/ 184 h 208"/>
                  <a:gd name="T6" fmla="*/ 83 w 104"/>
                  <a:gd name="T7" fmla="*/ 184 h 208"/>
                  <a:gd name="T8" fmla="*/ 85 w 104"/>
                  <a:gd name="T9" fmla="*/ 177 h 208"/>
                  <a:gd name="T10" fmla="*/ 90 w 104"/>
                  <a:gd name="T11" fmla="*/ 184 h 208"/>
                  <a:gd name="T12" fmla="*/ 83 w 104"/>
                  <a:gd name="T13" fmla="*/ 167 h 208"/>
                  <a:gd name="T14" fmla="*/ 75 w 104"/>
                  <a:gd name="T15" fmla="*/ 158 h 208"/>
                  <a:gd name="T16" fmla="*/ 80 w 104"/>
                  <a:gd name="T17" fmla="*/ 155 h 208"/>
                  <a:gd name="T18" fmla="*/ 82 w 104"/>
                  <a:gd name="T19" fmla="*/ 161 h 208"/>
                  <a:gd name="T20" fmla="*/ 58 w 104"/>
                  <a:gd name="T21" fmla="*/ 120 h 208"/>
                  <a:gd name="T22" fmla="*/ 61 w 104"/>
                  <a:gd name="T23" fmla="*/ 129 h 208"/>
                  <a:gd name="T24" fmla="*/ 54 w 104"/>
                  <a:gd name="T25" fmla="*/ 127 h 208"/>
                  <a:gd name="T26" fmla="*/ 50 w 104"/>
                  <a:gd name="T27" fmla="*/ 126 h 208"/>
                  <a:gd name="T28" fmla="*/ 53 w 104"/>
                  <a:gd name="T29" fmla="*/ 121 h 208"/>
                  <a:gd name="T30" fmla="*/ 55 w 104"/>
                  <a:gd name="T31" fmla="*/ 121 h 208"/>
                  <a:gd name="T32" fmla="*/ 59 w 104"/>
                  <a:gd name="T33" fmla="*/ 97 h 208"/>
                  <a:gd name="T34" fmla="*/ 52 w 104"/>
                  <a:gd name="T35" fmla="*/ 97 h 208"/>
                  <a:gd name="T36" fmla="*/ 48 w 104"/>
                  <a:gd name="T37" fmla="*/ 93 h 208"/>
                  <a:gd name="T38" fmla="*/ 51 w 104"/>
                  <a:gd name="T39" fmla="*/ 90 h 208"/>
                  <a:gd name="T40" fmla="*/ 54 w 104"/>
                  <a:gd name="T41" fmla="*/ 93 h 208"/>
                  <a:gd name="T42" fmla="*/ 54 w 104"/>
                  <a:gd name="T43" fmla="*/ 82 h 208"/>
                  <a:gd name="T44" fmla="*/ 44 w 104"/>
                  <a:gd name="T45" fmla="*/ 80 h 208"/>
                  <a:gd name="T46" fmla="*/ 47 w 104"/>
                  <a:gd name="T47" fmla="*/ 78 h 208"/>
                  <a:gd name="T48" fmla="*/ 52 w 104"/>
                  <a:gd name="T49" fmla="*/ 79 h 208"/>
                  <a:gd name="T50" fmla="*/ 54 w 104"/>
                  <a:gd name="T51" fmla="*/ 82 h 208"/>
                  <a:gd name="T52" fmla="*/ 30 w 104"/>
                  <a:gd name="T53" fmla="*/ 76 h 208"/>
                  <a:gd name="T54" fmla="*/ 35 w 104"/>
                  <a:gd name="T55" fmla="*/ 80 h 208"/>
                  <a:gd name="T56" fmla="*/ 39 w 104"/>
                  <a:gd name="T57" fmla="*/ 84 h 208"/>
                  <a:gd name="T58" fmla="*/ 33 w 104"/>
                  <a:gd name="T59" fmla="*/ 87 h 208"/>
                  <a:gd name="T60" fmla="*/ 28 w 104"/>
                  <a:gd name="T61" fmla="*/ 88 h 208"/>
                  <a:gd name="T62" fmla="*/ 26 w 104"/>
                  <a:gd name="T63" fmla="*/ 79 h 208"/>
                  <a:gd name="T64" fmla="*/ 22 w 104"/>
                  <a:gd name="T65" fmla="*/ 76 h 208"/>
                  <a:gd name="T66" fmla="*/ 20 w 104"/>
                  <a:gd name="T67" fmla="*/ 69 h 208"/>
                  <a:gd name="T68" fmla="*/ 25 w 104"/>
                  <a:gd name="T69" fmla="*/ 69 h 208"/>
                  <a:gd name="T70" fmla="*/ 20 w 104"/>
                  <a:gd name="T71" fmla="*/ 64 h 208"/>
                  <a:gd name="T72" fmla="*/ 22 w 104"/>
                  <a:gd name="T73" fmla="*/ 61 h 208"/>
                  <a:gd name="T74" fmla="*/ 51 w 104"/>
                  <a:gd name="T75" fmla="*/ 71 h 208"/>
                  <a:gd name="T76" fmla="*/ 50 w 104"/>
                  <a:gd name="T77" fmla="*/ 55 h 208"/>
                  <a:gd name="T78" fmla="*/ 53 w 104"/>
                  <a:gd name="T79" fmla="*/ 70 h 208"/>
                  <a:gd name="T80" fmla="*/ 40 w 104"/>
                  <a:gd name="T81" fmla="*/ 55 h 208"/>
                  <a:gd name="T82" fmla="*/ 40 w 104"/>
                  <a:gd name="T83" fmla="*/ 50 h 208"/>
                  <a:gd name="T84" fmla="*/ 51 w 104"/>
                  <a:gd name="T85" fmla="*/ 51 h 208"/>
                  <a:gd name="T86" fmla="*/ 48 w 104"/>
                  <a:gd name="T87" fmla="*/ 41 h 208"/>
                  <a:gd name="T88" fmla="*/ 51 w 104"/>
                  <a:gd name="T89" fmla="*/ 47 h 208"/>
                  <a:gd name="T90" fmla="*/ 9 w 104"/>
                  <a:gd name="T91" fmla="*/ 46 h 208"/>
                  <a:gd name="T92" fmla="*/ 14 w 104"/>
                  <a:gd name="T93" fmla="*/ 43 h 208"/>
                  <a:gd name="T94" fmla="*/ 17 w 104"/>
                  <a:gd name="T95" fmla="*/ 38 h 208"/>
                  <a:gd name="T96" fmla="*/ 18 w 104"/>
                  <a:gd name="T97" fmla="*/ 44 h 208"/>
                  <a:gd name="T98" fmla="*/ 20 w 104"/>
                  <a:gd name="T99" fmla="*/ 54 h 208"/>
                  <a:gd name="T100" fmla="*/ 12 w 104"/>
                  <a:gd name="T101" fmla="*/ 59 h 208"/>
                  <a:gd name="T102" fmla="*/ 7 w 104"/>
                  <a:gd name="T103" fmla="*/ 59 h 208"/>
                  <a:gd name="T104" fmla="*/ 4 w 104"/>
                  <a:gd name="T105" fmla="*/ 47 h 208"/>
                  <a:gd name="T106" fmla="*/ 1 w 104"/>
                  <a:gd name="T107" fmla="*/ 29 h 208"/>
                  <a:gd name="T108" fmla="*/ 7 w 104"/>
                  <a:gd name="T109" fmla="*/ 35 h 208"/>
                  <a:gd name="T110" fmla="*/ 28 w 104"/>
                  <a:gd name="T111" fmla="*/ 18 h 208"/>
                  <a:gd name="T112" fmla="*/ 28 w 104"/>
                  <a:gd name="T113" fmla="*/ 15 h 208"/>
                  <a:gd name="T114" fmla="*/ 33 w 104"/>
                  <a:gd name="T115" fmla="*/ 17 h 208"/>
                  <a:gd name="T116" fmla="*/ 28 w 104"/>
                  <a:gd name="T117" fmla="*/ 7 h 208"/>
                  <a:gd name="T118" fmla="*/ 29 w 104"/>
                  <a:gd name="T119" fmla="*/ 0 h 208"/>
                  <a:gd name="T120" fmla="*/ 31 w 104"/>
                  <a:gd name="T121" fmla="*/ 4 h 208"/>
                  <a:gd name="T122" fmla="*/ 30 w 104"/>
                  <a:gd name="T123" fmla="*/ 7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4" h="208">
                    <a:moveTo>
                      <a:pt x="103" y="205"/>
                    </a:moveTo>
                    <a:lnTo>
                      <a:pt x="102" y="207"/>
                    </a:lnTo>
                    <a:lnTo>
                      <a:pt x="100" y="207"/>
                    </a:lnTo>
                    <a:lnTo>
                      <a:pt x="98" y="206"/>
                    </a:lnTo>
                    <a:lnTo>
                      <a:pt x="98" y="204"/>
                    </a:lnTo>
                    <a:lnTo>
                      <a:pt x="100" y="204"/>
                    </a:lnTo>
                    <a:lnTo>
                      <a:pt x="101" y="204"/>
                    </a:lnTo>
                    <a:lnTo>
                      <a:pt x="103" y="205"/>
                    </a:lnTo>
                    <a:close/>
                    <a:moveTo>
                      <a:pt x="90" y="184"/>
                    </a:moveTo>
                    <a:lnTo>
                      <a:pt x="89" y="188"/>
                    </a:lnTo>
                    <a:lnTo>
                      <a:pt x="86" y="187"/>
                    </a:lnTo>
                    <a:lnTo>
                      <a:pt x="83" y="184"/>
                    </a:lnTo>
                    <a:lnTo>
                      <a:pt x="82" y="182"/>
                    </a:lnTo>
                    <a:lnTo>
                      <a:pt x="83" y="178"/>
                    </a:lnTo>
                    <a:lnTo>
                      <a:pt x="85" y="177"/>
                    </a:lnTo>
                    <a:lnTo>
                      <a:pt x="86" y="178"/>
                    </a:lnTo>
                    <a:lnTo>
                      <a:pt x="87" y="181"/>
                    </a:lnTo>
                    <a:lnTo>
                      <a:pt x="90" y="184"/>
                    </a:lnTo>
                    <a:close/>
                    <a:moveTo>
                      <a:pt x="86" y="165"/>
                    </a:moveTo>
                    <a:lnTo>
                      <a:pt x="84" y="167"/>
                    </a:lnTo>
                    <a:lnTo>
                      <a:pt x="83" y="167"/>
                    </a:lnTo>
                    <a:lnTo>
                      <a:pt x="75" y="163"/>
                    </a:lnTo>
                    <a:lnTo>
                      <a:pt x="75" y="161"/>
                    </a:lnTo>
                    <a:lnTo>
                      <a:pt x="75" y="158"/>
                    </a:lnTo>
                    <a:lnTo>
                      <a:pt x="76" y="156"/>
                    </a:lnTo>
                    <a:lnTo>
                      <a:pt x="78" y="154"/>
                    </a:lnTo>
                    <a:lnTo>
                      <a:pt x="80" y="155"/>
                    </a:lnTo>
                    <a:lnTo>
                      <a:pt x="81" y="158"/>
                    </a:lnTo>
                    <a:lnTo>
                      <a:pt x="83" y="159"/>
                    </a:lnTo>
                    <a:lnTo>
                      <a:pt x="82" y="161"/>
                    </a:lnTo>
                    <a:lnTo>
                      <a:pt x="85" y="163"/>
                    </a:lnTo>
                    <a:lnTo>
                      <a:pt x="86" y="165"/>
                    </a:lnTo>
                    <a:close/>
                    <a:moveTo>
                      <a:pt x="58" y="120"/>
                    </a:moveTo>
                    <a:lnTo>
                      <a:pt x="61" y="125"/>
                    </a:lnTo>
                    <a:lnTo>
                      <a:pt x="63" y="125"/>
                    </a:lnTo>
                    <a:lnTo>
                      <a:pt x="61" y="129"/>
                    </a:lnTo>
                    <a:lnTo>
                      <a:pt x="57" y="129"/>
                    </a:lnTo>
                    <a:lnTo>
                      <a:pt x="53" y="128"/>
                    </a:lnTo>
                    <a:lnTo>
                      <a:pt x="54" y="127"/>
                    </a:lnTo>
                    <a:lnTo>
                      <a:pt x="53" y="126"/>
                    </a:lnTo>
                    <a:lnTo>
                      <a:pt x="52" y="126"/>
                    </a:lnTo>
                    <a:lnTo>
                      <a:pt x="50" y="126"/>
                    </a:lnTo>
                    <a:lnTo>
                      <a:pt x="50" y="126"/>
                    </a:lnTo>
                    <a:lnTo>
                      <a:pt x="51" y="124"/>
                    </a:lnTo>
                    <a:lnTo>
                      <a:pt x="53" y="121"/>
                    </a:lnTo>
                    <a:lnTo>
                      <a:pt x="54" y="121"/>
                    </a:lnTo>
                    <a:lnTo>
                      <a:pt x="55" y="121"/>
                    </a:lnTo>
                    <a:lnTo>
                      <a:pt x="55" y="121"/>
                    </a:lnTo>
                    <a:lnTo>
                      <a:pt x="58" y="120"/>
                    </a:lnTo>
                    <a:close/>
                    <a:moveTo>
                      <a:pt x="58" y="96"/>
                    </a:moveTo>
                    <a:lnTo>
                      <a:pt x="59" y="97"/>
                    </a:lnTo>
                    <a:lnTo>
                      <a:pt x="59" y="98"/>
                    </a:lnTo>
                    <a:lnTo>
                      <a:pt x="55" y="96"/>
                    </a:lnTo>
                    <a:lnTo>
                      <a:pt x="52" y="97"/>
                    </a:lnTo>
                    <a:lnTo>
                      <a:pt x="50" y="97"/>
                    </a:lnTo>
                    <a:lnTo>
                      <a:pt x="50" y="96"/>
                    </a:lnTo>
                    <a:lnTo>
                      <a:pt x="48" y="93"/>
                    </a:lnTo>
                    <a:lnTo>
                      <a:pt x="49" y="92"/>
                    </a:lnTo>
                    <a:lnTo>
                      <a:pt x="50" y="91"/>
                    </a:lnTo>
                    <a:lnTo>
                      <a:pt x="51" y="90"/>
                    </a:lnTo>
                    <a:lnTo>
                      <a:pt x="52" y="92"/>
                    </a:lnTo>
                    <a:lnTo>
                      <a:pt x="53" y="93"/>
                    </a:lnTo>
                    <a:lnTo>
                      <a:pt x="54" y="93"/>
                    </a:lnTo>
                    <a:lnTo>
                      <a:pt x="56" y="96"/>
                    </a:lnTo>
                    <a:lnTo>
                      <a:pt x="58" y="96"/>
                    </a:lnTo>
                    <a:close/>
                    <a:moveTo>
                      <a:pt x="54" y="82"/>
                    </a:moveTo>
                    <a:lnTo>
                      <a:pt x="50" y="83"/>
                    </a:lnTo>
                    <a:lnTo>
                      <a:pt x="46" y="82"/>
                    </a:lnTo>
                    <a:lnTo>
                      <a:pt x="44" y="80"/>
                    </a:lnTo>
                    <a:lnTo>
                      <a:pt x="43" y="79"/>
                    </a:lnTo>
                    <a:lnTo>
                      <a:pt x="44" y="78"/>
                    </a:lnTo>
                    <a:lnTo>
                      <a:pt x="47" y="78"/>
                    </a:lnTo>
                    <a:lnTo>
                      <a:pt x="50" y="74"/>
                    </a:lnTo>
                    <a:lnTo>
                      <a:pt x="51" y="76"/>
                    </a:lnTo>
                    <a:lnTo>
                      <a:pt x="52" y="79"/>
                    </a:lnTo>
                    <a:lnTo>
                      <a:pt x="53" y="80"/>
                    </a:lnTo>
                    <a:lnTo>
                      <a:pt x="54" y="81"/>
                    </a:lnTo>
                    <a:lnTo>
                      <a:pt x="54" y="82"/>
                    </a:lnTo>
                    <a:close/>
                    <a:moveTo>
                      <a:pt x="27" y="75"/>
                    </a:moveTo>
                    <a:lnTo>
                      <a:pt x="28" y="76"/>
                    </a:lnTo>
                    <a:lnTo>
                      <a:pt x="30" y="76"/>
                    </a:lnTo>
                    <a:lnTo>
                      <a:pt x="30" y="77"/>
                    </a:lnTo>
                    <a:lnTo>
                      <a:pt x="34" y="80"/>
                    </a:lnTo>
                    <a:lnTo>
                      <a:pt x="35" y="80"/>
                    </a:lnTo>
                    <a:lnTo>
                      <a:pt x="36" y="82"/>
                    </a:lnTo>
                    <a:lnTo>
                      <a:pt x="38" y="82"/>
                    </a:lnTo>
                    <a:lnTo>
                      <a:pt x="39" y="84"/>
                    </a:lnTo>
                    <a:lnTo>
                      <a:pt x="40" y="86"/>
                    </a:lnTo>
                    <a:lnTo>
                      <a:pt x="37" y="88"/>
                    </a:lnTo>
                    <a:lnTo>
                      <a:pt x="33" y="87"/>
                    </a:lnTo>
                    <a:lnTo>
                      <a:pt x="31" y="90"/>
                    </a:lnTo>
                    <a:lnTo>
                      <a:pt x="28" y="89"/>
                    </a:lnTo>
                    <a:lnTo>
                      <a:pt x="28" y="88"/>
                    </a:lnTo>
                    <a:lnTo>
                      <a:pt x="28" y="88"/>
                    </a:lnTo>
                    <a:lnTo>
                      <a:pt x="27" y="84"/>
                    </a:lnTo>
                    <a:lnTo>
                      <a:pt x="26" y="79"/>
                    </a:lnTo>
                    <a:lnTo>
                      <a:pt x="25" y="77"/>
                    </a:lnTo>
                    <a:lnTo>
                      <a:pt x="24" y="76"/>
                    </a:lnTo>
                    <a:lnTo>
                      <a:pt x="22" y="76"/>
                    </a:lnTo>
                    <a:lnTo>
                      <a:pt x="21" y="77"/>
                    </a:lnTo>
                    <a:lnTo>
                      <a:pt x="19" y="74"/>
                    </a:lnTo>
                    <a:lnTo>
                      <a:pt x="20" y="69"/>
                    </a:lnTo>
                    <a:lnTo>
                      <a:pt x="20" y="68"/>
                    </a:lnTo>
                    <a:lnTo>
                      <a:pt x="22" y="68"/>
                    </a:lnTo>
                    <a:lnTo>
                      <a:pt x="25" y="69"/>
                    </a:lnTo>
                    <a:lnTo>
                      <a:pt x="27" y="75"/>
                    </a:lnTo>
                    <a:close/>
                    <a:moveTo>
                      <a:pt x="21" y="63"/>
                    </a:moveTo>
                    <a:lnTo>
                      <a:pt x="20" y="64"/>
                    </a:lnTo>
                    <a:lnTo>
                      <a:pt x="17" y="62"/>
                    </a:lnTo>
                    <a:lnTo>
                      <a:pt x="18" y="60"/>
                    </a:lnTo>
                    <a:lnTo>
                      <a:pt x="22" y="61"/>
                    </a:lnTo>
                    <a:lnTo>
                      <a:pt x="21" y="63"/>
                    </a:lnTo>
                    <a:close/>
                    <a:moveTo>
                      <a:pt x="52" y="71"/>
                    </a:moveTo>
                    <a:lnTo>
                      <a:pt x="51" y="71"/>
                    </a:lnTo>
                    <a:lnTo>
                      <a:pt x="50" y="69"/>
                    </a:lnTo>
                    <a:lnTo>
                      <a:pt x="48" y="62"/>
                    </a:lnTo>
                    <a:lnTo>
                      <a:pt x="50" y="55"/>
                    </a:lnTo>
                    <a:lnTo>
                      <a:pt x="50" y="56"/>
                    </a:lnTo>
                    <a:lnTo>
                      <a:pt x="53" y="68"/>
                    </a:lnTo>
                    <a:lnTo>
                      <a:pt x="53" y="70"/>
                    </a:lnTo>
                    <a:lnTo>
                      <a:pt x="52" y="71"/>
                    </a:lnTo>
                    <a:close/>
                    <a:moveTo>
                      <a:pt x="42" y="54"/>
                    </a:moveTo>
                    <a:lnTo>
                      <a:pt x="40" y="55"/>
                    </a:lnTo>
                    <a:lnTo>
                      <a:pt x="36" y="55"/>
                    </a:lnTo>
                    <a:lnTo>
                      <a:pt x="35" y="55"/>
                    </a:lnTo>
                    <a:lnTo>
                      <a:pt x="40" y="50"/>
                    </a:lnTo>
                    <a:lnTo>
                      <a:pt x="45" y="49"/>
                    </a:lnTo>
                    <a:lnTo>
                      <a:pt x="42" y="54"/>
                    </a:lnTo>
                    <a:close/>
                    <a:moveTo>
                      <a:pt x="51" y="51"/>
                    </a:moveTo>
                    <a:lnTo>
                      <a:pt x="50" y="52"/>
                    </a:lnTo>
                    <a:lnTo>
                      <a:pt x="49" y="51"/>
                    </a:lnTo>
                    <a:lnTo>
                      <a:pt x="48" y="41"/>
                    </a:lnTo>
                    <a:lnTo>
                      <a:pt x="48" y="40"/>
                    </a:lnTo>
                    <a:lnTo>
                      <a:pt x="49" y="40"/>
                    </a:lnTo>
                    <a:lnTo>
                      <a:pt x="51" y="47"/>
                    </a:lnTo>
                    <a:lnTo>
                      <a:pt x="51" y="51"/>
                    </a:lnTo>
                    <a:close/>
                    <a:moveTo>
                      <a:pt x="7" y="35"/>
                    </a:moveTo>
                    <a:lnTo>
                      <a:pt x="9" y="46"/>
                    </a:lnTo>
                    <a:lnTo>
                      <a:pt x="11" y="45"/>
                    </a:lnTo>
                    <a:lnTo>
                      <a:pt x="12" y="45"/>
                    </a:lnTo>
                    <a:lnTo>
                      <a:pt x="14" y="43"/>
                    </a:lnTo>
                    <a:lnTo>
                      <a:pt x="14" y="38"/>
                    </a:lnTo>
                    <a:lnTo>
                      <a:pt x="16" y="38"/>
                    </a:lnTo>
                    <a:lnTo>
                      <a:pt x="17" y="38"/>
                    </a:lnTo>
                    <a:lnTo>
                      <a:pt x="16" y="39"/>
                    </a:lnTo>
                    <a:lnTo>
                      <a:pt x="17" y="43"/>
                    </a:lnTo>
                    <a:lnTo>
                      <a:pt x="18" y="44"/>
                    </a:lnTo>
                    <a:lnTo>
                      <a:pt x="19" y="44"/>
                    </a:lnTo>
                    <a:lnTo>
                      <a:pt x="20" y="52"/>
                    </a:lnTo>
                    <a:lnTo>
                      <a:pt x="20" y="54"/>
                    </a:lnTo>
                    <a:lnTo>
                      <a:pt x="20" y="55"/>
                    </a:lnTo>
                    <a:lnTo>
                      <a:pt x="17" y="59"/>
                    </a:lnTo>
                    <a:lnTo>
                      <a:pt x="12" y="59"/>
                    </a:lnTo>
                    <a:lnTo>
                      <a:pt x="9" y="60"/>
                    </a:lnTo>
                    <a:lnTo>
                      <a:pt x="7" y="60"/>
                    </a:lnTo>
                    <a:lnTo>
                      <a:pt x="7" y="59"/>
                    </a:lnTo>
                    <a:lnTo>
                      <a:pt x="5" y="57"/>
                    </a:lnTo>
                    <a:lnTo>
                      <a:pt x="3" y="53"/>
                    </a:lnTo>
                    <a:lnTo>
                      <a:pt x="4" y="47"/>
                    </a:lnTo>
                    <a:lnTo>
                      <a:pt x="0" y="36"/>
                    </a:lnTo>
                    <a:lnTo>
                      <a:pt x="0" y="33"/>
                    </a:lnTo>
                    <a:lnTo>
                      <a:pt x="1" y="29"/>
                    </a:lnTo>
                    <a:lnTo>
                      <a:pt x="3" y="29"/>
                    </a:lnTo>
                    <a:lnTo>
                      <a:pt x="5" y="32"/>
                    </a:lnTo>
                    <a:lnTo>
                      <a:pt x="7" y="35"/>
                    </a:lnTo>
                    <a:close/>
                    <a:moveTo>
                      <a:pt x="33" y="17"/>
                    </a:moveTo>
                    <a:lnTo>
                      <a:pt x="31" y="19"/>
                    </a:lnTo>
                    <a:lnTo>
                      <a:pt x="28" y="18"/>
                    </a:lnTo>
                    <a:lnTo>
                      <a:pt x="27" y="18"/>
                    </a:lnTo>
                    <a:lnTo>
                      <a:pt x="27" y="15"/>
                    </a:lnTo>
                    <a:lnTo>
                      <a:pt x="28" y="15"/>
                    </a:lnTo>
                    <a:lnTo>
                      <a:pt x="30" y="14"/>
                    </a:lnTo>
                    <a:lnTo>
                      <a:pt x="33" y="15"/>
                    </a:lnTo>
                    <a:lnTo>
                      <a:pt x="33" y="17"/>
                    </a:lnTo>
                    <a:close/>
                    <a:moveTo>
                      <a:pt x="30" y="7"/>
                    </a:moveTo>
                    <a:lnTo>
                      <a:pt x="29" y="7"/>
                    </a:lnTo>
                    <a:lnTo>
                      <a:pt x="28" y="7"/>
                    </a:lnTo>
                    <a:lnTo>
                      <a:pt x="27" y="3"/>
                    </a:lnTo>
                    <a:lnTo>
                      <a:pt x="27" y="2"/>
                    </a:lnTo>
                    <a:lnTo>
                      <a:pt x="29" y="0"/>
                    </a:lnTo>
                    <a:lnTo>
                      <a:pt x="31" y="2"/>
                    </a:lnTo>
                    <a:lnTo>
                      <a:pt x="31" y="4"/>
                    </a:lnTo>
                    <a:lnTo>
                      <a:pt x="31" y="4"/>
                    </a:lnTo>
                    <a:lnTo>
                      <a:pt x="31" y="5"/>
                    </a:lnTo>
                    <a:lnTo>
                      <a:pt x="30" y="5"/>
                    </a:lnTo>
                    <a:lnTo>
                      <a:pt x="30" y="7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42" name="Freeform 1000">
                <a:extLst>
                  <a:ext uri="{FF2B5EF4-FFF2-40B4-BE49-F238E27FC236}">
                    <a16:creationId xmlns:a16="http://schemas.microsoft.com/office/drawing/2014/main" id="{5B2FEADB-0E99-86AA-E5A1-077406BCC2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92590" y="10670097"/>
                <a:ext cx="5491" cy="5495"/>
              </a:xfrm>
              <a:custGeom>
                <a:avLst/>
                <a:gdLst>
                  <a:gd name="T0" fmla="*/ 5 w 6"/>
                  <a:gd name="T1" fmla="*/ 1 h 4"/>
                  <a:gd name="T2" fmla="*/ 4 w 6"/>
                  <a:gd name="T3" fmla="*/ 3 h 4"/>
                  <a:gd name="T4" fmla="*/ 2 w 6"/>
                  <a:gd name="T5" fmla="*/ 3 h 4"/>
                  <a:gd name="T6" fmla="*/ 0 w 6"/>
                  <a:gd name="T7" fmla="*/ 2 h 4"/>
                  <a:gd name="T8" fmla="*/ 0 w 6"/>
                  <a:gd name="T9" fmla="*/ 0 h 4"/>
                  <a:gd name="T10" fmla="*/ 2 w 6"/>
                  <a:gd name="T11" fmla="*/ 0 h 4"/>
                  <a:gd name="T12" fmla="*/ 3 w 6"/>
                  <a:gd name="T13" fmla="*/ 0 h 4"/>
                  <a:gd name="T14" fmla="*/ 5 w 6"/>
                  <a:gd name="T1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4">
                    <a:moveTo>
                      <a:pt x="5" y="1"/>
                    </a:moveTo>
                    <a:lnTo>
                      <a:pt x="4" y="3"/>
                    </a:lnTo>
                    <a:lnTo>
                      <a:pt x="2" y="3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5" y="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43" name="Freeform 1001">
                <a:extLst>
                  <a:ext uri="{FF2B5EF4-FFF2-40B4-BE49-F238E27FC236}">
                    <a16:creationId xmlns:a16="http://schemas.microsoft.com/office/drawing/2014/main" id="{4B288F33-09A0-1444-CAD5-3110370BF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70618" y="10637139"/>
                <a:ext cx="10986" cy="16481"/>
              </a:xfrm>
              <a:custGeom>
                <a:avLst/>
                <a:gdLst>
                  <a:gd name="T0" fmla="*/ 8 w 9"/>
                  <a:gd name="T1" fmla="*/ 7 h 12"/>
                  <a:gd name="T2" fmla="*/ 7 w 9"/>
                  <a:gd name="T3" fmla="*/ 11 h 12"/>
                  <a:gd name="T4" fmla="*/ 4 w 9"/>
                  <a:gd name="T5" fmla="*/ 10 h 12"/>
                  <a:gd name="T6" fmla="*/ 1 w 9"/>
                  <a:gd name="T7" fmla="*/ 7 h 12"/>
                  <a:gd name="T8" fmla="*/ 0 w 9"/>
                  <a:gd name="T9" fmla="*/ 5 h 12"/>
                  <a:gd name="T10" fmla="*/ 1 w 9"/>
                  <a:gd name="T11" fmla="*/ 1 h 12"/>
                  <a:gd name="T12" fmla="*/ 3 w 9"/>
                  <a:gd name="T13" fmla="*/ 0 h 12"/>
                  <a:gd name="T14" fmla="*/ 4 w 9"/>
                  <a:gd name="T15" fmla="*/ 1 h 12"/>
                  <a:gd name="T16" fmla="*/ 5 w 9"/>
                  <a:gd name="T17" fmla="*/ 4 h 12"/>
                  <a:gd name="T18" fmla="*/ 8 w 9"/>
                  <a:gd name="T19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12">
                    <a:moveTo>
                      <a:pt x="8" y="7"/>
                    </a:moveTo>
                    <a:lnTo>
                      <a:pt x="7" y="11"/>
                    </a:lnTo>
                    <a:lnTo>
                      <a:pt x="4" y="10"/>
                    </a:lnTo>
                    <a:lnTo>
                      <a:pt x="1" y="7"/>
                    </a:lnTo>
                    <a:lnTo>
                      <a:pt x="0" y="5"/>
                    </a:lnTo>
                    <a:lnTo>
                      <a:pt x="1" y="1"/>
                    </a:lnTo>
                    <a:lnTo>
                      <a:pt x="3" y="0"/>
                    </a:lnTo>
                    <a:lnTo>
                      <a:pt x="4" y="1"/>
                    </a:lnTo>
                    <a:lnTo>
                      <a:pt x="5" y="4"/>
                    </a:lnTo>
                    <a:lnTo>
                      <a:pt x="8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44" name="Freeform 1002">
                <a:extLst>
                  <a:ext uri="{FF2B5EF4-FFF2-40B4-BE49-F238E27FC236}">
                    <a16:creationId xmlns:a16="http://schemas.microsoft.com/office/drawing/2014/main" id="{26076D49-068B-62C3-85FC-5E87D3430F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65123" y="10604182"/>
                <a:ext cx="16481" cy="16481"/>
              </a:xfrm>
              <a:custGeom>
                <a:avLst/>
                <a:gdLst>
                  <a:gd name="T0" fmla="*/ 11 w 12"/>
                  <a:gd name="T1" fmla="*/ 11 h 14"/>
                  <a:gd name="T2" fmla="*/ 9 w 12"/>
                  <a:gd name="T3" fmla="*/ 13 h 14"/>
                  <a:gd name="T4" fmla="*/ 8 w 12"/>
                  <a:gd name="T5" fmla="*/ 13 h 14"/>
                  <a:gd name="T6" fmla="*/ 0 w 12"/>
                  <a:gd name="T7" fmla="*/ 9 h 14"/>
                  <a:gd name="T8" fmla="*/ 0 w 12"/>
                  <a:gd name="T9" fmla="*/ 7 h 14"/>
                  <a:gd name="T10" fmla="*/ 0 w 12"/>
                  <a:gd name="T11" fmla="*/ 4 h 14"/>
                  <a:gd name="T12" fmla="*/ 1 w 12"/>
                  <a:gd name="T13" fmla="*/ 2 h 14"/>
                  <a:gd name="T14" fmla="*/ 3 w 12"/>
                  <a:gd name="T15" fmla="*/ 0 h 14"/>
                  <a:gd name="T16" fmla="*/ 5 w 12"/>
                  <a:gd name="T17" fmla="*/ 1 h 14"/>
                  <a:gd name="T18" fmla="*/ 6 w 12"/>
                  <a:gd name="T19" fmla="*/ 4 h 14"/>
                  <a:gd name="T20" fmla="*/ 8 w 12"/>
                  <a:gd name="T21" fmla="*/ 5 h 14"/>
                  <a:gd name="T22" fmla="*/ 7 w 12"/>
                  <a:gd name="T23" fmla="*/ 7 h 14"/>
                  <a:gd name="T24" fmla="*/ 10 w 12"/>
                  <a:gd name="T25" fmla="*/ 9 h 14"/>
                  <a:gd name="T26" fmla="*/ 11 w 12"/>
                  <a:gd name="T27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" h="14">
                    <a:moveTo>
                      <a:pt x="11" y="11"/>
                    </a:moveTo>
                    <a:lnTo>
                      <a:pt x="9" y="13"/>
                    </a:lnTo>
                    <a:lnTo>
                      <a:pt x="8" y="13"/>
                    </a:lnTo>
                    <a:lnTo>
                      <a:pt x="0" y="9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5" y="1"/>
                    </a:lnTo>
                    <a:lnTo>
                      <a:pt x="6" y="4"/>
                    </a:lnTo>
                    <a:lnTo>
                      <a:pt x="8" y="5"/>
                    </a:lnTo>
                    <a:lnTo>
                      <a:pt x="7" y="7"/>
                    </a:lnTo>
                    <a:lnTo>
                      <a:pt x="10" y="9"/>
                    </a:lnTo>
                    <a:lnTo>
                      <a:pt x="11" y="1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45" name="Freeform 1003">
                <a:extLst>
                  <a:ext uri="{FF2B5EF4-FFF2-40B4-BE49-F238E27FC236}">
                    <a16:creationId xmlns:a16="http://schemas.microsoft.com/office/drawing/2014/main" id="{529AF43D-E56D-0A17-2C2B-513D9DEA4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32166" y="10565733"/>
                <a:ext cx="16481" cy="10986"/>
              </a:xfrm>
              <a:custGeom>
                <a:avLst/>
                <a:gdLst>
                  <a:gd name="T0" fmla="*/ 8 w 14"/>
                  <a:gd name="T1" fmla="*/ 0 h 10"/>
                  <a:gd name="T2" fmla="*/ 11 w 14"/>
                  <a:gd name="T3" fmla="*/ 5 h 10"/>
                  <a:gd name="T4" fmla="*/ 13 w 14"/>
                  <a:gd name="T5" fmla="*/ 5 h 10"/>
                  <a:gd name="T6" fmla="*/ 11 w 14"/>
                  <a:gd name="T7" fmla="*/ 9 h 10"/>
                  <a:gd name="T8" fmla="*/ 7 w 14"/>
                  <a:gd name="T9" fmla="*/ 9 h 10"/>
                  <a:gd name="T10" fmla="*/ 3 w 14"/>
                  <a:gd name="T11" fmla="*/ 8 h 10"/>
                  <a:gd name="T12" fmla="*/ 4 w 14"/>
                  <a:gd name="T13" fmla="*/ 7 h 10"/>
                  <a:gd name="T14" fmla="*/ 3 w 14"/>
                  <a:gd name="T15" fmla="*/ 6 h 10"/>
                  <a:gd name="T16" fmla="*/ 2 w 14"/>
                  <a:gd name="T17" fmla="*/ 6 h 10"/>
                  <a:gd name="T18" fmla="*/ 0 w 14"/>
                  <a:gd name="T19" fmla="*/ 6 h 10"/>
                  <a:gd name="T20" fmla="*/ 0 w 14"/>
                  <a:gd name="T21" fmla="*/ 6 h 10"/>
                  <a:gd name="T22" fmla="*/ 1 w 14"/>
                  <a:gd name="T23" fmla="*/ 4 h 10"/>
                  <a:gd name="T24" fmla="*/ 3 w 14"/>
                  <a:gd name="T25" fmla="*/ 1 h 10"/>
                  <a:gd name="T26" fmla="*/ 4 w 14"/>
                  <a:gd name="T27" fmla="*/ 1 h 10"/>
                  <a:gd name="T28" fmla="*/ 5 w 14"/>
                  <a:gd name="T29" fmla="*/ 1 h 10"/>
                  <a:gd name="T30" fmla="*/ 5 w 14"/>
                  <a:gd name="T31" fmla="*/ 1 h 10"/>
                  <a:gd name="T32" fmla="*/ 8 w 14"/>
                  <a:gd name="T3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" h="10">
                    <a:moveTo>
                      <a:pt x="8" y="0"/>
                    </a:moveTo>
                    <a:lnTo>
                      <a:pt x="11" y="5"/>
                    </a:lnTo>
                    <a:lnTo>
                      <a:pt x="13" y="5"/>
                    </a:lnTo>
                    <a:lnTo>
                      <a:pt x="11" y="9"/>
                    </a:lnTo>
                    <a:lnTo>
                      <a:pt x="7" y="9"/>
                    </a:lnTo>
                    <a:lnTo>
                      <a:pt x="3" y="8"/>
                    </a:lnTo>
                    <a:lnTo>
                      <a:pt x="4" y="7"/>
                    </a:lnTo>
                    <a:lnTo>
                      <a:pt x="3" y="6"/>
                    </a:lnTo>
                    <a:lnTo>
                      <a:pt x="2" y="6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3" y="1"/>
                    </a:lnTo>
                    <a:lnTo>
                      <a:pt x="4" y="1"/>
                    </a:lnTo>
                    <a:lnTo>
                      <a:pt x="5" y="1"/>
                    </a:lnTo>
                    <a:lnTo>
                      <a:pt x="5" y="1"/>
                    </a:lnTo>
                    <a:lnTo>
                      <a:pt x="8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46" name="Freeform 1004">
                <a:extLst>
                  <a:ext uri="{FF2B5EF4-FFF2-40B4-BE49-F238E27FC236}">
                    <a16:creationId xmlns:a16="http://schemas.microsoft.com/office/drawing/2014/main" id="{3E55D692-7075-D183-F1B2-45E77795C2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32166" y="10527281"/>
                <a:ext cx="16481" cy="10986"/>
              </a:xfrm>
              <a:custGeom>
                <a:avLst/>
                <a:gdLst>
                  <a:gd name="T0" fmla="*/ 10 w 12"/>
                  <a:gd name="T1" fmla="*/ 6 h 9"/>
                  <a:gd name="T2" fmla="*/ 11 w 12"/>
                  <a:gd name="T3" fmla="*/ 7 h 9"/>
                  <a:gd name="T4" fmla="*/ 11 w 12"/>
                  <a:gd name="T5" fmla="*/ 8 h 9"/>
                  <a:gd name="T6" fmla="*/ 7 w 12"/>
                  <a:gd name="T7" fmla="*/ 6 h 9"/>
                  <a:gd name="T8" fmla="*/ 4 w 12"/>
                  <a:gd name="T9" fmla="*/ 7 h 9"/>
                  <a:gd name="T10" fmla="*/ 2 w 12"/>
                  <a:gd name="T11" fmla="*/ 7 h 9"/>
                  <a:gd name="T12" fmla="*/ 2 w 12"/>
                  <a:gd name="T13" fmla="*/ 6 h 9"/>
                  <a:gd name="T14" fmla="*/ 0 w 12"/>
                  <a:gd name="T15" fmla="*/ 3 h 9"/>
                  <a:gd name="T16" fmla="*/ 1 w 12"/>
                  <a:gd name="T17" fmla="*/ 2 h 9"/>
                  <a:gd name="T18" fmla="*/ 2 w 12"/>
                  <a:gd name="T19" fmla="*/ 1 h 9"/>
                  <a:gd name="T20" fmla="*/ 3 w 12"/>
                  <a:gd name="T21" fmla="*/ 0 h 9"/>
                  <a:gd name="T22" fmla="*/ 4 w 12"/>
                  <a:gd name="T23" fmla="*/ 2 h 9"/>
                  <a:gd name="T24" fmla="*/ 5 w 12"/>
                  <a:gd name="T25" fmla="*/ 3 h 9"/>
                  <a:gd name="T26" fmla="*/ 6 w 12"/>
                  <a:gd name="T27" fmla="*/ 3 h 9"/>
                  <a:gd name="T28" fmla="*/ 8 w 12"/>
                  <a:gd name="T29" fmla="*/ 6 h 9"/>
                  <a:gd name="T30" fmla="*/ 10 w 12"/>
                  <a:gd name="T31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" h="9">
                    <a:moveTo>
                      <a:pt x="10" y="6"/>
                    </a:moveTo>
                    <a:lnTo>
                      <a:pt x="11" y="7"/>
                    </a:lnTo>
                    <a:lnTo>
                      <a:pt x="11" y="8"/>
                    </a:lnTo>
                    <a:lnTo>
                      <a:pt x="7" y="6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4" y="2"/>
                    </a:lnTo>
                    <a:lnTo>
                      <a:pt x="5" y="3"/>
                    </a:lnTo>
                    <a:lnTo>
                      <a:pt x="6" y="3"/>
                    </a:lnTo>
                    <a:lnTo>
                      <a:pt x="8" y="6"/>
                    </a:lnTo>
                    <a:lnTo>
                      <a:pt x="10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47" name="Freeform 1005">
                <a:extLst>
                  <a:ext uri="{FF2B5EF4-FFF2-40B4-BE49-F238E27FC236}">
                    <a16:creationId xmlns:a16="http://schemas.microsoft.com/office/drawing/2014/main" id="{440288FA-83F7-B4E7-CE5B-474A2D26EB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21180" y="10505309"/>
                <a:ext cx="16481" cy="10986"/>
              </a:xfrm>
              <a:custGeom>
                <a:avLst/>
                <a:gdLst>
                  <a:gd name="T0" fmla="*/ 11 w 12"/>
                  <a:gd name="T1" fmla="*/ 8 h 10"/>
                  <a:gd name="T2" fmla="*/ 7 w 12"/>
                  <a:gd name="T3" fmla="*/ 9 h 10"/>
                  <a:gd name="T4" fmla="*/ 3 w 12"/>
                  <a:gd name="T5" fmla="*/ 8 h 10"/>
                  <a:gd name="T6" fmla="*/ 1 w 12"/>
                  <a:gd name="T7" fmla="*/ 6 h 10"/>
                  <a:gd name="T8" fmla="*/ 0 w 12"/>
                  <a:gd name="T9" fmla="*/ 5 h 10"/>
                  <a:gd name="T10" fmla="*/ 1 w 12"/>
                  <a:gd name="T11" fmla="*/ 4 h 10"/>
                  <a:gd name="T12" fmla="*/ 4 w 12"/>
                  <a:gd name="T13" fmla="*/ 4 h 10"/>
                  <a:gd name="T14" fmla="*/ 7 w 12"/>
                  <a:gd name="T15" fmla="*/ 0 h 10"/>
                  <a:gd name="T16" fmla="*/ 8 w 12"/>
                  <a:gd name="T17" fmla="*/ 2 h 10"/>
                  <a:gd name="T18" fmla="*/ 9 w 12"/>
                  <a:gd name="T19" fmla="*/ 5 h 10"/>
                  <a:gd name="T20" fmla="*/ 10 w 12"/>
                  <a:gd name="T21" fmla="*/ 6 h 10"/>
                  <a:gd name="T22" fmla="*/ 11 w 12"/>
                  <a:gd name="T23" fmla="*/ 7 h 10"/>
                  <a:gd name="T24" fmla="*/ 11 w 12"/>
                  <a:gd name="T25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0">
                    <a:moveTo>
                      <a:pt x="11" y="8"/>
                    </a:moveTo>
                    <a:lnTo>
                      <a:pt x="7" y="9"/>
                    </a:lnTo>
                    <a:lnTo>
                      <a:pt x="3" y="8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4" y="4"/>
                    </a:lnTo>
                    <a:lnTo>
                      <a:pt x="7" y="0"/>
                    </a:lnTo>
                    <a:lnTo>
                      <a:pt x="8" y="2"/>
                    </a:lnTo>
                    <a:lnTo>
                      <a:pt x="9" y="5"/>
                    </a:lnTo>
                    <a:lnTo>
                      <a:pt x="10" y="6"/>
                    </a:lnTo>
                    <a:lnTo>
                      <a:pt x="11" y="7"/>
                    </a:lnTo>
                    <a:lnTo>
                      <a:pt x="11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48" name="Freeform 1006">
                <a:extLst>
                  <a:ext uri="{FF2B5EF4-FFF2-40B4-BE49-F238E27FC236}">
                    <a16:creationId xmlns:a16="http://schemas.microsoft.com/office/drawing/2014/main" id="{FBA096EA-744E-D651-BF39-69600683D9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93717" y="10499818"/>
                <a:ext cx="27463" cy="27463"/>
              </a:xfrm>
              <a:custGeom>
                <a:avLst/>
                <a:gdLst>
                  <a:gd name="T0" fmla="*/ 8 w 22"/>
                  <a:gd name="T1" fmla="*/ 7 h 23"/>
                  <a:gd name="T2" fmla="*/ 9 w 22"/>
                  <a:gd name="T3" fmla="*/ 8 h 23"/>
                  <a:gd name="T4" fmla="*/ 11 w 22"/>
                  <a:gd name="T5" fmla="*/ 8 h 23"/>
                  <a:gd name="T6" fmla="*/ 11 w 22"/>
                  <a:gd name="T7" fmla="*/ 9 h 23"/>
                  <a:gd name="T8" fmla="*/ 15 w 22"/>
                  <a:gd name="T9" fmla="*/ 12 h 23"/>
                  <a:gd name="T10" fmla="*/ 16 w 22"/>
                  <a:gd name="T11" fmla="*/ 12 h 23"/>
                  <a:gd name="T12" fmla="*/ 17 w 22"/>
                  <a:gd name="T13" fmla="*/ 14 h 23"/>
                  <a:gd name="T14" fmla="*/ 19 w 22"/>
                  <a:gd name="T15" fmla="*/ 14 h 23"/>
                  <a:gd name="T16" fmla="*/ 20 w 22"/>
                  <a:gd name="T17" fmla="*/ 16 h 23"/>
                  <a:gd name="T18" fmla="*/ 21 w 22"/>
                  <a:gd name="T19" fmla="*/ 18 h 23"/>
                  <a:gd name="T20" fmla="*/ 18 w 22"/>
                  <a:gd name="T21" fmla="*/ 20 h 23"/>
                  <a:gd name="T22" fmla="*/ 14 w 22"/>
                  <a:gd name="T23" fmla="*/ 19 h 23"/>
                  <a:gd name="T24" fmla="*/ 12 w 22"/>
                  <a:gd name="T25" fmla="*/ 22 h 23"/>
                  <a:gd name="T26" fmla="*/ 9 w 22"/>
                  <a:gd name="T27" fmla="*/ 21 h 23"/>
                  <a:gd name="T28" fmla="*/ 9 w 22"/>
                  <a:gd name="T29" fmla="*/ 20 h 23"/>
                  <a:gd name="T30" fmla="*/ 9 w 22"/>
                  <a:gd name="T31" fmla="*/ 20 h 23"/>
                  <a:gd name="T32" fmla="*/ 8 w 22"/>
                  <a:gd name="T33" fmla="*/ 16 h 23"/>
                  <a:gd name="T34" fmla="*/ 7 w 22"/>
                  <a:gd name="T35" fmla="*/ 11 h 23"/>
                  <a:gd name="T36" fmla="*/ 6 w 22"/>
                  <a:gd name="T37" fmla="*/ 9 h 23"/>
                  <a:gd name="T38" fmla="*/ 5 w 22"/>
                  <a:gd name="T39" fmla="*/ 8 h 23"/>
                  <a:gd name="T40" fmla="*/ 3 w 22"/>
                  <a:gd name="T41" fmla="*/ 8 h 23"/>
                  <a:gd name="T42" fmla="*/ 2 w 22"/>
                  <a:gd name="T43" fmla="*/ 9 h 23"/>
                  <a:gd name="T44" fmla="*/ 0 w 22"/>
                  <a:gd name="T45" fmla="*/ 6 h 23"/>
                  <a:gd name="T46" fmla="*/ 1 w 22"/>
                  <a:gd name="T47" fmla="*/ 1 h 23"/>
                  <a:gd name="T48" fmla="*/ 1 w 22"/>
                  <a:gd name="T49" fmla="*/ 0 h 23"/>
                  <a:gd name="T50" fmla="*/ 3 w 22"/>
                  <a:gd name="T51" fmla="*/ 0 h 23"/>
                  <a:gd name="T52" fmla="*/ 6 w 22"/>
                  <a:gd name="T53" fmla="*/ 1 h 23"/>
                  <a:gd name="T54" fmla="*/ 8 w 22"/>
                  <a:gd name="T55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2" h="23">
                    <a:moveTo>
                      <a:pt x="8" y="7"/>
                    </a:moveTo>
                    <a:lnTo>
                      <a:pt x="9" y="8"/>
                    </a:lnTo>
                    <a:lnTo>
                      <a:pt x="11" y="8"/>
                    </a:lnTo>
                    <a:lnTo>
                      <a:pt x="11" y="9"/>
                    </a:lnTo>
                    <a:lnTo>
                      <a:pt x="15" y="12"/>
                    </a:lnTo>
                    <a:lnTo>
                      <a:pt x="16" y="12"/>
                    </a:lnTo>
                    <a:lnTo>
                      <a:pt x="17" y="14"/>
                    </a:lnTo>
                    <a:lnTo>
                      <a:pt x="19" y="14"/>
                    </a:lnTo>
                    <a:lnTo>
                      <a:pt x="20" y="16"/>
                    </a:lnTo>
                    <a:lnTo>
                      <a:pt x="21" y="18"/>
                    </a:lnTo>
                    <a:lnTo>
                      <a:pt x="18" y="20"/>
                    </a:lnTo>
                    <a:lnTo>
                      <a:pt x="14" y="19"/>
                    </a:lnTo>
                    <a:lnTo>
                      <a:pt x="12" y="22"/>
                    </a:lnTo>
                    <a:lnTo>
                      <a:pt x="9" y="21"/>
                    </a:lnTo>
                    <a:lnTo>
                      <a:pt x="9" y="20"/>
                    </a:lnTo>
                    <a:lnTo>
                      <a:pt x="9" y="20"/>
                    </a:lnTo>
                    <a:lnTo>
                      <a:pt x="8" y="16"/>
                    </a:lnTo>
                    <a:lnTo>
                      <a:pt x="7" y="11"/>
                    </a:lnTo>
                    <a:lnTo>
                      <a:pt x="6" y="9"/>
                    </a:lnTo>
                    <a:lnTo>
                      <a:pt x="5" y="8"/>
                    </a:lnTo>
                    <a:lnTo>
                      <a:pt x="3" y="8"/>
                    </a:lnTo>
                    <a:lnTo>
                      <a:pt x="2" y="9"/>
                    </a:lnTo>
                    <a:lnTo>
                      <a:pt x="0" y="6"/>
                    </a:lnTo>
                    <a:lnTo>
                      <a:pt x="1" y="1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8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49" name="Freeform 1007">
                <a:extLst>
                  <a:ext uri="{FF2B5EF4-FFF2-40B4-BE49-F238E27FC236}">
                    <a16:creationId xmlns:a16="http://schemas.microsoft.com/office/drawing/2014/main" id="{E99F415D-B9BF-62A4-C899-B02C4DDFE6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93717" y="10488832"/>
                <a:ext cx="5491" cy="5491"/>
              </a:xfrm>
              <a:custGeom>
                <a:avLst/>
                <a:gdLst>
                  <a:gd name="T0" fmla="*/ 4 w 6"/>
                  <a:gd name="T1" fmla="*/ 3 h 5"/>
                  <a:gd name="T2" fmla="*/ 3 w 6"/>
                  <a:gd name="T3" fmla="*/ 4 h 5"/>
                  <a:gd name="T4" fmla="*/ 0 w 6"/>
                  <a:gd name="T5" fmla="*/ 2 h 5"/>
                  <a:gd name="T6" fmla="*/ 1 w 6"/>
                  <a:gd name="T7" fmla="*/ 0 h 5"/>
                  <a:gd name="T8" fmla="*/ 5 w 6"/>
                  <a:gd name="T9" fmla="*/ 1 h 5"/>
                  <a:gd name="T10" fmla="*/ 4 w 6"/>
                  <a:gd name="T1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5">
                    <a:moveTo>
                      <a:pt x="4" y="3"/>
                    </a:moveTo>
                    <a:lnTo>
                      <a:pt x="3" y="4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5" y="1"/>
                    </a:lnTo>
                    <a:lnTo>
                      <a:pt x="4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50" name="Freeform 1008">
                <a:extLst>
                  <a:ext uri="{FF2B5EF4-FFF2-40B4-BE49-F238E27FC236}">
                    <a16:creationId xmlns:a16="http://schemas.microsoft.com/office/drawing/2014/main" id="{D1A1B1FA-9F6F-60DE-E273-8065005A19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32166" y="10483337"/>
                <a:ext cx="5495" cy="21972"/>
              </a:xfrm>
              <a:custGeom>
                <a:avLst/>
                <a:gdLst>
                  <a:gd name="T0" fmla="*/ 4 w 6"/>
                  <a:gd name="T1" fmla="*/ 16 h 17"/>
                  <a:gd name="T2" fmla="*/ 3 w 6"/>
                  <a:gd name="T3" fmla="*/ 16 h 17"/>
                  <a:gd name="T4" fmla="*/ 2 w 6"/>
                  <a:gd name="T5" fmla="*/ 14 h 17"/>
                  <a:gd name="T6" fmla="*/ 0 w 6"/>
                  <a:gd name="T7" fmla="*/ 7 h 17"/>
                  <a:gd name="T8" fmla="*/ 2 w 6"/>
                  <a:gd name="T9" fmla="*/ 0 h 17"/>
                  <a:gd name="T10" fmla="*/ 2 w 6"/>
                  <a:gd name="T11" fmla="*/ 1 h 17"/>
                  <a:gd name="T12" fmla="*/ 5 w 6"/>
                  <a:gd name="T13" fmla="*/ 13 h 17"/>
                  <a:gd name="T14" fmla="*/ 5 w 6"/>
                  <a:gd name="T15" fmla="*/ 15 h 17"/>
                  <a:gd name="T16" fmla="*/ 4 w 6"/>
                  <a:gd name="T17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17">
                    <a:moveTo>
                      <a:pt x="4" y="16"/>
                    </a:moveTo>
                    <a:lnTo>
                      <a:pt x="3" y="16"/>
                    </a:lnTo>
                    <a:lnTo>
                      <a:pt x="2" y="14"/>
                    </a:lnTo>
                    <a:lnTo>
                      <a:pt x="0" y="7"/>
                    </a:lnTo>
                    <a:lnTo>
                      <a:pt x="2" y="0"/>
                    </a:lnTo>
                    <a:lnTo>
                      <a:pt x="2" y="1"/>
                    </a:lnTo>
                    <a:lnTo>
                      <a:pt x="5" y="13"/>
                    </a:lnTo>
                    <a:lnTo>
                      <a:pt x="5" y="15"/>
                    </a:lnTo>
                    <a:lnTo>
                      <a:pt x="4" y="1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51" name="Freeform 1009">
                <a:extLst>
                  <a:ext uri="{FF2B5EF4-FFF2-40B4-BE49-F238E27FC236}">
                    <a16:creationId xmlns:a16="http://schemas.microsoft.com/office/drawing/2014/main" id="{8AA37913-681E-2440-E6F2-887A701393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15689" y="10472351"/>
                <a:ext cx="10986" cy="10986"/>
              </a:xfrm>
              <a:custGeom>
                <a:avLst/>
                <a:gdLst>
                  <a:gd name="T0" fmla="*/ 7 w 11"/>
                  <a:gd name="T1" fmla="*/ 5 h 7"/>
                  <a:gd name="T2" fmla="*/ 5 w 11"/>
                  <a:gd name="T3" fmla="*/ 6 h 7"/>
                  <a:gd name="T4" fmla="*/ 1 w 11"/>
                  <a:gd name="T5" fmla="*/ 6 h 7"/>
                  <a:gd name="T6" fmla="*/ 0 w 11"/>
                  <a:gd name="T7" fmla="*/ 6 h 7"/>
                  <a:gd name="T8" fmla="*/ 5 w 11"/>
                  <a:gd name="T9" fmla="*/ 1 h 7"/>
                  <a:gd name="T10" fmla="*/ 10 w 11"/>
                  <a:gd name="T11" fmla="*/ 0 h 7"/>
                  <a:gd name="T12" fmla="*/ 7 w 11"/>
                  <a:gd name="T13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7">
                    <a:moveTo>
                      <a:pt x="7" y="5"/>
                    </a:moveTo>
                    <a:lnTo>
                      <a:pt x="5" y="6"/>
                    </a:lnTo>
                    <a:lnTo>
                      <a:pt x="1" y="6"/>
                    </a:lnTo>
                    <a:lnTo>
                      <a:pt x="0" y="6"/>
                    </a:lnTo>
                    <a:lnTo>
                      <a:pt x="5" y="1"/>
                    </a:lnTo>
                    <a:lnTo>
                      <a:pt x="10" y="0"/>
                    </a:lnTo>
                    <a:lnTo>
                      <a:pt x="7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52" name="Freeform 1010">
                <a:extLst>
                  <a:ext uri="{FF2B5EF4-FFF2-40B4-BE49-F238E27FC236}">
                    <a16:creationId xmlns:a16="http://schemas.microsoft.com/office/drawing/2014/main" id="{AD5E0DC9-E410-812B-9731-9A3C22C14D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32166" y="10461365"/>
                <a:ext cx="5495" cy="16481"/>
              </a:xfrm>
              <a:custGeom>
                <a:avLst/>
                <a:gdLst>
                  <a:gd name="T0" fmla="*/ 3 w 4"/>
                  <a:gd name="T1" fmla="*/ 11 h 13"/>
                  <a:gd name="T2" fmla="*/ 2 w 4"/>
                  <a:gd name="T3" fmla="*/ 12 h 13"/>
                  <a:gd name="T4" fmla="*/ 1 w 4"/>
                  <a:gd name="T5" fmla="*/ 11 h 13"/>
                  <a:gd name="T6" fmla="*/ 0 w 4"/>
                  <a:gd name="T7" fmla="*/ 1 h 13"/>
                  <a:gd name="T8" fmla="*/ 0 w 4"/>
                  <a:gd name="T9" fmla="*/ 0 h 13"/>
                  <a:gd name="T10" fmla="*/ 1 w 4"/>
                  <a:gd name="T11" fmla="*/ 0 h 13"/>
                  <a:gd name="T12" fmla="*/ 3 w 4"/>
                  <a:gd name="T13" fmla="*/ 7 h 13"/>
                  <a:gd name="T14" fmla="*/ 3 w 4"/>
                  <a:gd name="T15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13">
                    <a:moveTo>
                      <a:pt x="3" y="11"/>
                    </a:moveTo>
                    <a:lnTo>
                      <a:pt x="2" y="12"/>
                    </a:lnTo>
                    <a:lnTo>
                      <a:pt x="1" y="1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3" y="7"/>
                    </a:lnTo>
                    <a:lnTo>
                      <a:pt x="3" y="11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53" name="Freeform 1011">
                <a:extLst>
                  <a:ext uri="{FF2B5EF4-FFF2-40B4-BE49-F238E27FC236}">
                    <a16:creationId xmlns:a16="http://schemas.microsoft.com/office/drawing/2014/main" id="{A2EE3DD1-09A5-D0E0-1032-FF407BF723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971745" y="10450380"/>
                <a:ext cx="27463" cy="38452"/>
              </a:xfrm>
              <a:custGeom>
                <a:avLst/>
                <a:gdLst>
                  <a:gd name="T0" fmla="*/ 7 w 21"/>
                  <a:gd name="T1" fmla="*/ 6 h 32"/>
                  <a:gd name="T2" fmla="*/ 9 w 21"/>
                  <a:gd name="T3" fmla="*/ 17 h 32"/>
                  <a:gd name="T4" fmla="*/ 11 w 21"/>
                  <a:gd name="T5" fmla="*/ 16 h 32"/>
                  <a:gd name="T6" fmla="*/ 12 w 21"/>
                  <a:gd name="T7" fmla="*/ 16 h 32"/>
                  <a:gd name="T8" fmla="*/ 14 w 21"/>
                  <a:gd name="T9" fmla="*/ 14 h 32"/>
                  <a:gd name="T10" fmla="*/ 14 w 21"/>
                  <a:gd name="T11" fmla="*/ 9 h 32"/>
                  <a:gd name="T12" fmla="*/ 16 w 21"/>
                  <a:gd name="T13" fmla="*/ 9 h 32"/>
                  <a:gd name="T14" fmla="*/ 17 w 21"/>
                  <a:gd name="T15" fmla="*/ 9 h 32"/>
                  <a:gd name="T16" fmla="*/ 16 w 21"/>
                  <a:gd name="T17" fmla="*/ 10 h 32"/>
                  <a:gd name="T18" fmla="*/ 17 w 21"/>
                  <a:gd name="T19" fmla="*/ 14 h 32"/>
                  <a:gd name="T20" fmla="*/ 18 w 21"/>
                  <a:gd name="T21" fmla="*/ 15 h 32"/>
                  <a:gd name="T22" fmla="*/ 19 w 21"/>
                  <a:gd name="T23" fmla="*/ 15 h 32"/>
                  <a:gd name="T24" fmla="*/ 20 w 21"/>
                  <a:gd name="T25" fmla="*/ 23 h 32"/>
                  <a:gd name="T26" fmla="*/ 20 w 21"/>
                  <a:gd name="T27" fmla="*/ 25 h 32"/>
                  <a:gd name="T28" fmla="*/ 20 w 21"/>
                  <a:gd name="T29" fmla="*/ 26 h 32"/>
                  <a:gd name="T30" fmla="*/ 17 w 21"/>
                  <a:gd name="T31" fmla="*/ 30 h 32"/>
                  <a:gd name="T32" fmla="*/ 12 w 21"/>
                  <a:gd name="T33" fmla="*/ 30 h 32"/>
                  <a:gd name="T34" fmla="*/ 9 w 21"/>
                  <a:gd name="T35" fmla="*/ 31 h 32"/>
                  <a:gd name="T36" fmla="*/ 7 w 21"/>
                  <a:gd name="T37" fmla="*/ 31 h 32"/>
                  <a:gd name="T38" fmla="*/ 7 w 21"/>
                  <a:gd name="T39" fmla="*/ 30 h 32"/>
                  <a:gd name="T40" fmla="*/ 5 w 21"/>
                  <a:gd name="T41" fmla="*/ 28 h 32"/>
                  <a:gd name="T42" fmla="*/ 3 w 21"/>
                  <a:gd name="T43" fmla="*/ 24 h 32"/>
                  <a:gd name="T44" fmla="*/ 4 w 21"/>
                  <a:gd name="T45" fmla="*/ 18 h 32"/>
                  <a:gd name="T46" fmla="*/ 0 w 21"/>
                  <a:gd name="T47" fmla="*/ 7 h 32"/>
                  <a:gd name="T48" fmla="*/ 0 w 21"/>
                  <a:gd name="T49" fmla="*/ 4 h 32"/>
                  <a:gd name="T50" fmla="*/ 1 w 21"/>
                  <a:gd name="T51" fmla="*/ 0 h 32"/>
                  <a:gd name="T52" fmla="*/ 3 w 21"/>
                  <a:gd name="T53" fmla="*/ 0 h 32"/>
                  <a:gd name="T54" fmla="*/ 5 w 21"/>
                  <a:gd name="T55" fmla="*/ 3 h 32"/>
                  <a:gd name="T56" fmla="*/ 7 w 21"/>
                  <a:gd name="T5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1" h="32">
                    <a:moveTo>
                      <a:pt x="7" y="6"/>
                    </a:moveTo>
                    <a:lnTo>
                      <a:pt x="9" y="17"/>
                    </a:lnTo>
                    <a:lnTo>
                      <a:pt x="11" y="16"/>
                    </a:lnTo>
                    <a:lnTo>
                      <a:pt x="12" y="16"/>
                    </a:lnTo>
                    <a:lnTo>
                      <a:pt x="14" y="14"/>
                    </a:lnTo>
                    <a:lnTo>
                      <a:pt x="14" y="9"/>
                    </a:lnTo>
                    <a:lnTo>
                      <a:pt x="16" y="9"/>
                    </a:lnTo>
                    <a:lnTo>
                      <a:pt x="17" y="9"/>
                    </a:lnTo>
                    <a:lnTo>
                      <a:pt x="16" y="10"/>
                    </a:lnTo>
                    <a:lnTo>
                      <a:pt x="17" y="14"/>
                    </a:lnTo>
                    <a:lnTo>
                      <a:pt x="18" y="15"/>
                    </a:lnTo>
                    <a:lnTo>
                      <a:pt x="19" y="15"/>
                    </a:lnTo>
                    <a:lnTo>
                      <a:pt x="20" y="23"/>
                    </a:lnTo>
                    <a:lnTo>
                      <a:pt x="20" y="25"/>
                    </a:lnTo>
                    <a:lnTo>
                      <a:pt x="20" y="26"/>
                    </a:lnTo>
                    <a:lnTo>
                      <a:pt x="17" y="30"/>
                    </a:lnTo>
                    <a:lnTo>
                      <a:pt x="12" y="30"/>
                    </a:lnTo>
                    <a:lnTo>
                      <a:pt x="9" y="31"/>
                    </a:lnTo>
                    <a:lnTo>
                      <a:pt x="7" y="31"/>
                    </a:lnTo>
                    <a:lnTo>
                      <a:pt x="7" y="30"/>
                    </a:lnTo>
                    <a:lnTo>
                      <a:pt x="5" y="28"/>
                    </a:lnTo>
                    <a:lnTo>
                      <a:pt x="3" y="24"/>
                    </a:lnTo>
                    <a:lnTo>
                      <a:pt x="4" y="18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5" y="3"/>
                    </a:lnTo>
                    <a:lnTo>
                      <a:pt x="7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54" name="Freeform 1012">
                <a:extLst>
                  <a:ext uri="{FF2B5EF4-FFF2-40B4-BE49-F238E27FC236}">
                    <a16:creationId xmlns:a16="http://schemas.microsoft.com/office/drawing/2014/main" id="{6ECE211B-2A92-093D-D5E1-1202E9D929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04703" y="10433902"/>
                <a:ext cx="10986" cy="5491"/>
              </a:xfrm>
              <a:custGeom>
                <a:avLst/>
                <a:gdLst>
                  <a:gd name="T0" fmla="*/ 6 w 7"/>
                  <a:gd name="T1" fmla="*/ 3 h 6"/>
                  <a:gd name="T2" fmla="*/ 4 w 7"/>
                  <a:gd name="T3" fmla="*/ 5 h 6"/>
                  <a:gd name="T4" fmla="*/ 1 w 7"/>
                  <a:gd name="T5" fmla="*/ 4 h 6"/>
                  <a:gd name="T6" fmla="*/ 0 w 7"/>
                  <a:gd name="T7" fmla="*/ 4 h 6"/>
                  <a:gd name="T8" fmla="*/ 0 w 7"/>
                  <a:gd name="T9" fmla="*/ 1 h 6"/>
                  <a:gd name="T10" fmla="*/ 1 w 7"/>
                  <a:gd name="T11" fmla="*/ 1 h 6"/>
                  <a:gd name="T12" fmla="*/ 3 w 7"/>
                  <a:gd name="T13" fmla="*/ 0 h 6"/>
                  <a:gd name="T14" fmla="*/ 6 w 7"/>
                  <a:gd name="T15" fmla="*/ 1 h 6"/>
                  <a:gd name="T16" fmla="*/ 6 w 7"/>
                  <a:gd name="T17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6">
                    <a:moveTo>
                      <a:pt x="6" y="3"/>
                    </a:moveTo>
                    <a:lnTo>
                      <a:pt x="4" y="5"/>
                    </a:lnTo>
                    <a:lnTo>
                      <a:pt x="1" y="4"/>
                    </a:lnTo>
                    <a:lnTo>
                      <a:pt x="0" y="4"/>
                    </a:lnTo>
                    <a:lnTo>
                      <a:pt x="0" y="1"/>
                    </a:lnTo>
                    <a:lnTo>
                      <a:pt x="1" y="1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6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55" name="Freeform 1013">
                <a:extLst>
                  <a:ext uri="{FF2B5EF4-FFF2-40B4-BE49-F238E27FC236}">
                    <a16:creationId xmlns:a16="http://schemas.microsoft.com/office/drawing/2014/main" id="{A9FC0300-7575-84C4-36E3-8F7690E03F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04703" y="10411931"/>
                <a:ext cx="5491" cy="10986"/>
              </a:xfrm>
              <a:custGeom>
                <a:avLst/>
                <a:gdLst>
                  <a:gd name="T0" fmla="*/ 3 w 5"/>
                  <a:gd name="T1" fmla="*/ 7 h 8"/>
                  <a:gd name="T2" fmla="*/ 2 w 5"/>
                  <a:gd name="T3" fmla="*/ 7 h 8"/>
                  <a:gd name="T4" fmla="*/ 1 w 5"/>
                  <a:gd name="T5" fmla="*/ 7 h 8"/>
                  <a:gd name="T6" fmla="*/ 0 w 5"/>
                  <a:gd name="T7" fmla="*/ 3 h 8"/>
                  <a:gd name="T8" fmla="*/ 0 w 5"/>
                  <a:gd name="T9" fmla="*/ 2 h 8"/>
                  <a:gd name="T10" fmla="*/ 2 w 5"/>
                  <a:gd name="T11" fmla="*/ 0 h 8"/>
                  <a:gd name="T12" fmla="*/ 4 w 5"/>
                  <a:gd name="T13" fmla="*/ 2 h 8"/>
                  <a:gd name="T14" fmla="*/ 4 w 5"/>
                  <a:gd name="T15" fmla="*/ 4 h 8"/>
                  <a:gd name="T16" fmla="*/ 4 w 5"/>
                  <a:gd name="T17" fmla="*/ 4 h 8"/>
                  <a:gd name="T18" fmla="*/ 4 w 5"/>
                  <a:gd name="T19" fmla="*/ 5 h 8"/>
                  <a:gd name="T20" fmla="*/ 3 w 5"/>
                  <a:gd name="T21" fmla="*/ 5 h 8"/>
                  <a:gd name="T22" fmla="*/ 3 w 5"/>
                  <a:gd name="T2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" h="8">
                    <a:moveTo>
                      <a:pt x="3" y="7"/>
                    </a:moveTo>
                    <a:lnTo>
                      <a:pt x="2" y="7"/>
                    </a:lnTo>
                    <a:lnTo>
                      <a:pt x="1" y="7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4" y="5"/>
                    </a:lnTo>
                    <a:lnTo>
                      <a:pt x="3" y="5"/>
                    </a:lnTo>
                    <a:lnTo>
                      <a:pt x="3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56" name="Freeform 1014">
                <a:extLst>
                  <a:ext uri="{FF2B5EF4-FFF2-40B4-BE49-F238E27FC236}">
                    <a16:creationId xmlns:a16="http://schemas.microsoft.com/office/drawing/2014/main" id="{3DDDCDB2-5917-3B13-A487-C4AD086C01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57233" y="10406436"/>
                <a:ext cx="54929" cy="27466"/>
              </a:xfrm>
              <a:custGeom>
                <a:avLst/>
                <a:gdLst>
                  <a:gd name="T0" fmla="*/ 41 w 42"/>
                  <a:gd name="T1" fmla="*/ 19 h 20"/>
                  <a:gd name="T2" fmla="*/ 32 w 42"/>
                  <a:gd name="T3" fmla="*/ 19 h 20"/>
                  <a:gd name="T4" fmla="*/ 28 w 42"/>
                  <a:gd name="T5" fmla="*/ 17 h 20"/>
                  <a:gd name="T6" fmla="*/ 26 w 42"/>
                  <a:gd name="T7" fmla="*/ 17 h 20"/>
                  <a:gd name="T8" fmla="*/ 23 w 42"/>
                  <a:gd name="T9" fmla="*/ 15 h 20"/>
                  <a:gd name="T10" fmla="*/ 23 w 42"/>
                  <a:gd name="T11" fmla="*/ 13 h 20"/>
                  <a:gd name="T12" fmla="*/ 25 w 42"/>
                  <a:gd name="T13" fmla="*/ 12 h 20"/>
                  <a:gd name="T14" fmla="*/ 28 w 42"/>
                  <a:gd name="T15" fmla="*/ 12 h 20"/>
                  <a:gd name="T16" fmla="*/ 36 w 42"/>
                  <a:gd name="T17" fmla="*/ 13 h 20"/>
                  <a:gd name="T18" fmla="*/ 37 w 42"/>
                  <a:gd name="T19" fmla="*/ 15 h 20"/>
                  <a:gd name="T20" fmla="*/ 39 w 42"/>
                  <a:gd name="T21" fmla="*/ 16 h 20"/>
                  <a:gd name="T22" fmla="*/ 41 w 42"/>
                  <a:gd name="T23" fmla="*/ 16 h 20"/>
                  <a:gd name="T24" fmla="*/ 41 w 42"/>
                  <a:gd name="T25" fmla="*/ 18 h 20"/>
                  <a:gd name="T26" fmla="*/ 41 w 42"/>
                  <a:gd name="T27" fmla="*/ 19 h 20"/>
                  <a:gd name="T28" fmla="*/ 14 w 42"/>
                  <a:gd name="T29" fmla="*/ 0 h 20"/>
                  <a:gd name="T30" fmla="*/ 17 w 42"/>
                  <a:gd name="T31" fmla="*/ 4 h 20"/>
                  <a:gd name="T32" fmla="*/ 19 w 42"/>
                  <a:gd name="T33" fmla="*/ 7 h 20"/>
                  <a:gd name="T34" fmla="*/ 17 w 42"/>
                  <a:gd name="T35" fmla="*/ 11 h 20"/>
                  <a:gd name="T36" fmla="*/ 14 w 42"/>
                  <a:gd name="T37" fmla="*/ 10 h 20"/>
                  <a:gd name="T38" fmla="*/ 9 w 42"/>
                  <a:gd name="T39" fmla="*/ 11 h 20"/>
                  <a:gd name="T40" fmla="*/ 8 w 42"/>
                  <a:gd name="T41" fmla="*/ 11 h 20"/>
                  <a:gd name="T42" fmla="*/ 4 w 42"/>
                  <a:gd name="T43" fmla="*/ 6 h 20"/>
                  <a:gd name="T44" fmla="*/ 1 w 42"/>
                  <a:gd name="T45" fmla="*/ 4 h 20"/>
                  <a:gd name="T46" fmla="*/ 0 w 42"/>
                  <a:gd name="T47" fmla="*/ 2 h 20"/>
                  <a:gd name="T48" fmla="*/ 3 w 42"/>
                  <a:gd name="T49" fmla="*/ 2 h 20"/>
                  <a:gd name="T50" fmla="*/ 8 w 42"/>
                  <a:gd name="T51" fmla="*/ 1 h 20"/>
                  <a:gd name="T52" fmla="*/ 14 w 42"/>
                  <a:gd name="T5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20">
                    <a:moveTo>
                      <a:pt x="41" y="19"/>
                    </a:moveTo>
                    <a:lnTo>
                      <a:pt x="32" y="19"/>
                    </a:lnTo>
                    <a:lnTo>
                      <a:pt x="28" y="17"/>
                    </a:lnTo>
                    <a:lnTo>
                      <a:pt x="26" y="17"/>
                    </a:lnTo>
                    <a:lnTo>
                      <a:pt x="23" y="15"/>
                    </a:lnTo>
                    <a:lnTo>
                      <a:pt x="23" y="13"/>
                    </a:lnTo>
                    <a:lnTo>
                      <a:pt x="25" y="12"/>
                    </a:lnTo>
                    <a:lnTo>
                      <a:pt x="28" y="12"/>
                    </a:lnTo>
                    <a:lnTo>
                      <a:pt x="36" y="13"/>
                    </a:lnTo>
                    <a:lnTo>
                      <a:pt x="37" y="15"/>
                    </a:lnTo>
                    <a:lnTo>
                      <a:pt x="39" y="16"/>
                    </a:lnTo>
                    <a:lnTo>
                      <a:pt x="41" y="16"/>
                    </a:lnTo>
                    <a:lnTo>
                      <a:pt x="41" y="18"/>
                    </a:lnTo>
                    <a:lnTo>
                      <a:pt x="41" y="19"/>
                    </a:lnTo>
                    <a:close/>
                    <a:moveTo>
                      <a:pt x="14" y="0"/>
                    </a:moveTo>
                    <a:lnTo>
                      <a:pt x="17" y="4"/>
                    </a:lnTo>
                    <a:lnTo>
                      <a:pt x="19" y="7"/>
                    </a:lnTo>
                    <a:lnTo>
                      <a:pt x="17" y="11"/>
                    </a:lnTo>
                    <a:lnTo>
                      <a:pt x="14" y="10"/>
                    </a:lnTo>
                    <a:lnTo>
                      <a:pt x="9" y="11"/>
                    </a:lnTo>
                    <a:lnTo>
                      <a:pt x="8" y="11"/>
                    </a:lnTo>
                    <a:lnTo>
                      <a:pt x="4" y="6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3" y="2"/>
                    </a:lnTo>
                    <a:lnTo>
                      <a:pt x="8" y="1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12700" cap="flat">
                <a:solidFill>
                  <a:schemeClr val="bg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57" name="Freeform 1015">
                <a:extLst>
                  <a:ext uri="{FF2B5EF4-FFF2-40B4-BE49-F238E27FC236}">
                    <a16:creationId xmlns:a16="http://schemas.microsoft.com/office/drawing/2014/main" id="{1FF99DEF-F25B-DE59-D24A-A07962CF37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84700" y="10417422"/>
                <a:ext cx="21972" cy="10986"/>
              </a:xfrm>
              <a:custGeom>
                <a:avLst/>
                <a:gdLst>
                  <a:gd name="T0" fmla="*/ 18 w 19"/>
                  <a:gd name="T1" fmla="*/ 7 h 8"/>
                  <a:gd name="T2" fmla="*/ 9 w 19"/>
                  <a:gd name="T3" fmla="*/ 7 h 8"/>
                  <a:gd name="T4" fmla="*/ 5 w 19"/>
                  <a:gd name="T5" fmla="*/ 5 h 8"/>
                  <a:gd name="T6" fmla="*/ 3 w 19"/>
                  <a:gd name="T7" fmla="*/ 5 h 8"/>
                  <a:gd name="T8" fmla="*/ 0 w 19"/>
                  <a:gd name="T9" fmla="*/ 3 h 8"/>
                  <a:gd name="T10" fmla="*/ 0 w 19"/>
                  <a:gd name="T11" fmla="*/ 1 h 8"/>
                  <a:gd name="T12" fmla="*/ 2 w 19"/>
                  <a:gd name="T13" fmla="*/ 0 h 8"/>
                  <a:gd name="T14" fmla="*/ 5 w 19"/>
                  <a:gd name="T15" fmla="*/ 0 h 8"/>
                  <a:gd name="T16" fmla="*/ 13 w 19"/>
                  <a:gd name="T17" fmla="*/ 1 h 8"/>
                  <a:gd name="T18" fmla="*/ 14 w 19"/>
                  <a:gd name="T19" fmla="*/ 3 h 8"/>
                  <a:gd name="T20" fmla="*/ 16 w 19"/>
                  <a:gd name="T21" fmla="*/ 4 h 8"/>
                  <a:gd name="T22" fmla="*/ 18 w 19"/>
                  <a:gd name="T23" fmla="*/ 4 h 8"/>
                  <a:gd name="T24" fmla="*/ 18 w 19"/>
                  <a:gd name="T25" fmla="*/ 6 h 8"/>
                  <a:gd name="T26" fmla="*/ 18 w 19"/>
                  <a:gd name="T2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8">
                    <a:moveTo>
                      <a:pt x="18" y="7"/>
                    </a:moveTo>
                    <a:lnTo>
                      <a:pt x="9" y="7"/>
                    </a:lnTo>
                    <a:lnTo>
                      <a:pt x="5" y="5"/>
                    </a:lnTo>
                    <a:lnTo>
                      <a:pt x="3" y="5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13" y="1"/>
                    </a:lnTo>
                    <a:lnTo>
                      <a:pt x="14" y="3"/>
                    </a:lnTo>
                    <a:lnTo>
                      <a:pt x="16" y="4"/>
                    </a:lnTo>
                    <a:lnTo>
                      <a:pt x="18" y="4"/>
                    </a:lnTo>
                    <a:lnTo>
                      <a:pt x="18" y="6"/>
                    </a:lnTo>
                    <a:lnTo>
                      <a:pt x="18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58" name="Freeform 1016">
                <a:extLst>
                  <a:ext uri="{FF2B5EF4-FFF2-40B4-BE49-F238E27FC236}">
                    <a16:creationId xmlns:a16="http://schemas.microsoft.com/office/drawing/2014/main" id="{156435F6-8E22-0D94-18ED-97B32619D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757233" y="10406436"/>
                <a:ext cx="27466" cy="16481"/>
              </a:xfrm>
              <a:custGeom>
                <a:avLst/>
                <a:gdLst>
                  <a:gd name="T0" fmla="*/ 14 w 20"/>
                  <a:gd name="T1" fmla="*/ 0 h 12"/>
                  <a:gd name="T2" fmla="*/ 17 w 20"/>
                  <a:gd name="T3" fmla="*/ 4 h 12"/>
                  <a:gd name="T4" fmla="*/ 19 w 20"/>
                  <a:gd name="T5" fmla="*/ 7 h 12"/>
                  <a:gd name="T6" fmla="*/ 17 w 20"/>
                  <a:gd name="T7" fmla="*/ 11 h 12"/>
                  <a:gd name="T8" fmla="*/ 14 w 20"/>
                  <a:gd name="T9" fmla="*/ 10 h 12"/>
                  <a:gd name="T10" fmla="*/ 9 w 20"/>
                  <a:gd name="T11" fmla="*/ 11 h 12"/>
                  <a:gd name="T12" fmla="*/ 8 w 20"/>
                  <a:gd name="T13" fmla="*/ 11 h 12"/>
                  <a:gd name="T14" fmla="*/ 4 w 20"/>
                  <a:gd name="T15" fmla="*/ 6 h 12"/>
                  <a:gd name="T16" fmla="*/ 1 w 20"/>
                  <a:gd name="T17" fmla="*/ 4 h 12"/>
                  <a:gd name="T18" fmla="*/ 0 w 20"/>
                  <a:gd name="T19" fmla="*/ 2 h 12"/>
                  <a:gd name="T20" fmla="*/ 3 w 20"/>
                  <a:gd name="T21" fmla="*/ 2 h 12"/>
                  <a:gd name="T22" fmla="*/ 8 w 20"/>
                  <a:gd name="T23" fmla="*/ 1 h 12"/>
                  <a:gd name="T24" fmla="*/ 14 w 20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12">
                    <a:moveTo>
                      <a:pt x="14" y="0"/>
                    </a:moveTo>
                    <a:lnTo>
                      <a:pt x="17" y="4"/>
                    </a:lnTo>
                    <a:lnTo>
                      <a:pt x="19" y="7"/>
                    </a:lnTo>
                    <a:lnTo>
                      <a:pt x="17" y="11"/>
                    </a:lnTo>
                    <a:lnTo>
                      <a:pt x="14" y="10"/>
                    </a:lnTo>
                    <a:lnTo>
                      <a:pt x="9" y="11"/>
                    </a:lnTo>
                    <a:lnTo>
                      <a:pt x="8" y="11"/>
                    </a:lnTo>
                    <a:lnTo>
                      <a:pt x="4" y="6"/>
                    </a:lnTo>
                    <a:lnTo>
                      <a:pt x="1" y="4"/>
                    </a:lnTo>
                    <a:lnTo>
                      <a:pt x="0" y="2"/>
                    </a:lnTo>
                    <a:lnTo>
                      <a:pt x="3" y="2"/>
                    </a:lnTo>
                    <a:lnTo>
                      <a:pt x="8" y="1"/>
                    </a:lnTo>
                    <a:lnTo>
                      <a:pt x="14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</p:grpSp>
      </p:grpSp>
      <p:grpSp>
        <p:nvGrpSpPr>
          <p:cNvPr id="759" name="Grupo 758">
            <a:extLst>
              <a:ext uri="{FF2B5EF4-FFF2-40B4-BE49-F238E27FC236}">
                <a16:creationId xmlns:a16="http://schemas.microsoft.com/office/drawing/2014/main" id="{0C8C6002-EEC3-5F07-1A0F-F41E2B793634}"/>
              </a:ext>
            </a:extLst>
          </p:cNvPr>
          <p:cNvGrpSpPr/>
          <p:nvPr/>
        </p:nvGrpSpPr>
        <p:grpSpPr>
          <a:xfrm>
            <a:off x="14594426" y="3877532"/>
            <a:ext cx="8298704" cy="6810147"/>
            <a:chOff x="15523038" y="4314773"/>
            <a:chExt cx="7349548" cy="6031243"/>
          </a:xfrm>
          <a:solidFill>
            <a:schemeClr val="accent4">
              <a:alpha val="50000"/>
            </a:schemeClr>
          </a:solidFill>
        </p:grpSpPr>
        <p:sp>
          <p:nvSpPr>
            <p:cNvPr id="760" name="Freeform 305">
              <a:extLst>
                <a:ext uri="{FF2B5EF4-FFF2-40B4-BE49-F238E27FC236}">
                  <a16:creationId xmlns:a16="http://schemas.microsoft.com/office/drawing/2014/main" id="{7E8212C3-0EAD-560F-609B-4661E0666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3726" y="9670383"/>
              <a:ext cx="1735768" cy="637180"/>
            </a:xfrm>
            <a:custGeom>
              <a:avLst/>
              <a:gdLst>
                <a:gd name="T0" fmla="*/ 183 w 1394"/>
                <a:gd name="T1" fmla="*/ 116 h 512"/>
                <a:gd name="T2" fmla="*/ 283 w 1394"/>
                <a:gd name="T3" fmla="*/ 231 h 512"/>
                <a:gd name="T4" fmla="*/ 288 w 1394"/>
                <a:gd name="T5" fmla="*/ 356 h 512"/>
                <a:gd name="T6" fmla="*/ 75 w 1394"/>
                <a:gd name="T7" fmla="*/ 104 h 512"/>
                <a:gd name="T8" fmla="*/ 672 w 1394"/>
                <a:gd name="T9" fmla="*/ 49 h 512"/>
                <a:gd name="T10" fmla="*/ 708 w 1394"/>
                <a:gd name="T11" fmla="*/ 137 h 512"/>
                <a:gd name="T12" fmla="*/ 642 w 1394"/>
                <a:gd name="T13" fmla="*/ 244 h 512"/>
                <a:gd name="T14" fmla="*/ 552 w 1394"/>
                <a:gd name="T15" fmla="*/ 277 h 512"/>
                <a:gd name="T16" fmla="*/ 428 w 1394"/>
                <a:gd name="T17" fmla="*/ 201 h 512"/>
                <a:gd name="T18" fmla="*/ 497 w 1394"/>
                <a:gd name="T19" fmla="*/ 149 h 512"/>
                <a:gd name="T20" fmla="*/ 605 w 1394"/>
                <a:gd name="T21" fmla="*/ 96 h 512"/>
                <a:gd name="T22" fmla="*/ 686 w 1394"/>
                <a:gd name="T23" fmla="*/ 54 h 512"/>
                <a:gd name="T24" fmla="*/ 416 w 1394"/>
                <a:gd name="T25" fmla="*/ 91 h 512"/>
                <a:gd name="T26" fmla="*/ 995 w 1394"/>
                <a:gd name="T27" fmla="*/ 154 h 512"/>
                <a:gd name="T28" fmla="*/ 989 w 1394"/>
                <a:gd name="T29" fmla="*/ 182 h 512"/>
                <a:gd name="T30" fmla="*/ 894 w 1394"/>
                <a:gd name="T31" fmla="*/ 160 h 512"/>
                <a:gd name="T32" fmla="*/ 811 w 1394"/>
                <a:gd name="T33" fmla="*/ 208 h 512"/>
                <a:gd name="T34" fmla="*/ 828 w 1394"/>
                <a:gd name="T35" fmla="*/ 276 h 512"/>
                <a:gd name="T36" fmla="*/ 787 w 1394"/>
                <a:gd name="T37" fmla="*/ 271 h 512"/>
                <a:gd name="T38" fmla="*/ 724 w 1394"/>
                <a:gd name="T39" fmla="*/ 286 h 512"/>
                <a:gd name="T40" fmla="*/ 777 w 1394"/>
                <a:gd name="T41" fmla="*/ 148 h 512"/>
                <a:gd name="T42" fmla="*/ 207 w 1394"/>
                <a:gd name="T43" fmla="*/ 131 h 512"/>
                <a:gd name="T44" fmla="*/ 276 w 1394"/>
                <a:gd name="T45" fmla="*/ 146 h 512"/>
                <a:gd name="T46" fmla="*/ 275 w 1394"/>
                <a:gd name="T47" fmla="*/ 154 h 512"/>
                <a:gd name="T48" fmla="*/ 288 w 1394"/>
                <a:gd name="T49" fmla="*/ 178 h 512"/>
                <a:gd name="T50" fmla="*/ 1096 w 1394"/>
                <a:gd name="T51" fmla="*/ 190 h 512"/>
                <a:gd name="T52" fmla="*/ 994 w 1394"/>
                <a:gd name="T53" fmla="*/ 201 h 512"/>
                <a:gd name="T54" fmla="*/ 1192 w 1394"/>
                <a:gd name="T55" fmla="*/ 259 h 512"/>
                <a:gd name="T56" fmla="*/ 1371 w 1394"/>
                <a:gd name="T57" fmla="*/ 252 h 512"/>
                <a:gd name="T58" fmla="*/ 1349 w 1394"/>
                <a:gd name="T59" fmla="*/ 428 h 512"/>
                <a:gd name="T60" fmla="*/ 1305 w 1394"/>
                <a:gd name="T61" fmla="*/ 351 h 512"/>
                <a:gd name="T62" fmla="*/ 1174 w 1394"/>
                <a:gd name="T63" fmla="*/ 272 h 512"/>
                <a:gd name="T64" fmla="*/ 1179 w 1394"/>
                <a:gd name="T65" fmla="*/ 243 h 512"/>
                <a:gd name="T66" fmla="*/ 806 w 1394"/>
                <a:gd name="T67" fmla="*/ 194 h 512"/>
                <a:gd name="T68" fmla="*/ 1078 w 1394"/>
                <a:gd name="T69" fmla="*/ 204 h 512"/>
                <a:gd name="T70" fmla="*/ 442 w 1394"/>
                <a:gd name="T71" fmla="*/ 211 h 512"/>
                <a:gd name="T72" fmla="*/ 863 w 1394"/>
                <a:gd name="T73" fmla="*/ 227 h 512"/>
                <a:gd name="T74" fmla="*/ 328 w 1394"/>
                <a:gd name="T75" fmla="*/ 226 h 512"/>
                <a:gd name="T76" fmla="*/ 1069 w 1394"/>
                <a:gd name="T77" fmla="*/ 239 h 512"/>
                <a:gd name="T78" fmla="*/ 132 w 1394"/>
                <a:gd name="T79" fmla="*/ 241 h 512"/>
                <a:gd name="T80" fmla="*/ 156 w 1394"/>
                <a:gd name="T81" fmla="*/ 274 h 512"/>
                <a:gd name="T82" fmla="*/ 1001 w 1394"/>
                <a:gd name="T83" fmla="*/ 276 h 512"/>
                <a:gd name="T84" fmla="*/ 975 w 1394"/>
                <a:gd name="T85" fmla="*/ 285 h 512"/>
                <a:gd name="T86" fmla="*/ 1018 w 1394"/>
                <a:gd name="T87" fmla="*/ 288 h 512"/>
                <a:gd name="T88" fmla="*/ 847 w 1394"/>
                <a:gd name="T89" fmla="*/ 328 h 512"/>
                <a:gd name="T90" fmla="*/ 834 w 1394"/>
                <a:gd name="T91" fmla="*/ 335 h 512"/>
                <a:gd name="T92" fmla="*/ 1191 w 1394"/>
                <a:gd name="T93" fmla="*/ 370 h 512"/>
                <a:gd name="T94" fmla="*/ 875 w 1394"/>
                <a:gd name="T95" fmla="*/ 359 h 512"/>
                <a:gd name="T96" fmla="*/ 521 w 1394"/>
                <a:gd name="T97" fmla="*/ 389 h 512"/>
                <a:gd name="T98" fmla="*/ 405 w 1394"/>
                <a:gd name="T99" fmla="*/ 414 h 512"/>
                <a:gd name="T100" fmla="*/ 369 w 1394"/>
                <a:gd name="T101" fmla="*/ 361 h 512"/>
                <a:gd name="T102" fmla="*/ 610 w 1394"/>
                <a:gd name="T103" fmla="*/ 388 h 512"/>
                <a:gd name="T104" fmla="*/ 1113 w 1394"/>
                <a:gd name="T105" fmla="*/ 396 h 512"/>
                <a:gd name="T106" fmla="*/ 979 w 1394"/>
                <a:gd name="T107" fmla="*/ 411 h 512"/>
                <a:gd name="T108" fmla="*/ 604 w 1394"/>
                <a:gd name="T109" fmla="*/ 440 h 512"/>
                <a:gd name="T110" fmla="*/ 705 w 1394"/>
                <a:gd name="T111" fmla="*/ 443 h 512"/>
                <a:gd name="T112" fmla="*/ 1083 w 1394"/>
                <a:gd name="T113" fmla="*/ 433 h 512"/>
                <a:gd name="T114" fmla="*/ 796 w 1394"/>
                <a:gd name="T115" fmla="*/ 439 h 512"/>
                <a:gd name="T116" fmla="*/ 889 w 1394"/>
                <a:gd name="T117" fmla="*/ 428 h 512"/>
                <a:gd name="T118" fmla="*/ 864 w 1394"/>
                <a:gd name="T119" fmla="*/ 431 h 512"/>
                <a:gd name="T120" fmla="*/ 736 w 1394"/>
                <a:gd name="T121" fmla="*/ 440 h 512"/>
                <a:gd name="T122" fmla="*/ 869 w 1394"/>
                <a:gd name="T123" fmla="*/ 494 h 512"/>
                <a:gd name="T124" fmla="*/ 743 w 1394"/>
                <a:gd name="T125" fmla="*/ 477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94" h="512">
                  <a:moveTo>
                    <a:pt x="4" y="3"/>
                  </a:moveTo>
                  <a:lnTo>
                    <a:pt x="4" y="4"/>
                  </a:lnTo>
                  <a:lnTo>
                    <a:pt x="2" y="4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1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3"/>
                  </a:lnTo>
                  <a:close/>
                  <a:moveTo>
                    <a:pt x="39" y="21"/>
                  </a:moveTo>
                  <a:lnTo>
                    <a:pt x="42" y="21"/>
                  </a:lnTo>
                  <a:lnTo>
                    <a:pt x="50" y="20"/>
                  </a:lnTo>
                  <a:lnTo>
                    <a:pt x="53" y="20"/>
                  </a:lnTo>
                  <a:lnTo>
                    <a:pt x="57" y="21"/>
                  </a:lnTo>
                  <a:lnTo>
                    <a:pt x="60" y="22"/>
                  </a:lnTo>
                  <a:lnTo>
                    <a:pt x="68" y="21"/>
                  </a:lnTo>
                  <a:lnTo>
                    <a:pt x="69" y="21"/>
                  </a:lnTo>
                  <a:lnTo>
                    <a:pt x="71" y="22"/>
                  </a:lnTo>
                  <a:lnTo>
                    <a:pt x="72" y="23"/>
                  </a:lnTo>
                  <a:lnTo>
                    <a:pt x="76" y="27"/>
                  </a:lnTo>
                  <a:lnTo>
                    <a:pt x="82" y="32"/>
                  </a:lnTo>
                  <a:lnTo>
                    <a:pt x="84" y="34"/>
                  </a:lnTo>
                  <a:lnTo>
                    <a:pt x="85" y="38"/>
                  </a:lnTo>
                  <a:lnTo>
                    <a:pt x="85" y="39"/>
                  </a:lnTo>
                  <a:lnTo>
                    <a:pt x="93" y="45"/>
                  </a:lnTo>
                  <a:lnTo>
                    <a:pt x="93" y="49"/>
                  </a:lnTo>
                  <a:lnTo>
                    <a:pt x="92" y="52"/>
                  </a:lnTo>
                  <a:lnTo>
                    <a:pt x="94" y="55"/>
                  </a:lnTo>
                  <a:lnTo>
                    <a:pt x="101" y="58"/>
                  </a:lnTo>
                  <a:lnTo>
                    <a:pt x="105" y="60"/>
                  </a:lnTo>
                  <a:lnTo>
                    <a:pt x="105" y="62"/>
                  </a:lnTo>
                  <a:lnTo>
                    <a:pt x="106" y="63"/>
                  </a:lnTo>
                  <a:lnTo>
                    <a:pt x="108" y="66"/>
                  </a:lnTo>
                  <a:lnTo>
                    <a:pt x="111" y="67"/>
                  </a:lnTo>
                  <a:lnTo>
                    <a:pt x="120" y="71"/>
                  </a:lnTo>
                  <a:lnTo>
                    <a:pt x="131" y="79"/>
                  </a:lnTo>
                  <a:lnTo>
                    <a:pt x="138" y="83"/>
                  </a:lnTo>
                  <a:lnTo>
                    <a:pt x="143" y="89"/>
                  </a:lnTo>
                  <a:lnTo>
                    <a:pt x="145" y="92"/>
                  </a:lnTo>
                  <a:lnTo>
                    <a:pt x="146" y="95"/>
                  </a:lnTo>
                  <a:lnTo>
                    <a:pt x="150" y="99"/>
                  </a:lnTo>
                  <a:lnTo>
                    <a:pt x="155" y="105"/>
                  </a:lnTo>
                  <a:lnTo>
                    <a:pt x="156" y="107"/>
                  </a:lnTo>
                  <a:lnTo>
                    <a:pt x="158" y="109"/>
                  </a:lnTo>
                  <a:lnTo>
                    <a:pt x="160" y="111"/>
                  </a:lnTo>
                  <a:lnTo>
                    <a:pt x="162" y="113"/>
                  </a:lnTo>
                  <a:lnTo>
                    <a:pt x="164" y="115"/>
                  </a:lnTo>
                  <a:lnTo>
                    <a:pt x="167" y="115"/>
                  </a:lnTo>
                  <a:lnTo>
                    <a:pt x="171" y="119"/>
                  </a:lnTo>
                  <a:lnTo>
                    <a:pt x="173" y="120"/>
                  </a:lnTo>
                  <a:lnTo>
                    <a:pt x="173" y="117"/>
                  </a:lnTo>
                  <a:lnTo>
                    <a:pt x="171" y="115"/>
                  </a:lnTo>
                  <a:lnTo>
                    <a:pt x="171" y="113"/>
                  </a:lnTo>
                  <a:lnTo>
                    <a:pt x="171" y="112"/>
                  </a:lnTo>
                  <a:lnTo>
                    <a:pt x="173" y="110"/>
                  </a:lnTo>
                  <a:lnTo>
                    <a:pt x="174" y="110"/>
                  </a:lnTo>
                  <a:lnTo>
                    <a:pt x="178" y="111"/>
                  </a:lnTo>
                  <a:lnTo>
                    <a:pt x="183" y="116"/>
                  </a:lnTo>
                  <a:lnTo>
                    <a:pt x="186" y="118"/>
                  </a:lnTo>
                  <a:lnTo>
                    <a:pt x="187" y="123"/>
                  </a:lnTo>
                  <a:lnTo>
                    <a:pt x="189" y="126"/>
                  </a:lnTo>
                  <a:lnTo>
                    <a:pt x="190" y="128"/>
                  </a:lnTo>
                  <a:lnTo>
                    <a:pt x="193" y="129"/>
                  </a:lnTo>
                  <a:lnTo>
                    <a:pt x="197" y="129"/>
                  </a:lnTo>
                  <a:lnTo>
                    <a:pt x="200" y="131"/>
                  </a:lnTo>
                  <a:lnTo>
                    <a:pt x="207" y="136"/>
                  </a:lnTo>
                  <a:lnTo>
                    <a:pt x="209" y="138"/>
                  </a:lnTo>
                  <a:lnTo>
                    <a:pt x="211" y="142"/>
                  </a:lnTo>
                  <a:lnTo>
                    <a:pt x="213" y="145"/>
                  </a:lnTo>
                  <a:lnTo>
                    <a:pt x="214" y="148"/>
                  </a:lnTo>
                  <a:lnTo>
                    <a:pt x="214" y="149"/>
                  </a:lnTo>
                  <a:lnTo>
                    <a:pt x="219" y="154"/>
                  </a:lnTo>
                  <a:lnTo>
                    <a:pt x="221" y="156"/>
                  </a:lnTo>
                  <a:lnTo>
                    <a:pt x="224" y="157"/>
                  </a:lnTo>
                  <a:lnTo>
                    <a:pt x="232" y="158"/>
                  </a:lnTo>
                  <a:lnTo>
                    <a:pt x="236" y="159"/>
                  </a:lnTo>
                  <a:lnTo>
                    <a:pt x="238" y="162"/>
                  </a:lnTo>
                  <a:lnTo>
                    <a:pt x="239" y="165"/>
                  </a:lnTo>
                  <a:lnTo>
                    <a:pt x="237" y="167"/>
                  </a:lnTo>
                  <a:lnTo>
                    <a:pt x="231" y="170"/>
                  </a:lnTo>
                  <a:lnTo>
                    <a:pt x="223" y="173"/>
                  </a:lnTo>
                  <a:lnTo>
                    <a:pt x="230" y="172"/>
                  </a:lnTo>
                  <a:lnTo>
                    <a:pt x="234" y="171"/>
                  </a:lnTo>
                  <a:lnTo>
                    <a:pt x="237" y="170"/>
                  </a:lnTo>
                  <a:lnTo>
                    <a:pt x="241" y="167"/>
                  </a:lnTo>
                  <a:lnTo>
                    <a:pt x="245" y="164"/>
                  </a:lnTo>
                  <a:lnTo>
                    <a:pt x="247" y="164"/>
                  </a:lnTo>
                  <a:lnTo>
                    <a:pt x="250" y="164"/>
                  </a:lnTo>
                  <a:lnTo>
                    <a:pt x="252" y="165"/>
                  </a:lnTo>
                  <a:lnTo>
                    <a:pt x="255" y="168"/>
                  </a:lnTo>
                  <a:lnTo>
                    <a:pt x="258" y="171"/>
                  </a:lnTo>
                  <a:lnTo>
                    <a:pt x="260" y="174"/>
                  </a:lnTo>
                  <a:lnTo>
                    <a:pt x="261" y="178"/>
                  </a:lnTo>
                  <a:lnTo>
                    <a:pt x="258" y="180"/>
                  </a:lnTo>
                  <a:lnTo>
                    <a:pt x="255" y="181"/>
                  </a:lnTo>
                  <a:lnTo>
                    <a:pt x="250" y="185"/>
                  </a:lnTo>
                  <a:lnTo>
                    <a:pt x="250" y="187"/>
                  </a:lnTo>
                  <a:lnTo>
                    <a:pt x="250" y="188"/>
                  </a:lnTo>
                  <a:lnTo>
                    <a:pt x="249" y="190"/>
                  </a:lnTo>
                  <a:lnTo>
                    <a:pt x="252" y="192"/>
                  </a:lnTo>
                  <a:lnTo>
                    <a:pt x="253" y="194"/>
                  </a:lnTo>
                  <a:lnTo>
                    <a:pt x="250" y="195"/>
                  </a:lnTo>
                  <a:lnTo>
                    <a:pt x="250" y="197"/>
                  </a:lnTo>
                  <a:lnTo>
                    <a:pt x="253" y="202"/>
                  </a:lnTo>
                  <a:lnTo>
                    <a:pt x="255" y="203"/>
                  </a:lnTo>
                  <a:lnTo>
                    <a:pt x="259" y="206"/>
                  </a:lnTo>
                  <a:lnTo>
                    <a:pt x="266" y="209"/>
                  </a:lnTo>
                  <a:lnTo>
                    <a:pt x="269" y="210"/>
                  </a:lnTo>
                  <a:lnTo>
                    <a:pt x="273" y="211"/>
                  </a:lnTo>
                  <a:lnTo>
                    <a:pt x="276" y="211"/>
                  </a:lnTo>
                  <a:lnTo>
                    <a:pt x="278" y="211"/>
                  </a:lnTo>
                  <a:lnTo>
                    <a:pt x="279" y="212"/>
                  </a:lnTo>
                  <a:lnTo>
                    <a:pt x="280" y="217"/>
                  </a:lnTo>
                  <a:lnTo>
                    <a:pt x="281" y="221"/>
                  </a:lnTo>
                  <a:lnTo>
                    <a:pt x="282" y="228"/>
                  </a:lnTo>
                  <a:lnTo>
                    <a:pt x="283" y="231"/>
                  </a:lnTo>
                  <a:lnTo>
                    <a:pt x="283" y="235"/>
                  </a:lnTo>
                  <a:lnTo>
                    <a:pt x="284" y="238"/>
                  </a:lnTo>
                  <a:lnTo>
                    <a:pt x="288" y="239"/>
                  </a:lnTo>
                  <a:lnTo>
                    <a:pt x="291" y="241"/>
                  </a:lnTo>
                  <a:lnTo>
                    <a:pt x="293" y="242"/>
                  </a:lnTo>
                  <a:lnTo>
                    <a:pt x="293" y="245"/>
                  </a:lnTo>
                  <a:lnTo>
                    <a:pt x="293" y="247"/>
                  </a:lnTo>
                  <a:lnTo>
                    <a:pt x="291" y="249"/>
                  </a:lnTo>
                  <a:lnTo>
                    <a:pt x="288" y="252"/>
                  </a:lnTo>
                  <a:lnTo>
                    <a:pt x="287" y="253"/>
                  </a:lnTo>
                  <a:lnTo>
                    <a:pt x="286" y="257"/>
                  </a:lnTo>
                  <a:lnTo>
                    <a:pt x="287" y="258"/>
                  </a:lnTo>
                  <a:lnTo>
                    <a:pt x="289" y="258"/>
                  </a:lnTo>
                  <a:lnTo>
                    <a:pt x="290" y="257"/>
                  </a:lnTo>
                  <a:lnTo>
                    <a:pt x="294" y="253"/>
                  </a:lnTo>
                  <a:lnTo>
                    <a:pt x="295" y="252"/>
                  </a:lnTo>
                  <a:lnTo>
                    <a:pt x="297" y="251"/>
                  </a:lnTo>
                  <a:lnTo>
                    <a:pt x="299" y="251"/>
                  </a:lnTo>
                  <a:lnTo>
                    <a:pt x="307" y="251"/>
                  </a:lnTo>
                  <a:lnTo>
                    <a:pt x="310" y="252"/>
                  </a:lnTo>
                  <a:lnTo>
                    <a:pt x="313" y="253"/>
                  </a:lnTo>
                  <a:lnTo>
                    <a:pt x="316" y="255"/>
                  </a:lnTo>
                  <a:lnTo>
                    <a:pt x="325" y="267"/>
                  </a:lnTo>
                  <a:lnTo>
                    <a:pt x="330" y="274"/>
                  </a:lnTo>
                  <a:lnTo>
                    <a:pt x="330" y="275"/>
                  </a:lnTo>
                  <a:lnTo>
                    <a:pt x="330" y="277"/>
                  </a:lnTo>
                  <a:lnTo>
                    <a:pt x="329" y="278"/>
                  </a:lnTo>
                  <a:lnTo>
                    <a:pt x="325" y="283"/>
                  </a:lnTo>
                  <a:lnTo>
                    <a:pt x="325" y="284"/>
                  </a:lnTo>
                  <a:lnTo>
                    <a:pt x="324" y="289"/>
                  </a:lnTo>
                  <a:lnTo>
                    <a:pt x="324" y="293"/>
                  </a:lnTo>
                  <a:lnTo>
                    <a:pt x="325" y="294"/>
                  </a:lnTo>
                  <a:lnTo>
                    <a:pt x="326" y="296"/>
                  </a:lnTo>
                  <a:lnTo>
                    <a:pt x="326" y="297"/>
                  </a:lnTo>
                  <a:lnTo>
                    <a:pt x="324" y="304"/>
                  </a:lnTo>
                  <a:lnTo>
                    <a:pt x="323" y="305"/>
                  </a:lnTo>
                  <a:lnTo>
                    <a:pt x="325" y="317"/>
                  </a:lnTo>
                  <a:lnTo>
                    <a:pt x="325" y="321"/>
                  </a:lnTo>
                  <a:lnTo>
                    <a:pt x="325" y="325"/>
                  </a:lnTo>
                  <a:lnTo>
                    <a:pt x="325" y="331"/>
                  </a:lnTo>
                  <a:lnTo>
                    <a:pt x="323" y="351"/>
                  </a:lnTo>
                  <a:lnTo>
                    <a:pt x="323" y="353"/>
                  </a:lnTo>
                  <a:lnTo>
                    <a:pt x="321" y="356"/>
                  </a:lnTo>
                  <a:lnTo>
                    <a:pt x="319" y="356"/>
                  </a:lnTo>
                  <a:lnTo>
                    <a:pt x="317" y="355"/>
                  </a:lnTo>
                  <a:lnTo>
                    <a:pt x="316" y="354"/>
                  </a:lnTo>
                  <a:lnTo>
                    <a:pt x="315" y="353"/>
                  </a:lnTo>
                  <a:lnTo>
                    <a:pt x="314" y="351"/>
                  </a:lnTo>
                  <a:lnTo>
                    <a:pt x="308" y="348"/>
                  </a:lnTo>
                  <a:lnTo>
                    <a:pt x="307" y="348"/>
                  </a:lnTo>
                  <a:lnTo>
                    <a:pt x="302" y="353"/>
                  </a:lnTo>
                  <a:lnTo>
                    <a:pt x="300" y="354"/>
                  </a:lnTo>
                  <a:lnTo>
                    <a:pt x="299" y="353"/>
                  </a:lnTo>
                  <a:lnTo>
                    <a:pt x="295" y="351"/>
                  </a:lnTo>
                  <a:lnTo>
                    <a:pt x="287" y="346"/>
                  </a:lnTo>
                  <a:lnTo>
                    <a:pt x="286" y="348"/>
                  </a:lnTo>
                  <a:lnTo>
                    <a:pt x="286" y="350"/>
                  </a:lnTo>
                  <a:lnTo>
                    <a:pt x="288" y="356"/>
                  </a:lnTo>
                  <a:lnTo>
                    <a:pt x="288" y="358"/>
                  </a:lnTo>
                  <a:lnTo>
                    <a:pt x="286" y="359"/>
                  </a:lnTo>
                  <a:lnTo>
                    <a:pt x="286" y="358"/>
                  </a:lnTo>
                  <a:lnTo>
                    <a:pt x="282" y="355"/>
                  </a:lnTo>
                  <a:lnTo>
                    <a:pt x="278" y="352"/>
                  </a:lnTo>
                  <a:lnTo>
                    <a:pt x="275" y="347"/>
                  </a:lnTo>
                  <a:lnTo>
                    <a:pt x="272" y="345"/>
                  </a:lnTo>
                  <a:lnTo>
                    <a:pt x="269" y="343"/>
                  </a:lnTo>
                  <a:lnTo>
                    <a:pt x="262" y="333"/>
                  </a:lnTo>
                  <a:lnTo>
                    <a:pt x="261" y="332"/>
                  </a:lnTo>
                  <a:lnTo>
                    <a:pt x="249" y="325"/>
                  </a:lnTo>
                  <a:lnTo>
                    <a:pt x="247" y="324"/>
                  </a:lnTo>
                  <a:lnTo>
                    <a:pt x="244" y="321"/>
                  </a:lnTo>
                  <a:lnTo>
                    <a:pt x="241" y="318"/>
                  </a:lnTo>
                  <a:lnTo>
                    <a:pt x="234" y="315"/>
                  </a:lnTo>
                  <a:lnTo>
                    <a:pt x="223" y="305"/>
                  </a:lnTo>
                  <a:lnTo>
                    <a:pt x="218" y="299"/>
                  </a:lnTo>
                  <a:lnTo>
                    <a:pt x="213" y="291"/>
                  </a:lnTo>
                  <a:lnTo>
                    <a:pt x="210" y="288"/>
                  </a:lnTo>
                  <a:lnTo>
                    <a:pt x="201" y="281"/>
                  </a:lnTo>
                  <a:lnTo>
                    <a:pt x="196" y="277"/>
                  </a:lnTo>
                  <a:lnTo>
                    <a:pt x="194" y="275"/>
                  </a:lnTo>
                  <a:lnTo>
                    <a:pt x="189" y="267"/>
                  </a:lnTo>
                  <a:lnTo>
                    <a:pt x="187" y="264"/>
                  </a:lnTo>
                  <a:lnTo>
                    <a:pt x="186" y="262"/>
                  </a:lnTo>
                  <a:lnTo>
                    <a:pt x="182" y="260"/>
                  </a:lnTo>
                  <a:lnTo>
                    <a:pt x="180" y="258"/>
                  </a:lnTo>
                  <a:lnTo>
                    <a:pt x="174" y="251"/>
                  </a:lnTo>
                  <a:lnTo>
                    <a:pt x="173" y="247"/>
                  </a:lnTo>
                  <a:lnTo>
                    <a:pt x="171" y="244"/>
                  </a:lnTo>
                  <a:lnTo>
                    <a:pt x="172" y="238"/>
                  </a:lnTo>
                  <a:lnTo>
                    <a:pt x="161" y="218"/>
                  </a:lnTo>
                  <a:lnTo>
                    <a:pt x="158" y="212"/>
                  </a:lnTo>
                  <a:lnTo>
                    <a:pt x="155" y="205"/>
                  </a:lnTo>
                  <a:lnTo>
                    <a:pt x="154" y="203"/>
                  </a:lnTo>
                  <a:lnTo>
                    <a:pt x="148" y="196"/>
                  </a:lnTo>
                  <a:lnTo>
                    <a:pt x="146" y="194"/>
                  </a:lnTo>
                  <a:lnTo>
                    <a:pt x="143" y="192"/>
                  </a:lnTo>
                  <a:lnTo>
                    <a:pt x="141" y="189"/>
                  </a:lnTo>
                  <a:lnTo>
                    <a:pt x="137" y="181"/>
                  </a:lnTo>
                  <a:lnTo>
                    <a:pt x="135" y="178"/>
                  </a:lnTo>
                  <a:lnTo>
                    <a:pt x="134" y="176"/>
                  </a:lnTo>
                  <a:lnTo>
                    <a:pt x="126" y="173"/>
                  </a:lnTo>
                  <a:lnTo>
                    <a:pt x="122" y="171"/>
                  </a:lnTo>
                  <a:lnTo>
                    <a:pt x="120" y="169"/>
                  </a:lnTo>
                  <a:lnTo>
                    <a:pt x="119" y="165"/>
                  </a:lnTo>
                  <a:lnTo>
                    <a:pt x="117" y="159"/>
                  </a:lnTo>
                  <a:lnTo>
                    <a:pt x="113" y="148"/>
                  </a:lnTo>
                  <a:lnTo>
                    <a:pt x="109" y="134"/>
                  </a:lnTo>
                  <a:lnTo>
                    <a:pt x="106" y="128"/>
                  </a:lnTo>
                  <a:lnTo>
                    <a:pt x="103" y="123"/>
                  </a:lnTo>
                  <a:lnTo>
                    <a:pt x="102" y="122"/>
                  </a:lnTo>
                  <a:lnTo>
                    <a:pt x="88" y="113"/>
                  </a:lnTo>
                  <a:lnTo>
                    <a:pt x="85" y="112"/>
                  </a:lnTo>
                  <a:lnTo>
                    <a:pt x="82" y="111"/>
                  </a:lnTo>
                  <a:lnTo>
                    <a:pt x="78" y="110"/>
                  </a:lnTo>
                  <a:lnTo>
                    <a:pt x="76" y="108"/>
                  </a:lnTo>
                  <a:lnTo>
                    <a:pt x="75" y="104"/>
                  </a:lnTo>
                  <a:lnTo>
                    <a:pt x="74" y="98"/>
                  </a:lnTo>
                  <a:lnTo>
                    <a:pt x="73" y="95"/>
                  </a:lnTo>
                  <a:lnTo>
                    <a:pt x="72" y="93"/>
                  </a:lnTo>
                  <a:lnTo>
                    <a:pt x="66" y="90"/>
                  </a:lnTo>
                  <a:lnTo>
                    <a:pt x="64" y="86"/>
                  </a:lnTo>
                  <a:lnTo>
                    <a:pt x="62" y="83"/>
                  </a:lnTo>
                  <a:lnTo>
                    <a:pt x="60" y="80"/>
                  </a:lnTo>
                  <a:lnTo>
                    <a:pt x="53" y="71"/>
                  </a:lnTo>
                  <a:lnTo>
                    <a:pt x="51" y="69"/>
                  </a:lnTo>
                  <a:lnTo>
                    <a:pt x="48" y="67"/>
                  </a:lnTo>
                  <a:lnTo>
                    <a:pt x="40" y="66"/>
                  </a:lnTo>
                  <a:lnTo>
                    <a:pt x="37" y="64"/>
                  </a:lnTo>
                  <a:lnTo>
                    <a:pt x="33" y="59"/>
                  </a:lnTo>
                  <a:lnTo>
                    <a:pt x="31" y="56"/>
                  </a:lnTo>
                  <a:lnTo>
                    <a:pt x="24" y="50"/>
                  </a:lnTo>
                  <a:lnTo>
                    <a:pt x="11" y="38"/>
                  </a:lnTo>
                  <a:lnTo>
                    <a:pt x="9" y="35"/>
                  </a:lnTo>
                  <a:lnTo>
                    <a:pt x="6" y="32"/>
                  </a:lnTo>
                  <a:lnTo>
                    <a:pt x="5" y="28"/>
                  </a:lnTo>
                  <a:lnTo>
                    <a:pt x="0" y="19"/>
                  </a:lnTo>
                  <a:lnTo>
                    <a:pt x="0" y="17"/>
                  </a:lnTo>
                  <a:lnTo>
                    <a:pt x="1" y="16"/>
                  </a:lnTo>
                  <a:lnTo>
                    <a:pt x="1" y="14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2" y="10"/>
                  </a:lnTo>
                  <a:lnTo>
                    <a:pt x="6" y="9"/>
                  </a:lnTo>
                  <a:lnTo>
                    <a:pt x="9" y="9"/>
                  </a:lnTo>
                  <a:lnTo>
                    <a:pt x="13" y="10"/>
                  </a:lnTo>
                  <a:lnTo>
                    <a:pt x="16" y="11"/>
                  </a:lnTo>
                  <a:lnTo>
                    <a:pt x="19" y="12"/>
                  </a:lnTo>
                  <a:lnTo>
                    <a:pt x="25" y="17"/>
                  </a:lnTo>
                  <a:lnTo>
                    <a:pt x="28" y="19"/>
                  </a:lnTo>
                  <a:lnTo>
                    <a:pt x="31" y="20"/>
                  </a:lnTo>
                  <a:lnTo>
                    <a:pt x="39" y="21"/>
                  </a:lnTo>
                  <a:close/>
                  <a:moveTo>
                    <a:pt x="962" y="57"/>
                  </a:moveTo>
                  <a:lnTo>
                    <a:pt x="961" y="58"/>
                  </a:lnTo>
                  <a:lnTo>
                    <a:pt x="959" y="58"/>
                  </a:lnTo>
                  <a:lnTo>
                    <a:pt x="959" y="56"/>
                  </a:lnTo>
                  <a:lnTo>
                    <a:pt x="961" y="54"/>
                  </a:lnTo>
                  <a:lnTo>
                    <a:pt x="962" y="50"/>
                  </a:lnTo>
                  <a:lnTo>
                    <a:pt x="961" y="50"/>
                  </a:lnTo>
                  <a:lnTo>
                    <a:pt x="959" y="48"/>
                  </a:lnTo>
                  <a:lnTo>
                    <a:pt x="959" y="45"/>
                  </a:lnTo>
                  <a:lnTo>
                    <a:pt x="960" y="42"/>
                  </a:lnTo>
                  <a:lnTo>
                    <a:pt x="962" y="42"/>
                  </a:lnTo>
                  <a:lnTo>
                    <a:pt x="963" y="44"/>
                  </a:lnTo>
                  <a:lnTo>
                    <a:pt x="965" y="47"/>
                  </a:lnTo>
                  <a:lnTo>
                    <a:pt x="965" y="49"/>
                  </a:lnTo>
                  <a:lnTo>
                    <a:pt x="963" y="53"/>
                  </a:lnTo>
                  <a:lnTo>
                    <a:pt x="962" y="57"/>
                  </a:lnTo>
                  <a:close/>
                  <a:moveTo>
                    <a:pt x="650" y="47"/>
                  </a:moveTo>
                  <a:lnTo>
                    <a:pt x="651" y="48"/>
                  </a:lnTo>
                  <a:lnTo>
                    <a:pt x="652" y="48"/>
                  </a:lnTo>
                  <a:lnTo>
                    <a:pt x="654" y="47"/>
                  </a:lnTo>
                  <a:lnTo>
                    <a:pt x="659" y="48"/>
                  </a:lnTo>
                  <a:lnTo>
                    <a:pt x="666" y="48"/>
                  </a:lnTo>
                  <a:lnTo>
                    <a:pt x="672" y="49"/>
                  </a:lnTo>
                  <a:lnTo>
                    <a:pt x="677" y="52"/>
                  </a:lnTo>
                  <a:lnTo>
                    <a:pt x="680" y="53"/>
                  </a:lnTo>
                  <a:lnTo>
                    <a:pt x="681" y="53"/>
                  </a:lnTo>
                  <a:lnTo>
                    <a:pt x="680" y="54"/>
                  </a:lnTo>
                  <a:lnTo>
                    <a:pt x="678" y="54"/>
                  </a:lnTo>
                  <a:lnTo>
                    <a:pt x="677" y="56"/>
                  </a:lnTo>
                  <a:lnTo>
                    <a:pt x="680" y="58"/>
                  </a:lnTo>
                  <a:lnTo>
                    <a:pt x="680" y="60"/>
                  </a:lnTo>
                  <a:lnTo>
                    <a:pt x="683" y="62"/>
                  </a:lnTo>
                  <a:lnTo>
                    <a:pt x="686" y="65"/>
                  </a:lnTo>
                  <a:lnTo>
                    <a:pt x="686" y="65"/>
                  </a:lnTo>
                  <a:lnTo>
                    <a:pt x="686" y="66"/>
                  </a:lnTo>
                  <a:lnTo>
                    <a:pt x="687" y="68"/>
                  </a:lnTo>
                  <a:lnTo>
                    <a:pt x="685" y="69"/>
                  </a:lnTo>
                  <a:lnTo>
                    <a:pt x="683" y="69"/>
                  </a:lnTo>
                  <a:lnTo>
                    <a:pt x="681" y="68"/>
                  </a:lnTo>
                  <a:lnTo>
                    <a:pt x="679" y="66"/>
                  </a:lnTo>
                  <a:lnTo>
                    <a:pt x="678" y="68"/>
                  </a:lnTo>
                  <a:lnTo>
                    <a:pt x="677" y="69"/>
                  </a:lnTo>
                  <a:lnTo>
                    <a:pt x="672" y="69"/>
                  </a:lnTo>
                  <a:lnTo>
                    <a:pt x="669" y="69"/>
                  </a:lnTo>
                  <a:lnTo>
                    <a:pt x="665" y="70"/>
                  </a:lnTo>
                  <a:lnTo>
                    <a:pt x="667" y="70"/>
                  </a:lnTo>
                  <a:lnTo>
                    <a:pt x="669" y="71"/>
                  </a:lnTo>
                  <a:lnTo>
                    <a:pt x="674" y="75"/>
                  </a:lnTo>
                  <a:lnTo>
                    <a:pt x="675" y="78"/>
                  </a:lnTo>
                  <a:lnTo>
                    <a:pt x="673" y="81"/>
                  </a:lnTo>
                  <a:lnTo>
                    <a:pt x="674" y="83"/>
                  </a:lnTo>
                  <a:lnTo>
                    <a:pt x="676" y="84"/>
                  </a:lnTo>
                  <a:lnTo>
                    <a:pt x="679" y="85"/>
                  </a:lnTo>
                  <a:lnTo>
                    <a:pt x="681" y="86"/>
                  </a:lnTo>
                  <a:lnTo>
                    <a:pt x="682" y="86"/>
                  </a:lnTo>
                  <a:lnTo>
                    <a:pt x="682" y="88"/>
                  </a:lnTo>
                  <a:lnTo>
                    <a:pt x="683" y="90"/>
                  </a:lnTo>
                  <a:lnTo>
                    <a:pt x="681" y="91"/>
                  </a:lnTo>
                  <a:lnTo>
                    <a:pt x="683" y="91"/>
                  </a:lnTo>
                  <a:lnTo>
                    <a:pt x="685" y="92"/>
                  </a:lnTo>
                  <a:lnTo>
                    <a:pt x="683" y="93"/>
                  </a:lnTo>
                  <a:lnTo>
                    <a:pt x="683" y="94"/>
                  </a:lnTo>
                  <a:lnTo>
                    <a:pt x="684" y="95"/>
                  </a:lnTo>
                  <a:lnTo>
                    <a:pt x="686" y="96"/>
                  </a:lnTo>
                  <a:lnTo>
                    <a:pt x="687" y="96"/>
                  </a:lnTo>
                  <a:lnTo>
                    <a:pt x="688" y="99"/>
                  </a:lnTo>
                  <a:lnTo>
                    <a:pt x="690" y="102"/>
                  </a:lnTo>
                  <a:lnTo>
                    <a:pt x="695" y="107"/>
                  </a:lnTo>
                  <a:lnTo>
                    <a:pt x="696" y="109"/>
                  </a:lnTo>
                  <a:lnTo>
                    <a:pt x="696" y="111"/>
                  </a:lnTo>
                  <a:lnTo>
                    <a:pt x="695" y="112"/>
                  </a:lnTo>
                  <a:lnTo>
                    <a:pt x="692" y="114"/>
                  </a:lnTo>
                  <a:lnTo>
                    <a:pt x="691" y="117"/>
                  </a:lnTo>
                  <a:lnTo>
                    <a:pt x="690" y="117"/>
                  </a:lnTo>
                  <a:lnTo>
                    <a:pt x="688" y="118"/>
                  </a:lnTo>
                  <a:lnTo>
                    <a:pt x="689" y="119"/>
                  </a:lnTo>
                  <a:lnTo>
                    <a:pt x="690" y="120"/>
                  </a:lnTo>
                  <a:lnTo>
                    <a:pt x="692" y="123"/>
                  </a:lnTo>
                  <a:lnTo>
                    <a:pt x="696" y="128"/>
                  </a:lnTo>
                  <a:lnTo>
                    <a:pt x="699" y="130"/>
                  </a:lnTo>
                  <a:lnTo>
                    <a:pt x="708" y="137"/>
                  </a:lnTo>
                  <a:lnTo>
                    <a:pt x="713" y="140"/>
                  </a:lnTo>
                  <a:lnTo>
                    <a:pt x="720" y="147"/>
                  </a:lnTo>
                  <a:lnTo>
                    <a:pt x="723" y="148"/>
                  </a:lnTo>
                  <a:lnTo>
                    <a:pt x="724" y="149"/>
                  </a:lnTo>
                  <a:lnTo>
                    <a:pt x="721" y="153"/>
                  </a:lnTo>
                  <a:lnTo>
                    <a:pt x="717" y="154"/>
                  </a:lnTo>
                  <a:lnTo>
                    <a:pt x="710" y="155"/>
                  </a:lnTo>
                  <a:lnTo>
                    <a:pt x="703" y="154"/>
                  </a:lnTo>
                  <a:lnTo>
                    <a:pt x="700" y="153"/>
                  </a:lnTo>
                  <a:lnTo>
                    <a:pt x="697" y="151"/>
                  </a:lnTo>
                  <a:lnTo>
                    <a:pt x="694" y="148"/>
                  </a:lnTo>
                  <a:lnTo>
                    <a:pt x="691" y="147"/>
                  </a:lnTo>
                  <a:lnTo>
                    <a:pt x="692" y="148"/>
                  </a:lnTo>
                  <a:lnTo>
                    <a:pt x="693" y="150"/>
                  </a:lnTo>
                  <a:lnTo>
                    <a:pt x="692" y="153"/>
                  </a:lnTo>
                  <a:lnTo>
                    <a:pt x="691" y="154"/>
                  </a:lnTo>
                  <a:lnTo>
                    <a:pt x="690" y="156"/>
                  </a:lnTo>
                  <a:lnTo>
                    <a:pt x="687" y="157"/>
                  </a:lnTo>
                  <a:lnTo>
                    <a:pt x="686" y="158"/>
                  </a:lnTo>
                  <a:lnTo>
                    <a:pt x="680" y="169"/>
                  </a:lnTo>
                  <a:lnTo>
                    <a:pt x="679" y="172"/>
                  </a:lnTo>
                  <a:lnTo>
                    <a:pt x="677" y="186"/>
                  </a:lnTo>
                  <a:lnTo>
                    <a:pt x="677" y="189"/>
                  </a:lnTo>
                  <a:lnTo>
                    <a:pt x="680" y="196"/>
                  </a:lnTo>
                  <a:lnTo>
                    <a:pt x="680" y="200"/>
                  </a:lnTo>
                  <a:lnTo>
                    <a:pt x="681" y="201"/>
                  </a:lnTo>
                  <a:lnTo>
                    <a:pt x="680" y="203"/>
                  </a:lnTo>
                  <a:lnTo>
                    <a:pt x="679" y="203"/>
                  </a:lnTo>
                  <a:lnTo>
                    <a:pt x="674" y="206"/>
                  </a:lnTo>
                  <a:lnTo>
                    <a:pt x="670" y="208"/>
                  </a:lnTo>
                  <a:lnTo>
                    <a:pt x="668" y="210"/>
                  </a:lnTo>
                  <a:lnTo>
                    <a:pt x="666" y="213"/>
                  </a:lnTo>
                  <a:lnTo>
                    <a:pt x="664" y="216"/>
                  </a:lnTo>
                  <a:lnTo>
                    <a:pt x="661" y="216"/>
                  </a:lnTo>
                  <a:lnTo>
                    <a:pt x="659" y="216"/>
                  </a:lnTo>
                  <a:lnTo>
                    <a:pt x="657" y="215"/>
                  </a:lnTo>
                  <a:lnTo>
                    <a:pt x="656" y="213"/>
                  </a:lnTo>
                  <a:lnTo>
                    <a:pt x="655" y="211"/>
                  </a:lnTo>
                  <a:lnTo>
                    <a:pt x="655" y="212"/>
                  </a:lnTo>
                  <a:lnTo>
                    <a:pt x="655" y="214"/>
                  </a:lnTo>
                  <a:lnTo>
                    <a:pt x="656" y="216"/>
                  </a:lnTo>
                  <a:lnTo>
                    <a:pt x="656" y="218"/>
                  </a:lnTo>
                  <a:lnTo>
                    <a:pt x="656" y="220"/>
                  </a:lnTo>
                  <a:lnTo>
                    <a:pt x="655" y="221"/>
                  </a:lnTo>
                  <a:lnTo>
                    <a:pt x="651" y="223"/>
                  </a:lnTo>
                  <a:lnTo>
                    <a:pt x="650" y="224"/>
                  </a:lnTo>
                  <a:lnTo>
                    <a:pt x="650" y="227"/>
                  </a:lnTo>
                  <a:lnTo>
                    <a:pt x="649" y="228"/>
                  </a:lnTo>
                  <a:lnTo>
                    <a:pt x="647" y="229"/>
                  </a:lnTo>
                  <a:lnTo>
                    <a:pt x="643" y="232"/>
                  </a:lnTo>
                  <a:lnTo>
                    <a:pt x="642" y="232"/>
                  </a:lnTo>
                  <a:lnTo>
                    <a:pt x="641" y="233"/>
                  </a:lnTo>
                  <a:lnTo>
                    <a:pt x="644" y="233"/>
                  </a:lnTo>
                  <a:lnTo>
                    <a:pt x="646" y="233"/>
                  </a:lnTo>
                  <a:lnTo>
                    <a:pt x="646" y="236"/>
                  </a:lnTo>
                  <a:lnTo>
                    <a:pt x="646" y="238"/>
                  </a:lnTo>
                  <a:lnTo>
                    <a:pt x="646" y="241"/>
                  </a:lnTo>
                  <a:lnTo>
                    <a:pt x="642" y="244"/>
                  </a:lnTo>
                  <a:lnTo>
                    <a:pt x="644" y="245"/>
                  </a:lnTo>
                  <a:lnTo>
                    <a:pt x="645" y="246"/>
                  </a:lnTo>
                  <a:lnTo>
                    <a:pt x="649" y="246"/>
                  </a:lnTo>
                  <a:lnTo>
                    <a:pt x="650" y="249"/>
                  </a:lnTo>
                  <a:lnTo>
                    <a:pt x="650" y="252"/>
                  </a:lnTo>
                  <a:lnTo>
                    <a:pt x="649" y="255"/>
                  </a:lnTo>
                  <a:lnTo>
                    <a:pt x="646" y="256"/>
                  </a:lnTo>
                  <a:lnTo>
                    <a:pt x="645" y="256"/>
                  </a:lnTo>
                  <a:lnTo>
                    <a:pt x="644" y="256"/>
                  </a:lnTo>
                  <a:lnTo>
                    <a:pt x="642" y="257"/>
                  </a:lnTo>
                  <a:lnTo>
                    <a:pt x="642" y="258"/>
                  </a:lnTo>
                  <a:lnTo>
                    <a:pt x="644" y="257"/>
                  </a:lnTo>
                  <a:lnTo>
                    <a:pt x="644" y="262"/>
                  </a:lnTo>
                  <a:lnTo>
                    <a:pt x="644" y="265"/>
                  </a:lnTo>
                  <a:lnTo>
                    <a:pt x="643" y="267"/>
                  </a:lnTo>
                  <a:lnTo>
                    <a:pt x="642" y="269"/>
                  </a:lnTo>
                  <a:lnTo>
                    <a:pt x="640" y="269"/>
                  </a:lnTo>
                  <a:lnTo>
                    <a:pt x="638" y="268"/>
                  </a:lnTo>
                  <a:lnTo>
                    <a:pt x="638" y="270"/>
                  </a:lnTo>
                  <a:lnTo>
                    <a:pt x="638" y="271"/>
                  </a:lnTo>
                  <a:lnTo>
                    <a:pt x="640" y="274"/>
                  </a:lnTo>
                  <a:lnTo>
                    <a:pt x="639" y="275"/>
                  </a:lnTo>
                  <a:lnTo>
                    <a:pt x="638" y="275"/>
                  </a:lnTo>
                  <a:lnTo>
                    <a:pt x="638" y="277"/>
                  </a:lnTo>
                  <a:lnTo>
                    <a:pt x="634" y="281"/>
                  </a:lnTo>
                  <a:lnTo>
                    <a:pt x="633" y="284"/>
                  </a:lnTo>
                  <a:lnTo>
                    <a:pt x="633" y="286"/>
                  </a:lnTo>
                  <a:lnTo>
                    <a:pt x="631" y="288"/>
                  </a:lnTo>
                  <a:lnTo>
                    <a:pt x="611" y="298"/>
                  </a:lnTo>
                  <a:lnTo>
                    <a:pt x="593" y="305"/>
                  </a:lnTo>
                  <a:lnTo>
                    <a:pt x="592" y="305"/>
                  </a:lnTo>
                  <a:lnTo>
                    <a:pt x="591" y="304"/>
                  </a:lnTo>
                  <a:lnTo>
                    <a:pt x="590" y="291"/>
                  </a:lnTo>
                  <a:lnTo>
                    <a:pt x="588" y="285"/>
                  </a:lnTo>
                  <a:lnTo>
                    <a:pt x="588" y="281"/>
                  </a:lnTo>
                  <a:lnTo>
                    <a:pt x="586" y="285"/>
                  </a:lnTo>
                  <a:lnTo>
                    <a:pt x="584" y="285"/>
                  </a:lnTo>
                  <a:lnTo>
                    <a:pt x="582" y="284"/>
                  </a:lnTo>
                  <a:lnTo>
                    <a:pt x="581" y="283"/>
                  </a:lnTo>
                  <a:lnTo>
                    <a:pt x="581" y="281"/>
                  </a:lnTo>
                  <a:lnTo>
                    <a:pt x="582" y="277"/>
                  </a:lnTo>
                  <a:lnTo>
                    <a:pt x="581" y="279"/>
                  </a:lnTo>
                  <a:lnTo>
                    <a:pt x="579" y="281"/>
                  </a:lnTo>
                  <a:lnTo>
                    <a:pt x="577" y="281"/>
                  </a:lnTo>
                  <a:lnTo>
                    <a:pt x="576" y="280"/>
                  </a:lnTo>
                  <a:lnTo>
                    <a:pt x="575" y="279"/>
                  </a:lnTo>
                  <a:lnTo>
                    <a:pt x="575" y="279"/>
                  </a:lnTo>
                  <a:lnTo>
                    <a:pt x="571" y="282"/>
                  </a:lnTo>
                  <a:lnTo>
                    <a:pt x="566" y="284"/>
                  </a:lnTo>
                  <a:lnTo>
                    <a:pt x="563" y="284"/>
                  </a:lnTo>
                  <a:lnTo>
                    <a:pt x="561" y="283"/>
                  </a:lnTo>
                  <a:lnTo>
                    <a:pt x="561" y="280"/>
                  </a:lnTo>
                  <a:lnTo>
                    <a:pt x="560" y="277"/>
                  </a:lnTo>
                  <a:lnTo>
                    <a:pt x="560" y="276"/>
                  </a:lnTo>
                  <a:lnTo>
                    <a:pt x="559" y="275"/>
                  </a:lnTo>
                  <a:lnTo>
                    <a:pt x="557" y="275"/>
                  </a:lnTo>
                  <a:lnTo>
                    <a:pt x="554" y="277"/>
                  </a:lnTo>
                  <a:lnTo>
                    <a:pt x="552" y="277"/>
                  </a:lnTo>
                  <a:lnTo>
                    <a:pt x="552" y="277"/>
                  </a:lnTo>
                  <a:lnTo>
                    <a:pt x="543" y="268"/>
                  </a:lnTo>
                  <a:lnTo>
                    <a:pt x="541" y="275"/>
                  </a:lnTo>
                  <a:lnTo>
                    <a:pt x="534" y="280"/>
                  </a:lnTo>
                  <a:lnTo>
                    <a:pt x="529" y="282"/>
                  </a:lnTo>
                  <a:lnTo>
                    <a:pt x="524" y="281"/>
                  </a:lnTo>
                  <a:lnTo>
                    <a:pt x="520" y="280"/>
                  </a:lnTo>
                  <a:lnTo>
                    <a:pt x="515" y="281"/>
                  </a:lnTo>
                  <a:lnTo>
                    <a:pt x="510" y="286"/>
                  </a:lnTo>
                  <a:lnTo>
                    <a:pt x="508" y="287"/>
                  </a:lnTo>
                  <a:lnTo>
                    <a:pt x="507" y="287"/>
                  </a:lnTo>
                  <a:lnTo>
                    <a:pt x="505" y="286"/>
                  </a:lnTo>
                  <a:lnTo>
                    <a:pt x="506" y="283"/>
                  </a:lnTo>
                  <a:lnTo>
                    <a:pt x="506" y="279"/>
                  </a:lnTo>
                  <a:lnTo>
                    <a:pt x="506" y="272"/>
                  </a:lnTo>
                  <a:lnTo>
                    <a:pt x="505" y="271"/>
                  </a:lnTo>
                  <a:lnTo>
                    <a:pt x="503" y="268"/>
                  </a:lnTo>
                  <a:lnTo>
                    <a:pt x="502" y="267"/>
                  </a:lnTo>
                  <a:lnTo>
                    <a:pt x="501" y="268"/>
                  </a:lnTo>
                  <a:lnTo>
                    <a:pt x="500" y="269"/>
                  </a:lnTo>
                  <a:lnTo>
                    <a:pt x="496" y="269"/>
                  </a:lnTo>
                  <a:lnTo>
                    <a:pt x="492" y="268"/>
                  </a:lnTo>
                  <a:lnTo>
                    <a:pt x="488" y="269"/>
                  </a:lnTo>
                  <a:lnTo>
                    <a:pt x="482" y="272"/>
                  </a:lnTo>
                  <a:lnTo>
                    <a:pt x="478" y="273"/>
                  </a:lnTo>
                  <a:lnTo>
                    <a:pt x="477" y="272"/>
                  </a:lnTo>
                  <a:lnTo>
                    <a:pt x="475" y="270"/>
                  </a:lnTo>
                  <a:lnTo>
                    <a:pt x="476" y="269"/>
                  </a:lnTo>
                  <a:lnTo>
                    <a:pt x="478" y="268"/>
                  </a:lnTo>
                  <a:lnTo>
                    <a:pt x="475" y="268"/>
                  </a:lnTo>
                  <a:lnTo>
                    <a:pt x="472" y="270"/>
                  </a:lnTo>
                  <a:lnTo>
                    <a:pt x="472" y="271"/>
                  </a:lnTo>
                  <a:lnTo>
                    <a:pt x="471" y="270"/>
                  </a:lnTo>
                  <a:lnTo>
                    <a:pt x="467" y="267"/>
                  </a:lnTo>
                  <a:lnTo>
                    <a:pt x="462" y="268"/>
                  </a:lnTo>
                  <a:lnTo>
                    <a:pt x="461" y="269"/>
                  </a:lnTo>
                  <a:lnTo>
                    <a:pt x="460" y="269"/>
                  </a:lnTo>
                  <a:lnTo>
                    <a:pt x="458" y="269"/>
                  </a:lnTo>
                  <a:lnTo>
                    <a:pt x="457" y="268"/>
                  </a:lnTo>
                  <a:lnTo>
                    <a:pt x="457" y="261"/>
                  </a:lnTo>
                  <a:lnTo>
                    <a:pt x="454" y="247"/>
                  </a:lnTo>
                  <a:lnTo>
                    <a:pt x="453" y="240"/>
                  </a:lnTo>
                  <a:lnTo>
                    <a:pt x="452" y="238"/>
                  </a:lnTo>
                  <a:lnTo>
                    <a:pt x="449" y="236"/>
                  </a:lnTo>
                  <a:lnTo>
                    <a:pt x="449" y="232"/>
                  </a:lnTo>
                  <a:lnTo>
                    <a:pt x="451" y="229"/>
                  </a:lnTo>
                  <a:lnTo>
                    <a:pt x="451" y="225"/>
                  </a:lnTo>
                  <a:lnTo>
                    <a:pt x="451" y="222"/>
                  </a:lnTo>
                  <a:lnTo>
                    <a:pt x="450" y="218"/>
                  </a:lnTo>
                  <a:lnTo>
                    <a:pt x="449" y="215"/>
                  </a:lnTo>
                  <a:lnTo>
                    <a:pt x="446" y="212"/>
                  </a:lnTo>
                  <a:lnTo>
                    <a:pt x="444" y="210"/>
                  </a:lnTo>
                  <a:lnTo>
                    <a:pt x="440" y="208"/>
                  </a:lnTo>
                  <a:lnTo>
                    <a:pt x="434" y="206"/>
                  </a:lnTo>
                  <a:lnTo>
                    <a:pt x="430" y="206"/>
                  </a:lnTo>
                  <a:lnTo>
                    <a:pt x="428" y="205"/>
                  </a:lnTo>
                  <a:lnTo>
                    <a:pt x="428" y="204"/>
                  </a:lnTo>
                  <a:lnTo>
                    <a:pt x="428" y="201"/>
                  </a:lnTo>
                  <a:lnTo>
                    <a:pt x="429" y="200"/>
                  </a:lnTo>
                  <a:lnTo>
                    <a:pt x="431" y="200"/>
                  </a:lnTo>
                  <a:lnTo>
                    <a:pt x="431" y="199"/>
                  </a:lnTo>
                  <a:lnTo>
                    <a:pt x="428" y="197"/>
                  </a:lnTo>
                  <a:lnTo>
                    <a:pt x="425" y="194"/>
                  </a:lnTo>
                  <a:lnTo>
                    <a:pt x="423" y="193"/>
                  </a:lnTo>
                  <a:lnTo>
                    <a:pt x="423" y="191"/>
                  </a:lnTo>
                  <a:lnTo>
                    <a:pt x="423" y="188"/>
                  </a:lnTo>
                  <a:lnTo>
                    <a:pt x="424" y="185"/>
                  </a:lnTo>
                  <a:lnTo>
                    <a:pt x="425" y="184"/>
                  </a:lnTo>
                  <a:lnTo>
                    <a:pt x="426" y="179"/>
                  </a:lnTo>
                  <a:lnTo>
                    <a:pt x="428" y="178"/>
                  </a:lnTo>
                  <a:lnTo>
                    <a:pt x="427" y="178"/>
                  </a:lnTo>
                  <a:lnTo>
                    <a:pt x="426" y="177"/>
                  </a:lnTo>
                  <a:lnTo>
                    <a:pt x="425" y="176"/>
                  </a:lnTo>
                  <a:lnTo>
                    <a:pt x="424" y="174"/>
                  </a:lnTo>
                  <a:lnTo>
                    <a:pt x="422" y="171"/>
                  </a:lnTo>
                  <a:lnTo>
                    <a:pt x="418" y="169"/>
                  </a:lnTo>
                  <a:lnTo>
                    <a:pt x="417" y="163"/>
                  </a:lnTo>
                  <a:lnTo>
                    <a:pt x="417" y="155"/>
                  </a:lnTo>
                  <a:lnTo>
                    <a:pt x="417" y="152"/>
                  </a:lnTo>
                  <a:lnTo>
                    <a:pt x="419" y="145"/>
                  </a:lnTo>
                  <a:lnTo>
                    <a:pt x="420" y="143"/>
                  </a:lnTo>
                  <a:lnTo>
                    <a:pt x="422" y="142"/>
                  </a:lnTo>
                  <a:lnTo>
                    <a:pt x="423" y="142"/>
                  </a:lnTo>
                  <a:lnTo>
                    <a:pt x="423" y="142"/>
                  </a:lnTo>
                  <a:lnTo>
                    <a:pt x="422" y="142"/>
                  </a:lnTo>
                  <a:lnTo>
                    <a:pt x="420" y="142"/>
                  </a:lnTo>
                  <a:lnTo>
                    <a:pt x="422" y="136"/>
                  </a:lnTo>
                  <a:lnTo>
                    <a:pt x="422" y="134"/>
                  </a:lnTo>
                  <a:lnTo>
                    <a:pt x="425" y="131"/>
                  </a:lnTo>
                  <a:lnTo>
                    <a:pt x="428" y="127"/>
                  </a:lnTo>
                  <a:lnTo>
                    <a:pt x="430" y="125"/>
                  </a:lnTo>
                  <a:lnTo>
                    <a:pt x="431" y="121"/>
                  </a:lnTo>
                  <a:lnTo>
                    <a:pt x="439" y="118"/>
                  </a:lnTo>
                  <a:lnTo>
                    <a:pt x="436" y="122"/>
                  </a:lnTo>
                  <a:lnTo>
                    <a:pt x="436" y="123"/>
                  </a:lnTo>
                  <a:lnTo>
                    <a:pt x="437" y="125"/>
                  </a:lnTo>
                  <a:lnTo>
                    <a:pt x="439" y="126"/>
                  </a:lnTo>
                  <a:lnTo>
                    <a:pt x="440" y="131"/>
                  </a:lnTo>
                  <a:lnTo>
                    <a:pt x="442" y="133"/>
                  </a:lnTo>
                  <a:lnTo>
                    <a:pt x="445" y="136"/>
                  </a:lnTo>
                  <a:lnTo>
                    <a:pt x="447" y="137"/>
                  </a:lnTo>
                  <a:lnTo>
                    <a:pt x="449" y="139"/>
                  </a:lnTo>
                  <a:lnTo>
                    <a:pt x="450" y="140"/>
                  </a:lnTo>
                  <a:lnTo>
                    <a:pt x="451" y="142"/>
                  </a:lnTo>
                  <a:lnTo>
                    <a:pt x="453" y="143"/>
                  </a:lnTo>
                  <a:lnTo>
                    <a:pt x="460" y="149"/>
                  </a:lnTo>
                  <a:lnTo>
                    <a:pt x="462" y="151"/>
                  </a:lnTo>
                  <a:lnTo>
                    <a:pt x="464" y="153"/>
                  </a:lnTo>
                  <a:lnTo>
                    <a:pt x="466" y="153"/>
                  </a:lnTo>
                  <a:lnTo>
                    <a:pt x="469" y="153"/>
                  </a:lnTo>
                  <a:lnTo>
                    <a:pt x="478" y="148"/>
                  </a:lnTo>
                  <a:lnTo>
                    <a:pt x="480" y="148"/>
                  </a:lnTo>
                  <a:lnTo>
                    <a:pt x="484" y="148"/>
                  </a:lnTo>
                  <a:lnTo>
                    <a:pt x="489" y="148"/>
                  </a:lnTo>
                  <a:lnTo>
                    <a:pt x="496" y="149"/>
                  </a:lnTo>
                  <a:lnTo>
                    <a:pt x="497" y="149"/>
                  </a:lnTo>
                  <a:lnTo>
                    <a:pt x="499" y="148"/>
                  </a:lnTo>
                  <a:lnTo>
                    <a:pt x="502" y="149"/>
                  </a:lnTo>
                  <a:lnTo>
                    <a:pt x="504" y="149"/>
                  </a:lnTo>
                  <a:lnTo>
                    <a:pt x="505" y="149"/>
                  </a:lnTo>
                  <a:lnTo>
                    <a:pt x="509" y="146"/>
                  </a:lnTo>
                  <a:lnTo>
                    <a:pt x="513" y="145"/>
                  </a:lnTo>
                  <a:lnTo>
                    <a:pt x="515" y="142"/>
                  </a:lnTo>
                  <a:lnTo>
                    <a:pt x="516" y="139"/>
                  </a:lnTo>
                  <a:lnTo>
                    <a:pt x="517" y="136"/>
                  </a:lnTo>
                  <a:lnTo>
                    <a:pt x="519" y="135"/>
                  </a:lnTo>
                  <a:lnTo>
                    <a:pt x="521" y="134"/>
                  </a:lnTo>
                  <a:lnTo>
                    <a:pt x="525" y="132"/>
                  </a:lnTo>
                  <a:lnTo>
                    <a:pt x="540" y="132"/>
                  </a:lnTo>
                  <a:lnTo>
                    <a:pt x="541" y="132"/>
                  </a:lnTo>
                  <a:lnTo>
                    <a:pt x="541" y="134"/>
                  </a:lnTo>
                  <a:lnTo>
                    <a:pt x="541" y="136"/>
                  </a:lnTo>
                  <a:lnTo>
                    <a:pt x="542" y="136"/>
                  </a:lnTo>
                  <a:lnTo>
                    <a:pt x="544" y="136"/>
                  </a:lnTo>
                  <a:lnTo>
                    <a:pt x="545" y="137"/>
                  </a:lnTo>
                  <a:lnTo>
                    <a:pt x="552" y="139"/>
                  </a:lnTo>
                  <a:lnTo>
                    <a:pt x="555" y="140"/>
                  </a:lnTo>
                  <a:lnTo>
                    <a:pt x="557" y="140"/>
                  </a:lnTo>
                  <a:lnTo>
                    <a:pt x="560" y="142"/>
                  </a:lnTo>
                  <a:lnTo>
                    <a:pt x="562" y="141"/>
                  </a:lnTo>
                  <a:lnTo>
                    <a:pt x="565" y="140"/>
                  </a:lnTo>
                  <a:lnTo>
                    <a:pt x="567" y="138"/>
                  </a:lnTo>
                  <a:lnTo>
                    <a:pt x="569" y="136"/>
                  </a:lnTo>
                  <a:lnTo>
                    <a:pt x="572" y="136"/>
                  </a:lnTo>
                  <a:lnTo>
                    <a:pt x="576" y="136"/>
                  </a:lnTo>
                  <a:lnTo>
                    <a:pt x="581" y="135"/>
                  </a:lnTo>
                  <a:lnTo>
                    <a:pt x="584" y="134"/>
                  </a:lnTo>
                  <a:lnTo>
                    <a:pt x="587" y="136"/>
                  </a:lnTo>
                  <a:lnTo>
                    <a:pt x="588" y="135"/>
                  </a:lnTo>
                  <a:lnTo>
                    <a:pt x="589" y="134"/>
                  </a:lnTo>
                  <a:lnTo>
                    <a:pt x="591" y="131"/>
                  </a:lnTo>
                  <a:lnTo>
                    <a:pt x="592" y="128"/>
                  </a:lnTo>
                  <a:lnTo>
                    <a:pt x="593" y="125"/>
                  </a:lnTo>
                  <a:lnTo>
                    <a:pt x="593" y="123"/>
                  </a:lnTo>
                  <a:lnTo>
                    <a:pt x="595" y="123"/>
                  </a:lnTo>
                  <a:lnTo>
                    <a:pt x="597" y="122"/>
                  </a:lnTo>
                  <a:lnTo>
                    <a:pt x="597" y="121"/>
                  </a:lnTo>
                  <a:lnTo>
                    <a:pt x="597" y="120"/>
                  </a:lnTo>
                  <a:lnTo>
                    <a:pt x="597" y="118"/>
                  </a:lnTo>
                  <a:lnTo>
                    <a:pt x="596" y="117"/>
                  </a:lnTo>
                  <a:lnTo>
                    <a:pt x="595" y="114"/>
                  </a:lnTo>
                  <a:lnTo>
                    <a:pt x="595" y="112"/>
                  </a:lnTo>
                  <a:lnTo>
                    <a:pt x="596" y="111"/>
                  </a:lnTo>
                  <a:lnTo>
                    <a:pt x="598" y="111"/>
                  </a:lnTo>
                  <a:lnTo>
                    <a:pt x="601" y="108"/>
                  </a:lnTo>
                  <a:lnTo>
                    <a:pt x="605" y="106"/>
                  </a:lnTo>
                  <a:lnTo>
                    <a:pt x="607" y="104"/>
                  </a:lnTo>
                  <a:lnTo>
                    <a:pt x="608" y="103"/>
                  </a:lnTo>
                  <a:lnTo>
                    <a:pt x="608" y="102"/>
                  </a:lnTo>
                  <a:lnTo>
                    <a:pt x="606" y="101"/>
                  </a:lnTo>
                  <a:lnTo>
                    <a:pt x="605" y="99"/>
                  </a:lnTo>
                  <a:lnTo>
                    <a:pt x="605" y="98"/>
                  </a:lnTo>
                  <a:lnTo>
                    <a:pt x="605" y="97"/>
                  </a:lnTo>
                  <a:lnTo>
                    <a:pt x="605" y="96"/>
                  </a:lnTo>
                  <a:lnTo>
                    <a:pt x="605" y="95"/>
                  </a:lnTo>
                  <a:lnTo>
                    <a:pt x="605" y="93"/>
                  </a:lnTo>
                  <a:lnTo>
                    <a:pt x="606" y="92"/>
                  </a:lnTo>
                  <a:lnTo>
                    <a:pt x="608" y="90"/>
                  </a:lnTo>
                  <a:lnTo>
                    <a:pt x="610" y="88"/>
                  </a:lnTo>
                  <a:lnTo>
                    <a:pt x="612" y="89"/>
                  </a:lnTo>
                  <a:lnTo>
                    <a:pt x="614" y="88"/>
                  </a:lnTo>
                  <a:lnTo>
                    <a:pt x="616" y="88"/>
                  </a:lnTo>
                  <a:lnTo>
                    <a:pt x="617" y="85"/>
                  </a:lnTo>
                  <a:lnTo>
                    <a:pt x="618" y="84"/>
                  </a:lnTo>
                  <a:lnTo>
                    <a:pt x="617" y="82"/>
                  </a:lnTo>
                  <a:lnTo>
                    <a:pt x="618" y="78"/>
                  </a:lnTo>
                  <a:lnTo>
                    <a:pt x="618" y="78"/>
                  </a:lnTo>
                  <a:lnTo>
                    <a:pt x="620" y="75"/>
                  </a:lnTo>
                  <a:lnTo>
                    <a:pt x="620" y="73"/>
                  </a:lnTo>
                  <a:lnTo>
                    <a:pt x="619" y="69"/>
                  </a:lnTo>
                  <a:lnTo>
                    <a:pt x="620" y="66"/>
                  </a:lnTo>
                  <a:lnTo>
                    <a:pt x="620" y="60"/>
                  </a:lnTo>
                  <a:lnTo>
                    <a:pt x="620" y="59"/>
                  </a:lnTo>
                  <a:lnTo>
                    <a:pt x="622" y="56"/>
                  </a:lnTo>
                  <a:lnTo>
                    <a:pt x="623" y="52"/>
                  </a:lnTo>
                  <a:lnTo>
                    <a:pt x="627" y="50"/>
                  </a:lnTo>
                  <a:lnTo>
                    <a:pt x="628" y="48"/>
                  </a:lnTo>
                  <a:lnTo>
                    <a:pt x="629" y="48"/>
                  </a:lnTo>
                  <a:lnTo>
                    <a:pt x="629" y="47"/>
                  </a:lnTo>
                  <a:lnTo>
                    <a:pt x="634" y="49"/>
                  </a:lnTo>
                  <a:lnTo>
                    <a:pt x="637" y="47"/>
                  </a:lnTo>
                  <a:lnTo>
                    <a:pt x="640" y="47"/>
                  </a:lnTo>
                  <a:lnTo>
                    <a:pt x="642" y="47"/>
                  </a:lnTo>
                  <a:lnTo>
                    <a:pt x="644" y="49"/>
                  </a:lnTo>
                  <a:lnTo>
                    <a:pt x="645" y="49"/>
                  </a:lnTo>
                  <a:lnTo>
                    <a:pt x="649" y="47"/>
                  </a:lnTo>
                  <a:lnTo>
                    <a:pt x="650" y="47"/>
                  </a:lnTo>
                  <a:close/>
                  <a:moveTo>
                    <a:pt x="399" y="68"/>
                  </a:moveTo>
                  <a:lnTo>
                    <a:pt x="395" y="69"/>
                  </a:lnTo>
                  <a:lnTo>
                    <a:pt x="392" y="68"/>
                  </a:lnTo>
                  <a:lnTo>
                    <a:pt x="395" y="65"/>
                  </a:lnTo>
                  <a:lnTo>
                    <a:pt x="396" y="65"/>
                  </a:lnTo>
                  <a:lnTo>
                    <a:pt x="397" y="65"/>
                  </a:lnTo>
                  <a:lnTo>
                    <a:pt x="397" y="64"/>
                  </a:lnTo>
                  <a:lnTo>
                    <a:pt x="392" y="63"/>
                  </a:lnTo>
                  <a:lnTo>
                    <a:pt x="390" y="61"/>
                  </a:lnTo>
                  <a:lnTo>
                    <a:pt x="389" y="59"/>
                  </a:lnTo>
                  <a:lnTo>
                    <a:pt x="389" y="57"/>
                  </a:lnTo>
                  <a:lnTo>
                    <a:pt x="395" y="52"/>
                  </a:lnTo>
                  <a:lnTo>
                    <a:pt x="397" y="52"/>
                  </a:lnTo>
                  <a:lnTo>
                    <a:pt x="397" y="54"/>
                  </a:lnTo>
                  <a:lnTo>
                    <a:pt x="401" y="59"/>
                  </a:lnTo>
                  <a:lnTo>
                    <a:pt x="401" y="62"/>
                  </a:lnTo>
                  <a:lnTo>
                    <a:pt x="401" y="63"/>
                  </a:lnTo>
                  <a:lnTo>
                    <a:pt x="399" y="68"/>
                  </a:lnTo>
                  <a:close/>
                  <a:moveTo>
                    <a:pt x="690" y="53"/>
                  </a:moveTo>
                  <a:lnTo>
                    <a:pt x="691" y="55"/>
                  </a:lnTo>
                  <a:lnTo>
                    <a:pt x="691" y="57"/>
                  </a:lnTo>
                  <a:lnTo>
                    <a:pt x="686" y="58"/>
                  </a:lnTo>
                  <a:lnTo>
                    <a:pt x="682" y="55"/>
                  </a:lnTo>
                  <a:lnTo>
                    <a:pt x="683" y="54"/>
                  </a:lnTo>
                  <a:lnTo>
                    <a:pt x="686" y="54"/>
                  </a:lnTo>
                  <a:lnTo>
                    <a:pt x="690" y="53"/>
                  </a:lnTo>
                  <a:close/>
                  <a:moveTo>
                    <a:pt x="959" y="62"/>
                  </a:moveTo>
                  <a:lnTo>
                    <a:pt x="959" y="63"/>
                  </a:lnTo>
                  <a:lnTo>
                    <a:pt x="957" y="60"/>
                  </a:lnTo>
                  <a:lnTo>
                    <a:pt x="957" y="57"/>
                  </a:lnTo>
                  <a:lnTo>
                    <a:pt x="959" y="58"/>
                  </a:lnTo>
                  <a:lnTo>
                    <a:pt x="960" y="61"/>
                  </a:lnTo>
                  <a:lnTo>
                    <a:pt x="959" y="62"/>
                  </a:lnTo>
                  <a:close/>
                  <a:moveTo>
                    <a:pt x="963" y="65"/>
                  </a:moveTo>
                  <a:lnTo>
                    <a:pt x="963" y="66"/>
                  </a:lnTo>
                  <a:lnTo>
                    <a:pt x="961" y="65"/>
                  </a:lnTo>
                  <a:lnTo>
                    <a:pt x="961" y="64"/>
                  </a:lnTo>
                  <a:lnTo>
                    <a:pt x="961" y="63"/>
                  </a:lnTo>
                  <a:lnTo>
                    <a:pt x="961" y="63"/>
                  </a:lnTo>
                  <a:lnTo>
                    <a:pt x="963" y="64"/>
                  </a:lnTo>
                  <a:lnTo>
                    <a:pt x="963" y="65"/>
                  </a:lnTo>
                  <a:close/>
                  <a:moveTo>
                    <a:pt x="927" y="75"/>
                  </a:moveTo>
                  <a:lnTo>
                    <a:pt x="926" y="76"/>
                  </a:lnTo>
                  <a:lnTo>
                    <a:pt x="922" y="75"/>
                  </a:lnTo>
                  <a:lnTo>
                    <a:pt x="922" y="72"/>
                  </a:lnTo>
                  <a:lnTo>
                    <a:pt x="922" y="71"/>
                  </a:lnTo>
                  <a:lnTo>
                    <a:pt x="921" y="69"/>
                  </a:lnTo>
                  <a:lnTo>
                    <a:pt x="921" y="68"/>
                  </a:lnTo>
                  <a:lnTo>
                    <a:pt x="921" y="66"/>
                  </a:lnTo>
                  <a:lnTo>
                    <a:pt x="924" y="68"/>
                  </a:lnTo>
                  <a:lnTo>
                    <a:pt x="925" y="71"/>
                  </a:lnTo>
                  <a:lnTo>
                    <a:pt x="927" y="74"/>
                  </a:lnTo>
                  <a:lnTo>
                    <a:pt x="927" y="75"/>
                  </a:lnTo>
                  <a:close/>
                  <a:moveTo>
                    <a:pt x="683" y="80"/>
                  </a:moveTo>
                  <a:lnTo>
                    <a:pt x="683" y="81"/>
                  </a:lnTo>
                  <a:lnTo>
                    <a:pt x="680" y="79"/>
                  </a:lnTo>
                  <a:lnTo>
                    <a:pt x="680" y="77"/>
                  </a:lnTo>
                  <a:lnTo>
                    <a:pt x="680" y="75"/>
                  </a:lnTo>
                  <a:lnTo>
                    <a:pt x="683" y="75"/>
                  </a:lnTo>
                  <a:lnTo>
                    <a:pt x="684" y="76"/>
                  </a:lnTo>
                  <a:lnTo>
                    <a:pt x="683" y="80"/>
                  </a:lnTo>
                  <a:close/>
                  <a:moveTo>
                    <a:pt x="337" y="84"/>
                  </a:moveTo>
                  <a:lnTo>
                    <a:pt x="337" y="86"/>
                  </a:lnTo>
                  <a:lnTo>
                    <a:pt x="335" y="85"/>
                  </a:lnTo>
                  <a:lnTo>
                    <a:pt x="335" y="82"/>
                  </a:lnTo>
                  <a:lnTo>
                    <a:pt x="335" y="82"/>
                  </a:lnTo>
                  <a:lnTo>
                    <a:pt x="336" y="82"/>
                  </a:lnTo>
                  <a:lnTo>
                    <a:pt x="337" y="84"/>
                  </a:lnTo>
                  <a:close/>
                  <a:moveTo>
                    <a:pt x="321" y="93"/>
                  </a:moveTo>
                  <a:lnTo>
                    <a:pt x="320" y="93"/>
                  </a:lnTo>
                  <a:lnTo>
                    <a:pt x="319" y="92"/>
                  </a:lnTo>
                  <a:lnTo>
                    <a:pt x="319" y="90"/>
                  </a:lnTo>
                  <a:lnTo>
                    <a:pt x="319" y="89"/>
                  </a:lnTo>
                  <a:lnTo>
                    <a:pt x="319" y="88"/>
                  </a:lnTo>
                  <a:lnTo>
                    <a:pt x="319" y="86"/>
                  </a:lnTo>
                  <a:lnTo>
                    <a:pt x="320" y="88"/>
                  </a:lnTo>
                  <a:lnTo>
                    <a:pt x="321" y="88"/>
                  </a:lnTo>
                  <a:lnTo>
                    <a:pt x="322" y="89"/>
                  </a:lnTo>
                  <a:lnTo>
                    <a:pt x="323" y="89"/>
                  </a:lnTo>
                  <a:lnTo>
                    <a:pt x="323" y="90"/>
                  </a:lnTo>
                  <a:lnTo>
                    <a:pt x="323" y="91"/>
                  </a:lnTo>
                  <a:lnTo>
                    <a:pt x="321" y="93"/>
                  </a:lnTo>
                  <a:close/>
                  <a:moveTo>
                    <a:pt x="416" y="91"/>
                  </a:moveTo>
                  <a:lnTo>
                    <a:pt x="415" y="93"/>
                  </a:lnTo>
                  <a:lnTo>
                    <a:pt x="413" y="92"/>
                  </a:lnTo>
                  <a:lnTo>
                    <a:pt x="415" y="89"/>
                  </a:lnTo>
                  <a:lnTo>
                    <a:pt x="416" y="89"/>
                  </a:lnTo>
                  <a:lnTo>
                    <a:pt x="416" y="91"/>
                  </a:lnTo>
                  <a:close/>
                  <a:moveTo>
                    <a:pt x="38" y="108"/>
                  </a:moveTo>
                  <a:lnTo>
                    <a:pt x="36" y="108"/>
                  </a:lnTo>
                  <a:lnTo>
                    <a:pt x="35" y="108"/>
                  </a:lnTo>
                  <a:lnTo>
                    <a:pt x="33" y="106"/>
                  </a:lnTo>
                  <a:lnTo>
                    <a:pt x="25" y="101"/>
                  </a:lnTo>
                  <a:lnTo>
                    <a:pt x="22" y="101"/>
                  </a:lnTo>
                  <a:lnTo>
                    <a:pt x="20" y="99"/>
                  </a:lnTo>
                  <a:lnTo>
                    <a:pt x="18" y="99"/>
                  </a:lnTo>
                  <a:lnTo>
                    <a:pt x="15" y="96"/>
                  </a:lnTo>
                  <a:lnTo>
                    <a:pt x="15" y="94"/>
                  </a:lnTo>
                  <a:lnTo>
                    <a:pt x="17" y="93"/>
                  </a:lnTo>
                  <a:lnTo>
                    <a:pt x="18" y="91"/>
                  </a:lnTo>
                  <a:lnTo>
                    <a:pt x="21" y="92"/>
                  </a:lnTo>
                  <a:lnTo>
                    <a:pt x="24" y="95"/>
                  </a:lnTo>
                  <a:lnTo>
                    <a:pt x="27" y="96"/>
                  </a:lnTo>
                  <a:lnTo>
                    <a:pt x="28" y="97"/>
                  </a:lnTo>
                  <a:lnTo>
                    <a:pt x="30" y="99"/>
                  </a:lnTo>
                  <a:lnTo>
                    <a:pt x="36" y="103"/>
                  </a:lnTo>
                  <a:lnTo>
                    <a:pt x="37" y="105"/>
                  </a:lnTo>
                  <a:lnTo>
                    <a:pt x="38" y="106"/>
                  </a:lnTo>
                  <a:lnTo>
                    <a:pt x="38" y="108"/>
                  </a:lnTo>
                  <a:close/>
                  <a:moveTo>
                    <a:pt x="919" y="99"/>
                  </a:moveTo>
                  <a:lnTo>
                    <a:pt x="919" y="100"/>
                  </a:lnTo>
                  <a:lnTo>
                    <a:pt x="918" y="96"/>
                  </a:lnTo>
                  <a:lnTo>
                    <a:pt x="919" y="95"/>
                  </a:lnTo>
                  <a:lnTo>
                    <a:pt x="920" y="95"/>
                  </a:lnTo>
                  <a:lnTo>
                    <a:pt x="921" y="96"/>
                  </a:lnTo>
                  <a:lnTo>
                    <a:pt x="919" y="97"/>
                  </a:lnTo>
                  <a:lnTo>
                    <a:pt x="919" y="99"/>
                  </a:lnTo>
                  <a:close/>
                  <a:moveTo>
                    <a:pt x="1012" y="117"/>
                  </a:moveTo>
                  <a:lnTo>
                    <a:pt x="1007" y="118"/>
                  </a:lnTo>
                  <a:lnTo>
                    <a:pt x="1006" y="117"/>
                  </a:lnTo>
                  <a:lnTo>
                    <a:pt x="1005" y="110"/>
                  </a:lnTo>
                  <a:lnTo>
                    <a:pt x="1008" y="105"/>
                  </a:lnTo>
                  <a:lnTo>
                    <a:pt x="1012" y="102"/>
                  </a:lnTo>
                  <a:lnTo>
                    <a:pt x="1015" y="101"/>
                  </a:lnTo>
                  <a:lnTo>
                    <a:pt x="1017" y="101"/>
                  </a:lnTo>
                  <a:lnTo>
                    <a:pt x="1019" y="105"/>
                  </a:lnTo>
                  <a:lnTo>
                    <a:pt x="1017" y="112"/>
                  </a:lnTo>
                  <a:lnTo>
                    <a:pt x="1015" y="116"/>
                  </a:lnTo>
                  <a:lnTo>
                    <a:pt x="1012" y="117"/>
                  </a:lnTo>
                  <a:close/>
                  <a:moveTo>
                    <a:pt x="64" y="117"/>
                  </a:moveTo>
                  <a:lnTo>
                    <a:pt x="64" y="117"/>
                  </a:lnTo>
                  <a:lnTo>
                    <a:pt x="61" y="114"/>
                  </a:lnTo>
                  <a:lnTo>
                    <a:pt x="58" y="112"/>
                  </a:lnTo>
                  <a:lnTo>
                    <a:pt x="59" y="112"/>
                  </a:lnTo>
                  <a:lnTo>
                    <a:pt x="62" y="112"/>
                  </a:lnTo>
                  <a:lnTo>
                    <a:pt x="63" y="113"/>
                  </a:lnTo>
                  <a:lnTo>
                    <a:pt x="64" y="115"/>
                  </a:lnTo>
                  <a:lnTo>
                    <a:pt x="64" y="117"/>
                  </a:lnTo>
                  <a:close/>
                  <a:moveTo>
                    <a:pt x="990" y="154"/>
                  </a:moveTo>
                  <a:lnTo>
                    <a:pt x="992" y="154"/>
                  </a:lnTo>
                  <a:lnTo>
                    <a:pt x="995" y="154"/>
                  </a:lnTo>
                  <a:lnTo>
                    <a:pt x="996" y="153"/>
                  </a:lnTo>
                  <a:lnTo>
                    <a:pt x="996" y="151"/>
                  </a:lnTo>
                  <a:lnTo>
                    <a:pt x="997" y="148"/>
                  </a:lnTo>
                  <a:lnTo>
                    <a:pt x="1000" y="146"/>
                  </a:lnTo>
                  <a:lnTo>
                    <a:pt x="1002" y="145"/>
                  </a:lnTo>
                  <a:lnTo>
                    <a:pt x="1003" y="145"/>
                  </a:lnTo>
                  <a:lnTo>
                    <a:pt x="1003" y="142"/>
                  </a:lnTo>
                  <a:lnTo>
                    <a:pt x="1003" y="140"/>
                  </a:lnTo>
                  <a:lnTo>
                    <a:pt x="1005" y="137"/>
                  </a:lnTo>
                  <a:lnTo>
                    <a:pt x="1011" y="134"/>
                  </a:lnTo>
                  <a:lnTo>
                    <a:pt x="1015" y="132"/>
                  </a:lnTo>
                  <a:lnTo>
                    <a:pt x="1019" y="132"/>
                  </a:lnTo>
                  <a:lnTo>
                    <a:pt x="1020" y="133"/>
                  </a:lnTo>
                  <a:lnTo>
                    <a:pt x="1019" y="135"/>
                  </a:lnTo>
                  <a:lnTo>
                    <a:pt x="1020" y="138"/>
                  </a:lnTo>
                  <a:lnTo>
                    <a:pt x="1020" y="146"/>
                  </a:lnTo>
                  <a:lnTo>
                    <a:pt x="1018" y="147"/>
                  </a:lnTo>
                  <a:lnTo>
                    <a:pt x="1014" y="149"/>
                  </a:lnTo>
                  <a:lnTo>
                    <a:pt x="1009" y="152"/>
                  </a:lnTo>
                  <a:lnTo>
                    <a:pt x="1007" y="153"/>
                  </a:lnTo>
                  <a:lnTo>
                    <a:pt x="1006" y="155"/>
                  </a:lnTo>
                  <a:lnTo>
                    <a:pt x="1006" y="158"/>
                  </a:lnTo>
                  <a:lnTo>
                    <a:pt x="1011" y="160"/>
                  </a:lnTo>
                  <a:lnTo>
                    <a:pt x="1017" y="163"/>
                  </a:lnTo>
                  <a:lnTo>
                    <a:pt x="1018" y="164"/>
                  </a:lnTo>
                  <a:lnTo>
                    <a:pt x="1019" y="166"/>
                  </a:lnTo>
                  <a:lnTo>
                    <a:pt x="1019" y="169"/>
                  </a:lnTo>
                  <a:lnTo>
                    <a:pt x="1021" y="170"/>
                  </a:lnTo>
                  <a:lnTo>
                    <a:pt x="1023" y="170"/>
                  </a:lnTo>
                  <a:lnTo>
                    <a:pt x="1024" y="171"/>
                  </a:lnTo>
                  <a:lnTo>
                    <a:pt x="1026" y="173"/>
                  </a:lnTo>
                  <a:lnTo>
                    <a:pt x="1015" y="169"/>
                  </a:lnTo>
                  <a:lnTo>
                    <a:pt x="1012" y="168"/>
                  </a:lnTo>
                  <a:lnTo>
                    <a:pt x="1009" y="167"/>
                  </a:lnTo>
                  <a:lnTo>
                    <a:pt x="1005" y="167"/>
                  </a:lnTo>
                  <a:lnTo>
                    <a:pt x="1001" y="165"/>
                  </a:lnTo>
                  <a:lnTo>
                    <a:pt x="998" y="165"/>
                  </a:lnTo>
                  <a:lnTo>
                    <a:pt x="996" y="166"/>
                  </a:lnTo>
                  <a:lnTo>
                    <a:pt x="995" y="169"/>
                  </a:lnTo>
                  <a:lnTo>
                    <a:pt x="995" y="170"/>
                  </a:lnTo>
                  <a:lnTo>
                    <a:pt x="996" y="173"/>
                  </a:lnTo>
                  <a:lnTo>
                    <a:pt x="996" y="175"/>
                  </a:lnTo>
                  <a:lnTo>
                    <a:pt x="995" y="178"/>
                  </a:lnTo>
                  <a:lnTo>
                    <a:pt x="998" y="187"/>
                  </a:lnTo>
                  <a:lnTo>
                    <a:pt x="1001" y="194"/>
                  </a:lnTo>
                  <a:lnTo>
                    <a:pt x="1006" y="201"/>
                  </a:lnTo>
                  <a:lnTo>
                    <a:pt x="1009" y="204"/>
                  </a:lnTo>
                  <a:lnTo>
                    <a:pt x="1011" y="206"/>
                  </a:lnTo>
                  <a:lnTo>
                    <a:pt x="1007" y="206"/>
                  </a:lnTo>
                  <a:lnTo>
                    <a:pt x="1006" y="203"/>
                  </a:lnTo>
                  <a:lnTo>
                    <a:pt x="1000" y="201"/>
                  </a:lnTo>
                  <a:lnTo>
                    <a:pt x="999" y="199"/>
                  </a:lnTo>
                  <a:lnTo>
                    <a:pt x="995" y="192"/>
                  </a:lnTo>
                  <a:lnTo>
                    <a:pt x="994" y="191"/>
                  </a:lnTo>
                  <a:lnTo>
                    <a:pt x="990" y="189"/>
                  </a:lnTo>
                  <a:lnTo>
                    <a:pt x="989" y="187"/>
                  </a:lnTo>
                  <a:lnTo>
                    <a:pt x="989" y="184"/>
                  </a:lnTo>
                  <a:lnTo>
                    <a:pt x="989" y="182"/>
                  </a:lnTo>
                  <a:lnTo>
                    <a:pt x="989" y="178"/>
                  </a:lnTo>
                  <a:lnTo>
                    <a:pt x="989" y="175"/>
                  </a:lnTo>
                  <a:lnTo>
                    <a:pt x="990" y="171"/>
                  </a:lnTo>
                  <a:lnTo>
                    <a:pt x="988" y="169"/>
                  </a:lnTo>
                  <a:lnTo>
                    <a:pt x="987" y="168"/>
                  </a:lnTo>
                  <a:lnTo>
                    <a:pt x="985" y="165"/>
                  </a:lnTo>
                  <a:lnTo>
                    <a:pt x="984" y="161"/>
                  </a:lnTo>
                  <a:lnTo>
                    <a:pt x="984" y="159"/>
                  </a:lnTo>
                  <a:lnTo>
                    <a:pt x="985" y="157"/>
                  </a:lnTo>
                  <a:lnTo>
                    <a:pt x="986" y="156"/>
                  </a:lnTo>
                  <a:lnTo>
                    <a:pt x="986" y="154"/>
                  </a:lnTo>
                  <a:lnTo>
                    <a:pt x="984" y="151"/>
                  </a:lnTo>
                  <a:lnTo>
                    <a:pt x="981" y="145"/>
                  </a:lnTo>
                  <a:lnTo>
                    <a:pt x="981" y="142"/>
                  </a:lnTo>
                  <a:lnTo>
                    <a:pt x="984" y="135"/>
                  </a:lnTo>
                  <a:lnTo>
                    <a:pt x="984" y="132"/>
                  </a:lnTo>
                  <a:lnTo>
                    <a:pt x="985" y="130"/>
                  </a:lnTo>
                  <a:lnTo>
                    <a:pt x="985" y="128"/>
                  </a:lnTo>
                  <a:lnTo>
                    <a:pt x="987" y="124"/>
                  </a:lnTo>
                  <a:lnTo>
                    <a:pt x="990" y="120"/>
                  </a:lnTo>
                  <a:lnTo>
                    <a:pt x="995" y="115"/>
                  </a:lnTo>
                  <a:lnTo>
                    <a:pt x="997" y="113"/>
                  </a:lnTo>
                  <a:lnTo>
                    <a:pt x="1000" y="113"/>
                  </a:lnTo>
                  <a:lnTo>
                    <a:pt x="1000" y="114"/>
                  </a:lnTo>
                  <a:lnTo>
                    <a:pt x="1000" y="115"/>
                  </a:lnTo>
                  <a:lnTo>
                    <a:pt x="995" y="121"/>
                  </a:lnTo>
                  <a:lnTo>
                    <a:pt x="995" y="122"/>
                  </a:lnTo>
                  <a:lnTo>
                    <a:pt x="995" y="124"/>
                  </a:lnTo>
                  <a:lnTo>
                    <a:pt x="996" y="125"/>
                  </a:lnTo>
                  <a:lnTo>
                    <a:pt x="999" y="128"/>
                  </a:lnTo>
                  <a:lnTo>
                    <a:pt x="999" y="132"/>
                  </a:lnTo>
                  <a:lnTo>
                    <a:pt x="999" y="136"/>
                  </a:lnTo>
                  <a:lnTo>
                    <a:pt x="999" y="139"/>
                  </a:lnTo>
                  <a:lnTo>
                    <a:pt x="998" y="140"/>
                  </a:lnTo>
                  <a:lnTo>
                    <a:pt x="995" y="144"/>
                  </a:lnTo>
                  <a:lnTo>
                    <a:pt x="988" y="149"/>
                  </a:lnTo>
                  <a:lnTo>
                    <a:pt x="987" y="150"/>
                  </a:lnTo>
                  <a:lnTo>
                    <a:pt x="987" y="151"/>
                  </a:lnTo>
                  <a:lnTo>
                    <a:pt x="989" y="153"/>
                  </a:lnTo>
                  <a:lnTo>
                    <a:pt x="990" y="154"/>
                  </a:lnTo>
                  <a:close/>
                  <a:moveTo>
                    <a:pt x="198" y="117"/>
                  </a:moveTo>
                  <a:lnTo>
                    <a:pt x="200" y="119"/>
                  </a:lnTo>
                  <a:lnTo>
                    <a:pt x="200" y="121"/>
                  </a:lnTo>
                  <a:lnTo>
                    <a:pt x="198" y="123"/>
                  </a:lnTo>
                  <a:lnTo>
                    <a:pt x="198" y="125"/>
                  </a:lnTo>
                  <a:lnTo>
                    <a:pt x="195" y="127"/>
                  </a:lnTo>
                  <a:lnTo>
                    <a:pt x="192" y="127"/>
                  </a:lnTo>
                  <a:lnTo>
                    <a:pt x="190" y="126"/>
                  </a:lnTo>
                  <a:lnTo>
                    <a:pt x="189" y="122"/>
                  </a:lnTo>
                  <a:lnTo>
                    <a:pt x="189" y="118"/>
                  </a:lnTo>
                  <a:lnTo>
                    <a:pt x="190" y="117"/>
                  </a:lnTo>
                  <a:lnTo>
                    <a:pt x="193" y="117"/>
                  </a:lnTo>
                  <a:lnTo>
                    <a:pt x="196" y="115"/>
                  </a:lnTo>
                  <a:lnTo>
                    <a:pt x="198" y="117"/>
                  </a:lnTo>
                  <a:close/>
                  <a:moveTo>
                    <a:pt x="903" y="149"/>
                  </a:moveTo>
                  <a:lnTo>
                    <a:pt x="898" y="154"/>
                  </a:lnTo>
                  <a:lnTo>
                    <a:pt x="896" y="157"/>
                  </a:lnTo>
                  <a:lnTo>
                    <a:pt x="894" y="160"/>
                  </a:lnTo>
                  <a:lnTo>
                    <a:pt x="892" y="162"/>
                  </a:lnTo>
                  <a:lnTo>
                    <a:pt x="889" y="165"/>
                  </a:lnTo>
                  <a:lnTo>
                    <a:pt x="888" y="166"/>
                  </a:lnTo>
                  <a:lnTo>
                    <a:pt x="885" y="167"/>
                  </a:lnTo>
                  <a:lnTo>
                    <a:pt x="883" y="168"/>
                  </a:lnTo>
                  <a:lnTo>
                    <a:pt x="880" y="168"/>
                  </a:lnTo>
                  <a:lnTo>
                    <a:pt x="869" y="170"/>
                  </a:lnTo>
                  <a:lnTo>
                    <a:pt x="866" y="170"/>
                  </a:lnTo>
                  <a:lnTo>
                    <a:pt x="862" y="170"/>
                  </a:lnTo>
                  <a:lnTo>
                    <a:pt x="856" y="170"/>
                  </a:lnTo>
                  <a:lnTo>
                    <a:pt x="854" y="170"/>
                  </a:lnTo>
                  <a:lnTo>
                    <a:pt x="851" y="167"/>
                  </a:lnTo>
                  <a:lnTo>
                    <a:pt x="848" y="165"/>
                  </a:lnTo>
                  <a:lnTo>
                    <a:pt x="846" y="164"/>
                  </a:lnTo>
                  <a:lnTo>
                    <a:pt x="844" y="165"/>
                  </a:lnTo>
                  <a:lnTo>
                    <a:pt x="824" y="165"/>
                  </a:lnTo>
                  <a:lnTo>
                    <a:pt x="817" y="165"/>
                  </a:lnTo>
                  <a:lnTo>
                    <a:pt x="811" y="166"/>
                  </a:lnTo>
                  <a:lnTo>
                    <a:pt x="807" y="166"/>
                  </a:lnTo>
                  <a:lnTo>
                    <a:pt x="804" y="165"/>
                  </a:lnTo>
                  <a:lnTo>
                    <a:pt x="801" y="164"/>
                  </a:lnTo>
                  <a:lnTo>
                    <a:pt x="798" y="164"/>
                  </a:lnTo>
                  <a:lnTo>
                    <a:pt x="785" y="166"/>
                  </a:lnTo>
                  <a:lnTo>
                    <a:pt x="782" y="166"/>
                  </a:lnTo>
                  <a:lnTo>
                    <a:pt x="776" y="164"/>
                  </a:lnTo>
                  <a:lnTo>
                    <a:pt x="772" y="164"/>
                  </a:lnTo>
                  <a:lnTo>
                    <a:pt x="769" y="164"/>
                  </a:lnTo>
                  <a:lnTo>
                    <a:pt x="765" y="166"/>
                  </a:lnTo>
                  <a:lnTo>
                    <a:pt x="764" y="167"/>
                  </a:lnTo>
                  <a:lnTo>
                    <a:pt x="760" y="171"/>
                  </a:lnTo>
                  <a:lnTo>
                    <a:pt x="759" y="175"/>
                  </a:lnTo>
                  <a:lnTo>
                    <a:pt x="757" y="178"/>
                  </a:lnTo>
                  <a:lnTo>
                    <a:pt x="755" y="182"/>
                  </a:lnTo>
                  <a:lnTo>
                    <a:pt x="755" y="186"/>
                  </a:lnTo>
                  <a:lnTo>
                    <a:pt x="755" y="189"/>
                  </a:lnTo>
                  <a:lnTo>
                    <a:pt x="755" y="192"/>
                  </a:lnTo>
                  <a:lnTo>
                    <a:pt x="757" y="196"/>
                  </a:lnTo>
                  <a:lnTo>
                    <a:pt x="758" y="199"/>
                  </a:lnTo>
                  <a:lnTo>
                    <a:pt x="762" y="206"/>
                  </a:lnTo>
                  <a:lnTo>
                    <a:pt x="763" y="206"/>
                  </a:lnTo>
                  <a:lnTo>
                    <a:pt x="768" y="208"/>
                  </a:lnTo>
                  <a:lnTo>
                    <a:pt x="770" y="211"/>
                  </a:lnTo>
                  <a:lnTo>
                    <a:pt x="773" y="217"/>
                  </a:lnTo>
                  <a:lnTo>
                    <a:pt x="775" y="221"/>
                  </a:lnTo>
                  <a:lnTo>
                    <a:pt x="777" y="221"/>
                  </a:lnTo>
                  <a:lnTo>
                    <a:pt x="779" y="221"/>
                  </a:lnTo>
                  <a:lnTo>
                    <a:pt x="782" y="221"/>
                  </a:lnTo>
                  <a:lnTo>
                    <a:pt x="786" y="222"/>
                  </a:lnTo>
                  <a:lnTo>
                    <a:pt x="790" y="220"/>
                  </a:lnTo>
                  <a:lnTo>
                    <a:pt x="792" y="216"/>
                  </a:lnTo>
                  <a:lnTo>
                    <a:pt x="793" y="213"/>
                  </a:lnTo>
                  <a:lnTo>
                    <a:pt x="798" y="208"/>
                  </a:lnTo>
                  <a:lnTo>
                    <a:pt x="801" y="205"/>
                  </a:lnTo>
                  <a:lnTo>
                    <a:pt x="803" y="205"/>
                  </a:lnTo>
                  <a:lnTo>
                    <a:pt x="805" y="205"/>
                  </a:lnTo>
                  <a:lnTo>
                    <a:pt x="806" y="206"/>
                  </a:lnTo>
                  <a:lnTo>
                    <a:pt x="807" y="208"/>
                  </a:lnTo>
                  <a:lnTo>
                    <a:pt x="811" y="208"/>
                  </a:lnTo>
                  <a:lnTo>
                    <a:pt x="815" y="208"/>
                  </a:lnTo>
                  <a:lnTo>
                    <a:pt x="818" y="206"/>
                  </a:lnTo>
                  <a:lnTo>
                    <a:pt x="820" y="205"/>
                  </a:lnTo>
                  <a:lnTo>
                    <a:pt x="821" y="203"/>
                  </a:lnTo>
                  <a:lnTo>
                    <a:pt x="824" y="202"/>
                  </a:lnTo>
                  <a:lnTo>
                    <a:pt x="832" y="202"/>
                  </a:lnTo>
                  <a:lnTo>
                    <a:pt x="835" y="203"/>
                  </a:lnTo>
                  <a:lnTo>
                    <a:pt x="843" y="202"/>
                  </a:lnTo>
                  <a:lnTo>
                    <a:pt x="842" y="201"/>
                  </a:lnTo>
                  <a:lnTo>
                    <a:pt x="841" y="200"/>
                  </a:lnTo>
                  <a:lnTo>
                    <a:pt x="841" y="199"/>
                  </a:lnTo>
                  <a:lnTo>
                    <a:pt x="842" y="199"/>
                  </a:lnTo>
                  <a:lnTo>
                    <a:pt x="847" y="198"/>
                  </a:lnTo>
                  <a:lnTo>
                    <a:pt x="851" y="197"/>
                  </a:lnTo>
                  <a:lnTo>
                    <a:pt x="855" y="197"/>
                  </a:lnTo>
                  <a:lnTo>
                    <a:pt x="858" y="199"/>
                  </a:lnTo>
                  <a:lnTo>
                    <a:pt x="859" y="201"/>
                  </a:lnTo>
                  <a:lnTo>
                    <a:pt x="859" y="203"/>
                  </a:lnTo>
                  <a:lnTo>
                    <a:pt x="858" y="208"/>
                  </a:lnTo>
                  <a:lnTo>
                    <a:pt x="858" y="210"/>
                  </a:lnTo>
                  <a:lnTo>
                    <a:pt x="855" y="211"/>
                  </a:lnTo>
                  <a:lnTo>
                    <a:pt x="853" y="210"/>
                  </a:lnTo>
                  <a:lnTo>
                    <a:pt x="851" y="207"/>
                  </a:lnTo>
                  <a:lnTo>
                    <a:pt x="848" y="206"/>
                  </a:lnTo>
                  <a:lnTo>
                    <a:pt x="843" y="206"/>
                  </a:lnTo>
                  <a:lnTo>
                    <a:pt x="842" y="208"/>
                  </a:lnTo>
                  <a:lnTo>
                    <a:pt x="840" y="209"/>
                  </a:lnTo>
                  <a:lnTo>
                    <a:pt x="837" y="212"/>
                  </a:lnTo>
                  <a:lnTo>
                    <a:pt x="835" y="215"/>
                  </a:lnTo>
                  <a:lnTo>
                    <a:pt x="831" y="221"/>
                  </a:lnTo>
                  <a:lnTo>
                    <a:pt x="826" y="225"/>
                  </a:lnTo>
                  <a:lnTo>
                    <a:pt x="823" y="227"/>
                  </a:lnTo>
                  <a:lnTo>
                    <a:pt x="820" y="228"/>
                  </a:lnTo>
                  <a:lnTo>
                    <a:pt x="811" y="231"/>
                  </a:lnTo>
                  <a:lnTo>
                    <a:pt x="809" y="233"/>
                  </a:lnTo>
                  <a:lnTo>
                    <a:pt x="807" y="236"/>
                  </a:lnTo>
                  <a:lnTo>
                    <a:pt x="805" y="237"/>
                  </a:lnTo>
                  <a:lnTo>
                    <a:pt x="803" y="237"/>
                  </a:lnTo>
                  <a:lnTo>
                    <a:pt x="801" y="236"/>
                  </a:lnTo>
                  <a:lnTo>
                    <a:pt x="797" y="235"/>
                  </a:lnTo>
                  <a:lnTo>
                    <a:pt x="796" y="236"/>
                  </a:lnTo>
                  <a:lnTo>
                    <a:pt x="796" y="238"/>
                  </a:lnTo>
                  <a:lnTo>
                    <a:pt x="798" y="239"/>
                  </a:lnTo>
                  <a:lnTo>
                    <a:pt x="801" y="241"/>
                  </a:lnTo>
                  <a:lnTo>
                    <a:pt x="803" y="244"/>
                  </a:lnTo>
                  <a:lnTo>
                    <a:pt x="804" y="245"/>
                  </a:lnTo>
                  <a:lnTo>
                    <a:pt x="807" y="246"/>
                  </a:lnTo>
                  <a:lnTo>
                    <a:pt x="809" y="247"/>
                  </a:lnTo>
                  <a:lnTo>
                    <a:pt x="811" y="250"/>
                  </a:lnTo>
                  <a:lnTo>
                    <a:pt x="815" y="257"/>
                  </a:lnTo>
                  <a:lnTo>
                    <a:pt x="816" y="260"/>
                  </a:lnTo>
                  <a:lnTo>
                    <a:pt x="818" y="263"/>
                  </a:lnTo>
                  <a:lnTo>
                    <a:pt x="824" y="268"/>
                  </a:lnTo>
                  <a:lnTo>
                    <a:pt x="824" y="269"/>
                  </a:lnTo>
                  <a:lnTo>
                    <a:pt x="824" y="270"/>
                  </a:lnTo>
                  <a:lnTo>
                    <a:pt x="825" y="272"/>
                  </a:lnTo>
                  <a:lnTo>
                    <a:pt x="827" y="274"/>
                  </a:lnTo>
                  <a:lnTo>
                    <a:pt x="828" y="276"/>
                  </a:lnTo>
                  <a:lnTo>
                    <a:pt x="825" y="279"/>
                  </a:lnTo>
                  <a:lnTo>
                    <a:pt x="825" y="281"/>
                  </a:lnTo>
                  <a:lnTo>
                    <a:pt x="823" y="286"/>
                  </a:lnTo>
                  <a:lnTo>
                    <a:pt x="823" y="288"/>
                  </a:lnTo>
                  <a:lnTo>
                    <a:pt x="823" y="289"/>
                  </a:lnTo>
                  <a:lnTo>
                    <a:pt x="824" y="290"/>
                  </a:lnTo>
                  <a:lnTo>
                    <a:pt x="826" y="291"/>
                  </a:lnTo>
                  <a:lnTo>
                    <a:pt x="828" y="292"/>
                  </a:lnTo>
                  <a:lnTo>
                    <a:pt x="829" y="293"/>
                  </a:lnTo>
                  <a:lnTo>
                    <a:pt x="832" y="296"/>
                  </a:lnTo>
                  <a:lnTo>
                    <a:pt x="833" y="297"/>
                  </a:lnTo>
                  <a:lnTo>
                    <a:pt x="834" y="298"/>
                  </a:lnTo>
                  <a:lnTo>
                    <a:pt x="834" y="300"/>
                  </a:lnTo>
                  <a:lnTo>
                    <a:pt x="835" y="301"/>
                  </a:lnTo>
                  <a:lnTo>
                    <a:pt x="837" y="303"/>
                  </a:lnTo>
                  <a:lnTo>
                    <a:pt x="839" y="304"/>
                  </a:lnTo>
                  <a:lnTo>
                    <a:pt x="839" y="303"/>
                  </a:lnTo>
                  <a:lnTo>
                    <a:pt x="840" y="302"/>
                  </a:lnTo>
                  <a:lnTo>
                    <a:pt x="842" y="302"/>
                  </a:lnTo>
                  <a:lnTo>
                    <a:pt x="842" y="304"/>
                  </a:lnTo>
                  <a:lnTo>
                    <a:pt x="843" y="305"/>
                  </a:lnTo>
                  <a:lnTo>
                    <a:pt x="843" y="307"/>
                  </a:lnTo>
                  <a:lnTo>
                    <a:pt x="843" y="311"/>
                  </a:lnTo>
                  <a:lnTo>
                    <a:pt x="842" y="312"/>
                  </a:lnTo>
                  <a:lnTo>
                    <a:pt x="840" y="312"/>
                  </a:lnTo>
                  <a:lnTo>
                    <a:pt x="837" y="311"/>
                  </a:lnTo>
                  <a:lnTo>
                    <a:pt x="837" y="312"/>
                  </a:lnTo>
                  <a:lnTo>
                    <a:pt x="837" y="313"/>
                  </a:lnTo>
                  <a:lnTo>
                    <a:pt x="836" y="314"/>
                  </a:lnTo>
                  <a:lnTo>
                    <a:pt x="834" y="313"/>
                  </a:lnTo>
                  <a:lnTo>
                    <a:pt x="830" y="314"/>
                  </a:lnTo>
                  <a:lnTo>
                    <a:pt x="822" y="315"/>
                  </a:lnTo>
                  <a:lnTo>
                    <a:pt x="819" y="317"/>
                  </a:lnTo>
                  <a:lnTo>
                    <a:pt x="817" y="320"/>
                  </a:lnTo>
                  <a:lnTo>
                    <a:pt x="817" y="321"/>
                  </a:lnTo>
                  <a:lnTo>
                    <a:pt x="818" y="325"/>
                  </a:lnTo>
                  <a:lnTo>
                    <a:pt x="817" y="326"/>
                  </a:lnTo>
                  <a:lnTo>
                    <a:pt x="813" y="326"/>
                  </a:lnTo>
                  <a:lnTo>
                    <a:pt x="808" y="325"/>
                  </a:lnTo>
                  <a:lnTo>
                    <a:pt x="805" y="325"/>
                  </a:lnTo>
                  <a:lnTo>
                    <a:pt x="803" y="323"/>
                  </a:lnTo>
                  <a:lnTo>
                    <a:pt x="801" y="321"/>
                  </a:lnTo>
                  <a:lnTo>
                    <a:pt x="800" y="318"/>
                  </a:lnTo>
                  <a:lnTo>
                    <a:pt x="802" y="309"/>
                  </a:lnTo>
                  <a:lnTo>
                    <a:pt x="802" y="308"/>
                  </a:lnTo>
                  <a:lnTo>
                    <a:pt x="803" y="307"/>
                  </a:lnTo>
                  <a:lnTo>
                    <a:pt x="804" y="305"/>
                  </a:lnTo>
                  <a:lnTo>
                    <a:pt x="804" y="303"/>
                  </a:lnTo>
                  <a:lnTo>
                    <a:pt x="801" y="301"/>
                  </a:lnTo>
                  <a:lnTo>
                    <a:pt x="798" y="300"/>
                  </a:lnTo>
                  <a:lnTo>
                    <a:pt x="795" y="298"/>
                  </a:lnTo>
                  <a:lnTo>
                    <a:pt x="782" y="287"/>
                  </a:lnTo>
                  <a:lnTo>
                    <a:pt x="782" y="286"/>
                  </a:lnTo>
                  <a:lnTo>
                    <a:pt x="782" y="284"/>
                  </a:lnTo>
                  <a:lnTo>
                    <a:pt x="782" y="282"/>
                  </a:lnTo>
                  <a:lnTo>
                    <a:pt x="786" y="276"/>
                  </a:lnTo>
                  <a:lnTo>
                    <a:pt x="787" y="275"/>
                  </a:lnTo>
                  <a:lnTo>
                    <a:pt x="787" y="271"/>
                  </a:lnTo>
                  <a:lnTo>
                    <a:pt x="787" y="266"/>
                  </a:lnTo>
                  <a:lnTo>
                    <a:pt x="787" y="263"/>
                  </a:lnTo>
                  <a:lnTo>
                    <a:pt x="785" y="260"/>
                  </a:lnTo>
                  <a:lnTo>
                    <a:pt x="782" y="260"/>
                  </a:lnTo>
                  <a:lnTo>
                    <a:pt x="778" y="260"/>
                  </a:lnTo>
                  <a:lnTo>
                    <a:pt x="774" y="260"/>
                  </a:lnTo>
                  <a:lnTo>
                    <a:pt x="771" y="262"/>
                  </a:lnTo>
                  <a:lnTo>
                    <a:pt x="765" y="266"/>
                  </a:lnTo>
                  <a:lnTo>
                    <a:pt x="763" y="269"/>
                  </a:lnTo>
                  <a:lnTo>
                    <a:pt x="762" y="272"/>
                  </a:lnTo>
                  <a:lnTo>
                    <a:pt x="764" y="275"/>
                  </a:lnTo>
                  <a:lnTo>
                    <a:pt x="766" y="278"/>
                  </a:lnTo>
                  <a:lnTo>
                    <a:pt x="766" y="281"/>
                  </a:lnTo>
                  <a:lnTo>
                    <a:pt x="768" y="291"/>
                  </a:lnTo>
                  <a:lnTo>
                    <a:pt x="768" y="293"/>
                  </a:lnTo>
                  <a:lnTo>
                    <a:pt x="766" y="296"/>
                  </a:lnTo>
                  <a:lnTo>
                    <a:pt x="766" y="303"/>
                  </a:lnTo>
                  <a:lnTo>
                    <a:pt x="766" y="313"/>
                  </a:lnTo>
                  <a:lnTo>
                    <a:pt x="768" y="319"/>
                  </a:lnTo>
                  <a:lnTo>
                    <a:pt x="767" y="323"/>
                  </a:lnTo>
                  <a:lnTo>
                    <a:pt x="764" y="330"/>
                  </a:lnTo>
                  <a:lnTo>
                    <a:pt x="764" y="333"/>
                  </a:lnTo>
                  <a:lnTo>
                    <a:pt x="764" y="336"/>
                  </a:lnTo>
                  <a:lnTo>
                    <a:pt x="766" y="343"/>
                  </a:lnTo>
                  <a:lnTo>
                    <a:pt x="767" y="346"/>
                  </a:lnTo>
                  <a:lnTo>
                    <a:pt x="768" y="349"/>
                  </a:lnTo>
                  <a:lnTo>
                    <a:pt x="764" y="347"/>
                  </a:lnTo>
                  <a:lnTo>
                    <a:pt x="763" y="347"/>
                  </a:lnTo>
                  <a:lnTo>
                    <a:pt x="761" y="348"/>
                  </a:lnTo>
                  <a:lnTo>
                    <a:pt x="757" y="348"/>
                  </a:lnTo>
                  <a:lnTo>
                    <a:pt x="753" y="348"/>
                  </a:lnTo>
                  <a:lnTo>
                    <a:pt x="752" y="349"/>
                  </a:lnTo>
                  <a:lnTo>
                    <a:pt x="749" y="351"/>
                  </a:lnTo>
                  <a:lnTo>
                    <a:pt x="748" y="352"/>
                  </a:lnTo>
                  <a:lnTo>
                    <a:pt x="746" y="352"/>
                  </a:lnTo>
                  <a:lnTo>
                    <a:pt x="742" y="349"/>
                  </a:lnTo>
                  <a:lnTo>
                    <a:pt x="738" y="346"/>
                  </a:lnTo>
                  <a:lnTo>
                    <a:pt x="736" y="343"/>
                  </a:lnTo>
                  <a:lnTo>
                    <a:pt x="735" y="340"/>
                  </a:lnTo>
                  <a:lnTo>
                    <a:pt x="736" y="337"/>
                  </a:lnTo>
                  <a:lnTo>
                    <a:pt x="738" y="333"/>
                  </a:lnTo>
                  <a:lnTo>
                    <a:pt x="740" y="327"/>
                  </a:lnTo>
                  <a:lnTo>
                    <a:pt x="740" y="323"/>
                  </a:lnTo>
                  <a:lnTo>
                    <a:pt x="741" y="320"/>
                  </a:lnTo>
                  <a:lnTo>
                    <a:pt x="743" y="316"/>
                  </a:lnTo>
                  <a:lnTo>
                    <a:pt x="743" y="314"/>
                  </a:lnTo>
                  <a:lnTo>
                    <a:pt x="743" y="301"/>
                  </a:lnTo>
                  <a:lnTo>
                    <a:pt x="743" y="301"/>
                  </a:lnTo>
                  <a:lnTo>
                    <a:pt x="740" y="293"/>
                  </a:lnTo>
                  <a:lnTo>
                    <a:pt x="739" y="292"/>
                  </a:lnTo>
                  <a:lnTo>
                    <a:pt x="739" y="290"/>
                  </a:lnTo>
                  <a:lnTo>
                    <a:pt x="739" y="288"/>
                  </a:lnTo>
                  <a:lnTo>
                    <a:pt x="740" y="287"/>
                  </a:lnTo>
                  <a:lnTo>
                    <a:pt x="738" y="286"/>
                  </a:lnTo>
                  <a:lnTo>
                    <a:pt x="737" y="285"/>
                  </a:lnTo>
                  <a:lnTo>
                    <a:pt x="735" y="284"/>
                  </a:lnTo>
                  <a:lnTo>
                    <a:pt x="732" y="285"/>
                  </a:lnTo>
                  <a:lnTo>
                    <a:pt x="724" y="286"/>
                  </a:lnTo>
                  <a:lnTo>
                    <a:pt x="722" y="285"/>
                  </a:lnTo>
                  <a:lnTo>
                    <a:pt x="720" y="282"/>
                  </a:lnTo>
                  <a:lnTo>
                    <a:pt x="719" y="279"/>
                  </a:lnTo>
                  <a:lnTo>
                    <a:pt x="719" y="275"/>
                  </a:lnTo>
                  <a:lnTo>
                    <a:pt x="719" y="271"/>
                  </a:lnTo>
                  <a:lnTo>
                    <a:pt x="720" y="268"/>
                  </a:lnTo>
                  <a:lnTo>
                    <a:pt x="719" y="266"/>
                  </a:lnTo>
                  <a:lnTo>
                    <a:pt x="718" y="263"/>
                  </a:lnTo>
                  <a:lnTo>
                    <a:pt x="718" y="262"/>
                  </a:lnTo>
                  <a:lnTo>
                    <a:pt x="718" y="260"/>
                  </a:lnTo>
                  <a:lnTo>
                    <a:pt x="720" y="260"/>
                  </a:lnTo>
                  <a:lnTo>
                    <a:pt x="721" y="259"/>
                  </a:lnTo>
                  <a:lnTo>
                    <a:pt x="723" y="258"/>
                  </a:lnTo>
                  <a:lnTo>
                    <a:pt x="727" y="255"/>
                  </a:lnTo>
                  <a:lnTo>
                    <a:pt x="729" y="252"/>
                  </a:lnTo>
                  <a:lnTo>
                    <a:pt x="729" y="248"/>
                  </a:lnTo>
                  <a:lnTo>
                    <a:pt x="730" y="244"/>
                  </a:lnTo>
                  <a:lnTo>
                    <a:pt x="732" y="241"/>
                  </a:lnTo>
                  <a:lnTo>
                    <a:pt x="734" y="238"/>
                  </a:lnTo>
                  <a:lnTo>
                    <a:pt x="735" y="235"/>
                  </a:lnTo>
                  <a:lnTo>
                    <a:pt x="733" y="230"/>
                  </a:lnTo>
                  <a:lnTo>
                    <a:pt x="734" y="227"/>
                  </a:lnTo>
                  <a:lnTo>
                    <a:pt x="733" y="225"/>
                  </a:lnTo>
                  <a:lnTo>
                    <a:pt x="733" y="222"/>
                  </a:lnTo>
                  <a:lnTo>
                    <a:pt x="735" y="217"/>
                  </a:lnTo>
                  <a:lnTo>
                    <a:pt x="740" y="207"/>
                  </a:lnTo>
                  <a:lnTo>
                    <a:pt x="744" y="201"/>
                  </a:lnTo>
                  <a:lnTo>
                    <a:pt x="746" y="200"/>
                  </a:lnTo>
                  <a:lnTo>
                    <a:pt x="748" y="203"/>
                  </a:lnTo>
                  <a:lnTo>
                    <a:pt x="750" y="205"/>
                  </a:lnTo>
                  <a:lnTo>
                    <a:pt x="750" y="203"/>
                  </a:lnTo>
                  <a:lnTo>
                    <a:pt x="749" y="200"/>
                  </a:lnTo>
                  <a:lnTo>
                    <a:pt x="748" y="194"/>
                  </a:lnTo>
                  <a:lnTo>
                    <a:pt x="746" y="182"/>
                  </a:lnTo>
                  <a:lnTo>
                    <a:pt x="747" y="181"/>
                  </a:lnTo>
                  <a:lnTo>
                    <a:pt x="748" y="181"/>
                  </a:lnTo>
                  <a:lnTo>
                    <a:pt x="750" y="180"/>
                  </a:lnTo>
                  <a:lnTo>
                    <a:pt x="751" y="178"/>
                  </a:lnTo>
                  <a:lnTo>
                    <a:pt x="749" y="174"/>
                  </a:lnTo>
                  <a:lnTo>
                    <a:pt x="749" y="172"/>
                  </a:lnTo>
                  <a:lnTo>
                    <a:pt x="752" y="166"/>
                  </a:lnTo>
                  <a:lnTo>
                    <a:pt x="755" y="164"/>
                  </a:lnTo>
                  <a:lnTo>
                    <a:pt x="755" y="162"/>
                  </a:lnTo>
                  <a:lnTo>
                    <a:pt x="756" y="159"/>
                  </a:lnTo>
                  <a:lnTo>
                    <a:pt x="758" y="157"/>
                  </a:lnTo>
                  <a:lnTo>
                    <a:pt x="759" y="156"/>
                  </a:lnTo>
                  <a:lnTo>
                    <a:pt x="761" y="153"/>
                  </a:lnTo>
                  <a:lnTo>
                    <a:pt x="763" y="150"/>
                  </a:lnTo>
                  <a:lnTo>
                    <a:pt x="764" y="150"/>
                  </a:lnTo>
                  <a:lnTo>
                    <a:pt x="765" y="149"/>
                  </a:lnTo>
                  <a:lnTo>
                    <a:pt x="766" y="153"/>
                  </a:lnTo>
                  <a:lnTo>
                    <a:pt x="767" y="154"/>
                  </a:lnTo>
                  <a:lnTo>
                    <a:pt x="770" y="155"/>
                  </a:lnTo>
                  <a:lnTo>
                    <a:pt x="773" y="154"/>
                  </a:lnTo>
                  <a:lnTo>
                    <a:pt x="774" y="152"/>
                  </a:lnTo>
                  <a:lnTo>
                    <a:pt x="774" y="151"/>
                  </a:lnTo>
                  <a:lnTo>
                    <a:pt x="776" y="149"/>
                  </a:lnTo>
                  <a:lnTo>
                    <a:pt x="777" y="148"/>
                  </a:lnTo>
                  <a:lnTo>
                    <a:pt x="779" y="145"/>
                  </a:lnTo>
                  <a:lnTo>
                    <a:pt x="781" y="142"/>
                  </a:lnTo>
                  <a:lnTo>
                    <a:pt x="782" y="140"/>
                  </a:lnTo>
                  <a:lnTo>
                    <a:pt x="784" y="140"/>
                  </a:lnTo>
                  <a:lnTo>
                    <a:pt x="786" y="139"/>
                  </a:lnTo>
                  <a:lnTo>
                    <a:pt x="787" y="139"/>
                  </a:lnTo>
                  <a:lnTo>
                    <a:pt x="792" y="141"/>
                  </a:lnTo>
                  <a:lnTo>
                    <a:pt x="793" y="142"/>
                  </a:lnTo>
                  <a:lnTo>
                    <a:pt x="796" y="142"/>
                  </a:lnTo>
                  <a:lnTo>
                    <a:pt x="798" y="142"/>
                  </a:lnTo>
                  <a:lnTo>
                    <a:pt x="798" y="143"/>
                  </a:lnTo>
                  <a:lnTo>
                    <a:pt x="800" y="145"/>
                  </a:lnTo>
                  <a:lnTo>
                    <a:pt x="801" y="146"/>
                  </a:lnTo>
                  <a:lnTo>
                    <a:pt x="802" y="147"/>
                  </a:lnTo>
                  <a:lnTo>
                    <a:pt x="803" y="147"/>
                  </a:lnTo>
                  <a:lnTo>
                    <a:pt x="812" y="147"/>
                  </a:lnTo>
                  <a:lnTo>
                    <a:pt x="819" y="148"/>
                  </a:lnTo>
                  <a:lnTo>
                    <a:pt x="829" y="149"/>
                  </a:lnTo>
                  <a:lnTo>
                    <a:pt x="833" y="149"/>
                  </a:lnTo>
                  <a:lnTo>
                    <a:pt x="835" y="151"/>
                  </a:lnTo>
                  <a:lnTo>
                    <a:pt x="840" y="153"/>
                  </a:lnTo>
                  <a:lnTo>
                    <a:pt x="841" y="154"/>
                  </a:lnTo>
                  <a:lnTo>
                    <a:pt x="843" y="154"/>
                  </a:lnTo>
                  <a:lnTo>
                    <a:pt x="845" y="151"/>
                  </a:lnTo>
                  <a:lnTo>
                    <a:pt x="847" y="151"/>
                  </a:lnTo>
                  <a:lnTo>
                    <a:pt x="848" y="151"/>
                  </a:lnTo>
                  <a:lnTo>
                    <a:pt x="855" y="151"/>
                  </a:lnTo>
                  <a:lnTo>
                    <a:pt x="872" y="154"/>
                  </a:lnTo>
                  <a:lnTo>
                    <a:pt x="874" y="154"/>
                  </a:lnTo>
                  <a:lnTo>
                    <a:pt x="885" y="148"/>
                  </a:lnTo>
                  <a:lnTo>
                    <a:pt x="889" y="143"/>
                  </a:lnTo>
                  <a:lnTo>
                    <a:pt x="892" y="142"/>
                  </a:lnTo>
                  <a:lnTo>
                    <a:pt x="894" y="140"/>
                  </a:lnTo>
                  <a:lnTo>
                    <a:pt x="895" y="137"/>
                  </a:lnTo>
                  <a:lnTo>
                    <a:pt x="896" y="137"/>
                  </a:lnTo>
                  <a:lnTo>
                    <a:pt x="899" y="136"/>
                  </a:lnTo>
                  <a:lnTo>
                    <a:pt x="900" y="135"/>
                  </a:lnTo>
                  <a:lnTo>
                    <a:pt x="903" y="132"/>
                  </a:lnTo>
                  <a:lnTo>
                    <a:pt x="905" y="129"/>
                  </a:lnTo>
                  <a:lnTo>
                    <a:pt x="907" y="128"/>
                  </a:lnTo>
                  <a:lnTo>
                    <a:pt x="910" y="129"/>
                  </a:lnTo>
                  <a:lnTo>
                    <a:pt x="912" y="130"/>
                  </a:lnTo>
                  <a:lnTo>
                    <a:pt x="914" y="134"/>
                  </a:lnTo>
                  <a:lnTo>
                    <a:pt x="914" y="135"/>
                  </a:lnTo>
                  <a:lnTo>
                    <a:pt x="911" y="137"/>
                  </a:lnTo>
                  <a:lnTo>
                    <a:pt x="910" y="138"/>
                  </a:lnTo>
                  <a:lnTo>
                    <a:pt x="908" y="144"/>
                  </a:lnTo>
                  <a:lnTo>
                    <a:pt x="906" y="147"/>
                  </a:lnTo>
                  <a:lnTo>
                    <a:pt x="903" y="149"/>
                  </a:lnTo>
                  <a:close/>
                  <a:moveTo>
                    <a:pt x="221" y="136"/>
                  </a:moveTo>
                  <a:lnTo>
                    <a:pt x="221" y="139"/>
                  </a:lnTo>
                  <a:lnTo>
                    <a:pt x="220" y="138"/>
                  </a:lnTo>
                  <a:lnTo>
                    <a:pt x="218" y="137"/>
                  </a:lnTo>
                  <a:lnTo>
                    <a:pt x="215" y="136"/>
                  </a:lnTo>
                  <a:lnTo>
                    <a:pt x="211" y="135"/>
                  </a:lnTo>
                  <a:lnTo>
                    <a:pt x="209" y="134"/>
                  </a:lnTo>
                  <a:lnTo>
                    <a:pt x="207" y="132"/>
                  </a:lnTo>
                  <a:lnTo>
                    <a:pt x="207" y="131"/>
                  </a:lnTo>
                  <a:lnTo>
                    <a:pt x="208" y="131"/>
                  </a:lnTo>
                  <a:lnTo>
                    <a:pt x="208" y="130"/>
                  </a:lnTo>
                  <a:lnTo>
                    <a:pt x="221" y="134"/>
                  </a:lnTo>
                  <a:lnTo>
                    <a:pt x="221" y="136"/>
                  </a:lnTo>
                  <a:close/>
                  <a:moveTo>
                    <a:pt x="69" y="135"/>
                  </a:moveTo>
                  <a:lnTo>
                    <a:pt x="76" y="143"/>
                  </a:lnTo>
                  <a:lnTo>
                    <a:pt x="78" y="145"/>
                  </a:lnTo>
                  <a:lnTo>
                    <a:pt x="82" y="149"/>
                  </a:lnTo>
                  <a:lnTo>
                    <a:pt x="83" y="150"/>
                  </a:lnTo>
                  <a:lnTo>
                    <a:pt x="82" y="153"/>
                  </a:lnTo>
                  <a:lnTo>
                    <a:pt x="81" y="160"/>
                  </a:lnTo>
                  <a:lnTo>
                    <a:pt x="79" y="162"/>
                  </a:lnTo>
                  <a:lnTo>
                    <a:pt x="76" y="161"/>
                  </a:lnTo>
                  <a:lnTo>
                    <a:pt x="75" y="160"/>
                  </a:lnTo>
                  <a:lnTo>
                    <a:pt x="73" y="154"/>
                  </a:lnTo>
                  <a:lnTo>
                    <a:pt x="68" y="151"/>
                  </a:lnTo>
                  <a:lnTo>
                    <a:pt x="67" y="151"/>
                  </a:lnTo>
                  <a:lnTo>
                    <a:pt x="66" y="148"/>
                  </a:lnTo>
                  <a:lnTo>
                    <a:pt x="63" y="143"/>
                  </a:lnTo>
                  <a:lnTo>
                    <a:pt x="56" y="136"/>
                  </a:lnTo>
                  <a:lnTo>
                    <a:pt x="62" y="136"/>
                  </a:lnTo>
                  <a:lnTo>
                    <a:pt x="64" y="135"/>
                  </a:lnTo>
                  <a:lnTo>
                    <a:pt x="65" y="133"/>
                  </a:lnTo>
                  <a:lnTo>
                    <a:pt x="65" y="133"/>
                  </a:lnTo>
                  <a:lnTo>
                    <a:pt x="69" y="135"/>
                  </a:lnTo>
                  <a:close/>
                  <a:moveTo>
                    <a:pt x="220" y="149"/>
                  </a:moveTo>
                  <a:lnTo>
                    <a:pt x="218" y="150"/>
                  </a:lnTo>
                  <a:lnTo>
                    <a:pt x="217" y="149"/>
                  </a:lnTo>
                  <a:lnTo>
                    <a:pt x="215" y="147"/>
                  </a:lnTo>
                  <a:lnTo>
                    <a:pt x="214" y="145"/>
                  </a:lnTo>
                  <a:lnTo>
                    <a:pt x="214" y="141"/>
                  </a:lnTo>
                  <a:lnTo>
                    <a:pt x="214" y="138"/>
                  </a:lnTo>
                  <a:lnTo>
                    <a:pt x="214" y="137"/>
                  </a:lnTo>
                  <a:lnTo>
                    <a:pt x="215" y="137"/>
                  </a:lnTo>
                  <a:lnTo>
                    <a:pt x="217" y="138"/>
                  </a:lnTo>
                  <a:lnTo>
                    <a:pt x="219" y="142"/>
                  </a:lnTo>
                  <a:lnTo>
                    <a:pt x="220" y="142"/>
                  </a:lnTo>
                  <a:lnTo>
                    <a:pt x="220" y="145"/>
                  </a:lnTo>
                  <a:lnTo>
                    <a:pt x="220" y="147"/>
                  </a:lnTo>
                  <a:lnTo>
                    <a:pt x="220" y="149"/>
                  </a:lnTo>
                  <a:close/>
                  <a:moveTo>
                    <a:pt x="285" y="143"/>
                  </a:moveTo>
                  <a:lnTo>
                    <a:pt x="285" y="145"/>
                  </a:lnTo>
                  <a:lnTo>
                    <a:pt x="287" y="146"/>
                  </a:lnTo>
                  <a:lnTo>
                    <a:pt x="288" y="148"/>
                  </a:lnTo>
                  <a:lnTo>
                    <a:pt x="288" y="150"/>
                  </a:lnTo>
                  <a:lnTo>
                    <a:pt x="286" y="153"/>
                  </a:lnTo>
                  <a:lnTo>
                    <a:pt x="285" y="154"/>
                  </a:lnTo>
                  <a:lnTo>
                    <a:pt x="283" y="154"/>
                  </a:lnTo>
                  <a:lnTo>
                    <a:pt x="282" y="153"/>
                  </a:lnTo>
                  <a:lnTo>
                    <a:pt x="282" y="152"/>
                  </a:lnTo>
                  <a:lnTo>
                    <a:pt x="282" y="151"/>
                  </a:lnTo>
                  <a:lnTo>
                    <a:pt x="280" y="151"/>
                  </a:lnTo>
                  <a:lnTo>
                    <a:pt x="282" y="149"/>
                  </a:lnTo>
                  <a:lnTo>
                    <a:pt x="281" y="148"/>
                  </a:lnTo>
                  <a:lnTo>
                    <a:pt x="277" y="149"/>
                  </a:lnTo>
                  <a:lnTo>
                    <a:pt x="276" y="149"/>
                  </a:lnTo>
                  <a:lnTo>
                    <a:pt x="275" y="147"/>
                  </a:lnTo>
                  <a:lnTo>
                    <a:pt x="276" y="146"/>
                  </a:lnTo>
                  <a:lnTo>
                    <a:pt x="278" y="143"/>
                  </a:lnTo>
                  <a:lnTo>
                    <a:pt x="280" y="143"/>
                  </a:lnTo>
                  <a:lnTo>
                    <a:pt x="283" y="144"/>
                  </a:lnTo>
                  <a:lnTo>
                    <a:pt x="285" y="143"/>
                  </a:lnTo>
                  <a:close/>
                  <a:moveTo>
                    <a:pt x="268" y="144"/>
                  </a:moveTo>
                  <a:lnTo>
                    <a:pt x="270" y="145"/>
                  </a:lnTo>
                  <a:lnTo>
                    <a:pt x="272" y="144"/>
                  </a:lnTo>
                  <a:lnTo>
                    <a:pt x="272" y="145"/>
                  </a:lnTo>
                  <a:lnTo>
                    <a:pt x="271" y="147"/>
                  </a:lnTo>
                  <a:lnTo>
                    <a:pt x="269" y="149"/>
                  </a:lnTo>
                  <a:lnTo>
                    <a:pt x="266" y="149"/>
                  </a:lnTo>
                  <a:lnTo>
                    <a:pt x="266" y="148"/>
                  </a:lnTo>
                  <a:lnTo>
                    <a:pt x="266" y="147"/>
                  </a:lnTo>
                  <a:lnTo>
                    <a:pt x="266" y="147"/>
                  </a:lnTo>
                  <a:lnTo>
                    <a:pt x="266" y="145"/>
                  </a:lnTo>
                  <a:lnTo>
                    <a:pt x="267" y="145"/>
                  </a:lnTo>
                  <a:lnTo>
                    <a:pt x="268" y="144"/>
                  </a:lnTo>
                  <a:close/>
                  <a:moveTo>
                    <a:pt x="242" y="153"/>
                  </a:moveTo>
                  <a:lnTo>
                    <a:pt x="241" y="154"/>
                  </a:lnTo>
                  <a:lnTo>
                    <a:pt x="240" y="154"/>
                  </a:lnTo>
                  <a:lnTo>
                    <a:pt x="238" y="153"/>
                  </a:lnTo>
                  <a:lnTo>
                    <a:pt x="236" y="151"/>
                  </a:lnTo>
                  <a:lnTo>
                    <a:pt x="234" y="149"/>
                  </a:lnTo>
                  <a:lnTo>
                    <a:pt x="231" y="148"/>
                  </a:lnTo>
                  <a:lnTo>
                    <a:pt x="229" y="148"/>
                  </a:lnTo>
                  <a:lnTo>
                    <a:pt x="228" y="148"/>
                  </a:lnTo>
                  <a:lnTo>
                    <a:pt x="229" y="145"/>
                  </a:lnTo>
                  <a:lnTo>
                    <a:pt x="231" y="144"/>
                  </a:lnTo>
                  <a:lnTo>
                    <a:pt x="237" y="147"/>
                  </a:lnTo>
                  <a:lnTo>
                    <a:pt x="239" y="149"/>
                  </a:lnTo>
                  <a:lnTo>
                    <a:pt x="242" y="153"/>
                  </a:lnTo>
                  <a:close/>
                  <a:moveTo>
                    <a:pt x="250" y="148"/>
                  </a:moveTo>
                  <a:lnTo>
                    <a:pt x="250" y="149"/>
                  </a:lnTo>
                  <a:lnTo>
                    <a:pt x="248" y="149"/>
                  </a:lnTo>
                  <a:lnTo>
                    <a:pt x="247" y="147"/>
                  </a:lnTo>
                  <a:lnTo>
                    <a:pt x="248" y="146"/>
                  </a:lnTo>
                  <a:lnTo>
                    <a:pt x="249" y="145"/>
                  </a:lnTo>
                  <a:lnTo>
                    <a:pt x="249" y="147"/>
                  </a:lnTo>
                  <a:lnTo>
                    <a:pt x="250" y="148"/>
                  </a:lnTo>
                  <a:close/>
                  <a:moveTo>
                    <a:pt x="238" y="157"/>
                  </a:moveTo>
                  <a:lnTo>
                    <a:pt x="237" y="158"/>
                  </a:lnTo>
                  <a:lnTo>
                    <a:pt x="236" y="157"/>
                  </a:lnTo>
                  <a:lnTo>
                    <a:pt x="230" y="156"/>
                  </a:lnTo>
                  <a:lnTo>
                    <a:pt x="228" y="156"/>
                  </a:lnTo>
                  <a:lnTo>
                    <a:pt x="223" y="154"/>
                  </a:lnTo>
                  <a:lnTo>
                    <a:pt x="221" y="154"/>
                  </a:lnTo>
                  <a:lnTo>
                    <a:pt x="220" y="153"/>
                  </a:lnTo>
                  <a:lnTo>
                    <a:pt x="221" y="151"/>
                  </a:lnTo>
                  <a:lnTo>
                    <a:pt x="221" y="149"/>
                  </a:lnTo>
                  <a:lnTo>
                    <a:pt x="222" y="147"/>
                  </a:lnTo>
                  <a:lnTo>
                    <a:pt x="223" y="145"/>
                  </a:lnTo>
                  <a:lnTo>
                    <a:pt x="226" y="148"/>
                  </a:lnTo>
                  <a:lnTo>
                    <a:pt x="229" y="149"/>
                  </a:lnTo>
                  <a:lnTo>
                    <a:pt x="230" y="150"/>
                  </a:lnTo>
                  <a:lnTo>
                    <a:pt x="235" y="153"/>
                  </a:lnTo>
                  <a:lnTo>
                    <a:pt x="237" y="153"/>
                  </a:lnTo>
                  <a:lnTo>
                    <a:pt x="238" y="157"/>
                  </a:lnTo>
                  <a:close/>
                  <a:moveTo>
                    <a:pt x="275" y="154"/>
                  </a:moveTo>
                  <a:lnTo>
                    <a:pt x="273" y="155"/>
                  </a:lnTo>
                  <a:lnTo>
                    <a:pt x="271" y="153"/>
                  </a:lnTo>
                  <a:lnTo>
                    <a:pt x="271" y="152"/>
                  </a:lnTo>
                  <a:lnTo>
                    <a:pt x="271" y="151"/>
                  </a:lnTo>
                  <a:lnTo>
                    <a:pt x="271" y="151"/>
                  </a:lnTo>
                  <a:lnTo>
                    <a:pt x="273" y="153"/>
                  </a:lnTo>
                  <a:lnTo>
                    <a:pt x="274" y="153"/>
                  </a:lnTo>
                  <a:lnTo>
                    <a:pt x="275" y="154"/>
                  </a:lnTo>
                  <a:close/>
                  <a:moveTo>
                    <a:pt x="262" y="155"/>
                  </a:moveTo>
                  <a:lnTo>
                    <a:pt x="262" y="156"/>
                  </a:lnTo>
                  <a:lnTo>
                    <a:pt x="260" y="154"/>
                  </a:lnTo>
                  <a:lnTo>
                    <a:pt x="260" y="153"/>
                  </a:lnTo>
                  <a:lnTo>
                    <a:pt x="260" y="153"/>
                  </a:lnTo>
                  <a:lnTo>
                    <a:pt x="261" y="154"/>
                  </a:lnTo>
                  <a:lnTo>
                    <a:pt x="262" y="155"/>
                  </a:lnTo>
                  <a:close/>
                  <a:moveTo>
                    <a:pt x="251" y="159"/>
                  </a:moveTo>
                  <a:lnTo>
                    <a:pt x="250" y="160"/>
                  </a:lnTo>
                  <a:lnTo>
                    <a:pt x="247" y="156"/>
                  </a:lnTo>
                  <a:lnTo>
                    <a:pt x="248" y="154"/>
                  </a:lnTo>
                  <a:lnTo>
                    <a:pt x="249" y="153"/>
                  </a:lnTo>
                  <a:lnTo>
                    <a:pt x="250" y="154"/>
                  </a:lnTo>
                  <a:lnTo>
                    <a:pt x="252" y="156"/>
                  </a:lnTo>
                  <a:lnTo>
                    <a:pt x="252" y="158"/>
                  </a:lnTo>
                  <a:lnTo>
                    <a:pt x="251" y="159"/>
                  </a:lnTo>
                  <a:close/>
                  <a:moveTo>
                    <a:pt x="979" y="156"/>
                  </a:moveTo>
                  <a:lnTo>
                    <a:pt x="978" y="156"/>
                  </a:lnTo>
                  <a:lnTo>
                    <a:pt x="977" y="156"/>
                  </a:lnTo>
                  <a:lnTo>
                    <a:pt x="976" y="155"/>
                  </a:lnTo>
                  <a:lnTo>
                    <a:pt x="977" y="154"/>
                  </a:lnTo>
                  <a:lnTo>
                    <a:pt x="978" y="153"/>
                  </a:lnTo>
                  <a:lnTo>
                    <a:pt x="979" y="154"/>
                  </a:lnTo>
                  <a:lnTo>
                    <a:pt x="979" y="156"/>
                  </a:lnTo>
                  <a:close/>
                  <a:moveTo>
                    <a:pt x="981" y="160"/>
                  </a:moveTo>
                  <a:lnTo>
                    <a:pt x="979" y="160"/>
                  </a:lnTo>
                  <a:lnTo>
                    <a:pt x="979" y="160"/>
                  </a:lnTo>
                  <a:lnTo>
                    <a:pt x="979" y="159"/>
                  </a:lnTo>
                  <a:lnTo>
                    <a:pt x="979" y="157"/>
                  </a:lnTo>
                  <a:lnTo>
                    <a:pt x="981" y="157"/>
                  </a:lnTo>
                  <a:lnTo>
                    <a:pt x="981" y="158"/>
                  </a:lnTo>
                  <a:lnTo>
                    <a:pt x="981" y="159"/>
                  </a:lnTo>
                  <a:lnTo>
                    <a:pt x="981" y="160"/>
                  </a:lnTo>
                  <a:close/>
                  <a:moveTo>
                    <a:pt x="245" y="163"/>
                  </a:moveTo>
                  <a:lnTo>
                    <a:pt x="242" y="163"/>
                  </a:lnTo>
                  <a:lnTo>
                    <a:pt x="241" y="163"/>
                  </a:lnTo>
                  <a:lnTo>
                    <a:pt x="242" y="160"/>
                  </a:lnTo>
                  <a:lnTo>
                    <a:pt x="243" y="158"/>
                  </a:lnTo>
                  <a:lnTo>
                    <a:pt x="244" y="158"/>
                  </a:lnTo>
                  <a:lnTo>
                    <a:pt x="246" y="161"/>
                  </a:lnTo>
                  <a:lnTo>
                    <a:pt x="245" y="163"/>
                  </a:lnTo>
                  <a:close/>
                  <a:moveTo>
                    <a:pt x="288" y="178"/>
                  </a:moveTo>
                  <a:lnTo>
                    <a:pt x="289" y="178"/>
                  </a:lnTo>
                  <a:lnTo>
                    <a:pt x="287" y="178"/>
                  </a:lnTo>
                  <a:lnTo>
                    <a:pt x="286" y="177"/>
                  </a:lnTo>
                  <a:lnTo>
                    <a:pt x="286" y="176"/>
                  </a:lnTo>
                  <a:lnTo>
                    <a:pt x="283" y="172"/>
                  </a:lnTo>
                  <a:lnTo>
                    <a:pt x="284" y="173"/>
                  </a:lnTo>
                  <a:lnTo>
                    <a:pt x="288" y="176"/>
                  </a:lnTo>
                  <a:lnTo>
                    <a:pt x="288" y="178"/>
                  </a:lnTo>
                  <a:close/>
                  <a:moveTo>
                    <a:pt x="982" y="179"/>
                  </a:moveTo>
                  <a:lnTo>
                    <a:pt x="982" y="181"/>
                  </a:lnTo>
                  <a:lnTo>
                    <a:pt x="981" y="179"/>
                  </a:lnTo>
                  <a:lnTo>
                    <a:pt x="980" y="179"/>
                  </a:lnTo>
                  <a:lnTo>
                    <a:pt x="981" y="176"/>
                  </a:lnTo>
                  <a:lnTo>
                    <a:pt x="981" y="175"/>
                  </a:lnTo>
                  <a:lnTo>
                    <a:pt x="982" y="177"/>
                  </a:lnTo>
                  <a:lnTo>
                    <a:pt x="982" y="179"/>
                  </a:lnTo>
                  <a:close/>
                  <a:moveTo>
                    <a:pt x="1045" y="185"/>
                  </a:moveTo>
                  <a:lnTo>
                    <a:pt x="1044" y="185"/>
                  </a:lnTo>
                  <a:lnTo>
                    <a:pt x="1043" y="183"/>
                  </a:lnTo>
                  <a:lnTo>
                    <a:pt x="1040" y="181"/>
                  </a:lnTo>
                  <a:lnTo>
                    <a:pt x="1038" y="178"/>
                  </a:lnTo>
                  <a:lnTo>
                    <a:pt x="1045" y="184"/>
                  </a:lnTo>
                  <a:lnTo>
                    <a:pt x="1045" y="185"/>
                  </a:lnTo>
                  <a:close/>
                  <a:moveTo>
                    <a:pt x="291" y="185"/>
                  </a:moveTo>
                  <a:lnTo>
                    <a:pt x="292" y="185"/>
                  </a:lnTo>
                  <a:lnTo>
                    <a:pt x="293" y="184"/>
                  </a:lnTo>
                  <a:lnTo>
                    <a:pt x="295" y="186"/>
                  </a:lnTo>
                  <a:lnTo>
                    <a:pt x="296" y="187"/>
                  </a:lnTo>
                  <a:lnTo>
                    <a:pt x="298" y="188"/>
                  </a:lnTo>
                  <a:lnTo>
                    <a:pt x="296" y="188"/>
                  </a:lnTo>
                  <a:lnTo>
                    <a:pt x="295" y="189"/>
                  </a:lnTo>
                  <a:lnTo>
                    <a:pt x="295" y="189"/>
                  </a:lnTo>
                  <a:lnTo>
                    <a:pt x="289" y="186"/>
                  </a:lnTo>
                  <a:lnTo>
                    <a:pt x="284" y="187"/>
                  </a:lnTo>
                  <a:lnTo>
                    <a:pt x="282" y="186"/>
                  </a:lnTo>
                  <a:lnTo>
                    <a:pt x="281" y="185"/>
                  </a:lnTo>
                  <a:lnTo>
                    <a:pt x="283" y="183"/>
                  </a:lnTo>
                  <a:lnTo>
                    <a:pt x="284" y="179"/>
                  </a:lnTo>
                  <a:lnTo>
                    <a:pt x="287" y="180"/>
                  </a:lnTo>
                  <a:lnTo>
                    <a:pt x="288" y="181"/>
                  </a:lnTo>
                  <a:lnTo>
                    <a:pt x="288" y="182"/>
                  </a:lnTo>
                  <a:lnTo>
                    <a:pt x="289" y="183"/>
                  </a:lnTo>
                  <a:lnTo>
                    <a:pt x="291" y="185"/>
                  </a:lnTo>
                  <a:close/>
                  <a:moveTo>
                    <a:pt x="99" y="195"/>
                  </a:moveTo>
                  <a:lnTo>
                    <a:pt x="97" y="197"/>
                  </a:lnTo>
                  <a:lnTo>
                    <a:pt x="94" y="195"/>
                  </a:lnTo>
                  <a:lnTo>
                    <a:pt x="95" y="194"/>
                  </a:lnTo>
                  <a:lnTo>
                    <a:pt x="95" y="191"/>
                  </a:lnTo>
                  <a:lnTo>
                    <a:pt x="98" y="189"/>
                  </a:lnTo>
                  <a:lnTo>
                    <a:pt x="98" y="186"/>
                  </a:lnTo>
                  <a:lnTo>
                    <a:pt x="94" y="179"/>
                  </a:lnTo>
                  <a:lnTo>
                    <a:pt x="96" y="179"/>
                  </a:lnTo>
                  <a:lnTo>
                    <a:pt x="98" y="180"/>
                  </a:lnTo>
                  <a:lnTo>
                    <a:pt x="99" y="184"/>
                  </a:lnTo>
                  <a:lnTo>
                    <a:pt x="101" y="188"/>
                  </a:lnTo>
                  <a:lnTo>
                    <a:pt x="100" y="191"/>
                  </a:lnTo>
                  <a:lnTo>
                    <a:pt x="99" y="195"/>
                  </a:lnTo>
                  <a:close/>
                  <a:moveTo>
                    <a:pt x="1084" y="179"/>
                  </a:moveTo>
                  <a:lnTo>
                    <a:pt x="1089" y="181"/>
                  </a:lnTo>
                  <a:lnTo>
                    <a:pt x="1091" y="181"/>
                  </a:lnTo>
                  <a:lnTo>
                    <a:pt x="1098" y="184"/>
                  </a:lnTo>
                  <a:lnTo>
                    <a:pt x="1099" y="186"/>
                  </a:lnTo>
                  <a:lnTo>
                    <a:pt x="1099" y="187"/>
                  </a:lnTo>
                  <a:lnTo>
                    <a:pt x="1100" y="188"/>
                  </a:lnTo>
                  <a:lnTo>
                    <a:pt x="1097" y="190"/>
                  </a:lnTo>
                  <a:lnTo>
                    <a:pt x="1096" y="190"/>
                  </a:lnTo>
                  <a:lnTo>
                    <a:pt x="1095" y="190"/>
                  </a:lnTo>
                  <a:lnTo>
                    <a:pt x="1092" y="189"/>
                  </a:lnTo>
                  <a:lnTo>
                    <a:pt x="1090" y="190"/>
                  </a:lnTo>
                  <a:lnTo>
                    <a:pt x="1088" y="190"/>
                  </a:lnTo>
                  <a:lnTo>
                    <a:pt x="1086" y="188"/>
                  </a:lnTo>
                  <a:lnTo>
                    <a:pt x="1084" y="186"/>
                  </a:lnTo>
                  <a:lnTo>
                    <a:pt x="1080" y="182"/>
                  </a:lnTo>
                  <a:lnTo>
                    <a:pt x="1078" y="182"/>
                  </a:lnTo>
                  <a:lnTo>
                    <a:pt x="1078" y="184"/>
                  </a:lnTo>
                  <a:lnTo>
                    <a:pt x="1080" y="185"/>
                  </a:lnTo>
                  <a:lnTo>
                    <a:pt x="1082" y="188"/>
                  </a:lnTo>
                  <a:lnTo>
                    <a:pt x="1083" y="189"/>
                  </a:lnTo>
                  <a:lnTo>
                    <a:pt x="1085" y="189"/>
                  </a:lnTo>
                  <a:lnTo>
                    <a:pt x="1086" y="190"/>
                  </a:lnTo>
                  <a:lnTo>
                    <a:pt x="1086" y="192"/>
                  </a:lnTo>
                  <a:lnTo>
                    <a:pt x="1082" y="193"/>
                  </a:lnTo>
                  <a:lnTo>
                    <a:pt x="1080" y="191"/>
                  </a:lnTo>
                  <a:lnTo>
                    <a:pt x="1080" y="189"/>
                  </a:lnTo>
                  <a:lnTo>
                    <a:pt x="1078" y="189"/>
                  </a:lnTo>
                  <a:lnTo>
                    <a:pt x="1076" y="190"/>
                  </a:lnTo>
                  <a:lnTo>
                    <a:pt x="1076" y="190"/>
                  </a:lnTo>
                  <a:lnTo>
                    <a:pt x="1074" y="188"/>
                  </a:lnTo>
                  <a:lnTo>
                    <a:pt x="1069" y="188"/>
                  </a:lnTo>
                  <a:lnTo>
                    <a:pt x="1066" y="186"/>
                  </a:lnTo>
                  <a:lnTo>
                    <a:pt x="1068" y="184"/>
                  </a:lnTo>
                  <a:lnTo>
                    <a:pt x="1068" y="183"/>
                  </a:lnTo>
                  <a:lnTo>
                    <a:pt x="1070" y="182"/>
                  </a:lnTo>
                  <a:lnTo>
                    <a:pt x="1072" y="183"/>
                  </a:lnTo>
                  <a:lnTo>
                    <a:pt x="1074" y="181"/>
                  </a:lnTo>
                  <a:lnTo>
                    <a:pt x="1076" y="181"/>
                  </a:lnTo>
                  <a:lnTo>
                    <a:pt x="1077" y="181"/>
                  </a:lnTo>
                  <a:lnTo>
                    <a:pt x="1081" y="180"/>
                  </a:lnTo>
                  <a:lnTo>
                    <a:pt x="1084" y="179"/>
                  </a:lnTo>
                  <a:close/>
                  <a:moveTo>
                    <a:pt x="260" y="190"/>
                  </a:moveTo>
                  <a:lnTo>
                    <a:pt x="255" y="191"/>
                  </a:lnTo>
                  <a:lnTo>
                    <a:pt x="251" y="190"/>
                  </a:lnTo>
                  <a:lnTo>
                    <a:pt x="252" y="189"/>
                  </a:lnTo>
                  <a:lnTo>
                    <a:pt x="254" y="186"/>
                  </a:lnTo>
                  <a:lnTo>
                    <a:pt x="256" y="186"/>
                  </a:lnTo>
                  <a:lnTo>
                    <a:pt x="259" y="188"/>
                  </a:lnTo>
                  <a:lnTo>
                    <a:pt x="260" y="189"/>
                  </a:lnTo>
                  <a:lnTo>
                    <a:pt x="260" y="190"/>
                  </a:lnTo>
                  <a:close/>
                  <a:moveTo>
                    <a:pt x="976" y="194"/>
                  </a:moveTo>
                  <a:lnTo>
                    <a:pt x="974" y="195"/>
                  </a:lnTo>
                  <a:lnTo>
                    <a:pt x="971" y="195"/>
                  </a:lnTo>
                  <a:lnTo>
                    <a:pt x="971" y="192"/>
                  </a:lnTo>
                  <a:lnTo>
                    <a:pt x="972" y="188"/>
                  </a:lnTo>
                  <a:lnTo>
                    <a:pt x="974" y="188"/>
                  </a:lnTo>
                  <a:lnTo>
                    <a:pt x="977" y="188"/>
                  </a:lnTo>
                  <a:lnTo>
                    <a:pt x="976" y="189"/>
                  </a:lnTo>
                  <a:lnTo>
                    <a:pt x="976" y="191"/>
                  </a:lnTo>
                  <a:lnTo>
                    <a:pt x="976" y="194"/>
                  </a:lnTo>
                  <a:close/>
                  <a:moveTo>
                    <a:pt x="985" y="189"/>
                  </a:moveTo>
                  <a:lnTo>
                    <a:pt x="989" y="194"/>
                  </a:lnTo>
                  <a:lnTo>
                    <a:pt x="986" y="198"/>
                  </a:lnTo>
                  <a:lnTo>
                    <a:pt x="988" y="200"/>
                  </a:lnTo>
                  <a:lnTo>
                    <a:pt x="992" y="200"/>
                  </a:lnTo>
                  <a:lnTo>
                    <a:pt x="994" y="201"/>
                  </a:lnTo>
                  <a:lnTo>
                    <a:pt x="994" y="203"/>
                  </a:lnTo>
                  <a:lnTo>
                    <a:pt x="995" y="204"/>
                  </a:lnTo>
                  <a:lnTo>
                    <a:pt x="994" y="205"/>
                  </a:lnTo>
                  <a:lnTo>
                    <a:pt x="991" y="206"/>
                  </a:lnTo>
                  <a:lnTo>
                    <a:pt x="988" y="205"/>
                  </a:lnTo>
                  <a:lnTo>
                    <a:pt x="987" y="203"/>
                  </a:lnTo>
                  <a:lnTo>
                    <a:pt x="987" y="203"/>
                  </a:lnTo>
                  <a:lnTo>
                    <a:pt x="983" y="204"/>
                  </a:lnTo>
                  <a:lnTo>
                    <a:pt x="982" y="204"/>
                  </a:lnTo>
                  <a:lnTo>
                    <a:pt x="981" y="201"/>
                  </a:lnTo>
                  <a:lnTo>
                    <a:pt x="982" y="199"/>
                  </a:lnTo>
                  <a:lnTo>
                    <a:pt x="979" y="198"/>
                  </a:lnTo>
                  <a:lnTo>
                    <a:pt x="977" y="195"/>
                  </a:lnTo>
                  <a:lnTo>
                    <a:pt x="977" y="194"/>
                  </a:lnTo>
                  <a:lnTo>
                    <a:pt x="978" y="191"/>
                  </a:lnTo>
                  <a:lnTo>
                    <a:pt x="978" y="190"/>
                  </a:lnTo>
                  <a:lnTo>
                    <a:pt x="979" y="189"/>
                  </a:lnTo>
                  <a:lnTo>
                    <a:pt x="982" y="192"/>
                  </a:lnTo>
                  <a:lnTo>
                    <a:pt x="983" y="190"/>
                  </a:lnTo>
                  <a:lnTo>
                    <a:pt x="984" y="189"/>
                  </a:lnTo>
                  <a:lnTo>
                    <a:pt x="985" y="189"/>
                  </a:lnTo>
                  <a:close/>
                  <a:moveTo>
                    <a:pt x="282" y="189"/>
                  </a:moveTo>
                  <a:lnTo>
                    <a:pt x="284" y="192"/>
                  </a:lnTo>
                  <a:lnTo>
                    <a:pt x="285" y="194"/>
                  </a:lnTo>
                  <a:lnTo>
                    <a:pt x="284" y="195"/>
                  </a:lnTo>
                  <a:lnTo>
                    <a:pt x="283" y="197"/>
                  </a:lnTo>
                  <a:lnTo>
                    <a:pt x="282" y="198"/>
                  </a:lnTo>
                  <a:lnTo>
                    <a:pt x="280" y="197"/>
                  </a:lnTo>
                  <a:lnTo>
                    <a:pt x="278" y="199"/>
                  </a:lnTo>
                  <a:lnTo>
                    <a:pt x="277" y="196"/>
                  </a:lnTo>
                  <a:lnTo>
                    <a:pt x="276" y="194"/>
                  </a:lnTo>
                  <a:lnTo>
                    <a:pt x="277" y="191"/>
                  </a:lnTo>
                  <a:lnTo>
                    <a:pt x="277" y="191"/>
                  </a:lnTo>
                  <a:lnTo>
                    <a:pt x="278" y="191"/>
                  </a:lnTo>
                  <a:lnTo>
                    <a:pt x="278" y="192"/>
                  </a:lnTo>
                  <a:lnTo>
                    <a:pt x="282" y="189"/>
                  </a:lnTo>
                  <a:close/>
                  <a:moveTo>
                    <a:pt x="1165" y="201"/>
                  </a:moveTo>
                  <a:lnTo>
                    <a:pt x="1173" y="202"/>
                  </a:lnTo>
                  <a:lnTo>
                    <a:pt x="1176" y="201"/>
                  </a:lnTo>
                  <a:lnTo>
                    <a:pt x="1180" y="202"/>
                  </a:lnTo>
                  <a:lnTo>
                    <a:pt x="1182" y="203"/>
                  </a:lnTo>
                  <a:lnTo>
                    <a:pt x="1184" y="205"/>
                  </a:lnTo>
                  <a:lnTo>
                    <a:pt x="1184" y="206"/>
                  </a:lnTo>
                  <a:lnTo>
                    <a:pt x="1183" y="210"/>
                  </a:lnTo>
                  <a:lnTo>
                    <a:pt x="1185" y="212"/>
                  </a:lnTo>
                  <a:lnTo>
                    <a:pt x="1187" y="216"/>
                  </a:lnTo>
                  <a:lnTo>
                    <a:pt x="1189" y="219"/>
                  </a:lnTo>
                  <a:lnTo>
                    <a:pt x="1189" y="221"/>
                  </a:lnTo>
                  <a:lnTo>
                    <a:pt x="1189" y="224"/>
                  </a:lnTo>
                  <a:lnTo>
                    <a:pt x="1188" y="226"/>
                  </a:lnTo>
                  <a:lnTo>
                    <a:pt x="1185" y="228"/>
                  </a:lnTo>
                  <a:lnTo>
                    <a:pt x="1184" y="232"/>
                  </a:lnTo>
                  <a:lnTo>
                    <a:pt x="1185" y="235"/>
                  </a:lnTo>
                  <a:lnTo>
                    <a:pt x="1185" y="239"/>
                  </a:lnTo>
                  <a:lnTo>
                    <a:pt x="1185" y="242"/>
                  </a:lnTo>
                  <a:lnTo>
                    <a:pt x="1185" y="246"/>
                  </a:lnTo>
                  <a:lnTo>
                    <a:pt x="1187" y="249"/>
                  </a:lnTo>
                  <a:lnTo>
                    <a:pt x="1192" y="259"/>
                  </a:lnTo>
                  <a:lnTo>
                    <a:pt x="1195" y="265"/>
                  </a:lnTo>
                  <a:lnTo>
                    <a:pt x="1196" y="262"/>
                  </a:lnTo>
                  <a:lnTo>
                    <a:pt x="1196" y="258"/>
                  </a:lnTo>
                  <a:lnTo>
                    <a:pt x="1197" y="256"/>
                  </a:lnTo>
                  <a:lnTo>
                    <a:pt x="1198" y="255"/>
                  </a:lnTo>
                  <a:lnTo>
                    <a:pt x="1200" y="256"/>
                  </a:lnTo>
                  <a:lnTo>
                    <a:pt x="1201" y="258"/>
                  </a:lnTo>
                  <a:lnTo>
                    <a:pt x="1201" y="262"/>
                  </a:lnTo>
                  <a:lnTo>
                    <a:pt x="1202" y="268"/>
                  </a:lnTo>
                  <a:lnTo>
                    <a:pt x="1204" y="269"/>
                  </a:lnTo>
                  <a:lnTo>
                    <a:pt x="1207" y="268"/>
                  </a:lnTo>
                  <a:lnTo>
                    <a:pt x="1207" y="269"/>
                  </a:lnTo>
                  <a:lnTo>
                    <a:pt x="1207" y="274"/>
                  </a:lnTo>
                  <a:lnTo>
                    <a:pt x="1208" y="277"/>
                  </a:lnTo>
                  <a:lnTo>
                    <a:pt x="1209" y="278"/>
                  </a:lnTo>
                  <a:lnTo>
                    <a:pt x="1212" y="280"/>
                  </a:lnTo>
                  <a:lnTo>
                    <a:pt x="1214" y="281"/>
                  </a:lnTo>
                  <a:lnTo>
                    <a:pt x="1219" y="281"/>
                  </a:lnTo>
                  <a:lnTo>
                    <a:pt x="1223" y="281"/>
                  </a:lnTo>
                  <a:lnTo>
                    <a:pt x="1226" y="280"/>
                  </a:lnTo>
                  <a:lnTo>
                    <a:pt x="1228" y="279"/>
                  </a:lnTo>
                  <a:lnTo>
                    <a:pt x="1231" y="276"/>
                  </a:lnTo>
                  <a:lnTo>
                    <a:pt x="1237" y="270"/>
                  </a:lnTo>
                  <a:lnTo>
                    <a:pt x="1240" y="268"/>
                  </a:lnTo>
                  <a:lnTo>
                    <a:pt x="1242" y="263"/>
                  </a:lnTo>
                  <a:lnTo>
                    <a:pt x="1242" y="262"/>
                  </a:lnTo>
                  <a:lnTo>
                    <a:pt x="1249" y="258"/>
                  </a:lnTo>
                  <a:lnTo>
                    <a:pt x="1250" y="256"/>
                  </a:lnTo>
                  <a:lnTo>
                    <a:pt x="1251" y="253"/>
                  </a:lnTo>
                  <a:lnTo>
                    <a:pt x="1253" y="250"/>
                  </a:lnTo>
                  <a:lnTo>
                    <a:pt x="1254" y="248"/>
                  </a:lnTo>
                  <a:lnTo>
                    <a:pt x="1261" y="247"/>
                  </a:lnTo>
                  <a:lnTo>
                    <a:pt x="1267" y="246"/>
                  </a:lnTo>
                  <a:lnTo>
                    <a:pt x="1275" y="243"/>
                  </a:lnTo>
                  <a:lnTo>
                    <a:pt x="1278" y="241"/>
                  </a:lnTo>
                  <a:lnTo>
                    <a:pt x="1278" y="239"/>
                  </a:lnTo>
                  <a:lnTo>
                    <a:pt x="1276" y="236"/>
                  </a:lnTo>
                  <a:lnTo>
                    <a:pt x="1276" y="235"/>
                  </a:lnTo>
                  <a:lnTo>
                    <a:pt x="1278" y="234"/>
                  </a:lnTo>
                  <a:lnTo>
                    <a:pt x="1284" y="230"/>
                  </a:lnTo>
                  <a:lnTo>
                    <a:pt x="1291" y="227"/>
                  </a:lnTo>
                  <a:lnTo>
                    <a:pt x="1297" y="224"/>
                  </a:lnTo>
                  <a:lnTo>
                    <a:pt x="1300" y="224"/>
                  </a:lnTo>
                  <a:lnTo>
                    <a:pt x="1303" y="227"/>
                  </a:lnTo>
                  <a:lnTo>
                    <a:pt x="1306" y="228"/>
                  </a:lnTo>
                  <a:lnTo>
                    <a:pt x="1322" y="234"/>
                  </a:lnTo>
                  <a:lnTo>
                    <a:pt x="1325" y="235"/>
                  </a:lnTo>
                  <a:lnTo>
                    <a:pt x="1327" y="238"/>
                  </a:lnTo>
                  <a:lnTo>
                    <a:pt x="1331" y="239"/>
                  </a:lnTo>
                  <a:lnTo>
                    <a:pt x="1335" y="240"/>
                  </a:lnTo>
                  <a:lnTo>
                    <a:pt x="1338" y="241"/>
                  </a:lnTo>
                  <a:lnTo>
                    <a:pt x="1341" y="243"/>
                  </a:lnTo>
                  <a:lnTo>
                    <a:pt x="1348" y="246"/>
                  </a:lnTo>
                  <a:lnTo>
                    <a:pt x="1357" y="251"/>
                  </a:lnTo>
                  <a:lnTo>
                    <a:pt x="1360" y="251"/>
                  </a:lnTo>
                  <a:lnTo>
                    <a:pt x="1368" y="251"/>
                  </a:lnTo>
                  <a:lnTo>
                    <a:pt x="1370" y="251"/>
                  </a:lnTo>
                  <a:lnTo>
                    <a:pt x="1371" y="252"/>
                  </a:lnTo>
                  <a:lnTo>
                    <a:pt x="1373" y="253"/>
                  </a:lnTo>
                  <a:lnTo>
                    <a:pt x="1382" y="253"/>
                  </a:lnTo>
                  <a:lnTo>
                    <a:pt x="1384" y="254"/>
                  </a:lnTo>
                  <a:lnTo>
                    <a:pt x="1385" y="255"/>
                  </a:lnTo>
                  <a:lnTo>
                    <a:pt x="1387" y="258"/>
                  </a:lnTo>
                  <a:lnTo>
                    <a:pt x="1393" y="258"/>
                  </a:lnTo>
                  <a:lnTo>
                    <a:pt x="1393" y="264"/>
                  </a:lnTo>
                  <a:lnTo>
                    <a:pt x="1393" y="271"/>
                  </a:lnTo>
                  <a:lnTo>
                    <a:pt x="1393" y="277"/>
                  </a:lnTo>
                  <a:lnTo>
                    <a:pt x="1393" y="283"/>
                  </a:lnTo>
                  <a:lnTo>
                    <a:pt x="1393" y="289"/>
                  </a:lnTo>
                  <a:lnTo>
                    <a:pt x="1393" y="295"/>
                  </a:lnTo>
                  <a:lnTo>
                    <a:pt x="1393" y="301"/>
                  </a:lnTo>
                  <a:lnTo>
                    <a:pt x="1393" y="307"/>
                  </a:lnTo>
                  <a:lnTo>
                    <a:pt x="1393" y="314"/>
                  </a:lnTo>
                  <a:lnTo>
                    <a:pt x="1393" y="320"/>
                  </a:lnTo>
                  <a:lnTo>
                    <a:pt x="1393" y="326"/>
                  </a:lnTo>
                  <a:lnTo>
                    <a:pt x="1393" y="332"/>
                  </a:lnTo>
                  <a:lnTo>
                    <a:pt x="1393" y="338"/>
                  </a:lnTo>
                  <a:lnTo>
                    <a:pt x="1393" y="345"/>
                  </a:lnTo>
                  <a:lnTo>
                    <a:pt x="1393" y="351"/>
                  </a:lnTo>
                  <a:lnTo>
                    <a:pt x="1393" y="357"/>
                  </a:lnTo>
                  <a:lnTo>
                    <a:pt x="1393" y="363"/>
                  </a:lnTo>
                  <a:lnTo>
                    <a:pt x="1393" y="369"/>
                  </a:lnTo>
                  <a:lnTo>
                    <a:pt x="1393" y="372"/>
                  </a:lnTo>
                  <a:lnTo>
                    <a:pt x="1392" y="375"/>
                  </a:lnTo>
                  <a:lnTo>
                    <a:pt x="1390" y="380"/>
                  </a:lnTo>
                  <a:lnTo>
                    <a:pt x="1390" y="384"/>
                  </a:lnTo>
                  <a:lnTo>
                    <a:pt x="1391" y="387"/>
                  </a:lnTo>
                  <a:lnTo>
                    <a:pt x="1393" y="389"/>
                  </a:lnTo>
                  <a:lnTo>
                    <a:pt x="1393" y="394"/>
                  </a:lnTo>
                  <a:lnTo>
                    <a:pt x="1393" y="400"/>
                  </a:lnTo>
                  <a:lnTo>
                    <a:pt x="1393" y="406"/>
                  </a:lnTo>
                  <a:lnTo>
                    <a:pt x="1393" y="412"/>
                  </a:lnTo>
                  <a:lnTo>
                    <a:pt x="1393" y="419"/>
                  </a:lnTo>
                  <a:lnTo>
                    <a:pt x="1393" y="425"/>
                  </a:lnTo>
                  <a:lnTo>
                    <a:pt x="1393" y="431"/>
                  </a:lnTo>
                  <a:lnTo>
                    <a:pt x="1393" y="438"/>
                  </a:lnTo>
                  <a:lnTo>
                    <a:pt x="1393" y="444"/>
                  </a:lnTo>
                  <a:lnTo>
                    <a:pt x="1393" y="450"/>
                  </a:lnTo>
                  <a:lnTo>
                    <a:pt x="1393" y="456"/>
                  </a:lnTo>
                  <a:lnTo>
                    <a:pt x="1393" y="457"/>
                  </a:lnTo>
                  <a:lnTo>
                    <a:pt x="1391" y="455"/>
                  </a:lnTo>
                  <a:lnTo>
                    <a:pt x="1388" y="452"/>
                  </a:lnTo>
                  <a:lnTo>
                    <a:pt x="1384" y="448"/>
                  </a:lnTo>
                  <a:lnTo>
                    <a:pt x="1381" y="444"/>
                  </a:lnTo>
                  <a:lnTo>
                    <a:pt x="1379" y="441"/>
                  </a:lnTo>
                  <a:lnTo>
                    <a:pt x="1367" y="431"/>
                  </a:lnTo>
                  <a:lnTo>
                    <a:pt x="1364" y="429"/>
                  </a:lnTo>
                  <a:lnTo>
                    <a:pt x="1363" y="427"/>
                  </a:lnTo>
                  <a:lnTo>
                    <a:pt x="1363" y="427"/>
                  </a:lnTo>
                  <a:lnTo>
                    <a:pt x="1365" y="425"/>
                  </a:lnTo>
                  <a:lnTo>
                    <a:pt x="1367" y="420"/>
                  </a:lnTo>
                  <a:lnTo>
                    <a:pt x="1365" y="423"/>
                  </a:lnTo>
                  <a:lnTo>
                    <a:pt x="1362" y="425"/>
                  </a:lnTo>
                  <a:lnTo>
                    <a:pt x="1357" y="425"/>
                  </a:lnTo>
                  <a:lnTo>
                    <a:pt x="1353" y="426"/>
                  </a:lnTo>
                  <a:lnTo>
                    <a:pt x="1349" y="428"/>
                  </a:lnTo>
                  <a:lnTo>
                    <a:pt x="1345" y="428"/>
                  </a:lnTo>
                  <a:lnTo>
                    <a:pt x="1343" y="427"/>
                  </a:lnTo>
                  <a:lnTo>
                    <a:pt x="1342" y="425"/>
                  </a:lnTo>
                  <a:lnTo>
                    <a:pt x="1341" y="424"/>
                  </a:lnTo>
                  <a:lnTo>
                    <a:pt x="1341" y="422"/>
                  </a:lnTo>
                  <a:lnTo>
                    <a:pt x="1339" y="425"/>
                  </a:lnTo>
                  <a:lnTo>
                    <a:pt x="1336" y="427"/>
                  </a:lnTo>
                  <a:lnTo>
                    <a:pt x="1331" y="430"/>
                  </a:lnTo>
                  <a:lnTo>
                    <a:pt x="1330" y="430"/>
                  </a:lnTo>
                  <a:lnTo>
                    <a:pt x="1329" y="429"/>
                  </a:lnTo>
                  <a:lnTo>
                    <a:pt x="1329" y="427"/>
                  </a:lnTo>
                  <a:lnTo>
                    <a:pt x="1330" y="425"/>
                  </a:lnTo>
                  <a:lnTo>
                    <a:pt x="1330" y="424"/>
                  </a:lnTo>
                  <a:lnTo>
                    <a:pt x="1331" y="420"/>
                  </a:lnTo>
                  <a:lnTo>
                    <a:pt x="1333" y="417"/>
                  </a:lnTo>
                  <a:lnTo>
                    <a:pt x="1335" y="412"/>
                  </a:lnTo>
                  <a:lnTo>
                    <a:pt x="1335" y="411"/>
                  </a:lnTo>
                  <a:lnTo>
                    <a:pt x="1336" y="409"/>
                  </a:lnTo>
                  <a:lnTo>
                    <a:pt x="1335" y="408"/>
                  </a:lnTo>
                  <a:lnTo>
                    <a:pt x="1333" y="407"/>
                  </a:lnTo>
                  <a:lnTo>
                    <a:pt x="1332" y="406"/>
                  </a:lnTo>
                  <a:lnTo>
                    <a:pt x="1330" y="403"/>
                  </a:lnTo>
                  <a:lnTo>
                    <a:pt x="1328" y="402"/>
                  </a:lnTo>
                  <a:lnTo>
                    <a:pt x="1327" y="401"/>
                  </a:lnTo>
                  <a:lnTo>
                    <a:pt x="1326" y="400"/>
                  </a:lnTo>
                  <a:lnTo>
                    <a:pt x="1327" y="398"/>
                  </a:lnTo>
                  <a:lnTo>
                    <a:pt x="1329" y="398"/>
                  </a:lnTo>
                  <a:lnTo>
                    <a:pt x="1331" y="398"/>
                  </a:lnTo>
                  <a:lnTo>
                    <a:pt x="1334" y="398"/>
                  </a:lnTo>
                  <a:lnTo>
                    <a:pt x="1335" y="398"/>
                  </a:lnTo>
                  <a:lnTo>
                    <a:pt x="1338" y="397"/>
                  </a:lnTo>
                  <a:lnTo>
                    <a:pt x="1336" y="398"/>
                  </a:lnTo>
                  <a:lnTo>
                    <a:pt x="1335" y="398"/>
                  </a:lnTo>
                  <a:lnTo>
                    <a:pt x="1328" y="396"/>
                  </a:lnTo>
                  <a:lnTo>
                    <a:pt x="1325" y="394"/>
                  </a:lnTo>
                  <a:lnTo>
                    <a:pt x="1321" y="390"/>
                  </a:lnTo>
                  <a:lnTo>
                    <a:pt x="1321" y="389"/>
                  </a:lnTo>
                  <a:lnTo>
                    <a:pt x="1324" y="388"/>
                  </a:lnTo>
                  <a:lnTo>
                    <a:pt x="1329" y="388"/>
                  </a:lnTo>
                  <a:lnTo>
                    <a:pt x="1327" y="385"/>
                  </a:lnTo>
                  <a:lnTo>
                    <a:pt x="1325" y="384"/>
                  </a:lnTo>
                  <a:lnTo>
                    <a:pt x="1324" y="380"/>
                  </a:lnTo>
                  <a:lnTo>
                    <a:pt x="1322" y="378"/>
                  </a:lnTo>
                  <a:lnTo>
                    <a:pt x="1319" y="375"/>
                  </a:lnTo>
                  <a:lnTo>
                    <a:pt x="1316" y="372"/>
                  </a:lnTo>
                  <a:lnTo>
                    <a:pt x="1314" y="365"/>
                  </a:lnTo>
                  <a:lnTo>
                    <a:pt x="1312" y="360"/>
                  </a:lnTo>
                  <a:lnTo>
                    <a:pt x="1312" y="358"/>
                  </a:lnTo>
                  <a:lnTo>
                    <a:pt x="1315" y="356"/>
                  </a:lnTo>
                  <a:lnTo>
                    <a:pt x="1311" y="356"/>
                  </a:lnTo>
                  <a:lnTo>
                    <a:pt x="1309" y="356"/>
                  </a:lnTo>
                  <a:lnTo>
                    <a:pt x="1310" y="353"/>
                  </a:lnTo>
                  <a:lnTo>
                    <a:pt x="1313" y="351"/>
                  </a:lnTo>
                  <a:lnTo>
                    <a:pt x="1310" y="352"/>
                  </a:lnTo>
                  <a:lnTo>
                    <a:pt x="1308" y="353"/>
                  </a:lnTo>
                  <a:lnTo>
                    <a:pt x="1306" y="353"/>
                  </a:lnTo>
                  <a:lnTo>
                    <a:pt x="1305" y="353"/>
                  </a:lnTo>
                  <a:lnTo>
                    <a:pt x="1305" y="351"/>
                  </a:lnTo>
                  <a:lnTo>
                    <a:pt x="1305" y="350"/>
                  </a:lnTo>
                  <a:lnTo>
                    <a:pt x="1305" y="348"/>
                  </a:lnTo>
                  <a:lnTo>
                    <a:pt x="1305" y="345"/>
                  </a:lnTo>
                  <a:lnTo>
                    <a:pt x="1302" y="344"/>
                  </a:lnTo>
                  <a:lnTo>
                    <a:pt x="1300" y="342"/>
                  </a:lnTo>
                  <a:lnTo>
                    <a:pt x="1299" y="342"/>
                  </a:lnTo>
                  <a:lnTo>
                    <a:pt x="1298" y="342"/>
                  </a:lnTo>
                  <a:lnTo>
                    <a:pt x="1297" y="340"/>
                  </a:lnTo>
                  <a:lnTo>
                    <a:pt x="1295" y="338"/>
                  </a:lnTo>
                  <a:lnTo>
                    <a:pt x="1281" y="331"/>
                  </a:lnTo>
                  <a:lnTo>
                    <a:pt x="1281" y="329"/>
                  </a:lnTo>
                  <a:lnTo>
                    <a:pt x="1280" y="330"/>
                  </a:lnTo>
                  <a:lnTo>
                    <a:pt x="1278" y="331"/>
                  </a:lnTo>
                  <a:lnTo>
                    <a:pt x="1277" y="329"/>
                  </a:lnTo>
                  <a:lnTo>
                    <a:pt x="1275" y="329"/>
                  </a:lnTo>
                  <a:lnTo>
                    <a:pt x="1273" y="329"/>
                  </a:lnTo>
                  <a:lnTo>
                    <a:pt x="1272" y="328"/>
                  </a:lnTo>
                  <a:lnTo>
                    <a:pt x="1270" y="327"/>
                  </a:lnTo>
                  <a:lnTo>
                    <a:pt x="1268" y="327"/>
                  </a:lnTo>
                  <a:lnTo>
                    <a:pt x="1261" y="326"/>
                  </a:lnTo>
                  <a:lnTo>
                    <a:pt x="1254" y="322"/>
                  </a:lnTo>
                  <a:lnTo>
                    <a:pt x="1248" y="320"/>
                  </a:lnTo>
                  <a:lnTo>
                    <a:pt x="1245" y="318"/>
                  </a:lnTo>
                  <a:lnTo>
                    <a:pt x="1241" y="316"/>
                  </a:lnTo>
                  <a:lnTo>
                    <a:pt x="1233" y="315"/>
                  </a:lnTo>
                  <a:lnTo>
                    <a:pt x="1225" y="314"/>
                  </a:lnTo>
                  <a:lnTo>
                    <a:pt x="1222" y="314"/>
                  </a:lnTo>
                  <a:lnTo>
                    <a:pt x="1220" y="314"/>
                  </a:lnTo>
                  <a:lnTo>
                    <a:pt x="1217" y="314"/>
                  </a:lnTo>
                  <a:lnTo>
                    <a:pt x="1204" y="307"/>
                  </a:lnTo>
                  <a:lnTo>
                    <a:pt x="1202" y="303"/>
                  </a:lnTo>
                  <a:lnTo>
                    <a:pt x="1202" y="301"/>
                  </a:lnTo>
                  <a:lnTo>
                    <a:pt x="1202" y="299"/>
                  </a:lnTo>
                  <a:lnTo>
                    <a:pt x="1208" y="299"/>
                  </a:lnTo>
                  <a:lnTo>
                    <a:pt x="1204" y="298"/>
                  </a:lnTo>
                  <a:lnTo>
                    <a:pt x="1202" y="298"/>
                  </a:lnTo>
                  <a:lnTo>
                    <a:pt x="1200" y="300"/>
                  </a:lnTo>
                  <a:lnTo>
                    <a:pt x="1198" y="300"/>
                  </a:lnTo>
                  <a:lnTo>
                    <a:pt x="1195" y="299"/>
                  </a:lnTo>
                  <a:lnTo>
                    <a:pt x="1193" y="298"/>
                  </a:lnTo>
                  <a:lnTo>
                    <a:pt x="1189" y="299"/>
                  </a:lnTo>
                  <a:lnTo>
                    <a:pt x="1187" y="297"/>
                  </a:lnTo>
                  <a:lnTo>
                    <a:pt x="1187" y="295"/>
                  </a:lnTo>
                  <a:lnTo>
                    <a:pt x="1185" y="294"/>
                  </a:lnTo>
                  <a:lnTo>
                    <a:pt x="1184" y="294"/>
                  </a:lnTo>
                  <a:lnTo>
                    <a:pt x="1182" y="295"/>
                  </a:lnTo>
                  <a:lnTo>
                    <a:pt x="1180" y="295"/>
                  </a:lnTo>
                  <a:lnTo>
                    <a:pt x="1179" y="294"/>
                  </a:lnTo>
                  <a:lnTo>
                    <a:pt x="1178" y="292"/>
                  </a:lnTo>
                  <a:lnTo>
                    <a:pt x="1177" y="291"/>
                  </a:lnTo>
                  <a:lnTo>
                    <a:pt x="1175" y="290"/>
                  </a:lnTo>
                  <a:lnTo>
                    <a:pt x="1173" y="288"/>
                  </a:lnTo>
                  <a:lnTo>
                    <a:pt x="1171" y="285"/>
                  </a:lnTo>
                  <a:lnTo>
                    <a:pt x="1171" y="280"/>
                  </a:lnTo>
                  <a:lnTo>
                    <a:pt x="1172" y="278"/>
                  </a:lnTo>
                  <a:lnTo>
                    <a:pt x="1174" y="275"/>
                  </a:lnTo>
                  <a:lnTo>
                    <a:pt x="1176" y="272"/>
                  </a:lnTo>
                  <a:lnTo>
                    <a:pt x="1174" y="272"/>
                  </a:lnTo>
                  <a:lnTo>
                    <a:pt x="1172" y="273"/>
                  </a:lnTo>
                  <a:lnTo>
                    <a:pt x="1171" y="274"/>
                  </a:lnTo>
                  <a:lnTo>
                    <a:pt x="1171" y="276"/>
                  </a:lnTo>
                  <a:lnTo>
                    <a:pt x="1171" y="281"/>
                  </a:lnTo>
                  <a:lnTo>
                    <a:pt x="1169" y="283"/>
                  </a:lnTo>
                  <a:lnTo>
                    <a:pt x="1167" y="283"/>
                  </a:lnTo>
                  <a:lnTo>
                    <a:pt x="1167" y="286"/>
                  </a:lnTo>
                  <a:lnTo>
                    <a:pt x="1166" y="289"/>
                  </a:lnTo>
                  <a:lnTo>
                    <a:pt x="1163" y="293"/>
                  </a:lnTo>
                  <a:lnTo>
                    <a:pt x="1163" y="294"/>
                  </a:lnTo>
                  <a:lnTo>
                    <a:pt x="1163" y="296"/>
                  </a:lnTo>
                  <a:lnTo>
                    <a:pt x="1163" y="298"/>
                  </a:lnTo>
                  <a:lnTo>
                    <a:pt x="1158" y="302"/>
                  </a:lnTo>
                  <a:lnTo>
                    <a:pt x="1157" y="302"/>
                  </a:lnTo>
                  <a:lnTo>
                    <a:pt x="1153" y="302"/>
                  </a:lnTo>
                  <a:lnTo>
                    <a:pt x="1149" y="304"/>
                  </a:lnTo>
                  <a:lnTo>
                    <a:pt x="1148" y="302"/>
                  </a:lnTo>
                  <a:lnTo>
                    <a:pt x="1147" y="301"/>
                  </a:lnTo>
                  <a:lnTo>
                    <a:pt x="1146" y="299"/>
                  </a:lnTo>
                  <a:lnTo>
                    <a:pt x="1144" y="295"/>
                  </a:lnTo>
                  <a:lnTo>
                    <a:pt x="1143" y="291"/>
                  </a:lnTo>
                  <a:lnTo>
                    <a:pt x="1146" y="287"/>
                  </a:lnTo>
                  <a:lnTo>
                    <a:pt x="1145" y="283"/>
                  </a:lnTo>
                  <a:lnTo>
                    <a:pt x="1143" y="279"/>
                  </a:lnTo>
                  <a:lnTo>
                    <a:pt x="1137" y="274"/>
                  </a:lnTo>
                  <a:lnTo>
                    <a:pt x="1130" y="269"/>
                  </a:lnTo>
                  <a:lnTo>
                    <a:pt x="1128" y="269"/>
                  </a:lnTo>
                  <a:lnTo>
                    <a:pt x="1123" y="268"/>
                  </a:lnTo>
                  <a:lnTo>
                    <a:pt x="1122" y="268"/>
                  </a:lnTo>
                  <a:lnTo>
                    <a:pt x="1120" y="266"/>
                  </a:lnTo>
                  <a:lnTo>
                    <a:pt x="1119" y="264"/>
                  </a:lnTo>
                  <a:lnTo>
                    <a:pt x="1122" y="263"/>
                  </a:lnTo>
                  <a:lnTo>
                    <a:pt x="1127" y="261"/>
                  </a:lnTo>
                  <a:lnTo>
                    <a:pt x="1130" y="261"/>
                  </a:lnTo>
                  <a:lnTo>
                    <a:pt x="1138" y="262"/>
                  </a:lnTo>
                  <a:lnTo>
                    <a:pt x="1140" y="263"/>
                  </a:lnTo>
                  <a:lnTo>
                    <a:pt x="1142" y="264"/>
                  </a:lnTo>
                  <a:lnTo>
                    <a:pt x="1148" y="260"/>
                  </a:lnTo>
                  <a:lnTo>
                    <a:pt x="1152" y="255"/>
                  </a:lnTo>
                  <a:lnTo>
                    <a:pt x="1154" y="253"/>
                  </a:lnTo>
                  <a:lnTo>
                    <a:pt x="1156" y="253"/>
                  </a:lnTo>
                  <a:lnTo>
                    <a:pt x="1158" y="253"/>
                  </a:lnTo>
                  <a:lnTo>
                    <a:pt x="1163" y="255"/>
                  </a:lnTo>
                  <a:lnTo>
                    <a:pt x="1167" y="257"/>
                  </a:lnTo>
                  <a:lnTo>
                    <a:pt x="1169" y="257"/>
                  </a:lnTo>
                  <a:lnTo>
                    <a:pt x="1170" y="258"/>
                  </a:lnTo>
                  <a:lnTo>
                    <a:pt x="1172" y="259"/>
                  </a:lnTo>
                  <a:lnTo>
                    <a:pt x="1172" y="257"/>
                  </a:lnTo>
                  <a:lnTo>
                    <a:pt x="1173" y="253"/>
                  </a:lnTo>
                  <a:lnTo>
                    <a:pt x="1176" y="253"/>
                  </a:lnTo>
                  <a:lnTo>
                    <a:pt x="1178" y="252"/>
                  </a:lnTo>
                  <a:lnTo>
                    <a:pt x="1178" y="252"/>
                  </a:lnTo>
                  <a:lnTo>
                    <a:pt x="1178" y="249"/>
                  </a:lnTo>
                  <a:lnTo>
                    <a:pt x="1174" y="249"/>
                  </a:lnTo>
                  <a:lnTo>
                    <a:pt x="1176" y="247"/>
                  </a:lnTo>
                  <a:lnTo>
                    <a:pt x="1178" y="246"/>
                  </a:lnTo>
                  <a:lnTo>
                    <a:pt x="1179" y="244"/>
                  </a:lnTo>
                  <a:lnTo>
                    <a:pt x="1179" y="243"/>
                  </a:lnTo>
                  <a:lnTo>
                    <a:pt x="1172" y="246"/>
                  </a:lnTo>
                  <a:lnTo>
                    <a:pt x="1165" y="247"/>
                  </a:lnTo>
                  <a:lnTo>
                    <a:pt x="1162" y="247"/>
                  </a:lnTo>
                  <a:lnTo>
                    <a:pt x="1157" y="247"/>
                  </a:lnTo>
                  <a:lnTo>
                    <a:pt x="1149" y="248"/>
                  </a:lnTo>
                  <a:lnTo>
                    <a:pt x="1146" y="248"/>
                  </a:lnTo>
                  <a:lnTo>
                    <a:pt x="1139" y="247"/>
                  </a:lnTo>
                  <a:lnTo>
                    <a:pt x="1135" y="247"/>
                  </a:lnTo>
                  <a:lnTo>
                    <a:pt x="1132" y="247"/>
                  </a:lnTo>
                  <a:lnTo>
                    <a:pt x="1129" y="247"/>
                  </a:lnTo>
                  <a:lnTo>
                    <a:pt x="1126" y="246"/>
                  </a:lnTo>
                  <a:lnTo>
                    <a:pt x="1124" y="242"/>
                  </a:lnTo>
                  <a:lnTo>
                    <a:pt x="1122" y="241"/>
                  </a:lnTo>
                  <a:lnTo>
                    <a:pt x="1121" y="239"/>
                  </a:lnTo>
                  <a:lnTo>
                    <a:pt x="1120" y="238"/>
                  </a:lnTo>
                  <a:lnTo>
                    <a:pt x="1118" y="232"/>
                  </a:lnTo>
                  <a:lnTo>
                    <a:pt x="1118" y="227"/>
                  </a:lnTo>
                  <a:lnTo>
                    <a:pt x="1115" y="227"/>
                  </a:lnTo>
                  <a:lnTo>
                    <a:pt x="1112" y="226"/>
                  </a:lnTo>
                  <a:lnTo>
                    <a:pt x="1099" y="222"/>
                  </a:lnTo>
                  <a:lnTo>
                    <a:pt x="1097" y="223"/>
                  </a:lnTo>
                  <a:lnTo>
                    <a:pt x="1095" y="223"/>
                  </a:lnTo>
                  <a:lnTo>
                    <a:pt x="1093" y="223"/>
                  </a:lnTo>
                  <a:lnTo>
                    <a:pt x="1091" y="223"/>
                  </a:lnTo>
                  <a:lnTo>
                    <a:pt x="1089" y="222"/>
                  </a:lnTo>
                  <a:lnTo>
                    <a:pt x="1089" y="221"/>
                  </a:lnTo>
                  <a:lnTo>
                    <a:pt x="1091" y="218"/>
                  </a:lnTo>
                  <a:lnTo>
                    <a:pt x="1092" y="217"/>
                  </a:lnTo>
                  <a:lnTo>
                    <a:pt x="1094" y="216"/>
                  </a:lnTo>
                  <a:lnTo>
                    <a:pt x="1096" y="215"/>
                  </a:lnTo>
                  <a:lnTo>
                    <a:pt x="1097" y="210"/>
                  </a:lnTo>
                  <a:lnTo>
                    <a:pt x="1097" y="208"/>
                  </a:lnTo>
                  <a:lnTo>
                    <a:pt x="1097" y="206"/>
                  </a:lnTo>
                  <a:lnTo>
                    <a:pt x="1097" y="205"/>
                  </a:lnTo>
                  <a:lnTo>
                    <a:pt x="1099" y="205"/>
                  </a:lnTo>
                  <a:lnTo>
                    <a:pt x="1104" y="203"/>
                  </a:lnTo>
                  <a:lnTo>
                    <a:pt x="1114" y="201"/>
                  </a:lnTo>
                  <a:lnTo>
                    <a:pt x="1117" y="199"/>
                  </a:lnTo>
                  <a:lnTo>
                    <a:pt x="1119" y="197"/>
                  </a:lnTo>
                  <a:lnTo>
                    <a:pt x="1121" y="196"/>
                  </a:lnTo>
                  <a:lnTo>
                    <a:pt x="1122" y="194"/>
                  </a:lnTo>
                  <a:lnTo>
                    <a:pt x="1124" y="193"/>
                  </a:lnTo>
                  <a:lnTo>
                    <a:pt x="1132" y="190"/>
                  </a:lnTo>
                  <a:lnTo>
                    <a:pt x="1135" y="190"/>
                  </a:lnTo>
                  <a:lnTo>
                    <a:pt x="1139" y="190"/>
                  </a:lnTo>
                  <a:lnTo>
                    <a:pt x="1146" y="192"/>
                  </a:lnTo>
                  <a:lnTo>
                    <a:pt x="1153" y="195"/>
                  </a:lnTo>
                  <a:lnTo>
                    <a:pt x="1158" y="199"/>
                  </a:lnTo>
                  <a:lnTo>
                    <a:pt x="1165" y="201"/>
                  </a:lnTo>
                  <a:close/>
                  <a:moveTo>
                    <a:pt x="811" y="192"/>
                  </a:moveTo>
                  <a:lnTo>
                    <a:pt x="813" y="193"/>
                  </a:lnTo>
                  <a:lnTo>
                    <a:pt x="812" y="195"/>
                  </a:lnTo>
                  <a:lnTo>
                    <a:pt x="811" y="194"/>
                  </a:lnTo>
                  <a:lnTo>
                    <a:pt x="808" y="194"/>
                  </a:lnTo>
                  <a:lnTo>
                    <a:pt x="807" y="194"/>
                  </a:lnTo>
                  <a:lnTo>
                    <a:pt x="806" y="195"/>
                  </a:lnTo>
                  <a:lnTo>
                    <a:pt x="805" y="195"/>
                  </a:lnTo>
                  <a:lnTo>
                    <a:pt x="806" y="194"/>
                  </a:lnTo>
                  <a:lnTo>
                    <a:pt x="808" y="192"/>
                  </a:lnTo>
                  <a:lnTo>
                    <a:pt x="809" y="192"/>
                  </a:lnTo>
                  <a:lnTo>
                    <a:pt x="811" y="192"/>
                  </a:lnTo>
                  <a:close/>
                  <a:moveTo>
                    <a:pt x="1078" y="195"/>
                  </a:moveTo>
                  <a:lnTo>
                    <a:pt x="1076" y="195"/>
                  </a:lnTo>
                  <a:lnTo>
                    <a:pt x="1074" y="194"/>
                  </a:lnTo>
                  <a:lnTo>
                    <a:pt x="1075" y="193"/>
                  </a:lnTo>
                  <a:lnTo>
                    <a:pt x="1076" y="193"/>
                  </a:lnTo>
                  <a:lnTo>
                    <a:pt x="1077" y="192"/>
                  </a:lnTo>
                  <a:lnTo>
                    <a:pt x="1078" y="192"/>
                  </a:lnTo>
                  <a:lnTo>
                    <a:pt x="1079" y="193"/>
                  </a:lnTo>
                  <a:lnTo>
                    <a:pt x="1080" y="194"/>
                  </a:lnTo>
                  <a:lnTo>
                    <a:pt x="1078" y="195"/>
                  </a:lnTo>
                  <a:close/>
                  <a:moveTo>
                    <a:pt x="977" y="203"/>
                  </a:moveTo>
                  <a:lnTo>
                    <a:pt x="977" y="204"/>
                  </a:lnTo>
                  <a:lnTo>
                    <a:pt x="973" y="203"/>
                  </a:lnTo>
                  <a:lnTo>
                    <a:pt x="973" y="203"/>
                  </a:lnTo>
                  <a:lnTo>
                    <a:pt x="974" y="199"/>
                  </a:lnTo>
                  <a:lnTo>
                    <a:pt x="976" y="199"/>
                  </a:lnTo>
                  <a:lnTo>
                    <a:pt x="977" y="202"/>
                  </a:lnTo>
                  <a:lnTo>
                    <a:pt x="977" y="203"/>
                  </a:lnTo>
                  <a:close/>
                  <a:moveTo>
                    <a:pt x="1223" y="199"/>
                  </a:moveTo>
                  <a:lnTo>
                    <a:pt x="1230" y="200"/>
                  </a:lnTo>
                  <a:lnTo>
                    <a:pt x="1232" y="200"/>
                  </a:lnTo>
                  <a:lnTo>
                    <a:pt x="1234" y="201"/>
                  </a:lnTo>
                  <a:lnTo>
                    <a:pt x="1237" y="201"/>
                  </a:lnTo>
                  <a:lnTo>
                    <a:pt x="1239" y="201"/>
                  </a:lnTo>
                  <a:lnTo>
                    <a:pt x="1244" y="206"/>
                  </a:lnTo>
                  <a:lnTo>
                    <a:pt x="1247" y="209"/>
                  </a:lnTo>
                  <a:lnTo>
                    <a:pt x="1250" y="212"/>
                  </a:lnTo>
                  <a:lnTo>
                    <a:pt x="1253" y="212"/>
                  </a:lnTo>
                  <a:lnTo>
                    <a:pt x="1252" y="215"/>
                  </a:lnTo>
                  <a:lnTo>
                    <a:pt x="1247" y="216"/>
                  </a:lnTo>
                  <a:lnTo>
                    <a:pt x="1245" y="216"/>
                  </a:lnTo>
                  <a:lnTo>
                    <a:pt x="1242" y="215"/>
                  </a:lnTo>
                  <a:lnTo>
                    <a:pt x="1239" y="215"/>
                  </a:lnTo>
                  <a:lnTo>
                    <a:pt x="1237" y="213"/>
                  </a:lnTo>
                  <a:lnTo>
                    <a:pt x="1237" y="211"/>
                  </a:lnTo>
                  <a:lnTo>
                    <a:pt x="1234" y="205"/>
                  </a:lnTo>
                  <a:lnTo>
                    <a:pt x="1231" y="206"/>
                  </a:lnTo>
                  <a:lnTo>
                    <a:pt x="1228" y="203"/>
                  </a:lnTo>
                  <a:lnTo>
                    <a:pt x="1226" y="203"/>
                  </a:lnTo>
                  <a:lnTo>
                    <a:pt x="1226" y="204"/>
                  </a:lnTo>
                  <a:lnTo>
                    <a:pt x="1225" y="203"/>
                  </a:lnTo>
                  <a:lnTo>
                    <a:pt x="1223" y="201"/>
                  </a:lnTo>
                  <a:lnTo>
                    <a:pt x="1223" y="199"/>
                  </a:lnTo>
                  <a:close/>
                  <a:moveTo>
                    <a:pt x="1087" y="203"/>
                  </a:moveTo>
                  <a:lnTo>
                    <a:pt x="1086" y="205"/>
                  </a:lnTo>
                  <a:lnTo>
                    <a:pt x="1085" y="206"/>
                  </a:lnTo>
                  <a:lnTo>
                    <a:pt x="1072" y="208"/>
                  </a:lnTo>
                  <a:lnTo>
                    <a:pt x="1072" y="206"/>
                  </a:lnTo>
                  <a:lnTo>
                    <a:pt x="1073" y="205"/>
                  </a:lnTo>
                  <a:lnTo>
                    <a:pt x="1074" y="205"/>
                  </a:lnTo>
                  <a:lnTo>
                    <a:pt x="1075" y="205"/>
                  </a:lnTo>
                  <a:lnTo>
                    <a:pt x="1076" y="205"/>
                  </a:lnTo>
                  <a:lnTo>
                    <a:pt x="1076" y="205"/>
                  </a:lnTo>
                  <a:lnTo>
                    <a:pt x="1077" y="205"/>
                  </a:lnTo>
                  <a:lnTo>
                    <a:pt x="1078" y="204"/>
                  </a:lnTo>
                  <a:lnTo>
                    <a:pt x="1081" y="205"/>
                  </a:lnTo>
                  <a:lnTo>
                    <a:pt x="1084" y="204"/>
                  </a:lnTo>
                  <a:lnTo>
                    <a:pt x="1084" y="203"/>
                  </a:lnTo>
                  <a:lnTo>
                    <a:pt x="1087" y="203"/>
                  </a:lnTo>
                  <a:close/>
                  <a:moveTo>
                    <a:pt x="1089" y="219"/>
                  </a:moveTo>
                  <a:lnTo>
                    <a:pt x="1089" y="220"/>
                  </a:lnTo>
                  <a:lnTo>
                    <a:pt x="1085" y="219"/>
                  </a:lnTo>
                  <a:lnTo>
                    <a:pt x="1083" y="217"/>
                  </a:lnTo>
                  <a:lnTo>
                    <a:pt x="1081" y="215"/>
                  </a:lnTo>
                  <a:lnTo>
                    <a:pt x="1081" y="213"/>
                  </a:lnTo>
                  <a:lnTo>
                    <a:pt x="1081" y="211"/>
                  </a:lnTo>
                  <a:lnTo>
                    <a:pt x="1080" y="210"/>
                  </a:lnTo>
                  <a:lnTo>
                    <a:pt x="1080" y="208"/>
                  </a:lnTo>
                  <a:lnTo>
                    <a:pt x="1086" y="206"/>
                  </a:lnTo>
                  <a:lnTo>
                    <a:pt x="1088" y="207"/>
                  </a:lnTo>
                  <a:lnTo>
                    <a:pt x="1091" y="207"/>
                  </a:lnTo>
                  <a:lnTo>
                    <a:pt x="1092" y="209"/>
                  </a:lnTo>
                  <a:lnTo>
                    <a:pt x="1091" y="216"/>
                  </a:lnTo>
                  <a:lnTo>
                    <a:pt x="1089" y="219"/>
                  </a:lnTo>
                  <a:close/>
                  <a:moveTo>
                    <a:pt x="120" y="233"/>
                  </a:moveTo>
                  <a:lnTo>
                    <a:pt x="118" y="233"/>
                  </a:lnTo>
                  <a:lnTo>
                    <a:pt x="111" y="230"/>
                  </a:lnTo>
                  <a:lnTo>
                    <a:pt x="110" y="228"/>
                  </a:lnTo>
                  <a:lnTo>
                    <a:pt x="110" y="226"/>
                  </a:lnTo>
                  <a:lnTo>
                    <a:pt x="104" y="217"/>
                  </a:lnTo>
                  <a:lnTo>
                    <a:pt x="103" y="216"/>
                  </a:lnTo>
                  <a:lnTo>
                    <a:pt x="105" y="209"/>
                  </a:lnTo>
                  <a:lnTo>
                    <a:pt x="111" y="207"/>
                  </a:lnTo>
                  <a:lnTo>
                    <a:pt x="113" y="208"/>
                  </a:lnTo>
                  <a:lnTo>
                    <a:pt x="114" y="211"/>
                  </a:lnTo>
                  <a:lnTo>
                    <a:pt x="117" y="217"/>
                  </a:lnTo>
                  <a:lnTo>
                    <a:pt x="118" y="220"/>
                  </a:lnTo>
                  <a:lnTo>
                    <a:pt x="119" y="221"/>
                  </a:lnTo>
                  <a:lnTo>
                    <a:pt x="119" y="222"/>
                  </a:lnTo>
                  <a:lnTo>
                    <a:pt x="119" y="223"/>
                  </a:lnTo>
                  <a:lnTo>
                    <a:pt x="122" y="227"/>
                  </a:lnTo>
                  <a:lnTo>
                    <a:pt x="123" y="228"/>
                  </a:lnTo>
                  <a:lnTo>
                    <a:pt x="124" y="232"/>
                  </a:lnTo>
                  <a:lnTo>
                    <a:pt x="120" y="233"/>
                  </a:lnTo>
                  <a:close/>
                  <a:moveTo>
                    <a:pt x="1211" y="213"/>
                  </a:moveTo>
                  <a:lnTo>
                    <a:pt x="1209" y="214"/>
                  </a:lnTo>
                  <a:lnTo>
                    <a:pt x="1207" y="213"/>
                  </a:lnTo>
                  <a:lnTo>
                    <a:pt x="1206" y="211"/>
                  </a:lnTo>
                  <a:lnTo>
                    <a:pt x="1206" y="209"/>
                  </a:lnTo>
                  <a:lnTo>
                    <a:pt x="1208" y="208"/>
                  </a:lnTo>
                  <a:lnTo>
                    <a:pt x="1210" y="209"/>
                  </a:lnTo>
                  <a:lnTo>
                    <a:pt x="1210" y="211"/>
                  </a:lnTo>
                  <a:lnTo>
                    <a:pt x="1211" y="211"/>
                  </a:lnTo>
                  <a:lnTo>
                    <a:pt x="1211" y="213"/>
                  </a:lnTo>
                  <a:close/>
                  <a:moveTo>
                    <a:pt x="441" y="215"/>
                  </a:moveTo>
                  <a:lnTo>
                    <a:pt x="435" y="218"/>
                  </a:lnTo>
                  <a:lnTo>
                    <a:pt x="434" y="218"/>
                  </a:lnTo>
                  <a:lnTo>
                    <a:pt x="433" y="217"/>
                  </a:lnTo>
                  <a:lnTo>
                    <a:pt x="433" y="211"/>
                  </a:lnTo>
                  <a:lnTo>
                    <a:pt x="434" y="210"/>
                  </a:lnTo>
                  <a:lnTo>
                    <a:pt x="439" y="209"/>
                  </a:lnTo>
                  <a:lnTo>
                    <a:pt x="441" y="210"/>
                  </a:lnTo>
                  <a:lnTo>
                    <a:pt x="442" y="211"/>
                  </a:lnTo>
                  <a:lnTo>
                    <a:pt x="443" y="213"/>
                  </a:lnTo>
                  <a:lnTo>
                    <a:pt x="442" y="214"/>
                  </a:lnTo>
                  <a:lnTo>
                    <a:pt x="441" y="215"/>
                  </a:lnTo>
                  <a:close/>
                  <a:moveTo>
                    <a:pt x="853" y="215"/>
                  </a:moveTo>
                  <a:lnTo>
                    <a:pt x="853" y="217"/>
                  </a:lnTo>
                  <a:lnTo>
                    <a:pt x="852" y="218"/>
                  </a:lnTo>
                  <a:lnTo>
                    <a:pt x="853" y="222"/>
                  </a:lnTo>
                  <a:lnTo>
                    <a:pt x="856" y="217"/>
                  </a:lnTo>
                  <a:lnTo>
                    <a:pt x="859" y="217"/>
                  </a:lnTo>
                  <a:lnTo>
                    <a:pt x="861" y="217"/>
                  </a:lnTo>
                  <a:lnTo>
                    <a:pt x="862" y="218"/>
                  </a:lnTo>
                  <a:lnTo>
                    <a:pt x="863" y="220"/>
                  </a:lnTo>
                  <a:lnTo>
                    <a:pt x="862" y="223"/>
                  </a:lnTo>
                  <a:lnTo>
                    <a:pt x="859" y="225"/>
                  </a:lnTo>
                  <a:lnTo>
                    <a:pt x="857" y="225"/>
                  </a:lnTo>
                  <a:lnTo>
                    <a:pt x="856" y="223"/>
                  </a:lnTo>
                  <a:lnTo>
                    <a:pt x="855" y="223"/>
                  </a:lnTo>
                  <a:lnTo>
                    <a:pt x="853" y="227"/>
                  </a:lnTo>
                  <a:lnTo>
                    <a:pt x="853" y="228"/>
                  </a:lnTo>
                  <a:lnTo>
                    <a:pt x="851" y="228"/>
                  </a:lnTo>
                  <a:lnTo>
                    <a:pt x="850" y="227"/>
                  </a:lnTo>
                  <a:lnTo>
                    <a:pt x="850" y="227"/>
                  </a:lnTo>
                  <a:lnTo>
                    <a:pt x="851" y="225"/>
                  </a:lnTo>
                  <a:lnTo>
                    <a:pt x="851" y="218"/>
                  </a:lnTo>
                  <a:lnTo>
                    <a:pt x="849" y="220"/>
                  </a:lnTo>
                  <a:lnTo>
                    <a:pt x="845" y="225"/>
                  </a:lnTo>
                  <a:lnTo>
                    <a:pt x="843" y="227"/>
                  </a:lnTo>
                  <a:lnTo>
                    <a:pt x="842" y="227"/>
                  </a:lnTo>
                  <a:lnTo>
                    <a:pt x="840" y="223"/>
                  </a:lnTo>
                  <a:lnTo>
                    <a:pt x="841" y="218"/>
                  </a:lnTo>
                  <a:lnTo>
                    <a:pt x="843" y="215"/>
                  </a:lnTo>
                  <a:lnTo>
                    <a:pt x="845" y="216"/>
                  </a:lnTo>
                  <a:lnTo>
                    <a:pt x="851" y="214"/>
                  </a:lnTo>
                  <a:lnTo>
                    <a:pt x="853" y="215"/>
                  </a:lnTo>
                  <a:close/>
                  <a:moveTo>
                    <a:pt x="1003" y="230"/>
                  </a:moveTo>
                  <a:lnTo>
                    <a:pt x="1001" y="231"/>
                  </a:lnTo>
                  <a:lnTo>
                    <a:pt x="1000" y="232"/>
                  </a:lnTo>
                  <a:lnTo>
                    <a:pt x="996" y="230"/>
                  </a:lnTo>
                  <a:lnTo>
                    <a:pt x="990" y="231"/>
                  </a:lnTo>
                  <a:lnTo>
                    <a:pt x="985" y="232"/>
                  </a:lnTo>
                  <a:lnTo>
                    <a:pt x="982" y="231"/>
                  </a:lnTo>
                  <a:lnTo>
                    <a:pt x="980" y="229"/>
                  </a:lnTo>
                  <a:lnTo>
                    <a:pt x="980" y="228"/>
                  </a:lnTo>
                  <a:lnTo>
                    <a:pt x="982" y="223"/>
                  </a:lnTo>
                  <a:lnTo>
                    <a:pt x="986" y="221"/>
                  </a:lnTo>
                  <a:lnTo>
                    <a:pt x="987" y="220"/>
                  </a:lnTo>
                  <a:lnTo>
                    <a:pt x="990" y="221"/>
                  </a:lnTo>
                  <a:lnTo>
                    <a:pt x="995" y="223"/>
                  </a:lnTo>
                  <a:lnTo>
                    <a:pt x="1000" y="226"/>
                  </a:lnTo>
                  <a:lnTo>
                    <a:pt x="1002" y="228"/>
                  </a:lnTo>
                  <a:lnTo>
                    <a:pt x="1003" y="230"/>
                  </a:lnTo>
                  <a:close/>
                  <a:moveTo>
                    <a:pt x="864" y="231"/>
                  </a:moveTo>
                  <a:lnTo>
                    <a:pt x="862" y="232"/>
                  </a:lnTo>
                  <a:lnTo>
                    <a:pt x="861" y="230"/>
                  </a:lnTo>
                  <a:lnTo>
                    <a:pt x="861" y="226"/>
                  </a:lnTo>
                  <a:lnTo>
                    <a:pt x="862" y="225"/>
                  </a:lnTo>
                  <a:lnTo>
                    <a:pt x="863" y="225"/>
                  </a:lnTo>
                  <a:lnTo>
                    <a:pt x="863" y="227"/>
                  </a:lnTo>
                  <a:lnTo>
                    <a:pt x="864" y="228"/>
                  </a:lnTo>
                  <a:lnTo>
                    <a:pt x="865" y="228"/>
                  </a:lnTo>
                  <a:lnTo>
                    <a:pt x="864" y="231"/>
                  </a:lnTo>
                  <a:close/>
                  <a:moveTo>
                    <a:pt x="330" y="230"/>
                  </a:moveTo>
                  <a:lnTo>
                    <a:pt x="331" y="232"/>
                  </a:lnTo>
                  <a:lnTo>
                    <a:pt x="332" y="234"/>
                  </a:lnTo>
                  <a:lnTo>
                    <a:pt x="334" y="236"/>
                  </a:lnTo>
                  <a:lnTo>
                    <a:pt x="335" y="246"/>
                  </a:lnTo>
                  <a:lnTo>
                    <a:pt x="340" y="254"/>
                  </a:lnTo>
                  <a:lnTo>
                    <a:pt x="353" y="257"/>
                  </a:lnTo>
                  <a:lnTo>
                    <a:pt x="351" y="258"/>
                  </a:lnTo>
                  <a:lnTo>
                    <a:pt x="350" y="260"/>
                  </a:lnTo>
                  <a:lnTo>
                    <a:pt x="349" y="262"/>
                  </a:lnTo>
                  <a:lnTo>
                    <a:pt x="347" y="267"/>
                  </a:lnTo>
                  <a:lnTo>
                    <a:pt x="347" y="268"/>
                  </a:lnTo>
                  <a:lnTo>
                    <a:pt x="348" y="270"/>
                  </a:lnTo>
                  <a:lnTo>
                    <a:pt x="349" y="273"/>
                  </a:lnTo>
                  <a:lnTo>
                    <a:pt x="347" y="273"/>
                  </a:lnTo>
                  <a:lnTo>
                    <a:pt x="345" y="272"/>
                  </a:lnTo>
                  <a:lnTo>
                    <a:pt x="343" y="271"/>
                  </a:lnTo>
                  <a:lnTo>
                    <a:pt x="342" y="270"/>
                  </a:lnTo>
                  <a:lnTo>
                    <a:pt x="340" y="269"/>
                  </a:lnTo>
                  <a:lnTo>
                    <a:pt x="339" y="269"/>
                  </a:lnTo>
                  <a:lnTo>
                    <a:pt x="336" y="267"/>
                  </a:lnTo>
                  <a:lnTo>
                    <a:pt x="332" y="266"/>
                  </a:lnTo>
                  <a:lnTo>
                    <a:pt x="329" y="265"/>
                  </a:lnTo>
                  <a:lnTo>
                    <a:pt x="326" y="263"/>
                  </a:lnTo>
                  <a:lnTo>
                    <a:pt x="325" y="260"/>
                  </a:lnTo>
                  <a:lnTo>
                    <a:pt x="327" y="255"/>
                  </a:lnTo>
                  <a:lnTo>
                    <a:pt x="325" y="253"/>
                  </a:lnTo>
                  <a:lnTo>
                    <a:pt x="324" y="252"/>
                  </a:lnTo>
                  <a:lnTo>
                    <a:pt x="323" y="249"/>
                  </a:lnTo>
                  <a:lnTo>
                    <a:pt x="322" y="246"/>
                  </a:lnTo>
                  <a:lnTo>
                    <a:pt x="319" y="244"/>
                  </a:lnTo>
                  <a:lnTo>
                    <a:pt x="316" y="243"/>
                  </a:lnTo>
                  <a:lnTo>
                    <a:pt x="315" y="242"/>
                  </a:lnTo>
                  <a:lnTo>
                    <a:pt x="308" y="244"/>
                  </a:lnTo>
                  <a:lnTo>
                    <a:pt x="307" y="244"/>
                  </a:lnTo>
                  <a:lnTo>
                    <a:pt x="305" y="242"/>
                  </a:lnTo>
                  <a:lnTo>
                    <a:pt x="302" y="241"/>
                  </a:lnTo>
                  <a:lnTo>
                    <a:pt x="302" y="239"/>
                  </a:lnTo>
                  <a:lnTo>
                    <a:pt x="304" y="238"/>
                  </a:lnTo>
                  <a:lnTo>
                    <a:pt x="308" y="236"/>
                  </a:lnTo>
                  <a:lnTo>
                    <a:pt x="309" y="235"/>
                  </a:lnTo>
                  <a:lnTo>
                    <a:pt x="310" y="233"/>
                  </a:lnTo>
                  <a:lnTo>
                    <a:pt x="309" y="231"/>
                  </a:lnTo>
                  <a:lnTo>
                    <a:pt x="309" y="230"/>
                  </a:lnTo>
                  <a:lnTo>
                    <a:pt x="310" y="228"/>
                  </a:lnTo>
                  <a:lnTo>
                    <a:pt x="312" y="227"/>
                  </a:lnTo>
                  <a:lnTo>
                    <a:pt x="316" y="225"/>
                  </a:lnTo>
                  <a:lnTo>
                    <a:pt x="318" y="228"/>
                  </a:lnTo>
                  <a:lnTo>
                    <a:pt x="318" y="230"/>
                  </a:lnTo>
                  <a:lnTo>
                    <a:pt x="319" y="232"/>
                  </a:lnTo>
                  <a:lnTo>
                    <a:pt x="321" y="230"/>
                  </a:lnTo>
                  <a:lnTo>
                    <a:pt x="320" y="226"/>
                  </a:lnTo>
                  <a:lnTo>
                    <a:pt x="323" y="225"/>
                  </a:lnTo>
                  <a:lnTo>
                    <a:pt x="325" y="225"/>
                  </a:lnTo>
                  <a:lnTo>
                    <a:pt x="328" y="226"/>
                  </a:lnTo>
                  <a:lnTo>
                    <a:pt x="329" y="228"/>
                  </a:lnTo>
                  <a:lnTo>
                    <a:pt x="330" y="230"/>
                  </a:lnTo>
                  <a:close/>
                  <a:moveTo>
                    <a:pt x="419" y="228"/>
                  </a:moveTo>
                  <a:lnTo>
                    <a:pt x="415" y="230"/>
                  </a:lnTo>
                  <a:lnTo>
                    <a:pt x="414" y="227"/>
                  </a:lnTo>
                  <a:lnTo>
                    <a:pt x="416" y="226"/>
                  </a:lnTo>
                  <a:lnTo>
                    <a:pt x="419" y="227"/>
                  </a:lnTo>
                  <a:lnTo>
                    <a:pt x="419" y="228"/>
                  </a:lnTo>
                  <a:close/>
                  <a:moveTo>
                    <a:pt x="1226" y="228"/>
                  </a:moveTo>
                  <a:lnTo>
                    <a:pt x="1238" y="229"/>
                  </a:lnTo>
                  <a:lnTo>
                    <a:pt x="1241" y="229"/>
                  </a:lnTo>
                  <a:lnTo>
                    <a:pt x="1248" y="230"/>
                  </a:lnTo>
                  <a:lnTo>
                    <a:pt x="1254" y="232"/>
                  </a:lnTo>
                  <a:lnTo>
                    <a:pt x="1264" y="232"/>
                  </a:lnTo>
                  <a:lnTo>
                    <a:pt x="1267" y="233"/>
                  </a:lnTo>
                  <a:lnTo>
                    <a:pt x="1269" y="234"/>
                  </a:lnTo>
                  <a:lnTo>
                    <a:pt x="1264" y="235"/>
                  </a:lnTo>
                  <a:lnTo>
                    <a:pt x="1261" y="236"/>
                  </a:lnTo>
                  <a:lnTo>
                    <a:pt x="1256" y="236"/>
                  </a:lnTo>
                  <a:lnTo>
                    <a:pt x="1252" y="236"/>
                  </a:lnTo>
                  <a:lnTo>
                    <a:pt x="1249" y="237"/>
                  </a:lnTo>
                  <a:lnTo>
                    <a:pt x="1248" y="236"/>
                  </a:lnTo>
                  <a:lnTo>
                    <a:pt x="1243" y="235"/>
                  </a:lnTo>
                  <a:lnTo>
                    <a:pt x="1238" y="233"/>
                  </a:lnTo>
                  <a:lnTo>
                    <a:pt x="1226" y="230"/>
                  </a:lnTo>
                  <a:lnTo>
                    <a:pt x="1226" y="228"/>
                  </a:lnTo>
                  <a:close/>
                  <a:moveTo>
                    <a:pt x="906" y="231"/>
                  </a:moveTo>
                  <a:lnTo>
                    <a:pt x="909" y="232"/>
                  </a:lnTo>
                  <a:lnTo>
                    <a:pt x="910" y="232"/>
                  </a:lnTo>
                  <a:lnTo>
                    <a:pt x="911" y="231"/>
                  </a:lnTo>
                  <a:lnTo>
                    <a:pt x="911" y="231"/>
                  </a:lnTo>
                  <a:lnTo>
                    <a:pt x="913" y="232"/>
                  </a:lnTo>
                  <a:lnTo>
                    <a:pt x="913" y="233"/>
                  </a:lnTo>
                  <a:lnTo>
                    <a:pt x="915" y="233"/>
                  </a:lnTo>
                  <a:lnTo>
                    <a:pt x="916" y="234"/>
                  </a:lnTo>
                  <a:lnTo>
                    <a:pt x="917" y="234"/>
                  </a:lnTo>
                  <a:lnTo>
                    <a:pt x="916" y="236"/>
                  </a:lnTo>
                  <a:lnTo>
                    <a:pt x="911" y="236"/>
                  </a:lnTo>
                  <a:lnTo>
                    <a:pt x="907" y="238"/>
                  </a:lnTo>
                  <a:lnTo>
                    <a:pt x="902" y="237"/>
                  </a:lnTo>
                  <a:lnTo>
                    <a:pt x="896" y="239"/>
                  </a:lnTo>
                  <a:lnTo>
                    <a:pt x="892" y="240"/>
                  </a:lnTo>
                  <a:lnTo>
                    <a:pt x="889" y="240"/>
                  </a:lnTo>
                  <a:lnTo>
                    <a:pt x="886" y="236"/>
                  </a:lnTo>
                  <a:lnTo>
                    <a:pt x="888" y="230"/>
                  </a:lnTo>
                  <a:lnTo>
                    <a:pt x="889" y="230"/>
                  </a:lnTo>
                  <a:lnTo>
                    <a:pt x="891" y="229"/>
                  </a:lnTo>
                  <a:lnTo>
                    <a:pt x="897" y="229"/>
                  </a:lnTo>
                  <a:lnTo>
                    <a:pt x="906" y="231"/>
                  </a:lnTo>
                  <a:close/>
                  <a:moveTo>
                    <a:pt x="1070" y="231"/>
                  </a:moveTo>
                  <a:lnTo>
                    <a:pt x="1070" y="232"/>
                  </a:lnTo>
                  <a:lnTo>
                    <a:pt x="1072" y="234"/>
                  </a:lnTo>
                  <a:lnTo>
                    <a:pt x="1072" y="236"/>
                  </a:lnTo>
                  <a:lnTo>
                    <a:pt x="1071" y="237"/>
                  </a:lnTo>
                  <a:lnTo>
                    <a:pt x="1071" y="238"/>
                  </a:lnTo>
                  <a:lnTo>
                    <a:pt x="1072" y="239"/>
                  </a:lnTo>
                  <a:lnTo>
                    <a:pt x="1070" y="239"/>
                  </a:lnTo>
                  <a:lnTo>
                    <a:pt x="1069" y="239"/>
                  </a:lnTo>
                  <a:lnTo>
                    <a:pt x="1068" y="240"/>
                  </a:lnTo>
                  <a:lnTo>
                    <a:pt x="1067" y="241"/>
                  </a:lnTo>
                  <a:lnTo>
                    <a:pt x="1063" y="242"/>
                  </a:lnTo>
                  <a:lnTo>
                    <a:pt x="1062" y="241"/>
                  </a:lnTo>
                  <a:lnTo>
                    <a:pt x="1056" y="239"/>
                  </a:lnTo>
                  <a:lnTo>
                    <a:pt x="1052" y="237"/>
                  </a:lnTo>
                  <a:lnTo>
                    <a:pt x="1052" y="236"/>
                  </a:lnTo>
                  <a:lnTo>
                    <a:pt x="1059" y="233"/>
                  </a:lnTo>
                  <a:lnTo>
                    <a:pt x="1063" y="232"/>
                  </a:lnTo>
                  <a:lnTo>
                    <a:pt x="1065" y="232"/>
                  </a:lnTo>
                  <a:lnTo>
                    <a:pt x="1069" y="231"/>
                  </a:lnTo>
                  <a:lnTo>
                    <a:pt x="1070" y="231"/>
                  </a:lnTo>
                  <a:close/>
                  <a:moveTo>
                    <a:pt x="851" y="235"/>
                  </a:moveTo>
                  <a:lnTo>
                    <a:pt x="848" y="237"/>
                  </a:lnTo>
                  <a:lnTo>
                    <a:pt x="848" y="236"/>
                  </a:lnTo>
                  <a:lnTo>
                    <a:pt x="848" y="235"/>
                  </a:lnTo>
                  <a:lnTo>
                    <a:pt x="849" y="233"/>
                  </a:lnTo>
                  <a:lnTo>
                    <a:pt x="850" y="233"/>
                  </a:lnTo>
                  <a:lnTo>
                    <a:pt x="851" y="235"/>
                  </a:lnTo>
                  <a:close/>
                  <a:moveTo>
                    <a:pt x="938" y="233"/>
                  </a:moveTo>
                  <a:lnTo>
                    <a:pt x="948" y="235"/>
                  </a:lnTo>
                  <a:lnTo>
                    <a:pt x="946" y="236"/>
                  </a:lnTo>
                  <a:lnTo>
                    <a:pt x="936" y="238"/>
                  </a:lnTo>
                  <a:lnTo>
                    <a:pt x="932" y="237"/>
                  </a:lnTo>
                  <a:lnTo>
                    <a:pt x="921" y="238"/>
                  </a:lnTo>
                  <a:lnTo>
                    <a:pt x="920" y="238"/>
                  </a:lnTo>
                  <a:lnTo>
                    <a:pt x="920" y="236"/>
                  </a:lnTo>
                  <a:lnTo>
                    <a:pt x="919" y="235"/>
                  </a:lnTo>
                  <a:lnTo>
                    <a:pt x="921" y="234"/>
                  </a:lnTo>
                  <a:lnTo>
                    <a:pt x="923" y="234"/>
                  </a:lnTo>
                  <a:lnTo>
                    <a:pt x="929" y="235"/>
                  </a:lnTo>
                  <a:lnTo>
                    <a:pt x="938" y="233"/>
                  </a:lnTo>
                  <a:close/>
                  <a:moveTo>
                    <a:pt x="872" y="239"/>
                  </a:moveTo>
                  <a:lnTo>
                    <a:pt x="872" y="240"/>
                  </a:lnTo>
                  <a:lnTo>
                    <a:pt x="870" y="240"/>
                  </a:lnTo>
                  <a:lnTo>
                    <a:pt x="870" y="238"/>
                  </a:lnTo>
                  <a:lnTo>
                    <a:pt x="870" y="236"/>
                  </a:lnTo>
                  <a:lnTo>
                    <a:pt x="872" y="239"/>
                  </a:lnTo>
                  <a:close/>
                  <a:moveTo>
                    <a:pt x="939" y="253"/>
                  </a:moveTo>
                  <a:lnTo>
                    <a:pt x="938" y="254"/>
                  </a:lnTo>
                  <a:lnTo>
                    <a:pt x="937" y="252"/>
                  </a:lnTo>
                  <a:lnTo>
                    <a:pt x="935" y="248"/>
                  </a:lnTo>
                  <a:lnTo>
                    <a:pt x="935" y="247"/>
                  </a:lnTo>
                  <a:lnTo>
                    <a:pt x="933" y="242"/>
                  </a:lnTo>
                  <a:lnTo>
                    <a:pt x="933" y="241"/>
                  </a:lnTo>
                  <a:lnTo>
                    <a:pt x="935" y="239"/>
                  </a:lnTo>
                  <a:lnTo>
                    <a:pt x="937" y="239"/>
                  </a:lnTo>
                  <a:lnTo>
                    <a:pt x="937" y="240"/>
                  </a:lnTo>
                  <a:lnTo>
                    <a:pt x="937" y="245"/>
                  </a:lnTo>
                  <a:lnTo>
                    <a:pt x="939" y="251"/>
                  </a:lnTo>
                  <a:lnTo>
                    <a:pt x="939" y="253"/>
                  </a:lnTo>
                  <a:close/>
                  <a:moveTo>
                    <a:pt x="141" y="251"/>
                  </a:moveTo>
                  <a:lnTo>
                    <a:pt x="141" y="251"/>
                  </a:lnTo>
                  <a:lnTo>
                    <a:pt x="136" y="249"/>
                  </a:lnTo>
                  <a:lnTo>
                    <a:pt x="134" y="248"/>
                  </a:lnTo>
                  <a:lnTo>
                    <a:pt x="132" y="245"/>
                  </a:lnTo>
                  <a:lnTo>
                    <a:pt x="132" y="244"/>
                  </a:lnTo>
                  <a:lnTo>
                    <a:pt x="132" y="241"/>
                  </a:lnTo>
                  <a:lnTo>
                    <a:pt x="133" y="241"/>
                  </a:lnTo>
                  <a:lnTo>
                    <a:pt x="134" y="241"/>
                  </a:lnTo>
                  <a:lnTo>
                    <a:pt x="136" y="242"/>
                  </a:lnTo>
                  <a:lnTo>
                    <a:pt x="138" y="246"/>
                  </a:lnTo>
                  <a:lnTo>
                    <a:pt x="140" y="249"/>
                  </a:lnTo>
                  <a:lnTo>
                    <a:pt x="141" y="251"/>
                  </a:lnTo>
                  <a:close/>
                  <a:moveTo>
                    <a:pt x="1192" y="244"/>
                  </a:moveTo>
                  <a:lnTo>
                    <a:pt x="1191" y="244"/>
                  </a:lnTo>
                  <a:lnTo>
                    <a:pt x="1191" y="243"/>
                  </a:lnTo>
                  <a:lnTo>
                    <a:pt x="1191" y="241"/>
                  </a:lnTo>
                  <a:lnTo>
                    <a:pt x="1192" y="241"/>
                  </a:lnTo>
                  <a:lnTo>
                    <a:pt x="1193" y="241"/>
                  </a:lnTo>
                  <a:lnTo>
                    <a:pt x="1194" y="241"/>
                  </a:lnTo>
                  <a:lnTo>
                    <a:pt x="1192" y="244"/>
                  </a:lnTo>
                  <a:close/>
                  <a:moveTo>
                    <a:pt x="152" y="263"/>
                  </a:moveTo>
                  <a:lnTo>
                    <a:pt x="150" y="265"/>
                  </a:lnTo>
                  <a:lnTo>
                    <a:pt x="146" y="264"/>
                  </a:lnTo>
                  <a:lnTo>
                    <a:pt x="145" y="263"/>
                  </a:lnTo>
                  <a:lnTo>
                    <a:pt x="146" y="260"/>
                  </a:lnTo>
                  <a:lnTo>
                    <a:pt x="145" y="258"/>
                  </a:lnTo>
                  <a:lnTo>
                    <a:pt x="145" y="258"/>
                  </a:lnTo>
                  <a:lnTo>
                    <a:pt x="145" y="256"/>
                  </a:lnTo>
                  <a:lnTo>
                    <a:pt x="146" y="255"/>
                  </a:lnTo>
                  <a:lnTo>
                    <a:pt x="152" y="261"/>
                  </a:lnTo>
                  <a:lnTo>
                    <a:pt x="152" y="263"/>
                  </a:lnTo>
                  <a:close/>
                  <a:moveTo>
                    <a:pt x="396" y="270"/>
                  </a:moveTo>
                  <a:lnTo>
                    <a:pt x="395" y="273"/>
                  </a:lnTo>
                  <a:lnTo>
                    <a:pt x="395" y="274"/>
                  </a:lnTo>
                  <a:lnTo>
                    <a:pt x="392" y="276"/>
                  </a:lnTo>
                  <a:lnTo>
                    <a:pt x="391" y="277"/>
                  </a:lnTo>
                  <a:lnTo>
                    <a:pt x="388" y="277"/>
                  </a:lnTo>
                  <a:lnTo>
                    <a:pt x="388" y="275"/>
                  </a:lnTo>
                  <a:lnTo>
                    <a:pt x="387" y="274"/>
                  </a:lnTo>
                  <a:lnTo>
                    <a:pt x="385" y="273"/>
                  </a:lnTo>
                  <a:lnTo>
                    <a:pt x="384" y="273"/>
                  </a:lnTo>
                  <a:lnTo>
                    <a:pt x="384" y="275"/>
                  </a:lnTo>
                  <a:lnTo>
                    <a:pt x="379" y="277"/>
                  </a:lnTo>
                  <a:lnTo>
                    <a:pt x="377" y="277"/>
                  </a:lnTo>
                  <a:lnTo>
                    <a:pt x="378" y="274"/>
                  </a:lnTo>
                  <a:lnTo>
                    <a:pt x="377" y="272"/>
                  </a:lnTo>
                  <a:lnTo>
                    <a:pt x="377" y="269"/>
                  </a:lnTo>
                  <a:lnTo>
                    <a:pt x="376" y="268"/>
                  </a:lnTo>
                  <a:lnTo>
                    <a:pt x="376" y="268"/>
                  </a:lnTo>
                  <a:lnTo>
                    <a:pt x="377" y="266"/>
                  </a:lnTo>
                  <a:lnTo>
                    <a:pt x="377" y="264"/>
                  </a:lnTo>
                  <a:lnTo>
                    <a:pt x="378" y="262"/>
                  </a:lnTo>
                  <a:lnTo>
                    <a:pt x="379" y="257"/>
                  </a:lnTo>
                  <a:lnTo>
                    <a:pt x="384" y="256"/>
                  </a:lnTo>
                  <a:lnTo>
                    <a:pt x="386" y="257"/>
                  </a:lnTo>
                  <a:lnTo>
                    <a:pt x="392" y="258"/>
                  </a:lnTo>
                  <a:lnTo>
                    <a:pt x="396" y="261"/>
                  </a:lnTo>
                  <a:lnTo>
                    <a:pt x="398" y="265"/>
                  </a:lnTo>
                  <a:lnTo>
                    <a:pt x="396" y="270"/>
                  </a:lnTo>
                  <a:close/>
                  <a:moveTo>
                    <a:pt x="158" y="275"/>
                  </a:moveTo>
                  <a:lnTo>
                    <a:pt x="160" y="280"/>
                  </a:lnTo>
                  <a:lnTo>
                    <a:pt x="156" y="277"/>
                  </a:lnTo>
                  <a:lnTo>
                    <a:pt x="156" y="275"/>
                  </a:lnTo>
                  <a:lnTo>
                    <a:pt x="156" y="274"/>
                  </a:lnTo>
                  <a:lnTo>
                    <a:pt x="154" y="272"/>
                  </a:lnTo>
                  <a:lnTo>
                    <a:pt x="152" y="270"/>
                  </a:lnTo>
                  <a:lnTo>
                    <a:pt x="151" y="264"/>
                  </a:lnTo>
                  <a:lnTo>
                    <a:pt x="152" y="264"/>
                  </a:lnTo>
                  <a:lnTo>
                    <a:pt x="153" y="264"/>
                  </a:lnTo>
                  <a:lnTo>
                    <a:pt x="160" y="270"/>
                  </a:lnTo>
                  <a:lnTo>
                    <a:pt x="160" y="271"/>
                  </a:lnTo>
                  <a:lnTo>
                    <a:pt x="160" y="274"/>
                  </a:lnTo>
                  <a:lnTo>
                    <a:pt x="158" y="274"/>
                  </a:lnTo>
                  <a:lnTo>
                    <a:pt x="158" y="275"/>
                  </a:lnTo>
                  <a:close/>
                  <a:moveTo>
                    <a:pt x="1052" y="266"/>
                  </a:moveTo>
                  <a:lnTo>
                    <a:pt x="1059" y="269"/>
                  </a:lnTo>
                  <a:lnTo>
                    <a:pt x="1063" y="270"/>
                  </a:lnTo>
                  <a:lnTo>
                    <a:pt x="1069" y="269"/>
                  </a:lnTo>
                  <a:lnTo>
                    <a:pt x="1070" y="270"/>
                  </a:lnTo>
                  <a:lnTo>
                    <a:pt x="1076" y="274"/>
                  </a:lnTo>
                  <a:lnTo>
                    <a:pt x="1078" y="277"/>
                  </a:lnTo>
                  <a:lnTo>
                    <a:pt x="1079" y="280"/>
                  </a:lnTo>
                  <a:lnTo>
                    <a:pt x="1080" y="282"/>
                  </a:lnTo>
                  <a:lnTo>
                    <a:pt x="1081" y="283"/>
                  </a:lnTo>
                  <a:lnTo>
                    <a:pt x="1083" y="283"/>
                  </a:lnTo>
                  <a:lnTo>
                    <a:pt x="1085" y="286"/>
                  </a:lnTo>
                  <a:lnTo>
                    <a:pt x="1085" y="288"/>
                  </a:lnTo>
                  <a:lnTo>
                    <a:pt x="1084" y="296"/>
                  </a:lnTo>
                  <a:lnTo>
                    <a:pt x="1076" y="293"/>
                  </a:lnTo>
                  <a:lnTo>
                    <a:pt x="1070" y="289"/>
                  </a:lnTo>
                  <a:lnTo>
                    <a:pt x="1067" y="288"/>
                  </a:lnTo>
                  <a:lnTo>
                    <a:pt x="1060" y="285"/>
                  </a:lnTo>
                  <a:lnTo>
                    <a:pt x="1059" y="284"/>
                  </a:lnTo>
                  <a:lnTo>
                    <a:pt x="1058" y="282"/>
                  </a:lnTo>
                  <a:lnTo>
                    <a:pt x="1054" y="280"/>
                  </a:lnTo>
                  <a:lnTo>
                    <a:pt x="1048" y="280"/>
                  </a:lnTo>
                  <a:lnTo>
                    <a:pt x="1045" y="280"/>
                  </a:lnTo>
                  <a:lnTo>
                    <a:pt x="1044" y="280"/>
                  </a:lnTo>
                  <a:lnTo>
                    <a:pt x="1045" y="281"/>
                  </a:lnTo>
                  <a:lnTo>
                    <a:pt x="1045" y="284"/>
                  </a:lnTo>
                  <a:lnTo>
                    <a:pt x="1043" y="284"/>
                  </a:lnTo>
                  <a:lnTo>
                    <a:pt x="1039" y="283"/>
                  </a:lnTo>
                  <a:lnTo>
                    <a:pt x="1035" y="282"/>
                  </a:lnTo>
                  <a:lnTo>
                    <a:pt x="1032" y="281"/>
                  </a:lnTo>
                  <a:lnTo>
                    <a:pt x="1028" y="280"/>
                  </a:lnTo>
                  <a:lnTo>
                    <a:pt x="1027" y="279"/>
                  </a:lnTo>
                  <a:lnTo>
                    <a:pt x="1028" y="279"/>
                  </a:lnTo>
                  <a:lnTo>
                    <a:pt x="1028" y="277"/>
                  </a:lnTo>
                  <a:lnTo>
                    <a:pt x="1026" y="277"/>
                  </a:lnTo>
                  <a:lnTo>
                    <a:pt x="1024" y="277"/>
                  </a:lnTo>
                  <a:lnTo>
                    <a:pt x="1023" y="279"/>
                  </a:lnTo>
                  <a:lnTo>
                    <a:pt x="1021" y="279"/>
                  </a:lnTo>
                  <a:lnTo>
                    <a:pt x="1019" y="282"/>
                  </a:lnTo>
                  <a:lnTo>
                    <a:pt x="1018" y="284"/>
                  </a:lnTo>
                  <a:lnTo>
                    <a:pt x="1014" y="284"/>
                  </a:lnTo>
                  <a:lnTo>
                    <a:pt x="1012" y="284"/>
                  </a:lnTo>
                  <a:lnTo>
                    <a:pt x="1011" y="283"/>
                  </a:lnTo>
                  <a:lnTo>
                    <a:pt x="1007" y="277"/>
                  </a:lnTo>
                  <a:lnTo>
                    <a:pt x="1006" y="276"/>
                  </a:lnTo>
                  <a:lnTo>
                    <a:pt x="1004" y="275"/>
                  </a:lnTo>
                  <a:lnTo>
                    <a:pt x="1002" y="275"/>
                  </a:lnTo>
                  <a:lnTo>
                    <a:pt x="1001" y="276"/>
                  </a:lnTo>
                  <a:lnTo>
                    <a:pt x="1000" y="277"/>
                  </a:lnTo>
                  <a:lnTo>
                    <a:pt x="1000" y="279"/>
                  </a:lnTo>
                  <a:lnTo>
                    <a:pt x="999" y="280"/>
                  </a:lnTo>
                  <a:lnTo>
                    <a:pt x="997" y="284"/>
                  </a:lnTo>
                  <a:lnTo>
                    <a:pt x="996" y="285"/>
                  </a:lnTo>
                  <a:lnTo>
                    <a:pt x="995" y="285"/>
                  </a:lnTo>
                  <a:lnTo>
                    <a:pt x="996" y="282"/>
                  </a:lnTo>
                  <a:lnTo>
                    <a:pt x="996" y="280"/>
                  </a:lnTo>
                  <a:lnTo>
                    <a:pt x="995" y="279"/>
                  </a:lnTo>
                  <a:lnTo>
                    <a:pt x="995" y="277"/>
                  </a:lnTo>
                  <a:lnTo>
                    <a:pt x="1002" y="268"/>
                  </a:lnTo>
                  <a:lnTo>
                    <a:pt x="1004" y="266"/>
                  </a:lnTo>
                  <a:lnTo>
                    <a:pt x="1015" y="266"/>
                  </a:lnTo>
                  <a:lnTo>
                    <a:pt x="1022" y="266"/>
                  </a:lnTo>
                  <a:lnTo>
                    <a:pt x="1026" y="266"/>
                  </a:lnTo>
                  <a:lnTo>
                    <a:pt x="1028" y="265"/>
                  </a:lnTo>
                  <a:lnTo>
                    <a:pt x="1031" y="265"/>
                  </a:lnTo>
                  <a:lnTo>
                    <a:pt x="1031" y="267"/>
                  </a:lnTo>
                  <a:lnTo>
                    <a:pt x="1033" y="268"/>
                  </a:lnTo>
                  <a:lnTo>
                    <a:pt x="1034" y="268"/>
                  </a:lnTo>
                  <a:lnTo>
                    <a:pt x="1037" y="267"/>
                  </a:lnTo>
                  <a:lnTo>
                    <a:pt x="1040" y="265"/>
                  </a:lnTo>
                  <a:lnTo>
                    <a:pt x="1042" y="264"/>
                  </a:lnTo>
                  <a:lnTo>
                    <a:pt x="1043" y="264"/>
                  </a:lnTo>
                  <a:lnTo>
                    <a:pt x="1045" y="264"/>
                  </a:lnTo>
                  <a:lnTo>
                    <a:pt x="1047" y="264"/>
                  </a:lnTo>
                  <a:lnTo>
                    <a:pt x="1052" y="266"/>
                  </a:lnTo>
                  <a:close/>
                  <a:moveTo>
                    <a:pt x="373" y="267"/>
                  </a:moveTo>
                  <a:lnTo>
                    <a:pt x="372" y="268"/>
                  </a:lnTo>
                  <a:lnTo>
                    <a:pt x="371" y="267"/>
                  </a:lnTo>
                  <a:lnTo>
                    <a:pt x="371" y="266"/>
                  </a:lnTo>
                  <a:lnTo>
                    <a:pt x="371" y="265"/>
                  </a:lnTo>
                  <a:lnTo>
                    <a:pt x="373" y="265"/>
                  </a:lnTo>
                  <a:lnTo>
                    <a:pt x="374" y="266"/>
                  </a:lnTo>
                  <a:lnTo>
                    <a:pt x="373" y="267"/>
                  </a:lnTo>
                  <a:close/>
                  <a:moveTo>
                    <a:pt x="356" y="271"/>
                  </a:moveTo>
                  <a:lnTo>
                    <a:pt x="355" y="271"/>
                  </a:lnTo>
                  <a:lnTo>
                    <a:pt x="353" y="271"/>
                  </a:lnTo>
                  <a:lnTo>
                    <a:pt x="352" y="270"/>
                  </a:lnTo>
                  <a:lnTo>
                    <a:pt x="351" y="269"/>
                  </a:lnTo>
                  <a:lnTo>
                    <a:pt x="351" y="268"/>
                  </a:lnTo>
                  <a:lnTo>
                    <a:pt x="352" y="267"/>
                  </a:lnTo>
                  <a:lnTo>
                    <a:pt x="356" y="268"/>
                  </a:lnTo>
                  <a:lnTo>
                    <a:pt x="356" y="271"/>
                  </a:lnTo>
                  <a:close/>
                  <a:moveTo>
                    <a:pt x="998" y="268"/>
                  </a:moveTo>
                  <a:lnTo>
                    <a:pt x="996" y="271"/>
                  </a:lnTo>
                  <a:lnTo>
                    <a:pt x="994" y="271"/>
                  </a:lnTo>
                  <a:lnTo>
                    <a:pt x="994" y="271"/>
                  </a:lnTo>
                  <a:lnTo>
                    <a:pt x="996" y="269"/>
                  </a:lnTo>
                  <a:lnTo>
                    <a:pt x="998" y="268"/>
                  </a:lnTo>
                  <a:close/>
                  <a:moveTo>
                    <a:pt x="963" y="273"/>
                  </a:moveTo>
                  <a:lnTo>
                    <a:pt x="968" y="275"/>
                  </a:lnTo>
                  <a:lnTo>
                    <a:pt x="970" y="277"/>
                  </a:lnTo>
                  <a:lnTo>
                    <a:pt x="971" y="279"/>
                  </a:lnTo>
                  <a:lnTo>
                    <a:pt x="971" y="280"/>
                  </a:lnTo>
                  <a:lnTo>
                    <a:pt x="973" y="280"/>
                  </a:lnTo>
                  <a:lnTo>
                    <a:pt x="975" y="282"/>
                  </a:lnTo>
                  <a:lnTo>
                    <a:pt x="975" y="285"/>
                  </a:lnTo>
                  <a:lnTo>
                    <a:pt x="975" y="290"/>
                  </a:lnTo>
                  <a:lnTo>
                    <a:pt x="973" y="290"/>
                  </a:lnTo>
                  <a:lnTo>
                    <a:pt x="970" y="291"/>
                  </a:lnTo>
                  <a:lnTo>
                    <a:pt x="966" y="293"/>
                  </a:lnTo>
                  <a:lnTo>
                    <a:pt x="964" y="294"/>
                  </a:lnTo>
                  <a:lnTo>
                    <a:pt x="961" y="294"/>
                  </a:lnTo>
                  <a:lnTo>
                    <a:pt x="960" y="295"/>
                  </a:lnTo>
                  <a:lnTo>
                    <a:pt x="959" y="295"/>
                  </a:lnTo>
                  <a:lnTo>
                    <a:pt x="954" y="294"/>
                  </a:lnTo>
                  <a:lnTo>
                    <a:pt x="950" y="292"/>
                  </a:lnTo>
                  <a:lnTo>
                    <a:pt x="944" y="288"/>
                  </a:lnTo>
                  <a:lnTo>
                    <a:pt x="943" y="288"/>
                  </a:lnTo>
                  <a:lnTo>
                    <a:pt x="942" y="286"/>
                  </a:lnTo>
                  <a:lnTo>
                    <a:pt x="939" y="283"/>
                  </a:lnTo>
                  <a:lnTo>
                    <a:pt x="938" y="281"/>
                  </a:lnTo>
                  <a:lnTo>
                    <a:pt x="938" y="275"/>
                  </a:lnTo>
                  <a:lnTo>
                    <a:pt x="939" y="274"/>
                  </a:lnTo>
                  <a:lnTo>
                    <a:pt x="940" y="274"/>
                  </a:lnTo>
                  <a:lnTo>
                    <a:pt x="944" y="275"/>
                  </a:lnTo>
                  <a:lnTo>
                    <a:pt x="947" y="273"/>
                  </a:lnTo>
                  <a:lnTo>
                    <a:pt x="954" y="273"/>
                  </a:lnTo>
                  <a:lnTo>
                    <a:pt x="962" y="273"/>
                  </a:lnTo>
                  <a:lnTo>
                    <a:pt x="963" y="273"/>
                  </a:lnTo>
                  <a:close/>
                  <a:moveTo>
                    <a:pt x="642" y="296"/>
                  </a:moveTo>
                  <a:lnTo>
                    <a:pt x="636" y="302"/>
                  </a:lnTo>
                  <a:lnTo>
                    <a:pt x="634" y="301"/>
                  </a:lnTo>
                  <a:lnTo>
                    <a:pt x="635" y="295"/>
                  </a:lnTo>
                  <a:lnTo>
                    <a:pt x="633" y="291"/>
                  </a:lnTo>
                  <a:lnTo>
                    <a:pt x="634" y="289"/>
                  </a:lnTo>
                  <a:lnTo>
                    <a:pt x="635" y="284"/>
                  </a:lnTo>
                  <a:lnTo>
                    <a:pt x="636" y="280"/>
                  </a:lnTo>
                  <a:lnTo>
                    <a:pt x="640" y="278"/>
                  </a:lnTo>
                  <a:lnTo>
                    <a:pt x="641" y="278"/>
                  </a:lnTo>
                  <a:lnTo>
                    <a:pt x="641" y="282"/>
                  </a:lnTo>
                  <a:lnTo>
                    <a:pt x="642" y="284"/>
                  </a:lnTo>
                  <a:lnTo>
                    <a:pt x="642" y="285"/>
                  </a:lnTo>
                  <a:lnTo>
                    <a:pt x="642" y="286"/>
                  </a:lnTo>
                  <a:lnTo>
                    <a:pt x="642" y="292"/>
                  </a:lnTo>
                  <a:lnTo>
                    <a:pt x="642" y="293"/>
                  </a:lnTo>
                  <a:lnTo>
                    <a:pt x="642" y="295"/>
                  </a:lnTo>
                  <a:lnTo>
                    <a:pt x="642" y="296"/>
                  </a:lnTo>
                  <a:close/>
                  <a:moveTo>
                    <a:pt x="986" y="280"/>
                  </a:moveTo>
                  <a:lnTo>
                    <a:pt x="987" y="281"/>
                  </a:lnTo>
                  <a:lnTo>
                    <a:pt x="984" y="280"/>
                  </a:lnTo>
                  <a:lnTo>
                    <a:pt x="982" y="279"/>
                  </a:lnTo>
                  <a:lnTo>
                    <a:pt x="984" y="278"/>
                  </a:lnTo>
                  <a:lnTo>
                    <a:pt x="985" y="278"/>
                  </a:lnTo>
                  <a:lnTo>
                    <a:pt x="986" y="280"/>
                  </a:lnTo>
                  <a:close/>
                  <a:moveTo>
                    <a:pt x="646" y="284"/>
                  </a:moveTo>
                  <a:lnTo>
                    <a:pt x="645" y="290"/>
                  </a:lnTo>
                  <a:lnTo>
                    <a:pt x="643" y="286"/>
                  </a:lnTo>
                  <a:lnTo>
                    <a:pt x="645" y="283"/>
                  </a:lnTo>
                  <a:lnTo>
                    <a:pt x="646" y="282"/>
                  </a:lnTo>
                  <a:lnTo>
                    <a:pt x="646" y="284"/>
                  </a:lnTo>
                  <a:close/>
                  <a:moveTo>
                    <a:pt x="1020" y="286"/>
                  </a:moveTo>
                  <a:lnTo>
                    <a:pt x="1020" y="288"/>
                  </a:lnTo>
                  <a:lnTo>
                    <a:pt x="1020" y="288"/>
                  </a:lnTo>
                  <a:lnTo>
                    <a:pt x="1018" y="288"/>
                  </a:lnTo>
                  <a:lnTo>
                    <a:pt x="1017" y="288"/>
                  </a:lnTo>
                  <a:lnTo>
                    <a:pt x="1016" y="286"/>
                  </a:lnTo>
                  <a:lnTo>
                    <a:pt x="1017" y="285"/>
                  </a:lnTo>
                  <a:lnTo>
                    <a:pt x="1018" y="286"/>
                  </a:lnTo>
                  <a:lnTo>
                    <a:pt x="1020" y="286"/>
                  </a:lnTo>
                  <a:close/>
                  <a:moveTo>
                    <a:pt x="1007" y="291"/>
                  </a:moveTo>
                  <a:lnTo>
                    <a:pt x="1006" y="292"/>
                  </a:lnTo>
                  <a:lnTo>
                    <a:pt x="1004" y="293"/>
                  </a:lnTo>
                  <a:lnTo>
                    <a:pt x="1002" y="293"/>
                  </a:lnTo>
                  <a:lnTo>
                    <a:pt x="1003" y="291"/>
                  </a:lnTo>
                  <a:lnTo>
                    <a:pt x="1002" y="291"/>
                  </a:lnTo>
                  <a:lnTo>
                    <a:pt x="1002" y="291"/>
                  </a:lnTo>
                  <a:lnTo>
                    <a:pt x="1000" y="292"/>
                  </a:lnTo>
                  <a:lnTo>
                    <a:pt x="998" y="294"/>
                  </a:lnTo>
                  <a:lnTo>
                    <a:pt x="996" y="293"/>
                  </a:lnTo>
                  <a:lnTo>
                    <a:pt x="996" y="291"/>
                  </a:lnTo>
                  <a:lnTo>
                    <a:pt x="996" y="291"/>
                  </a:lnTo>
                  <a:lnTo>
                    <a:pt x="999" y="288"/>
                  </a:lnTo>
                  <a:lnTo>
                    <a:pt x="1002" y="288"/>
                  </a:lnTo>
                  <a:lnTo>
                    <a:pt x="1006" y="286"/>
                  </a:lnTo>
                  <a:lnTo>
                    <a:pt x="1008" y="286"/>
                  </a:lnTo>
                  <a:lnTo>
                    <a:pt x="1008" y="287"/>
                  </a:lnTo>
                  <a:lnTo>
                    <a:pt x="1007" y="288"/>
                  </a:lnTo>
                  <a:lnTo>
                    <a:pt x="1007" y="290"/>
                  </a:lnTo>
                  <a:lnTo>
                    <a:pt x="1007" y="291"/>
                  </a:lnTo>
                  <a:close/>
                  <a:moveTo>
                    <a:pt x="1015" y="288"/>
                  </a:moveTo>
                  <a:lnTo>
                    <a:pt x="1011" y="290"/>
                  </a:lnTo>
                  <a:lnTo>
                    <a:pt x="1011" y="286"/>
                  </a:lnTo>
                  <a:lnTo>
                    <a:pt x="1012" y="286"/>
                  </a:lnTo>
                  <a:lnTo>
                    <a:pt x="1015" y="286"/>
                  </a:lnTo>
                  <a:lnTo>
                    <a:pt x="1015" y="288"/>
                  </a:lnTo>
                  <a:close/>
                  <a:moveTo>
                    <a:pt x="853" y="304"/>
                  </a:moveTo>
                  <a:lnTo>
                    <a:pt x="850" y="307"/>
                  </a:lnTo>
                  <a:lnTo>
                    <a:pt x="848" y="307"/>
                  </a:lnTo>
                  <a:lnTo>
                    <a:pt x="846" y="305"/>
                  </a:lnTo>
                  <a:lnTo>
                    <a:pt x="845" y="302"/>
                  </a:lnTo>
                  <a:lnTo>
                    <a:pt x="845" y="301"/>
                  </a:lnTo>
                  <a:lnTo>
                    <a:pt x="847" y="300"/>
                  </a:lnTo>
                  <a:lnTo>
                    <a:pt x="853" y="301"/>
                  </a:lnTo>
                  <a:lnTo>
                    <a:pt x="853" y="302"/>
                  </a:lnTo>
                  <a:lnTo>
                    <a:pt x="853" y="304"/>
                  </a:lnTo>
                  <a:close/>
                  <a:moveTo>
                    <a:pt x="1168" y="308"/>
                  </a:moveTo>
                  <a:lnTo>
                    <a:pt x="1169" y="310"/>
                  </a:lnTo>
                  <a:lnTo>
                    <a:pt x="1166" y="309"/>
                  </a:lnTo>
                  <a:lnTo>
                    <a:pt x="1161" y="305"/>
                  </a:lnTo>
                  <a:lnTo>
                    <a:pt x="1160" y="304"/>
                  </a:lnTo>
                  <a:lnTo>
                    <a:pt x="1165" y="307"/>
                  </a:lnTo>
                  <a:lnTo>
                    <a:pt x="1168" y="308"/>
                  </a:lnTo>
                  <a:close/>
                  <a:moveTo>
                    <a:pt x="851" y="317"/>
                  </a:moveTo>
                  <a:lnTo>
                    <a:pt x="852" y="324"/>
                  </a:lnTo>
                  <a:lnTo>
                    <a:pt x="852" y="326"/>
                  </a:lnTo>
                  <a:lnTo>
                    <a:pt x="850" y="323"/>
                  </a:lnTo>
                  <a:lnTo>
                    <a:pt x="850" y="323"/>
                  </a:lnTo>
                  <a:lnTo>
                    <a:pt x="849" y="323"/>
                  </a:lnTo>
                  <a:lnTo>
                    <a:pt x="848" y="323"/>
                  </a:lnTo>
                  <a:lnTo>
                    <a:pt x="848" y="323"/>
                  </a:lnTo>
                  <a:lnTo>
                    <a:pt x="847" y="326"/>
                  </a:lnTo>
                  <a:lnTo>
                    <a:pt x="847" y="328"/>
                  </a:lnTo>
                  <a:lnTo>
                    <a:pt x="845" y="330"/>
                  </a:lnTo>
                  <a:lnTo>
                    <a:pt x="845" y="335"/>
                  </a:lnTo>
                  <a:lnTo>
                    <a:pt x="845" y="337"/>
                  </a:lnTo>
                  <a:lnTo>
                    <a:pt x="847" y="336"/>
                  </a:lnTo>
                  <a:lnTo>
                    <a:pt x="848" y="336"/>
                  </a:lnTo>
                  <a:lnTo>
                    <a:pt x="850" y="338"/>
                  </a:lnTo>
                  <a:lnTo>
                    <a:pt x="852" y="339"/>
                  </a:lnTo>
                  <a:lnTo>
                    <a:pt x="851" y="341"/>
                  </a:lnTo>
                  <a:lnTo>
                    <a:pt x="850" y="343"/>
                  </a:lnTo>
                  <a:lnTo>
                    <a:pt x="847" y="343"/>
                  </a:lnTo>
                  <a:lnTo>
                    <a:pt x="845" y="343"/>
                  </a:lnTo>
                  <a:lnTo>
                    <a:pt x="845" y="343"/>
                  </a:lnTo>
                  <a:lnTo>
                    <a:pt x="844" y="344"/>
                  </a:lnTo>
                  <a:lnTo>
                    <a:pt x="843" y="345"/>
                  </a:lnTo>
                  <a:lnTo>
                    <a:pt x="844" y="346"/>
                  </a:lnTo>
                  <a:lnTo>
                    <a:pt x="842" y="350"/>
                  </a:lnTo>
                  <a:lnTo>
                    <a:pt x="840" y="351"/>
                  </a:lnTo>
                  <a:lnTo>
                    <a:pt x="838" y="350"/>
                  </a:lnTo>
                  <a:lnTo>
                    <a:pt x="836" y="351"/>
                  </a:lnTo>
                  <a:lnTo>
                    <a:pt x="835" y="351"/>
                  </a:lnTo>
                  <a:lnTo>
                    <a:pt x="833" y="348"/>
                  </a:lnTo>
                  <a:lnTo>
                    <a:pt x="833" y="346"/>
                  </a:lnTo>
                  <a:lnTo>
                    <a:pt x="835" y="344"/>
                  </a:lnTo>
                  <a:lnTo>
                    <a:pt x="835" y="342"/>
                  </a:lnTo>
                  <a:lnTo>
                    <a:pt x="836" y="341"/>
                  </a:lnTo>
                  <a:lnTo>
                    <a:pt x="838" y="338"/>
                  </a:lnTo>
                  <a:lnTo>
                    <a:pt x="839" y="337"/>
                  </a:lnTo>
                  <a:lnTo>
                    <a:pt x="839" y="336"/>
                  </a:lnTo>
                  <a:lnTo>
                    <a:pt x="840" y="332"/>
                  </a:lnTo>
                  <a:lnTo>
                    <a:pt x="840" y="331"/>
                  </a:lnTo>
                  <a:lnTo>
                    <a:pt x="840" y="329"/>
                  </a:lnTo>
                  <a:lnTo>
                    <a:pt x="841" y="326"/>
                  </a:lnTo>
                  <a:lnTo>
                    <a:pt x="842" y="320"/>
                  </a:lnTo>
                  <a:lnTo>
                    <a:pt x="844" y="314"/>
                  </a:lnTo>
                  <a:lnTo>
                    <a:pt x="847" y="312"/>
                  </a:lnTo>
                  <a:lnTo>
                    <a:pt x="848" y="312"/>
                  </a:lnTo>
                  <a:lnTo>
                    <a:pt x="848" y="314"/>
                  </a:lnTo>
                  <a:lnTo>
                    <a:pt x="851" y="317"/>
                  </a:lnTo>
                  <a:close/>
                  <a:moveTo>
                    <a:pt x="835" y="339"/>
                  </a:moveTo>
                  <a:lnTo>
                    <a:pt x="834" y="341"/>
                  </a:lnTo>
                  <a:lnTo>
                    <a:pt x="833" y="343"/>
                  </a:lnTo>
                  <a:lnTo>
                    <a:pt x="831" y="343"/>
                  </a:lnTo>
                  <a:lnTo>
                    <a:pt x="830" y="342"/>
                  </a:lnTo>
                  <a:lnTo>
                    <a:pt x="828" y="341"/>
                  </a:lnTo>
                  <a:lnTo>
                    <a:pt x="827" y="343"/>
                  </a:lnTo>
                  <a:lnTo>
                    <a:pt x="825" y="342"/>
                  </a:lnTo>
                  <a:lnTo>
                    <a:pt x="824" y="340"/>
                  </a:lnTo>
                  <a:lnTo>
                    <a:pt x="826" y="335"/>
                  </a:lnTo>
                  <a:lnTo>
                    <a:pt x="828" y="333"/>
                  </a:lnTo>
                  <a:lnTo>
                    <a:pt x="828" y="331"/>
                  </a:lnTo>
                  <a:lnTo>
                    <a:pt x="826" y="326"/>
                  </a:lnTo>
                  <a:lnTo>
                    <a:pt x="827" y="324"/>
                  </a:lnTo>
                  <a:lnTo>
                    <a:pt x="831" y="322"/>
                  </a:lnTo>
                  <a:lnTo>
                    <a:pt x="835" y="320"/>
                  </a:lnTo>
                  <a:lnTo>
                    <a:pt x="837" y="320"/>
                  </a:lnTo>
                  <a:lnTo>
                    <a:pt x="838" y="321"/>
                  </a:lnTo>
                  <a:lnTo>
                    <a:pt x="839" y="329"/>
                  </a:lnTo>
                  <a:lnTo>
                    <a:pt x="834" y="335"/>
                  </a:lnTo>
                  <a:lnTo>
                    <a:pt x="835" y="339"/>
                  </a:lnTo>
                  <a:close/>
                  <a:moveTo>
                    <a:pt x="817" y="344"/>
                  </a:moveTo>
                  <a:lnTo>
                    <a:pt x="815" y="345"/>
                  </a:lnTo>
                  <a:lnTo>
                    <a:pt x="811" y="342"/>
                  </a:lnTo>
                  <a:lnTo>
                    <a:pt x="810" y="338"/>
                  </a:lnTo>
                  <a:lnTo>
                    <a:pt x="810" y="337"/>
                  </a:lnTo>
                  <a:lnTo>
                    <a:pt x="811" y="336"/>
                  </a:lnTo>
                  <a:lnTo>
                    <a:pt x="812" y="336"/>
                  </a:lnTo>
                  <a:lnTo>
                    <a:pt x="812" y="333"/>
                  </a:lnTo>
                  <a:lnTo>
                    <a:pt x="813" y="333"/>
                  </a:lnTo>
                  <a:lnTo>
                    <a:pt x="815" y="333"/>
                  </a:lnTo>
                  <a:lnTo>
                    <a:pt x="816" y="336"/>
                  </a:lnTo>
                  <a:lnTo>
                    <a:pt x="817" y="336"/>
                  </a:lnTo>
                  <a:lnTo>
                    <a:pt x="817" y="338"/>
                  </a:lnTo>
                  <a:lnTo>
                    <a:pt x="817" y="344"/>
                  </a:lnTo>
                  <a:close/>
                  <a:moveTo>
                    <a:pt x="865" y="339"/>
                  </a:moveTo>
                  <a:lnTo>
                    <a:pt x="865" y="342"/>
                  </a:lnTo>
                  <a:lnTo>
                    <a:pt x="864" y="342"/>
                  </a:lnTo>
                  <a:lnTo>
                    <a:pt x="863" y="341"/>
                  </a:lnTo>
                  <a:lnTo>
                    <a:pt x="863" y="340"/>
                  </a:lnTo>
                  <a:lnTo>
                    <a:pt x="863" y="339"/>
                  </a:lnTo>
                  <a:lnTo>
                    <a:pt x="863" y="338"/>
                  </a:lnTo>
                  <a:lnTo>
                    <a:pt x="865" y="339"/>
                  </a:lnTo>
                  <a:close/>
                  <a:moveTo>
                    <a:pt x="218" y="345"/>
                  </a:moveTo>
                  <a:lnTo>
                    <a:pt x="215" y="346"/>
                  </a:lnTo>
                  <a:lnTo>
                    <a:pt x="210" y="342"/>
                  </a:lnTo>
                  <a:lnTo>
                    <a:pt x="210" y="341"/>
                  </a:lnTo>
                  <a:lnTo>
                    <a:pt x="211" y="340"/>
                  </a:lnTo>
                  <a:lnTo>
                    <a:pt x="213" y="340"/>
                  </a:lnTo>
                  <a:lnTo>
                    <a:pt x="218" y="342"/>
                  </a:lnTo>
                  <a:lnTo>
                    <a:pt x="219" y="343"/>
                  </a:lnTo>
                  <a:lnTo>
                    <a:pt x="218" y="345"/>
                  </a:lnTo>
                  <a:close/>
                  <a:moveTo>
                    <a:pt x="1148" y="358"/>
                  </a:moveTo>
                  <a:lnTo>
                    <a:pt x="1146" y="361"/>
                  </a:lnTo>
                  <a:lnTo>
                    <a:pt x="1148" y="355"/>
                  </a:lnTo>
                  <a:lnTo>
                    <a:pt x="1149" y="351"/>
                  </a:lnTo>
                  <a:lnTo>
                    <a:pt x="1151" y="349"/>
                  </a:lnTo>
                  <a:lnTo>
                    <a:pt x="1154" y="340"/>
                  </a:lnTo>
                  <a:lnTo>
                    <a:pt x="1155" y="340"/>
                  </a:lnTo>
                  <a:lnTo>
                    <a:pt x="1156" y="342"/>
                  </a:lnTo>
                  <a:lnTo>
                    <a:pt x="1154" y="348"/>
                  </a:lnTo>
                  <a:lnTo>
                    <a:pt x="1150" y="353"/>
                  </a:lnTo>
                  <a:lnTo>
                    <a:pt x="1148" y="358"/>
                  </a:lnTo>
                  <a:close/>
                  <a:moveTo>
                    <a:pt x="1204" y="353"/>
                  </a:moveTo>
                  <a:lnTo>
                    <a:pt x="1204" y="354"/>
                  </a:lnTo>
                  <a:lnTo>
                    <a:pt x="1203" y="356"/>
                  </a:lnTo>
                  <a:lnTo>
                    <a:pt x="1204" y="357"/>
                  </a:lnTo>
                  <a:lnTo>
                    <a:pt x="1202" y="360"/>
                  </a:lnTo>
                  <a:lnTo>
                    <a:pt x="1204" y="363"/>
                  </a:lnTo>
                  <a:lnTo>
                    <a:pt x="1204" y="364"/>
                  </a:lnTo>
                  <a:lnTo>
                    <a:pt x="1204" y="367"/>
                  </a:lnTo>
                  <a:lnTo>
                    <a:pt x="1204" y="367"/>
                  </a:lnTo>
                  <a:lnTo>
                    <a:pt x="1202" y="370"/>
                  </a:lnTo>
                  <a:lnTo>
                    <a:pt x="1202" y="372"/>
                  </a:lnTo>
                  <a:lnTo>
                    <a:pt x="1201" y="372"/>
                  </a:lnTo>
                  <a:lnTo>
                    <a:pt x="1201" y="372"/>
                  </a:lnTo>
                  <a:lnTo>
                    <a:pt x="1195" y="372"/>
                  </a:lnTo>
                  <a:lnTo>
                    <a:pt x="1191" y="370"/>
                  </a:lnTo>
                  <a:lnTo>
                    <a:pt x="1190" y="367"/>
                  </a:lnTo>
                  <a:lnTo>
                    <a:pt x="1189" y="367"/>
                  </a:lnTo>
                  <a:lnTo>
                    <a:pt x="1186" y="364"/>
                  </a:lnTo>
                  <a:lnTo>
                    <a:pt x="1185" y="363"/>
                  </a:lnTo>
                  <a:lnTo>
                    <a:pt x="1185" y="362"/>
                  </a:lnTo>
                  <a:lnTo>
                    <a:pt x="1188" y="362"/>
                  </a:lnTo>
                  <a:lnTo>
                    <a:pt x="1190" y="362"/>
                  </a:lnTo>
                  <a:lnTo>
                    <a:pt x="1190" y="361"/>
                  </a:lnTo>
                  <a:lnTo>
                    <a:pt x="1191" y="356"/>
                  </a:lnTo>
                  <a:lnTo>
                    <a:pt x="1188" y="354"/>
                  </a:lnTo>
                  <a:lnTo>
                    <a:pt x="1187" y="353"/>
                  </a:lnTo>
                  <a:lnTo>
                    <a:pt x="1189" y="351"/>
                  </a:lnTo>
                  <a:lnTo>
                    <a:pt x="1191" y="353"/>
                  </a:lnTo>
                  <a:lnTo>
                    <a:pt x="1195" y="348"/>
                  </a:lnTo>
                  <a:lnTo>
                    <a:pt x="1196" y="347"/>
                  </a:lnTo>
                  <a:lnTo>
                    <a:pt x="1196" y="344"/>
                  </a:lnTo>
                  <a:lnTo>
                    <a:pt x="1198" y="344"/>
                  </a:lnTo>
                  <a:lnTo>
                    <a:pt x="1200" y="344"/>
                  </a:lnTo>
                  <a:lnTo>
                    <a:pt x="1201" y="346"/>
                  </a:lnTo>
                  <a:lnTo>
                    <a:pt x="1201" y="347"/>
                  </a:lnTo>
                  <a:lnTo>
                    <a:pt x="1201" y="348"/>
                  </a:lnTo>
                  <a:lnTo>
                    <a:pt x="1202" y="349"/>
                  </a:lnTo>
                  <a:lnTo>
                    <a:pt x="1204" y="353"/>
                  </a:lnTo>
                  <a:close/>
                  <a:moveTo>
                    <a:pt x="1144" y="357"/>
                  </a:moveTo>
                  <a:lnTo>
                    <a:pt x="1143" y="360"/>
                  </a:lnTo>
                  <a:lnTo>
                    <a:pt x="1141" y="359"/>
                  </a:lnTo>
                  <a:lnTo>
                    <a:pt x="1141" y="359"/>
                  </a:lnTo>
                  <a:lnTo>
                    <a:pt x="1140" y="357"/>
                  </a:lnTo>
                  <a:lnTo>
                    <a:pt x="1141" y="353"/>
                  </a:lnTo>
                  <a:lnTo>
                    <a:pt x="1139" y="349"/>
                  </a:lnTo>
                  <a:lnTo>
                    <a:pt x="1141" y="349"/>
                  </a:lnTo>
                  <a:lnTo>
                    <a:pt x="1142" y="351"/>
                  </a:lnTo>
                  <a:lnTo>
                    <a:pt x="1143" y="351"/>
                  </a:lnTo>
                  <a:lnTo>
                    <a:pt x="1144" y="355"/>
                  </a:lnTo>
                  <a:lnTo>
                    <a:pt x="1144" y="357"/>
                  </a:lnTo>
                  <a:close/>
                  <a:moveTo>
                    <a:pt x="533" y="356"/>
                  </a:moveTo>
                  <a:lnTo>
                    <a:pt x="532" y="357"/>
                  </a:lnTo>
                  <a:lnTo>
                    <a:pt x="529" y="356"/>
                  </a:lnTo>
                  <a:lnTo>
                    <a:pt x="529" y="355"/>
                  </a:lnTo>
                  <a:lnTo>
                    <a:pt x="531" y="353"/>
                  </a:lnTo>
                  <a:lnTo>
                    <a:pt x="532" y="353"/>
                  </a:lnTo>
                  <a:lnTo>
                    <a:pt x="534" y="354"/>
                  </a:lnTo>
                  <a:lnTo>
                    <a:pt x="533" y="356"/>
                  </a:lnTo>
                  <a:close/>
                  <a:moveTo>
                    <a:pt x="771" y="370"/>
                  </a:moveTo>
                  <a:lnTo>
                    <a:pt x="770" y="375"/>
                  </a:lnTo>
                  <a:lnTo>
                    <a:pt x="769" y="373"/>
                  </a:lnTo>
                  <a:lnTo>
                    <a:pt x="769" y="369"/>
                  </a:lnTo>
                  <a:lnTo>
                    <a:pt x="768" y="367"/>
                  </a:lnTo>
                  <a:lnTo>
                    <a:pt x="768" y="364"/>
                  </a:lnTo>
                  <a:lnTo>
                    <a:pt x="768" y="357"/>
                  </a:lnTo>
                  <a:lnTo>
                    <a:pt x="769" y="354"/>
                  </a:lnTo>
                  <a:lnTo>
                    <a:pt x="771" y="358"/>
                  </a:lnTo>
                  <a:lnTo>
                    <a:pt x="771" y="361"/>
                  </a:lnTo>
                  <a:lnTo>
                    <a:pt x="771" y="370"/>
                  </a:lnTo>
                  <a:close/>
                  <a:moveTo>
                    <a:pt x="878" y="361"/>
                  </a:moveTo>
                  <a:lnTo>
                    <a:pt x="878" y="362"/>
                  </a:lnTo>
                  <a:lnTo>
                    <a:pt x="876" y="361"/>
                  </a:lnTo>
                  <a:lnTo>
                    <a:pt x="875" y="359"/>
                  </a:lnTo>
                  <a:lnTo>
                    <a:pt x="876" y="357"/>
                  </a:lnTo>
                  <a:lnTo>
                    <a:pt x="877" y="358"/>
                  </a:lnTo>
                  <a:lnTo>
                    <a:pt x="878" y="361"/>
                  </a:lnTo>
                  <a:close/>
                  <a:moveTo>
                    <a:pt x="370" y="362"/>
                  </a:moveTo>
                  <a:lnTo>
                    <a:pt x="373" y="365"/>
                  </a:lnTo>
                  <a:lnTo>
                    <a:pt x="376" y="367"/>
                  </a:lnTo>
                  <a:lnTo>
                    <a:pt x="379" y="368"/>
                  </a:lnTo>
                  <a:lnTo>
                    <a:pt x="382" y="368"/>
                  </a:lnTo>
                  <a:lnTo>
                    <a:pt x="386" y="368"/>
                  </a:lnTo>
                  <a:lnTo>
                    <a:pt x="390" y="370"/>
                  </a:lnTo>
                  <a:lnTo>
                    <a:pt x="393" y="370"/>
                  </a:lnTo>
                  <a:lnTo>
                    <a:pt x="395" y="370"/>
                  </a:lnTo>
                  <a:lnTo>
                    <a:pt x="397" y="369"/>
                  </a:lnTo>
                  <a:lnTo>
                    <a:pt x="398" y="369"/>
                  </a:lnTo>
                  <a:lnTo>
                    <a:pt x="399" y="370"/>
                  </a:lnTo>
                  <a:lnTo>
                    <a:pt x="402" y="373"/>
                  </a:lnTo>
                  <a:lnTo>
                    <a:pt x="405" y="376"/>
                  </a:lnTo>
                  <a:lnTo>
                    <a:pt x="406" y="377"/>
                  </a:lnTo>
                  <a:lnTo>
                    <a:pt x="408" y="384"/>
                  </a:lnTo>
                  <a:lnTo>
                    <a:pt x="410" y="385"/>
                  </a:lnTo>
                  <a:lnTo>
                    <a:pt x="413" y="385"/>
                  </a:lnTo>
                  <a:lnTo>
                    <a:pt x="417" y="385"/>
                  </a:lnTo>
                  <a:lnTo>
                    <a:pt x="420" y="386"/>
                  </a:lnTo>
                  <a:lnTo>
                    <a:pt x="429" y="388"/>
                  </a:lnTo>
                  <a:lnTo>
                    <a:pt x="432" y="388"/>
                  </a:lnTo>
                  <a:lnTo>
                    <a:pt x="435" y="386"/>
                  </a:lnTo>
                  <a:lnTo>
                    <a:pt x="438" y="387"/>
                  </a:lnTo>
                  <a:lnTo>
                    <a:pt x="445" y="389"/>
                  </a:lnTo>
                  <a:lnTo>
                    <a:pt x="449" y="389"/>
                  </a:lnTo>
                  <a:lnTo>
                    <a:pt x="452" y="389"/>
                  </a:lnTo>
                  <a:lnTo>
                    <a:pt x="456" y="389"/>
                  </a:lnTo>
                  <a:lnTo>
                    <a:pt x="458" y="389"/>
                  </a:lnTo>
                  <a:lnTo>
                    <a:pt x="460" y="390"/>
                  </a:lnTo>
                  <a:lnTo>
                    <a:pt x="461" y="390"/>
                  </a:lnTo>
                  <a:lnTo>
                    <a:pt x="463" y="390"/>
                  </a:lnTo>
                  <a:lnTo>
                    <a:pt x="466" y="389"/>
                  </a:lnTo>
                  <a:lnTo>
                    <a:pt x="468" y="385"/>
                  </a:lnTo>
                  <a:lnTo>
                    <a:pt x="469" y="383"/>
                  </a:lnTo>
                  <a:lnTo>
                    <a:pt x="471" y="379"/>
                  </a:lnTo>
                  <a:lnTo>
                    <a:pt x="472" y="377"/>
                  </a:lnTo>
                  <a:lnTo>
                    <a:pt x="472" y="376"/>
                  </a:lnTo>
                  <a:lnTo>
                    <a:pt x="474" y="375"/>
                  </a:lnTo>
                  <a:lnTo>
                    <a:pt x="475" y="374"/>
                  </a:lnTo>
                  <a:lnTo>
                    <a:pt x="480" y="375"/>
                  </a:lnTo>
                  <a:lnTo>
                    <a:pt x="481" y="375"/>
                  </a:lnTo>
                  <a:lnTo>
                    <a:pt x="485" y="382"/>
                  </a:lnTo>
                  <a:lnTo>
                    <a:pt x="486" y="382"/>
                  </a:lnTo>
                  <a:lnTo>
                    <a:pt x="491" y="383"/>
                  </a:lnTo>
                  <a:lnTo>
                    <a:pt x="492" y="383"/>
                  </a:lnTo>
                  <a:lnTo>
                    <a:pt x="496" y="381"/>
                  </a:lnTo>
                  <a:lnTo>
                    <a:pt x="497" y="381"/>
                  </a:lnTo>
                  <a:lnTo>
                    <a:pt x="501" y="383"/>
                  </a:lnTo>
                  <a:lnTo>
                    <a:pt x="502" y="384"/>
                  </a:lnTo>
                  <a:lnTo>
                    <a:pt x="503" y="385"/>
                  </a:lnTo>
                  <a:lnTo>
                    <a:pt x="511" y="385"/>
                  </a:lnTo>
                  <a:lnTo>
                    <a:pt x="514" y="389"/>
                  </a:lnTo>
                  <a:lnTo>
                    <a:pt x="515" y="389"/>
                  </a:lnTo>
                  <a:lnTo>
                    <a:pt x="521" y="389"/>
                  </a:lnTo>
                  <a:lnTo>
                    <a:pt x="524" y="389"/>
                  </a:lnTo>
                  <a:lnTo>
                    <a:pt x="527" y="389"/>
                  </a:lnTo>
                  <a:lnTo>
                    <a:pt x="529" y="394"/>
                  </a:lnTo>
                  <a:lnTo>
                    <a:pt x="530" y="397"/>
                  </a:lnTo>
                  <a:lnTo>
                    <a:pt x="531" y="398"/>
                  </a:lnTo>
                  <a:lnTo>
                    <a:pt x="534" y="400"/>
                  </a:lnTo>
                  <a:lnTo>
                    <a:pt x="535" y="401"/>
                  </a:lnTo>
                  <a:lnTo>
                    <a:pt x="535" y="405"/>
                  </a:lnTo>
                  <a:lnTo>
                    <a:pt x="535" y="409"/>
                  </a:lnTo>
                  <a:lnTo>
                    <a:pt x="542" y="412"/>
                  </a:lnTo>
                  <a:lnTo>
                    <a:pt x="549" y="414"/>
                  </a:lnTo>
                  <a:lnTo>
                    <a:pt x="557" y="414"/>
                  </a:lnTo>
                  <a:lnTo>
                    <a:pt x="564" y="413"/>
                  </a:lnTo>
                  <a:lnTo>
                    <a:pt x="568" y="412"/>
                  </a:lnTo>
                  <a:lnTo>
                    <a:pt x="573" y="411"/>
                  </a:lnTo>
                  <a:lnTo>
                    <a:pt x="574" y="411"/>
                  </a:lnTo>
                  <a:lnTo>
                    <a:pt x="584" y="416"/>
                  </a:lnTo>
                  <a:lnTo>
                    <a:pt x="584" y="416"/>
                  </a:lnTo>
                  <a:lnTo>
                    <a:pt x="586" y="419"/>
                  </a:lnTo>
                  <a:lnTo>
                    <a:pt x="586" y="422"/>
                  </a:lnTo>
                  <a:lnTo>
                    <a:pt x="584" y="430"/>
                  </a:lnTo>
                  <a:lnTo>
                    <a:pt x="584" y="433"/>
                  </a:lnTo>
                  <a:lnTo>
                    <a:pt x="584" y="435"/>
                  </a:lnTo>
                  <a:lnTo>
                    <a:pt x="586" y="440"/>
                  </a:lnTo>
                  <a:lnTo>
                    <a:pt x="587" y="441"/>
                  </a:lnTo>
                  <a:lnTo>
                    <a:pt x="590" y="443"/>
                  </a:lnTo>
                  <a:lnTo>
                    <a:pt x="590" y="444"/>
                  </a:lnTo>
                  <a:lnTo>
                    <a:pt x="590" y="446"/>
                  </a:lnTo>
                  <a:lnTo>
                    <a:pt x="586" y="445"/>
                  </a:lnTo>
                  <a:lnTo>
                    <a:pt x="584" y="444"/>
                  </a:lnTo>
                  <a:lnTo>
                    <a:pt x="582" y="442"/>
                  </a:lnTo>
                  <a:lnTo>
                    <a:pt x="581" y="441"/>
                  </a:lnTo>
                  <a:lnTo>
                    <a:pt x="577" y="441"/>
                  </a:lnTo>
                  <a:lnTo>
                    <a:pt x="570" y="440"/>
                  </a:lnTo>
                  <a:lnTo>
                    <a:pt x="563" y="437"/>
                  </a:lnTo>
                  <a:lnTo>
                    <a:pt x="549" y="431"/>
                  </a:lnTo>
                  <a:lnTo>
                    <a:pt x="546" y="431"/>
                  </a:lnTo>
                  <a:lnTo>
                    <a:pt x="542" y="432"/>
                  </a:lnTo>
                  <a:lnTo>
                    <a:pt x="538" y="433"/>
                  </a:lnTo>
                  <a:lnTo>
                    <a:pt x="535" y="435"/>
                  </a:lnTo>
                  <a:lnTo>
                    <a:pt x="532" y="435"/>
                  </a:lnTo>
                  <a:lnTo>
                    <a:pt x="529" y="435"/>
                  </a:lnTo>
                  <a:lnTo>
                    <a:pt x="522" y="433"/>
                  </a:lnTo>
                  <a:lnTo>
                    <a:pt x="514" y="432"/>
                  </a:lnTo>
                  <a:lnTo>
                    <a:pt x="496" y="431"/>
                  </a:lnTo>
                  <a:lnTo>
                    <a:pt x="491" y="430"/>
                  </a:lnTo>
                  <a:lnTo>
                    <a:pt x="482" y="430"/>
                  </a:lnTo>
                  <a:lnTo>
                    <a:pt x="475" y="429"/>
                  </a:lnTo>
                  <a:lnTo>
                    <a:pt x="469" y="427"/>
                  </a:lnTo>
                  <a:lnTo>
                    <a:pt x="451" y="419"/>
                  </a:lnTo>
                  <a:lnTo>
                    <a:pt x="445" y="417"/>
                  </a:lnTo>
                  <a:lnTo>
                    <a:pt x="428" y="413"/>
                  </a:lnTo>
                  <a:lnTo>
                    <a:pt x="426" y="413"/>
                  </a:lnTo>
                  <a:lnTo>
                    <a:pt x="419" y="413"/>
                  </a:lnTo>
                  <a:lnTo>
                    <a:pt x="415" y="412"/>
                  </a:lnTo>
                  <a:lnTo>
                    <a:pt x="412" y="412"/>
                  </a:lnTo>
                  <a:lnTo>
                    <a:pt x="407" y="413"/>
                  </a:lnTo>
                  <a:lnTo>
                    <a:pt x="405" y="414"/>
                  </a:lnTo>
                  <a:lnTo>
                    <a:pt x="403" y="416"/>
                  </a:lnTo>
                  <a:lnTo>
                    <a:pt x="399" y="416"/>
                  </a:lnTo>
                  <a:lnTo>
                    <a:pt x="396" y="416"/>
                  </a:lnTo>
                  <a:lnTo>
                    <a:pt x="387" y="414"/>
                  </a:lnTo>
                  <a:lnTo>
                    <a:pt x="383" y="412"/>
                  </a:lnTo>
                  <a:lnTo>
                    <a:pt x="380" y="411"/>
                  </a:lnTo>
                  <a:lnTo>
                    <a:pt x="377" y="409"/>
                  </a:lnTo>
                  <a:lnTo>
                    <a:pt x="376" y="408"/>
                  </a:lnTo>
                  <a:lnTo>
                    <a:pt x="368" y="406"/>
                  </a:lnTo>
                  <a:lnTo>
                    <a:pt x="361" y="405"/>
                  </a:lnTo>
                  <a:lnTo>
                    <a:pt x="347" y="405"/>
                  </a:lnTo>
                  <a:lnTo>
                    <a:pt x="345" y="404"/>
                  </a:lnTo>
                  <a:lnTo>
                    <a:pt x="342" y="403"/>
                  </a:lnTo>
                  <a:lnTo>
                    <a:pt x="341" y="401"/>
                  </a:lnTo>
                  <a:lnTo>
                    <a:pt x="341" y="399"/>
                  </a:lnTo>
                  <a:lnTo>
                    <a:pt x="342" y="397"/>
                  </a:lnTo>
                  <a:lnTo>
                    <a:pt x="343" y="395"/>
                  </a:lnTo>
                  <a:lnTo>
                    <a:pt x="344" y="394"/>
                  </a:lnTo>
                  <a:lnTo>
                    <a:pt x="334" y="389"/>
                  </a:lnTo>
                  <a:lnTo>
                    <a:pt x="327" y="388"/>
                  </a:lnTo>
                  <a:lnTo>
                    <a:pt x="323" y="387"/>
                  </a:lnTo>
                  <a:lnTo>
                    <a:pt x="320" y="387"/>
                  </a:lnTo>
                  <a:lnTo>
                    <a:pt x="316" y="388"/>
                  </a:lnTo>
                  <a:lnTo>
                    <a:pt x="313" y="388"/>
                  </a:lnTo>
                  <a:lnTo>
                    <a:pt x="311" y="387"/>
                  </a:lnTo>
                  <a:lnTo>
                    <a:pt x="309" y="386"/>
                  </a:lnTo>
                  <a:lnTo>
                    <a:pt x="307" y="387"/>
                  </a:lnTo>
                  <a:lnTo>
                    <a:pt x="306" y="387"/>
                  </a:lnTo>
                  <a:lnTo>
                    <a:pt x="305" y="385"/>
                  </a:lnTo>
                  <a:lnTo>
                    <a:pt x="306" y="383"/>
                  </a:lnTo>
                  <a:lnTo>
                    <a:pt x="308" y="382"/>
                  </a:lnTo>
                  <a:lnTo>
                    <a:pt x="309" y="381"/>
                  </a:lnTo>
                  <a:lnTo>
                    <a:pt x="310" y="384"/>
                  </a:lnTo>
                  <a:lnTo>
                    <a:pt x="310" y="384"/>
                  </a:lnTo>
                  <a:lnTo>
                    <a:pt x="312" y="385"/>
                  </a:lnTo>
                  <a:lnTo>
                    <a:pt x="313" y="385"/>
                  </a:lnTo>
                  <a:lnTo>
                    <a:pt x="316" y="382"/>
                  </a:lnTo>
                  <a:lnTo>
                    <a:pt x="316" y="380"/>
                  </a:lnTo>
                  <a:lnTo>
                    <a:pt x="318" y="375"/>
                  </a:lnTo>
                  <a:lnTo>
                    <a:pt x="319" y="377"/>
                  </a:lnTo>
                  <a:lnTo>
                    <a:pt x="321" y="376"/>
                  </a:lnTo>
                  <a:lnTo>
                    <a:pt x="322" y="375"/>
                  </a:lnTo>
                  <a:lnTo>
                    <a:pt x="324" y="365"/>
                  </a:lnTo>
                  <a:lnTo>
                    <a:pt x="326" y="362"/>
                  </a:lnTo>
                  <a:lnTo>
                    <a:pt x="329" y="359"/>
                  </a:lnTo>
                  <a:lnTo>
                    <a:pt x="330" y="359"/>
                  </a:lnTo>
                  <a:lnTo>
                    <a:pt x="334" y="360"/>
                  </a:lnTo>
                  <a:lnTo>
                    <a:pt x="339" y="361"/>
                  </a:lnTo>
                  <a:lnTo>
                    <a:pt x="342" y="362"/>
                  </a:lnTo>
                  <a:lnTo>
                    <a:pt x="346" y="362"/>
                  </a:lnTo>
                  <a:lnTo>
                    <a:pt x="349" y="362"/>
                  </a:lnTo>
                  <a:lnTo>
                    <a:pt x="354" y="364"/>
                  </a:lnTo>
                  <a:lnTo>
                    <a:pt x="355" y="364"/>
                  </a:lnTo>
                  <a:lnTo>
                    <a:pt x="357" y="364"/>
                  </a:lnTo>
                  <a:lnTo>
                    <a:pt x="359" y="362"/>
                  </a:lnTo>
                  <a:lnTo>
                    <a:pt x="360" y="358"/>
                  </a:lnTo>
                  <a:lnTo>
                    <a:pt x="363" y="360"/>
                  </a:lnTo>
                  <a:lnTo>
                    <a:pt x="369" y="361"/>
                  </a:lnTo>
                  <a:lnTo>
                    <a:pt x="370" y="362"/>
                  </a:lnTo>
                  <a:close/>
                  <a:moveTo>
                    <a:pt x="1197" y="375"/>
                  </a:moveTo>
                  <a:lnTo>
                    <a:pt x="1197" y="377"/>
                  </a:lnTo>
                  <a:lnTo>
                    <a:pt x="1196" y="379"/>
                  </a:lnTo>
                  <a:lnTo>
                    <a:pt x="1193" y="382"/>
                  </a:lnTo>
                  <a:lnTo>
                    <a:pt x="1191" y="386"/>
                  </a:lnTo>
                  <a:lnTo>
                    <a:pt x="1191" y="387"/>
                  </a:lnTo>
                  <a:lnTo>
                    <a:pt x="1187" y="389"/>
                  </a:lnTo>
                  <a:lnTo>
                    <a:pt x="1184" y="387"/>
                  </a:lnTo>
                  <a:lnTo>
                    <a:pt x="1183" y="384"/>
                  </a:lnTo>
                  <a:lnTo>
                    <a:pt x="1184" y="376"/>
                  </a:lnTo>
                  <a:lnTo>
                    <a:pt x="1185" y="376"/>
                  </a:lnTo>
                  <a:lnTo>
                    <a:pt x="1187" y="376"/>
                  </a:lnTo>
                  <a:lnTo>
                    <a:pt x="1187" y="375"/>
                  </a:lnTo>
                  <a:lnTo>
                    <a:pt x="1185" y="374"/>
                  </a:lnTo>
                  <a:lnTo>
                    <a:pt x="1184" y="369"/>
                  </a:lnTo>
                  <a:lnTo>
                    <a:pt x="1184" y="367"/>
                  </a:lnTo>
                  <a:lnTo>
                    <a:pt x="1186" y="367"/>
                  </a:lnTo>
                  <a:lnTo>
                    <a:pt x="1188" y="368"/>
                  </a:lnTo>
                  <a:lnTo>
                    <a:pt x="1191" y="371"/>
                  </a:lnTo>
                  <a:lnTo>
                    <a:pt x="1193" y="373"/>
                  </a:lnTo>
                  <a:lnTo>
                    <a:pt x="1197" y="375"/>
                  </a:lnTo>
                  <a:close/>
                  <a:moveTo>
                    <a:pt x="1206" y="375"/>
                  </a:moveTo>
                  <a:lnTo>
                    <a:pt x="1205" y="375"/>
                  </a:lnTo>
                  <a:lnTo>
                    <a:pt x="1205" y="373"/>
                  </a:lnTo>
                  <a:lnTo>
                    <a:pt x="1206" y="372"/>
                  </a:lnTo>
                  <a:lnTo>
                    <a:pt x="1207" y="371"/>
                  </a:lnTo>
                  <a:lnTo>
                    <a:pt x="1208" y="371"/>
                  </a:lnTo>
                  <a:lnTo>
                    <a:pt x="1206" y="375"/>
                  </a:lnTo>
                  <a:close/>
                  <a:moveTo>
                    <a:pt x="1202" y="378"/>
                  </a:moveTo>
                  <a:lnTo>
                    <a:pt x="1201" y="378"/>
                  </a:lnTo>
                  <a:lnTo>
                    <a:pt x="1200" y="376"/>
                  </a:lnTo>
                  <a:lnTo>
                    <a:pt x="1202" y="375"/>
                  </a:lnTo>
                  <a:lnTo>
                    <a:pt x="1203" y="377"/>
                  </a:lnTo>
                  <a:lnTo>
                    <a:pt x="1202" y="378"/>
                  </a:lnTo>
                  <a:close/>
                  <a:moveTo>
                    <a:pt x="305" y="381"/>
                  </a:moveTo>
                  <a:lnTo>
                    <a:pt x="304" y="381"/>
                  </a:lnTo>
                  <a:lnTo>
                    <a:pt x="302" y="381"/>
                  </a:lnTo>
                  <a:lnTo>
                    <a:pt x="302" y="380"/>
                  </a:lnTo>
                  <a:lnTo>
                    <a:pt x="304" y="378"/>
                  </a:lnTo>
                  <a:lnTo>
                    <a:pt x="305" y="378"/>
                  </a:lnTo>
                  <a:lnTo>
                    <a:pt x="306" y="377"/>
                  </a:lnTo>
                  <a:lnTo>
                    <a:pt x="307" y="378"/>
                  </a:lnTo>
                  <a:lnTo>
                    <a:pt x="305" y="381"/>
                  </a:lnTo>
                  <a:close/>
                  <a:moveTo>
                    <a:pt x="1201" y="384"/>
                  </a:moveTo>
                  <a:lnTo>
                    <a:pt x="1201" y="384"/>
                  </a:lnTo>
                  <a:lnTo>
                    <a:pt x="1200" y="384"/>
                  </a:lnTo>
                  <a:lnTo>
                    <a:pt x="1200" y="383"/>
                  </a:lnTo>
                  <a:lnTo>
                    <a:pt x="1201" y="381"/>
                  </a:lnTo>
                  <a:lnTo>
                    <a:pt x="1202" y="380"/>
                  </a:lnTo>
                  <a:lnTo>
                    <a:pt x="1203" y="380"/>
                  </a:lnTo>
                  <a:lnTo>
                    <a:pt x="1203" y="381"/>
                  </a:lnTo>
                  <a:lnTo>
                    <a:pt x="1201" y="384"/>
                  </a:lnTo>
                  <a:close/>
                  <a:moveTo>
                    <a:pt x="614" y="391"/>
                  </a:moveTo>
                  <a:lnTo>
                    <a:pt x="611" y="391"/>
                  </a:lnTo>
                  <a:lnTo>
                    <a:pt x="609" y="390"/>
                  </a:lnTo>
                  <a:lnTo>
                    <a:pt x="609" y="389"/>
                  </a:lnTo>
                  <a:lnTo>
                    <a:pt x="610" y="388"/>
                  </a:lnTo>
                  <a:lnTo>
                    <a:pt x="613" y="387"/>
                  </a:lnTo>
                  <a:lnTo>
                    <a:pt x="615" y="387"/>
                  </a:lnTo>
                  <a:lnTo>
                    <a:pt x="617" y="388"/>
                  </a:lnTo>
                  <a:lnTo>
                    <a:pt x="618" y="389"/>
                  </a:lnTo>
                  <a:lnTo>
                    <a:pt x="619" y="390"/>
                  </a:lnTo>
                  <a:lnTo>
                    <a:pt x="615" y="390"/>
                  </a:lnTo>
                  <a:lnTo>
                    <a:pt x="614" y="391"/>
                  </a:lnTo>
                  <a:close/>
                  <a:moveTo>
                    <a:pt x="567" y="395"/>
                  </a:moveTo>
                  <a:lnTo>
                    <a:pt x="566" y="395"/>
                  </a:lnTo>
                  <a:lnTo>
                    <a:pt x="562" y="395"/>
                  </a:lnTo>
                  <a:lnTo>
                    <a:pt x="558" y="398"/>
                  </a:lnTo>
                  <a:lnTo>
                    <a:pt x="556" y="398"/>
                  </a:lnTo>
                  <a:lnTo>
                    <a:pt x="548" y="398"/>
                  </a:lnTo>
                  <a:lnTo>
                    <a:pt x="546" y="398"/>
                  </a:lnTo>
                  <a:lnTo>
                    <a:pt x="546" y="398"/>
                  </a:lnTo>
                  <a:lnTo>
                    <a:pt x="545" y="398"/>
                  </a:lnTo>
                  <a:lnTo>
                    <a:pt x="543" y="398"/>
                  </a:lnTo>
                  <a:lnTo>
                    <a:pt x="534" y="396"/>
                  </a:lnTo>
                  <a:lnTo>
                    <a:pt x="533" y="394"/>
                  </a:lnTo>
                  <a:lnTo>
                    <a:pt x="535" y="392"/>
                  </a:lnTo>
                  <a:lnTo>
                    <a:pt x="538" y="389"/>
                  </a:lnTo>
                  <a:lnTo>
                    <a:pt x="543" y="388"/>
                  </a:lnTo>
                  <a:lnTo>
                    <a:pt x="571" y="388"/>
                  </a:lnTo>
                  <a:lnTo>
                    <a:pt x="575" y="390"/>
                  </a:lnTo>
                  <a:lnTo>
                    <a:pt x="575" y="391"/>
                  </a:lnTo>
                  <a:lnTo>
                    <a:pt x="568" y="393"/>
                  </a:lnTo>
                  <a:lnTo>
                    <a:pt x="567" y="395"/>
                  </a:lnTo>
                  <a:close/>
                  <a:moveTo>
                    <a:pt x="778" y="395"/>
                  </a:moveTo>
                  <a:lnTo>
                    <a:pt x="775" y="395"/>
                  </a:lnTo>
                  <a:lnTo>
                    <a:pt x="774" y="395"/>
                  </a:lnTo>
                  <a:lnTo>
                    <a:pt x="774" y="392"/>
                  </a:lnTo>
                  <a:lnTo>
                    <a:pt x="777" y="394"/>
                  </a:lnTo>
                  <a:lnTo>
                    <a:pt x="779" y="394"/>
                  </a:lnTo>
                  <a:lnTo>
                    <a:pt x="778" y="395"/>
                  </a:lnTo>
                  <a:close/>
                  <a:moveTo>
                    <a:pt x="1018" y="397"/>
                  </a:moveTo>
                  <a:lnTo>
                    <a:pt x="1017" y="398"/>
                  </a:lnTo>
                  <a:lnTo>
                    <a:pt x="1015" y="396"/>
                  </a:lnTo>
                  <a:lnTo>
                    <a:pt x="1014" y="396"/>
                  </a:lnTo>
                  <a:lnTo>
                    <a:pt x="1016" y="394"/>
                  </a:lnTo>
                  <a:lnTo>
                    <a:pt x="1017" y="394"/>
                  </a:lnTo>
                  <a:lnTo>
                    <a:pt x="1018" y="395"/>
                  </a:lnTo>
                  <a:lnTo>
                    <a:pt x="1019" y="395"/>
                  </a:lnTo>
                  <a:lnTo>
                    <a:pt x="1018" y="396"/>
                  </a:lnTo>
                  <a:lnTo>
                    <a:pt x="1018" y="397"/>
                  </a:lnTo>
                  <a:close/>
                  <a:moveTo>
                    <a:pt x="584" y="396"/>
                  </a:moveTo>
                  <a:lnTo>
                    <a:pt x="584" y="397"/>
                  </a:lnTo>
                  <a:lnTo>
                    <a:pt x="582" y="396"/>
                  </a:lnTo>
                  <a:lnTo>
                    <a:pt x="581" y="395"/>
                  </a:lnTo>
                  <a:lnTo>
                    <a:pt x="582" y="394"/>
                  </a:lnTo>
                  <a:lnTo>
                    <a:pt x="582" y="394"/>
                  </a:lnTo>
                  <a:lnTo>
                    <a:pt x="584" y="394"/>
                  </a:lnTo>
                  <a:lnTo>
                    <a:pt x="584" y="396"/>
                  </a:lnTo>
                  <a:close/>
                  <a:moveTo>
                    <a:pt x="1119" y="398"/>
                  </a:moveTo>
                  <a:lnTo>
                    <a:pt x="1119" y="400"/>
                  </a:lnTo>
                  <a:lnTo>
                    <a:pt x="1118" y="398"/>
                  </a:lnTo>
                  <a:lnTo>
                    <a:pt x="1116" y="396"/>
                  </a:lnTo>
                  <a:lnTo>
                    <a:pt x="1115" y="396"/>
                  </a:lnTo>
                  <a:lnTo>
                    <a:pt x="1113" y="396"/>
                  </a:lnTo>
                  <a:lnTo>
                    <a:pt x="1113" y="395"/>
                  </a:lnTo>
                  <a:lnTo>
                    <a:pt x="1117" y="395"/>
                  </a:lnTo>
                  <a:lnTo>
                    <a:pt x="1119" y="398"/>
                  </a:lnTo>
                  <a:close/>
                  <a:moveTo>
                    <a:pt x="1100" y="422"/>
                  </a:moveTo>
                  <a:lnTo>
                    <a:pt x="1099" y="422"/>
                  </a:lnTo>
                  <a:lnTo>
                    <a:pt x="1096" y="422"/>
                  </a:lnTo>
                  <a:lnTo>
                    <a:pt x="1093" y="422"/>
                  </a:lnTo>
                  <a:lnTo>
                    <a:pt x="1093" y="420"/>
                  </a:lnTo>
                  <a:lnTo>
                    <a:pt x="1092" y="418"/>
                  </a:lnTo>
                  <a:lnTo>
                    <a:pt x="1094" y="416"/>
                  </a:lnTo>
                  <a:lnTo>
                    <a:pt x="1094" y="412"/>
                  </a:lnTo>
                  <a:lnTo>
                    <a:pt x="1096" y="412"/>
                  </a:lnTo>
                  <a:lnTo>
                    <a:pt x="1096" y="411"/>
                  </a:lnTo>
                  <a:lnTo>
                    <a:pt x="1097" y="406"/>
                  </a:lnTo>
                  <a:lnTo>
                    <a:pt x="1099" y="405"/>
                  </a:lnTo>
                  <a:lnTo>
                    <a:pt x="1100" y="405"/>
                  </a:lnTo>
                  <a:lnTo>
                    <a:pt x="1102" y="402"/>
                  </a:lnTo>
                  <a:lnTo>
                    <a:pt x="1104" y="401"/>
                  </a:lnTo>
                  <a:lnTo>
                    <a:pt x="1104" y="399"/>
                  </a:lnTo>
                  <a:lnTo>
                    <a:pt x="1106" y="398"/>
                  </a:lnTo>
                  <a:lnTo>
                    <a:pt x="1106" y="396"/>
                  </a:lnTo>
                  <a:lnTo>
                    <a:pt x="1106" y="396"/>
                  </a:lnTo>
                  <a:lnTo>
                    <a:pt x="1109" y="395"/>
                  </a:lnTo>
                  <a:lnTo>
                    <a:pt x="1111" y="396"/>
                  </a:lnTo>
                  <a:lnTo>
                    <a:pt x="1112" y="398"/>
                  </a:lnTo>
                  <a:lnTo>
                    <a:pt x="1109" y="400"/>
                  </a:lnTo>
                  <a:lnTo>
                    <a:pt x="1111" y="405"/>
                  </a:lnTo>
                  <a:lnTo>
                    <a:pt x="1108" y="411"/>
                  </a:lnTo>
                  <a:lnTo>
                    <a:pt x="1107" y="412"/>
                  </a:lnTo>
                  <a:lnTo>
                    <a:pt x="1105" y="414"/>
                  </a:lnTo>
                  <a:lnTo>
                    <a:pt x="1104" y="416"/>
                  </a:lnTo>
                  <a:lnTo>
                    <a:pt x="1101" y="418"/>
                  </a:lnTo>
                  <a:lnTo>
                    <a:pt x="1100" y="420"/>
                  </a:lnTo>
                  <a:lnTo>
                    <a:pt x="1100" y="422"/>
                  </a:lnTo>
                  <a:close/>
                  <a:moveTo>
                    <a:pt x="1319" y="431"/>
                  </a:moveTo>
                  <a:lnTo>
                    <a:pt x="1312" y="435"/>
                  </a:lnTo>
                  <a:lnTo>
                    <a:pt x="1302" y="434"/>
                  </a:lnTo>
                  <a:lnTo>
                    <a:pt x="1299" y="434"/>
                  </a:lnTo>
                  <a:lnTo>
                    <a:pt x="1293" y="435"/>
                  </a:lnTo>
                  <a:lnTo>
                    <a:pt x="1292" y="434"/>
                  </a:lnTo>
                  <a:lnTo>
                    <a:pt x="1293" y="430"/>
                  </a:lnTo>
                  <a:lnTo>
                    <a:pt x="1298" y="420"/>
                  </a:lnTo>
                  <a:lnTo>
                    <a:pt x="1303" y="411"/>
                  </a:lnTo>
                  <a:lnTo>
                    <a:pt x="1305" y="409"/>
                  </a:lnTo>
                  <a:lnTo>
                    <a:pt x="1308" y="407"/>
                  </a:lnTo>
                  <a:lnTo>
                    <a:pt x="1312" y="405"/>
                  </a:lnTo>
                  <a:lnTo>
                    <a:pt x="1319" y="403"/>
                  </a:lnTo>
                  <a:lnTo>
                    <a:pt x="1326" y="403"/>
                  </a:lnTo>
                  <a:lnTo>
                    <a:pt x="1327" y="405"/>
                  </a:lnTo>
                  <a:lnTo>
                    <a:pt x="1330" y="407"/>
                  </a:lnTo>
                  <a:lnTo>
                    <a:pt x="1332" y="409"/>
                  </a:lnTo>
                  <a:lnTo>
                    <a:pt x="1333" y="413"/>
                  </a:lnTo>
                  <a:lnTo>
                    <a:pt x="1330" y="419"/>
                  </a:lnTo>
                  <a:lnTo>
                    <a:pt x="1327" y="424"/>
                  </a:lnTo>
                  <a:lnTo>
                    <a:pt x="1321" y="429"/>
                  </a:lnTo>
                  <a:lnTo>
                    <a:pt x="1319" y="431"/>
                  </a:lnTo>
                  <a:close/>
                  <a:moveTo>
                    <a:pt x="981" y="411"/>
                  </a:moveTo>
                  <a:lnTo>
                    <a:pt x="979" y="411"/>
                  </a:lnTo>
                  <a:lnTo>
                    <a:pt x="979" y="409"/>
                  </a:lnTo>
                  <a:lnTo>
                    <a:pt x="979" y="408"/>
                  </a:lnTo>
                  <a:lnTo>
                    <a:pt x="982" y="408"/>
                  </a:lnTo>
                  <a:lnTo>
                    <a:pt x="982" y="409"/>
                  </a:lnTo>
                  <a:lnTo>
                    <a:pt x="982" y="410"/>
                  </a:lnTo>
                  <a:lnTo>
                    <a:pt x="981" y="411"/>
                  </a:lnTo>
                  <a:close/>
                  <a:moveTo>
                    <a:pt x="961" y="412"/>
                  </a:moveTo>
                  <a:lnTo>
                    <a:pt x="962" y="414"/>
                  </a:lnTo>
                  <a:lnTo>
                    <a:pt x="962" y="414"/>
                  </a:lnTo>
                  <a:lnTo>
                    <a:pt x="959" y="415"/>
                  </a:lnTo>
                  <a:lnTo>
                    <a:pt x="955" y="416"/>
                  </a:lnTo>
                  <a:lnTo>
                    <a:pt x="953" y="418"/>
                  </a:lnTo>
                  <a:lnTo>
                    <a:pt x="952" y="420"/>
                  </a:lnTo>
                  <a:lnTo>
                    <a:pt x="947" y="420"/>
                  </a:lnTo>
                  <a:lnTo>
                    <a:pt x="943" y="419"/>
                  </a:lnTo>
                  <a:lnTo>
                    <a:pt x="941" y="419"/>
                  </a:lnTo>
                  <a:lnTo>
                    <a:pt x="938" y="419"/>
                  </a:lnTo>
                  <a:lnTo>
                    <a:pt x="936" y="419"/>
                  </a:lnTo>
                  <a:lnTo>
                    <a:pt x="932" y="422"/>
                  </a:lnTo>
                  <a:lnTo>
                    <a:pt x="931" y="422"/>
                  </a:lnTo>
                  <a:lnTo>
                    <a:pt x="932" y="419"/>
                  </a:lnTo>
                  <a:lnTo>
                    <a:pt x="933" y="417"/>
                  </a:lnTo>
                  <a:lnTo>
                    <a:pt x="937" y="412"/>
                  </a:lnTo>
                  <a:lnTo>
                    <a:pt x="940" y="413"/>
                  </a:lnTo>
                  <a:lnTo>
                    <a:pt x="944" y="413"/>
                  </a:lnTo>
                  <a:lnTo>
                    <a:pt x="948" y="412"/>
                  </a:lnTo>
                  <a:lnTo>
                    <a:pt x="951" y="410"/>
                  </a:lnTo>
                  <a:lnTo>
                    <a:pt x="956" y="409"/>
                  </a:lnTo>
                  <a:lnTo>
                    <a:pt x="960" y="412"/>
                  </a:lnTo>
                  <a:lnTo>
                    <a:pt x="961" y="412"/>
                  </a:lnTo>
                  <a:close/>
                  <a:moveTo>
                    <a:pt x="1054" y="421"/>
                  </a:moveTo>
                  <a:lnTo>
                    <a:pt x="1053" y="424"/>
                  </a:lnTo>
                  <a:lnTo>
                    <a:pt x="1050" y="424"/>
                  </a:lnTo>
                  <a:lnTo>
                    <a:pt x="1047" y="420"/>
                  </a:lnTo>
                  <a:lnTo>
                    <a:pt x="1047" y="417"/>
                  </a:lnTo>
                  <a:lnTo>
                    <a:pt x="1047" y="416"/>
                  </a:lnTo>
                  <a:lnTo>
                    <a:pt x="1048" y="416"/>
                  </a:lnTo>
                  <a:lnTo>
                    <a:pt x="1053" y="417"/>
                  </a:lnTo>
                  <a:lnTo>
                    <a:pt x="1054" y="419"/>
                  </a:lnTo>
                  <a:lnTo>
                    <a:pt x="1054" y="421"/>
                  </a:lnTo>
                  <a:close/>
                  <a:moveTo>
                    <a:pt x="616" y="427"/>
                  </a:moveTo>
                  <a:lnTo>
                    <a:pt x="619" y="429"/>
                  </a:lnTo>
                  <a:lnTo>
                    <a:pt x="623" y="433"/>
                  </a:lnTo>
                  <a:lnTo>
                    <a:pt x="624" y="435"/>
                  </a:lnTo>
                  <a:lnTo>
                    <a:pt x="623" y="436"/>
                  </a:lnTo>
                  <a:lnTo>
                    <a:pt x="620" y="438"/>
                  </a:lnTo>
                  <a:lnTo>
                    <a:pt x="612" y="441"/>
                  </a:lnTo>
                  <a:lnTo>
                    <a:pt x="611" y="442"/>
                  </a:lnTo>
                  <a:lnTo>
                    <a:pt x="610" y="446"/>
                  </a:lnTo>
                  <a:lnTo>
                    <a:pt x="609" y="447"/>
                  </a:lnTo>
                  <a:lnTo>
                    <a:pt x="609" y="447"/>
                  </a:lnTo>
                  <a:lnTo>
                    <a:pt x="608" y="448"/>
                  </a:lnTo>
                  <a:lnTo>
                    <a:pt x="607" y="448"/>
                  </a:lnTo>
                  <a:lnTo>
                    <a:pt x="605" y="447"/>
                  </a:lnTo>
                  <a:lnTo>
                    <a:pt x="607" y="446"/>
                  </a:lnTo>
                  <a:lnTo>
                    <a:pt x="607" y="444"/>
                  </a:lnTo>
                  <a:lnTo>
                    <a:pt x="606" y="441"/>
                  </a:lnTo>
                  <a:lnTo>
                    <a:pt x="604" y="440"/>
                  </a:lnTo>
                  <a:lnTo>
                    <a:pt x="601" y="438"/>
                  </a:lnTo>
                  <a:lnTo>
                    <a:pt x="598" y="435"/>
                  </a:lnTo>
                  <a:lnTo>
                    <a:pt x="594" y="435"/>
                  </a:lnTo>
                  <a:lnTo>
                    <a:pt x="590" y="434"/>
                  </a:lnTo>
                  <a:lnTo>
                    <a:pt x="589" y="433"/>
                  </a:lnTo>
                  <a:lnTo>
                    <a:pt x="587" y="430"/>
                  </a:lnTo>
                  <a:lnTo>
                    <a:pt x="587" y="429"/>
                  </a:lnTo>
                  <a:lnTo>
                    <a:pt x="586" y="427"/>
                  </a:lnTo>
                  <a:lnTo>
                    <a:pt x="587" y="426"/>
                  </a:lnTo>
                  <a:lnTo>
                    <a:pt x="587" y="426"/>
                  </a:lnTo>
                  <a:lnTo>
                    <a:pt x="591" y="426"/>
                  </a:lnTo>
                  <a:lnTo>
                    <a:pt x="597" y="428"/>
                  </a:lnTo>
                  <a:lnTo>
                    <a:pt x="601" y="428"/>
                  </a:lnTo>
                  <a:lnTo>
                    <a:pt x="603" y="428"/>
                  </a:lnTo>
                  <a:lnTo>
                    <a:pt x="607" y="424"/>
                  </a:lnTo>
                  <a:lnTo>
                    <a:pt x="608" y="424"/>
                  </a:lnTo>
                  <a:lnTo>
                    <a:pt x="613" y="426"/>
                  </a:lnTo>
                  <a:lnTo>
                    <a:pt x="616" y="427"/>
                  </a:lnTo>
                  <a:close/>
                  <a:moveTo>
                    <a:pt x="701" y="432"/>
                  </a:moveTo>
                  <a:lnTo>
                    <a:pt x="703" y="433"/>
                  </a:lnTo>
                  <a:lnTo>
                    <a:pt x="704" y="433"/>
                  </a:lnTo>
                  <a:lnTo>
                    <a:pt x="707" y="431"/>
                  </a:lnTo>
                  <a:lnTo>
                    <a:pt x="709" y="430"/>
                  </a:lnTo>
                  <a:lnTo>
                    <a:pt x="711" y="430"/>
                  </a:lnTo>
                  <a:lnTo>
                    <a:pt x="713" y="431"/>
                  </a:lnTo>
                  <a:lnTo>
                    <a:pt x="714" y="432"/>
                  </a:lnTo>
                  <a:lnTo>
                    <a:pt x="715" y="435"/>
                  </a:lnTo>
                  <a:lnTo>
                    <a:pt x="716" y="435"/>
                  </a:lnTo>
                  <a:lnTo>
                    <a:pt x="716" y="432"/>
                  </a:lnTo>
                  <a:lnTo>
                    <a:pt x="718" y="431"/>
                  </a:lnTo>
                  <a:lnTo>
                    <a:pt x="719" y="431"/>
                  </a:lnTo>
                  <a:lnTo>
                    <a:pt x="722" y="431"/>
                  </a:lnTo>
                  <a:lnTo>
                    <a:pt x="724" y="433"/>
                  </a:lnTo>
                  <a:lnTo>
                    <a:pt x="725" y="436"/>
                  </a:lnTo>
                  <a:lnTo>
                    <a:pt x="725" y="440"/>
                  </a:lnTo>
                  <a:lnTo>
                    <a:pt x="726" y="441"/>
                  </a:lnTo>
                  <a:lnTo>
                    <a:pt x="727" y="441"/>
                  </a:lnTo>
                  <a:lnTo>
                    <a:pt x="728" y="442"/>
                  </a:lnTo>
                  <a:lnTo>
                    <a:pt x="727" y="444"/>
                  </a:lnTo>
                  <a:lnTo>
                    <a:pt x="727" y="444"/>
                  </a:lnTo>
                  <a:lnTo>
                    <a:pt x="724" y="445"/>
                  </a:lnTo>
                  <a:lnTo>
                    <a:pt x="724" y="445"/>
                  </a:lnTo>
                  <a:lnTo>
                    <a:pt x="722" y="444"/>
                  </a:lnTo>
                  <a:lnTo>
                    <a:pt x="721" y="444"/>
                  </a:lnTo>
                  <a:lnTo>
                    <a:pt x="719" y="444"/>
                  </a:lnTo>
                  <a:lnTo>
                    <a:pt x="716" y="445"/>
                  </a:lnTo>
                  <a:lnTo>
                    <a:pt x="717" y="446"/>
                  </a:lnTo>
                  <a:lnTo>
                    <a:pt x="719" y="446"/>
                  </a:lnTo>
                  <a:lnTo>
                    <a:pt x="719" y="447"/>
                  </a:lnTo>
                  <a:lnTo>
                    <a:pt x="719" y="448"/>
                  </a:lnTo>
                  <a:lnTo>
                    <a:pt x="718" y="448"/>
                  </a:lnTo>
                  <a:lnTo>
                    <a:pt x="716" y="447"/>
                  </a:lnTo>
                  <a:lnTo>
                    <a:pt x="714" y="447"/>
                  </a:lnTo>
                  <a:lnTo>
                    <a:pt x="708" y="448"/>
                  </a:lnTo>
                  <a:lnTo>
                    <a:pt x="707" y="448"/>
                  </a:lnTo>
                  <a:lnTo>
                    <a:pt x="706" y="447"/>
                  </a:lnTo>
                  <a:lnTo>
                    <a:pt x="706" y="444"/>
                  </a:lnTo>
                  <a:lnTo>
                    <a:pt x="705" y="443"/>
                  </a:lnTo>
                  <a:lnTo>
                    <a:pt x="701" y="447"/>
                  </a:lnTo>
                  <a:lnTo>
                    <a:pt x="700" y="448"/>
                  </a:lnTo>
                  <a:lnTo>
                    <a:pt x="698" y="448"/>
                  </a:lnTo>
                  <a:lnTo>
                    <a:pt x="696" y="448"/>
                  </a:lnTo>
                  <a:lnTo>
                    <a:pt x="690" y="451"/>
                  </a:lnTo>
                  <a:lnTo>
                    <a:pt x="688" y="451"/>
                  </a:lnTo>
                  <a:lnTo>
                    <a:pt x="686" y="451"/>
                  </a:lnTo>
                  <a:lnTo>
                    <a:pt x="679" y="453"/>
                  </a:lnTo>
                  <a:lnTo>
                    <a:pt x="675" y="453"/>
                  </a:lnTo>
                  <a:lnTo>
                    <a:pt x="674" y="454"/>
                  </a:lnTo>
                  <a:lnTo>
                    <a:pt x="672" y="453"/>
                  </a:lnTo>
                  <a:lnTo>
                    <a:pt x="670" y="454"/>
                  </a:lnTo>
                  <a:lnTo>
                    <a:pt x="668" y="455"/>
                  </a:lnTo>
                  <a:lnTo>
                    <a:pt x="665" y="456"/>
                  </a:lnTo>
                  <a:lnTo>
                    <a:pt x="662" y="455"/>
                  </a:lnTo>
                  <a:lnTo>
                    <a:pt x="659" y="454"/>
                  </a:lnTo>
                  <a:lnTo>
                    <a:pt x="657" y="453"/>
                  </a:lnTo>
                  <a:lnTo>
                    <a:pt x="656" y="452"/>
                  </a:lnTo>
                  <a:lnTo>
                    <a:pt x="656" y="450"/>
                  </a:lnTo>
                  <a:lnTo>
                    <a:pt x="658" y="447"/>
                  </a:lnTo>
                  <a:lnTo>
                    <a:pt x="657" y="442"/>
                  </a:lnTo>
                  <a:lnTo>
                    <a:pt x="657" y="441"/>
                  </a:lnTo>
                  <a:lnTo>
                    <a:pt x="658" y="438"/>
                  </a:lnTo>
                  <a:lnTo>
                    <a:pt x="660" y="438"/>
                  </a:lnTo>
                  <a:lnTo>
                    <a:pt x="662" y="438"/>
                  </a:lnTo>
                  <a:lnTo>
                    <a:pt x="666" y="436"/>
                  </a:lnTo>
                  <a:lnTo>
                    <a:pt x="669" y="433"/>
                  </a:lnTo>
                  <a:lnTo>
                    <a:pt x="670" y="434"/>
                  </a:lnTo>
                  <a:lnTo>
                    <a:pt x="674" y="435"/>
                  </a:lnTo>
                  <a:lnTo>
                    <a:pt x="677" y="436"/>
                  </a:lnTo>
                  <a:lnTo>
                    <a:pt x="681" y="435"/>
                  </a:lnTo>
                  <a:lnTo>
                    <a:pt x="682" y="436"/>
                  </a:lnTo>
                  <a:lnTo>
                    <a:pt x="683" y="439"/>
                  </a:lnTo>
                  <a:lnTo>
                    <a:pt x="684" y="440"/>
                  </a:lnTo>
                  <a:lnTo>
                    <a:pt x="685" y="440"/>
                  </a:lnTo>
                  <a:lnTo>
                    <a:pt x="688" y="444"/>
                  </a:lnTo>
                  <a:lnTo>
                    <a:pt x="691" y="444"/>
                  </a:lnTo>
                  <a:lnTo>
                    <a:pt x="693" y="444"/>
                  </a:lnTo>
                  <a:lnTo>
                    <a:pt x="697" y="442"/>
                  </a:lnTo>
                  <a:lnTo>
                    <a:pt x="700" y="442"/>
                  </a:lnTo>
                  <a:lnTo>
                    <a:pt x="701" y="440"/>
                  </a:lnTo>
                  <a:lnTo>
                    <a:pt x="699" y="438"/>
                  </a:lnTo>
                  <a:lnTo>
                    <a:pt x="697" y="437"/>
                  </a:lnTo>
                  <a:lnTo>
                    <a:pt x="696" y="436"/>
                  </a:lnTo>
                  <a:lnTo>
                    <a:pt x="694" y="436"/>
                  </a:lnTo>
                  <a:lnTo>
                    <a:pt x="693" y="436"/>
                  </a:lnTo>
                  <a:lnTo>
                    <a:pt x="688" y="433"/>
                  </a:lnTo>
                  <a:lnTo>
                    <a:pt x="687" y="431"/>
                  </a:lnTo>
                  <a:lnTo>
                    <a:pt x="686" y="429"/>
                  </a:lnTo>
                  <a:lnTo>
                    <a:pt x="686" y="427"/>
                  </a:lnTo>
                  <a:lnTo>
                    <a:pt x="690" y="425"/>
                  </a:lnTo>
                  <a:lnTo>
                    <a:pt x="691" y="425"/>
                  </a:lnTo>
                  <a:lnTo>
                    <a:pt x="697" y="426"/>
                  </a:lnTo>
                  <a:lnTo>
                    <a:pt x="699" y="427"/>
                  </a:lnTo>
                  <a:lnTo>
                    <a:pt x="700" y="430"/>
                  </a:lnTo>
                  <a:lnTo>
                    <a:pt x="701" y="432"/>
                  </a:lnTo>
                  <a:close/>
                  <a:moveTo>
                    <a:pt x="1086" y="432"/>
                  </a:moveTo>
                  <a:lnTo>
                    <a:pt x="1083" y="433"/>
                  </a:lnTo>
                  <a:lnTo>
                    <a:pt x="1085" y="430"/>
                  </a:lnTo>
                  <a:lnTo>
                    <a:pt x="1090" y="425"/>
                  </a:lnTo>
                  <a:lnTo>
                    <a:pt x="1092" y="426"/>
                  </a:lnTo>
                  <a:lnTo>
                    <a:pt x="1095" y="426"/>
                  </a:lnTo>
                  <a:lnTo>
                    <a:pt x="1091" y="429"/>
                  </a:lnTo>
                  <a:lnTo>
                    <a:pt x="1087" y="430"/>
                  </a:lnTo>
                  <a:lnTo>
                    <a:pt x="1086" y="432"/>
                  </a:lnTo>
                  <a:close/>
                  <a:moveTo>
                    <a:pt x="839" y="441"/>
                  </a:moveTo>
                  <a:lnTo>
                    <a:pt x="835" y="442"/>
                  </a:lnTo>
                  <a:lnTo>
                    <a:pt x="833" y="443"/>
                  </a:lnTo>
                  <a:lnTo>
                    <a:pt x="830" y="444"/>
                  </a:lnTo>
                  <a:lnTo>
                    <a:pt x="828" y="445"/>
                  </a:lnTo>
                  <a:lnTo>
                    <a:pt x="825" y="445"/>
                  </a:lnTo>
                  <a:lnTo>
                    <a:pt x="822" y="444"/>
                  </a:lnTo>
                  <a:lnTo>
                    <a:pt x="818" y="445"/>
                  </a:lnTo>
                  <a:lnTo>
                    <a:pt x="811" y="448"/>
                  </a:lnTo>
                  <a:lnTo>
                    <a:pt x="807" y="448"/>
                  </a:lnTo>
                  <a:lnTo>
                    <a:pt x="805" y="450"/>
                  </a:lnTo>
                  <a:lnTo>
                    <a:pt x="804" y="448"/>
                  </a:lnTo>
                  <a:lnTo>
                    <a:pt x="803" y="447"/>
                  </a:lnTo>
                  <a:lnTo>
                    <a:pt x="800" y="447"/>
                  </a:lnTo>
                  <a:lnTo>
                    <a:pt x="798" y="447"/>
                  </a:lnTo>
                  <a:lnTo>
                    <a:pt x="795" y="451"/>
                  </a:lnTo>
                  <a:lnTo>
                    <a:pt x="791" y="450"/>
                  </a:lnTo>
                  <a:lnTo>
                    <a:pt x="789" y="450"/>
                  </a:lnTo>
                  <a:lnTo>
                    <a:pt x="788" y="451"/>
                  </a:lnTo>
                  <a:lnTo>
                    <a:pt x="786" y="451"/>
                  </a:lnTo>
                  <a:lnTo>
                    <a:pt x="785" y="451"/>
                  </a:lnTo>
                  <a:lnTo>
                    <a:pt x="779" y="448"/>
                  </a:lnTo>
                  <a:lnTo>
                    <a:pt x="771" y="447"/>
                  </a:lnTo>
                  <a:lnTo>
                    <a:pt x="765" y="447"/>
                  </a:lnTo>
                  <a:lnTo>
                    <a:pt x="759" y="446"/>
                  </a:lnTo>
                  <a:lnTo>
                    <a:pt x="755" y="447"/>
                  </a:lnTo>
                  <a:lnTo>
                    <a:pt x="752" y="448"/>
                  </a:lnTo>
                  <a:lnTo>
                    <a:pt x="751" y="447"/>
                  </a:lnTo>
                  <a:lnTo>
                    <a:pt x="750" y="446"/>
                  </a:lnTo>
                  <a:lnTo>
                    <a:pt x="749" y="444"/>
                  </a:lnTo>
                  <a:lnTo>
                    <a:pt x="749" y="441"/>
                  </a:lnTo>
                  <a:lnTo>
                    <a:pt x="749" y="440"/>
                  </a:lnTo>
                  <a:lnTo>
                    <a:pt x="750" y="438"/>
                  </a:lnTo>
                  <a:lnTo>
                    <a:pt x="751" y="437"/>
                  </a:lnTo>
                  <a:lnTo>
                    <a:pt x="751" y="435"/>
                  </a:lnTo>
                  <a:lnTo>
                    <a:pt x="753" y="436"/>
                  </a:lnTo>
                  <a:lnTo>
                    <a:pt x="754" y="436"/>
                  </a:lnTo>
                  <a:lnTo>
                    <a:pt x="758" y="434"/>
                  </a:lnTo>
                  <a:lnTo>
                    <a:pt x="761" y="431"/>
                  </a:lnTo>
                  <a:lnTo>
                    <a:pt x="765" y="430"/>
                  </a:lnTo>
                  <a:lnTo>
                    <a:pt x="768" y="430"/>
                  </a:lnTo>
                  <a:lnTo>
                    <a:pt x="770" y="430"/>
                  </a:lnTo>
                  <a:lnTo>
                    <a:pt x="771" y="430"/>
                  </a:lnTo>
                  <a:lnTo>
                    <a:pt x="773" y="430"/>
                  </a:lnTo>
                  <a:lnTo>
                    <a:pt x="776" y="431"/>
                  </a:lnTo>
                  <a:lnTo>
                    <a:pt x="777" y="432"/>
                  </a:lnTo>
                  <a:lnTo>
                    <a:pt x="782" y="432"/>
                  </a:lnTo>
                  <a:lnTo>
                    <a:pt x="785" y="433"/>
                  </a:lnTo>
                  <a:lnTo>
                    <a:pt x="788" y="435"/>
                  </a:lnTo>
                  <a:lnTo>
                    <a:pt x="793" y="437"/>
                  </a:lnTo>
                  <a:lnTo>
                    <a:pt x="796" y="439"/>
                  </a:lnTo>
                  <a:lnTo>
                    <a:pt x="799" y="440"/>
                  </a:lnTo>
                  <a:lnTo>
                    <a:pt x="800" y="440"/>
                  </a:lnTo>
                  <a:lnTo>
                    <a:pt x="802" y="440"/>
                  </a:lnTo>
                  <a:lnTo>
                    <a:pt x="804" y="438"/>
                  </a:lnTo>
                  <a:lnTo>
                    <a:pt x="806" y="438"/>
                  </a:lnTo>
                  <a:lnTo>
                    <a:pt x="808" y="438"/>
                  </a:lnTo>
                  <a:lnTo>
                    <a:pt x="811" y="438"/>
                  </a:lnTo>
                  <a:lnTo>
                    <a:pt x="813" y="437"/>
                  </a:lnTo>
                  <a:lnTo>
                    <a:pt x="815" y="436"/>
                  </a:lnTo>
                  <a:lnTo>
                    <a:pt x="816" y="436"/>
                  </a:lnTo>
                  <a:lnTo>
                    <a:pt x="818" y="438"/>
                  </a:lnTo>
                  <a:lnTo>
                    <a:pt x="823" y="441"/>
                  </a:lnTo>
                  <a:lnTo>
                    <a:pt x="825" y="441"/>
                  </a:lnTo>
                  <a:lnTo>
                    <a:pt x="829" y="441"/>
                  </a:lnTo>
                  <a:lnTo>
                    <a:pt x="830" y="440"/>
                  </a:lnTo>
                  <a:lnTo>
                    <a:pt x="830" y="438"/>
                  </a:lnTo>
                  <a:lnTo>
                    <a:pt x="831" y="436"/>
                  </a:lnTo>
                  <a:lnTo>
                    <a:pt x="833" y="435"/>
                  </a:lnTo>
                  <a:lnTo>
                    <a:pt x="834" y="435"/>
                  </a:lnTo>
                  <a:lnTo>
                    <a:pt x="839" y="433"/>
                  </a:lnTo>
                  <a:lnTo>
                    <a:pt x="842" y="431"/>
                  </a:lnTo>
                  <a:lnTo>
                    <a:pt x="844" y="429"/>
                  </a:lnTo>
                  <a:lnTo>
                    <a:pt x="839" y="428"/>
                  </a:lnTo>
                  <a:lnTo>
                    <a:pt x="840" y="426"/>
                  </a:lnTo>
                  <a:lnTo>
                    <a:pt x="841" y="425"/>
                  </a:lnTo>
                  <a:lnTo>
                    <a:pt x="844" y="425"/>
                  </a:lnTo>
                  <a:lnTo>
                    <a:pt x="845" y="427"/>
                  </a:lnTo>
                  <a:lnTo>
                    <a:pt x="846" y="432"/>
                  </a:lnTo>
                  <a:lnTo>
                    <a:pt x="845" y="433"/>
                  </a:lnTo>
                  <a:lnTo>
                    <a:pt x="844" y="434"/>
                  </a:lnTo>
                  <a:lnTo>
                    <a:pt x="843" y="435"/>
                  </a:lnTo>
                  <a:lnTo>
                    <a:pt x="840" y="437"/>
                  </a:lnTo>
                  <a:lnTo>
                    <a:pt x="841" y="440"/>
                  </a:lnTo>
                  <a:lnTo>
                    <a:pt x="840" y="441"/>
                  </a:lnTo>
                  <a:lnTo>
                    <a:pt x="839" y="441"/>
                  </a:lnTo>
                  <a:close/>
                  <a:moveTo>
                    <a:pt x="993" y="425"/>
                  </a:moveTo>
                  <a:lnTo>
                    <a:pt x="998" y="427"/>
                  </a:lnTo>
                  <a:lnTo>
                    <a:pt x="1001" y="427"/>
                  </a:lnTo>
                  <a:lnTo>
                    <a:pt x="1002" y="427"/>
                  </a:lnTo>
                  <a:lnTo>
                    <a:pt x="999" y="430"/>
                  </a:lnTo>
                  <a:lnTo>
                    <a:pt x="993" y="428"/>
                  </a:lnTo>
                  <a:lnTo>
                    <a:pt x="991" y="426"/>
                  </a:lnTo>
                  <a:lnTo>
                    <a:pt x="993" y="425"/>
                  </a:lnTo>
                  <a:close/>
                  <a:moveTo>
                    <a:pt x="894" y="427"/>
                  </a:moveTo>
                  <a:lnTo>
                    <a:pt x="895" y="429"/>
                  </a:lnTo>
                  <a:lnTo>
                    <a:pt x="897" y="427"/>
                  </a:lnTo>
                  <a:lnTo>
                    <a:pt x="899" y="427"/>
                  </a:lnTo>
                  <a:lnTo>
                    <a:pt x="905" y="427"/>
                  </a:lnTo>
                  <a:lnTo>
                    <a:pt x="908" y="428"/>
                  </a:lnTo>
                  <a:lnTo>
                    <a:pt x="911" y="429"/>
                  </a:lnTo>
                  <a:lnTo>
                    <a:pt x="911" y="432"/>
                  </a:lnTo>
                  <a:lnTo>
                    <a:pt x="910" y="433"/>
                  </a:lnTo>
                  <a:lnTo>
                    <a:pt x="890" y="436"/>
                  </a:lnTo>
                  <a:lnTo>
                    <a:pt x="888" y="435"/>
                  </a:lnTo>
                  <a:lnTo>
                    <a:pt x="887" y="434"/>
                  </a:lnTo>
                  <a:lnTo>
                    <a:pt x="889" y="431"/>
                  </a:lnTo>
                  <a:lnTo>
                    <a:pt x="888" y="430"/>
                  </a:lnTo>
                  <a:lnTo>
                    <a:pt x="889" y="428"/>
                  </a:lnTo>
                  <a:lnTo>
                    <a:pt x="892" y="427"/>
                  </a:lnTo>
                  <a:lnTo>
                    <a:pt x="894" y="427"/>
                  </a:lnTo>
                  <a:close/>
                  <a:moveTo>
                    <a:pt x="727" y="430"/>
                  </a:moveTo>
                  <a:lnTo>
                    <a:pt x="725" y="430"/>
                  </a:lnTo>
                  <a:lnTo>
                    <a:pt x="725" y="429"/>
                  </a:lnTo>
                  <a:lnTo>
                    <a:pt x="725" y="427"/>
                  </a:lnTo>
                  <a:lnTo>
                    <a:pt x="727" y="427"/>
                  </a:lnTo>
                  <a:lnTo>
                    <a:pt x="727" y="427"/>
                  </a:lnTo>
                  <a:lnTo>
                    <a:pt x="728" y="428"/>
                  </a:lnTo>
                  <a:lnTo>
                    <a:pt x="729" y="429"/>
                  </a:lnTo>
                  <a:lnTo>
                    <a:pt x="727" y="429"/>
                  </a:lnTo>
                  <a:lnTo>
                    <a:pt x="727" y="430"/>
                  </a:lnTo>
                  <a:close/>
                  <a:moveTo>
                    <a:pt x="680" y="433"/>
                  </a:moveTo>
                  <a:lnTo>
                    <a:pt x="680" y="433"/>
                  </a:lnTo>
                  <a:lnTo>
                    <a:pt x="678" y="433"/>
                  </a:lnTo>
                  <a:lnTo>
                    <a:pt x="679" y="431"/>
                  </a:lnTo>
                  <a:lnTo>
                    <a:pt x="678" y="430"/>
                  </a:lnTo>
                  <a:lnTo>
                    <a:pt x="678" y="428"/>
                  </a:lnTo>
                  <a:lnTo>
                    <a:pt x="680" y="427"/>
                  </a:lnTo>
                  <a:lnTo>
                    <a:pt x="683" y="427"/>
                  </a:lnTo>
                  <a:lnTo>
                    <a:pt x="684" y="428"/>
                  </a:lnTo>
                  <a:lnTo>
                    <a:pt x="680" y="433"/>
                  </a:lnTo>
                  <a:close/>
                  <a:moveTo>
                    <a:pt x="1330" y="434"/>
                  </a:moveTo>
                  <a:lnTo>
                    <a:pt x="1328" y="435"/>
                  </a:lnTo>
                  <a:lnTo>
                    <a:pt x="1321" y="433"/>
                  </a:lnTo>
                  <a:lnTo>
                    <a:pt x="1320" y="432"/>
                  </a:lnTo>
                  <a:lnTo>
                    <a:pt x="1320" y="431"/>
                  </a:lnTo>
                  <a:lnTo>
                    <a:pt x="1322" y="430"/>
                  </a:lnTo>
                  <a:lnTo>
                    <a:pt x="1324" y="429"/>
                  </a:lnTo>
                  <a:lnTo>
                    <a:pt x="1326" y="428"/>
                  </a:lnTo>
                  <a:lnTo>
                    <a:pt x="1327" y="428"/>
                  </a:lnTo>
                  <a:lnTo>
                    <a:pt x="1330" y="433"/>
                  </a:lnTo>
                  <a:lnTo>
                    <a:pt x="1330" y="434"/>
                  </a:lnTo>
                  <a:close/>
                  <a:moveTo>
                    <a:pt x="874" y="430"/>
                  </a:moveTo>
                  <a:lnTo>
                    <a:pt x="870" y="431"/>
                  </a:lnTo>
                  <a:lnTo>
                    <a:pt x="868" y="435"/>
                  </a:lnTo>
                  <a:lnTo>
                    <a:pt x="865" y="435"/>
                  </a:lnTo>
                  <a:lnTo>
                    <a:pt x="864" y="437"/>
                  </a:lnTo>
                  <a:lnTo>
                    <a:pt x="864" y="438"/>
                  </a:lnTo>
                  <a:lnTo>
                    <a:pt x="864" y="438"/>
                  </a:lnTo>
                  <a:lnTo>
                    <a:pt x="864" y="439"/>
                  </a:lnTo>
                  <a:lnTo>
                    <a:pt x="863" y="440"/>
                  </a:lnTo>
                  <a:lnTo>
                    <a:pt x="861" y="439"/>
                  </a:lnTo>
                  <a:lnTo>
                    <a:pt x="859" y="440"/>
                  </a:lnTo>
                  <a:lnTo>
                    <a:pt x="859" y="440"/>
                  </a:lnTo>
                  <a:lnTo>
                    <a:pt x="856" y="439"/>
                  </a:lnTo>
                  <a:lnTo>
                    <a:pt x="854" y="439"/>
                  </a:lnTo>
                  <a:lnTo>
                    <a:pt x="853" y="438"/>
                  </a:lnTo>
                  <a:lnTo>
                    <a:pt x="856" y="436"/>
                  </a:lnTo>
                  <a:lnTo>
                    <a:pt x="860" y="433"/>
                  </a:lnTo>
                  <a:lnTo>
                    <a:pt x="861" y="432"/>
                  </a:lnTo>
                  <a:lnTo>
                    <a:pt x="859" y="432"/>
                  </a:lnTo>
                  <a:lnTo>
                    <a:pt x="858" y="431"/>
                  </a:lnTo>
                  <a:lnTo>
                    <a:pt x="858" y="431"/>
                  </a:lnTo>
                  <a:lnTo>
                    <a:pt x="861" y="430"/>
                  </a:lnTo>
                  <a:lnTo>
                    <a:pt x="862" y="430"/>
                  </a:lnTo>
                  <a:lnTo>
                    <a:pt x="864" y="431"/>
                  </a:lnTo>
                  <a:lnTo>
                    <a:pt x="864" y="431"/>
                  </a:lnTo>
                  <a:lnTo>
                    <a:pt x="870" y="428"/>
                  </a:lnTo>
                  <a:lnTo>
                    <a:pt x="872" y="429"/>
                  </a:lnTo>
                  <a:lnTo>
                    <a:pt x="874" y="430"/>
                  </a:lnTo>
                  <a:close/>
                  <a:moveTo>
                    <a:pt x="885" y="432"/>
                  </a:moveTo>
                  <a:lnTo>
                    <a:pt x="883" y="434"/>
                  </a:lnTo>
                  <a:lnTo>
                    <a:pt x="882" y="438"/>
                  </a:lnTo>
                  <a:lnTo>
                    <a:pt x="881" y="438"/>
                  </a:lnTo>
                  <a:lnTo>
                    <a:pt x="879" y="439"/>
                  </a:lnTo>
                  <a:lnTo>
                    <a:pt x="877" y="436"/>
                  </a:lnTo>
                  <a:lnTo>
                    <a:pt x="874" y="436"/>
                  </a:lnTo>
                  <a:lnTo>
                    <a:pt x="875" y="433"/>
                  </a:lnTo>
                  <a:lnTo>
                    <a:pt x="877" y="432"/>
                  </a:lnTo>
                  <a:lnTo>
                    <a:pt x="879" y="432"/>
                  </a:lnTo>
                  <a:lnTo>
                    <a:pt x="880" y="433"/>
                  </a:lnTo>
                  <a:lnTo>
                    <a:pt x="880" y="433"/>
                  </a:lnTo>
                  <a:lnTo>
                    <a:pt x="884" y="429"/>
                  </a:lnTo>
                  <a:lnTo>
                    <a:pt x="885" y="429"/>
                  </a:lnTo>
                  <a:lnTo>
                    <a:pt x="885" y="429"/>
                  </a:lnTo>
                  <a:lnTo>
                    <a:pt x="886" y="429"/>
                  </a:lnTo>
                  <a:lnTo>
                    <a:pt x="885" y="432"/>
                  </a:lnTo>
                  <a:close/>
                  <a:moveTo>
                    <a:pt x="652" y="441"/>
                  </a:moveTo>
                  <a:lnTo>
                    <a:pt x="649" y="447"/>
                  </a:lnTo>
                  <a:lnTo>
                    <a:pt x="650" y="448"/>
                  </a:lnTo>
                  <a:lnTo>
                    <a:pt x="651" y="449"/>
                  </a:lnTo>
                  <a:lnTo>
                    <a:pt x="644" y="451"/>
                  </a:lnTo>
                  <a:lnTo>
                    <a:pt x="642" y="450"/>
                  </a:lnTo>
                  <a:lnTo>
                    <a:pt x="640" y="450"/>
                  </a:lnTo>
                  <a:lnTo>
                    <a:pt x="634" y="449"/>
                  </a:lnTo>
                  <a:lnTo>
                    <a:pt x="629" y="447"/>
                  </a:lnTo>
                  <a:lnTo>
                    <a:pt x="628" y="446"/>
                  </a:lnTo>
                  <a:lnTo>
                    <a:pt x="629" y="445"/>
                  </a:lnTo>
                  <a:lnTo>
                    <a:pt x="630" y="446"/>
                  </a:lnTo>
                  <a:lnTo>
                    <a:pt x="634" y="446"/>
                  </a:lnTo>
                  <a:lnTo>
                    <a:pt x="635" y="445"/>
                  </a:lnTo>
                  <a:lnTo>
                    <a:pt x="635" y="441"/>
                  </a:lnTo>
                  <a:lnTo>
                    <a:pt x="635" y="436"/>
                  </a:lnTo>
                  <a:lnTo>
                    <a:pt x="639" y="431"/>
                  </a:lnTo>
                  <a:lnTo>
                    <a:pt x="642" y="430"/>
                  </a:lnTo>
                  <a:lnTo>
                    <a:pt x="645" y="429"/>
                  </a:lnTo>
                  <a:lnTo>
                    <a:pt x="653" y="431"/>
                  </a:lnTo>
                  <a:lnTo>
                    <a:pt x="654" y="431"/>
                  </a:lnTo>
                  <a:lnTo>
                    <a:pt x="655" y="433"/>
                  </a:lnTo>
                  <a:lnTo>
                    <a:pt x="655" y="434"/>
                  </a:lnTo>
                  <a:lnTo>
                    <a:pt x="652" y="441"/>
                  </a:lnTo>
                  <a:close/>
                  <a:moveTo>
                    <a:pt x="856" y="433"/>
                  </a:moveTo>
                  <a:lnTo>
                    <a:pt x="855" y="435"/>
                  </a:lnTo>
                  <a:lnTo>
                    <a:pt x="847" y="435"/>
                  </a:lnTo>
                  <a:lnTo>
                    <a:pt x="847" y="433"/>
                  </a:lnTo>
                  <a:lnTo>
                    <a:pt x="849" y="431"/>
                  </a:lnTo>
                  <a:lnTo>
                    <a:pt x="850" y="430"/>
                  </a:lnTo>
                  <a:lnTo>
                    <a:pt x="853" y="430"/>
                  </a:lnTo>
                  <a:lnTo>
                    <a:pt x="856" y="430"/>
                  </a:lnTo>
                  <a:lnTo>
                    <a:pt x="856" y="433"/>
                  </a:lnTo>
                  <a:close/>
                  <a:moveTo>
                    <a:pt x="738" y="445"/>
                  </a:moveTo>
                  <a:lnTo>
                    <a:pt x="737" y="445"/>
                  </a:lnTo>
                  <a:lnTo>
                    <a:pt x="736" y="445"/>
                  </a:lnTo>
                  <a:lnTo>
                    <a:pt x="737" y="442"/>
                  </a:lnTo>
                  <a:lnTo>
                    <a:pt x="736" y="440"/>
                  </a:lnTo>
                  <a:lnTo>
                    <a:pt x="737" y="439"/>
                  </a:lnTo>
                  <a:lnTo>
                    <a:pt x="737" y="436"/>
                  </a:lnTo>
                  <a:lnTo>
                    <a:pt x="738" y="435"/>
                  </a:lnTo>
                  <a:lnTo>
                    <a:pt x="738" y="436"/>
                  </a:lnTo>
                  <a:lnTo>
                    <a:pt x="739" y="437"/>
                  </a:lnTo>
                  <a:lnTo>
                    <a:pt x="740" y="437"/>
                  </a:lnTo>
                  <a:lnTo>
                    <a:pt x="741" y="437"/>
                  </a:lnTo>
                  <a:lnTo>
                    <a:pt x="742" y="438"/>
                  </a:lnTo>
                  <a:lnTo>
                    <a:pt x="742" y="440"/>
                  </a:lnTo>
                  <a:lnTo>
                    <a:pt x="741" y="440"/>
                  </a:lnTo>
                  <a:lnTo>
                    <a:pt x="739" y="441"/>
                  </a:lnTo>
                  <a:lnTo>
                    <a:pt x="738" y="442"/>
                  </a:lnTo>
                  <a:lnTo>
                    <a:pt x="738" y="445"/>
                  </a:lnTo>
                  <a:close/>
                  <a:moveTo>
                    <a:pt x="845" y="439"/>
                  </a:moveTo>
                  <a:lnTo>
                    <a:pt x="844" y="441"/>
                  </a:lnTo>
                  <a:lnTo>
                    <a:pt x="842" y="440"/>
                  </a:lnTo>
                  <a:lnTo>
                    <a:pt x="843" y="438"/>
                  </a:lnTo>
                  <a:lnTo>
                    <a:pt x="844" y="438"/>
                  </a:lnTo>
                  <a:lnTo>
                    <a:pt x="847" y="436"/>
                  </a:lnTo>
                  <a:lnTo>
                    <a:pt x="849" y="436"/>
                  </a:lnTo>
                  <a:lnTo>
                    <a:pt x="850" y="436"/>
                  </a:lnTo>
                  <a:lnTo>
                    <a:pt x="851" y="437"/>
                  </a:lnTo>
                  <a:lnTo>
                    <a:pt x="847" y="438"/>
                  </a:lnTo>
                  <a:lnTo>
                    <a:pt x="845" y="439"/>
                  </a:lnTo>
                  <a:close/>
                  <a:moveTo>
                    <a:pt x="621" y="446"/>
                  </a:moveTo>
                  <a:lnTo>
                    <a:pt x="620" y="447"/>
                  </a:lnTo>
                  <a:lnTo>
                    <a:pt x="618" y="445"/>
                  </a:lnTo>
                  <a:lnTo>
                    <a:pt x="617" y="444"/>
                  </a:lnTo>
                  <a:lnTo>
                    <a:pt x="619" y="443"/>
                  </a:lnTo>
                  <a:lnTo>
                    <a:pt x="620" y="442"/>
                  </a:lnTo>
                  <a:lnTo>
                    <a:pt x="621" y="444"/>
                  </a:lnTo>
                  <a:lnTo>
                    <a:pt x="621" y="446"/>
                  </a:lnTo>
                  <a:close/>
                  <a:moveTo>
                    <a:pt x="905" y="455"/>
                  </a:moveTo>
                  <a:lnTo>
                    <a:pt x="906" y="455"/>
                  </a:lnTo>
                  <a:lnTo>
                    <a:pt x="910" y="453"/>
                  </a:lnTo>
                  <a:lnTo>
                    <a:pt x="911" y="453"/>
                  </a:lnTo>
                  <a:lnTo>
                    <a:pt x="911" y="454"/>
                  </a:lnTo>
                  <a:lnTo>
                    <a:pt x="911" y="457"/>
                  </a:lnTo>
                  <a:lnTo>
                    <a:pt x="910" y="458"/>
                  </a:lnTo>
                  <a:lnTo>
                    <a:pt x="906" y="459"/>
                  </a:lnTo>
                  <a:lnTo>
                    <a:pt x="906" y="459"/>
                  </a:lnTo>
                  <a:lnTo>
                    <a:pt x="906" y="461"/>
                  </a:lnTo>
                  <a:lnTo>
                    <a:pt x="906" y="462"/>
                  </a:lnTo>
                  <a:lnTo>
                    <a:pt x="907" y="463"/>
                  </a:lnTo>
                  <a:lnTo>
                    <a:pt x="908" y="464"/>
                  </a:lnTo>
                  <a:lnTo>
                    <a:pt x="909" y="469"/>
                  </a:lnTo>
                  <a:lnTo>
                    <a:pt x="907" y="470"/>
                  </a:lnTo>
                  <a:lnTo>
                    <a:pt x="906" y="473"/>
                  </a:lnTo>
                  <a:lnTo>
                    <a:pt x="902" y="476"/>
                  </a:lnTo>
                  <a:lnTo>
                    <a:pt x="898" y="481"/>
                  </a:lnTo>
                  <a:lnTo>
                    <a:pt x="895" y="483"/>
                  </a:lnTo>
                  <a:lnTo>
                    <a:pt x="892" y="486"/>
                  </a:lnTo>
                  <a:lnTo>
                    <a:pt x="889" y="488"/>
                  </a:lnTo>
                  <a:lnTo>
                    <a:pt x="886" y="489"/>
                  </a:lnTo>
                  <a:lnTo>
                    <a:pt x="882" y="489"/>
                  </a:lnTo>
                  <a:lnTo>
                    <a:pt x="875" y="493"/>
                  </a:lnTo>
                  <a:lnTo>
                    <a:pt x="872" y="494"/>
                  </a:lnTo>
                  <a:lnTo>
                    <a:pt x="869" y="494"/>
                  </a:lnTo>
                  <a:lnTo>
                    <a:pt x="866" y="493"/>
                  </a:lnTo>
                  <a:lnTo>
                    <a:pt x="864" y="492"/>
                  </a:lnTo>
                  <a:lnTo>
                    <a:pt x="865" y="490"/>
                  </a:lnTo>
                  <a:lnTo>
                    <a:pt x="866" y="489"/>
                  </a:lnTo>
                  <a:lnTo>
                    <a:pt x="867" y="488"/>
                  </a:lnTo>
                  <a:lnTo>
                    <a:pt x="868" y="486"/>
                  </a:lnTo>
                  <a:lnTo>
                    <a:pt x="864" y="484"/>
                  </a:lnTo>
                  <a:lnTo>
                    <a:pt x="864" y="482"/>
                  </a:lnTo>
                  <a:lnTo>
                    <a:pt x="866" y="479"/>
                  </a:lnTo>
                  <a:lnTo>
                    <a:pt x="866" y="474"/>
                  </a:lnTo>
                  <a:lnTo>
                    <a:pt x="868" y="472"/>
                  </a:lnTo>
                  <a:lnTo>
                    <a:pt x="873" y="467"/>
                  </a:lnTo>
                  <a:lnTo>
                    <a:pt x="876" y="464"/>
                  </a:lnTo>
                  <a:lnTo>
                    <a:pt x="878" y="463"/>
                  </a:lnTo>
                  <a:lnTo>
                    <a:pt x="878" y="464"/>
                  </a:lnTo>
                  <a:lnTo>
                    <a:pt x="879" y="466"/>
                  </a:lnTo>
                  <a:lnTo>
                    <a:pt x="880" y="466"/>
                  </a:lnTo>
                  <a:lnTo>
                    <a:pt x="881" y="466"/>
                  </a:lnTo>
                  <a:lnTo>
                    <a:pt x="885" y="466"/>
                  </a:lnTo>
                  <a:lnTo>
                    <a:pt x="886" y="466"/>
                  </a:lnTo>
                  <a:lnTo>
                    <a:pt x="887" y="463"/>
                  </a:lnTo>
                  <a:lnTo>
                    <a:pt x="889" y="463"/>
                  </a:lnTo>
                  <a:lnTo>
                    <a:pt x="890" y="460"/>
                  </a:lnTo>
                  <a:lnTo>
                    <a:pt x="890" y="458"/>
                  </a:lnTo>
                  <a:lnTo>
                    <a:pt x="894" y="458"/>
                  </a:lnTo>
                  <a:lnTo>
                    <a:pt x="896" y="457"/>
                  </a:lnTo>
                  <a:lnTo>
                    <a:pt x="898" y="455"/>
                  </a:lnTo>
                  <a:lnTo>
                    <a:pt x="903" y="452"/>
                  </a:lnTo>
                  <a:lnTo>
                    <a:pt x="905" y="451"/>
                  </a:lnTo>
                  <a:lnTo>
                    <a:pt x="904" y="454"/>
                  </a:lnTo>
                  <a:lnTo>
                    <a:pt x="905" y="455"/>
                  </a:lnTo>
                  <a:close/>
                  <a:moveTo>
                    <a:pt x="755" y="464"/>
                  </a:moveTo>
                  <a:lnTo>
                    <a:pt x="757" y="466"/>
                  </a:lnTo>
                  <a:lnTo>
                    <a:pt x="761" y="468"/>
                  </a:lnTo>
                  <a:lnTo>
                    <a:pt x="762" y="469"/>
                  </a:lnTo>
                  <a:lnTo>
                    <a:pt x="763" y="471"/>
                  </a:lnTo>
                  <a:lnTo>
                    <a:pt x="764" y="472"/>
                  </a:lnTo>
                  <a:lnTo>
                    <a:pt x="766" y="473"/>
                  </a:lnTo>
                  <a:lnTo>
                    <a:pt x="768" y="472"/>
                  </a:lnTo>
                  <a:lnTo>
                    <a:pt x="770" y="474"/>
                  </a:lnTo>
                  <a:lnTo>
                    <a:pt x="771" y="475"/>
                  </a:lnTo>
                  <a:lnTo>
                    <a:pt x="774" y="477"/>
                  </a:lnTo>
                  <a:lnTo>
                    <a:pt x="776" y="480"/>
                  </a:lnTo>
                  <a:lnTo>
                    <a:pt x="779" y="482"/>
                  </a:lnTo>
                  <a:lnTo>
                    <a:pt x="780" y="485"/>
                  </a:lnTo>
                  <a:lnTo>
                    <a:pt x="779" y="487"/>
                  </a:lnTo>
                  <a:lnTo>
                    <a:pt x="776" y="490"/>
                  </a:lnTo>
                  <a:lnTo>
                    <a:pt x="774" y="490"/>
                  </a:lnTo>
                  <a:lnTo>
                    <a:pt x="772" y="491"/>
                  </a:lnTo>
                  <a:lnTo>
                    <a:pt x="768" y="493"/>
                  </a:lnTo>
                  <a:lnTo>
                    <a:pt x="766" y="492"/>
                  </a:lnTo>
                  <a:lnTo>
                    <a:pt x="762" y="491"/>
                  </a:lnTo>
                  <a:lnTo>
                    <a:pt x="759" y="490"/>
                  </a:lnTo>
                  <a:lnTo>
                    <a:pt x="756" y="487"/>
                  </a:lnTo>
                  <a:lnTo>
                    <a:pt x="755" y="485"/>
                  </a:lnTo>
                  <a:lnTo>
                    <a:pt x="753" y="482"/>
                  </a:lnTo>
                  <a:lnTo>
                    <a:pt x="749" y="481"/>
                  </a:lnTo>
                  <a:lnTo>
                    <a:pt x="743" y="477"/>
                  </a:lnTo>
                  <a:lnTo>
                    <a:pt x="738" y="476"/>
                  </a:lnTo>
                  <a:lnTo>
                    <a:pt x="737" y="477"/>
                  </a:lnTo>
                  <a:lnTo>
                    <a:pt x="735" y="477"/>
                  </a:lnTo>
                  <a:lnTo>
                    <a:pt x="727" y="474"/>
                  </a:lnTo>
                  <a:lnTo>
                    <a:pt x="725" y="473"/>
                  </a:lnTo>
                  <a:lnTo>
                    <a:pt x="724" y="472"/>
                  </a:lnTo>
                  <a:lnTo>
                    <a:pt x="724" y="471"/>
                  </a:lnTo>
                  <a:lnTo>
                    <a:pt x="723" y="469"/>
                  </a:lnTo>
                  <a:lnTo>
                    <a:pt x="724" y="468"/>
                  </a:lnTo>
                  <a:lnTo>
                    <a:pt x="725" y="466"/>
                  </a:lnTo>
                  <a:lnTo>
                    <a:pt x="730" y="464"/>
                  </a:lnTo>
                  <a:lnTo>
                    <a:pt x="733" y="464"/>
                  </a:lnTo>
                  <a:lnTo>
                    <a:pt x="737" y="464"/>
                  </a:lnTo>
                  <a:lnTo>
                    <a:pt x="743" y="464"/>
                  </a:lnTo>
                  <a:lnTo>
                    <a:pt x="748" y="464"/>
                  </a:lnTo>
                  <a:lnTo>
                    <a:pt x="750" y="464"/>
                  </a:lnTo>
                  <a:lnTo>
                    <a:pt x="753" y="462"/>
                  </a:lnTo>
                  <a:lnTo>
                    <a:pt x="754" y="463"/>
                  </a:lnTo>
                  <a:lnTo>
                    <a:pt x="755" y="464"/>
                  </a:lnTo>
                  <a:close/>
                  <a:moveTo>
                    <a:pt x="859" y="493"/>
                  </a:moveTo>
                  <a:lnTo>
                    <a:pt x="856" y="494"/>
                  </a:lnTo>
                  <a:lnTo>
                    <a:pt x="856" y="492"/>
                  </a:lnTo>
                  <a:lnTo>
                    <a:pt x="858" y="489"/>
                  </a:lnTo>
                  <a:lnTo>
                    <a:pt x="860" y="488"/>
                  </a:lnTo>
                  <a:lnTo>
                    <a:pt x="861" y="489"/>
                  </a:lnTo>
                  <a:lnTo>
                    <a:pt x="861" y="490"/>
                  </a:lnTo>
                  <a:lnTo>
                    <a:pt x="858" y="490"/>
                  </a:lnTo>
                  <a:lnTo>
                    <a:pt x="859" y="493"/>
                  </a:lnTo>
                  <a:close/>
                  <a:moveTo>
                    <a:pt x="812" y="502"/>
                  </a:moveTo>
                  <a:lnTo>
                    <a:pt x="811" y="502"/>
                  </a:lnTo>
                  <a:lnTo>
                    <a:pt x="807" y="501"/>
                  </a:lnTo>
                  <a:lnTo>
                    <a:pt x="807" y="500"/>
                  </a:lnTo>
                  <a:lnTo>
                    <a:pt x="809" y="499"/>
                  </a:lnTo>
                  <a:lnTo>
                    <a:pt x="812" y="497"/>
                  </a:lnTo>
                  <a:lnTo>
                    <a:pt x="814" y="497"/>
                  </a:lnTo>
                  <a:lnTo>
                    <a:pt x="816" y="498"/>
                  </a:lnTo>
                  <a:lnTo>
                    <a:pt x="815" y="500"/>
                  </a:lnTo>
                  <a:lnTo>
                    <a:pt x="812" y="502"/>
                  </a:lnTo>
                  <a:close/>
                  <a:moveTo>
                    <a:pt x="844" y="511"/>
                  </a:moveTo>
                  <a:lnTo>
                    <a:pt x="842" y="511"/>
                  </a:lnTo>
                  <a:lnTo>
                    <a:pt x="840" y="511"/>
                  </a:lnTo>
                  <a:lnTo>
                    <a:pt x="840" y="509"/>
                  </a:lnTo>
                  <a:lnTo>
                    <a:pt x="841" y="507"/>
                  </a:lnTo>
                  <a:lnTo>
                    <a:pt x="848" y="505"/>
                  </a:lnTo>
                  <a:lnTo>
                    <a:pt x="850" y="503"/>
                  </a:lnTo>
                  <a:lnTo>
                    <a:pt x="854" y="499"/>
                  </a:lnTo>
                  <a:lnTo>
                    <a:pt x="856" y="498"/>
                  </a:lnTo>
                  <a:lnTo>
                    <a:pt x="857" y="498"/>
                  </a:lnTo>
                  <a:lnTo>
                    <a:pt x="858" y="498"/>
                  </a:lnTo>
                  <a:lnTo>
                    <a:pt x="858" y="501"/>
                  </a:lnTo>
                  <a:lnTo>
                    <a:pt x="859" y="503"/>
                  </a:lnTo>
                  <a:lnTo>
                    <a:pt x="859" y="504"/>
                  </a:lnTo>
                  <a:lnTo>
                    <a:pt x="856" y="505"/>
                  </a:lnTo>
                  <a:lnTo>
                    <a:pt x="853" y="509"/>
                  </a:lnTo>
                  <a:lnTo>
                    <a:pt x="846" y="510"/>
                  </a:lnTo>
                  <a:lnTo>
                    <a:pt x="844" y="511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61" name="Freeform 837">
              <a:extLst>
                <a:ext uri="{FF2B5EF4-FFF2-40B4-BE49-F238E27FC236}">
                  <a16:creationId xmlns:a16="http://schemas.microsoft.com/office/drawing/2014/main" id="{63DDA3E5-A7D5-5D10-9E3A-8E626842D3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87525" y="10324044"/>
              <a:ext cx="21972" cy="21972"/>
            </a:xfrm>
            <a:custGeom>
              <a:avLst/>
              <a:gdLst>
                <a:gd name="T0" fmla="*/ 2 w 18"/>
                <a:gd name="T1" fmla="*/ 16 h 17"/>
                <a:gd name="T2" fmla="*/ 8 w 18"/>
                <a:gd name="T3" fmla="*/ 14 h 17"/>
                <a:gd name="T4" fmla="*/ 14 w 18"/>
                <a:gd name="T5" fmla="*/ 16 h 17"/>
                <a:gd name="T6" fmla="*/ 17 w 18"/>
                <a:gd name="T7" fmla="*/ 16 h 17"/>
                <a:gd name="T8" fmla="*/ 17 w 18"/>
                <a:gd name="T9" fmla="*/ 14 h 17"/>
                <a:gd name="T10" fmla="*/ 16 w 18"/>
                <a:gd name="T11" fmla="*/ 13 h 17"/>
                <a:gd name="T12" fmla="*/ 15 w 18"/>
                <a:gd name="T13" fmla="*/ 12 h 17"/>
                <a:gd name="T14" fmla="*/ 13 w 18"/>
                <a:gd name="T15" fmla="*/ 11 h 17"/>
                <a:gd name="T16" fmla="*/ 11 w 18"/>
                <a:gd name="T17" fmla="*/ 8 h 17"/>
                <a:gd name="T18" fmla="*/ 10 w 18"/>
                <a:gd name="T19" fmla="*/ 6 h 17"/>
                <a:gd name="T20" fmla="*/ 9 w 18"/>
                <a:gd name="T21" fmla="*/ 3 h 17"/>
                <a:gd name="T22" fmla="*/ 9 w 18"/>
                <a:gd name="T23" fmla="*/ 0 h 17"/>
                <a:gd name="T24" fmla="*/ 7 w 18"/>
                <a:gd name="T25" fmla="*/ 0 h 17"/>
                <a:gd name="T26" fmla="*/ 6 w 18"/>
                <a:gd name="T27" fmla="*/ 2 h 17"/>
                <a:gd name="T28" fmla="*/ 3 w 18"/>
                <a:gd name="T29" fmla="*/ 5 h 17"/>
                <a:gd name="T30" fmla="*/ 4 w 18"/>
                <a:gd name="T31" fmla="*/ 7 h 17"/>
                <a:gd name="T32" fmla="*/ 4 w 18"/>
                <a:gd name="T33" fmla="*/ 11 h 17"/>
                <a:gd name="T34" fmla="*/ 3 w 18"/>
                <a:gd name="T35" fmla="*/ 12 h 17"/>
                <a:gd name="T36" fmla="*/ 0 w 18"/>
                <a:gd name="T37" fmla="*/ 11 h 17"/>
                <a:gd name="T38" fmla="*/ 0 w 18"/>
                <a:gd name="T39" fmla="*/ 15 h 17"/>
                <a:gd name="T40" fmla="*/ 1 w 18"/>
                <a:gd name="T41" fmla="*/ 16 h 17"/>
                <a:gd name="T42" fmla="*/ 2 w 18"/>
                <a:gd name="T4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" h="17">
                  <a:moveTo>
                    <a:pt x="2" y="16"/>
                  </a:moveTo>
                  <a:lnTo>
                    <a:pt x="8" y="14"/>
                  </a:lnTo>
                  <a:lnTo>
                    <a:pt x="14" y="16"/>
                  </a:lnTo>
                  <a:lnTo>
                    <a:pt x="17" y="16"/>
                  </a:lnTo>
                  <a:lnTo>
                    <a:pt x="17" y="14"/>
                  </a:lnTo>
                  <a:lnTo>
                    <a:pt x="16" y="13"/>
                  </a:lnTo>
                  <a:lnTo>
                    <a:pt x="15" y="12"/>
                  </a:lnTo>
                  <a:lnTo>
                    <a:pt x="13" y="11"/>
                  </a:lnTo>
                  <a:lnTo>
                    <a:pt x="11" y="8"/>
                  </a:lnTo>
                  <a:lnTo>
                    <a:pt x="10" y="6"/>
                  </a:lnTo>
                  <a:lnTo>
                    <a:pt x="9" y="3"/>
                  </a:lnTo>
                  <a:lnTo>
                    <a:pt x="9" y="0"/>
                  </a:lnTo>
                  <a:lnTo>
                    <a:pt x="7" y="0"/>
                  </a:lnTo>
                  <a:lnTo>
                    <a:pt x="6" y="2"/>
                  </a:lnTo>
                  <a:lnTo>
                    <a:pt x="3" y="5"/>
                  </a:lnTo>
                  <a:lnTo>
                    <a:pt x="4" y="7"/>
                  </a:lnTo>
                  <a:lnTo>
                    <a:pt x="4" y="11"/>
                  </a:lnTo>
                  <a:lnTo>
                    <a:pt x="3" y="12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1" y="16"/>
                  </a:lnTo>
                  <a:lnTo>
                    <a:pt x="2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62" name="Freeform 862">
              <a:extLst>
                <a:ext uri="{FF2B5EF4-FFF2-40B4-BE49-F238E27FC236}">
                  <a16:creationId xmlns:a16="http://schemas.microsoft.com/office/drawing/2014/main" id="{6CA1D931-622D-FE88-718F-86456645A4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8228" y="10329535"/>
              <a:ext cx="10986" cy="10986"/>
            </a:xfrm>
            <a:custGeom>
              <a:avLst/>
              <a:gdLst>
                <a:gd name="T0" fmla="*/ 6 w 10"/>
                <a:gd name="T1" fmla="*/ 3 h 7"/>
                <a:gd name="T2" fmla="*/ 9 w 10"/>
                <a:gd name="T3" fmla="*/ 1 h 7"/>
                <a:gd name="T4" fmla="*/ 9 w 10"/>
                <a:gd name="T5" fmla="*/ 0 h 7"/>
                <a:gd name="T6" fmla="*/ 9 w 10"/>
                <a:gd name="T7" fmla="*/ 0 h 7"/>
                <a:gd name="T8" fmla="*/ 3 w 10"/>
                <a:gd name="T9" fmla="*/ 3 h 7"/>
                <a:gd name="T10" fmla="*/ 0 w 10"/>
                <a:gd name="T11" fmla="*/ 6 h 7"/>
                <a:gd name="T12" fmla="*/ 5 w 10"/>
                <a:gd name="T13" fmla="*/ 4 h 7"/>
                <a:gd name="T14" fmla="*/ 6 w 10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7">
                  <a:moveTo>
                    <a:pt x="6" y="3"/>
                  </a:moveTo>
                  <a:lnTo>
                    <a:pt x="9" y="1"/>
                  </a:lnTo>
                  <a:lnTo>
                    <a:pt x="9" y="0"/>
                  </a:lnTo>
                  <a:lnTo>
                    <a:pt x="9" y="0"/>
                  </a:lnTo>
                  <a:lnTo>
                    <a:pt x="3" y="3"/>
                  </a:lnTo>
                  <a:lnTo>
                    <a:pt x="0" y="6"/>
                  </a:lnTo>
                  <a:lnTo>
                    <a:pt x="5" y="4"/>
                  </a:lnTo>
                  <a:lnTo>
                    <a:pt x="6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63" name="Freeform 863">
              <a:extLst>
                <a:ext uri="{FF2B5EF4-FFF2-40B4-BE49-F238E27FC236}">
                  <a16:creationId xmlns:a16="http://schemas.microsoft.com/office/drawing/2014/main" id="{C268D116-8FAD-6897-1644-C259450D38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80903" y="10307563"/>
              <a:ext cx="5495" cy="16481"/>
            </a:xfrm>
            <a:custGeom>
              <a:avLst/>
              <a:gdLst>
                <a:gd name="T0" fmla="*/ 0 w 5"/>
                <a:gd name="T1" fmla="*/ 7 h 12"/>
                <a:gd name="T2" fmla="*/ 3 w 5"/>
                <a:gd name="T3" fmla="*/ 11 h 12"/>
                <a:gd name="T4" fmla="*/ 3 w 5"/>
                <a:gd name="T5" fmla="*/ 11 h 12"/>
                <a:gd name="T6" fmla="*/ 4 w 5"/>
                <a:gd name="T7" fmla="*/ 7 h 12"/>
                <a:gd name="T8" fmla="*/ 3 w 5"/>
                <a:gd name="T9" fmla="*/ 5 h 12"/>
                <a:gd name="T10" fmla="*/ 3 w 5"/>
                <a:gd name="T11" fmla="*/ 1 h 12"/>
                <a:gd name="T12" fmla="*/ 3 w 5"/>
                <a:gd name="T13" fmla="*/ 0 h 12"/>
                <a:gd name="T14" fmla="*/ 2 w 5"/>
                <a:gd name="T15" fmla="*/ 2 h 12"/>
                <a:gd name="T16" fmla="*/ 0 w 5"/>
                <a:gd name="T17" fmla="*/ 2 h 12"/>
                <a:gd name="T18" fmla="*/ 1 w 5"/>
                <a:gd name="T19" fmla="*/ 5 h 12"/>
                <a:gd name="T20" fmla="*/ 0 w 5"/>
                <a:gd name="T2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2">
                  <a:moveTo>
                    <a:pt x="0" y="7"/>
                  </a:moveTo>
                  <a:lnTo>
                    <a:pt x="3" y="11"/>
                  </a:lnTo>
                  <a:lnTo>
                    <a:pt x="3" y="11"/>
                  </a:lnTo>
                  <a:lnTo>
                    <a:pt x="4" y="7"/>
                  </a:lnTo>
                  <a:lnTo>
                    <a:pt x="3" y="5"/>
                  </a:lnTo>
                  <a:lnTo>
                    <a:pt x="3" y="1"/>
                  </a:lnTo>
                  <a:lnTo>
                    <a:pt x="3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1" y="5"/>
                  </a:lnTo>
                  <a:lnTo>
                    <a:pt x="0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64" name="Freeform 864">
              <a:extLst>
                <a:ext uri="{FF2B5EF4-FFF2-40B4-BE49-F238E27FC236}">
                  <a16:creationId xmlns:a16="http://schemas.microsoft.com/office/drawing/2014/main" id="{DD78F177-FEBD-345E-9AFD-E981D5B835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34706" y="10313058"/>
              <a:ext cx="10986" cy="16477"/>
            </a:xfrm>
            <a:custGeom>
              <a:avLst/>
              <a:gdLst>
                <a:gd name="T0" fmla="*/ 2 w 8"/>
                <a:gd name="T1" fmla="*/ 11 h 14"/>
                <a:gd name="T2" fmla="*/ 6 w 8"/>
                <a:gd name="T3" fmla="*/ 5 h 14"/>
                <a:gd name="T4" fmla="*/ 7 w 8"/>
                <a:gd name="T5" fmla="*/ 0 h 14"/>
                <a:gd name="T6" fmla="*/ 6 w 8"/>
                <a:gd name="T7" fmla="*/ 0 h 14"/>
                <a:gd name="T8" fmla="*/ 6 w 8"/>
                <a:gd name="T9" fmla="*/ 3 h 14"/>
                <a:gd name="T10" fmla="*/ 6 w 8"/>
                <a:gd name="T11" fmla="*/ 4 h 14"/>
                <a:gd name="T12" fmla="*/ 5 w 8"/>
                <a:gd name="T13" fmla="*/ 5 h 14"/>
                <a:gd name="T14" fmla="*/ 4 w 8"/>
                <a:gd name="T15" fmla="*/ 6 h 14"/>
                <a:gd name="T16" fmla="*/ 1 w 8"/>
                <a:gd name="T17" fmla="*/ 10 h 14"/>
                <a:gd name="T18" fmla="*/ 0 w 8"/>
                <a:gd name="T19" fmla="*/ 11 h 14"/>
                <a:gd name="T20" fmla="*/ 0 w 8"/>
                <a:gd name="T21" fmla="*/ 13 h 14"/>
                <a:gd name="T22" fmla="*/ 2 w 8"/>
                <a:gd name="T23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4">
                  <a:moveTo>
                    <a:pt x="2" y="11"/>
                  </a:moveTo>
                  <a:lnTo>
                    <a:pt x="6" y="5"/>
                  </a:lnTo>
                  <a:lnTo>
                    <a:pt x="7" y="0"/>
                  </a:lnTo>
                  <a:lnTo>
                    <a:pt x="6" y="0"/>
                  </a:lnTo>
                  <a:lnTo>
                    <a:pt x="6" y="3"/>
                  </a:lnTo>
                  <a:lnTo>
                    <a:pt x="6" y="4"/>
                  </a:lnTo>
                  <a:lnTo>
                    <a:pt x="5" y="5"/>
                  </a:lnTo>
                  <a:lnTo>
                    <a:pt x="4" y="6"/>
                  </a:lnTo>
                  <a:lnTo>
                    <a:pt x="1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2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65" name="Freeform 868">
              <a:extLst>
                <a:ext uri="{FF2B5EF4-FFF2-40B4-BE49-F238E27FC236}">
                  <a16:creationId xmlns:a16="http://schemas.microsoft.com/office/drawing/2014/main" id="{7AE824AC-8762-F0C6-613D-624E9ACDEF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98511" y="10318549"/>
              <a:ext cx="43943" cy="27466"/>
            </a:xfrm>
            <a:custGeom>
              <a:avLst/>
              <a:gdLst>
                <a:gd name="T0" fmla="*/ 2 w 37"/>
                <a:gd name="T1" fmla="*/ 4 h 24"/>
                <a:gd name="T2" fmla="*/ 0 w 37"/>
                <a:gd name="T3" fmla="*/ 1 h 24"/>
                <a:gd name="T4" fmla="*/ 1 w 37"/>
                <a:gd name="T5" fmla="*/ 0 h 24"/>
                <a:gd name="T6" fmla="*/ 2 w 37"/>
                <a:gd name="T7" fmla="*/ 0 h 24"/>
                <a:gd name="T8" fmla="*/ 2 w 37"/>
                <a:gd name="T9" fmla="*/ 0 h 24"/>
                <a:gd name="T10" fmla="*/ 5 w 37"/>
                <a:gd name="T11" fmla="*/ 2 h 24"/>
                <a:gd name="T12" fmla="*/ 6 w 37"/>
                <a:gd name="T13" fmla="*/ 4 h 24"/>
                <a:gd name="T14" fmla="*/ 8 w 37"/>
                <a:gd name="T15" fmla="*/ 6 h 24"/>
                <a:gd name="T16" fmla="*/ 12 w 37"/>
                <a:gd name="T17" fmla="*/ 6 h 24"/>
                <a:gd name="T18" fmla="*/ 17 w 37"/>
                <a:gd name="T19" fmla="*/ 4 h 24"/>
                <a:gd name="T20" fmla="*/ 19 w 37"/>
                <a:gd name="T21" fmla="*/ 4 h 24"/>
                <a:gd name="T22" fmla="*/ 21 w 37"/>
                <a:gd name="T23" fmla="*/ 4 h 24"/>
                <a:gd name="T24" fmla="*/ 24 w 37"/>
                <a:gd name="T25" fmla="*/ 2 h 24"/>
                <a:gd name="T26" fmla="*/ 26 w 37"/>
                <a:gd name="T27" fmla="*/ 2 h 24"/>
                <a:gd name="T28" fmla="*/ 28 w 37"/>
                <a:gd name="T29" fmla="*/ 0 h 24"/>
                <a:gd name="T30" fmla="*/ 29 w 37"/>
                <a:gd name="T31" fmla="*/ 2 h 24"/>
                <a:gd name="T32" fmla="*/ 33 w 37"/>
                <a:gd name="T33" fmla="*/ 4 h 24"/>
                <a:gd name="T34" fmla="*/ 34 w 37"/>
                <a:gd name="T35" fmla="*/ 6 h 24"/>
                <a:gd name="T36" fmla="*/ 35 w 37"/>
                <a:gd name="T37" fmla="*/ 7 h 24"/>
                <a:gd name="T38" fmla="*/ 36 w 37"/>
                <a:gd name="T39" fmla="*/ 7 h 24"/>
                <a:gd name="T40" fmla="*/ 34 w 37"/>
                <a:gd name="T41" fmla="*/ 10 h 24"/>
                <a:gd name="T42" fmla="*/ 34 w 37"/>
                <a:gd name="T43" fmla="*/ 12 h 24"/>
                <a:gd name="T44" fmla="*/ 32 w 37"/>
                <a:gd name="T45" fmla="*/ 12 h 24"/>
                <a:gd name="T46" fmla="*/ 29 w 37"/>
                <a:gd name="T47" fmla="*/ 16 h 24"/>
                <a:gd name="T48" fmla="*/ 18 w 37"/>
                <a:gd name="T49" fmla="*/ 23 h 24"/>
                <a:gd name="T50" fmla="*/ 9 w 37"/>
                <a:gd name="T51" fmla="*/ 17 h 24"/>
                <a:gd name="T52" fmla="*/ 5 w 37"/>
                <a:gd name="T53" fmla="*/ 14 h 24"/>
                <a:gd name="T54" fmla="*/ 2 w 37"/>
                <a:gd name="T55" fmla="*/ 8 h 24"/>
                <a:gd name="T56" fmla="*/ 2 w 37"/>
                <a:gd name="T57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4">
                  <a:moveTo>
                    <a:pt x="2" y="4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5" y="2"/>
                  </a:lnTo>
                  <a:lnTo>
                    <a:pt x="6" y="4"/>
                  </a:lnTo>
                  <a:lnTo>
                    <a:pt x="8" y="6"/>
                  </a:lnTo>
                  <a:lnTo>
                    <a:pt x="12" y="6"/>
                  </a:lnTo>
                  <a:lnTo>
                    <a:pt x="17" y="4"/>
                  </a:lnTo>
                  <a:lnTo>
                    <a:pt x="19" y="4"/>
                  </a:lnTo>
                  <a:lnTo>
                    <a:pt x="21" y="4"/>
                  </a:lnTo>
                  <a:lnTo>
                    <a:pt x="24" y="2"/>
                  </a:lnTo>
                  <a:lnTo>
                    <a:pt x="26" y="2"/>
                  </a:lnTo>
                  <a:lnTo>
                    <a:pt x="28" y="0"/>
                  </a:lnTo>
                  <a:lnTo>
                    <a:pt x="29" y="2"/>
                  </a:lnTo>
                  <a:lnTo>
                    <a:pt x="33" y="4"/>
                  </a:lnTo>
                  <a:lnTo>
                    <a:pt x="34" y="6"/>
                  </a:lnTo>
                  <a:lnTo>
                    <a:pt x="35" y="7"/>
                  </a:lnTo>
                  <a:lnTo>
                    <a:pt x="36" y="7"/>
                  </a:lnTo>
                  <a:lnTo>
                    <a:pt x="34" y="10"/>
                  </a:lnTo>
                  <a:lnTo>
                    <a:pt x="34" y="12"/>
                  </a:lnTo>
                  <a:lnTo>
                    <a:pt x="32" y="12"/>
                  </a:lnTo>
                  <a:lnTo>
                    <a:pt x="29" y="16"/>
                  </a:lnTo>
                  <a:lnTo>
                    <a:pt x="18" y="23"/>
                  </a:lnTo>
                  <a:lnTo>
                    <a:pt x="9" y="17"/>
                  </a:lnTo>
                  <a:lnTo>
                    <a:pt x="5" y="14"/>
                  </a:lnTo>
                  <a:lnTo>
                    <a:pt x="2" y="8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grpSp>
          <p:nvGrpSpPr>
            <p:cNvPr id="766" name="Grupo 765">
              <a:extLst>
                <a:ext uri="{FF2B5EF4-FFF2-40B4-BE49-F238E27FC236}">
                  <a16:creationId xmlns:a16="http://schemas.microsoft.com/office/drawing/2014/main" id="{473B944E-E488-1D96-2E03-83297D1F2249}"/>
                </a:ext>
              </a:extLst>
            </p:cNvPr>
            <p:cNvGrpSpPr/>
            <p:nvPr/>
          </p:nvGrpSpPr>
          <p:grpSpPr>
            <a:xfrm>
              <a:off x="15523038" y="4314773"/>
              <a:ext cx="7349548" cy="5992790"/>
              <a:chOff x="15523038" y="4314773"/>
              <a:chExt cx="7349548" cy="5992790"/>
            </a:xfrm>
            <a:grpFill/>
          </p:grpSpPr>
          <p:sp>
            <p:nvSpPr>
              <p:cNvPr id="767" name="Freeform 342">
                <a:extLst>
                  <a:ext uri="{FF2B5EF4-FFF2-40B4-BE49-F238E27FC236}">
                    <a16:creationId xmlns:a16="http://schemas.microsoft.com/office/drawing/2014/main" id="{DF65C591-C339-CBD2-D9E1-0B9692284F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60059" y="9890100"/>
                <a:ext cx="10986" cy="10986"/>
              </a:xfrm>
              <a:custGeom>
                <a:avLst/>
                <a:gdLst>
                  <a:gd name="T0" fmla="*/ 7 w 8"/>
                  <a:gd name="T1" fmla="*/ 7 h 8"/>
                  <a:gd name="T2" fmla="*/ 6 w 8"/>
                  <a:gd name="T3" fmla="*/ 7 h 8"/>
                  <a:gd name="T4" fmla="*/ 5 w 8"/>
                  <a:gd name="T5" fmla="*/ 5 h 8"/>
                  <a:gd name="T6" fmla="*/ 2 w 8"/>
                  <a:gd name="T7" fmla="*/ 3 h 8"/>
                  <a:gd name="T8" fmla="*/ 0 w 8"/>
                  <a:gd name="T9" fmla="*/ 0 h 8"/>
                  <a:gd name="T10" fmla="*/ 7 w 8"/>
                  <a:gd name="T11" fmla="*/ 6 h 8"/>
                  <a:gd name="T12" fmla="*/ 7 w 8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8">
                    <a:moveTo>
                      <a:pt x="7" y="7"/>
                    </a:moveTo>
                    <a:lnTo>
                      <a:pt x="6" y="7"/>
                    </a:lnTo>
                    <a:lnTo>
                      <a:pt x="5" y="5"/>
                    </a:lnTo>
                    <a:lnTo>
                      <a:pt x="2" y="3"/>
                    </a:lnTo>
                    <a:lnTo>
                      <a:pt x="0" y="0"/>
                    </a:lnTo>
                    <a:lnTo>
                      <a:pt x="7" y="6"/>
                    </a:lnTo>
                    <a:lnTo>
                      <a:pt x="7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68" name="Freeform 345">
                <a:extLst>
                  <a:ext uri="{FF2B5EF4-FFF2-40B4-BE49-F238E27FC236}">
                    <a16:creationId xmlns:a16="http://schemas.microsoft.com/office/drawing/2014/main" id="{FFEEAEDC-4441-5569-B795-7BE0683E7E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93016" y="9890100"/>
                <a:ext cx="43943" cy="16481"/>
              </a:xfrm>
              <a:custGeom>
                <a:avLst/>
                <a:gdLst>
                  <a:gd name="T0" fmla="*/ 18 w 35"/>
                  <a:gd name="T1" fmla="*/ 0 h 15"/>
                  <a:gd name="T2" fmla="*/ 23 w 35"/>
                  <a:gd name="T3" fmla="*/ 2 h 15"/>
                  <a:gd name="T4" fmla="*/ 25 w 35"/>
                  <a:gd name="T5" fmla="*/ 2 h 15"/>
                  <a:gd name="T6" fmla="*/ 32 w 35"/>
                  <a:gd name="T7" fmla="*/ 5 h 15"/>
                  <a:gd name="T8" fmla="*/ 33 w 35"/>
                  <a:gd name="T9" fmla="*/ 7 h 15"/>
                  <a:gd name="T10" fmla="*/ 33 w 35"/>
                  <a:gd name="T11" fmla="*/ 8 h 15"/>
                  <a:gd name="T12" fmla="*/ 34 w 35"/>
                  <a:gd name="T13" fmla="*/ 9 h 15"/>
                  <a:gd name="T14" fmla="*/ 31 w 35"/>
                  <a:gd name="T15" fmla="*/ 11 h 15"/>
                  <a:gd name="T16" fmla="*/ 30 w 35"/>
                  <a:gd name="T17" fmla="*/ 11 h 15"/>
                  <a:gd name="T18" fmla="*/ 29 w 35"/>
                  <a:gd name="T19" fmla="*/ 11 h 15"/>
                  <a:gd name="T20" fmla="*/ 26 w 35"/>
                  <a:gd name="T21" fmla="*/ 10 h 15"/>
                  <a:gd name="T22" fmla="*/ 24 w 35"/>
                  <a:gd name="T23" fmla="*/ 11 h 15"/>
                  <a:gd name="T24" fmla="*/ 22 w 35"/>
                  <a:gd name="T25" fmla="*/ 11 h 15"/>
                  <a:gd name="T26" fmla="*/ 20 w 35"/>
                  <a:gd name="T27" fmla="*/ 9 h 15"/>
                  <a:gd name="T28" fmla="*/ 18 w 35"/>
                  <a:gd name="T29" fmla="*/ 7 h 15"/>
                  <a:gd name="T30" fmla="*/ 14 w 35"/>
                  <a:gd name="T31" fmla="*/ 3 h 15"/>
                  <a:gd name="T32" fmla="*/ 12 w 35"/>
                  <a:gd name="T33" fmla="*/ 3 h 15"/>
                  <a:gd name="T34" fmla="*/ 12 w 35"/>
                  <a:gd name="T35" fmla="*/ 5 h 15"/>
                  <a:gd name="T36" fmla="*/ 14 w 35"/>
                  <a:gd name="T37" fmla="*/ 6 h 15"/>
                  <a:gd name="T38" fmla="*/ 16 w 35"/>
                  <a:gd name="T39" fmla="*/ 9 h 15"/>
                  <a:gd name="T40" fmla="*/ 17 w 35"/>
                  <a:gd name="T41" fmla="*/ 10 h 15"/>
                  <a:gd name="T42" fmla="*/ 19 w 35"/>
                  <a:gd name="T43" fmla="*/ 10 h 15"/>
                  <a:gd name="T44" fmla="*/ 20 w 35"/>
                  <a:gd name="T45" fmla="*/ 11 h 15"/>
                  <a:gd name="T46" fmla="*/ 20 w 35"/>
                  <a:gd name="T47" fmla="*/ 13 h 15"/>
                  <a:gd name="T48" fmla="*/ 16 w 35"/>
                  <a:gd name="T49" fmla="*/ 14 h 15"/>
                  <a:gd name="T50" fmla="*/ 14 w 35"/>
                  <a:gd name="T51" fmla="*/ 12 h 15"/>
                  <a:gd name="T52" fmla="*/ 14 w 35"/>
                  <a:gd name="T53" fmla="*/ 10 h 15"/>
                  <a:gd name="T54" fmla="*/ 12 w 35"/>
                  <a:gd name="T55" fmla="*/ 10 h 15"/>
                  <a:gd name="T56" fmla="*/ 10 w 35"/>
                  <a:gd name="T57" fmla="*/ 11 h 15"/>
                  <a:gd name="T58" fmla="*/ 10 w 35"/>
                  <a:gd name="T59" fmla="*/ 11 h 15"/>
                  <a:gd name="T60" fmla="*/ 8 w 35"/>
                  <a:gd name="T61" fmla="*/ 9 h 15"/>
                  <a:gd name="T62" fmla="*/ 3 w 35"/>
                  <a:gd name="T63" fmla="*/ 9 h 15"/>
                  <a:gd name="T64" fmla="*/ 0 w 35"/>
                  <a:gd name="T65" fmla="*/ 7 h 15"/>
                  <a:gd name="T66" fmla="*/ 2 w 35"/>
                  <a:gd name="T67" fmla="*/ 5 h 15"/>
                  <a:gd name="T68" fmla="*/ 2 w 35"/>
                  <a:gd name="T69" fmla="*/ 4 h 15"/>
                  <a:gd name="T70" fmla="*/ 4 w 35"/>
                  <a:gd name="T71" fmla="*/ 3 h 15"/>
                  <a:gd name="T72" fmla="*/ 6 w 35"/>
                  <a:gd name="T73" fmla="*/ 4 h 15"/>
                  <a:gd name="T74" fmla="*/ 8 w 35"/>
                  <a:gd name="T75" fmla="*/ 2 h 15"/>
                  <a:gd name="T76" fmla="*/ 10 w 35"/>
                  <a:gd name="T77" fmla="*/ 2 h 15"/>
                  <a:gd name="T78" fmla="*/ 11 w 35"/>
                  <a:gd name="T79" fmla="*/ 2 h 15"/>
                  <a:gd name="T80" fmla="*/ 15 w 35"/>
                  <a:gd name="T81" fmla="*/ 1 h 15"/>
                  <a:gd name="T82" fmla="*/ 18 w 35"/>
                  <a:gd name="T8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5" h="15">
                    <a:moveTo>
                      <a:pt x="18" y="0"/>
                    </a:moveTo>
                    <a:lnTo>
                      <a:pt x="23" y="2"/>
                    </a:lnTo>
                    <a:lnTo>
                      <a:pt x="25" y="2"/>
                    </a:lnTo>
                    <a:lnTo>
                      <a:pt x="32" y="5"/>
                    </a:lnTo>
                    <a:lnTo>
                      <a:pt x="33" y="7"/>
                    </a:lnTo>
                    <a:lnTo>
                      <a:pt x="33" y="8"/>
                    </a:lnTo>
                    <a:lnTo>
                      <a:pt x="34" y="9"/>
                    </a:lnTo>
                    <a:lnTo>
                      <a:pt x="31" y="11"/>
                    </a:lnTo>
                    <a:lnTo>
                      <a:pt x="30" y="11"/>
                    </a:lnTo>
                    <a:lnTo>
                      <a:pt x="29" y="11"/>
                    </a:lnTo>
                    <a:lnTo>
                      <a:pt x="26" y="10"/>
                    </a:lnTo>
                    <a:lnTo>
                      <a:pt x="24" y="11"/>
                    </a:lnTo>
                    <a:lnTo>
                      <a:pt x="22" y="11"/>
                    </a:lnTo>
                    <a:lnTo>
                      <a:pt x="20" y="9"/>
                    </a:lnTo>
                    <a:lnTo>
                      <a:pt x="18" y="7"/>
                    </a:lnTo>
                    <a:lnTo>
                      <a:pt x="14" y="3"/>
                    </a:lnTo>
                    <a:lnTo>
                      <a:pt x="12" y="3"/>
                    </a:lnTo>
                    <a:lnTo>
                      <a:pt x="12" y="5"/>
                    </a:lnTo>
                    <a:lnTo>
                      <a:pt x="14" y="6"/>
                    </a:lnTo>
                    <a:lnTo>
                      <a:pt x="16" y="9"/>
                    </a:lnTo>
                    <a:lnTo>
                      <a:pt x="17" y="10"/>
                    </a:lnTo>
                    <a:lnTo>
                      <a:pt x="19" y="10"/>
                    </a:lnTo>
                    <a:lnTo>
                      <a:pt x="20" y="11"/>
                    </a:lnTo>
                    <a:lnTo>
                      <a:pt x="20" y="13"/>
                    </a:lnTo>
                    <a:lnTo>
                      <a:pt x="16" y="14"/>
                    </a:lnTo>
                    <a:lnTo>
                      <a:pt x="14" y="12"/>
                    </a:lnTo>
                    <a:lnTo>
                      <a:pt x="14" y="10"/>
                    </a:lnTo>
                    <a:lnTo>
                      <a:pt x="12" y="10"/>
                    </a:lnTo>
                    <a:lnTo>
                      <a:pt x="10" y="11"/>
                    </a:lnTo>
                    <a:lnTo>
                      <a:pt x="10" y="11"/>
                    </a:lnTo>
                    <a:lnTo>
                      <a:pt x="8" y="9"/>
                    </a:lnTo>
                    <a:lnTo>
                      <a:pt x="3" y="9"/>
                    </a:lnTo>
                    <a:lnTo>
                      <a:pt x="0" y="7"/>
                    </a:lnTo>
                    <a:lnTo>
                      <a:pt x="2" y="5"/>
                    </a:lnTo>
                    <a:lnTo>
                      <a:pt x="2" y="4"/>
                    </a:lnTo>
                    <a:lnTo>
                      <a:pt x="4" y="3"/>
                    </a:lnTo>
                    <a:lnTo>
                      <a:pt x="6" y="4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1" y="2"/>
                    </a:lnTo>
                    <a:lnTo>
                      <a:pt x="15" y="1"/>
                    </a:lnTo>
                    <a:lnTo>
                      <a:pt x="18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69" name="Freeform 352">
                <a:extLst>
                  <a:ext uri="{FF2B5EF4-FFF2-40B4-BE49-F238E27FC236}">
                    <a16:creationId xmlns:a16="http://schemas.microsoft.com/office/drawing/2014/main" id="{83B9B671-525E-8157-40C4-EDBBB57C62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04002" y="9906581"/>
                <a:ext cx="10986" cy="5491"/>
              </a:xfrm>
              <a:custGeom>
                <a:avLst/>
                <a:gdLst>
                  <a:gd name="T0" fmla="*/ 4 w 7"/>
                  <a:gd name="T1" fmla="*/ 3 h 4"/>
                  <a:gd name="T2" fmla="*/ 2 w 7"/>
                  <a:gd name="T3" fmla="*/ 3 h 4"/>
                  <a:gd name="T4" fmla="*/ 0 w 7"/>
                  <a:gd name="T5" fmla="*/ 2 h 4"/>
                  <a:gd name="T6" fmla="*/ 1 w 7"/>
                  <a:gd name="T7" fmla="*/ 1 h 4"/>
                  <a:gd name="T8" fmla="*/ 2 w 7"/>
                  <a:gd name="T9" fmla="*/ 1 h 4"/>
                  <a:gd name="T10" fmla="*/ 3 w 7"/>
                  <a:gd name="T11" fmla="*/ 0 h 4"/>
                  <a:gd name="T12" fmla="*/ 4 w 7"/>
                  <a:gd name="T13" fmla="*/ 0 h 4"/>
                  <a:gd name="T14" fmla="*/ 5 w 7"/>
                  <a:gd name="T15" fmla="*/ 1 h 4"/>
                  <a:gd name="T16" fmla="*/ 6 w 7"/>
                  <a:gd name="T17" fmla="*/ 2 h 4"/>
                  <a:gd name="T18" fmla="*/ 4 w 7"/>
                  <a:gd name="T1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4">
                    <a:moveTo>
                      <a:pt x="4" y="3"/>
                    </a:moveTo>
                    <a:lnTo>
                      <a:pt x="2" y="3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5" y="1"/>
                    </a:lnTo>
                    <a:lnTo>
                      <a:pt x="6" y="2"/>
                    </a:lnTo>
                    <a:lnTo>
                      <a:pt x="4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70" name="Freeform 354">
                <a:extLst>
                  <a:ext uri="{FF2B5EF4-FFF2-40B4-BE49-F238E27FC236}">
                    <a16:creationId xmlns:a16="http://schemas.microsoft.com/office/drawing/2014/main" id="{86EF1266-8222-6AFA-DA6D-D9CD2CAF8F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90762" y="9917567"/>
                <a:ext cx="38452" cy="21972"/>
              </a:xfrm>
              <a:custGeom>
                <a:avLst/>
                <a:gdLst>
                  <a:gd name="T0" fmla="*/ 0 w 31"/>
                  <a:gd name="T1" fmla="*/ 0 h 18"/>
                  <a:gd name="T2" fmla="*/ 7 w 31"/>
                  <a:gd name="T3" fmla="*/ 1 h 18"/>
                  <a:gd name="T4" fmla="*/ 9 w 31"/>
                  <a:gd name="T5" fmla="*/ 1 h 18"/>
                  <a:gd name="T6" fmla="*/ 11 w 31"/>
                  <a:gd name="T7" fmla="*/ 2 h 18"/>
                  <a:gd name="T8" fmla="*/ 14 w 31"/>
                  <a:gd name="T9" fmla="*/ 2 h 18"/>
                  <a:gd name="T10" fmla="*/ 16 w 31"/>
                  <a:gd name="T11" fmla="*/ 2 h 18"/>
                  <a:gd name="T12" fmla="*/ 21 w 31"/>
                  <a:gd name="T13" fmla="*/ 7 h 18"/>
                  <a:gd name="T14" fmla="*/ 24 w 31"/>
                  <a:gd name="T15" fmla="*/ 10 h 18"/>
                  <a:gd name="T16" fmla="*/ 27 w 31"/>
                  <a:gd name="T17" fmla="*/ 13 h 18"/>
                  <a:gd name="T18" fmla="*/ 30 w 31"/>
                  <a:gd name="T19" fmla="*/ 13 h 18"/>
                  <a:gd name="T20" fmla="*/ 29 w 31"/>
                  <a:gd name="T21" fmla="*/ 16 h 18"/>
                  <a:gd name="T22" fmla="*/ 24 w 31"/>
                  <a:gd name="T23" fmla="*/ 17 h 18"/>
                  <a:gd name="T24" fmla="*/ 22 w 31"/>
                  <a:gd name="T25" fmla="*/ 17 h 18"/>
                  <a:gd name="T26" fmla="*/ 19 w 31"/>
                  <a:gd name="T27" fmla="*/ 16 h 18"/>
                  <a:gd name="T28" fmla="*/ 16 w 31"/>
                  <a:gd name="T29" fmla="*/ 16 h 18"/>
                  <a:gd name="T30" fmla="*/ 14 w 31"/>
                  <a:gd name="T31" fmla="*/ 14 h 18"/>
                  <a:gd name="T32" fmla="*/ 14 w 31"/>
                  <a:gd name="T33" fmla="*/ 12 h 18"/>
                  <a:gd name="T34" fmla="*/ 11 w 31"/>
                  <a:gd name="T35" fmla="*/ 6 h 18"/>
                  <a:gd name="T36" fmla="*/ 8 w 31"/>
                  <a:gd name="T37" fmla="*/ 7 h 18"/>
                  <a:gd name="T38" fmla="*/ 5 w 31"/>
                  <a:gd name="T39" fmla="*/ 4 h 18"/>
                  <a:gd name="T40" fmla="*/ 3 w 31"/>
                  <a:gd name="T41" fmla="*/ 4 h 18"/>
                  <a:gd name="T42" fmla="*/ 3 w 31"/>
                  <a:gd name="T43" fmla="*/ 5 h 18"/>
                  <a:gd name="T44" fmla="*/ 2 w 31"/>
                  <a:gd name="T45" fmla="*/ 4 h 18"/>
                  <a:gd name="T46" fmla="*/ 0 w 31"/>
                  <a:gd name="T47" fmla="*/ 2 h 18"/>
                  <a:gd name="T48" fmla="*/ 0 w 31"/>
                  <a:gd name="T4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" h="18">
                    <a:moveTo>
                      <a:pt x="0" y="0"/>
                    </a:moveTo>
                    <a:lnTo>
                      <a:pt x="7" y="1"/>
                    </a:lnTo>
                    <a:lnTo>
                      <a:pt x="9" y="1"/>
                    </a:lnTo>
                    <a:lnTo>
                      <a:pt x="11" y="2"/>
                    </a:lnTo>
                    <a:lnTo>
                      <a:pt x="14" y="2"/>
                    </a:lnTo>
                    <a:lnTo>
                      <a:pt x="16" y="2"/>
                    </a:lnTo>
                    <a:lnTo>
                      <a:pt x="21" y="7"/>
                    </a:lnTo>
                    <a:lnTo>
                      <a:pt x="24" y="10"/>
                    </a:lnTo>
                    <a:lnTo>
                      <a:pt x="27" y="13"/>
                    </a:lnTo>
                    <a:lnTo>
                      <a:pt x="30" y="13"/>
                    </a:lnTo>
                    <a:lnTo>
                      <a:pt x="29" y="16"/>
                    </a:lnTo>
                    <a:lnTo>
                      <a:pt x="24" y="17"/>
                    </a:lnTo>
                    <a:lnTo>
                      <a:pt x="22" y="17"/>
                    </a:lnTo>
                    <a:lnTo>
                      <a:pt x="19" y="16"/>
                    </a:lnTo>
                    <a:lnTo>
                      <a:pt x="16" y="16"/>
                    </a:lnTo>
                    <a:lnTo>
                      <a:pt x="14" y="14"/>
                    </a:lnTo>
                    <a:lnTo>
                      <a:pt x="14" y="12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5" y="4"/>
                    </a:lnTo>
                    <a:lnTo>
                      <a:pt x="3" y="4"/>
                    </a:lnTo>
                    <a:lnTo>
                      <a:pt x="3" y="5"/>
                    </a:lnTo>
                    <a:lnTo>
                      <a:pt x="2" y="4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71" name="Freeform 355">
                <a:extLst>
                  <a:ext uri="{FF2B5EF4-FFF2-40B4-BE49-F238E27FC236}">
                    <a16:creationId xmlns:a16="http://schemas.microsoft.com/office/drawing/2014/main" id="{8BA6775C-C824-3C4D-956F-2A1FF83DE3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98511" y="9923058"/>
                <a:ext cx="21972" cy="5495"/>
              </a:xfrm>
              <a:custGeom>
                <a:avLst/>
                <a:gdLst>
                  <a:gd name="T0" fmla="*/ 15 w 16"/>
                  <a:gd name="T1" fmla="*/ 0 h 6"/>
                  <a:gd name="T2" fmla="*/ 14 w 16"/>
                  <a:gd name="T3" fmla="*/ 2 h 6"/>
                  <a:gd name="T4" fmla="*/ 13 w 16"/>
                  <a:gd name="T5" fmla="*/ 3 h 6"/>
                  <a:gd name="T6" fmla="*/ 0 w 16"/>
                  <a:gd name="T7" fmla="*/ 5 h 6"/>
                  <a:gd name="T8" fmla="*/ 0 w 16"/>
                  <a:gd name="T9" fmla="*/ 3 h 6"/>
                  <a:gd name="T10" fmla="*/ 1 w 16"/>
                  <a:gd name="T11" fmla="*/ 2 h 6"/>
                  <a:gd name="T12" fmla="*/ 2 w 16"/>
                  <a:gd name="T13" fmla="*/ 2 h 6"/>
                  <a:gd name="T14" fmla="*/ 3 w 16"/>
                  <a:gd name="T15" fmla="*/ 2 h 6"/>
                  <a:gd name="T16" fmla="*/ 4 w 16"/>
                  <a:gd name="T17" fmla="*/ 2 h 6"/>
                  <a:gd name="T18" fmla="*/ 4 w 16"/>
                  <a:gd name="T19" fmla="*/ 2 h 6"/>
                  <a:gd name="T20" fmla="*/ 5 w 16"/>
                  <a:gd name="T21" fmla="*/ 2 h 6"/>
                  <a:gd name="T22" fmla="*/ 6 w 16"/>
                  <a:gd name="T23" fmla="*/ 1 h 6"/>
                  <a:gd name="T24" fmla="*/ 9 w 16"/>
                  <a:gd name="T25" fmla="*/ 2 h 6"/>
                  <a:gd name="T26" fmla="*/ 12 w 16"/>
                  <a:gd name="T27" fmla="*/ 1 h 6"/>
                  <a:gd name="T28" fmla="*/ 12 w 16"/>
                  <a:gd name="T29" fmla="*/ 0 h 6"/>
                  <a:gd name="T30" fmla="*/ 15 w 16"/>
                  <a:gd name="T3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" h="6">
                    <a:moveTo>
                      <a:pt x="15" y="0"/>
                    </a:moveTo>
                    <a:lnTo>
                      <a:pt x="14" y="2"/>
                    </a:lnTo>
                    <a:lnTo>
                      <a:pt x="13" y="3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2" y="2"/>
                    </a:lnTo>
                    <a:lnTo>
                      <a:pt x="3" y="2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5" y="2"/>
                    </a:lnTo>
                    <a:lnTo>
                      <a:pt x="6" y="1"/>
                    </a:lnTo>
                    <a:lnTo>
                      <a:pt x="9" y="2"/>
                    </a:lnTo>
                    <a:lnTo>
                      <a:pt x="12" y="1"/>
                    </a:lnTo>
                    <a:lnTo>
                      <a:pt x="12" y="0"/>
                    </a:lnTo>
                    <a:lnTo>
                      <a:pt x="15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72" name="Freeform 356">
                <a:extLst>
                  <a:ext uri="{FF2B5EF4-FFF2-40B4-BE49-F238E27FC236}">
                    <a16:creationId xmlns:a16="http://schemas.microsoft.com/office/drawing/2014/main" id="{246A9FED-A0F3-CF67-4298-38608B9E8C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09497" y="9923058"/>
                <a:ext cx="16477" cy="16481"/>
              </a:xfrm>
              <a:custGeom>
                <a:avLst/>
                <a:gdLst>
                  <a:gd name="T0" fmla="*/ 9 w 13"/>
                  <a:gd name="T1" fmla="*/ 13 h 15"/>
                  <a:gd name="T2" fmla="*/ 9 w 13"/>
                  <a:gd name="T3" fmla="*/ 14 h 15"/>
                  <a:gd name="T4" fmla="*/ 5 w 13"/>
                  <a:gd name="T5" fmla="*/ 13 h 15"/>
                  <a:gd name="T6" fmla="*/ 3 w 13"/>
                  <a:gd name="T7" fmla="*/ 11 h 15"/>
                  <a:gd name="T8" fmla="*/ 1 w 13"/>
                  <a:gd name="T9" fmla="*/ 9 h 15"/>
                  <a:gd name="T10" fmla="*/ 1 w 13"/>
                  <a:gd name="T11" fmla="*/ 7 h 15"/>
                  <a:gd name="T12" fmla="*/ 1 w 13"/>
                  <a:gd name="T13" fmla="*/ 5 h 15"/>
                  <a:gd name="T14" fmla="*/ 0 w 13"/>
                  <a:gd name="T15" fmla="*/ 4 h 15"/>
                  <a:gd name="T16" fmla="*/ 0 w 13"/>
                  <a:gd name="T17" fmla="*/ 2 h 15"/>
                  <a:gd name="T18" fmla="*/ 6 w 13"/>
                  <a:gd name="T19" fmla="*/ 0 h 15"/>
                  <a:gd name="T20" fmla="*/ 8 w 13"/>
                  <a:gd name="T21" fmla="*/ 1 h 15"/>
                  <a:gd name="T22" fmla="*/ 11 w 13"/>
                  <a:gd name="T23" fmla="*/ 1 h 15"/>
                  <a:gd name="T24" fmla="*/ 12 w 13"/>
                  <a:gd name="T25" fmla="*/ 3 h 15"/>
                  <a:gd name="T26" fmla="*/ 11 w 13"/>
                  <a:gd name="T27" fmla="*/ 10 h 15"/>
                  <a:gd name="T28" fmla="*/ 9 w 13"/>
                  <a:gd name="T2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15">
                    <a:moveTo>
                      <a:pt x="9" y="13"/>
                    </a:moveTo>
                    <a:lnTo>
                      <a:pt x="9" y="14"/>
                    </a:lnTo>
                    <a:lnTo>
                      <a:pt x="5" y="13"/>
                    </a:lnTo>
                    <a:lnTo>
                      <a:pt x="3" y="11"/>
                    </a:lnTo>
                    <a:lnTo>
                      <a:pt x="1" y="9"/>
                    </a:lnTo>
                    <a:lnTo>
                      <a:pt x="1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11" y="1"/>
                    </a:lnTo>
                    <a:lnTo>
                      <a:pt x="12" y="3"/>
                    </a:lnTo>
                    <a:lnTo>
                      <a:pt x="11" y="10"/>
                    </a:lnTo>
                    <a:lnTo>
                      <a:pt x="9" y="1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73" name="Freeform 358">
                <a:extLst>
                  <a:ext uri="{FF2B5EF4-FFF2-40B4-BE49-F238E27FC236}">
                    <a16:creationId xmlns:a16="http://schemas.microsoft.com/office/drawing/2014/main" id="{22F41A12-CE0F-8E9A-149C-0C7779037A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68790" y="9928552"/>
                <a:ext cx="5495" cy="10986"/>
              </a:xfrm>
              <a:custGeom>
                <a:avLst/>
                <a:gdLst>
                  <a:gd name="T0" fmla="*/ 5 w 6"/>
                  <a:gd name="T1" fmla="*/ 5 h 7"/>
                  <a:gd name="T2" fmla="*/ 3 w 6"/>
                  <a:gd name="T3" fmla="*/ 6 h 7"/>
                  <a:gd name="T4" fmla="*/ 1 w 6"/>
                  <a:gd name="T5" fmla="*/ 5 h 7"/>
                  <a:gd name="T6" fmla="*/ 0 w 6"/>
                  <a:gd name="T7" fmla="*/ 3 h 7"/>
                  <a:gd name="T8" fmla="*/ 0 w 6"/>
                  <a:gd name="T9" fmla="*/ 1 h 7"/>
                  <a:gd name="T10" fmla="*/ 2 w 6"/>
                  <a:gd name="T11" fmla="*/ 0 h 7"/>
                  <a:gd name="T12" fmla="*/ 4 w 6"/>
                  <a:gd name="T13" fmla="*/ 1 h 7"/>
                  <a:gd name="T14" fmla="*/ 4 w 6"/>
                  <a:gd name="T15" fmla="*/ 3 h 7"/>
                  <a:gd name="T16" fmla="*/ 5 w 6"/>
                  <a:gd name="T17" fmla="*/ 3 h 7"/>
                  <a:gd name="T18" fmla="*/ 5 w 6"/>
                  <a:gd name="T1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7">
                    <a:moveTo>
                      <a:pt x="5" y="5"/>
                    </a:moveTo>
                    <a:lnTo>
                      <a:pt x="3" y="6"/>
                    </a:lnTo>
                    <a:lnTo>
                      <a:pt x="1" y="5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4" y="1"/>
                    </a:lnTo>
                    <a:lnTo>
                      <a:pt x="4" y="3"/>
                    </a:lnTo>
                    <a:lnTo>
                      <a:pt x="5" y="3"/>
                    </a:lnTo>
                    <a:lnTo>
                      <a:pt x="5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74" name="Freeform 365">
                <a:extLst>
                  <a:ext uri="{FF2B5EF4-FFF2-40B4-BE49-F238E27FC236}">
                    <a16:creationId xmlns:a16="http://schemas.microsoft.com/office/drawing/2014/main" id="{0D2E9C99-90BF-0EDF-7722-6E68B3CA77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90762" y="9950524"/>
                <a:ext cx="54929" cy="10986"/>
              </a:xfrm>
              <a:custGeom>
                <a:avLst/>
                <a:gdLst>
                  <a:gd name="T0" fmla="*/ 0 w 44"/>
                  <a:gd name="T1" fmla="*/ 0 h 10"/>
                  <a:gd name="T2" fmla="*/ 12 w 44"/>
                  <a:gd name="T3" fmla="*/ 1 h 10"/>
                  <a:gd name="T4" fmla="*/ 15 w 44"/>
                  <a:gd name="T5" fmla="*/ 1 h 10"/>
                  <a:gd name="T6" fmla="*/ 22 w 44"/>
                  <a:gd name="T7" fmla="*/ 2 h 10"/>
                  <a:gd name="T8" fmla="*/ 28 w 44"/>
                  <a:gd name="T9" fmla="*/ 4 h 10"/>
                  <a:gd name="T10" fmla="*/ 38 w 44"/>
                  <a:gd name="T11" fmla="*/ 4 h 10"/>
                  <a:gd name="T12" fmla="*/ 41 w 44"/>
                  <a:gd name="T13" fmla="*/ 5 h 10"/>
                  <a:gd name="T14" fmla="*/ 43 w 44"/>
                  <a:gd name="T15" fmla="*/ 6 h 10"/>
                  <a:gd name="T16" fmla="*/ 38 w 44"/>
                  <a:gd name="T17" fmla="*/ 7 h 10"/>
                  <a:gd name="T18" fmla="*/ 35 w 44"/>
                  <a:gd name="T19" fmla="*/ 8 h 10"/>
                  <a:gd name="T20" fmla="*/ 30 w 44"/>
                  <a:gd name="T21" fmla="*/ 8 h 10"/>
                  <a:gd name="T22" fmla="*/ 26 w 44"/>
                  <a:gd name="T23" fmla="*/ 8 h 10"/>
                  <a:gd name="T24" fmla="*/ 23 w 44"/>
                  <a:gd name="T25" fmla="*/ 9 h 10"/>
                  <a:gd name="T26" fmla="*/ 22 w 44"/>
                  <a:gd name="T27" fmla="*/ 8 h 10"/>
                  <a:gd name="T28" fmla="*/ 17 w 44"/>
                  <a:gd name="T29" fmla="*/ 7 h 10"/>
                  <a:gd name="T30" fmla="*/ 12 w 44"/>
                  <a:gd name="T31" fmla="*/ 5 h 10"/>
                  <a:gd name="T32" fmla="*/ 0 w 44"/>
                  <a:gd name="T33" fmla="*/ 2 h 10"/>
                  <a:gd name="T34" fmla="*/ 0 w 44"/>
                  <a:gd name="T3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10">
                    <a:moveTo>
                      <a:pt x="0" y="0"/>
                    </a:moveTo>
                    <a:lnTo>
                      <a:pt x="12" y="1"/>
                    </a:lnTo>
                    <a:lnTo>
                      <a:pt x="15" y="1"/>
                    </a:lnTo>
                    <a:lnTo>
                      <a:pt x="22" y="2"/>
                    </a:lnTo>
                    <a:lnTo>
                      <a:pt x="28" y="4"/>
                    </a:lnTo>
                    <a:lnTo>
                      <a:pt x="38" y="4"/>
                    </a:lnTo>
                    <a:lnTo>
                      <a:pt x="41" y="5"/>
                    </a:lnTo>
                    <a:lnTo>
                      <a:pt x="43" y="6"/>
                    </a:lnTo>
                    <a:lnTo>
                      <a:pt x="38" y="7"/>
                    </a:lnTo>
                    <a:lnTo>
                      <a:pt x="35" y="8"/>
                    </a:lnTo>
                    <a:lnTo>
                      <a:pt x="30" y="8"/>
                    </a:lnTo>
                    <a:lnTo>
                      <a:pt x="26" y="8"/>
                    </a:lnTo>
                    <a:lnTo>
                      <a:pt x="23" y="9"/>
                    </a:lnTo>
                    <a:lnTo>
                      <a:pt x="22" y="8"/>
                    </a:lnTo>
                    <a:lnTo>
                      <a:pt x="17" y="7"/>
                    </a:lnTo>
                    <a:lnTo>
                      <a:pt x="12" y="5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75" name="Freeform 367">
                <a:extLst>
                  <a:ext uri="{FF2B5EF4-FFF2-40B4-BE49-F238E27FC236}">
                    <a16:creationId xmlns:a16="http://schemas.microsoft.com/office/drawing/2014/main" id="{5B9FCC86-E5C1-B496-0681-83E86C191A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76539" y="9956015"/>
                <a:ext cx="27463" cy="16481"/>
              </a:xfrm>
              <a:custGeom>
                <a:avLst/>
                <a:gdLst>
                  <a:gd name="T0" fmla="*/ 18 w 21"/>
                  <a:gd name="T1" fmla="*/ 0 h 12"/>
                  <a:gd name="T2" fmla="*/ 18 w 21"/>
                  <a:gd name="T3" fmla="*/ 1 h 12"/>
                  <a:gd name="T4" fmla="*/ 20 w 21"/>
                  <a:gd name="T5" fmla="*/ 3 h 12"/>
                  <a:gd name="T6" fmla="*/ 20 w 21"/>
                  <a:gd name="T7" fmla="*/ 5 h 12"/>
                  <a:gd name="T8" fmla="*/ 19 w 21"/>
                  <a:gd name="T9" fmla="*/ 6 h 12"/>
                  <a:gd name="T10" fmla="*/ 19 w 21"/>
                  <a:gd name="T11" fmla="*/ 7 h 12"/>
                  <a:gd name="T12" fmla="*/ 20 w 21"/>
                  <a:gd name="T13" fmla="*/ 8 h 12"/>
                  <a:gd name="T14" fmla="*/ 18 w 21"/>
                  <a:gd name="T15" fmla="*/ 8 h 12"/>
                  <a:gd name="T16" fmla="*/ 17 w 21"/>
                  <a:gd name="T17" fmla="*/ 8 h 12"/>
                  <a:gd name="T18" fmla="*/ 16 w 21"/>
                  <a:gd name="T19" fmla="*/ 9 h 12"/>
                  <a:gd name="T20" fmla="*/ 15 w 21"/>
                  <a:gd name="T21" fmla="*/ 10 h 12"/>
                  <a:gd name="T22" fmla="*/ 11 w 21"/>
                  <a:gd name="T23" fmla="*/ 11 h 12"/>
                  <a:gd name="T24" fmla="*/ 10 w 21"/>
                  <a:gd name="T25" fmla="*/ 10 h 12"/>
                  <a:gd name="T26" fmla="*/ 4 w 21"/>
                  <a:gd name="T27" fmla="*/ 8 h 12"/>
                  <a:gd name="T28" fmla="*/ 0 w 21"/>
                  <a:gd name="T29" fmla="*/ 6 h 12"/>
                  <a:gd name="T30" fmla="*/ 0 w 21"/>
                  <a:gd name="T31" fmla="*/ 5 h 12"/>
                  <a:gd name="T32" fmla="*/ 7 w 21"/>
                  <a:gd name="T33" fmla="*/ 2 h 12"/>
                  <a:gd name="T34" fmla="*/ 11 w 21"/>
                  <a:gd name="T35" fmla="*/ 1 h 12"/>
                  <a:gd name="T36" fmla="*/ 13 w 21"/>
                  <a:gd name="T37" fmla="*/ 1 h 12"/>
                  <a:gd name="T38" fmla="*/ 17 w 21"/>
                  <a:gd name="T39" fmla="*/ 0 h 12"/>
                  <a:gd name="T40" fmla="*/ 18 w 21"/>
                  <a:gd name="T4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" h="12">
                    <a:moveTo>
                      <a:pt x="18" y="0"/>
                    </a:moveTo>
                    <a:lnTo>
                      <a:pt x="18" y="1"/>
                    </a:lnTo>
                    <a:lnTo>
                      <a:pt x="20" y="3"/>
                    </a:lnTo>
                    <a:lnTo>
                      <a:pt x="20" y="5"/>
                    </a:lnTo>
                    <a:lnTo>
                      <a:pt x="19" y="6"/>
                    </a:lnTo>
                    <a:lnTo>
                      <a:pt x="19" y="7"/>
                    </a:lnTo>
                    <a:lnTo>
                      <a:pt x="20" y="8"/>
                    </a:lnTo>
                    <a:lnTo>
                      <a:pt x="18" y="8"/>
                    </a:lnTo>
                    <a:lnTo>
                      <a:pt x="17" y="8"/>
                    </a:lnTo>
                    <a:lnTo>
                      <a:pt x="16" y="9"/>
                    </a:lnTo>
                    <a:lnTo>
                      <a:pt x="15" y="10"/>
                    </a:lnTo>
                    <a:lnTo>
                      <a:pt x="11" y="11"/>
                    </a:lnTo>
                    <a:lnTo>
                      <a:pt x="10" y="10"/>
                    </a:lnTo>
                    <a:lnTo>
                      <a:pt x="4" y="8"/>
                    </a:lnTo>
                    <a:lnTo>
                      <a:pt x="0" y="6"/>
                    </a:lnTo>
                    <a:lnTo>
                      <a:pt x="0" y="5"/>
                    </a:lnTo>
                    <a:lnTo>
                      <a:pt x="7" y="2"/>
                    </a:lnTo>
                    <a:lnTo>
                      <a:pt x="11" y="1"/>
                    </a:lnTo>
                    <a:lnTo>
                      <a:pt x="13" y="1"/>
                    </a:lnTo>
                    <a:lnTo>
                      <a:pt x="17" y="0"/>
                    </a:lnTo>
                    <a:lnTo>
                      <a:pt x="18" y="0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76" name="Freeform 373">
                <a:extLst>
                  <a:ext uri="{FF2B5EF4-FFF2-40B4-BE49-F238E27FC236}">
                    <a16:creationId xmlns:a16="http://schemas.microsoft.com/office/drawing/2014/main" id="{E4D6A766-6FB6-8F02-AB15-0A4C6A8CCB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46819" y="9967001"/>
                <a:ext cx="5495" cy="5495"/>
              </a:xfrm>
              <a:custGeom>
                <a:avLst/>
                <a:gdLst>
                  <a:gd name="T0" fmla="*/ 1 w 4"/>
                  <a:gd name="T1" fmla="*/ 3 h 4"/>
                  <a:gd name="T2" fmla="*/ 0 w 4"/>
                  <a:gd name="T3" fmla="*/ 3 h 4"/>
                  <a:gd name="T4" fmla="*/ 0 w 4"/>
                  <a:gd name="T5" fmla="*/ 2 h 4"/>
                  <a:gd name="T6" fmla="*/ 0 w 4"/>
                  <a:gd name="T7" fmla="*/ 0 h 4"/>
                  <a:gd name="T8" fmla="*/ 1 w 4"/>
                  <a:gd name="T9" fmla="*/ 0 h 4"/>
                  <a:gd name="T10" fmla="*/ 2 w 4"/>
                  <a:gd name="T11" fmla="*/ 0 h 4"/>
                  <a:gd name="T12" fmla="*/ 3 w 4"/>
                  <a:gd name="T13" fmla="*/ 0 h 4"/>
                  <a:gd name="T14" fmla="*/ 1 w 4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4">
                    <a:moveTo>
                      <a:pt x="1" y="3"/>
                    </a:moveTo>
                    <a:lnTo>
                      <a:pt x="0" y="3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1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77" name="Freeform 389">
                <a:extLst>
                  <a:ext uri="{FF2B5EF4-FFF2-40B4-BE49-F238E27FC236}">
                    <a16:creationId xmlns:a16="http://schemas.microsoft.com/office/drawing/2014/main" id="{FFF4A490-6ABC-AC73-01B7-ABCE4631F0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08370" y="10049397"/>
                <a:ext cx="10986" cy="10986"/>
              </a:xfrm>
              <a:custGeom>
                <a:avLst/>
                <a:gdLst>
                  <a:gd name="T0" fmla="*/ 8 w 10"/>
                  <a:gd name="T1" fmla="*/ 4 h 7"/>
                  <a:gd name="T2" fmla="*/ 9 w 10"/>
                  <a:gd name="T3" fmla="*/ 6 h 7"/>
                  <a:gd name="T4" fmla="*/ 6 w 10"/>
                  <a:gd name="T5" fmla="*/ 5 h 7"/>
                  <a:gd name="T6" fmla="*/ 1 w 10"/>
                  <a:gd name="T7" fmla="*/ 1 h 7"/>
                  <a:gd name="T8" fmla="*/ 0 w 10"/>
                  <a:gd name="T9" fmla="*/ 0 h 7"/>
                  <a:gd name="T10" fmla="*/ 5 w 10"/>
                  <a:gd name="T11" fmla="*/ 3 h 7"/>
                  <a:gd name="T12" fmla="*/ 8 w 10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7">
                    <a:moveTo>
                      <a:pt x="8" y="4"/>
                    </a:moveTo>
                    <a:lnTo>
                      <a:pt x="9" y="6"/>
                    </a:lnTo>
                    <a:lnTo>
                      <a:pt x="6" y="5"/>
                    </a:lnTo>
                    <a:lnTo>
                      <a:pt x="1" y="1"/>
                    </a:lnTo>
                    <a:lnTo>
                      <a:pt x="0" y="0"/>
                    </a:lnTo>
                    <a:lnTo>
                      <a:pt x="5" y="3"/>
                    </a:lnTo>
                    <a:lnTo>
                      <a:pt x="8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78" name="Freeform 395">
                <a:extLst>
                  <a:ext uri="{FF2B5EF4-FFF2-40B4-BE49-F238E27FC236}">
                    <a16:creationId xmlns:a16="http://schemas.microsoft.com/office/drawing/2014/main" id="{0F88BA1B-C3B7-AB8F-4811-820601F638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91889" y="10093341"/>
                <a:ext cx="10986" cy="27463"/>
              </a:xfrm>
              <a:custGeom>
                <a:avLst/>
                <a:gdLst>
                  <a:gd name="T0" fmla="*/ 2 w 11"/>
                  <a:gd name="T1" fmla="*/ 18 h 22"/>
                  <a:gd name="T2" fmla="*/ 0 w 11"/>
                  <a:gd name="T3" fmla="*/ 21 h 22"/>
                  <a:gd name="T4" fmla="*/ 2 w 11"/>
                  <a:gd name="T5" fmla="*/ 15 h 22"/>
                  <a:gd name="T6" fmla="*/ 3 w 11"/>
                  <a:gd name="T7" fmla="*/ 11 h 22"/>
                  <a:gd name="T8" fmla="*/ 5 w 11"/>
                  <a:gd name="T9" fmla="*/ 9 h 22"/>
                  <a:gd name="T10" fmla="*/ 8 w 11"/>
                  <a:gd name="T11" fmla="*/ 0 h 22"/>
                  <a:gd name="T12" fmla="*/ 9 w 11"/>
                  <a:gd name="T13" fmla="*/ 0 h 22"/>
                  <a:gd name="T14" fmla="*/ 10 w 11"/>
                  <a:gd name="T15" fmla="*/ 2 h 22"/>
                  <a:gd name="T16" fmla="*/ 8 w 11"/>
                  <a:gd name="T17" fmla="*/ 8 h 22"/>
                  <a:gd name="T18" fmla="*/ 4 w 11"/>
                  <a:gd name="T19" fmla="*/ 13 h 22"/>
                  <a:gd name="T20" fmla="*/ 2 w 11"/>
                  <a:gd name="T21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22">
                    <a:moveTo>
                      <a:pt x="2" y="18"/>
                    </a:moveTo>
                    <a:lnTo>
                      <a:pt x="0" y="21"/>
                    </a:lnTo>
                    <a:lnTo>
                      <a:pt x="2" y="15"/>
                    </a:lnTo>
                    <a:lnTo>
                      <a:pt x="3" y="11"/>
                    </a:lnTo>
                    <a:lnTo>
                      <a:pt x="5" y="9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10" y="2"/>
                    </a:lnTo>
                    <a:lnTo>
                      <a:pt x="8" y="8"/>
                    </a:lnTo>
                    <a:lnTo>
                      <a:pt x="4" y="13"/>
                    </a:lnTo>
                    <a:lnTo>
                      <a:pt x="2" y="1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79" name="Freeform 396">
                <a:extLst>
                  <a:ext uri="{FF2B5EF4-FFF2-40B4-BE49-F238E27FC236}">
                    <a16:creationId xmlns:a16="http://schemas.microsoft.com/office/drawing/2014/main" id="{ADBB82F5-1D7B-512E-8445-58AF3B455F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41327" y="10098832"/>
                <a:ext cx="27463" cy="38452"/>
              </a:xfrm>
              <a:custGeom>
                <a:avLst/>
                <a:gdLst>
                  <a:gd name="T0" fmla="*/ 19 w 20"/>
                  <a:gd name="T1" fmla="*/ 9 h 29"/>
                  <a:gd name="T2" fmla="*/ 19 w 20"/>
                  <a:gd name="T3" fmla="*/ 10 h 29"/>
                  <a:gd name="T4" fmla="*/ 18 w 20"/>
                  <a:gd name="T5" fmla="*/ 12 h 29"/>
                  <a:gd name="T6" fmla="*/ 19 w 20"/>
                  <a:gd name="T7" fmla="*/ 13 h 29"/>
                  <a:gd name="T8" fmla="*/ 17 w 20"/>
                  <a:gd name="T9" fmla="*/ 16 h 29"/>
                  <a:gd name="T10" fmla="*/ 19 w 20"/>
                  <a:gd name="T11" fmla="*/ 19 h 29"/>
                  <a:gd name="T12" fmla="*/ 19 w 20"/>
                  <a:gd name="T13" fmla="*/ 20 h 29"/>
                  <a:gd name="T14" fmla="*/ 19 w 20"/>
                  <a:gd name="T15" fmla="*/ 23 h 29"/>
                  <a:gd name="T16" fmla="*/ 19 w 20"/>
                  <a:gd name="T17" fmla="*/ 23 h 29"/>
                  <a:gd name="T18" fmla="*/ 17 w 20"/>
                  <a:gd name="T19" fmla="*/ 26 h 29"/>
                  <a:gd name="T20" fmla="*/ 17 w 20"/>
                  <a:gd name="T21" fmla="*/ 28 h 29"/>
                  <a:gd name="T22" fmla="*/ 16 w 20"/>
                  <a:gd name="T23" fmla="*/ 28 h 29"/>
                  <a:gd name="T24" fmla="*/ 16 w 20"/>
                  <a:gd name="T25" fmla="*/ 28 h 29"/>
                  <a:gd name="T26" fmla="*/ 10 w 20"/>
                  <a:gd name="T27" fmla="*/ 28 h 29"/>
                  <a:gd name="T28" fmla="*/ 6 w 20"/>
                  <a:gd name="T29" fmla="*/ 26 h 29"/>
                  <a:gd name="T30" fmla="*/ 5 w 20"/>
                  <a:gd name="T31" fmla="*/ 23 h 29"/>
                  <a:gd name="T32" fmla="*/ 4 w 20"/>
                  <a:gd name="T33" fmla="*/ 23 h 29"/>
                  <a:gd name="T34" fmla="*/ 1 w 20"/>
                  <a:gd name="T35" fmla="*/ 20 h 29"/>
                  <a:gd name="T36" fmla="*/ 0 w 20"/>
                  <a:gd name="T37" fmla="*/ 19 h 29"/>
                  <a:gd name="T38" fmla="*/ 0 w 20"/>
                  <a:gd name="T39" fmla="*/ 18 h 29"/>
                  <a:gd name="T40" fmla="*/ 3 w 20"/>
                  <a:gd name="T41" fmla="*/ 18 h 29"/>
                  <a:gd name="T42" fmla="*/ 5 w 20"/>
                  <a:gd name="T43" fmla="*/ 18 h 29"/>
                  <a:gd name="T44" fmla="*/ 5 w 20"/>
                  <a:gd name="T45" fmla="*/ 17 h 29"/>
                  <a:gd name="T46" fmla="*/ 6 w 20"/>
                  <a:gd name="T47" fmla="*/ 12 h 29"/>
                  <a:gd name="T48" fmla="*/ 3 w 20"/>
                  <a:gd name="T49" fmla="*/ 10 h 29"/>
                  <a:gd name="T50" fmla="*/ 2 w 20"/>
                  <a:gd name="T51" fmla="*/ 9 h 29"/>
                  <a:gd name="T52" fmla="*/ 4 w 20"/>
                  <a:gd name="T53" fmla="*/ 7 h 29"/>
                  <a:gd name="T54" fmla="*/ 6 w 20"/>
                  <a:gd name="T55" fmla="*/ 9 h 29"/>
                  <a:gd name="T56" fmla="*/ 10 w 20"/>
                  <a:gd name="T57" fmla="*/ 4 h 29"/>
                  <a:gd name="T58" fmla="*/ 11 w 20"/>
                  <a:gd name="T59" fmla="*/ 3 h 29"/>
                  <a:gd name="T60" fmla="*/ 11 w 20"/>
                  <a:gd name="T61" fmla="*/ 0 h 29"/>
                  <a:gd name="T62" fmla="*/ 13 w 20"/>
                  <a:gd name="T63" fmla="*/ 0 h 29"/>
                  <a:gd name="T64" fmla="*/ 15 w 20"/>
                  <a:gd name="T65" fmla="*/ 0 h 29"/>
                  <a:gd name="T66" fmla="*/ 16 w 20"/>
                  <a:gd name="T67" fmla="*/ 2 h 29"/>
                  <a:gd name="T68" fmla="*/ 16 w 20"/>
                  <a:gd name="T69" fmla="*/ 3 h 29"/>
                  <a:gd name="T70" fmla="*/ 16 w 20"/>
                  <a:gd name="T71" fmla="*/ 4 h 29"/>
                  <a:gd name="T72" fmla="*/ 17 w 20"/>
                  <a:gd name="T73" fmla="*/ 5 h 29"/>
                  <a:gd name="T74" fmla="*/ 19 w 20"/>
                  <a:gd name="T75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" h="29">
                    <a:moveTo>
                      <a:pt x="19" y="9"/>
                    </a:moveTo>
                    <a:lnTo>
                      <a:pt x="19" y="10"/>
                    </a:lnTo>
                    <a:lnTo>
                      <a:pt x="18" y="12"/>
                    </a:lnTo>
                    <a:lnTo>
                      <a:pt x="19" y="13"/>
                    </a:lnTo>
                    <a:lnTo>
                      <a:pt x="17" y="16"/>
                    </a:lnTo>
                    <a:lnTo>
                      <a:pt x="19" y="19"/>
                    </a:lnTo>
                    <a:lnTo>
                      <a:pt x="19" y="20"/>
                    </a:lnTo>
                    <a:lnTo>
                      <a:pt x="19" y="23"/>
                    </a:lnTo>
                    <a:lnTo>
                      <a:pt x="19" y="23"/>
                    </a:lnTo>
                    <a:lnTo>
                      <a:pt x="17" y="26"/>
                    </a:lnTo>
                    <a:lnTo>
                      <a:pt x="17" y="28"/>
                    </a:lnTo>
                    <a:lnTo>
                      <a:pt x="16" y="28"/>
                    </a:lnTo>
                    <a:lnTo>
                      <a:pt x="16" y="28"/>
                    </a:lnTo>
                    <a:lnTo>
                      <a:pt x="10" y="28"/>
                    </a:lnTo>
                    <a:lnTo>
                      <a:pt x="6" y="26"/>
                    </a:lnTo>
                    <a:lnTo>
                      <a:pt x="5" y="23"/>
                    </a:lnTo>
                    <a:lnTo>
                      <a:pt x="4" y="23"/>
                    </a:lnTo>
                    <a:lnTo>
                      <a:pt x="1" y="20"/>
                    </a:lnTo>
                    <a:lnTo>
                      <a:pt x="0" y="19"/>
                    </a:lnTo>
                    <a:lnTo>
                      <a:pt x="0" y="18"/>
                    </a:lnTo>
                    <a:lnTo>
                      <a:pt x="3" y="18"/>
                    </a:lnTo>
                    <a:lnTo>
                      <a:pt x="5" y="18"/>
                    </a:lnTo>
                    <a:lnTo>
                      <a:pt x="5" y="17"/>
                    </a:lnTo>
                    <a:lnTo>
                      <a:pt x="6" y="12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4" y="7"/>
                    </a:lnTo>
                    <a:lnTo>
                      <a:pt x="6" y="9"/>
                    </a:lnTo>
                    <a:lnTo>
                      <a:pt x="10" y="4"/>
                    </a:lnTo>
                    <a:lnTo>
                      <a:pt x="11" y="3"/>
                    </a:lnTo>
                    <a:lnTo>
                      <a:pt x="11" y="0"/>
                    </a:lnTo>
                    <a:lnTo>
                      <a:pt x="13" y="0"/>
                    </a:lnTo>
                    <a:lnTo>
                      <a:pt x="15" y="0"/>
                    </a:lnTo>
                    <a:lnTo>
                      <a:pt x="16" y="2"/>
                    </a:lnTo>
                    <a:lnTo>
                      <a:pt x="16" y="3"/>
                    </a:lnTo>
                    <a:lnTo>
                      <a:pt x="16" y="4"/>
                    </a:lnTo>
                    <a:lnTo>
                      <a:pt x="17" y="5"/>
                    </a:lnTo>
                    <a:lnTo>
                      <a:pt x="19" y="9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80" name="Freeform 397">
                <a:extLst>
                  <a:ext uri="{FF2B5EF4-FFF2-40B4-BE49-F238E27FC236}">
                    <a16:creationId xmlns:a16="http://schemas.microsoft.com/office/drawing/2014/main" id="{361B8CBD-D327-3224-154D-8A22F85742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86398" y="10104326"/>
                <a:ext cx="5491" cy="16477"/>
              </a:xfrm>
              <a:custGeom>
                <a:avLst/>
                <a:gdLst>
                  <a:gd name="T0" fmla="*/ 5 w 6"/>
                  <a:gd name="T1" fmla="*/ 8 h 12"/>
                  <a:gd name="T2" fmla="*/ 4 w 6"/>
                  <a:gd name="T3" fmla="*/ 11 h 12"/>
                  <a:gd name="T4" fmla="*/ 2 w 6"/>
                  <a:gd name="T5" fmla="*/ 10 h 12"/>
                  <a:gd name="T6" fmla="*/ 2 w 6"/>
                  <a:gd name="T7" fmla="*/ 10 h 12"/>
                  <a:gd name="T8" fmla="*/ 1 w 6"/>
                  <a:gd name="T9" fmla="*/ 8 h 12"/>
                  <a:gd name="T10" fmla="*/ 2 w 6"/>
                  <a:gd name="T11" fmla="*/ 4 h 12"/>
                  <a:gd name="T12" fmla="*/ 0 w 6"/>
                  <a:gd name="T13" fmla="*/ 0 h 12"/>
                  <a:gd name="T14" fmla="*/ 2 w 6"/>
                  <a:gd name="T15" fmla="*/ 0 h 12"/>
                  <a:gd name="T16" fmla="*/ 3 w 6"/>
                  <a:gd name="T17" fmla="*/ 2 h 12"/>
                  <a:gd name="T18" fmla="*/ 4 w 6"/>
                  <a:gd name="T19" fmla="*/ 2 h 12"/>
                  <a:gd name="T20" fmla="*/ 5 w 6"/>
                  <a:gd name="T21" fmla="*/ 6 h 12"/>
                  <a:gd name="T22" fmla="*/ 5 w 6"/>
                  <a:gd name="T23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" h="12">
                    <a:moveTo>
                      <a:pt x="5" y="8"/>
                    </a:moveTo>
                    <a:lnTo>
                      <a:pt x="4" y="11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1" y="8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3" y="2"/>
                    </a:lnTo>
                    <a:lnTo>
                      <a:pt x="4" y="2"/>
                    </a:lnTo>
                    <a:lnTo>
                      <a:pt x="5" y="6"/>
                    </a:lnTo>
                    <a:lnTo>
                      <a:pt x="5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81" name="Freeform 402">
                <a:extLst>
                  <a:ext uri="{FF2B5EF4-FFF2-40B4-BE49-F238E27FC236}">
                    <a16:creationId xmlns:a16="http://schemas.microsoft.com/office/drawing/2014/main" id="{0225AB6C-752C-5538-EAEF-BA346077AE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41327" y="10126298"/>
                <a:ext cx="16477" cy="27463"/>
              </a:xfrm>
              <a:custGeom>
                <a:avLst/>
                <a:gdLst>
                  <a:gd name="T0" fmla="*/ 14 w 15"/>
                  <a:gd name="T1" fmla="*/ 8 h 23"/>
                  <a:gd name="T2" fmla="*/ 14 w 15"/>
                  <a:gd name="T3" fmla="*/ 10 h 23"/>
                  <a:gd name="T4" fmla="*/ 13 w 15"/>
                  <a:gd name="T5" fmla="*/ 12 h 23"/>
                  <a:gd name="T6" fmla="*/ 10 w 15"/>
                  <a:gd name="T7" fmla="*/ 15 h 23"/>
                  <a:gd name="T8" fmla="*/ 8 w 15"/>
                  <a:gd name="T9" fmla="*/ 19 h 23"/>
                  <a:gd name="T10" fmla="*/ 8 w 15"/>
                  <a:gd name="T11" fmla="*/ 20 h 23"/>
                  <a:gd name="T12" fmla="*/ 4 w 15"/>
                  <a:gd name="T13" fmla="*/ 22 h 23"/>
                  <a:gd name="T14" fmla="*/ 1 w 15"/>
                  <a:gd name="T15" fmla="*/ 20 h 23"/>
                  <a:gd name="T16" fmla="*/ 0 w 15"/>
                  <a:gd name="T17" fmla="*/ 17 h 23"/>
                  <a:gd name="T18" fmla="*/ 1 w 15"/>
                  <a:gd name="T19" fmla="*/ 9 h 23"/>
                  <a:gd name="T20" fmla="*/ 2 w 15"/>
                  <a:gd name="T21" fmla="*/ 9 h 23"/>
                  <a:gd name="T22" fmla="*/ 4 w 15"/>
                  <a:gd name="T23" fmla="*/ 9 h 23"/>
                  <a:gd name="T24" fmla="*/ 4 w 15"/>
                  <a:gd name="T25" fmla="*/ 8 h 23"/>
                  <a:gd name="T26" fmla="*/ 2 w 15"/>
                  <a:gd name="T27" fmla="*/ 7 h 23"/>
                  <a:gd name="T28" fmla="*/ 1 w 15"/>
                  <a:gd name="T29" fmla="*/ 2 h 23"/>
                  <a:gd name="T30" fmla="*/ 1 w 15"/>
                  <a:gd name="T31" fmla="*/ 0 h 23"/>
                  <a:gd name="T32" fmla="*/ 3 w 15"/>
                  <a:gd name="T33" fmla="*/ 0 h 23"/>
                  <a:gd name="T34" fmla="*/ 5 w 15"/>
                  <a:gd name="T35" fmla="*/ 1 h 23"/>
                  <a:gd name="T36" fmla="*/ 8 w 15"/>
                  <a:gd name="T37" fmla="*/ 4 h 23"/>
                  <a:gd name="T38" fmla="*/ 10 w 15"/>
                  <a:gd name="T39" fmla="*/ 6 h 23"/>
                  <a:gd name="T40" fmla="*/ 14 w 15"/>
                  <a:gd name="T4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3">
                    <a:moveTo>
                      <a:pt x="14" y="8"/>
                    </a:moveTo>
                    <a:lnTo>
                      <a:pt x="14" y="10"/>
                    </a:lnTo>
                    <a:lnTo>
                      <a:pt x="13" y="12"/>
                    </a:lnTo>
                    <a:lnTo>
                      <a:pt x="10" y="15"/>
                    </a:lnTo>
                    <a:lnTo>
                      <a:pt x="8" y="19"/>
                    </a:lnTo>
                    <a:lnTo>
                      <a:pt x="8" y="20"/>
                    </a:lnTo>
                    <a:lnTo>
                      <a:pt x="4" y="22"/>
                    </a:lnTo>
                    <a:lnTo>
                      <a:pt x="1" y="20"/>
                    </a:lnTo>
                    <a:lnTo>
                      <a:pt x="0" y="17"/>
                    </a:lnTo>
                    <a:lnTo>
                      <a:pt x="1" y="9"/>
                    </a:lnTo>
                    <a:lnTo>
                      <a:pt x="2" y="9"/>
                    </a:lnTo>
                    <a:lnTo>
                      <a:pt x="4" y="9"/>
                    </a:lnTo>
                    <a:lnTo>
                      <a:pt x="4" y="8"/>
                    </a:lnTo>
                    <a:lnTo>
                      <a:pt x="2" y="7"/>
                    </a:lnTo>
                    <a:lnTo>
                      <a:pt x="1" y="2"/>
                    </a:lnTo>
                    <a:lnTo>
                      <a:pt x="1" y="0"/>
                    </a:lnTo>
                    <a:lnTo>
                      <a:pt x="3" y="0"/>
                    </a:lnTo>
                    <a:lnTo>
                      <a:pt x="5" y="1"/>
                    </a:lnTo>
                    <a:lnTo>
                      <a:pt x="8" y="4"/>
                    </a:lnTo>
                    <a:lnTo>
                      <a:pt x="10" y="6"/>
                    </a:lnTo>
                    <a:lnTo>
                      <a:pt x="14" y="8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82" name="Freeform 403">
                <a:extLst>
                  <a:ext uri="{FF2B5EF4-FFF2-40B4-BE49-F238E27FC236}">
                    <a16:creationId xmlns:a16="http://schemas.microsoft.com/office/drawing/2014/main" id="{464153F0-1CC3-398D-1F22-026B883F9D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68790" y="10131789"/>
                <a:ext cx="5495" cy="5495"/>
              </a:xfrm>
              <a:custGeom>
                <a:avLst/>
                <a:gdLst>
                  <a:gd name="T0" fmla="*/ 1 w 4"/>
                  <a:gd name="T1" fmla="*/ 4 h 5"/>
                  <a:gd name="T2" fmla="*/ 0 w 4"/>
                  <a:gd name="T3" fmla="*/ 4 h 5"/>
                  <a:gd name="T4" fmla="*/ 0 w 4"/>
                  <a:gd name="T5" fmla="*/ 2 h 5"/>
                  <a:gd name="T6" fmla="*/ 1 w 4"/>
                  <a:gd name="T7" fmla="*/ 1 h 5"/>
                  <a:gd name="T8" fmla="*/ 2 w 4"/>
                  <a:gd name="T9" fmla="*/ 0 h 5"/>
                  <a:gd name="T10" fmla="*/ 3 w 4"/>
                  <a:gd name="T11" fmla="*/ 0 h 5"/>
                  <a:gd name="T12" fmla="*/ 1 w 4"/>
                  <a:gd name="T1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lnTo>
                      <a:pt x="0" y="4"/>
                    </a:lnTo>
                    <a:lnTo>
                      <a:pt x="0" y="2"/>
                    </a:lnTo>
                    <a:lnTo>
                      <a:pt x="1" y="1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1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83" name="Freeform 404">
                <a:extLst>
                  <a:ext uri="{FF2B5EF4-FFF2-40B4-BE49-F238E27FC236}">
                    <a16:creationId xmlns:a16="http://schemas.microsoft.com/office/drawing/2014/main" id="{8E4884D6-A0DE-2955-AACB-A6A8443019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57804" y="10137284"/>
                <a:ext cx="5495" cy="5491"/>
              </a:xfrm>
              <a:custGeom>
                <a:avLst/>
                <a:gdLst>
                  <a:gd name="T0" fmla="*/ 2 w 4"/>
                  <a:gd name="T1" fmla="*/ 3 h 4"/>
                  <a:gd name="T2" fmla="*/ 1 w 4"/>
                  <a:gd name="T3" fmla="*/ 3 h 4"/>
                  <a:gd name="T4" fmla="*/ 0 w 4"/>
                  <a:gd name="T5" fmla="*/ 1 h 4"/>
                  <a:gd name="T6" fmla="*/ 2 w 4"/>
                  <a:gd name="T7" fmla="*/ 0 h 4"/>
                  <a:gd name="T8" fmla="*/ 3 w 4"/>
                  <a:gd name="T9" fmla="*/ 2 h 4"/>
                  <a:gd name="T10" fmla="*/ 2 w 4"/>
                  <a:gd name="T1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lnTo>
                      <a:pt x="1" y="3"/>
                    </a:lnTo>
                    <a:lnTo>
                      <a:pt x="0" y="1"/>
                    </a:lnTo>
                    <a:lnTo>
                      <a:pt x="2" y="0"/>
                    </a:lnTo>
                    <a:lnTo>
                      <a:pt x="3" y="2"/>
                    </a:lnTo>
                    <a:lnTo>
                      <a:pt x="2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84" name="Freeform 406">
                <a:extLst>
                  <a:ext uri="{FF2B5EF4-FFF2-40B4-BE49-F238E27FC236}">
                    <a16:creationId xmlns:a16="http://schemas.microsoft.com/office/drawing/2014/main" id="{8ADC1DDF-B90F-DBFA-C366-DEAD3DFDAF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57804" y="10142775"/>
                <a:ext cx="5495" cy="5495"/>
              </a:xfrm>
              <a:custGeom>
                <a:avLst/>
                <a:gdLst>
                  <a:gd name="T0" fmla="*/ 1 w 4"/>
                  <a:gd name="T1" fmla="*/ 4 h 5"/>
                  <a:gd name="T2" fmla="*/ 1 w 4"/>
                  <a:gd name="T3" fmla="*/ 4 h 5"/>
                  <a:gd name="T4" fmla="*/ 0 w 4"/>
                  <a:gd name="T5" fmla="*/ 4 h 5"/>
                  <a:gd name="T6" fmla="*/ 0 w 4"/>
                  <a:gd name="T7" fmla="*/ 3 h 5"/>
                  <a:gd name="T8" fmla="*/ 1 w 4"/>
                  <a:gd name="T9" fmla="*/ 1 h 5"/>
                  <a:gd name="T10" fmla="*/ 2 w 4"/>
                  <a:gd name="T11" fmla="*/ 0 h 5"/>
                  <a:gd name="T12" fmla="*/ 3 w 4"/>
                  <a:gd name="T13" fmla="*/ 0 h 5"/>
                  <a:gd name="T14" fmla="*/ 3 w 4"/>
                  <a:gd name="T15" fmla="*/ 1 h 5"/>
                  <a:gd name="T16" fmla="*/ 1 w 4"/>
                  <a:gd name="T1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5">
                    <a:moveTo>
                      <a:pt x="1" y="4"/>
                    </a:moveTo>
                    <a:lnTo>
                      <a:pt x="1" y="4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1" y="1"/>
                    </a:lnTo>
                    <a:lnTo>
                      <a:pt x="2" y="0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1" y="4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85" name="Freeform 412">
                <a:extLst>
                  <a:ext uri="{FF2B5EF4-FFF2-40B4-BE49-F238E27FC236}">
                    <a16:creationId xmlns:a16="http://schemas.microsoft.com/office/drawing/2014/main" id="{B92518E5-5E97-7C41-BCE4-9838515549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53440" y="10159256"/>
                <a:ext cx="10986" cy="5491"/>
              </a:xfrm>
              <a:custGeom>
                <a:avLst/>
                <a:gdLst>
                  <a:gd name="T0" fmla="*/ 6 w 7"/>
                  <a:gd name="T1" fmla="*/ 3 h 6"/>
                  <a:gd name="T2" fmla="*/ 6 w 7"/>
                  <a:gd name="T3" fmla="*/ 5 h 6"/>
                  <a:gd name="T4" fmla="*/ 5 w 7"/>
                  <a:gd name="T5" fmla="*/ 3 h 6"/>
                  <a:gd name="T6" fmla="*/ 3 w 7"/>
                  <a:gd name="T7" fmla="*/ 1 h 6"/>
                  <a:gd name="T8" fmla="*/ 2 w 7"/>
                  <a:gd name="T9" fmla="*/ 1 h 6"/>
                  <a:gd name="T10" fmla="*/ 0 w 7"/>
                  <a:gd name="T11" fmla="*/ 1 h 6"/>
                  <a:gd name="T12" fmla="*/ 0 w 7"/>
                  <a:gd name="T13" fmla="*/ 0 h 6"/>
                  <a:gd name="T14" fmla="*/ 4 w 7"/>
                  <a:gd name="T15" fmla="*/ 0 h 6"/>
                  <a:gd name="T16" fmla="*/ 6 w 7"/>
                  <a:gd name="T17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6">
                    <a:moveTo>
                      <a:pt x="6" y="3"/>
                    </a:moveTo>
                    <a:lnTo>
                      <a:pt x="6" y="5"/>
                    </a:lnTo>
                    <a:lnTo>
                      <a:pt x="5" y="3"/>
                    </a:lnTo>
                    <a:lnTo>
                      <a:pt x="3" y="1"/>
                    </a:lnTo>
                    <a:lnTo>
                      <a:pt x="2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6" y="3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86" name="Freeform 413">
                <a:extLst>
                  <a:ext uri="{FF2B5EF4-FFF2-40B4-BE49-F238E27FC236}">
                    <a16:creationId xmlns:a16="http://schemas.microsoft.com/office/drawing/2014/main" id="{142B2899-C92D-1CD8-F23A-F8967C5A90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25974" y="10159256"/>
                <a:ext cx="27466" cy="32958"/>
              </a:xfrm>
              <a:custGeom>
                <a:avLst/>
                <a:gdLst>
                  <a:gd name="T0" fmla="*/ 8 w 21"/>
                  <a:gd name="T1" fmla="*/ 27 h 28"/>
                  <a:gd name="T2" fmla="*/ 7 w 21"/>
                  <a:gd name="T3" fmla="*/ 27 h 28"/>
                  <a:gd name="T4" fmla="*/ 4 w 21"/>
                  <a:gd name="T5" fmla="*/ 27 h 28"/>
                  <a:gd name="T6" fmla="*/ 1 w 21"/>
                  <a:gd name="T7" fmla="*/ 27 h 28"/>
                  <a:gd name="T8" fmla="*/ 1 w 21"/>
                  <a:gd name="T9" fmla="*/ 25 h 28"/>
                  <a:gd name="T10" fmla="*/ 0 w 21"/>
                  <a:gd name="T11" fmla="*/ 23 h 28"/>
                  <a:gd name="T12" fmla="*/ 2 w 21"/>
                  <a:gd name="T13" fmla="*/ 21 h 28"/>
                  <a:gd name="T14" fmla="*/ 2 w 21"/>
                  <a:gd name="T15" fmla="*/ 17 h 28"/>
                  <a:gd name="T16" fmla="*/ 4 w 21"/>
                  <a:gd name="T17" fmla="*/ 17 h 28"/>
                  <a:gd name="T18" fmla="*/ 4 w 21"/>
                  <a:gd name="T19" fmla="*/ 16 h 28"/>
                  <a:gd name="T20" fmla="*/ 5 w 21"/>
                  <a:gd name="T21" fmla="*/ 11 h 28"/>
                  <a:gd name="T22" fmla="*/ 7 w 21"/>
                  <a:gd name="T23" fmla="*/ 10 h 28"/>
                  <a:gd name="T24" fmla="*/ 8 w 21"/>
                  <a:gd name="T25" fmla="*/ 10 h 28"/>
                  <a:gd name="T26" fmla="*/ 10 w 21"/>
                  <a:gd name="T27" fmla="*/ 7 h 28"/>
                  <a:gd name="T28" fmla="*/ 12 w 21"/>
                  <a:gd name="T29" fmla="*/ 6 h 28"/>
                  <a:gd name="T30" fmla="*/ 12 w 21"/>
                  <a:gd name="T31" fmla="*/ 4 h 28"/>
                  <a:gd name="T32" fmla="*/ 14 w 21"/>
                  <a:gd name="T33" fmla="*/ 3 h 28"/>
                  <a:gd name="T34" fmla="*/ 14 w 21"/>
                  <a:gd name="T35" fmla="*/ 1 h 28"/>
                  <a:gd name="T36" fmla="*/ 14 w 21"/>
                  <a:gd name="T37" fmla="*/ 1 h 28"/>
                  <a:gd name="T38" fmla="*/ 17 w 21"/>
                  <a:gd name="T39" fmla="*/ 0 h 28"/>
                  <a:gd name="T40" fmla="*/ 19 w 21"/>
                  <a:gd name="T41" fmla="*/ 1 h 28"/>
                  <a:gd name="T42" fmla="*/ 20 w 21"/>
                  <a:gd name="T43" fmla="*/ 3 h 28"/>
                  <a:gd name="T44" fmla="*/ 17 w 21"/>
                  <a:gd name="T45" fmla="*/ 5 h 28"/>
                  <a:gd name="T46" fmla="*/ 19 w 21"/>
                  <a:gd name="T47" fmla="*/ 10 h 28"/>
                  <a:gd name="T48" fmla="*/ 16 w 21"/>
                  <a:gd name="T49" fmla="*/ 16 h 28"/>
                  <a:gd name="T50" fmla="*/ 15 w 21"/>
                  <a:gd name="T51" fmla="*/ 17 h 28"/>
                  <a:gd name="T52" fmla="*/ 13 w 21"/>
                  <a:gd name="T53" fmla="*/ 19 h 28"/>
                  <a:gd name="T54" fmla="*/ 12 w 21"/>
                  <a:gd name="T55" fmla="*/ 21 h 28"/>
                  <a:gd name="T56" fmla="*/ 9 w 21"/>
                  <a:gd name="T57" fmla="*/ 23 h 28"/>
                  <a:gd name="T58" fmla="*/ 8 w 21"/>
                  <a:gd name="T59" fmla="*/ 25 h 28"/>
                  <a:gd name="T60" fmla="*/ 8 w 21"/>
                  <a:gd name="T61" fmla="*/ 2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1" h="28">
                    <a:moveTo>
                      <a:pt x="8" y="27"/>
                    </a:moveTo>
                    <a:lnTo>
                      <a:pt x="7" y="27"/>
                    </a:lnTo>
                    <a:lnTo>
                      <a:pt x="4" y="27"/>
                    </a:lnTo>
                    <a:lnTo>
                      <a:pt x="1" y="27"/>
                    </a:lnTo>
                    <a:lnTo>
                      <a:pt x="1" y="25"/>
                    </a:lnTo>
                    <a:lnTo>
                      <a:pt x="0" y="23"/>
                    </a:lnTo>
                    <a:lnTo>
                      <a:pt x="2" y="21"/>
                    </a:lnTo>
                    <a:lnTo>
                      <a:pt x="2" y="17"/>
                    </a:lnTo>
                    <a:lnTo>
                      <a:pt x="4" y="17"/>
                    </a:lnTo>
                    <a:lnTo>
                      <a:pt x="4" y="16"/>
                    </a:lnTo>
                    <a:lnTo>
                      <a:pt x="5" y="11"/>
                    </a:lnTo>
                    <a:lnTo>
                      <a:pt x="7" y="10"/>
                    </a:lnTo>
                    <a:lnTo>
                      <a:pt x="8" y="10"/>
                    </a:lnTo>
                    <a:lnTo>
                      <a:pt x="10" y="7"/>
                    </a:lnTo>
                    <a:lnTo>
                      <a:pt x="12" y="6"/>
                    </a:lnTo>
                    <a:lnTo>
                      <a:pt x="12" y="4"/>
                    </a:lnTo>
                    <a:lnTo>
                      <a:pt x="14" y="3"/>
                    </a:lnTo>
                    <a:lnTo>
                      <a:pt x="14" y="1"/>
                    </a:lnTo>
                    <a:lnTo>
                      <a:pt x="14" y="1"/>
                    </a:lnTo>
                    <a:lnTo>
                      <a:pt x="17" y="0"/>
                    </a:lnTo>
                    <a:lnTo>
                      <a:pt x="19" y="1"/>
                    </a:lnTo>
                    <a:lnTo>
                      <a:pt x="20" y="3"/>
                    </a:lnTo>
                    <a:lnTo>
                      <a:pt x="17" y="5"/>
                    </a:lnTo>
                    <a:lnTo>
                      <a:pt x="19" y="10"/>
                    </a:lnTo>
                    <a:lnTo>
                      <a:pt x="16" y="16"/>
                    </a:lnTo>
                    <a:lnTo>
                      <a:pt x="15" y="17"/>
                    </a:lnTo>
                    <a:lnTo>
                      <a:pt x="13" y="19"/>
                    </a:lnTo>
                    <a:lnTo>
                      <a:pt x="12" y="21"/>
                    </a:lnTo>
                    <a:lnTo>
                      <a:pt x="9" y="23"/>
                    </a:lnTo>
                    <a:lnTo>
                      <a:pt x="8" y="25"/>
                    </a:lnTo>
                    <a:lnTo>
                      <a:pt x="8" y="2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87" name="Freeform 417">
                <a:extLst>
                  <a:ext uri="{FF2B5EF4-FFF2-40B4-BE49-F238E27FC236}">
                    <a16:creationId xmlns:a16="http://schemas.microsoft.com/office/drawing/2014/main" id="{F55F7FB8-A352-DE53-C6BD-D33357398A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71045" y="10186719"/>
                <a:ext cx="10986" cy="10986"/>
              </a:xfrm>
              <a:custGeom>
                <a:avLst/>
                <a:gdLst>
                  <a:gd name="T0" fmla="*/ 7 w 8"/>
                  <a:gd name="T1" fmla="*/ 5 h 9"/>
                  <a:gd name="T2" fmla="*/ 6 w 8"/>
                  <a:gd name="T3" fmla="*/ 8 h 9"/>
                  <a:gd name="T4" fmla="*/ 3 w 8"/>
                  <a:gd name="T5" fmla="*/ 8 h 9"/>
                  <a:gd name="T6" fmla="*/ 0 w 8"/>
                  <a:gd name="T7" fmla="*/ 4 h 9"/>
                  <a:gd name="T8" fmla="*/ 0 w 8"/>
                  <a:gd name="T9" fmla="*/ 1 h 9"/>
                  <a:gd name="T10" fmla="*/ 0 w 8"/>
                  <a:gd name="T11" fmla="*/ 0 h 9"/>
                  <a:gd name="T12" fmla="*/ 1 w 8"/>
                  <a:gd name="T13" fmla="*/ 0 h 9"/>
                  <a:gd name="T14" fmla="*/ 6 w 8"/>
                  <a:gd name="T15" fmla="*/ 1 h 9"/>
                  <a:gd name="T16" fmla="*/ 7 w 8"/>
                  <a:gd name="T17" fmla="*/ 3 h 9"/>
                  <a:gd name="T18" fmla="*/ 7 w 8"/>
                  <a:gd name="T19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9">
                    <a:moveTo>
                      <a:pt x="7" y="5"/>
                    </a:moveTo>
                    <a:lnTo>
                      <a:pt x="6" y="8"/>
                    </a:lnTo>
                    <a:lnTo>
                      <a:pt x="3" y="8"/>
                    </a:lnTo>
                    <a:lnTo>
                      <a:pt x="0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6" y="1"/>
                    </a:lnTo>
                    <a:lnTo>
                      <a:pt x="7" y="3"/>
                    </a:lnTo>
                    <a:lnTo>
                      <a:pt x="7" y="5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88" name="Freeform 420">
                <a:extLst>
                  <a:ext uri="{FF2B5EF4-FFF2-40B4-BE49-F238E27FC236}">
                    <a16:creationId xmlns:a16="http://schemas.microsoft.com/office/drawing/2014/main" id="{107BB1DA-571E-4BEA-6E31-3F876EC946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14988" y="10197705"/>
                <a:ext cx="16481" cy="10986"/>
              </a:xfrm>
              <a:custGeom>
                <a:avLst/>
                <a:gdLst>
                  <a:gd name="T0" fmla="*/ 3 w 13"/>
                  <a:gd name="T1" fmla="*/ 7 h 9"/>
                  <a:gd name="T2" fmla="*/ 0 w 13"/>
                  <a:gd name="T3" fmla="*/ 8 h 9"/>
                  <a:gd name="T4" fmla="*/ 2 w 13"/>
                  <a:gd name="T5" fmla="*/ 5 h 9"/>
                  <a:gd name="T6" fmla="*/ 7 w 13"/>
                  <a:gd name="T7" fmla="*/ 0 h 9"/>
                  <a:gd name="T8" fmla="*/ 9 w 13"/>
                  <a:gd name="T9" fmla="*/ 1 h 9"/>
                  <a:gd name="T10" fmla="*/ 12 w 13"/>
                  <a:gd name="T11" fmla="*/ 1 h 9"/>
                  <a:gd name="T12" fmla="*/ 8 w 13"/>
                  <a:gd name="T13" fmla="*/ 4 h 9"/>
                  <a:gd name="T14" fmla="*/ 4 w 13"/>
                  <a:gd name="T15" fmla="*/ 5 h 9"/>
                  <a:gd name="T16" fmla="*/ 3 w 13"/>
                  <a:gd name="T17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9">
                    <a:moveTo>
                      <a:pt x="3" y="7"/>
                    </a:moveTo>
                    <a:lnTo>
                      <a:pt x="0" y="8"/>
                    </a:lnTo>
                    <a:lnTo>
                      <a:pt x="2" y="5"/>
                    </a:lnTo>
                    <a:lnTo>
                      <a:pt x="7" y="0"/>
                    </a:lnTo>
                    <a:lnTo>
                      <a:pt x="9" y="1"/>
                    </a:lnTo>
                    <a:lnTo>
                      <a:pt x="12" y="1"/>
                    </a:lnTo>
                    <a:lnTo>
                      <a:pt x="8" y="4"/>
                    </a:lnTo>
                    <a:lnTo>
                      <a:pt x="4" y="5"/>
                    </a:lnTo>
                    <a:lnTo>
                      <a:pt x="3" y="7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sp>
            <p:nvSpPr>
              <p:cNvPr id="789" name="Freeform 426">
                <a:extLst>
                  <a:ext uri="{FF2B5EF4-FFF2-40B4-BE49-F238E27FC236}">
                    <a16:creationId xmlns:a16="http://schemas.microsoft.com/office/drawing/2014/main" id="{0EDC0506-7305-C6D1-CF20-921C2B0BC4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11607" y="10203199"/>
                <a:ext cx="10986" cy="10986"/>
              </a:xfrm>
              <a:custGeom>
                <a:avLst/>
                <a:gdLst>
                  <a:gd name="T0" fmla="*/ 10 w 11"/>
                  <a:gd name="T1" fmla="*/ 6 h 8"/>
                  <a:gd name="T2" fmla="*/ 8 w 11"/>
                  <a:gd name="T3" fmla="*/ 7 h 8"/>
                  <a:gd name="T4" fmla="*/ 1 w 11"/>
                  <a:gd name="T5" fmla="*/ 5 h 8"/>
                  <a:gd name="T6" fmla="*/ 0 w 11"/>
                  <a:gd name="T7" fmla="*/ 4 h 8"/>
                  <a:gd name="T8" fmla="*/ 0 w 11"/>
                  <a:gd name="T9" fmla="*/ 3 h 8"/>
                  <a:gd name="T10" fmla="*/ 2 w 11"/>
                  <a:gd name="T11" fmla="*/ 2 h 8"/>
                  <a:gd name="T12" fmla="*/ 4 w 11"/>
                  <a:gd name="T13" fmla="*/ 1 h 8"/>
                  <a:gd name="T14" fmla="*/ 6 w 11"/>
                  <a:gd name="T15" fmla="*/ 0 h 8"/>
                  <a:gd name="T16" fmla="*/ 7 w 11"/>
                  <a:gd name="T17" fmla="*/ 0 h 8"/>
                  <a:gd name="T18" fmla="*/ 10 w 11"/>
                  <a:gd name="T19" fmla="*/ 5 h 8"/>
                  <a:gd name="T20" fmla="*/ 10 w 11"/>
                  <a:gd name="T21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8">
                    <a:moveTo>
                      <a:pt x="10" y="6"/>
                    </a:moveTo>
                    <a:lnTo>
                      <a:pt x="8" y="7"/>
                    </a:lnTo>
                    <a:lnTo>
                      <a:pt x="1" y="5"/>
                    </a:lnTo>
                    <a:lnTo>
                      <a:pt x="0" y="4"/>
                    </a:lnTo>
                    <a:lnTo>
                      <a:pt x="0" y="3"/>
                    </a:lnTo>
                    <a:lnTo>
                      <a:pt x="2" y="2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7" y="0"/>
                    </a:lnTo>
                    <a:lnTo>
                      <a:pt x="10" y="5"/>
                    </a:lnTo>
                    <a:lnTo>
                      <a:pt x="10" y="6"/>
                    </a:lnTo>
                  </a:path>
                </a:pathLst>
              </a:custGeom>
              <a:grpFill/>
              <a:ln w="12700" cap="flat">
                <a:solidFill>
                  <a:schemeClr val="bg2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SV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grpSp>
            <p:nvGrpSpPr>
              <p:cNvPr id="790" name="Grupo 789">
                <a:extLst>
                  <a:ext uri="{FF2B5EF4-FFF2-40B4-BE49-F238E27FC236}">
                    <a16:creationId xmlns:a16="http://schemas.microsoft.com/office/drawing/2014/main" id="{2920CB5A-48F2-951E-255A-40332FD22FF3}"/>
                  </a:ext>
                </a:extLst>
              </p:cNvPr>
              <p:cNvGrpSpPr/>
              <p:nvPr/>
            </p:nvGrpSpPr>
            <p:grpSpPr>
              <a:xfrm>
                <a:off x="15523038" y="4314773"/>
                <a:ext cx="7349548" cy="5992790"/>
                <a:chOff x="15523038" y="4314773"/>
                <a:chExt cx="7349548" cy="5992790"/>
              </a:xfrm>
              <a:grpFill/>
            </p:grpSpPr>
            <p:sp>
              <p:nvSpPr>
                <p:cNvPr id="791" name="Freeform 323">
                  <a:extLst>
                    <a:ext uri="{FF2B5EF4-FFF2-40B4-BE49-F238E27FC236}">
                      <a16:creationId xmlns:a16="http://schemas.microsoft.com/office/drawing/2014/main" id="{D198AF0A-1E2B-3EDA-C2FB-A89996FC204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88652" y="9807708"/>
                  <a:ext cx="54929" cy="115350"/>
                </a:xfrm>
                <a:custGeom>
                  <a:avLst/>
                  <a:gdLst>
                    <a:gd name="T0" fmla="*/ 11 w 46"/>
                    <a:gd name="T1" fmla="*/ 41 h 94"/>
                    <a:gd name="T2" fmla="*/ 15 w 46"/>
                    <a:gd name="T3" fmla="*/ 40 h 94"/>
                    <a:gd name="T4" fmla="*/ 16 w 46"/>
                    <a:gd name="T5" fmla="*/ 35 h 94"/>
                    <a:gd name="T6" fmla="*/ 21 w 46"/>
                    <a:gd name="T7" fmla="*/ 32 h 94"/>
                    <a:gd name="T8" fmla="*/ 22 w 46"/>
                    <a:gd name="T9" fmla="*/ 29 h 94"/>
                    <a:gd name="T10" fmla="*/ 24 w 46"/>
                    <a:gd name="T11" fmla="*/ 24 h 94"/>
                    <a:gd name="T12" fmla="*/ 34 w 46"/>
                    <a:gd name="T13" fmla="*/ 19 h 94"/>
                    <a:gd name="T14" fmla="*/ 39 w 46"/>
                    <a:gd name="T15" fmla="*/ 20 h 94"/>
                    <a:gd name="T16" fmla="*/ 39 w 46"/>
                    <a:gd name="T17" fmla="*/ 25 h 94"/>
                    <a:gd name="T18" fmla="*/ 37 w 46"/>
                    <a:gd name="T19" fmla="*/ 34 h 94"/>
                    <a:gd name="T20" fmla="*/ 28 w 46"/>
                    <a:gd name="T21" fmla="*/ 39 h 94"/>
                    <a:gd name="T22" fmla="*/ 25 w 46"/>
                    <a:gd name="T23" fmla="*/ 42 h 94"/>
                    <a:gd name="T24" fmla="*/ 30 w 46"/>
                    <a:gd name="T25" fmla="*/ 47 h 94"/>
                    <a:gd name="T26" fmla="*/ 37 w 46"/>
                    <a:gd name="T27" fmla="*/ 51 h 94"/>
                    <a:gd name="T28" fmla="*/ 38 w 46"/>
                    <a:gd name="T29" fmla="*/ 56 h 94"/>
                    <a:gd name="T30" fmla="*/ 42 w 46"/>
                    <a:gd name="T31" fmla="*/ 57 h 94"/>
                    <a:gd name="T32" fmla="*/ 45 w 46"/>
                    <a:gd name="T33" fmla="*/ 60 h 94"/>
                    <a:gd name="T34" fmla="*/ 31 w 46"/>
                    <a:gd name="T35" fmla="*/ 55 h 94"/>
                    <a:gd name="T36" fmla="*/ 24 w 46"/>
                    <a:gd name="T37" fmla="*/ 54 h 94"/>
                    <a:gd name="T38" fmla="*/ 17 w 46"/>
                    <a:gd name="T39" fmla="*/ 52 h 94"/>
                    <a:gd name="T40" fmla="*/ 14 w 46"/>
                    <a:gd name="T41" fmla="*/ 56 h 94"/>
                    <a:gd name="T42" fmla="*/ 15 w 46"/>
                    <a:gd name="T43" fmla="*/ 60 h 94"/>
                    <a:gd name="T44" fmla="*/ 14 w 46"/>
                    <a:gd name="T45" fmla="*/ 65 h 94"/>
                    <a:gd name="T46" fmla="*/ 20 w 46"/>
                    <a:gd name="T47" fmla="*/ 81 h 94"/>
                    <a:gd name="T48" fmla="*/ 28 w 46"/>
                    <a:gd name="T49" fmla="*/ 91 h 94"/>
                    <a:gd name="T50" fmla="*/ 26 w 46"/>
                    <a:gd name="T51" fmla="*/ 93 h 94"/>
                    <a:gd name="T52" fmla="*/ 19 w 46"/>
                    <a:gd name="T53" fmla="*/ 88 h 94"/>
                    <a:gd name="T54" fmla="*/ 14 w 46"/>
                    <a:gd name="T55" fmla="*/ 79 h 94"/>
                    <a:gd name="T56" fmla="*/ 9 w 46"/>
                    <a:gd name="T57" fmla="*/ 76 h 94"/>
                    <a:gd name="T58" fmla="*/ 8 w 46"/>
                    <a:gd name="T59" fmla="*/ 71 h 94"/>
                    <a:gd name="T60" fmla="*/ 8 w 46"/>
                    <a:gd name="T61" fmla="*/ 65 h 94"/>
                    <a:gd name="T62" fmla="*/ 9 w 46"/>
                    <a:gd name="T63" fmla="*/ 58 h 94"/>
                    <a:gd name="T64" fmla="*/ 6 w 46"/>
                    <a:gd name="T65" fmla="*/ 55 h 94"/>
                    <a:gd name="T66" fmla="*/ 3 w 46"/>
                    <a:gd name="T67" fmla="*/ 48 h 94"/>
                    <a:gd name="T68" fmla="*/ 4 w 46"/>
                    <a:gd name="T69" fmla="*/ 44 h 94"/>
                    <a:gd name="T70" fmla="*/ 5 w 46"/>
                    <a:gd name="T71" fmla="*/ 41 h 94"/>
                    <a:gd name="T72" fmla="*/ 0 w 46"/>
                    <a:gd name="T73" fmla="*/ 32 h 94"/>
                    <a:gd name="T74" fmla="*/ 3 w 46"/>
                    <a:gd name="T75" fmla="*/ 22 h 94"/>
                    <a:gd name="T76" fmla="*/ 4 w 46"/>
                    <a:gd name="T77" fmla="*/ 17 h 94"/>
                    <a:gd name="T78" fmla="*/ 6 w 46"/>
                    <a:gd name="T79" fmla="*/ 11 h 94"/>
                    <a:gd name="T80" fmla="*/ 14 w 46"/>
                    <a:gd name="T81" fmla="*/ 2 h 94"/>
                    <a:gd name="T82" fmla="*/ 19 w 46"/>
                    <a:gd name="T83" fmla="*/ 0 h 94"/>
                    <a:gd name="T84" fmla="*/ 19 w 46"/>
                    <a:gd name="T85" fmla="*/ 2 h 94"/>
                    <a:gd name="T86" fmla="*/ 14 w 46"/>
                    <a:gd name="T87" fmla="*/ 9 h 94"/>
                    <a:gd name="T88" fmla="*/ 15 w 46"/>
                    <a:gd name="T89" fmla="*/ 12 h 94"/>
                    <a:gd name="T90" fmla="*/ 18 w 46"/>
                    <a:gd name="T91" fmla="*/ 19 h 94"/>
                    <a:gd name="T92" fmla="*/ 18 w 46"/>
                    <a:gd name="T93" fmla="*/ 26 h 94"/>
                    <a:gd name="T94" fmla="*/ 14 w 46"/>
                    <a:gd name="T95" fmla="*/ 31 h 94"/>
                    <a:gd name="T96" fmla="*/ 6 w 46"/>
                    <a:gd name="T97" fmla="*/ 37 h 94"/>
                    <a:gd name="T98" fmla="*/ 8 w 46"/>
                    <a:gd name="T99" fmla="*/ 4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46" h="94">
                      <a:moveTo>
                        <a:pt x="9" y="41"/>
                      </a:moveTo>
                      <a:lnTo>
                        <a:pt x="11" y="41"/>
                      </a:lnTo>
                      <a:lnTo>
                        <a:pt x="14" y="41"/>
                      </a:lnTo>
                      <a:lnTo>
                        <a:pt x="15" y="40"/>
                      </a:lnTo>
                      <a:lnTo>
                        <a:pt x="15" y="38"/>
                      </a:lnTo>
                      <a:lnTo>
                        <a:pt x="16" y="35"/>
                      </a:lnTo>
                      <a:lnTo>
                        <a:pt x="19" y="33"/>
                      </a:lnTo>
                      <a:lnTo>
                        <a:pt x="21" y="32"/>
                      </a:lnTo>
                      <a:lnTo>
                        <a:pt x="22" y="32"/>
                      </a:lnTo>
                      <a:lnTo>
                        <a:pt x="22" y="29"/>
                      </a:lnTo>
                      <a:lnTo>
                        <a:pt x="22" y="27"/>
                      </a:lnTo>
                      <a:lnTo>
                        <a:pt x="24" y="24"/>
                      </a:lnTo>
                      <a:lnTo>
                        <a:pt x="30" y="21"/>
                      </a:lnTo>
                      <a:lnTo>
                        <a:pt x="34" y="19"/>
                      </a:lnTo>
                      <a:lnTo>
                        <a:pt x="38" y="19"/>
                      </a:lnTo>
                      <a:lnTo>
                        <a:pt x="39" y="20"/>
                      </a:lnTo>
                      <a:lnTo>
                        <a:pt x="38" y="22"/>
                      </a:lnTo>
                      <a:lnTo>
                        <a:pt x="39" y="25"/>
                      </a:lnTo>
                      <a:lnTo>
                        <a:pt x="39" y="33"/>
                      </a:lnTo>
                      <a:lnTo>
                        <a:pt x="37" y="34"/>
                      </a:lnTo>
                      <a:lnTo>
                        <a:pt x="33" y="36"/>
                      </a:lnTo>
                      <a:lnTo>
                        <a:pt x="28" y="39"/>
                      </a:lnTo>
                      <a:lnTo>
                        <a:pt x="26" y="40"/>
                      </a:lnTo>
                      <a:lnTo>
                        <a:pt x="25" y="42"/>
                      </a:lnTo>
                      <a:lnTo>
                        <a:pt x="25" y="45"/>
                      </a:lnTo>
                      <a:lnTo>
                        <a:pt x="30" y="47"/>
                      </a:lnTo>
                      <a:lnTo>
                        <a:pt x="36" y="50"/>
                      </a:lnTo>
                      <a:lnTo>
                        <a:pt x="37" y="51"/>
                      </a:lnTo>
                      <a:lnTo>
                        <a:pt x="38" y="53"/>
                      </a:lnTo>
                      <a:lnTo>
                        <a:pt x="38" y="56"/>
                      </a:lnTo>
                      <a:lnTo>
                        <a:pt x="40" y="57"/>
                      </a:lnTo>
                      <a:lnTo>
                        <a:pt x="42" y="57"/>
                      </a:lnTo>
                      <a:lnTo>
                        <a:pt x="43" y="58"/>
                      </a:lnTo>
                      <a:lnTo>
                        <a:pt x="45" y="60"/>
                      </a:lnTo>
                      <a:lnTo>
                        <a:pt x="34" y="56"/>
                      </a:lnTo>
                      <a:lnTo>
                        <a:pt x="31" y="55"/>
                      </a:lnTo>
                      <a:lnTo>
                        <a:pt x="28" y="54"/>
                      </a:lnTo>
                      <a:lnTo>
                        <a:pt x="24" y="54"/>
                      </a:lnTo>
                      <a:lnTo>
                        <a:pt x="20" y="52"/>
                      </a:lnTo>
                      <a:lnTo>
                        <a:pt x="17" y="52"/>
                      </a:lnTo>
                      <a:lnTo>
                        <a:pt x="15" y="53"/>
                      </a:lnTo>
                      <a:lnTo>
                        <a:pt x="14" y="56"/>
                      </a:lnTo>
                      <a:lnTo>
                        <a:pt x="14" y="57"/>
                      </a:lnTo>
                      <a:lnTo>
                        <a:pt x="15" y="60"/>
                      </a:lnTo>
                      <a:lnTo>
                        <a:pt x="15" y="62"/>
                      </a:lnTo>
                      <a:lnTo>
                        <a:pt x="14" y="65"/>
                      </a:lnTo>
                      <a:lnTo>
                        <a:pt x="17" y="74"/>
                      </a:lnTo>
                      <a:lnTo>
                        <a:pt x="20" y="81"/>
                      </a:lnTo>
                      <a:lnTo>
                        <a:pt x="25" y="88"/>
                      </a:lnTo>
                      <a:lnTo>
                        <a:pt x="28" y="91"/>
                      </a:lnTo>
                      <a:lnTo>
                        <a:pt x="30" y="93"/>
                      </a:lnTo>
                      <a:lnTo>
                        <a:pt x="26" y="93"/>
                      </a:lnTo>
                      <a:lnTo>
                        <a:pt x="25" y="90"/>
                      </a:lnTo>
                      <a:lnTo>
                        <a:pt x="19" y="88"/>
                      </a:lnTo>
                      <a:lnTo>
                        <a:pt x="18" y="86"/>
                      </a:lnTo>
                      <a:lnTo>
                        <a:pt x="14" y="79"/>
                      </a:lnTo>
                      <a:lnTo>
                        <a:pt x="13" y="78"/>
                      </a:lnTo>
                      <a:lnTo>
                        <a:pt x="9" y="76"/>
                      </a:lnTo>
                      <a:lnTo>
                        <a:pt x="8" y="74"/>
                      </a:lnTo>
                      <a:lnTo>
                        <a:pt x="8" y="71"/>
                      </a:lnTo>
                      <a:lnTo>
                        <a:pt x="8" y="69"/>
                      </a:lnTo>
                      <a:lnTo>
                        <a:pt x="8" y="65"/>
                      </a:lnTo>
                      <a:lnTo>
                        <a:pt x="8" y="62"/>
                      </a:lnTo>
                      <a:lnTo>
                        <a:pt x="9" y="58"/>
                      </a:lnTo>
                      <a:lnTo>
                        <a:pt x="7" y="56"/>
                      </a:lnTo>
                      <a:lnTo>
                        <a:pt x="6" y="55"/>
                      </a:lnTo>
                      <a:lnTo>
                        <a:pt x="4" y="52"/>
                      </a:lnTo>
                      <a:lnTo>
                        <a:pt x="3" y="48"/>
                      </a:lnTo>
                      <a:lnTo>
                        <a:pt x="3" y="46"/>
                      </a:lnTo>
                      <a:lnTo>
                        <a:pt x="4" y="44"/>
                      </a:lnTo>
                      <a:lnTo>
                        <a:pt x="5" y="43"/>
                      </a:lnTo>
                      <a:lnTo>
                        <a:pt x="5" y="41"/>
                      </a:lnTo>
                      <a:lnTo>
                        <a:pt x="3" y="38"/>
                      </a:lnTo>
                      <a:lnTo>
                        <a:pt x="0" y="32"/>
                      </a:lnTo>
                      <a:lnTo>
                        <a:pt x="0" y="29"/>
                      </a:lnTo>
                      <a:lnTo>
                        <a:pt x="3" y="22"/>
                      </a:lnTo>
                      <a:lnTo>
                        <a:pt x="3" y="19"/>
                      </a:lnTo>
                      <a:lnTo>
                        <a:pt x="4" y="17"/>
                      </a:lnTo>
                      <a:lnTo>
                        <a:pt x="4" y="15"/>
                      </a:lnTo>
                      <a:lnTo>
                        <a:pt x="6" y="11"/>
                      </a:lnTo>
                      <a:lnTo>
                        <a:pt x="9" y="7"/>
                      </a:lnTo>
                      <a:lnTo>
                        <a:pt x="14" y="2"/>
                      </a:lnTo>
                      <a:lnTo>
                        <a:pt x="16" y="0"/>
                      </a:lnTo>
                      <a:lnTo>
                        <a:pt x="19" y="0"/>
                      </a:lnTo>
                      <a:lnTo>
                        <a:pt x="19" y="1"/>
                      </a:lnTo>
                      <a:lnTo>
                        <a:pt x="19" y="2"/>
                      </a:lnTo>
                      <a:lnTo>
                        <a:pt x="14" y="8"/>
                      </a:lnTo>
                      <a:lnTo>
                        <a:pt x="14" y="9"/>
                      </a:lnTo>
                      <a:lnTo>
                        <a:pt x="14" y="11"/>
                      </a:lnTo>
                      <a:lnTo>
                        <a:pt x="15" y="12"/>
                      </a:lnTo>
                      <a:lnTo>
                        <a:pt x="18" y="15"/>
                      </a:lnTo>
                      <a:lnTo>
                        <a:pt x="18" y="19"/>
                      </a:lnTo>
                      <a:lnTo>
                        <a:pt x="18" y="23"/>
                      </a:lnTo>
                      <a:lnTo>
                        <a:pt x="18" y="26"/>
                      </a:lnTo>
                      <a:lnTo>
                        <a:pt x="17" y="27"/>
                      </a:lnTo>
                      <a:lnTo>
                        <a:pt x="14" y="31"/>
                      </a:lnTo>
                      <a:lnTo>
                        <a:pt x="7" y="36"/>
                      </a:lnTo>
                      <a:lnTo>
                        <a:pt x="6" y="37"/>
                      </a:lnTo>
                      <a:lnTo>
                        <a:pt x="6" y="38"/>
                      </a:lnTo>
                      <a:lnTo>
                        <a:pt x="8" y="40"/>
                      </a:lnTo>
                      <a:lnTo>
                        <a:pt x="9" y="41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792" name="Freeform 327">
                  <a:extLst>
                    <a:ext uri="{FF2B5EF4-FFF2-40B4-BE49-F238E27FC236}">
                      <a16:creationId xmlns:a16="http://schemas.microsoft.com/office/drawing/2014/main" id="{BB1D4C9D-42A8-A608-857C-3D0272D1122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335136" y="9835171"/>
                  <a:ext cx="32958" cy="38452"/>
                </a:xfrm>
                <a:custGeom>
                  <a:avLst/>
                  <a:gdLst>
                    <a:gd name="T0" fmla="*/ 13 w 28"/>
                    <a:gd name="T1" fmla="*/ 2 h 30"/>
                    <a:gd name="T2" fmla="*/ 20 w 28"/>
                    <a:gd name="T3" fmla="*/ 10 h 30"/>
                    <a:gd name="T4" fmla="*/ 22 w 28"/>
                    <a:gd name="T5" fmla="*/ 12 h 30"/>
                    <a:gd name="T6" fmla="*/ 26 w 28"/>
                    <a:gd name="T7" fmla="*/ 16 h 30"/>
                    <a:gd name="T8" fmla="*/ 27 w 28"/>
                    <a:gd name="T9" fmla="*/ 17 h 30"/>
                    <a:gd name="T10" fmla="*/ 26 w 28"/>
                    <a:gd name="T11" fmla="*/ 20 h 30"/>
                    <a:gd name="T12" fmla="*/ 25 w 28"/>
                    <a:gd name="T13" fmla="*/ 27 h 30"/>
                    <a:gd name="T14" fmla="*/ 23 w 28"/>
                    <a:gd name="T15" fmla="*/ 29 h 30"/>
                    <a:gd name="T16" fmla="*/ 20 w 28"/>
                    <a:gd name="T17" fmla="*/ 28 h 30"/>
                    <a:gd name="T18" fmla="*/ 19 w 28"/>
                    <a:gd name="T19" fmla="*/ 27 h 30"/>
                    <a:gd name="T20" fmla="*/ 17 w 28"/>
                    <a:gd name="T21" fmla="*/ 21 h 30"/>
                    <a:gd name="T22" fmla="*/ 12 w 28"/>
                    <a:gd name="T23" fmla="*/ 18 h 30"/>
                    <a:gd name="T24" fmla="*/ 11 w 28"/>
                    <a:gd name="T25" fmla="*/ 18 h 30"/>
                    <a:gd name="T26" fmla="*/ 10 w 28"/>
                    <a:gd name="T27" fmla="*/ 15 h 30"/>
                    <a:gd name="T28" fmla="*/ 7 w 28"/>
                    <a:gd name="T29" fmla="*/ 10 h 30"/>
                    <a:gd name="T30" fmla="*/ 0 w 28"/>
                    <a:gd name="T31" fmla="*/ 3 h 30"/>
                    <a:gd name="T32" fmla="*/ 6 w 28"/>
                    <a:gd name="T33" fmla="*/ 3 h 30"/>
                    <a:gd name="T34" fmla="*/ 8 w 28"/>
                    <a:gd name="T35" fmla="*/ 2 h 30"/>
                    <a:gd name="T36" fmla="*/ 9 w 28"/>
                    <a:gd name="T37" fmla="*/ 0 h 30"/>
                    <a:gd name="T38" fmla="*/ 9 w 28"/>
                    <a:gd name="T39" fmla="*/ 0 h 30"/>
                    <a:gd name="T40" fmla="*/ 13 w 28"/>
                    <a:gd name="T41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8" h="30">
                      <a:moveTo>
                        <a:pt x="13" y="2"/>
                      </a:moveTo>
                      <a:lnTo>
                        <a:pt x="20" y="10"/>
                      </a:lnTo>
                      <a:lnTo>
                        <a:pt x="22" y="12"/>
                      </a:lnTo>
                      <a:lnTo>
                        <a:pt x="26" y="16"/>
                      </a:lnTo>
                      <a:lnTo>
                        <a:pt x="27" y="17"/>
                      </a:lnTo>
                      <a:lnTo>
                        <a:pt x="26" y="20"/>
                      </a:lnTo>
                      <a:lnTo>
                        <a:pt x="25" y="27"/>
                      </a:lnTo>
                      <a:lnTo>
                        <a:pt x="23" y="29"/>
                      </a:lnTo>
                      <a:lnTo>
                        <a:pt x="20" y="28"/>
                      </a:lnTo>
                      <a:lnTo>
                        <a:pt x="19" y="27"/>
                      </a:lnTo>
                      <a:lnTo>
                        <a:pt x="17" y="21"/>
                      </a:lnTo>
                      <a:lnTo>
                        <a:pt x="12" y="18"/>
                      </a:lnTo>
                      <a:lnTo>
                        <a:pt x="11" y="18"/>
                      </a:lnTo>
                      <a:lnTo>
                        <a:pt x="10" y="15"/>
                      </a:lnTo>
                      <a:lnTo>
                        <a:pt x="7" y="10"/>
                      </a:lnTo>
                      <a:lnTo>
                        <a:pt x="0" y="3"/>
                      </a:lnTo>
                      <a:lnTo>
                        <a:pt x="6" y="3"/>
                      </a:lnTo>
                      <a:lnTo>
                        <a:pt x="8" y="2"/>
                      </a:lnTo>
                      <a:lnTo>
                        <a:pt x="9" y="0"/>
                      </a:lnTo>
                      <a:lnTo>
                        <a:pt x="9" y="0"/>
                      </a:lnTo>
                      <a:lnTo>
                        <a:pt x="13" y="2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793" name="Freeform 339">
                  <a:extLst>
                    <a:ext uri="{FF2B5EF4-FFF2-40B4-BE49-F238E27FC236}">
                      <a16:creationId xmlns:a16="http://schemas.microsoft.com/office/drawing/2014/main" id="{179FC043-67A6-AA0D-B843-18057DF3D0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565839" y="9868128"/>
                  <a:ext cx="5491" cy="5495"/>
                </a:xfrm>
                <a:custGeom>
                  <a:avLst/>
                  <a:gdLst>
                    <a:gd name="T0" fmla="*/ 4 w 6"/>
                    <a:gd name="T1" fmla="*/ 5 h 6"/>
                    <a:gd name="T2" fmla="*/ 1 w 6"/>
                    <a:gd name="T3" fmla="*/ 5 h 6"/>
                    <a:gd name="T4" fmla="*/ 0 w 6"/>
                    <a:gd name="T5" fmla="*/ 5 h 6"/>
                    <a:gd name="T6" fmla="*/ 1 w 6"/>
                    <a:gd name="T7" fmla="*/ 2 h 6"/>
                    <a:gd name="T8" fmla="*/ 2 w 6"/>
                    <a:gd name="T9" fmla="*/ 0 h 6"/>
                    <a:gd name="T10" fmla="*/ 3 w 6"/>
                    <a:gd name="T11" fmla="*/ 0 h 6"/>
                    <a:gd name="T12" fmla="*/ 5 w 6"/>
                    <a:gd name="T13" fmla="*/ 3 h 6"/>
                    <a:gd name="T14" fmla="*/ 4 w 6"/>
                    <a:gd name="T15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4" y="5"/>
                      </a:moveTo>
                      <a:lnTo>
                        <a:pt x="1" y="5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3"/>
                      </a:lnTo>
                      <a:lnTo>
                        <a:pt x="4" y="5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794" name="Freeform 340">
                  <a:extLst>
                    <a:ext uri="{FF2B5EF4-FFF2-40B4-BE49-F238E27FC236}">
                      <a16:creationId xmlns:a16="http://schemas.microsoft.com/office/drawing/2014/main" id="{1BFE5F64-001E-F372-50DA-63034C2AAE4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620768" y="9884609"/>
                  <a:ext cx="10986" cy="10986"/>
                </a:xfrm>
                <a:custGeom>
                  <a:avLst/>
                  <a:gdLst>
                    <a:gd name="T0" fmla="*/ 5 w 7"/>
                    <a:gd name="T1" fmla="*/ 6 h 7"/>
                    <a:gd name="T2" fmla="*/ 6 w 7"/>
                    <a:gd name="T3" fmla="*/ 6 h 7"/>
                    <a:gd name="T4" fmla="*/ 4 w 7"/>
                    <a:gd name="T5" fmla="*/ 6 h 7"/>
                    <a:gd name="T6" fmla="*/ 3 w 7"/>
                    <a:gd name="T7" fmla="*/ 5 h 7"/>
                    <a:gd name="T8" fmla="*/ 3 w 7"/>
                    <a:gd name="T9" fmla="*/ 4 h 7"/>
                    <a:gd name="T10" fmla="*/ 0 w 7"/>
                    <a:gd name="T11" fmla="*/ 0 h 7"/>
                    <a:gd name="T12" fmla="*/ 1 w 7"/>
                    <a:gd name="T13" fmla="*/ 1 h 7"/>
                    <a:gd name="T14" fmla="*/ 5 w 7"/>
                    <a:gd name="T15" fmla="*/ 4 h 7"/>
                    <a:gd name="T16" fmla="*/ 5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5" y="6"/>
                      </a:moveTo>
                      <a:lnTo>
                        <a:pt x="6" y="6"/>
                      </a:lnTo>
                      <a:lnTo>
                        <a:pt x="4" y="6"/>
                      </a:lnTo>
                      <a:lnTo>
                        <a:pt x="3" y="5"/>
                      </a:lnTo>
                      <a:lnTo>
                        <a:pt x="3" y="4"/>
                      </a:lnTo>
                      <a:lnTo>
                        <a:pt x="0" y="0"/>
                      </a:lnTo>
                      <a:lnTo>
                        <a:pt x="1" y="1"/>
                      </a:lnTo>
                      <a:lnTo>
                        <a:pt x="5" y="4"/>
                      </a:lnTo>
                      <a:lnTo>
                        <a:pt x="5" y="6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795" name="Freeform 341">
                  <a:extLst>
                    <a:ext uri="{FF2B5EF4-FFF2-40B4-BE49-F238E27FC236}">
                      <a16:creationId xmlns:a16="http://schemas.microsoft.com/office/drawing/2014/main" id="{AC58544F-5F7D-E0FE-0DC9-6E7EBCFDAC7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88652" y="9884609"/>
                  <a:ext cx="5491" cy="10986"/>
                </a:xfrm>
                <a:custGeom>
                  <a:avLst/>
                  <a:gdLst>
                    <a:gd name="T0" fmla="*/ 2 w 3"/>
                    <a:gd name="T1" fmla="*/ 4 h 7"/>
                    <a:gd name="T2" fmla="*/ 2 w 3"/>
                    <a:gd name="T3" fmla="*/ 6 h 7"/>
                    <a:gd name="T4" fmla="*/ 1 w 3"/>
                    <a:gd name="T5" fmla="*/ 4 h 7"/>
                    <a:gd name="T6" fmla="*/ 0 w 3"/>
                    <a:gd name="T7" fmla="*/ 4 h 7"/>
                    <a:gd name="T8" fmla="*/ 1 w 3"/>
                    <a:gd name="T9" fmla="*/ 1 h 7"/>
                    <a:gd name="T10" fmla="*/ 1 w 3"/>
                    <a:gd name="T11" fmla="*/ 0 h 7"/>
                    <a:gd name="T12" fmla="*/ 2 w 3"/>
                    <a:gd name="T13" fmla="*/ 2 h 7"/>
                    <a:gd name="T14" fmla="*/ 2 w 3"/>
                    <a:gd name="T15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" h="7">
                      <a:moveTo>
                        <a:pt x="2" y="4"/>
                      </a:moveTo>
                      <a:lnTo>
                        <a:pt x="2" y="6"/>
                      </a:lnTo>
                      <a:lnTo>
                        <a:pt x="1" y="4"/>
                      </a:lnTo>
                      <a:lnTo>
                        <a:pt x="0" y="4"/>
                      </a:lnTo>
                      <a:lnTo>
                        <a:pt x="1" y="1"/>
                      </a:lnTo>
                      <a:lnTo>
                        <a:pt x="1" y="0"/>
                      </a:lnTo>
                      <a:lnTo>
                        <a:pt x="2" y="2"/>
                      </a:lnTo>
                      <a:lnTo>
                        <a:pt x="2" y="4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796" name="Freeform 343">
                  <a:extLst>
                    <a:ext uri="{FF2B5EF4-FFF2-40B4-BE49-F238E27FC236}">
                      <a16:creationId xmlns:a16="http://schemas.microsoft.com/office/drawing/2014/main" id="{9AE8FCE5-CAEC-D844-A54C-6D0D986CE8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615274" y="9890100"/>
                  <a:ext cx="21972" cy="10986"/>
                </a:xfrm>
                <a:custGeom>
                  <a:avLst/>
                  <a:gdLst>
                    <a:gd name="T0" fmla="*/ 10 w 18"/>
                    <a:gd name="T1" fmla="*/ 6 h 11"/>
                    <a:gd name="T2" fmla="*/ 11 w 18"/>
                    <a:gd name="T3" fmla="*/ 6 h 11"/>
                    <a:gd name="T4" fmla="*/ 12 w 18"/>
                    <a:gd name="T5" fmla="*/ 5 h 11"/>
                    <a:gd name="T6" fmla="*/ 14 w 18"/>
                    <a:gd name="T7" fmla="*/ 7 h 11"/>
                    <a:gd name="T8" fmla="*/ 15 w 18"/>
                    <a:gd name="T9" fmla="*/ 8 h 11"/>
                    <a:gd name="T10" fmla="*/ 17 w 18"/>
                    <a:gd name="T11" fmla="*/ 9 h 11"/>
                    <a:gd name="T12" fmla="*/ 15 w 18"/>
                    <a:gd name="T13" fmla="*/ 9 h 11"/>
                    <a:gd name="T14" fmla="*/ 14 w 18"/>
                    <a:gd name="T15" fmla="*/ 10 h 11"/>
                    <a:gd name="T16" fmla="*/ 14 w 18"/>
                    <a:gd name="T17" fmla="*/ 10 h 11"/>
                    <a:gd name="T18" fmla="*/ 8 w 18"/>
                    <a:gd name="T19" fmla="*/ 7 h 11"/>
                    <a:gd name="T20" fmla="*/ 3 w 18"/>
                    <a:gd name="T21" fmla="*/ 8 h 11"/>
                    <a:gd name="T22" fmla="*/ 1 w 18"/>
                    <a:gd name="T23" fmla="*/ 7 h 11"/>
                    <a:gd name="T24" fmla="*/ 0 w 18"/>
                    <a:gd name="T25" fmla="*/ 6 h 11"/>
                    <a:gd name="T26" fmla="*/ 2 w 18"/>
                    <a:gd name="T27" fmla="*/ 4 h 11"/>
                    <a:gd name="T28" fmla="*/ 3 w 18"/>
                    <a:gd name="T29" fmla="*/ 0 h 11"/>
                    <a:gd name="T30" fmla="*/ 6 w 18"/>
                    <a:gd name="T31" fmla="*/ 1 h 11"/>
                    <a:gd name="T32" fmla="*/ 7 w 18"/>
                    <a:gd name="T33" fmla="*/ 2 h 11"/>
                    <a:gd name="T34" fmla="*/ 7 w 18"/>
                    <a:gd name="T35" fmla="*/ 3 h 11"/>
                    <a:gd name="T36" fmla="*/ 8 w 18"/>
                    <a:gd name="T37" fmla="*/ 4 h 11"/>
                    <a:gd name="T38" fmla="*/ 10 w 18"/>
                    <a:gd name="T3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8" h="11">
                      <a:moveTo>
                        <a:pt x="10" y="6"/>
                      </a:moveTo>
                      <a:lnTo>
                        <a:pt x="11" y="6"/>
                      </a:lnTo>
                      <a:lnTo>
                        <a:pt x="12" y="5"/>
                      </a:lnTo>
                      <a:lnTo>
                        <a:pt x="14" y="7"/>
                      </a:lnTo>
                      <a:lnTo>
                        <a:pt x="15" y="8"/>
                      </a:lnTo>
                      <a:lnTo>
                        <a:pt x="17" y="9"/>
                      </a:lnTo>
                      <a:lnTo>
                        <a:pt x="15" y="9"/>
                      </a:lnTo>
                      <a:lnTo>
                        <a:pt x="14" y="10"/>
                      </a:lnTo>
                      <a:lnTo>
                        <a:pt x="14" y="10"/>
                      </a:lnTo>
                      <a:lnTo>
                        <a:pt x="8" y="7"/>
                      </a:lnTo>
                      <a:lnTo>
                        <a:pt x="3" y="8"/>
                      </a:lnTo>
                      <a:lnTo>
                        <a:pt x="1" y="7"/>
                      </a:lnTo>
                      <a:lnTo>
                        <a:pt x="0" y="6"/>
                      </a:lnTo>
                      <a:lnTo>
                        <a:pt x="2" y="4"/>
                      </a:lnTo>
                      <a:lnTo>
                        <a:pt x="3" y="0"/>
                      </a:lnTo>
                      <a:lnTo>
                        <a:pt x="6" y="1"/>
                      </a:lnTo>
                      <a:lnTo>
                        <a:pt x="7" y="2"/>
                      </a:lnTo>
                      <a:lnTo>
                        <a:pt x="7" y="3"/>
                      </a:lnTo>
                      <a:lnTo>
                        <a:pt x="8" y="4"/>
                      </a:lnTo>
                      <a:lnTo>
                        <a:pt x="10" y="6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797" name="Freeform 344">
                  <a:extLst>
                    <a:ext uri="{FF2B5EF4-FFF2-40B4-BE49-F238E27FC236}">
                      <a16:creationId xmlns:a16="http://schemas.microsoft.com/office/drawing/2014/main" id="{EEECFE00-E31E-9D7F-56CF-5ACBA47D0C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384570" y="9890100"/>
                  <a:ext cx="10986" cy="21972"/>
                </a:xfrm>
                <a:custGeom>
                  <a:avLst/>
                  <a:gdLst>
                    <a:gd name="T0" fmla="*/ 5 w 8"/>
                    <a:gd name="T1" fmla="*/ 16 h 19"/>
                    <a:gd name="T2" fmla="*/ 3 w 8"/>
                    <a:gd name="T3" fmla="*/ 18 h 19"/>
                    <a:gd name="T4" fmla="*/ 0 w 8"/>
                    <a:gd name="T5" fmla="*/ 16 h 19"/>
                    <a:gd name="T6" fmla="*/ 1 w 8"/>
                    <a:gd name="T7" fmla="*/ 15 h 19"/>
                    <a:gd name="T8" fmla="*/ 1 w 8"/>
                    <a:gd name="T9" fmla="*/ 12 h 19"/>
                    <a:gd name="T10" fmla="*/ 4 w 8"/>
                    <a:gd name="T11" fmla="*/ 10 h 19"/>
                    <a:gd name="T12" fmla="*/ 4 w 8"/>
                    <a:gd name="T13" fmla="*/ 7 h 19"/>
                    <a:gd name="T14" fmla="*/ 0 w 8"/>
                    <a:gd name="T15" fmla="*/ 0 h 19"/>
                    <a:gd name="T16" fmla="*/ 2 w 8"/>
                    <a:gd name="T17" fmla="*/ 0 h 19"/>
                    <a:gd name="T18" fmla="*/ 4 w 8"/>
                    <a:gd name="T19" fmla="*/ 1 h 19"/>
                    <a:gd name="T20" fmla="*/ 5 w 8"/>
                    <a:gd name="T21" fmla="*/ 5 h 19"/>
                    <a:gd name="T22" fmla="*/ 7 w 8"/>
                    <a:gd name="T23" fmla="*/ 9 h 19"/>
                    <a:gd name="T24" fmla="*/ 6 w 8"/>
                    <a:gd name="T25" fmla="*/ 12 h 19"/>
                    <a:gd name="T26" fmla="*/ 5 w 8"/>
                    <a:gd name="T2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" h="19">
                      <a:moveTo>
                        <a:pt x="5" y="16"/>
                      </a:moveTo>
                      <a:lnTo>
                        <a:pt x="3" y="18"/>
                      </a:lnTo>
                      <a:lnTo>
                        <a:pt x="0" y="16"/>
                      </a:lnTo>
                      <a:lnTo>
                        <a:pt x="1" y="15"/>
                      </a:lnTo>
                      <a:lnTo>
                        <a:pt x="1" y="12"/>
                      </a:lnTo>
                      <a:lnTo>
                        <a:pt x="4" y="10"/>
                      </a:lnTo>
                      <a:lnTo>
                        <a:pt x="4" y="7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4" y="1"/>
                      </a:lnTo>
                      <a:lnTo>
                        <a:pt x="5" y="5"/>
                      </a:lnTo>
                      <a:lnTo>
                        <a:pt x="7" y="9"/>
                      </a:lnTo>
                      <a:lnTo>
                        <a:pt x="6" y="12"/>
                      </a:lnTo>
                      <a:lnTo>
                        <a:pt x="5" y="16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798" name="Freeform 346">
                  <a:extLst>
                    <a:ext uri="{FF2B5EF4-FFF2-40B4-BE49-F238E27FC236}">
                      <a16:creationId xmlns:a16="http://schemas.microsoft.com/office/drawing/2014/main" id="{99C0E072-702A-783F-12F9-7275DE9317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576825" y="9901086"/>
                  <a:ext cx="10986" cy="5495"/>
                </a:xfrm>
                <a:custGeom>
                  <a:avLst/>
                  <a:gdLst>
                    <a:gd name="T0" fmla="*/ 9 w 10"/>
                    <a:gd name="T1" fmla="*/ 4 h 6"/>
                    <a:gd name="T2" fmla="*/ 4 w 10"/>
                    <a:gd name="T3" fmla="*/ 5 h 6"/>
                    <a:gd name="T4" fmla="*/ 0 w 10"/>
                    <a:gd name="T5" fmla="*/ 4 h 6"/>
                    <a:gd name="T6" fmla="*/ 1 w 10"/>
                    <a:gd name="T7" fmla="*/ 3 h 6"/>
                    <a:gd name="T8" fmla="*/ 3 w 10"/>
                    <a:gd name="T9" fmla="*/ 0 h 6"/>
                    <a:gd name="T10" fmla="*/ 5 w 10"/>
                    <a:gd name="T11" fmla="*/ 0 h 6"/>
                    <a:gd name="T12" fmla="*/ 8 w 10"/>
                    <a:gd name="T13" fmla="*/ 2 h 6"/>
                    <a:gd name="T14" fmla="*/ 9 w 10"/>
                    <a:gd name="T15" fmla="*/ 3 h 6"/>
                    <a:gd name="T16" fmla="*/ 9 w 10"/>
                    <a:gd name="T17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6">
                      <a:moveTo>
                        <a:pt x="9" y="4"/>
                      </a:moveTo>
                      <a:lnTo>
                        <a:pt x="4" y="5"/>
                      </a:lnTo>
                      <a:lnTo>
                        <a:pt x="0" y="4"/>
                      </a:lnTo>
                      <a:lnTo>
                        <a:pt x="1" y="3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8" y="2"/>
                      </a:lnTo>
                      <a:lnTo>
                        <a:pt x="9" y="3"/>
                      </a:lnTo>
                      <a:lnTo>
                        <a:pt x="9" y="4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799" name="Freeform 347">
                  <a:extLst>
                    <a:ext uri="{FF2B5EF4-FFF2-40B4-BE49-F238E27FC236}">
                      <a16:creationId xmlns:a16="http://schemas.microsoft.com/office/drawing/2014/main" id="{CD2F5EBA-FB65-040E-D75D-618259B4928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77666" y="9901086"/>
                  <a:ext cx="10986" cy="10986"/>
                </a:xfrm>
                <a:custGeom>
                  <a:avLst/>
                  <a:gdLst>
                    <a:gd name="T0" fmla="*/ 5 w 7"/>
                    <a:gd name="T1" fmla="*/ 6 h 8"/>
                    <a:gd name="T2" fmla="*/ 3 w 7"/>
                    <a:gd name="T3" fmla="*/ 7 h 8"/>
                    <a:gd name="T4" fmla="*/ 0 w 7"/>
                    <a:gd name="T5" fmla="*/ 7 h 8"/>
                    <a:gd name="T6" fmla="*/ 0 w 7"/>
                    <a:gd name="T7" fmla="*/ 4 h 8"/>
                    <a:gd name="T8" fmla="*/ 1 w 7"/>
                    <a:gd name="T9" fmla="*/ 0 h 8"/>
                    <a:gd name="T10" fmla="*/ 3 w 7"/>
                    <a:gd name="T11" fmla="*/ 0 h 8"/>
                    <a:gd name="T12" fmla="*/ 6 w 7"/>
                    <a:gd name="T13" fmla="*/ 0 h 8"/>
                    <a:gd name="T14" fmla="*/ 5 w 7"/>
                    <a:gd name="T15" fmla="*/ 1 h 8"/>
                    <a:gd name="T16" fmla="*/ 5 w 7"/>
                    <a:gd name="T17" fmla="*/ 3 h 8"/>
                    <a:gd name="T18" fmla="*/ 5 w 7"/>
                    <a:gd name="T19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" h="8">
                      <a:moveTo>
                        <a:pt x="5" y="6"/>
                      </a:moveTo>
                      <a:lnTo>
                        <a:pt x="3" y="7"/>
                      </a:lnTo>
                      <a:lnTo>
                        <a:pt x="0" y="7"/>
                      </a:lnTo>
                      <a:lnTo>
                        <a:pt x="0" y="4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6" y="0"/>
                      </a:lnTo>
                      <a:lnTo>
                        <a:pt x="5" y="1"/>
                      </a:lnTo>
                      <a:lnTo>
                        <a:pt x="5" y="3"/>
                      </a:lnTo>
                      <a:lnTo>
                        <a:pt x="5" y="6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00" name="Freeform 348">
                  <a:extLst>
                    <a:ext uri="{FF2B5EF4-FFF2-40B4-BE49-F238E27FC236}">
                      <a16:creationId xmlns:a16="http://schemas.microsoft.com/office/drawing/2014/main" id="{7A6120CA-A4F2-190F-DB74-2AB38E6103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83158" y="9906581"/>
                  <a:ext cx="21972" cy="21972"/>
                </a:xfrm>
                <a:custGeom>
                  <a:avLst/>
                  <a:gdLst>
                    <a:gd name="T0" fmla="*/ 8 w 19"/>
                    <a:gd name="T1" fmla="*/ 0 h 18"/>
                    <a:gd name="T2" fmla="*/ 12 w 19"/>
                    <a:gd name="T3" fmla="*/ 5 h 18"/>
                    <a:gd name="T4" fmla="*/ 9 w 19"/>
                    <a:gd name="T5" fmla="*/ 9 h 18"/>
                    <a:gd name="T6" fmla="*/ 11 w 19"/>
                    <a:gd name="T7" fmla="*/ 11 h 18"/>
                    <a:gd name="T8" fmla="*/ 15 w 19"/>
                    <a:gd name="T9" fmla="*/ 11 h 18"/>
                    <a:gd name="T10" fmla="*/ 17 w 19"/>
                    <a:gd name="T11" fmla="*/ 12 h 18"/>
                    <a:gd name="T12" fmla="*/ 17 w 19"/>
                    <a:gd name="T13" fmla="*/ 14 h 18"/>
                    <a:gd name="T14" fmla="*/ 18 w 19"/>
                    <a:gd name="T15" fmla="*/ 15 h 18"/>
                    <a:gd name="T16" fmla="*/ 17 w 19"/>
                    <a:gd name="T17" fmla="*/ 16 h 18"/>
                    <a:gd name="T18" fmla="*/ 14 w 19"/>
                    <a:gd name="T19" fmla="*/ 17 h 18"/>
                    <a:gd name="T20" fmla="*/ 11 w 19"/>
                    <a:gd name="T21" fmla="*/ 16 h 18"/>
                    <a:gd name="T22" fmla="*/ 10 w 19"/>
                    <a:gd name="T23" fmla="*/ 14 h 18"/>
                    <a:gd name="T24" fmla="*/ 10 w 19"/>
                    <a:gd name="T25" fmla="*/ 14 h 18"/>
                    <a:gd name="T26" fmla="*/ 6 w 19"/>
                    <a:gd name="T27" fmla="*/ 15 h 18"/>
                    <a:gd name="T28" fmla="*/ 5 w 19"/>
                    <a:gd name="T29" fmla="*/ 15 h 18"/>
                    <a:gd name="T30" fmla="*/ 4 w 19"/>
                    <a:gd name="T31" fmla="*/ 12 h 18"/>
                    <a:gd name="T32" fmla="*/ 5 w 19"/>
                    <a:gd name="T33" fmla="*/ 10 h 18"/>
                    <a:gd name="T34" fmla="*/ 2 w 19"/>
                    <a:gd name="T35" fmla="*/ 9 h 18"/>
                    <a:gd name="T36" fmla="*/ 0 w 19"/>
                    <a:gd name="T37" fmla="*/ 6 h 18"/>
                    <a:gd name="T38" fmla="*/ 0 w 19"/>
                    <a:gd name="T39" fmla="*/ 5 h 18"/>
                    <a:gd name="T40" fmla="*/ 1 w 19"/>
                    <a:gd name="T41" fmla="*/ 2 h 18"/>
                    <a:gd name="T42" fmla="*/ 1 w 19"/>
                    <a:gd name="T43" fmla="*/ 1 h 18"/>
                    <a:gd name="T44" fmla="*/ 2 w 19"/>
                    <a:gd name="T45" fmla="*/ 0 h 18"/>
                    <a:gd name="T46" fmla="*/ 5 w 19"/>
                    <a:gd name="T47" fmla="*/ 3 h 18"/>
                    <a:gd name="T48" fmla="*/ 6 w 19"/>
                    <a:gd name="T49" fmla="*/ 1 h 18"/>
                    <a:gd name="T50" fmla="*/ 7 w 19"/>
                    <a:gd name="T51" fmla="*/ 0 h 18"/>
                    <a:gd name="T52" fmla="*/ 8 w 19"/>
                    <a:gd name="T53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9" h="18">
                      <a:moveTo>
                        <a:pt x="8" y="0"/>
                      </a:moveTo>
                      <a:lnTo>
                        <a:pt x="12" y="5"/>
                      </a:lnTo>
                      <a:lnTo>
                        <a:pt x="9" y="9"/>
                      </a:lnTo>
                      <a:lnTo>
                        <a:pt x="11" y="11"/>
                      </a:lnTo>
                      <a:lnTo>
                        <a:pt x="15" y="11"/>
                      </a:lnTo>
                      <a:lnTo>
                        <a:pt x="17" y="12"/>
                      </a:lnTo>
                      <a:lnTo>
                        <a:pt x="17" y="14"/>
                      </a:lnTo>
                      <a:lnTo>
                        <a:pt x="18" y="15"/>
                      </a:lnTo>
                      <a:lnTo>
                        <a:pt x="17" y="16"/>
                      </a:lnTo>
                      <a:lnTo>
                        <a:pt x="14" y="17"/>
                      </a:lnTo>
                      <a:lnTo>
                        <a:pt x="11" y="16"/>
                      </a:lnTo>
                      <a:lnTo>
                        <a:pt x="10" y="14"/>
                      </a:lnTo>
                      <a:lnTo>
                        <a:pt x="10" y="14"/>
                      </a:lnTo>
                      <a:lnTo>
                        <a:pt x="6" y="15"/>
                      </a:lnTo>
                      <a:lnTo>
                        <a:pt x="5" y="15"/>
                      </a:lnTo>
                      <a:lnTo>
                        <a:pt x="4" y="12"/>
                      </a:lnTo>
                      <a:lnTo>
                        <a:pt x="5" y="10"/>
                      </a:lnTo>
                      <a:lnTo>
                        <a:pt x="2" y="9"/>
                      </a:lnTo>
                      <a:lnTo>
                        <a:pt x="0" y="6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5" y="3"/>
                      </a:lnTo>
                      <a:lnTo>
                        <a:pt x="6" y="1"/>
                      </a:lnTo>
                      <a:lnTo>
                        <a:pt x="7" y="0"/>
                      </a:lnTo>
                      <a:lnTo>
                        <a:pt x="8" y="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01" name="Freeform 349">
                  <a:extLst>
                    <a:ext uri="{FF2B5EF4-FFF2-40B4-BE49-F238E27FC236}">
                      <a16:creationId xmlns:a16="http://schemas.microsoft.com/office/drawing/2014/main" id="{1EC21F34-B10B-FFAB-1483-63E1131C9D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609783" y="9906581"/>
                  <a:ext cx="10986" cy="10986"/>
                </a:xfrm>
                <a:custGeom>
                  <a:avLst/>
                  <a:gdLst>
                    <a:gd name="T0" fmla="*/ 6 w 10"/>
                    <a:gd name="T1" fmla="*/ 0 h 11"/>
                    <a:gd name="T2" fmla="*/ 8 w 10"/>
                    <a:gd name="T3" fmla="*/ 3 h 11"/>
                    <a:gd name="T4" fmla="*/ 9 w 10"/>
                    <a:gd name="T5" fmla="*/ 5 h 11"/>
                    <a:gd name="T6" fmla="*/ 8 w 10"/>
                    <a:gd name="T7" fmla="*/ 6 h 11"/>
                    <a:gd name="T8" fmla="*/ 7 w 10"/>
                    <a:gd name="T9" fmla="*/ 8 h 11"/>
                    <a:gd name="T10" fmla="*/ 6 w 10"/>
                    <a:gd name="T11" fmla="*/ 9 h 11"/>
                    <a:gd name="T12" fmla="*/ 4 w 10"/>
                    <a:gd name="T13" fmla="*/ 8 h 11"/>
                    <a:gd name="T14" fmla="*/ 2 w 10"/>
                    <a:gd name="T15" fmla="*/ 10 h 11"/>
                    <a:gd name="T16" fmla="*/ 1 w 10"/>
                    <a:gd name="T17" fmla="*/ 7 h 11"/>
                    <a:gd name="T18" fmla="*/ 0 w 10"/>
                    <a:gd name="T19" fmla="*/ 5 h 11"/>
                    <a:gd name="T20" fmla="*/ 1 w 10"/>
                    <a:gd name="T21" fmla="*/ 2 h 11"/>
                    <a:gd name="T22" fmla="*/ 1 w 10"/>
                    <a:gd name="T23" fmla="*/ 2 h 11"/>
                    <a:gd name="T24" fmla="*/ 2 w 10"/>
                    <a:gd name="T25" fmla="*/ 2 h 11"/>
                    <a:gd name="T26" fmla="*/ 2 w 10"/>
                    <a:gd name="T27" fmla="*/ 3 h 11"/>
                    <a:gd name="T28" fmla="*/ 6 w 10"/>
                    <a:gd name="T2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0" h="11">
                      <a:moveTo>
                        <a:pt x="6" y="0"/>
                      </a:moveTo>
                      <a:lnTo>
                        <a:pt x="8" y="3"/>
                      </a:lnTo>
                      <a:lnTo>
                        <a:pt x="9" y="5"/>
                      </a:lnTo>
                      <a:lnTo>
                        <a:pt x="8" y="6"/>
                      </a:lnTo>
                      <a:lnTo>
                        <a:pt x="7" y="8"/>
                      </a:lnTo>
                      <a:lnTo>
                        <a:pt x="6" y="9"/>
                      </a:lnTo>
                      <a:lnTo>
                        <a:pt x="4" y="8"/>
                      </a:lnTo>
                      <a:lnTo>
                        <a:pt x="2" y="10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1" y="2"/>
                      </a:lnTo>
                      <a:lnTo>
                        <a:pt x="1" y="2"/>
                      </a:lnTo>
                      <a:lnTo>
                        <a:pt x="2" y="2"/>
                      </a:lnTo>
                      <a:lnTo>
                        <a:pt x="2" y="3"/>
                      </a:lnTo>
                      <a:lnTo>
                        <a:pt x="6" y="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02" name="Freeform 351">
                  <a:extLst>
                    <a:ext uri="{FF2B5EF4-FFF2-40B4-BE49-F238E27FC236}">
                      <a16:creationId xmlns:a16="http://schemas.microsoft.com/office/drawing/2014/main" id="{9AEEECD5-455B-A24C-482B-F12F2434C6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268935" y="9906581"/>
                  <a:ext cx="10986" cy="5491"/>
                </a:xfrm>
                <a:custGeom>
                  <a:avLst/>
                  <a:gdLst>
                    <a:gd name="T0" fmla="*/ 6 w 9"/>
                    <a:gd name="T1" fmla="*/ 0 h 4"/>
                    <a:gd name="T2" fmla="*/ 8 w 9"/>
                    <a:gd name="T3" fmla="*/ 1 h 4"/>
                    <a:gd name="T4" fmla="*/ 7 w 9"/>
                    <a:gd name="T5" fmla="*/ 3 h 4"/>
                    <a:gd name="T6" fmla="*/ 6 w 9"/>
                    <a:gd name="T7" fmla="*/ 2 h 4"/>
                    <a:gd name="T8" fmla="*/ 3 w 9"/>
                    <a:gd name="T9" fmla="*/ 2 h 4"/>
                    <a:gd name="T10" fmla="*/ 2 w 9"/>
                    <a:gd name="T11" fmla="*/ 2 h 4"/>
                    <a:gd name="T12" fmla="*/ 1 w 9"/>
                    <a:gd name="T13" fmla="*/ 3 h 4"/>
                    <a:gd name="T14" fmla="*/ 0 w 9"/>
                    <a:gd name="T15" fmla="*/ 3 h 4"/>
                    <a:gd name="T16" fmla="*/ 1 w 9"/>
                    <a:gd name="T17" fmla="*/ 2 h 4"/>
                    <a:gd name="T18" fmla="*/ 3 w 9"/>
                    <a:gd name="T19" fmla="*/ 0 h 4"/>
                    <a:gd name="T20" fmla="*/ 4 w 9"/>
                    <a:gd name="T21" fmla="*/ 0 h 4"/>
                    <a:gd name="T22" fmla="*/ 6 w 9"/>
                    <a:gd name="T23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4">
                      <a:moveTo>
                        <a:pt x="6" y="0"/>
                      </a:moveTo>
                      <a:lnTo>
                        <a:pt x="8" y="1"/>
                      </a:lnTo>
                      <a:lnTo>
                        <a:pt x="7" y="3"/>
                      </a:lnTo>
                      <a:lnTo>
                        <a:pt x="6" y="2"/>
                      </a:lnTo>
                      <a:lnTo>
                        <a:pt x="3" y="2"/>
                      </a:lnTo>
                      <a:lnTo>
                        <a:pt x="2" y="2"/>
                      </a:lnTo>
                      <a:lnTo>
                        <a:pt x="1" y="3"/>
                      </a:lnTo>
                      <a:lnTo>
                        <a:pt x="0" y="3"/>
                      </a:lnTo>
                      <a:lnTo>
                        <a:pt x="1" y="2"/>
                      </a:lnTo>
                      <a:lnTo>
                        <a:pt x="3" y="0"/>
                      </a:lnTo>
                      <a:lnTo>
                        <a:pt x="4" y="0"/>
                      </a:lnTo>
                      <a:lnTo>
                        <a:pt x="6" y="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03" name="Freeform 353">
                  <a:extLst>
                    <a:ext uri="{FF2B5EF4-FFF2-40B4-BE49-F238E27FC236}">
                      <a16:creationId xmlns:a16="http://schemas.microsoft.com/office/drawing/2014/main" id="{3F851E16-9827-AE95-F0D9-C61990EE1F4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77666" y="9917567"/>
                  <a:ext cx="5491" cy="5491"/>
                </a:xfrm>
                <a:custGeom>
                  <a:avLst/>
                  <a:gdLst>
                    <a:gd name="T0" fmla="*/ 4 w 5"/>
                    <a:gd name="T1" fmla="*/ 4 h 6"/>
                    <a:gd name="T2" fmla="*/ 4 w 5"/>
                    <a:gd name="T3" fmla="*/ 5 h 6"/>
                    <a:gd name="T4" fmla="*/ 0 w 5"/>
                    <a:gd name="T5" fmla="*/ 4 h 6"/>
                    <a:gd name="T6" fmla="*/ 0 w 5"/>
                    <a:gd name="T7" fmla="*/ 4 h 6"/>
                    <a:gd name="T8" fmla="*/ 1 w 5"/>
                    <a:gd name="T9" fmla="*/ 0 h 6"/>
                    <a:gd name="T10" fmla="*/ 3 w 5"/>
                    <a:gd name="T11" fmla="*/ 0 h 6"/>
                    <a:gd name="T12" fmla="*/ 4 w 5"/>
                    <a:gd name="T13" fmla="*/ 3 h 6"/>
                    <a:gd name="T14" fmla="*/ 4 w 5"/>
                    <a:gd name="T15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" h="6">
                      <a:moveTo>
                        <a:pt x="4" y="4"/>
                      </a:moveTo>
                      <a:lnTo>
                        <a:pt x="4" y="5"/>
                      </a:lnTo>
                      <a:lnTo>
                        <a:pt x="0" y="4"/>
                      </a:lnTo>
                      <a:lnTo>
                        <a:pt x="0" y="4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4" y="3"/>
                      </a:lnTo>
                      <a:lnTo>
                        <a:pt x="4" y="4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04" name="Freeform 357">
                  <a:extLst>
                    <a:ext uri="{FF2B5EF4-FFF2-40B4-BE49-F238E27FC236}">
                      <a16:creationId xmlns:a16="http://schemas.microsoft.com/office/drawing/2014/main" id="{C841757F-11FD-5FF6-CB04-C55C85C490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395556" y="9928552"/>
                  <a:ext cx="27466" cy="32958"/>
                </a:xfrm>
                <a:custGeom>
                  <a:avLst/>
                  <a:gdLst>
                    <a:gd name="T0" fmla="*/ 17 w 22"/>
                    <a:gd name="T1" fmla="*/ 26 h 27"/>
                    <a:gd name="T2" fmla="*/ 15 w 22"/>
                    <a:gd name="T3" fmla="*/ 26 h 27"/>
                    <a:gd name="T4" fmla="*/ 8 w 22"/>
                    <a:gd name="T5" fmla="*/ 23 h 27"/>
                    <a:gd name="T6" fmla="*/ 7 w 22"/>
                    <a:gd name="T7" fmla="*/ 21 h 27"/>
                    <a:gd name="T8" fmla="*/ 7 w 22"/>
                    <a:gd name="T9" fmla="*/ 19 h 27"/>
                    <a:gd name="T10" fmla="*/ 1 w 22"/>
                    <a:gd name="T11" fmla="*/ 10 h 27"/>
                    <a:gd name="T12" fmla="*/ 0 w 22"/>
                    <a:gd name="T13" fmla="*/ 9 h 27"/>
                    <a:gd name="T14" fmla="*/ 2 w 22"/>
                    <a:gd name="T15" fmla="*/ 2 h 27"/>
                    <a:gd name="T16" fmla="*/ 8 w 22"/>
                    <a:gd name="T17" fmla="*/ 0 h 27"/>
                    <a:gd name="T18" fmla="*/ 10 w 22"/>
                    <a:gd name="T19" fmla="*/ 1 h 27"/>
                    <a:gd name="T20" fmla="*/ 11 w 22"/>
                    <a:gd name="T21" fmla="*/ 4 h 27"/>
                    <a:gd name="T22" fmla="*/ 14 w 22"/>
                    <a:gd name="T23" fmla="*/ 10 h 27"/>
                    <a:gd name="T24" fmla="*/ 15 w 22"/>
                    <a:gd name="T25" fmla="*/ 13 h 27"/>
                    <a:gd name="T26" fmla="*/ 16 w 22"/>
                    <a:gd name="T27" fmla="*/ 14 h 27"/>
                    <a:gd name="T28" fmla="*/ 16 w 22"/>
                    <a:gd name="T29" fmla="*/ 15 h 27"/>
                    <a:gd name="T30" fmla="*/ 16 w 22"/>
                    <a:gd name="T31" fmla="*/ 16 h 27"/>
                    <a:gd name="T32" fmla="*/ 19 w 22"/>
                    <a:gd name="T33" fmla="*/ 20 h 27"/>
                    <a:gd name="T34" fmla="*/ 20 w 22"/>
                    <a:gd name="T35" fmla="*/ 21 h 27"/>
                    <a:gd name="T36" fmla="*/ 21 w 22"/>
                    <a:gd name="T37" fmla="*/ 25 h 27"/>
                    <a:gd name="T38" fmla="*/ 17 w 22"/>
                    <a:gd name="T39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22" h="27">
                      <a:moveTo>
                        <a:pt x="17" y="26"/>
                      </a:moveTo>
                      <a:lnTo>
                        <a:pt x="15" y="26"/>
                      </a:lnTo>
                      <a:lnTo>
                        <a:pt x="8" y="23"/>
                      </a:lnTo>
                      <a:lnTo>
                        <a:pt x="7" y="21"/>
                      </a:lnTo>
                      <a:lnTo>
                        <a:pt x="7" y="19"/>
                      </a:lnTo>
                      <a:lnTo>
                        <a:pt x="1" y="10"/>
                      </a:lnTo>
                      <a:lnTo>
                        <a:pt x="0" y="9"/>
                      </a:lnTo>
                      <a:lnTo>
                        <a:pt x="2" y="2"/>
                      </a:lnTo>
                      <a:lnTo>
                        <a:pt x="8" y="0"/>
                      </a:lnTo>
                      <a:lnTo>
                        <a:pt x="10" y="1"/>
                      </a:lnTo>
                      <a:lnTo>
                        <a:pt x="11" y="4"/>
                      </a:lnTo>
                      <a:lnTo>
                        <a:pt x="14" y="10"/>
                      </a:lnTo>
                      <a:lnTo>
                        <a:pt x="15" y="13"/>
                      </a:lnTo>
                      <a:lnTo>
                        <a:pt x="16" y="14"/>
                      </a:lnTo>
                      <a:lnTo>
                        <a:pt x="16" y="15"/>
                      </a:lnTo>
                      <a:lnTo>
                        <a:pt x="16" y="16"/>
                      </a:lnTo>
                      <a:lnTo>
                        <a:pt x="19" y="20"/>
                      </a:lnTo>
                      <a:lnTo>
                        <a:pt x="20" y="21"/>
                      </a:lnTo>
                      <a:lnTo>
                        <a:pt x="21" y="25"/>
                      </a:lnTo>
                      <a:lnTo>
                        <a:pt x="17" y="26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05" name="Freeform 359">
                  <a:extLst>
                    <a:ext uri="{FF2B5EF4-FFF2-40B4-BE49-F238E27FC236}">
                      <a16:creationId xmlns:a16="http://schemas.microsoft.com/office/drawing/2014/main" id="{05EBC56D-66A9-BDC1-7340-7177F339F3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807528" y="9928552"/>
                  <a:ext cx="10986" cy="10986"/>
                </a:xfrm>
                <a:custGeom>
                  <a:avLst/>
                  <a:gdLst>
                    <a:gd name="T0" fmla="*/ 8 w 11"/>
                    <a:gd name="T1" fmla="*/ 6 h 10"/>
                    <a:gd name="T2" fmla="*/ 2 w 11"/>
                    <a:gd name="T3" fmla="*/ 9 h 10"/>
                    <a:gd name="T4" fmla="*/ 1 w 11"/>
                    <a:gd name="T5" fmla="*/ 9 h 10"/>
                    <a:gd name="T6" fmla="*/ 0 w 11"/>
                    <a:gd name="T7" fmla="*/ 8 h 10"/>
                    <a:gd name="T8" fmla="*/ 0 w 11"/>
                    <a:gd name="T9" fmla="*/ 2 h 10"/>
                    <a:gd name="T10" fmla="*/ 1 w 11"/>
                    <a:gd name="T11" fmla="*/ 1 h 10"/>
                    <a:gd name="T12" fmla="*/ 6 w 11"/>
                    <a:gd name="T13" fmla="*/ 0 h 10"/>
                    <a:gd name="T14" fmla="*/ 8 w 11"/>
                    <a:gd name="T15" fmla="*/ 1 h 10"/>
                    <a:gd name="T16" fmla="*/ 9 w 11"/>
                    <a:gd name="T17" fmla="*/ 2 h 10"/>
                    <a:gd name="T18" fmla="*/ 10 w 11"/>
                    <a:gd name="T19" fmla="*/ 4 h 10"/>
                    <a:gd name="T20" fmla="*/ 9 w 11"/>
                    <a:gd name="T21" fmla="*/ 5 h 10"/>
                    <a:gd name="T22" fmla="*/ 8 w 11"/>
                    <a:gd name="T2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1" h="10">
                      <a:moveTo>
                        <a:pt x="8" y="6"/>
                      </a:moveTo>
                      <a:lnTo>
                        <a:pt x="2" y="9"/>
                      </a:lnTo>
                      <a:lnTo>
                        <a:pt x="1" y="9"/>
                      </a:lnTo>
                      <a:lnTo>
                        <a:pt x="0" y="8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6" y="0"/>
                      </a:lnTo>
                      <a:lnTo>
                        <a:pt x="8" y="1"/>
                      </a:lnTo>
                      <a:lnTo>
                        <a:pt x="9" y="2"/>
                      </a:lnTo>
                      <a:lnTo>
                        <a:pt x="10" y="4"/>
                      </a:lnTo>
                      <a:lnTo>
                        <a:pt x="9" y="5"/>
                      </a:lnTo>
                      <a:lnTo>
                        <a:pt x="8" y="6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06" name="Freeform 360">
                  <a:extLst>
                    <a:ext uri="{FF2B5EF4-FFF2-40B4-BE49-F238E27FC236}">
                      <a16:creationId xmlns:a16="http://schemas.microsoft.com/office/drawing/2014/main" id="{9C69E811-34EA-C3BF-DC63-9F22A5F05A5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12878" y="9934044"/>
                  <a:ext cx="27463" cy="16481"/>
                </a:xfrm>
                <a:custGeom>
                  <a:avLst/>
                  <a:gdLst>
                    <a:gd name="T0" fmla="*/ 13 w 24"/>
                    <a:gd name="T1" fmla="*/ 1 h 15"/>
                    <a:gd name="T2" fmla="*/ 13 w 24"/>
                    <a:gd name="T3" fmla="*/ 3 h 15"/>
                    <a:gd name="T4" fmla="*/ 12 w 24"/>
                    <a:gd name="T5" fmla="*/ 4 h 15"/>
                    <a:gd name="T6" fmla="*/ 13 w 24"/>
                    <a:gd name="T7" fmla="*/ 8 h 15"/>
                    <a:gd name="T8" fmla="*/ 16 w 24"/>
                    <a:gd name="T9" fmla="*/ 3 h 15"/>
                    <a:gd name="T10" fmla="*/ 19 w 24"/>
                    <a:gd name="T11" fmla="*/ 3 h 15"/>
                    <a:gd name="T12" fmla="*/ 21 w 24"/>
                    <a:gd name="T13" fmla="*/ 3 h 15"/>
                    <a:gd name="T14" fmla="*/ 22 w 24"/>
                    <a:gd name="T15" fmla="*/ 4 h 15"/>
                    <a:gd name="T16" fmla="*/ 23 w 24"/>
                    <a:gd name="T17" fmla="*/ 6 h 15"/>
                    <a:gd name="T18" fmla="*/ 22 w 24"/>
                    <a:gd name="T19" fmla="*/ 9 h 15"/>
                    <a:gd name="T20" fmla="*/ 19 w 24"/>
                    <a:gd name="T21" fmla="*/ 11 h 15"/>
                    <a:gd name="T22" fmla="*/ 17 w 24"/>
                    <a:gd name="T23" fmla="*/ 11 h 15"/>
                    <a:gd name="T24" fmla="*/ 16 w 24"/>
                    <a:gd name="T25" fmla="*/ 9 h 15"/>
                    <a:gd name="T26" fmla="*/ 15 w 24"/>
                    <a:gd name="T27" fmla="*/ 9 h 15"/>
                    <a:gd name="T28" fmla="*/ 13 w 24"/>
                    <a:gd name="T29" fmla="*/ 13 h 15"/>
                    <a:gd name="T30" fmla="*/ 13 w 24"/>
                    <a:gd name="T31" fmla="*/ 14 h 15"/>
                    <a:gd name="T32" fmla="*/ 11 w 24"/>
                    <a:gd name="T33" fmla="*/ 14 h 15"/>
                    <a:gd name="T34" fmla="*/ 10 w 24"/>
                    <a:gd name="T35" fmla="*/ 13 h 15"/>
                    <a:gd name="T36" fmla="*/ 10 w 24"/>
                    <a:gd name="T37" fmla="*/ 13 h 15"/>
                    <a:gd name="T38" fmla="*/ 11 w 24"/>
                    <a:gd name="T39" fmla="*/ 11 h 15"/>
                    <a:gd name="T40" fmla="*/ 11 w 24"/>
                    <a:gd name="T41" fmla="*/ 4 h 15"/>
                    <a:gd name="T42" fmla="*/ 9 w 24"/>
                    <a:gd name="T43" fmla="*/ 6 h 15"/>
                    <a:gd name="T44" fmla="*/ 5 w 24"/>
                    <a:gd name="T45" fmla="*/ 11 h 15"/>
                    <a:gd name="T46" fmla="*/ 3 w 24"/>
                    <a:gd name="T47" fmla="*/ 13 h 15"/>
                    <a:gd name="T48" fmla="*/ 2 w 24"/>
                    <a:gd name="T49" fmla="*/ 13 h 15"/>
                    <a:gd name="T50" fmla="*/ 0 w 24"/>
                    <a:gd name="T51" fmla="*/ 9 h 15"/>
                    <a:gd name="T52" fmla="*/ 1 w 24"/>
                    <a:gd name="T53" fmla="*/ 4 h 15"/>
                    <a:gd name="T54" fmla="*/ 3 w 24"/>
                    <a:gd name="T55" fmla="*/ 1 h 15"/>
                    <a:gd name="T56" fmla="*/ 5 w 24"/>
                    <a:gd name="T57" fmla="*/ 2 h 15"/>
                    <a:gd name="T58" fmla="*/ 11 w 24"/>
                    <a:gd name="T59" fmla="*/ 0 h 15"/>
                    <a:gd name="T60" fmla="*/ 13 w 24"/>
                    <a:gd name="T61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4" h="15">
                      <a:moveTo>
                        <a:pt x="13" y="1"/>
                      </a:moveTo>
                      <a:lnTo>
                        <a:pt x="13" y="3"/>
                      </a:lnTo>
                      <a:lnTo>
                        <a:pt x="12" y="4"/>
                      </a:lnTo>
                      <a:lnTo>
                        <a:pt x="13" y="8"/>
                      </a:lnTo>
                      <a:lnTo>
                        <a:pt x="16" y="3"/>
                      </a:lnTo>
                      <a:lnTo>
                        <a:pt x="19" y="3"/>
                      </a:lnTo>
                      <a:lnTo>
                        <a:pt x="21" y="3"/>
                      </a:lnTo>
                      <a:lnTo>
                        <a:pt x="22" y="4"/>
                      </a:lnTo>
                      <a:lnTo>
                        <a:pt x="23" y="6"/>
                      </a:lnTo>
                      <a:lnTo>
                        <a:pt x="22" y="9"/>
                      </a:lnTo>
                      <a:lnTo>
                        <a:pt x="19" y="11"/>
                      </a:lnTo>
                      <a:lnTo>
                        <a:pt x="17" y="11"/>
                      </a:lnTo>
                      <a:lnTo>
                        <a:pt x="16" y="9"/>
                      </a:lnTo>
                      <a:lnTo>
                        <a:pt x="15" y="9"/>
                      </a:lnTo>
                      <a:lnTo>
                        <a:pt x="13" y="13"/>
                      </a:lnTo>
                      <a:lnTo>
                        <a:pt x="13" y="14"/>
                      </a:lnTo>
                      <a:lnTo>
                        <a:pt x="11" y="14"/>
                      </a:lnTo>
                      <a:lnTo>
                        <a:pt x="10" y="13"/>
                      </a:lnTo>
                      <a:lnTo>
                        <a:pt x="10" y="13"/>
                      </a:lnTo>
                      <a:lnTo>
                        <a:pt x="11" y="11"/>
                      </a:lnTo>
                      <a:lnTo>
                        <a:pt x="11" y="4"/>
                      </a:lnTo>
                      <a:lnTo>
                        <a:pt x="9" y="6"/>
                      </a:lnTo>
                      <a:lnTo>
                        <a:pt x="5" y="11"/>
                      </a:lnTo>
                      <a:lnTo>
                        <a:pt x="3" y="13"/>
                      </a:lnTo>
                      <a:lnTo>
                        <a:pt x="2" y="13"/>
                      </a:lnTo>
                      <a:lnTo>
                        <a:pt x="0" y="9"/>
                      </a:lnTo>
                      <a:lnTo>
                        <a:pt x="1" y="4"/>
                      </a:lnTo>
                      <a:lnTo>
                        <a:pt x="3" y="1"/>
                      </a:lnTo>
                      <a:lnTo>
                        <a:pt x="5" y="2"/>
                      </a:lnTo>
                      <a:lnTo>
                        <a:pt x="11" y="0"/>
                      </a:lnTo>
                      <a:lnTo>
                        <a:pt x="13" y="1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07" name="Freeform 361">
                  <a:extLst>
                    <a:ext uri="{FF2B5EF4-FFF2-40B4-BE49-F238E27FC236}">
                      <a16:creationId xmlns:a16="http://schemas.microsoft.com/office/drawing/2014/main" id="{237DE5A6-072C-8B27-DA0C-13A23BA6F5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88652" y="9945030"/>
                  <a:ext cx="27463" cy="16481"/>
                </a:xfrm>
                <a:custGeom>
                  <a:avLst/>
                  <a:gdLst>
                    <a:gd name="T0" fmla="*/ 23 w 24"/>
                    <a:gd name="T1" fmla="*/ 10 h 13"/>
                    <a:gd name="T2" fmla="*/ 21 w 24"/>
                    <a:gd name="T3" fmla="*/ 11 h 13"/>
                    <a:gd name="T4" fmla="*/ 20 w 24"/>
                    <a:gd name="T5" fmla="*/ 12 h 13"/>
                    <a:gd name="T6" fmla="*/ 16 w 24"/>
                    <a:gd name="T7" fmla="*/ 10 h 13"/>
                    <a:gd name="T8" fmla="*/ 10 w 24"/>
                    <a:gd name="T9" fmla="*/ 11 h 13"/>
                    <a:gd name="T10" fmla="*/ 5 w 24"/>
                    <a:gd name="T11" fmla="*/ 12 h 13"/>
                    <a:gd name="T12" fmla="*/ 2 w 24"/>
                    <a:gd name="T13" fmla="*/ 11 h 13"/>
                    <a:gd name="T14" fmla="*/ 0 w 24"/>
                    <a:gd name="T15" fmla="*/ 9 h 13"/>
                    <a:gd name="T16" fmla="*/ 0 w 24"/>
                    <a:gd name="T17" fmla="*/ 8 h 13"/>
                    <a:gd name="T18" fmla="*/ 2 w 24"/>
                    <a:gd name="T19" fmla="*/ 3 h 13"/>
                    <a:gd name="T20" fmla="*/ 6 w 24"/>
                    <a:gd name="T21" fmla="*/ 1 h 13"/>
                    <a:gd name="T22" fmla="*/ 7 w 24"/>
                    <a:gd name="T23" fmla="*/ 0 h 13"/>
                    <a:gd name="T24" fmla="*/ 10 w 24"/>
                    <a:gd name="T25" fmla="*/ 1 h 13"/>
                    <a:gd name="T26" fmla="*/ 15 w 24"/>
                    <a:gd name="T27" fmla="*/ 3 h 13"/>
                    <a:gd name="T28" fmla="*/ 20 w 24"/>
                    <a:gd name="T29" fmla="*/ 6 h 13"/>
                    <a:gd name="T30" fmla="*/ 22 w 24"/>
                    <a:gd name="T31" fmla="*/ 8 h 13"/>
                    <a:gd name="T32" fmla="*/ 23 w 24"/>
                    <a:gd name="T33" fmla="*/ 1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4" h="13">
                      <a:moveTo>
                        <a:pt x="23" y="10"/>
                      </a:moveTo>
                      <a:lnTo>
                        <a:pt x="21" y="11"/>
                      </a:lnTo>
                      <a:lnTo>
                        <a:pt x="20" y="12"/>
                      </a:lnTo>
                      <a:lnTo>
                        <a:pt x="16" y="10"/>
                      </a:lnTo>
                      <a:lnTo>
                        <a:pt x="10" y="11"/>
                      </a:lnTo>
                      <a:lnTo>
                        <a:pt x="5" y="12"/>
                      </a:lnTo>
                      <a:lnTo>
                        <a:pt x="2" y="11"/>
                      </a:lnTo>
                      <a:lnTo>
                        <a:pt x="0" y="9"/>
                      </a:lnTo>
                      <a:lnTo>
                        <a:pt x="0" y="8"/>
                      </a:lnTo>
                      <a:lnTo>
                        <a:pt x="2" y="3"/>
                      </a:lnTo>
                      <a:lnTo>
                        <a:pt x="6" y="1"/>
                      </a:lnTo>
                      <a:lnTo>
                        <a:pt x="7" y="0"/>
                      </a:lnTo>
                      <a:lnTo>
                        <a:pt x="10" y="1"/>
                      </a:lnTo>
                      <a:lnTo>
                        <a:pt x="15" y="3"/>
                      </a:lnTo>
                      <a:lnTo>
                        <a:pt x="20" y="6"/>
                      </a:lnTo>
                      <a:lnTo>
                        <a:pt x="22" y="8"/>
                      </a:lnTo>
                      <a:lnTo>
                        <a:pt x="23" y="1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08" name="Freeform 362">
                  <a:extLst>
                    <a:ext uri="{FF2B5EF4-FFF2-40B4-BE49-F238E27FC236}">
                      <a16:creationId xmlns:a16="http://schemas.microsoft.com/office/drawing/2014/main" id="{763A61D9-5FE3-0B24-5C11-398169C09A7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40341" y="9950524"/>
                  <a:ext cx="5495" cy="10986"/>
                </a:xfrm>
                <a:custGeom>
                  <a:avLst/>
                  <a:gdLst>
                    <a:gd name="T0" fmla="*/ 3 w 5"/>
                    <a:gd name="T1" fmla="*/ 6 h 8"/>
                    <a:gd name="T2" fmla="*/ 1 w 5"/>
                    <a:gd name="T3" fmla="*/ 7 h 8"/>
                    <a:gd name="T4" fmla="*/ 0 w 5"/>
                    <a:gd name="T5" fmla="*/ 5 h 8"/>
                    <a:gd name="T6" fmla="*/ 0 w 5"/>
                    <a:gd name="T7" fmla="*/ 1 h 8"/>
                    <a:gd name="T8" fmla="*/ 1 w 5"/>
                    <a:gd name="T9" fmla="*/ 0 h 8"/>
                    <a:gd name="T10" fmla="*/ 2 w 5"/>
                    <a:gd name="T11" fmla="*/ 0 h 8"/>
                    <a:gd name="T12" fmla="*/ 2 w 5"/>
                    <a:gd name="T13" fmla="*/ 2 h 8"/>
                    <a:gd name="T14" fmla="*/ 3 w 5"/>
                    <a:gd name="T15" fmla="*/ 3 h 8"/>
                    <a:gd name="T16" fmla="*/ 4 w 5"/>
                    <a:gd name="T17" fmla="*/ 3 h 8"/>
                    <a:gd name="T18" fmla="*/ 3 w 5"/>
                    <a:gd name="T19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" h="8">
                      <a:moveTo>
                        <a:pt x="3" y="6"/>
                      </a:move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2" y="2"/>
                      </a:lnTo>
                      <a:lnTo>
                        <a:pt x="3" y="3"/>
                      </a:lnTo>
                      <a:lnTo>
                        <a:pt x="4" y="3"/>
                      </a:lnTo>
                      <a:lnTo>
                        <a:pt x="3" y="6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09" name="Freeform 364">
                  <a:extLst>
                    <a:ext uri="{FF2B5EF4-FFF2-40B4-BE49-F238E27FC236}">
                      <a16:creationId xmlns:a16="http://schemas.microsoft.com/office/drawing/2014/main" id="{813010DE-7975-4470-8454-BB15484753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780062" y="9950524"/>
                  <a:ext cx="5495" cy="5491"/>
                </a:xfrm>
                <a:custGeom>
                  <a:avLst/>
                  <a:gdLst>
                    <a:gd name="T0" fmla="*/ 5 w 6"/>
                    <a:gd name="T1" fmla="*/ 2 h 5"/>
                    <a:gd name="T2" fmla="*/ 1 w 6"/>
                    <a:gd name="T3" fmla="*/ 4 h 5"/>
                    <a:gd name="T4" fmla="*/ 0 w 6"/>
                    <a:gd name="T5" fmla="*/ 1 h 5"/>
                    <a:gd name="T6" fmla="*/ 2 w 6"/>
                    <a:gd name="T7" fmla="*/ 0 h 5"/>
                    <a:gd name="T8" fmla="*/ 5 w 6"/>
                    <a:gd name="T9" fmla="*/ 1 h 5"/>
                    <a:gd name="T10" fmla="*/ 5 w 6"/>
                    <a:gd name="T11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5">
                      <a:moveTo>
                        <a:pt x="5" y="2"/>
                      </a:moveTo>
                      <a:lnTo>
                        <a:pt x="1" y="4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5" y="1"/>
                      </a:lnTo>
                      <a:lnTo>
                        <a:pt x="5" y="2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10" name="Freeform 366">
                  <a:extLst>
                    <a:ext uri="{FF2B5EF4-FFF2-40B4-BE49-F238E27FC236}">
                      <a16:creationId xmlns:a16="http://schemas.microsoft.com/office/drawing/2014/main" id="{E4947026-D740-E2A3-9AD4-14C90995C48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67808" y="9956015"/>
                  <a:ext cx="38449" cy="16481"/>
                </a:xfrm>
                <a:custGeom>
                  <a:avLst/>
                  <a:gdLst>
                    <a:gd name="T0" fmla="*/ 20 w 32"/>
                    <a:gd name="T1" fmla="*/ 2 h 12"/>
                    <a:gd name="T2" fmla="*/ 23 w 32"/>
                    <a:gd name="T3" fmla="*/ 3 h 12"/>
                    <a:gd name="T4" fmla="*/ 24 w 32"/>
                    <a:gd name="T5" fmla="*/ 3 h 12"/>
                    <a:gd name="T6" fmla="*/ 25 w 32"/>
                    <a:gd name="T7" fmla="*/ 2 h 12"/>
                    <a:gd name="T8" fmla="*/ 25 w 32"/>
                    <a:gd name="T9" fmla="*/ 2 h 12"/>
                    <a:gd name="T10" fmla="*/ 27 w 32"/>
                    <a:gd name="T11" fmla="*/ 3 h 12"/>
                    <a:gd name="T12" fmla="*/ 27 w 32"/>
                    <a:gd name="T13" fmla="*/ 4 h 12"/>
                    <a:gd name="T14" fmla="*/ 29 w 32"/>
                    <a:gd name="T15" fmla="*/ 4 h 12"/>
                    <a:gd name="T16" fmla="*/ 30 w 32"/>
                    <a:gd name="T17" fmla="*/ 5 h 12"/>
                    <a:gd name="T18" fmla="*/ 31 w 32"/>
                    <a:gd name="T19" fmla="*/ 5 h 12"/>
                    <a:gd name="T20" fmla="*/ 30 w 32"/>
                    <a:gd name="T21" fmla="*/ 7 h 12"/>
                    <a:gd name="T22" fmla="*/ 25 w 32"/>
                    <a:gd name="T23" fmla="*/ 7 h 12"/>
                    <a:gd name="T24" fmla="*/ 21 w 32"/>
                    <a:gd name="T25" fmla="*/ 9 h 12"/>
                    <a:gd name="T26" fmla="*/ 16 w 32"/>
                    <a:gd name="T27" fmla="*/ 8 h 12"/>
                    <a:gd name="T28" fmla="*/ 10 w 32"/>
                    <a:gd name="T29" fmla="*/ 10 h 12"/>
                    <a:gd name="T30" fmla="*/ 6 w 32"/>
                    <a:gd name="T31" fmla="*/ 11 h 12"/>
                    <a:gd name="T32" fmla="*/ 3 w 32"/>
                    <a:gd name="T33" fmla="*/ 11 h 12"/>
                    <a:gd name="T34" fmla="*/ 0 w 32"/>
                    <a:gd name="T35" fmla="*/ 7 h 12"/>
                    <a:gd name="T36" fmla="*/ 2 w 32"/>
                    <a:gd name="T37" fmla="*/ 1 h 12"/>
                    <a:gd name="T38" fmla="*/ 3 w 32"/>
                    <a:gd name="T39" fmla="*/ 1 h 12"/>
                    <a:gd name="T40" fmla="*/ 5 w 32"/>
                    <a:gd name="T41" fmla="*/ 0 h 12"/>
                    <a:gd name="T42" fmla="*/ 11 w 32"/>
                    <a:gd name="T43" fmla="*/ 0 h 12"/>
                    <a:gd name="T44" fmla="*/ 20 w 32"/>
                    <a:gd name="T45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12">
                      <a:moveTo>
                        <a:pt x="20" y="2"/>
                      </a:moveTo>
                      <a:lnTo>
                        <a:pt x="23" y="3"/>
                      </a:lnTo>
                      <a:lnTo>
                        <a:pt x="24" y="3"/>
                      </a:lnTo>
                      <a:lnTo>
                        <a:pt x="25" y="2"/>
                      </a:lnTo>
                      <a:lnTo>
                        <a:pt x="25" y="2"/>
                      </a:lnTo>
                      <a:lnTo>
                        <a:pt x="27" y="3"/>
                      </a:lnTo>
                      <a:lnTo>
                        <a:pt x="27" y="4"/>
                      </a:lnTo>
                      <a:lnTo>
                        <a:pt x="29" y="4"/>
                      </a:lnTo>
                      <a:lnTo>
                        <a:pt x="30" y="5"/>
                      </a:lnTo>
                      <a:lnTo>
                        <a:pt x="31" y="5"/>
                      </a:lnTo>
                      <a:lnTo>
                        <a:pt x="30" y="7"/>
                      </a:lnTo>
                      <a:lnTo>
                        <a:pt x="25" y="7"/>
                      </a:lnTo>
                      <a:lnTo>
                        <a:pt x="21" y="9"/>
                      </a:lnTo>
                      <a:lnTo>
                        <a:pt x="16" y="8"/>
                      </a:lnTo>
                      <a:lnTo>
                        <a:pt x="10" y="10"/>
                      </a:lnTo>
                      <a:lnTo>
                        <a:pt x="6" y="11"/>
                      </a:lnTo>
                      <a:lnTo>
                        <a:pt x="3" y="11"/>
                      </a:lnTo>
                      <a:lnTo>
                        <a:pt x="0" y="7"/>
                      </a:lnTo>
                      <a:lnTo>
                        <a:pt x="2" y="1"/>
                      </a:lnTo>
                      <a:lnTo>
                        <a:pt x="3" y="1"/>
                      </a:lnTo>
                      <a:lnTo>
                        <a:pt x="5" y="0"/>
                      </a:lnTo>
                      <a:lnTo>
                        <a:pt x="11" y="0"/>
                      </a:lnTo>
                      <a:lnTo>
                        <a:pt x="20" y="2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11" name="Freeform 368">
                  <a:extLst>
                    <a:ext uri="{FF2B5EF4-FFF2-40B4-BE49-F238E27FC236}">
                      <a16:creationId xmlns:a16="http://schemas.microsoft.com/office/drawing/2014/main" id="{479D35F6-2EC3-F162-2C2A-F45058AB1CF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23864" y="9961510"/>
                  <a:ext cx="5491" cy="5491"/>
                </a:xfrm>
                <a:custGeom>
                  <a:avLst/>
                  <a:gdLst>
                    <a:gd name="T0" fmla="*/ 3 w 4"/>
                    <a:gd name="T1" fmla="*/ 2 h 5"/>
                    <a:gd name="T2" fmla="*/ 0 w 4"/>
                    <a:gd name="T3" fmla="*/ 4 h 5"/>
                    <a:gd name="T4" fmla="*/ 0 w 4"/>
                    <a:gd name="T5" fmla="*/ 3 h 5"/>
                    <a:gd name="T6" fmla="*/ 0 w 4"/>
                    <a:gd name="T7" fmla="*/ 2 h 5"/>
                    <a:gd name="T8" fmla="*/ 1 w 4"/>
                    <a:gd name="T9" fmla="*/ 0 h 5"/>
                    <a:gd name="T10" fmla="*/ 2 w 4"/>
                    <a:gd name="T11" fmla="*/ 0 h 5"/>
                    <a:gd name="T12" fmla="*/ 3 w 4"/>
                    <a:gd name="T13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" h="5">
                      <a:moveTo>
                        <a:pt x="3" y="2"/>
                      </a:moveTo>
                      <a:lnTo>
                        <a:pt x="0" y="4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3" y="2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12" name="Freeform 369">
                  <a:extLst>
                    <a:ext uri="{FF2B5EF4-FFF2-40B4-BE49-F238E27FC236}">
                      <a16:creationId xmlns:a16="http://schemas.microsoft.com/office/drawing/2014/main" id="{3D47279D-E125-0982-58BD-2DA4DDF32BF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11751" y="9961510"/>
                  <a:ext cx="38449" cy="5491"/>
                </a:xfrm>
                <a:custGeom>
                  <a:avLst/>
                  <a:gdLst>
                    <a:gd name="T0" fmla="*/ 19 w 30"/>
                    <a:gd name="T1" fmla="*/ 0 h 6"/>
                    <a:gd name="T2" fmla="*/ 29 w 30"/>
                    <a:gd name="T3" fmla="*/ 2 h 6"/>
                    <a:gd name="T4" fmla="*/ 27 w 30"/>
                    <a:gd name="T5" fmla="*/ 3 h 6"/>
                    <a:gd name="T6" fmla="*/ 17 w 30"/>
                    <a:gd name="T7" fmla="*/ 5 h 6"/>
                    <a:gd name="T8" fmla="*/ 13 w 30"/>
                    <a:gd name="T9" fmla="*/ 4 h 6"/>
                    <a:gd name="T10" fmla="*/ 2 w 30"/>
                    <a:gd name="T11" fmla="*/ 5 h 6"/>
                    <a:gd name="T12" fmla="*/ 1 w 30"/>
                    <a:gd name="T13" fmla="*/ 5 h 6"/>
                    <a:gd name="T14" fmla="*/ 1 w 30"/>
                    <a:gd name="T15" fmla="*/ 3 h 6"/>
                    <a:gd name="T16" fmla="*/ 0 w 30"/>
                    <a:gd name="T17" fmla="*/ 2 h 6"/>
                    <a:gd name="T18" fmla="*/ 2 w 30"/>
                    <a:gd name="T19" fmla="*/ 1 h 6"/>
                    <a:gd name="T20" fmla="*/ 4 w 30"/>
                    <a:gd name="T21" fmla="*/ 1 h 6"/>
                    <a:gd name="T22" fmla="*/ 10 w 30"/>
                    <a:gd name="T23" fmla="*/ 2 h 6"/>
                    <a:gd name="T24" fmla="*/ 19 w 30"/>
                    <a:gd name="T25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0" h="6">
                      <a:moveTo>
                        <a:pt x="19" y="0"/>
                      </a:moveTo>
                      <a:lnTo>
                        <a:pt x="29" y="2"/>
                      </a:lnTo>
                      <a:lnTo>
                        <a:pt x="27" y="3"/>
                      </a:lnTo>
                      <a:lnTo>
                        <a:pt x="17" y="5"/>
                      </a:lnTo>
                      <a:lnTo>
                        <a:pt x="13" y="4"/>
                      </a:lnTo>
                      <a:lnTo>
                        <a:pt x="2" y="5"/>
                      </a:lnTo>
                      <a:lnTo>
                        <a:pt x="1" y="5"/>
                      </a:lnTo>
                      <a:lnTo>
                        <a:pt x="1" y="3"/>
                      </a:lnTo>
                      <a:lnTo>
                        <a:pt x="0" y="2"/>
                      </a:lnTo>
                      <a:lnTo>
                        <a:pt x="2" y="1"/>
                      </a:lnTo>
                      <a:lnTo>
                        <a:pt x="4" y="1"/>
                      </a:lnTo>
                      <a:lnTo>
                        <a:pt x="10" y="2"/>
                      </a:lnTo>
                      <a:lnTo>
                        <a:pt x="19" y="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13" name="Freeform 370">
                  <a:extLst>
                    <a:ext uri="{FF2B5EF4-FFF2-40B4-BE49-F238E27FC236}">
                      <a16:creationId xmlns:a16="http://schemas.microsoft.com/office/drawing/2014/main" id="{58304F2B-BA92-420D-5E18-85E379B6A74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51327" y="9961510"/>
                  <a:ext cx="5495" cy="5491"/>
                </a:xfrm>
                <a:custGeom>
                  <a:avLst/>
                  <a:gdLst>
                    <a:gd name="T0" fmla="*/ 2 w 3"/>
                    <a:gd name="T1" fmla="*/ 3 h 5"/>
                    <a:gd name="T2" fmla="*/ 2 w 3"/>
                    <a:gd name="T3" fmla="*/ 4 h 5"/>
                    <a:gd name="T4" fmla="*/ 0 w 3"/>
                    <a:gd name="T5" fmla="*/ 4 h 5"/>
                    <a:gd name="T6" fmla="*/ 0 w 3"/>
                    <a:gd name="T7" fmla="*/ 2 h 5"/>
                    <a:gd name="T8" fmla="*/ 0 w 3"/>
                    <a:gd name="T9" fmla="*/ 0 h 5"/>
                    <a:gd name="T10" fmla="*/ 2 w 3"/>
                    <a:gd name="T11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5">
                      <a:moveTo>
                        <a:pt x="2" y="3"/>
                      </a:moveTo>
                      <a:lnTo>
                        <a:pt x="2" y="4"/>
                      </a:lnTo>
                      <a:lnTo>
                        <a:pt x="0" y="4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14" name="Freeform 371">
                  <a:extLst>
                    <a:ext uri="{FF2B5EF4-FFF2-40B4-BE49-F238E27FC236}">
                      <a16:creationId xmlns:a16="http://schemas.microsoft.com/office/drawing/2014/main" id="{F7DDB11C-FB7C-E351-81E9-DCB037EC02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28228" y="9967001"/>
                  <a:ext cx="10986" cy="21972"/>
                </a:xfrm>
                <a:custGeom>
                  <a:avLst/>
                  <a:gdLst>
                    <a:gd name="T0" fmla="*/ 6 w 7"/>
                    <a:gd name="T1" fmla="*/ 14 h 16"/>
                    <a:gd name="T2" fmla="*/ 5 w 7"/>
                    <a:gd name="T3" fmla="*/ 15 h 16"/>
                    <a:gd name="T4" fmla="*/ 4 w 7"/>
                    <a:gd name="T5" fmla="*/ 13 h 16"/>
                    <a:gd name="T6" fmla="*/ 2 w 7"/>
                    <a:gd name="T7" fmla="*/ 9 h 16"/>
                    <a:gd name="T8" fmla="*/ 2 w 7"/>
                    <a:gd name="T9" fmla="*/ 8 h 16"/>
                    <a:gd name="T10" fmla="*/ 0 w 7"/>
                    <a:gd name="T11" fmla="*/ 3 h 16"/>
                    <a:gd name="T12" fmla="*/ 0 w 7"/>
                    <a:gd name="T13" fmla="*/ 2 h 16"/>
                    <a:gd name="T14" fmla="*/ 2 w 7"/>
                    <a:gd name="T15" fmla="*/ 0 h 16"/>
                    <a:gd name="T16" fmla="*/ 4 w 7"/>
                    <a:gd name="T17" fmla="*/ 0 h 16"/>
                    <a:gd name="T18" fmla="*/ 4 w 7"/>
                    <a:gd name="T19" fmla="*/ 1 h 16"/>
                    <a:gd name="T20" fmla="*/ 4 w 7"/>
                    <a:gd name="T21" fmla="*/ 6 h 16"/>
                    <a:gd name="T22" fmla="*/ 6 w 7"/>
                    <a:gd name="T23" fmla="*/ 12 h 16"/>
                    <a:gd name="T24" fmla="*/ 6 w 7"/>
                    <a:gd name="T25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" h="16">
                      <a:moveTo>
                        <a:pt x="6" y="14"/>
                      </a:moveTo>
                      <a:lnTo>
                        <a:pt x="5" y="15"/>
                      </a:lnTo>
                      <a:lnTo>
                        <a:pt x="4" y="13"/>
                      </a:lnTo>
                      <a:lnTo>
                        <a:pt x="2" y="9"/>
                      </a:lnTo>
                      <a:lnTo>
                        <a:pt x="2" y="8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4" y="0"/>
                      </a:lnTo>
                      <a:lnTo>
                        <a:pt x="4" y="1"/>
                      </a:lnTo>
                      <a:lnTo>
                        <a:pt x="4" y="6"/>
                      </a:lnTo>
                      <a:lnTo>
                        <a:pt x="6" y="12"/>
                      </a:lnTo>
                      <a:lnTo>
                        <a:pt x="6" y="14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15" name="Freeform 372">
                  <a:extLst>
                    <a:ext uri="{FF2B5EF4-FFF2-40B4-BE49-F238E27FC236}">
                      <a16:creationId xmlns:a16="http://schemas.microsoft.com/office/drawing/2014/main" id="{BA1B11F6-8E2D-1D3A-664F-BDBA21D9060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428514" y="9967001"/>
                  <a:ext cx="10986" cy="10986"/>
                </a:xfrm>
                <a:custGeom>
                  <a:avLst/>
                  <a:gdLst>
                    <a:gd name="T0" fmla="*/ 9 w 10"/>
                    <a:gd name="T1" fmla="*/ 10 h 11"/>
                    <a:gd name="T2" fmla="*/ 9 w 10"/>
                    <a:gd name="T3" fmla="*/ 10 h 11"/>
                    <a:gd name="T4" fmla="*/ 4 w 10"/>
                    <a:gd name="T5" fmla="*/ 8 h 11"/>
                    <a:gd name="T6" fmla="*/ 2 w 10"/>
                    <a:gd name="T7" fmla="*/ 7 h 11"/>
                    <a:gd name="T8" fmla="*/ 0 w 10"/>
                    <a:gd name="T9" fmla="*/ 4 h 11"/>
                    <a:gd name="T10" fmla="*/ 0 w 10"/>
                    <a:gd name="T11" fmla="*/ 3 h 11"/>
                    <a:gd name="T12" fmla="*/ 0 w 10"/>
                    <a:gd name="T13" fmla="*/ 0 h 11"/>
                    <a:gd name="T14" fmla="*/ 1 w 10"/>
                    <a:gd name="T15" fmla="*/ 0 h 11"/>
                    <a:gd name="T16" fmla="*/ 2 w 10"/>
                    <a:gd name="T17" fmla="*/ 0 h 11"/>
                    <a:gd name="T18" fmla="*/ 4 w 10"/>
                    <a:gd name="T19" fmla="*/ 1 h 11"/>
                    <a:gd name="T20" fmla="*/ 6 w 10"/>
                    <a:gd name="T21" fmla="*/ 5 h 11"/>
                    <a:gd name="T22" fmla="*/ 8 w 10"/>
                    <a:gd name="T23" fmla="*/ 8 h 11"/>
                    <a:gd name="T24" fmla="*/ 9 w 10"/>
                    <a:gd name="T25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0" h="11">
                      <a:moveTo>
                        <a:pt x="9" y="10"/>
                      </a:moveTo>
                      <a:lnTo>
                        <a:pt x="9" y="10"/>
                      </a:lnTo>
                      <a:lnTo>
                        <a:pt x="4" y="8"/>
                      </a:lnTo>
                      <a:lnTo>
                        <a:pt x="2" y="7"/>
                      </a:lnTo>
                      <a:lnTo>
                        <a:pt x="0" y="4"/>
                      </a:lnTo>
                      <a:lnTo>
                        <a:pt x="0" y="3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4" y="1"/>
                      </a:lnTo>
                      <a:lnTo>
                        <a:pt x="6" y="5"/>
                      </a:lnTo>
                      <a:lnTo>
                        <a:pt x="8" y="8"/>
                      </a:lnTo>
                      <a:lnTo>
                        <a:pt x="9" y="1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16" name="Freeform 374">
                  <a:extLst>
                    <a:ext uri="{FF2B5EF4-FFF2-40B4-BE49-F238E27FC236}">
                      <a16:creationId xmlns:a16="http://schemas.microsoft.com/office/drawing/2014/main" id="{E3C65DB3-8E94-2816-E5C6-14F2F879434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444994" y="9988973"/>
                  <a:ext cx="10986" cy="10986"/>
                </a:xfrm>
                <a:custGeom>
                  <a:avLst/>
                  <a:gdLst>
                    <a:gd name="T0" fmla="*/ 7 w 8"/>
                    <a:gd name="T1" fmla="*/ 8 h 11"/>
                    <a:gd name="T2" fmla="*/ 5 w 8"/>
                    <a:gd name="T3" fmla="*/ 10 h 11"/>
                    <a:gd name="T4" fmla="*/ 1 w 8"/>
                    <a:gd name="T5" fmla="*/ 9 h 11"/>
                    <a:gd name="T6" fmla="*/ 0 w 8"/>
                    <a:gd name="T7" fmla="*/ 8 h 11"/>
                    <a:gd name="T8" fmla="*/ 1 w 8"/>
                    <a:gd name="T9" fmla="*/ 5 h 11"/>
                    <a:gd name="T10" fmla="*/ 0 w 8"/>
                    <a:gd name="T11" fmla="*/ 3 h 11"/>
                    <a:gd name="T12" fmla="*/ 0 w 8"/>
                    <a:gd name="T13" fmla="*/ 3 h 11"/>
                    <a:gd name="T14" fmla="*/ 0 w 8"/>
                    <a:gd name="T15" fmla="*/ 1 h 11"/>
                    <a:gd name="T16" fmla="*/ 1 w 8"/>
                    <a:gd name="T17" fmla="*/ 0 h 11"/>
                    <a:gd name="T18" fmla="*/ 7 w 8"/>
                    <a:gd name="T19" fmla="*/ 6 h 11"/>
                    <a:gd name="T20" fmla="*/ 7 w 8"/>
                    <a:gd name="T21" fmla="*/ 8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" h="11">
                      <a:moveTo>
                        <a:pt x="7" y="8"/>
                      </a:moveTo>
                      <a:lnTo>
                        <a:pt x="5" y="10"/>
                      </a:lnTo>
                      <a:lnTo>
                        <a:pt x="1" y="9"/>
                      </a:lnTo>
                      <a:lnTo>
                        <a:pt x="0" y="8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7" y="6"/>
                      </a:lnTo>
                      <a:lnTo>
                        <a:pt x="7" y="8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17" name="Freeform 376">
                  <a:extLst>
                    <a:ext uri="{FF2B5EF4-FFF2-40B4-BE49-F238E27FC236}">
                      <a16:creationId xmlns:a16="http://schemas.microsoft.com/office/drawing/2014/main" id="{B82ED1E4-04C1-16ED-B888-FAC9244A1CC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455980" y="9999959"/>
                  <a:ext cx="10986" cy="21972"/>
                </a:xfrm>
                <a:custGeom>
                  <a:avLst/>
                  <a:gdLst>
                    <a:gd name="T0" fmla="*/ 7 w 10"/>
                    <a:gd name="T1" fmla="*/ 11 h 17"/>
                    <a:gd name="T2" fmla="*/ 9 w 10"/>
                    <a:gd name="T3" fmla="*/ 16 h 17"/>
                    <a:gd name="T4" fmla="*/ 5 w 10"/>
                    <a:gd name="T5" fmla="*/ 13 h 17"/>
                    <a:gd name="T6" fmla="*/ 5 w 10"/>
                    <a:gd name="T7" fmla="*/ 11 h 17"/>
                    <a:gd name="T8" fmla="*/ 5 w 10"/>
                    <a:gd name="T9" fmla="*/ 10 h 17"/>
                    <a:gd name="T10" fmla="*/ 3 w 10"/>
                    <a:gd name="T11" fmla="*/ 8 h 17"/>
                    <a:gd name="T12" fmla="*/ 1 w 10"/>
                    <a:gd name="T13" fmla="*/ 6 h 17"/>
                    <a:gd name="T14" fmla="*/ 0 w 10"/>
                    <a:gd name="T15" fmla="*/ 0 h 17"/>
                    <a:gd name="T16" fmla="*/ 1 w 10"/>
                    <a:gd name="T17" fmla="*/ 0 h 17"/>
                    <a:gd name="T18" fmla="*/ 2 w 10"/>
                    <a:gd name="T19" fmla="*/ 0 h 17"/>
                    <a:gd name="T20" fmla="*/ 9 w 10"/>
                    <a:gd name="T21" fmla="*/ 6 h 17"/>
                    <a:gd name="T22" fmla="*/ 9 w 10"/>
                    <a:gd name="T23" fmla="*/ 7 h 17"/>
                    <a:gd name="T24" fmla="*/ 9 w 10"/>
                    <a:gd name="T25" fmla="*/ 10 h 17"/>
                    <a:gd name="T26" fmla="*/ 7 w 10"/>
                    <a:gd name="T27" fmla="*/ 10 h 17"/>
                    <a:gd name="T28" fmla="*/ 7 w 10"/>
                    <a:gd name="T29" fmla="*/ 1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0" h="17">
                      <a:moveTo>
                        <a:pt x="7" y="11"/>
                      </a:moveTo>
                      <a:lnTo>
                        <a:pt x="9" y="16"/>
                      </a:lnTo>
                      <a:lnTo>
                        <a:pt x="5" y="13"/>
                      </a:lnTo>
                      <a:lnTo>
                        <a:pt x="5" y="11"/>
                      </a:lnTo>
                      <a:lnTo>
                        <a:pt x="5" y="10"/>
                      </a:lnTo>
                      <a:lnTo>
                        <a:pt x="3" y="8"/>
                      </a:lnTo>
                      <a:lnTo>
                        <a:pt x="1" y="6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2" y="0"/>
                      </a:lnTo>
                      <a:lnTo>
                        <a:pt x="9" y="6"/>
                      </a:lnTo>
                      <a:lnTo>
                        <a:pt x="9" y="7"/>
                      </a:lnTo>
                      <a:lnTo>
                        <a:pt x="9" y="10"/>
                      </a:lnTo>
                      <a:lnTo>
                        <a:pt x="7" y="10"/>
                      </a:lnTo>
                      <a:lnTo>
                        <a:pt x="7" y="11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18" name="Freeform 378">
                  <a:extLst>
                    <a:ext uri="{FF2B5EF4-FFF2-40B4-BE49-F238E27FC236}">
                      <a16:creationId xmlns:a16="http://schemas.microsoft.com/office/drawing/2014/main" id="{225CBB8B-A8F5-C18B-45F6-79CAE81BDD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725132" y="9999959"/>
                  <a:ext cx="5495" cy="5495"/>
                </a:xfrm>
                <a:custGeom>
                  <a:avLst/>
                  <a:gdLst>
                    <a:gd name="T0" fmla="*/ 2 w 4"/>
                    <a:gd name="T1" fmla="*/ 2 h 4"/>
                    <a:gd name="T2" fmla="*/ 1 w 4"/>
                    <a:gd name="T3" fmla="*/ 3 h 4"/>
                    <a:gd name="T4" fmla="*/ 0 w 4"/>
                    <a:gd name="T5" fmla="*/ 2 h 4"/>
                    <a:gd name="T6" fmla="*/ 0 w 4"/>
                    <a:gd name="T7" fmla="*/ 1 h 4"/>
                    <a:gd name="T8" fmla="*/ 0 w 4"/>
                    <a:gd name="T9" fmla="*/ 0 h 4"/>
                    <a:gd name="T10" fmla="*/ 2 w 4"/>
                    <a:gd name="T11" fmla="*/ 0 h 4"/>
                    <a:gd name="T12" fmla="*/ 3 w 4"/>
                    <a:gd name="T13" fmla="*/ 1 h 4"/>
                    <a:gd name="T14" fmla="*/ 2 w 4"/>
                    <a:gd name="T15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" h="4">
                      <a:moveTo>
                        <a:pt x="2" y="2"/>
                      </a:moveTo>
                      <a:lnTo>
                        <a:pt x="1" y="3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2" y="2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19" name="Freeform 379">
                  <a:extLst>
                    <a:ext uri="{FF2B5EF4-FFF2-40B4-BE49-F238E27FC236}">
                      <a16:creationId xmlns:a16="http://schemas.microsoft.com/office/drawing/2014/main" id="{98BFB532-65B5-6DF1-8086-E351024CB9B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703161" y="9999959"/>
                  <a:ext cx="5495" cy="5495"/>
                </a:xfrm>
                <a:custGeom>
                  <a:avLst/>
                  <a:gdLst>
                    <a:gd name="T0" fmla="*/ 5 w 6"/>
                    <a:gd name="T1" fmla="*/ 4 h 5"/>
                    <a:gd name="T2" fmla="*/ 4 w 6"/>
                    <a:gd name="T3" fmla="*/ 4 h 5"/>
                    <a:gd name="T4" fmla="*/ 2 w 6"/>
                    <a:gd name="T5" fmla="*/ 4 h 5"/>
                    <a:gd name="T6" fmla="*/ 1 w 6"/>
                    <a:gd name="T7" fmla="*/ 3 h 5"/>
                    <a:gd name="T8" fmla="*/ 0 w 6"/>
                    <a:gd name="T9" fmla="*/ 2 h 5"/>
                    <a:gd name="T10" fmla="*/ 0 w 6"/>
                    <a:gd name="T11" fmla="*/ 1 h 5"/>
                    <a:gd name="T12" fmla="*/ 1 w 6"/>
                    <a:gd name="T13" fmla="*/ 0 h 5"/>
                    <a:gd name="T14" fmla="*/ 5 w 6"/>
                    <a:gd name="T15" fmla="*/ 1 h 5"/>
                    <a:gd name="T16" fmla="*/ 5 w 6"/>
                    <a:gd name="T17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" h="5">
                      <a:moveTo>
                        <a:pt x="5" y="4"/>
                      </a:moveTo>
                      <a:lnTo>
                        <a:pt x="4" y="4"/>
                      </a:lnTo>
                      <a:lnTo>
                        <a:pt x="2" y="4"/>
                      </a:lnTo>
                      <a:lnTo>
                        <a:pt x="1" y="3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5" y="1"/>
                      </a:lnTo>
                      <a:lnTo>
                        <a:pt x="5" y="4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20" name="Freeform 380">
                  <a:extLst>
                    <a:ext uri="{FF2B5EF4-FFF2-40B4-BE49-F238E27FC236}">
                      <a16:creationId xmlns:a16="http://schemas.microsoft.com/office/drawing/2014/main" id="{08167D1C-7263-401B-98A3-C897730E8E2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505129" y="10005454"/>
                  <a:ext cx="5495" cy="5491"/>
                </a:xfrm>
                <a:custGeom>
                  <a:avLst/>
                  <a:gdLst>
                    <a:gd name="T0" fmla="*/ 4 w 5"/>
                    <a:gd name="T1" fmla="*/ 0 h 4"/>
                    <a:gd name="T2" fmla="*/ 2 w 5"/>
                    <a:gd name="T3" fmla="*/ 3 h 4"/>
                    <a:gd name="T4" fmla="*/ 0 w 5"/>
                    <a:gd name="T5" fmla="*/ 3 h 4"/>
                    <a:gd name="T6" fmla="*/ 0 w 5"/>
                    <a:gd name="T7" fmla="*/ 3 h 4"/>
                    <a:gd name="T8" fmla="*/ 2 w 5"/>
                    <a:gd name="T9" fmla="*/ 1 h 4"/>
                    <a:gd name="T10" fmla="*/ 4 w 5"/>
                    <a:gd name="T1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4">
                      <a:moveTo>
                        <a:pt x="4" y="0"/>
                      </a:moveTo>
                      <a:lnTo>
                        <a:pt x="2" y="3"/>
                      </a:lnTo>
                      <a:lnTo>
                        <a:pt x="0" y="3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4" y="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21" name="Freeform 382">
                  <a:extLst>
                    <a:ext uri="{FF2B5EF4-FFF2-40B4-BE49-F238E27FC236}">
                      <a16:creationId xmlns:a16="http://schemas.microsoft.com/office/drawing/2014/main" id="{C667D1E8-9223-D8EB-EB74-72473C5FF0E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054709" y="10016439"/>
                  <a:ext cx="10986" cy="32958"/>
                </a:xfrm>
                <a:custGeom>
                  <a:avLst/>
                  <a:gdLst>
                    <a:gd name="T0" fmla="*/ 9 w 10"/>
                    <a:gd name="T1" fmla="*/ 18 h 25"/>
                    <a:gd name="T2" fmla="*/ 3 w 10"/>
                    <a:gd name="T3" fmla="*/ 24 h 25"/>
                    <a:gd name="T4" fmla="*/ 1 w 10"/>
                    <a:gd name="T5" fmla="*/ 23 h 25"/>
                    <a:gd name="T6" fmla="*/ 2 w 10"/>
                    <a:gd name="T7" fmla="*/ 17 h 25"/>
                    <a:gd name="T8" fmla="*/ 0 w 10"/>
                    <a:gd name="T9" fmla="*/ 13 h 25"/>
                    <a:gd name="T10" fmla="*/ 1 w 10"/>
                    <a:gd name="T11" fmla="*/ 11 h 25"/>
                    <a:gd name="T12" fmla="*/ 2 w 10"/>
                    <a:gd name="T13" fmla="*/ 6 h 25"/>
                    <a:gd name="T14" fmla="*/ 3 w 10"/>
                    <a:gd name="T15" fmla="*/ 2 h 25"/>
                    <a:gd name="T16" fmla="*/ 7 w 10"/>
                    <a:gd name="T17" fmla="*/ 0 h 25"/>
                    <a:gd name="T18" fmla="*/ 8 w 10"/>
                    <a:gd name="T19" fmla="*/ 0 h 25"/>
                    <a:gd name="T20" fmla="*/ 8 w 10"/>
                    <a:gd name="T21" fmla="*/ 4 h 25"/>
                    <a:gd name="T22" fmla="*/ 9 w 10"/>
                    <a:gd name="T23" fmla="*/ 6 h 25"/>
                    <a:gd name="T24" fmla="*/ 9 w 10"/>
                    <a:gd name="T25" fmla="*/ 7 h 25"/>
                    <a:gd name="T26" fmla="*/ 9 w 10"/>
                    <a:gd name="T27" fmla="*/ 8 h 25"/>
                    <a:gd name="T28" fmla="*/ 9 w 10"/>
                    <a:gd name="T29" fmla="*/ 14 h 25"/>
                    <a:gd name="T30" fmla="*/ 9 w 10"/>
                    <a:gd name="T31" fmla="*/ 15 h 25"/>
                    <a:gd name="T32" fmla="*/ 9 w 10"/>
                    <a:gd name="T33" fmla="*/ 17 h 25"/>
                    <a:gd name="T34" fmla="*/ 9 w 10"/>
                    <a:gd name="T35" fmla="*/ 1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0" h="25">
                      <a:moveTo>
                        <a:pt x="9" y="18"/>
                      </a:moveTo>
                      <a:lnTo>
                        <a:pt x="3" y="24"/>
                      </a:lnTo>
                      <a:lnTo>
                        <a:pt x="1" y="23"/>
                      </a:lnTo>
                      <a:lnTo>
                        <a:pt x="2" y="17"/>
                      </a:lnTo>
                      <a:lnTo>
                        <a:pt x="0" y="13"/>
                      </a:lnTo>
                      <a:lnTo>
                        <a:pt x="1" y="11"/>
                      </a:lnTo>
                      <a:lnTo>
                        <a:pt x="2" y="6"/>
                      </a:lnTo>
                      <a:lnTo>
                        <a:pt x="3" y="2"/>
                      </a:lnTo>
                      <a:lnTo>
                        <a:pt x="7" y="0"/>
                      </a:lnTo>
                      <a:lnTo>
                        <a:pt x="8" y="0"/>
                      </a:lnTo>
                      <a:lnTo>
                        <a:pt x="8" y="4"/>
                      </a:lnTo>
                      <a:lnTo>
                        <a:pt x="9" y="6"/>
                      </a:lnTo>
                      <a:lnTo>
                        <a:pt x="9" y="7"/>
                      </a:lnTo>
                      <a:lnTo>
                        <a:pt x="9" y="8"/>
                      </a:lnTo>
                      <a:lnTo>
                        <a:pt x="9" y="14"/>
                      </a:lnTo>
                      <a:lnTo>
                        <a:pt x="9" y="15"/>
                      </a:lnTo>
                      <a:lnTo>
                        <a:pt x="9" y="17"/>
                      </a:lnTo>
                      <a:lnTo>
                        <a:pt x="9" y="18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22" name="Freeform 383">
                  <a:extLst>
                    <a:ext uri="{FF2B5EF4-FFF2-40B4-BE49-F238E27FC236}">
                      <a16:creationId xmlns:a16="http://schemas.microsoft.com/office/drawing/2014/main" id="{4D1B500B-558D-4A85-56F3-C59B815397A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88652" y="10016439"/>
                  <a:ext cx="5491" cy="5491"/>
                </a:xfrm>
                <a:custGeom>
                  <a:avLst/>
                  <a:gdLst>
                    <a:gd name="T0" fmla="*/ 4 w 6"/>
                    <a:gd name="T1" fmla="*/ 2 h 4"/>
                    <a:gd name="T2" fmla="*/ 5 w 6"/>
                    <a:gd name="T3" fmla="*/ 3 h 4"/>
                    <a:gd name="T4" fmla="*/ 2 w 6"/>
                    <a:gd name="T5" fmla="*/ 2 h 4"/>
                    <a:gd name="T6" fmla="*/ 0 w 6"/>
                    <a:gd name="T7" fmla="*/ 1 h 4"/>
                    <a:gd name="T8" fmla="*/ 2 w 6"/>
                    <a:gd name="T9" fmla="*/ 0 h 4"/>
                    <a:gd name="T10" fmla="*/ 3 w 6"/>
                    <a:gd name="T11" fmla="*/ 0 h 4"/>
                    <a:gd name="T12" fmla="*/ 4 w 6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4">
                      <a:moveTo>
                        <a:pt x="4" y="2"/>
                      </a:moveTo>
                      <a:lnTo>
                        <a:pt x="5" y="3"/>
                      </a:lnTo>
                      <a:lnTo>
                        <a:pt x="2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4" y="2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23" name="Freeform 384">
                  <a:extLst>
                    <a:ext uri="{FF2B5EF4-FFF2-40B4-BE49-F238E27FC236}">
                      <a16:creationId xmlns:a16="http://schemas.microsoft.com/office/drawing/2014/main" id="{253CA4D3-4383-4F94-71B0-D76D711070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065695" y="10021931"/>
                  <a:ext cx="5495" cy="10986"/>
                </a:xfrm>
                <a:custGeom>
                  <a:avLst/>
                  <a:gdLst>
                    <a:gd name="T0" fmla="*/ 3 w 4"/>
                    <a:gd name="T1" fmla="*/ 2 h 9"/>
                    <a:gd name="T2" fmla="*/ 2 w 4"/>
                    <a:gd name="T3" fmla="*/ 8 h 9"/>
                    <a:gd name="T4" fmla="*/ 0 w 4"/>
                    <a:gd name="T5" fmla="*/ 4 h 9"/>
                    <a:gd name="T6" fmla="*/ 2 w 4"/>
                    <a:gd name="T7" fmla="*/ 1 h 9"/>
                    <a:gd name="T8" fmla="*/ 3 w 4"/>
                    <a:gd name="T9" fmla="*/ 0 h 9"/>
                    <a:gd name="T10" fmla="*/ 3 w 4"/>
                    <a:gd name="T11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9">
                      <a:moveTo>
                        <a:pt x="3" y="2"/>
                      </a:moveTo>
                      <a:lnTo>
                        <a:pt x="2" y="8"/>
                      </a:lnTo>
                      <a:lnTo>
                        <a:pt x="0" y="4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3" y="2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24" name="Freeform 385">
                  <a:extLst>
                    <a:ext uri="{FF2B5EF4-FFF2-40B4-BE49-F238E27FC236}">
                      <a16:creationId xmlns:a16="http://schemas.microsoft.com/office/drawing/2014/main" id="{D439EB2E-7C5A-55EB-A0E2-A78EC4974E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532596" y="10021931"/>
                  <a:ext cx="5491" cy="5495"/>
                </a:xfrm>
                <a:custGeom>
                  <a:avLst/>
                  <a:gdLst>
                    <a:gd name="T0" fmla="*/ 4 w 5"/>
                    <a:gd name="T1" fmla="*/ 1 h 4"/>
                    <a:gd name="T2" fmla="*/ 4 w 5"/>
                    <a:gd name="T3" fmla="*/ 3 h 4"/>
                    <a:gd name="T4" fmla="*/ 4 w 5"/>
                    <a:gd name="T5" fmla="*/ 3 h 4"/>
                    <a:gd name="T6" fmla="*/ 2 w 5"/>
                    <a:gd name="T7" fmla="*/ 3 h 4"/>
                    <a:gd name="T8" fmla="*/ 1 w 5"/>
                    <a:gd name="T9" fmla="*/ 3 h 4"/>
                    <a:gd name="T10" fmla="*/ 0 w 5"/>
                    <a:gd name="T11" fmla="*/ 1 h 4"/>
                    <a:gd name="T12" fmla="*/ 1 w 5"/>
                    <a:gd name="T13" fmla="*/ 0 h 4"/>
                    <a:gd name="T14" fmla="*/ 2 w 5"/>
                    <a:gd name="T15" fmla="*/ 1 h 4"/>
                    <a:gd name="T16" fmla="*/ 4 w 5"/>
                    <a:gd name="T17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lnTo>
                        <a:pt x="4" y="3"/>
                      </a:lnTo>
                      <a:lnTo>
                        <a:pt x="4" y="3"/>
                      </a:lnTo>
                      <a:lnTo>
                        <a:pt x="2" y="3"/>
                      </a:lnTo>
                      <a:lnTo>
                        <a:pt x="1" y="3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2" y="1"/>
                      </a:lnTo>
                      <a:lnTo>
                        <a:pt x="4" y="1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25" name="Freeform 386">
                  <a:extLst>
                    <a:ext uri="{FF2B5EF4-FFF2-40B4-BE49-F238E27FC236}">
                      <a16:creationId xmlns:a16="http://schemas.microsoft.com/office/drawing/2014/main" id="{EAD61731-4D3A-42F1-1FF3-EE419E77BC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505129" y="10027425"/>
                  <a:ext cx="16481" cy="10986"/>
                </a:xfrm>
                <a:custGeom>
                  <a:avLst/>
                  <a:gdLst>
                    <a:gd name="T0" fmla="*/ 11 w 13"/>
                    <a:gd name="T1" fmla="*/ 5 h 9"/>
                    <a:gd name="T2" fmla="*/ 10 w 13"/>
                    <a:gd name="T3" fmla="*/ 6 h 9"/>
                    <a:gd name="T4" fmla="*/ 8 w 13"/>
                    <a:gd name="T5" fmla="*/ 7 h 9"/>
                    <a:gd name="T6" fmla="*/ 6 w 13"/>
                    <a:gd name="T7" fmla="*/ 7 h 9"/>
                    <a:gd name="T8" fmla="*/ 7 w 13"/>
                    <a:gd name="T9" fmla="*/ 5 h 9"/>
                    <a:gd name="T10" fmla="*/ 6 w 13"/>
                    <a:gd name="T11" fmla="*/ 5 h 9"/>
                    <a:gd name="T12" fmla="*/ 6 w 13"/>
                    <a:gd name="T13" fmla="*/ 5 h 9"/>
                    <a:gd name="T14" fmla="*/ 4 w 13"/>
                    <a:gd name="T15" fmla="*/ 6 h 9"/>
                    <a:gd name="T16" fmla="*/ 2 w 13"/>
                    <a:gd name="T17" fmla="*/ 8 h 9"/>
                    <a:gd name="T18" fmla="*/ 0 w 13"/>
                    <a:gd name="T19" fmla="*/ 7 h 9"/>
                    <a:gd name="T20" fmla="*/ 0 w 13"/>
                    <a:gd name="T21" fmla="*/ 5 h 9"/>
                    <a:gd name="T22" fmla="*/ 0 w 13"/>
                    <a:gd name="T23" fmla="*/ 5 h 9"/>
                    <a:gd name="T24" fmla="*/ 3 w 13"/>
                    <a:gd name="T25" fmla="*/ 2 h 9"/>
                    <a:gd name="T26" fmla="*/ 6 w 13"/>
                    <a:gd name="T27" fmla="*/ 2 h 9"/>
                    <a:gd name="T28" fmla="*/ 10 w 13"/>
                    <a:gd name="T29" fmla="*/ 0 h 9"/>
                    <a:gd name="T30" fmla="*/ 12 w 13"/>
                    <a:gd name="T31" fmla="*/ 0 h 9"/>
                    <a:gd name="T32" fmla="*/ 12 w 13"/>
                    <a:gd name="T33" fmla="*/ 1 h 9"/>
                    <a:gd name="T34" fmla="*/ 11 w 13"/>
                    <a:gd name="T35" fmla="*/ 2 h 9"/>
                    <a:gd name="T36" fmla="*/ 11 w 13"/>
                    <a:gd name="T37" fmla="*/ 4 h 9"/>
                    <a:gd name="T38" fmla="*/ 11 w 13"/>
                    <a:gd name="T39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3" h="9">
                      <a:moveTo>
                        <a:pt x="11" y="5"/>
                      </a:moveTo>
                      <a:lnTo>
                        <a:pt x="10" y="6"/>
                      </a:lnTo>
                      <a:lnTo>
                        <a:pt x="8" y="7"/>
                      </a:lnTo>
                      <a:lnTo>
                        <a:pt x="6" y="7"/>
                      </a:lnTo>
                      <a:lnTo>
                        <a:pt x="7" y="5"/>
                      </a:lnTo>
                      <a:lnTo>
                        <a:pt x="6" y="5"/>
                      </a:lnTo>
                      <a:lnTo>
                        <a:pt x="6" y="5"/>
                      </a:lnTo>
                      <a:lnTo>
                        <a:pt x="4" y="6"/>
                      </a:lnTo>
                      <a:lnTo>
                        <a:pt x="2" y="8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5"/>
                      </a:lnTo>
                      <a:lnTo>
                        <a:pt x="3" y="2"/>
                      </a:lnTo>
                      <a:lnTo>
                        <a:pt x="6" y="2"/>
                      </a:lnTo>
                      <a:lnTo>
                        <a:pt x="10" y="0"/>
                      </a:lnTo>
                      <a:lnTo>
                        <a:pt x="12" y="0"/>
                      </a:lnTo>
                      <a:lnTo>
                        <a:pt x="12" y="1"/>
                      </a:lnTo>
                      <a:lnTo>
                        <a:pt x="11" y="2"/>
                      </a:lnTo>
                      <a:lnTo>
                        <a:pt x="11" y="4"/>
                      </a:lnTo>
                      <a:lnTo>
                        <a:pt x="11" y="5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26" name="Freeform 387">
                  <a:extLst>
                    <a:ext uri="{FF2B5EF4-FFF2-40B4-BE49-F238E27FC236}">
                      <a16:creationId xmlns:a16="http://schemas.microsoft.com/office/drawing/2014/main" id="{66B94999-91D1-9D62-3164-A632A77782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527101" y="10027425"/>
                  <a:ext cx="5495" cy="5491"/>
                </a:xfrm>
                <a:custGeom>
                  <a:avLst/>
                  <a:gdLst>
                    <a:gd name="T0" fmla="*/ 4 w 5"/>
                    <a:gd name="T1" fmla="*/ 2 h 5"/>
                    <a:gd name="T2" fmla="*/ 0 w 5"/>
                    <a:gd name="T3" fmla="*/ 4 h 5"/>
                    <a:gd name="T4" fmla="*/ 0 w 5"/>
                    <a:gd name="T5" fmla="*/ 0 h 5"/>
                    <a:gd name="T6" fmla="*/ 1 w 5"/>
                    <a:gd name="T7" fmla="*/ 0 h 5"/>
                    <a:gd name="T8" fmla="*/ 4 w 5"/>
                    <a:gd name="T9" fmla="*/ 0 h 5"/>
                    <a:gd name="T10" fmla="*/ 4 w 5"/>
                    <a:gd name="T11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4" y="2"/>
                      </a:move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1" y="0"/>
                      </a:lnTo>
                      <a:lnTo>
                        <a:pt x="4" y="0"/>
                      </a:lnTo>
                      <a:lnTo>
                        <a:pt x="4" y="2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27" name="Freeform 388">
                  <a:extLst>
                    <a:ext uri="{FF2B5EF4-FFF2-40B4-BE49-F238E27FC236}">
                      <a16:creationId xmlns:a16="http://schemas.microsoft.com/office/drawing/2014/main" id="{900093A2-A5C2-E1AF-D714-0B7A3BA540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18370" y="10043902"/>
                  <a:ext cx="10986" cy="10986"/>
                </a:xfrm>
                <a:custGeom>
                  <a:avLst/>
                  <a:gdLst>
                    <a:gd name="T0" fmla="*/ 8 w 9"/>
                    <a:gd name="T1" fmla="*/ 4 h 8"/>
                    <a:gd name="T2" fmla="*/ 5 w 9"/>
                    <a:gd name="T3" fmla="*/ 7 h 8"/>
                    <a:gd name="T4" fmla="*/ 3 w 9"/>
                    <a:gd name="T5" fmla="*/ 7 h 8"/>
                    <a:gd name="T6" fmla="*/ 1 w 9"/>
                    <a:gd name="T7" fmla="*/ 5 h 8"/>
                    <a:gd name="T8" fmla="*/ 0 w 9"/>
                    <a:gd name="T9" fmla="*/ 2 h 8"/>
                    <a:gd name="T10" fmla="*/ 0 w 9"/>
                    <a:gd name="T11" fmla="*/ 1 h 8"/>
                    <a:gd name="T12" fmla="*/ 2 w 9"/>
                    <a:gd name="T13" fmla="*/ 0 h 8"/>
                    <a:gd name="T14" fmla="*/ 8 w 9"/>
                    <a:gd name="T15" fmla="*/ 1 h 8"/>
                    <a:gd name="T16" fmla="*/ 8 w 9"/>
                    <a:gd name="T17" fmla="*/ 2 h 8"/>
                    <a:gd name="T18" fmla="*/ 8 w 9"/>
                    <a:gd name="T19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" h="8">
                      <a:moveTo>
                        <a:pt x="8" y="4"/>
                      </a:moveTo>
                      <a:lnTo>
                        <a:pt x="5" y="7"/>
                      </a:lnTo>
                      <a:lnTo>
                        <a:pt x="3" y="7"/>
                      </a:lnTo>
                      <a:lnTo>
                        <a:pt x="1" y="5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8" y="1"/>
                      </a:lnTo>
                      <a:lnTo>
                        <a:pt x="8" y="2"/>
                      </a:lnTo>
                      <a:lnTo>
                        <a:pt x="8" y="4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28" name="Freeform 390">
                  <a:extLst>
                    <a:ext uri="{FF2B5EF4-FFF2-40B4-BE49-F238E27FC236}">
                      <a16:creationId xmlns:a16="http://schemas.microsoft.com/office/drawing/2014/main" id="{6AB07FF7-9DD5-2DA9-4E6E-3926EDCE59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01892" y="10060383"/>
                  <a:ext cx="27463" cy="49435"/>
                </a:xfrm>
                <a:custGeom>
                  <a:avLst/>
                  <a:gdLst>
                    <a:gd name="T0" fmla="*/ 18 w 20"/>
                    <a:gd name="T1" fmla="*/ 5 h 40"/>
                    <a:gd name="T2" fmla="*/ 19 w 20"/>
                    <a:gd name="T3" fmla="*/ 12 h 40"/>
                    <a:gd name="T4" fmla="*/ 19 w 20"/>
                    <a:gd name="T5" fmla="*/ 14 h 40"/>
                    <a:gd name="T6" fmla="*/ 17 w 20"/>
                    <a:gd name="T7" fmla="*/ 11 h 40"/>
                    <a:gd name="T8" fmla="*/ 17 w 20"/>
                    <a:gd name="T9" fmla="*/ 11 h 40"/>
                    <a:gd name="T10" fmla="*/ 16 w 20"/>
                    <a:gd name="T11" fmla="*/ 11 h 40"/>
                    <a:gd name="T12" fmla="*/ 15 w 20"/>
                    <a:gd name="T13" fmla="*/ 11 h 40"/>
                    <a:gd name="T14" fmla="*/ 15 w 20"/>
                    <a:gd name="T15" fmla="*/ 11 h 40"/>
                    <a:gd name="T16" fmla="*/ 14 w 20"/>
                    <a:gd name="T17" fmla="*/ 14 h 40"/>
                    <a:gd name="T18" fmla="*/ 14 w 20"/>
                    <a:gd name="T19" fmla="*/ 16 h 40"/>
                    <a:gd name="T20" fmla="*/ 12 w 20"/>
                    <a:gd name="T21" fmla="*/ 18 h 40"/>
                    <a:gd name="T22" fmla="*/ 12 w 20"/>
                    <a:gd name="T23" fmla="*/ 23 h 40"/>
                    <a:gd name="T24" fmla="*/ 12 w 20"/>
                    <a:gd name="T25" fmla="*/ 25 h 40"/>
                    <a:gd name="T26" fmla="*/ 14 w 20"/>
                    <a:gd name="T27" fmla="*/ 24 h 40"/>
                    <a:gd name="T28" fmla="*/ 15 w 20"/>
                    <a:gd name="T29" fmla="*/ 24 h 40"/>
                    <a:gd name="T30" fmla="*/ 17 w 20"/>
                    <a:gd name="T31" fmla="*/ 26 h 40"/>
                    <a:gd name="T32" fmla="*/ 19 w 20"/>
                    <a:gd name="T33" fmla="*/ 27 h 40"/>
                    <a:gd name="T34" fmla="*/ 18 w 20"/>
                    <a:gd name="T35" fmla="*/ 29 h 40"/>
                    <a:gd name="T36" fmla="*/ 17 w 20"/>
                    <a:gd name="T37" fmla="*/ 31 h 40"/>
                    <a:gd name="T38" fmla="*/ 14 w 20"/>
                    <a:gd name="T39" fmla="*/ 31 h 40"/>
                    <a:gd name="T40" fmla="*/ 12 w 20"/>
                    <a:gd name="T41" fmla="*/ 31 h 40"/>
                    <a:gd name="T42" fmla="*/ 12 w 20"/>
                    <a:gd name="T43" fmla="*/ 31 h 40"/>
                    <a:gd name="T44" fmla="*/ 11 w 20"/>
                    <a:gd name="T45" fmla="*/ 32 h 40"/>
                    <a:gd name="T46" fmla="*/ 10 w 20"/>
                    <a:gd name="T47" fmla="*/ 33 h 40"/>
                    <a:gd name="T48" fmla="*/ 11 w 20"/>
                    <a:gd name="T49" fmla="*/ 34 h 40"/>
                    <a:gd name="T50" fmla="*/ 9 w 20"/>
                    <a:gd name="T51" fmla="*/ 38 h 40"/>
                    <a:gd name="T52" fmla="*/ 7 w 20"/>
                    <a:gd name="T53" fmla="*/ 39 h 40"/>
                    <a:gd name="T54" fmla="*/ 5 w 20"/>
                    <a:gd name="T55" fmla="*/ 38 h 40"/>
                    <a:gd name="T56" fmla="*/ 3 w 20"/>
                    <a:gd name="T57" fmla="*/ 39 h 40"/>
                    <a:gd name="T58" fmla="*/ 2 w 20"/>
                    <a:gd name="T59" fmla="*/ 39 h 40"/>
                    <a:gd name="T60" fmla="*/ 0 w 20"/>
                    <a:gd name="T61" fmla="*/ 36 h 40"/>
                    <a:gd name="T62" fmla="*/ 0 w 20"/>
                    <a:gd name="T63" fmla="*/ 34 h 40"/>
                    <a:gd name="T64" fmla="*/ 2 w 20"/>
                    <a:gd name="T65" fmla="*/ 32 h 40"/>
                    <a:gd name="T66" fmla="*/ 2 w 20"/>
                    <a:gd name="T67" fmla="*/ 30 h 40"/>
                    <a:gd name="T68" fmla="*/ 3 w 20"/>
                    <a:gd name="T69" fmla="*/ 29 h 40"/>
                    <a:gd name="T70" fmla="*/ 5 w 20"/>
                    <a:gd name="T71" fmla="*/ 26 h 40"/>
                    <a:gd name="T72" fmla="*/ 6 w 20"/>
                    <a:gd name="T73" fmla="*/ 25 h 40"/>
                    <a:gd name="T74" fmla="*/ 6 w 20"/>
                    <a:gd name="T75" fmla="*/ 24 h 40"/>
                    <a:gd name="T76" fmla="*/ 7 w 20"/>
                    <a:gd name="T77" fmla="*/ 20 h 40"/>
                    <a:gd name="T78" fmla="*/ 7 w 20"/>
                    <a:gd name="T79" fmla="*/ 19 h 40"/>
                    <a:gd name="T80" fmla="*/ 7 w 20"/>
                    <a:gd name="T81" fmla="*/ 17 h 40"/>
                    <a:gd name="T82" fmla="*/ 8 w 20"/>
                    <a:gd name="T83" fmla="*/ 14 h 40"/>
                    <a:gd name="T84" fmla="*/ 9 w 20"/>
                    <a:gd name="T85" fmla="*/ 8 h 40"/>
                    <a:gd name="T86" fmla="*/ 11 w 20"/>
                    <a:gd name="T87" fmla="*/ 2 h 40"/>
                    <a:gd name="T88" fmla="*/ 14 w 20"/>
                    <a:gd name="T89" fmla="*/ 0 h 40"/>
                    <a:gd name="T90" fmla="*/ 15 w 20"/>
                    <a:gd name="T91" fmla="*/ 0 h 40"/>
                    <a:gd name="T92" fmla="*/ 15 w 20"/>
                    <a:gd name="T93" fmla="*/ 2 h 40"/>
                    <a:gd name="T94" fmla="*/ 18 w 20"/>
                    <a:gd name="T95" fmla="*/ 5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0" h="40">
                      <a:moveTo>
                        <a:pt x="18" y="5"/>
                      </a:moveTo>
                      <a:lnTo>
                        <a:pt x="19" y="12"/>
                      </a:lnTo>
                      <a:lnTo>
                        <a:pt x="19" y="14"/>
                      </a:lnTo>
                      <a:lnTo>
                        <a:pt x="17" y="11"/>
                      </a:lnTo>
                      <a:lnTo>
                        <a:pt x="17" y="11"/>
                      </a:lnTo>
                      <a:lnTo>
                        <a:pt x="16" y="11"/>
                      </a:lnTo>
                      <a:lnTo>
                        <a:pt x="15" y="11"/>
                      </a:lnTo>
                      <a:lnTo>
                        <a:pt x="15" y="11"/>
                      </a:lnTo>
                      <a:lnTo>
                        <a:pt x="14" y="14"/>
                      </a:lnTo>
                      <a:lnTo>
                        <a:pt x="14" y="16"/>
                      </a:lnTo>
                      <a:lnTo>
                        <a:pt x="12" y="18"/>
                      </a:lnTo>
                      <a:lnTo>
                        <a:pt x="12" y="23"/>
                      </a:lnTo>
                      <a:lnTo>
                        <a:pt x="12" y="25"/>
                      </a:lnTo>
                      <a:lnTo>
                        <a:pt x="14" y="24"/>
                      </a:lnTo>
                      <a:lnTo>
                        <a:pt x="15" y="24"/>
                      </a:lnTo>
                      <a:lnTo>
                        <a:pt x="17" y="26"/>
                      </a:lnTo>
                      <a:lnTo>
                        <a:pt x="19" y="27"/>
                      </a:lnTo>
                      <a:lnTo>
                        <a:pt x="18" y="29"/>
                      </a:lnTo>
                      <a:lnTo>
                        <a:pt x="17" y="31"/>
                      </a:lnTo>
                      <a:lnTo>
                        <a:pt x="14" y="31"/>
                      </a:lnTo>
                      <a:lnTo>
                        <a:pt x="12" y="31"/>
                      </a:lnTo>
                      <a:lnTo>
                        <a:pt x="12" y="31"/>
                      </a:lnTo>
                      <a:lnTo>
                        <a:pt x="11" y="32"/>
                      </a:lnTo>
                      <a:lnTo>
                        <a:pt x="10" y="33"/>
                      </a:lnTo>
                      <a:lnTo>
                        <a:pt x="11" y="34"/>
                      </a:lnTo>
                      <a:lnTo>
                        <a:pt x="9" y="38"/>
                      </a:lnTo>
                      <a:lnTo>
                        <a:pt x="7" y="39"/>
                      </a:lnTo>
                      <a:lnTo>
                        <a:pt x="5" y="38"/>
                      </a:lnTo>
                      <a:lnTo>
                        <a:pt x="3" y="39"/>
                      </a:lnTo>
                      <a:lnTo>
                        <a:pt x="2" y="39"/>
                      </a:lnTo>
                      <a:lnTo>
                        <a:pt x="0" y="36"/>
                      </a:lnTo>
                      <a:lnTo>
                        <a:pt x="0" y="34"/>
                      </a:lnTo>
                      <a:lnTo>
                        <a:pt x="2" y="32"/>
                      </a:lnTo>
                      <a:lnTo>
                        <a:pt x="2" y="30"/>
                      </a:lnTo>
                      <a:lnTo>
                        <a:pt x="3" y="29"/>
                      </a:lnTo>
                      <a:lnTo>
                        <a:pt x="5" y="26"/>
                      </a:lnTo>
                      <a:lnTo>
                        <a:pt x="6" y="25"/>
                      </a:lnTo>
                      <a:lnTo>
                        <a:pt x="6" y="24"/>
                      </a:lnTo>
                      <a:lnTo>
                        <a:pt x="7" y="20"/>
                      </a:lnTo>
                      <a:lnTo>
                        <a:pt x="7" y="19"/>
                      </a:lnTo>
                      <a:lnTo>
                        <a:pt x="7" y="17"/>
                      </a:lnTo>
                      <a:lnTo>
                        <a:pt x="8" y="14"/>
                      </a:lnTo>
                      <a:lnTo>
                        <a:pt x="9" y="8"/>
                      </a:lnTo>
                      <a:lnTo>
                        <a:pt x="11" y="2"/>
                      </a:lnTo>
                      <a:lnTo>
                        <a:pt x="14" y="0"/>
                      </a:lnTo>
                      <a:lnTo>
                        <a:pt x="15" y="0"/>
                      </a:lnTo>
                      <a:lnTo>
                        <a:pt x="15" y="2"/>
                      </a:lnTo>
                      <a:lnTo>
                        <a:pt x="18" y="5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29" name="Freeform 391">
                  <a:extLst>
                    <a:ext uri="{FF2B5EF4-FFF2-40B4-BE49-F238E27FC236}">
                      <a16:creationId xmlns:a16="http://schemas.microsoft.com/office/drawing/2014/main" id="{95CD0B6A-FBB3-95BA-4B7D-0D13B980C4C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290907" y="10065874"/>
                  <a:ext cx="21972" cy="27466"/>
                </a:xfrm>
                <a:custGeom>
                  <a:avLst/>
                  <a:gdLst>
                    <a:gd name="T0" fmla="*/ 11 w 16"/>
                    <a:gd name="T1" fmla="*/ 19 h 24"/>
                    <a:gd name="T2" fmla="*/ 10 w 16"/>
                    <a:gd name="T3" fmla="*/ 21 h 24"/>
                    <a:gd name="T4" fmla="*/ 9 w 16"/>
                    <a:gd name="T5" fmla="*/ 23 h 24"/>
                    <a:gd name="T6" fmla="*/ 7 w 16"/>
                    <a:gd name="T7" fmla="*/ 23 h 24"/>
                    <a:gd name="T8" fmla="*/ 6 w 16"/>
                    <a:gd name="T9" fmla="*/ 22 h 24"/>
                    <a:gd name="T10" fmla="*/ 4 w 16"/>
                    <a:gd name="T11" fmla="*/ 21 h 24"/>
                    <a:gd name="T12" fmla="*/ 3 w 16"/>
                    <a:gd name="T13" fmla="*/ 23 h 24"/>
                    <a:gd name="T14" fmla="*/ 1 w 16"/>
                    <a:gd name="T15" fmla="*/ 22 h 24"/>
                    <a:gd name="T16" fmla="*/ 0 w 16"/>
                    <a:gd name="T17" fmla="*/ 20 h 24"/>
                    <a:gd name="T18" fmla="*/ 2 w 16"/>
                    <a:gd name="T19" fmla="*/ 15 h 24"/>
                    <a:gd name="T20" fmla="*/ 4 w 16"/>
                    <a:gd name="T21" fmla="*/ 13 h 24"/>
                    <a:gd name="T22" fmla="*/ 4 w 16"/>
                    <a:gd name="T23" fmla="*/ 11 h 24"/>
                    <a:gd name="T24" fmla="*/ 2 w 16"/>
                    <a:gd name="T25" fmla="*/ 6 h 24"/>
                    <a:gd name="T26" fmla="*/ 3 w 16"/>
                    <a:gd name="T27" fmla="*/ 4 h 24"/>
                    <a:gd name="T28" fmla="*/ 7 w 16"/>
                    <a:gd name="T29" fmla="*/ 2 h 24"/>
                    <a:gd name="T30" fmla="*/ 11 w 16"/>
                    <a:gd name="T31" fmla="*/ 0 h 24"/>
                    <a:gd name="T32" fmla="*/ 13 w 16"/>
                    <a:gd name="T33" fmla="*/ 0 h 24"/>
                    <a:gd name="T34" fmla="*/ 14 w 16"/>
                    <a:gd name="T35" fmla="*/ 1 h 24"/>
                    <a:gd name="T36" fmla="*/ 15 w 16"/>
                    <a:gd name="T37" fmla="*/ 9 h 24"/>
                    <a:gd name="T38" fmla="*/ 10 w 16"/>
                    <a:gd name="T39" fmla="*/ 15 h 24"/>
                    <a:gd name="T40" fmla="*/ 11 w 16"/>
                    <a:gd name="T41" fmla="*/ 19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24">
                      <a:moveTo>
                        <a:pt x="11" y="19"/>
                      </a:moveTo>
                      <a:lnTo>
                        <a:pt x="10" y="21"/>
                      </a:lnTo>
                      <a:lnTo>
                        <a:pt x="9" y="23"/>
                      </a:lnTo>
                      <a:lnTo>
                        <a:pt x="7" y="23"/>
                      </a:lnTo>
                      <a:lnTo>
                        <a:pt x="6" y="22"/>
                      </a:lnTo>
                      <a:lnTo>
                        <a:pt x="4" y="21"/>
                      </a:lnTo>
                      <a:lnTo>
                        <a:pt x="3" y="23"/>
                      </a:lnTo>
                      <a:lnTo>
                        <a:pt x="1" y="22"/>
                      </a:lnTo>
                      <a:lnTo>
                        <a:pt x="0" y="20"/>
                      </a:lnTo>
                      <a:lnTo>
                        <a:pt x="2" y="15"/>
                      </a:lnTo>
                      <a:lnTo>
                        <a:pt x="4" y="13"/>
                      </a:lnTo>
                      <a:lnTo>
                        <a:pt x="4" y="11"/>
                      </a:lnTo>
                      <a:lnTo>
                        <a:pt x="2" y="6"/>
                      </a:lnTo>
                      <a:lnTo>
                        <a:pt x="3" y="4"/>
                      </a:lnTo>
                      <a:lnTo>
                        <a:pt x="7" y="2"/>
                      </a:lnTo>
                      <a:lnTo>
                        <a:pt x="11" y="0"/>
                      </a:lnTo>
                      <a:lnTo>
                        <a:pt x="13" y="0"/>
                      </a:lnTo>
                      <a:lnTo>
                        <a:pt x="14" y="1"/>
                      </a:lnTo>
                      <a:lnTo>
                        <a:pt x="15" y="9"/>
                      </a:lnTo>
                      <a:lnTo>
                        <a:pt x="10" y="15"/>
                      </a:lnTo>
                      <a:lnTo>
                        <a:pt x="11" y="19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30" name="Freeform 392">
                  <a:extLst>
                    <a:ext uri="{FF2B5EF4-FFF2-40B4-BE49-F238E27FC236}">
                      <a16:creationId xmlns:a16="http://schemas.microsoft.com/office/drawing/2014/main" id="{4BE9C6DB-7576-75DF-A02C-4D3FEE2E99A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274426" y="10082355"/>
                  <a:ext cx="10986" cy="16477"/>
                </a:xfrm>
                <a:custGeom>
                  <a:avLst/>
                  <a:gdLst>
                    <a:gd name="T0" fmla="*/ 7 w 8"/>
                    <a:gd name="T1" fmla="*/ 11 h 13"/>
                    <a:gd name="T2" fmla="*/ 5 w 8"/>
                    <a:gd name="T3" fmla="*/ 12 h 13"/>
                    <a:gd name="T4" fmla="*/ 1 w 8"/>
                    <a:gd name="T5" fmla="*/ 9 h 13"/>
                    <a:gd name="T6" fmla="*/ 0 w 8"/>
                    <a:gd name="T7" fmla="*/ 5 h 13"/>
                    <a:gd name="T8" fmla="*/ 0 w 8"/>
                    <a:gd name="T9" fmla="*/ 4 h 13"/>
                    <a:gd name="T10" fmla="*/ 1 w 8"/>
                    <a:gd name="T11" fmla="*/ 3 h 13"/>
                    <a:gd name="T12" fmla="*/ 2 w 8"/>
                    <a:gd name="T13" fmla="*/ 3 h 13"/>
                    <a:gd name="T14" fmla="*/ 2 w 8"/>
                    <a:gd name="T15" fmla="*/ 0 h 13"/>
                    <a:gd name="T16" fmla="*/ 3 w 8"/>
                    <a:gd name="T17" fmla="*/ 0 h 13"/>
                    <a:gd name="T18" fmla="*/ 5 w 8"/>
                    <a:gd name="T19" fmla="*/ 0 h 13"/>
                    <a:gd name="T20" fmla="*/ 6 w 8"/>
                    <a:gd name="T21" fmla="*/ 3 h 13"/>
                    <a:gd name="T22" fmla="*/ 7 w 8"/>
                    <a:gd name="T23" fmla="*/ 3 h 13"/>
                    <a:gd name="T24" fmla="*/ 7 w 8"/>
                    <a:gd name="T25" fmla="*/ 5 h 13"/>
                    <a:gd name="T26" fmla="*/ 7 w 8"/>
                    <a:gd name="T27" fmla="*/ 11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" h="13">
                      <a:moveTo>
                        <a:pt x="7" y="11"/>
                      </a:moveTo>
                      <a:lnTo>
                        <a:pt x="5" y="12"/>
                      </a:lnTo>
                      <a:lnTo>
                        <a:pt x="1" y="9"/>
                      </a:lnTo>
                      <a:lnTo>
                        <a:pt x="0" y="5"/>
                      </a:lnTo>
                      <a:lnTo>
                        <a:pt x="0" y="4"/>
                      </a:lnTo>
                      <a:lnTo>
                        <a:pt x="1" y="3"/>
                      </a:lnTo>
                      <a:lnTo>
                        <a:pt x="2" y="3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0"/>
                      </a:lnTo>
                      <a:lnTo>
                        <a:pt x="6" y="3"/>
                      </a:lnTo>
                      <a:lnTo>
                        <a:pt x="7" y="3"/>
                      </a:lnTo>
                      <a:lnTo>
                        <a:pt x="7" y="5"/>
                      </a:lnTo>
                      <a:lnTo>
                        <a:pt x="7" y="11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31" name="Freeform 393">
                  <a:extLst>
                    <a:ext uri="{FF2B5EF4-FFF2-40B4-BE49-F238E27FC236}">
                      <a16:creationId xmlns:a16="http://schemas.microsoft.com/office/drawing/2014/main" id="{52DEF568-507A-5DB3-DD08-E251003515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40341" y="10087846"/>
                  <a:ext cx="5495" cy="5495"/>
                </a:xfrm>
                <a:custGeom>
                  <a:avLst/>
                  <a:gdLst>
                    <a:gd name="T0" fmla="*/ 2 w 3"/>
                    <a:gd name="T1" fmla="*/ 1 h 5"/>
                    <a:gd name="T2" fmla="*/ 2 w 3"/>
                    <a:gd name="T3" fmla="*/ 4 h 5"/>
                    <a:gd name="T4" fmla="*/ 1 w 3"/>
                    <a:gd name="T5" fmla="*/ 4 h 5"/>
                    <a:gd name="T6" fmla="*/ 0 w 3"/>
                    <a:gd name="T7" fmla="*/ 3 h 5"/>
                    <a:gd name="T8" fmla="*/ 0 w 3"/>
                    <a:gd name="T9" fmla="*/ 2 h 5"/>
                    <a:gd name="T10" fmla="*/ 0 w 3"/>
                    <a:gd name="T11" fmla="*/ 1 h 5"/>
                    <a:gd name="T12" fmla="*/ 0 w 3"/>
                    <a:gd name="T13" fmla="*/ 0 h 5"/>
                    <a:gd name="T14" fmla="*/ 2 w 3"/>
                    <a:gd name="T15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" h="5">
                      <a:moveTo>
                        <a:pt x="2" y="1"/>
                      </a:moveTo>
                      <a:lnTo>
                        <a:pt x="2" y="4"/>
                      </a:lnTo>
                      <a:lnTo>
                        <a:pt x="1" y="4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2" y="1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32" name="Freeform 394">
                  <a:extLst>
                    <a:ext uri="{FF2B5EF4-FFF2-40B4-BE49-F238E27FC236}">
                      <a16:creationId xmlns:a16="http://schemas.microsoft.com/office/drawing/2014/main" id="{E74DB9C3-76EE-D1A0-B3A0-369AFB6AE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527387" y="10093341"/>
                  <a:ext cx="10986" cy="10986"/>
                </a:xfrm>
                <a:custGeom>
                  <a:avLst/>
                  <a:gdLst>
                    <a:gd name="T0" fmla="*/ 8 w 10"/>
                    <a:gd name="T1" fmla="*/ 5 h 7"/>
                    <a:gd name="T2" fmla="*/ 5 w 10"/>
                    <a:gd name="T3" fmla="*/ 6 h 7"/>
                    <a:gd name="T4" fmla="*/ 0 w 10"/>
                    <a:gd name="T5" fmla="*/ 2 h 7"/>
                    <a:gd name="T6" fmla="*/ 0 w 10"/>
                    <a:gd name="T7" fmla="*/ 1 h 7"/>
                    <a:gd name="T8" fmla="*/ 1 w 10"/>
                    <a:gd name="T9" fmla="*/ 0 h 7"/>
                    <a:gd name="T10" fmla="*/ 3 w 10"/>
                    <a:gd name="T11" fmla="*/ 0 h 7"/>
                    <a:gd name="T12" fmla="*/ 8 w 10"/>
                    <a:gd name="T13" fmla="*/ 2 h 7"/>
                    <a:gd name="T14" fmla="*/ 9 w 10"/>
                    <a:gd name="T15" fmla="*/ 3 h 7"/>
                    <a:gd name="T16" fmla="*/ 8 w 10"/>
                    <a:gd name="T1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7">
                      <a:moveTo>
                        <a:pt x="8" y="5"/>
                      </a:moveTo>
                      <a:lnTo>
                        <a:pt x="5" y="6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8" y="2"/>
                      </a:lnTo>
                      <a:lnTo>
                        <a:pt x="9" y="3"/>
                      </a:lnTo>
                      <a:lnTo>
                        <a:pt x="8" y="5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33" name="Freeform 398">
                  <a:extLst>
                    <a:ext uri="{FF2B5EF4-FFF2-40B4-BE49-F238E27FC236}">
                      <a16:creationId xmlns:a16="http://schemas.microsoft.com/office/drawing/2014/main" id="{E8FE4E0C-0167-F68C-4E84-268CEC3DA5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922878" y="10109818"/>
                  <a:ext cx="5495" cy="5495"/>
                </a:xfrm>
                <a:custGeom>
                  <a:avLst/>
                  <a:gdLst>
                    <a:gd name="T0" fmla="*/ 4 w 6"/>
                    <a:gd name="T1" fmla="*/ 3 h 5"/>
                    <a:gd name="T2" fmla="*/ 3 w 6"/>
                    <a:gd name="T3" fmla="*/ 4 h 5"/>
                    <a:gd name="T4" fmla="*/ 0 w 6"/>
                    <a:gd name="T5" fmla="*/ 3 h 5"/>
                    <a:gd name="T6" fmla="*/ 0 w 6"/>
                    <a:gd name="T7" fmla="*/ 2 h 5"/>
                    <a:gd name="T8" fmla="*/ 2 w 6"/>
                    <a:gd name="T9" fmla="*/ 0 h 5"/>
                    <a:gd name="T10" fmla="*/ 3 w 6"/>
                    <a:gd name="T11" fmla="*/ 0 h 5"/>
                    <a:gd name="T12" fmla="*/ 5 w 6"/>
                    <a:gd name="T13" fmla="*/ 1 h 5"/>
                    <a:gd name="T14" fmla="*/ 4 w 6"/>
                    <a:gd name="T1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5">
                      <a:moveTo>
                        <a:pt x="4" y="3"/>
                      </a:moveTo>
                      <a:lnTo>
                        <a:pt x="3" y="4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5" y="1"/>
                      </a:lnTo>
                      <a:lnTo>
                        <a:pt x="4" y="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34" name="Freeform 399">
                  <a:extLst>
                    <a:ext uri="{FF2B5EF4-FFF2-40B4-BE49-F238E27FC236}">
                      <a16:creationId xmlns:a16="http://schemas.microsoft.com/office/drawing/2014/main" id="{740BF845-7892-0060-654B-EAD7DC0B2CC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219497" y="10109818"/>
                  <a:ext cx="5495" cy="27466"/>
                </a:xfrm>
                <a:custGeom>
                  <a:avLst/>
                  <a:gdLst>
                    <a:gd name="T0" fmla="*/ 3 w 4"/>
                    <a:gd name="T1" fmla="*/ 16 h 22"/>
                    <a:gd name="T2" fmla="*/ 2 w 4"/>
                    <a:gd name="T3" fmla="*/ 21 h 22"/>
                    <a:gd name="T4" fmla="*/ 1 w 4"/>
                    <a:gd name="T5" fmla="*/ 19 h 22"/>
                    <a:gd name="T6" fmla="*/ 1 w 4"/>
                    <a:gd name="T7" fmla="*/ 15 h 22"/>
                    <a:gd name="T8" fmla="*/ 0 w 4"/>
                    <a:gd name="T9" fmla="*/ 13 h 22"/>
                    <a:gd name="T10" fmla="*/ 0 w 4"/>
                    <a:gd name="T11" fmla="*/ 10 h 22"/>
                    <a:gd name="T12" fmla="*/ 0 w 4"/>
                    <a:gd name="T13" fmla="*/ 3 h 22"/>
                    <a:gd name="T14" fmla="*/ 1 w 4"/>
                    <a:gd name="T15" fmla="*/ 0 h 22"/>
                    <a:gd name="T16" fmla="*/ 3 w 4"/>
                    <a:gd name="T17" fmla="*/ 4 h 22"/>
                    <a:gd name="T18" fmla="*/ 3 w 4"/>
                    <a:gd name="T19" fmla="*/ 7 h 22"/>
                    <a:gd name="T20" fmla="*/ 3 w 4"/>
                    <a:gd name="T21" fmla="*/ 1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" h="22">
                      <a:moveTo>
                        <a:pt x="3" y="16"/>
                      </a:moveTo>
                      <a:lnTo>
                        <a:pt x="2" y="21"/>
                      </a:lnTo>
                      <a:lnTo>
                        <a:pt x="1" y="19"/>
                      </a:lnTo>
                      <a:lnTo>
                        <a:pt x="1" y="15"/>
                      </a:lnTo>
                      <a:lnTo>
                        <a:pt x="0" y="13"/>
                      </a:lnTo>
                      <a:lnTo>
                        <a:pt x="0" y="10"/>
                      </a:lnTo>
                      <a:lnTo>
                        <a:pt x="0" y="3"/>
                      </a:lnTo>
                      <a:lnTo>
                        <a:pt x="1" y="0"/>
                      </a:lnTo>
                      <a:lnTo>
                        <a:pt x="3" y="4"/>
                      </a:lnTo>
                      <a:lnTo>
                        <a:pt x="3" y="7"/>
                      </a:lnTo>
                      <a:lnTo>
                        <a:pt x="3" y="16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35" name="Freeform 400">
                  <a:extLst>
                    <a:ext uri="{FF2B5EF4-FFF2-40B4-BE49-F238E27FC236}">
                      <a16:creationId xmlns:a16="http://schemas.microsoft.com/office/drawing/2014/main" id="{E18B269B-4A64-4927-9D2D-0C9C7D4C3EB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56822" y="10115312"/>
                  <a:ext cx="5491" cy="5491"/>
                </a:xfrm>
                <a:custGeom>
                  <a:avLst/>
                  <a:gdLst>
                    <a:gd name="T0" fmla="*/ 3 w 4"/>
                    <a:gd name="T1" fmla="*/ 4 h 6"/>
                    <a:gd name="T2" fmla="*/ 3 w 4"/>
                    <a:gd name="T3" fmla="*/ 5 h 6"/>
                    <a:gd name="T4" fmla="*/ 1 w 4"/>
                    <a:gd name="T5" fmla="*/ 4 h 6"/>
                    <a:gd name="T6" fmla="*/ 0 w 4"/>
                    <a:gd name="T7" fmla="*/ 2 h 6"/>
                    <a:gd name="T8" fmla="*/ 1 w 4"/>
                    <a:gd name="T9" fmla="*/ 0 h 6"/>
                    <a:gd name="T10" fmla="*/ 2 w 4"/>
                    <a:gd name="T11" fmla="*/ 1 h 6"/>
                    <a:gd name="T12" fmla="*/ 3 w 4"/>
                    <a:gd name="T13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" h="6">
                      <a:moveTo>
                        <a:pt x="3" y="4"/>
                      </a:moveTo>
                      <a:lnTo>
                        <a:pt x="3" y="5"/>
                      </a:lnTo>
                      <a:lnTo>
                        <a:pt x="1" y="4"/>
                      </a:lnTo>
                      <a:lnTo>
                        <a:pt x="0" y="2"/>
                      </a:lnTo>
                      <a:lnTo>
                        <a:pt x="1" y="0"/>
                      </a:lnTo>
                      <a:lnTo>
                        <a:pt x="2" y="1"/>
                      </a:lnTo>
                      <a:lnTo>
                        <a:pt x="3" y="4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36" name="Freeform 405">
                  <a:extLst>
                    <a:ext uri="{FF2B5EF4-FFF2-40B4-BE49-F238E27FC236}">
                      <a16:creationId xmlns:a16="http://schemas.microsoft.com/office/drawing/2014/main" id="{4E854E82-71F5-7B7D-2C34-FFA1F2E031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642740" y="10137284"/>
                  <a:ext cx="5491" cy="5491"/>
                </a:xfrm>
                <a:custGeom>
                  <a:avLst/>
                  <a:gdLst>
                    <a:gd name="T0" fmla="*/ 3 w 6"/>
                    <a:gd name="T1" fmla="*/ 4 h 5"/>
                    <a:gd name="T2" fmla="*/ 2 w 6"/>
                    <a:gd name="T3" fmla="*/ 4 h 5"/>
                    <a:gd name="T4" fmla="*/ 0 w 6"/>
                    <a:gd name="T5" fmla="*/ 4 h 5"/>
                    <a:gd name="T6" fmla="*/ 0 w 6"/>
                    <a:gd name="T7" fmla="*/ 3 h 5"/>
                    <a:gd name="T8" fmla="*/ 2 w 6"/>
                    <a:gd name="T9" fmla="*/ 1 h 5"/>
                    <a:gd name="T10" fmla="*/ 3 w 6"/>
                    <a:gd name="T11" fmla="*/ 1 h 5"/>
                    <a:gd name="T12" fmla="*/ 4 w 6"/>
                    <a:gd name="T13" fmla="*/ 0 h 5"/>
                    <a:gd name="T14" fmla="*/ 5 w 6"/>
                    <a:gd name="T15" fmla="*/ 1 h 5"/>
                    <a:gd name="T16" fmla="*/ 3 w 6"/>
                    <a:gd name="T17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" h="5">
                      <a:moveTo>
                        <a:pt x="3" y="4"/>
                      </a:moveTo>
                      <a:lnTo>
                        <a:pt x="2" y="4"/>
                      </a:lnTo>
                      <a:lnTo>
                        <a:pt x="0" y="4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3" y="1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3" y="4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37" name="Freeform 407">
                  <a:extLst>
                    <a:ext uri="{FF2B5EF4-FFF2-40B4-BE49-F238E27FC236}">
                      <a16:creationId xmlns:a16="http://schemas.microsoft.com/office/drawing/2014/main" id="{DE51DC4F-14C5-4742-A050-73389799D55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021751" y="10153761"/>
                  <a:ext cx="10986" cy="5495"/>
                </a:xfrm>
                <a:custGeom>
                  <a:avLst/>
                  <a:gdLst>
                    <a:gd name="T0" fmla="*/ 5 w 11"/>
                    <a:gd name="T1" fmla="*/ 4 h 5"/>
                    <a:gd name="T2" fmla="*/ 2 w 11"/>
                    <a:gd name="T3" fmla="*/ 4 h 5"/>
                    <a:gd name="T4" fmla="*/ 0 w 11"/>
                    <a:gd name="T5" fmla="*/ 3 h 5"/>
                    <a:gd name="T6" fmla="*/ 0 w 11"/>
                    <a:gd name="T7" fmla="*/ 2 h 5"/>
                    <a:gd name="T8" fmla="*/ 1 w 11"/>
                    <a:gd name="T9" fmla="*/ 1 h 5"/>
                    <a:gd name="T10" fmla="*/ 4 w 11"/>
                    <a:gd name="T11" fmla="*/ 0 h 5"/>
                    <a:gd name="T12" fmla="*/ 6 w 11"/>
                    <a:gd name="T13" fmla="*/ 0 h 5"/>
                    <a:gd name="T14" fmla="*/ 8 w 11"/>
                    <a:gd name="T15" fmla="*/ 1 h 5"/>
                    <a:gd name="T16" fmla="*/ 9 w 11"/>
                    <a:gd name="T17" fmla="*/ 2 h 5"/>
                    <a:gd name="T18" fmla="*/ 10 w 11"/>
                    <a:gd name="T19" fmla="*/ 3 h 5"/>
                    <a:gd name="T20" fmla="*/ 6 w 11"/>
                    <a:gd name="T21" fmla="*/ 3 h 5"/>
                    <a:gd name="T22" fmla="*/ 5 w 11"/>
                    <a:gd name="T23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1" h="5">
                      <a:moveTo>
                        <a:pt x="5" y="4"/>
                      </a:moveTo>
                      <a:lnTo>
                        <a:pt x="2" y="4"/>
                      </a:ln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4" y="0"/>
                      </a:lnTo>
                      <a:lnTo>
                        <a:pt x="6" y="0"/>
                      </a:lnTo>
                      <a:lnTo>
                        <a:pt x="8" y="1"/>
                      </a:lnTo>
                      <a:lnTo>
                        <a:pt x="9" y="2"/>
                      </a:lnTo>
                      <a:lnTo>
                        <a:pt x="10" y="3"/>
                      </a:lnTo>
                      <a:lnTo>
                        <a:pt x="6" y="3"/>
                      </a:lnTo>
                      <a:lnTo>
                        <a:pt x="5" y="4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38" name="Freeform 408">
                  <a:extLst>
                    <a:ext uri="{FF2B5EF4-FFF2-40B4-BE49-F238E27FC236}">
                      <a16:creationId xmlns:a16="http://schemas.microsoft.com/office/drawing/2014/main" id="{344CB8F4-56F9-BE5B-31C2-65C9A2210B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928373" y="10153761"/>
                  <a:ext cx="54929" cy="10986"/>
                </a:xfrm>
                <a:custGeom>
                  <a:avLst/>
                  <a:gdLst>
                    <a:gd name="T0" fmla="*/ 34 w 43"/>
                    <a:gd name="T1" fmla="*/ 7 h 11"/>
                    <a:gd name="T2" fmla="*/ 33 w 43"/>
                    <a:gd name="T3" fmla="*/ 7 h 11"/>
                    <a:gd name="T4" fmla="*/ 29 w 43"/>
                    <a:gd name="T5" fmla="*/ 7 h 11"/>
                    <a:gd name="T6" fmla="*/ 25 w 43"/>
                    <a:gd name="T7" fmla="*/ 10 h 11"/>
                    <a:gd name="T8" fmla="*/ 23 w 43"/>
                    <a:gd name="T9" fmla="*/ 10 h 11"/>
                    <a:gd name="T10" fmla="*/ 15 w 43"/>
                    <a:gd name="T11" fmla="*/ 10 h 11"/>
                    <a:gd name="T12" fmla="*/ 13 w 43"/>
                    <a:gd name="T13" fmla="*/ 10 h 11"/>
                    <a:gd name="T14" fmla="*/ 13 w 43"/>
                    <a:gd name="T15" fmla="*/ 10 h 11"/>
                    <a:gd name="T16" fmla="*/ 12 w 43"/>
                    <a:gd name="T17" fmla="*/ 10 h 11"/>
                    <a:gd name="T18" fmla="*/ 10 w 43"/>
                    <a:gd name="T19" fmla="*/ 10 h 11"/>
                    <a:gd name="T20" fmla="*/ 1 w 43"/>
                    <a:gd name="T21" fmla="*/ 8 h 11"/>
                    <a:gd name="T22" fmla="*/ 0 w 43"/>
                    <a:gd name="T23" fmla="*/ 6 h 11"/>
                    <a:gd name="T24" fmla="*/ 2 w 43"/>
                    <a:gd name="T25" fmla="*/ 4 h 11"/>
                    <a:gd name="T26" fmla="*/ 5 w 43"/>
                    <a:gd name="T27" fmla="*/ 1 h 11"/>
                    <a:gd name="T28" fmla="*/ 10 w 43"/>
                    <a:gd name="T29" fmla="*/ 0 h 11"/>
                    <a:gd name="T30" fmla="*/ 38 w 43"/>
                    <a:gd name="T31" fmla="*/ 0 h 11"/>
                    <a:gd name="T32" fmla="*/ 42 w 43"/>
                    <a:gd name="T33" fmla="*/ 2 h 11"/>
                    <a:gd name="T34" fmla="*/ 42 w 43"/>
                    <a:gd name="T35" fmla="*/ 3 h 11"/>
                    <a:gd name="T36" fmla="*/ 35 w 43"/>
                    <a:gd name="T37" fmla="*/ 5 h 11"/>
                    <a:gd name="T38" fmla="*/ 34 w 43"/>
                    <a:gd name="T39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43" h="11">
                      <a:moveTo>
                        <a:pt x="34" y="7"/>
                      </a:moveTo>
                      <a:lnTo>
                        <a:pt x="33" y="7"/>
                      </a:lnTo>
                      <a:lnTo>
                        <a:pt x="29" y="7"/>
                      </a:lnTo>
                      <a:lnTo>
                        <a:pt x="25" y="10"/>
                      </a:lnTo>
                      <a:lnTo>
                        <a:pt x="23" y="10"/>
                      </a:lnTo>
                      <a:lnTo>
                        <a:pt x="15" y="10"/>
                      </a:lnTo>
                      <a:lnTo>
                        <a:pt x="13" y="10"/>
                      </a:lnTo>
                      <a:lnTo>
                        <a:pt x="13" y="10"/>
                      </a:lnTo>
                      <a:lnTo>
                        <a:pt x="12" y="10"/>
                      </a:lnTo>
                      <a:lnTo>
                        <a:pt x="10" y="10"/>
                      </a:lnTo>
                      <a:lnTo>
                        <a:pt x="1" y="8"/>
                      </a:lnTo>
                      <a:lnTo>
                        <a:pt x="0" y="6"/>
                      </a:lnTo>
                      <a:lnTo>
                        <a:pt x="2" y="4"/>
                      </a:lnTo>
                      <a:lnTo>
                        <a:pt x="5" y="1"/>
                      </a:lnTo>
                      <a:lnTo>
                        <a:pt x="10" y="0"/>
                      </a:lnTo>
                      <a:lnTo>
                        <a:pt x="38" y="0"/>
                      </a:lnTo>
                      <a:lnTo>
                        <a:pt x="42" y="2"/>
                      </a:lnTo>
                      <a:lnTo>
                        <a:pt x="42" y="3"/>
                      </a:lnTo>
                      <a:lnTo>
                        <a:pt x="35" y="5"/>
                      </a:lnTo>
                      <a:lnTo>
                        <a:pt x="34" y="7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39" name="Freeform 409">
                  <a:extLst>
                    <a:ext uri="{FF2B5EF4-FFF2-40B4-BE49-F238E27FC236}">
                      <a16:creationId xmlns:a16="http://schemas.microsoft.com/office/drawing/2014/main" id="{B332469F-5E9F-26FB-00E1-8CD04AA67AA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230483" y="10159256"/>
                  <a:ext cx="5495" cy="5491"/>
                </a:xfrm>
                <a:custGeom>
                  <a:avLst/>
                  <a:gdLst>
                    <a:gd name="T0" fmla="*/ 4 w 6"/>
                    <a:gd name="T1" fmla="*/ 3 h 4"/>
                    <a:gd name="T2" fmla="*/ 1 w 6"/>
                    <a:gd name="T3" fmla="*/ 3 h 4"/>
                    <a:gd name="T4" fmla="*/ 0 w 6"/>
                    <a:gd name="T5" fmla="*/ 3 h 4"/>
                    <a:gd name="T6" fmla="*/ 0 w 6"/>
                    <a:gd name="T7" fmla="*/ 0 h 4"/>
                    <a:gd name="T8" fmla="*/ 3 w 6"/>
                    <a:gd name="T9" fmla="*/ 2 h 4"/>
                    <a:gd name="T10" fmla="*/ 5 w 6"/>
                    <a:gd name="T11" fmla="*/ 2 h 4"/>
                    <a:gd name="T12" fmla="*/ 4 w 6"/>
                    <a:gd name="T13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4">
                      <a:moveTo>
                        <a:pt x="4" y="3"/>
                      </a:moveTo>
                      <a:lnTo>
                        <a:pt x="1" y="3"/>
                      </a:lnTo>
                      <a:lnTo>
                        <a:pt x="0" y="3"/>
                      </a:lnTo>
                      <a:lnTo>
                        <a:pt x="0" y="0"/>
                      </a:lnTo>
                      <a:lnTo>
                        <a:pt x="3" y="2"/>
                      </a:lnTo>
                      <a:lnTo>
                        <a:pt x="5" y="2"/>
                      </a:lnTo>
                      <a:lnTo>
                        <a:pt x="4" y="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40" name="Freeform 410">
                  <a:extLst>
                    <a:ext uri="{FF2B5EF4-FFF2-40B4-BE49-F238E27FC236}">
                      <a16:creationId xmlns:a16="http://schemas.microsoft.com/office/drawing/2014/main" id="{C23AF37B-8B41-E8FC-399E-7C659C76F6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527101" y="10159256"/>
                  <a:ext cx="5495" cy="5491"/>
                </a:xfrm>
                <a:custGeom>
                  <a:avLst/>
                  <a:gdLst>
                    <a:gd name="T0" fmla="*/ 4 w 6"/>
                    <a:gd name="T1" fmla="*/ 3 h 5"/>
                    <a:gd name="T2" fmla="*/ 3 w 6"/>
                    <a:gd name="T3" fmla="*/ 4 h 5"/>
                    <a:gd name="T4" fmla="*/ 1 w 6"/>
                    <a:gd name="T5" fmla="*/ 2 h 5"/>
                    <a:gd name="T6" fmla="*/ 0 w 6"/>
                    <a:gd name="T7" fmla="*/ 2 h 5"/>
                    <a:gd name="T8" fmla="*/ 2 w 6"/>
                    <a:gd name="T9" fmla="*/ 0 h 5"/>
                    <a:gd name="T10" fmla="*/ 3 w 6"/>
                    <a:gd name="T11" fmla="*/ 0 h 5"/>
                    <a:gd name="T12" fmla="*/ 4 w 6"/>
                    <a:gd name="T13" fmla="*/ 1 h 5"/>
                    <a:gd name="T14" fmla="*/ 5 w 6"/>
                    <a:gd name="T15" fmla="*/ 1 h 5"/>
                    <a:gd name="T16" fmla="*/ 4 w 6"/>
                    <a:gd name="T17" fmla="*/ 2 h 5"/>
                    <a:gd name="T18" fmla="*/ 4 w 6"/>
                    <a:gd name="T19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" h="5">
                      <a:moveTo>
                        <a:pt x="4" y="3"/>
                      </a:moveTo>
                      <a:lnTo>
                        <a:pt x="3" y="4"/>
                      </a:lnTo>
                      <a:lnTo>
                        <a:pt x="1" y="2"/>
                      </a:lnTo>
                      <a:lnTo>
                        <a:pt x="0" y="2"/>
                      </a:lnTo>
                      <a:lnTo>
                        <a:pt x="2" y="0"/>
                      </a:lnTo>
                      <a:lnTo>
                        <a:pt x="3" y="0"/>
                      </a:lnTo>
                      <a:lnTo>
                        <a:pt x="4" y="1"/>
                      </a:lnTo>
                      <a:lnTo>
                        <a:pt x="5" y="1"/>
                      </a:lnTo>
                      <a:lnTo>
                        <a:pt x="4" y="2"/>
                      </a:lnTo>
                      <a:lnTo>
                        <a:pt x="4" y="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41" name="Freeform 411">
                  <a:extLst>
                    <a:ext uri="{FF2B5EF4-FFF2-40B4-BE49-F238E27FC236}">
                      <a16:creationId xmlns:a16="http://schemas.microsoft.com/office/drawing/2014/main" id="{958C0CEE-72CF-6CD3-BD79-65A1BFCD86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988793" y="10159256"/>
                  <a:ext cx="5495" cy="5491"/>
                </a:xfrm>
                <a:custGeom>
                  <a:avLst/>
                  <a:gdLst>
                    <a:gd name="T0" fmla="*/ 3 w 4"/>
                    <a:gd name="T1" fmla="*/ 2 h 4"/>
                    <a:gd name="T2" fmla="*/ 3 w 4"/>
                    <a:gd name="T3" fmla="*/ 3 h 4"/>
                    <a:gd name="T4" fmla="*/ 1 w 4"/>
                    <a:gd name="T5" fmla="*/ 2 h 4"/>
                    <a:gd name="T6" fmla="*/ 0 w 4"/>
                    <a:gd name="T7" fmla="*/ 1 h 4"/>
                    <a:gd name="T8" fmla="*/ 1 w 4"/>
                    <a:gd name="T9" fmla="*/ 0 h 4"/>
                    <a:gd name="T10" fmla="*/ 1 w 4"/>
                    <a:gd name="T11" fmla="*/ 0 h 4"/>
                    <a:gd name="T12" fmla="*/ 3 w 4"/>
                    <a:gd name="T13" fmla="*/ 0 h 4"/>
                    <a:gd name="T14" fmla="*/ 3 w 4"/>
                    <a:gd name="T15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" h="4">
                      <a:moveTo>
                        <a:pt x="3" y="2"/>
                      </a:moveTo>
                      <a:lnTo>
                        <a:pt x="3" y="3"/>
                      </a:lnTo>
                      <a:lnTo>
                        <a:pt x="1" y="2"/>
                      </a:lnTo>
                      <a:lnTo>
                        <a:pt x="0" y="1"/>
                      </a:lnTo>
                      <a:lnTo>
                        <a:pt x="1" y="0"/>
                      </a:lnTo>
                      <a:lnTo>
                        <a:pt x="1" y="0"/>
                      </a:lnTo>
                      <a:lnTo>
                        <a:pt x="3" y="0"/>
                      </a:lnTo>
                      <a:lnTo>
                        <a:pt x="3" y="2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42" name="Freeform 415">
                  <a:extLst>
                    <a:ext uri="{FF2B5EF4-FFF2-40B4-BE49-F238E27FC236}">
                      <a16:creationId xmlns:a16="http://schemas.microsoft.com/office/drawing/2014/main" id="{67307F76-5DC4-CC90-8025-63FDB166B6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83158" y="10175733"/>
                  <a:ext cx="5495" cy="5495"/>
                </a:xfrm>
                <a:custGeom>
                  <a:avLst/>
                  <a:gdLst>
                    <a:gd name="T0" fmla="*/ 2 w 4"/>
                    <a:gd name="T1" fmla="*/ 3 h 4"/>
                    <a:gd name="T2" fmla="*/ 0 w 4"/>
                    <a:gd name="T3" fmla="*/ 3 h 4"/>
                    <a:gd name="T4" fmla="*/ 0 w 4"/>
                    <a:gd name="T5" fmla="*/ 1 h 4"/>
                    <a:gd name="T6" fmla="*/ 0 w 4"/>
                    <a:gd name="T7" fmla="*/ 0 h 4"/>
                    <a:gd name="T8" fmla="*/ 3 w 4"/>
                    <a:gd name="T9" fmla="*/ 0 h 4"/>
                    <a:gd name="T10" fmla="*/ 3 w 4"/>
                    <a:gd name="T11" fmla="*/ 1 h 4"/>
                    <a:gd name="T12" fmla="*/ 3 w 4"/>
                    <a:gd name="T13" fmla="*/ 2 h 4"/>
                    <a:gd name="T14" fmla="*/ 2 w 4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" h="4">
                      <a:moveTo>
                        <a:pt x="2" y="3"/>
                      </a:move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0" y="0"/>
                      </a:lnTo>
                      <a:lnTo>
                        <a:pt x="3" y="0"/>
                      </a:lnTo>
                      <a:lnTo>
                        <a:pt x="3" y="1"/>
                      </a:lnTo>
                      <a:lnTo>
                        <a:pt x="3" y="2"/>
                      </a:lnTo>
                      <a:lnTo>
                        <a:pt x="2" y="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43" name="Freeform 416">
                  <a:extLst>
                    <a:ext uri="{FF2B5EF4-FFF2-40B4-BE49-F238E27FC236}">
                      <a16:creationId xmlns:a16="http://schemas.microsoft.com/office/drawing/2014/main" id="{7453B79B-D728-54E0-E464-D63BDA99584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22737" y="10181227"/>
                  <a:ext cx="38449" cy="16477"/>
                </a:xfrm>
                <a:custGeom>
                  <a:avLst/>
                  <a:gdLst>
                    <a:gd name="T0" fmla="*/ 30 w 32"/>
                    <a:gd name="T1" fmla="*/ 3 h 14"/>
                    <a:gd name="T2" fmla="*/ 31 w 32"/>
                    <a:gd name="T3" fmla="*/ 5 h 14"/>
                    <a:gd name="T4" fmla="*/ 31 w 32"/>
                    <a:gd name="T5" fmla="*/ 5 h 14"/>
                    <a:gd name="T6" fmla="*/ 28 w 32"/>
                    <a:gd name="T7" fmla="*/ 6 h 14"/>
                    <a:gd name="T8" fmla="*/ 24 w 32"/>
                    <a:gd name="T9" fmla="*/ 7 h 14"/>
                    <a:gd name="T10" fmla="*/ 22 w 32"/>
                    <a:gd name="T11" fmla="*/ 9 h 14"/>
                    <a:gd name="T12" fmla="*/ 21 w 32"/>
                    <a:gd name="T13" fmla="*/ 11 h 14"/>
                    <a:gd name="T14" fmla="*/ 16 w 32"/>
                    <a:gd name="T15" fmla="*/ 11 h 14"/>
                    <a:gd name="T16" fmla="*/ 12 w 32"/>
                    <a:gd name="T17" fmla="*/ 10 h 14"/>
                    <a:gd name="T18" fmla="*/ 10 w 32"/>
                    <a:gd name="T19" fmla="*/ 10 h 14"/>
                    <a:gd name="T20" fmla="*/ 7 w 32"/>
                    <a:gd name="T21" fmla="*/ 10 h 14"/>
                    <a:gd name="T22" fmla="*/ 5 w 32"/>
                    <a:gd name="T23" fmla="*/ 10 h 14"/>
                    <a:gd name="T24" fmla="*/ 1 w 32"/>
                    <a:gd name="T25" fmla="*/ 13 h 14"/>
                    <a:gd name="T26" fmla="*/ 0 w 32"/>
                    <a:gd name="T27" fmla="*/ 13 h 14"/>
                    <a:gd name="T28" fmla="*/ 1 w 32"/>
                    <a:gd name="T29" fmla="*/ 10 h 14"/>
                    <a:gd name="T30" fmla="*/ 2 w 32"/>
                    <a:gd name="T31" fmla="*/ 8 h 14"/>
                    <a:gd name="T32" fmla="*/ 6 w 32"/>
                    <a:gd name="T33" fmla="*/ 3 h 14"/>
                    <a:gd name="T34" fmla="*/ 9 w 32"/>
                    <a:gd name="T35" fmla="*/ 4 h 14"/>
                    <a:gd name="T36" fmla="*/ 13 w 32"/>
                    <a:gd name="T37" fmla="*/ 4 h 14"/>
                    <a:gd name="T38" fmla="*/ 17 w 32"/>
                    <a:gd name="T39" fmla="*/ 3 h 14"/>
                    <a:gd name="T40" fmla="*/ 20 w 32"/>
                    <a:gd name="T41" fmla="*/ 1 h 14"/>
                    <a:gd name="T42" fmla="*/ 25 w 32"/>
                    <a:gd name="T43" fmla="*/ 0 h 14"/>
                    <a:gd name="T44" fmla="*/ 29 w 32"/>
                    <a:gd name="T45" fmla="*/ 3 h 14"/>
                    <a:gd name="T46" fmla="*/ 30 w 32"/>
                    <a:gd name="T47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2" h="14">
                      <a:moveTo>
                        <a:pt x="30" y="3"/>
                      </a:moveTo>
                      <a:lnTo>
                        <a:pt x="31" y="5"/>
                      </a:lnTo>
                      <a:lnTo>
                        <a:pt x="31" y="5"/>
                      </a:lnTo>
                      <a:lnTo>
                        <a:pt x="28" y="6"/>
                      </a:lnTo>
                      <a:lnTo>
                        <a:pt x="24" y="7"/>
                      </a:lnTo>
                      <a:lnTo>
                        <a:pt x="22" y="9"/>
                      </a:lnTo>
                      <a:lnTo>
                        <a:pt x="21" y="11"/>
                      </a:lnTo>
                      <a:lnTo>
                        <a:pt x="16" y="11"/>
                      </a:lnTo>
                      <a:lnTo>
                        <a:pt x="12" y="10"/>
                      </a:lnTo>
                      <a:lnTo>
                        <a:pt x="10" y="10"/>
                      </a:lnTo>
                      <a:lnTo>
                        <a:pt x="7" y="10"/>
                      </a:lnTo>
                      <a:lnTo>
                        <a:pt x="5" y="10"/>
                      </a:lnTo>
                      <a:lnTo>
                        <a:pt x="1" y="13"/>
                      </a:lnTo>
                      <a:lnTo>
                        <a:pt x="0" y="13"/>
                      </a:lnTo>
                      <a:lnTo>
                        <a:pt x="1" y="10"/>
                      </a:lnTo>
                      <a:lnTo>
                        <a:pt x="2" y="8"/>
                      </a:lnTo>
                      <a:lnTo>
                        <a:pt x="6" y="3"/>
                      </a:lnTo>
                      <a:lnTo>
                        <a:pt x="9" y="4"/>
                      </a:lnTo>
                      <a:lnTo>
                        <a:pt x="13" y="4"/>
                      </a:lnTo>
                      <a:lnTo>
                        <a:pt x="17" y="3"/>
                      </a:lnTo>
                      <a:lnTo>
                        <a:pt x="20" y="1"/>
                      </a:lnTo>
                      <a:lnTo>
                        <a:pt x="25" y="0"/>
                      </a:lnTo>
                      <a:lnTo>
                        <a:pt x="29" y="3"/>
                      </a:lnTo>
                      <a:lnTo>
                        <a:pt x="30" y="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44" name="Freeform 418">
                  <a:extLst>
                    <a:ext uri="{FF2B5EF4-FFF2-40B4-BE49-F238E27FC236}">
                      <a16:creationId xmlns:a16="http://schemas.microsoft.com/office/drawing/2014/main" id="{F5721FDB-D84A-0C8B-EEF6-EDEA1EE0FD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994288" y="10197705"/>
                  <a:ext cx="49435" cy="32958"/>
                </a:xfrm>
                <a:custGeom>
                  <a:avLst/>
                  <a:gdLst>
                    <a:gd name="T0" fmla="*/ 30 w 39"/>
                    <a:gd name="T1" fmla="*/ 3 h 25"/>
                    <a:gd name="T2" fmla="*/ 33 w 39"/>
                    <a:gd name="T3" fmla="*/ 5 h 25"/>
                    <a:gd name="T4" fmla="*/ 37 w 39"/>
                    <a:gd name="T5" fmla="*/ 9 h 25"/>
                    <a:gd name="T6" fmla="*/ 38 w 39"/>
                    <a:gd name="T7" fmla="*/ 11 h 25"/>
                    <a:gd name="T8" fmla="*/ 37 w 39"/>
                    <a:gd name="T9" fmla="*/ 12 h 25"/>
                    <a:gd name="T10" fmla="*/ 34 w 39"/>
                    <a:gd name="T11" fmla="*/ 14 h 25"/>
                    <a:gd name="T12" fmla="*/ 26 w 39"/>
                    <a:gd name="T13" fmla="*/ 17 h 25"/>
                    <a:gd name="T14" fmla="*/ 25 w 39"/>
                    <a:gd name="T15" fmla="*/ 18 h 25"/>
                    <a:gd name="T16" fmla="*/ 24 w 39"/>
                    <a:gd name="T17" fmla="*/ 22 h 25"/>
                    <a:gd name="T18" fmla="*/ 23 w 39"/>
                    <a:gd name="T19" fmla="*/ 23 h 25"/>
                    <a:gd name="T20" fmla="*/ 23 w 39"/>
                    <a:gd name="T21" fmla="*/ 23 h 25"/>
                    <a:gd name="T22" fmla="*/ 22 w 39"/>
                    <a:gd name="T23" fmla="*/ 24 h 25"/>
                    <a:gd name="T24" fmla="*/ 21 w 39"/>
                    <a:gd name="T25" fmla="*/ 24 h 25"/>
                    <a:gd name="T26" fmla="*/ 19 w 39"/>
                    <a:gd name="T27" fmla="*/ 23 h 25"/>
                    <a:gd name="T28" fmla="*/ 21 w 39"/>
                    <a:gd name="T29" fmla="*/ 22 h 25"/>
                    <a:gd name="T30" fmla="*/ 21 w 39"/>
                    <a:gd name="T31" fmla="*/ 20 h 25"/>
                    <a:gd name="T32" fmla="*/ 20 w 39"/>
                    <a:gd name="T33" fmla="*/ 17 h 25"/>
                    <a:gd name="T34" fmla="*/ 18 w 39"/>
                    <a:gd name="T35" fmla="*/ 16 h 25"/>
                    <a:gd name="T36" fmla="*/ 15 w 39"/>
                    <a:gd name="T37" fmla="*/ 14 h 25"/>
                    <a:gd name="T38" fmla="*/ 12 w 39"/>
                    <a:gd name="T39" fmla="*/ 11 h 25"/>
                    <a:gd name="T40" fmla="*/ 8 w 39"/>
                    <a:gd name="T41" fmla="*/ 11 h 25"/>
                    <a:gd name="T42" fmla="*/ 4 w 39"/>
                    <a:gd name="T43" fmla="*/ 10 h 25"/>
                    <a:gd name="T44" fmla="*/ 3 w 39"/>
                    <a:gd name="T45" fmla="*/ 9 h 25"/>
                    <a:gd name="T46" fmla="*/ 1 w 39"/>
                    <a:gd name="T47" fmla="*/ 6 h 25"/>
                    <a:gd name="T48" fmla="*/ 1 w 39"/>
                    <a:gd name="T49" fmla="*/ 5 h 25"/>
                    <a:gd name="T50" fmla="*/ 0 w 39"/>
                    <a:gd name="T51" fmla="*/ 3 h 25"/>
                    <a:gd name="T52" fmla="*/ 1 w 39"/>
                    <a:gd name="T53" fmla="*/ 2 h 25"/>
                    <a:gd name="T54" fmla="*/ 1 w 39"/>
                    <a:gd name="T55" fmla="*/ 2 h 25"/>
                    <a:gd name="T56" fmla="*/ 5 w 39"/>
                    <a:gd name="T57" fmla="*/ 2 h 25"/>
                    <a:gd name="T58" fmla="*/ 11 w 39"/>
                    <a:gd name="T59" fmla="*/ 4 h 25"/>
                    <a:gd name="T60" fmla="*/ 15 w 39"/>
                    <a:gd name="T61" fmla="*/ 4 h 25"/>
                    <a:gd name="T62" fmla="*/ 17 w 39"/>
                    <a:gd name="T63" fmla="*/ 4 h 25"/>
                    <a:gd name="T64" fmla="*/ 21 w 39"/>
                    <a:gd name="T65" fmla="*/ 0 h 25"/>
                    <a:gd name="T66" fmla="*/ 22 w 39"/>
                    <a:gd name="T67" fmla="*/ 0 h 25"/>
                    <a:gd name="T68" fmla="*/ 27 w 39"/>
                    <a:gd name="T69" fmla="*/ 2 h 25"/>
                    <a:gd name="T70" fmla="*/ 30 w 39"/>
                    <a:gd name="T71" fmla="*/ 3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9" h="25">
                      <a:moveTo>
                        <a:pt x="30" y="3"/>
                      </a:moveTo>
                      <a:lnTo>
                        <a:pt x="33" y="5"/>
                      </a:lnTo>
                      <a:lnTo>
                        <a:pt x="37" y="9"/>
                      </a:lnTo>
                      <a:lnTo>
                        <a:pt x="38" y="11"/>
                      </a:lnTo>
                      <a:lnTo>
                        <a:pt x="37" y="12"/>
                      </a:lnTo>
                      <a:lnTo>
                        <a:pt x="34" y="14"/>
                      </a:lnTo>
                      <a:lnTo>
                        <a:pt x="26" y="17"/>
                      </a:lnTo>
                      <a:lnTo>
                        <a:pt x="25" y="18"/>
                      </a:lnTo>
                      <a:lnTo>
                        <a:pt x="24" y="22"/>
                      </a:lnTo>
                      <a:lnTo>
                        <a:pt x="23" y="23"/>
                      </a:lnTo>
                      <a:lnTo>
                        <a:pt x="23" y="23"/>
                      </a:lnTo>
                      <a:lnTo>
                        <a:pt x="22" y="24"/>
                      </a:lnTo>
                      <a:lnTo>
                        <a:pt x="21" y="24"/>
                      </a:lnTo>
                      <a:lnTo>
                        <a:pt x="19" y="23"/>
                      </a:lnTo>
                      <a:lnTo>
                        <a:pt x="21" y="22"/>
                      </a:lnTo>
                      <a:lnTo>
                        <a:pt x="21" y="20"/>
                      </a:lnTo>
                      <a:lnTo>
                        <a:pt x="20" y="17"/>
                      </a:lnTo>
                      <a:lnTo>
                        <a:pt x="18" y="16"/>
                      </a:lnTo>
                      <a:lnTo>
                        <a:pt x="15" y="14"/>
                      </a:lnTo>
                      <a:lnTo>
                        <a:pt x="12" y="11"/>
                      </a:lnTo>
                      <a:lnTo>
                        <a:pt x="8" y="11"/>
                      </a:lnTo>
                      <a:lnTo>
                        <a:pt x="4" y="10"/>
                      </a:lnTo>
                      <a:lnTo>
                        <a:pt x="3" y="9"/>
                      </a:lnTo>
                      <a:lnTo>
                        <a:pt x="1" y="6"/>
                      </a:lnTo>
                      <a:lnTo>
                        <a:pt x="1" y="5"/>
                      </a:lnTo>
                      <a:lnTo>
                        <a:pt x="0" y="3"/>
                      </a:lnTo>
                      <a:lnTo>
                        <a:pt x="1" y="2"/>
                      </a:lnTo>
                      <a:lnTo>
                        <a:pt x="1" y="2"/>
                      </a:lnTo>
                      <a:lnTo>
                        <a:pt x="5" y="2"/>
                      </a:lnTo>
                      <a:lnTo>
                        <a:pt x="11" y="4"/>
                      </a:lnTo>
                      <a:lnTo>
                        <a:pt x="15" y="4"/>
                      </a:lnTo>
                      <a:lnTo>
                        <a:pt x="17" y="4"/>
                      </a:lnTo>
                      <a:lnTo>
                        <a:pt x="21" y="0"/>
                      </a:lnTo>
                      <a:lnTo>
                        <a:pt x="22" y="0"/>
                      </a:lnTo>
                      <a:lnTo>
                        <a:pt x="27" y="2"/>
                      </a:lnTo>
                      <a:lnTo>
                        <a:pt x="30" y="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45" name="Freeform 422">
                  <a:extLst>
                    <a:ext uri="{FF2B5EF4-FFF2-40B4-BE49-F238E27FC236}">
                      <a16:creationId xmlns:a16="http://schemas.microsoft.com/office/drawing/2014/main" id="{ED132E12-EA2E-E113-66FD-E137E0444BA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99638" y="10197705"/>
                  <a:ext cx="16477" cy="5495"/>
                </a:xfrm>
                <a:custGeom>
                  <a:avLst/>
                  <a:gdLst>
                    <a:gd name="T0" fmla="*/ 2 w 12"/>
                    <a:gd name="T1" fmla="*/ 0 h 6"/>
                    <a:gd name="T2" fmla="*/ 7 w 12"/>
                    <a:gd name="T3" fmla="*/ 2 h 6"/>
                    <a:gd name="T4" fmla="*/ 10 w 12"/>
                    <a:gd name="T5" fmla="*/ 2 h 6"/>
                    <a:gd name="T6" fmla="*/ 11 w 12"/>
                    <a:gd name="T7" fmla="*/ 2 h 6"/>
                    <a:gd name="T8" fmla="*/ 8 w 12"/>
                    <a:gd name="T9" fmla="*/ 5 h 6"/>
                    <a:gd name="T10" fmla="*/ 2 w 12"/>
                    <a:gd name="T11" fmla="*/ 3 h 6"/>
                    <a:gd name="T12" fmla="*/ 0 w 12"/>
                    <a:gd name="T13" fmla="*/ 1 h 6"/>
                    <a:gd name="T14" fmla="*/ 2 w 12"/>
                    <a:gd name="T15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" h="6">
                      <a:moveTo>
                        <a:pt x="2" y="0"/>
                      </a:moveTo>
                      <a:lnTo>
                        <a:pt x="7" y="2"/>
                      </a:lnTo>
                      <a:lnTo>
                        <a:pt x="10" y="2"/>
                      </a:lnTo>
                      <a:lnTo>
                        <a:pt x="11" y="2"/>
                      </a:lnTo>
                      <a:lnTo>
                        <a:pt x="8" y="5"/>
                      </a:lnTo>
                      <a:lnTo>
                        <a:pt x="2" y="3"/>
                      </a:lnTo>
                      <a:lnTo>
                        <a:pt x="0" y="1"/>
                      </a:lnTo>
                      <a:lnTo>
                        <a:pt x="2" y="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46" name="Freeform 423">
                  <a:extLst>
                    <a:ext uri="{FF2B5EF4-FFF2-40B4-BE49-F238E27FC236}">
                      <a16:creationId xmlns:a16="http://schemas.microsoft.com/office/drawing/2014/main" id="{10BE07D6-E557-93E4-A14C-382621F2DE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67808" y="10203199"/>
                  <a:ext cx="32958" cy="10986"/>
                </a:xfrm>
                <a:custGeom>
                  <a:avLst/>
                  <a:gdLst>
                    <a:gd name="T0" fmla="*/ 7 w 25"/>
                    <a:gd name="T1" fmla="*/ 0 h 10"/>
                    <a:gd name="T2" fmla="*/ 8 w 25"/>
                    <a:gd name="T3" fmla="*/ 2 h 10"/>
                    <a:gd name="T4" fmla="*/ 10 w 25"/>
                    <a:gd name="T5" fmla="*/ 0 h 10"/>
                    <a:gd name="T6" fmla="*/ 12 w 25"/>
                    <a:gd name="T7" fmla="*/ 0 h 10"/>
                    <a:gd name="T8" fmla="*/ 18 w 25"/>
                    <a:gd name="T9" fmla="*/ 0 h 10"/>
                    <a:gd name="T10" fmla="*/ 21 w 25"/>
                    <a:gd name="T11" fmla="*/ 1 h 10"/>
                    <a:gd name="T12" fmla="*/ 24 w 25"/>
                    <a:gd name="T13" fmla="*/ 2 h 10"/>
                    <a:gd name="T14" fmla="*/ 24 w 25"/>
                    <a:gd name="T15" fmla="*/ 5 h 10"/>
                    <a:gd name="T16" fmla="*/ 23 w 25"/>
                    <a:gd name="T17" fmla="*/ 6 h 10"/>
                    <a:gd name="T18" fmla="*/ 3 w 25"/>
                    <a:gd name="T19" fmla="*/ 9 h 10"/>
                    <a:gd name="T20" fmla="*/ 1 w 25"/>
                    <a:gd name="T21" fmla="*/ 8 h 10"/>
                    <a:gd name="T22" fmla="*/ 0 w 25"/>
                    <a:gd name="T23" fmla="*/ 7 h 10"/>
                    <a:gd name="T24" fmla="*/ 2 w 25"/>
                    <a:gd name="T25" fmla="*/ 4 h 10"/>
                    <a:gd name="T26" fmla="*/ 1 w 25"/>
                    <a:gd name="T27" fmla="*/ 3 h 10"/>
                    <a:gd name="T28" fmla="*/ 2 w 25"/>
                    <a:gd name="T29" fmla="*/ 1 h 10"/>
                    <a:gd name="T30" fmla="*/ 5 w 25"/>
                    <a:gd name="T31" fmla="*/ 0 h 10"/>
                    <a:gd name="T32" fmla="*/ 7 w 25"/>
                    <a:gd name="T33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5" h="10">
                      <a:moveTo>
                        <a:pt x="7" y="0"/>
                      </a:moveTo>
                      <a:lnTo>
                        <a:pt x="8" y="2"/>
                      </a:lnTo>
                      <a:lnTo>
                        <a:pt x="10" y="0"/>
                      </a:lnTo>
                      <a:lnTo>
                        <a:pt x="12" y="0"/>
                      </a:lnTo>
                      <a:lnTo>
                        <a:pt x="18" y="0"/>
                      </a:lnTo>
                      <a:lnTo>
                        <a:pt x="21" y="1"/>
                      </a:lnTo>
                      <a:lnTo>
                        <a:pt x="24" y="2"/>
                      </a:lnTo>
                      <a:lnTo>
                        <a:pt x="24" y="5"/>
                      </a:lnTo>
                      <a:lnTo>
                        <a:pt x="23" y="6"/>
                      </a:lnTo>
                      <a:lnTo>
                        <a:pt x="3" y="9"/>
                      </a:lnTo>
                      <a:lnTo>
                        <a:pt x="1" y="8"/>
                      </a:lnTo>
                      <a:lnTo>
                        <a:pt x="0" y="7"/>
                      </a:lnTo>
                      <a:lnTo>
                        <a:pt x="2" y="4"/>
                      </a:lnTo>
                      <a:lnTo>
                        <a:pt x="1" y="3"/>
                      </a:lnTo>
                      <a:lnTo>
                        <a:pt x="2" y="1"/>
                      </a:lnTo>
                      <a:lnTo>
                        <a:pt x="5" y="0"/>
                      </a:lnTo>
                      <a:lnTo>
                        <a:pt x="7" y="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47" name="Freeform 424">
                  <a:extLst>
                    <a:ext uri="{FF2B5EF4-FFF2-40B4-BE49-F238E27FC236}">
                      <a16:creationId xmlns:a16="http://schemas.microsoft.com/office/drawing/2014/main" id="{948F08AD-36F0-8C20-DD9D-4FF8587D2C1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170062" y="10203199"/>
                  <a:ext cx="5491" cy="5491"/>
                </a:xfrm>
                <a:custGeom>
                  <a:avLst/>
                  <a:gdLst>
                    <a:gd name="T0" fmla="*/ 2 w 5"/>
                    <a:gd name="T1" fmla="*/ 3 h 4"/>
                    <a:gd name="T2" fmla="*/ 0 w 5"/>
                    <a:gd name="T3" fmla="*/ 3 h 4"/>
                    <a:gd name="T4" fmla="*/ 0 w 5"/>
                    <a:gd name="T5" fmla="*/ 2 h 4"/>
                    <a:gd name="T6" fmla="*/ 0 w 5"/>
                    <a:gd name="T7" fmla="*/ 0 h 4"/>
                    <a:gd name="T8" fmla="*/ 2 w 5"/>
                    <a:gd name="T9" fmla="*/ 0 h 4"/>
                    <a:gd name="T10" fmla="*/ 2 w 5"/>
                    <a:gd name="T11" fmla="*/ 0 h 4"/>
                    <a:gd name="T12" fmla="*/ 3 w 5"/>
                    <a:gd name="T13" fmla="*/ 1 h 4"/>
                    <a:gd name="T14" fmla="*/ 4 w 5"/>
                    <a:gd name="T15" fmla="*/ 2 h 4"/>
                    <a:gd name="T16" fmla="*/ 2 w 5"/>
                    <a:gd name="T17" fmla="*/ 2 h 4"/>
                    <a:gd name="T18" fmla="*/ 2 w 5"/>
                    <a:gd name="T1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" h="4">
                      <a:moveTo>
                        <a:pt x="2" y="3"/>
                      </a:moveTo>
                      <a:lnTo>
                        <a:pt x="0" y="3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2" y="0"/>
                      </a:lnTo>
                      <a:lnTo>
                        <a:pt x="3" y="1"/>
                      </a:lnTo>
                      <a:lnTo>
                        <a:pt x="4" y="2"/>
                      </a:lnTo>
                      <a:lnTo>
                        <a:pt x="2" y="2"/>
                      </a:lnTo>
                      <a:lnTo>
                        <a:pt x="2" y="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48" name="Freeform 425">
                  <a:extLst>
                    <a:ext uri="{FF2B5EF4-FFF2-40B4-BE49-F238E27FC236}">
                      <a16:creationId xmlns:a16="http://schemas.microsoft.com/office/drawing/2014/main" id="{9E8F78E4-1581-4D6E-AC87-957921A56E4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109638" y="10203199"/>
                  <a:ext cx="10986" cy="10986"/>
                </a:xfrm>
                <a:custGeom>
                  <a:avLst/>
                  <a:gdLst>
                    <a:gd name="T0" fmla="*/ 2 w 7"/>
                    <a:gd name="T1" fmla="*/ 6 h 7"/>
                    <a:gd name="T2" fmla="*/ 2 w 7"/>
                    <a:gd name="T3" fmla="*/ 6 h 7"/>
                    <a:gd name="T4" fmla="*/ 0 w 7"/>
                    <a:gd name="T5" fmla="*/ 6 h 7"/>
                    <a:gd name="T6" fmla="*/ 1 w 7"/>
                    <a:gd name="T7" fmla="*/ 4 h 7"/>
                    <a:gd name="T8" fmla="*/ 0 w 7"/>
                    <a:gd name="T9" fmla="*/ 3 h 7"/>
                    <a:gd name="T10" fmla="*/ 0 w 7"/>
                    <a:gd name="T11" fmla="*/ 1 h 7"/>
                    <a:gd name="T12" fmla="*/ 2 w 7"/>
                    <a:gd name="T13" fmla="*/ 0 h 7"/>
                    <a:gd name="T14" fmla="*/ 5 w 7"/>
                    <a:gd name="T15" fmla="*/ 0 h 7"/>
                    <a:gd name="T16" fmla="*/ 6 w 7"/>
                    <a:gd name="T17" fmla="*/ 1 h 7"/>
                    <a:gd name="T18" fmla="*/ 2 w 7"/>
                    <a:gd name="T1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" h="7">
                      <a:moveTo>
                        <a:pt x="2" y="6"/>
                      </a:moveTo>
                      <a:lnTo>
                        <a:pt x="2" y="6"/>
                      </a:lnTo>
                      <a:lnTo>
                        <a:pt x="0" y="6"/>
                      </a:lnTo>
                      <a:lnTo>
                        <a:pt x="1" y="4"/>
                      </a:lnTo>
                      <a:lnTo>
                        <a:pt x="0" y="3"/>
                      </a:lnTo>
                      <a:lnTo>
                        <a:pt x="0" y="1"/>
                      </a:lnTo>
                      <a:lnTo>
                        <a:pt x="2" y="0"/>
                      </a:lnTo>
                      <a:lnTo>
                        <a:pt x="5" y="0"/>
                      </a:lnTo>
                      <a:lnTo>
                        <a:pt x="6" y="1"/>
                      </a:lnTo>
                      <a:lnTo>
                        <a:pt x="2" y="6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49" name="Freeform 427">
                  <a:extLst>
                    <a:ext uri="{FF2B5EF4-FFF2-40B4-BE49-F238E27FC236}">
                      <a16:creationId xmlns:a16="http://schemas.microsoft.com/office/drawing/2014/main" id="{769AEAFE-2D99-C475-EE17-9786074F99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29355" y="10203199"/>
                  <a:ext cx="27466" cy="16477"/>
                </a:xfrm>
                <a:custGeom>
                  <a:avLst/>
                  <a:gdLst>
                    <a:gd name="T0" fmla="*/ 21 w 22"/>
                    <a:gd name="T1" fmla="*/ 2 h 13"/>
                    <a:gd name="T2" fmla="*/ 17 w 22"/>
                    <a:gd name="T3" fmla="*/ 3 h 13"/>
                    <a:gd name="T4" fmla="*/ 15 w 22"/>
                    <a:gd name="T5" fmla="*/ 7 h 13"/>
                    <a:gd name="T6" fmla="*/ 12 w 22"/>
                    <a:gd name="T7" fmla="*/ 7 h 13"/>
                    <a:gd name="T8" fmla="*/ 11 w 22"/>
                    <a:gd name="T9" fmla="*/ 9 h 13"/>
                    <a:gd name="T10" fmla="*/ 11 w 22"/>
                    <a:gd name="T11" fmla="*/ 10 h 13"/>
                    <a:gd name="T12" fmla="*/ 11 w 22"/>
                    <a:gd name="T13" fmla="*/ 10 h 13"/>
                    <a:gd name="T14" fmla="*/ 11 w 22"/>
                    <a:gd name="T15" fmla="*/ 11 h 13"/>
                    <a:gd name="T16" fmla="*/ 10 w 22"/>
                    <a:gd name="T17" fmla="*/ 12 h 13"/>
                    <a:gd name="T18" fmla="*/ 8 w 22"/>
                    <a:gd name="T19" fmla="*/ 11 h 13"/>
                    <a:gd name="T20" fmla="*/ 6 w 22"/>
                    <a:gd name="T21" fmla="*/ 12 h 13"/>
                    <a:gd name="T22" fmla="*/ 6 w 22"/>
                    <a:gd name="T23" fmla="*/ 12 h 13"/>
                    <a:gd name="T24" fmla="*/ 3 w 22"/>
                    <a:gd name="T25" fmla="*/ 11 h 13"/>
                    <a:gd name="T26" fmla="*/ 1 w 22"/>
                    <a:gd name="T27" fmla="*/ 11 h 13"/>
                    <a:gd name="T28" fmla="*/ 0 w 22"/>
                    <a:gd name="T29" fmla="*/ 10 h 13"/>
                    <a:gd name="T30" fmla="*/ 3 w 22"/>
                    <a:gd name="T31" fmla="*/ 8 h 13"/>
                    <a:gd name="T32" fmla="*/ 7 w 22"/>
                    <a:gd name="T33" fmla="*/ 5 h 13"/>
                    <a:gd name="T34" fmla="*/ 8 w 22"/>
                    <a:gd name="T35" fmla="*/ 4 h 13"/>
                    <a:gd name="T36" fmla="*/ 6 w 22"/>
                    <a:gd name="T37" fmla="*/ 4 h 13"/>
                    <a:gd name="T38" fmla="*/ 5 w 22"/>
                    <a:gd name="T39" fmla="*/ 3 h 13"/>
                    <a:gd name="T40" fmla="*/ 5 w 22"/>
                    <a:gd name="T41" fmla="*/ 3 h 13"/>
                    <a:gd name="T42" fmla="*/ 8 w 22"/>
                    <a:gd name="T43" fmla="*/ 2 h 13"/>
                    <a:gd name="T44" fmla="*/ 9 w 22"/>
                    <a:gd name="T45" fmla="*/ 2 h 13"/>
                    <a:gd name="T46" fmla="*/ 11 w 22"/>
                    <a:gd name="T47" fmla="*/ 3 h 13"/>
                    <a:gd name="T48" fmla="*/ 11 w 22"/>
                    <a:gd name="T49" fmla="*/ 3 h 13"/>
                    <a:gd name="T50" fmla="*/ 17 w 22"/>
                    <a:gd name="T51" fmla="*/ 0 h 13"/>
                    <a:gd name="T52" fmla="*/ 19 w 22"/>
                    <a:gd name="T53" fmla="*/ 1 h 13"/>
                    <a:gd name="T54" fmla="*/ 21 w 22"/>
                    <a:gd name="T55" fmla="*/ 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22" h="13">
                      <a:moveTo>
                        <a:pt x="21" y="2"/>
                      </a:moveTo>
                      <a:lnTo>
                        <a:pt x="17" y="3"/>
                      </a:lnTo>
                      <a:lnTo>
                        <a:pt x="15" y="7"/>
                      </a:lnTo>
                      <a:lnTo>
                        <a:pt x="12" y="7"/>
                      </a:lnTo>
                      <a:lnTo>
                        <a:pt x="11" y="9"/>
                      </a:lnTo>
                      <a:lnTo>
                        <a:pt x="11" y="10"/>
                      </a:lnTo>
                      <a:lnTo>
                        <a:pt x="11" y="10"/>
                      </a:lnTo>
                      <a:lnTo>
                        <a:pt x="11" y="11"/>
                      </a:lnTo>
                      <a:lnTo>
                        <a:pt x="10" y="12"/>
                      </a:lnTo>
                      <a:lnTo>
                        <a:pt x="8" y="11"/>
                      </a:lnTo>
                      <a:lnTo>
                        <a:pt x="6" y="12"/>
                      </a:lnTo>
                      <a:lnTo>
                        <a:pt x="6" y="12"/>
                      </a:lnTo>
                      <a:lnTo>
                        <a:pt x="3" y="11"/>
                      </a:lnTo>
                      <a:lnTo>
                        <a:pt x="1" y="11"/>
                      </a:lnTo>
                      <a:lnTo>
                        <a:pt x="0" y="10"/>
                      </a:lnTo>
                      <a:lnTo>
                        <a:pt x="3" y="8"/>
                      </a:lnTo>
                      <a:lnTo>
                        <a:pt x="7" y="5"/>
                      </a:lnTo>
                      <a:lnTo>
                        <a:pt x="8" y="4"/>
                      </a:lnTo>
                      <a:lnTo>
                        <a:pt x="6" y="4"/>
                      </a:lnTo>
                      <a:lnTo>
                        <a:pt x="5" y="3"/>
                      </a:lnTo>
                      <a:lnTo>
                        <a:pt x="5" y="3"/>
                      </a:lnTo>
                      <a:lnTo>
                        <a:pt x="8" y="2"/>
                      </a:lnTo>
                      <a:lnTo>
                        <a:pt x="9" y="2"/>
                      </a:lnTo>
                      <a:lnTo>
                        <a:pt x="11" y="3"/>
                      </a:lnTo>
                      <a:lnTo>
                        <a:pt x="11" y="3"/>
                      </a:lnTo>
                      <a:lnTo>
                        <a:pt x="17" y="0"/>
                      </a:lnTo>
                      <a:lnTo>
                        <a:pt x="19" y="1"/>
                      </a:lnTo>
                      <a:lnTo>
                        <a:pt x="21" y="2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50" name="Freeform 428">
                  <a:extLst>
                    <a:ext uri="{FF2B5EF4-FFF2-40B4-BE49-F238E27FC236}">
                      <a16:creationId xmlns:a16="http://schemas.microsoft.com/office/drawing/2014/main" id="{05616948-F264-907C-EB23-B413774B0C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56822" y="10203199"/>
                  <a:ext cx="16477" cy="10986"/>
                </a:xfrm>
                <a:custGeom>
                  <a:avLst/>
                  <a:gdLst>
                    <a:gd name="T0" fmla="*/ 11 w 13"/>
                    <a:gd name="T1" fmla="*/ 3 h 11"/>
                    <a:gd name="T2" fmla="*/ 9 w 13"/>
                    <a:gd name="T3" fmla="*/ 5 h 11"/>
                    <a:gd name="T4" fmla="*/ 8 w 13"/>
                    <a:gd name="T5" fmla="*/ 9 h 11"/>
                    <a:gd name="T6" fmla="*/ 7 w 13"/>
                    <a:gd name="T7" fmla="*/ 9 h 11"/>
                    <a:gd name="T8" fmla="*/ 5 w 13"/>
                    <a:gd name="T9" fmla="*/ 10 h 11"/>
                    <a:gd name="T10" fmla="*/ 3 w 13"/>
                    <a:gd name="T11" fmla="*/ 7 h 11"/>
                    <a:gd name="T12" fmla="*/ 0 w 13"/>
                    <a:gd name="T13" fmla="*/ 7 h 11"/>
                    <a:gd name="T14" fmla="*/ 1 w 13"/>
                    <a:gd name="T15" fmla="*/ 4 h 11"/>
                    <a:gd name="T16" fmla="*/ 3 w 13"/>
                    <a:gd name="T17" fmla="*/ 3 h 11"/>
                    <a:gd name="T18" fmla="*/ 5 w 13"/>
                    <a:gd name="T19" fmla="*/ 3 h 11"/>
                    <a:gd name="T20" fmla="*/ 6 w 13"/>
                    <a:gd name="T21" fmla="*/ 4 h 11"/>
                    <a:gd name="T22" fmla="*/ 6 w 13"/>
                    <a:gd name="T23" fmla="*/ 4 h 11"/>
                    <a:gd name="T24" fmla="*/ 10 w 13"/>
                    <a:gd name="T25" fmla="*/ 0 h 11"/>
                    <a:gd name="T26" fmla="*/ 11 w 13"/>
                    <a:gd name="T27" fmla="*/ 0 h 11"/>
                    <a:gd name="T28" fmla="*/ 11 w 13"/>
                    <a:gd name="T29" fmla="*/ 0 h 11"/>
                    <a:gd name="T30" fmla="*/ 12 w 13"/>
                    <a:gd name="T31" fmla="*/ 0 h 11"/>
                    <a:gd name="T32" fmla="*/ 11 w 13"/>
                    <a:gd name="T33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" h="11">
                      <a:moveTo>
                        <a:pt x="11" y="3"/>
                      </a:moveTo>
                      <a:lnTo>
                        <a:pt x="9" y="5"/>
                      </a:lnTo>
                      <a:lnTo>
                        <a:pt x="8" y="9"/>
                      </a:lnTo>
                      <a:lnTo>
                        <a:pt x="7" y="9"/>
                      </a:lnTo>
                      <a:lnTo>
                        <a:pt x="5" y="10"/>
                      </a:lnTo>
                      <a:lnTo>
                        <a:pt x="3" y="7"/>
                      </a:lnTo>
                      <a:lnTo>
                        <a:pt x="0" y="7"/>
                      </a:lnTo>
                      <a:lnTo>
                        <a:pt x="1" y="4"/>
                      </a:lnTo>
                      <a:lnTo>
                        <a:pt x="3" y="3"/>
                      </a:lnTo>
                      <a:lnTo>
                        <a:pt x="5" y="3"/>
                      </a:lnTo>
                      <a:lnTo>
                        <a:pt x="6" y="4"/>
                      </a:lnTo>
                      <a:lnTo>
                        <a:pt x="6" y="4"/>
                      </a:lnTo>
                      <a:lnTo>
                        <a:pt x="10" y="0"/>
                      </a:lnTo>
                      <a:lnTo>
                        <a:pt x="11" y="0"/>
                      </a:lnTo>
                      <a:lnTo>
                        <a:pt x="11" y="0"/>
                      </a:lnTo>
                      <a:lnTo>
                        <a:pt x="12" y="0"/>
                      </a:lnTo>
                      <a:lnTo>
                        <a:pt x="11" y="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51" name="Freeform 429">
                  <a:extLst>
                    <a:ext uri="{FF2B5EF4-FFF2-40B4-BE49-F238E27FC236}">
                      <a16:creationId xmlns:a16="http://schemas.microsoft.com/office/drawing/2014/main" id="{CFB750BC-7B68-5D4E-760E-004DEADD0F2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049217" y="10203199"/>
                  <a:ext cx="32958" cy="27463"/>
                </a:xfrm>
                <a:custGeom>
                  <a:avLst/>
                  <a:gdLst>
                    <a:gd name="T0" fmla="*/ 24 w 28"/>
                    <a:gd name="T1" fmla="*/ 12 h 23"/>
                    <a:gd name="T2" fmla="*/ 21 w 28"/>
                    <a:gd name="T3" fmla="*/ 18 h 23"/>
                    <a:gd name="T4" fmla="*/ 22 w 28"/>
                    <a:gd name="T5" fmla="*/ 19 h 23"/>
                    <a:gd name="T6" fmla="*/ 23 w 28"/>
                    <a:gd name="T7" fmla="*/ 20 h 23"/>
                    <a:gd name="T8" fmla="*/ 16 w 28"/>
                    <a:gd name="T9" fmla="*/ 22 h 23"/>
                    <a:gd name="T10" fmla="*/ 14 w 28"/>
                    <a:gd name="T11" fmla="*/ 21 h 23"/>
                    <a:gd name="T12" fmla="*/ 12 w 28"/>
                    <a:gd name="T13" fmla="*/ 21 h 23"/>
                    <a:gd name="T14" fmla="*/ 6 w 28"/>
                    <a:gd name="T15" fmla="*/ 20 h 23"/>
                    <a:gd name="T16" fmla="*/ 1 w 28"/>
                    <a:gd name="T17" fmla="*/ 18 h 23"/>
                    <a:gd name="T18" fmla="*/ 0 w 28"/>
                    <a:gd name="T19" fmla="*/ 17 h 23"/>
                    <a:gd name="T20" fmla="*/ 1 w 28"/>
                    <a:gd name="T21" fmla="*/ 16 h 23"/>
                    <a:gd name="T22" fmla="*/ 2 w 28"/>
                    <a:gd name="T23" fmla="*/ 17 h 23"/>
                    <a:gd name="T24" fmla="*/ 6 w 28"/>
                    <a:gd name="T25" fmla="*/ 17 h 23"/>
                    <a:gd name="T26" fmla="*/ 7 w 28"/>
                    <a:gd name="T27" fmla="*/ 16 h 23"/>
                    <a:gd name="T28" fmla="*/ 7 w 28"/>
                    <a:gd name="T29" fmla="*/ 12 h 23"/>
                    <a:gd name="T30" fmla="*/ 7 w 28"/>
                    <a:gd name="T31" fmla="*/ 7 h 23"/>
                    <a:gd name="T32" fmla="*/ 11 w 28"/>
                    <a:gd name="T33" fmla="*/ 2 h 23"/>
                    <a:gd name="T34" fmla="*/ 14 w 28"/>
                    <a:gd name="T35" fmla="*/ 1 h 23"/>
                    <a:gd name="T36" fmla="*/ 17 w 28"/>
                    <a:gd name="T37" fmla="*/ 0 h 23"/>
                    <a:gd name="T38" fmla="*/ 25 w 28"/>
                    <a:gd name="T39" fmla="*/ 2 h 23"/>
                    <a:gd name="T40" fmla="*/ 26 w 28"/>
                    <a:gd name="T41" fmla="*/ 2 h 23"/>
                    <a:gd name="T42" fmla="*/ 27 w 28"/>
                    <a:gd name="T43" fmla="*/ 4 h 23"/>
                    <a:gd name="T44" fmla="*/ 27 w 28"/>
                    <a:gd name="T45" fmla="*/ 5 h 23"/>
                    <a:gd name="T46" fmla="*/ 24 w 28"/>
                    <a:gd name="T47" fmla="*/ 1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8" h="23">
                      <a:moveTo>
                        <a:pt x="24" y="12"/>
                      </a:moveTo>
                      <a:lnTo>
                        <a:pt x="21" y="18"/>
                      </a:lnTo>
                      <a:lnTo>
                        <a:pt x="22" y="19"/>
                      </a:lnTo>
                      <a:lnTo>
                        <a:pt x="23" y="20"/>
                      </a:lnTo>
                      <a:lnTo>
                        <a:pt x="16" y="22"/>
                      </a:lnTo>
                      <a:lnTo>
                        <a:pt x="14" y="21"/>
                      </a:lnTo>
                      <a:lnTo>
                        <a:pt x="12" y="21"/>
                      </a:lnTo>
                      <a:lnTo>
                        <a:pt x="6" y="20"/>
                      </a:lnTo>
                      <a:lnTo>
                        <a:pt x="1" y="18"/>
                      </a:lnTo>
                      <a:lnTo>
                        <a:pt x="0" y="17"/>
                      </a:lnTo>
                      <a:lnTo>
                        <a:pt x="1" y="16"/>
                      </a:lnTo>
                      <a:lnTo>
                        <a:pt x="2" y="17"/>
                      </a:lnTo>
                      <a:lnTo>
                        <a:pt x="6" y="17"/>
                      </a:lnTo>
                      <a:lnTo>
                        <a:pt x="7" y="16"/>
                      </a:lnTo>
                      <a:lnTo>
                        <a:pt x="7" y="12"/>
                      </a:lnTo>
                      <a:lnTo>
                        <a:pt x="7" y="7"/>
                      </a:lnTo>
                      <a:lnTo>
                        <a:pt x="11" y="2"/>
                      </a:lnTo>
                      <a:lnTo>
                        <a:pt x="14" y="1"/>
                      </a:lnTo>
                      <a:lnTo>
                        <a:pt x="17" y="0"/>
                      </a:lnTo>
                      <a:lnTo>
                        <a:pt x="25" y="2"/>
                      </a:lnTo>
                      <a:lnTo>
                        <a:pt x="26" y="2"/>
                      </a:lnTo>
                      <a:lnTo>
                        <a:pt x="27" y="4"/>
                      </a:lnTo>
                      <a:lnTo>
                        <a:pt x="27" y="5"/>
                      </a:lnTo>
                      <a:lnTo>
                        <a:pt x="24" y="12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52" name="Freeform 430">
                  <a:extLst>
                    <a:ext uri="{FF2B5EF4-FFF2-40B4-BE49-F238E27FC236}">
                      <a16:creationId xmlns:a16="http://schemas.microsoft.com/office/drawing/2014/main" id="{68B162C3-CCC9-27D1-91D5-E781A5EA0B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18370" y="10203199"/>
                  <a:ext cx="10986" cy="5491"/>
                </a:xfrm>
                <a:custGeom>
                  <a:avLst/>
                  <a:gdLst>
                    <a:gd name="T0" fmla="*/ 9 w 10"/>
                    <a:gd name="T1" fmla="*/ 3 h 6"/>
                    <a:gd name="T2" fmla="*/ 8 w 10"/>
                    <a:gd name="T3" fmla="*/ 5 h 6"/>
                    <a:gd name="T4" fmla="*/ 0 w 10"/>
                    <a:gd name="T5" fmla="*/ 5 h 6"/>
                    <a:gd name="T6" fmla="*/ 0 w 10"/>
                    <a:gd name="T7" fmla="*/ 3 h 6"/>
                    <a:gd name="T8" fmla="*/ 2 w 10"/>
                    <a:gd name="T9" fmla="*/ 1 h 6"/>
                    <a:gd name="T10" fmla="*/ 3 w 10"/>
                    <a:gd name="T11" fmla="*/ 0 h 6"/>
                    <a:gd name="T12" fmla="*/ 6 w 10"/>
                    <a:gd name="T13" fmla="*/ 0 h 6"/>
                    <a:gd name="T14" fmla="*/ 9 w 10"/>
                    <a:gd name="T15" fmla="*/ 0 h 6"/>
                    <a:gd name="T16" fmla="*/ 9 w 10"/>
                    <a:gd name="T1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6">
                      <a:moveTo>
                        <a:pt x="9" y="3"/>
                      </a:moveTo>
                      <a:lnTo>
                        <a:pt x="8" y="5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6" y="0"/>
                      </a:lnTo>
                      <a:lnTo>
                        <a:pt x="9" y="0"/>
                      </a:lnTo>
                      <a:lnTo>
                        <a:pt x="9" y="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53" name="Freeform 431">
                  <a:extLst>
                    <a:ext uri="{FF2B5EF4-FFF2-40B4-BE49-F238E27FC236}">
                      <a16:creationId xmlns:a16="http://schemas.microsoft.com/office/drawing/2014/main" id="{5A183F47-F625-8B4E-3246-48870AC3678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181048" y="10208690"/>
                  <a:ext cx="10986" cy="10986"/>
                </a:xfrm>
                <a:custGeom>
                  <a:avLst/>
                  <a:gdLst>
                    <a:gd name="T0" fmla="*/ 2 w 7"/>
                    <a:gd name="T1" fmla="*/ 10 h 11"/>
                    <a:gd name="T2" fmla="*/ 1 w 7"/>
                    <a:gd name="T3" fmla="*/ 10 h 11"/>
                    <a:gd name="T4" fmla="*/ 0 w 7"/>
                    <a:gd name="T5" fmla="*/ 10 h 11"/>
                    <a:gd name="T6" fmla="*/ 1 w 7"/>
                    <a:gd name="T7" fmla="*/ 7 h 11"/>
                    <a:gd name="T8" fmla="*/ 0 w 7"/>
                    <a:gd name="T9" fmla="*/ 5 h 11"/>
                    <a:gd name="T10" fmla="*/ 1 w 7"/>
                    <a:gd name="T11" fmla="*/ 4 h 11"/>
                    <a:gd name="T12" fmla="*/ 1 w 7"/>
                    <a:gd name="T13" fmla="*/ 1 h 11"/>
                    <a:gd name="T14" fmla="*/ 2 w 7"/>
                    <a:gd name="T15" fmla="*/ 0 h 11"/>
                    <a:gd name="T16" fmla="*/ 2 w 7"/>
                    <a:gd name="T17" fmla="*/ 1 h 11"/>
                    <a:gd name="T18" fmla="*/ 3 w 7"/>
                    <a:gd name="T19" fmla="*/ 2 h 11"/>
                    <a:gd name="T20" fmla="*/ 4 w 7"/>
                    <a:gd name="T21" fmla="*/ 2 h 11"/>
                    <a:gd name="T22" fmla="*/ 5 w 7"/>
                    <a:gd name="T23" fmla="*/ 2 h 11"/>
                    <a:gd name="T24" fmla="*/ 6 w 7"/>
                    <a:gd name="T25" fmla="*/ 3 h 11"/>
                    <a:gd name="T26" fmla="*/ 6 w 7"/>
                    <a:gd name="T27" fmla="*/ 5 h 11"/>
                    <a:gd name="T28" fmla="*/ 5 w 7"/>
                    <a:gd name="T29" fmla="*/ 5 h 11"/>
                    <a:gd name="T30" fmla="*/ 3 w 7"/>
                    <a:gd name="T31" fmla="*/ 6 h 11"/>
                    <a:gd name="T32" fmla="*/ 2 w 7"/>
                    <a:gd name="T33" fmla="*/ 7 h 11"/>
                    <a:gd name="T34" fmla="*/ 2 w 7"/>
                    <a:gd name="T35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" h="11">
                      <a:moveTo>
                        <a:pt x="2" y="10"/>
                      </a:moveTo>
                      <a:lnTo>
                        <a:pt x="1" y="10"/>
                      </a:lnTo>
                      <a:lnTo>
                        <a:pt x="0" y="10"/>
                      </a:lnTo>
                      <a:lnTo>
                        <a:pt x="1" y="7"/>
                      </a:lnTo>
                      <a:lnTo>
                        <a:pt x="0" y="5"/>
                      </a:lnTo>
                      <a:lnTo>
                        <a:pt x="1" y="4"/>
                      </a:ln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2" y="1"/>
                      </a:lnTo>
                      <a:lnTo>
                        <a:pt x="3" y="2"/>
                      </a:lnTo>
                      <a:lnTo>
                        <a:pt x="4" y="2"/>
                      </a:lnTo>
                      <a:lnTo>
                        <a:pt x="5" y="2"/>
                      </a:lnTo>
                      <a:lnTo>
                        <a:pt x="6" y="3"/>
                      </a:lnTo>
                      <a:lnTo>
                        <a:pt x="6" y="5"/>
                      </a:lnTo>
                      <a:lnTo>
                        <a:pt x="5" y="5"/>
                      </a:lnTo>
                      <a:lnTo>
                        <a:pt x="3" y="6"/>
                      </a:lnTo>
                      <a:lnTo>
                        <a:pt x="2" y="7"/>
                      </a:lnTo>
                      <a:lnTo>
                        <a:pt x="2" y="1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54" name="Freeform 432">
                  <a:extLst>
                    <a:ext uri="{FF2B5EF4-FFF2-40B4-BE49-F238E27FC236}">
                      <a16:creationId xmlns:a16="http://schemas.microsoft.com/office/drawing/2014/main" id="{7A5F5288-9ED2-005E-8712-AA3837ED7F0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12878" y="10214185"/>
                  <a:ext cx="10986" cy="5491"/>
                </a:xfrm>
                <a:custGeom>
                  <a:avLst/>
                  <a:gdLst>
                    <a:gd name="T0" fmla="*/ 3 w 10"/>
                    <a:gd name="T1" fmla="*/ 3 h 6"/>
                    <a:gd name="T2" fmla="*/ 2 w 10"/>
                    <a:gd name="T3" fmla="*/ 5 h 6"/>
                    <a:gd name="T4" fmla="*/ 0 w 10"/>
                    <a:gd name="T5" fmla="*/ 4 h 6"/>
                    <a:gd name="T6" fmla="*/ 1 w 10"/>
                    <a:gd name="T7" fmla="*/ 2 h 6"/>
                    <a:gd name="T8" fmla="*/ 2 w 10"/>
                    <a:gd name="T9" fmla="*/ 2 h 6"/>
                    <a:gd name="T10" fmla="*/ 5 w 10"/>
                    <a:gd name="T11" fmla="*/ 0 h 6"/>
                    <a:gd name="T12" fmla="*/ 7 w 10"/>
                    <a:gd name="T13" fmla="*/ 0 h 6"/>
                    <a:gd name="T14" fmla="*/ 8 w 10"/>
                    <a:gd name="T15" fmla="*/ 0 h 6"/>
                    <a:gd name="T16" fmla="*/ 9 w 10"/>
                    <a:gd name="T17" fmla="*/ 1 h 6"/>
                    <a:gd name="T18" fmla="*/ 5 w 10"/>
                    <a:gd name="T19" fmla="*/ 2 h 6"/>
                    <a:gd name="T20" fmla="*/ 3 w 10"/>
                    <a:gd name="T21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" h="6">
                      <a:moveTo>
                        <a:pt x="3" y="3"/>
                      </a:moveTo>
                      <a:lnTo>
                        <a:pt x="2" y="5"/>
                      </a:lnTo>
                      <a:lnTo>
                        <a:pt x="0" y="4"/>
                      </a:lnTo>
                      <a:lnTo>
                        <a:pt x="1" y="2"/>
                      </a:lnTo>
                      <a:lnTo>
                        <a:pt x="2" y="2"/>
                      </a:lnTo>
                      <a:lnTo>
                        <a:pt x="5" y="0"/>
                      </a:lnTo>
                      <a:lnTo>
                        <a:pt x="7" y="0"/>
                      </a:lnTo>
                      <a:lnTo>
                        <a:pt x="8" y="0"/>
                      </a:lnTo>
                      <a:lnTo>
                        <a:pt x="9" y="1"/>
                      </a:lnTo>
                      <a:lnTo>
                        <a:pt x="5" y="2"/>
                      </a:lnTo>
                      <a:lnTo>
                        <a:pt x="3" y="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55" name="Freeform 433">
                  <a:extLst>
                    <a:ext uri="{FF2B5EF4-FFF2-40B4-BE49-F238E27FC236}">
                      <a16:creationId xmlns:a16="http://schemas.microsoft.com/office/drawing/2014/main" id="{6BDFC299-14C9-271B-9066-BDB397CEA7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032737" y="10219676"/>
                  <a:ext cx="5495" cy="5495"/>
                </a:xfrm>
                <a:custGeom>
                  <a:avLst/>
                  <a:gdLst>
                    <a:gd name="T0" fmla="*/ 4 w 5"/>
                    <a:gd name="T1" fmla="*/ 4 h 6"/>
                    <a:gd name="T2" fmla="*/ 3 w 5"/>
                    <a:gd name="T3" fmla="*/ 5 h 6"/>
                    <a:gd name="T4" fmla="*/ 1 w 5"/>
                    <a:gd name="T5" fmla="*/ 3 h 6"/>
                    <a:gd name="T6" fmla="*/ 0 w 5"/>
                    <a:gd name="T7" fmla="*/ 2 h 6"/>
                    <a:gd name="T8" fmla="*/ 2 w 5"/>
                    <a:gd name="T9" fmla="*/ 1 h 6"/>
                    <a:gd name="T10" fmla="*/ 3 w 5"/>
                    <a:gd name="T11" fmla="*/ 0 h 6"/>
                    <a:gd name="T12" fmla="*/ 4 w 5"/>
                    <a:gd name="T13" fmla="*/ 2 h 6"/>
                    <a:gd name="T14" fmla="*/ 4 w 5"/>
                    <a:gd name="T15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" h="6">
                      <a:moveTo>
                        <a:pt x="4" y="4"/>
                      </a:moveTo>
                      <a:lnTo>
                        <a:pt x="3" y="5"/>
                      </a:lnTo>
                      <a:lnTo>
                        <a:pt x="1" y="3"/>
                      </a:lnTo>
                      <a:lnTo>
                        <a:pt x="0" y="2"/>
                      </a:lnTo>
                      <a:lnTo>
                        <a:pt x="2" y="1"/>
                      </a:lnTo>
                      <a:lnTo>
                        <a:pt x="3" y="0"/>
                      </a:lnTo>
                      <a:lnTo>
                        <a:pt x="4" y="2"/>
                      </a:lnTo>
                      <a:lnTo>
                        <a:pt x="4" y="4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56" name="Freeform 436">
                  <a:extLst>
                    <a:ext uri="{FF2B5EF4-FFF2-40B4-BE49-F238E27FC236}">
                      <a16:creationId xmlns:a16="http://schemas.microsoft.com/office/drawing/2014/main" id="{1AE2E193-A7B6-1403-A1A9-6FE59DF43A4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29355" y="10274606"/>
                  <a:ext cx="5495" cy="10986"/>
                </a:xfrm>
                <a:custGeom>
                  <a:avLst/>
                  <a:gdLst>
                    <a:gd name="T0" fmla="*/ 3 w 6"/>
                    <a:gd name="T1" fmla="*/ 5 h 7"/>
                    <a:gd name="T2" fmla="*/ 0 w 6"/>
                    <a:gd name="T3" fmla="*/ 6 h 7"/>
                    <a:gd name="T4" fmla="*/ 0 w 6"/>
                    <a:gd name="T5" fmla="*/ 4 h 7"/>
                    <a:gd name="T6" fmla="*/ 2 w 6"/>
                    <a:gd name="T7" fmla="*/ 1 h 7"/>
                    <a:gd name="T8" fmla="*/ 4 w 6"/>
                    <a:gd name="T9" fmla="*/ 0 h 7"/>
                    <a:gd name="T10" fmla="*/ 5 w 6"/>
                    <a:gd name="T11" fmla="*/ 1 h 7"/>
                    <a:gd name="T12" fmla="*/ 5 w 6"/>
                    <a:gd name="T13" fmla="*/ 2 h 7"/>
                    <a:gd name="T14" fmla="*/ 2 w 6"/>
                    <a:gd name="T15" fmla="*/ 2 h 7"/>
                    <a:gd name="T16" fmla="*/ 3 w 6"/>
                    <a:gd name="T17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" h="7">
                      <a:moveTo>
                        <a:pt x="3" y="5"/>
                      </a:moveTo>
                      <a:lnTo>
                        <a:pt x="0" y="6"/>
                      </a:lnTo>
                      <a:lnTo>
                        <a:pt x="0" y="4"/>
                      </a:lnTo>
                      <a:lnTo>
                        <a:pt x="2" y="1"/>
                      </a:lnTo>
                      <a:lnTo>
                        <a:pt x="4" y="0"/>
                      </a:lnTo>
                      <a:lnTo>
                        <a:pt x="5" y="1"/>
                      </a:lnTo>
                      <a:lnTo>
                        <a:pt x="5" y="2"/>
                      </a:lnTo>
                      <a:lnTo>
                        <a:pt x="2" y="2"/>
                      </a:lnTo>
                      <a:lnTo>
                        <a:pt x="3" y="5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57" name="Freeform 437">
                  <a:extLst>
                    <a:ext uri="{FF2B5EF4-FFF2-40B4-BE49-F238E27FC236}">
                      <a16:creationId xmlns:a16="http://schemas.microsoft.com/office/drawing/2014/main" id="{C4395362-3623-1A4E-A12F-653CCD4241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268935" y="10285591"/>
                  <a:ext cx="10986" cy="5495"/>
                </a:xfrm>
                <a:custGeom>
                  <a:avLst/>
                  <a:gdLst>
                    <a:gd name="T0" fmla="*/ 5 w 10"/>
                    <a:gd name="T1" fmla="*/ 5 h 6"/>
                    <a:gd name="T2" fmla="*/ 4 w 10"/>
                    <a:gd name="T3" fmla="*/ 5 h 6"/>
                    <a:gd name="T4" fmla="*/ 0 w 10"/>
                    <a:gd name="T5" fmla="*/ 4 h 6"/>
                    <a:gd name="T6" fmla="*/ 0 w 10"/>
                    <a:gd name="T7" fmla="*/ 3 h 6"/>
                    <a:gd name="T8" fmla="*/ 2 w 10"/>
                    <a:gd name="T9" fmla="*/ 2 h 6"/>
                    <a:gd name="T10" fmla="*/ 5 w 10"/>
                    <a:gd name="T11" fmla="*/ 0 h 6"/>
                    <a:gd name="T12" fmla="*/ 7 w 10"/>
                    <a:gd name="T13" fmla="*/ 0 h 6"/>
                    <a:gd name="T14" fmla="*/ 9 w 10"/>
                    <a:gd name="T15" fmla="*/ 1 h 6"/>
                    <a:gd name="T16" fmla="*/ 8 w 10"/>
                    <a:gd name="T17" fmla="*/ 3 h 6"/>
                    <a:gd name="T18" fmla="*/ 5 w 10"/>
                    <a:gd name="T1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" h="6">
                      <a:moveTo>
                        <a:pt x="5" y="5"/>
                      </a:moveTo>
                      <a:lnTo>
                        <a:pt x="4" y="5"/>
                      </a:lnTo>
                      <a:lnTo>
                        <a:pt x="0" y="4"/>
                      </a:lnTo>
                      <a:lnTo>
                        <a:pt x="0" y="3"/>
                      </a:lnTo>
                      <a:lnTo>
                        <a:pt x="2" y="2"/>
                      </a:lnTo>
                      <a:lnTo>
                        <a:pt x="5" y="0"/>
                      </a:lnTo>
                      <a:lnTo>
                        <a:pt x="7" y="0"/>
                      </a:lnTo>
                      <a:lnTo>
                        <a:pt x="9" y="1"/>
                      </a:lnTo>
                      <a:lnTo>
                        <a:pt x="8" y="3"/>
                      </a:lnTo>
                      <a:lnTo>
                        <a:pt x="5" y="5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58" name="Freeform 438">
                  <a:extLst>
                    <a:ext uri="{FF2B5EF4-FFF2-40B4-BE49-F238E27FC236}">
                      <a16:creationId xmlns:a16="http://schemas.microsoft.com/office/drawing/2014/main" id="{AE19000F-BFDF-3C80-141E-777EF53C04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12878" y="10291086"/>
                  <a:ext cx="27463" cy="16477"/>
                </a:xfrm>
                <a:custGeom>
                  <a:avLst/>
                  <a:gdLst>
                    <a:gd name="T0" fmla="*/ 4 w 20"/>
                    <a:gd name="T1" fmla="*/ 13 h 14"/>
                    <a:gd name="T2" fmla="*/ 2 w 20"/>
                    <a:gd name="T3" fmla="*/ 13 h 14"/>
                    <a:gd name="T4" fmla="*/ 0 w 20"/>
                    <a:gd name="T5" fmla="*/ 13 h 14"/>
                    <a:gd name="T6" fmla="*/ 0 w 20"/>
                    <a:gd name="T7" fmla="*/ 11 h 14"/>
                    <a:gd name="T8" fmla="*/ 1 w 20"/>
                    <a:gd name="T9" fmla="*/ 9 h 14"/>
                    <a:gd name="T10" fmla="*/ 8 w 20"/>
                    <a:gd name="T11" fmla="*/ 7 h 14"/>
                    <a:gd name="T12" fmla="*/ 10 w 20"/>
                    <a:gd name="T13" fmla="*/ 5 h 14"/>
                    <a:gd name="T14" fmla="*/ 14 w 20"/>
                    <a:gd name="T15" fmla="*/ 1 h 14"/>
                    <a:gd name="T16" fmla="*/ 16 w 20"/>
                    <a:gd name="T17" fmla="*/ 0 h 14"/>
                    <a:gd name="T18" fmla="*/ 17 w 20"/>
                    <a:gd name="T19" fmla="*/ 0 h 14"/>
                    <a:gd name="T20" fmla="*/ 18 w 20"/>
                    <a:gd name="T21" fmla="*/ 0 h 14"/>
                    <a:gd name="T22" fmla="*/ 18 w 20"/>
                    <a:gd name="T23" fmla="*/ 3 h 14"/>
                    <a:gd name="T24" fmla="*/ 19 w 20"/>
                    <a:gd name="T25" fmla="*/ 5 h 14"/>
                    <a:gd name="T26" fmla="*/ 19 w 20"/>
                    <a:gd name="T27" fmla="*/ 6 h 14"/>
                    <a:gd name="T28" fmla="*/ 16 w 20"/>
                    <a:gd name="T29" fmla="*/ 7 h 14"/>
                    <a:gd name="T30" fmla="*/ 13 w 20"/>
                    <a:gd name="T31" fmla="*/ 11 h 14"/>
                    <a:gd name="T32" fmla="*/ 6 w 20"/>
                    <a:gd name="T33" fmla="*/ 12 h 14"/>
                    <a:gd name="T34" fmla="*/ 4 w 20"/>
                    <a:gd name="T35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0" h="14">
                      <a:moveTo>
                        <a:pt x="4" y="13"/>
                      </a:moveTo>
                      <a:lnTo>
                        <a:pt x="2" y="13"/>
                      </a:lnTo>
                      <a:lnTo>
                        <a:pt x="0" y="13"/>
                      </a:lnTo>
                      <a:lnTo>
                        <a:pt x="0" y="11"/>
                      </a:lnTo>
                      <a:lnTo>
                        <a:pt x="1" y="9"/>
                      </a:lnTo>
                      <a:lnTo>
                        <a:pt x="8" y="7"/>
                      </a:lnTo>
                      <a:lnTo>
                        <a:pt x="10" y="5"/>
                      </a:lnTo>
                      <a:lnTo>
                        <a:pt x="14" y="1"/>
                      </a:lnTo>
                      <a:lnTo>
                        <a:pt x="16" y="0"/>
                      </a:lnTo>
                      <a:lnTo>
                        <a:pt x="17" y="0"/>
                      </a:lnTo>
                      <a:lnTo>
                        <a:pt x="18" y="0"/>
                      </a:lnTo>
                      <a:lnTo>
                        <a:pt x="18" y="3"/>
                      </a:lnTo>
                      <a:lnTo>
                        <a:pt x="19" y="5"/>
                      </a:lnTo>
                      <a:lnTo>
                        <a:pt x="19" y="6"/>
                      </a:lnTo>
                      <a:lnTo>
                        <a:pt x="16" y="7"/>
                      </a:lnTo>
                      <a:lnTo>
                        <a:pt x="13" y="11"/>
                      </a:lnTo>
                      <a:lnTo>
                        <a:pt x="6" y="12"/>
                      </a:lnTo>
                      <a:lnTo>
                        <a:pt x="4" y="13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59" name="Freeform 656">
                  <a:extLst>
                    <a:ext uri="{FF2B5EF4-FFF2-40B4-BE49-F238E27FC236}">
                      <a16:creationId xmlns:a16="http://schemas.microsoft.com/office/drawing/2014/main" id="{E237C74B-5902-DB65-A8C9-140AC757CA6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56822" y="10203199"/>
                  <a:ext cx="126336" cy="54929"/>
                </a:xfrm>
                <a:custGeom>
                  <a:avLst/>
                  <a:gdLst>
                    <a:gd name="T0" fmla="*/ 5 w 100"/>
                    <a:gd name="T1" fmla="*/ 34 h 43"/>
                    <a:gd name="T2" fmla="*/ 12 w 100"/>
                    <a:gd name="T3" fmla="*/ 33 h 43"/>
                    <a:gd name="T4" fmla="*/ 10 w 100"/>
                    <a:gd name="T5" fmla="*/ 36 h 43"/>
                    <a:gd name="T6" fmla="*/ 7 w 100"/>
                    <a:gd name="T7" fmla="*/ 39 h 43"/>
                    <a:gd name="T8" fmla="*/ 2 w 100"/>
                    <a:gd name="T9" fmla="*/ 39 h 43"/>
                    <a:gd name="T10" fmla="*/ 0 w 100"/>
                    <a:gd name="T11" fmla="*/ 37 h 43"/>
                    <a:gd name="T12" fmla="*/ 31 w 100"/>
                    <a:gd name="T13" fmla="*/ 42 h 43"/>
                    <a:gd name="T14" fmla="*/ 29 w 100"/>
                    <a:gd name="T15" fmla="*/ 36 h 43"/>
                    <a:gd name="T16" fmla="*/ 28 w 100"/>
                    <a:gd name="T17" fmla="*/ 34 h 43"/>
                    <a:gd name="T18" fmla="*/ 28 w 100"/>
                    <a:gd name="T19" fmla="*/ 32 h 43"/>
                    <a:gd name="T20" fmla="*/ 33 w 100"/>
                    <a:gd name="T21" fmla="*/ 30 h 43"/>
                    <a:gd name="T22" fmla="*/ 33 w 100"/>
                    <a:gd name="T23" fmla="*/ 26 h 43"/>
                    <a:gd name="T24" fmla="*/ 28 w 100"/>
                    <a:gd name="T25" fmla="*/ 28 h 43"/>
                    <a:gd name="T26" fmla="*/ 26 w 100"/>
                    <a:gd name="T27" fmla="*/ 26 h 43"/>
                    <a:gd name="T28" fmla="*/ 30 w 100"/>
                    <a:gd name="T29" fmla="*/ 21 h 43"/>
                    <a:gd name="T30" fmla="*/ 35 w 100"/>
                    <a:gd name="T31" fmla="*/ 15 h 43"/>
                    <a:gd name="T32" fmla="*/ 41 w 100"/>
                    <a:gd name="T33" fmla="*/ 13 h 43"/>
                    <a:gd name="T34" fmla="*/ 57 w 100"/>
                    <a:gd name="T35" fmla="*/ 10 h 43"/>
                    <a:gd name="T36" fmla="*/ 76 w 100"/>
                    <a:gd name="T37" fmla="*/ 9 h 43"/>
                    <a:gd name="T38" fmla="*/ 82 w 100"/>
                    <a:gd name="T39" fmla="*/ 8 h 43"/>
                    <a:gd name="T40" fmla="*/ 87 w 100"/>
                    <a:gd name="T41" fmla="*/ 6 h 43"/>
                    <a:gd name="T42" fmla="*/ 92 w 100"/>
                    <a:gd name="T43" fmla="*/ 6 h 43"/>
                    <a:gd name="T44" fmla="*/ 98 w 100"/>
                    <a:gd name="T45" fmla="*/ 8 h 43"/>
                    <a:gd name="T46" fmla="*/ 93 w 100"/>
                    <a:gd name="T47" fmla="*/ 13 h 43"/>
                    <a:gd name="T48" fmla="*/ 83 w 100"/>
                    <a:gd name="T49" fmla="*/ 19 h 43"/>
                    <a:gd name="T50" fmla="*/ 77 w 100"/>
                    <a:gd name="T51" fmla="*/ 20 h 43"/>
                    <a:gd name="T52" fmla="*/ 71 w 100"/>
                    <a:gd name="T53" fmla="*/ 25 h 43"/>
                    <a:gd name="T54" fmla="*/ 65 w 100"/>
                    <a:gd name="T55" fmla="*/ 26 h 43"/>
                    <a:gd name="T56" fmla="*/ 58 w 100"/>
                    <a:gd name="T57" fmla="*/ 30 h 43"/>
                    <a:gd name="T58" fmla="*/ 54 w 100"/>
                    <a:gd name="T59" fmla="*/ 30 h 43"/>
                    <a:gd name="T60" fmla="*/ 41 w 100"/>
                    <a:gd name="T61" fmla="*/ 34 h 43"/>
                    <a:gd name="T62" fmla="*/ 31 w 100"/>
                    <a:gd name="T63" fmla="*/ 42 h 43"/>
                    <a:gd name="T64" fmla="*/ 46 w 100"/>
                    <a:gd name="T65" fmla="*/ 4 h 43"/>
                    <a:gd name="T66" fmla="*/ 47 w 100"/>
                    <a:gd name="T67" fmla="*/ 1 h 43"/>
                    <a:gd name="T68" fmla="*/ 49 w 100"/>
                    <a:gd name="T69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00" h="43">
                      <a:moveTo>
                        <a:pt x="0" y="36"/>
                      </a:moveTo>
                      <a:lnTo>
                        <a:pt x="5" y="34"/>
                      </a:lnTo>
                      <a:lnTo>
                        <a:pt x="12" y="31"/>
                      </a:lnTo>
                      <a:lnTo>
                        <a:pt x="12" y="33"/>
                      </a:lnTo>
                      <a:lnTo>
                        <a:pt x="11" y="36"/>
                      </a:lnTo>
                      <a:lnTo>
                        <a:pt x="10" y="36"/>
                      </a:lnTo>
                      <a:lnTo>
                        <a:pt x="8" y="39"/>
                      </a:lnTo>
                      <a:lnTo>
                        <a:pt x="7" y="39"/>
                      </a:lnTo>
                      <a:lnTo>
                        <a:pt x="3" y="39"/>
                      </a:lnTo>
                      <a:lnTo>
                        <a:pt x="2" y="39"/>
                      </a:lnTo>
                      <a:lnTo>
                        <a:pt x="1" y="39"/>
                      </a:lnTo>
                      <a:lnTo>
                        <a:pt x="0" y="37"/>
                      </a:lnTo>
                      <a:lnTo>
                        <a:pt x="0" y="36"/>
                      </a:lnTo>
                      <a:close/>
                      <a:moveTo>
                        <a:pt x="31" y="42"/>
                      </a:moveTo>
                      <a:lnTo>
                        <a:pt x="30" y="37"/>
                      </a:lnTo>
                      <a:lnTo>
                        <a:pt x="29" y="36"/>
                      </a:lnTo>
                      <a:lnTo>
                        <a:pt x="28" y="35"/>
                      </a:lnTo>
                      <a:lnTo>
                        <a:pt x="28" y="34"/>
                      </a:lnTo>
                      <a:lnTo>
                        <a:pt x="28" y="32"/>
                      </a:lnTo>
                      <a:lnTo>
                        <a:pt x="28" y="32"/>
                      </a:lnTo>
                      <a:lnTo>
                        <a:pt x="32" y="31"/>
                      </a:lnTo>
                      <a:lnTo>
                        <a:pt x="33" y="30"/>
                      </a:lnTo>
                      <a:lnTo>
                        <a:pt x="33" y="27"/>
                      </a:lnTo>
                      <a:lnTo>
                        <a:pt x="33" y="26"/>
                      </a:lnTo>
                      <a:lnTo>
                        <a:pt x="32" y="26"/>
                      </a:lnTo>
                      <a:lnTo>
                        <a:pt x="28" y="28"/>
                      </a:lnTo>
                      <a:lnTo>
                        <a:pt x="27" y="28"/>
                      </a:lnTo>
                      <a:lnTo>
                        <a:pt x="26" y="26"/>
                      </a:lnTo>
                      <a:lnTo>
                        <a:pt x="27" y="24"/>
                      </a:lnTo>
                      <a:lnTo>
                        <a:pt x="30" y="21"/>
                      </a:lnTo>
                      <a:lnTo>
                        <a:pt x="32" y="17"/>
                      </a:lnTo>
                      <a:lnTo>
                        <a:pt x="35" y="15"/>
                      </a:lnTo>
                      <a:lnTo>
                        <a:pt x="39" y="13"/>
                      </a:lnTo>
                      <a:lnTo>
                        <a:pt x="41" y="13"/>
                      </a:lnTo>
                      <a:lnTo>
                        <a:pt x="54" y="10"/>
                      </a:lnTo>
                      <a:lnTo>
                        <a:pt x="57" y="10"/>
                      </a:lnTo>
                      <a:lnTo>
                        <a:pt x="65" y="10"/>
                      </a:lnTo>
                      <a:lnTo>
                        <a:pt x="76" y="9"/>
                      </a:lnTo>
                      <a:lnTo>
                        <a:pt x="78" y="9"/>
                      </a:lnTo>
                      <a:lnTo>
                        <a:pt x="82" y="8"/>
                      </a:lnTo>
                      <a:lnTo>
                        <a:pt x="85" y="7"/>
                      </a:lnTo>
                      <a:lnTo>
                        <a:pt x="87" y="6"/>
                      </a:lnTo>
                      <a:lnTo>
                        <a:pt x="89" y="5"/>
                      </a:lnTo>
                      <a:lnTo>
                        <a:pt x="92" y="6"/>
                      </a:lnTo>
                      <a:lnTo>
                        <a:pt x="96" y="6"/>
                      </a:lnTo>
                      <a:lnTo>
                        <a:pt x="98" y="8"/>
                      </a:lnTo>
                      <a:lnTo>
                        <a:pt x="99" y="8"/>
                      </a:lnTo>
                      <a:lnTo>
                        <a:pt x="93" y="13"/>
                      </a:lnTo>
                      <a:lnTo>
                        <a:pt x="87" y="17"/>
                      </a:lnTo>
                      <a:lnTo>
                        <a:pt x="83" y="19"/>
                      </a:lnTo>
                      <a:lnTo>
                        <a:pt x="80" y="19"/>
                      </a:lnTo>
                      <a:lnTo>
                        <a:pt x="77" y="20"/>
                      </a:lnTo>
                      <a:lnTo>
                        <a:pt x="74" y="23"/>
                      </a:lnTo>
                      <a:lnTo>
                        <a:pt x="71" y="25"/>
                      </a:lnTo>
                      <a:lnTo>
                        <a:pt x="68" y="25"/>
                      </a:lnTo>
                      <a:lnTo>
                        <a:pt x="65" y="26"/>
                      </a:lnTo>
                      <a:lnTo>
                        <a:pt x="61" y="27"/>
                      </a:lnTo>
                      <a:lnTo>
                        <a:pt x="58" y="30"/>
                      </a:lnTo>
                      <a:lnTo>
                        <a:pt x="56" y="30"/>
                      </a:lnTo>
                      <a:lnTo>
                        <a:pt x="54" y="30"/>
                      </a:lnTo>
                      <a:lnTo>
                        <a:pt x="51" y="31"/>
                      </a:lnTo>
                      <a:lnTo>
                        <a:pt x="41" y="34"/>
                      </a:lnTo>
                      <a:lnTo>
                        <a:pt x="35" y="38"/>
                      </a:lnTo>
                      <a:lnTo>
                        <a:pt x="31" y="42"/>
                      </a:lnTo>
                      <a:close/>
                      <a:moveTo>
                        <a:pt x="49" y="0"/>
                      </a:moveTo>
                      <a:lnTo>
                        <a:pt x="46" y="4"/>
                      </a:lnTo>
                      <a:lnTo>
                        <a:pt x="44" y="4"/>
                      </a:lnTo>
                      <a:lnTo>
                        <a:pt x="47" y="1"/>
                      </a:lnTo>
                      <a:lnTo>
                        <a:pt x="48" y="0"/>
                      </a:lnTo>
                      <a:lnTo>
                        <a:pt x="49" y="0"/>
                      </a:lnTo>
                      <a:close/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60" name="Freeform 657">
                  <a:extLst>
                    <a:ext uri="{FF2B5EF4-FFF2-40B4-BE49-F238E27FC236}">
                      <a16:creationId xmlns:a16="http://schemas.microsoft.com/office/drawing/2014/main" id="{44A37609-AE74-5123-B1D5-40C3728A0BF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356822" y="10241648"/>
                  <a:ext cx="16477" cy="10986"/>
                </a:xfrm>
                <a:custGeom>
                  <a:avLst/>
                  <a:gdLst>
                    <a:gd name="T0" fmla="*/ 0 w 13"/>
                    <a:gd name="T1" fmla="*/ 5 h 9"/>
                    <a:gd name="T2" fmla="*/ 5 w 13"/>
                    <a:gd name="T3" fmla="*/ 3 h 9"/>
                    <a:gd name="T4" fmla="*/ 12 w 13"/>
                    <a:gd name="T5" fmla="*/ 0 h 9"/>
                    <a:gd name="T6" fmla="*/ 12 w 13"/>
                    <a:gd name="T7" fmla="*/ 2 h 9"/>
                    <a:gd name="T8" fmla="*/ 11 w 13"/>
                    <a:gd name="T9" fmla="*/ 5 h 9"/>
                    <a:gd name="T10" fmla="*/ 10 w 13"/>
                    <a:gd name="T11" fmla="*/ 5 h 9"/>
                    <a:gd name="T12" fmla="*/ 8 w 13"/>
                    <a:gd name="T13" fmla="*/ 8 h 9"/>
                    <a:gd name="T14" fmla="*/ 7 w 13"/>
                    <a:gd name="T15" fmla="*/ 8 h 9"/>
                    <a:gd name="T16" fmla="*/ 3 w 13"/>
                    <a:gd name="T17" fmla="*/ 8 h 9"/>
                    <a:gd name="T18" fmla="*/ 2 w 13"/>
                    <a:gd name="T19" fmla="*/ 8 h 9"/>
                    <a:gd name="T20" fmla="*/ 1 w 13"/>
                    <a:gd name="T21" fmla="*/ 8 h 9"/>
                    <a:gd name="T22" fmla="*/ 0 w 13"/>
                    <a:gd name="T23" fmla="*/ 6 h 9"/>
                    <a:gd name="T24" fmla="*/ 0 w 13"/>
                    <a:gd name="T25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" h="9">
                      <a:moveTo>
                        <a:pt x="0" y="5"/>
                      </a:moveTo>
                      <a:lnTo>
                        <a:pt x="5" y="3"/>
                      </a:lnTo>
                      <a:lnTo>
                        <a:pt x="12" y="0"/>
                      </a:lnTo>
                      <a:lnTo>
                        <a:pt x="12" y="2"/>
                      </a:lnTo>
                      <a:lnTo>
                        <a:pt x="11" y="5"/>
                      </a:lnTo>
                      <a:lnTo>
                        <a:pt x="10" y="5"/>
                      </a:lnTo>
                      <a:lnTo>
                        <a:pt x="8" y="8"/>
                      </a:lnTo>
                      <a:lnTo>
                        <a:pt x="7" y="8"/>
                      </a:lnTo>
                      <a:lnTo>
                        <a:pt x="3" y="8"/>
                      </a:lnTo>
                      <a:lnTo>
                        <a:pt x="2" y="8"/>
                      </a:lnTo>
                      <a:lnTo>
                        <a:pt x="1" y="8"/>
                      </a:lnTo>
                      <a:lnTo>
                        <a:pt x="0" y="6"/>
                      </a:lnTo>
                      <a:lnTo>
                        <a:pt x="0" y="5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sp>
              <p:nvSpPr>
                <p:cNvPr id="861" name="Freeform 659">
                  <a:extLst>
                    <a:ext uri="{FF2B5EF4-FFF2-40B4-BE49-F238E27FC236}">
                      <a16:creationId xmlns:a16="http://schemas.microsoft.com/office/drawing/2014/main" id="{C53ADFF4-CEFE-669B-1D38-C1AB36F1A90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411751" y="10203199"/>
                  <a:ext cx="5491" cy="5491"/>
                </a:xfrm>
                <a:custGeom>
                  <a:avLst/>
                  <a:gdLst>
                    <a:gd name="T0" fmla="*/ 5 w 6"/>
                    <a:gd name="T1" fmla="*/ 0 h 5"/>
                    <a:gd name="T2" fmla="*/ 2 w 6"/>
                    <a:gd name="T3" fmla="*/ 4 h 5"/>
                    <a:gd name="T4" fmla="*/ 0 w 6"/>
                    <a:gd name="T5" fmla="*/ 4 h 5"/>
                    <a:gd name="T6" fmla="*/ 3 w 6"/>
                    <a:gd name="T7" fmla="*/ 1 h 5"/>
                    <a:gd name="T8" fmla="*/ 4 w 6"/>
                    <a:gd name="T9" fmla="*/ 0 h 5"/>
                    <a:gd name="T10" fmla="*/ 5 w 6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5">
                      <a:moveTo>
                        <a:pt x="5" y="0"/>
                      </a:moveTo>
                      <a:lnTo>
                        <a:pt x="2" y="4"/>
                      </a:lnTo>
                      <a:lnTo>
                        <a:pt x="0" y="4"/>
                      </a:lnTo>
                      <a:lnTo>
                        <a:pt x="3" y="1"/>
                      </a:lnTo>
                      <a:lnTo>
                        <a:pt x="4" y="0"/>
                      </a:lnTo>
                      <a:lnTo>
                        <a:pt x="5" y="0"/>
                      </a:lnTo>
                    </a:path>
                  </a:pathLst>
                </a:custGeom>
                <a:grpFill/>
                <a:ln w="12700" cap="flat">
                  <a:solidFill>
                    <a:schemeClr val="bg2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s-SV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  <p:grpSp>
              <p:nvGrpSpPr>
                <p:cNvPr id="862" name="Grupo 861">
                  <a:extLst>
                    <a:ext uri="{FF2B5EF4-FFF2-40B4-BE49-F238E27FC236}">
                      <a16:creationId xmlns:a16="http://schemas.microsoft.com/office/drawing/2014/main" id="{870E549B-48B9-DB9F-3905-9B1E4A1EA754}"/>
                    </a:ext>
                  </a:extLst>
                </p:cNvPr>
                <p:cNvGrpSpPr/>
                <p:nvPr/>
              </p:nvGrpSpPr>
              <p:grpSpPr>
                <a:xfrm>
                  <a:off x="15523038" y="4314773"/>
                  <a:ext cx="7349548" cy="5553356"/>
                  <a:chOff x="15523038" y="4314773"/>
                  <a:chExt cx="7349548" cy="5553356"/>
                </a:xfrm>
                <a:grpFill/>
              </p:grpSpPr>
              <p:sp>
                <p:nvSpPr>
                  <p:cNvPr id="863" name="Freeform 99">
                    <a:extLst>
                      <a:ext uri="{FF2B5EF4-FFF2-40B4-BE49-F238E27FC236}">
                        <a16:creationId xmlns:a16="http://schemas.microsoft.com/office/drawing/2014/main" id="{94AD63A2-58F4-8665-1582-31D22EEA7A3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16131" y="8412502"/>
                    <a:ext cx="5495" cy="5491"/>
                  </a:xfrm>
                  <a:custGeom>
                    <a:avLst/>
                    <a:gdLst>
                      <a:gd name="T0" fmla="*/ 3 w 4"/>
                      <a:gd name="T1" fmla="*/ 2 h 5"/>
                      <a:gd name="T2" fmla="*/ 2 w 4"/>
                      <a:gd name="T3" fmla="*/ 4 h 5"/>
                      <a:gd name="T4" fmla="*/ 0 w 4"/>
                      <a:gd name="T5" fmla="*/ 4 h 5"/>
                      <a:gd name="T6" fmla="*/ 0 w 4"/>
                      <a:gd name="T7" fmla="*/ 2 h 5"/>
                      <a:gd name="T8" fmla="*/ 1 w 4"/>
                      <a:gd name="T9" fmla="*/ 2 h 5"/>
                      <a:gd name="T10" fmla="*/ 1 w 4"/>
                      <a:gd name="T11" fmla="*/ 1 h 5"/>
                      <a:gd name="T12" fmla="*/ 0 w 4"/>
                      <a:gd name="T13" fmla="*/ 0 h 5"/>
                      <a:gd name="T14" fmla="*/ 1 w 4"/>
                      <a:gd name="T15" fmla="*/ 0 h 5"/>
                      <a:gd name="T16" fmla="*/ 2 w 4"/>
                      <a:gd name="T17" fmla="*/ 1 h 5"/>
                      <a:gd name="T18" fmla="*/ 3 w 4"/>
                      <a:gd name="T19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" h="5">
                        <a:moveTo>
                          <a:pt x="3" y="2"/>
                        </a:moveTo>
                        <a:lnTo>
                          <a:pt x="2" y="4"/>
                        </a:lnTo>
                        <a:lnTo>
                          <a:pt x="0" y="4"/>
                        </a:lnTo>
                        <a:lnTo>
                          <a:pt x="0" y="2"/>
                        </a:lnTo>
                        <a:lnTo>
                          <a:pt x="1" y="2"/>
                        </a:lnTo>
                        <a:lnTo>
                          <a:pt x="1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64" name="Freeform 100">
                    <a:extLst>
                      <a:ext uri="{FF2B5EF4-FFF2-40B4-BE49-F238E27FC236}">
                        <a16:creationId xmlns:a16="http://schemas.microsoft.com/office/drawing/2014/main" id="{47BF2772-7453-44C4-BF4F-60D0711B0E4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49088" y="8407008"/>
                    <a:ext cx="10986" cy="5495"/>
                  </a:xfrm>
                  <a:custGeom>
                    <a:avLst/>
                    <a:gdLst>
                      <a:gd name="T0" fmla="*/ 6 w 7"/>
                      <a:gd name="T1" fmla="*/ 2 h 6"/>
                      <a:gd name="T2" fmla="*/ 3 w 7"/>
                      <a:gd name="T3" fmla="*/ 3 h 6"/>
                      <a:gd name="T4" fmla="*/ 1 w 7"/>
                      <a:gd name="T5" fmla="*/ 5 h 6"/>
                      <a:gd name="T6" fmla="*/ 0 w 7"/>
                      <a:gd name="T7" fmla="*/ 3 h 6"/>
                      <a:gd name="T8" fmla="*/ 0 w 7"/>
                      <a:gd name="T9" fmla="*/ 2 h 6"/>
                      <a:gd name="T10" fmla="*/ 2 w 7"/>
                      <a:gd name="T11" fmla="*/ 2 h 6"/>
                      <a:gd name="T12" fmla="*/ 3 w 7"/>
                      <a:gd name="T13" fmla="*/ 1 h 6"/>
                      <a:gd name="T14" fmla="*/ 3 w 7"/>
                      <a:gd name="T15" fmla="*/ 0 h 6"/>
                      <a:gd name="T16" fmla="*/ 5 w 7"/>
                      <a:gd name="T17" fmla="*/ 0 h 6"/>
                      <a:gd name="T18" fmla="*/ 6 w 7"/>
                      <a:gd name="T19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7" h="6">
                        <a:moveTo>
                          <a:pt x="6" y="2"/>
                        </a:moveTo>
                        <a:lnTo>
                          <a:pt x="3" y="3"/>
                        </a:lnTo>
                        <a:lnTo>
                          <a:pt x="1" y="5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2" y="2"/>
                        </a:lnTo>
                        <a:lnTo>
                          <a:pt x="3" y="1"/>
                        </a:lnTo>
                        <a:lnTo>
                          <a:pt x="3" y="0"/>
                        </a:lnTo>
                        <a:lnTo>
                          <a:pt x="5" y="0"/>
                        </a:lnTo>
                        <a:lnTo>
                          <a:pt x="6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65" name="Freeform 104">
                    <a:extLst>
                      <a:ext uri="{FF2B5EF4-FFF2-40B4-BE49-F238E27FC236}">
                        <a16:creationId xmlns:a16="http://schemas.microsoft.com/office/drawing/2014/main" id="{B887EEB4-7D07-0F14-EE47-01B08B68E52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76555" y="8396022"/>
                    <a:ext cx="16477" cy="10986"/>
                  </a:xfrm>
                  <a:custGeom>
                    <a:avLst/>
                    <a:gdLst>
                      <a:gd name="T0" fmla="*/ 1 w 14"/>
                      <a:gd name="T1" fmla="*/ 7 h 8"/>
                      <a:gd name="T2" fmla="*/ 0 w 14"/>
                      <a:gd name="T3" fmla="*/ 7 h 8"/>
                      <a:gd name="T4" fmla="*/ 1 w 14"/>
                      <a:gd name="T5" fmla="*/ 5 h 8"/>
                      <a:gd name="T6" fmla="*/ 4 w 14"/>
                      <a:gd name="T7" fmla="*/ 2 h 8"/>
                      <a:gd name="T8" fmla="*/ 8 w 14"/>
                      <a:gd name="T9" fmla="*/ 0 h 8"/>
                      <a:gd name="T10" fmla="*/ 10 w 14"/>
                      <a:gd name="T11" fmla="*/ 0 h 8"/>
                      <a:gd name="T12" fmla="*/ 13 w 14"/>
                      <a:gd name="T13" fmla="*/ 1 h 8"/>
                      <a:gd name="T14" fmla="*/ 8 w 14"/>
                      <a:gd name="T15" fmla="*/ 4 h 8"/>
                      <a:gd name="T16" fmla="*/ 7 w 14"/>
                      <a:gd name="T17" fmla="*/ 5 h 8"/>
                      <a:gd name="T18" fmla="*/ 3 w 14"/>
                      <a:gd name="T19" fmla="*/ 5 h 8"/>
                      <a:gd name="T20" fmla="*/ 1 w 14"/>
                      <a:gd name="T21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4" h="8">
                        <a:moveTo>
                          <a:pt x="1" y="7"/>
                        </a:moveTo>
                        <a:lnTo>
                          <a:pt x="0" y="7"/>
                        </a:lnTo>
                        <a:lnTo>
                          <a:pt x="1" y="5"/>
                        </a:lnTo>
                        <a:lnTo>
                          <a:pt x="4" y="2"/>
                        </a:lnTo>
                        <a:lnTo>
                          <a:pt x="8" y="0"/>
                        </a:lnTo>
                        <a:lnTo>
                          <a:pt x="10" y="0"/>
                        </a:lnTo>
                        <a:lnTo>
                          <a:pt x="13" y="1"/>
                        </a:lnTo>
                        <a:lnTo>
                          <a:pt x="8" y="4"/>
                        </a:lnTo>
                        <a:lnTo>
                          <a:pt x="7" y="5"/>
                        </a:lnTo>
                        <a:lnTo>
                          <a:pt x="3" y="5"/>
                        </a:lnTo>
                        <a:lnTo>
                          <a:pt x="1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66" name="Freeform 105">
                    <a:extLst>
                      <a:ext uri="{FF2B5EF4-FFF2-40B4-BE49-F238E27FC236}">
                        <a16:creationId xmlns:a16="http://schemas.microsoft.com/office/drawing/2014/main" id="{9C262CA0-6B72-686E-8E5C-012570A7CB1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32611" y="8390531"/>
                    <a:ext cx="10986" cy="5491"/>
                  </a:xfrm>
                  <a:custGeom>
                    <a:avLst/>
                    <a:gdLst>
                      <a:gd name="T0" fmla="*/ 4 w 11"/>
                      <a:gd name="T1" fmla="*/ 5 h 6"/>
                      <a:gd name="T2" fmla="*/ 1 w 11"/>
                      <a:gd name="T3" fmla="*/ 5 h 6"/>
                      <a:gd name="T4" fmla="*/ 0 w 11"/>
                      <a:gd name="T5" fmla="*/ 5 h 6"/>
                      <a:gd name="T6" fmla="*/ 2 w 11"/>
                      <a:gd name="T7" fmla="*/ 5 h 6"/>
                      <a:gd name="T8" fmla="*/ 3 w 11"/>
                      <a:gd name="T9" fmla="*/ 4 h 6"/>
                      <a:gd name="T10" fmla="*/ 4 w 11"/>
                      <a:gd name="T11" fmla="*/ 3 h 6"/>
                      <a:gd name="T12" fmla="*/ 6 w 11"/>
                      <a:gd name="T13" fmla="*/ 1 h 6"/>
                      <a:gd name="T14" fmla="*/ 8 w 11"/>
                      <a:gd name="T15" fmla="*/ 0 h 6"/>
                      <a:gd name="T16" fmla="*/ 10 w 11"/>
                      <a:gd name="T17" fmla="*/ 1 h 6"/>
                      <a:gd name="T18" fmla="*/ 7 w 11"/>
                      <a:gd name="T19" fmla="*/ 1 h 6"/>
                      <a:gd name="T20" fmla="*/ 4 w 11"/>
                      <a:gd name="T21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1" h="6">
                        <a:moveTo>
                          <a:pt x="4" y="5"/>
                        </a:moveTo>
                        <a:lnTo>
                          <a:pt x="1" y="5"/>
                        </a:lnTo>
                        <a:lnTo>
                          <a:pt x="0" y="5"/>
                        </a:lnTo>
                        <a:lnTo>
                          <a:pt x="2" y="5"/>
                        </a:lnTo>
                        <a:lnTo>
                          <a:pt x="3" y="4"/>
                        </a:lnTo>
                        <a:lnTo>
                          <a:pt x="4" y="3"/>
                        </a:lnTo>
                        <a:lnTo>
                          <a:pt x="6" y="1"/>
                        </a:lnTo>
                        <a:lnTo>
                          <a:pt x="8" y="0"/>
                        </a:lnTo>
                        <a:lnTo>
                          <a:pt x="10" y="1"/>
                        </a:lnTo>
                        <a:lnTo>
                          <a:pt x="7" y="1"/>
                        </a:lnTo>
                        <a:lnTo>
                          <a:pt x="4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67" name="Freeform 107">
                    <a:extLst>
                      <a:ext uri="{FF2B5EF4-FFF2-40B4-BE49-F238E27FC236}">
                        <a16:creationId xmlns:a16="http://schemas.microsoft.com/office/drawing/2014/main" id="{5B0EEEAA-4BFA-20F0-03B6-DF51745331D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76555" y="8385036"/>
                    <a:ext cx="5491" cy="5495"/>
                  </a:xfrm>
                  <a:custGeom>
                    <a:avLst/>
                    <a:gdLst>
                      <a:gd name="T0" fmla="*/ 4 w 5"/>
                      <a:gd name="T1" fmla="*/ 5 h 6"/>
                      <a:gd name="T2" fmla="*/ 1 w 5"/>
                      <a:gd name="T3" fmla="*/ 5 h 6"/>
                      <a:gd name="T4" fmla="*/ 2 w 5"/>
                      <a:gd name="T5" fmla="*/ 2 h 6"/>
                      <a:gd name="T6" fmla="*/ 0 w 5"/>
                      <a:gd name="T7" fmla="*/ 0 h 6"/>
                      <a:gd name="T8" fmla="*/ 2 w 5"/>
                      <a:gd name="T9" fmla="*/ 1 h 6"/>
                      <a:gd name="T10" fmla="*/ 4 w 5"/>
                      <a:gd name="T11" fmla="*/ 3 h 6"/>
                      <a:gd name="T12" fmla="*/ 4 w 5"/>
                      <a:gd name="T13" fmla="*/ 3 h 6"/>
                      <a:gd name="T14" fmla="*/ 4 w 5"/>
                      <a:gd name="T15" fmla="*/ 4 h 6"/>
                      <a:gd name="T16" fmla="*/ 4 w 5"/>
                      <a:gd name="T17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6">
                        <a:moveTo>
                          <a:pt x="4" y="5"/>
                        </a:moveTo>
                        <a:lnTo>
                          <a:pt x="1" y="5"/>
                        </a:lnTo>
                        <a:lnTo>
                          <a:pt x="2" y="2"/>
                        </a:lnTo>
                        <a:lnTo>
                          <a:pt x="0" y="0"/>
                        </a:lnTo>
                        <a:lnTo>
                          <a:pt x="2" y="1"/>
                        </a:lnTo>
                        <a:lnTo>
                          <a:pt x="4" y="3"/>
                        </a:lnTo>
                        <a:lnTo>
                          <a:pt x="4" y="3"/>
                        </a:lnTo>
                        <a:lnTo>
                          <a:pt x="4" y="4"/>
                        </a:lnTo>
                        <a:lnTo>
                          <a:pt x="4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68" name="Freeform 113">
                    <a:extLst>
                      <a:ext uri="{FF2B5EF4-FFF2-40B4-BE49-F238E27FC236}">
                        <a16:creationId xmlns:a16="http://schemas.microsoft.com/office/drawing/2014/main" id="{6BF6BF7F-DC93-1F45-B48F-1834725BC97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16131" y="8363064"/>
                    <a:ext cx="5495" cy="5495"/>
                  </a:xfrm>
                  <a:custGeom>
                    <a:avLst/>
                    <a:gdLst>
                      <a:gd name="T0" fmla="*/ 3 w 6"/>
                      <a:gd name="T1" fmla="*/ 3 h 4"/>
                      <a:gd name="T2" fmla="*/ 0 w 6"/>
                      <a:gd name="T3" fmla="*/ 3 h 4"/>
                      <a:gd name="T4" fmla="*/ 1 w 6"/>
                      <a:gd name="T5" fmla="*/ 1 h 4"/>
                      <a:gd name="T6" fmla="*/ 1 w 6"/>
                      <a:gd name="T7" fmla="*/ 0 h 4"/>
                      <a:gd name="T8" fmla="*/ 5 w 6"/>
                      <a:gd name="T9" fmla="*/ 1 h 4"/>
                      <a:gd name="T10" fmla="*/ 5 w 6"/>
                      <a:gd name="T11" fmla="*/ 2 h 4"/>
                      <a:gd name="T12" fmla="*/ 3 w 6"/>
                      <a:gd name="T13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4">
                        <a:moveTo>
                          <a:pt x="3" y="3"/>
                        </a:moveTo>
                        <a:lnTo>
                          <a:pt x="0" y="3"/>
                        </a:lnTo>
                        <a:lnTo>
                          <a:pt x="1" y="1"/>
                        </a:lnTo>
                        <a:lnTo>
                          <a:pt x="1" y="0"/>
                        </a:lnTo>
                        <a:lnTo>
                          <a:pt x="5" y="1"/>
                        </a:lnTo>
                        <a:lnTo>
                          <a:pt x="5" y="2"/>
                        </a:lnTo>
                        <a:lnTo>
                          <a:pt x="3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69" name="Freeform 114">
                    <a:extLst>
                      <a:ext uri="{FF2B5EF4-FFF2-40B4-BE49-F238E27FC236}">
                        <a16:creationId xmlns:a16="http://schemas.microsoft.com/office/drawing/2014/main" id="{6FCADB55-D79B-91C5-B3B7-DD007601E8F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38102" y="8357573"/>
                    <a:ext cx="16481" cy="5491"/>
                  </a:xfrm>
                  <a:custGeom>
                    <a:avLst/>
                    <a:gdLst>
                      <a:gd name="T0" fmla="*/ 1 w 12"/>
                      <a:gd name="T1" fmla="*/ 5 h 6"/>
                      <a:gd name="T2" fmla="*/ 0 w 12"/>
                      <a:gd name="T3" fmla="*/ 5 h 6"/>
                      <a:gd name="T4" fmla="*/ 1 w 12"/>
                      <a:gd name="T5" fmla="*/ 4 h 6"/>
                      <a:gd name="T6" fmla="*/ 3 w 12"/>
                      <a:gd name="T7" fmla="*/ 1 h 6"/>
                      <a:gd name="T8" fmla="*/ 7 w 12"/>
                      <a:gd name="T9" fmla="*/ 1 h 6"/>
                      <a:gd name="T10" fmla="*/ 10 w 12"/>
                      <a:gd name="T11" fmla="*/ 0 h 6"/>
                      <a:gd name="T12" fmla="*/ 11 w 12"/>
                      <a:gd name="T13" fmla="*/ 0 h 6"/>
                      <a:gd name="T14" fmla="*/ 10 w 12"/>
                      <a:gd name="T15" fmla="*/ 1 h 6"/>
                      <a:gd name="T16" fmla="*/ 7 w 12"/>
                      <a:gd name="T17" fmla="*/ 4 h 6"/>
                      <a:gd name="T18" fmla="*/ 1 w 12"/>
                      <a:gd name="T1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" h="6">
                        <a:moveTo>
                          <a:pt x="1" y="5"/>
                        </a:moveTo>
                        <a:lnTo>
                          <a:pt x="0" y="5"/>
                        </a:lnTo>
                        <a:lnTo>
                          <a:pt x="1" y="4"/>
                        </a:lnTo>
                        <a:lnTo>
                          <a:pt x="3" y="1"/>
                        </a:lnTo>
                        <a:lnTo>
                          <a:pt x="7" y="1"/>
                        </a:lnTo>
                        <a:lnTo>
                          <a:pt x="10" y="0"/>
                        </a:lnTo>
                        <a:lnTo>
                          <a:pt x="11" y="0"/>
                        </a:lnTo>
                        <a:lnTo>
                          <a:pt x="10" y="1"/>
                        </a:lnTo>
                        <a:lnTo>
                          <a:pt x="7" y="4"/>
                        </a:lnTo>
                        <a:lnTo>
                          <a:pt x="1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70" name="Freeform 117">
                    <a:extLst>
                      <a:ext uri="{FF2B5EF4-FFF2-40B4-BE49-F238E27FC236}">
                        <a16:creationId xmlns:a16="http://schemas.microsoft.com/office/drawing/2014/main" id="{F1465A69-6972-5ADF-FBD0-4E45337CF71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65569" y="8352078"/>
                    <a:ext cx="16477" cy="10986"/>
                  </a:xfrm>
                  <a:custGeom>
                    <a:avLst/>
                    <a:gdLst>
                      <a:gd name="T0" fmla="*/ 7 w 14"/>
                      <a:gd name="T1" fmla="*/ 0 h 8"/>
                      <a:gd name="T2" fmla="*/ 11 w 14"/>
                      <a:gd name="T3" fmla="*/ 1 h 8"/>
                      <a:gd name="T4" fmla="*/ 12 w 14"/>
                      <a:gd name="T5" fmla="*/ 1 h 8"/>
                      <a:gd name="T6" fmla="*/ 13 w 14"/>
                      <a:gd name="T7" fmla="*/ 2 h 8"/>
                      <a:gd name="T8" fmla="*/ 13 w 14"/>
                      <a:gd name="T9" fmla="*/ 5 h 8"/>
                      <a:gd name="T10" fmla="*/ 12 w 14"/>
                      <a:gd name="T11" fmla="*/ 5 h 8"/>
                      <a:gd name="T12" fmla="*/ 7 w 14"/>
                      <a:gd name="T13" fmla="*/ 7 h 8"/>
                      <a:gd name="T14" fmla="*/ 6 w 14"/>
                      <a:gd name="T15" fmla="*/ 6 h 8"/>
                      <a:gd name="T16" fmla="*/ 4 w 14"/>
                      <a:gd name="T17" fmla="*/ 5 h 8"/>
                      <a:gd name="T18" fmla="*/ 0 w 14"/>
                      <a:gd name="T19" fmla="*/ 5 h 8"/>
                      <a:gd name="T20" fmla="*/ 0 w 14"/>
                      <a:gd name="T21" fmla="*/ 4 h 8"/>
                      <a:gd name="T22" fmla="*/ 1 w 14"/>
                      <a:gd name="T23" fmla="*/ 1 h 8"/>
                      <a:gd name="T24" fmla="*/ 4 w 14"/>
                      <a:gd name="T25" fmla="*/ 0 h 8"/>
                      <a:gd name="T26" fmla="*/ 7 w 14"/>
                      <a:gd name="T27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4" h="8">
                        <a:moveTo>
                          <a:pt x="7" y="0"/>
                        </a:moveTo>
                        <a:lnTo>
                          <a:pt x="11" y="1"/>
                        </a:lnTo>
                        <a:lnTo>
                          <a:pt x="12" y="1"/>
                        </a:lnTo>
                        <a:lnTo>
                          <a:pt x="13" y="2"/>
                        </a:lnTo>
                        <a:lnTo>
                          <a:pt x="13" y="5"/>
                        </a:lnTo>
                        <a:lnTo>
                          <a:pt x="12" y="5"/>
                        </a:lnTo>
                        <a:lnTo>
                          <a:pt x="7" y="7"/>
                        </a:lnTo>
                        <a:lnTo>
                          <a:pt x="6" y="6"/>
                        </a:lnTo>
                        <a:lnTo>
                          <a:pt x="4" y="5"/>
                        </a:lnTo>
                        <a:lnTo>
                          <a:pt x="0" y="5"/>
                        </a:lnTo>
                        <a:lnTo>
                          <a:pt x="0" y="4"/>
                        </a:lnTo>
                        <a:lnTo>
                          <a:pt x="1" y="1"/>
                        </a:lnTo>
                        <a:lnTo>
                          <a:pt x="4" y="0"/>
                        </a:lnTo>
                        <a:lnTo>
                          <a:pt x="7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71" name="Freeform 123">
                    <a:extLst>
                      <a:ext uri="{FF2B5EF4-FFF2-40B4-BE49-F238E27FC236}">
                        <a16:creationId xmlns:a16="http://schemas.microsoft.com/office/drawing/2014/main" id="{723A3F8D-C21B-BE69-0BC9-A10ABED0D05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32611" y="8313630"/>
                    <a:ext cx="10986" cy="21972"/>
                  </a:xfrm>
                  <a:custGeom>
                    <a:avLst/>
                    <a:gdLst>
                      <a:gd name="T0" fmla="*/ 8 w 11"/>
                      <a:gd name="T1" fmla="*/ 15 h 18"/>
                      <a:gd name="T2" fmla="*/ 5 w 11"/>
                      <a:gd name="T3" fmla="*/ 17 h 18"/>
                      <a:gd name="T4" fmla="*/ 2 w 11"/>
                      <a:gd name="T5" fmla="*/ 14 h 18"/>
                      <a:gd name="T6" fmla="*/ 1 w 11"/>
                      <a:gd name="T7" fmla="*/ 12 h 18"/>
                      <a:gd name="T8" fmla="*/ 3 w 11"/>
                      <a:gd name="T9" fmla="*/ 11 h 18"/>
                      <a:gd name="T10" fmla="*/ 5 w 11"/>
                      <a:gd name="T11" fmla="*/ 9 h 18"/>
                      <a:gd name="T12" fmla="*/ 3 w 11"/>
                      <a:gd name="T13" fmla="*/ 7 h 18"/>
                      <a:gd name="T14" fmla="*/ 1 w 11"/>
                      <a:gd name="T15" fmla="*/ 3 h 18"/>
                      <a:gd name="T16" fmla="*/ 0 w 11"/>
                      <a:gd name="T17" fmla="*/ 1 h 18"/>
                      <a:gd name="T18" fmla="*/ 5 w 11"/>
                      <a:gd name="T19" fmla="*/ 0 h 18"/>
                      <a:gd name="T20" fmla="*/ 8 w 11"/>
                      <a:gd name="T21" fmla="*/ 2 h 18"/>
                      <a:gd name="T22" fmla="*/ 10 w 11"/>
                      <a:gd name="T23" fmla="*/ 2 h 18"/>
                      <a:gd name="T24" fmla="*/ 9 w 11"/>
                      <a:gd name="T25" fmla="*/ 4 h 18"/>
                      <a:gd name="T26" fmla="*/ 9 w 11"/>
                      <a:gd name="T27" fmla="*/ 5 h 18"/>
                      <a:gd name="T28" fmla="*/ 10 w 11"/>
                      <a:gd name="T29" fmla="*/ 11 h 18"/>
                      <a:gd name="T30" fmla="*/ 8 w 11"/>
                      <a:gd name="T31" fmla="*/ 12 h 18"/>
                      <a:gd name="T32" fmla="*/ 8 w 11"/>
                      <a:gd name="T33" fmla="*/ 14 h 18"/>
                      <a:gd name="T34" fmla="*/ 8 w 11"/>
                      <a:gd name="T35" fmla="*/ 15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1" h="18">
                        <a:moveTo>
                          <a:pt x="8" y="15"/>
                        </a:moveTo>
                        <a:lnTo>
                          <a:pt x="5" y="17"/>
                        </a:lnTo>
                        <a:lnTo>
                          <a:pt x="2" y="14"/>
                        </a:lnTo>
                        <a:lnTo>
                          <a:pt x="1" y="12"/>
                        </a:lnTo>
                        <a:lnTo>
                          <a:pt x="3" y="11"/>
                        </a:lnTo>
                        <a:lnTo>
                          <a:pt x="5" y="9"/>
                        </a:lnTo>
                        <a:lnTo>
                          <a:pt x="3" y="7"/>
                        </a:lnTo>
                        <a:lnTo>
                          <a:pt x="1" y="3"/>
                        </a:lnTo>
                        <a:lnTo>
                          <a:pt x="0" y="1"/>
                        </a:lnTo>
                        <a:lnTo>
                          <a:pt x="5" y="0"/>
                        </a:lnTo>
                        <a:lnTo>
                          <a:pt x="8" y="2"/>
                        </a:lnTo>
                        <a:lnTo>
                          <a:pt x="10" y="2"/>
                        </a:lnTo>
                        <a:lnTo>
                          <a:pt x="9" y="4"/>
                        </a:lnTo>
                        <a:lnTo>
                          <a:pt x="9" y="5"/>
                        </a:lnTo>
                        <a:lnTo>
                          <a:pt x="10" y="11"/>
                        </a:lnTo>
                        <a:lnTo>
                          <a:pt x="8" y="12"/>
                        </a:lnTo>
                        <a:lnTo>
                          <a:pt x="8" y="14"/>
                        </a:lnTo>
                        <a:lnTo>
                          <a:pt x="8" y="1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72" name="Freeform 129">
                    <a:extLst>
                      <a:ext uri="{FF2B5EF4-FFF2-40B4-BE49-F238E27FC236}">
                        <a16:creationId xmlns:a16="http://schemas.microsoft.com/office/drawing/2014/main" id="{F3DD4A9E-DC39-DF7C-323A-79F349F1CFA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32611" y="8275177"/>
                    <a:ext cx="27463" cy="21972"/>
                  </a:xfrm>
                  <a:custGeom>
                    <a:avLst/>
                    <a:gdLst>
                      <a:gd name="T0" fmla="*/ 17 w 24"/>
                      <a:gd name="T1" fmla="*/ 3 h 17"/>
                      <a:gd name="T2" fmla="*/ 16 w 24"/>
                      <a:gd name="T3" fmla="*/ 5 h 17"/>
                      <a:gd name="T4" fmla="*/ 21 w 24"/>
                      <a:gd name="T5" fmla="*/ 9 h 17"/>
                      <a:gd name="T6" fmla="*/ 23 w 24"/>
                      <a:gd name="T7" fmla="*/ 11 h 17"/>
                      <a:gd name="T8" fmla="*/ 23 w 24"/>
                      <a:gd name="T9" fmla="*/ 13 h 17"/>
                      <a:gd name="T10" fmla="*/ 23 w 24"/>
                      <a:gd name="T11" fmla="*/ 14 h 17"/>
                      <a:gd name="T12" fmla="*/ 21 w 24"/>
                      <a:gd name="T13" fmla="*/ 13 h 17"/>
                      <a:gd name="T14" fmla="*/ 19 w 24"/>
                      <a:gd name="T15" fmla="*/ 12 h 17"/>
                      <a:gd name="T16" fmla="*/ 20 w 24"/>
                      <a:gd name="T17" fmla="*/ 14 h 17"/>
                      <a:gd name="T18" fmla="*/ 21 w 24"/>
                      <a:gd name="T19" fmla="*/ 16 h 17"/>
                      <a:gd name="T20" fmla="*/ 19 w 24"/>
                      <a:gd name="T21" fmla="*/ 16 h 17"/>
                      <a:gd name="T22" fmla="*/ 16 w 24"/>
                      <a:gd name="T23" fmla="*/ 16 h 17"/>
                      <a:gd name="T24" fmla="*/ 10 w 24"/>
                      <a:gd name="T25" fmla="*/ 14 h 17"/>
                      <a:gd name="T26" fmla="*/ 8 w 24"/>
                      <a:gd name="T27" fmla="*/ 12 h 17"/>
                      <a:gd name="T28" fmla="*/ 12 w 24"/>
                      <a:gd name="T29" fmla="*/ 9 h 17"/>
                      <a:gd name="T30" fmla="*/ 13 w 24"/>
                      <a:gd name="T31" fmla="*/ 7 h 17"/>
                      <a:gd name="T32" fmla="*/ 10 w 24"/>
                      <a:gd name="T33" fmla="*/ 8 h 17"/>
                      <a:gd name="T34" fmla="*/ 7 w 24"/>
                      <a:gd name="T35" fmla="*/ 11 h 17"/>
                      <a:gd name="T36" fmla="*/ 2 w 24"/>
                      <a:gd name="T37" fmla="*/ 10 h 17"/>
                      <a:gd name="T38" fmla="*/ 1 w 24"/>
                      <a:gd name="T39" fmla="*/ 9 h 17"/>
                      <a:gd name="T40" fmla="*/ 0 w 24"/>
                      <a:gd name="T41" fmla="*/ 7 h 17"/>
                      <a:gd name="T42" fmla="*/ 2 w 24"/>
                      <a:gd name="T43" fmla="*/ 4 h 17"/>
                      <a:gd name="T44" fmla="*/ 5 w 24"/>
                      <a:gd name="T45" fmla="*/ 4 h 17"/>
                      <a:gd name="T46" fmla="*/ 7 w 24"/>
                      <a:gd name="T47" fmla="*/ 4 h 17"/>
                      <a:gd name="T48" fmla="*/ 10 w 24"/>
                      <a:gd name="T49" fmla="*/ 3 h 17"/>
                      <a:gd name="T50" fmla="*/ 10 w 24"/>
                      <a:gd name="T51" fmla="*/ 0 h 17"/>
                      <a:gd name="T52" fmla="*/ 15 w 24"/>
                      <a:gd name="T53" fmla="*/ 0 h 17"/>
                      <a:gd name="T54" fmla="*/ 17 w 24"/>
                      <a:gd name="T55" fmla="*/ 3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</a:cxnLst>
                    <a:rect l="0" t="0" r="r" b="b"/>
                    <a:pathLst>
                      <a:path w="24" h="17">
                        <a:moveTo>
                          <a:pt x="17" y="3"/>
                        </a:moveTo>
                        <a:lnTo>
                          <a:pt x="16" y="5"/>
                        </a:lnTo>
                        <a:lnTo>
                          <a:pt x="21" y="9"/>
                        </a:lnTo>
                        <a:lnTo>
                          <a:pt x="23" y="11"/>
                        </a:lnTo>
                        <a:lnTo>
                          <a:pt x="23" y="13"/>
                        </a:lnTo>
                        <a:lnTo>
                          <a:pt x="23" y="14"/>
                        </a:lnTo>
                        <a:lnTo>
                          <a:pt x="21" y="13"/>
                        </a:lnTo>
                        <a:lnTo>
                          <a:pt x="19" y="12"/>
                        </a:lnTo>
                        <a:lnTo>
                          <a:pt x="20" y="14"/>
                        </a:lnTo>
                        <a:lnTo>
                          <a:pt x="21" y="16"/>
                        </a:lnTo>
                        <a:lnTo>
                          <a:pt x="19" y="16"/>
                        </a:lnTo>
                        <a:lnTo>
                          <a:pt x="16" y="16"/>
                        </a:lnTo>
                        <a:lnTo>
                          <a:pt x="10" y="14"/>
                        </a:lnTo>
                        <a:lnTo>
                          <a:pt x="8" y="12"/>
                        </a:lnTo>
                        <a:lnTo>
                          <a:pt x="12" y="9"/>
                        </a:lnTo>
                        <a:lnTo>
                          <a:pt x="13" y="7"/>
                        </a:lnTo>
                        <a:lnTo>
                          <a:pt x="10" y="8"/>
                        </a:lnTo>
                        <a:lnTo>
                          <a:pt x="7" y="11"/>
                        </a:lnTo>
                        <a:lnTo>
                          <a:pt x="2" y="10"/>
                        </a:lnTo>
                        <a:lnTo>
                          <a:pt x="1" y="9"/>
                        </a:lnTo>
                        <a:lnTo>
                          <a:pt x="0" y="7"/>
                        </a:lnTo>
                        <a:lnTo>
                          <a:pt x="2" y="4"/>
                        </a:lnTo>
                        <a:lnTo>
                          <a:pt x="5" y="4"/>
                        </a:lnTo>
                        <a:lnTo>
                          <a:pt x="7" y="4"/>
                        </a:lnTo>
                        <a:lnTo>
                          <a:pt x="10" y="3"/>
                        </a:lnTo>
                        <a:lnTo>
                          <a:pt x="10" y="0"/>
                        </a:lnTo>
                        <a:lnTo>
                          <a:pt x="15" y="0"/>
                        </a:lnTo>
                        <a:lnTo>
                          <a:pt x="17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73" name="Freeform 131">
                    <a:extLst>
                      <a:ext uri="{FF2B5EF4-FFF2-40B4-BE49-F238E27FC236}">
                        <a16:creationId xmlns:a16="http://schemas.microsoft.com/office/drawing/2014/main" id="{7DACC7E3-D30D-F95E-B84C-3C77D2525E2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05145" y="8242220"/>
                    <a:ext cx="16481" cy="10986"/>
                  </a:xfrm>
                  <a:custGeom>
                    <a:avLst/>
                    <a:gdLst>
                      <a:gd name="T0" fmla="*/ 12 w 13"/>
                      <a:gd name="T1" fmla="*/ 2 h 9"/>
                      <a:gd name="T2" fmla="*/ 10 w 13"/>
                      <a:gd name="T3" fmla="*/ 3 h 9"/>
                      <a:gd name="T4" fmla="*/ 10 w 13"/>
                      <a:gd name="T5" fmla="*/ 5 h 9"/>
                      <a:gd name="T6" fmla="*/ 9 w 13"/>
                      <a:gd name="T7" fmla="*/ 8 h 9"/>
                      <a:gd name="T8" fmla="*/ 7 w 13"/>
                      <a:gd name="T9" fmla="*/ 8 h 9"/>
                      <a:gd name="T10" fmla="*/ 6 w 13"/>
                      <a:gd name="T11" fmla="*/ 8 h 9"/>
                      <a:gd name="T12" fmla="*/ 6 w 13"/>
                      <a:gd name="T13" fmla="*/ 7 h 9"/>
                      <a:gd name="T14" fmla="*/ 6 w 13"/>
                      <a:gd name="T15" fmla="*/ 5 h 9"/>
                      <a:gd name="T16" fmla="*/ 5 w 13"/>
                      <a:gd name="T17" fmla="*/ 5 h 9"/>
                      <a:gd name="T18" fmla="*/ 4 w 13"/>
                      <a:gd name="T19" fmla="*/ 7 h 9"/>
                      <a:gd name="T20" fmla="*/ 4 w 13"/>
                      <a:gd name="T21" fmla="*/ 8 h 9"/>
                      <a:gd name="T22" fmla="*/ 2 w 13"/>
                      <a:gd name="T23" fmla="*/ 8 h 9"/>
                      <a:gd name="T24" fmla="*/ 0 w 13"/>
                      <a:gd name="T25" fmla="*/ 7 h 9"/>
                      <a:gd name="T26" fmla="*/ 0 w 13"/>
                      <a:gd name="T27" fmla="*/ 5 h 9"/>
                      <a:gd name="T28" fmla="*/ 0 w 13"/>
                      <a:gd name="T29" fmla="*/ 2 h 9"/>
                      <a:gd name="T30" fmla="*/ 0 w 13"/>
                      <a:gd name="T31" fmla="*/ 1 h 9"/>
                      <a:gd name="T32" fmla="*/ 6 w 13"/>
                      <a:gd name="T33" fmla="*/ 0 h 9"/>
                      <a:gd name="T34" fmla="*/ 7 w 13"/>
                      <a:gd name="T35" fmla="*/ 3 h 9"/>
                      <a:gd name="T36" fmla="*/ 8 w 13"/>
                      <a:gd name="T37" fmla="*/ 2 h 9"/>
                      <a:gd name="T38" fmla="*/ 10 w 13"/>
                      <a:gd name="T39" fmla="*/ 0 h 9"/>
                      <a:gd name="T40" fmla="*/ 12 w 13"/>
                      <a:gd name="T41" fmla="*/ 0 h 9"/>
                      <a:gd name="T42" fmla="*/ 12 w 13"/>
                      <a:gd name="T43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3" h="9">
                        <a:moveTo>
                          <a:pt x="12" y="2"/>
                        </a:moveTo>
                        <a:lnTo>
                          <a:pt x="10" y="3"/>
                        </a:lnTo>
                        <a:lnTo>
                          <a:pt x="10" y="5"/>
                        </a:lnTo>
                        <a:lnTo>
                          <a:pt x="9" y="8"/>
                        </a:lnTo>
                        <a:lnTo>
                          <a:pt x="7" y="8"/>
                        </a:lnTo>
                        <a:lnTo>
                          <a:pt x="6" y="8"/>
                        </a:lnTo>
                        <a:lnTo>
                          <a:pt x="6" y="7"/>
                        </a:lnTo>
                        <a:lnTo>
                          <a:pt x="6" y="5"/>
                        </a:lnTo>
                        <a:lnTo>
                          <a:pt x="5" y="5"/>
                        </a:lnTo>
                        <a:lnTo>
                          <a:pt x="4" y="7"/>
                        </a:lnTo>
                        <a:lnTo>
                          <a:pt x="4" y="8"/>
                        </a:lnTo>
                        <a:lnTo>
                          <a:pt x="2" y="8"/>
                        </a:lnTo>
                        <a:lnTo>
                          <a:pt x="0" y="7"/>
                        </a:lnTo>
                        <a:lnTo>
                          <a:pt x="0" y="5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6" y="0"/>
                        </a:lnTo>
                        <a:lnTo>
                          <a:pt x="7" y="3"/>
                        </a:lnTo>
                        <a:lnTo>
                          <a:pt x="8" y="2"/>
                        </a:lnTo>
                        <a:lnTo>
                          <a:pt x="10" y="0"/>
                        </a:lnTo>
                        <a:lnTo>
                          <a:pt x="12" y="0"/>
                        </a:lnTo>
                        <a:lnTo>
                          <a:pt x="12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74" name="Freeform 132">
                    <a:extLst>
                      <a:ext uri="{FF2B5EF4-FFF2-40B4-BE49-F238E27FC236}">
                        <a16:creationId xmlns:a16="http://schemas.microsoft.com/office/drawing/2014/main" id="{DE4C2C79-B556-B3EF-F2DF-4C4A19A5472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21625" y="8220248"/>
                    <a:ext cx="10986" cy="5495"/>
                  </a:xfrm>
                  <a:custGeom>
                    <a:avLst/>
                    <a:gdLst>
                      <a:gd name="T0" fmla="*/ 7 w 8"/>
                      <a:gd name="T1" fmla="*/ 4 h 6"/>
                      <a:gd name="T2" fmla="*/ 4 w 8"/>
                      <a:gd name="T3" fmla="*/ 5 h 6"/>
                      <a:gd name="T4" fmla="*/ 0 w 8"/>
                      <a:gd name="T5" fmla="*/ 2 h 6"/>
                      <a:gd name="T6" fmla="*/ 3 w 8"/>
                      <a:gd name="T7" fmla="*/ 0 h 6"/>
                      <a:gd name="T8" fmla="*/ 5 w 8"/>
                      <a:gd name="T9" fmla="*/ 2 h 6"/>
                      <a:gd name="T10" fmla="*/ 6 w 8"/>
                      <a:gd name="T11" fmla="*/ 3 h 6"/>
                      <a:gd name="T12" fmla="*/ 7 w 8"/>
                      <a:gd name="T13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" h="6">
                        <a:moveTo>
                          <a:pt x="7" y="4"/>
                        </a:moveTo>
                        <a:lnTo>
                          <a:pt x="4" y="5"/>
                        </a:lnTo>
                        <a:lnTo>
                          <a:pt x="0" y="2"/>
                        </a:lnTo>
                        <a:lnTo>
                          <a:pt x="3" y="0"/>
                        </a:lnTo>
                        <a:lnTo>
                          <a:pt x="5" y="2"/>
                        </a:lnTo>
                        <a:lnTo>
                          <a:pt x="6" y="3"/>
                        </a:lnTo>
                        <a:lnTo>
                          <a:pt x="7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75" name="Freeform 250">
                    <a:extLst>
                      <a:ext uri="{FF2B5EF4-FFF2-40B4-BE49-F238E27FC236}">
                        <a16:creationId xmlns:a16="http://schemas.microsoft.com/office/drawing/2014/main" id="{C46AAE70-C9B7-D0EC-DDDC-8A55EE23223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610354" y="8873909"/>
                    <a:ext cx="186760" cy="142816"/>
                  </a:xfrm>
                  <a:custGeom>
                    <a:avLst/>
                    <a:gdLst>
                      <a:gd name="T0" fmla="*/ 69 w 148"/>
                      <a:gd name="T1" fmla="*/ 64 h 116"/>
                      <a:gd name="T2" fmla="*/ 63 w 148"/>
                      <a:gd name="T3" fmla="*/ 63 h 116"/>
                      <a:gd name="T4" fmla="*/ 71 w 148"/>
                      <a:gd name="T5" fmla="*/ 62 h 116"/>
                      <a:gd name="T6" fmla="*/ 32 w 148"/>
                      <a:gd name="T7" fmla="*/ 60 h 116"/>
                      <a:gd name="T8" fmla="*/ 32 w 148"/>
                      <a:gd name="T9" fmla="*/ 57 h 116"/>
                      <a:gd name="T10" fmla="*/ 53 w 148"/>
                      <a:gd name="T11" fmla="*/ 61 h 116"/>
                      <a:gd name="T12" fmla="*/ 53 w 148"/>
                      <a:gd name="T13" fmla="*/ 58 h 116"/>
                      <a:gd name="T14" fmla="*/ 57 w 148"/>
                      <a:gd name="T15" fmla="*/ 57 h 116"/>
                      <a:gd name="T16" fmla="*/ 53 w 148"/>
                      <a:gd name="T17" fmla="*/ 61 h 116"/>
                      <a:gd name="T18" fmla="*/ 87 w 148"/>
                      <a:gd name="T19" fmla="*/ 55 h 116"/>
                      <a:gd name="T20" fmla="*/ 85 w 148"/>
                      <a:gd name="T21" fmla="*/ 52 h 116"/>
                      <a:gd name="T22" fmla="*/ 88 w 148"/>
                      <a:gd name="T23" fmla="*/ 54 h 116"/>
                      <a:gd name="T24" fmla="*/ 143 w 148"/>
                      <a:gd name="T25" fmla="*/ 26 h 116"/>
                      <a:gd name="T26" fmla="*/ 142 w 148"/>
                      <a:gd name="T27" fmla="*/ 28 h 116"/>
                      <a:gd name="T28" fmla="*/ 144 w 148"/>
                      <a:gd name="T29" fmla="*/ 14 h 116"/>
                      <a:gd name="T30" fmla="*/ 147 w 148"/>
                      <a:gd name="T31" fmla="*/ 37 h 116"/>
                      <a:gd name="T32" fmla="*/ 143 w 148"/>
                      <a:gd name="T33" fmla="*/ 40 h 116"/>
                      <a:gd name="T34" fmla="*/ 138 w 148"/>
                      <a:gd name="T35" fmla="*/ 44 h 116"/>
                      <a:gd name="T36" fmla="*/ 134 w 148"/>
                      <a:gd name="T37" fmla="*/ 40 h 116"/>
                      <a:gd name="T38" fmla="*/ 136 w 148"/>
                      <a:gd name="T39" fmla="*/ 39 h 116"/>
                      <a:gd name="T40" fmla="*/ 132 w 148"/>
                      <a:gd name="T41" fmla="*/ 37 h 116"/>
                      <a:gd name="T42" fmla="*/ 129 w 148"/>
                      <a:gd name="T43" fmla="*/ 40 h 116"/>
                      <a:gd name="T44" fmla="*/ 129 w 148"/>
                      <a:gd name="T45" fmla="*/ 48 h 116"/>
                      <a:gd name="T46" fmla="*/ 128 w 148"/>
                      <a:gd name="T47" fmla="*/ 55 h 116"/>
                      <a:gd name="T48" fmla="*/ 127 w 148"/>
                      <a:gd name="T49" fmla="*/ 61 h 116"/>
                      <a:gd name="T50" fmla="*/ 134 w 148"/>
                      <a:gd name="T51" fmla="*/ 64 h 116"/>
                      <a:gd name="T52" fmla="*/ 132 w 148"/>
                      <a:gd name="T53" fmla="*/ 68 h 116"/>
                      <a:gd name="T54" fmla="*/ 121 w 148"/>
                      <a:gd name="T55" fmla="*/ 69 h 116"/>
                      <a:gd name="T56" fmla="*/ 120 w 148"/>
                      <a:gd name="T57" fmla="*/ 73 h 116"/>
                      <a:gd name="T58" fmla="*/ 118 w 148"/>
                      <a:gd name="T59" fmla="*/ 81 h 116"/>
                      <a:gd name="T60" fmla="*/ 113 w 148"/>
                      <a:gd name="T61" fmla="*/ 96 h 116"/>
                      <a:gd name="T62" fmla="*/ 110 w 148"/>
                      <a:gd name="T63" fmla="*/ 107 h 116"/>
                      <a:gd name="T64" fmla="*/ 107 w 148"/>
                      <a:gd name="T65" fmla="*/ 115 h 116"/>
                      <a:gd name="T66" fmla="*/ 102 w 148"/>
                      <a:gd name="T67" fmla="*/ 114 h 116"/>
                      <a:gd name="T68" fmla="*/ 88 w 148"/>
                      <a:gd name="T69" fmla="*/ 112 h 116"/>
                      <a:gd name="T70" fmla="*/ 69 w 148"/>
                      <a:gd name="T71" fmla="*/ 109 h 116"/>
                      <a:gd name="T72" fmla="*/ 49 w 148"/>
                      <a:gd name="T73" fmla="*/ 107 h 116"/>
                      <a:gd name="T74" fmla="*/ 36 w 148"/>
                      <a:gd name="T75" fmla="*/ 105 h 116"/>
                      <a:gd name="T76" fmla="*/ 30 w 148"/>
                      <a:gd name="T77" fmla="*/ 104 h 116"/>
                      <a:gd name="T78" fmla="*/ 25 w 148"/>
                      <a:gd name="T79" fmla="*/ 98 h 116"/>
                      <a:gd name="T80" fmla="*/ 21 w 148"/>
                      <a:gd name="T81" fmla="*/ 92 h 116"/>
                      <a:gd name="T82" fmla="*/ 15 w 148"/>
                      <a:gd name="T83" fmla="*/ 85 h 116"/>
                      <a:gd name="T84" fmla="*/ 10 w 148"/>
                      <a:gd name="T85" fmla="*/ 79 h 116"/>
                      <a:gd name="T86" fmla="*/ 5 w 148"/>
                      <a:gd name="T87" fmla="*/ 72 h 116"/>
                      <a:gd name="T88" fmla="*/ 1 w 148"/>
                      <a:gd name="T89" fmla="*/ 67 h 116"/>
                      <a:gd name="T90" fmla="*/ 0 w 148"/>
                      <a:gd name="T91" fmla="*/ 60 h 116"/>
                      <a:gd name="T92" fmla="*/ 3 w 148"/>
                      <a:gd name="T93" fmla="*/ 61 h 116"/>
                      <a:gd name="T94" fmla="*/ 7 w 148"/>
                      <a:gd name="T95" fmla="*/ 67 h 116"/>
                      <a:gd name="T96" fmla="*/ 17 w 148"/>
                      <a:gd name="T97" fmla="*/ 70 h 116"/>
                      <a:gd name="T98" fmla="*/ 33 w 148"/>
                      <a:gd name="T99" fmla="*/ 64 h 116"/>
                      <a:gd name="T100" fmla="*/ 68 w 148"/>
                      <a:gd name="T101" fmla="*/ 67 h 116"/>
                      <a:gd name="T102" fmla="*/ 84 w 148"/>
                      <a:gd name="T103" fmla="*/ 61 h 116"/>
                      <a:gd name="T104" fmla="*/ 89 w 148"/>
                      <a:gd name="T105" fmla="*/ 54 h 116"/>
                      <a:gd name="T106" fmla="*/ 93 w 148"/>
                      <a:gd name="T107" fmla="*/ 48 h 116"/>
                      <a:gd name="T108" fmla="*/ 107 w 148"/>
                      <a:gd name="T109" fmla="*/ 34 h 116"/>
                      <a:gd name="T110" fmla="*/ 118 w 148"/>
                      <a:gd name="T111" fmla="*/ 22 h 116"/>
                      <a:gd name="T112" fmla="*/ 136 w 148"/>
                      <a:gd name="T113" fmla="*/ 5 h 116"/>
                      <a:gd name="T114" fmla="*/ 138 w 148"/>
                      <a:gd name="T115" fmla="*/ 0 h 116"/>
                      <a:gd name="T116" fmla="*/ 140 w 148"/>
                      <a:gd name="T117" fmla="*/ 7 h 116"/>
                      <a:gd name="T118" fmla="*/ 140 w 148"/>
                      <a:gd name="T119" fmla="*/ 14 h 116"/>
                      <a:gd name="T120" fmla="*/ 144 w 148"/>
                      <a:gd name="T121" fmla="*/ 14 h 1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148" h="116">
                        <a:moveTo>
                          <a:pt x="72" y="63"/>
                        </a:moveTo>
                        <a:lnTo>
                          <a:pt x="72" y="64"/>
                        </a:lnTo>
                        <a:lnTo>
                          <a:pt x="69" y="64"/>
                        </a:lnTo>
                        <a:lnTo>
                          <a:pt x="68" y="65"/>
                        </a:lnTo>
                        <a:lnTo>
                          <a:pt x="65" y="64"/>
                        </a:lnTo>
                        <a:lnTo>
                          <a:pt x="63" y="63"/>
                        </a:lnTo>
                        <a:lnTo>
                          <a:pt x="64" y="62"/>
                        </a:lnTo>
                        <a:lnTo>
                          <a:pt x="69" y="61"/>
                        </a:lnTo>
                        <a:lnTo>
                          <a:pt x="71" y="62"/>
                        </a:lnTo>
                        <a:lnTo>
                          <a:pt x="72" y="63"/>
                        </a:lnTo>
                        <a:close/>
                        <a:moveTo>
                          <a:pt x="32" y="59"/>
                        </a:moveTo>
                        <a:lnTo>
                          <a:pt x="32" y="60"/>
                        </a:lnTo>
                        <a:lnTo>
                          <a:pt x="31" y="58"/>
                        </a:lnTo>
                        <a:lnTo>
                          <a:pt x="31" y="57"/>
                        </a:lnTo>
                        <a:lnTo>
                          <a:pt x="32" y="57"/>
                        </a:lnTo>
                        <a:lnTo>
                          <a:pt x="33" y="58"/>
                        </a:lnTo>
                        <a:lnTo>
                          <a:pt x="32" y="59"/>
                        </a:lnTo>
                        <a:close/>
                        <a:moveTo>
                          <a:pt x="53" y="61"/>
                        </a:moveTo>
                        <a:lnTo>
                          <a:pt x="52" y="61"/>
                        </a:lnTo>
                        <a:lnTo>
                          <a:pt x="49" y="59"/>
                        </a:lnTo>
                        <a:lnTo>
                          <a:pt x="53" y="58"/>
                        </a:lnTo>
                        <a:lnTo>
                          <a:pt x="55" y="57"/>
                        </a:lnTo>
                        <a:lnTo>
                          <a:pt x="56" y="56"/>
                        </a:lnTo>
                        <a:lnTo>
                          <a:pt x="57" y="57"/>
                        </a:lnTo>
                        <a:lnTo>
                          <a:pt x="56" y="58"/>
                        </a:lnTo>
                        <a:lnTo>
                          <a:pt x="55" y="60"/>
                        </a:lnTo>
                        <a:lnTo>
                          <a:pt x="53" y="61"/>
                        </a:lnTo>
                        <a:close/>
                        <a:moveTo>
                          <a:pt x="88" y="54"/>
                        </a:moveTo>
                        <a:lnTo>
                          <a:pt x="88" y="55"/>
                        </a:lnTo>
                        <a:lnTo>
                          <a:pt x="87" y="55"/>
                        </a:lnTo>
                        <a:lnTo>
                          <a:pt x="85" y="54"/>
                        </a:lnTo>
                        <a:lnTo>
                          <a:pt x="84" y="54"/>
                        </a:lnTo>
                        <a:lnTo>
                          <a:pt x="85" y="52"/>
                        </a:lnTo>
                        <a:lnTo>
                          <a:pt x="86" y="52"/>
                        </a:lnTo>
                        <a:lnTo>
                          <a:pt x="87" y="54"/>
                        </a:lnTo>
                        <a:lnTo>
                          <a:pt x="88" y="54"/>
                        </a:lnTo>
                        <a:close/>
                        <a:moveTo>
                          <a:pt x="143" y="28"/>
                        </a:moveTo>
                        <a:lnTo>
                          <a:pt x="143" y="26"/>
                        </a:lnTo>
                        <a:lnTo>
                          <a:pt x="143" y="26"/>
                        </a:lnTo>
                        <a:lnTo>
                          <a:pt x="142" y="26"/>
                        </a:lnTo>
                        <a:lnTo>
                          <a:pt x="142" y="27"/>
                        </a:lnTo>
                        <a:lnTo>
                          <a:pt x="142" y="28"/>
                        </a:lnTo>
                        <a:lnTo>
                          <a:pt x="142" y="28"/>
                        </a:lnTo>
                        <a:lnTo>
                          <a:pt x="143" y="28"/>
                        </a:lnTo>
                        <a:close/>
                        <a:moveTo>
                          <a:pt x="144" y="14"/>
                        </a:moveTo>
                        <a:lnTo>
                          <a:pt x="146" y="17"/>
                        </a:lnTo>
                        <a:lnTo>
                          <a:pt x="147" y="35"/>
                        </a:lnTo>
                        <a:lnTo>
                          <a:pt x="147" y="37"/>
                        </a:lnTo>
                        <a:lnTo>
                          <a:pt x="146" y="37"/>
                        </a:lnTo>
                        <a:lnTo>
                          <a:pt x="144" y="38"/>
                        </a:lnTo>
                        <a:lnTo>
                          <a:pt x="143" y="40"/>
                        </a:lnTo>
                        <a:lnTo>
                          <a:pt x="141" y="41"/>
                        </a:lnTo>
                        <a:lnTo>
                          <a:pt x="140" y="43"/>
                        </a:lnTo>
                        <a:lnTo>
                          <a:pt x="138" y="44"/>
                        </a:lnTo>
                        <a:lnTo>
                          <a:pt x="137" y="45"/>
                        </a:lnTo>
                        <a:lnTo>
                          <a:pt x="135" y="43"/>
                        </a:lnTo>
                        <a:lnTo>
                          <a:pt x="134" y="40"/>
                        </a:lnTo>
                        <a:lnTo>
                          <a:pt x="134" y="40"/>
                        </a:lnTo>
                        <a:lnTo>
                          <a:pt x="135" y="40"/>
                        </a:lnTo>
                        <a:lnTo>
                          <a:pt x="136" y="39"/>
                        </a:lnTo>
                        <a:lnTo>
                          <a:pt x="135" y="37"/>
                        </a:lnTo>
                        <a:lnTo>
                          <a:pt x="134" y="37"/>
                        </a:lnTo>
                        <a:lnTo>
                          <a:pt x="132" y="37"/>
                        </a:lnTo>
                        <a:lnTo>
                          <a:pt x="131" y="37"/>
                        </a:lnTo>
                        <a:lnTo>
                          <a:pt x="129" y="39"/>
                        </a:lnTo>
                        <a:lnTo>
                          <a:pt x="129" y="40"/>
                        </a:lnTo>
                        <a:lnTo>
                          <a:pt x="129" y="43"/>
                        </a:lnTo>
                        <a:lnTo>
                          <a:pt x="129" y="46"/>
                        </a:lnTo>
                        <a:lnTo>
                          <a:pt x="129" y="48"/>
                        </a:lnTo>
                        <a:lnTo>
                          <a:pt x="128" y="50"/>
                        </a:lnTo>
                        <a:lnTo>
                          <a:pt x="128" y="53"/>
                        </a:lnTo>
                        <a:lnTo>
                          <a:pt x="128" y="55"/>
                        </a:lnTo>
                        <a:lnTo>
                          <a:pt x="129" y="56"/>
                        </a:lnTo>
                        <a:lnTo>
                          <a:pt x="129" y="57"/>
                        </a:lnTo>
                        <a:lnTo>
                          <a:pt x="127" y="61"/>
                        </a:lnTo>
                        <a:lnTo>
                          <a:pt x="129" y="62"/>
                        </a:lnTo>
                        <a:lnTo>
                          <a:pt x="133" y="62"/>
                        </a:lnTo>
                        <a:lnTo>
                          <a:pt x="134" y="64"/>
                        </a:lnTo>
                        <a:lnTo>
                          <a:pt x="135" y="66"/>
                        </a:lnTo>
                        <a:lnTo>
                          <a:pt x="134" y="67"/>
                        </a:lnTo>
                        <a:lnTo>
                          <a:pt x="132" y="68"/>
                        </a:lnTo>
                        <a:lnTo>
                          <a:pt x="128" y="68"/>
                        </a:lnTo>
                        <a:lnTo>
                          <a:pt x="126" y="68"/>
                        </a:lnTo>
                        <a:lnTo>
                          <a:pt x="121" y="69"/>
                        </a:lnTo>
                        <a:lnTo>
                          <a:pt x="119" y="71"/>
                        </a:lnTo>
                        <a:lnTo>
                          <a:pt x="120" y="72"/>
                        </a:lnTo>
                        <a:lnTo>
                          <a:pt x="120" y="73"/>
                        </a:lnTo>
                        <a:lnTo>
                          <a:pt x="121" y="75"/>
                        </a:lnTo>
                        <a:lnTo>
                          <a:pt x="120" y="78"/>
                        </a:lnTo>
                        <a:lnTo>
                          <a:pt x="118" y="81"/>
                        </a:lnTo>
                        <a:lnTo>
                          <a:pt x="117" y="85"/>
                        </a:lnTo>
                        <a:lnTo>
                          <a:pt x="115" y="89"/>
                        </a:lnTo>
                        <a:lnTo>
                          <a:pt x="113" y="96"/>
                        </a:lnTo>
                        <a:lnTo>
                          <a:pt x="110" y="101"/>
                        </a:lnTo>
                        <a:lnTo>
                          <a:pt x="110" y="104"/>
                        </a:lnTo>
                        <a:lnTo>
                          <a:pt x="110" y="107"/>
                        </a:lnTo>
                        <a:lnTo>
                          <a:pt x="110" y="112"/>
                        </a:lnTo>
                        <a:lnTo>
                          <a:pt x="108" y="114"/>
                        </a:lnTo>
                        <a:lnTo>
                          <a:pt x="107" y="115"/>
                        </a:lnTo>
                        <a:lnTo>
                          <a:pt x="105" y="114"/>
                        </a:lnTo>
                        <a:lnTo>
                          <a:pt x="104" y="114"/>
                        </a:lnTo>
                        <a:lnTo>
                          <a:pt x="102" y="114"/>
                        </a:lnTo>
                        <a:lnTo>
                          <a:pt x="99" y="114"/>
                        </a:lnTo>
                        <a:lnTo>
                          <a:pt x="94" y="113"/>
                        </a:lnTo>
                        <a:lnTo>
                          <a:pt x="88" y="112"/>
                        </a:lnTo>
                        <a:lnTo>
                          <a:pt x="82" y="111"/>
                        </a:lnTo>
                        <a:lnTo>
                          <a:pt x="75" y="110"/>
                        </a:lnTo>
                        <a:lnTo>
                          <a:pt x="69" y="109"/>
                        </a:lnTo>
                        <a:lnTo>
                          <a:pt x="62" y="109"/>
                        </a:lnTo>
                        <a:lnTo>
                          <a:pt x="55" y="108"/>
                        </a:lnTo>
                        <a:lnTo>
                          <a:pt x="49" y="107"/>
                        </a:lnTo>
                        <a:lnTo>
                          <a:pt x="44" y="106"/>
                        </a:lnTo>
                        <a:lnTo>
                          <a:pt x="39" y="106"/>
                        </a:lnTo>
                        <a:lnTo>
                          <a:pt x="36" y="105"/>
                        </a:lnTo>
                        <a:lnTo>
                          <a:pt x="33" y="105"/>
                        </a:lnTo>
                        <a:lnTo>
                          <a:pt x="33" y="104"/>
                        </a:lnTo>
                        <a:lnTo>
                          <a:pt x="30" y="104"/>
                        </a:lnTo>
                        <a:lnTo>
                          <a:pt x="28" y="103"/>
                        </a:lnTo>
                        <a:lnTo>
                          <a:pt x="27" y="100"/>
                        </a:lnTo>
                        <a:lnTo>
                          <a:pt x="25" y="98"/>
                        </a:lnTo>
                        <a:lnTo>
                          <a:pt x="23" y="96"/>
                        </a:lnTo>
                        <a:lnTo>
                          <a:pt x="22" y="94"/>
                        </a:lnTo>
                        <a:lnTo>
                          <a:pt x="21" y="92"/>
                        </a:lnTo>
                        <a:lnTo>
                          <a:pt x="19" y="90"/>
                        </a:lnTo>
                        <a:lnTo>
                          <a:pt x="17" y="87"/>
                        </a:lnTo>
                        <a:lnTo>
                          <a:pt x="15" y="85"/>
                        </a:lnTo>
                        <a:lnTo>
                          <a:pt x="14" y="83"/>
                        </a:lnTo>
                        <a:lnTo>
                          <a:pt x="12" y="81"/>
                        </a:lnTo>
                        <a:lnTo>
                          <a:pt x="10" y="79"/>
                        </a:lnTo>
                        <a:lnTo>
                          <a:pt x="8" y="76"/>
                        </a:lnTo>
                        <a:lnTo>
                          <a:pt x="7" y="74"/>
                        </a:lnTo>
                        <a:lnTo>
                          <a:pt x="5" y="72"/>
                        </a:lnTo>
                        <a:lnTo>
                          <a:pt x="3" y="70"/>
                        </a:lnTo>
                        <a:lnTo>
                          <a:pt x="2" y="68"/>
                        </a:lnTo>
                        <a:lnTo>
                          <a:pt x="1" y="67"/>
                        </a:lnTo>
                        <a:lnTo>
                          <a:pt x="0" y="65"/>
                        </a:lnTo>
                        <a:lnTo>
                          <a:pt x="0" y="61"/>
                        </a:lnTo>
                        <a:lnTo>
                          <a:pt x="0" y="60"/>
                        </a:lnTo>
                        <a:lnTo>
                          <a:pt x="1" y="58"/>
                        </a:lnTo>
                        <a:lnTo>
                          <a:pt x="1" y="59"/>
                        </a:lnTo>
                        <a:lnTo>
                          <a:pt x="3" y="61"/>
                        </a:lnTo>
                        <a:lnTo>
                          <a:pt x="5" y="61"/>
                        </a:lnTo>
                        <a:lnTo>
                          <a:pt x="6" y="61"/>
                        </a:lnTo>
                        <a:lnTo>
                          <a:pt x="7" y="67"/>
                        </a:lnTo>
                        <a:lnTo>
                          <a:pt x="8" y="69"/>
                        </a:lnTo>
                        <a:lnTo>
                          <a:pt x="10" y="69"/>
                        </a:lnTo>
                        <a:lnTo>
                          <a:pt x="17" y="70"/>
                        </a:lnTo>
                        <a:lnTo>
                          <a:pt x="21" y="69"/>
                        </a:lnTo>
                        <a:lnTo>
                          <a:pt x="28" y="65"/>
                        </a:lnTo>
                        <a:lnTo>
                          <a:pt x="33" y="64"/>
                        </a:lnTo>
                        <a:lnTo>
                          <a:pt x="44" y="64"/>
                        </a:lnTo>
                        <a:lnTo>
                          <a:pt x="53" y="66"/>
                        </a:lnTo>
                        <a:lnTo>
                          <a:pt x="68" y="67"/>
                        </a:lnTo>
                        <a:lnTo>
                          <a:pt x="71" y="67"/>
                        </a:lnTo>
                        <a:lnTo>
                          <a:pt x="79" y="63"/>
                        </a:lnTo>
                        <a:lnTo>
                          <a:pt x="84" y="61"/>
                        </a:lnTo>
                        <a:lnTo>
                          <a:pt x="86" y="60"/>
                        </a:lnTo>
                        <a:lnTo>
                          <a:pt x="88" y="57"/>
                        </a:lnTo>
                        <a:lnTo>
                          <a:pt x="89" y="54"/>
                        </a:lnTo>
                        <a:lnTo>
                          <a:pt x="90" y="51"/>
                        </a:lnTo>
                        <a:lnTo>
                          <a:pt x="92" y="51"/>
                        </a:lnTo>
                        <a:lnTo>
                          <a:pt x="93" y="48"/>
                        </a:lnTo>
                        <a:lnTo>
                          <a:pt x="94" y="45"/>
                        </a:lnTo>
                        <a:lnTo>
                          <a:pt x="97" y="42"/>
                        </a:lnTo>
                        <a:lnTo>
                          <a:pt x="107" y="34"/>
                        </a:lnTo>
                        <a:lnTo>
                          <a:pt x="114" y="28"/>
                        </a:lnTo>
                        <a:lnTo>
                          <a:pt x="114" y="26"/>
                        </a:lnTo>
                        <a:lnTo>
                          <a:pt x="118" y="22"/>
                        </a:lnTo>
                        <a:lnTo>
                          <a:pt x="120" y="19"/>
                        </a:lnTo>
                        <a:lnTo>
                          <a:pt x="133" y="9"/>
                        </a:lnTo>
                        <a:lnTo>
                          <a:pt x="136" y="5"/>
                        </a:lnTo>
                        <a:lnTo>
                          <a:pt x="137" y="0"/>
                        </a:lnTo>
                        <a:lnTo>
                          <a:pt x="137" y="0"/>
                        </a:lnTo>
                        <a:lnTo>
                          <a:pt x="138" y="0"/>
                        </a:lnTo>
                        <a:lnTo>
                          <a:pt x="140" y="0"/>
                        </a:lnTo>
                        <a:lnTo>
                          <a:pt x="140" y="4"/>
                        </a:lnTo>
                        <a:lnTo>
                          <a:pt x="140" y="7"/>
                        </a:lnTo>
                        <a:lnTo>
                          <a:pt x="140" y="11"/>
                        </a:lnTo>
                        <a:lnTo>
                          <a:pt x="139" y="13"/>
                        </a:lnTo>
                        <a:lnTo>
                          <a:pt x="140" y="14"/>
                        </a:lnTo>
                        <a:lnTo>
                          <a:pt x="143" y="15"/>
                        </a:lnTo>
                        <a:lnTo>
                          <a:pt x="143" y="15"/>
                        </a:lnTo>
                        <a:lnTo>
                          <a:pt x="144" y="14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76" name="Freeform 251">
                    <a:extLst>
                      <a:ext uri="{FF2B5EF4-FFF2-40B4-BE49-F238E27FC236}">
                        <a16:creationId xmlns:a16="http://schemas.microsoft.com/office/drawing/2014/main" id="{A12A665B-CBB2-9E1F-F1CE-E04193364A3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687255" y="8950810"/>
                    <a:ext cx="10986" cy="5491"/>
                  </a:xfrm>
                  <a:custGeom>
                    <a:avLst/>
                    <a:gdLst>
                      <a:gd name="T0" fmla="*/ 9 w 10"/>
                      <a:gd name="T1" fmla="*/ 2 h 5"/>
                      <a:gd name="T2" fmla="*/ 9 w 10"/>
                      <a:gd name="T3" fmla="*/ 3 h 5"/>
                      <a:gd name="T4" fmla="*/ 6 w 10"/>
                      <a:gd name="T5" fmla="*/ 3 h 5"/>
                      <a:gd name="T6" fmla="*/ 5 w 10"/>
                      <a:gd name="T7" fmla="*/ 4 h 5"/>
                      <a:gd name="T8" fmla="*/ 2 w 10"/>
                      <a:gd name="T9" fmla="*/ 3 h 5"/>
                      <a:gd name="T10" fmla="*/ 0 w 10"/>
                      <a:gd name="T11" fmla="*/ 2 h 5"/>
                      <a:gd name="T12" fmla="*/ 1 w 10"/>
                      <a:gd name="T13" fmla="*/ 1 h 5"/>
                      <a:gd name="T14" fmla="*/ 6 w 10"/>
                      <a:gd name="T15" fmla="*/ 0 h 5"/>
                      <a:gd name="T16" fmla="*/ 8 w 10"/>
                      <a:gd name="T17" fmla="*/ 1 h 5"/>
                      <a:gd name="T18" fmla="*/ 9 w 10"/>
                      <a:gd name="T19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" h="5">
                        <a:moveTo>
                          <a:pt x="9" y="2"/>
                        </a:moveTo>
                        <a:lnTo>
                          <a:pt x="9" y="3"/>
                        </a:lnTo>
                        <a:lnTo>
                          <a:pt x="6" y="3"/>
                        </a:lnTo>
                        <a:lnTo>
                          <a:pt x="5" y="4"/>
                        </a:lnTo>
                        <a:lnTo>
                          <a:pt x="2" y="3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6" y="0"/>
                        </a:lnTo>
                        <a:lnTo>
                          <a:pt x="8" y="1"/>
                        </a:lnTo>
                        <a:lnTo>
                          <a:pt x="9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77" name="Freeform 252">
                    <a:extLst>
                      <a:ext uri="{FF2B5EF4-FFF2-40B4-BE49-F238E27FC236}">
                        <a16:creationId xmlns:a16="http://schemas.microsoft.com/office/drawing/2014/main" id="{270EAA9E-D28B-E918-A494-E14ABD4332D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648803" y="8945315"/>
                    <a:ext cx="5495" cy="5495"/>
                  </a:xfrm>
                  <a:custGeom>
                    <a:avLst/>
                    <a:gdLst>
                      <a:gd name="T0" fmla="*/ 1 w 3"/>
                      <a:gd name="T1" fmla="*/ 2 h 4"/>
                      <a:gd name="T2" fmla="*/ 1 w 3"/>
                      <a:gd name="T3" fmla="*/ 3 h 4"/>
                      <a:gd name="T4" fmla="*/ 0 w 3"/>
                      <a:gd name="T5" fmla="*/ 1 h 4"/>
                      <a:gd name="T6" fmla="*/ 0 w 3"/>
                      <a:gd name="T7" fmla="*/ 0 h 4"/>
                      <a:gd name="T8" fmla="*/ 1 w 3"/>
                      <a:gd name="T9" fmla="*/ 0 h 4"/>
                      <a:gd name="T10" fmla="*/ 2 w 3"/>
                      <a:gd name="T11" fmla="*/ 1 h 4"/>
                      <a:gd name="T12" fmla="*/ 1 w 3"/>
                      <a:gd name="T13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4">
                        <a:moveTo>
                          <a:pt x="1" y="2"/>
                        </a:moveTo>
                        <a:lnTo>
                          <a:pt x="1" y="3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1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78" name="Freeform 253">
                    <a:extLst>
                      <a:ext uri="{FF2B5EF4-FFF2-40B4-BE49-F238E27FC236}">
                        <a16:creationId xmlns:a16="http://schemas.microsoft.com/office/drawing/2014/main" id="{40F10FB8-8CF3-FC3F-4A0D-1E2C27FF7D9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670774" y="8945315"/>
                    <a:ext cx="10986" cy="5495"/>
                  </a:xfrm>
                  <a:custGeom>
                    <a:avLst/>
                    <a:gdLst>
                      <a:gd name="T0" fmla="*/ 4 w 9"/>
                      <a:gd name="T1" fmla="*/ 5 h 6"/>
                      <a:gd name="T2" fmla="*/ 3 w 9"/>
                      <a:gd name="T3" fmla="*/ 5 h 6"/>
                      <a:gd name="T4" fmla="*/ 0 w 9"/>
                      <a:gd name="T5" fmla="*/ 3 h 6"/>
                      <a:gd name="T6" fmla="*/ 4 w 9"/>
                      <a:gd name="T7" fmla="*/ 2 h 6"/>
                      <a:gd name="T8" fmla="*/ 6 w 9"/>
                      <a:gd name="T9" fmla="*/ 1 h 6"/>
                      <a:gd name="T10" fmla="*/ 7 w 9"/>
                      <a:gd name="T11" fmla="*/ 0 h 6"/>
                      <a:gd name="T12" fmla="*/ 8 w 9"/>
                      <a:gd name="T13" fmla="*/ 1 h 6"/>
                      <a:gd name="T14" fmla="*/ 7 w 9"/>
                      <a:gd name="T15" fmla="*/ 2 h 6"/>
                      <a:gd name="T16" fmla="*/ 6 w 9"/>
                      <a:gd name="T17" fmla="*/ 4 h 6"/>
                      <a:gd name="T18" fmla="*/ 4 w 9"/>
                      <a:gd name="T1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9" h="6">
                        <a:moveTo>
                          <a:pt x="4" y="5"/>
                        </a:moveTo>
                        <a:lnTo>
                          <a:pt x="3" y="5"/>
                        </a:lnTo>
                        <a:lnTo>
                          <a:pt x="0" y="3"/>
                        </a:lnTo>
                        <a:lnTo>
                          <a:pt x="4" y="2"/>
                        </a:lnTo>
                        <a:lnTo>
                          <a:pt x="6" y="1"/>
                        </a:lnTo>
                        <a:lnTo>
                          <a:pt x="7" y="0"/>
                        </a:lnTo>
                        <a:lnTo>
                          <a:pt x="8" y="1"/>
                        </a:lnTo>
                        <a:lnTo>
                          <a:pt x="7" y="2"/>
                        </a:lnTo>
                        <a:lnTo>
                          <a:pt x="6" y="4"/>
                        </a:lnTo>
                        <a:lnTo>
                          <a:pt x="4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79" name="Freeform 254">
                    <a:extLst>
                      <a:ext uri="{FF2B5EF4-FFF2-40B4-BE49-F238E27FC236}">
                        <a16:creationId xmlns:a16="http://schemas.microsoft.com/office/drawing/2014/main" id="{AAC9D9A3-7571-A858-7310-226D3E85960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714718" y="8939824"/>
                    <a:ext cx="5495" cy="5491"/>
                  </a:xfrm>
                  <a:custGeom>
                    <a:avLst/>
                    <a:gdLst>
                      <a:gd name="T0" fmla="*/ 4 w 5"/>
                      <a:gd name="T1" fmla="*/ 2 h 4"/>
                      <a:gd name="T2" fmla="*/ 4 w 5"/>
                      <a:gd name="T3" fmla="*/ 3 h 4"/>
                      <a:gd name="T4" fmla="*/ 3 w 5"/>
                      <a:gd name="T5" fmla="*/ 3 h 4"/>
                      <a:gd name="T6" fmla="*/ 1 w 5"/>
                      <a:gd name="T7" fmla="*/ 2 h 4"/>
                      <a:gd name="T8" fmla="*/ 0 w 5"/>
                      <a:gd name="T9" fmla="*/ 2 h 4"/>
                      <a:gd name="T10" fmla="*/ 1 w 5"/>
                      <a:gd name="T11" fmla="*/ 0 h 4"/>
                      <a:gd name="T12" fmla="*/ 2 w 5"/>
                      <a:gd name="T13" fmla="*/ 0 h 4"/>
                      <a:gd name="T14" fmla="*/ 3 w 5"/>
                      <a:gd name="T15" fmla="*/ 2 h 4"/>
                      <a:gd name="T16" fmla="*/ 4 w 5"/>
                      <a:gd name="T1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4" y="2"/>
                        </a:moveTo>
                        <a:lnTo>
                          <a:pt x="4" y="3"/>
                        </a:lnTo>
                        <a:lnTo>
                          <a:pt x="3" y="3"/>
                        </a:lnTo>
                        <a:lnTo>
                          <a:pt x="1" y="2"/>
                        </a:lnTo>
                        <a:lnTo>
                          <a:pt x="0" y="2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3" y="2"/>
                        </a:lnTo>
                        <a:lnTo>
                          <a:pt x="4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80" name="Freeform 255">
                    <a:extLst>
                      <a:ext uri="{FF2B5EF4-FFF2-40B4-BE49-F238E27FC236}">
                        <a16:creationId xmlns:a16="http://schemas.microsoft.com/office/drawing/2014/main" id="{26425381-3379-CF6E-5B0A-DD1461218A7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786128" y="8906867"/>
                    <a:ext cx="5491" cy="5491"/>
                  </a:xfrm>
                  <a:custGeom>
                    <a:avLst/>
                    <a:gdLst>
                      <a:gd name="T0" fmla="*/ 1 w 2"/>
                      <a:gd name="T1" fmla="*/ 2 h 3"/>
                      <a:gd name="T2" fmla="*/ 1 w 2"/>
                      <a:gd name="T3" fmla="*/ 0 h 3"/>
                      <a:gd name="T4" fmla="*/ 1 w 2"/>
                      <a:gd name="T5" fmla="*/ 0 h 3"/>
                      <a:gd name="T6" fmla="*/ 0 w 2"/>
                      <a:gd name="T7" fmla="*/ 0 h 3"/>
                      <a:gd name="T8" fmla="*/ 0 w 2"/>
                      <a:gd name="T9" fmla="*/ 1 h 3"/>
                      <a:gd name="T10" fmla="*/ 0 w 2"/>
                      <a:gd name="T11" fmla="*/ 2 h 3"/>
                      <a:gd name="T12" fmla="*/ 0 w 2"/>
                      <a:gd name="T13" fmla="*/ 2 h 3"/>
                      <a:gd name="T14" fmla="*/ 1 w 2"/>
                      <a:gd name="T15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" h="3">
                        <a:moveTo>
                          <a:pt x="1" y="2"/>
                        </a:move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0" y="0"/>
                        </a:lnTo>
                        <a:lnTo>
                          <a:pt x="0" y="1"/>
                        </a:ln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1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81" name="Freeform 257">
                    <a:extLst>
                      <a:ext uri="{FF2B5EF4-FFF2-40B4-BE49-F238E27FC236}">
                        <a16:creationId xmlns:a16="http://schemas.microsoft.com/office/drawing/2014/main" id="{85333678-A72C-2B3A-9B6A-C4E942C8314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945421" y="8319121"/>
                    <a:ext cx="549294" cy="411972"/>
                  </a:xfrm>
                  <a:custGeom>
                    <a:avLst/>
                    <a:gdLst>
                      <a:gd name="T0" fmla="*/ 429 w 440"/>
                      <a:gd name="T1" fmla="*/ 46 h 332"/>
                      <a:gd name="T2" fmla="*/ 418 w 440"/>
                      <a:gd name="T3" fmla="*/ 59 h 332"/>
                      <a:gd name="T4" fmla="*/ 385 w 440"/>
                      <a:gd name="T5" fmla="*/ 60 h 332"/>
                      <a:gd name="T6" fmla="*/ 359 w 440"/>
                      <a:gd name="T7" fmla="*/ 65 h 332"/>
                      <a:gd name="T8" fmla="*/ 340 w 440"/>
                      <a:gd name="T9" fmla="*/ 77 h 332"/>
                      <a:gd name="T10" fmla="*/ 331 w 440"/>
                      <a:gd name="T11" fmla="*/ 95 h 332"/>
                      <a:gd name="T12" fmla="*/ 339 w 440"/>
                      <a:gd name="T13" fmla="*/ 115 h 332"/>
                      <a:gd name="T14" fmla="*/ 339 w 440"/>
                      <a:gd name="T15" fmla="*/ 124 h 332"/>
                      <a:gd name="T16" fmla="*/ 324 w 440"/>
                      <a:gd name="T17" fmla="*/ 142 h 332"/>
                      <a:gd name="T18" fmla="*/ 324 w 440"/>
                      <a:gd name="T19" fmla="*/ 157 h 332"/>
                      <a:gd name="T20" fmla="*/ 300 w 440"/>
                      <a:gd name="T21" fmla="*/ 168 h 332"/>
                      <a:gd name="T22" fmla="*/ 297 w 440"/>
                      <a:gd name="T23" fmla="*/ 187 h 332"/>
                      <a:gd name="T24" fmla="*/ 275 w 440"/>
                      <a:gd name="T25" fmla="*/ 203 h 332"/>
                      <a:gd name="T26" fmla="*/ 267 w 440"/>
                      <a:gd name="T27" fmla="*/ 230 h 332"/>
                      <a:gd name="T28" fmla="*/ 251 w 440"/>
                      <a:gd name="T29" fmla="*/ 250 h 332"/>
                      <a:gd name="T30" fmla="*/ 234 w 440"/>
                      <a:gd name="T31" fmla="*/ 246 h 332"/>
                      <a:gd name="T32" fmla="*/ 218 w 440"/>
                      <a:gd name="T33" fmla="*/ 260 h 332"/>
                      <a:gd name="T34" fmla="*/ 203 w 440"/>
                      <a:gd name="T35" fmla="*/ 266 h 332"/>
                      <a:gd name="T36" fmla="*/ 186 w 440"/>
                      <a:gd name="T37" fmla="*/ 275 h 332"/>
                      <a:gd name="T38" fmla="*/ 177 w 440"/>
                      <a:gd name="T39" fmla="*/ 303 h 332"/>
                      <a:gd name="T40" fmla="*/ 167 w 440"/>
                      <a:gd name="T41" fmla="*/ 318 h 332"/>
                      <a:gd name="T42" fmla="*/ 129 w 440"/>
                      <a:gd name="T43" fmla="*/ 325 h 332"/>
                      <a:gd name="T44" fmla="*/ 107 w 440"/>
                      <a:gd name="T45" fmla="*/ 330 h 332"/>
                      <a:gd name="T46" fmla="*/ 11 w 440"/>
                      <a:gd name="T47" fmla="*/ 315 h 332"/>
                      <a:gd name="T48" fmla="*/ 39 w 440"/>
                      <a:gd name="T49" fmla="*/ 265 h 332"/>
                      <a:gd name="T50" fmla="*/ 10 w 440"/>
                      <a:gd name="T51" fmla="*/ 249 h 332"/>
                      <a:gd name="T52" fmla="*/ 3 w 440"/>
                      <a:gd name="T53" fmla="*/ 203 h 332"/>
                      <a:gd name="T54" fmla="*/ 13 w 440"/>
                      <a:gd name="T55" fmla="*/ 184 h 332"/>
                      <a:gd name="T56" fmla="*/ 0 w 440"/>
                      <a:gd name="T57" fmla="*/ 163 h 332"/>
                      <a:gd name="T58" fmla="*/ 8 w 440"/>
                      <a:gd name="T59" fmla="*/ 148 h 332"/>
                      <a:gd name="T60" fmla="*/ 16 w 440"/>
                      <a:gd name="T61" fmla="*/ 140 h 332"/>
                      <a:gd name="T62" fmla="*/ 20 w 440"/>
                      <a:gd name="T63" fmla="*/ 124 h 332"/>
                      <a:gd name="T64" fmla="*/ 23 w 440"/>
                      <a:gd name="T65" fmla="*/ 113 h 332"/>
                      <a:gd name="T66" fmla="*/ 33 w 440"/>
                      <a:gd name="T67" fmla="*/ 113 h 332"/>
                      <a:gd name="T68" fmla="*/ 53 w 440"/>
                      <a:gd name="T69" fmla="*/ 120 h 332"/>
                      <a:gd name="T70" fmla="*/ 65 w 440"/>
                      <a:gd name="T71" fmla="*/ 121 h 332"/>
                      <a:gd name="T72" fmla="*/ 81 w 440"/>
                      <a:gd name="T73" fmla="*/ 107 h 332"/>
                      <a:gd name="T74" fmla="*/ 86 w 440"/>
                      <a:gd name="T75" fmla="*/ 98 h 332"/>
                      <a:gd name="T76" fmla="*/ 109 w 440"/>
                      <a:gd name="T77" fmla="*/ 90 h 332"/>
                      <a:gd name="T78" fmla="*/ 128 w 440"/>
                      <a:gd name="T79" fmla="*/ 64 h 332"/>
                      <a:gd name="T80" fmla="*/ 155 w 440"/>
                      <a:gd name="T81" fmla="*/ 46 h 332"/>
                      <a:gd name="T82" fmla="*/ 171 w 440"/>
                      <a:gd name="T83" fmla="*/ 39 h 332"/>
                      <a:gd name="T84" fmla="*/ 209 w 440"/>
                      <a:gd name="T85" fmla="*/ 47 h 332"/>
                      <a:gd name="T86" fmla="*/ 222 w 440"/>
                      <a:gd name="T87" fmla="*/ 48 h 332"/>
                      <a:gd name="T88" fmla="*/ 238 w 440"/>
                      <a:gd name="T89" fmla="*/ 54 h 332"/>
                      <a:gd name="T90" fmla="*/ 253 w 440"/>
                      <a:gd name="T91" fmla="*/ 46 h 332"/>
                      <a:gd name="T92" fmla="*/ 261 w 440"/>
                      <a:gd name="T93" fmla="*/ 45 h 332"/>
                      <a:gd name="T94" fmla="*/ 272 w 440"/>
                      <a:gd name="T95" fmla="*/ 40 h 332"/>
                      <a:gd name="T96" fmla="*/ 291 w 440"/>
                      <a:gd name="T97" fmla="*/ 35 h 332"/>
                      <a:gd name="T98" fmla="*/ 297 w 440"/>
                      <a:gd name="T99" fmla="*/ 19 h 332"/>
                      <a:gd name="T100" fmla="*/ 323 w 440"/>
                      <a:gd name="T101" fmla="*/ 1 h 332"/>
                      <a:gd name="T102" fmla="*/ 335 w 440"/>
                      <a:gd name="T103" fmla="*/ 20 h 332"/>
                      <a:gd name="T104" fmla="*/ 335 w 440"/>
                      <a:gd name="T105" fmla="*/ 45 h 332"/>
                      <a:gd name="T106" fmla="*/ 345 w 440"/>
                      <a:gd name="T107" fmla="*/ 67 h 332"/>
                      <a:gd name="T108" fmla="*/ 388 w 440"/>
                      <a:gd name="T109" fmla="*/ 39 h 332"/>
                      <a:gd name="T110" fmla="*/ 404 w 440"/>
                      <a:gd name="T111" fmla="*/ 41 h 332"/>
                      <a:gd name="T112" fmla="*/ 414 w 440"/>
                      <a:gd name="T113" fmla="*/ 43 h 332"/>
                      <a:gd name="T114" fmla="*/ 432 w 440"/>
                      <a:gd name="T115" fmla="*/ 40 h 3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440" h="332">
                        <a:moveTo>
                          <a:pt x="439" y="47"/>
                        </a:moveTo>
                        <a:lnTo>
                          <a:pt x="438" y="47"/>
                        </a:lnTo>
                        <a:lnTo>
                          <a:pt x="435" y="46"/>
                        </a:lnTo>
                        <a:lnTo>
                          <a:pt x="434" y="44"/>
                        </a:lnTo>
                        <a:lnTo>
                          <a:pt x="434" y="44"/>
                        </a:lnTo>
                        <a:lnTo>
                          <a:pt x="433" y="45"/>
                        </a:lnTo>
                        <a:lnTo>
                          <a:pt x="429" y="46"/>
                        </a:lnTo>
                        <a:lnTo>
                          <a:pt x="423" y="49"/>
                        </a:lnTo>
                        <a:lnTo>
                          <a:pt x="423" y="50"/>
                        </a:lnTo>
                        <a:lnTo>
                          <a:pt x="427" y="53"/>
                        </a:lnTo>
                        <a:lnTo>
                          <a:pt x="428" y="54"/>
                        </a:lnTo>
                        <a:lnTo>
                          <a:pt x="428" y="55"/>
                        </a:lnTo>
                        <a:lnTo>
                          <a:pt x="425" y="56"/>
                        </a:lnTo>
                        <a:lnTo>
                          <a:pt x="418" y="59"/>
                        </a:lnTo>
                        <a:lnTo>
                          <a:pt x="413" y="62"/>
                        </a:lnTo>
                        <a:lnTo>
                          <a:pt x="412" y="62"/>
                        </a:lnTo>
                        <a:lnTo>
                          <a:pt x="409" y="61"/>
                        </a:lnTo>
                        <a:lnTo>
                          <a:pt x="405" y="59"/>
                        </a:lnTo>
                        <a:lnTo>
                          <a:pt x="404" y="59"/>
                        </a:lnTo>
                        <a:lnTo>
                          <a:pt x="394" y="59"/>
                        </a:lnTo>
                        <a:lnTo>
                          <a:pt x="385" y="60"/>
                        </a:lnTo>
                        <a:lnTo>
                          <a:pt x="381" y="61"/>
                        </a:lnTo>
                        <a:lnTo>
                          <a:pt x="375" y="61"/>
                        </a:lnTo>
                        <a:lnTo>
                          <a:pt x="370" y="61"/>
                        </a:lnTo>
                        <a:lnTo>
                          <a:pt x="367" y="63"/>
                        </a:lnTo>
                        <a:lnTo>
                          <a:pt x="364" y="64"/>
                        </a:lnTo>
                        <a:lnTo>
                          <a:pt x="361" y="65"/>
                        </a:lnTo>
                        <a:lnTo>
                          <a:pt x="359" y="65"/>
                        </a:lnTo>
                        <a:lnTo>
                          <a:pt x="356" y="66"/>
                        </a:lnTo>
                        <a:lnTo>
                          <a:pt x="354" y="69"/>
                        </a:lnTo>
                        <a:lnTo>
                          <a:pt x="349" y="73"/>
                        </a:lnTo>
                        <a:lnTo>
                          <a:pt x="346" y="75"/>
                        </a:lnTo>
                        <a:lnTo>
                          <a:pt x="344" y="77"/>
                        </a:lnTo>
                        <a:lnTo>
                          <a:pt x="343" y="77"/>
                        </a:lnTo>
                        <a:lnTo>
                          <a:pt x="340" y="77"/>
                        </a:lnTo>
                        <a:lnTo>
                          <a:pt x="337" y="78"/>
                        </a:lnTo>
                        <a:lnTo>
                          <a:pt x="335" y="82"/>
                        </a:lnTo>
                        <a:lnTo>
                          <a:pt x="330" y="87"/>
                        </a:lnTo>
                        <a:lnTo>
                          <a:pt x="328" y="88"/>
                        </a:lnTo>
                        <a:lnTo>
                          <a:pt x="326" y="91"/>
                        </a:lnTo>
                        <a:lnTo>
                          <a:pt x="327" y="93"/>
                        </a:lnTo>
                        <a:lnTo>
                          <a:pt x="331" y="95"/>
                        </a:lnTo>
                        <a:lnTo>
                          <a:pt x="333" y="98"/>
                        </a:lnTo>
                        <a:lnTo>
                          <a:pt x="333" y="99"/>
                        </a:lnTo>
                        <a:lnTo>
                          <a:pt x="335" y="104"/>
                        </a:lnTo>
                        <a:lnTo>
                          <a:pt x="337" y="108"/>
                        </a:lnTo>
                        <a:lnTo>
                          <a:pt x="338" y="110"/>
                        </a:lnTo>
                        <a:lnTo>
                          <a:pt x="338" y="113"/>
                        </a:lnTo>
                        <a:lnTo>
                          <a:pt x="339" y="115"/>
                        </a:lnTo>
                        <a:lnTo>
                          <a:pt x="338" y="116"/>
                        </a:lnTo>
                        <a:lnTo>
                          <a:pt x="337" y="118"/>
                        </a:lnTo>
                        <a:lnTo>
                          <a:pt x="337" y="120"/>
                        </a:lnTo>
                        <a:lnTo>
                          <a:pt x="338" y="121"/>
                        </a:lnTo>
                        <a:lnTo>
                          <a:pt x="339" y="123"/>
                        </a:lnTo>
                        <a:lnTo>
                          <a:pt x="340" y="123"/>
                        </a:lnTo>
                        <a:lnTo>
                          <a:pt x="339" y="124"/>
                        </a:lnTo>
                        <a:lnTo>
                          <a:pt x="337" y="126"/>
                        </a:lnTo>
                        <a:lnTo>
                          <a:pt x="337" y="128"/>
                        </a:lnTo>
                        <a:lnTo>
                          <a:pt x="335" y="131"/>
                        </a:lnTo>
                        <a:lnTo>
                          <a:pt x="332" y="134"/>
                        </a:lnTo>
                        <a:lnTo>
                          <a:pt x="330" y="135"/>
                        </a:lnTo>
                        <a:lnTo>
                          <a:pt x="327" y="139"/>
                        </a:lnTo>
                        <a:lnTo>
                          <a:pt x="324" y="142"/>
                        </a:lnTo>
                        <a:lnTo>
                          <a:pt x="323" y="145"/>
                        </a:lnTo>
                        <a:lnTo>
                          <a:pt x="321" y="146"/>
                        </a:lnTo>
                        <a:lnTo>
                          <a:pt x="319" y="148"/>
                        </a:lnTo>
                        <a:lnTo>
                          <a:pt x="320" y="149"/>
                        </a:lnTo>
                        <a:lnTo>
                          <a:pt x="321" y="151"/>
                        </a:lnTo>
                        <a:lnTo>
                          <a:pt x="324" y="153"/>
                        </a:lnTo>
                        <a:lnTo>
                          <a:pt x="324" y="157"/>
                        </a:lnTo>
                        <a:lnTo>
                          <a:pt x="323" y="159"/>
                        </a:lnTo>
                        <a:lnTo>
                          <a:pt x="324" y="162"/>
                        </a:lnTo>
                        <a:lnTo>
                          <a:pt x="323" y="165"/>
                        </a:lnTo>
                        <a:lnTo>
                          <a:pt x="316" y="168"/>
                        </a:lnTo>
                        <a:lnTo>
                          <a:pt x="310" y="168"/>
                        </a:lnTo>
                        <a:lnTo>
                          <a:pt x="303" y="169"/>
                        </a:lnTo>
                        <a:lnTo>
                          <a:pt x="300" y="168"/>
                        </a:lnTo>
                        <a:lnTo>
                          <a:pt x="298" y="168"/>
                        </a:lnTo>
                        <a:lnTo>
                          <a:pt x="290" y="165"/>
                        </a:lnTo>
                        <a:lnTo>
                          <a:pt x="287" y="167"/>
                        </a:lnTo>
                        <a:lnTo>
                          <a:pt x="286" y="171"/>
                        </a:lnTo>
                        <a:lnTo>
                          <a:pt x="292" y="177"/>
                        </a:lnTo>
                        <a:lnTo>
                          <a:pt x="294" y="181"/>
                        </a:lnTo>
                        <a:lnTo>
                          <a:pt x="297" y="187"/>
                        </a:lnTo>
                        <a:lnTo>
                          <a:pt x="299" y="190"/>
                        </a:lnTo>
                        <a:lnTo>
                          <a:pt x="298" y="193"/>
                        </a:lnTo>
                        <a:lnTo>
                          <a:pt x="293" y="196"/>
                        </a:lnTo>
                        <a:lnTo>
                          <a:pt x="288" y="199"/>
                        </a:lnTo>
                        <a:lnTo>
                          <a:pt x="281" y="200"/>
                        </a:lnTo>
                        <a:lnTo>
                          <a:pt x="277" y="201"/>
                        </a:lnTo>
                        <a:lnTo>
                          <a:pt x="275" y="203"/>
                        </a:lnTo>
                        <a:lnTo>
                          <a:pt x="274" y="209"/>
                        </a:lnTo>
                        <a:lnTo>
                          <a:pt x="272" y="212"/>
                        </a:lnTo>
                        <a:lnTo>
                          <a:pt x="272" y="215"/>
                        </a:lnTo>
                        <a:lnTo>
                          <a:pt x="270" y="218"/>
                        </a:lnTo>
                        <a:lnTo>
                          <a:pt x="269" y="220"/>
                        </a:lnTo>
                        <a:lnTo>
                          <a:pt x="267" y="224"/>
                        </a:lnTo>
                        <a:lnTo>
                          <a:pt x="267" y="230"/>
                        </a:lnTo>
                        <a:lnTo>
                          <a:pt x="268" y="241"/>
                        </a:lnTo>
                        <a:lnTo>
                          <a:pt x="266" y="245"/>
                        </a:lnTo>
                        <a:lnTo>
                          <a:pt x="262" y="249"/>
                        </a:lnTo>
                        <a:lnTo>
                          <a:pt x="259" y="251"/>
                        </a:lnTo>
                        <a:lnTo>
                          <a:pt x="256" y="252"/>
                        </a:lnTo>
                        <a:lnTo>
                          <a:pt x="253" y="252"/>
                        </a:lnTo>
                        <a:lnTo>
                          <a:pt x="251" y="250"/>
                        </a:lnTo>
                        <a:lnTo>
                          <a:pt x="250" y="248"/>
                        </a:lnTo>
                        <a:lnTo>
                          <a:pt x="247" y="246"/>
                        </a:lnTo>
                        <a:lnTo>
                          <a:pt x="245" y="247"/>
                        </a:lnTo>
                        <a:lnTo>
                          <a:pt x="243" y="248"/>
                        </a:lnTo>
                        <a:lnTo>
                          <a:pt x="239" y="247"/>
                        </a:lnTo>
                        <a:lnTo>
                          <a:pt x="236" y="246"/>
                        </a:lnTo>
                        <a:lnTo>
                          <a:pt x="234" y="246"/>
                        </a:lnTo>
                        <a:lnTo>
                          <a:pt x="233" y="248"/>
                        </a:lnTo>
                        <a:lnTo>
                          <a:pt x="229" y="251"/>
                        </a:lnTo>
                        <a:lnTo>
                          <a:pt x="222" y="255"/>
                        </a:lnTo>
                        <a:lnTo>
                          <a:pt x="218" y="256"/>
                        </a:lnTo>
                        <a:lnTo>
                          <a:pt x="217" y="257"/>
                        </a:lnTo>
                        <a:lnTo>
                          <a:pt x="217" y="259"/>
                        </a:lnTo>
                        <a:lnTo>
                          <a:pt x="218" y="260"/>
                        </a:lnTo>
                        <a:lnTo>
                          <a:pt x="221" y="261"/>
                        </a:lnTo>
                        <a:lnTo>
                          <a:pt x="222" y="263"/>
                        </a:lnTo>
                        <a:lnTo>
                          <a:pt x="219" y="264"/>
                        </a:lnTo>
                        <a:lnTo>
                          <a:pt x="217" y="265"/>
                        </a:lnTo>
                        <a:lnTo>
                          <a:pt x="212" y="266"/>
                        </a:lnTo>
                        <a:lnTo>
                          <a:pt x="208" y="267"/>
                        </a:lnTo>
                        <a:lnTo>
                          <a:pt x="203" y="266"/>
                        </a:lnTo>
                        <a:lnTo>
                          <a:pt x="199" y="265"/>
                        </a:lnTo>
                        <a:lnTo>
                          <a:pt x="197" y="264"/>
                        </a:lnTo>
                        <a:lnTo>
                          <a:pt x="193" y="266"/>
                        </a:lnTo>
                        <a:lnTo>
                          <a:pt x="190" y="268"/>
                        </a:lnTo>
                        <a:lnTo>
                          <a:pt x="187" y="273"/>
                        </a:lnTo>
                        <a:lnTo>
                          <a:pt x="187" y="274"/>
                        </a:lnTo>
                        <a:lnTo>
                          <a:pt x="186" y="275"/>
                        </a:lnTo>
                        <a:lnTo>
                          <a:pt x="184" y="276"/>
                        </a:lnTo>
                        <a:lnTo>
                          <a:pt x="181" y="278"/>
                        </a:lnTo>
                        <a:lnTo>
                          <a:pt x="179" y="282"/>
                        </a:lnTo>
                        <a:lnTo>
                          <a:pt x="177" y="289"/>
                        </a:lnTo>
                        <a:lnTo>
                          <a:pt x="177" y="293"/>
                        </a:lnTo>
                        <a:lnTo>
                          <a:pt x="177" y="299"/>
                        </a:lnTo>
                        <a:lnTo>
                          <a:pt x="177" y="303"/>
                        </a:lnTo>
                        <a:lnTo>
                          <a:pt x="176" y="306"/>
                        </a:lnTo>
                        <a:lnTo>
                          <a:pt x="176" y="308"/>
                        </a:lnTo>
                        <a:lnTo>
                          <a:pt x="178" y="311"/>
                        </a:lnTo>
                        <a:lnTo>
                          <a:pt x="177" y="313"/>
                        </a:lnTo>
                        <a:lnTo>
                          <a:pt x="175" y="315"/>
                        </a:lnTo>
                        <a:lnTo>
                          <a:pt x="174" y="316"/>
                        </a:lnTo>
                        <a:lnTo>
                          <a:pt x="167" y="318"/>
                        </a:lnTo>
                        <a:lnTo>
                          <a:pt x="158" y="320"/>
                        </a:lnTo>
                        <a:lnTo>
                          <a:pt x="152" y="322"/>
                        </a:lnTo>
                        <a:lnTo>
                          <a:pt x="143" y="325"/>
                        </a:lnTo>
                        <a:lnTo>
                          <a:pt x="141" y="326"/>
                        </a:lnTo>
                        <a:lnTo>
                          <a:pt x="135" y="326"/>
                        </a:lnTo>
                        <a:lnTo>
                          <a:pt x="133" y="325"/>
                        </a:lnTo>
                        <a:lnTo>
                          <a:pt x="129" y="325"/>
                        </a:lnTo>
                        <a:lnTo>
                          <a:pt x="123" y="325"/>
                        </a:lnTo>
                        <a:lnTo>
                          <a:pt x="119" y="326"/>
                        </a:lnTo>
                        <a:lnTo>
                          <a:pt x="116" y="328"/>
                        </a:lnTo>
                        <a:lnTo>
                          <a:pt x="113" y="329"/>
                        </a:lnTo>
                        <a:lnTo>
                          <a:pt x="111" y="330"/>
                        </a:lnTo>
                        <a:lnTo>
                          <a:pt x="110" y="331"/>
                        </a:lnTo>
                        <a:lnTo>
                          <a:pt x="107" y="330"/>
                        </a:lnTo>
                        <a:lnTo>
                          <a:pt x="94" y="328"/>
                        </a:lnTo>
                        <a:lnTo>
                          <a:pt x="61" y="330"/>
                        </a:lnTo>
                        <a:lnTo>
                          <a:pt x="58" y="330"/>
                        </a:lnTo>
                        <a:lnTo>
                          <a:pt x="47" y="326"/>
                        </a:lnTo>
                        <a:lnTo>
                          <a:pt x="32" y="322"/>
                        </a:lnTo>
                        <a:lnTo>
                          <a:pt x="23" y="319"/>
                        </a:lnTo>
                        <a:lnTo>
                          <a:pt x="11" y="315"/>
                        </a:lnTo>
                        <a:lnTo>
                          <a:pt x="19" y="305"/>
                        </a:lnTo>
                        <a:lnTo>
                          <a:pt x="26" y="297"/>
                        </a:lnTo>
                        <a:lnTo>
                          <a:pt x="33" y="289"/>
                        </a:lnTo>
                        <a:lnTo>
                          <a:pt x="40" y="281"/>
                        </a:lnTo>
                        <a:lnTo>
                          <a:pt x="41" y="278"/>
                        </a:lnTo>
                        <a:lnTo>
                          <a:pt x="41" y="272"/>
                        </a:lnTo>
                        <a:lnTo>
                          <a:pt x="39" y="265"/>
                        </a:lnTo>
                        <a:lnTo>
                          <a:pt x="36" y="261"/>
                        </a:lnTo>
                        <a:lnTo>
                          <a:pt x="26" y="260"/>
                        </a:lnTo>
                        <a:lnTo>
                          <a:pt x="20" y="259"/>
                        </a:lnTo>
                        <a:lnTo>
                          <a:pt x="12" y="258"/>
                        </a:lnTo>
                        <a:lnTo>
                          <a:pt x="10" y="257"/>
                        </a:lnTo>
                        <a:lnTo>
                          <a:pt x="10" y="252"/>
                        </a:lnTo>
                        <a:lnTo>
                          <a:pt x="10" y="249"/>
                        </a:lnTo>
                        <a:lnTo>
                          <a:pt x="9" y="244"/>
                        </a:lnTo>
                        <a:lnTo>
                          <a:pt x="10" y="240"/>
                        </a:lnTo>
                        <a:lnTo>
                          <a:pt x="10" y="233"/>
                        </a:lnTo>
                        <a:lnTo>
                          <a:pt x="11" y="230"/>
                        </a:lnTo>
                        <a:lnTo>
                          <a:pt x="8" y="218"/>
                        </a:lnTo>
                        <a:lnTo>
                          <a:pt x="5" y="211"/>
                        </a:lnTo>
                        <a:lnTo>
                          <a:pt x="3" y="203"/>
                        </a:lnTo>
                        <a:lnTo>
                          <a:pt x="3" y="202"/>
                        </a:lnTo>
                        <a:lnTo>
                          <a:pt x="3" y="198"/>
                        </a:lnTo>
                        <a:lnTo>
                          <a:pt x="8" y="192"/>
                        </a:lnTo>
                        <a:lnTo>
                          <a:pt x="9" y="190"/>
                        </a:lnTo>
                        <a:lnTo>
                          <a:pt x="12" y="187"/>
                        </a:lnTo>
                        <a:lnTo>
                          <a:pt x="14" y="185"/>
                        </a:lnTo>
                        <a:lnTo>
                          <a:pt x="13" y="184"/>
                        </a:lnTo>
                        <a:lnTo>
                          <a:pt x="10" y="183"/>
                        </a:lnTo>
                        <a:lnTo>
                          <a:pt x="6" y="183"/>
                        </a:lnTo>
                        <a:lnTo>
                          <a:pt x="3" y="182"/>
                        </a:lnTo>
                        <a:lnTo>
                          <a:pt x="1" y="180"/>
                        </a:lnTo>
                        <a:lnTo>
                          <a:pt x="0" y="178"/>
                        </a:lnTo>
                        <a:lnTo>
                          <a:pt x="1" y="173"/>
                        </a:lnTo>
                        <a:lnTo>
                          <a:pt x="0" y="163"/>
                        </a:lnTo>
                        <a:lnTo>
                          <a:pt x="3" y="159"/>
                        </a:lnTo>
                        <a:lnTo>
                          <a:pt x="5" y="156"/>
                        </a:lnTo>
                        <a:lnTo>
                          <a:pt x="13" y="155"/>
                        </a:lnTo>
                        <a:lnTo>
                          <a:pt x="10" y="152"/>
                        </a:lnTo>
                        <a:lnTo>
                          <a:pt x="9" y="150"/>
                        </a:lnTo>
                        <a:lnTo>
                          <a:pt x="8" y="149"/>
                        </a:lnTo>
                        <a:lnTo>
                          <a:pt x="8" y="148"/>
                        </a:lnTo>
                        <a:lnTo>
                          <a:pt x="8" y="147"/>
                        </a:lnTo>
                        <a:lnTo>
                          <a:pt x="10" y="146"/>
                        </a:lnTo>
                        <a:lnTo>
                          <a:pt x="11" y="145"/>
                        </a:lnTo>
                        <a:lnTo>
                          <a:pt x="14" y="144"/>
                        </a:lnTo>
                        <a:lnTo>
                          <a:pt x="15" y="143"/>
                        </a:lnTo>
                        <a:lnTo>
                          <a:pt x="15" y="141"/>
                        </a:lnTo>
                        <a:lnTo>
                          <a:pt x="16" y="140"/>
                        </a:lnTo>
                        <a:lnTo>
                          <a:pt x="17" y="138"/>
                        </a:lnTo>
                        <a:lnTo>
                          <a:pt x="19" y="135"/>
                        </a:lnTo>
                        <a:lnTo>
                          <a:pt x="19" y="133"/>
                        </a:lnTo>
                        <a:lnTo>
                          <a:pt x="19" y="130"/>
                        </a:lnTo>
                        <a:lnTo>
                          <a:pt x="20" y="128"/>
                        </a:lnTo>
                        <a:lnTo>
                          <a:pt x="20" y="127"/>
                        </a:lnTo>
                        <a:lnTo>
                          <a:pt x="20" y="124"/>
                        </a:lnTo>
                        <a:lnTo>
                          <a:pt x="19" y="123"/>
                        </a:lnTo>
                        <a:lnTo>
                          <a:pt x="19" y="120"/>
                        </a:lnTo>
                        <a:lnTo>
                          <a:pt x="20" y="120"/>
                        </a:lnTo>
                        <a:lnTo>
                          <a:pt x="22" y="119"/>
                        </a:lnTo>
                        <a:lnTo>
                          <a:pt x="22" y="117"/>
                        </a:lnTo>
                        <a:lnTo>
                          <a:pt x="23" y="115"/>
                        </a:lnTo>
                        <a:lnTo>
                          <a:pt x="23" y="113"/>
                        </a:lnTo>
                        <a:lnTo>
                          <a:pt x="25" y="111"/>
                        </a:lnTo>
                        <a:lnTo>
                          <a:pt x="25" y="110"/>
                        </a:lnTo>
                        <a:lnTo>
                          <a:pt x="24" y="107"/>
                        </a:lnTo>
                        <a:lnTo>
                          <a:pt x="26" y="107"/>
                        </a:lnTo>
                        <a:lnTo>
                          <a:pt x="28" y="108"/>
                        </a:lnTo>
                        <a:lnTo>
                          <a:pt x="29" y="110"/>
                        </a:lnTo>
                        <a:lnTo>
                          <a:pt x="33" y="113"/>
                        </a:lnTo>
                        <a:lnTo>
                          <a:pt x="35" y="114"/>
                        </a:lnTo>
                        <a:lnTo>
                          <a:pt x="38" y="115"/>
                        </a:lnTo>
                        <a:lnTo>
                          <a:pt x="42" y="114"/>
                        </a:lnTo>
                        <a:lnTo>
                          <a:pt x="45" y="113"/>
                        </a:lnTo>
                        <a:lnTo>
                          <a:pt x="46" y="114"/>
                        </a:lnTo>
                        <a:lnTo>
                          <a:pt x="49" y="116"/>
                        </a:lnTo>
                        <a:lnTo>
                          <a:pt x="53" y="120"/>
                        </a:lnTo>
                        <a:lnTo>
                          <a:pt x="54" y="121"/>
                        </a:lnTo>
                        <a:lnTo>
                          <a:pt x="55" y="123"/>
                        </a:lnTo>
                        <a:lnTo>
                          <a:pt x="56" y="124"/>
                        </a:lnTo>
                        <a:lnTo>
                          <a:pt x="58" y="121"/>
                        </a:lnTo>
                        <a:lnTo>
                          <a:pt x="61" y="121"/>
                        </a:lnTo>
                        <a:lnTo>
                          <a:pt x="62" y="121"/>
                        </a:lnTo>
                        <a:lnTo>
                          <a:pt x="65" y="121"/>
                        </a:lnTo>
                        <a:lnTo>
                          <a:pt x="67" y="121"/>
                        </a:lnTo>
                        <a:lnTo>
                          <a:pt x="69" y="120"/>
                        </a:lnTo>
                        <a:lnTo>
                          <a:pt x="73" y="117"/>
                        </a:lnTo>
                        <a:lnTo>
                          <a:pt x="77" y="115"/>
                        </a:lnTo>
                        <a:lnTo>
                          <a:pt x="78" y="113"/>
                        </a:lnTo>
                        <a:lnTo>
                          <a:pt x="80" y="109"/>
                        </a:lnTo>
                        <a:lnTo>
                          <a:pt x="81" y="107"/>
                        </a:lnTo>
                        <a:lnTo>
                          <a:pt x="82" y="105"/>
                        </a:lnTo>
                        <a:lnTo>
                          <a:pt x="82" y="103"/>
                        </a:lnTo>
                        <a:lnTo>
                          <a:pt x="81" y="102"/>
                        </a:lnTo>
                        <a:lnTo>
                          <a:pt x="80" y="100"/>
                        </a:lnTo>
                        <a:lnTo>
                          <a:pt x="81" y="99"/>
                        </a:lnTo>
                        <a:lnTo>
                          <a:pt x="83" y="98"/>
                        </a:lnTo>
                        <a:lnTo>
                          <a:pt x="86" y="98"/>
                        </a:lnTo>
                        <a:lnTo>
                          <a:pt x="93" y="96"/>
                        </a:lnTo>
                        <a:lnTo>
                          <a:pt x="98" y="94"/>
                        </a:lnTo>
                        <a:lnTo>
                          <a:pt x="103" y="93"/>
                        </a:lnTo>
                        <a:lnTo>
                          <a:pt x="105" y="92"/>
                        </a:lnTo>
                        <a:lnTo>
                          <a:pt x="108" y="93"/>
                        </a:lnTo>
                        <a:lnTo>
                          <a:pt x="109" y="92"/>
                        </a:lnTo>
                        <a:lnTo>
                          <a:pt x="109" y="90"/>
                        </a:lnTo>
                        <a:lnTo>
                          <a:pt x="110" y="89"/>
                        </a:lnTo>
                        <a:lnTo>
                          <a:pt x="113" y="87"/>
                        </a:lnTo>
                        <a:lnTo>
                          <a:pt x="118" y="85"/>
                        </a:lnTo>
                        <a:lnTo>
                          <a:pt x="123" y="80"/>
                        </a:lnTo>
                        <a:lnTo>
                          <a:pt x="125" y="77"/>
                        </a:lnTo>
                        <a:lnTo>
                          <a:pt x="125" y="72"/>
                        </a:lnTo>
                        <a:lnTo>
                          <a:pt x="128" y="64"/>
                        </a:lnTo>
                        <a:lnTo>
                          <a:pt x="130" y="57"/>
                        </a:lnTo>
                        <a:lnTo>
                          <a:pt x="131" y="53"/>
                        </a:lnTo>
                        <a:lnTo>
                          <a:pt x="132" y="50"/>
                        </a:lnTo>
                        <a:lnTo>
                          <a:pt x="136" y="48"/>
                        </a:lnTo>
                        <a:lnTo>
                          <a:pt x="141" y="46"/>
                        </a:lnTo>
                        <a:lnTo>
                          <a:pt x="147" y="46"/>
                        </a:lnTo>
                        <a:lnTo>
                          <a:pt x="155" y="46"/>
                        </a:lnTo>
                        <a:lnTo>
                          <a:pt x="156" y="41"/>
                        </a:lnTo>
                        <a:lnTo>
                          <a:pt x="157" y="37"/>
                        </a:lnTo>
                        <a:lnTo>
                          <a:pt x="159" y="36"/>
                        </a:lnTo>
                        <a:lnTo>
                          <a:pt x="160" y="34"/>
                        </a:lnTo>
                        <a:lnTo>
                          <a:pt x="161" y="33"/>
                        </a:lnTo>
                        <a:lnTo>
                          <a:pt x="165" y="36"/>
                        </a:lnTo>
                        <a:lnTo>
                          <a:pt x="171" y="39"/>
                        </a:lnTo>
                        <a:lnTo>
                          <a:pt x="179" y="41"/>
                        </a:lnTo>
                        <a:lnTo>
                          <a:pt x="182" y="42"/>
                        </a:lnTo>
                        <a:lnTo>
                          <a:pt x="184" y="42"/>
                        </a:lnTo>
                        <a:lnTo>
                          <a:pt x="193" y="41"/>
                        </a:lnTo>
                        <a:lnTo>
                          <a:pt x="201" y="42"/>
                        </a:lnTo>
                        <a:lnTo>
                          <a:pt x="205" y="46"/>
                        </a:lnTo>
                        <a:lnTo>
                          <a:pt x="209" y="47"/>
                        </a:lnTo>
                        <a:lnTo>
                          <a:pt x="212" y="46"/>
                        </a:lnTo>
                        <a:lnTo>
                          <a:pt x="215" y="45"/>
                        </a:lnTo>
                        <a:lnTo>
                          <a:pt x="215" y="46"/>
                        </a:lnTo>
                        <a:lnTo>
                          <a:pt x="217" y="47"/>
                        </a:lnTo>
                        <a:lnTo>
                          <a:pt x="220" y="47"/>
                        </a:lnTo>
                        <a:lnTo>
                          <a:pt x="222" y="47"/>
                        </a:lnTo>
                        <a:lnTo>
                          <a:pt x="222" y="48"/>
                        </a:lnTo>
                        <a:lnTo>
                          <a:pt x="222" y="50"/>
                        </a:lnTo>
                        <a:lnTo>
                          <a:pt x="224" y="53"/>
                        </a:lnTo>
                        <a:lnTo>
                          <a:pt x="228" y="57"/>
                        </a:lnTo>
                        <a:lnTo>
                          <a:pt x="231" y="57"/>
                        </a:lnTo>
                        <a:lnTo>
                          <a:pt x="236" y="55"/>
                        </a:lnTo>
                        <a:lnTo>
                          <a:pt x="238" y="55"/>
                        </a:lnTo>
                        <a:lnTo>
                          <a:pt x="238" y="54"/>
                        </a:lnTo>
                        <a:lnTo>
                          <a:pt x="238" y="52"/>
                        </a:lnTo>
                        <a:lnTo>
                          <a:pt x="241" y="50"/>
                        </a:lnTo>
                        <a:lnTo>
                          <a:pt x="246" y="48"/>
                        </a:lnTo>
                        <a:lnTo>
                          <a:pt x="249" y="47"/>
                        </a:lnTo>
                        <a:lnTo>
                          <a:pt x="250" y="46"/>
                        </a:lnTo>
                        <a:lnTo>
                          <a:pt x="251" y="45"/>
                        </a:lnTo>
                        <a:lnTo>
                          <a:pt x="253" y="46"/>
                        </a:lnTo>
                        <a:lnTo>
                          <a:pt x="255" y="45"/>
                        </a:lnTo>
                        <a:lnTo>
                          <a:pt x="255" y="44"/>
                        </a:lnTo>
                        <a:lnTo>
                          <a:pt x="255" y="43"/>
                        </a:lnTo>
                        <a:lnTo>
                          <a:pt x="256" y="42"/>
                        </a:lnTo>
                        <a:lnTo>
                          <a:pt x="257" y="42"/>
                        </a:lnTo>
                        <a:lnTo>
                          <a:pt x="258" y="43"/>
                        </a:lnTo>
                        <a:lnTo>
                          <a:pt x="261" y="45"/>
                        </a:lnTo>
                        <a:lnTo>
                          <a:pt x="265" y="49"/>
                        </a:lnTo>
                        <a:lnTo>
                          <a:pt x="268" y="51"/>
                        </a:lnTo>
                        <a:lnTo>
                          <a:pt x="269" y="51"/>
                        </a:lnTo>
                        <a:lnTo>
                          <a:pt x="270" y="50"/>
                        </a:lnTo>
                        <a:lnTo>
                          <a:pt x="272" y="47"/>
                        </a:lnTo>
                        <a:lnTo>
                          <a:pt x="273" y="44"/>
                        </a:lnTo>
                        <a:lnTo>
                          <a:pt x="272" y="40"/>
                        </a:lnTo>
                        <a:lnTo>
                          <a:pt x="272" y="37"/>
                        </a:lnTo>
                        <a:lnTo>
                          <a:pt x="275" y="34"/>
                        </a:lnTo>
                        <a:lnTo>
                          <a:pt x="279" y="33"/>
                        </a:lnTo>
                        <a:lnTo>
                          <a:pt x="285" y="32"/>
                        </a:lnTo>
                        <a:lnTo>
                          <a:pt x="288" y="32"/>
                        </a:lnTo>
                        <a:lnTo>
                          <a:pt x="290" y="34"/>
                        </a:lnTo>
                        <a:lnTo>
                          <a:pt x="291" y="35"/>
                        </a:lnTo>
                        <a:lnTo>
                          <a:pt x="294" y="35"/>
                        </a:lnTo>
                        <a:lnTo>
                          <a:pt x="296" y="33"/>
                        </a:lnTo>
                        <a:lnTo>
                          <a:pt x="298" y="30"/>
                        </a:lnTo>
                        <a:lnTo>
                          <a:pt x="298" y="26"/>
                        </a:lnTo>
                        <a:lnTo>
                          <a:pt x="296" y="22"/>
                        </a:lnTo>
                        <a:lnTo>
                          <a:pt x="297" y="20"/>
                        </a:lnTo>
                        <a:lnTo>
                          <a:pt x="297" y="19"/>
                        </a:lnTo>
                        <a:lnTo>
                          <a:pt x="300" y="17"/>
                        </a:lnTo>
                        <a:lnTo>
                          <a:pt x="303" y="14"/>
                        </a:lnTo>
                        <a:lnTo>
                          <a:pt x="306" y="9"/>
                        </a:lnTo>
                        <a:lnTo>
                          <a:pt x="309" y="4"/>
                        </a:lnTo>
                        <a:lnTo>
                          <a:pt x="313" y="1"/>
                        </a:lnTo>
                        <a:lnTo>
                          <a:pt x="317" y="0"/>
                        </a:lnTo>
                        <a:lnTo>
                          <a:pt x="323" y="1"/>
                        </a:lnTo>
                        <a:lnTo>
                          <a:pt x="329" y="5"/>
                        </a:lnTo>
                        <a:lnTo>
                          <a:pt x="331" y="11"/>
                        </a:lnTo>
                        <a:lnTo>
                          <a:pt x="329" y="17"/>
                        </a:lnTo>
                        <a:lnTo>
                          <a:pt x="329" y="20"/>
                        </a:lnTo>
                        <a:lnTo>
                          <a:pt x="330" y="21"/>
                        </a:lnTo>
                        <a:lnTo>
                          <a:pt x="332" y="20"/>
                        </a:lnTo>
                        <a:lnTo>
                          <a:pt x="335" y="20"/>
                        </a:lnTo>
                        <a:lnTo>
                          <a:pt x="337" y="20"/>
                        </a:lnTo>
                        <a:lnTo>
                          <a:pt x="338" y="20"/>
                        </a:lnTo>
                        <a:lnTo>
                          <a:pt x="338" y="22"/>
                        </a:lnTo>
                        <a:lnTo>
                          <a:pt x="337" y="25"/>
                        </a:lnTo>
                        <a:lnTo>
                          <a:pt x="336" y="32"/>
                        </a:lnTo>
                        <a:lnTo>
                          <a:pt x="335" y="39"/>
                        </a:lnTo>
                        <a:lnTo>
                          <a:pt x="335" y="45"/>
                        </a:lnTo>
                        <a:lnTo>
                          <a:pt x="333" y="50"/>
                        </a:lnTo>
                        <a:lnTo>
                          <a:pt x="335" y="55"/>
                        </a:lnTo>
                        <a:lnTo>
                          <a:pt x="337" y="61"/>
                        </a:lnTo>
                        <a:lnTo>
                          <a:pt x="339" y="65"/>
                        </a:lnTo>
                        <a:lnTo>
                          <a:pt x="341" y="67"/>
                        </a:lnTo>
                        <a:lnTo>
                          <a:pt x="343" y="67"/>
                        </a:lnTo>
                        <a:lnTo>
                          <a:pt x="345" y="67"/>
                        </a:lnTo>
                        <a:lnTo>
                          <a:pt x="349" y="64"/>
                        </a:lnTo>
                        <a:lnTo>
                          <a:pt x="355" y="59"/>
                        </a:lnTo>
                        <a:lnTo>
                          <a:pt x="362" y="56"/>
                        </a:lnTo>
                        <a:lnTo>
                          <a:pt x="371" y="54"/>
                        </a:lnTo>
                        <a:lnTo>
                          <a:pt x="374" y="48"/>
                        </a:lnTo>
                        <a:lnTo>
                          <a:pt x="378" y="45"/>
                        </a:lnTo>
                        <a:lnTo>
                          <a:pt x="388" y="39"/>
                        </a:lnTo>
                        <a:lnTo>
                          <a:pt x="393" y="37"/>
                        </a:lnTo>
                        <a:lnTo>
                          <a:pt x="396" y="37"/>
                        </a:lnTo>
                        <a:lnTo>
                          <a:pt x="400" y="38"/>
                        </a:lnTo>
                        <a:lnTo>
                          <a:pt x="401" y="39"/>
                        </a:lnTo>
                        <a:lnTo>
                          <a:pt x="401" y="39"/>
                        </a:lnTo>
                        <a:lnTo>
                          <a:pt x="403" y="39"/>
                        </a:lnTo>
                        <a:lnTo>
                          <a:pt x="404" y="41"/>
                        </a:lnTo>
                        <a:lnTo>
                          <a:pt x="403" y="42"/>
                        </a:lnTo>
                        <a:lnTo>
                          <a:pt x="401" y="44"/>
                        </a:lnTo>
                        <a:lnTo>
                          <a:pt x="401" y="46"/>
                        </a:lnTo>
                        <a:lnTo>
                          <a:pt x="401" y="46"/>
                        </a:lnTo>
                        <a:lnTo>
                          <a:pt x="405" y="47"/>
                        </a:lnTo>
                        <a:lnTo>
                          <a:pt x="411" y="44"/>
                        </a:lnTo>
                        <a:lnTo>
                          <a:pt x="414" y="43"/>
                        </a:lnTo>
                        <a:lnTo>
                          <a:pt x="417" y="42"/>
                        </a:lnTo>
                        <a:lnTo>
                          <a:pt x="418" y="41"/>
                        </a:lnTo>
                        <a:lnTo>
                          <a:pt x="420" y="39"/>
                        </a:lnTo>
                        <a:lnTo>
                          <a:pt x="423" y="39"/>
                        </a:lnTo>
                        <a:lnTo>
                          <a:pt x="425" y="40"/>
                        </a:lnTo>
                        <a:lnTo>
                          <a:pt x="428" y="41"/>
                        </a:lnTo>
                        <a:lnTo>
                          <a:pt x="432" y="40"/>
                        </a:lnTo>
                        <a:lnTo>
                          <a:pt x="434" y="42"/>
                        </a:lnTo>
                        <a:lnTo>
                          <a:pt x="438" y="44"/>
                        </a:lnTo>
                        <a:lnTo>
                          <a:pt x="439" y="46"/>
                        </a:lnTo>
                        <a:lnTo>
                          <a:pt x="439" y="4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82" name="Freeform 259">
                    <a:extLst>
                      <a:ext uri="{FF2B5EF4-FFF2-40B4-BE49-F238E27FC236}">
                        <a16:creationId xmlns:a16="http://schemas.microsoft.com/office/drawing/2014/main" id="{B5285D1D-D8CD-4CFD-3197-BAA3F69CAA0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302749" y="8181799"/>
                    <a:ext cx="120845" cy="120845"/>
                  </a:xfrm>
                  <a:custGeom>
                    <a:avLst/>
                    <a:gdLst>
                      <a:gd name="T0" fmla="*/ 61 w 96"/>
                      <a:gd name="T1" fmla="*/ 28 h 97"/>
                      <a:gd name="T2" fmla="*/ 63 w 96"/>
                      <a:gd name="T3" fmla="*/ 26 h 97"/>
                      <a:gd name="T4" fmla="*/ 48 w 96"/>
                      <a:gd name="T5" fmla="*/ 11 h 97"/>
                      <a:gd name="T6" fmla="*/ 47 w 96"/>
                      <a:gd name="T7" fmla="*/ 9 h 97"/>
                      <a:gd name="T8" fmla="*/ 46 w 96"/>
                      <a:gd name="T9" fmla="*/ 11 h 97"/>
                      <a:gd name="T10" fmla="*/ 92 w 96"/>
                      <a:gd name="T11" fmla="*/ 95 h 97"/>
                      <a:gd name="T12" fmla="*/ 81 w 96"/>
                      <a:gd name="T13" fmla="*/ 96 h 97"/>
                      <a:gd name="T14" fmla="*/ 76 w 96"/>
                      <a:gd name="T15" fmla="*/ 85 h 97"/>
                      <a:gd name="T16" fmla="*/ 71 w 96"/>
                      <a:gd name="T17" fmla="*/ 78 h 97"/>
                      <a:gd name="T18" fmla="*/ 71 w 96"/>
                      <a:gd name="T19" fmla="*/ 72 h 97"/>
                      <a:gd name="T20" fmla="*/ 68 w 96"/>
                      <a:gd name="T21" fmla="*/ 69 h 97"/>
                      <a:gd name="T22" fmla="*/ 58 w 96"/>
                      <a:gd name="T23" fmla="*/ 70 h 97"/>
                      <a:gd name="T24" fmla="*/ 52 w 96"/>
                      <a:gd name="T25" fmla="*/ 69 h 97"/>
                      <a:gd name="T26" fmla="*/ 51 w 96"/>
                      <a:gd name="T27" fmla="*/ 64 h 97"/>
                      <a:gd name="T28" fmla="*/ 43 w 96"/>
                      <a:gd name="T29" fmla="*/ 63 h 97"/>
                      <a:gd name="T30" fmla="*/ 33 w 96"/>
                      <a:gd name="T31" fmla="*/ 56 h 97"/>
                      <a:gd name="T32" fmla="*/ 22 w 96"/>
                      <a:gd name="T33" fmla="*/ 50 h 97"/>
                      <a:gd name="T34" fmla="*/ 10 w 96"/>
                      <a:gd name="T35" fmla="*/ 49 h 97"/>
                      <a:gd name="T36" fmla="*/ 7 w 96"/>
                      <a:gd name="T37" fmla="*/ 45 h 97"/>
                      <a:gd name="T38" fmla="*/ 4 w 96"/>
                      <a:gd name="T39" fmla="*/ 36 h 97"/>
                      <a:gd name="T40" fmla="*/ 6 w 96"/>
                      <a:gd name="T41" fmla="*/ 29 h 97"/>
                      <a:gd name="T42" fmla="*/ 7 w 96"/>
                      <a:gd name="T43" fmla="*/ 20 h 97"/>
                      <a:gd name="T44" fmla="*/ 2 w 96"/>
                      <a:gd name="T45" fmla="*/ 12 h 97"/>
                      <a:gd name="T46" fmla="*/ 1 w 96"/>
                      <a:gd name="T47" fmla="*/ 7 h 97"/>
                      <a:gd name="T48" fmla="*/ 14 w 96"/>
                      <a:gd name="T49" fmla="*/ 6 h 97"/>
                      <a:gd name="T50" fmla="*/ 23 w 96"/>
                      <a:gd name="T51" fmla="*/ 4 h 97"/>
                      <a:gd name="T52" fmla="*/ 42 w 96"/>
                      <a:gd name="T53" fmla="*/ 4 h 97"/>
                      <a:gd name="T54" fmla="*/ 41 w 96"/>
                      <a:gd name="T55" fmla="*/ 1 h 97"/>
                      <a:gd name="T56" fmla="*/ 48 w 96"/>
                      <a:gd name="T57" fmla="*/ 2 h 97"/>
                      <a:gd name="T58" fmla="*/ 53 w 96"/>
                      <a:gd name="T59" fmla="*/ 6 h 97"/>
                      <a:gd name="T60" fmla="*/ 49 w 96"/>
                      <a:gd name="T61" fmla="*/ 9 h 97"/>
                      <a:gd name="T62" fmla="*/ 55 w 96"/>
                      <a:gd name="T63" fmla="*/ 12 h 97"/>
                      <a:gd name="T64" fmla="*/ 60 w 96"/>
                      <a:gd name="T65" fmla="*/ 14 h 97"/>
                      <a:gd name="T66" fmla="*/ 65 w 96"/>
                      <a:gd name="T67" fmla="*/ 19 h 97"/>
                      <a:gd name="T68" fmla="*/ 58 w 96"/>
                      <a:gd name="T69" fmla="*/ 25 h 97"/>
                      <a:gd name="T70" fmla="*/ 64 w 96"/>
                      <a:gd name="T71" fmla="*/ 35 h 97"/>
                      <a:gd name="T72" fmla="*/ 77 w 96"/>
                      <a:gd name="T73" fmla="*/ 45 h 97"/>
                      <a:gd name="T74" fmla="*/ 74 w 96"/>
                      <a:gd name="T75" fmla="*/ 51 h 97"/>
                      <a:gd name="T76" fmla="*/ 65 w 96"/>
                      <a:gd name="T77" fmla="*/ 52 h 97"/>
                      <a:gd name="T78" fmla="*/ 67 w 96"/>
                      <a:gd name="T79" fmla="*/ 54 h 97"/>
                      <a:gd name="T80" fmla="*/ 75 w 96"/>
                      <a:gd name="T81" fmla="*/ 61 h 97"/>
                      <a:gd name="T82" fmla="*/ 83 w 96"/>
                      <a:gd name="T83" fmla="*/ 68 h 97"/>
                      <a:gd name="T84" fmla="*/ 92 w 96"/>
                      <a:gd name="T85" fmla="*/ 71 h 97"/>
                      <a:gd name="T86" fmla="*/ 88 w 96"/>
                      <a:gd name="T87" fmla="*/ 75 h 97"/>
                      <a:gd name="T88" fmla="*/ 91 w 96"/>
                      <a:gd name="T89" fmla="*/ 78 h 97"/>
                      <a:gd name="T90" fmla="*/ 94 w 96"/>
                      <a:gd name="T91" fmla="*/ 83 h 97"/>
                      <a:gd name="T92" fmla="*/ 90 w 96"/>
                      <a:gd name="T93" fmla="*/ 84 h 97"/>
                      <a:gd name="T94" fmla="*/ 92 w 96"/>
                      <a:gd name="T95" fmla="*/ 89 h 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96" h="97">
                        <a:moveTo>
                          <a:pt x="64" y="28"/>
                        </a:moveTo>
                        <a:lnTo>
                          <a:pt x="63" y="28"/>
                        </a:lnTo>
                        <a:lnTo>
                          <a:pt x="61" y="28"/>
                        </a:lnTo>
                        <a:lnTo>
                          <a:pt x="61" y="27"/>
                        </a:lnTo>
                        <a:lnTo>
                          <a:pt x="63" y="26"/>
                        </a:lnTo>
                        <a:lnTo>
                          <a:pt x="63" y="26"/>
                        </a:lnTo>
                        <a:lnTo>
                          <a:pt x="64" y="27"/>
                        </a:lnTo>
                        <a:lnTo>
                          <a:pt x="64" y="28"/>
                        </a:lnTo>
                        <a:close/>
                        <a:moveTo>
                          <a:pt x="48" y="11"/>
                        </a:moveTo>
                        <a:lnTo>
                          <a:pt x="48" y="10"/>
                        </a:lnTo>
                        <a:lnTo>
                          <a:pt x="47" y="9"/>
                        </a:lnTo>
                        <a:lnTo>
                          <a:pt x="47" y="9"/>
                        </a:lnTo>
                        <a:lnTo>
                          <a:pt x="45" y="9"/>
                        </a:lnTo>
                        <a:lnTo>
                          <a:pt x="45" y="10"/>
                        </a:lnTo>
                        <a:lnTo>
                          <a:pt x="46" y="11"/>
                        </a:lnTo>
                        <a:lnTo>
                          <a:pt x="47" y="12"/>
                        </a:lnTo>
                        <a:lnTo>
                          <a:pt x="48" y="11"/>
                        </a:lnTo>
                        <a:close/>
                        <a:moveTo>
                          <a:pt x="92" y="95"/>
                        </a:moveTo>
                        <a:lnTo>
                          <a:pt x="87" y="95"/>
                        </a:lnTo>
                        <a:lnTo>
                          <a:pt x="83" y="96"/>
                        </a:lnTo>
                        <a:lnTo>
                          <a:pt x="81" y="96"/>
                        </a:lnTo>
                        <a:lnTo>
                          <a:pt x="80" y="93"/>
                        </a:lnTo>
                        <a:lnTo>
                          <a:pt x="79" y="91"/>
                        </a:lnTo>
                        <a:lnTo>
                          <a:pt x="76" y="85"/>
                        </a:lnTo>
                        <a:lnTo>
                          <a:pt x="77" y="81"/>
                        </a:lnTo>
                        <a:lnTo>
                          <a:pt x="75" y="80"/>
                        </a:lnTo>
                        <a:lnTo>
                          <a:pt x="71" y="78"/>
                        </a:lnTo>
                        <a:lnTo>
                          <a:pt x="70" y="76"/>
                        </a:lnTo>
                        <a:lnTo>
                          <a:pt x="70" y="75"/>
                        </a:lnTo>
                        <a:lnTo>
                          <a:pt x="71" y="72"/>
                        </a:lnTo>
                        <a:lnTo>
                          <a:pt x="70" y="70"/>
                        </a:lnTo>
                        <a:lnTo>
                          <a:pt x="70" y="69"/>
                        </a:lnTo>
                        <a:lnTo>
                          <a:pt x="68" y="69"/>
                        </a:lnTo>
                        <a:lnTo>
                          <a:pt x="66" y="70"/>
                        </a:lnTo>
                        <a:lnTo>
                          <a:pt x="61" y="72"/>
                        </a:lnTo>
                        <a:lnTo>
                          <a:pt x="58" y="70"/>
                        </a:lnTo>
                        <a:lnTo>
                          <a:pt x="56" y="69"/>
                        </a:lnTo>
                        <a:lnTo>
                          <a:pt x="55" y="68"/>
                        </a:lnTo>
                        <a:lnTo>
                          <a:pt x="52" y="69"/>
                        </a:lnTo>
                        <a:lnTo>
                          <a:pt x="51" y="69"/>
                        </a:lnTo>
                        <a:lnTo>
                          <a:pt x="51" y="66"/>
                        </a:lnTo>
                        <a:lnTo>
                          <a:pt x="51" y="64"/>
                        </a:lnTo>
                        <a:lnTo>
                          <a:pt x="49" y="62"/>
                        </a:lnTo>
                        <a:lnTo>
                          <a:pt x="48" y="61"/>
                        </a:lnTo>
                        <a:lnTo>
                          <a:pt x="43" y="63"/>
                        </a:lnTo>
                        <a:lnTo>
                          <a:pt x="40" y="64"/>
                        </a:lnTo>
                        <a:lnTo>
                          <a:pt x="39" y="62"/>
                        </a:lnTo>
                        <a:lnTo>
                          <a:pt x="33" y="56"/>
                        </a:lnTo>
                        <a:lnTo>
                          <a:pt x="28" y="52"/>
                        </a:lnTo>
                        <a:lnTo>
                          <a:pt x="25" y="50"/>
                        </a:lnTo>
                        <a:lnTo>
                          <a:pt x="22" y="50"/>
                        </a:lnTo>
                        <a:lnTo>
                          <a:pt x="17" y="51"/>
                        </a:lnTo>
                        <a:lnTo>
                          <a:pt x="15" y="51"/>
                        </a:lnTo>
                        <a:lnTo>
                          <a:pt x="10" y="49"/>
                        </a:lnTo>
                        <a:lnTo>
                          <a:pt x="6" y="47"/>
                        </a:lnTo>
                        <a:lnTo>
                          <a:pt x="7" y="46"/>
                        </a:lnTo>
                        <a:lnTo>
                          <a:pt x="7" y="45"/>
                        </a:lnTo>
                        <a:lnTo>
                          <a:pt x="7" y="42"/>
                        </a:lnTo>
                        <a:lnTo>
                          <a:pt x="4" y="38"/>
                        </a:lnTo>
                        <a:lnTo>
                          <a:pt x="4" y="36"/>
                        </a:lnTo>
                        <a:lnTo>
                          <a:pt x="4" y="34"/>
                        </a:lnTo>
                        <a:lnTo>
                          <a:pt x="3" y="33"/>
                        </a:lnTo>
                        <a:lnTo>
                          <a:pt x="6" y="29"/>
                        </a:lnTo>
                        <a:lnTo>
                          <a:pt x="7" y="27"/>
                        </a:lnTo>
                        <a:lnTo>
                          <a:pt x="8" y="23"/>
                        </a:lnTo>
                        <a:lnTo>
                          <a:pt x="7" y="20"/>
                        </a:lnTo>
                        <a:lnTo>
                          <a:pt x="5" y="15"/>
                        </a:lnTo>
                        <a:lnTo>
                          <a:pt x="4" y="14"/>
                        </a:lnTo>
                        <a:lnTo>
                          <a:pt x="2" y="12"/>
                        </a:lnTo>
                        <a:lnTo>
                          <a:pt x="0" y="9"/>
                        </a:lnTo>
                        <a:lnTo>
                          <a:pt x="0" y="8"/>
                        </a:lnTo>
                        <a:lnTo>
                          <a:pt x="1" y="7"/>
                        </a:lnTo>
                        <a:lnTo>
                          <a:pt x="6" y="7"/>
                        </a:lnTo>
                        <a:lnTo>
                          <a:pt x="10" y="7"/>
                        </a:lnTo>
                        <a:lnTo>
                          <a:pt x="14" y="6"/>
                        </a:lnTo>
                        <a:lnTo>
                          <a:pt x="18" y="5"/>
                        </a:lnTo>
                        <a:lnTo>
                          <a:pt x="21" y="4"/>
                        </a:lnTo>
                        <a:lnTo>
                          <a:pt x="23" y="4"/>
                        </a:lnTo>
                        <a:lnTo>
                          <a:pt x="31" y="4"/>
                        </a:lnTo>
                        <a:lnTo>
                          <a:pt x="34" y="4"/>
                        </a:lnTo>
                        <a:lnTo>
                          <a:pt x="42" y="4"/>
                        </a:lnTo>
                        <a:lnTo>
                          <a:pt x="42" y="3"/>
                        </a:lnTo>
                        <a:lnTo>
                          <a:pt x="41" y="2"/>
                        </a:lnTo>
                        <a:lnTo>
                          <a:pt x="41" y="1"/>
                        </a:lnTo>
                        <a:lnTo>
                          <a:pt x="46" y="1"/>
                        </a:lnTo>
                        <a:lnTo>
                          <a:pt x="47" y="0"/>
                        </a:lnTo>
                        <a:lnTo>
                          <a:pt x="48" y="2"/>
                        </a:lnTo>
                        <a:lnTo>
                          <a:pt x="50" y="4"/>
                        </a:lnTo>
                        <a:lnTo>
                          <a:pt x="51" y="5"/>
                        </a:lnTo>
                        <a:lnTo>
                          <a:pt x="53" y="6"/>
                        </a:lnTo>
                        <a:lnTo>
                          <a:pt x="53" y="7"/>
                        </a:lnTo>
                        <a:lnTo>
                          <a:pt x="49" y="8"/>
                        </a:lnTo>
                        <a:lnTo>
                          <a:pt x="49" y="9"/>
                        </a:lnTo>
                        <a:lnTo>
                          <a:pt x="49" y="9"/>
                        </a:lnTo>
                        <a:lnTo>
                          <a:pt x="50" y="9"/>
                        </a:lnTo>
                        <a:lnTo>
                          <a:pt x="55" y="12"/>
                        </a:lnTo>
                        <a:lnTo>
                          <a:pt x="58" y="12"/>
                        </a:lnTo>
                        <a:lnTo>
                          <a:pt x="60" y="12"/>
                        </a:lnTo>
                        <a:lnTo>
                          <a:pt x="60" y="14"/>
                        </a:lnTo>
                        <a:lnTo>
                          <a:pt x="63" y="16"/>
                        </a:lnTo>
                        <a:lnTo>
                          <a:pt x="65" y="18"/>
                        </a:lnTo>
                        <a:lnTo>
                          <a:pt x="65" y="19"/>
                        </a:lnTo>
                        <a:lnTo>
                          <a:pt x="64" y="20"/>
                        </a:lnTo>
                        <a:lnTo>
                          <a:pt x="59" y="24"/>
                        </a:lnTo>
                        <a:lnTo>
                          <a:pt x="58" y="25"/>
                        </a:lnTo>
                        <a:lnTo>
                          <a:pt x="58" y="27"/>
                        </a:lnTo>
                        <a:lnTo>
                          <a:pt x="61" y="31"/>
                        </a:lnTo>
                        <a:lnTo>
                          <a:pt x="64" y="35"/>
                        </a:lnTo>
                        <a:lnTo>
                          <a:pt x="69" y="39"/>
                        </a:lnTo>
                        <a:lnTo>
                          <a:pt x="76" y="43"/>
                        </a:lnTo>
                        <a:lnTo>
                          <a:pt x="77" y="45"/>
                        </a:lnTo>
                        <a:lnTo>
                          <a:pt x="75" y="48"/>
                        </a:lnTo>
                        <a:lnTo>
                          <a:pt x="74" y="50"/>
                        </a:lnTo>
                        <a:lnTo>
                          <a:pt x="74" y="51"/>
                        </a:lnTo>
                        <a:lnTo>
                          <a:pt x="73" y="51"/>
                        </a:lnTo>
                        <a:lnTo>
                          <a:pt x="66" y="51"/>
                        </a:lnTo>
                        <a:lnTo>
                          <a:pt x="65" y="52"/>
                        </a:lnTo>
                        <a:lnTo>
                          <a:pt x="64" y="52"/>
                        </a:lnTo>
                        <a:lnTo>
                          <a:pt x="64" y="53"/>
                        </a:lnTo>
                        <a:lnTo>
                          <a:pt x="67" y="54"/>
                        </a:lnTo>
                        <a:lnTo>
                          <a:pt x="71" y="56"/>
                        </a:lnTo>
                        <a:lnTo>
                          <a:pt x="73" y="59"/>
                        </a:lnTo>
                        <a:lnTo>
                          <a:pt x="75" y="61"/>
                        </a:lnTo>
                        <a:lnTo>
                          <a:pt x="78" y="63"/>
                        </a:lnTo>
                        <a:lnTo>
                          <a:pt x="80" y="65"/>
                        </a:lnTo>
                        <a:lnTo>
                          <a:pt x="83" y="68"/>
                        </a:lnTo>
                        <a:lnTo>
                          <a:pt x="87" y="67"/>
                        </a:lnTo>
                        <a:lnTo>
                          <a:pt x="92" y="69"/>
                        </a:lnTo>
                        <a:lnTo>
                          <a:pt x="92" y="71"/>
                        </a:lnTo>
                        <a:lnTo>
                          <a:pt x="92" y="73"/>
                        </a:lnTo>
                        <a:lnTo>
                          <a:pt x="89" y="74"/>
                        </a:lnTo>
                        <a:lnTo>
                          <a:pt x="88" y="75"/>
                        </a:lnTo>
                        <a:lnTo>
                          <a:pt x="88" y="75"/>
                        </a:lnTo>
                        <a:lnTo>
                          <a:pt x="89" y="76"/>
                        </a:lnTo>
                        <a:lnTo>
                          <a:pt x="91" y="78"/>
                        </a:lnTo>
                        <a:lnTo>
                          <a:pt x="92" y="80"/>
                        </a:lnTo>
                        <a:lnTo>
                          <a:pt x="95" y="83"/>
                        </a:lnTo>
                        <a:lnTo>
                          <a:pt x="94" y="83"/>
                        </a:lnTo>
                        <a:lnTo>
                          <a:pt x="92" y="83"/>
                        </a:lnTo>
                        <a:lnTo>
                          <a:pt x="90" y="83"/>
                        </a:lnTo>
                        <a:lnTo>
                          <a:pt x="90" y="84"/>
                        </a:lnTo>
                        <a:lnTo>
                          <a:pt x="90" y="85"/>
                        </a:lnTo>
                        <a:lnTo>
                          <a:pt x="92" y="87"/>
                        </a:lnTo>
                        <a:lnTo>
                          <a:pt x="92" y="89"/>
                        </a:lnTo>
                        <a:lnTo>
                          <a:pt x="92" y="91"/>
                        </a:lnTo>
                        <a:lnTo>
                          <a:pt x="92" y="95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83" name="Freeform 260">
                    <a:extLst>
                      <a:ext uri="{FF2B5EF4-FFF2-40B4-BE49-F238E27FC236}">
                        <a16:creationId xmlns:a16="http://schemas.microsoft.com/office/drawing/2014/main" id="{D785DB66-8340-449E-B762-9FA68FFC795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379651" y="8209262"/>
                    <a:ext cx="5491" cy="5495"/>
                  </a:xfrm>
                  <a:custGeom>
                    <a:avLst/>
                    <a:gdLst>
                      <a:gd name="T0" fmla="*/ 3 w 4"/>
                      <a:gd name="T1" fmla="*/ 2 h 3"/>
                      <a:gd name="T2" fmla="*/ 2 w 4"/>
                      <a:gd name="T3" fmla="*/ 2 h 3"/>
                      <a:gd name="T4" fmla="*/ 0 w 4"/>
                      <a:gd name="T5" fmla="*/ 2 h 3"/>
                      <a:gd name="T6" fmla="*/ 0 w 4"/>
                      <a:gd name="T7" fmla="*/ 1 h 3"/>
                      <a:gd name="T8" fmla="*/ 2 w 4"/>
                      <a:gd name="T9" fmla="*/ 0 h 3"/>
                      <a:gd name="T10" fmla="*/ 2 w 4"/>
                      <a:gd name="T11" fmla="*/ 0 h 3"/>
                      <a:gd name="T12" fmla="*/ 3 w 4"/>
                      <a:gd name="T13" fmla="*/ 1 h 3"/>
                      <a:gd name="T14" fmla="*/ 3 w 4"/>
                      <a:gd name="T15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3">
                        <a:moveTo>
                          <a:pt x="3" y="2"/>
                        </a:moveTo>
                        <a:lnTo>
                          <a:pt x="2" y="2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84" name="Freeform 261">
                    <a:extLst>
                      <a:ext uri="{FF2B5EF4-FFF2-40B4-BE49-F238E27FC236}">
                        <a16:creationId xmlns:a16="http://schemas.microsoft.com/office/drawing/2014/main" id="{849CC5C3-D3A9-15C5-CC02-9668DF2586A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357679" y="8192785"/>
                    <a:ext cx="5491" cy="5491"/>
                  </a:xfrm>
                  <a:custGeom>
                    <a:avLst/>
                    <a:gdLst>
                      <a:gd name="T0" fmla="*/ 3 w 4"/>
                      <a:gd name="T1" fmla="*/ 2 h 4"/>
                      <a:gd name="T2" fmla="*/ 3 w 4"/>
                      <a:gd name="T3" fmla="*/ 1 h 4"/>
                      <a:gd name="T4" fmla="*/ 2 w 4"/>
                      <a:gd name="T5" fmla="*/ 0 h 4"/>
                      <a:gd name="T6" fmla="*/ 2 w 4"/>
                      <a:gd name="T7" fmla="*/ 0 h 4"/>
                      <a:gd name="T8" fmla="*/ 0 w 4"/>
                      <a:gd name="T9" fmla="*/ 0 h 4"/>
                      <a:gd name="T10" fmla="*/ 0 w 4"/>
                      <a:gd name="T11" fmla="*/ 1 h 4"/>
                      <a:gd name="T12" fmla="*/ 1 w 4"/>
                      <a:gd name="T13" fmla="*/ 2 h 4"/>
                      <a:gd name="T14" fmla="*/ 2 w 4"/>
                      <a:gd name="T15" fmla="*/ 3 h 4"/>
                      <a:gd name="T16" fmla="*/ 3 w 4"/>
                      <a:gd name="T1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3" y="2"/>
                        </a:moveTo>
                        <a:lnTo>
                          <a:pt x="3" y="1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0" y="0"/>
                        </a:lnTo>
                        <a:lnTo>
                          <a:pt x="0" y="1"/>
                        </a:lnTo>
                        <a:lnTo>
                          <a:pt x="1" y="2"/>
                        </a:lnTo>
                        <a:lnTo>
                          <a:pt x="2" y="3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85" name="Freeform 263">
                    <a:extLst>
                      <a:ext uri="{FF2B5EF4-FFF2-40B4-BE49-F238E27FC236}">
                        <a16:creationId xmlns:a16="http://schemas.microsoft.com/office/drawing/2014/main" id="{7610E0FA-BBAB-59CC-15F9-B87F35507C2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352184" y="8148841"/>
                    <a:ext cx="214226" cy="175774"/>
                  </a:xfrm>
                  <a:custGeom>
                    <a:avLst/>
                    <a:gdLst>
                      <a:gd name="T0" fmla="*/ 19 w 172"/>
                      <a:gd name="T1" fmla="*/ 111 h 139"/>
                      <a:gd name="T2" fmla="*/ 10 w 172"/>
                      <a:gd name="T3" fmla="*/ 103 h 139"/>
                      <a:gd name="T4" fmla="*/ 0 w 172"/>
                      <a:gd name="T5" fmla="*/ 88 h 139"/>
                      <a:gd name="T6" fmla="*/ 11 w 172"/>
                      <a:gd name="T7" fmla="*/ 88 h 139"/>
                      <a:gd name="T8" fmla="*/ 16 w 172"/>
                      <a:gd name="T9" fmla="*/ 93 h 139"/>
                      <a:gd name="T10" fmla="*/ 30 w 172"/>
                      <a:gd name="T11" fmla="*/ 93 h 139"/>
                      <a:gd name="T12" fmla="*/ 31 w 172"/>
                      <a:gd name="T13" fmla="*/ 102 h 139"/>
                      <a:gd name="T14" fmla="*/ 40 w 172"/>
                      <a:gd name="T15" fmla="*/ 117 h 139"/>
                      <a:gd name="T16" fmla="*/ 5 w 172"/>
                      <a:gd name="T17" fmla="*/ 34 h 139"/>
                      <a:gd name="T18" fmla="*/ 8 w 172"/>
                      <a:gd name="T19" fmla="*/ 35 h 139"/>
                      <a:gd name="T20" fmla="*/ 21 w 172"/>
                      <a:gd name="T21" fmla="*/ 51 h 139"/>
                      <a:gd name="T22" fmla="*/ 119 w 172"/>
                      <a:gd name="T23" fmla="*/ 5 h 139"/>
                      <a:gd name="T24" fmla="*/ 134 w 172"/>
                      <a:gd name="T25" fmla="*/ 31 h 139"/>
                      <a:gd name="T26" fmla="*/ 152 w 172"/>
                      <a:gd name="T27" fmla="*/ 53 h 139"/>
                      <a:gd name="T28" fmla="*/ 167 w 172"/>
                      <a:gd name="T29" fmla="*/ 58 h 139"/>
                      <a:gd name="T30" fmla="*/ 153 w 172"/>
                      <a:gd name="T31" fmla="*/ 64 h 139"/>
                      <a:gd name="T32" fmla="*/ 139 w 172"/>
                      <a:gd name="T33" fmla="*/ 91 h 139"/>
                      <a:gd name="T34" fmla="*/ 137 w 172"/>
                      <a:gd name="T35" fmla="*/ 104 h 139"/>
                      <a:gd name="T36" fmla="*/ 132 w 172"/>
                      <a:gd name="T37" fmla="*/ 112 h 139"/>
                      <a:gd name="T38" fmla="*/ 124 w 172"/>
                      <a:gd name="T39" fmla="*/ 122 h 139"/>
                      <a:gd name="T40" fmla="*/ 111 w 172"/>
                      <a:gd name="T41" fmla="*/ 131 h 139"/>
                      <a:gd name="T42" fmla="*/ 104 w 172"/>
                      <a:gd name="T43" fmla="*/ 126 h 139"/>
                      <a:gd name="T44" fmla="*/ 100 w 172"/>
                      <a:gd name="T45" fmla="*/ 118 h 139"/>
                      <a:gd name="T46" fmla="*/ 107 w 172"/>
                      <a:gd name="T47" fmla="*/ 113 h 139"/>
                      <a:gd name="T48" fmla="*/ 102 w 172"/>
                      <a:gd name="T49" fmla="*/ 104 h 139"/>
                      <a:gd name="T50" fmla="*/ 103 w 172"/>
                      <a:gd name="T51" fmla="*/ 93 h 139"/>
                      <a:gd name="T52" fmla="*/ 82 w 172"/>
                      <a:gd name="T53" fmla="*/ 96 h 139"/>
                      <a:gd name="T54" fmla="*/ 63 w 172"/>
                      <a:gd name="T55" fmla="*/ 110 h 139"/>
                      <a:gd name="T56" fmla="*/ 52 w 172"/>
                      <a:gd name="T57" fmla="*/ 113 h 139"/>
                      <a:gd name="T58" fmla="*/ 52 w 172"/>
                      <a:gd name="T59" fmla="*/ 107 h 139"/>
                      <a:gd name="T60" fmla="*/ 49 w 172"/>
                      <a:gd name="T61" fmla="*/ 100 h 139"/>
                      <a:gd name="T62" fmla="*/ 52 w 172"/>
                      <a:gd name="T63" fmla="*/ 95 h 139"/>
                      <a:gd name="T64" fmla="*/ 38 w 172"/>
                      <a:gd name="T65" fmla="*/ 87 h 139"/>
                      <a:gd name="T66" fmla="*/ 24 w 172"/>
                      <a:gd name="T67" fmla="*/ 77 h 139"/>
                      <a:gd name="T68" fmla="*/ 34 w 172"/>
                      <a:gd name="T69" fmla="*/ 75 h 139"/>
                      <a:gd name="T70" fmla="*/ 29 w 172"/>
                      <a:gd name="T71" fmla="*/ 63 h 139"/>
                      <a:gd name="T72" fmla="*/ 19 w 172"/>
                      <a:gd name="T73" fmla="*/ 48 h 139"/>
                      <a:gd name="T74" fmla="*/ 21 w 172"/>
                      <a:gd name="T75" fmla="*/ 38 h 139"/>
                      <a:gd name="T76" fmla="*/ 9 w 172"/>
                      <a:gd name="T77" fmla="*/ 33 h 139"/>
                      <a:gd name="T78" fmla="*/ 11 w 172"/>
                      <a:gd name="T79" fmla="*/ 29 h 139"/>
                      <a:gd name="T80" fmla="*/ 15 w 172"/>
                      <a:gd name="T81" fmla="*/ 18 h 139"/>
                      <a:gd name="T82" fmla="*/ 31 w 172"/>
                      <a:gd name="T83" fmla="*/ 27 h 139"/>
                      <a:gd name="T84" fmla="*/ 46 w 172"/>
                      <a:gd name="T85" fmla="*/ 30 h 139"/>
                      <a:gd name="T86" fmla="*/ 56 w 172"/>
                      <a:gd name="T87" fmla="*/ 30 h 139"/>
                      <a:gd name="T88" fmla="*/ 49 w 172"/>
                      <a:gd name="T89" fmla="*/ 17 h 139"/>
                      <a:gd name="T90" fmla="*/ 43 w 172"/>
                      <a:gd name="T91" fmla="*/ 9 h 139"/>
                      <a:gd name="T92" fmla="*/ 48 w 172"/>
                      <a:gd name="T93" fmla="*/ 4 h 139"/>
                      <a:gd name="T94" fmla="*/ 55 w 172"/>
                      <a:gd name="T95" fmla="*/ 4 h 139"/>
                      <a:gd name="T96" fmla="*/ 66 w 172"/>
                      <a:gd name="T97" fmla="*/ 9 h 139"/>
                      <a:gd name="T98" fmla="*/ 74 w 172"/>
                      <a:gd name="T99" fmla="*/ 17 h 139"/>
                      <a:gd name="T100" fmla="*/ 92 w 172"/>
                      <a:gd name="T101" fmla="*/ 28 h 139"/>
                      <a:gd name="T102" fmla="*/ 108 w 172"/>
                      <a:gd name="T103" fmla="*/ 14 h 1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172" h="139">
                        <a:moveTo>
                          <a:pt x="41" y="120"/>
                        </a:moveTo>
                        <a:lnTo>
                          <a:pt x="35" y="119"/>
                        </a:lnTo>
                        <a:lnTo>
                          <a:pt x="24" y="116"/>
                        </a:lnTo>
                        <a:lnTo>
                          <a:pt x="21" y="115"/>
                        </a:lnTo>
                        <a:lnTo>
                          <a:pt x="19" y="111"/>
                        </a:lnTo>
                        <a:lnTo>
                          <a:pt x="17" y="110"/>
                        </a:lnTo>
                        <a:lnTo>
                          <a:pt x="15" y="108"/>
                        </a:lnTo>
                        <a:lnTo>
                          <a:pt x="13" y="107"/>
                        </a:lnTo>
                        <a:lnTo>
                          <a:pt x="11" y="105"/>
                        </a:lnTo>
                        <a:lnTo>
                          <a:pt x="10" y="103"/>
                        </a:lnTo>
                        <a:lnTo>
                          <a:pt x="9" y="101"/>
                        </a:lnTo>
                        <a:lnTo>
                          <a:pt x="7" y="99"/>
                        </a:lnTo>
                        <a:lnTo>
                          <a:pt x="2" y="91"/>
                        </a:lnTo>
                        <a:lnTo>
                          <a:pt x="1" y="90"/>
                        </a:lnTo>
                        <a:lnTo>
                          <a:pt x="0" y="88"/>
                        </a:lnTo>
                        <a:lnTo>
                          <a:pt x="0" y="88"/>
                        </a:lnTo>
                        <a:lnTo>
                          <a:pt x="3" y="87"/>
                        </a:lnTo>
                        <a:lnTo>
                          <a:pt x="8" y="85"/>
                        </a:lnTo>
                        <a:lnTo>
                          <a:pt x="9" y="86"/>
                        </a:lnTo>
                        <a:lnTo>
                          <a:pt x="11" y="88"/>
                        </a:lnTo>
                        <a:lnTo>
                          <a:pt x="11" y="90"/>
                        </a:lnTo>
                        <a:lnTo>
                          <a:pt x="11" y="93"/>
                        </a:lnTo>
                        <a:lnTo>
                          <a:pt x="12" y="93"/>
                        </a:lnTo>
                        <a:lnTo>
                          <a:pt x="15" y="92"/>
                        </a:lnTo>
                        <a:lnTo>
                          <a:pt x="16" y="93"/>
                        </a:lnTo>
                        <a:lnTo>
                          <a:pt x="18" y="94"/>
                        </a:lnTo>
                        <a:lnTo>
                          <a:pt x="21" y="96"/>
                        </a:lnTo>
                        <a:lnTo>
                          <a:pt x="26" y="94"/>
                        </a:lnTo>
                        <a:lnTo>
                          <a:pt x="28" y="93"/>
                        </a:lnTo>
                        <a:lnTo>
                          <a:pt x="30" y="93"/>
                        </a:lnTo>
                        <a:lnTo>
                          <a:pt x="30" y="94"/>
                        </a:lnTo>
                        <a:lnTo>
                          <a:pt x="31" y="96"/>
                        </a:lnTo>
                        <a:lnTo>
                          <a:pt x="30" y="99"/>
                        </a:lnTo>
                        <a:lnTo>
                          <a:pt x="30" y="100"/>
                        </a:lnTo>
                        <a:lnTo>
                          <a:pt x="31" y="102"/>
                        </a:lnTo>
                        <a:lnTo>
                          <a:pt x="35" y="104"/>
                        </a:lnTo>
                        <a:lnTo>
                          <a:pt x="37" y="105"/>
                        </a:lnTo>
                        <a:lnTo>
                          <a:pt x="36" y="109"/>
                        </a:lnTo>
                        <a:lnTo>
                          <a:pt x="39" y="115"/>
                        </a:lnTo>
                        <a:lnTo>
                          <a:pt x="40" y="117"/>
                        </a:lnTo>
                        <a:lnTo>
                          <a:pt x="41" y="120"/>
                        </a:lnTo>
                        <a:close/>
                        <a:moveTo>
                          <a:pt x="8" y="35"/>
                        </a:moveTo>
                        <a:lnTo>
                          <a:pt x="7" y="36"/>
                        </a:lnTo>
                        <a:lnTo>
                          <a:pt x="6" y="35"/>
                        </a:lnTo>
                        <a:lnTo>
                          <a:pt x="5" y="34"/>
                        </a:lnTo>
                        <a:lnTo>
                          <a:pt x="5" y="33"/>
                        </a:lnTo>
                        <a:lnTo>
                          <a:pt x="7" y="33"/>
                        </a:lnTo>
                        <a:lnTo>
                          <a:pt x="7" y="33"/>
                        </a:lnTo>
                        <a:lnTo>
                          <a:pt x="8" y="34"/>
                        </a:lnTo>
                        <a:lnTo>
                          <a:pt x="8" y="35"/>
                        </a:lnTo>
                        <a:close/>
                        <a:moveTo>
                          <a:pt x="24" y="52"/>
                        </a:moveTo>
                        <a:lnTo>
                          <a:pt x="24" y="51"/>
                        </a:lnTo>
                        <a:lnTo>
                          <a:pt x="23" y="50"/>
                        </a:lnTo>
                        <a:lnTo>
                          <a:pt x="23" y="50"/>
                        </a:lnTo>
                        <a:lnTo>
                          <a:pt x="21" y="51"/>
                        </a:lnTo>
                        <a:lnTo>
                          <a:pt x="21" y="52"/>
                        </a:lnTo>
                        <a:lnTo>
                          <a:pt x="23" y="52"/>
                        </a:lnTo>
                        <a:lnTo>
                          <a:pt x="24" y="52"/>
                        </a:lnTo>
                        <a:close/>
                        <a:moveTo>
                          <a:pt x="115" y="2"/>
                        </a:moveTo>
                        <a:lnTo>
                          <a:pt x="119" y="5"/>
                        </a:lnTo>
                        <a:lnTo>
                          <a:pt x="124" y="11"/>
                        </a:lnTo>
                        <a:lnTo>
                          <a:pt x="130" y="21"/>
                        </a:lnTo>
                        <a:lnTo>
                          <a:pt x="132" y="24"/>
                        </a:lnTo>
                        <a:lnTo>
                          <a:pt x="133" y="27"/>
                        </a:lnTo>
                        <a:lnTo>
                          <a:pt x="134" y="31"/>
                        </a:lnTo>
                        <a:lnTo>
                          <a:pt x="136" y="35"/>
                        </a:lnTo>
                        <a:lnTo>
                          <a:pt x="142" y="44"/>
                        </a:lnTo>
                        <a:lnTo>
                          <a:pt x="145" y="47"/>
                        </a:lnTo>
                        <a:lnTo>
                          <a:pt x="150" y="52"/>
                        </a:lnTo>
                        <a:lnTo>
                          <a:pt x="152" y="53"/>
                        </a:lnTo>
                        <a:lnTo>
                          <a:pt x="155" y="53"/>
                        </a:lnTo>
                        <a:lnTo>
                          <a:pt x="159" y="53"/>
                        </a:lnTo>
                        <a:lnTo>
                          <a:pt x="163" y="55"/>
                        </a:lnTo>
                        <a:lnTo>
                          <a:pt x="165" y="56"/>
                        </a:lnTo>
                        <a:lnTo>
                          <a:pt x="167" y="58"/>
                        </a:lnTo>
                        <a:lnTo>
                          <a:pt x="169" y="59"/>
                        </a:lnTo>
                        <a:lnTo>
                          <a:pt x="171" y="65"/>
                        </a:lnTo>
                        <a:lnTo>
                          <a:pt x="164" y="63"/>
                        </a:lnTo>
                        <a:lnTo>
                          <a:pt x="156" y="63"/>
                        </a:lnTo>
                        <a:lnTo>
                          <a:pt x="153" y="64"/>
                        </a:lnTo>
                        <a:lnTo>
                          <a:pt x="149" y="66"/>
                        </a:lnTo>
                        <a:lnTo>
                          <a:pt x="145" y="68"/>
                        </a:lnTo>
                        <a:lnTo>
                          <a:pt x="143" y="72"/>
                        </a:lnTo>
                        <a:lnTo>
                          <a:pt x="141" y="82"/>
                        </a:lnTo>
                        <a:lnTo>
                          <a:pt x="139" y="91"/>
                        </a:lnTo>
                        <a:lnTo>
                          <a:pt x="139" y="96"/>
                        </a:lnTo>
                        <a:lnTo>
                          <a:pt x="140" y="100"/>
                        </a:lnTo>
                        <a:lnTo>
                          <a:pt x="140" y="102"/>
                        </a:lnTo>
                        <a:lnTo>
                          <a:pt x="139" y="103"/>
                        </a:lnTo>
                        <a:lnTo>
                          <a:pt x="137" y="104"/>
                        </a:lnTo>
                        <a:lnTo>
                          <a:pt x="135" y="112"/>
                        </a:lnTo>
                        <a:lnTo>
                          <a:pt x="134" y="114"/>
                        </a:lnTo>
                        <a:lnTo>
                          <a:pt x="133" y="115"/>
                        </a:lnTo>
                        <a:lnTo>
                          <a:pt x="132" y="114"/>
                        </a:lnTo>
                        <a:lnTo>
                          <a:pt x="132" y="112"/>
                        </a:lnTo>
                        <a:lnTo>
                          <a:pt x="129" y="110"/>
                        </a:lnTo>
                        <a:lnTo>
                          <a:pt x="128" y="112"/>
                        </a:lnTo>
                        <a:lnTo>
                          <a:pt x="126" y="116"/>
                        </a:lnTo>
                        <a:lnTo>
                          <a:pt x="124" y="121"/>
                        </a:lnTo>
                        <a:lnTo>
                          <a:pt x="124" y="122"/>
                        </a:lnTo>
                        <a:lnTo>
                          <a:pt x="125" y="137"/>
                        </a:lnTo>
                        <a:lnTo>
                          <a:pt x="124" y="137"/>
                        </a:lnTo>
                        <a:lnTo>
                          <a:pt x="117" y="138"/>
                        </a:lnTo>
                        <a:lnTo>
                          <a:pt x="116" y="138"/>
                        </a:lnTo>
                        <a:lnTo>
                          <a:pt x="111" y="131"/>
                        </a:lnTo>
                        <a:lnTo>
                          <a:pt x="110" y="131"/>
                        </a:lnTo>
                        <a:lnTo>
                          <a:pt x="108" y="131"/>
                        </a:lnTo>
                        <a:lnTo>
                          <a:pt x="106" y="129"/>
                        </a:lnTo>
                        <a:lnTo>
                          <a:pt x="105" y="127"/>
                        </a:lnTo>
                        <a:lnTo>
                          <a:pt x="104" y="126"/>
                        </a:lnTo>
                        <a:lnTo>
                          <a:pt x="99" y="122"/>
                        </a:lnTo>
                        <a:lnTo>
                          <a:pt x="98" y="121"/>
                        </a:lnTo>
                        <a:lnTo>
                          <a:pt x="98" y="120"/>
                        </a:lnTo>
                        <a:lnTo>
                          <a:pt x="99" y="119"/>
                        </a:lnTo>
                        <a:lnTo>
                          <a:pt x="100" y="118"/>
                        </a:lnTo>
                        <a:lnTo>
                          <a:pt x="103" y="117"/>
                        </a:lnTo>
                        <a:lnTo>
                          <a:pt x="106" y="116"/>
                        </a:lnTo>
                        <a:lnTo>
                          <a:pt x="106" y="115"/>
                        </a:lnTo>
                        <a:lnTo>
                          <a:pt x="107" y="115"/>
                        </a:lnTo>
                        <a:lnTo>
                          <a:pt x="107" y="113"/>
                        </a:lnTo>
                        <a:lnTo>
                          <a:pt x="106" y="111"/>
                        </a:lnTo>
                        <a:lnTo>
                          <a:pt x="102" y="109"/>
                        </a:lnTo>
                        <a:lnTo>
                          <a:pt x="102" y="107"/>
                        </a:lnTo>
                        <a:lnTo>
                          <a:pt x="102" y="106"/>
                        </a:lnTo>
                        <a:lnTo>
                          <a:pt x="102" y="104"/>
                        </a:lnTo>
                        <a:lnTo>
                          <a:pt x="103" y="103"/>
                        </a:lnTo>
                        <a:lnTo>
                          <a:pt x="106" y="101"/>
                        </a:lnTo>
                        <a:lnTo>
                          <a:pt x="108" y="99"/>
                        </a:lnTo>
                        <a:lnTo>
                          <a:pt x="107" y="98"/>
                        </a:lnTo>
                        <a:lnTo>
                          <a:pt x="103" y="93"/>
                        </a:lnTo>
                        <a:lnTo>
                          <a:pt x="98" y="88"/>
                        </a:lnTo>
                        <a:lnTo>
                          <a:pt x="95" y="88"/>
                        </a:lnTo>
                        <a:lnTo>
                          <a:pt x="91" y="90"/>
                        </a:lnTo>
                        <a:lnTo>
                          <a:pt x="86" y="94"/>
                        </a:lnTo>
                        <a:lnTo>
                          <a:pt x="82" y="96"/>
                        </a:lnTo>
                        <a:lnTo>
                          <a:pt x="78" y="99"/>
                        </a:lnTo>
                        <a:lnTo>
                          <a:pt x="73" y="102"/>
                        </a:lnTo>
                        <a:lnTo>
                          <a:pt x="70" y="105"/>
                        </a:lnTo>
                        <a:lnTo>
                          <a:pt x="67" y="108"/>
                        </a:lnTo>
                        <a:lnTo>
                          <a:pt x="63" y="110"/>
                        </a:lnTo>
                        <a:lnTo>
                          <a:pt x="61" y="111"/>
                        </a:lnTo>
                        <a:lnTo>
                          <a:pt x="54" y="119"/>
                        </a:lnTo>
                        <a:lnTo>
                          <a:pt x="52" y="119"/>
                        </a:lnTo>
                        <a:lnTo>
                          <a:pt x="52" y="115"/>
                        </a:lnTo>
                        <a:lnTo>
                          <a:pt x="52" y="113"/>
                        </a:lnTo>
                        <a:lnTo>
                          <a:pt x="52" y="111"/>
                        </a:lnTo>
                        <a:lnTo>
                          <a:pt x="50" y="109"/>
                        </a:lnTo>
                        <a:lnTo>
                          <a:pt x="50" y="108"/>
                        </a:lnTo>
                        <a:lnTo>
                          <a:pt x="50" y="107"/>
                        </a:lnTo>
                        <a:lnTo>
                          <a:pt x="52" y="107"/>
                        </a:lnTo>
                        <a:lnTo>
                          <a:pt x="54" y="107"/>
                        </a:lnTo>
                        <a:lnTo>
                          <a:pt x="55" y="107"/>
                        </a:lnTo>
                        <a:lnTo>
                          <a:pt x="52" y="104"/>
                        </a:lnTo>
                        <a:lnTo>
                          <a:pt x="51" y="102"/>
                        </a:lnTo>
                        <a:lnTo>
                          <a:pt x="49" y="100"/>
                        </a:lnTo>
                        <a:lnTo>
                          <a:pt x="48" y="99"/>
                        </a:lnTo>
                        <a:lnTo>
                          <a:pt x="48" y="99"/>
                        </a:lnTo>
                        <a:lnTo>
                          <a:pt x="49" y="98"/>
                        </a:lnTo>
                        <a:lnTo>
                          <a:pt x="52" y="97"/>
                        </a:lnTo>
                        <a:lnTo>
                          <a:pt x="52" y="95"/>
                        </a:lnTo>
                        <a:lnTo>
                          <a:pt x="52" y="93"/>
                        </a:lnTo>
                        <a:lnTo>
                          <a:pt x="47" y="91"/>
                        </a:lnTo>
                        <a:lnTo>
                          <a:pt x="43" y="92"/>
                        </a:lnTo>
                        <a:lnTo>
                          <a:pt x="40" y="89"/>
                        </a:lnTo>
                        <a:lnTo>
                          <a:pt x="38" y="87"/>
                        </a:lnTo>
                        <a:lnTo>
                          <a:pt x="35" y="85"/>
                        </a:lnTo>
                        <a:lnTo>
                          <a:pt x="33" y="83"/>
                        </a:lnTo>
                        <a:lnTo>
                          <a:pt x="31" y="80"/>
                        </a:lnTo>
                        <a:lnTo>
                          <a:pt x="27" y="78"/>
                        </a:lnTo>
                        <a:lnTo>
                          <a:pt x="24" y="77"/>
                        </a:lnTo>
                        <a:lnTo>
                          <a:pt x="24" y="76"/>
                        </a:lnTo>
                        <a:lnTo>
                          <a:pt x="25" y="76"/>
                        </a:lnTo>
                        <a:lnTo>
                          <a:pt x="26" y="75"/>
                        </a:lnTo>
                        <a:lnTo>
                          <a:pt x="33" y="75"/>
                        </a:lnTo>
                        <a:lnTo>
                          <a:pt x="34" y="75"/>
                        </a:lnTo>
                        <a:lnTo>
                          <a:pt x="34" y="74"/>
                        </a:lnTo>
                        <a:lnTo>
                          <a:pt x="35" y="72"/>
                        </a:lnTo>
                        <a:lnTo>
                          <a:pt x="37" y="69"/>
                        </a:lnTo>
                        <a:lnTo>
                          <a:pt x="36" y="67"/>
                        </a:lnTo>
                        <a:lnTo>
                          <a:pt x="29" y="63"/>
                        </a:lnTo>
                        <a:lnTo>
                          <a:pt x="24" y="59"/>
                        </a:lnTo>
                        <a:lnTo>
                          <a:pt x="21" y="55"/>
                        </a:lnTo>
                        <a:lnTo>
                          <a:pt x="18" y="51"/>
                        </a:lnTo>
                        <a:lnTo>
                          <a:pt x="18" y="49"/>
                        </a:lnTo>
                        <a:lnTo>
                          <a:pt x="19" y="48"/>
                        </a:lnTo>
                        <a:lnTo>
                          <a:pt x="24" y="44"/>
                        </a:lnTo>
                        <a:lnTo>
                          <a:pt x="25" y="43"/>
                        </a:lnTo>
                        <a:lnTo>
                          <a:pt x="25" y="42"/>
                        </a:lnTo>
                        <a:lnTo>
                          <a:pt x="23" y="40"/>
                        </a:lnTo>
                        <a:lnTo>
                          <a:pt x="21" y="38"/>
                        </a:lnTo>
                        <a:lnTo>
                          <a:pt x="20" y="36"/>
                        </a:lnTo>
                        <a:lnTo>
                          <a:pt x="18" y="36"/>
                        </a:lnTo>
                        <a:lnTo>
                          <a:pt x="15" y="36"/>
                        </a:lnTo>
                        <a:lnTo>
                          <a:pt x="10" y="33"/>
                        </a:lnTo>
                        <a:lnTo>
                          <a:pt x="9" y="33"/>
                        </a:lnTo>
                        <a:lnTo>
                          <a:pt x="9" y="33"/>
                        </a:lnTo>
                        <a:lnTo>
                          <a:pt x="9" y="32"/>
                        </a:lnTo>
                        <a:lnTo>
                          <a:pt x="13" y="31"/>
                        </a:lnTo>
                        <a:lnTo>
                          <a:pt x="13" y="30"/>
                        </a:lnTo>
                        <a:lnTo>
                          <a:pt x="11" y="29"/>
                        </a:lnTo>
                        <a:lnTo>
                          <a:pt x="10" y="28"/>
                        </a:lnTo>
                        <a:lnTo>
                          <a:pt x="8" y="26"/>
                        </a:lnTo>
                        <a:lnTo>
                          <a:pt x="7" y="24"/>
                        </a:lnTo>
                        <a:lnTo>
                          <a:pt x="13" y="19"/>
                        </a:lnTo>
                        <a:lnTo>
                          <a:pt x="15" y="18"/>
                        </a:lnTo>
                        <a:lnTo>
                          <a:pt x="20" y="19"/>
                        </a:lnTo>
                        <a:lnTo>
                          <a:pt x="29" y="22"/>
                        </a:lnTo>
                        <a:lnTo>
                          <a:pt x="28" y="24"/>
                        </a:lnTo>
                        <a:lnTo>
                          <a:pt x="29" y="25"/>
                        </a:lnTo>
                        <a:lnTo>
                          <a:pt x="31" y="27"/>
                        </a:lnTo>
                        <a:lnTo>
                          <a:pt x="35" y="28"/>
                        </a:lnTo>
                        <a:lnTo>
                          <a:pt x="39" y="30"/>
                        </a:lnTo>
                        <a:lnTo>
                          <a:pt x="40" y="28"/>
                        </a:lnTo>
                        <a:lnTo>
                          <a:pt x="43" y="28"/>
                        </a:lnTo>
                        <a:lnTo>
                          <a:pt x="46" y="30"/>
                        </a:lnTo>
                        <a:lnTo>
                          <a:pt x="49" y="32"/>
                        </a:lnTo>
                        <a:lnTo>
                          <a:pt x="51" y="33"/>
                        </a:lnTo>
                        <a:lnTo>
                          <a:pt x="51" y="33"/>
                        </a:lnTo>
                        <a:lnTo>
                          <a:pt x="54" y="33"/>
                        </a:lnTo>
                        <a:lnTo>
                          <a:pt x="56" y="30"/>
                        </a:lnTo>
                        <a:lnTo>
                          <a:pt x="57" y="26"/>
                        </a:lnTo>
                        <a:lnTo>
                          <a:pt x="58" y="25"/>
                        </a:lnTo>
                        <a:lnTo>
                          <a:pt x="56" y="22"/>
                        </a:lnTo>
                        <a:lnTo>
                          <a:pt x="53" y="20"/>
                        </a:lnTo>
                        <a:lnTo>
                          <a:pt x="49" y="17"/>
                        </a:lnTo>
                        <a:lnTo>
                          <a:pt x="46" y="16"/>
                        </a:lnTo>
                        <a:lnTo>
                          <a:pt x="45" y="12"/>
                        </a:lnTo>
                        <a:lnTo>
                          <a:pt x="43" y="11"/>
                        </a:lnTo>
                        <a:lnTo>
                          <a:pt x="43" y="11"/>
                        </a:lnTo>
                        <a:lnTo>
                          <a:pt x="43" y="9"/>
                        </a:lnTo>
                        <a:lnTo>
                          <a:pt x="43" y="7"/>
                        </a:lnTo>
                        <a:lnTo>
                          <a:pt x="43" y="6"/>
                        </a:lnTo>
                        <a:lnTo>
                          <a:pt x="45" y="6"/>
                        </a:lnTo>
                        <a:lnTo>
                          <a:pt x="46" y="5"/>
                        </a:lnTo>
                        <a:lnTo>
                          <a:pt x="48" y="4"/>
                        </a:lnTo>
                        <a:lnTo>
                          <a:pt x="50" y="1"/>
                        </a:lnTo>
                        <a:lnTo>
                          <a:pt x="51" y="0"/>
                        </a:lnTo>
                        <a:lnTo>
                          <a:pt x="54" y="1"/>
                        </a:lnTo>
                        <a:lnTo>
                          <a:pt x="54" y="3"/>
                        </a:lnTo>
                        <a:lnTo>
                          <a:pt x="55" y="4"/>
                        </a:lnTo>
                        <a:lnTo>
                          <a:pt x="56" y="3"/>
                        </a:lnTo>
                        <a:lnTo>
                          <a:pt x="59" y="3"/>
                        </a:lnTo>
                        <a:lnTo>
                          <a:pt x="60" y="3"/>
                        </a:lnTo>
                        <a:lnTo>
                          <a:pt x="62" y="6"/>
                        </a:lnTo>
                        <a:lnTo>
                          <a:pt x="66" y="9"/>
                        </a:lnTo>
                        <a:lnTo>
                          <a:pt x="67" y="11"/>
                        </a:lnTo>
                        <a:lnTo>
                          <a:pt x="68" y="12"/>
                        </a:lnTo>
                        <a:lnTo>
                          <a:pt x="70" y="14"/>
                        </a:lnTo>
                        <a:lnTo>
                          <a:pt x="72" y="15"/>
                        </a:lnTo>
                        <a:lnTo>
                          <a:pt x="74" y="17"/>
                        </a:lnTo>
                        <a:lnTo>
                          <a:pt x="76" y="23"/>
                        </a:lnTo>
                        <a:lnTo>
                          <a:pt x="78" y="25"/>
                        </a:lnTo>
                        <a:lnTo>
                          <a:pt x="84" y="27"/>
                        </a:lnTo>
                        <a:lnTo>
                          <a:pt x="86" y="27"/>
                        </a:lnTo>
                        <a:lnTo>
                          <a:pt x="92" y="28"/>
                        </a:lnTo>
                        <a:lnTo>
                          <a:pt x="94" y="28"/>
                        </a:lnTo>
                        <a:lnTo>
                          <a:pt x="97" y="23"/>
                        </a:lnTo>
                        <a:lnTo>
                          <a:pt x="100" y="17"/>
                        </a:lnTo>
                        <a:lnTo>
                          <a:pt x="103" y="17"/>
                        </a:lnTo>
                        <a:lnTo>
                          <a:pt x="108" y="14"/>
                        </a:lnTo>
                        <a:lnTo>
                          <a:pt x="110" y="12"/>
                        </a:lnTo>
                        <a:lnTo>
                          <a:pt x="111" y="9"/>
                        </a:lnTo>
                        <a:lnTo>
                          <a:pt x="114" y="5"/>
                        </a:lnTo>
                        <a:lnTo>
                          <a:pt x="115" y="2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86" name="Freeform 265">
                    <a:extLst>
                      <a:ext uri="{FF2B5EF4-FFF2-40B4-BE49-F238E27FC236}">
                        <a16:creationId xmlns:a16="http://schemas.microsoft.com/office/drawing/2014/main" id="{3A67E73C-824F-120F-CCA9-531963440D4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357679" y="8192785"/>
                    <a:ext cx="5491" cy="5491"/>
                  </a:xfrm>
                  <a:custGeom>
                    <a:avLst/>
                    <a:gdLst>
                      <a:gd name="T0" fmla="*/ 3 w 4"/>
                      <a:gd name="T1" fmla="*/ 2 h 4"/>
                      <a:gd name="T2" fmla="*/ 2 w 4"/>
                      <a:gd name="T3" fmla="*/ 3 h 4"/>
                      <a:gd name="T4" fmla="*/ 1 w 4"/>
                      <a:gd name="T5" fmla="*/ 2 h 4"/>
                      <a:gd name="T6" fmla="*/ 0 w 4"/>
                      <a:gd name="T7" fmla="*/ 1 h 4"/>
                      <a:gd name="T8" fmla="*/ 0 w 4"/>
                      <a:gd name="T9" fmla="*/ 0 h 4"/>
                      <a:gd name="T10" fmla="*/ 2 w 4"/>
                      <a:gd name="T11" fmla="*/ 0 h 4"/>
                      <a:gd name="T12" fmla="*/ 2 w 4"/>
                      <a:gd name="T13" fmla="*/ 0 h 4"/>
                      <a:gd name="T14" fmla="*/ 3 w 4"/>
                      <a:gd name="T15" fmla="*/ 1 h 4"/>
                      <a:gd name="T16" fmla="*/ 3 w 4"/>
                      <a:gd name="T1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3" y="2"/>
                        </a:moveTo>
                        <a:lnTo>
                          <a:pt x="2" y="3"/>
                        </a:lnTo>
                        <a:lnTo>
                          <a:pt x="1" y="2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87" name="Freeform 266">
                    <a:extLst>
                      <a:ext uri="{FF2B5EF4-FFF2-40B4-BE49-F238E27FC236}">
                        <a16:creationId xmlns:a16="http://schemas.microsoft.com/office/drawing/2014/main" id="{3EB18108-7261-4F86-5A9E-671284F64B5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379651" y="8209262"/>
                    <a:ext cx="5491" cy="5495"/>
                  </a:xfrm>
                  <a:custGeom>
                    <a:avLst/>
                    <a:gdLst>
                      <a:gd name="T0" fmla="*/ 3 w 4"/>
                      <a:gd name="T1" fmla="*/ 2 h 3"/>
                      <a:gd name="T2" fmla="*/ 3 w 4"/>
                      <a:gd name="T3" fmla="*/ 1 h 3"/>
                      <a:gd name="T4" fmla="*/ 2 w 4"/>
                      <a:gd name="T5" fmla="*/ 0 h 3"/>
                      <a:gd name="T6" fmla="*/ 2 w 4"/>
                      <a:gd name="T7" fmla="*/ 0 h 3"/>
                      <a:gd name="T8" fmla="*/ 0 w 4"/>
                      <a:gd name="T9" fmla="*/ 1 h 3"/>
                      <a:gd name="T10" fmla="*/ 0 w 4"/>
                      <a:gd name="T11" fmla="*/ 2 h 3"/>
                      <a:gd name="T12" fmla="*/ 2 w 4"/>
                      <a:gd name="T13" fmla="*/ 2 h 3"/>
                      <a:gd name="T14" fmla="*/ 3 w 4"/>
                      <a:gd name="T15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3">
                        <a:moveTo>
                          <a:pt x="3" y="2"/>
                        </a:moveTo>
                        <a:lnTo>
                          <a:pt x="3" y="1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0" y="1"/>
                        </a:lnTo>
                        <a:lnTo>
                          <a:pt x="0" y="2"/>
                        </a:lnTo>
                        <a:lnTo>
                          <a:pt x="2" y="2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88" name="Freeform 268">
                    <a:extLst>
                      <a:ext uri="{FF2B5EF4-FFF2-40B4-BE49-F238E27FC236}">
                        <a16:creationId xmlns:a16="http://schemas.microsoft.com/office/drawing/2014/main" id="{45922521-085C-E60E-EE25-F75E72E574A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994574" y="8851937"/>
                    <a:ext cx="175774" cy="241689"/>
                  </a:xfrm>
                  <a:custGeom>
                    <a:avLst/>
                    <a:gdLst>
                      <a:gd name="T0" fmla="*/ 119 w 141"/>
                      <a:gd name="T1" fmla="*/ 161 h 192"/>
                      <a:gd name="T2" fmla="*/ 116 w 141"/>
                      <a:gd name="T3" fmla="*/ 156 h 192"/>
                      <a:gd name="T4" fmla="*/ 93 w 141"/>
                      <a:gd name="T5" fmla="*/ 135 h 192"/>
                      <a:gd name="T6" fmla="*/ 103 w 141"/>
                      <a:gd name="T7" fmla="*/ 136 h 192"/>
                      <a:gd name="T8" fmla="*/ 84 w 141"/>
                      <a:gd name="T9" fmla="*/ 149 h 192"/>
                      <a:gd name="T10" fmla="*/ 77 w 141"/>
                      <a:gd name="T11" fmla="*/ 130 h 192"/>
                      <a:gd name="T12" fmla="*/ 83 w 141"/>
                      <a:gd name="T13" fmla="*/ 131 h 192"/>
                      <a:gd name="T14" fmla="*/ 78 w 141"/>
                      <a:gd name="T15" fmla="*/ 121 h 192"/>
                      <a:gd name="T16" fmla="*/ 139 w 141"/>
                      <a:gd name="T17" fmla="*/ 165 h 192"/>
                      <a:gd name="T18" fmla="*/ 135 w 141"/>
                      <a:gd name="T19" fmla="*/ 173 h 192"/>
                      <a:gd name="T20" fmla="*/ 128 w 141"/>
                      <a:gd name="T21" fmla="*/ 181 h 192"/>
                      <a:gd name="T22" fmla="*/ 129 w 141"/>
                      <a:gd name="T23" fmla="*/ 188 h 192"/>
                      <a:gd name="T24" fmla="*/ 116 w 141"/>
                      <a:gd name="T25" fmla="*/ 145 h 192"/>
                      <a:gd name="T26" fmla="*/ 107 w 141"/>
                      <a:gd name="T27" fmla="*/ 129 h 192"/>
                      <a:gd name="T28" fmla="*/ 89 w 141"/>
                      <a:gd name="T29" fmla="*/ 132 h 192"/>
                      <a:gd name="T30" fmla="*/ 78 w 141"/>
                      <a:gd name="T31" fmla="*/ 99 h 192"/>
                      <a:gd name="T32" fmla="*/ 72 w 141"/>
                      <a:gd name="T33" fmla="*/ 107 h 192"/>
                      <a:gd name="T34" fmla="*/ 75 w 141"/>
                      <a:gd name="T35" fmla="*/ 120 h 192"/>
                      <a:gd name="T36" fmla="*/ 75 w 141"/>
                      <a:gd name="T37" fmla="*/ 132 h 192"/>
                      <a:gd name="T38" fmla="*/ 71 w 141"/>
                      <a:gd name="T39" fmla="*/ 150 h 192"/>
                      <a:gd name="T40" fmla="*/ 63 w 141"/>
                      <a:gd name="T41" fmla="*/ 151 h 192"/>
                      <a:gd name="T42" fmla="*/ 57 w 141"/>
                      <a:gd name="T43" fmla="*/ 142 h 192"/>
                      <a:gd name="T44" fmla="*/ 53 w 141"/>
                      <a:gd name="T45" fmla="*/ 154 h 192"/>
                      <a:gd name="T46" fmla="*/ 44 w 141"/>
                      <a:gd name="T47" fmla="*/ 145 h 192"/>
                      <a:gd name="T48" fmla="*/ 35 w 141"/>
                      <a:gd name="T49" fmla="*/ 159 h 192"/>
                      <a:gd name="T50" fmla="*/ 27 w 141"/>
                      <a:gd name="T51" fmla="*/ 131 h 192"/>
                      <a:gd name="T52" fmla="*/ 26 w 141"/>
                      <a:gd name="T53" fmla="*/ 112 h 192"/>
                      <a:gd name="T54" fmla="*/ 18 w 141"/>
                      <a:gd name="T55" fmla="*/ 100 h 192"/>
                      <a:gd name="T56" fmla="*/ 22 w 141"/>
                      <a:gd name="T57" fmla="*/ 79 h 192"/>
                      <a:gd name="T58" fmla="*/ 6 w 141"/>
                      <a:gd name="T59" fmla="*/ 71 h 192"/>
                      <a:gd name="T60" fmla="*/ 5 w 141"/>
                      <a:gd name="T61" fmla="*/ 55 h 192"/>
                      <a:gd name="T62" fmla="*/ 22 w 141"/>
                      <a:gd name="T63" fmla="*/ 47 h 192"/>
                      <a:gd name="T64" fmla="*/ 24 w 141"/>
                      <a:gd name="T65" fmla="*/ 41 h 192"/>
                      <a:gd name="T66" fmla="*/ 7 w 141"/>
                      <a:gd name="T67" fmla="*/ 27 h 192"/>
                      <a:gd name="T68" fmla="*/ 6 w 141"/>
                      <a:gd name="T69" fmla="*/ 13 h 192"/>
                      <a:gd name="T70" fmla="*/ 10 w 141"/>
                      <a:gd name="T71" fmla="*/ 3 h 192"/>
                      <a:gd name="T72" fmla="*/ 20 w 141"/>
                      <a:gd name="T73" fmla="*/ 10 h 192"/>
                      <a:gd name="T74" fmla="*/ 29 w 141"/>
                      <a:gd name="T75" fmla="*/ 10 h 192"/>
                      <a:gd name="T76" fmla="*/ 33 w 141"/>
                      <a:gd name="T77" fmla="*/ 9 h 192"/>
                      <a:gd name="T78" fmla="*/ 48 w 141"/>
                      <a:gd name="T79" fmla="*/ 17 h 192"/>
                      <a:gd name="T80" fmla="*/ 54 w 141"/>
                      <a:gd name="T81" fmla="*/ 25 h 192"/>
                      <a:gd name="T82" fmla="*/ 60 w 141"/>
                      <a:gd name="T83" fmla="*/ 44 h 192"/>
                      <a:gd name="T84" fmla="*/ 92 w 141"/>
                      <a:gd name="T85" fmla="*/ 47 h 192"/>
                      <a:gd name="T86" fmla="*/ 132 w 141"/>
                      <a:gd name="T87" fmla="*/ 52 h 192"/>
                      <a:gd name="T88" fmla="*/ 128 w 141"/>
                      <a:gd name="T89" fmla="*/ 57 h 192"/>
                      <a:gd name="T90" fmla="*/ 123 w 141"/>
                      <a:gd name="T91" fmla="*/ 74 h 192"/>
                      <a:gd name="T92" fmla="*/ 114 w 141"/>
                      <a:gd name="T93" fmla="*/ 79 h 192"/>
                      <a:gd name="T94" fmla="*/ 102 w 141"/>
                      <a:gd name="T95" fmla="*/ 83 h 192"/>
                      <a:gd name="T96" fmla="*/ 98 w 141"/>
                      <a:gd name="T97" fmla="*/ 107 h 192"/>
                      <a:gd name="T98" fmla="*/ 103 w 141"/>
                      <a:gd name="T99" fmla="*/ 112 h 192"/>
                      <a:gd name="T100" fmla="*/ 113 w 141"/>
                      <a:gd name="T101" fmla="*/ 117 h 192"/>
                      <a:gd name="T102" fmla="*/ 119 w 141"/>
                      <a:gd name="T103" fmla="*/ 99 h 192"/>
                      <a:gd name="T104" fmla="*/ 129 w 141"/>
                      <a:gd name="T105" fmla="*/ 96 h 192"/>
                      <a:gd name="T106" fmla="*/ 134 w 141"/>
                      <a:gd name="T107" fmla="*/ 125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</a:cxnLst>
                    <a:rect l="0" t="0" r="r" b="b"/>
                    <a:pathLst>
                      <a:path w="141" h="192">
                        <a:moveTo>
                          <a:pt x="119" y="168"/>
                        </a:moveTo>
                        <a:lnTo>
                          <a:pt x="118" y="168"/>
                        </a:lnTo>
                        <a:lnTo>
                          <a:pt x="117" y="167"/>
                        </a:lnTo>
                        <a:lnTo>
                          <a:pt x="117" y="165"/>
                        </a:lnTo>
                        <a:lnTo>
                          <a:pt x="117" y="161"/>
                        </a:lnTo>
                        <a:lnTo>
                          <a:pt x="118" y="160"/>
                        </a:lnTo>
                        <a:lnTo>
                          <a:pt x="119" y="161"/>
                        </a:lnTo>
                        <a:lnTo>
                          <a:pt x="119" y="162"/>
                        </a:lnTo>
                        <a:lnTo>
                          <a:pt x="120" y="164"/>
                        </a:lnTo>
                        <a:lnTo>
                          <a:pt x="119" y="168"/>
                        </a:lnTo>
                        <a:close/>
                        <a:moveTo>
                          <a:pt x="117" y="158"/>
                        </a:moveTo>
                        <a:lnTo>
                          <a:pt x="116" y="160"/>
                        </a:lnTo>
                        <a:lnTo>
                          <a:pt x="116" y="158"/>
                        </a:lnTo>
                        <a:lnTo>
                          <a:pt x="116" y="156"/>
                        </a:lnTo>
                        <a:lnTo>
                          <a:pt x="117" y="154"/>
                        </a:lnTo>
                        <a:lnTo>
                          <a:pt x="117" y="154"/>
                        </a:lnTo>
                        <a:lnTo>
                          <a:pt x="118" y="156"/>
                        </a:lnTo>
                        <a:lnTo>
                          <a:pt x="117" y="158"/>
                        </a:lnTo>
                        <a:close/>
                        <a:moveTo>
                          <a:pt x="95" y="146"/>
                        </a:moveTo>
                        <a:lnTo>
                          <a:pt x="92" y="148"/>
                        </a:lnTo>
                        <a:lnTo>
                          <a:pt x="93" y="135"/>
                        </a:lnTo>
                        <a:lnTo>
                          <a:pt x="96" y="140"/>
                        </a:lnTo>
                        <a:lnTo>
                          <a:pt x="96" y="143"/>
                        </a:lnTo>
                        <a:lnTo>
                          <a:pt x="95" y="146"/>
                        </a:lnTo>
                        <a:close/>
                        <a:moveTo>
                          <a:pt x="107" y="139"/>
                        </a:moveTo>
                        <a:lnTo>
                          <a:pt x="106" y="140"/>
                        </a:lnTo>
                        <a:lnTo>
                          <a:pt x="105" y="139"/>
                        </a:lnTo>
                        <a:lnTo>
                          <a:pt x="103" y="136"/>
                        </a:lnTo>
                        <a:lnTo>
                          <a:pt x="104" y="132"/>
                        </a:lnTo>
                        <a:lnTo>
                          <a:pt x="104" y="132"/>
                        </a:lnTo>
                        <a:lnTo>
                          <a:pt x="105" y="133"/>
                        </a:lnTo>
                        <a:lnTo>
                          <a:pt x="107" y="136"/>
                        </a:lnTo>
                        <a:lnTo>
                          <a:pt x="107" y="138"/>
                        </a:lnTo>
                        <a:lnTo>
                          <a:pt x="107" y="139"/>
                        </a:lnTo>
                        <a:close/>
                        <a:moveTo>
                          <a:pt x="84" y="149"/>
                        </a:moveTo>
                        <a:lnTo>
                          <a:pt x="78" y="150"/>
                        </a:lnTo>
                        <a:lnTo>
                          <a:pt x="76" y="149"/>
                        </a:lnTo>
                        <a:lnTo>
                          <a:pt x="81" y="141"/>
                        </a:lnTo>
                        <a:lnTo>
                          <a:pt x="81" y="137"/>
                        </a:lnTo>
                        <a:lnTo>
                          <a:pt x="80" y="134"/>
                        </a:lnTo>
                        <a:lnTo>
                          <a:pt x="77" y="132"/>
                        </a:lnTo>
                        <a:lnTo>
                          <a:pt x="77" y="130"/>
                        </a:lnTo>
                        <a:lnTo>
                          <a:pt x="76" y="127"/>
                        </a:lnTo>
                        <a:lnTo>
                          <a:pt x="76" y="125"/>
                        </a:lnTo>
                        <a:lnTo>
                          <a:pt x="78" y="123"/>
                        </a:lnTo>
                        <a:lnTo>
                          <a:pt x="80" y="125"/>
                        </a:lnTo>
                        <a:lnTo>
                          <a:pt x="81" y="126"/>
                        </a:lnTo>
                        <a:lnTo>
                          <a:pt x="82" y="129"/>
                        </a:lnTo>
                        <a:lnTo>
                          <a:pt x="83" y="131"/>
                        </a:lnTo>
                        <a:lnTo>
                          <a:pt x="87" y="136"/>
                        </a:lnTo>
                        <a:lnTo>
                          <a:pt x="87" y="139"/>
                        </a:lnTo>
                        <a:lnTo>
                          <a:pt x="85" y="147"/>
                        </a:lnTo>
                        <a:lnTo>
                          <a:pt x="84" y="149"/>
                        </a:lnTo>
                        <a:close/>
                        <a:moveTo>
                          <a:pt x="80" y="120"/>
                        </a:moveTo>
                        <a:lnTo>
                          <a:pt x="80" y="121"/>
                        </a:lnTo>
                        <a:lnTo>
                          <a:pt x="78" y="121"/>
                        </a:lnTo>
                        <a:lnTo>
                          <a:pt x="77" y="120"/>
                        </a:lnTo>
                        <a:lnTo>
                          <a:pt x="77" y="118"/>
                        </a:lnTo>
                        <a:lnTo>
                          <a:pt x="78" y="118"/>
                        </a:lnTo>
                        <a:lnTo>
                          <a:pt x="80" y="120"/>
                        </a:lnTo>
                        <a:close/>
                        <a:moveTo>
                          <a:pt x="139" y="153"/>
                        </a:moveTo>
                        <a:lnTo>
                          <a:pt x="139" y="154"/>
                        </a:lnTo>
                        <a:lnTo>
                          <a:pt x="139" y="165"/>
                        </a:lnTo>
                        <a:lnTo>
                          <a:pt x="139" y="169"/>
                        </a:lnTo>
                        <a:lnTo>
                          <a:pt x="140" y="173"/>
                        </a:lnTo>
                        <a:lnTo>
                          <a:pt x="140" y="175"/>
                        </a:lnTo>
                        <a:lnTo>
                          <a:pt x="139" y="176"/>
                        </a:lnTo>
                        <a:lnTo>
                          <a:pt x="139" y="176"/>
                        </a:lnTo>
                        <a:lnTo>
                          <a:pt x="137" y="174"/>
                        </a:lnTo>
                        <a:lnTo>
                          <a:pt x="135" y="173"/>
                        </a:lnTo>
                        <a:lnTo>
                          <a:pt x="132" y="171"/>
                        </a:lnTo>
                        <a:lnTo>
                          <a:pt x="131" y="170"/>
                        </a:lnTo>
                        <a:lnTo>
                          <a:pt x="129" y="170"/>
                        </a:lnTo>
                        <a:lnTo>
                          <a:pt x="128" y="173"/>
                        </a:lnTo>
                        <a:lnTo>
                          <a:pt x="127" y="175"/>
                        </a:lnTo>
                        <a:lnTo>
                          <a:pt x="127" y="178"/>
                        </a:lnTo>
                        <a:lnTo>
                          <a:pt x="128" y="181"/>
                        </a:lnTo>
                        <a:lnTo>
                          <a:pt x="129" y="183"/>
                        </a:lnTo>
                        <a:lnTo>
                          <a:pt x="129" y="184"/>
                        </a:lnTo>
                        <a:lnTo>
                          <a:pt x="130" y="187"/>
                        </a:lnTo>
                        <a:lnTo>
                          <a:pt x="130" y="189"/>
                        </a:lnTo>
                        <a:lnTo>
                          <a:pt x="131" y="191"/>
                        </a:lnTo>
                        <a:lnTo>
                          <a:pt x="130" y="191"/>
                        </a:lnTo>
                        <a:lnTo>
                          <a:pt x="129" y="188"/>
                        </a:lnTo>
                        <a:lnTo>
                          <a:pt x="127" y="185"/>
                        </a:lnTo>
                        <a:lnTo>
                          <a:pt x="123" y="179"/>
                        </a:lnTo>
                        <a:lnTo>
                          <a:pt x="121" y="168"/>
                        </a:lnTo>
                        <a:lnTo>
                          <a:pt x="121" y="162"/>
                        </a:lnTo>
                        <a:lnTo>
                          <a:pt x="118" y="156"/>
                        </a:lnTo>
                        <a:lnTo>
                          <a:pt x="117" y="147"/>
                        </a:lnTo>
                        <a:lnTo>
                          <a:pt x="116" y="145"/>
                        </a:lnTo>
                        <a:lnTo>
                          <a:pt x="117" y="142"/>
                        </a:lnTo>
                        <a:lnTo>
                          <a:pt x="117" y="140"/>
                        </a:lnTo>
                        <a:lnTo>
                          <a:pt x="117" y="140"/>
                        </a:lnTo>
                        <a:lnTo>
                          <a:pt x="115" y="142"/>
                        </a:lnTo>
                        <a:lnTo>
                          <a:pt x="113" y="138"/>
                        </a:lnTo>
                        <a:lnTo>
                          <a:pt x="112" y="136"/>
                        </a:lnTo>
                        <a:lnTo>
                          <a:pt x="107" y="129"/>
                        </a:lnTo>
                        <a:lnTo>
                          <a:pt x="105" y="126"/>
                        </a:lnTo>
                        <a:lnTo>
                          <a:pt x="105" y="123"/>
                        </a:lnTo>
                        <a:lnTo>
                          <a:pt x="103" y="126"/>
                        </a:lnTo>
                        <a:lnTo>
                          <a:pt x="100" y="127"/>
                        </a:lnTo>
                        <a:lnTo>
                          <a:pt x="98" y="131"/>
                        </a:lnTo>
                        <a:lnTo>
                          <a:pt x="95" y="132"/>
                        </a:lnTo>
                        <a:lnTo>
                          <a:pt x="89" y="132"/>
                        </a:lnTo>
                        <a:lnTo>
                          <a:pt x="85" y="128"/>
                        </a:lnTo>
                        <a:lnTo>
                          <a:pt x="80" y="118"/>
                        </a:lnTo>
                        <a:lnTo>
                          <a:pt x="80" y="116"/>
                        </a:lnTo>
                        <a:lnTo>
                          <a:pt x="80" y="110"/>
                        </a:lnTo>
                        <a:lnTo>
                          <a:pt x="79" y="104"/>
                        </a:lnTo>
                        <a:lnTo>
                          <a:pt x="79" y="102"/>
                        </a:lnTo>
                        <a:lnTo>
                          <a:pt x="78" y="99"/>
                        </a:lnTo>
                        <a:lnTo>
                          <a:pt x="78" y="100"/>
                        </a:lnTo>
                        <a:lnTo>
                          <a:pt x="77" y="101"/>
                        </a:lnTo>
                        <a:lnTo>
                          <a:pt x="77" y="104"/>
                        </a:lnTo>
                        <a:lnTo>
                          <a:pt x="77" y="105"/>
                        </a:lnTo>
                        <a:lnTo>
                          <a:pt x="72" y="105"/>
                        </a:lnTo>
                        <a:lnTo>
                          <a:pt x="68" y="104"/>
                        </a:lnTo>
                        <a:lnTo>
                          <a:pt x="72" y="107"/>
                        </a:lnTo>
                        <a:lnTo>
                          <a:pt x="76" y="108"/>
                        </a:lnTo>
                        <a:lnTo>
                          <a:pt x="78" y="110"/>
                        </a:lnTo>
                        <a:lnTo>
                          <a:pt x="78" y="112"/>
                        </a:lnTo>
                        <a:lnTo>
                          <a:pt x="78" y="115"/>
                        </a:lnTo>
                        <a:lnTo>
                          <a:pt x="76" y="117"/>
                        </a:lnTo>
                        <a:lnTo>
                          <a:pt x="74" y="117"/>
                        </a:lnTo>
                        <a:lnTo>
                          <a:pt x="75" y="120"/>
                        </a:lnTo>
                        <a:lnTo>
                          <a:pt x="77" y="122"/>
                        </a:lnTo>
                        <a:lnTo>
                          <a:pt x="74" y="123"/>
                        </a:lnTo>
                        <a:lnTo>
                          <a:pt x="74" y="125"/>
                        </a:lnTo>
                        <a:lnTo>
                          <a:pt x="74" y="127"/>
                        </a:lnTo>
                        <a:lnTo>
                          <a:pt x="75" y="129"/>
                        </a:lnTo>
                        <a:lnTo>
                          <a:pt x="76" y="131"/>
                        </a:lnTo>
                        <a:lnTo>
                          <a:pt x="75" y="132"/>
                        </a:lnTo>
                        <a:lnTo>
                          <a:pt x="76" y="134"/>
                        </a:lnTo>
                        <a:lnTo>
                          <a:pt x="78" y="137"/>
                        </a:lnTo>
                        <a:lnTo>
                          <a:pt x="79" y="140"/>
                        </a:lnTo>
                        <a:lnTo>
                          <a:pt x="78" y="143"/>
                        </a:lnTo>
                        <a:lnTo>
                          <a:pt x="77" y="145"/>
                        </a:lnTo>
                        <a:lnTo>
                          <a:pt x="76" y="146"/>
                        </a:lnTo>
                        <a:lnTo>
                          <a:pt x="71" y="150"/>
                        </a:lnTo>
                        <a:lnTo>
                          <a:pt x="69" y="155"/>
                        </a:lnTo>
                        <a:lnTo>
                          <a:pt x="67" y="158"/>
                        </a:lnTo>
                        <a:lnTo>
                          <a:pt x="65" y="158"/>
                        </a:lnTo>
                        <a:lnTo>
                          <a:pt x="64" y="157"/>
                        </a:lnTo>
                        <a:lnTo>
                          <a:pt x="63" y="156"/>
                        </a:lnTo>
                        <a:lnTo>
                          <a:pt x="62" y="153"/>
                        </a:lnTo>
                        <a:lnTo>
                          <a:pt x="63" y="151"/>
                        </a:lnTo>
                        <a:lnTo>
                          <a:pt x="66" y="147"/>
                        </a:lnTo>
                        <a:lnTo>
                          <a:pt x="65" y="147"/>
                        </a:lnTo>
                        <a:lnTo>
                          <a:pt x="62" y="149"/>
                        </a:lnTo>
                        <a:lnTo>
                          <a:pt x="59" y="151"/>
                        </a:lnTo>
                        <a:lnTo>
                          <a:pt x="58" y="148"/>
                        </a:lnTo>
                        <a:lnTo>
                          <a:pt x="57" y="145"/>
                        </a:lnTo>
                        <a:lnTo>
                          <a:pt x="57" y="142"/>
                        </a:lnTo>
                        <a:lnTo>
                          <a:pt x="60" y="137"/>
                        </a:lnTo>
                        <a:lnTo>
                          <a:pt x="56" y="139"/>
                        </a:lnTo>
                        <a:lnTo>
                          <a:pt x="56" y="142"/>
                        </a:lnTo>
                        <a:lnTo>
                          <a:pt x="56" y="147"/>
                        </a:lnTo>
                        <a:lnTo>
                          <a:pt x="56" y="149"/>
                        </a:lnTo>
                        <a:lnTo>
                          <a:pt x="55" y="153"/>
                        </a:lnTo>
                        <a:lnTo>
                          <a:pt x="53" y="154"/>
                        </a:lnTo>
                        <a:lnTo>
                          <a:pt x="50" y="156"/>
                        </a:lnTo>
                        <a:lnTo>
                          <a:pt x="49" y="158"/>
                        </a:lnTo>
                        <a:lnTo>
                          <a:pt x="47" y="159"/>
                        </a:lnTo>
                        <a:lnTo>
                          <a:pt x="47" y="156"/>
                        </a:lnTo>
                        <a:lnTo>
                          <a:pt x="46" y="153"/>
                        </a:lnTo>
                        <a:lnTo>
                          <a:pt x="44" y="143"/>
                        </a:lnTo>
                        <a:lnTo>
                          <a:pt x="44" y="145"/>
                        </a:lnTo>
                        <a:lnTo>
                          <a:pt x="45" y="151"/>
                        </a:lnTo>
                        <a:lnTo>
                          <a:pt x="45" y="154"/>
                        </a:lnTo>
                        <a:lnTo>
                          <a:pt x="44" y="158"/>
                        </a:lnTo>
                        <a:lnTo>
                          <a:pt x="41" y="161"/>
                        </a:lnTo>
                        <a:lnTo>
                          <a:pt x="38" y="161"/>
                        </a:lnTo>
                        <a:lnTo>
                          <a:pt x="37" y="161"/>
                        </a:lnTo>
                        <a:lnTo>
                          <a:pt x="35" y="159"/>
                        </a:lnTo>
                        <a:lnTo>
                          <a:pt x="33" y="156"/>
                        </a:lnTo>
                        <a:lnTo>
                          <a:pt x="32" y="151"/>
                        </a:lnTo>
                        <a:lnTo>
                          <a:pt x="31" y="149"/>
                        </a:lnTo>
                        <a:lnTo>
                          <a:pt x="31" y="146"/>
                        </a:lnTo>
                        <a:lnTo>
                          <a:pt x="31" y="143"/>
                        </a:lnTo>
                        <a:lnTo>
                          <a:pt x="29" y="135"/>
                        </a:lnTo>
                        <a:lnTo>
                          <a:pt x="27" y="131"/>
                        </a:lnTo>
                        <a:lnTo>
                          <a:pt x="28" y="130"/>
                        </a:lnTo>
                        <a:lnTo>
                          <a:pt x="27" y="129"/>
                        </a:lnTo>
                        <a:lnTo>
                          <a:pt x="26" y="125"/>
                        </a:lnTo>
                        <a:lnTo>
                          <a:pt x="26" y="121"/>
                        </a:lnTo>
                        <a:lnTo>
                          <a:pt x="25" y="118"/>
                        </a:lnTo>
                        <a:lnTo>
                          <a:pt x="28" y="113"/>
                        </a:lnTo>
                        <a:lnTo>
                          <a:pt x="26" y="112"/>
                        </a:lnTo>
                        <a:lnTo>
                          <a:pt x="24" y="112"/>
                        </a:lnTo>
                        <a:lnTo>
                          <a:pt x="21" y="110"/>
                        </a:lnTo>
                        <a:lnTo>
                          <a:pt x="20" y="109"/>
                        </a:lnTo>
                        <a:lnTo>
                          <a:pt x="22" y="105"/>
                        </a:lnTo>
                        <a:lnTo>
                          <a:pt x="20" y="103"/>
                        </a:lnTo>
                        <a:lnTo>
                          <a:pt x="19" y="101"/>
                        </a:lnTo>
                        <a:lnTo>
                          <a:pt x="18" y="100"/>
                        </a:lnTo>
                        <a:lnTo>
                          <a:pt x="17" y="99"/>
                        </a:lnTo>
                        <a:lnTo>
                          <a:pt x="17" y="97"/>
                        </a:lnTo>
                        <a:lnTo>
                          <a:pt x="18" y="92"/>
                        </a:lnTo>
                        <a:lnTo>
                          <a:pt x="20" y="86"/>
                        </a:lnTo>
                        <a:lnTo>
                          <a:pt x="21" y="84"/>
                        </a:lnTo>
                        <a:lnTo>
                          <a:pt x="22" y="80"/>
                        </a:lnTo>
                        <a:lnTo>
                          <a:pt x="22" y="79"/>
                        </a:lnTo>
                        <a:lnTo>
                          <a:pt x="21" y="77"/>
                        </a:lnTo>
                        <a:lnTo>
                          <a:pt x="19" y="75"/>
                        </a:lnTo>
                        <a:lnTo>
                          <a:pt x="14" y="74"/>
                        </a:lnTo>
                        <a:lnTo>
                          <a:pt x="11" y="73"/>
                        </a:lnTo>
                        <a:lnTo>
                          <a:pt x="9" y="71"/>
                        </a:lnTo>
                        <a:lnTo>
                          <a:pt x="8" y="70"/>
                        </a:lnTo>
                        <a:lnTo>
                          <a:pt x="6" y="71"/>
                        </a:lnTo>
                        <a:lnTo>
                          <a:pt x="4" y="70"/>
                        </a:lnTo>
                        <a:lnTo>
                          <a:pt x="2" y="68"/>
                        </a:lnTo>
                        <a:lnTo>
                          <a:pt x="0" y="65"/>
                        </a:lnTo>
                        <a:lnTo>
                          <a:pt x="0" y="64"/>
                        </a:lnTo>
                        <a:lnTo>
                          <a:pt x="1" y="62"/>
                        </a:lnTo>
                        <a:lnTo>
                          <a:pt x="4" y="55"/>
                        </a:lnTo>
                        <a:lnTo>
                          <a:pt x="5" y="55"/>
                        </a:lnTo>
                        <a:lnTo>
                          <a:pt x="8" y="57"/>
                        </a:lnTo>
                        <a:lnTo>
                          <a:pt x="9" y="57"/>
                        </a:lnTo>
                        <a:lnTo>
                          <a:pt x="11" y="54"/>
                        </a:lnTo>
                        <a:lnTo>
                          <a:pt x="13" y="47"/>
                        </a:lnTo>
                        <a:lnTo>
                          <a:pt x="17" y="47"/>
                        </a:lnTo>
                        <a:lnTo>
                          <a:pt x="20" y="47"/>
                        </a:lnTo>
                        <a:lnTo>
                          <a:pt x="22" y="47"/>
                        </a:lnTo>
                        <a:lnTo>
                          <a:pt x="24" y="47"/>
                        </a:lnTo>
                        <a:lnTo>
                          <a:pt x="26" y="46"/>
                        </a:lnTo>
                        <a:lnTo>
                          <a:pt x="28" y="45"/>
                        </a:lnTo>
                        <a:lnTo>
                          <a:pt x="28" y="44"/>
                        </a:lnTo>
                        <a:lnTo>
                          <a:pt x="28" y="43"/>
                        </a:lnTo>
                        <a:lnTo>
                          <a:pt x="25" y="42"/>
                        </a:lnTo>
                        <a:lnTo>
                          <a:pt x="24" y="41"/>
                        </a:lnTo>
                        <a:lnTo>
                          <a:pt x="24" y="38"/>
                        </a:lnTo>
                        <a:lnTo>
                          <a:pt x="23" y="36"/>
                        </a:lnTo>
                        <a:lnTo>
                          <a:pt x="17" y="36"/>
                        </a:lnTo>
                        <a:lnTo>
                          <a:pt x="14" y="34"/>
                        </a:lnTo>
                        <a:lnTo>
                          <a:pt x="13" y="33"/>
                        </a:lnTo>
                        <a:lnTo>
                          <a:pt x="10" y="30"/>
                        </a:lnTo>
                        <a:lnTo>
                          <a:pt x="7" y="27"/>
                        </a:lnTo>
                        <a:lnTo>
                          <a:pt x="4" y="26"/>
                        </a:lnTo>
                        <a:lnTo>
                          <a:pt x="3" y="25"/>
                        </a:lnTo>
                        <a:lnTo>
                          <a:pt x="2" y="23"/>
                        </a:lnTo>
                        <a:lnTo>
                          <a:pt x="2" y="21"/>
                        </a:lnTo>
                        <a:lnTo>
                          <a:pt x="3" y="19"/>
                        </a:lnTo>
                        <a:lnTo>
                          <a:pt x="4" y="16"/>
                        </a:lnTo>
                        <a:lnTo>
                          <a:pt x="6" y="13"/>
                        </a:lnTo>
                        <a:lnTo>
                          <a:pt x="9" y="11"/>
                        </a:lnTo>
                        <a:lnTo>
                          <a:pt x="11" y="9"/>
                        </a:lnTo>
                        <a:lnTo>
                          <a:pt x="13" y="7"/>
                        </a:lnTo>
                        <a:lnTo>
                          <a:pt x="13" y="6"/>
                        </a:lnTo>
                        <a:lnTo>
                          <a:pt x="13" y="5"/>
                        </a:lnTo>
                        <a:lnTo>
                          <a:pt x="11" y="3"/>
                        </a:lnTo>
                        <a:lnTo>
                          <a:pt x="10" y="3"/>
                        </a:lnTo>
                        <a:lnTo>
                          <a:pt x="10" y="2"/>
                        </a:lnTo>
                        <a:lnTo>
                          <a:pt x="11" y="0"/>
                        </a:lnTo>
                        <a:lnTo>
                          <a:pt x="12" y="0"/>
                        </a:lnTo>
                        <a:lnTo>
                          <a:pt x="15" y="2"/>
                        </a:lnTo>
                        <a:lnTo>
                          <a:pt x="18" y="5"/>
                        </a:lnTo>
                        <a:lnTo>
                          <a:pt x="20" y="8"/>
                        </a:lnTo>
                        <a:lnTo>
                          <a:pt x="20" y="10"/>
                        </a:lnTo>
                        <a:lnTo>
                          <a:pt x="21" y="10"/>
                        </a:lnTo>
                        <a:lnTo>
                          <a:pt x="22" y="10"/>
                        </a:lnTo>
                        <a:lnTo>
                          <a:pt x="25" y="11"/>
                        </a:lnTo>
                        <a:lnTo>
                          <a:pt x="26" y="11"/>
                        </a:lnTo>
                        <a:lnTo>
                          <a:pt x="28" y="11"/>
                        </a:lnTo>
                        <a:lnTo>
                          <a:pt x="29" y="11"/>
                        </a:lnTo>
                        <a:lnTo>
                          <a:pt x="29" y="10"/>
                        </a:lnTo>
                        <a:lnTo>
                          <a:pt x="28" y="8"/>
                        </a:lnTo>
                        <a:lnTo>
                          <a:pt x="27" y="6"/>
                        </a:lnTo>
                        <a:lnTo>
                          <a:pt x="28" y="5"/>
                        </a:lnTo>
                        <a:lnTo>
                          <a:pt x="29" y="5"/>
                        </a:lnTo>
                        <a:lnTo>
                          <a:pt x="30" y="5"/>
                        </a:lnTo>
                        <a:lnTo>
                          <a:pt x="31" y="6"/>
                        </a:lnTo>
                        <a:lnTo>
                          <a:pt x="33" y="9"/>
                        </a:lnTo>
                        <a:lnTo>
                          <a:pt x="33" y="13"/>
                        </a:lnTo>
                        <a:lnTo>
                          <a:pt x="35" y="16"/>
                        </a:lnTo>
                        <a:lnTo>
                          <a:pt x="39" y="18"/>
                        </a:lnTo>
                        <a:lnTo>
                          <a:pt x="41" y="19"/>
                        </a:lnTo>
                        <a:lnTo>
                          <a:pt x="44" y="20"/>
                        </a:lnTo>
                        <a:lnTo>
                          <a:pt x="47" y="19"/>
                        </a:lnTo>
                        <a:lnTo>
                          <a:pt x="48" y="17"/>
                        </a:lnTo>
                        <a:lnTo>
                          <a:pt x="47" y="15"/>
                        </a:lnTo>
                        <a:lnTo>
                          <a:pt x="47" y="13"/>
                        </a:lnTo>
                        <a:lnTo>
                          <a:pt x="49" y="12"/>
                        </a:lnTo>
                        <a:lnTo>
                          <a:pt x="50" y="12"/>
                        </a:lnTo>
                        <a:lnTo>
                          <a:pt x="51" y="14"/>
                        </a:lnTo>
                        <a:lnTo>
                          <a:pt x="55" y="21"/>
                        </a:lnTo>
                        <a:lnTo>
                          <a:pt x="54" y="25"/>
                        </a:lnTo>
                        <a:lnTo>
                          <a:pt x="55" y="34"/>
                        </a:lnTo>
                        <a:lnTo>
                          <a:pt x="54" y="40"/>
                        </a:lnTo>
                        <a:lnTo>
                          <a:pt x="54" y="41"/>
                        </a:lnTo>
                        <a:lnTo>
                          <a:pt x="55" y="43"/>
                        </a:lnTo>
                        <a:lnTo>
                          <a:pt x="55" y="43"/>
                        </a:lnTo>
                        <a:lnTo>
                          <a:pt x="56" y="43"/>
                        </a:lnTo>
                        <a:lnTo>
                          <a:pt x="60" y="44"/>
                        </a:lnTo>
                        <a:lnTo>
                          <a:pt x="64" y="45"/>
                        </a:lnTo>
                        <a:lnTo>
                          <a:pt x="67" y="47"/>
                        </a:lnTo>
                        <a:lnTo>
                          <a:pt x="74" y="47"/>
                        </a:lnTo>
                        <a:lnTo>
                          <a:pt x="77" y="47"/>
                        </a:lnTo>
                        <a:lnTo>
                          <a:pt x="78" y="47"/>
                        </a:lnTo>
                        <a:lnTo>
                          <a:pt x="82" y="47"/>
                        </a:lnTo>
                        <a:lnTo>
                          <a:pt x="92" y="47"/>
                        </a:lnTo>
                        <a:lnTo>
                          <a:pt x="99" y="47"/>
                        </a:lnTo>
                        <a:lnTo>
                          <a:pt x="102" y="48"/>
                        </a:lnTo>
                        <a:lnTo>
                          <a:pt x="105" y="48"/>
                        </a:lnTo>
                        <a:lnTo>
                          <a:pt x="114" y="47"/>
                        </a:lnTo>
                        <a:lnTo>
                          <a:pt x="123" y="47"/>
                        </a:lnTo>
                        <a:lnTo>
                          <a:pt x="128" y="49"/>
                        </a:lnTo>
                        <a:lnTo>
                          <a:pt x="132" y="52"/>
                        </a:lnTo>
                        <a:lnTo>
                          <a:pt x="135" y="55"/>
                        </a:lnTo>
                        <a:lnTo>
                          <a:pt x="136" y="56"/>
                        </a:lnTo>
                        <a:lnTo>
                          <a:pt x="135" y="57"/>
                        </a:lnTo>
                        <a:lnTo>
                          <a:pt x="135" y="58"/>
                        </a:lnTo>
                        <a:lnTo>
                          <a:pt x="133" y="58"/>
                        </a:lnTo>
                        <a:lnTo>
                          <a:pt x="129" y="57"/>
                        </a:lnTo>
                        <a:lnTo>
                          <a:pt x="128" y="57"/>
                        </a:lnTo>
                        <a:lnTo>
                          <a:pt x="128" y="60"/>
                        </a:lnTo>
                        <a:lnTo>
                          <a:pt x="128" y="60"/>
                        </a:lnTo>
                        <a:lnTo>
                          <a:pt x="127" y="63"/>
                        </a:lnTo>
                        <a:lnTo>
                          <a:pt x="124" y="69"/>
                        </a:lnTo>
                        <a:lnTo>
                          <a:pt x="124" y="73"/>
                        </a:lnTo>
                        <a:lnTo>
                          <a:pt x="124" y="73"/>
                        </a:lnTo>
                        <a:lnTo>
                          <a:pt x="123" y="74"/>
                        </a:lnTo>
                        <a:lnTo>
                          <a:pt x="121" y="74"/>
                        </a:lnTo>
                        <a:lnTo>
                          <a:pt x="119" y="74"/>
                        </a:lnTo>
                        <a:lnTo>
                          <a:pt x="119" y="75"/>
                        </a:lnTo>
                        <a:lnTo>
                          <a:pt x="118" y="78"/>
                        </a:lnTo>
                        <a:lnTo>
                          <a:pt x="117" y="80"/>
                        </a:lnTo>
                        <a:lnTo>
                          <a:pt x="117" y="80"/>
                        </a:lnTo>
                        <a:lnTo>
                          <a:pt x="114" y="79"/>
                        </a:lnTo>
                        <a:lnTo>
                          <a:pt x="113" y="79"/>
                        </a:lnTo>
                        <a:lnTo>
                          <a:pt x="111" y="80"/>
                        </a:lnTo>
                        <a:lnTo>
                          <a:pt x="109" y="81"/>
                        </a:lnTo>
                        <a:lnTo>
                          <a:pt x="108" y="83"/>
                        </a:lnTo>
                        <a:lnTo>
                          <a:pt x="107" y="83"/>
                        </a:lnTo>
                        <a:lnTo>
                          <a:pt x="102" y="83"/>
                        </a:lnTo>
                        <a:lnTo>
                          <a:pt x="102" y="83"/>
                        </a:lnTo>
                        <a:lnTo>
                          <a:pt x="101" y="84"/>
                        </a:lnTo>
                        <a:lnTo>
                          <a:pt x="101" y="85"/>
                        </a:lnTo>
                        <a:lnTo>
                          <a:pt x="98" y="89"/>
                        </a:lnTo>
                        <a:lnTo>
                          <a:pt x="96" y="94"/>
                        </a:lnTo>
                        <a:lnTo>
                          <a:pt x="96" y="97"/>
                        </a:lnTo>
                        <a:lnTo>
                          <a:pt x="96" y="100"/>
                        </a:lnTo>
                        <a:lnTo>
                          <a:pt x="98" y="107"/>
                        </a:lnTo>
                        <a:lnTo>
                          <a:pt x="100" y="116"/>
                        </a:lnTo>
                        <a:lnTo>
                          <a:pt x="101" y="117"/>
                        </a:lnTo>
                        <a:lnTo>
                          <a:pt x="102" y="117"/>
                        </a:lnTo>
                        <a:lnTo>
                          <a:pt x="102" y="117"/>
                        </a:lnTo>
                        <a:lnTo>
                          <a:pt x="102" y="115"/>
                        </a:lnTo>
                        <a:lnTo>
                          <a:pt x="102" y="113"/>
                        </a:lnTo>
                        <a:lnTo>
                          <a:pt x="103" y="112"/>
                        </a:lnTo>
                        <a:lnTo>
                          <a:pt x="104" y="113"/>
                        </a:lnTo>
                        <a:lnTo>
                          <a:pt x="105" y="115"/>
                        </a:lnTo>
                        <a:lnTo>
                          <a:pt x="106" y="118"/>
                        </a:lnTo>
                        <a:lnTo>
                          <a:pt x="107" y="120"/>
                        </a:lnTo>
                        <a:lnTo>
                          <a:pt x="110" y="120"/>
                        </a:lnTo>
                        <a:lnTo>
                          <a:pt x="112" y="119"/>
                        </a:lnTo>
                        <a:lnTo>
                          <a:pt x="113" y="117"/>
                        </a:lnTo>
                        <a:lnTo>
                          <a:pt x="114" y="116"/>
                        </a:lnTo>
                        <a:lnTo>
                          <a:pt x="113" y="112"/>
                        </a:lnTo>
                        <a:lnTo>
                          <a:pt x="113" y="110"/>
                        </a:lnTo>
                        <a:lnTo>
                          <a:pt x="115" y="107"/>
                        </a:lnTo>
                        <a:lnTo>
                          <a:pt x="118" y="104"/>
                        </a:lnTo>
                        <a:lnTo>
                          <a:pt x="119" y="102"/>
                        </a:lnTo>
                        <a:lnTo>
                          <a:pt x="119" y="99"/>
                        </a:lnTo>
                        <a:lnTo>
                          <a:pt x="119" y="96"/>
                        </a:lnTo>
                        <a:lnTo>
                          <a:pt x="120" y="96"/>
                        </a:lnTo>
                        <a:lnTo>
                          <a:pt x="123" y="97"/>
                        </a:lnTo>
                        <a:lnTo>
                          <a:pt x="125" y="95"/>
                        </a:lnTo>
                        <a:lnTo>
                          <a:pt x="126" y="95"/>
                        </a:lnTo>
                        <a:lnTo>
                          <a:pt x="127" y="97"/>
                        </a:lnTo>
                        <a:lnTo>
                          <a:pt x="129" y="96"/>
                        </a:lnTo>
                        <a:lnTo>
                          <a:pt x="130" y="103"/>
                        </a:lnTo>
                        <a:lnTo>
                          <a:pt x="131" y="109"/>
                        </a:lnTo>
                        <a:lnTo>
                          <a:pt x="131" y="111"/>
                        </a:lnTo>
                        <a:lnTo>
                          <a:pt x="132" y="117"/>
                        </a:lnTo>
                        <a:lnTo>
                          <a:pt x="132" y="121"/>
                        </a:lnTo>
                        <a:lnTo>
                          <a:pt x="133" y="123"/>
                        </a:lnTo>
                        <a:lnTo>
                          <a:pt x="134" y="125"/>
                        </a:lnTo>
                        <a:lnTo>
                          <a:pt x="135" y="127"/>
                        </a:lnTo>
                        <a:lnTo>
                          <a:pt x="136" y="129"/>
                        </a:lnTo>
                        <a:lnTo>
                          <a:pt x="137" y="135"/>
                        </a:lnTo>
                        <a:lnTo>
                          <a:pt x="137" y="138"/>
                        </a:lnTo>
                        <a:lnTo>
                          <a:pt x="139" y="150"/>
                        </a:lnTo>
                        <a:lnTo>
                          <a:pt x="139" y="153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89" name="Freeform 269">
                    <a:extLst>
                      <a:ext uri="{FF2B5EF4-FFF2-40B4-BE49-F238E27FC236}">
                        <a16:creationId xmlns:a16="http://schemas.microsoft.com/office/drawing/2014/main" id="{7ADEC6C1-79AB-6103-56A0-263251C1DEF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37390" y="9055174"/>
                    <a:ext cx="5491" cy="10986"/>
                  </a:xfrm>
                  <a:custGeom>
                    <a:avLst/>
                    <a:gdLst>
                      <a:gd name="T0" fmla="*/ 2 w 4"/>
                      <a:gd name="T1" fmla="*/ 8 h 9"/>
                      <a:gd name="T2" fmla="*/ 1 w 4"/>
                      <a:gd name="T3" fmla="*/ 8 h 9"/>
                      <a:gd name="T4" fmla="*/ 0 w 4"/>
                      <a:gd name="T5" fmla="*/ 7 h 9"/>
                      <a:gd name="T6" fmla="*/ 0 w 4"/>
                      <a:gd name="T7" fmla="*/ 5 h 9"/>
                      <a:gd name="T8" fmla="*/ 0 w 4"/>
                      <a:gd name="T9" fmla="*/ 1 h 9"/>
                      <a:gd name="T10" fmla="*/ 1 w 4"/>
                      <a:gd name="T11" fmla="*/ 0 h 9"/>
                      <a:gd name="T12" fmla="*/ 2 w 4"/>
                      <a:gd name="T13" fmla="*/ 1 h 9"/>
                      <a:gd name="T14" fmla="*/ 2 w 4"/>
                      <a:gd name="T15" fmla="*/ 2 h 9"/>
                      <a:gd name="T16" fmla="*/ 3 w 4"/>
                      <a:gd name="T17" fmla="*/ 4 h 9"/>
                      <a:gd name="T18" fmla="*/ 2 w 4"/>
                      <a:gd name="T1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" h="9">
                        <a:moveTo>
                          <a:pt x="2" y="8"/>
                        </a:moveTo>
                        <a:lnTo>
                          <a:pt x="1" y="8"/>
                        </a:lnTo>
                        <a:lnTo>
                          <a:pt x="0" y="7"/>
                        </a:lnTo>
                        <a:lnTo>
                          <a:pt x="0" y="5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2" y="2"/>
                        </a:lnTo>
                        <a:lnTo>
                          <a:pt x="3" y="4"/>
                        </a:lnTo>
                        <a:lnTo>
                          <a:pt x="2" y="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90" name="Freeform 270">
                    <a:extLst>
                      <a:ext uri="{FF2B5EF4-FFF2-40B4-BE49-F238E27FC236}">
                        <a16:creationId xmlns:a16="http://schemas.microsoft.com/office/drawing/2014/main" id="{9990FC7C-0427-35C4-3A29-DA56C04E492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37390" y="9044188"/>
                    <a:ext cx="5491" cy="10986"/>
                  </a:xfrm>
                  <a:custGeom>
                    <a:avLst/>
                    <a:gdLst>
                      <a:gd name="T0" fmla="*/ 1 w 3"/>
                      <a:gd name="T1" fmla="*/ 4 h 7"/>
                      <a:gd name="T2" fmla="*/ 0 w 3"/>
                      <a:gd name="T3" fmla="*/ 6 h 7"/>
                      <a:gd name="T4" fmla="*/ 0 w 3"/>
                      <a:gd name="T5" fmla="*/ 4 h 7"/>
                      <a:gd name="T6" fmla="*/ 0 w 3"/>
                      <a:gd name="T7" fmla="*/ 2 h 7"/>
                      <a:gd name="T8" fmla="*/ 1 w 3"/>
                      <a:gd name="T9" fmla="*/ 0 h 7"/>
                      <a:gd name="T10" fmla="*/ 1 w 3"/>
                      <a:gd name="T11" fmla="*/ 0 h 7"/>
                      <a:gd name="T12" fmla="*/ 2 w 3"/>
                      <a:gd name="T13" fmla="*/ 2 h 7"/>
                      <a:gd name="T14" fmla="*/ 1 w 3"/>
                      <a:gd name="T15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" h="7">
                        <a:moveTo>
                          <a:pt x="1" y="4"/>
                        </a:moveTo>
                        <a:lnTo>
                          <a:pt x="0" y="6"/>
                        </a:lnTo>
                        <a:lnTo>
                          <a:pt x="0" y="4"/>
                        </a:lnTo>
                        <a:lnTo>
                          <a:pt x="0" y="2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2" y="2"/>
                        </a:lnTo>
                        <a:lnTo>
                          <a:pt x="1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91" name="Freeform 271">
                    <a:extLst>
                      <a:ext uri="{FF2B5EF4-FFF2-40B4-BE49-F238E27FC236}">
                        <a16:creationId xmlns:a16="http://schemas.microsoft.com/office/drawing/2014/main" id="{D2627E16-004C-4B3D-9430-4074F24B220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09924" y="9022216"/>
                    <a:ext cx="5495" cy="16481"/>
                  </a:xfrm>
                  <a:custGeom>
                    <a:avLst/>
                    <a:gdLst>
                      <a:gd name="T0" fmla="*/ 3 w 5"/>
                      <a:gd name="T1" fmla="*/ 11 h 14"/>
                      <a:gd name="T2" fmla="*/ 0 w 5"/>
                      <a:gd name="T3" fmla="*/ 13 h 14"/>
                      <a:gd name="T4" fmla="*/ 1 w 5"/>
                      <a:gd name="T5" fmla="*/ 0 h 14"/>
                      <a:gd name="T6" fmla="*/ 4 w 5"/>
                      <a:gd name="T7" fmla="*/ 5 h 14"/>
                      <a:gd name="T8" fmla="*/ 4 w 5"/>
                      <a:gd name="T9" fmla="*/ 8 h 14"/>
                      <a:gd name="T10" fmla="*/ 3 w 5"/>
                      <a:gd name="T11" fmla="*/ 1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" h="14">
                        <a:moveTo>
                          <a:pt x="3" y="11"/>
                        </a:moveTo>
                        <a:lnTo>
                          <a:pt x="0" y="13"/>
                        </a:lnTo>
                        <a:lnTo>
                          <a:pt x="1" y="0"/>
                        </a:lnTo>
                        <a:lnTo>
                          <a:pt x="4" y="5"/>
                        </a:lnTo>
                        <a:lnTo>
                          <a:pt x="4" y="8"/>
                        </a:lnTo>
                        <a:lnTo>
                          <a:pt x="3" y="1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92" name="Freeform 272">
                    <a:extLst>
                      <a:ext uri="{FF2B5EF4-FFF2-40B4-BE49-F238E27FC236}">
                        <a16:creationId xmlns:a16="http://schemas.microsoft.com/office/drawing/2014/main" id="{EE9F6788-0CDB-F228-24EC-D23236BA00A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20910" y="9016725"/>
                    <a:ext cx="5495" cy="10986"/>
                  </a:xfrm>
                  <a:custGeom>
                    <a:avLst/>
                    <a:gdLst>
                      <a:gd name="T0" fmla="*/ 4 w 5"/>
                      <a:gd name="T1" fmla="*/ 7 h 9"/>
                      <a:gd name="T2" fmla="*/ 3 w 5"/>
                      <a:gd name="T3" fmla="*/ 8 h 9"/>
                      <a:gd name="T4" fmla="*/ 2 w 5"/>
                      <a:gd name="T5" fmla="*/ 7 h 9"/>
                      <a:gd name="T6" fmla="*/ 0 w 5"/>
                      <a:gd name="T7" fmla="*/ 4 h 9"/>
                      <a:gd name="T8" fmla="*/ 1 w 5"/>
                      <a:gd name="T9" fmla="*/ 0 h 9"/>
                      <a:gd name="T10" fmla="*/ 1 w 5"/>
                      <a:gd name="T11" fmla="*/ 0 h 9"/>
                      <a:gd name="T12" fmla="*/ 2 w 5"/>
                      <a:gd name="T13" fmla="*/ 1 h 9"/>
                      <a:gd name="T14" fmla="*/ 4 w 5"/>
                      <a:gd name="T15" fmla="*/ 4 h 9"/>
                      <a:gd name="T16" fmla="*/ 4 w 5"/>
                      <a:gd name="T17" fmla="*/ 6 h 9"/>
                      <a:gd name="T18" fmla="*/ 4 w 5"/>
                      <a:gd name="T19" fmla="*/ 7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5" h="9">
                        <a:moveTo>
                          <a:pt x="4" y="7"/>
                        </a:moveTo>
                        <a:lnTo>
                          <a:pt x="3" y="8"/>
                        </a:lnTo>
                        <a:lnTo>
                          <a:pt x="2" y="7"/>
                        </a:lnTo>
                        <a:lnTo>
                          <a:pt x="0" y="4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4" y="4"/>
                        </a:lnTo>
                        <a:lnTo>
                          <a:pt x="4" y="6"/>
                        </a:lnTo>
                        <a:lnTo>
                          <a:pt x="4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93" name="Freeform 273">
                    <a:extLst>
                      <a:ext uri="{FF2B5EF4-FFF2-40B4-BE49-F238E27FC236}">
                        <a16:creationId xmlns:a16="http://schemas.microsoft.com/office/drawing/2014/main" id="{B4750EB6-EDEB-0326-EE90-9698A8A87FE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087952" y="9005739"/>
                    <a:ext cx="16481" cy="32958"/>
                  </a:xfrm>
                  <a:custGeom>
                    <a:avLst/>
                    <a:gdLst>
                      <a:gd name="T0" fmla="*/ 8 w 12"/>
                      <a:gd name="T1" fmla="*/ 26 h 28"/>
                      <a:gd name="T2" fmla="*/ 2 w 12"/>
                      <a:gd name="T3" fmla="*/ 27 h 28"/>
                      <a:gd name="T4" fmla="*/ 0 w 12"/>
                      <a:gd name="T5" fmla="*/ 26 h 28"/>
                      <a:gd name="T6" fmla="*/ 5 w 12"/>
                      <a:gd name="T7" fmla="*/ 18 h 28"/>
                      <a:gd name="T8" fmla="*/ 5 w 12"/>
                      <a:gd name="T9" fmla="*/ 14 h 28"/>
                      <a:gd name="T10" fmla="*/ 4 w 12"/>
                      <a:gd name="T11" fmla="*/ 11 h 28"/>
                      <a:gd name="T12" fmla="*/ 1 w 12"/>
                      <a:gd name="T13" fmla="*/ 9 h 28"/>
                      <a:gd name="T14" fmla="*/ 1 w 12"/>
                      <a:gd name="T15" fmla="*/ 7 h 28"/>
                      <a:gd name="T16" fmla="*/ 0 w 12"/>
                      <a:gd name="T17" fmla="*/ 4 h 28"/>
                      <a:gd name="T18" fmla="*/ 0 w 12"/>
                      <a:gd name="T19" fmla="*/ 2 h 28"/>
                      <a:gd name="T20" fmla="*/ 2 w 12"/>
                      <a:gd name="T21" fmla="*/ 0 h 28"/>
                      <a:gd name="T22" fmla="*/ 4 w 12"/>
                      <a:gd name="T23" fmla="*/ 2 h 28"/>
                      <a:gd name="T24" fmla="*/ 5 w 12"/>
                      <a:gd name="T25" fmla="*/ 3 h 28"/>
                      <a:gd name="T26" fmla="*/ 6 w 12"/>
                      <a:gd name="T27" fmla="*/ 6 h 28"/>
                      <a:gd name="T28" fmla="*/ 7 w 12"/>
                      <a:gd name="T29" fmla="*/ 8 h 28"/>
                      <a:gd name="T30" fmla="*/ 11 w 12"/>
                      <a:gd name="T31" fmla="*/ 13 h 28"/>
                      <a:gd name="T32" fmla="*/ 11 w 12"/>
                      <a:gd name="T33" fmla="*/ 16 h 28"/>
                      <a:gd name="T34" fmla="*/ 9 w 12"/>
                      <a:gd name="T35" fmla="*/ 24 h 28"/>
                      <a:gd name="T36" fmla="*/ 8 w 12"/>
                      <a:gd name="T37" fmla="*/ 26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2" h="28">
                        <a:moveTo>
                          <a:pt x="8" y="26"/>
                        </a:moveTo>
                        <a:lnTo>
                          <a:pt x="2" y="27"/>
                        </a:lnTo>
                        <a:lnTo>
                          <a:pt x="0" y="26"/>
                        </a:lnTo>
                        <a:lnTo>
                          <a:pt x="5" y="18"/>
                        </a:lnTo>
                        <a:lnTo>
                          <a:pt x="5" y="14"/>
                        </a:lnTo>
                        <a:lnTo>
                          <a:pt x="4" y="11"/>
                        </a:lnTo>
                        <a:lnTo>
                          <a:pt x="1" y="9"/>
                        </a:lnTo>
                        <a:lnTo>
                          <a:pt x="1" y="7"/>
                        </a:lnTo>
                        <a:lnTo>
                          <a:pt x="0" y="4"/>
                        </a:lnTo>
                        <a:lnTo>
                          <a:pt x="0" y="2"/>
                        </a:lnTo>
                        <a:lnTo>
                          <a:pt x="2" y="0"/>
                        </a:lnTo>
                        <a:lnTo>
                          <a:pt x="4" y="2"/>
                        </a:lnTo>
                        <a:lnTo>
                          <a:pt x="5" y="3"/>
                        </a:lnTo>
                        <a:lnTo>
                          <a:pt x="6" y="6"/>
                        </a:lnTo>
                        <a:lnTo>
                          <a:pt x="7" y="8"/>
                        </a:lnTo>
                        <a:lnTo>
                          <a:pt x="11" y="13"/>
                        </a:lnTo>
                        <a:lnTo>
                          <a:pt x="11" y="16"/>
                        </a:lnTo>
                        <a:lnTo>
                          <a:pt x="9" y="24"/>
                        </a:lnTo>
                        <a:lnTo>
                          <a:pt x="8" y="2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94" name="Freeform 274">
                    <a:extLst>
                      <a:ext uri="{FF2B5EF4-FFF2-40B4-BE49-F238E27FC236}">
                        <a16:creationId xmlns:a16="http://schemas.microsoft.com/office/drawing/2014/main" id="{5E3409E6-E1C2-48CC-C618-968EC7B84D5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087952" y="9000245"/>
                    <a:ext cx="5495" cy="5495"/>
                  </a:xfrm>
                  <a:custGeom>
                    <a:avLst/>
                    <a:gdLst>
                      <a:gd name="T0" fmla="*/ 3 w 4"/>
                      <a:gd name="T1" fmla="*/ 2 h 4"/>
                      <a:gd name="T2" fmla="*/ 3 w 4"/>
                      <a:gd name="T3" fmla="*/ 3 h 4"/>
                      <a:gd name="T4" fmla="*/ 1 w 4"/>
                      <a:gd name="T5" fmla="*/ 3 h 4"/>
                      <a:gd name="T6" fmla="*/ 0 w 4"/>
                      <a:gd name="T7" fmla="*/ 2 h 4"/>
                      <a:gd name="T8" fmla="*/ 0 w 4"/>
                      <a:gd name="T9" fmla="*/ 0 h 4"/>
                      <a:gd name="T10" fmla="*/ 1 w 4"/>
                      <a:gd name="T11" fmla="*/ 0 h 4"/>
                      <a:gd name="T12" fmla="*/ 3 w 4"/>
                      <a:gd name="T13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4">
                        <a:moveTo>
                          <a:pt x="3" y="2"/>
                        </a:moveTo>
                        <a:lnTo>
                          <a:pt x="3" y="3"/>
                        </a:lnTo>
                        <a:lnTo>
                          <a:pt x="1" y="3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95" name="Freeform 276">
                    <a:extLst>
                      <a:ext uri="{FF2B5EF4-FFF2-40B4-BE49-F238E27FC236}">
                        <a16:creationId xmlns:a16="http://schemas.microsoft.com/office/drawing/2014/main" id="{C0959833-DC5C-D5AE-E2A2-3EC4FD2E0F2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566410" y="8868414"/>
                    <a:ext cx="5491" cy="21972"/>
                  </a:xfrm>
                  <a:custGeom>
                    <a:avLst/>
                    <a:gdLst>
                      <a:gd name="T0" fmla="*/ 5 w 6"/>
                      <a:gd name="T1" fmla="*/ 12 h 16"/>
                      <a:gd name="T2" fmla="*/ 4 w 6"/>
                      <a:gd name="T3" fmla="*/ 15 h 16"/>
                      <a:gd name="T4" fmla="*/ 3 w 6"/>
                      <a:gd name="T5" fmla="*/ 14 h 16"/>
                      <a:gd name="T6" fmla="*/ 1 w 6"/>
                      <a:gd name="T7" fmla="*/ 10 h 16"/>
                      <a:gd name="T8" fmla="*/ 1 w 6"/>
                      <a:gd name="T9" fmla="*/ 6 h 16"/>
                      <a:gd name="T10" fmla="*/ 0 w 6"/>
                      <a:gd name="T11" fmla="*/ 2 h 16"/>
                      <a:gd name="T12" fmla="*/ 1 w 6"/>
                      <a:gd name="T13" fmla="*/ 0 h 16"/>
                      <a:gd name="T14" fmla="*/ 3 w 6"/>
                      <a:gd name="T15" fmla="*/ 0 h 16"/>
                      <a:gd name="T16" fmla="*/ 4 w 6"/>
                      <a:gd name="T17" fmla="*/ 0 h 16"/>
                      <a:gd name="T18" fmla="*/ 3 w 6"/>
                      <a:gd name="T19" fmla="*/ 2 h 16"/>
                      <a:gd name="T20" fmla="*/ 5 w 6"/>
                      <a:gd name="T21" fmla="*/ 4 h 16"/>
                      <a:gd name="T22" fmla="*/ 5 w 6"/>
                      <a:gd name="T23" fmla="*/ 8 h 16"/>
                      <a:gd name="T24" fmla="*/ 5 w 6"/>
                      <a:gd name="T25" fmla="*/ 12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6" h="16">
                        <a:moveTo>
                          <a:pt x="5" y="12"/>
                        </a:moveTo>
                        <a:lnTo>
                          <a:pt x="4" y="15"/>
                        </a:lnTo>
                        <a:lnTo>
                          <a:pt x="3" y="14"/>
                        </a:lnTo>
                        <a:lnTo>
                          <a:pt x="1" y="10"/>
                        </a:lnTo>
                        <a:lnTo>
                          <a:pt x="1" y="6"/>
                        </a:lnTo>
                        <a:lnTo>
                          <a:pt x="0" y="2"/>
                        </a:lnTo>
                        <a:lnTo>
                          <a:pt x="1" y="0"/>
                        </a:lnTo>
                        <a:lnTo>
                          <a:pt x="3" y="0"/>
                        </a:lnTo>
                        <a:lnTo>
                          <a:pt x="4" y="0"/>
                        </a:lnTo>
                        <a:lnTo>
                          <a:pt x="3" y="2"/>
                        </a:lnTo>
                        <a:lnTo>
                          <a:pt x="5" y="4"/>
                        </a:lnTo>
                        <a:lnTo>
                          <a:pt x="5" y="8"/>
                        </a:lnTo>
                        <a:lnTo>
                          <a:pt x="5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96" name="Freeform 277">
                    <a:extLst>
                      <a:ext uri="{FF2B5EF4-FFF2-40B4-BE49-F238E27FC236}">
                        <a16:creationId xmlns:a16="http://schemas.microsoft.com/office/drawing/2014/main" id="{A80FF7D9-AE52-AA62-AB86-572352BDD2C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566410" y="8868414"/>
                    <a:ext cx="5491" cy="21972"/>
                  </a:xfrm>
                  <a:custGeom>
                    <a:avLst/>
                    <a:gdLst>
                      <a:gd name="T0" fmla="*/ 5 w 6"/>
                      <a:gd name="T1" fmla="*/ 12 h 16"/>
                      <a:gd name="T2" fmla="*/ 4 w 6"/>
                      <a:gd name="T3" fmla="*/ 15 h 16"/>
                      <a:gd name="T4" fmla="*/ 3 w 6"/>
                      <a:gd name="T5" fmla="*/ 14 h 16"/>
                      <a:gd name="T6" fmla="*/ 1 w 6"/>
                      <a:gd name="T7" fmla="*/ 10 h 16"/>
                      <a:gd name="T8" fmla="*/ 1 w 6"/>
                      <a:gd name="T9" fmla="*/ 6 h 16"/>
                      <a:gd name="T10" fmla="*/ 0 w 6"/>
                      <a:gd name="T11" fmla="*/ 2 h 16"/>
                      <a:gd name="T12" fmla="*/ 1 w 6"/>
                      <a:gd name="T13" fmla="*/ 0 h 16"/>
                      <a:gd name="T14" fmla="*/ 3 w 6"/>
                      <a:gd name="T15" fmla="*/ 0 h 16"/>
                      <a:gd name="T16" fmla="*/ 4 w 6"/>
                      <a:gd name="T17" fmla="*/ 0 h 16"/>
                      <a:gd name="T18" fmla="*/ 3 w 6"/>
                      <a:gd name="T19" fmla="*/ 2 h 16"/>
                      <a:gd name="T20" fmla="*/ 5 w 6"/>
                      <a:gd name="T21" fmla="*/ 4 h 16"/>
                      <a:gd name="T22" fmla="*/ 5 w 6"/>
                      <a:gd name="T23" fmla="*/ 8 h 16"/>
                      <a:gd name="T24" fmla="*/ 5 w 6"/>
                      <a:gd name="T25" fmla="*/ 12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6" h="16">
                        <a:moveTo>
                          <a:pt x="5" y="12"/>
                        </a:moveTo>
                        <a:lnTo>
                          <a:pt x="4" y="15"/>
                        </a:lnTo>
                        <a:lnTo>
                          <a:pt x="3" y="14"/>
                        </a:lnTo>
                        <a:lnTo>
                          <a:pt x="1" y="10"/>
                        </a:lnTo>
                        <a:lnTo>
                          <a:pt x="1" y="6"/>
                        </a:lnTo>
                        <a:lnTo>
                          <a:pt x="0" y="2"/>
                        </a:lnTo>
                        <a:lnTo>
                          <a:pt x="1" y="0"/>
                        </a:lnTo>
                        <a:lnTo>
                          <a:pt x="3" y="0"/>
                        </a:lnTo>
                        <a:lnTo>
                          <a:pt x="4" y="0"/>
                        </a:lnTo>
                        <a:lnTo>
                          <a:pt x="3" y="2"/>
                        </a:lnTo>
                        <a:lnTo>
                          <a:pt x="5" y="4"/>
                        </a:lnTo>
                        <a:lnTo>
                          <a:pt x="5" y="8"/>
                        </a:lnTo>
                        <a:lnTo>
                          <a:pt x="5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97" name="Freeform 278">
                    <a:extLst>
                      <a:ext uri="{FF2B5EF4-FFF2-40B4-BE49-F238E27FC236}">
                        <a16:creationId xmlns:a16="http://schemas.microsoft.com/office/drawing/2014/main" id="{5BDE5249-8F6B-E778-D2B9-BDEFEEE1B88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983302" y="9703340"/>
                    <a:ext cx="49435" cy="38452"/>
                  </a:xfrm>
                  <a:custGeom>
                    <a:avLst/>
                    <a:gdLst>
                      <a:gd name="T0" fmla="*/ 29 w 39"/>
                      <a:gd name="T1" fmla="*/ 4 h 32"/>
                      <a:gd name="T2" fmla="*/ 33 w 39"/>
                      <a:gd name="T3" fmla="*/ 4 h 32"/>
                      <a:gd name="T4" fmla="*/ 33 w 39"/>
                      <a:gd name="T5" fmla="*/ 5 h 32"/>
                      <a:gd name="T6" fmla="*/ 35 w 39"/>
                      <a:gd name="T7" fmla="*/ 9 h 32"/>
                      <a:gd name="T8" fmla="*/ 37 w 39"/>
                      <a:gd name="T9" fmla="*/ 12 h 32"/>
                      <a:gd name="T10" fmla="*/ 37 w 39"/>
                      <a:gd name="T11" fmla="*/ 17 h 32"/>
                      <a:gd name="T12" fmla="*/ 38 w 39"/>
                      <a:gd name="T13" fmla="*/ 20 h 32"/>
                      <a:gd name="T14" fmla="*/ 38 w 39"/>
                      <a:gd name="T15" fmla="*/ 20 h 32"/>
                      <a:gd name="T16" fmla="*/ 37 w 39"/>
                      <a:gd name="T17" fmla="*/ 20 h 32"/>
                      <a:gd name="T18" fmla="*/ 36 w 39"/>
                      <a:gd name="T19" fmla="*/ 21 h 32"/>
                      <a:gd name="T20" fmla="*/ 33 w 39"/>
                      <a:gd name="T21" fmla="*/ 20 h 32"/>
                      <a:gd name="T22" fmla="*/ 32 w 39"/>
                      <a:gd name="T23" fmla="*/ 20 h 32"/>
                      <a:gd name="T24" fmla="*/ 30 w 39"/>
                      <a:gd name="T25" fmla="*/ 14 h 32"/>
                      <a:gd name="T26" fmla="*/ 29 w 39"/>
                      <a:gd name="T27" fmla="*/ 11 h 32"/>
                      <a:gd name="T28" fmla="*/ 29 w 39"/>
                      <a:gd name="T29" fmla="*/ 6 h 32"/>
                      <a:gd name="T30" fmla="*/ 29 w 39"/>
                      <a:gd name="T31" fmla="*/ 4 h 32"/>
                      <a:gd name="T32" fmla="*/ 29 w 39"/>
                      <a:gd name="T33" fmla="*/ 4 h 32"/>
                      <a:gd name="T34" fmla="*/ 27 w 39"/>
                      <a:gd name="T35" fmla="*/ 5 h 32"/>
                      <a:gd name="T36" fmla="*/ 24 w 39"/>
                      <a:gd name="T37" fmla="*/ 7 h 32"/>
                      <a:gd name="T38" fmla="*/ 22 w 39"/>
                      <a:gd name="T39" fmla="*/ 8 h 32"/>
                      <a:gd name="T40" fmla="*/ 21 w 39"/>
                      <a:gd name="T41" fmla="*/ 9 h 32"/>
                      <a:gd name="T42" fmla="*/ 21 w 39"/>
                      <a:gd name="T43" fmla="*/ 11 h 32"/>
                      <a:gd name="T44" fmla="*/ 22 w 39"/>
                      <a:gd name="T45" fmla="*/ 14 h 32"/>
                      <a:gd name="T46" fmla="*/ 22 w 39"/>
                      <a:gd name="T47" fmla="*/ 17 h 32"/>
                      <a:gd name="T48" fmla="*/ 23 w 39"/>
                      <a:gd name="T49" fmla="*/ 18 h 32"/>
                      <a:gd name="T50" fmla="*/ 24 w 39"/>
                      <a:gd name="T51" fmla="*/ 19 h 32"/>
                      <a:gd name="T52" fmla="*/ 23 w 39"/>
                      <a:gd name="T53" fmla="*/ 20 h 32"/>
                      <a:gd name="T54" fmla="*/ 22 w 39"/>
                      <a:gd name="T55" fmla="*/ 23 h 32"/>
                      <a:gd name="T56" fmla="*/ 23 w 39"/>
                      <a:gd name="T57" fmla="*/ 23 h 32"/>
                      <a:gd name="T58" fmla="*/ 22 w 39"/>
                      <a:gd name="T59" fmla="*/ 27 h 32"/>
                      <a:gd name="T60" fmla="*/ 20 w 39"/>
                      <a:gd name="T61" fmla="*/ 28 h 32"/>
                      <a:gd name="T62" fmla="*/ 18 w 39"/>
                      <a:gd name="T63" fmla="*/ 30 h 32"/>
                      <a:gd name="T64" fmla="*/ 16 w 39"/>
                      <a:gd name="T65" fmla="*/ 31 h 32"/>
                      <a:gd name="T66" fmla="*/ 15 w 39"/>
                      <a:gd name="T67" fmla="*/ 30 h 32"/>
                      <a:gd name="T68" fmla="*/ 13 w 39"/>
                      <a:gd name="T69" fmla="*/ 28 h 32"/>
                      <a:gd name="T70" fmla="*/ 12 w 39"/>
                      <a:gd name="T71" fmla="*/ 25 h 32"/>
                      <a:gd name="T72" fmla="*/ 11 w 39"/>
                      <a:gd name="T73" fmla="*/ 23 h 32"/>
                      <a:gd name="T74" fmla="*/ 8 w 39"/>
                      <a:gd name="T75" fmla="*/ 23 h 32"/>
                      <a:gd name="T76" fmla="*/ 7 w 39"/>
                      <a:gd name="T77" fmla="*/ 22 h 32"/>
                      <a:gd name="T78" fmla="*/ 7 w 39"/>
                      <a:gd name="T79" fmla="*/ 20 h 32"/>
                      <a:gd name="T80" fmla="*/ 6 w 39"/>
                      <a:gd name="T81" fmla="*/ 18 h 32"/>
                      <a:gd name="T82" fmla="*/ 5 w 39"/>
                      <a:gd name="T83" fmla="*/ 17 h 32"/>
                      <a:gd name="T84" fmla="*/ 3 w 39"/>
                      <a:gd name="T85" fmla="*/ 16 h 32"/>
                      <a:gd name="T86" fmla="*/ 1 w 39"/>
                      <a:gd name="T87" fmla="*/ 14 h 32"/>
                      <a:gd name="T88" fmla="*/ 0 w 39"/>
                      <a:gd name="T89" fmla="*/ 13 h 32"/>
                      <a:gd name="T90" fmla="*/ 3 w 39"/>
                      <a:gd name="T91" fmla="*/ 14 h 32"/>
                      <a:gd name="T92" fmla="*/ 7 w 39"/>
                      <a:gd name="T93" fmla="*/ 13 h 32"/>
                      <a:gd name="T94" fmla="*/ 11 w 39"/>
                      <a:gd name="T95" fmla="*/ 11 h 32"/>
                      <a:gd name="T96" fmla="*/ 14 w 39"/>
                      <a:gd name="T97" fmla="*/ 9 h 32"/>
                      <a:gd name="T98" fmla="*/ 18 w 39"/>
                      <a:gd name="T99" fmla="*/ 7 h 32"/>
                      <a:gd name="T100" fmla="*/ 21 w 39"/>
                      <a:gd name="T101" fmla="*/ 5 h 32"/>
                      <a:gd name="T102" fmla="*/ 24 w 39"/>
                      <a:gd name="T103" fmla="*/ 3 h 32"/>
                      <a:gd name="T104" fmla="*/ 28 w 39"/>
                      <a:gd name="T105" fmla="*/ 0 h 32"/>
                      <a:gd name="T106" fmla="*/ 30 w 39"/>
                      <a:gd name="T107" fmla="*/ 0 h 32"/>
                      <a:gd name="T108" fmla="*/ 30 w 39"/>
                      <a:gd name="T109" fmla="*/ 2 h 32"/>
                      <a:gd name="T110" fmla="*/ 29 w 39"/>
                      <a:gd name="T111" fmla="*/ 4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39" h="32">
                        <a:moveTo>
                          <a:pt x="29" y="4"/>
                        </a:moveTo>
                        <a:lnTo>
                          <a:pt x="33" y="4"/>
                        </a:lnTo>
                        <a:lnTo>
                          <a:pt x="33" y="5"/>
                        </a:lnTo>
                        <a:lnTo>
                          <a:pt x="35" y="9"/>
                        </a:lnTo>
                        <a:lnTo>
                          <a:pt x="37" y="12"/>
                        </a:lnTo>
                        <a:lnTo>
                          <a:pt x="37" y="17"/>
                        </a:lnTo>
                        <a:lnTo>
                          <a:pt x="38" y="20"/>
                        </a:lnTo>
                        <a:lnTo>
                          <a:pt x="38" y="20"/>
                        </a:lnTo>
                        <a:lnTo>
                          <a:pt x="37" y="20"/>
                        </a:lnTo>
                        <a:lnTo>
                          <a:pt x="36" y="21"/>
                        </a:lnTo>
                        <a:lnTo>
                          <a:pt x="33" y="20"/>
                        </a:lnTo>
                        <a:lnTo>
                          <a:pt x="32" y="20"/>
                        </a:lnTo>
                        <a:lnTo>
                          <a:pt x="30" y="14"/>
                        </a:lnTo>
                        <a:lnTo>
                          <a:pt x="29" y="11"/>
                        </a:lnTo>
                        <a:lnTo>
                          <a:pt x="29" y="6"/>
                        </a:lnTo>
                        <a:lnTo>
                          <a:pt x="29" y="4"/>
                        </a:lnTo>
                        <a:close/>
                        <a:moveTo>
                          <a:pt x="29" y="4"/>
                        </a:moveTo>
                        <a:lnTo>
                          <a:pt x="27" y="5"/>
                        </a:lnTo>
                        <a:lnTo>
                          <a:pt x="24" y="7"/>
                        </a:lnTo>
                        <a:lnTo>
                          <a:pt x="22" y="8"/>
                        </a:lnTo>
                        <a:lnTo>
                          <a:pt x="21" y="9"/>
                        </a:lnTo>
                        <a:lnTo>
                          <a:pt x="21" y="11"/>
                        </a:lnTo>
                        <a:lnTo>
                          <a:pt x="22" y="14"/>
                        </a:lnTo>
                        <a:lnTo>
                          <a:pt x="22" y="17"/>
                        </a:lnTo>
                        <a:lnTo>
                          <a:pt x="23" y="18"/>
                        </a:lnTo>
                        <a:lnTo>
                          <a:pt x="24" y="19"/>
                        </a:lnTo>
                        <a:lnTo>
                          <a:pt x="23" y="20"/>
                        </a:lnTo>
                        <a:lnTo>
                          <a:pt x="22" y="23"/>
                        </a:lnTo>
                        <a:lnTo>
                          <a:pt x="23" y="23"/>
                        </a:lnTo>
                        <a:lnTo>
                          <a:pt x="22" y="27"/>
                        </a:lnTo>
                        <a:lnTo>
                          <a:pt x="20" y="28"/>
                        </a:lnTo>
                        <a:lnTo>
                          <a:pt x="18" y="30"/>
                        </a:lnTo>
                        <a:lnTo>
                          <a:pt x="16" y="31"/>
                        </a:lnTo>
                        <a:lnTo>
                          <a:pt x="15" y="30"/>
                        </a:lnTo>
                        <a:lnTo>
                          <a:pt x="13" y="28"/>
                        </a:lnTo>
                        <a:lnTo>
                          <a:pt x="12" y="25"/>
                        </a:lnTo>
                        <a:lnTo>
                          <a:pt x="11" y="23"/>
                        </a:lnTo>
                        <a:lnTo>
                          <a:pt x="8" y="23"/>
                        </a:lnTo>
                        <a:lnTo>
                          <a:pt x="7" y="22"/>
                        </a:lnTo>
                        <a:lnTo>
                          <a:pt x="7" y="20"/>
                        </a:lnTo>
                        <a:lnTo>
                          <a:pt x="6" y="18"/>
                        </a:lnTo>
                        <a:lnTo>
                          <a:pt x="5" y="17"/>
                        </a:lnTo>
                        <a:lnTo>
                          <a:pt x="3" y="16"/>
                        </a:lnTo>
                        <a:lnTo>
                          <a:pt x="1" y="14"/>
                        </a:lnTo>
                        <a:lnTo>
                          <a:pt x="0" y="13"/>
                        </a:lnTo>
                        <a:lnTo>
                          <a:pt x="3" y="14"/>
                        </a:lnTo>
                        <a:lnTo>
                          <a:pt x="7" y="13"/>
                        </a:lnTo>
                        <a:lnTo>
                          <a:pt x="11" y="11"/>
                        </a:lnTo>
                        <a:lnTo>
                          <a:pt x="14" y="9"/>
                        </a:lnTo>
                        <a:lnTo>
                          <a:pt x="18" y="7"/>
                        </a:lnTo>
                        <a:lnTo>
                          <a:pt x="21" y="5"/>
                        </a:lnTo>
                        <a:lnTo>
                          <a:pt x="24" y="3"/>
                        </a:lnTo>
                        <a:lnTo>
                          <a:pt x="28" y="0"/>
                        </a:lnTo>
                        <a:lnTo>
                          <a:pt x="30" y="0"/>
                        </a:lnTo>
                        <a:lnTo>
                          <a:pt x="30" y="2"/>
                        </a:lnTo>
                        <a:lnTo>
                          <a:pt x="29" y="4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98" name="Freeform 279">
                    <a:extLst>
                      <a:ext uri="{FF2B5EF4-FFF2-40B4-BE49-F238E27FC236}">
                        <a16:creationId xmlns:a16="http://schemas.microsoft.com/office/drawing/2014/main" id="{5EE69B58-C9F9-CBD2-716A-53D5614BD36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016260" y="9708835"/>
                    <a:ext cx="10986" cy="21972"/>
                  </a:xfrm>
                  <a:custGeom>
                    <a:avLst/>
                    <a:gdLst>
                      <a:gd name="T0" fmla="*/ 0 w 10"/>
                      <a:gd name="T1" fmla="*/ 0 h 18"/>
                      <a:gd name="T2" fmla="*/ 4 w 10"/>
                      <a:gd name="T3" fmla="*/ 0 h 18"/>
                      <a:gd name="T4" fmla="*/ 4 w 10"/>
                      <a:gd name="T5" fmla="*/ 1 h 18"/>
                      <a:gd name="T6" fmla="*/ 6 w 10"/>
                      <a:gd name="T7" fmla="*/ 5 h 18"/>
                      <a:gd name="T8" fmla="*/ 8 w 10"/>
                      <a:gd name="T9" fmla="*/ 8 h 18"/>
                      <a:gd name="T10" fmla="*/ 8 w 10"/>
                      <a:gd name="T11" fmla="*/ 13 h 18"/>
                      <a:gd name="T12" fmla="*/ 9 w 10"/>
                      <a:gd name="T13" fmla="*/ 16 h 18"/>
                      <a:gd name="T14" fmla="*/ 9 w 10"/>
                      <a:gd name="T15" fmla="*/ 16 h 18"/>
                      <a:gd name="T16" fmla="*/ 8 w 10"/>
                      <a:gd name="T17" fmla="*/ 16 h 18"/>
                      <a:gd name="T18" fmla="*/ 7 w 10"/>
                      <a:gd name="T19" fmla="*/ 17 h 18"/>
                      <a:gd name="T20" fmla="*/ 4 w 10"/>
                      <a:gd name="T21" fmla="*/ 16 h 18"/>
                      <a:gd name="T22" fmla="*/ 3 w 10"/>
                      <a:gd name="T23" fmla="*/ 16 h 18"/>
                      <a:gd name="T24" fmla="*/ 1 w 10"/>
                      <a:gd name="T25" fmla="*/ 10 h 18"/>
                      <a:gd name="T26" fmla="*/ 0 w 10"/>
                      <a:gd name="T27" fmla="*/ 7 h 18"/>
                      <a:gd name="T28" fmla="*/ 0 w 10"/>
                      <a:gd name="T29" fmla="*/ 2 h 18"/>
                      <a:gd name="T30" fmla="*/ 0 w 10"/>
                      <a:gd name="T31" fmla="*/ 0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0" h="18">
                        <a:moveTo>
                          <a:pt x="0" y="0"/>
                        </a:moveTo>
                        <a:lnTo>
                          <a:pt x="4" y="0"/>
                        </a:lnTo>
                        <a:lnTo>
                          <a:pt x="4" y="1"/>
                        </a:lnTo>
                        <a:lnTo>
                          <a:pt x="6" y="5"/>
                        </a:lnTo>
                        <a:lnTo>
                          <a:pt x="8" y="8"/>
                        </a:lnTo>
                        <a:lnTo>
                          <a:pt x="8" y="13"/>
                        </a:lnTo>
                        <a:lnTo>
                          <a:pt x="9" y="16"/>
                        </a:lnTo>
                        <a:lnTo>
                          <a:pt x="9" y="16"/>
                        </a:lnTo>
                        <a:lnTo>
                          <a:pt x="8" y="16"/>
                        </a:lnTo>
                        <a:lnTo>
                          <a:pt x="7" y="17"/>
                        </a:lnTo>
                        <a:lnTo>
                          <a:pt x="4" y="16"/>
                        </a:lnTo>
                        <a:lnTo>
                          <a:pt x="3" y="16"/>
                        </a:lnTo>
                        <a:lnTo>
                          <a:pt x="1" y="10"/>
                        </a:lnTo>
                        <a:lnTo>
                          <a:pt x="0" y="7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899" name="Freeform 280">
                    <a:extLst>
                      <a:ext uri="{FF2B5EF4-FFF2-40B4-BE49-F238E27FC236}">
                        <a16:creationId xmlns:a16="http://schemas.microsoft.com/office/drawing/2014/main" id="{D88F2259-5F15-7D0D-1CD8-B616051A264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983302" y="9703340"/>
                    <a:ext cx="38449" cy="38452"/>
                  </a:xfrm>
                  <a:custGeom>
                    <a:avLst/>
                    <a:gdLst>
                      <a:gd name="T0" fmla="*/ 29 w 31"/>
                      <a:gd name="T1" fmla="*/ 4 h 32"/>
                      <a:gd name="T2" fmla="*/ 27 w 31"/>
                      <a:gd name="T3" fmla="*/ 5 h 32"/>
                      <a:gd name="T4" fmla="*/ 24 w 31"/>
                      <a:gd name="T5" fmla="*/ 7 h 32"/>
                      <a:gd name="T6" fmla="*/ 22 w 31"/>
                      <a:gd name="T7" fmla="*/ 8 h 32"/>
                      <a:gd name="T8" fmla="*/ 21 w 31"/>
                      <a:gd name="T9" fmla="*/ 9 h 32"/>
                      <a:gd name="T10" fmla="*/ 21 w 31"/>
                      <a:gd name="T11" fmla="*/ 11 h 32"/>
                      <a:gd name="T12" fmla="*/ 22 w 31"/>
                      <a:gd name="T13" fmla="*/ 14 h 32"/>
                      <a:gd name="T14" fmla="*/ 22 w 31"/>
                      <a:gd name="T15" fmla="*/ 17 h 32"/>
                      <a:gd name="T16" fmla="*/ 23 w 31"/>
                      <a:gd name="T17" fmla="*/ 18 h 32"/>
                      <a:gd name="T18" fmla="*/ 24 w 31"/>
                      <a:gd name="T19" fmla="*/ 19 h 32"/>
                      <a:gd name="T20" fmla="*/ 23 w 31"/>
                      <a:gd name="T21" fmla="*/ 20 h 32"/>
                      <a:gd name="T22" fmla="*/ 22 w 31"/>
                      <a:gd name="T23" fmla="*/ 23 h 32"/>
                      <a:gd name="T24" fmla="*/ 23 w 31"/>
                      <a:gd name="T25" fmla="*/ 23 h 32"/>
                      <a:gd name="T26" fmla="*/ 22 w 31"/>
                      <a:gd name="T27" fmla="*/ 27 h 32"/>
                      <a:gd name="T28" fmla="*/ 20 w 31"/>
                      <a:gd name="T29" fmla="*/ 28 h 32"/>
                      <a:gd name="T30" fmla="*/ 18 w 31"/>
                      <a:gd name="T31" fmla="*/ 30 h 32"/>
                      <a:gd name="T32" fmla="*/ 16 w 31"/>
                      <a:gd name="T33" fmla="*/ 31 h 32"/>
                      <a:gd name="T34" fmla="*/ 15 w 31"/>
                      <a:gd name="T35" fmla="*/ 30 h 32"/>
                      <a:gd name="T36" fmla="*/ 13 w 31"/>
                      <a:gd name="T37" fmla="*/ 28 h 32"/>
                      <a:gd name="T38" fmla="*/ 12 w 31"/>
                      <a:gd name="T39" fmla="*/ 25 h 32"/>
                      <a:gd name="T40" fmla="*/ 11 w 31"/>
                      <a:gd name="T41" fmla="*/ 23 h 32"/>
                      <a:gd name="T42" fmla="*/ 8 w 31"/>
                      <a:gd name="T43" fmla="*/ 23 h 32"/>
                      <a:gd name="T44" fmla="*/ 7 w 31"/>
                      <a:gd name="T45" fmla="*/ 22 h 32"/>
                      <a:gd name="T46" fmla="*/ 7 w 31"/>
                      <a:gd name="T47" fmla="*/ 20 h 32"/>
                      <a:gd name="T48" fmla="*/ 6 w 31"/>
                      <a:gd name="T49" fmla="*/ 18 h 32"/>
                      <a:gd name="T50" fmla="*/ 5 w 31"/>
                      <a:gd name="T51" fmla="*/ 17 h 32"/>
                      <a:gd name="T52" fmla="*/ 3 w 31"/>
                      <a:gd name="T53" fmla="*/ 16 h 32"/>
                      <a:gd name="T54" fmla="*/ 1 w 31"/>
                      <a:gd name="T55" fmla="*/ 14 h 32"/>
                      <a:gd name="T56" fmla="*/ 0 w 31"/>
                      <a:gd name="T57" fmla="*/ 13 h 32"/>
                      <a:gd name="T58" fmla="*/ 3 w 31"/>
                      <a:gd name="T59" fmla="*/ 14 h 32"/>
                      <a:gd name="T60" fmla="*/ 7 w 31"/>
                      <a:gd name="T61" fmla="*/ 13 h 32"/>
                      <a:gd name="T62" fmla="*/ 11 w 31"/>
                      <a:gd name="T63" fmla="*/ 11 h 32"/>
                      <a:gd name="T64" fmla="*/ 14 w 31"/>
                      <a:gd name="T65" fmla="*/ 9 h 32"/>
                      <a:gd name="T66" fmla="*/ 18 w 31"/>
                      <a:gd name="T67" fmla="*/ 7 h 32"/>
                      <a:gd name="T68" fmla="*/ 21 w 31"/>
                      <a:gd name="T69" fmla="*/ 5 h 32"/>
                      <a:gd name="T70" fmla="*/ 24 w 31"/>
                      <a:gd name="T71" fmla="*/ 3 h 32"/>
                      <a:gd name="T72" fmla="*/ 28 w 31"/>
                      <a:gd name="T73" fmla="*/ 0 h 32"/>
                      <a:gd name="T74" fmla="*/ 30 w 31"/>
                      <a:gd name="T75" fmla="*/ 0 h 32"/>
                      <a:gd name="T76" fmla="*/ 30 w 31"/>
                      <a:gd name="T77" fmla="*/ 2 h 32"/>
                      <a:gd name="T78" fmla="*/ 29 w 31"/>
                      <a:gd name="T79" fmla="*/ 4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31" h="32">
                        <a:moveTo>
                          <a:pt x="29" y="4"/>
                        </a:moveTo>
                        <a:lnTo>
                          <a:pt x="27" y="5"/>
                        </a:lnTo>
                        <a:lnTo>
                          <a:pt x="24" y="7"/>
                        </a:lnTo>
                        <a:lnTo>
                          <a:pt x="22" y="8"/>
                        </a:lnTo>
                        <a:lnTo>
                          <a:pt x="21" y="9"/>
                        </a:lnTo>
                        <a:lnTo>
                          <a:pt x="21" y="11"/>
                        </a:lnTo>
                        <a:lnTo>
                          <a:pt x="22" y="14"/>
                        </a:lnTo>
                        <a:lnTo>
                          <a:pt x="22" y="17"/>
                        </a:lnTo>
                        <a:lnTo>
                          <a:pt x="23" y="18"/>
                        </a:lnTo>
                        <a:lnTo>
                          <a:pt x="24" y="19"/>
                        </a:lnTo>
                        <a:lnTo>
                          <a:pt x="23" y="20"/>
                        </a:lnTo>
                        <a:lnTo>
                          <a:pt x="22" y="23"/>
                        </a:lnTo>
                        <a:lnTo>
                          <a:pt x="23" y="23"/>
                        </a:lnTo>
                        <a:lnTo>
                          <a:pt x="22" y="27"/>
                        </a:lnTo>
                        <a:lnTo>
                          <a:pt x="20" y="28"/>
                        </a:lnTo>
                        <a:lnTo>
                          <a:pt x="18" y="30"/>
                        </a:lnTo>
                        <a:lnTo>
                          <a:pt x="16" y="31"/>
                        </a:lnTo>
                        <a:lnTo>
                          <a:pt x="15" y="30"/>
                        </a:lnTo>
                        <a:lnTo>
                          <a:pt x="13" y="28"/>
                        </a:lnTo>
                        <a:lnTo>
                          <a:pt x="12" y="25"/>
                        </a:lnTo>
                        <a:lnTo>
                          <a:pt x="11" y="23"/>
                        </a:lnTo>
                        <a:lnTo>
                          <a:pt x="8" y="23"/>
                        </a:lnTo>
                        <a:lnTo>
                          <a:pt x="7" y="22"/>
                        </a:lnTo>
                        <a:lnTo>
                          <a:pt x="7" y="20"/>
                        </a:lnTo>
                        <a:lnTo>
                          <a:pt x="6" y="18"/>
                        </a:lnTo>
                        <a:lnTo>
                          <a:pt x="5" y="17"/>
                        </a:lnTo>
                        <a:lnTo>
                          <a:pt x="3" y="16"/>
                        </a:lnTo>
                        <a:lnTo>
                          <a:pt x="1" y="14"/>
                        </a:lnTo>
                        <a:lnTo>
                          <a:pt x="0" y="13"/>
                        </a:lnTo>
                        <a:lnTo>
                          <a:pt x="3" y="14"/>
                        </a:lnTo>
                        <a:lnTo>
                          <a:pt x="7" y="13"/>
                        </a:lnTo>
                        <a:lnTo>
                          <a:pt x="11" y="11"/>
                        </a:lnTo>
                        <a:lnTo>
                          <a:pt x="14" y="9"/>
                        </a:lnTo>
                        <a:lnTo>
                          <a:pt x="18" y="7"/>
                        </a:lnTo>
                        <a:lnTo>
                          <a:pt x="21" y="5"/>
                        </a:lnTo>
                        <a:lnTo>
                          <a:pt x="24" y="3"/>
                        </a:lnTo>
                        <a:lnTo>
                          <a:pt x="28" y="0"/>
                        </a:lnTo>
                        <a:lnTo>
                          <a:pt x="30" y="0"/>
                        </a:lnTo>
                        <a:lnTo>
                          <a:pt x="30" y="2"/>
                        </a:lnTo>
                        <a:lnTo>
                          <a:pt x="29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00" name="Freeform 281">
                    <a:extLst>
                      <a:ext uri="{FF2B5EF4-FFF2-40B4-BE49-F238E27FC236}">
                        <a16:creationId xmlns:a16="http://schemas.microsoft.com/office/drawing/2014/main" id="{449AE7C7-1531-D8A9-9C1F-BC945FF99F3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022037" y="8780527"/>
                    <a:ext cx="126339" cy="71410"/>
                  </a:xfrm>
                  <a:custGeom>
                    <a:avLst/>
                    <a:gdLst>
                      <a:gd name="T0" fmla="*/ 88 w 103"/>
                      <a:gd name="T1" fmla="*/ 20 h 56"/>
                      <a:gd name="T2" fmla="*/ 86 w 103"/>
                      <a:gd name="T3" fmla="*/ 24 h 56"/>
                      <a:gd name="T4" fmla="*/ 89 w 103"/>
                      <a:gd name="T5" fmla="*/ 29 h 56"/>
                      <a:gd name="T6" fmla="*/ 95 w 103"/>
                      <a:gd name="T7" fmla="*/ 30 h 56"/>
                      <a:gd name="T8" fmla="*/ 99 w 103"/>
                      <a:gd name="T9" fmla="*/ 30 h 56"/>
                      <a:gd name="T10" fmla="*/ 102 w 103"/>
                      <a:gd name="T11" fmla="*/ 35 h 56"/>
                      <a:gd name="T12" fmla="*/ 99 w 103"/>
                      <a:gd name="T13" fmla="*/ 40 h 56"/>
                      <a:gd name="T14" fmla="*/ 99 w 103"/>
                      <a:gd name="T15" fmla="*/ 42 h 56"/>
                      <a:gd name="T16" fmla="*/ 101 w 103"/>
                      <a:gd name="T17" fmla="*/ 46 h 56"/>
                      <a:gd name="T18" fmla="*/ 101 w 103"/>
                      <a:gd name="T19" fmla="*/ 49 h 56"/>
                      <a:gd name="T20" fmla="*/ 97 w 103"/>
                      <a:gd name="T21" fmla="*/ 50 h 56"/>
                      <a:gd name="T22" fmla="*/ 95 w 103"/>
                      <a:gd name="T23" fmla="*/ 51 h 56"/>
                      <a:gd name="T24" fmla="*/ 89 w 103"/>
                      <a:gd name="T25" fmla="*/ 52 h 56"/>
                      <a:gd name="T26" fmla="*/ 82 w 103"/>
                      <a:gd name="T27" fmla="*/ 50 h 56"/>
                      <a:gd name="T28" fmla="*/ 77 w 103"/>
                      <a:gd name="T29" fmla="*/ 52 h 56"/>
                      <a:gd name="T30" fmla="*/ 65 w 103"/>
                      <a:gd name="T31" fmla="*/ 53 h 56"/>
                      <a:gd name="T32" fmla="*/ 57 w 103"/>
                      <a:gd name="T33" fmla="*/ 53 h 56"/>
                      <a:gd name="T34" fmla="*/ 52 w 103"/>
                      <a:gd name="T35" fmla="*/ 51 h 56"/>
                      <a:gd name="T36" fmla="*/ 45 w 103"/>
                      <a:gd name="T37" fmla="*/ 51 h 56"/>
                      <a:gd name="T38" fmla="*/ 42 w 103"/>
                      <a:gd name="T39" fmla="*/ 54 h 56"/>
                      <a:gd name="T40" fmla="*/ 31 w 103"/>
                      <a:gd name="T41" fmla="*/ 55 h 56"/>
                      <a:gd name="T42" fmla="*/ 27 w 103"/>
                      <a:gd name="T43" fmla="*/ 55 h 56"/>
                      <a:gd name="T44" fmla="*/ 27 w 103"/>
                      <a:gd name="T45" fmla="*/ 54 h 56"/>
                      <a:gd name="T46" fmla="*/ 24 w 103"/>
                      <a:gd name="T47" fmla="*/ 52 h 56"/>
                      <a:gd name="T48" fmla="*/ 19 w 103"/>
                      <a:gd name="T49" fmla="*/ 51 h 56"/>
                      <a:gd name="T50" fmla="*/ 13 w 103"/>
                      <a:gd name="T51" fmla="*/ 52 h 56"/>
                      <a:gd name="T52" fmla="*/ 5 w 103"/>
                      <a:gd name="T53" fmla="*/ 47 h 56"/>
                      <a:gd name="T54" fmla="*/ 3 w 103"/>
                      <a:gd name="T55" fmla="*/ 43 h 56"/>
                      <a:gd name="T56" fmla="*/ 0 w 103"/>
                      <a:gd name="T57" fmla="*/ 41 h 56"/>
                      <a:gd name="T58" fmla="*/ 0 w 103"/>
                      <a:gd name="T59" fmla="*/ 38 h 56"/>
                      <a:gd name="T60" fmla="*/ 4 w 103"/>
                      <a:gd name="T61" fmla="*/ 35 h 56"/>
                      <a:gd name="T62" fmla="*/ 8 w 103"/>
                      <a:gd name="T63" fmla="*/ 28 h 56"/>
                      <a:gd name="T64" fmla="*/ 13 w 103"/>
                      <a:gd name="T65" fmla="*/ 21 h 56"/>
                      <a:gd name="T66" fmla="*/ 20 w 103"/>
                      <a:gd name="T67" fmla="*/ 13 h 56"/>
                      <a:gd name="T68" fmla="*/ 24 w 103"/>
                      <a:gd name="T69" fmla="*/ 8 h 56"/>
                      <a:gd name="T70" fmla="*/ 30 w 103"/>
                      <a:gd name="T71" fmla="*/ 5 h 56"/>
                      <a:gd name="T72" fmla="*/ 35 w 103"/>
                      <a:gd name="T73" fmla="*/ 1 h 56"/>
                      <a:gd name="T74" fmla="*/ 41 w 103"/>
                      <a:gd name="T75" fmla="*/ 1 h 56"/>
                      <a:gd name="T76" fmla="*/ 49 w 103"/>
                      <a:gd name="T77" fmla="*/ 3 h 56"/>
                      <a:gd name="T78" fmla="*/ 49 w 103"/>
                      <a:gd name="T79" fmla="*/ 5 h 56"/>
                      <a:gd name="T80" fmla="*/ 49 w 103"/>
                      <a:gd name="T81" fmla="*/ 8 h 56"/>
                      <a:gd name="T82" fmla="*/ 53 w 103"/>
                      <a:gd name="T83" fmla="*/ 9 h 56"/>
                      <a:gd name="T84" fmla="*/ 60 w 103"/>
                      <a:gd name="T85" fmla="*/ 9 h 56"/>
                      <a:gd name="T86" fmla="*/ 67 w 103"/>
                      <a:gd name="T87" fmla="*/ 12 h 56"/>
                      <a:gd name="T88" fmla="*/ 71 w 103"/>
                      <a:gd name="T89" fmla="*/ 12 h 56"/>
                      <a:gd name="T90" fmla="*/ 76 w 103"/>
                      <a:gd name="T91" fmla="*/ 9 h 56"/>
                      <a:gd name="T92" fmla="*/ 78 w 103"/>
                      <a:gd name="T93" fmla="*/ 9 h 56"/>
                      <a:gd name="T94" fmla="*/ 83 w 103"/>
                      <a:gd name="T95" fmla="*/ 12 h 56"/>
                      <a:gd name="T96" fmla="*/ 88 w 103"/>
                      <a:gd name="T97" fmla="*/ 14 h 56"/>
                      <a:gd name="T98" fmla="*/ 88 w 103"/>
                      <a:gd name="T99" fmla="*/ 19 h 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103" h="56">
                        <a:moveTo>
                          <a:pt x="88" y="19"/>
                        </a:moveTo>
                        <a:lnTo>
                          <a:pt x="88" y="20"/>
                        </a:lnTo>
                        <a:lnTo>
                          <a:pt x="87" y="23"/>
                        </a:lnTo>
                        <a:lnTo>
                          <a:pt x="86" y="24"/>
                        </a:lnTo>
                        <a:lnTo>
                          <a:pt x="86" y="26"/>
                        </a:lnTo>
                        <a:lnTo>
                          <a:pt x="89" y="29"/>
                        </a:lnTo>
                        <a:lnTo>
                          <a:pt x="91" y="30"/>
                        </a:lnTo>
                        <a:lnTo>
                          <a:pt x="95" y="30"/>
                        </a:lnTo>
                        <a:lnTo>
                          <a:pt x="97" y="30"/>
                        </a:lnTo>
                        <a:lnTo>
                          <a:pt x="99" y="30"/>
                        </a:lnTo>
                        <a:lnTo>
                          <a:pt x="101" y="33"/>
                        </a:lnTo>
                        <a:lnTo>
                          <a:pt x="102" y="35"/>
                        </a:lnTo>
                        <a:lnTo>
                          <a:pt x="100" y="38"/>
                        </a:lnTo>
                        <a:lnTo>
                          <a:pt x="99" y="40"/>
                        </a:lnTo>
                        <a:lnTo>
                          <a:pt x="99" y="42"/>
                        </a:lnTo>
                        <a:lnTo>
                          <a:pt x="99" y="42"/>
                        </a:lnTo>
                        <a:lnTo>
                          <a:pt x="100" y="44"/>
                        </a:lnTo>
                        <a:lnTo>
                          <a:pt x="101" y="46"/>
                        </a:lnTo>
                        <a:lnTo>
                          <a:pt x="101" y="48"/>
                        </a:lnTo>
                        <a:lnTo>
                          <a:pt x="101" y="49"/>
                        </a:lnTo>
                        <a:lnTo>
                          <a:pt x="99" y="51"/>
                        </a:lnTo>
                        <a:lnTo>
                          <a:pt x="97" y="50"/>
                        </a:lnTo>
                        <a:lnTo>
                          <a:pt x="96" y="50"/>
                        </a:lnTo>
                        <a:lnTo>
                          <a:pt x="95" y="51"/>
                        </a:lnTo>
                        <a:lnTo>
                          <a:pt x="91" y="51"/>
                        </a:lnTo>
                        <a:lnTo>
                          <a:pt x="89" y="52"/>
                        </a:lnTo>
                        <a:lnTo>
                          <a:pt x="85" y="52"/>
                        </a:lnTo>
                        <a:lnTo>
                          <a:pt x="82" y="50"/>
                        </a:lnTo>
                        <a:lnTo>
                          <a:pt x="82" y="50"/>
                        </a:lnTo>
                        <a:lnTo>
                          <a:pt x="77" y="52"/>
                        </a:lnTo>
                        <a:lnTo>
                          <a:pt x="72" y="52"/>
                        </a:lnTo>
                        <a:lnTo>
                          <a:pt x="65" y="53"/>
                        </a:lnTo>
                        <a:lnTo>
                          <a:pt x="61" y="53"/>
                        </a:lnTo>
                        <a:lnTo>
                          <a:pt x="57" y="53"/>
                        </a:lnTo>
                        <a:lnTo>
                          <a:pt x="55" y="52"/>
                        </a:lnTo>
                        <a:lnTo>
                          <a:pt x="52" y="51"/>
                        </a:lnTo>
                        <a:lnTo>
                          <a:pt x="49" y="49"/>
                        </a:lnTo>
                        <a:lnTo>
                          <a:pt x="45" y="51"/>
                        </a:lnTo>
                        <a:lnTo>
                          <a:pt x="44" y="51"/>
                        </a:lnTo>
                        <a:lnTo>
                          <a:pt x="42" y="54"/>
                        </a:lnTo>
                        <a:lnTo>
                          <a:pt x="36" y="55"/>
                        </a:lnTo>
                        <a:lnTo>
                          <a:pt x="31" y="55"/>
                        </a:lnTo>
                        <a:lnTo>
                          <a:pt x="30" y="55"/>
                        </a:lnTo>
                        <a:lnTo>
                          <a:pt x="27" y="55"/>
                        </a:lnTo>
                        <a:lnTo>
                          <a:pt x="26" y="54"/>
                        </a:lnTo>
                        <a:lnTo>
                          <a:pt x="27" y="54"/>
                        </a:lnTo>
                        <a:lnTo>
                          <a:pt x="25" y="53"/>
                        </a:lnTo>
                        <a:lnTo>
                          <a:pt x="24" y="52"/>
                        </a:lnTo>
                        <a:lnTo>
                          <a:pt x="22" y="52"/>
                        </a:lnTo>
                        <a:lnTo>
                          <a:pt x="19" y="51"/>
                        </a:lnTo>
                        <a:lnTo>
                          <a:pt x="18" y="51"/>
                        </a:lnTo>
                        <a:lnTo>
                          <a:pt x="13" y="52"/>
                        </a:lnTo>
                        <a:lnTo>
                          <a:pt x="9" y="50"/>
                        </a:lnTo>
                        <a:lnTo>
                          <a:pt x="5" y="47"/>
                        </a:lnTo>
                        <a:lnTo>
                          <a:pt x="3" y="47"/>
                        </a:lnTo>
                        <a:lnTo>
                          <a:pt x="3" y="43"/>
                        </a:lnTo>
                        <a:lnTo>
                          <a:pt x="2" y="42"/>
                        </a:lnTo>
                        <a:lnTo>
                          <a:pt x="0" y="41"/>
                        </a:lnTo>
                        <a:lnTo>
                          <a:pt x="0" y="40"/>
                        </a:lnTo>
                        <a:lnTo>
                          <a:pt x="0" y="38"/>
                        </a:lnTo>
                        <a:lnTo>
                          <a:pt x="4" y="35"/>
                        </a:lnTo>
                        <a:lnTo>
                          <a:pt x="4" y="35"/>
                        </a:lnTo>
                        <a:lnTo>
                          <a:pt x="6" y="30"/>
                        </a:lnTo>
                        <a:lnTo>
                          <a:pt x="8" y="28"/>
                        </a:lnTo>
                        <a:lnTo>
                          <a:pt x="11" y="25"/>
                        </a:lnTo>
                        <a:lnTo>
                          <a:pt x="13" y="21"/>
                        </a:lnTo>
                        <a:lnTo>
                          <a:pt x="16" y="17"/>
                        </a:lnTo>
                        <a:lnTo>
                          <a:pt x="20" y="13"/>
                        </a:lnTo>
                        <a:lnTo>
                          <a:pt x="22" y="9"/>
                        </a:lnTo>
                        <a:lnTo>
                          <a:pt x="24" y="8"/>
                        </a:lnTo>
                        <a:lnTo>
                          <a:pt x="28" y="6"/>
                        </a:lnTo>
                        <a:lnTo>
                          <a:pt x="30" y="5"/>
                        </a:lnTo>
                        <a:lnTo>
                          <a:pt x="33" y="2"/>
                        </a:lnTo>
                        <a:lnTo>
                          <a:pt x="35" y="1"/>
                        </a:lnTo>
                        <a:lnTo>
                          <a:pt x="38" y="0"/>
                        </a:lnTo>
                        <a:lnTo>
                          <a:pt x="41" y="1"/>
                        </a:lnTo>
                        <a:lnTo>
                          <a:pt x="45" y="2"/>
                        </a:lnTo>
                        <a:lnTo>
                          <a:pt x="49" y="3"/>
                        </a:lnTo>
                        <a:lnTo>
                          <a:pt x="49" y="4"/>
                        </a:lnTo>
                        <a:lnTo>
                          <a:pt x="49" y="5"/>
                        </a:lnTo>
                        <a:lnTo>
                          <a:pt x="49" y="7"/>
                        </a:lnTo>
                        <a:lnTo>
                          <a:pt x="49" y="8"/>
                        </a:lnTo>
                        <a:lnTo>
                          <a:pt x="49" y="8"/>
                        </a:lnTo>
                        <a:lnTo>
                          <a:pt x="53" y="9"/>
                        </a:lnTo>
                        <a:lnTo>
                          <a:pt x="57" y="8"/>
                        </a:lnTo>
                        <a:lnTo>
                          <a:pt x="60" y="9"/>
                        </a:lnTo>
                        <a:lnTo>
                          <a:pt x="66" y="10"/>
                        </a:lnTo>
                        <a:lnTo>
                          <a:pt x="67" y="12"/>
                        </a:lnTo>
                        <a:lnTo>
                          <a:pt x="69" y="12"/>
                        </a:lnTo>
                        <a:lnTo>
                          <a:pt x="71" y="12"/>
                        </a:lnTo>
                        <a:lnTo>
                          <a:pt x="73" y="10"/>
                        </a:lnTo>
                        <a:lnTo>
                          <a:pt x="76" y="9"/>
                        </a:lnTo>
                        <a:lnTo>
                          <a:pt x="77" y="8"/>
                        </a:lnTo>
                        <a:lnTo>
                          <a:pt x="78" y="9"/>
                        </a:lnTo>
                        <a:lnTo>
                          <a:pt x="80" y="10"/>
                        </a:lnTo>
                        <a:lnTo>
                          <a:pt x="83" y="12"/>
                        </a:lnTo>
                        <a:lnTo>
                          <a:pt x="87" y="13"/>
                        </a:lnTo>
                        <a:lnTo>
                          <a:pt x="88" y="14"/>
                        </a:lnTo>
                        <a:lnTo>
                          <a:pt x="88" y="18"/>
                        </a:lnTo>
                        <a:lnTo>
                          <a:pt x="88" y="1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01" name="Freeform 283">
                    <a:extLst>
                      <a:ext uri="{FF2B5EF4-FFF2-40B4-BE49-F238E27FC236}">
                        <a16:creationId xmlns:a16="http://schemas.microsoft.com/office/drawing/2014/main" id="{E696ACE6-1864-05B9-8080-7BD481E55E3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445280" y="7489689"/>
                    <a:ext cx="2318019" cy="1702810"/>
                  </a:xfrm>
                  <a:custGeom>
                    <a:avLst/>
                    <a:gdLst>
                      <a:gd name="T0" fmla="*/ 1605 w 1863"/>
                      <a:gd name="T1" fmla="*/ 58 h 1369"/>
                      <a:gd name="T2" fmla="*/ 1648 w 1863"/>
                      <a:gd name="T3" fmla="*/ 189 h 1369"/>
                      <a:gd name="T4" fmla="*/ 1746 w 1863"/>
                      <a:gd name="T5" fmla="*/ 277 h 1369"/>
                      <a:gd name="T6" fmla="*/ 1854 w 1863"/>
                      <a:gd name="T7" fmla="*/ 291 h 1369"/>
                      <a:gd name="T8" fmla="*/ 1812 w 1863"/>
                      <a:gd name="T9" fmla="*/ 389 h 1369"/>
                      <a:gd name="T10" fmla="*/ 1755 w 1863"/>
                      <a:gd name="T11" fmla="*/ 469 h 1369"/>
                      <a:gd name="T12" fmla="*/ 1709 w 1863"/>
                      <a:gd name="T13" fmla="*/ 505 h 1369"/>
                      <a:gd name="T14" fmla="*/ 1643 w 1863"/>
                      <a:gd name="T15" fmla="*/ 546 h 1369"/>
                      <a:gd name="T16" fmla="*/ 1566 w 1863"/>
                      <a:gd name="T17" fmla="*/ 584 h 1369"/>
                      <a:gd name="T18" fmla="*/ 1447 w 1863"/>
                      <a:gd name="T19" fmla="*/ 651 h 1369"/>
                      <a:gd name="T20" fmla="*/ 1439 w 1863"/>
                      <a:gd name="T21" fmla="*/ 579 h 1369"/>
                      <a:gd name="T22" fmla="*/ 1386 w 1863"/>
                      <a:gd name="T23" fmla="*/ 713 h 1369"/>
                      <a:gd name="T24" fmla="*/ 1478 w 1863"/>
                      <a:gd name="T25" fmla="*/ 723 h 1369"/>
                      <a:gd name="T26" fmla="*/ 1398 w 1863"/>
                      <a:gd name="T27" fmla="*/ 783 h 1369"/>
                      <a:gd name="T28" fmla="*/ 1433 w 1863"/>
                      <a:gd name="T29" fmla="*/ 902 h 1369"/>
                      <a:gd name="T30" fmla="*/ 1456 w 1863"/>
                      <a:gd name="T31" fmla="*/ 968 h 1369"/>
                      <a:gd name="T32" fmla="*/ 1444 w 1863"/>
                      <a:gd name="T33" fmla="*/ 1040 h 1369"/>
                      <a:gd name="T34" fmla="*/ 1409 w 1863"/>
                      <a:gd name="T35" fmla="*/ 1102 h 1369"/>
                      <a:gd name="T36" fmla="*/ 1372 w 1863"/>
                      <a:gd name="T37" fmla="*/ 1159 h 1369"/>
                      <a:gd name="T38" fmla="*/ 1311 w 1863"/>
                      <a:gd name="T39" fmla="*/ 1206 h 1369"/>
                      <a:gd name="T40" fmla="*/ 1231 w 1863"/>
                      <a:gd name="T41" fmla="*/ 1229 h 1369"/>
                      <a:gd name="T42" fmla="*/ 1192 w 1863"/>
                      <a:gd name="T43" fmla="*/ 1249 h 1369"/>
                      <a:gd name="T44" fmla="*/ 1119 w 1863"/>
                      <a:gd name="T45" fmla="*/ 1273 h 1369"/>
                      <a:gd name="T46" fmla="*/ 1094 w 1863"/>
                      <a:gd name="T47" fmla="*/ 1256 h 1369"/>
                      <a:gd name="T48" fmla="*/ 1022 w 1863"/>
                      <a:gd name="T49" fmla="*/ 1255 h 1369"/>
                      <a:gd name="T50" fmla="*/ 970 w 1863"/>
                      <a:gd name="T51" fmla="*/ 1205 h 1369"/>
                      <a:gd name="T52" fmla="*/ 894 w 1863"/>
                      <a:gd name="T53" fmla="*/ 1231 h 1369"/>
                      <a:gd name="T54" fmla="*/ 858 w 1863"/>
                      <a:gd name="T55" fmla="*/ 1272 h 1369"/>
                      <a:gd name="T56" fmla="*/ 798 w 1863"/>
                      <a:gd name="T57" fmla="*/ 1244 h 1369"/>
                      <a:gd name="T58" fmla="*/ 749 w 1863"/>
                      <a:gd name="T59" fmla="*/ 1176 h 1369"/>
                      <a:gd name="T60" fmla="*/ 763 w 1863"/>
                      <a:gd name="T61" fmla="*/ 1109 h 1369"/>
                      <a:gd name="T62" fmla="*/ 721 w 1863"/>
                      <a:gd name="T63" fmla="*/ 1037 h 1369"/>
                      <a:gd name="T64" fmla="*/ 666 w 1863"/>
                      <a:gd name="T65" fmla="*/ 1006 h 1369"/>
                      <a:gd name="T66" fmla="*/ 568 w 1863"/>
                      <a:gd name="T67" fmla="*/ 1051 h 1369"/>
                      <a:gd name="T68" fmla="*/ 477 w 1863"/>
                      <a:gd name="T69" fmla="*/ 1051 h 1369"/>
                      <a:gd name="T70" fmla="*/ 392 w 1863"/>
                      <a:gd name="T71" fmla="*/ 1047 h 1369"/>
                      <a:gd name="T72" fmla="*/ 300 w 1863"/>
                      <a:gd name="T73" fmla="*/ 1000 h 1369"/>
                      <a:gd name="T74" fmla="*/ 176 w 1863"/>
                      <a:gd name="T75" fmla="*/ 938 h 1369"/>
                      <a:gd name="T76" fmla="*/ 166 w 1863"/>
                      <a:gd name="T77" fmla="*/ 891 h 1369"/>
                      <a:gd name="T78" fmla="*/ 138 w 1863"/>
                      <a:gd name="T79" fmla="*/ 798 h 1369"/>
                      <a:gd name="T80" fmla="*/ 68 w 1863"/>
                      <a:gd name="T81" fmla="*/ 735 h 1369"/>
                      <a:gd name="T82" fmla="*/ 36 w 1863"/>
                      <a:gd name="T83" fmla="*/ 679 h 1369"/>
                      <a:gd name="T84" fmla="*/ 15 w 1863"/>
                      <a:gd name="T85" fmla="*/ 602 h 1369"/>
                      <a:gd name="T86" fmla="*/ 125 w 1863"/>
                      <a:gd name="T87" fmla="*/ 564 h 1369"/>
                      <a:gd name="T88" fmla="*/ 218 w 1863"/>
                      <a:gd name="T89" fmla="*/ 478 h 1369"/>
                      <a:gd name="T90" fmla="*/ 246 w 1863"/>
                      <a:gd name="T91" fmla="*/ 384 h 1369"/>
                      <a:gd name="T92" fmla="*/ 333 w 1863"/>
                      <a:gd name="T93" fmla="*/ 313 h 1369"/>
                      <a:gd name="T94" fmla="*/ 418 w 1863"/>
                      <a:gd name="T95" fmla="*/ 217 h 1369"/>
                      <a:gd name="T96" fmla="*/ 486 w 1863"/>
                      <a:gd name="T97" fmla="*/ 266 h 1369"/>
                      <a:gd name="T98" fmla="*/ 521 w 1863"/>
                      <a:gd name="T99" fmla="*/ 367 h 1369"/>
                      <a:gd name="T100" fmla="*/ 662 w 1863"/>
                      <a:gd name="T101" fmla="*/ 441 h 1369"/>
                      <a:gd name="T102" fmla="*/ 917 w 1863"/>
                      <a:gd name="T103" fmla="*/ 535 h 1369"/>
                      <a:gd name="T104" fmla="*/ 1122 w 1863"/>
                      <a:gd name="T105" fmla="*/ 490 h 1369"/>
                      <a:gd name="T106" fmla="*/ 1191 w 1863"/>
                      <a:gd name="T107" fmla="*/ 404 h 1369"/>
                      <a:gd name="T108" fmla="*/ 1312 w 1863"/>
                      <a:gd name="T109" fmla="*/ 341 h 1369"/>
                      <a:gd name="T110" fmla="*/ 1406 w 1863"/>
                      <a:gd name="T111" fmla="*/ 308 h 1369"/>
                      <a:gd name="T112" fmla="*/ 1293 w 1863"/>
                      <a:gd name="T113" fmla="*/ 276 h 1369"/>
                      <a:gd name="T114" fmla="*/ 1391 w 1863"/>
                      <a:gd name="T115" fmla="*/ 148 h 1369"/>
                      <a:gd name="T116" fmla="*/ 1519 w 1863"/>
                      <a:gd name="T117" fmla="*/ 1 h 1369"/>
                      <a:gd name="T118" fmla="*/ 1447 w 1863"/>
                      <a:gd name="T119" fmla="*/ 1043 h 1369"/>
                      <a:gd name="T120" fmla="*/ 1191 w 1863"/>
                      <a:gd name="T121" fmla="*/ 1256 h 1369"/>
                      <a:gd name="T122" fmla="*/ 1118 w 1863"/>
                      <a:gd name="T123" fmla="*/ 1353 h 1369"/>
                      <a:gd name="T124" fmla="*/ 1111 w 1863"/>
                      <a:gd name="T125" fmla="*/ 1311 h 1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1863" h="1369">
                        <a:moveTo>
                          <a:pt x="1519" y="1"/>
                        </a:moveTo>
                        <a:lnTo>
                          <a:pt x="1521" y="1"/>
                        </a:lnTo>
                        <a:lnTo>
                          <a:pt x="1521" y="1"/>
                        </a:lnTo>
                        <a:lnTo>
                          <a:pt x="1522" y="0"/>
                        </a:lnTo>
                        <a:lnTo>
                          <a:pt x="1527" y="1"/>
                        </a:lnTo>
                        <a:lnTo>
                          <a:pt x="1534" y="7"/>
                        </a:lnTo>
                        <a:lnTo>
                          <a:pt x="1539" y="9"/>
                        </a:lnTo>
                        <a:lnTo>
                          <a:pt x="1541" y="9"/>
                        </a:lnTo>
                        <a:lnTo>
                          <a:pt x="1543" y="11"/>
                        </a:lnTo>
                        <a:lnTo>
                          <a:pt x="1545" y="14"/>
                        </a:lnTo>
                        <a:lnTo>
                          <a:pt x="1549" y="16"/>
                        </a:lnTo>
                        <a:lnTo>
                          <a:pt x="1554" y="17"/>
                        </a:lnTo>
                        <a:lnTo>
                          <a:pt x="1559" y="21"/>
                        </a:lnTo>
                        <a:lnTo>
                          <a:pt x="1561" y="21"/>
                        </a:lnTo>
                        <a:lnTo>
                          <a:pt x="1562" y="19"/>
                        </a:lnTo>
                        <a:lnTo>
                          <a:pt x="1564" y="18"/>
                        </a:lnTo>
                        <a:lnTo>
                          <a:pt x="1567" y="17"/>
                        </a:lnTo>
                        <a:lnTo>
                          <a:pt x="1572" y="19"/>
                        </a:lnTo>
                        <a:lnTo>
                          <a:pt x="1578" y="24"/>
                        </a:lnTo>
                        <a:lnTo>
                          <a:pt x="1582" y="25"/>
                        </a:lnTo>
                        <a:lnTo>
                          <a:pt x="1583" y="25"/>
                        </a:lnTo>
                        <a:lnTo>
                          <a:pt x="1585" y="25"/>
                        </a:lnTo>
                        <a:lnTo>
                          <a:pt x="1586" y="28"/>
                        </a:lnTo>
                        <a:lnTo>
                          <a:pt x="1586" y="30"/>
                        </a:lnTo>
                        <a:lnTo>
                          <a:pt x="1585" y="31"/>
                        </a:lnTo>
                        <a:lnTo>
                          <a:pt x="1587" y="33"/>
                        </a:lnTo>
                        <a:lnTo>
                          <a:pt x="1589" y="33"/>
                        </a:lnTo>
                        <a:lnTo>
                          <a:pt x="1591" y="34"/>
                        </a:lnTo>
                        <a:lnTo>
                          <a:pt x="1593" y="37"/>
                        </a:lnTo>
                        <a:lnTo>
                          <a:pt x="1596" y="40"/>
                        </a:lnTo>
                        <a:lnTo>
                          <a:pt x="1597" y="41"/>
                        </a:lnTo>
                        <a:lnTo>
                          <a:pt x="1597" y="42"/>
                        </a:lnTo>
                        <a:lnTo>
                          <a:pt x="1597" y="43"/>
                        </a:lnTo>
                        <a:lnTo>
                          <a:pt x="1597" y="44"/>
                        </a:lnTo>
                        <a:lnTo>
                          <a:pt x="1596" y="46"/>
                        </a:lnTo>
                        <a:lnTo>
                          <a:pt x="1596" y="47"/>
                        </a:lnTo>
                        <a:lnTo>
                          <a:pt x="1597" y="49"/>
                        </a:lnTo>
                        <a:lnTo>
                          <a:pt x="1600" y="50"/>
                        </a:lnTo>
                        <a:lnTo>
                          <a:pt x="1601" y="52"/>
                        </a:lnTo>
                        <a:lnTo>
                          <a:pt x="1601" y="53"/>
                        </a:lnTo>
                        <a:lnTo>
                          <a:pt x="1602" y="55"/>
                        </a:lnTo>
                        <a:lnTo>
                          <a:pt x="1605" y="58"/>
                        </a:lnTo>
                        <a:lnTo>
                          <a:pt x="1606" y="59"/>
                        </a:lnTo>
                        <a:lnTo>
                          <a:pt x="1606" y="61"/>
                        </a:lnTo>
                        <a:lnTo>
                          <a:pt x="1606" y="63"/>
                        </a:lnTo>
                        <a:lnTo>
                          <a:pt x="1607" y="63"/>
                        </a:lnTo>
                        <a:lnTo>
                          <a:pt x="1607" y="67"/>
                        </a:lnTo>
                        <a:lnTo>
                          <a:pt x="1607" y="69"/>
                        </a:lnTo>
                        <a:lnTo>
                          <a:pt x="1609" y="71"/>
                        </a:lnTo>
                        <a:lnTo>
                          <a:pt x="1610" y="76"/>
                        </a:lnTo>
                        <a:lnTo>
                          <a:pt x="1611" y="81"/>
                        </a:lnTo>
                        <a:lnTo>
                          <a:pt x="1615" y="88"/>
                        </a:lnTo>
                        <a:lnTo>
                          <a:pt x="1617" y="92"/>
                        </a:lnTo>
                        <a:lnTo>
                          <a:pt x="1617" y="97"/>
                        </a:lnTo>
                        <a:lnTo>
                          <a:pt x="1617" y="99"/>
                        </a:lnTo>
                        <a:lnTo>
                          <a:pt x="1619" y="100"/>
                        </a:lnTo>
                        <a:lnTo>
                          <a:pt x="1619" y="102"/>
                        </a:lnTo>
                        <a:lnTo>
                          <a:pt x="1619" y="105"/>
                        </a:lnTo>
                        <a:lnTo>
                          <a:pt x="1621" y="106"/>
                        </a:lnTo>
                        <a:lnTo>
                          <a:pt x="1621" y="109"/>
                        </a:lnTo>
                        <a:lnTo>
                          <a:pt x="1621" y="111"/>
                        </a:lnTo>
                        <a:lnTo>
                          <a:pt x="1621" y="113"/>
                        </a:lnTo>
                        <a:lnTo>
                          <a:pt x="1623" y="115"/>
                        </a:lnTo>
                        <a:lnTo>
                          <a:pt x="1623" y="118"/>
                        </a:lnTo>
                        <a:lnTo>
                          <a:pt x="1623" y="121"/>
                        </a:lnTo>
                        <a:lnTo>
                          <a:pt x="1626" y="127"/>
                        </a:lnTo>
                        <a:lnTo>
                          <a:pt x="1632" y="135"/>
                        </a:lnTo>
                        <a:lnTo>
                          <a:pt x="1635" y="140"/>
                        </a:lnTo>
                        <a:lnTo>
                          <a:pt x="1636" y="145"/>
                        </a:lnTo>
                        <a:lnTo>
                          <a:pt x="1636" y="148"/>
                        </a:lnTo>
                        <a:lnTo>
                          <a:pt x="1636" y="151"/>
                        </a:lnTo>
                        <a:lnTo>
                          <a:pt x="1635" y="152"/>
                        </a:lnTo>
                        <a:lnTo>
                          <a:pt x="1636" y="154"/>
                        </a:lnTo>
                        <a:lnTo>
                          <a:pt x="1637" y="156"/>
                        </a:lnTo>
                        <a:lnTo>
                          <a:pt x="1636" y="157"/>
                        </a:lnTo>
                        <a:lnTo>
                          <a:pt x="1638" y="160"/>
                        </a:lnTo>
                        <a:lnTo>
                          <a:pt x="1644" y="164"/>
                        </a:lnTo>
                        <a:lnTo>
                          <a:pt x="1642" y="171"/>
                        </a:lnTo>
                        <a:lnTo>
                          <a:pt x="1641" y="175"/>
                        </a:lnTo>
                        <a:lnTo>
                          <a:pt x="1641" y="180"/>
                        </a:lnTo>
                        <a:lnTo>
                          <a:pt x="1643" y="183"/>
                        </a:lnTo>
                        <a:lnTo>
                          <a:pt x="1645" y="185"/>
                        </a:lnTo>
                        <a:lnTo>
                          <a:pt x="1647" y="187"/>
                        </a:lnTo>
                        <a:lnTo>
                          <a:pt x="1648" y="189"/>
                        </a:lnTo>
                        <a:lnTo>
                          <a:pt x="1651" y="192"/>
                        </a:lnTo>
                        <a:lnTo>
                          <a:pt x="1656" y="194"/>
                        </a:lnTo>
                        <a:lnTo>
                          <a:pt x="1664" y="195"/>
                        </a:lnTo>
                        <a:lnTo>
                          <a:pt x="1672" y="193"/>
                        </a:lnTo>
                        <a:lnTo>
                          <a:pt x="1678" y="193"/>
                        </a:lnTo>
                        <a:lnTo>
                          <a:pt x="1680" y="194"/>
                        </a:lnTo>
                        <a:lnTo>
                          <a:pt x="1680" y="195"/>
                        </a:lnTo>
                        <a:lnTo>
                          <a:pt x="1680" y="198"/>
                        </a:lnTo>
                        <a:lnTo>
                          <a:pt x="1681" y="199"/>
                        </a:lnTo>
                        <a:lnTo>
                          <a:pt x="1685" y="200"/>
                        </a:lnTo>
                        <a:lnTo>
                          <a:pt x="1687" y="202"/>
                        </a:lnTo>
                        <a:lnTo>
                          <a:pt x="1689" y="203"/>
                        </a:lnTo>
                        <a:lnTo>
                          <a:pt x="1691" y="204"/>
                        </a:lnTo>
                        <a:lnTo>
                          <a:pt x="1692" y="203"/>
                        </a:lnTo>
                        <a:lnTo>
                          <a:pt x="1694" y="203"/>
                        </a:lnTo>
                        <a:lnTo>
                          <a:pt x="1696" y="204"/>
                        </a:lnTo>
                        <a:lnTo>
                          <a:pt x="1697" y="204"/>
                        </a:lnTo>
                        <a:lnTo>
                          <a:pt x="1699" y="203"/>
                        </a:lnTo>
                        <a:lnTo>
                          <a:pt x="1700" y="203"/>
                        </a:lnTo>
                        <a:lnTo>
                          <a:pt x="1702" y="203"/>
                        </a:lnTo>
                        <a:lnTo>
                          <a:pt x="1703" y="206"/>
                        </a:lnTo>
                        <a:lnTo>
                          <a:pt x="1705" y="208"/>
                        </a:lnTo>
                        <a:lnTo>
                          <a:pt x="1707" y="208"/>
                        </a:lnTo>
                        <a:lnTo>
                          <a:pt x="1711" y="212"/>
                        </a:lnTo>
                        <a:lnTo>
                          <a:pt x="1718" y="222"/>
                        </a:lnTo>
                        <a:lnTo>
                          <a:pt x="1723" y="226"/>
                        </a:lnTo>
                        <a:lnTo>
                          <a:pt x="1728" y="227"/>
                        </a:lnTo>
                        <a:lnTo>
                          <a:pt x="1734" y="227"/>
                        </a:lnTo>
                        <a:lnTo>
                          <a:pt x="1736" y="231"/>
                        </a:lnTo>
                        <a:lnTo>
                          <a:pt x="1734" y="236"/>
                        </a:lnTo>
                        <a:lnTo>
                          <a:pt x="1734" y="239"/>
                        </a:lnTo>
                        <a:lnTo>
                          <a:pt x="1735" y="241"/>
                        </a:lnTo>
                        <a:lnTo>
                          <a:pt x="1737" y="245"/>
                        </a:lnTo>
                        <a:lnTo>
                          <a:pt x="1740" y="247"/>
                        </a:lnTo>
                        <a:lnTo>
                          <a:pt x="1741" y="249"/>
                        </a:lnTo>
                        <a:lnTo>
                          <a:pt x="1742" y="251"/>
                        </a:lnTo>
                        <a:lnTo>
                          <a:pt x="1741" y="255"/>
                        </a:lnTo>
                        <a:lnTo>
                          <a:pt x="1739" y="261"/>
                        </a:lnTo>
                        <a:lnTo>
                          <a:pt x="1739" y="266"/>
                        </a:lnTo>
                        <a:lnTo>
                          <a:pt x="1743" y="270"/>
                        </a:lnTo>
                        <a:lnTo>
                          <a:pt x="1745" y="274"/>
                        </a:lnTo>
                        <a:lnTo>
                          <a:pt x="1746" y="277"/>
                        </a:lnTo>
                        <a:lnTo>
                          <a:pt x="1746" y="280"/>
                        </a:lnTo>
                        <a:lnTo>
                          <a:pt x="1748" y="280"/>
                        </a:lnTo>
                        <a:lnTo>
                          <a:pt x="1751" y="280"/>
                        </a:lnTo>
                        <a:lnTo>
                          <a:pt x="1757" y="279"/>
                        </a:lnTo>
                        <a:lnTo>
                          <a:pt x="1762" y="279"/>
                        </a:lnTo>
                        <a:lnTo>
                          <a:pt x="1764" y="281"/>
                        </a:lnTo>
                        <a:lnTo>
                          <a:pt x="1771" y="281"/>
                        </a:lnTo>
                        <a:lnTo>
                          <a:pt x="1783" y="279"/>
                        </a:lnTo>
                        <a:lnTo>
                          <a:pt x="1790" y="279"/>
                        </a:lnTo>
                        <a:lnTo>
                          <a:pt x="1793" y="280"/>
                        </a:lnTo>
                        <a:lnTo>
                          <a:pt x="1795" y="277"/>
                        </a:lnTo>
                        <a:lnTo>
                          <a:pt x="1797" y="272"/>
                        </a:lnTo>
                        <a:lnTo>
                          <a:pt x="1799" y="269"/>
                        </a:lnTo>
                        <a:lnTo>
                          <a:pt x="1802" y="269"/>
                        </a:lnTo>
                        <a:lnTo>
                          <a:pt x="1805" y="267"/>
                        </a:lnTo>
                        <a:lnTo>
                          <a:pt x="1809" y="264"/>
                        </a:lnTo>
                        <a:lnTo>
                          <a:pt x="1813" y="262"/>
                        </a:lnTo>
                        <a:lnTo>
                          <a:pt x="1818" y="262"/>
                        </a:lnTo>
                        <a:lnTo>
                          <a:pt x="1823" y="262"/>
                        </a:lnTo>
                        <a:lnTo>
                          <a:pt x="1826" y="261"/>
                        </a:lnTo>
                        <a:lnTo>
                          <a:pt x="1829" y="257"/>
                        </a:lnTo>
                        <a:lnTo>
                          <a:pt x="1834" y="254"/>
                        </a:lnTo>
                        <a:lnTo>
                          <a:pt x="1845" y="250"/>
                        </a:lnTo>
                        <a:lnTo>
                          <a:pt x="1848" y="250"/>
                        </a:lnTo>
                        <a:lnTo>
                          <a:pt x="1849" y="250"/>
                        </a:lnTo>
                        <a:lnTo>
                          <a:pt x="1853" y="250"/>
                        </a:lnTo>
                        <a:lnTo>
                          <a:pt x="1856" y="252"/>
                        </a:lnTo>
                        <a:lnTo>
                          <a:pt x="1859" y="255"/>
                        </a:lnTo>
                        <a:lnTo>
                          <a:pt x="1860" y="257"/>
                        </a:lnTo>
                        <a:lnTo>
                          <a:pt x="1859" y="260"/>
                        </a:lnTo>
                        <a:lnTo>
                          <a:pt x="1859" y="261"/>
                        </a:lnTo>
                        <a:lnTo>
                          <a:pt x="1858" y="263"/>
                        </a:lnTo>
                        <a:lnTo>
                          <a:pt x="1856" y="266"/>
                        </a:lnTo>
                        <a:lnTo>
                          <a:pt x="1857" y="267"/>
                        </a:lnTo>
                        <a:lnTo>
                          <a:pt x="1859" y="272"/>
                        </a:lnTo>
                        <a:lnTo>
                          <a:pt x="1860" y="276"/>
                        </a:lnTo>
                        <a:lnTo>
                          <a:pt x="1862" y="280"/>
                        </a:lnTo>
                        <a:lnTo>
                          <a:pt x="1861" y="281"/>
                        </a:lnTo>
                        <a:lnTo>
                          <a:pt x="1860" y="283"/>
                        </a:lnTo>
                        <a:lnTo>
                          <a:pt x="1857" y="288"/>
                        </a:lnTo>
                        <a:lnTo>
                          <a:pt x="1856" y="290"/>
                        </a:lnTo>
                        <a:lnTo>
                          <a:pt x="1854" y="291"/>
                        </a:lnTo>
                        <a:lnTo>
                          <a:pt x="1851" y="292"/>
                        </a:lnTo>
                        <a:lnTo>
                          <a:pt x="1849" y="293"/>
                        </a:lnTo>
                        <a:lnTo>
                          <a:pt x="1848" y="293"/>
                        </a:lnTo>
                        <a:lnTo>
                          <a:pt x="1847" y="294"/>
                        </a:lnTo>
                        <a:lnTo>
                          <a:pt x="1846" y="295"/>
                        </a:lnTo>
                        <a:lnTo>
                          <a:pt x="1844" y="298"/>
                        </a:lnTo>
                        <a:lnTo>
                          <a:pt x="1844" y="300"/>
                        </a:lnTo>
                        <a:lnTo>
                          <a:pt x="1845" y="303"/>
                        </a:lnTo>
                        <a:lnTo>
                          <a:pt x="1845" y="306"/>
                        </a:lnTo>
                        <a:lnTo>
                          <a:pt x="1843" y="308"/>
                        </a:lnTo>
                        <a:lnTo>
                          <a:pt x="1842" y="313"/>
                        </a:lnTo>
                        <a:lnTo>
                          <a:pt x="1841" y="314"/>
                        </a:lnTo>
                        <a:lnTo>
                          <a:pt x="1840" y="317"/>
                        </a:lnTo>
                        <a:lnTo>
                          <a:pt x="1840" y="318"/>
                        </a:lnTo>
                        <a:lnTo>
                          <a:pt x="1840" y="324"/>
                        </a:lnTo>
                        <a:lnTo>
                          <a:pt x="1838" y="329"/>
                        </a:lnTo>
                        <a:lnTo>
                          <a:pt x="1835" y="334"/>
                        </a:lnTo>
                        <a:lnTo>
                          <a:pt x="1836" y="337"/>
                        </a:lnTo>
                        <a:lnTo>
                          <a:pt x="1836" y="340"/>
                        </a:lnTo>
                        <a:lnTo>
                          <a:pt x="1836" y="341"/>
                        </a:lnTo>
                        <a:lnTo>
                          <a:pt x="1836" y="342"/>
                        </a:lnTo>
                        <a:lnTo>
                          <a:pt x="1835" y="345"/>
                        </a:lnTo>
                        <a:lnTo>
                          <a:pt x="1834" y="346"/>
                        </a:lnTo>
                        <a:lnTo>
                          <a:pt x="1831" y="348"/>
                        </a:lnTo>
                        <a:lnTo>
                          <a:pt x="1830" y="350"/>
                        </a:lnTo>
                        <a:lnTo>
                          <a:pt x="1830" y="352"/>
                        </a:lnTo>
                        <a:lnTo>
                          <a:pt x="1829" y="356"/>
                        </a:lnTo>
                        <a:lnTo>
                          <a:pt x="1828" y="357"/>
                        </a:lnTo>
                        <a:lnTo>
                          <a:pt x="1827" y="359"/>
                        </a:lnTo>
                        <a:lnTo>
                          <a:pt x="1825" y="360"/>
                        </a:lnTo>
                        <a:lnTo>
                          <a:pt x="1825" y="361"/>
                        </a:lnTo>
                        <a:lnTo>
                          <a:pt x="1823" y="364"/>
                        </a:lnTo>
                        <a:lnTo>
                          <a:pt x="1823" y="366"/>
                        </a:lnTo>
                        <a:lnTo>
                          <a:pt x="1822" y="368"/>
                        </a:lnTo>
                        <a:lnTo>
                          <a:pt x="1823" y="371"/>
                        </a:lnTo>
                        <a:lnTo>
                          <a:pt x="1822" y="373"/>
                        </a:lnTo>
                        <a:lnTo>
                          <a:pt x="1820" y="375"/>
                        </a:lnTo>
                        <a:lnTo>
                          <a:pt x="1818" y="375"/>
                        </a:lnTo>
                        <a:lnTo>
                          <a:pt x="1816" y="376"/>
                        </a:lnTo>
                        <a:lnTo>
                          <a:pt x="1814" y="378"/>
                        </a:lnTo>
                        <a:lnTo>
                          <a:pt x="1812" y="385"/>
                        </a:lnTo>
                        <a:lnTo>
                          <a:pt x="1812" y="389"/>
                        </a:lnTo>
                        <a:lnTo>
                          <a:pt x="1812" y="393"/>
                        </a:lnTo>
                        <a:lnTo>
                          <a:pt x="1809" y="396"/>
                        </a:lnTo>
                        <a:lnTo>
                          <a:pt x="1807" y="398"/>
                        </a:lnTo>
                        <a:lnTo>
                          <a:pt x="1805" y="397"/>
                        </a:lnTo>
                        <a:lnTo>
                          <a:pt x="1804" y="397"/>
                        </a:lnTo>
                        <a:lnTo>
                          <a:pt x="1800" y="395"/>
                        </a:lnTo>
                        <a:lnTo>
                          <a:pt x="1798" y="395"/>
                        </a:lnTo>
                        <a:lnTo>
                          <a:pt x="1795" y="393"/>
                        </a:lnTo>
                        <a:lnTo>
                          <a:pt x="1789" y="392"/>
                        </a:lnTo>
                        <a:lnTo>
                          <a:pt x="1784" y="391"/>
                        </a:lnTo>
                        <a:lnTo>
                          <a:pt x="1780" y="389"/>
                        </a:lnTo>
                        <a:lnTo>
                          <a:pt x="1777" y="389"/>
                        </a:lnTo>
                        <a:lnTo>
                          <a:pt x="1775" y="387"/>
                        </a:lnTo>
                        <a:lnTo>
                          <a:pt x="1774" y="385"/>
                        </a:lnTo>
                        <a:lnTo>
                          <a:pt x="1772" y="386"/>
                        </a:lnTo>
                        <a:lnTo>
                          <a:pt x="1770" y="389"/>
                        </a:lnTo>
                        <a:lnTo>
                          <a:pt x="1768" y="391"/>
                        </a:lnTo>
                        <a:lnTo>
                          <a:pt x="1766" y="393"/>
                        </a:lnTo>
                        <a:lnTo>
                          <a:pt x="1765" y="395"/>
                        </a:lnTo>
                        <a:lnTo>
                          <a:pt x="1763" y="398"/>
                        </a:lnTo>
                        <a:lnTo>
                          <a:pt x="1762" y="400"/>
                        </a:lnTo>
                        <a:lnTo>
                          <a:pt x="1756" y="402"/>
                        </a:lnTo>
                        <a:lnTo>
                          <a:pt x="1755" y="403"/>
                        </a:lnTo>
                        <a:lnTo>
                          <a:pt x="1750" y="403"/>
                        </a:lnTo>
                        <a:lnTo>
                          <a:pt x="1749" y="404"/>
                        </a:lnTo>
                        <a:lnTo>
                          <a:pt x="1747" y="406"/>
                        </a:lnTo>
                        <a:lnTo>
                          <a:pt x="1747" y="408"/>
                        </a:lnTo>
                        <a:lnTo>
                          <a:pt x="1748" y="409"/>
                        </a:lnTo>
                        <a:lnTo>
                          <a:pt x="1749" y="414"/>
                        </a:lnTo>
                        <a:lnTo>
                          <a:pt x="1750" y="416"/>
                        </a:lnTo>
                        <a:lnTo>
                          <a:pt x="1752" y="422"/>
                        </a:lnTo>
                        <a:lnTo>
                          <a:pt x="1755" y="439"/>
                        </a:lnTo>
                        <a:lnTo>
                          <a:pt x="1754" y="441"/>
                        </a:lnTo>
                        <a:lnTo>
                          <a:pt x="1753" y="454"/>
                        </a:lnTo>
                        <a:lnTo>
                          <a:pt x="1754" y="456"/>
                        </a:lnTo>
                        <a:lnTo>
                          <a:pt x="1753" y="460"/>
                        </a:lnTo>
                        <a:lnTo>
                          <a:pt x="1754" y="462"/>
                        </a:lnTo>
                        <a:lnTo>
                          <a:pt x="1754" y="463"/>
                        </a:lnTo>
                        <a:lnTo>
                          <a:pt x="1755" y="464"/>
                        </a:lnTo>
                        <a:lnTo>
                          <a:pt x="1755" y="465"/>
                        </a:lnTo>
                        <a:lnTo>
                          <a:pt x="1755" y="467"/>
                        </a:lnTo>
                        <a:lnTo>
                          <a:pt x="1755" y="469"/>
                        </a:lnTo>
                        <a:lnTo>
                          <a:pt x="1754" y="472"/>
                        </a:lnTo>
                        <a:lnTo>
                          <a:pt x="1753" y="477"/>
                        </a:lnTo>
                        <a:lnTo>
                          <a:pt x="1752" y="479"/>
                        </a:lnTo>
                        <a:lnTo>
                          <a:pt x="1751" y="481"/>
                        </a:lnTo>
                        <a:lnTo>
                          <a:pt x="1750" y="482"/>
                        </a:lnTo>
                        <a:lnTo>
                          <a:pt x="1750" y="485"/>
                        </a:lnTo>
                        <a:lnTo>
                          <a:pt x="1750" y="488"/>
                        </a:lnTo>
                        <a:lnTo>
                          <a:pt x="1748" y="488"/>
                        </a:lnTo>
                        <a:lnTo>
                          <a:pt x="1746" y="489"/>
                        </a:lnTo>
                        <a:lnTo>
                          <a:pt x="1744" y="489"/>
                        </a:lnTo>
                        <a:lnTo>
                          <a:pt x="1742" y="489"/>
                        </a:lnTo>
                        <a:lnTo>
                          <a:pt x="1739" y="490"/>
                        </a:lnTo>
                        <a:lnTo>
                          <a:pt x="1734" y="491"/>
                        </a:lnTo>
                        <a:lnTo>
                          <a:pt x="1732" y="493"/>
                        </a:lnTo>
                        <a:lnTo>
                          <a:pt x="1731" y="493"/>
                        </a:lnTo>
                        <a:lnTo>
                          <a:pt x="1730" y="494"/>
                        </a:lnTo>
                        <a:lnTo>
                          <a:pt x="1730" y="496"/>
                        </a:lnTo>
                        <a:lnTo>
                          <a:pt x="1731" y="496"/>
                        </a:lnTo>
                        <a:lnTo>
                          <a:pt x="1733" y="497"/>
                        </a:lnTo>
                        <a:lnTo>
                          <a:pt x="1734" y="499"/>
                        </a:lnTo>
                        <a:lnTo>
                          <a:pt x="1735" y="501"/>
                        </a:lnTo>
                        <a:lnTo>
                          <a:pt x="1733" y="502"/>
                        </a:lnTo>
                        <a:lnTo>
                          <a:pt x="1732" y="501"/>
                        </a:lnTo>
                        <a:lnTo>
                          <a:pt x="1731" y="501"/>
                        </a:lnTo>
                        <a:lnTo>
                          <a:pt x="1728" y="499"/>
                        </a:lnTo>
                        <a:lnTo>
                          <a:pt x="1726" y="496"/>
                        </a:lnTo>
                        <a:lnTo>
                          <a:pt x="1725" y="494"/>
                        </a:lnTo>
                        <a:lnTo>
                          <a:pt x="1725" y="489"/>
                        </a:lnTo>
                        <a:lnTo>
                          <a:pt x="1725" y="488"/>
                        </a:lnTo>
                        <a:lnTo>
                          <a:pt x="1722" y="486"/>
                        </a:lnTo>
                        <a:lnTo>
                          <a:pt x="1721" y="485"/>
                        </a:lnTo>
                        <a:lnTo>
                          <a:pt x="1720" y="485"/>
                        </a:lnTo>
                        <a:lnTo>
                          <a:pt x="1718" y="485"/>
                        </a:lnTo>
                        <a:lnTo>
                          <a:pt x="1717" y="485"/>
                        </a:lnTo>
                        <a:lnTo>
                          <a:pt x="1716" y="483"/>
                        </a:lnTo>
                        <a:lnTo>
                          <a:pt x="1715" y="483"/>
                        </a:lnTo>
                        <a:lnTo>
                          <a:pt x="1713" y="485"/>
                        </a:lnTo>
                        <a:lnTo>
                          <a:pt x="1712" y="488"/>
                        </a:lnTo>
                        <a:lnTo>
                          <a:pt x="1711" y="493"/>
                        </a:lnTo>
                        <a:lnTo>
                          <a:pt x="1710" y="496"/>
                        </a:lnTo>
                        <a:lnTo>
                          <a:pt x="1710" y="500"/>
                        </a:lnTo>
                        <a:lnTo>
                          <a:pt x="1709" y="505"/>
                        </a:lnTo>
                        <a:lnTo>
                          <a:pt x="1708" y="506"/>
                        </a:lnTo>
                        <a:lnTo>
                          <a:pt x="1706" y="506"/>
                        </a:lnTo>
                        <a:lnTo>
                          <a:pt x="1705" y="507"/>
                        </a:lnTo>
                        <a:lnTo>
                          <a:pt x="1704" y="508"/>
                        </a:lnTo>
                        <a:lnTo>
                          <a:pt x="1703" y="508"/>
                        </a:lnTo>
                        <a:lnTo>
                          <a:pt x="1701" y="508"/>
                        </a:lnTo>
                        <a:lnTo>
                          <a:pt x="1700" y="507"/>
                        </a:lnTo>
                        <a:lnTo>
                          <a:pt x="1698" y="507"/>
                        </a:lnTo>
                        <a:lnTo>
                          <a:pt x="1696" y="508"/>
                        </a:lnTo>
                        <a:lnTo>
                          <a:pt x="1694" y="510"/>
                        </a:lnTo>
                        <a:lnTo>
                          <a:pt x="1694" y="512"/>
                        </a:lnTo>
                        <a:lnTo>
                          <a:pt x="1693" y="513"/>
                        </a:lnTo>
                        <a:lnTo>
                          <a:pt x="1693" y="516"/>
                        </a:lnTo>
                        <a:lnTo>
                          <a:pt x="1691" y="518"/>
                        </a:lnTo>
                        <a:lnTo>
                          <a:pt x="1689" y="519"/>
                        </a:lnTo>
                        <a:lnTo>
                          <a:pt x="1686" y="522"/>
                        </a:lnTo>
                        <a:lnTo>
                          <a:pt x="1684" y="523"/>
                        </a:lnTo>
                        <a:lnTo>
                          <a:pt x="1682" y="523"/>
                        </a:lnTo>
                        <a:lnTo>
                          <a:pt x="1679" y="523"/>
                        </a:lnTo>
                        <a:lnTo>
                          <a:pt x="1675" y="524"/>
                        </a:lnTo>
                        <a:lnTo>
                          <a:pt x="1669" y="524"/>
                        </a:lnTo>
                        <a:lnTo>
                          <a:pt x="1665" y="523"/>
                        </a:lnTo>
                        <a:lnTo>
                          <a:pt x="1661" y="524"/>
                        </a:lnTo>
                        <a:lnTo>
                          <a:pt x="1658" y="525"/>
                        </a:lnTo>
                        <a:lnTo>
                          <a:pt x="1657" y="526"/>
                        </a:lnTo>
                        <a:lnTo>
                          <a:pt x="1658" y="529"/>
                        </a:lnTo>
                        <a:lnTo>
                          <a:pt x="1658" y="530"/>
                        </a:lnTo>
                        <a:lnTo>
                          <a:pt x="1659" y="531"/>
                        </a:lnTo>
                        <a:lnTo>
                          <a:pt x="1660" y="534"/>
                        </a:lnTo>
                        <a:lnTo>
                          <a:pt x="1662" y="536"/>
                        </a:lnTo>
                        <a:lnTo>
                          <a:pt x="1664" y="538"/>
                        </a:lnTo>
                        <a:lnTo>
                          <a:pt x="1665" y="540"/>
                        </a:lnTo>
                        <a:lnTo>
                          <a:pt x="1665" y="542"/>
                        </a:lnTo>
                        <a:lnTo>
                          <a:pt x="1664" y="545"/>
                        </a:lnTo>
                        <a:lnTo>
                          <a:pt x="1662" y="548"/>
                        </a:lnTo>
                        <a:lnTo>
                          <a:pt x="1661" y="549"/>
                        </a:lnTo>
                        <a:lnTo>
                          <a:pt x="1660" y="549"/>
                        </a:lnTo>
                        <a:lnTo>
                          <a:pt x="1658" y="548"/>
                        </a:lnTo>
                        <a:lnTo>
                          <a:pt x="1657" y="547"/>
                        </a:lnTo>
                        <a:lnTo>
                          <a:pt x="1654" y="546"/>
                        </a:lnTo>
                        <a:lnTo>
                          <a:pt x="1647" y="547"/>
                        </a:lnTo>
                        <a:lnTo>
                          <a:pt x="1643" y="546"/>
                        </a:lnTo>
                        <a:lnTo>
                          <a:pt x="1642" y="546"/>
                        </a:lnTo>
                        <a:lnTo>
                          <a:pt x="1639" y="546"/>
                        </a:lnTo>
                        <a:lnTo>
                          <a:pt x="1634" y="544"/>
                        </a:lnTo>
                        <a:lnTo>
                          <a:pt x="1631" y="543"/>
                        </a:lnTo>
                        <a:lnTo>
                          <a:pt x="1630" y="543"/>
                        </a:lnTo>
                        <a:lnTo>
                          <a:pt x="1630" y="540"/>
                        </a:lnTo>
                        <a:lnTo>
                          <a:pt x="1629" y="539"/>
                        </a:lnTo>
                        <a:lnTo>
                          <a:pt x="1628" y="537"/>
                        </a:lnTo>
                        <a:lnTo>
                          <a:pt x="1626" y="535"/>
                        </a:lnTo>
                        <a:lnTo>
                          <a:pt x="1624" y="534"/>
                        </a:lnTo>
                        <a:lnTo>
                          <a:pt x="1623" y="534"/>
                        </a:lnTo>
                        <a:lnTo>
                          <a:pt x="1621" y="535"/>
                        </a:lnTo>
                        <a:lnTo>
                          <a:pt x="1619" y="536"/>
                        </a:lnTo>
                        <a:lnTo>
                          <a:pt x="1618" y="536"/>
                        </a:lnTo>
                        <a:lnTo>
                          <a:pt x="1617" y="536"/>
                        </a:lnTo>
                        <a:lnTo>
                          <a:pt x="1617" y="537"/>
                        </a:lnTo>
                        <a:lnTo>
                          <a:pt x="1613" y="539"/>
                        </a:lnTo>
                        <a:lnTo>
                          <a:pt x="1613" y="541"/>
                        </a:lnTo>
                        <a:lnTo>
                          <a:pt x="1612" y="545"/>
                        </a:lnTo>
                        <a:lnTo>
                          <a:pt x="1611" y="549"/>
                        </a:lnTo>
                        <a:lnTo>
                          <a:pt x="1610" y="551"/>
                        </a:lnTo>
                        <a:lnTo>
                          <a:pt x="1609" y="551"/>
                        </a:lnTo>
                        <a:lnTo>
                          <a:pt x="1608" y="552"/>
                        </a:lnTo>
                        <a:lnTo>
                          <a:pt x="1606" y="556"/>
                        </a:lnTo>
                        <a:lnTo>
                          <a:pt x="1603" y="559"/>
                        </a:lnTo>
                        <a:lnTo>
                          <a:pt x="1600" y="562"/>
                        </a:lnTo>
                        <a:lnTo>
                          <a:pt x="1598" y="564"/>
                        </a:lnTo>
                        <a:lnTo>
                          <a:pt x="1597" y="566"/>
                        </a:lnTo>
                        <a:lnTo>
                          <a:pt x="1595" y="569"/>
                        </a:lnTo>
                        <a:lnTo>
                          <a:pt x="1591" y="570"/>
                        </a:lnTo>
                        <a:lnTo>
                          <a:pt x="1589" y="570"/>
                        </a:lnTo>
                        <a:lnTo>
                          <a:pt x="1587" y="570"/>
                        </a:lnTo>
                        <a:lnTo>
                          <a:pt x="1586" y="571"/>
                        </a:lnTo>
                        <a:lnTo>
                          <a:pt x="1585" y="573"/>
                        </a:lnTo>
                        <a:lnTo>
                          <a:pt x="1585" y="574"/>
                        </a:lnTo>
                        <a:lnTo>
                          <a:pt x="1583" y="574"/>
                        </a:lnTo>
                        <a:lnTo>
                          <a:pt x="1582" y="575"/>
                        </a:lnTo>
                        <a:lnTo>
                          <a:pt x="1578" y="579"/>
                        </a:lnTo>
                        <a:lnTo>
                          <a:pt x="1574" y="580"/>
                        </a:lnTo>
                        <a:lnTo>
                          <a:pt x="1571" y="581"/>
                        </a:lnTo>
                        <a:lnTo>
                          <a:pt x="1567" y="583"/>
                        </a:lnTo>
                        <a:lnTo>
                          <a:pt x="1566" y="584"/>
                        </a:lnTo>
                        <a:lnTo>
                          <a:pt x="1565" y="585"/>
                        </a:lnTo>
                        <a:lnTo>
                          <a:pt x="1565" y="587"/>
                        </a:lnTo>
                        <a:lnTo>
                          <a:pt x="1563" y="587"/>
                        </a:lnTo>
                        <a:lnTo>
                          <a:pt x="1561" y="587"/>
                        </a:lnTo>
                        <a:lnTo>
                          <a:pt x="1558" y="590"/>
                        </a:lnTo>
                        <a:lnTo>
                          <a:pt x="1556" y="592"/>
                        </a:lnTo>
                        <a:lnTo>
                          <a:pt x="1549" y="598"/>
                        </a:lnTo>
                        <a:lnTo>
                          <a:pt x="1546" y="601"/>
                        </a:lnTo>
                        <a:lnTo>
                          <a:pt x="1545" y="604"/>
                        </a:lnTo>
                        <a:lnTo>
                          <a:pt x="1545" y="604"/>
                        </a:lnTo>
                        <a:lnTo>
                          <a:pt x="1543" y="608"/>
                        </a:lnTo>
                        <a:lnTo>
                          <a:pt x="1538" y="611"/>
                        </a:lnTo>
                        <a:lnTo>
                          <a:pt x="1527" y="612"/>
                        </a:lnTo>
                        <a:lnTo>
                          <a:pt x="1524" y="609"/>
                        </a:lnTo>
                        <a:lnTo>
                          <a:pt x="1523" y="611"/>
                        </a:lnTo>
                        <a:lnTo>
                          <a:pt x="1522" y="614"/>
                        </a:lnTo>
                        <a:lnTo>
                          <a:pt x="1519" y="614"/>
                        </a:lnTo>
                        <a:lnTo>
                          <a:pt x="1515" y="614"/>
                        </a:lnTo>
                        <a:lnTo>
                          <a:pt x="1513" y="615"/>
                        </a:lnTo>
                        <a:lnTo>
                          <a:pt x="1511" y="617"/>
                        </a:lnTo>
                        <a:lnTo>
                          <a:pt x="1505" y="618"/>
                        </a:lnTo>
                        <a:lnTo>
                          <a:pt x="1503" y="620"/>
                        </a:lnTo>
                        <a:lnTo>
                          <a:pt x="1499" y="620"/>
                        </a:lnTo>
                        <a:lnTo>
                          <a:pt x="1484" y="630"/>
                        </a:lnTo>
                        <a:lnTo>
                          <a:pt x="1481" y="634"/>
                        </a:lnTo>
                        <a:lnTo>
                          <a:pt x="1477" y="638"/>
                        </a:lnTo>
                        <a:lnTo>
                          <a:pt x="1475" y="640"/>
                        </a:lnTo>
                        <a:lnTo>
                          <a:pt x="1474" y="642"/>
                        </a:lnTo>
                        <a:lnTo>
                          <a:pt x="1472" y="643"/>
                        </a:lnTo>
                        <a:lnTo>
                          <a:pt x="1470" y="644"/>
                        </a:lnTo>
                        <a:lnTo>
                          <a:pt x="1468" y="645"/>
                        </a:lnTo>
                        <a:lnTo>
                          <a:pt x="1466" y="644"/>
                        </a:lnTo>
                        <a:lnTo>
                          <a:pt x="1464" y="644"/>
                        </a:lnTo>
                        <a:lnTo>
                          <a:pt x="1463" y="646"/>
                        </a:lnTo>
                        <a:lnTo>
                          <a:pt x="1464" y="649"/>
                        </a:lnTo>
                        <a:lnTo>
                          <a:pt x="1463" y="650"/>
                        </a:lnTo>
                        <a:lnTo>
                          <a:pt x="1459" y="651"/>
                        </a:lnTo>
                        <a:lnTo>
                          <a:pt x="1453" y="651"/>
                        </a:lnTo>
                        <a:lnTo>
                          <a:pt x="1450" y="653"/>
                        </a:lnTo>
                        <a:lnTo>
                          <a:pt x="1450" y="654"/>
                        </a:lnTo>
                        <a:lnTo>
                          <a:pt x="1448" y="655"/>
                        </a:lnTo>
                        <a:lnTo>
                          <a:pt x="1447" y="651"/>
                        </a:lnTo>
                        <a:lnTo>
                          <a:pt x="1446" y="647"/>
                        </a:lnTo>
                        <a:lnTo>
                          <a:pt x="1449" y="646"/>
                        </a:lnTo>
                        <a:lnTo>
                          <a:pt x="1451" y="645"/>
                        </a:lnTo>
                        <a:lnTo>
                          <a:pt x="1464" y="640"/>
                        </a:lnTo>
                        <a:lnTo>
                          <a:pt x="1463" y="636"/>
                        </a:lnTo>
                        <a:lnTo>
                          <a:pt x="1464" y="634"/>
                        </a:lnTo>
                        <a:lnTo>
                          <a:pt x="1466" y="631"/>
                        </a:lnTo>
                        <a:lnTo>
                          <a:pt x="1468" y="629"/>
                        </a:lnTo>
                        <a:lnTo>
                          <a:pt x="1467" y="628"/>
                        </a:lnTo>
                        <a:lnTo>
                          <a:pt x="1459" y="629"/>
                        </a:lnTo>
                        <a:lnTo>
                          <a:pt x="1454" y="629"/>
                        </a:lnTo>
                        <a:lnTo>
                          <a:pt x="1451" y="629"/>
                        </a:lnTo>
                        <a:lnTo>
                          <a:pt x="1453" y="627"/>
                        </a:lnTo>
                        <a:lnTo>
                          <a:pt x="1452" y="624"/>
                        </a:lnTo>
                        <a:lnTo>
                          <a:pt x="1451" y="623"/>
                        </a:lnTo>
                        <a:lnTo>
                          <a:pt x="1456" y="620"/>
                        </a:lnTo>
                        <a:lnTo>
                          <a:pt x="1458" y="619"/>
                        </a:lnTo>
                        <a:lnTo>
                          <a:pt x="1459" y="619"/>
                        </a:lnTo>
                        <a:lnTo>
                          <a:pt x="1459" y="617"/>
                        </a:lnTo>
                        <a:lnTo>
                          <a:pt x="1458" y="615"/>
                        </a:lnTo>
                        <a:lnTo>
                          <a:pt x="1459" y="611"/>
                        </a:lnTo>
                        <a:lnTo>
                          <a:pt x="1468" y="607"/>
                        </a:lnTo>
                        <a:lnTo>
                          <a:pt x="1470" y="603"/>
                        </a:lnTo>
                        <a:lnTo>
                          <a:pt x="1474" y="599"/>
                        </a:lnTo>
                        <a:lnTo>
                          <a:pt x="1480" y="590"/>
                        </a:lnTo>
                        <a:lnTo>
                          <a:pt x="1480" y="589"/>
                        </a:lnTo>
                        <a:lnTo>
                          <a:pt x="1482" y="585"/>
                        </a:lnTo>
                        <a:lnTo>
                          <a:pt x="1482" y="583"/>
                        </a:lnTo>
                        <a:lnTo>
                          <a:pt x="1479" y="581"/>
                        </a:lnTo>
                        <a:lnTo>
                          <a:pt x="1478" y="577"/>
                        </a:lnTo>
                        <a:lnTo>
                          <a:pt x="1469" y="571"/>
                        </a:lnTo>
                        <a:lnTo>
                          <a:pt x="1469" y="566"/>
                        </a:lnTo>
                        <a:lnTo>
                          <a:pt x="1468" y="567"/>
                        </a:lnTo>
                        <a:lnTo>
                          <a:pt x="1467" y="570"/>
                        </a:lnTo>
                        <a:lnTo>
                          <a:pt x="1465" y="571"/>
                        </a:lnTo>
                        <a:lnTo>
                          <a:pt x="1461" y="571"/>
                        </a:lnTo>
                        <a:lnTo>
                          <a:pt x="1459" y="570"/>
                        </a:lnTo>
                        <a:lnTo>
                          <a:pt x="1448" y="569"/>
                        </a:lnTo>
                        <a:lnTo>
                          <a:pt x="1446" y="571"/>
                        </a:lnTo>
                        <a:lnTo>
                          <a:pt x="1443" y="575"/>
                        </a:lnTo>
                        <a:lnTo>
                          <a:pt x="1441" y="577"/>
                        </a:lnTo>
                        <a:lnTo>
                          <a:pt x="1439" y="579"/>
                        </a:lnTo>
                        <a:lnTo>
                          <a:pt x="1436" y="581"/>
                        </a:lnTo>
                        <a:lnTo>
                          <a:pt x="1428" y="596"/>
                        </a:lnTo>
                        <a:lnTo>
                          <a:pt x="1424" y="597"/>
                        </a:lnTo>
                        <a:lnTo>
                          <a:pt x="1408" y="606"/>
                        </a:lnTo>
                        <a:lnTo>
                          <a:pt x="1400" y="609"/>
                        </a:lnTo>
                        <a:lnTo>
                          <a:pt x="1395" y="615"/>
                        </a:lnTo>
                        <a:lnTo>
                          <a:pt x="1392" y="619"/>
                        </a:lnTo>
                        <a:lnTo>
                          <a:pt x="1390" y="622"/>
                        </a:lnTo>
                        <a:lnTo>
                          <a:pt x="1389" y="628"/>
                        </a:lnTo>
                        <a:lnTo>
                          <a:pt x="1383" y="636"/>
                        </a:lnTo>
                        <a:lnTo>
                          <a:pt x="1382" y="637"/>
                        </a:lnTo>
                        <a:lnTo>
                          <a:pt x="1380" y="638"/>
                        </a:lnTo>
                        <a:lnTo>
                          <a:pt x="1377" y="638"/>
                        </a:lnTo>
                        <a:lnTo>
                          <a:pt x="1375" y="638"/>
                        </a:lnTo>
                        <a:lnTo>
                          <a:pt x="1371" y="638"/>
                        </a:lnTo>
                        <a:lnTo>
                          <a:pt x="1366" y="639"/>
                        </a:lnTo>
                        <a:lnTo>
                          <a:pt x="1361" y="642"/>
                        </a:lnTo>
                        <a:lnTo>
                          <a:pt x="1357" y="637"/>
                        </a:lnTo>
                        <a:lnTo>
                          <a:pt x="1353" y="636"/>
                        </a:lnTo>
                        <a:lnTo>
                          <a:pt x="1348" y="637"/>
                        </a:lnTo>
                        <a:lnTo>
                          <a:pt x="1345" y="639"/>
                        </a:lnTo>
                        <a:lnTo>
                          <a:pt x="1340" y="650"/>
                        </a:lnTo>
                        <a:lnTo>
                          <a:pt x="1338" y="656"/>
                        </a:lnTo>
                        <a:lnTo>
                          <a:pt x="1338" y="659"/>
                        </a:lnTo>
                        <a:lnTo>
                          <a:pt x="1341" y="667"/>
                        </a:lnTo>
                        <a:lnTo>
                          <a:pt x="1345" y="671"/>
                        </a:lnTo>
                        <a:lnTo>
                          <a:pt x="1352" y="676"/>
                        </a:lnTo>
                        <a:lnTo>
                          <a:pt x="1368" y="679"/>
                        </a:lnTo>
                        <a:lnTo>
                          <a:pt x="1372" y="678"/>
                        </a:lnTo>
                        <a:lnTo>
                          <a:pt x="1376" y="678"/>
                        </a:lnTo>
                        <a:lnTo>
                          <a:pt x="1380" y="681"/>
                        </a:lnTo>
                        <a:lnTo>
                          <a:pt x="1383" y="686"/>
                        </a:lnTo>
                        <a:lnTo>
                          <a:pt x="1383" y="690"/>
                        </a:lnTo>
                        <a:lnTo>
                          <a:pt x="1383" y="691"/>
                        </a:lnTo>
                        <a:lnTo>
                          <a:pt x="1384" y="692"/>
                        </a:lnTo>
                        <a:lnTo>
                          <a:pt x="1385" y="695"/>
                        </a:lnTo>
                        <a:lnTo>
                          <a:pt x="1383" y="696"/>
                        </a:lnTo>
                        <a:lnTo>
                          <a:pt x="1382" y="697"/>
                        </a:lnTo>
                        <a:lnTo>
                          <a:pt x="1381" y="702"/>
                        </a:lnTo>
                        <a:lnTo>
                          <a:pt x="1381" y="708"/>
                        </a:lnTo>
                        <a:lnTo>
                          <a:pt x="1382" y="711"/>
                        </a:lnTo>
                        <a:lnTo>
                          <a:pt x="1386" y="713"/>
                        </a:lnTo>
                        <a:lnTo>
                          <a:pt x="1391" y="716"/>
                        </a:lnTo>
                        <a:lnTo>
                          <a:pt x="1396" y="716"/>
                        </a:lnTo>
                        <a:lnTo>
                          <a:pt x="1406" y="715"/>
                        </a:lnTo>
                        <a:lnTo>
                          <a:pt x="1409" y="712"/>
                        </a:lnTo>
                        <a:lnTo>
                          <a:pt x="1409" y="710"/>
                        </a:lnTo>
                        <a:lnTo>
                          <a:pt x="1409" y="708"/>
                        </a:lnTo>
                        <a:lnTo>
                          <a:pt x="1418" y="702"/>
                        </a:lnTo>
                        <a:lnTo>
                          <a:pt x="1422" y="697"/>
                        </a:lnTo>
                        <a:lnTo>
                          <a:pt x="1422" y="696"/>
                        </a:lnTo>
                        <a:lnTo>
                          <a:pt x="1421" y="696"/>
                        </a:lnTo>
                        <a:lnTo>
                          <a:pt x="1422" y="695"/>
                        </a:lnTo>
                        <a:lnTo>
                          <a:pt x="1424" y="695"/>
                        </a:lnTo>
                        <a:lnTo>
                          <a:pt x="1435" y="690"/>
                        </a:lnTo>
                        <a:lnTo>
                          <a:pt x="1445" y="694"/>
                        </a:lnTo>
                        <a:lnTo>
                          <a:pt x="1450" y="698"/>
                        </a:lnTo>
                        <a:lnTo>
                          <a:pt x="1455" y="699"/>
                        </a:lnTo>
                        <a:lnTo>
                          <a:pt x="1459" y="702"/>
                        </a:lnTo>
                        <a:lnTo>
                          <a:pt x="1463" y="703"/>
                        </a:lnTo>
                        <a:lnTo>
                          <a:pt x="1468" y="703"/>
                        </a:lnTo>
                        <a:lnTo>
                          <a:pt x="1473" y="704"/>
                        </a:lnTo>
                        <a:lnTo>
                          <a:pt x="1474" y="702"/>
                        </a:lnTo>
                        <a:lnTo>
                          <a:pt x="1475" y="701"/>
                        </a:lnTo>
                        <a:lnTo>
                          <a:pt x="1477" y="701"/>
                        </a:lnTo>
                        <a:lnTo>
                          <a:pt x="1479" y="703"/>
                        </a:lnTo>
                        <a:lnTo>
                          <a:pt x="1484" y="706"/>
                        </a:lnTo>
                        <a:lnTo>
                          <a:pt x="1489" y="705"/>
                        </a:lnTo>
                        <a:lnTo>
                          <a:pt x="1492" y="705"/>
                        </a:lnTo>
                        <a:lnTo>
                          <a:pt x="1494" y="706"/>
                        </a:lnTo>
                        <a:lnTo>
                          <a:pt x="1491" y="709"/>
                        </a:lnTo>
                        <a:lnTo>
                          <a:pt x="1492" y="714"/>
                        </a:lnTo>
                        <a:lnTo>
                          <a:pt x="1489" y="716"/>
                        </a:lnTo>
                        <a:lnTo>
                          <a:pt x="1487" y="719"/>
                        </a:lnTo>
                        <a:lnTo>
                          <a:pt x="1489" y="720"/>
                        </a:lnTo>
                        <a:lnTo>
                          <a:pt x="1489" y="721"/>
                        </a:lnTo>
                        <a:lnTo>
                          <a:pt x="1489" y="723"/>
                        </a:lnTo>
                        <a:lnTo>
                          <a:pt x="1487" y="724"/>
                        </a:lnTo>
                        <a:lnTo>
                          <a:pt x="1484" y="727"/>
                        </a:lnTo>
                        <a:lnTo>
                          <a:pt x="1482" y="727"/>
                        </a:lnTo>
                        <a:lnTo>
                          <a:pt x="1481" y="727"/>
                        </a:lnTo>
                        <a:lnTo>
                          <a:pt x="1480" y="725"/>
                        </a:lnTo>
                        <a:lnTo>
                          <a:pt x="1480" y="724"/>
                        </a:lnTo>
                        <a:lnTo>
                          <a:pt x="1478" y="723"/>
                        </a:lnTo>
                        <a:lnTo>
                          <a:pt x="1475" y="723"/>
                        </a:lnTo>
                        <a:lnTo>
                          <a:pt x="1472" y="723"/>
                        </a:lnTo>
                        <a:lnTo>
                          <a:pt x="1464" y="727"/>
                        </a:lnTo>
                        <a:lnTo>
                          <a:pt x="1456" y="731"/>
                        </a:lnTo>
                        <a:lnTo>
                          <a:pt x="1448" y="734"/>
                        </a:lnTo>
                        <a:lnTo>
                          <a:pt x="1445" y="736"/>
                        </a:lnTo>
                        <a:lnTo>
                          <a:pt x="1443" y="737"/>
                        </a:lnTo>
                        <a:lnTo>
                          <a:pt x="1440" y="735"/>
                        </a:lnTo>
                        <a:lnTo>
                          <a:pt x="1437" y="735"/>
                        </a:lnTo>
                        <a:lnTo>
                          <a:pt x="1437" y="736"/>
                        </a:lnTo>
                        <a:lnTo>
                          <a:pt x="1440" y="738"/>
                        </a:lnTo>
                        <a:lnTo>
                          <a:pt x="1440" y="741"/>
                        </a:lnTo>
                        <a:lnTo>
                          <a:pt x="1440" y="742"/>
                        </a:lnTo>
                        <a:lnTo>
                          <a:pt x="1439" y="743"/>
                        </a:lnTo>
                        <a:lnTo>
                          <a:pt x="1436" y="742"/>
                        </a:lnTo>
                        <a:lnTo>
                          <a:pt x="1434" y="743"/>
                        </a:lnTo>
                        <a:lnTo>
                          <a:pt x="1434" y="746"/>
                        </a:lnTo>
                        <a:lnTo>
                          <a:pt x="1434" y="753"/>
                        </a:lnTo>
                        <a:lnTo>
                          <a:pt x="1432" y="754"/>
                        </a:lnTo>
                        <a:lnTo>
                          <a:pt x="1429" y="755"/>
                        </a:lnTo>
                        <a:lnTo>
                          <a:pt x="1424" y="757"/>
                        </a:lnTo>
                        <a:lnTo>
                          <a:pt x="1423" y="756"/>
                        </a:lnTo>
                        <a:lnTo>
                          <a:pt x="1423" y="755"/>
                        </a:lnTo>
                        <a:lnTo>
                          <a:pt x="1423" y="752"/>
                        </a:lnTo>
                        <a:lnTo>
                          <a:pt x="1423" y="751"/>
                        </a:lnTo>
                        <a:lnTo>
                          <a:pt x="1421" y="751"/>
                        </a:lnTo>
                        <a:lnTo>
                          <a:pt x="1418" y="751"/>
                        </a:lnTo>
                        <a:lnTo>
                          <a:pt x="1417" y="753"/>
                        </a:lnTo>
                        <a:lnTo>
                          <a:pt x="1416" y="754"/>
                        </a:lnTo>
                        <a:lnTo>
                          <a:pt x="1418" y="758"/>
                        </a:lnTo>
                        <a:lnTo>
                          <a:pt x="1421" y="759"/>
                        </a:lnTo>
                        <a:lnTo>
                          <a:pt x="1422" y="759"/>
                        </a:lnTo>
                        <a:lnTo>
                          <a:pt x="1419" y="762"/>
                        </a:lnTo>
                        <a:lnTo>
                          <a:pt x="1415" y="764"/>
                        </a:lnTo>
                        <a:lnTo>
                          <a:pt x="1413" y="766"/>
                        </a:lnTo>
                        <a:lnTo>
                          <a:pt x="1412" y="768"/>
                        </a:lnTo>
                        <a:lnTo>
                          <a:pt x="1410" y="770"/>
                        </a:lnTo>
                        <a:lnTo>
                          <a:pt x="1409" y="772"/>
                        </a:lnTo>
                        <a:lnTo>
                          <a:pt x="1407" y="773"/>
                        </a:lnTo>
                        <a:lnTo>
                          <a:pt x="1404" y="775"/>
                        </a:lnTo>
                        <a:lnTo>
                          <a:pt x="1401" y="779"/>
                        </a:lnTo>
                        <a:lnTo>
                          <a:pt x="1398" y="783"/>
                        </a:lnTo>
                        <a:lnTo>
                          <a:pt x="1395" y="785"/>
                        </a:lnTo>
                        <a:lnTo>
                          <a:pt x="1393" y="792"/>
                        </a:lnTo>
                        <a:lnTo>
                          <a:pt x="1389" y="796"/>
                        </a:lnTo>
                        <a:lnTo>
                          <a:pt x="1387" y="802"/>
                        </a:lnTo>
                        <a:lnTo>
                          <a:pt x="1388" y="806"/>
                        </a:lnTo>
                        <a:lnTo>
                          <a:pt x="1393" y="806"/>
                        </a:lnTo>
                        <a:lnTo>
                          <a:pt x="1395" y="807"/>
                        </a:lnTo>
                        <a:lnTo>
                          <a:pt x="1400" y="812"/>
                        </a:lnTo>
                        <a:lnTo>
                          <a:pt x="1406" y="815"/>
                        </a:lnTo>
                        <a:lnTo>
                          <a:pt x="1412" y="817"/>
                        </a:lnTo>
                        <a:lnTo>
                          <a:pt x="1419" y="821"/>
                        </a:lnTo>
                        <a:lnTo>
                          <a:pt x="1421" y="823"/>
                        </a:lnTo>
                        <a:lnTo>
                          <a:pt x="1423" y="827"/>
                        </a:lnTo>
                        <a:lnTo>
                          <a:pt x="1426" y="838"/>
                        </a:lnTo>
                        <a:lnTo>
                          <a:pt x="1428" y="844"/>
                        </a:lnTo>
                        <a:lnTo>
                          <a:pt x="1428" y="846"/>
                        </a:lnTo>
                        <a:lnTo>
                          <a:pt x="1431" y="852"/>
                        </a:lnTo>
                        <a:lnTo>
                          <a:pt x="1435" y="861"/>
                        </a:lnTo>
                        <a:lnTo>
                          <a:pt x="1439" y="869"/>
                        </a:lnTo>
                        <a:lnTo>
                          <a:pt x="1440" y="875"/>
                        </a:lnTo>
                        <a:lnTo>
                          <a:pt x="1439" y="878"/>
                        </a:lnTo>
                        <a:lnTo>
                          <a:pt x="1439" y="881"/>
                        </a:lnTo>
                        <a:lnTo>
                          <a:pt x="1443" y="885"/>
                        </a:lnTo>
                        <a:lnTo>
                          <a:pt x="1452" y="889"/>
                        </a:lnTo>
                        <a:lnTo>
                          <a:pt x="1454" y="890"/>
                        </a:lnTo>
                        <a:lnTo>
                          <a:pt x="1456" y="892"/>
                        </a:lnTo>
                        <a:lnTo>
                          <a:pt x="1456" y="898"/>
                        </a:lnTo>
                        <a:lnTo>
                          <a:pt x="1457" y="900"/>
                        </a:lnTo>
                        <a:lnTo>
                          <a:pt x="1458" y="901"/>
                        </a:lnTo>
                        <a:lnTo>
                          <a:pt x="1464" y="903"/>
                        </a:lnTo>
                        <a:lnTo>
                          <a:pt x="1466" y="905"/>
                        </a:lnTo>
                        <a:lnTo>
                          <a:pt x="1469" y="909"/>
                        </a:lnTo>
                        <a:lnTo>
                          <a:pt x="1469" y="912"/>
                        </a:lnTo>
                        <a:lnTo>
                          <a:pt x="1470" y="916"/>
                        </a:lnTo>
                        <a:lnTo>
                          <a:pt x="1467" y="916"/>
                        </a:lnTo>
                        <a:lnTo>
                          <a:pt x="1464" y="916"/>
                        </a:lnTo>
                        <a:lnTo>
                          <a:pt x="1454" y="910"/>
                        </a:lnTo>
                        <a:lnTo>
                          <a:pt x="1451" y="910"/>
                        </a:lnTo>
                        <a:lnTo>
                          <a:pt x="1448" y="911"/>
                        </a:lnTo>
                        <a:lnTo>
                          <a:pt x="1442" y="910"/>
                        </a:lnTo>
                        <a:lnTo>
                          <a:pt x="1437" y="904"/>
                        </a:lnTo>
                        <a:lnTo>
                          <a:pt x="1433" y="902"/>
                        </a:lnTo>
                        <a:lnTo>
                          <a:pt x="1429" y="902"/>
                        </a:lnTo>
                        <a:lnTo>
                          <a:pt x="1418" y="907"/>
                        </a:lnTo>
                        <a:lnTo>
                          <a:pt x="1416" y="906"/>
                        </a:lnTo>
                        <a:lnTo>
                          <a:pt x="1415" y="907"/>
                        </a:lnTo>
                        <a:lnTo>
                          <a:pt x="1414" y="907"/>
                        </a:lnTo>
                        <a:lnTo>
                          <a:pt x="1418" y="908"/>
                        </a:lnTo>
                        <a:lnTo>
                          <a:pt x="1423" y="907"/>
                        </a:lnTo>
                        <a:lnTo>
                          <a:pt x="1428" y="905"/>
                        </a:lnTo>
                        <a:lnTo>
                          <a:pt x="1435" y="906"/>
                        </a:lnTo>
                        <a:lnTo>
                          <a:pt x="1435" y="908"/>
                        </a:lnTo>
                        <a:lnTo>
                          <a:pt x="1437" y="911"/>
                        </a:lnTo>
                        <a:lnTo>
                          <a:pt x="1442" y="914"/>
                        </a:lnTo>
                        <a:lnTo>
                          <a:pt x="1445" y="915"/>
                        </a:lnTo>
                        <a:lnTo>
                          <a:pt x="1450" y="918"/>
                        </a:lnTo>
                        <a:lnTo>
                          <a:pt x="1454" y="924"/>
                        </a:lnTo>
                        <a:lnTo>
                          <a:pt x="1464" y="929"/>
                        </a:lnTo>
                        <a:lnTo>
                          <a:pt x="1467" y="935"/>
                        </a:lnTo>
                        <a:lnTo>
                          <a:pt x="1469" y="938"/>
                        </a:lnTo>
                        <a:lnTo>
                          <a:pt x="1470" y="944"/>
                        </a:lnTo>
                        <a:lnTo>
                          <a:pt x="1467" y="945"/>
                        </a:lnTo>
                        <a:lnTo>
                          <a:pt x="1464" y="946"/>
                        </a:lnTo>
                        <a:lnTo>
                          <a:pt x="1459" y="946"/>
                        </a:lnTo>
                        <a:lnTo>
                          <a:pt x="1456" y="948"/>
                        </a:lnTo>
                        <a:lnTo>
                          <a:pt x="1453" y="951"/>
                        </a:lnTo>
                        <a:lnTo>
                          <a:pt x="1443" y="956"/>
                        </a:lnTo>
                        <a:lnTo>
                          <a:pt x="1442" y="959"/>
                        </a:lnTo>
                        <a:lnTo>
                          <a:pt x="1440" y="962"/>
                        </a:lnTo>
                        <a:lnTo>
                          <a:pt x="1438" y="963"/>
                        </a:lnTo>
                        <a:lnTo>
                          <a:pt x="1432" y="962"/>
                        </a:lnTo>
                        <a:lnTo>
                          <a:pt x="1426" y="962"/>
                        </a:lnTo>
                        <a:lnTo>
                          <a:pt x="1420" y="966"/>
                        </a:lnTo>
                        <a:lnTo>
                          <a:pt x="1419" y="968"/>
                        </a:lnTo>
                        <a:lnTo>
                          <a:pt x="1419" y="967"/>
                        </a:lnTo>
                        <a:lnTo>
                          <a:pt x="1421" y="966"/>
                        </a:lnTo>
                        <a:lnTo>
                          <a:pt x="1423" y="967"/>
                        </a:lnTo>
                        <a:lnTo>
                          <a:pt x="1428" y="965"/>
                        </a:lnTo>
                        <a:lnTo>
                          <a:pt x="1432" y="971"/>
                        </a:lnTo>
                        <a:lnTo>
                          <a:pt x="1440" y="970"/>
                        </a:lnTo>
                        <a:lnTo>
                          <a:pt x="1448" y="965"/>
                        </a:lnTo>
                        <a:lnTo>
                          <a:pt x="1451" y="965"/>
                        </a:lnTo>
                        <a:lnTo>
                          <a:pt x="1454" y="966"/>
                        </a:lnTo>
                        <a:lnTo>
                          <a:pt x="1456" y="968"/>
                        </a:lnTo>
                        <a:lnTo>
                          <a:pt x="1464" y="977"/>
                        </a:lnTo>
                        <a:lnTo>
                          <a:pt x="1468" y="978"/>
                        </a:lnTo>
                        <a:lnTo>
                          <a:pt x="1472" y="979"/>
                        </a:lnTo>
                        <a:lnTo>
                          <a:pt x="1474" y="980"/>
                        </a:lnTo>
                        <a:lnTo>
                          <a:pt x="1476" y="981"/>
                        </a:lnTo>
                        <a:lnTo>
                          <a:pt x="1471" y="984"/>
                        </a:lnTo>
                        <a:lnTo>
                          <a:pt x="1464" y="990"/>
                        </a:lnTo>
                        <a:lnTo>
                          <a:pt x="1461" y="992"/>
                        </a:lnTo>
                        <a:lnTo>
                          <a:pt x="1459" y="994"/>
                        </a:lnTo>
                        <a:lnTo>
                          <a:pt x="1464" y="993"/>
                        </a:lnTo>
                        <a:lnTo>
                          <a:pt x="1469" y="990"/>
                        </a:lnTo>
                        <a:lnTo>
                          <a:pt x="1470" y="989"/>
                        </a:lnTo>
                        <a:lnTo>
                          <a:pt x="1472" y="990"/>
                        </a:lnTo>
                        <a:lnTo>
                          <a:pt x="1473" y="994"/>
                        </a:lnTo>
                        <a:lnTo>
                          <a:pt x="1471" y="1006"/>
                        </a:lnTo>
                        <a:lnTo>
                          <a:pt x="1469" y="1006"/>
                        </a:lnTo>
                        <a:lnTo>
                          <a:pt x="1467" y="1003"/>
                        </a:lnTo>
                        <a:lnTo>
                          <a:pt x="1465" y="1002"/>
                        </a:lnTo>
                        <a:lnTo>
                          <a:pt x="1463" y="1002"/>
                        </a:lnTo>
                        <a:lnTo>
                          <a:pt x="1459" y="1002"/>
                        </a:lnTo>
                        <a:lnTo>
                          <a:pt x="1458" y="1004"/>
                        </a:lnTo>
                        <a:lnTo>
                          <a:pt x="1457" y="1006"/>
                        </a:lnTo>
                        <a:lnTo>
                          <a:pt x="1459" y="1007"/>
                        </a:lnTo>
                        <a:lnTo>
                          <a:pt x="1464" y="1011"/>
                        </a:lnTo>
                        <a:lnTo>
                          <a:pt x="1464" y="1012"/>
                        </a:lnTo>
                        <a:lnTo>
                          <a:pt x="1463" y="1013"/>
                        </a:lnTo>
                        <a:lnTo>
                          <a:pt x="1460" y="1013"/>
                        </a:lnTo>
                        <a:lnTo>
                          <a:pt x="1464" y="1016"/>
                        </a:lnTo>
                        <a:lnTo>
                          <a:pt x="1463" y="1018"/>
                        </a:lnTo>
                        <a:lnTo>
                          <a:pt x="1461" y="1020"/>
                        </a:lnTo>
                        <a:lnTo>
                          <a:pt x="1459" y="1021"/>
                        </a:lnTo>
                        <a:lnTo>
                          <a:pt x="1458" y="1023"/>
                        </a:lnTo>
                        <a:lnTo>
                          <a:pt x="1459" y="1027"/>
                        </a:lnTo>
                        <a:lnTo>
                          <a:pt x="1462" y="1033"/>
                        </a:lnTo>
                        <a:lnTo>
                          <a:pt x="1462" y="1035"/>
                        </a:lnTo>
                        <a:lnTo>
                          <a:pt x="1459" y="1034"/>
                        </a:lnTo>
                        <a:lnTo>
                          <a:pt x="1454" y="1037"/>
                        </a:lnTo>
                        <a:lnTo>
                          <a:pt x="1451" y="1037"/>
                        </a:lnTo>
                        <a:lnTo>
                          <a:pt x="1450" y="1033"/>
                        </a:lnTo>
                        <a:lnTo>
                          <a:pt x="1448" y="1034"/>
                        </a:lnTo>
                        <a:lnTo>
                          <a:pt x="1446" y="1035"/>
                        </a:lnTo>
                        <a:lnTo>
                          <a:pt x="1444" y="1040"/>
                        </a:lnTo>
                        <a:lnTo>
                          <a:pt x="1442" y="1044"/>
                        </a:lnTo>
                        <a:lnTo>
                          <a:pt x="1440" y="1045"/>
                        </a:lnTo>
                        <a:lnTo>
                          <a:pt x="1437" y="1045"/>
                        </a:lnTo>
                        <a:lnTo>
                          <a:pt x="1435" y="1045"/>
                        </a:lnTo>
                        <a:lnTo>
                          <a:pt x="1436" y="1046"/>
                        </a:lnTo>
                        <a:lnTo>
                          <a:pt x="1438" y="1047"/>
                        </a:lnTo>
                        <a:lnTo>
                          <a:pt x="1438" y="1049"/>
                        </a:lnTo>
                        <a:lnTo>
                          <a:pt x="1434" y="1054"/>
                        </a:lnTo>
                        <a:lnTo>
                          <a:pt x="1433" y="1056"/>
                        </a:lnTo>
                        <a:lnTo>
                          <a:pt x="1433" y="1058"/>
                        </a:lnTo>
                        <a:lnTo>
                          <a:pt x="1430" y="1059"/>
                        </a:lnTo>
                        <a:lnTo>
                          <a:pt x="1432" y="1063"/>
                        </a:lnTo>
                        <a:lnTo>
                          <a:pt x="1431" y="1065"/>
                        </a:lnTo>
                        <a:lnTo>
                          <a:pt x="1429" y="1069"/>
                        </a:lnTo>
                        <a:lnTo>
                          <a:pt x="1427" y="1070"/>
                        </a:lnTo>
                        <a:lnTo>
                          <a:pt x="1424" y="1074"/>
                        </a:lnTo>
                        <a:lnTo>
                          <a:pt x="1422" y="1076"/>
                        </a:lnTo>
                        <a:lnTo>
                          <a:pt x="1417" y="1083"/>
                        </a:lnTo>
                        <a:lnTo>
                          <a:pt x="1416" y="1087"/>
                        </a:lnTo>
                        <a:lnTo>
                          <a:pt x="1415" y="1091"/>
                        </a:lnTo>
                        <a:lnTo>
                          <a:pt x="1414" y="1092"/>
                        </a:lnTo>
                        <a:lnTo>
                          <a:pt x="1412" y="1093"/>
                        </a:lnTo>
                        <a:lnTo>
                          <a:pt x="1409" y="1093"/>
                        </a:lnTo>
                        <a:lnTo>
                          <a:pt x="1409" y="1090"/>
                        </a:lnTo>
                        <a:lnTo>
                          <a:pt x="1408" y="1090"/>
                        </a:lnTo>
                        <a:lnTo>
                          <a:pt x="1407" y="1088"/>
                        </a:lnTo>
                        <a:lnTo>
                          <a:pt x="1407" y="1086"/>
                        </a:lnTo>
                        <a:lnTo>
                          <a:pt x="1407" y="1085"/>
                        </a:lnTo>
                        <a:lnTo>
                          <a:pt x="1406" y="1085"/>
                        </a:lnTo>
                        <a:lnTo>
                          <a:pt x="1406" y="1087"/>
                        </a:lnTo>
                        <a:lnTo>
                          <a:pt x="1404" y="1089"/>
                        </a:lnTo>
                        <a:lnTo>
                          <a:pt x="1402" y="1088"/>
                        </a:lnTo>
                        <a:lnTo>
                          <a:pt x="1400" y="1086"/>
                        </a:lnTo>
                        <a:lnTo>
                          <a:pt x="1400" y="1088"/>
                        </a:lnTo>
                        <a:lnTo>
                          <a:pt x="1401" y="1090"/>
                        </a:lnTo>
                        <a:lnTo>
                          <a:pt x="1402" y="1093"/>
                        </a:lnTo>
                        <a:lnTo>
                          <a:pt x="1404" y="1093"/>
                        </a:lnTo>
                        <a:lnTo>
                          <a:pt x="1406" y="1095"/>
                        </a:lnTo>
                        <a:lnTo>
                          <a:pt x="1407" y="1098"/>
                        </a:lnTo>
                        <a:lnTo>
                          <a:pt x="1408" y="1099"/>
                        </a:lnTo>
                        <a:lnTo>
                          <a:pt x="1409" y="1100"/>
                        </a:lnTo>
                        <a:lnTo>
                          <a:pt x="1409" y="1102"/>
                        </a:lnTo>
                        <a:lnTo>
                          <a:pt x="1407" y="1103"/>
                        </a:lnTo>
                        <a:lnTo>
                          <a:pt x="1404" y="1105"/>
                        </a:lnTo>
                        <a:lnTo>
                          <a:pt x="1400" y="1109"/>
                        </a:lnTo>
                        <a:lnTo>
                          <a:pt x="1396" y="1111"/>
                        </a:lnTo>
                        <a:lnTo>
                          <a:pt x="1393" y="1111"/>
                        </a:lnTo>
                        <a:lnTo>
                          <a:pt x="1392" y="1111"/>
                        </a:lnTo>
                        <a:lnTo>
                          <a:pt x="1390" y="1110"/>
                        </a:lnTo>
                        <a:lnTo>
                          <a:pt x="1387" y="1109"/>
                        </a:lnTo>
                        <a:lnTo>
                          <a:pt x="1390" y="1114"/>
                        </a:lnTo>
                        <a:lnTo>
                          <a:pt x="1393" y="1115"/>
                        </a:lnTo>
                        <a:lnTo>
                          <a:pt x="1395" y="1115"/>
                        </a:lnTo>
                        <a:lnTo>
                          <a:pt x="1398" y="1113"/>
                        </a:lnTo>
                        <a:lnTo>
                          <a:pt x="1401" y="1113"/>
                        </a:lnTo>
                        <a:lnTo>
                          <a:pt x="1402" y="1116"/>
                        </a:lnTo>
                        <a:lnTo>
                          <a:pt x="1401" y="1120"/>
                        </a:lnTo>
                        <a:lnTo>
                          <a:pt x="1400" y="1123"/>
                        </a:lnTo>
                        <a:lnTo>
                          <a:pt x="1399" y="1127"/>
                        </a:lnTo>
                        <a:lnTo>
                          <a:pt x="1401" y="1132"/>
                        </a:lnTo>
                        <a:lnTo>
                          <a:pt x="1401" y="1133"/>
                        </a:lnTo>
                        <a:lnTo>
                          <a:pt x="1401" y="1135"/>
                        </a:lnTo>
                        <a:lnTo>
                          <a:pt x="1398" y="1133"/>
                        </a:lnTo>
                        <a:lnTo>
                          <a:pt x="1395" y="1132"/>
                        </a:lnTo>
                        <a:lnTo>
                          <a:pt x="1393" y="1132"/>
                        </a:lnTo>
                        <a:lnTo>
                          <a:pt x="1390" y="1131"/>
                        </a:lnTo>
                        <a:lnTo>
                          <a:pt x="1388" y="1132"/>
                        </a:lnTo>
                        <a:lnTo>
                          <a:pt x="1387" y="1133"/>
                        </a:lnTo>
                        <a:lnTo>
                          <a:pt x="1387" y="1135"/>
                        </a:lnTo>
                        <a:lnTo>
                          <a:pt x="1390" y="1137"/>
                        </a:lnTo>
                        <a:lnTo>
                          <a:pt x="1391" y="1139"/>
                        </a:lnTo>
                        <a:lnTo>
                          <a:pt x="1390" y="1139"/>
                        </a:lnTo>
                        <a:lnTo>
                          <a:pt x="1383" y="1139"/>
                        </a:lnTo>
                        <a:lnTo>
                          <a:pt x="1382" y="1139"/>
                        </a:lnTo>
                        <a:lnTo>
                          <a:pt x="1380" y="1143"/>
                        </a:lnTo>
                        <a:lnTo>
                          <a:pt x="1381" y="1146"/>
                        </a:lnTo>
                        <a:lnTo>
                          <a:pt x="1379" y="1149"/>
                        </a:lnTo>
                        <a:lnTo>
                          <a:pt x="1377" y="1150"/>
                        </a:lnTo>
                        <a:lnTo>
                          <a:pt x="1373" y="1152"/>
                        </a:lnTo>
                        <a:lnTo>
                          <a:pt x="1371" y="1152"/>
                        </a:lnTo>
                        <a:lnTo>
                          <a:pt x="1371" y="1153"/>
                        </a:lnTo>
                        <a:lnTo>
                          <a:pt x="1373" y="1154"/>
                        </a:lnTo>
                        <a:lnTo>
                          <a:pt x="1374" y="1156"/>
                        </a:lnTo>
                        <a:lnTo>
                          <a:pt x="1372" y="1159"/>
                        </a:lnTo>
                        <a:lnTo>
                          <a:pt x="1369" y="1161"/>
                        </a:lnTo>
                        <a:lnTo>
                          <a:pt x="1365" y="1160"/>
                        </a:lnTo>
                        <a:lnTo>
                          <a:pt x="1361" y="1161"/>
                        </a:lnTo>
                        <a:lnTo>
                          <a:pt x="1358" y="1159"/>
                        </a:lnTo>
                        <a:lnTo>
                          <a:pt x="1355" y="1159"/>
                        </a:lnTo>
                        <a:lnTo>
                          <a:pt x="1352" y="1162"/>
                        </a:lnTo>
                        <a:lnTo>
                          <a:pt x="1352" y="1164"/>
                        </a:lnTo>
                        <a:lnTo>
                          <a:pt x="1350" y="1164"/>
                        </a:lnTo>
                        <a:lnTo>
                          <a:pt x="1349" y="1164"/>
                        </a:lnTo>
                        <a:lnTo>
                          <a:pt x="1347" y="1164"/>
                        </a:lnTo>
                        <a:lnTo>
                          <a:pt x="1348" y="1166"/>
                        </a:lnTo>
                        <a:lnTo>
                          <a:pt x="1348" y="1167"/>
                        </a:lnTo>
                        <a:lnTo>
                          <a:pt x="1352" y="1168"/>
                        </a:lnTo>
                        <a:lnTo>
                          <a:pt x="1354" y="1169"/>
                        </a:lnTo>
                        <a:lnTo>
                          <a:pt x="1354" y="1172"/>
                        </a:lnTo>
                        <a:lnTo>
                          <a:pt x="1349" y="1176"/>
                        </a:lnTo>
                        <a:lnTo>
                          <a:pt x="1347" y="1179"/>
                        </a:lnTo>
                        <a:lnTo>
                          <a:pt x="1344" y="1179"/>
                        </a:lnTo>
                        <a:lnTo>
                          <a:pt x="1342" y="1182"/>
                        </a:lnTo>
                        <a:lnTo>
                          <a:pt x="1341" y="1185"/>
                        </a:lnTo>
                        <a:lnTo>
                          <a:pt x="1339" y="1185"/>
                        </a:lnTo>
                        <a:lnTo>
                          <a:pt x="1336" y="1185"/>
                        </a:lnTo>
                        <a:lnTo>
                          <a:pt x="1335" y="1187"/>
                        </a:lnTo>
                        <a:lnTo>
                          <a:pt x="1335" y="1188"/>
                        </a:lnTo>
                        <a:lnTo>
                          <a:pt x="1335" y="1189"/>
                        </a:lnTo>
                        <a:lnTo>
                          <a:pt x="1334" y="1193"/>
                        </a:lnTo>
                        <a:lnTo>
                          <a:pt x="1333" y="1193"/>
                        </a:lnTo>
                        <a:lnTo>
                          <a:pt x="1332" y="1192"/>
                        </a:lnTo>
                        <a:lnTo>
                          <a:pt x="1332" y="1190"/>
                        </a:lnTo>
                        <a:lnTo>
                          <a:pt x="1330" y="1190"/>
                        </a:lnTo>
                        <a:lnTo>
                          <a:pt x="1328" y="1191"/>
                        </a:lnTo>
                        <a:lnTo>
                          <a:pt x="1326" y="1193"/>
                        </a:lnTo>
                        <a:lnTo>
                          <a:pt x="1324" y="1194"/>
                        </a:lnTo>
                        <a:lnTo>
                          <a:pt x="1322" y="1192"/>
                        </a:lnTo>
                        <a:lnTo>
                          <a:pt x="1319" y="1191"/>
                        </a:lnTo>
                        <a:lnTo>
                          <a:pt x="1317" y="1198"/>
                        </a:lnTo>
                        <a:lnTo>
                          <a:pt x="1314" y="1200"/>
                        </a:lnTo>
                        <a:lnTo>
                          <a:pt x="1313" y="1201"/>
                        </a:lnTo>
                        <a:lnTo>
                          <a:pt x="1310" y="1201"/>
                        </a:lnTo>
                        <a:lnTo>
                          <a:pt x="1312" y="1202"/>
                        </a:lnTo>
                        <a:lnTo>
                          <a:pt x="1312" y="1204"/>
                        </a:lnTo>
                        <a:lnTo>
                          <a:pt x="1311" y="1206"/>
                        </a:lnTo>
                        <a:lnTo>
                          <a:pt x="1309" y="1206"/>
                        </a:lnTo>
                        <a:lnTo>
                          <a:pt x="1307" y="1207"/>
                        </a:lnTo>
                        <a:lnTo>
                          <a:pt x="1307" y="1213"/>
                        </a:lnTo>
                        <a:lnTo>
                          <a:pt x="1305" y="1215"/>
                        </a:lnTo>
                        <a:lnTo>
                          <a:pt x="1302" y="1215"/>
                        </a:lnTo>
                        <a:lnTo>
                          <a:pt x="1298" y="1214"/>
                        </a:lnTo>
                        <a:lnTo>
                          <a:pt x="1298" y="1215"/>
                        </a:lnTo>
                        <a:lnTo>
                          <a:pt x="1297" y="1215"/>
                        </a:lnTo>
                        <a:lnTo>
                          <a:pt x="1296" y="1217"/>
                        </a:lnTo>
                        <a:lnTo>
                          <a:pt x="1293" y="1217"/>
                        </a:lnTo>
                        <a:lnTo>
                          <a:pt x="1286" y="1220"/>
                        </a:lnTo>
                        <a:lnTo>
                          <a:pt x="1283" y="1219"/>
                        </a:lnTo>
                        <a:lnTo>
                          <a:pt x="1280" y="1218"/>
                        </a:lnTo>
                        <a:lnTo>
                          <a:pt x="1278" y="1219"/>
                        </a:lnTo>
                        <a:lnTo>
                          <a:pt x="1276" y="1221"/>
                        </a:lnTo>
                        <a:lnTo>
                          <a:pt x="1276" y="1222"/>
                        </a:lnTo>
                        <a:lnTo>
                          <a:pt x="1272" y="1222"/>
                        </a:lnTo>
                        <a:lnTo>
                          <a:pt x="1269" y="1220"/>
                        </a:lnTo>
                        <a:lnTo>
                          <a:pt x="1267" y="1219"/>
                        </a:lnTo>
                        <a:lnTo>
                          <a:pt x="1263" y="1220"/>
                        </a:lnTo>
                        <a:lnTo>
                          <a:pt x="1261" y="1223"/>
                        </a:lnTo>
                        <a:lnTo>
                          <a:pt x="1258" y="1223"/>
                        </a:lnTo>
                        <a:lnTo>
                          <a:pt x="1257" y="1225"/>
                        </a:lnTo>
                        <a:lnTo>
                          <a:pt x="1256" y="1226"/>
                        </a:lnTo>
                        <a:lnTo>
                          <a:pt x="1253" y="1225"/>
                        </a:lnTo>
                        <a:lnTo>
                          <a:pt x="1251" y="1221"/>
                        </a:lnTo>
                        <a:lnTo>
                          <a:pt x="1250" y="1221"/>
                        </a:lnTo>
                        <a:lnTo>
                          <a:pt x="1248" y="1223"/>
                        </a:lnTo>
                        <a:lnTo>
                          <a:pt x="1247" y="1225"/>
                        </a:lnTo>
                        <a:lnTo>
                          <a:pt x="1246" y="1225"/>
                        </a:lnTo>
                        <a:lnTo>
                          <a:pt x="1247" y="1228"/>
                        </a:lnTo>
                        <a:lnTo>
                          <a:pt x="1245" y="1228"/>
                        </a:lnTo>
                        <a:lnTo>
                          <a:pt x="1243" y="1226"/>
                        </a:lnTo>
                        <a:lnTo>
                          <a:pt x="1240" y="1226"/>
                        </a:lnTo>
                        <a:lnTo>
                          <a:pt x="1238" y="1228"/>
                        </a:lnTo>
                        <a:lnTo>
                          <a:pt x="1237" y="1228"/>
                        </a:lnTo>
                        <a:lnTo>
                          <a:pt x="1235" y="1227"/>
                        </a:lnTo>
                        <a:lnTo>
                          <a:pt x="1234" y="1227"/>
                        </a:lnTo>
                        <a:lnTo>
                          <a:pt x="1233" y="1228"/>
                        </a:lnTo>
                        <a:lnTo>
                          <a:pt x="1232" y="1228"/>
                        </a:lnTo>
                        <a:lnTo>
                          <a:pt x="1231" y="1229"/>
                        </a:lnTo>
                        <a:lnTo>
                          <a:pt x="1231" y="1229"/>
                        </a:lnTo>
                        <a:lnTo>
                          <a:pt x="1228" y="1228"/>
                        </a:lnTo>
                        <a:lnTo>
                          <a:pt x="1224" y="1226"/>
                        </a:lnTo>
                        <a:lnTo>
                          <a:pt x="1223" y="1221"/>
                        </a:lnTo>
                        <a:lnTo>
                          <a:pt x="1220" y="1220"/>
                        </a:lnTo>
                        <a:lnTo>
                          <a:pt x="1218" y="1218"/>
                        </a:lnTo>
                        <a:lnTo>
                          <a:pt x="1218" y="1214"/>
                        </a:lnTo>
                        <a:lnTo>
                          <a:pt x="1217" y="1212"/>
                        </a:lnTo>
                        <a:lnTo>
                          <a:pt x="1218" y="1211"/>
                        </a:lnTo>
                        <a:lnTo>
                          <a:pt x="1218" y="1209"/>
                        </a:lnTo>
                        <a:lnTo>
                          <a:pt x="1215" y="1210"/>
                        </a:lnTo>
                        <a:lnTo>
                          <a:pt x="1213" y="1211"/>
                        </a:lnTo>
                        <a:lnTo>
                          <a:pt x="1213" y="1213"/>
                        </a:lnTo>
                        <a:lnTo>
                          <a:pt x="1213" y="1215"/>
                        </a:lnTo>
                        <a:lnTo>
                          <a:pt x="1210" y="1216"/>
                        </a:lnTo>
                        <a:lnTo>
                          <a:pt x="1210" y="1217"/>
                        </a:lnTo>
                        <a:lnTo>
                          <a:pt x="1210" y="1217"/>
                        </a:lnTo>
                        <a:lnTo>
                          <a:pt x="1213" y="1220"/>
                        </a:lnTo>
                        <a:lnTo>
                          <a:pt x="1213" y="1222"/>
                        </a:lnTo>
                        <a:lnTo>
                          <a:pt x="1214" y="1223"/>
                        </a:lnTo>
                        <a:lnTo>
                          <a:pt x="1217" y="1226"/>
                        </a:lnTo>
                        <a:lnTo>
                          <a:pt x="1217" y="1232"/>
                        </a:lnTo>
                        <a:lnTo>
                          <a:pt x="1218" y="1234"/>
                        </a:lnTo>
                        <a:lnTo>
                          <a:pt x="1217" y="1236"/>
                        </a:lnTo>
                        <a:lnTo>
                          <a:pt x="1217" y="1239"/>
                        </a:lnTo>
                        <a:lnTo>
                          <a:pt x="1216" y="1239"/>
                        </a:lnTo>
                        <a:lnTo>
                          <a:pt x="1215" y="1238"/>
                        </a:lnTo>
                        <a:lnTo>
                          <a:pt x="1215" y="1238"/>
                        </a:lnTo>
                        <a:lnTo>
                          <a:pt x="1214" y="1239"/>
                        </a:lnTo>
                        <a:lnTo>
                          <a:pt x="1214" y="1239"/>
                        </a:lnTo>
                        <a:lnTo>
                          <a:pt x="1214" y="1239"/>
                        </a:lnTo>
                        <a:lnTo>
                          <a:pt x="1212" y="1240"/>
                        </a:lnTo>
                        <a:lnTo>
                          <a:pt x="1210" y="1241"/>
                        </a:lnTo>
                        <a:lnTo>
                          <a:pt x="1210" y="1241"/>
                        </a:lnTo>
                        <a:lnTo>
                          <a:pt x="1207" y="1243"/>
                        </a:lnTo>
                        <a:lnTo>
                          <a:pt x="1204" y="1243"/>
                        </a:lnTo>
                        <a:lnTo>
                          <a:pt x="1203" y="1239"/>
                        </a:lnTo>
                        <a:lnTo>
                          <a:pt x="1200" y="1242"/>
                        </a:lnTo>
                        <a:lnTo>
                          <a:pt x="1199" y="1248"/>
                        </a:lnTo>
                        <a:lnTo>
                          <a:pt x="1198" y="1249"/>
                        </a:lnTo>
                        <a:lnTo>
                          <a:pt x="1196" y="1250"/>
                        </a:lnTo>
                        <a:lnTo>
                          <a:pt x="1194" y="1248"/>
                        </a:lnTo>
                        <a:lnTo>
                          <a:pt x="1192" y="1249"/>
                        </a:lnTo>
                        <a:lnTo>
                          <a:pt x="1189" y="1250"/>
                        </a:lnTo>
                        <a:lnTo>
                          <a:pt x="1188" y="1252"/>
                        </a:lnTo>
                        <a:lnTo>
                          <a:pt x="1187" y="1253"/>
                        </a:lnTo>
                        <a:lnTo>
                          <a:pt x="1184" y="1252"/>
                        </a:lnTo>
                        <a:lnTo>
                          <a:pt x="1182" y="1250"/>
                        </a:lnTo>
                        <a:lnTo>
                          <a:pt x="1182" y="1248"/>
                        </a:lnTo>
                        <a:lnTo>
                          <a:pt x="1182" y="1247"/>
                        </a:lnTo>
                        <a:lnTo>
                          <a:pt x="1181" y="1247"/>
                        </a:lnTo>
                        <a:lnTo>
                          <a:pt x="1180" y="1247"/>
                        </a:lnTo>
                        <a:lnTo>
                          <a:pt x="1181" y="1248"/>
                        </a:lnTo>
                        <a:lnTo>
                          <a:pt x="1181" y="1252"/>
                        </a:lnTo>
                        <a:lnTo>
                          <a:pt x="1180" y="1253"/>
                        </a:lnTo>
                        <a:lnTo>
                          <a:pt x="1179" y="1254"/>
                        </a:lnTo>
                        <a:lnTo>
                          <a:pt x="1175" y="1253"/>
                        </a:lnTo>
                        <a:lnTo>
                          <a:pt x="1172" y="1252"/>
                        </a:lnTo>
                        <a:lnTo>
                          <a:pt x="1170" y="1251"/>
                        </a:lnTo>
                        <a:lnTo>
                          <a:pt x="1168" y="1251"/>
                        </a:lnTo>
                        <a:lnTo>
                          <a:pt x="1167" y="1253"/>
                        </a:lnTo>
                        <a:lnTo>
                          <a:pt x="1165" y="1255"/>
                        </a:lnTo>
                        <a:lnTo>
                          <a:pt x="1164" y="1255"/>
                        </a:lnTo>
                        <a:lnTo>
                          <a:pt x="1162" y="1255"/>
                        </a:lnTo>
                        <a:lnTo>
                          <a:pt x="1160" y="1257"/>
                        </a:lnTo>
                        <a:lnTo>
                          <a:pt x="1160" y="1259"/>
                        </a:lnTo>
                        <a:lnTo>
                          <a:pt x="1157" y="1260"/>
                        </a:lnTo>
                        <a:lnTo>
                          <a:pt x="1150" y="1261"/>
                        </a:lnTo>
                        <a:lnTo>
                          <a:pt x="1148" y="1263"/>
                        </a:lnTo>
                        <a:lnTo>
                          <a:pt x="1146" y="1263"/>
                        </a:lnTo>
                        <a:lnTo>
                          <a:pt x="1143" y="1263"/>
                        </a:lnTo>
                        <a:lnTo>
                          <a:pt x="1142" y="1263"/>
                        </a:lnTo>
                        <a:lnTo>
                          <a:pt x="1141" y="1262"/>
                        </a:lnTo>
                        <a:lnTo>
                          <a:pt x="1139" y="1262"/>
                        </a:lnTo>
                        <a:lnTo>
                          <a:pt x="1138" y="1264"/>
                        </a:lnTo>
                        <a:lnTo>
                          <a:pt x="1135" y="1266"/>
                        </a:lnTo>
                        <a:lnTo>
                          <a:pt x="1131" y="1266"/>
                        </a:lnTo>
                        <a:lnTo>
                          <a:pt x="1128" y="1269"/>
                        </a:lnTo>
                        <a:lnTo>
                          <a:pt x="1125" y="1272"/>
                        </a:lnTo>
                        <a:lnTo>
                          <a:pt x="1124" y="1272"/>
                        </a:lnTo>
                        <a:lnTo>
                          <a:pt x="1122" y="1271"/>
                        </a:lnTo>
                        <a:lnTo>
                          <a:pt x="1121" y="1268"/>
                        </a:lnTo>
                        <a:lnTo>
                          <a:pt x="1120" y="1267"/>
                        </a:lnTo>
                        <a:lnTo>
                          <a:pt x="1120" y="1270"/>
                        </a:lnTo>
                        <a:lnTo>
                          <a:pt x="1119" y="1273"/>
                        </a:lnTo>
                        <a:lnTo>
                          <a:pt x="1118" y="1274"/>
                        </a:lnTo>
                        <a:lnTo>
                          <a:pt x="1114" y="1277"/>
                        </a:lnTo>
                        <a:lnTo>
                          <a:pt x="1113" y="1280"/>
                        </a:lnTo>
                        <a:lnTo>
                          <a:pt x="1114" y="1283"/>
                        </a:lnTo>
                        <a:lnTo>
                          <a:pt x="1119" y="1284"/>
                        </a:lnTo>
                        <a:lnTo>
                          <a:pt x="1120" y="1285"/>
                        </a:lnTo>
                        <a:lnTo>
                          <a:pt x="1119" y="1286"/>
                        </a:lnTo>
                        <a:lnTo>
                          <a:pt x="1118" y="1288"/>
                        </a:lnTo>
                        <a:lnTo>
                          <a:pt x="1118" y="1289"/>
                        </a:lnTo>
                        <a:lnTo>
                          <a:pt x="1124" y="1294"/>
                        </a:lnTo>
                        <a:lnTo>
                          <a:pt x="1124" y="1296"/>
                        </a:lnTo>
                        <a:lnTo>
                          <a:pt x="1123" y="1297"/>
                        </a:lnTo>
                        <a:lnTo>
                          <a:pt x="1122" y="1299"/>
                        </a:lnTo>
                        <a:lnTo>
                          <a:pt x="1119" y="1301"/>
                        </a:lnTo>
                        <a:lnTo>
                          <a:pt x="1112" y="1302"/>
                        </a:lnTo>
                        <a:lnTo>
                          <a:pt x="1107" y="1301"/>
                        </a:lnTo>
                        <a:lnTo>
                          <a:pt x="1105" y="1299"/>
                        </a:lnTo>
                        <a:lnTo>
                          <a:pt x="1105" y="1297"/>
                        </a:lnTo>
                        <a:lnTo>
                          <a:pt x="1106" y="1298"/>
                        </a:lnTo>
                        <a:lnTo>
                          <a:pt x="1108" y="1298"/>
                        </a:lnTo>
                        <a:lnTo>
                          <a:pt x="1107" y="1296"/>
                        </a:lnTo>
                        <a:lnTo>
                          <a:pt x="1107" y="1295"/>
                        </a:lnTo>
                        <a:lnTo>
                          <a:pt x="1104" y="1294"/>
                        </a:lnTo>
                        <a:lnTo>
                          <a:pt x="1102" y="1291"/>
                        </a:lnTo>
                        <a:lnTo>
                          <a:pt x="1102" y="1288"/>
                        </a:lnTo>
                        <a:lnTo>
                          <a:pt x="1101" y="1286"/>
                        </a:lnTo>
                        <a:lnTo>
                          <a:pt x="1100" y="1284"/>
                        </a:lnTo>
                        <a:lnTo>
                          <a:pt x="1098" y="1283"/>
                        </a:lnTo>
                        <a:lnTo>
                          <a:pt x="1098" y="1281"/>
                        </a:lnTo>
                        <a:lnTo>
                          <a:pt x="1099" y="1277"/>
                        </a:lnTo>
                        <a:lnTo>
                          <a:pt x="1098" y="1274"/>
                        </a:lnTo>
                        <a:lnTo>
                          <a:pt x="1101" y="1271"/>
                        </a:lnTo>
                        <a:lnTo>
                          <a:pt x="1102" y="1267"/>
                        </a:lnTo>
                        <a:lnTo>
                          <a:pt x="1106" y="1266"/>
                        </a:lnTo>
                        <a:lnTo>
                          <a:pt x="1106" y="1263"/>
                        </a:lnTo>
                        <a:lnTo>
                          <a:pt x="1103" y="1263"/>
                        </a:lnTo>
                        <a:lnTo>
                          <a:pt x="1101" y="1260"/>
                        </a:lnTo>
                        <a:lnTo>
                          <a:pt x="1100" y="1261"/>
                        </a:lnTo>
                        <a:lnTo>
                          <a:pt x="1098" y="1261"/>
                        </a:lnTo>
                        <a:lnTo>
                          <a:pt x="1096" y="1256"/>
                        </a:lnTo>
                        <a:lnTo>
                          <a:pt x="1095" y="1256"/>
                        </a:lnTo>
                        <a:lnTo>
                          <a:pt x="1094" y="1256"/>
                        </a:lnTo>
                        <a:lnTo>
                          <a:pt x="1094" y="1261"/>
                        </a:lnTo>
                        <a:lnTo>
                          <a:pt x="1091" y="1263"/>
                        </a:lnTo>
                        <a:lnTo>
                          <a:pt x="1088" y="1264"/>
                        </a:lnTo>
                        <a:lnTo>
                          <a:pt x="1084" y="1264"/>
                        </a:lnTo>
                        <a:lnTo>
                          <a:pt x="1082" y="1264"/>
                        </a:lnTo>
                        <a:lnTo>
                          <a:pt x="1080" y="1264"/>
                        </a:lnTo>
                        <a:lnTo>
                          <a:pt x="1081" y="1263"/>
                        </a:lnTo>
                        <a:lnTo>
                          <a:pt x="1082" y="1261"/>
                        </a:lnTo>
                        <a:lnTo>
                          <a:pt x="1081" y="1259"/>
                        </a:lnTo>
                        <a:lnTo>
                          <a:pt x="1079" y="1258"/>
                        </a:lnTo>
                        <a:lnTo>
                          <a:pt x="1075" y="1258"/>
                        </a:lnTo>
                        <a:lnTo>
                          <a:pt x="1073" y="1258"/>
                        </a:lnTo>
                        <a:lnTo>
                          <a:pt x="1071" y="1258"/>
                        </a:lnTo>
                        <a:lnTo>
                          <a:pt x="1070" y="1257"/>
                        </a:lnTo>
                        <a:lnTo>
                          <a:pt x="1068" y="1254"/>
                        </a:lnTo>
                        <a:lnTo>
                          <a:pt x="1066" y="1253"/>
                        </a:lnTo>
                        <a:lnTo>
                          <a:pt x="1066" y="1252"/>
                        </a:lnTo>
                        <a:lnTo>
                          <a:pt x="1066" y="1250"/>
                        </a:lnTo>
                        <a:lnTo>
                          <a:pt x="1066" y="1249"/>
                        </a:lnTo>
                        <a:lnTo>
                          <a:pt x="1062" y="1249"/>
                        </a:lnTo>
                        <a:lnTo>
                          <a:pt x="1062" y="1252"/>
                        </a:lnTo>
                        <a:lnTo>
                          <a:pt x="1062" y="1254"/>
                        </a:lnTo>
                        <a:lnTo>
                          <a:pt x="1063" y="1256"/>
                        </a:lnTo>
                        <a:lnTo>
                          <a:pt x="1062" y="1258"/>
                        </a:lnTo>
                        <a:lnTo>
                          <a:pt x="1061" y="1259"/>
                        </a:lnTo>
                        <a:lnTo>
                          <a:pt x="1059" y="1256"/>
                        </a:lnTo>
                        <a:lnTo>
                          <a:pt x="1058" y="1256"/>
                        </a:lnTo>
                        <a:lnTo>
                          <a:pt x="1057" y="1256"/>
                        </a:lnTo>
                        <a:lnTo>
                          <a:pt x="1056" y="1258"/>
                        </a:lnTo>
                        <a:lnTo>
                          <a:pt x="1055" y="1260"/>
                        </a:lnTo>
                        <a:lnTo>
                          <a:pt x="1052" y="1260"/>
                        </a:lnTo>
                        <a:lnTo>
                          <a:pt x="1050" y="1261"/>
                        </a:lnTo>
                        <a:lnTo>
                          <a:pt x="1046" y="1262"/>
                        </a:lnTo>
                        <a:lnTo>
                          <a:pt x="1045" y="1260"/>
                        </a:lnTo>
                        <a:lnTo>
                          <a:pt x="1041" y="1258"/>
                        </a:lnTo>
                        <a:lnTo>
                          <a:pt x="1040" y="1257"/>
                        </a:lnTo>
                        <a:lnTo>
                          <a:pt x="1036" y="1258"/>
                        </a:lnTo>
                        <a:lnTo>
                          <a:pt x="1031" y="1259"/>
                        </a:lnTo>
                        <a:lnTo>
                          <a:pt x="1030" y="1258"/>
                        </a:lnTo>
                        <a:lnTo>
                          <a:pt x="1028" y="1259"/>
                        </a:lnTo>
                        <a:lnTo>
                          <a:pt x="1025" y="1255"/>
                        </a:lnTo>
                        <a:lnTo>
                          <a:pt x="1022" y="1255"/>
                        </a:lnTo>
                        <a:lnTo>
                          <a:pt x="1019" y="1253"/>
                        </a:lnTo>
                        <a:lnTo>
                          <a:pt x="1017" y="1252"/>
                        </a:lnTo>
                        <a:lnTo>
                          <a:pt x="1017" y="1249"/>
                        </a:lnTo>
                        <a:lnTo>
                          <a:pt x="1016" y="1248"/>
                        </a:lnTo>
                        <a:lnTo>
                          <a:pt x="1015" y="1248"/>
                        </a:lnTo>
                        <a:lnTo>
                          <a:pt x="1013" y="1247"/>
                        </a:lnTo>
                        <a:lnTo>
                          <a:pt x="1010" y="1247"/>
                        </a:lnTo>
                        <a:lnTo>
                          <a:pt x="1009" y="1246"/>
                        </a:lnTo>
                        <a:lnTo>
                          <a:pt x="1007" y="1247"/>
                        </a:lnTo>
                        <a:lnTo>
                          <a:pt x="1007" y="1247"/>
                        </a:lnTo>
                        <a:lnTo>
                          <a:pt x="1006" y="1245"/>
                        </a:lnTo>
                        <a:lnTo>
                          <a:pt x="1006" y="1241"/>
                        </a:lnTo>
                        <a:lnTo>
                          <a:pt x="1006" y="1238"/>
                        </a:lnTo>
                        <a:lnTo>
                          <a:pt x="1005" y="1236"/>
                        </a:lnTo>
                        <a:lnTo>
                          <a:pt x="1004" y="1235"/>
                        </a:lnTo>
                        <a:lnTo>
                          <a:pt x="1003" y="1235"/>
                        </a:lnTo>
                        <a:lnTo>
                          <a:pt x="1003" y="1233"/>
                        </a:lnTo>
                        <a:lnTo>
                          <a:pt x="1003" y="1230"/>
                        </a:lnTo>
                        <a:lnTo>
                          <a:pt x="1004" y="1227"/>
                        </a:lnTo>
                        <a:lnTo>
                          <a:pt x="1005" y="1226"/>
                        </a:lnTo>
                        <a:lnTo>
                          <a:pt x="1008" y="1225"/>
                        </a:lnTo>
                        <a:lnTo>
                          <a:pt x="1009" y="1223"/>
                        </a:lnTo>
                        <a:lnTo>
                          <a:pt x="1010" y="1220"/>
                        </a:lnTo>
                        <a:lnTo>
                          <a:pt x="1005" y="1217"/>
                        </a:lnTo>
                        <a:lnTo>
                          <a:pt x="1003" y="1216"/>
                        </a:lnTo>
                        <a:lnTo>
                          <a:pt x="1000" y="1217"/>
                        </a:lnTo>
                        <a:lnTo>
                          <a:pt x="996" y="1217"/>
                        </a:lnTo>
                        <a:lnTo>
                          <a:pt x="995" y="1218"/>
                        </a:lnTo>
                        <a:lnTo>
                          <a:pt x="994" y="1217"/>
                        </a:lnTo>
                        <a:lnTo>
                          <a:pt x="992" y="1215"/>
                        </a:lnTo>
                        <a:lnTo>
                          <a:pt x="991" y="1214"/>
                        </a:lnTo>
                        <a:lnTo>
                          <a:pt x="988" y="1214"/>
                        </a:lnTo>
                        <a:lnTo>
                          <a:pt x="987" y="1214"/>
                        </a:lnTo>
                        <a:lnTo>
                          <a:pt x="986" y="1215"/>
                        </a:lnTo>
                        <a:lnTo>
                          <a:pt x="983" y="1215"/>
                        </a:lnTo>
                        <a:lnTo>
                          <a:pt x="982" y="1215"/>
                        </a:lnTo>
                        <a:lnTo>
                          <a:pt x="980" y="1214"/>
                        </a:lnTo>
                        <a:lnTo>
                          <a:pt x="977" y="1212"/>
                        </a:lnTo>
                        <a:lnTo>
                          <a:pt x="973" y="1211"/>
                        </a:lnTo>
                        <a:lnTo>
                          <a:pt x="972" y="1209"/>
                        </a:lnTo>
                        <a:lnTo>
                          <a:pt x="971" y="1207"/>
                        </a:lnTo>
                        <a:lnTo>
                          <a:pt x="970" y="1205"/>
                        </a:lnTo>
                        <a:lnTo>
                          <a:pt x="966" y="1203"/>
                        </a:lnTo>
                        <a:lnTo>
                          <a:pt x="965" y="1202"/>
                        </a:lnTo>
                        <a:lnTo>
                          <a:pt x="963" y="1203"/>
                        </a:lnTo>
                        <a:lnTo>
                          <a:pt x="962" y="1204"/>
                        </a:lnTo>
                        <a:lnTo>
                          <a:pt x="956" y="1207"/>
                        </a:lnTo>
                        <a:lnTo>
                          <a:pt x="953" y="1207"/>
                        </a:lnTo>
                        <a:lnTo>
                          <a:pt x="952" y="1209"/>
                        </a:lnTo>
                        <a:lnTo>
                          <a:pt x="951" y="1210"/>
                        </a:lnTo>
                        <a:lnTo>
                          <a:pt x="951" y="1213"/>
                        </a:lnTo>
                        <a:lnTo>
                          <a:pt x="950" y="1216"/>
                        </a:lnTo>
                        <a:lnTo>
                          <a:pt x="948" y="1218"/>
                        </a:lnTo>
                        <a:lnTo>
                          <a:pt x="946" y="1219"/>
                        </a:lnTo>
                        <a:lnTo>
                          <a:pt x="945" y="1219"/>
                        </a:lnTo>
                        <a:lnTo>
                          <a:pt x="943" y="1219"/>
                        </a:lnTo>
                        <a:lnTo>
                          <a:pt x="941" y="1220"/>
                        </a:lnTo>
                        <a:lnTo>
                          <a:pt x="937" y="1223"/>
                        </a:lnTo>
                        <a:lnTo>
                          <a:pt x="935" y="1223"/>
                        </a:lnTo>
                        <a:lnTo>
                          <a:pt x="933" y="1221"/>
                        </a:lnTo>
                        <a:lnTo>
                          <a:pt x="932" y="1219"/>
                        </a:lnTo>
                        <a:lnTo>
                          <a:pt x="930" y="1220"/>
                        </a:lnTo>
                        <a:lnTo>
                          <a:pt x="927" y="1221"/>
                        </a:lnTo>
                        <a:lnTo>
                          <a:pt x="926" y="1224"/>
                        </a:lnTo>
                        <a:lnTo>
                          <a:pt x="925" y="1226"/>
                        </a:lnTo>
                        <a:lnTo>
                          <a:pt x="925" y="1228"/>
                        </a:lnTo>
                        <a:lnTo>
                          <a:pt x="924" y="1228"/>
                        </a:lnTo>
                        <a:lnTo>
                          <a:pt x="923" y="1228"/>
                        </a:lnTo>
                        <a:lnTo>
                          <a:pt x="914" y="1220"/>
                        </a:lnTo>
                        <a:lnTo>
                          <a:pt x="914" y="1220"/>
                        </a:lnTo>
                        <a:lnTo>
                          <a:pt x="913" y="1221"/>
                        </a:lnTo>
                        <a:lnTo>
                          <a:pt x="911" y="1226"/>
                        </a:lnTo>
                        <a:lnTo>
                          <a:pt x="910" y="1226"/>
                        </a:lnTo>
                        <a:lnTo>
                          <a:pt x="910" y="1226"/>
                        </a:lnTo>
                        <a:lnTo>
                          <a:pt x="906" y="1221"/>
                        </a:lnTo>
                        <a:lnTo>
                          <a:pt x="905" y="1220"/>
                        </a:lnTo>
                        <a:lnTo>
                          <a:pt x="904" y="1221"/>
                        </a:lnTo>
                        <a:lnTo>
                          <a:pt x="903" y="1222"/>
                        </a:lnTo>
                        <a:lnTo>
                          <a:pt x="901" y="1225"/>
                        </a:lnTo>
                        <a:lnTo>
                          <a:pt x="899" y="1226"/>
                        </a:lnTo>
                        <a:lnTo>
                          <a:pt x="899" y="1228"/>
                        </a:lnTo>
                        <a:lnTo>
                          <a:pt x="897" y="1230"/>
                        </a:lnTo>
                        <a:lnTo>
                          <a:pt x="895" y="1231"/>
                        </a:lnTo>
                        <a:lnTo>
                          <a:pt x="894" y="1231"/>
                        </a:lnTo>
                        <a:lnTo>
                          <a:pt x="893" y="1231"/>
                        </a:lnTo>
                        <a:lnTo>
                          <a:pt x="891" y="1229"/>
                        </a:lnTo>
                        <a:lnTo>
                          <a:pt x="890" y="1226"/>
                        </a:lnTo>
                        <a:lnTo>
                          <a:pt x="886" y="1225"/>
                        </a:lnTo>
                        <a:lnTo>
                          <a:pt x="883" y="1223"/>
                        </a:lnTo>
                        <a:lnTo>
                          <a:pt x="880" y="1221"/>
                        </a:lnTo>
                        <a:lnTo>
                          <a:pt x="879" y="1221"/>
                        </a:lnTo>
                        <a:lnTo>
                          <a:pt x="878" y="1221"/>
                        </a:lnTo>
                        <a:lnTo>
                          <a:pt x="877" y="1223"/>
                        </a:lnTo>
                        <a:lnTo>
                          <a:pt x="876" y="1225"/>
                        </a:lnTo>
                        <a:lnTo>
                          <a:pt x="873" y="1228"/>
                        </a:lnTo>
                        <a:lnTo>
                          <a:pt x="872" y="1231"/>
                        </a:lnTo>
                        <a:lnTo>
                          <a:pt x="870" y="1232"/>
                        </a:lnTo>
                        <a:lnTo>
                          <a:pt x="868" y="1233"/>
                        </a:lnTo>
                        <a:lnTo>
                          <a:pt x="867" y="1232"/>
                        </a:lnTo>
                        <a:lnTo>
                          <a:pt x="866" y="1231"/>
                        </a:lnTo>
                        <a:lnTo>
                          <a:pt x="863" y="1231"/>
                        </a:lnTo>
                        <a:lnTo>
                          <a:pt x="860" y="1233"/>
                        </a:lnTo>
                        <a:lnTo>
                          <a:pt x="857" y="1230"/>
                        </a:lnTo>
                        <a:lnTo>
                          <a:pt x="856" y="1230"/>
                        </a:lnTo>
                        <a:lnTo>
                          <a:pt x="856" y="1230"/>
                        </a:lnTo>
                        <a:lnTo>
                          <a:pt x="855" y="1231"/>
                        </a:lnTo>
                        <a:lnTo>
                          <a:pt x="854" y="1232"/>
                        </a:lnTo>
                        <a:lnTo>
                          <a:pt x="853" y="1235"/>
                        </a:lnTo>
                        <a:lnTo>
                          <a:pt x="851" y="1237"/>
                        </a:lnTo>
                        <a:lnTo>
                          <a:pt x="850" y="1237"/>
                        </a:lnTo>
                        <a:lnTo>
                          <a:pt x="850" y="1239"/>
                        </a:lnTo>
                        <a:lnTo>
                          <a:pt x="851" y="1241"/>
                        </a:lnTo>
                        <a:lnTo>
                          <a:pt x="851" y="1242"/>
                        </a:lnTo>
                        <a:lnTo>
                          <a:pt x="851" y="1244"/>
                        </a:lnTo>
                        <a:lnTo>
                          <a:pt x="853" y="1246"/>
                        </a:lnTo>
                        <a:lnTo>
                          <a:pt x="855" y="1250"/>
                        </a:lnTo>
                        <a:lnTo>
                          <a:pt x="856" y="1252"/>
                        </a:lnTo>
                        <a:lnTo>
                          <a:pt x="857" y="1253"/>
                        </a:lnTo>
                        <a:lnTo>
                          <a:pt x="857" y="1259"/>
                        </a:lnTo>
                        <a:lnTo>
                          <a:pt x="857" y="1261"/>
                        </a:lnTo>
                        <a:lnTo>
                          <a:pt x="856" y="1266"/>
                        </a:lnTo>
                        <a:lnTo>
                          <a:pt x="856" y="1268"/>
                        </a:lnTo>
                        <a:lnTo>
                          <a:pt x="858" y="1269"/>
                        </a:lnTo>
                        <a:lnTo>
                          <a:pt x="859" y="1270"/>
                        </a:lnTo>
                        <a:lnTo>
                          <a:pt x="858" y="1272"/>
                        </a:lnTo>
                        <a:lnTo>
                          <a:pt x="858" y="1272"/>
                        </a:lnTo>
                        <a:lnTo>
                          <a:pt x="856" y="1274"/>
                        </a:lnTo>
                        <a:lnTo>
                          <a:pt x="856" y="1274"/>
                        </a:lnTo>
                        <a:lnTo>
                          <a:pt x="855" y="1273"/>
                        </a:lnTo>
                        <a:lnTo>
                          <a:pt x="853" y="1272"/>
                        </a:lnTo>
                        <a:lnTo>
                          <a:pt x="852" y="1272"/>
                        </a:lnTo>
                        <a:lnTo>
                          <a:pt x="851" y="1270"/>
                        </a:lnTo>
                        <a:lnTo>
                          <a:pt x="848" y="1271"/>
                        </a:lnTo>
                        <a:lnTo>
                          <a:pt x="843" y="1272"/>
                        </a:lnTo>
                        <a:lnTo>
                          <a:pt x="842" y="1272"/>
                        </a:lnTo>
                        <a:lnTo>
                          <a:pt x="841" y="1271"/>
                        </a:lnTo>
                        <a:lnTo>
                          <a:pt x="840" y="1269"/>
                        </a:lnTo>
                        <a:lnTo>
                          <a:pt x="841" y="1267"/>
                        </a:lnTo>
                        <a:lnTo>
                          <a:pt x="840" y="1266"/>
                        </a:lnTo>
                        <a:lnTo>
                          <a:pt x="839" y="1265"/>
                        </a:lnTo>
                        <a:lnTo>
                          <a:pt x="840" y="1261"/>
                        </a:lnTo>
                        <a:lnTo>
                          <a:pt x="839" y="1260"/>
                        </a:lnTo>
                        <a:lnTo>
                          <a:pt x="839" y="1259"/>
                        </a:lnTo>
                        <a:lnTo>
                          <a:pt x="838" y="1255"/>
                        </a:lnTo>
                        <a:lnTo>
                          <a:pt x="838" y="1254"/>
                        </a:lnTo>
                        <a:lnTo>
                          <a:pt x="838" y="1254"/>
                        </a:lnTo>
                        <a:lnTo>
                          <a:pt x="837" y="1254"/>
                        </a:lnTo>
                        <a:lnTo>
                          <a:pt x="835" y="1254"/>
                        </a:lnTo>
                        <a:lnTo>
                          <a:pt x="829" y="1257"/>
                        </a:lnTo>
                        <a:lnTo>
                          <a:pt x="825" y="1262"/>
                        </a:lnTo>
                        <a:lnTo>
                          <a:pt x="822" y="1263"/>
                        </a:lnTo>
                        <a:lnTo>
                          <a:pt x="820" y="1264"/>
                        </a:lnTo>
                        <a:lnTo>
                          <a:pt x="817" y="1263"/>
                        </a:lnTo>
                        <a:lnTo>
                          <a:pt x="814" y="1262"/>
                        </a:lnTo>
                        <a:lnTo>
                          <a:pt x="810" y="1263"/>
                        </a:lnTo>
                        <a:lnTo>
                          <a:pt x="808" y="1263"/>
                        </a:lnTo>
                        <a:lnTo>
                          <a:pt x="808" y="1262"/>
                        </a:lnTo>
                        <a:lnTo>
                          <a:pt x="806" y="1260"/>
                        </a:lnTo>
                        <a:lnTo>
                          <a:pt x="807" y="1258"/>
                        </a:lnTo>
                        <a:lnTo>
                          <a:pt x="807" y="1257"/>
                        </a:lnTo>
                        <a:lnTo>
                          <a:pt x="805" y="1256"/>
                        </a:lnTo>
                        <a:lnTo>
                          <a:pt x="803" y="1256"/>
                        </a:lnTo>
                        <a:lnTo>
                          <a:pt x="802" y="1254"/>
                        </a:lnTo>
                        <a:lnTo>
                          <a:pt x="801" y="1252"/>
                        </a:lnTo>
                        <a:lnTo>
                          <a:pt x="802" y="1249"/>
                        </a:lnTo>
                        <a:lnTo>
                          <a:pt x="802" y="1246"/>
                        </a:lnTo>
                        <a:lnTo>
                          <a:pt x="801" y="1245"/>
                        </a:lnTo>
                        <a:lnTo>
                          <a:pt x="798" y="1244"/>
                        </a:lnTo>
                        <a:lnTo>
                          <a:pt x="792" y="1243"/>
                        </a:lnTo>
                        <a:lnTo>
                          <a:pt x="785" y="1242"/>
                        </a:lnTo>
                        <a:lnTo>
                          <a:pt x="782" y="1242"/>
                        </a:lnTo>
                        <a:lnTo>
                          <a:pt x="780" y="1242"/>
                        </a:lnTo>
                        <a:lnTo>
                          <a:pt x="779" y="1242"/>
                        </a:lnTo>
                        <a:lnTo>
                          <a:pt x="779" y="1241"/>
                        </a:lnTo>
                        <a:lnTo>
                          <a:pt x="779" y="1239"/>
                        </a:lnTo>
                        <a:lnTo>
                          <a:pt x="779" y="1237"/>
                        </a:lnTo>
                        <a:lnTo>
                          <a:pt x="780" y="1234"/>
                        </a:lnTo>
                        <a:lnTo>
                          <a:pt x="784" y="1230"/>
                        </a:lnTo>
                        <a:lnTo>
                          <a:pt x="784" y="1226"/>
                        </a:lnTo>
                        <a:lnTo>
                          <a:pt x="784" y="1223"/>
                        </a:lnTo>
                        <a:lnTo>
                          <a:pt x="785" y="1219"/>
                        </a:lnTo>
                        <a:lnTo>
                          <a:pt x="787" y="1215"/>
                        </a:lnTo>
                        <a:lnTo>
                          <a:pt x="788" y="1214"/>
                        </a:lnTo>
                        <a:lnTo>
                          <a:pt x="788" y="1213"/>
                        </a:lnTo>
                        <a:lnTo>
                          <a:pt x="787" y="1212"/>
                        </a:lnTo>
                        <a:lnTo>
                          <a:pt x="786" y="1211"/>
                        </a:lnTo>
                        <a:lnTo>
                          <a:pt x="784" y="1210"/>
                        </a:lnTo>
                        <a:lnTo>
                          <a:pt x="780" y="1209"/>
                        </a:lnTo>
                        <a:lnTo>
                          <a:pt x="775" y="1209"/>
                        </a:lnTo>
                        <a:lnTo>
                          <a:pt x="769" y="1207"/>
                        </a:lnTo>
                        <a:lnTo>
                          <a:pt x="769" y="1203"/>
                        </a:lnTo>
                        <a:lnTo>
                          <a:pt x="769" y="1201"/>
                        </a:lnTo>
                        <a:lnTo>
                          <a:pt x="769" y="1198"/>
                        </a:lnTo>
                        <a:lnTo>
                          <a:pt x="768" y="1197"/>
                        </a:lnTo>
                        <a:lnTo>
                          <a:pt x="767" y="1196"/>
                        </a:lnTo>
                        <a:lnTo>
                          <a:pt x="768" y="1192"/>
                        </a:lnTo>
                        <a:lnTo>
                          <a:pt x="767" y="1189"/>
                        </a:lnTo>
                        <a:lnTo>
                          <a:pt x="765" y="1187"/>
                        </a:lnTo>
                        <a:lnTo>
                          <a:pt x="763" y="1185"/>
                        </a:lnTo>
                        <a:lnTo>
                          <a:pt x="763" y="1183"/>
                        </a:lnTo>
                        <a:lnTo>
                          <a:pt x="764" y="1181"/>
                        </a:lnTo>
                        <a:lnTo>
                          <a:pt x="768" y="1177"/>
                        </a:lnTo>
                        <a:lnTo>
                          <a:pt x="768" y="1176"/>
                        </a:lnTo>
                        <a:lnTo>
                          <a:pt x="767" y="1176"/>
                        </a:lnTo>
                        <a:lnTo>
                          <a:pt x="766" y="1176"/>
                        </a:lnTo>
                        <a:lnTo>
                          <a:pt x="760" y="1178"/>
                        </a:lnTo>
                        <a:lnTo>
                          <a:pt x="760" y="1177"/>
                        </a:lnTo>
                        <a:lnTo>
                          <a:pt x="758" y="1176"/>
                        </a:lnTo>
                        <a:lnTo>
                          <a:pt x="754" y="1176"/>
                        </a:lnTo>
                        <a:lnTo>
                          <a:pt x="749" y="1176"/>
                        </a:lnTo>
                        <a:lnTo>
                          <a:pt x="743" y="1178"/>
                        </a:lnTo>
                        <a:lnTo>
                          <a:pt x="738" y="1180"/>
                        </a:lnTo>
                        <a:lnTo>
                          <a:pt x="735" y="1182"/>
                        </a:lnTo>
                        <a:lnTo>
                          <a:pt x="734" y="1184"/>
                        </a:lnTo>
                        <a:lnTo>
                          <a:pt x="732" y="1184"/>
                        </a:lnTo>
                        <a:lnTo>
                          <a:pt x="730" y="1183"/>
                        </a:lnTo>
                        <a:lnTo>
                          <a:pt x="730" y="1180"/>
                        </a:lnTo>
                        <a:lnTo>
                          <a:pt x="734" y="1176"/>
                        </a:lnTo>
                        <a:lnTo>
                          <a:pt x="734" y="1173"/>
                        </a:lnTo>
                        <a:lnTo>
                          <a:pt x="733" y="1169"/>
                        </a:lnTo>
                        <a:lnTo>
                          <a:pt x="733" y="1167"/>
                        </a:lnTo>
                        <a:lnTo>
                          <a:pt x="732" y="1166"/>
                        </a:lnTo>
                        <a:lnTo>
                          <a:pt x="730" y="1165"/>
                        </a:lnTo>
                        <a:lnTo>
                          <a:pt x="729" y="1163"/>
                        </a:lnTo>
                        <a:lnTo>
                          <a:pt x="729" y="1159"/>
                        </a:lnTo>
                        <a:lnTo>
                          <a:pt x="730" y="1154"/>
                        </a:lnTo>
                        <a:lnTo>
                          <a:pt x="733" y="1152"/>
                        </a:lnTo>
                        <a:lnTo>
                          <a:pt x="735" y="1152"/>
                        </a:lnTo>
                        <a:lnTo>
                          <a:pt x="735" y="1151"/>
                        </a:lnTo>
                        <a:lnTo>
                          <a:pt x="734" y="1148"/>
                        </a:lnTo>
                        <a:lnTo>
                          <a:pt x="734" y="1146"/>
                        </a:lnTo>
                        <a:lnTo>
                          <a:pt x="736" y="1141"/>
                        </a:lnTo>
                        <a:lnTo>
                          <a:pt x="737" y="1138"/>
                        </a:lnTo>
                        <a:lnTo>
                          <a:pt x="740" y="1139"/>
                        </a:lnTo>
                        <a:lnTo>
                          <a:pt x="741" y="1138"/>
                        </a:lnTo>
                        <a:lnTo>
                          <a:pt x="743" y="1137"/>
                        </a:lnTo>
                        <a:lnTo>
                          <a:pt x="745" y="1135"/>
                        </a:lnTo>
                        <a:lnTo>
                          <a:pt x="746" y="1133"/>
                        </a:lnTo>
                        <a:lnTo>
                          <a:pt x="747" y="1127"/>
                        </a:lnTo>
                        <a:lnTo>
                          <a:pt x="748" y="1127"/>
                        </a:lnTo>
                        <a:lnTo>
                          <a:pt x="752" y="1128"/>
                        </a:lnTo>
                        <a:lnTo>
                          <a:pt x="753" y="1127"/>
                        </a:lnTo>
                        <a:lnTo>
                          <a:pt x="755" y="1124"/>
                        </a:lnTo>
                        <a:lnTo>
                          <a:pt x="757" y="1120"/>
                        </a:lnTo>
                        <a:lnTo>
                          <a:pt x="760" y="1120"/>
                        </a:lnTo>
                        <a:lnTo>
                          <a:pt x="762" y="1119"/>
                        </a:lnTo>
                        <a:lnTo>
                          <a:pt x="763" y="1117"/>
                        </a:lnTo>
                        <a:lnTo>
                          <a:pt x="763" y="1116"/>
                        </a:lnTo>
                        <a:lnTo>
                          <a:pt x="761" y="1113"/>
                        </a:lnTo>
                        <a:lnTo>
                          <a:pt x="760" y="1111"/>
                        </a:lnTo>
                        <a:lnTo>
                          <a:pt x="760" y="1110"/>
                        </a:lnTo>
                        <a:lnTo>
                          <a:pt x="763" y="1109"/>
                        </a:lnTo>
                        <a:lnTo>
                          <a:pt x="763" y="1107"/>
                        </a:lnTo>
                        <a:lnTo>
                          <a:pt x="763" y="1103"/>
                        </a:lnTo>
                        <a:lnTo>
                          <a:pt x="764" y="1099"/>
                        </a:lnTo>
                        <a:lnTo>
                          <a:pt x="765" y="1094"/>
                        </a:lnTo>
                        <a:lnTo>
                          <a:pt x="765" y="1089"/>
                        </a:lnTo>
                        <a:lnTo>
                          <a:pt x="765" y="1086"/>
                        </a:lnTo>
                        <a:lnTo>
                          <a:pt x="765" y="1083"/>
                        </a:lnTo>
                        <a:lnTo>
                          <a:pt x="764" y="1078"/>
                        </a:lnTo>
                        <a:lnTo>
                          <a:pt x="763" y="1073"/>
                        </a:lnTo>
                        <a:lnTo>
                          <a:pt x="763" y="1071"/>
                        </a:lnTo>
                        <a:lnTo>
                          <a:pt x="763" y="1065"/>
                        </a:lnTo>
                        <a:lnTo>
                          <a:pt x="763" y="1060"/>
                        </a:lnTo>
                        <a:lnTo>
                          <a:pt x="761" y="1059"/>
                        </a:lnTo>
                        <a:lnTo>
                          <a:pt x="758" y="1057"/>
                        </a:lnTo>
                        <a:lnTo>
                          <a:pt x="757" y="1057"/>
                        </a:lnTo>
                        <a:lnTo>
                          <a:pt x="756" y="1058"/>
                        </a:lnTo>
                        <a:lnTo>
                          <a:pt x="755" y="1059"/>
                        </a:lnTo>
                        <a:lnTo>
                          <a:pt x="753" y="1061"/>
                        </a:lnTo>
                        <a:lnTo>
                          <a:pt x="752" y="1061"/>
                        </a:lnTo>
                        <a:lnTo>
                          <a:pt x="751" y="1059"/>
                        </a:lnTo>
                        <a:lnTo>
                          <a:pt x="750" y="1057"/>
                        </a:lnTo>
                        <a:lnTo>
                          <a:pt x="747" y="1046"/>
                        </a:lnTo>
                        <a:lnTo>
                          <a:pt x="746" y="1044"/>
                        </a:lnTo>
                        <a:lnTo>
                          <a:pt x="746" y="1041"/>
                        </a:lnTo>
                        <a:lnTo>
                          <a:pt x="745" y="1039"/>
                        </a:lnTo>
                        <a:lnTo>
                          <a:pt x="743" y="1038"/>
                        </a:lnTo>
                        <a:lnTo>
                          <a:pt x="741" y="1034"/>
                        </a:lnTo>
                        <a:lnTo>
                          <a:pt x="740" y="1033"/>
                        </a:lnTo>
                        <a:lnTo>
                          <a:pt x="739" y="1033"/>
                        </a:lnTo>
                        <a:lnTo>
                          <a:pt x="737" y="1033"/>
                        </a:lnTo>
                        <a:lnTo>
                          <a:pt x="736" y="1033"/>
                        </a:lnTo>
                        <a:lnTo>
                          <a:pt x="735" y="1031"/>
                        </a:lnTo>
                        <a:lnTo>
                          <a:pt x="734" y="1029"/>
                        </a:lnTo>
                        <a:lnTo>
                          <a:pt x="732" y="1028"/>
                        </a:lnTo>
                        <a:lnTo>
                          <a:pt x="730" y="1028"/>
                        </a:lnTo>
                        <a:lnTo>
                          <a:pt x="729" y="1028"/>
                        </a:lnTo>
                        <a:lnTo>
                          <a:pt x="727" y="1029"/>
                        </a:lnTo>
                        <a:lnTo>
                          <a:pt x="727" y="1031"/>
                        </a:lnTo>
                        <a:lnTo>
                          <a:pt x="725" y="1033"/>
                        </a:lnTo>
                        <a:lnTo>
                          <a:pt x="723" y="1036"/>
                        </a:lnTo>
                        <a:lnTo>
                          <a:pt x="722" y="1037"/>
                        </a:lnTo>
                        <a:lnTo>
                          <a:pt x="721" y="1037"/>
                        </a:lnTo>
                        <a:lnTo>
                          <a:pt x="717" y="1033"/>
                        </a:lnTo>
                        <a:lnTo>
                          <a:pt x="714" y="1033"/>
                        </a:lnTo>
                        <a:lnTo>
                          <a:pt x="712" y="1034"/>
                        </a:lnTo>
                        <a:lnTo>
                          <a:pt x="707" y="1033"/>
                        </a:lnTo>
                        <a:lnTo>
                          <a:pt x="705" y="1033"/>
                        </a:lnTo>
                        <a:lnTo>
                          <a:pt x="701" y="1029"/>
                        </a:lnTo>
                        <a:lnTo>
                          <a:pt x="700" y="1029"/>
                        </a:lnTo>
                        <a:lnTo>
                          <a:pt x="695" y="1031"/>
                        </a:lnTo>
                        <a:lnTo>
                          <a:pt x="694" y="1033"/>
                        </a:lnTo>
                        <a:lnTo>
                          <a:pt x="693" y="1033"/>
                        </a:lnTo>
                        <a:lnTo>
                          <a:pt x="692" y="1032"/>
                        </a:lnTo>
                        <a:lnTo>
                          <a:pt x="691" y="1031"/>
                        </a:lnTo>
                        <a:lnTo>
                          <a:pt x="691" y="1031"/>
                        </a:lnTo>
                        <a:lnTo>
                          <a:pt x="692" y="1029"/>
                        </a:lnTo>
                        <a:lnTo>
                          <a:pt x="692" y="1028"/>
                        </a:lnTo>
                        <a:lnTo>
                          <a:pt x="692" y="1027"/>
                        </a:lnTo>
                        <a:lnTo>
                          <a:pt x="694" y="1024"/>
                        </a:lnTo>
                        <a:lnTo>
                          <a:pt x="700" y="1019"/>
                        </a:lnTo>
                        <a:lnTo>
                          <a:pt x="699" y="1017"/>
                        </a:lnTo>
                        <a:lnTo>
                          <a:pt x="696" y="1012"/>
                        </a:lnTo>
                        <a:lnTo>
                          <a:pt x="696" y="1010"/>
                        </a:lnTo>
                        <a:lnTo>
                          <a:pt x="695" y="1009"/>
                        </a:lnTo>
                        <a:lnTo>
                          <a:pt x="693" y="1010"/>
                        </a:lnTo>
                        <a:lnTo>
                          <a:pt x="687" y="1013"/>
                        </a:lnTo>
                        <a:lnTo>
                          <a:pt x="686" y="1013"/>
                        </a:lnTo>
                        <a:lnTo>
                          <a:pt x="686" y="1012"/>
                        </a:lnTo>
                        <a:lnTo>
                          <a:pt x="686" y="1008"/>
                        </a:lnTo>
                        <a:lnTo>
                          <a:pt x="688" y="1007"/>
                        </a:lnTo>
                        <a:lnTo>
                          <a:pt x="690" y="1005"/>
                        </a:lnTo>
                        <a:lnTo>
                          <a:pt x="693" y="1003"/>
                        </a:lnTo>
                        <a:lnTo>
                          <a:pt x="693" y="1002"/>
                        </a:lnTo>
                        <a:lnTo>
                          <a:pt x="692" y="1001"/>
                        </a:lnTo>
                        <a:lnTo>
                          <a:pt x="689" y="1002"/>
                        </a:lnTo>
                        <a:lnTo>
                          <a:pt x="688" y="1001"/>
                        </a:lnTo>
                        <a:lnTo>
                          <a:pt x="686" y="998"/>
                        </a:lnTo>
                        <a:lnTo>
                          <a:pt x="684" y="996"/>
                        </a:lnTo>
                        <a:lnTo>
                          <a:pt x="683" y="995"/>
                        </a:lnTo>
                        <a:lnTo>
                          <a:pt x="678" y="997"/>
                        </a:lnTo>
                        <a:lnTo>
                          <a:pt x="673" y="1000"/>
                        </a:lnTo>
                        <a:lnTo>
                          <a:pt x="667" y="1004"/>
                        </a:lnTo>
                        <a:lnTo>
                          <a:pt x="667" y="1006"/>
                        </a:lnTo>
                        <a:lnTo>
                          <a:pt x="666" y="1006"/>
                        </a:lnTo>
                        <a:lnTo>
                          <a:pt x="666" y="1007"/>
                        </a:lnTo>
                        <a:lnTo>
                          <a:pt x="664" y="1009"/>
                        </a:lnTo>
                        <a:lnTo>
                          <a:pt x="663" y="1009"/>
                        </a:lnTo>
                        <a:lnTo>
                          <a:pt x="662" y="1009"/>
                        </a:lnTo>
                        <a:lnTo>
                          <a:pt x="660" y="1009"/>
                        </a:lnTo>
                        <a:lnTo>
                          <a:pt x="656" y="1007"/>
                        </a:lnTo>
                        <a:lnTo>
                          <a:pt x="651" y="1006"/>
                        </a:lnTo>
                        <a:lnTo>
                          <a:pt x="650" y="1006"/>
                        </a:lnTo>
                        <a:lnTo>
                          <a:pt x="644" y="1005"/>
                        </a:lnTo>
                        <a:lnTo>
                          <a:pt x="644" y="1004"/>
                        </a:lnTo>
                        <a:lnTo>
                          <a:pt x="643" y="1002"/>
                        </a:lnTo>
                        <a:lnTo>
                          <a:pt x="642" y="1000"/>
                        </a:lnTo>
                        <a:lnTo>
                          <a:pt x="640" y="1000"/>
                        </a:lnTo>
                        <a:lnTo>
                          <a:pt x="635" y="1003"/>
                        </a:lnTo>
                        <a:lnTo>
                          <a:pt x="630" y="1006"/>
                        </a:lnTo>
                        <a:lnTo>
                          <a:pt x="627" y="1009"/>
                        </a:lnTo>
                        <a:lnTo>
                          <a:pt x="625" y="1012"/>
                        </a:lnTo>
                        <a:lnTo>
                          <a:pt x="621" y="1012"/>
                        </a:lnTo>
                        <a:lnTo>
                          <a:pt x="621" y="1013"/>
                        </a:lnTo>
                        <a:lnTo>
                          <a:pt x="620" y="1015"/>
                        </a:lnTo>
                        <a:lnTo>
                          <a:pt x="618" y="1017"/>
                        </a:lnTo>
                        <a:lnTo>
                          <a:pt x="614" y="1020"/>
                        </a:lnTo>
                        <a:lnTo>
                          <a:pt x="610" y="1022"/>
                        </a:lnTo>
                        <a:lnTo>
                          <a:pt x="601" y="1023"/>
                        </a:lnTo>
                        <a:lnTo>
                          <a:pt x="598" y="1023"/>
                        </a:lnTo>
                        <a:lnTo>
                          <a:pt x="597" y="1025"/>
                        </a:lnTo>
                        <a:lnTo>
                          <a:pt x="595" y="1028"/>
                        </a:lnTo>
                        <a:lnTo>
                          <a:pt x="594" y="1031"/>
                        </a:lnTo>
                        <a:lnTo>
                          <a:pt x="591" y="1034"/>
                        </a:lnTo>
                        <a:lnTo>
                          <a:pt x="587" y="1037"/>
                        </a:lnTo>
                        <a:lnTo>
                          <a:pt x="581" y="1040"/>
                        </a:lnTo>
                        <a:lnTo>
                          <a:pt x="580" y="1042"/>
                        </a:lnTo>
                        <a:lnTo>
                          <a:pt x="580" y="1043"/>
                        </a:lnTo>
                        <a:lnTo>
                          <a:pt x="580" y="1044"/>
                        </a:lnTo>
                        <a:lnTo>
                          <a:pt x="581" y="1044"/>
                        </a:lnTo>
                        <a:lnTo>
                          <a:pt x="581" y="1046"/>
                        </a:lnTo>
                        <a:lnTo>
                          <a:pt x="580" y="1047"/>
                        </a:lnTo>
                        <a:lnTo>
                          <a:pt x="577" y="1049"/>
                        </a:lnTo>
                        <a:lnTo>
                          <a:pt x="574" y="1050"/>
                        </a:lnTo>
                        <a:lnTo>
                          <a:pt x="573" y="1051"/>
                        </a:lnTo>
                        <a:lnTo>
                          <a:pt x="571" y="1052"/>
                        </a:lnTo>
                        <a:lnTo>
                          <a:pt x="568" y="1051"/>
                        </a:lnTo>
                        <a:lnTo>
                          <a:pt x="568" y="1050"/>
                        </a:lnTo>
                        <a:lnTo>
                          <a:pt x="567" y="1051"/>
                        </a:lnTo>
                        <a:lnTo>
                          <a:pt x="565" y="1052"/>
                        </a:lnTo>
                        <a:lnTo>
                          <a:pt x="563" y="1052"/>
                        </a:lnTo>
                        <a:lnTo>
                          <a:pt x="559" y="1055"/>
                        </a:lnTo>
                        <a:lnTo>
                          <a:pt x="557" y="1055"/>
                        </a:lnTo>
                        <a:lnTo>
                          <a:pt x="555" y="1054"/>
                        </a:lnTo>
                        <a:lnTo>
                          <a:pt x="551" y="1053"/>
                        </a:lnTo>
                        <a:lnTo>
                          <a:pt x="549" y="1053"/>
                        </a:lnTo>
                        <a:lnTo>
                          <a:pt x="549" y="1052"/>
                        </a:lnTo>
                        <a:lnTo>
                          <a:pt x="549" y="1048"/>
                        </a:lnTo>
                        <a:lnTo>
                          <a:pt x="548" y="1047"/>
                        </a:lnTo>
                        <a:lnTo>
                          <a:pt x="544" y="1046"/>
                        </a:lnTo>
                        <a:lnTo>
                          <a:pt x="541" y="1044"/>
                        </a:lnTo>
                        <a:lnTo>
                          <a:pt x="539" y="1043"/>
                        </a:lnTo>
                        <a:lnTo>
                          <a:pt x="538" y="1042"/>
                        </a:lnTo>
                        <a:lnTo>
                          <a:pt x="537" y="1043"/>
                        </a:lnTo>
                        <a:lnTo>
                          <a:pt x="534" y="1044"/>
                        </a:lnTo>
                        <a:lnTo>
                          <a:pt x="532" y="1046"/>
                        </a:lnTo>
                        <a:lnTo>
                          <a:pt x="530" y="1046"/>
                        </a:lnTo>
                        <a:lnTo>
                          <a:pt x="528" y="1046"/>
                        </a:lnTo>
                        <a:lnTo>
                          <a:pt x="527" y="1044"/>
                        </a:lnTo>
                        <a:lnTo>
                          <a:pt x="521" y="1043"/>
                        </a:lnTo>
                        <a:lnTo>
                          <a:pt x="518" y="1042"/>
                        </a:lnTo>
                        <a:lnTo>
                          <a:pt x="514" y="1043"/>
                        </a:lnTo>
                        <a:lnTo>
                          <a:pt x="510" y="1042"/>
                        </a:lnTo>
                        <a:lnTo>
                          <a:pt x="510" y="1042"/>
                        </a:lnTo>
                        <a:lnTo>
                          <a:pt x="510" y="1041"/>
                        </a:lnTo>
                        <a:lnTo>
                          <a:pt x="510" y="1039"/>
                        </a:lnTo>
                        <a:lnTo>
                          <a:pt x="510" y="1037"/>
                        </a:lnTo>
                        <a:lnTo>
                          <a:pt x="510" y="1037"/>
                        </a:lnTo>
                        <a:lnTo>
                          <a:pt x="506" y="1036"/>
                        </a:lnTo>
                        <a:lnTo>
                          <a:pt x="502" y="1035"/>
                        </a:lnTo>
                        <a:lnTo>
                          <a:pt x="499" y="1034"/>
                        </a:lnTo>
                        <a:lnTo>
                          <a:pt x="496" y="1035"/>
                        </a:lnTo>
                        <a:lnTo>
                          <a:pt x="494" y="1036"/>
                        </a:lnTo>
                        <a:lnTo>
                          <a:pt x="492" y="1039"/>
                        </a:lnTo>
                        <a:lnTo>
                          <a:pt x="489" y="1040"/>
                        </a:lnTo>
                        <a:lnTo>
                          <a:pt x="485" y="1042"/>
                        </a:lnTo>
                        <a:lnTo>
                          <a:pt x="483" y="1043"/>
                        </a:lnTo>
                        <a:lnTo>
                          <a:pt x="481" y="1047"/>
                        </a:lnTo>
                        <a:lnTo>
                          <a:pt x="477" y="1051"/>
                        </a:lnTo>
                        <a:lnTo>
                          <a:pt x="474" y="1055"/>
                        </a:lnTo>
                        <a:lnTo>
                          <a:pt x="472" y="1059"/>
                        </a:lnTo>
                        <a:lnTo>
                          <a:pt x="469" y="1062"/>
                        </a:lnTo>
                        <a:lnTo>
                          <a:pt x="467" y="1064"/>
                        </a:lnTo>
                        <a:lnTo>
                          <a:pt x="465" y="1069"/>
                        </a:lnTo>
                        <a:lnTo>
                          <a:pt x="464" y="1067"/>
                        </a:lnTo>
                        <a:lnTo>
                          <a:pt x="462" y="1064"/>
                        </a:lnTo>
                        <a:lnTo>
                          <a:pt x="461" y="1061"/>
                        </a:lnTo>
                        <a:lnTo>
                          <a:pt x="464" y="1053"/>
                        </a:lnTo>
                        <a:lnTo>
                          <a:pt x="464" y="1050"/>
                        </a:lnTo>
                        <a:lnTo>
                          <a:pt x="464" y="1048"/>
                        </a:lnTo>
                        <a:lnTo>
                          <a:pt x="463" y="1045"/>
                        </a:lnTo>
                        <a:lnTo>
                          <a:pt x="461" y="1044"/>
                        </a:lnTo>
                        <a:lnTo>
                          <a:pt x="457" y="1042"/>
                        </a:lnTo>
                        <a:lnTo>
                          <a:pt x="456" y="1042"/>
                        </a:lnTo>
                        <a:lnTo>
                          <a:pt x="454" y="1043"/>
                        </a:lnTo>
                        <a:lnTo>
                          <a:pt x="453" y="1044"/>
                        </a:lnTo>
                        <a:lnTo>
                          <a:pt x="452" y="1045"/>
                        </a:lnTo>
                        <a:lnTo>
                          <a:pt x="447" y="1046"/>
                        </a:lnTo>
                        <a:lnTo>
                          <a:pt x="442" y="1047"/>
                        </a:lnTo>
                        <a:lnTo>
                          <a:pt x="442" y="1047"/>
                        </a:lnTo>
                        <a:lnTo>
                          <a:pt x="441" y="1048"/>
                        </a:lnTo>
                        <a:lnTo>
                          <a:pt x="442" y="1050"/>
                        </a:lnTo>
                        <a:lnTo>
                          <a:pt x="439" y="1049"/>
                        </a:lnTo>
                        <a:lnTo>
                          <a:pt x="436" y="1049"/>
                        </a:lnTo>
                        <a:lnTo>
                          <a:pt x="434" y="1049"/>
                        </a:lnTo>
                        <a:lnTo>
                          <a:pt x="429" y="1052"/>
                        </a:lnTo>
                        <a:lnTo>
                          <a:pt x="427" y="1052"/>
                        </a:lnTo>
                        <a:lnTo>
                          <a:pt x="425" y="1052"/>
                        </a:lnTo>
                        <a:lnTo>
                          <a:pt x="422" y="1052"/>
                        </a:lnTo>
                        <a:lnTo>
                          <a:pt x="417" y="1052"/>
                        </a:lnTo>
                        <a:lnTo>
                          <a:pt x="412" y="1051"/>
                        </a:lnTo>
                        <a:lnTo>
                          <a:pt x="409" y="1048"/>
                        </a:lnTo>
                        <a:lnTo>
                          <a:pt x="406" y="1046"/>
                        </a:lnTo>
                        <a:lnTo>
                          <a:pt x="403" y="1046"/>
                        </a:lnTo>
                        <a:lnTo>
                          <a:pt x="400" y="1044"/>
                        </a:lnTo>
                        <a:lnTo>
                          <a:pt x="400" y="1043"/>
                        </a:lnTo>
                        <a:lnTo>
                          <a:pt x="398" y="1042"/>
                        </a:lnTo>
                        <a:lnTo>
                          <a:pt x="396" y="1042"/>
                        </a:lnTo>
                        <a:lnTo>
                          <a:pt x="394" y="1042"/>
                        </a:lnTo>
                        <a:lnTo>
                          <a:pt x="393" y="1047"/>
                        </a:lnTo>
                        <a:lnTo>
                          <a:pt x="392" y="1047"/>
                        </a:lnTo>
                        <a:lnTo>
                          <a:pt x="390" y="1048"/>
                        </a:lnTo>
                        <a:lnTo>
                          <a:pt x="387" y="1047"/>
                        </a:lnTo>
                        <a:lnTo>
                          <a:pt x="384" y="1044"/>
                        </a:lnTo>
                        <a:lnTo>
                          <a:pt x="382" y="1042"/>
                        </a:lnTo>
                        <a:lnTo>
                          <a:pt x="382" y="1041"/>
                        </a:lnTo>
                        <a:lnTo>
                          <a:pt x="380" y="1042"/>
                        </a:lnTo>
                        <a:lnTo>
                          <a:pt x="380" y="1046"/>
                        </a:lnTo>
                        <a:lnTo>
                          <a:pt x="379" y="1047"/>
                        </a:lnTo>
                        <a:lnTo>
                          <a:pt x="378" y="1048"/>
                        </a:lnTo>
                        <a:lnTo>
                          <a:pt x="376" y="1048"/>
                        </a:lnTo>
                        <a:lnTo>
                          <a:pt x="375" y="1046"/>
                        </a:lnTo>
                        <a:lnTo>
                          <a:pt x="373" y="1041"/>
                        </a:lnTo>
                        <a:lnTo>
                          <a:pt x="370" y="1037"/>
                        </a:lnTo>
                        <a:lnTo>
                          <a:pt x="368" y="1036"/>
                        </a:lnTo>
                        <a:lnTo>
                          <a:pt x="359" y="1036"/>
                        </a:lnTo>
                        <a:lnTo>
                          <a:pt x="354" y="1035"/>
                        </a:lnTo>
                        <a:lnTo>
                          <a:pt x="351" y="1034"/>
                        </a:lnTo>
                        <a:lnTo>
                          <a:pt x="349" y="1033"/>
                        </a:lnTo>
                        <a:lnTo>
                          <a:pt x="351" y="1028"/>
                        </a:lnTo>
                        <a:lnTo>
                          <a:pt x="352" y="1026"/>
                        </a:lnTo>
                        <a:lnTo>
                          <a:pt x="352" y="1025"/>
                        </a:lnTo>
                        <a:lnTo>
                          <a:pt x="351" y="1025"/>
                        </a:lnTo>
                        <a:lnTo>
                          <a:pt x="349" y="1024"/>
                        </a:lnTo>
                        <a:lnTo>
                          <a:pt x="343" y="1026"/>
                        </a:lnTo>
                        <a:lnTo>
                          <a:pt x="341" y="1026"/>
                        </a:lnTo>
                        <a:lnTo>
                          <a:pt x="339" y="1025"/>
                        </a:lnTo>
                        <a:lnTo>
                          <a:pt x="338" y="1025"/>
                        </a:lnTo>
                        <a:lnTo>
                          <a:pt x="337" y="1024"/>
                        </a:lnTo>
                        <a:lnTo>
                          <a:pt x="337" y="1023"/>
                        </a:lnTo>
                        <a:lnTo>
                          <a:pt x="330" y="1019"/>
                        </a:lnTo>
                        <a:lnTo>
                          <a:pt x="329" y="1017"/>
                        </a:lnTo>
                        <a:lnTo>
                          <a:pt x="326" y="1015"/>
                        </a:lnTo>
                        <a:lnTo>
                          <a:pt x="324" y="1013"/>
                        </a:lnTo>
                        <a:lnTo>
                          <a:pt x="322" y="1009"/>
                        </a:lnTo>
                        <a:lnTo>
                          <a:pt x="321" y="1005"/>
                        </a:lnTo>
                        <a:lnTo>
                          <a:pt x="320" y="1003"/>
                        </a:lnTo>
                        <a:lnTo>
                          <a:pt x="317" y="1002"/>
                        </a:lnTo>
                        <a:lnTo>
                          <a:pt x="315" y="1001"/>
                        </a:lnTo>
                        <a:lnTo>
                          <a:pt x="310" y="1002"/>
                        </a:lnTo>
                        <a:lnTo>
                          <a:pt x="307" y="1005"/>
                        </a:lnTo>
                        <a:lnTo>
                          <a:pt x="304" y="1005"/>
                        </a:lnTo>
                        <a:lnTo>
                          <a:pt x="300" y="1000"/>
                        </a:lnTo>
                        <a:lnTo>
                          <a:pt x="297" y="995"/>
                        </a:lnTo>
                        <a:lnTo>
                          <a:pt x="293" y="992"/>
                        </a:lnTo>
                        <a:lnTo>
                          <a:pt x="291" y="989"/>
                        </a:lnTo>
                        <a:lnTo>
                          <a:pt x="286" y="989"/>
                        </a:lnTo>
                        <a:lnTo>
                          <a:pt x="281" y="987"/>
                        </a:lnTo>
                        <a:lnTo>
                          <a:pt x="275" y="982"/>
                        </a:lnTo>
                        <a:lnTo>
                          <a:pt x="270" y="978"/>
                        </a:lnTo>
                        <a:lnTo>
                          <a:pt x="263" y="974"/>
                        </a:lnTo>
                        <a:lnTo>
                          <a:pt x="261" y="972"/>
                        </a:lnTo>
                        <a:lnTo>
                          <a:pt x="259" y="970"/>
                        </a:lnTo>
                        <a:lnTo>
                          <a:pt x="259" y="967"/>
                        </a:lnTo>
                        <a:lnTo>
                          <a:pt x="257" y="965"/>
                        </a:lnTo>
                        <a:lnTo>
                          <a:pt x="251" y="963"/>
                        </a:lnTo>
                        <a:lnTo>
                          <a:pt x="245" y="962"/>
                        </a:lnTo>
                        <a:lnTo>
                          <a:pt x="238" y="964"/>
                        </a:lnTo>
                        <a:lnTo>
                          <a:pt x="233" y="973"/>
                        </a:lnTo>
                        <a:lnTo>
                          <a:pt x="231" y="974"/>
                        </a:lnTo>
                        <a:lnTo>
                          <a:pt x="228" y="974"/>
                        </a:lnTo>
                        <a:lnTo>
                          <a:pt x="227" y="973"/>
                        </a:lnTo>
                        <a:lnTo>
                          <a:pt x="225" y="970"/>
                        </a:lnTo>
                        <a:lnTo>
                          <a:pt x="224" y="968"/>
                        </a:lnTo>
                        <a:lnTo>
                          <a:pt x="222" y="966"/>
                        </a:lnTo>
                        <a:lnTo>
                          <a:pt x="217" y="963"/>
                        </a:lnTo>
                        <a:lnTo>
                          <a:pt x="215" y="962"/>
                        </a:lnTo>
                        <a:lnTo>
                          <a:pt x="213" y="960"/>
                        </a:lnTo>
                        <a:lnTo>
                          <a:pt x="211" y="960"/>
                        </a:lnTo>
                        <a:lnTo>
                          <a:pt x="207" y="958"/>
                        </a:lnTo>
                        <a:lnTo>
                          <a:pt x="202" y="956"/>
                        </a:lnTo>
                        <a:lnTo>
                          <a:pt x="201" y="956"/>
                        </a:lnTo>
                        <a:lnTo>
                          <a:pt x="200" y="955"/>
                        </a:lnTo>
                        <a:lnTo>
                          <a:pt x="201" y="952"/>
                        </a:lnTo>
                        <a:lnTo>
                          <a:pt x="201" y="949"/>
                        </a:lnTo>
                        <a:lnTo>
                          <a:pt x="200" y="948"/>
                        </a:lnTo>
                        <a:lnTo>
                          <a:pt x="197" y="948"/>
                        </a:lnTo>
                        <a:lnTo>
                          <a:pt x="192" y="944"/>
                        </a:lnTo>
                        <a:lnTo>
                          <a:pt x="192" y="944"/>
                        </a:lnTo>
                        <a:lnTo>
                          <a:pt x="191" y="943"/>
                        </a:lnTo>
                        <a:lnTo>
                          <a:pt x="189" y="942"/>
                        </a:lnTo>
                        <a:lnTo>
                          <a:pt x="184" y="942"/>
                        </a:lnTo>
                        <a:lnTo>
                          <a:pt x="181" y="943"/>
                        </a:lnTo>
                        <a:lnTo>
                          <a:pt x="179" y="941"/>
                        </a:lnTo>
                        <a:lnTo>
                          <a:pt x="176" y="938"/>
                        </a:lnTo>
                        <a:lnTo>
                          <a:pt x="176" y="938"/>
                        </a:lnTo>
                        <a:lnTo>
                          <a:pt x="174" y="937"/>
                        </a:lnTo>
                        <a:lnTo>
                          <a:pt x="171" y="932"/>
                        </a:lnTo>
                        <a:lnTo>
                          <a:pt x="168" y="927"/>
                        </a:lnTo>
                        <a:lnTo>
                          <a:pt x="165" y="926"/>
                        </a:lnTo>
                        <a:lnTo>
                          <a:pt x="165" y="926"/>
                        </a:lnTo>
                        <a:lnTo>
                          <a:pt x="163" y="929"/>
                        </a:lnTo>
                        <a:lnTo>
                          <a:pt x="163" y="929"/>
                        </a:lnTo>
                        <a:lnTo>
                          <a:pt x="161" y="929"/>
                        </a:lnTo>
                        <a:lnTo>
                          <a:pt x="160" y="930"/>
                        </a:lnTo>
                        <a:lnTo>
                          <a:pt x="158" y="931"/>
                        </a:lnTo>
                        <a:lnTo>
                          <a:pt x="157" y="930"/>
                        </a:lnTo>
                        <a:lnTo>
                          <a:pt x="157" y="929"/>
                        </a:lnTo>
                        <a:lnTo>
                          <a:pt x="157" y="926"/>
                        </a:lnTo>
                        <a:lnTo>
                          <a:pt x="156" y="924"/>
                        </a:lnTo>
                        <a:lnTo>
                          <a:pt x="157" y="921"/>
                        </a:lnTo>
                        <a:lnTo>
                          <a:pt x="159" y="919"/>
                        </a:lnTo>
                        <a:lnTo>
                          <a:pt x="157" y="917"/>
                        </a:lnTo>
                        <a:lnTo>
                          <a:pt x="155" y="915"/>
                        </a:lnTo>
                        <a:lnTo>
                          <a:pt x="155" y="912"/>
                        </a:lnTo>
                        <a:lnTo>
                          <a:pt x="155" y="909"/>
                        </a:lnTo>
                        <a:lnTo>
                          <a:pt x="156" y="907"/>
                        </a:lnTo>
                        <a:lnTo>
                          <a:pt x="156" y="906"/>
                        </a:lnTo>
                        <a:lnTo>
                          <a:pt x="154" y="904"/>
                        </a:lnTo>
                        <a:lnTo>
                          <a:pt x="149" y="897"/>
                        </a:lnTo>
                        <a:lnTo>
                          <a:pt x="149" y="897"/>
                        </a:lnTo>
                        <a:lnTo>
                          <a:pt x="148" y="894"/>
                        </a:lnTo>
                        <a:lnTo>
                          <a:pt x="147" y="891"/>
                        </a:lnTo>
                        <a:lnTo>
                          <a:pt x="146" y="888"/>
                        </a:lnTo>
                        <a:lnTo>
                          <a:pt x="146" y="886"/>
                        </a:lnTo>
                        <a:lnTo>
                          <a:pt x="146" y="886"/>
                        </a:lnTo>
                        <a:lnTo>
                          <a:pt x="146" y="885"/>
                        </a:lnTo>
                        <a:lnTo>
                          <a:pt x="150" y="885"/>
                        </a:lnTo>
                        <a:lnTo>
                          <a:pt x="153" y="885"/>
                        </a:lnTo>
                        <a:lnTo>
                          <a:pt x="155" y="884"/>
                        </a:lnTo>
                        <a:lnTo>
                          <a:pt x="156" y="885"/>
                        </a:lnTo>
                        <a:lnTo>
                          <a:pt x="157" y="888"/>
                        </a:lnTo>
                        <a:lnTo>
                          <a:pt x="157" y="888"/>
                        </a:lnTo>
                        <a:lnTo>
                          <a:pt x="159" y="891"/>
                        </a:lnTo>
                        <a:lnTo>
                          <a:pt x="161" y="892"/>
                        </a:lnTo>
                        <a:lnTo>
                          <a:pt x="164" y="892"/>
                        </a:lnTo>
                        <a:lnTo>
                          <a:pt x="166" y="891"/>
                        </a:lnTo>
                        <a:lnTo>
                          <a:pt x="168" y="888"/>
                        </a:lnTo>
                        <a:lnTo>
                          <a:pt x="170" y="888"/>
                        </a:lnTo>
                        <a:lnTo>
                          <a:pt x="171" y="887"/>
                        </a:lnTo>
                        <a:lnTo>
                          <a:pt x="171" y="887"/>
                        </a:lnTo>
                        <a:lnTo>
                          <a:pt x="171" y="885"/>
                        </a:lnTo>
                        <a:lnTo>
                          <a:pt x="171" y="880"/>
                        </a:lnTo>
                        <a:lnTo>
                          <a:pt x="171" y="878"/>
                        </a:lnTo>
                        <a:lnTo>
                          <a:pt x="171" y="876"/>
                        </a:lnTo>
                        <a:lnTo>
                          <a:pt x="171" y="874"/>
                        </a:lnTo>
                        <a:lnTo>
                          <a:pt x="170" y="871"/>
                        </a:lnTo>
                        <a:lnTo>
                          <a:pt x="169" y="869"/>
                        </a:lnTo>
                        <a:lnTo>
                          <a:pt x="168" y="869"/>
                        </a:lnTo>
                        <a:lnTo>
                          <a:pt x="167" y="868"/>
                        </a:lnTo>
                        <a:lnTo>
                          <a:pt x="168" y="866"/>
                        </a:lnTo>
                        <a:lnTo>
                          <a:pt x="168" y="863"/>
                        </a:lnTo>
                        <a:lnTo>
                          <a:pt x="168" y="861"/>
                        </a:lnTo>
                        <a:lnTo>
                          <a:pt x="168" y="861"/>
                        </a:lnTo>
                        <a:lnTo>
                          <a:pt x="166" y="860"/>
                        </a:lnTo>
                        <a:lnTo>
                          <a:pt x="165" y="859"/>
                        </a:lnTo>
                        <a:lnTo>
                          <a:pt x="163" y="857"/>
                        </a:lnTo>
                        <a:lnTo>
                          <a:pt x="161" y="855"/>
                        </a:lnTo>
                        <a:lnTo>
                          <a:pt x="160" y="854"/>
                        </a:lnTo>
                        <a:lnTo>
                          <a:pt x="158" y="851"/>
                        </a:lnTo>
                        <a:lnTo>
                          <a:pt x="158" y="845"/>
                        </a:lnTo>
                        <a:lnTo>
                          <a:pt x="158" y="840"/>
                        </a:lnTo>
                        <a:lnTo>
                          <a:pt x="157" y="837"/>
                        </a:lnTo>
                        <a:lnTo>
                          <a:pt x="156" y="833"/>
                        </a:lnTo>
                        <a:lnTo>
                          <a:pt x="156" y="831"/>
                        </a:lnTo>
                        <a:lnTo>
                          <a:pt x="157" y="829"/>
                        </a:lnTo>
                        <a:lnTo>
                          <a:pt x="162" y="826"/>
                        </a:lnTo>
                        <a:lnTo>
                          <a:pt x="163" y="825"/>
                        </a:lnTo>
                        <a:lnTo>
                          <a:pt x="163" y="823"/>
                        </a:lnTo>
                        <a:lnTo>
                          <a:pt x="163" y="822"/>
                        </a:lnTo>
                        <a:lnTo>
                          <a:pt x="162" y="820"/>
                        </a:lnTo>
                        <a:lnTo>
                          <a:pt x="160" y="818"/>
                        </a:lnTo>
                        <a:lnTo>
                          <a:pt x="157" y="816"/>
                        </a:lnTo>
                        <a:lnTo>
                          <a:pt x="154" y="814"/>
                        </a:lnTo>
                        <a:lnTo>
                          <a:pt x="149" y="812"/>
                        </a:lnTo>
                        <a:lnTo>
                          <a:pt x="144" y="811"/>
                        </a:lnTo>
                        <a:lnTo>
                          <a:pt x="143" y="809"/>
                        </a:lnTo>
                        <a:lnTo>
                          <a:pt x="141" y="805"/>
                        </a:lnTo>
                        <a:lnTo>
                          <a:pt x="138" y="798"/>
                        </a:lnTo>
                        <a:lnTo>
                          <a:pt x="136" y="791"/>
                        </a:lnTo>
                        <a:lnTo>
                          <a:pt x="134" y="787"/>
                        </a:lnTo>
                        <a:lnTo>
                          <a:pt x="134" y="785"/>
                        </a:lnTo>
                        <a:lnTo>
                          <a:pt x="135" y="779"/>
                        </a:lnTo>
                        <a:lnTo>
                          <a:pt x="135" y="778"/>
                        </a:lnTo>
                        <a:lnTo>
                          <a:pt x="134" y="778"/>
                        </a:lnTo>
                        <a:lnTo>
                          <a:pt x="132" y="779"/>
                        </a:lnTo>
                        <a:lnTo>
                          <a:pt x="131" y="779"/>
                        </a:lnTo>
                        <a:lnTo>
                          <a:pt x="129" y="779"/>
                        </a:lnTo>
                        <a:lnTo>
                          <a:pt x="128" y="778"/>
                        </a:lnTo>
                        <a:lnTo>
                          <a:pt x="128" y="778"/>
                        </a:lnTo>
                        <a:lnTo>
                          <a:pt x="127" y="777"/>
                        </a:lnTo>
                        <a:lnTo>
                          <a:pt x="126" y="778"/>
                        </a:lnTo>
                        <a:lnTo>
                          <a:pt x="121" y="779"/>
                        </a:lnTo>
                        <a:lnTo>
                          <a:pt x="119" y="779"/>
                        </a:lnTo>
                        <a:lnTo>
                          <a:pt x="117" y="779"/>
                        </a:lnTo>
                        <a:lnTo>
                          <a:pt x="112" y="777"/>
                        </a:lnTo>
                        <a:lnTo>
                          <a:pt x="106" y="776"/>
                        </a:lnTo>
                        <a:lnTo>
                          <a:pt x="100" y="773"/>
                        </a:lnTo>
                        <a:lnTo>
                          <a:pt x="96" y="771"/>
                        </a:lnTo>
                        <a:lnTo>
                          <a:pt x="95" y="771"/>
                        </a:lnTo>
                        <a:lnTo>
                          <a:pt x="92" y="769"/>
                        </a:lnTo>
                        <a:lnTo>
                          <a:pt x="90" y="767"/>
                        </a:lnTo>
                        <a:lnTo>
                          <a:pt x="90" y="764"/>
                        </a:lnTo>
                        <a:lnTo>
                          <a:pt x="88" y="764"/>
                        </a:lnTo>
                        <a:lnTo>
                          <a:pt x="85" y="765"/>
                        </a:lnTo>
                        <a:lnTo>
                          <a:pt x="80" y="766"/>
                        </a:lnTo>
                        <a:lnTo>
                          <a:pt x="79" y="766"/>
                        </a:lnTo>
                        <a:lnTo>
                          <a:pt x="77" y="765"/>
                        </a:lnTo>
                        <a:lnTo>
                          <a:pt x="76" y="761"/>
                        </a:lnTo>
                        <a:lnTo>
                          <a:pt x="75" y="760"/>
                        </a:lnTo>
                        <a:lnTo>
                          <a:pt x="73" y="759"/>
                        </a:lnTo>
                        <a:lnTo>
                          <a:pt x="71" y="759"/>
                        </a:lnTo>
                        <a:lnTo>
                          <a:pt x="70" y="757"/>
                        </a:lnTo>
                        <a:lnTo>
                          <a:pt x="70" y="755"/>
                        </a:lnTo>
                        <a:lnTo>
                          <a:pt x="71" y="754"/>
                        </a:lnTo>
                        <a:lnTo>
                          <a:pt x="72" y="753"/>
                        </a:lnTo>
                        <a:lnTo>
                          <a:pt x="72" y="744"/>
                        </a:lnTo>
                        <a:lnTo>
                          <a:pt x="72" y="742"/>
                        </a:lnTo>
                        <a:lnTo>
                          <a:pt x="71" y="740"/>
                        </a:lnTo>
                        <a:lnTo>
                          <a:pt x="69" y="737"/>
                        </a:lnTo>
                        <a:lnTo>
                          <a:pt x="68" y="735"/>
                        </a:lnTo>
                        <a:lnTo>
                          <a:pt x="66" y="733"/>
                        </a:lnTo>
                        <a:lnTo>
                          <a:pt x="63" y="731"/>
                        </a:lnTo>
                        <a:lnTo>
                          <a:pt x="60" y="730"/>
                        </a:lnTo>
                        <a:lnTo>
                          <a:pt x="56" y="732"/>
                        </a:lnTo>
                        <a:lnTo>
                          <a:pt x="55" y="731"/>
                        </a:lnTo>
                        <a:lnTo>
                          <a:pt x="54" y="725"/>
                        </a:lnTo>
                        <a:lnTo>
                          <a:pt x="53" y="724"/>
                        </a:lnTo>
                        <a:lnTo>
                          <a:pt x="47" y="723"/>
                        </a:lnTo>
                        <a:lnTo>
                          <a:pt x="44" y="722"/>
                        </a:lnTo>
                        <a:lnTo>
                          <a:pt x="41" y="723"/>
                        </a:lnTo>
                        <a:lnTo>
                          <a:pt x="39" y="723"/>
                        </a:lnTo>
                        <a:lnTo>
                          <a:pt x="38" y="722"/>
                        </a:lnTo>
                        <a:lnTo>
                          <a:pt x="35" y="721"/>
                        </a:lnTo>
                        <a:lnTo>
                          <a:pt x="33" y="720"/>
                        </a:lnTo>
                        <a:lnTo>
                          <a:pt x="30" y="720"/>
                        </a:lnTo>
                        <a:lnTo>
                          <a:pt x="28" y="721"/>
                        </a:lnTo>
                        <a:lnTo>
                          <a:pt x="28" y="720"/>
                        </a:lnTo>
                        <a:lnTo>
                          <a:pt x="27" y="719"/>
                        </a:lnTo>
                        <a:lnTo>
                          <a:pt x="23" y="716"/>
                        </a:lnTo>
                        <a:lnTo>
                          <a:pt x="23" y="715"/>
                        </a:lnTo>
                        <a:lnTo>
                          <a:pt x="29" y="712"/>
                        </a:lnTo>
                        <a:lnTo>
                          <a:pt x="33" y="711"/>
                        </a:lnTo>
                        <a:lnTo>
                          <a:pt x="34" y="710"/>
                        </a:lnTo>
                        <a:lnTo>
                          <a:pt x="34" y="710"/>
                        </a:lnTo>
                        <a:lnTo>
                          <a:pt x="35" y="712"/>
                        </a:lnTo>
                        <a:lnTo>
                          <a:pt x="38" y="713"/>
                        </a:lnTo>
                        <a:lnTo>
                          <a:pt x="39" y="713"/>
                        </a:lnTo>
                        <a:lnTo>
                          <a:pt x="40" y="712"/>
                        </a:lnTo>
                        <a:lnTo>
                          <a:pt x="43" y="710"/>
                        </a:lnTo>
                        <a:lnTo>
                          <a:pt x="45" y="708"/>
                        </a:lnTo>
                        <a:lnTo>
                          <a:pt x="46" y="707"/>
                        </a:lnTo>
                        <a:lnTo>
                          <a:pt x="45" y="704"/>
                        </a:lnTo>
                        <a:lnTo>
                          <a:pt x="42" y="701"/>
                        </a:lnTo>
                        <a:lnTo>
                          <a:pt x="40" y="699"/>
                        </a:lnTo>
                        <a:lnTo>
                          <a:pt x="39" y="698"/>
                        </a:lnTo>
                        <a:lnTo>
                          <a:pt x="40" y="695"/>
                        </a:lnTo>
                        <a:lnTo>
                          <a:pt x="40" y="692"/>
                        </a:lnTo>
                        <a:lnTo>
                          <a:pt x="40" y="691"/>
                        </a:lnTo>
                        <a:lnTo>
                          <a:pt x="39" y="690"/>
                        </a:lnTo>
                        <a:lnTo>
                          <a:pt x="39" y="686"/>
                        </a:lnTo>
                        <a:lnTo>
                          <a:pt x="38" y="681"/>
                        </a:lnTo>
                        <a:lnTo>
                          <a:pt x="36" y="679"/>
                        </a:lnTo>
                        <a:lnTo>
                          <a:pt x="35" y="675"/>
                        </a:lnTo>
                        <a:lnTo>
                          <a:pt x="35" y="672"/>
                        </a:lnTo>
                        <a:lnTo>
                          <a:pt x="38" y="667"/>
                        </a:lnTo>
                        <a:lnTo>
                          <a:pt x="37" y="665"/>
                        </a:lnTo>
                        <a:lnTo>
                          <a:pt x="34" y="663"/>
                        </a:lnTo>
                        <a:lnTo>
                          <a:pt x="28" y="660"/>
                        </a:lnTo>
                        <a:lnTo>
                          <a:pt x="20" y="658"/>
                        </a:lnTo>
                        <a:lnTo>
                          <a:pt x="18" y="658"/>
                        </a:lnTo>
                        <a:lnTo>
                          <a:pt x="16" y="658"/>
                        </a:lnTo>
                        <a:lnTo>
                          <a:pt x="14" y="660"/>
                        </a:lnTo>
                        <a:lnTo>
                          <a:pt x="13" y="662"/>
                        </a:lnTo>
                        <a:lnTo>
                          <a:pt x="11" y="662"/>
                        </a:lnTo>
                        <a:lnTo>
                          <a:pt x="8" y="661"/>
                        </a:lnTo>
                        <a:lnTo>
                          <a:pt x="6" y="660"/>
                        </a:lnTo>
                        <a:lnTo>
                          <a:pt x="5" y="656"/>
                        </a:lnTo>
                        <a:lnTo>
                          <a:pt x="3" y="651"/>
                        </a:lnTo>
                        <a:lnTo>
                          <a:pt x="3" y="650"/>
                        </a:lnTo>
                        <a:lnTo>
                          <a:pt x="3" y="649"/>
                        </a:lnTo>
                        <a:lnTo>
                          <a:pt x="4" y="648"/>
                        </a:lnTo>
                        <a:lnTo>
                          <a:pt x="6" y="647"/>
                        </a:lnTo>
                        <a:lnTo>
                          <a:pt x="6" y="645"/>
                        </a:lnTo>
                        <a:lnTo>
                          <a:pt x="6" y="644"/>
                        </a:lnTo>
                        <a:lnTo>
                          <a:pt x="5" y="642"/>
                        </a:lnTo>
                        <a:lnTo>
                          <a:pt x="3" y="640"/>
                        </a:lnTo>
                        <a:lnTo>
                          <a:pt x="0" y="635"/>
                        </a:lnTo>
                        <a:lnTo>
                          <a:pt x="1" y="633"/>
                        </a:lnTo>
                        <a:lnTo>
                          <a:pt x="1" y="629"/>
                        </a:lnTo>
                        <a:lnTo>
                          <a:pt x="1" y="627"/>
                        </a:lnTo>
                        <a:lnTo>
                          <a:pt x="3" y="627"/>
                        </a:lnTo>
                        <a:lnTo>
                          <a:pt x="6" y="625"/>
                        </a:lnTo>
                        <a:lnTo>
                          <a:pt x="8" y="623"/>
                        </a:lnTo>
                        <a:lnTo>
                          <a:pt x="9" y="622"/>
                        </a:lnTo>
                        <a:lnTo>
                          <a:pt x="9" y="620"/>
                        </a:lnTo>
                        <a:lnTo>
                          <a:pt x="8" y="616"/>
                        </a:lnTo>
                        <a:lnTo>
                          <a:pt x="7" y="614"/>
                        </a:lnTo>
                        <a:lnTo>
                          <a:pt x="7" y="613"/>
                        </a:lnTo>
                        <a:lnTo>
                          <a:pt x="7" y="612"/>
                        </a:lnTo>
                        <a:lnTo>
                          <a:pt x="9" y="610"/>
                        </a:lnTo>
                        <a:lnTo>
                          <a:pt x="10" y="606"/>
                        </a:lnTo>
                        <a:lnTo>
                          <a:pt x="12" y="603"/>
                        </a:lnTo>
                        <a:lnTo>
                          <a:pt x="12" y="603"/>
                        </a:lnTo>
                        <a:lnTo>
                          <a:pt x="15" y="602"/>
                        </a:lnTo>
                        <a:lnTo>
                          <a:pt x="19" y="601"/>
                        </a:lnTo>
                        <a:lnTo>
                          <a:pt x="25" y="599"/>
                        </a:lnTo>
                        <a:lnTo>
                          <a:pt x="31" y="594"/>
                        </a:lnTo>
                        <a:lnTo>
                          <a:pt x="33" y="593"/>
                        </a:lnTo>
                        <a:lnTo>
                          <a:pt x="35" y="592"/>
                        </a:lnTo>
                        <a:lnTo>
                          <a:pt x="38" y="592"/>
                        </a:lnTo>
                        <a:lnTo>
                          <a:pt x="38" y="591"/>
                        </a:lnTo>
                        <a:lnTo>
                          <a:pt x="36" y="588"/>
                        </a:lnTo>
                        <a:lnTo>
                          <a:pt x="37" y="587"/>
                        </a:lnTo>
                        <a:lnTo>
                          <a:pt x="38" y="586"/>
                        </a:lnTo>
                        <a:lnTo>
                          <a:pt x="38" y="586"/>
                        </a:lnTo>
                        <a:lnTo>
                          <a:pt x="42" y="587"/>
                        </a:lnTo>
                        <a:lnTo>
                          <a:pt x="46" y="587"/>
                        </a:lnTo>
                        <a:lnTo>
                          <a:pt x="50" y="586"/>
                        </a:lnTo>
                        <a:lnTo>
                          <a:pt x="58" y="580"/>
                        </a:lnTo>
                        <a:lnTo>
                          <a:pt x="59" y="580"/>
                        </a:lnTo>
                        <a:lnTo>
                          <a:pt x="60" y="581"/>
                        </a:lnTo>
                        <a:lnTo>
                          <a:pt x="61" y="584"/>
                        </a:lnTo>
                        <a:lnTo>
                          <a:pt x="63" y="592"/>
                        </a:lnTo>
                        <a:lnTo>
                          <a:pt x="63" y="593"/>
                        </a:lnTo>
                        <a:lnTo>
                          <a:pt x="69" y="593"/>
                        </a:lnTo>
                        <a:lnTo>
                          <a:pt x="73" y="590"/>
                        </a:lnTo>
                        <a:lnTo>
                          <a:pt x="75" y="590"/>
                        </a:lnTo>
                        <a:lnTo>
                          <a:pt x="78" y="590"/>
                        </a:lnTo>
                        <a:lnTo>
                          <a:pt x="79" y="588"/>
                        </a:lnTo>
                        <a:lnTo>
                          <a:pt x="81" y="588"/>
                        </a:lnTo>
                        <a:lnTo>
                          <a:pt x="83" y="591"/>
                        </a:lnTo>
                        <a:lnTo>
                          <a:pt x="85" y="590"/>
                        </a:lnTo>
                        <a:lnTo>
                          <a:pt x="87" y="587"/>
                        </a:lnTo>
                        <a:lnTo>
                          <a:pt x="89" y="585"/>
                        </a:lnTo>
                        <a:lnTo>
                          <a:pt x="91" y="582"/>
                        </a:lnTo>
                        <a:lnTo>
                          <a:pt x="92" y="579"/>
                        </a:lnTo>
                        <a:lnTo>
                          <a:pt x="92" y="576"/>
                        </a:lnTo>
                        <a:lnTo>
                          <a:pt x="93" y="574"/>
                        </a:lnTo>
                        <a:lnTo>
                          <a:pt x="94" y="573"/>
                        </a:lnTo>
                        <a:lnTo>
                          <a:pt x="98" y="566"/>
                        </a:lnTo>
                        <a:lnTo>
                          <a:pt x="100" y="564"/>
                        </a:lnTo>
                        <a:lnTo>
                          <a:pt x="103" y="564"/>
                        </a:lnTo>
                        <a:lnTo>
                          <a:pt x="109" y="565"/>
                        </a:lnTo>
                        <a:lnTo>
                          <a:pt x="112" y="565"/>
                        </a:lnTo>
                        <a:lnTo>
                          <a:pt x="121" y="565"/>
                        </a:lnTo>
                        <a:lnTo>
                          <a:pt x="125" y="564"/>
                        </a:lnTo>
                        <a:lnTo>
                          <a:pt x="128" y="563"/>
                        </a:lnTo>
                        <a:lnTo>
                          <a:pt x="132" y="563"/>
                        </a:lnTo>
                        <a:lnTo>
                          <a:pt x="138" y="562"/>
                        </a:lnTo>
                        <a:lnTo>
                          <a:pt x="144" y="554"/>
                        </a:lnTo>
                        <a:lnTo>
                          <a:pt x="144" y="552"/>
                        </a:lnTo>
                        <a:lnTo>
                          <a:pt x="145" y="550"/>
                        </a:lnTo>
                        <a:lnTo>
                          <a:pt x="148" y="548"/>
                        </a:lnTo>
                        <a:lnTo>
                          <a:pt x="150" y="546"/>
                        </a:lnTo>
                        <a:lnTo>
                          <a:pt x="156" y="543"/>
                        </a:lnTo>
                        <a:lnTo>
                          <a:pt x="169" y="536"/>
                        </a:lnTo>
                        <a:lnTo>
                          <a:pt x="173" y="534"/>
                        </a:lnTo>
                        <a:lnTo>
                          <a:pt x="175" y="534"/>
                        </a:lnTo>
                        <a:lnTo>
                          <a:pt x="179" y="532"/>
                        </a:lnTo>
                        <a:lnTo>
                          <a:pt x="187" y="529"/>
                        </a:lnTo>
                        <a:lnTo>
                          <a:pt x="190" y="525"/>
                        </a:lnTo>
                        <a:lnTo>
                          <a:pt x="192" y="524"/>
                        </a:lnTo>
                        <a:lnTo>
                          <a:pt x="201" y="523"/>
                        </a:lnTo>
                        <a:lnTo>
                          <a:pt x="202" y="523"/>
                        </a:lnTo>
                        <a:lnTo>
                          <a:pt x="202" y="522"/>
                        </a:lnTo>
                        <a:lnTo>
                          <a:pt x="201" y="519"/>
                        </a:lnTo>
                        <a:lnTo>
                          <a:pt x="201" y="517"/>
                        </a:lnTo>
                        <a:lnTo>
                          <a:pt x="202" y="516"/>
                        </a:lnTo>
                        <a:lnTo>
                          <a:pt x="202" y="515"/>
                        </a:lnTo>
                        <a:lnTo>
                          <a:pt x="202" y="513"/>
                        </a:lnTo>
                        <a:lnTo>
                          <a:pt x="201" y="508"/>
                        </a:lnTo>
                        <a:lnTo>
                          <a:pt x="200" y="504"/>
                        </a:lnTo>
                        <a:lnTo>
                          <a:pt x="200" y="499"/>
                        </a:lnTo>
                        <a:lnTo>
                          <a:pt x="200" y="497"/>
                        </a:lnTo>
                        <a:lnTo>
                          <a:pt x="201" y="494"/>
                        </a:lnTo>
                        <a:lnTo>
                          <a:pt x="202" y="492"/>
                        </a:lnTo>
                        <a:lnTo>
                          <a:pt x="207" y="489"/>
                        </a:lnTo>
                        <a:lnTo>
                          <a:pt x="211" y="489"/>
                        </a:lnTo>
                        <a:lnTo>
                          <a:pt x="211" y="487"/>
                        </a:lnTo>
                        <a:lnTo>
                          <a:pt x="208" y="486"/>
                        </a:lnTo>
                        <a:lnTo>
                          <a:pt x="206" y="485"/>
                        </a:lnTo>
                        <a:lnTo>
                          <a:pt x="206" y="483"/>
                        </a:lnTo>
                        <a:lnTo>
                          <a:pt x="206" y="483"/>
                        </a:lnTo>
                        <a:lnTo>
                          <a:pt x="206" y="482"/>
                        </a:lnTo>
                        <a:lnTo>
                          <a:pt x="210" y="480"/>
                        </a:lnTo>
                        <a:lnTo>
                          <a:pt x="213" y="478"/>
                        </a:lnTo>
                        <a:lnTo>
                          <a:pt x="217" y="479"/>
                        </a:lnTo>
                        <a:lnTo>
                          <a:pt x="218" y="478"/>
                        </a:lnTo>
                        <a:lnTo>
                          <a:pt x="218" y="477"/>
                        </a:lnTo>
                        <a:lnTo>
                          <a:pt x="218" y="475"/>
                        </a:lnTo>
                        <a:lnTo>
                          <a:pt x="217" y="472"/>
                        </a:lnTo>
                        <a:lnTo>
                          <a:pt x="215" y="471"/>
                        </a:lnTo>
                        <a:lnTo>
                          <a:pt x="215" y="469"/>
                        </a:lnTo>
                        <a:lnTo>
                          <a:pt x="216" y="466"/>
                        </a:lnTo>
                        <a:lnTo>
                          <a:pt x="214" y="460"/>
                        </a:lnTo>
                        <a:lnTo>
                          <a:pt x="213" y="455"/>
                        </a:lnTo>
                        <a:lnTo>
                          <a:pt x="210" y="446"/>
                        </a:lnTo>
                        <a:lnTo>
                          <a:pt x="207" y="444"/>
                        </a:lnTo>
                        <a:lnTo>
                          <a:pt x="207" y="439"/>
                        </a:lnTo>
                        <a:lnTo>
                          <a:pt x="206" y="438"/>
                        </a:lnTo>
                        <a:lnTo>
                          <a:pt x="206" y="434"/>
                        </a:lnTo>
                        <a:lnTo>
                          <a:pt x="206" y="432"/>
                        </a:lnTo>
                        <a:lnTo>
                          <a:pt x="206" y="428"/>
                        </a:lnTo>
                        <a:lnTo>
                          <a:pt x="205" y="423"/>
                        </a:lnTo>
                        <a:lnTo>
                          <a:pt x="206" y="418"/>
                        </a:lnTo>
                        <a:lnTo>
                          <a:pt x="207" y="415"/>
                        </a:lnTo>
                        <a:lnTo>
                          <a:pt x="206" y="414"/>
                        </a:lnTo>
                        <a:lnTo>
                          <a:pt x="207" y="413"/>
                        </a:lnTo>
                        <a:lnTo>
                          <a:pt x="209" y="413"/>
                        </a:lnTo>
                        <a:lnTo>
                          <a:pt x="209" y="411"/>
                        </a:lnTo>
                        <a:lnTo>
                          <a:pt x="209" y="410"/>
                        </a:lnTo>
                        <a:lnTo>
                          <a:pt x="206" y="409"/>
                        </a:lnTo>
                        <a:lnTo>
                          <a:pt x="202" y="408"/>
                        </a:lnTo>
                        <a:lnTo>
                          <a:pt x="198" y="408"/>
                        </a:lnTo>
                        <a:lnTo>
                          <a:pt x="195" y="408"/>
                        </a:lnTo>
                        <a:lnTo>
                          <a:pt x="193" y="406"/>
                        </a:lnTo>
                        <a:lnTo>
                          <a:pt x="191" y="405"/>
                        </a:lnTo>
                        <a:lnTo>
                          <a:pt x="191" y="404"/>
                        </a:lnTo>
                        <a:lnTo>
                          <a:pt x="194" y="402"/>
                        </a:lnTo>
                        <a:lnTo>
                          <a:pt x="196" y="399"/>
                        </a:lnTo>
                        <a:lnTo>
                          <a:pt x="201" y="398"/>
                        </a:lnTo>
                        <a:lnTo>
                          <a:pt x="207" y="396"/>
                        </a:lnTo>
                        <a:lnTo>
                          <a:pt x="210" y="395"/>
                        </a:lnTo>
                        <a:lnTo>
                          <a:pt x="214" y="393"/>
                        </a:lnTo>
                        <a:lnTo>
                          <a:pt x="218" y="393"/>
                        </a:lnTo>
                        <a:lnTo>
                          <a:pt x="221" y="393"/>
                        </a:lnTo>
                        <a:lnTo>
                          <a:pt x="226" y="392"/>
                        </a:lnTo>
                        <a:lnTo>
                          <a:pt x="236" y="389"/>
                        </a:lnTo>
                        <a:lnTo>
                          <a:pt x="244" y="386"/>
                        </a:lnTo>
                        <a:lnTo>
                          <a:pt x="246" y="384"/>
                        </a:lnTo>
                        <a:lnTo>
                          <a:pt x="248" y="386"/>
                        </a:lnTo>
                        <a:lnTo>
                          <a:pt x="249" y="389"/>
                        </a:lnTo>
                        <a:lnTo>
                          <a:pt x="252" y="391"/>
                        </a:lnTo>
                        <a:lnTo>
                          <a:pt x="254" y="392"/>
                        </a:lnTo>
                        <a:lnTo>
                          <a:pt x="255" y="392"/>
                        </a:lnTo>
                        <a:lnTo>
                          <a:pt x="259" y="391"/>
                        </a:lnTo>
                        <a:lnTo>
                          <a:pt x="264" y="390"/>
                        </a:lnTo>
                        <a:lnTo>
                          <a:pt x="265" y="391"/>
                        </a:lnTo>
                        <a:lnTo>
                          <a:pt x="267" y="392"/>
                        </a:lnTo>
                        <a:lnTo>
                          <a:pt x="270" y="393"/>
                        </a:lnTo>
                        <a:lnTo>
                          <a:pt x="272" y="393"/>
                        </a:lnTo>
                        <a:lnTo>
                          <a:pt x="272" y="392"/>
                        </a:lnTo>
                        <a:lnTo>
                          <a:pt x="274" y="390"/>
                        </a:lnTo>
                        <a:lnTo>
                          <a:pt x="275" y="386"/>
                        </a:lnTo>
                        <a:lnTo>
                          <a:pt x="275" y="383"/>
                        </a:lnTo>
                        <a:lnTo>
                          <a:pt x="274" y="381"/>
                        </a:lnTo>
                        <a:lnTo>
                          <a:pt x="274" y="380"/>
                        </a:lnTo>
                        <a:lnTo>
                          <a:pt x="269" y="379"/>
                        </a:lnTo>
                        <a:lnTo>
                          <a:pt x="265" y="376"/>
                        </a:lnTo>
                        <a:lnTo>
                          <a:pt x="265" y="375"/>
                        </a:lnTo>
                        <a:lnTo>
                          <a:pt x="265" y="373"/>
                        </a:lnTo>
                        <a:lnTo>
                          <a:pt x="266" y="370"/>
                        </a:lnTo>
                        <a:lnTo>
                          <a:pt x="269" y="364"/>
                        </a:lnTo>
                        <a:lnTo>
                          <a:pt x="271" y="356"/>
                        </a:lnTo>
                        <a:lnTo>
                          <a:pt x="272" y="349"/>
                        </a:lnTo>
                        <a:lnTo>
                          <a:pt x="276" y="339"/>
                        </a:lnTo>
                        <a:lnTo>
                          <a:pt x="280" y="328"/>
                        </a:lnTo>
                        <a:lnTo>
                          <a:pt x="285" y="313"/>
                        </a:lnTo>
                        <a:lnTo>
                          <a:pt x="286" y="310"/>
                        </a:lnTo>
                        <a:lnTo>
                          <a:pt x="286" y="305"/>
                        </a:lnTo>
                        <a:lnTo>
                          <a:pt x="287" y="304"/>
                        </a:lnTo>
                        <a:lnTo>
                          <a:pt x="289" y="302"/>
                        </a:lnTo>
                        <a:lnTo>
                          <a:pt x="292" y="304"/>
                        </a:lnTo>
                        <a:lnTo>
                          <a:pt x="299" y="307"/>
                        </a:lnTo>
                        <a:lnTo>
                          <a:pt x="305" y="310"/>
                        </a:lnTo>
                        <a:lnTo>
                          <a:pt x="308" y="311"/>
                        </a:lnTo>
                        <a:lnTo>
                          <a:pt x="311" y="312"/>
                        </a:lnTo>
                        <a:lnTo>
                          <a:pt x="317" y="313"/>
                        </a:lnTo>
                        <a:lnTo>
                          <a:pt x="320" y="313"/>
                        </a:lnTo>
                        <a:lnTo>
                          <a:pt x="323" y="312"/>
                        </a:lnTo>
                        <a:lnTo>
                          <a:pt x="327" y="312"/>
                        </a:lnTo>
                        <a:lnTo>
                          <a:pt x="333" y="313"/>
                        </a:lnTo>
                        <a:lnTo>
                          <a:pt x="335" y="313"/>
                        </a:lnTo>
                        <a:lnTo>
                          <a:pt x="337" y="313"/>
                        </a:lnTo>
                        <a:lnTo>
                          <a:pt x="338" y="315"/>
                        </a:lnTo>
                        <a:lnTo>
                          <a:pt x="339" y="318"/>
                        </a:lnTo>
                        <a:lnTo>
                          <a:pt x="340" y="319"/>
                        </a:lnTo>
                        <a:lnTo>
                          <a:pt x="343" y="319"/>
                        </a:lnTo>
                        <a:lnTo>
                          <a:pt x="348" y="316"/>
                        </a:lnTo>
                        <a:lnTo>
                          <a:pt x="350" y="313"/>
                        </a:lnTo>
                        <a:lnTo>
                          <a:pt x="354" y="310"/>
                        </a:lnTo>
                        <a:lnTo>
                          <a:pt x="358" y="310"/>
                        </a:lnTo>
                        <a:lnTo>
                          <a:pt x="362" y="309"/>
                        </a:lnTo>
                        <a:lnTo>
                          <a:pt x="363" y="307"/>
                        </a:lnTo>
                        <a:lnTo>
                          <a:pt x="365" y="303"/>
                        </a:lnTo>
                        <a:lnTo>
                          <a:pt x="367" y="300"/>
                        </a:lnTo>
                        <a:lnTo>
                          <a:pt x="367" y="296"/>
                        </a:lnTo>
                        <a:lnTo>
                          <a:pt x="367" y="294"/>
                        </a:lnTo>
                        <a:lnTo>
                          <a:pt x="365" y="289"/>
                        </a:lnTo>
                        <a:lnTo>
                          <a:pt x="365" y="287"/>
                        </a:lnTo>
                        <a:lnTo>
                          <a:pt x="364" y="278"/>
                        </a:lnTo>
                        <a:lnTo>
                          <a:pt x="363" y="271"/>
                        </a:lnTo>
                        <a:lnTo>
                          <a:pt x="364" y="265"/>
                        </a:lnTo>
                        <a:lnTo>
                          <a:pt x="366" y="258"/>
                        </a:lnTo>
                        <a:lnTo>
                          <a:pt x="367" y="255"/>
                        </a:lnTo>
                        <a:lnTo>
                          <a:pt x="368" y="252"/>
                        </a:lnTo>
                        <a:lnTo>
                          <a:pt x="369" y="249"/>
                        </a:lnTo>
                        <a:lnTo>
                          <a:pt x="372" y="248"/>
                        </a:lnTo>
                        <a:lnTo>
                          <a:pt x="379" y="247"/>
                        </a:lnTo>
                        <a:lnTo>
                          <a:pt x="385" y="246"/>
                        </a:lnTo>
                        <a:lnTo>
                          <a:pt x="389" y="244"/>
                        </a:lnTo>
                        <a:lnTo>
                          <a:pt x="392" y="244"/>
                        </a:lnTo>
                        <a:lnTo>
                          <a:pt x="394" y="242"/>
                        </a:lnTo>
                        <a:lnTo>
                          <a:pt x="398" y="237"/>
                        </a:lnTo>
                        <a:lnTo>
                          <a:pt x="400" y="235"/>
                        </a:lnTo>
                        <a:lnTo>
                          <a:pt x="401" y="227"/>
                        </a:lnTo>
                        <a:lnTo>
                          <a:pt x="400" y="224"/>
                        </a:lnTo>
                        <a:lnTo>
                          <a:pt x="400" y="220"/>
                        </a:lnTo>
                        <a:lnTo>
                          <a:pt x="402" y="219"/>
                        </a:lnTo>
                        <a:lnTo>
                          <a:pt x="404" y="217"/>
                        </a:lnTo>
                        <a:lnTo>
                          <a:pt x="406" y="216"/>
                        </a:lnTo>
                        <a:lnTo>
                          <a:pt x="409" y="215"/>
                        </a:lnTo>
                        <a:lnTo>
                          <a:pt x="415" y="216"/>
                        </a:lnTo>
                        <a:lnTo>
                          <a:pt x="418" y="217"/>
                        </a:lnTo>
                        <a:lnTo>
                          <a:pt x="420" y="217"/>
                        </a:lnTo>
                        <a:lnTo>
                          <a:pt x="422" y="217"/>
                        </a:lnTo>
                        <a:lnTo>
                          <a:pt x="423" y="215"/>
                        </a:lnTo>
                        <a:lnTo>
                          <a:pt x="425" y="215"/>
                        </a:lnTo>
                        <a:lnTo>
                          <a:pt x="428" y="214"/>
                        </a:lnTo>
                        <a:lnTo>
                          <a:pt x="431" y="213"/>
                        </a:lnTo>
                        <a:lnTo>
                          <a:pt x="432" y="213"/>
                        </a:lnTo>
                        <a:lnTo>
                          <a:pt x="433" y="215"/>
                        </a:lnTo>
                        <a:lnTo>
                          <a:pt x="432" y="217"/>
                        </a:lnTo>
                        <a:lnTo>
                          <a:pt x="433" y="219"/>
                        </a:lnTo>
                        <a:lnTo>
                          <a:pt x="434" y="221"/>
                        </a:lnTo>
                        <a:lnTo>
                          <a:pt x="434" y="222"/>
                        </a:lnTo>
                        <a:lnTo>
                          <a:pt x="432" y="224"/>
                        </a:lnTo>
                        <a:lnTo>
                          <a:pt x="431" y="225"/>
                        </a:lnTo>
                        <a:lnTo>
                          <a:pt x="431" y="226"/>
                        </a:lnTo>
                        <a:lnTo>
                          <a:pt x="432" y="228"/>
                        </a:lnTo>
                        <a:lnTo>
                          <a:pt x="433" y="230"/>
                        </a:lnTo>
                        <a:lnTo>
                          <a:pt x="437" y="231"/>
                        </a:lnTo>
                        <a:lnTo>
                          <a:pt x="439" y="233"/>
                        </a:lnTo>
                        <a:lnTo>
                          <a:pt x="440" y="235"/>
                        </a:lnTo>
                        <a:lnTo>
                          <a:pt x="440" y="236"/>
                        </a:lnTo>
                        <a:lnTo>
                          <a:pt x="439" y="237"/>
                        </a:lnTo>
                        <a:lnTo>
                          <a:pt x="437" y="239"/>
                        </a:lnTo>
                        <a:lnTo>
                          <a:pt x="437" y="240"/>
                        </a:lnTo>
                        <a:lnTo>
                          <a:pt x="437" y="241"/>
                        </a:lnTo>
                        <a:lnTo>
                          <a:pt x="441" y="242"/>
                        </a:lnTo>
                        <a:lnTo>
                          <a:pt x="443" y="244"/>
                        </a:lnTo>
                        <a:lnTo>
                          <a:pt x="448" y="245"/>
                        </a:lnTo>
                        <a:lnTo>
                          <a:pt x="451" y="248"/>
                        </a:lnTo>
                        <a:lnTo>
                          <a:pt x="454" y="249"/>
                        </a:lnTo>
                        <a:lnTo>
                          <a:pt x="456" y="252"/>
                        </a:lnTo>
                        <a:lnTo>
                          <a:pt x="456" y="256"/>
                        </a:lnTo>
                        <a:lnTo>
                          <a:pt x="459" y="259"/>
                        </a:lnTo>
                        <a:lnTo>
                          <a:pt x="464" y="262"/>
                        </a:lnTo>
                        <a:lnTo>
                          <a:pt x="466" y="263"/>
                        </a:lnTo>
                        <a:lnTo>
                          <a:pt x="468" y="265"/>
                        </a:lnTo>
                        <a:lnTo>
                          <a:pt x="470" y="266"/>
                        </a:lnTo>
                        <a:lnTo>
                          <a:pt x="472" y="267"/>
                        </a:lnTo>
                        <a:lnTo>
                          <a:pt x="475" y="267"/>
                        </a:lnTo>
                        <a:lnTo>
                          <a:pt x="479" y="266"/>
                        </a:lnTo>
                        <a:lnTo>
                          <a:pt x="483" y="266"/>
                        </a:lnTo>
                        <a:lnTo>
                          <a:pt x="486" y="266"/>
                        </a:lnTo>
                        <a:lnTo>
                          <a:pt x="488" y="271"/>
                        </a:lnTo>
                        <a:lnTo>
                          <a:pt x="490" y="272"/>
                        </a:lnTo>
                        <a:lnTo>
                          <a:pt x="491" y="274"/>
                        </a:lnTo>
                        <a:lnTo>
                          <a:pt x="493" y="274"/>
                        </a:lnTo>
                        <a:lnTo>
                          <a:pt x="494" y="275"/>
                        </a:lnTo>
                        <a:lnTo>
                          <a:pt x="497" y="274"/>
                        </a:lnTo>
                        <a:lnTo>
                          <a:pt x="498" y="272"/>
                        </a:lnTo>
                        <a:lnTo>
                          <a:pt x="500" y="272"/>
                        </a:lnTo>
                        <a:lnTo>
                          <a:pt x="501" y="274"/>
                        </a:lnTo>
                        <a:lnTo>
                          <a:pt x="501" y="276"/>
                        </a:lnTo>
                        <a:lnTo>
                          <a:pt x="502" y="278"/>
                        </a:lnTo>
                        <a:lnTo>
                          <a:pt x="505" y="280"/>
                        </a:lnTo>
                        <a:lnTo>
                          <a:pt x="509" y="282"/>
                        </a:lnTo>
                        <a:lnTo>
                          <a:pt x="510" y="282"/>
                        </a:lnTo>
                        <a:lnTo>
                          <a:pt x="510" y="285"/>
                        </a:lnTo>
                        <a:lnTo>
                          <a:pt x="511" y="287"/>
                        </a:lnTo>
                        <a:lnTo>
                          <a:pt x="512" y="289"/>
                        </a:lnTo>
                        <a:lnTo>
                          <a:pt x="513" y="293"/>
                        </a:lnTo>
                        <a:lnTo>
                          <a:pt x="514" y="297"/>
                        </a:lnTo>
                        <a:lnTo>
                          <a:pt x="515" y="299"/>
                        </a:lnTo>
                        <a:lnTo>
                          <a:pt x="516" y="302"/>
                        </a:lnTo>
                        <a:lnTo>
                          <a:pt x="519" y="307"/>
                        </a:lnTo>
                        <a:lnTo>
                          <a:pt x="521" y="312"/>
                        </a:lnTo>
                        <a:lnTo>
                          <a:pt x="524" y="312"/>
                        </a:lnTo>
                        <a:lnTo>
                          <a:pt x="526" y="313"/>
                        </a:lnTo>
                        <a:lnTo>
                          <a:pt x="527" y="317"/>
                        </a:lnTo>
                        <a:lnTo>
                          <a:pt x="529" y="323"/>
                        </a:lnTo>
                        <a:lnTo>
                          <a:pt x="530" y="327"/>
                        </a:lnTo>
                        <a:lnTo>
                          <a:pt x="530" y="329"/>
                        </a:lnTo>
                        <a:lnTo>
                          <a:pt x="530" y="331"/>
                        </a:lnTo>
                        <a:lnTo>
                          <a:pt x="531" y="332"/>
                        </a:lnTo>
                        <a:lnTo>
                          <a:pt x="528" y="339"/>
                        </a:lnTo>
                        <a:lnTo>
                          <a:pt x="527" y="341"/>
                        </a:lnTo>
                        <a:lnTo>
                          <a:pt x="527" y="344"/>
                        </a:lnTo>
                        <a:lnTo>
                          <a:pt x="528" y="348"/>
                        </a:lnTo>
                        <a:lnTo>
                          <a:pt x="530" y="351"/>
                        </a:lnTo>
                        <a:lnTo>
                          <a:pt x="530" y="354"/>
                        </a:lnTo>
                        <a:lnTo>
                          <a:pt x="528" y="356"/>
                        </a:lnTo>
                        <a:lnTo>
                          <a:pt x="526" y="359"/>
                        </a:lnTo>
                        <a:lnTo>
                          <a:pt x="526" y="361"/>
                        </a:lnTo>
                        <a:lnTo>
                          <a:pt x="524" y="362"/>
                        </a:lnTo>
                        <a:lnTo>
                          <a:pt x="521" y="367"/>
                        </a:lnTo>
                        <a:lnTo>
                          <a:pt x="519" y="373"/>
                        </a:lnTo>
                        <a:lnTo>
                          <a:pt x="519" y="376"/>
                        </a:lnTo>
                        <a:lnTo>
                          <a:pt x="521" y="379"/>
                        </a:lnTo>
                        <a:lnTo>
                          <a:pt x="522" y="381"/>
                        </a:lnTo>
                        <a:lnTo>
                          <a:pt x="522" y="383"/>
                        </a:lnTo>
                        <a:lnTo>
                          <a:pt x="526" y="388"/>
                        </a:lnTo>
                        <a:lnTo>
                          <a:pt x="526" y="391"/>
                        </a:lnTo>
                        <a:lnTo>
                          <a:pt x="527" y="391"/>
                        </a:lnTo>
                        <a:lnTo>
                          <a:pt x="528" y="390"/>
                        </a:lnTo>
                        <a:lnTo>
                          <a:pt x="531" y="390"/>
                        </a:lnTo>
                        <a:lnTo>
                          <a:pt x="534" y="391"/>
                        </a:lnTo>
                        <a:lnTo>
                          <a:pt x="537" y="393"/>
                        </a:lnTo>
                        <a:lnTo>
                          <a:pt x="539" y="394"/>
                        </a:lnTo>
                        <a:lnTo>
                          <a:pt x="543" y="393"/>
                        </a:lnTo>
                        <a:lnTo>
                          <a:pt x="545" y="395"/>
                        </a:lnTo>
                        <a:lnTo>
                          <a:pt x="547" y="396"/>
                        </a:lnTo>
                        <a:lnTo>
                          <a:pt x="552" y="396"/>
                        </a:lnTo>
                        <a:lnTo>
                          <a:pt x="556" y="396"/>
                        </a:lnTo>
                        <a:lnTo>
                          <a:pt x="561" y="396"/>
                        </a:lnTo>
                        <a:lnTo>
                          <a:pt x="565" y="398"/>
                        </a:lnTo>
                        <a:lnTo>
                          <a:pt x="573" y="398"/>
                        </a:lnTo>
                        <a:lnTo>
                          <a:pt x="578" y="398"/>
                        </a:lnTo>
                        <a:lnTo>
                          <a:pt x="584" y="398"/>
                        </a:lnTo>
                        <a:lnTo>
                          <a:pt x="588" y="398"/>
                        </a:lnTo>
                        <a:lnTo>
                          <a:pt x="599" y="400"/>
                        </a:lnTo>
                        <a:lnTo>
                          <a:pt x="606" y="402"/>
                        </a:lnTo>
                        <a:lnTo>
                          <a:pt x="610" y="403"/>
                        </a:lnTo>
                        <a:lnTo>
                          <a:pt x="614" y="406"/>
                        </a:lnTo>
                        <a:lnTo>
                          <a:pt x="617" y="410"/>
                        </a:lnTo>
                        <a:lnTo>
                          <a:pt x="620" y="413"/>
                        </a:lnTo>
                        <a:lnTo>
                          <a:pt x="627" y="414"/>
                        </a:lnTo>
                        <a:lnTo>
                          <a:pt x="632" y="420"/>
                        </a:lnTo>
                        <a:lnTo>
                          <a:pt x="636" y="422"/>
                        </a:lnTo>
                        <a:lnTo>
                          <a:pt x="643" y="426"/>
                        </a:lnTo>
                        <a:lnTo>
                          <a:pt x="647" y="429"/>
                        </a:lnTo>
                        <a:lnTo>
                          <a:pt x="653" y="431"/>
                        </a:lnTo>
                        <a:lnTo>
                          <a:pt x="662" y="430"/>
                        </a:lnTo>
                        <a:lnTo>
                          <a:pt x="662" y="431"/>
                        </a:lnTo>
                        <a:lnTo>
                          <a:pt x="662" y="433"/>
                        </a:lnTo>
                        <a:lnTo>
                          <a:pt x="661" y="437"/>
                        </a:lnTo>
                        <a:lnTo>
                          <a:pt x="661" y="440"/>
                        </a:lnTo>
                        <a:lnTo>
                          <a:pt x="662" y="441"/>
                        </a:lnTo>
                        <a:lnTo>
                          <a:pt x="666" y="442"/>
                        </a:lnTo>
                        <a:lnTo>
                          <a:pt x="667" y="444"/>
                        </a:lnTo>
                        <a:lnTo>
                          <a:pt x="669" y="446"/>
                        </a:lnTo>
                        <a:lnTo>
                          <a:pt x="669" y="448"/>
                        </a:lnTo>
                        <a:lnTo>
                          <a:pt x="672" y="456"/>
                        </a:lnTo>
                        <a:lnTo>
                          <a:pt x="677" y="467"/>
                        </a:lnTo>
                        <a:lnTo>
                          <a:pt x="678" y="472"/>
                        </a:lnTo>
                        <a:lnTo>
                          <a:pt x="679" y="475"/>
                        </a:lnTo>
                        <a:lnTo>
                          <a:pt x="684" y="479"/>
                        </a:lnTo>
                        <a:lnTo>
                          <a:pt x="687" y="483"/>
                        </a:lnTo>
                        <a:lnTo>
                          <a:pt x="691" y="486"/>
                        </a:lnTo>
                        <a:lnTo>
                          <a:pt x="693" y="489"/>
                        </a:lnTo>
                        <a:lnTo>
                          <a:pt x="693" y="494"/>
                        </a:lnTo>
                        <a:lnTo>
                          <a:pt x="694" y="495"/>
                        </a:lnTo>
                        <a:lnTo>
                          <a:pt x="701" y="494"/>
                        </a:lnTo>
                        <a:lnTo>
                          <a:pt x="707" y="493"/>
                        </a:lnTo>
                        <a:lnTo>
                          <a:pt x="719" y="492"/>
                        </a:lnTo>
                        <a:lnTo>
                          <a:pt x="734" y="494"/>
                        </a:lnTo>
                        <a:lnTo>
                          <a:pt x="751" y="496"/>
                        </a:lnTo>
                        <a:lnTo>
                          <a:pt x="764" y="498"/>
                        </a:lnTo>
                        <a:lnTo>
                          <a:pt x="772" y="499"/>
                        </a:lnTo>
                        <a:lnTo>
                          <a:pt x="787" y="501"/>
                        </a:lnTo>
                        <a:lnTo>
                          <a:pt x="797" y="499"/>
                        </a:lnTo>
                        <a:lnTo>
                          <a:pt x="803" y="497"/>
                        </a:lnTo>
                        <a:lnTo>
                          <a:pt x="806" y="497"/>
                        </a:lnTo>
                        <a:lnTo>
                          <a:pt x="820" y="499"/>
                        </a:lnTo>
                        <a:lnTo>
                          <a:pt x="827" y="501"/>
                        </a:lnTo>
                        <a:lnTo>
                          <a:pt x="837" y="502"/>
                        </a:lnTo>
                        <a:lnTo>
                          <a:pt x="844" y="502"/>
                        </a:lnTo>
                        <a:lnTo>
                          <a:pt x="849" y="502"/>
                        </a:lnTo>
                        <a:lnTo>
                          <a:pt x="852" y="503"/>
                        </a:lnTo>
                        <a:lnTo>
                          <a:pt x="855" y="504"/>
                        </a:lnTo>
                        <a:lnTo>
                          <a:pt x="856" y="505"/>
                        </a:lnTo>
                        <a:lnTo>
                          <a:pt x="861" y="513"/>
                        </a:lnTo>
                        <a:lnTo>
                          <a:pt x="864" y="516"/>
                        </a:lnTo>
                        <a:lnTo>
                          <a:pt x="869" y="518"/>
                        </a:lnTo>
                        <a:lnTo>
                          <a:pt x="882" y="521"/>
                        </a:lnTo>
                        <a:lnTo>
                          <a:pt x="889" y="523"/>
                        </a:lnTo>
                        <a:lnTo>
                          <a:pt x="897" y="524"/>
                        </a:lnTo>
                        <a:lnTo>
                          <a:pt x="903" y="528"/>
                        </a:lnTo>
                        <a:lnTo>
                          <a:pt x="909" y="530"/>
                        </a:lnTo>
                        <a:lnTo>
                          <a:pt x="917" y="535"/>
                        </a:lnTo>
                        <a:lnTo>
                          <a:pt x="925" y="533"/>
                        </a:lnTo>
                        <a:lnTo>
                          <a:pt x="935" y="531"/>
                        </a:lnTo>
                        <a:lnTo>
                          <a:pt x="941" y="529"/>
                        </a:lnTo>
                        <a:lnTo>
                          <a:pt x="941" y="538"/>
                        </a:lnTo>
                        <a:lnTo>
                          <a:pt x="949" y="539"/>
                        </a:lnTo>
                        <a:lnTo>
                          <a:pt x="952" y="539"/>
                        </a:lnTo>
                        <a:lnTo>
                          <a:pt x="955" y="541"/>
                        </a:lnTo>
                        <a:lnTo>
                          <a:pt x="957" y="540"/>
                        </a:lnTo>
                        <a:lnTo>
                          <a:pt x="960" y="538"/>
                        </a:lnTo>
                        <a:lnTo>
                          <a:pt x="962" y="535"/>
                        </a:lnTo>
                        <a:lnTo>
                          <a:pt x="966" y="534"/>
                        </a:lnTo>
                        <a:lnTo>
                          <a:pt x="972" y="530"/>
                        </a:lnTo>
                        <a:lnTo>
                          <a:pt x="973" y="530"/>
                        </a:lnTo>
                        <a:lnTo>
                          <a:pt x="982" y="525"/>
                        </a:lnTo>
                        <a:lnTo>
                          <a:pt x="996" y="519"/>
                        </a:lnTo>
                        <a:lnTo>
                          <a:pt x="1003" y="516"/>
                        </a:lnTo>
                        <a:lnTo>
                          <a:pt x="1004" y="515"/>
                        </a:lnTo>
                        <a:lnTo>
                          <a:pt x="1007" y="514"/>
                        </a:lnTo>
                        <a:lnTo>
                          <a:pt x="1010" y="513"/>
                        </a:lnTo>
                        <a:lnTo>
                          <a:pt x="1014" y="512"/>
                        </a:lnTo>
                        <a:lnTo>
                          <a:pt x="1020" y="512"/>
                        </a:lnTo>
                        <a:lnTo>
                          <a:pt x="1026" y="510"/>
                        </a:lnTo>
                        <a:lnTo>
                          <a:pt x="1040" y="508"/>
                        </a:lnTo>
                        <a:lnTo>
                          <a:pt x="1042" y="508"/>
                        </a:lnTo>
                        <a:lnTo>
                          <a:pt x="1049" y="507"/>
                        </a:lnTo>
                        <a:lnTo>
                          <a:pt x="1053" y="506"/>
                        </a:lnTo>
                        <a:lnTo>
                          <a:pt x="1057" y="507"/>
                        </a:lnTo>
                        <a:lnTo>
                          <a:pt x="1064" y="507"/>
                        </a:lnTo>
                        <a:lnTo>
                          <a:pt x="1068" y="507"/>
                        </a:lnTo>
                        <a:lnTo>
                          <a:pt x="1074" y="507"/>
                        </a:lnTo>
                        <a:lnTo>
                          <a:pt x="1082" y="507"/>
                        </a:lnTo>
                        <a:lnTo>
                          <a:pt x="1088" y="507"/>
                        </a:lnTo>
                        <a:lnTo>
                          <a:pt x="1091" y="506"/>
                        </a:lnTo>
                        <a:lnTo>
                          <a:pt x="1096" y="504"/>
                        </a:lnTo>
                        <a:lnTo>
                          <a:pt x="1099" y="502"/>
                        </a:lnTo>
                        <a:lnTo>
                          <a:pt x="1104" y="500"/>
                        </a:lnTo>
                        <a:lnTo>
                          <a:pt x="1110" y="497"/>
                        </a:lnTo>
                        <a:lnTo>
                          <a:pt x="1114" y="496"/>
                        </a:lnTo>
                        <a:lnTo>
                          <a:pt x="1117" y="494"/>
                        </a:lnTo>
                        <a:lnTo>
                          <a:pt x="1120" y="493"/>
                        </a:lnTo>
                        <a:lnTo>
                          <a:pt x="1121" y="491"/>
                        </a:lnTo>
                        <a:lnTo>
                          <a:pt x="1122" y="490"/>
                        </a:lnTo>
                        <a:lnTo>
                          <a:pt x="1124" y="488"/>
                        </a:lnTo>
                        <a:lnTo>
                          <a:pt x="1127" y="484"/>
                        </a:lnTo>
                        <a:lnTo>
                          <a:pt x="1130" y="480"/>
                        </a:lnTo>
                        <a:lnTo>
                          <a:pt x="1131" y="478"/>
                        </a:lnTo>
                        <a:lnTo>
                          <a:pt x="1134" y="475"/>
                        </a:lnTo>
                        <a:lnTo>
                          <a:pt x="1136" y="473"/>
                        </a:lnTo>
                        <a:lnTo>
                          <a:pt x="1139" y="469"/>
                        </a:lnTo>
                        <a:lnTo>
                          <a:pt x="1141" y="468"/>
                        </a:lnTo>
                        <a:lnTo>
                          <a:pt x="1144" y="467"/>
                        </a:lnTo>
                        <a:lnTo>
                          <a:pt x="1152" y="464"/>
                        </a:lnTo>
                        <a:lnTo>
                          <a:pt x="1154" y="462"/>
                        </a:lnTo>
                        <a:lnTo>
                          <a:pt x="1155" y="462"/>
                        </a:lnTo>
                        <a:lnTo>
                          <a:pt x="1159" y="460"/>
                        </a:lnTo>
                        <a:lnTo>
                          <a:pt x="1160" y="458"/>
                        </a:lnTo>
                        <a:lnTo>
                          <a:pt x="1162" y="456"/>
                        </a:lnTo>
                        <a:lnTo>
                          <a:pt x="1165" y="455"/>
                        </a:lnTo>
                        <a:lnTo>
                          <a:pt x="1167" y="454"/>
                        </a:lnTo>
                        <a:lnTo>
                          <a:pt x="1168" y="452"/>
                        </a:lnTo>
                        <a:lnTo>
                          <a:pt x="1167" y="449"/>
                        </a:lnTo>
                        <a:lnTo>
                          <a:pt x="1165" y="447"/>
                        </a:lnTo>
                        <a:lnTo>
                          <a:pt x="1164" y="444"/>
                        </a:lnTo>
                        <a:lnTo>
                          <a:pt x="1160" y="440"/>
                        </a:lnTo>
                        <a:lnTo>
                          <a:pt x="1157" y="437"/>
                        </a:lnTo>
                        <a:lnTo>
                          <a:pt x="1155" y="433"/>
                        </a:lnTo>
                        <a:lnTo>
                          <a:pt x="1154" y="430"/>
                        </a:lnTo>
                        <a:lnTo>
                          <a:pt x="1152" y="428"/>
                        </a:lnTo>
                        <a:lnTo>
                          <a:pt x="1151" y="426"/>
                        </a:lnTo>
                        <a:lnTo>
                          <a:pt x="1151" y="424"/>
                        </a:lnTo>
                        <a:lnTo>
                          <a:pt x="1154" y="420"/>
                        </a:lnTo>
                        <a:lnTo>
                          <a:pt x="1154" y="417"/>
                        </a:lnTo>
                        <a:lnTo>
                          <a:pt x="1155" y="413"/>
                        </a:lnTo>
                        <a:lnTo>
                          <a:pt x="1158" y="406"/>
                        </a:lnTo>
                        <a:lnTo>
                          <a:pt x="1160" y="403"/>
                        </a:lnTo>
                        <a:lnTo>
                          <a:pt x="1161" y="400"/>
                        </a:lnTo>
                        <a:lnTo>
                          <a:pt x="1166" y="396"/>
                        </a:lnTo>
                        <a:lnTo>
                          <a:pt x="1170" y="395"/>
                        </a:lnTo>
                        <a:lnTo>
                          <a:pt x="1172" y="397"/>
                        </a:lnTo>
                        <a:lnTo>
                          <a:pt x="1178" y="397"/>
                        </a:lnTo>
                        <a:lnTo>
                          <a:pt x="1182" y="397"/>
                        </a:lnTo>
                        <a:lnTo>
                          <a:pt x="1184" y="398"/>
                        </a:lnTo>
                        <a:lnTo>
                          <a:pt x="1187" y="403"/>
                        </a:lnTo>
                        <a:lnTo>
                          <a:pt x="1191" y="404"/>
                        </a:lnTo>
                        <a:lnTo>
                          <a:pt x="1201" y="407"/>
                        </a:lnTo>
                        <a:lnTo>
                          <a:pt x="1206" y="408"/>
                        </a:lnTo>
                        <a:lnTo>
                          <a:pt x="1209" y="408"/>
                        </a:lnTo>
                        <a:lnTo>
                          <a:pt x="1213" y="409"/>
                        </a:lnTo>
                        <a:lnTo>
                          <a:pt x="1215" y="409"/>
                        </a:lnTo>
                        <a:lnTo>
                          <a:pt x="1217" y="410"/>
                        </a:lnTo>
                        <a:lnTo>
                          <a:pt x="1220" y="409"/>
                        </a:lnTo>
                        <a:lnTo>
                          <a:pt x="1223" y="406"/>
                        </a:lnTo>
                        <a:lnTo>
                          <a:pt x="1226" y="403"/>
                        </a:lnTo>
                        <a:lnTo>
                          <a:pt x="1228" y="403"/>
                        </a:lnTo>
                        <a:lnTo>
                          <a:pt x="1231" y="402"/>
                        </a:lnTo>
                        <a:lnTo>
                          <a:pt x="1233" y="400"/>
                        </a:lnTo>
                        <a:lnTo>
                          <a:pt x="1235" y="397"/>
                        </a:lnTo>
                        <a:lnTo>
                          <a:pt x="1239" y="394"/>
                        </a:lnTo>
                        <a:lnTo>
                          <a:pt x="1243" y="391"/>
                        </a:lnTo>
                        <a:lnTo>
                          <a:pt x="1245" y="387"/>
                        </a:lnTo>
                        <a:lnTo>
                          <a:pt x="1245" y="386"/>
                        </a:lnTo>
                        <a:lnTo>
                          <a:pt x="1246" y="383"/>
                        </a:lnTo>
                        <a:lnTo>
                          <a:pt x="1247" y="382"/>
                        </a:lnTo>
                        <a:lnTo>
                          <a:pt x="1250" y="381"/>
                        </a:lnTo>
                        <a:lnTo>
                          <a:pt x="1253" y="381"/>
                        </a:lnTo>
                        <a:lnTo>
                          <a:pt x="1258" y="382"/>
                        </a:lnTo>
                        <a:lnTo>
                          <a:pt x="1265" y="382"/>
                        </a:lnTo>
                        <a:lnTo>
                          <a:pt x="1267" y="382"/>
                        </a:lnTo>
                        <a:lnTo>
                          <a:pt x="1274" y="381"/>
                        </a:lnTo>
                        <a:lnTo>
                          <a:pt x="1277" y="380"/>
                        </a:lnTo>
                        <a:lnTo>
                          <a:pt x="1281" y="379"/>
                        </a:lnTo>
                        <a:lnTo>
                          <a:pt x="1285" y="376"/>
                        </a:lnTo>
                        <a:lnTo>
                          <a:pt x="1289" y="372"/>
                        </a:lnTo>
                        <a:lnTo>
                          <a:pt x="1292" y="370"/>
                        </a:lnTo>
                        <a:lnTo>
                          <a:pt x="1294" y="370"/>
                        </a:lnTo>
                        <a:lnTo>
                          <a:pt x="1297" y="367"/>
                        </a:lnTo>
                        <a:lnTo>
                          <a:pt x="1298" y="365"/>
                        </a:lnTo>
                        <a:lnTo>
                          <a:pt x="1298" y="362"/>
                        </a:lnTo>
                        <a:lnTo>
                          <a:pt x="1297" y="361"/>
                        </a:lnTo>
                        <a:lnTo>
                          <a:pt x="1299" y="357"/>
                        </a:lnTo>
                        <a:lnTo>
                          <a:pt x="1302" y="351"/>
                        </a:lnTo>
                        <a:lnTo>
                          <a:pt x="1304" y="349"/>
                        </a:lnTo>
                        <a:lnTo>
                          <a:pt x="1307" y="346"/>
                        </a:lnTo>
                        <a:lnTo>
                          <a:pt x="1308" y="343"/>
                        </a:lnTo>
                        <a:lnTo>
                          <a:pt x="1309" y="342"/>
                        </a:lnTo>
                        <a:lnTo>
                          <a:pt x="1312" y="341"/>
                        </a:lnTo>
                        <a:lnTo>
                          <a:pt x="1315" y="339"/>
                        </a:lnTo>
                        <a:lnTo>
                          <a:pt x="1317" y="339"/>
                        </a:lnTo>
                        <a:lnTo>
                          <a:pt x="1320" y="340"/>
                        </a:lnTo>
                        <a:lnTo>
                          <a:pt x="1326" y="340"/>
                        </a:lnTo>
                        <a:lnTo>
                          <a:pt x="1330" y="340"/>
                        </a:lnTo>
                        <a:lnTo>
                          <a:pt x="1332" y="340"/>
                        </a:lnTo>
                        <a:lnTo>
                          <a:pt x="1332" y="339"/>
                        </a:lnTo>
                        <a:lnTo>
                          <a:pt x="1332" y="337"/>
                        </a:lnTo>
                        <a:lnTo>
                          <a:pt x="1333" y="332"/>
                        </a:lnTo>
                        <a:lnTo>
                          <a:pt x="1334" y="330"/>
                        </a:lnTo>
                        <a:lnTo>
                          <a:pt x="1335" y="330"/>
                        </a:lnTo>
                        <a:lnTo>
                          <a:pt x="1338" y="330"/>
                        </a:lnTo>
                        <a:lnTo>
                          <a:pt x="1340" y="332"/>
                        </a:lnTo>
                        <a:lnTo>
                          <a:pt x="1342" y="333"/>
                        </a:lnTo>
                        <a:lnTo>
                          <a:pt x="1344" y="333"/>
                        </a:lnTo>
                        <a:lnTo>
                          <a:pt x="1346" y="332"/>
                        </a:lnTo>
                        <a:lnTo>
                          <a:pt x="1349" y="329"/>
                        </a:lnTo>
                        <a:lnTo>
                          <a:pt x="1354" y="326"/>
                        </a:lnTo>
                        <a:lnTo>
                          <a:pt x="1357" y="326"/>
                        </a:lnTo>
                        <a:lnTo>
                          <a:pt x="1361" y="324"/>
                        </a:lnTo>
                        <a:lnTo>
                          <a:pt x="1364" y="325"/>
                        </a:lnTo>
                        <a:lnTo>
                          <a:pt x="1370" y="325"/>
                        </a:lnTo>
                        <a:lnTo>
                          <a:pt x="1371" y="325"/>
                        </a:lnTo>
                        <a:lnTo>
                          <a:pt x="1374" y="325"/>
                        </a:lnTo>
                        <a:lnTo>
                          <a:pt x="1376" y="323"/>
                        </a:lnTo>
                        <a:lnTo>
                          <a:pt x="1377" y="322"/>
                        </a:lnTo>
                        <a:lnTo>
                          <a:pt x="1381" y="323"/>
                        </a:lnTo>
                        <a:lnTo>
                          <a:pt x="1383" y="325"/>
                        </a:lnTo>
                        <a:lnTo>
                          <a:pt x="1387" y="328"/>
                        </a:lnTo>
                        <a:lnTo>
                          <a:pt x="1392" y="329"/>
                        </a:lnTo>
                        <a:lnTo>
                          <a:pt x="1397" y="328"/>
                        </a:lnTo>
                        <a:lnTo>
                          <a:pt x="1401" y="329"/>
                        </a:lnTo>
                        <a:lnTo>
                          <a:pt x="1404" y="329"/>
                        </a:lnTo>
                        <a:lnTo>
                          <a:pt x="1405" y="328"/>
                        </a:lnTo>
                        <a:lnTo>
                          <a:pt x="1409" y="326"/>
                        </a:lnTo>
                        <a:lnTo>
                          <a:pt x="1410" y="323"/>
                        </a:lnTo>
                        <a:lnTo>
                          <a:pt x="1409" y="321"/>
                        </a:lnTo>
                        <a:lnTo>
                          <a:pt x="1410" y="318"/>
                        </a:lnTo>
                        <a:lnTo>
                          <a:pt x="1409" y="316"/>
                        </a:lnTo>
                        <a:lnTo>
                          <a:pt x="1406" y="313"/>
                        </a:lnTo>
                        <a:lnTo>
                          <a:pt x="1406" y="310"/>
                        </a:lnTo>
                        <a:lnTo>
                          <a:pt x="1406" y="308"/>
                        </a:lnTo>
                        <a:lnTo>
                          <a:pt x="1404" y="305"/>
                        </a:lnTo>
                        <a:lnTo>
                          <a:pt x="1401" y="302"/>
                        </a:lnTo>
                        <a:lnTo>
                          <a:pt x="1398" y="300"/>
                        </a:lnTo>
                        <a:lnTo>
                          <a:pt x="1394" y="294"/>
                        </a:lnTo>
                        <a:lnTo>
                          <a:pt x="1392" y="293"/>
                        </a:lnTo>
                        <a:lnTo>
                          <a:pt x="1391" y="293"/>
                        </a:lnTo>
                        <a:lnTo>
                          <a:pt x="1391" y="291"/>
                        </a:lnTo>
                        <a:lnTo>
                          <a:pt x="1390" y="289"/>
                        </a:lnTo>
                        <a:lnTo>
                          <a:pt x="1387" y="288"/>
                        </a:lnTo>
                        <a:lnTo>
                          <a:pt x="1386" y="287"/>
                        </a:lnTo>
                        <a:lnTo>
                          <a:pt x="1385" y="284"/>
                        </a:lnTo>
                        <a:lnTo>
                          <a:pt x="1385" y="282"/>
                        </a:lnTo>
                        <a:lnTo>
                          <a:pt x="1383" y="281"/>
                        </a:lnTo>
                        <a:lnTo>
                          <a:pt x="1381" y="280"/>
                        </a:lnTo>
                        <a:lnTo>
                          <a:pt x="1379" y="279"/>
                        </a:lnTo>
                        <a:lnTo>
                          <a:pt x="1375" y="278"/>
                        </a:lnTo>
                        <a:lnTo>
                          <a:pt x="1372" y="275"/>
                        </a:lnTo>
                        <a:lnTo>
                          <a:pt x="1369" y="269"/>
                        </a:lnTo>
                        <a:lnTo>
                          <a:pt x="1367" y="267"/>
                        </a:lnTo>
                        <a:lnTo>
                          <a:pt x="1359" y="267"/>
                        </a:lnTo>
                        <a:lnTo>
                          <a:pt x="1356" y="265"/>
                        </a:lnTo>
                        <a:lnTo>
                          <a:pt x="1353" y="266"/>
                        </a:lnTo>
                        <a:lnTo>
                          <a:pt x="1351" y="267"/>
                        </a:lnTo>
                        <a:lnTo>
                          <a:pt x="1347" y="267"/>
                        </a:lnTo>
                        <a:lnTo>
                          <a:pt x="1345" y="267"/>
                        </a:lnTo>
                        <a:lnTo>
                          <a:pt x="1342" y="271"/>
                        </a:lnTo>
                        <a:lnTo>
                          <a:pt x="1338" y="276"/>
                        </a:lnTo>
                        <a:lnTo>
                          <a:pt x="1335" y="278"/>
                        </a:lnTo>
                        <a:lnTo>
                          <a:pt x="1333" y="282"/>
                        </a:lnTo>
                        <a:lnTo>
                          <a:pt x="1332" y="282"/>
                        </a:lnTo>
                        <a:lnTo>
                          <a:pt x="1330" y="282"/>
                        </a:lnTo>
                        <a:lnTo>
                          <a:pt x="1327" y="278"/>
                        </a:lnTo>
                        <a:lnTo>
                          <a:pt x="1324" y="276"/>
                        </a:lnTo>
                        <a:lnTo>
                          <a:pt x="1320" y="274"/>
                        </a:lnTo>
                        <a:lnTo>
                          <a:pt x="1318" y="274"/>
                        </a:lnTo>
                        <a:lnTo>
                          <a:pt x="1314" y="272"/>
                        </a:lnTo>
                        <a:lnTo>
                          <a:pt x="1311" y="273"/>
                        </a:lnTo>
                        <a:lnTo>
                          <a:pt x="1307" y="274"/>
                        </a:lnTo>
                        <a:lnTo>
                          <a:pt x="1302" y="274"/>
                        </a:lnTo>
                        <a:lnTo>
                          <a:pt x="1300" y="273"/>
                        </a:lnTo>
                        <a:lnTo>
                          <a:pt x="1298" y="273"/>
                        </a:lnTo>
                        <a:lnTo>
                          <a:pt x="1293" y="276"/>
                        </a:lnTo>
                        <a:lnTo>
                          <a:pt x="1291" y="280"/>
                        </a:lnTo>
                        <a:lnTo>
                          <a:pt x="1287" y="281"/>
                        </a:lnTo>
                        <a:lnTo>
                          <a:pt x="1285" y="278"/>
                        </a:lnTo>
                        <a:lnTo>
                          <a:pt x="1282" y="276"/>
                        </a:lnTo>
                        <a:lnTo>
                          <a:pt x="1279" y="272"/>
                        </a:lnTo>
                        <a:lnTo>
                          <a:pt x="1277" y="269"/>
                        </a:lnTo>
                        <a:lnTo>
                          <a:pt x="1276" y="261"/>
                        </a:lnTo>
                        <a:lnTo>
                          <a:pt x="1280" y="258"/>
                        </a:lnTo>
                        <a:lnTo>
                          <a:pt x="1285" y="255"/>
                        </a:lnTo>
                        <a:lnTo>
                          <a:pt x="1285" y="251"/>
                        </a:lnTo>
                        <a:lnTo>
                          <a:pt x="1285" y="246"/>
                        </a:lnTo>
                        <a:lnTo>
                          <a:pt x="1285" y="241"/>
                        </a:lnTo>
                        <a:lnTo>
                          <a:pt x="1289" y="235"/>
                        </a:lnTo>
                        <a:lnTo>
                          <a:pt x="1292" y="231"/>
                        </a:lnTo>
                        <a:lnTo>
                          <a:pt x="1292" y="228"/>
                        </a:lnTo>
                        <a:lnTo>
                          <a:pt x="1294" y="224"/>
                        </a:lnTo>
                        <a:lnTo>
                          <a:pt x="1296" y="219"/>
                        </a:lnTo>
                        <a:lnTo>
                          <a:pt x="1298" y="213"/>
                        </a:lnTo>
                        <a:lnTo>
                          <a:pt x="1303" y="202"/>
                        </a:lnTo>
                        <a:lnTo>
                          <a:pt x="1309" y="189"/>
                        </a:lnTo>
                        <a:lnTo>
                          <a:pt x="1311" y="183"/>
                        </a:lnTo>
                        <a:lnTo>
                          <a:pt x="1318" y="186"/>
                        </a:lnTo>
                        <a:lnTo>
                          <a:pt x="1322" y="189"/>
                        </a:lnTo>
                        <a:lnTo>
                          <a:pt x="1328" y="192"/>
                        </a:lnTo>
                        <a:lnTo>
                          <a:pt x="1336" y="192"/>
                        </a:lnTo>
                        <a:lnTo>
                          <a:pt x="1343" y="196"/>
                        </a:lnTo>
                        <a:lnTo>
                          <a:pt x="1346" y="197"/>
                        </a:lnTo>
                        <a:lnTo>
                          <a:pt x="1348" y="197"/>
                        </a:lnTo>
                        <a:lnTo>
                          <a:pt x="1357" y="189"/>
                        </a:lnTo>
                        <a:lnTo>
                          <a:pt x="1365" y="181"/>
                        </a:lnTo>
                        <a:lnTo>
                          <a:pt x="1375" y="176"/>
                        </a:lnTo>
                        <a:lnTo>
                          <a:pt x="1382" y="175"/>
                        </a:lnTo>
                        <a:lnTo>
                          <a:pt x="1387" y="173"/>
                        </a:lnTo>
                        <a:lnTo>
                          <a:pt x="1390" y="171"/>
                        </a:lnTo>
                        <a:lnTo>
                          <a:pt x="1392" y="167"/>
                        </a:lnTo>
                        <a:lnTo>
                          <a:pt x="1393" y="161"/>
                        </a:lnTo>
                        <a:lnTo>
                          <a:pt x="1391" y="157"/>
                        </a:lnTo>
                        <a:lnTo>
                          <a:pt x="1388" y="156"/>
                        </a:lnTo>
                        <a:lnTo>
                          <a:pt x="1387" y="155"/>
                        </a:lnTo>
                        <a:lnTo>
                          <a:pt x="1389" y="154"/>
                        </a:lnTo>
                        <a:lnTo>
                          <a:pt x="1390" y="151"/>
                        </a:lnTo>
                        <a:lnTo>
                          <a:pt x="1391" y="148"/>
                        </a:lnTo>
                        <a:lnTo>
                          <a:pt x="1393" y="144"/>
                        </a:lnTo>
                        <a:lnTo>
                          <a:pt x="1396" y="141"/>
                        </a:lnTo>
                        <a:lnTo>
                          <a:pt x="1398" y="137"/>
                        </a:lnTo>
                        <a:lnTo>
                          <a:pt x="1398" y="133"/>
                        </a:lnTo>
                        <a:lnTo>
                          <a:pt x="1400" y="129"/>
                        </a:lnTo>
                        <a:lnTo>
                          <a:pt x="1403" y="125"/>
                        </a:lnTo>
                        <a:lnTo>
                          <a:pt x="1405" y="121"/>
                        </a:lnTo>
                        <a:lnTo>
                          <a:pt x="1405" y="118"/>
                        </a:lnTo>
                        <a:lnTo>
                          <a:pt x="1407" y="113"/>
                        </a:lnTo>
                        <a:lnTo>
                          <a:pt x="1412" y="106"/>
                        </a:lnTo>
                        <a:lnTo>
                          <a:pt x="1415" y="97"/>
                        </a:lnTo>
                        <a:lnTo>
                          <a:pt x="1419" y="91"/>
                        </a:lnTo>
                        <a:lnTo>
                          <a:pt x="1428" y="85"/>
                        </a:lnTo>
                        <a:lnTo>
                          <a:pt x="1433" y="79"/>
                        </a:lnTo>
                        <a:lnTo>
                          <a:pt x="1435" y="73"/>
                        </a:lnTo>
                        <a:lnTo>
                          <a:pt x="1435" y="68"/>
                        </a:lnTo>
                        <a:lnTo>
                          <a:pt x="1433" y="63"/>
                        </a:lnTo>
                        <a:lnTo>
                          <a:pt x="1432" y="58"/>
                        </a:lnTo>
                        <a:lnTo>
                          <a:pt x="1434" y="53"/>
                        </a:lnTo>
                        <a:lnTo>
                          <a:pt x="1432" y="49"/>
                        </a:lnTo>
                        <a:lnTo>
                          <a:pt x="1428" y="47"/>
                        </a:lnTo>
                        <a:lnTo>
                          <a:pt x="1423" y="46"/>
                        </a:lnTo>
                        <a:lnTo>
                          <a:pt x="1418" y="47"/>
                        </a:lnTo>
                        <a:lnTo>
                          <a:pt x="1415" y="46"/>
                        </a:lnTo>
                        <a:lnTo>
                          <a:pt x="1414" y="42"/>
                        </a:lnTo>
                        <a:lnTo>
                          <a:pt x="1415" y="38"/>
                        </a:lnTo>
                        <a:lnTo>
                          <a:pt x="1419" y="36"/>
                        </a:lnTo>
                        <a:lnTo>
                          <a:pt x="1426" y="29"/>
                        </a:lnTo>
                        <a:lnTo>
                          <a:pt x="1434" y="19"/>
                        </a:lnTo>
                        <a:lnTo>
                          <a:pt x="1443" y="13"/>
                        </a:lnTo>
                        <a:lnTo>
                          <a:pt x="1456" y="11"/>
                        </a:lnTo>
                        <a:lnTo>
                          <a:pt x="1465" y="8"/>
                        </a:lnTo>
                        <a:lnTo>
                          <a:pt x="1476" y="5"/>
                        </a:lnTo>
                        <a:lnTo>
                          <a:pt x="1484" y="3"/>
                        </a:lnTo>
                        <a:lnTo>
                          <a:pt x="1485" y="4"/>
                        </a:lnTo>
                        <a:lnTo>
                          <a:pt x="1489" y="5"/>
                        </a:lnTo>
                        <a:lnTo>
                          <a:pt x="1496" y="4"/>
                        </a:lnTo>
                        <a:lnTo>
                          <a:pt x="1503" y="2"/>
                        </a:lnTo>
                        <a:lnTo>
                          <a:pt x="1509" y="0"/>
                        </a:lnTo>
                        <a:lnTo>
                          <a:pt x="1513" y="0"/>
                        </a:lnTo>
                        <a:lnTo>
                          <a:pt x="1517" y="1"/>
                        </a:lnTo>
                        <a:lnTo>
                          <a:pt x="1519" y="1"/>
                        </a:lnTo>
                        <a:close/>
                        <a:moveTo>
                          <a:pt x="1469" y="923"/>
                        </a:moveTo>
                        <a:lnTo>
                          <a:pt x="1467" y="924"/>
                        </a:lnTo>
                        <a:lnTo>
                          <a:pt x="1459" y="921"/>
                        </a:lnTo>
                        <a:lnTo>
                          <a:pt x="1453" y="918"/>
                        </a:lnTo>
                        <a:lnTo>
                          <a:pt x="1450" y="914"/>
                        </a:lnTo>
                        <a:lnTo>
                          <a:pt x="1450" y="912"/>
                        </a:lnTo>
                        <a:lnTo>
                          <a:pt x="1453" y="913"/>
                        </a:lnTo>
                        <a:lnTo>
                          <a:pt x="1458" y="914"/>
                        </a:lnTo>
                        <a:lnTo>
                          <a:pt x="1458" y="916"/>
                        </a:lnTo>
                        <a:lnTo>
                          <a:pt x="1459" y="917"/>
                        </a:lnTo>
                        <a:lnTo>
                          <a:pt x="1461" y="918"/>
                        </a:lnTo>
                        <a:lnTo>
                          <a:pt x="1468" y="921"/>
                        </a:lnTo>
                        <a:lnTo>
                          <a:pt x="1469" y="922"/>
                        </a:lnTo>
                        <a:lnTo>
                          <a:pt x="1469" y="923"/>
                        </a:lnTo>
                        <a:close/>
                        <a:moveTo>
                          <a:pt x="1482" y="978"/>
                        </a:moveTo>
                        <a:lnTo>
                          <a:pt x="1482" y="978"/>
                        </a:lnTo>
                        <a:lnTo>
                          <a:pt x="1478" y="976"/>
                        </a:lnTo>
                        <a:lnTo>
                          <a:pt x="1474" y="976"/>
                        </a:lnTo>
                        <a:lnTo>
                          <a:pt x="1473" y="974"/>
                        </a:lnTo>
                        <a:lnTo>
                          <a:pt x="1473" y="971"/>
                        </a:lnTo>
                        <a:lnTo>
                          <a:pt x="1477" y="971"/>
                        </a:lnTo>
                        <a:lnTo>
                          <a:pt x="1482" y="974"/>
                        </a:lnTo>
                        <a:lnTo>
                          <a:pt x="1483" y="975"/>
                        </a:lnTo>
                        <a:lnTo>
                          <a:pt x="1482" y="978"/>
                        </a:lnTo>
                        <a:close/>
                        <a:moveTo>
                          <a:pt x="1486" y="980"/>
                        </a:moveTo>
                        <a:lnTo>
                          <a:pt x="1486" y="981"/>
                        </a:lnTo>
                        <a:lnTo>
                          <a:pt x="1485" y="981"/>
                        </a:lnTo>
                        <a:lnTo>
                          <a:pt x="1484" y="978"/>
                        </a:lnTo>
                        <a:lnTo>
                          <a:pt x="1485" y="978"/>
                        </a:lnTo>
                        <a:lnTo>
                          <a:pt x="1486" y="978"/>
                        </a:lnTo>
                        <a:lnTo>
                          <a:pt x="1486" y="980"/>
                        </a:lnTo>
                        <a:close/>
                        <a:moveTo>
                          <a:pt x="1479" y="987"/>
                        </a:moveTo>
                        <a:lnTo>
                          <a:pt x="1479" y="988"/>
                        </a:lnTo>
                        <a:lnTo>
                          <a:pt x="1476" y="985"/>
                        </a:lnTo>
                        <a:lnTo>
                          <a:pt x="1475" y="985"/>
                        </a:lnTo>
                        <a:lnTo>
                          <a:pt x="1475" y="984"/>
                        </a:lnTo>
                        <a:lnTo>
                          <a:pt x="1477" y="984"/>
                        </a:lnTo>
                        <a:lnTo>
                          <a:pt x="1478" y="986"/>
                        </a:lnTo>
                        <a:lnTo>
                          <a:pt x="1479" y="987"/>
                        </a:lnTo>
                        <a:close/>
                        <a:moveTo>
                          <a:pt x="1451" y="1042"/>
                        </a:moveTo>
                        <a:lnTo>
                          <a:pt x="1448" y="1043"/>
                        </a:lnTo>
                        <a:lnTo>
                          <a:pt x="1447" y="1043"/>
                        </a:lnTo>
                        <a:lnTo>
                          <a:pt x="1447" y="1041"/>
                        </a:lnTo>
                        <a:lnTo>
                          <a:pt x="1450" y="1038"/>
                        </a:lnTo>
                        <a:lnTo>
                          <a:pt x="1450" y="1039"/>
                        </a:lnTo>
                        <a:lnTo>
                          <a:pt x="1451" y="1041"/>
                        </a:lnTo>
                        <a:lnTo>
                          <a:pt x="1451" y="1042"/>
                        </a:lnTo>
                        <a:close/>
                        <a:moveTo>
                          <a:pt x="1407" y="1132"/>
                        </a:moveTo>
                        <a:lnTo>
                          <a:pt x="1405" y="1133"/>
                        </a:lnTo>
                        <a:lnTo>
                          <a:pt x="1404" y="1132"/>
                        </a:lnTo>
                        <a:lnTo>
                          <a:pt x="1404" y="1130"/>
                        </a:lnTo>
                        <a:lnTo>
                          <a:pt x="1404" y="1128"/>
                        </a:lnTo>
                        <a:lnTo>
                          <a:pt x="1404" y="1127"/>
                        </a:lnTo>
                        <a:lnTo>
                          <a:pt x="1404" y="1126"/>
                        </a:lnTo>
                        <a:lnTo>
                          <a:pt x="1406" y="1125"/>
                        </a:lnTo>
                        <a:lnTo>
                          <a:pt x="1407" y="1126"/>
                        </a:lnTo>
                        <a:lnTo>
                          <a:pt x="1407" y="1126"/>
                        </a:lnTo>
                        <a:lnTo>
                          <a:pt x="1408" y="1127"/>
                        </a:lnTo>
                        <a:lnTo>
                          <a:pt x="1408" y="1128"/>
                        </a:lnTo>
                        <a:lnTo>
                          <a:pt x="1407" y="1130"/>
                        </a:lnTo>
                        <a:lnTo>
                          <a:pt x="1407" y="1130"/>
                        </a:lnTo>
                        <a:lnTo>
                          <a:pt x="1407" y="1132"/>
                        </a:lnTo>
                        <a:close/>
                        <a:moveTo>
                          <a:pt x="1357" y="1163"/>
                        </a:moveTo>
                        <a:lnTo>
                          <a:pt x="1357" y="1165"/>
                        </a:lnTo>
                        <a:lnTo>
                          <a:pt x="1355" y="1165"/>
                        </a:lnTo>
                        <a:lnTo>
                          <a:pt x="1355" y="1164"/>
                        </a:lnTo>
                        <a:lnTo>
                          <a:pt x="1354" y="1163"/>
                        </a:lnTo>
                        <a:lnTo>
                          <a:pt x="1355" y="1162"/>
                        </a:lnTo>
                        <a:lnTo>
                          <a:pt x="1355" y="1162"/>
                        </a:lnTo>
                        <a:lnTo>
                          <a:pt x="1357" y="1163"/>
                        </a:lnTo>
                        <a:close/>
                        <a:moveTo>
                          <a:pt x="1217" y="1220"/>
                        </a:moveTo>
                        <a:lnTo>
                          <a:pt x="1217" y="1221"/>
                        </a:lnTo>
                        <a:lnTo>
                          <a:pt x="1214" y="1219"/>
                        </a:lnTo>
                        <a:lnTo>
                          <a:pt x="1213" y="1219"/>
                        </a:lnTo>
                        <a:lnTo>
                          <a:pt x="1212" y="1218"/>
                        </a:lnTo>
                        <a:lnTo>
                          <a:pt x="1212" y="1216"/>
                        </a:lnTo>
                        <a:lnTo>
                          <a:pt x="1213" y="1216"/>
                        </a:lnTo>
                        <a:lnTo>
                          <a:pt x="1215" y="1218"/>
                        </a:lnTo>
                        <a:lnTo>
                          <a:pt x="1217" y="1220"/>
                        </a:lnTo>
                        <a:close/>
                        <a:moveTo>
                          <a:pt x="1193" y="1259"/>
                        </a:moveTo>
                        <a:lnTo>
                          <a:pt x="1193" y="1259"/>
                        </a:lnTo>
                        <a:lnTo>
                          <a:pt x="1192" y="1258"/>
                        </a:lnTo>
                        <a:lnTo>
                          <a:pt x="1192" y="1256"/>
                        </a:lnTo>
                        <a:lnTo>
                          <a:pt x="1191" y="1256"/>
                        </a:lnTo>
                        <a:lnTo>
                          <a:pt x="1192" y="1254"/>
                        </a:lnTo>
                        <a:lnTo>
                          <a:pt x="1193" y="1253"/>
                        </a:lnTo>
                        <a:lnTo>
                          <a:pt x="1194" y="1253"/>
                        </a:lnTo>
                        <a:lnTo>
                          <a:pt x="1195" y="1254"/>
                        </a:lnTo>
                        <a:lnTo>
                          <a:pt x="1194" y="1255"/>
                        </a:lnTo>
                        <a:lnTo>
                          <a:pt x="1193" y="1256"/>
                        </a:lnTo>
                        <a:lnTo>
                          <a:pt x="1193" y="1259"/>
                        </a:lnTo>
                        <a:close/>
                        <a:moveTo>
                          <a:pt x="1188" y="1258"/>
                        </a:moveTo>
                        <a:lnTo>
                          <a:pt x="1186" y="1258"/>
                        </a:lnTo>
                        <a:lnTo>
                          <a:pt x="1185" y="1258"/>
                        </a:lnTo>
                        <a:lnTo>
                          <a:pt x="1186" y="1256"/>
                        </a:lnTo>
                        <a:lnTo>
                          <a:pt x="1189" y="1255"/>
                        </a:lnTo>
                        <a:lnTo>
                          <a:pt x="1188" y="1258"/>
                        </a:lnTo>
                        <a:close/>
                        <a:moveTo>
                          <a:pt x="1120" y="1275"/>
                        </a:moveTo>
                        <a:lnTo>
                          <a:pt x="1121" y="1277"/>
                        </a:lnTo>
                        <a:lnTo>
                          <a:pt x="1124" y="1276"/>
                        </a:lnTo>
                        <a:lnTo>
                          <a:pt x="1125" y="1277"/>
                        </a:lnTo>
                        <a:lnTo>
                          <a:pt x="1125" y="1278"/>
                        </a:lnTo>
                        <a:lnTo>
                          <a:pt x="1124" y="1280"/>
                        </a:lnTo>
                        <a:lnTo>
                          <a:pt x="1121" y="1278"/>
                        </a:lnTo>
                        <a:lnTo>
                          <a:pt x="1119" y="1278"/>
                        </a:lnTo>
                        <a:lnTo>
                          <a:pt x="1117" y="1278"/>
                        </a:lnTo>
                        <a:lnTo>
                          <a:pt x="1116" y="1278"/>
                        </a:lnTo>
                        <a:lnTo>
                          <a:pt x="1118" y="1276"/>
                        </a:lnTo>
                        <a:lnTo>
                          <a:pt x="1120" y="1275"/>
                        </a:lnTo>
                        <a:close/>
                        <a:moveTo>
                          <a:pt x="1135" y="1311"/>
                        </a:moveTo>
                        <a:lnTo>
                          <a:pt x="1136" y="1313"/>
                        </a:lnTo>
                        <a:lnTo>
                          <a:pt x="1138" y="1315"/>
                        </a:lnTo>
                        <a:lnTo>
                          <a:pt x="1138" y="1318"/>
                        </a:lnTo>
                        <a:lnTo>
                          <a:pt x="1139" y="1322"/>
                        </a:lnTo>
                        <a:lnTo>
                          <a:pt x="1136" y="1324"/>
                        </a:lnTo>
                        <a:lnTo>
                          <a:pt x="1133" y="1325"/>
                        </a:lnTo>
                        <a:lnTo>
                          <a:pt x="1128" y="1333"/>
                        </a:lnTo>
                        <a:lnTo>
                          <a:pt x="1127" y="1336"/>
                        </a:lnTo>
                        <a:lnTo>
                          <a:pt x="1125" y="1337"/>
                        </a:lnTo>
                        <a:lnTo>
                          <a:pt x="1125" y="1338"/>
                        </a:lnTo>
                        <a:lnTo>
                          <a:pt x="1125" y="1340"/>
                        </a:lnTo>
                        <a:lnTo>
                          <a:pt x="1124" y="1344"/>
                        </a:lnTo>
                        <a:lnTo>
                          <a:pt x="1123" y="1349"/>
                        </a:lnTo>
                        <a:lnTo>
                          <a:pt x="1122" y="1351"/>
                        </a:lnTo>
                        <a:lnTo>
                          <a:pt x="1120" y="1352"/>
                        </a:lnTo>
                        <a:lnTo>
                          <a:pt x="1118" y="1353"/>
                        </a:lnTo>
                        <a:lnTo>
                          <a:pt x="1117" y="1354"/>
                        </a:lnTo>
                        <a:lnTo>
                          <a:pt x="1116" y="1354"/>
                        </a:lnTo>
                        <a:lnTo>
                          <a:pt x="1113" y="1357"/>
                        </a:lnTo>
                        <a:lnTo>
                          <a:pt x="1109" y="1358"/>
                        </a:lnTo>
                        <a:lnTo>
                          <a:pt x="1110" y="1360"/>
                        </a:lnTo>
                        <a:lnTo>
                          <a:pt x="1110" y="1360"/>
                        </a:lnTo>
                        <a:lnTo>
                          <a:pt x="1109" y="1362"/>
                        </a:lnTo>
                        <a:lnTo>
                          <a:pt x="1107" y="1361"/>
                        </a:lnTo>
                        <a:lnTo>
                          <a:pt x="1103" y="1362"/>
                        </a:lnTo>
                        <a:lnTo>
                          <a:pt x="1101" y="1363"/>
                        </a:lnTo>
                        <a:lnTo>
                          <a:pt x="1099" y="1367"/>
                        </a:lnTo>
                        <a:lnTo>
                          <a:pt x="1098" y="1367"/>
                        </a:lnTo>
                        <a:lnTo>
                          <a:pt x="1096" y="1368"/>
                        </a:lnTo>
                        <a:lnTo>
                          <a:pt x="1094" y="1368"/>
                        </a:lnTo>
                        <a:lnTo>
                          <a:pt x="1090" y="1366"/>
                        </a:lnTo>
                        <a:lnTo>
                          <a:pt x="1088" y="1365"/>
                        </a:lnTo>
                        <a:lnTo>
                          <a:pt x="1083" y="1365"/>
                        </a:lnTo>
                        <a:lnTo>
                          <a:pt x="1078" y="1363"/>
                        </a:lnTo>
                        <a:lnTo>
                          <a:pt x="1075" y="1362"/>
                        </a:lnTo>
                        <a:lnTo>
                          <a:pt x="1068" y="1358"/>
                        </a:lnTo>
                        <a:lnTo>
                          <a:pt x="1068" y="1351"/>
                        </a:lnTo>
                        <a:lnTo>
                          <a:pt x="1067" y="1347"/>
                        </a:lnTo>
                        <a:lnTo>
                          <a:pt x="1067" y="1346"/>
                        </a:lnTo>
                        <a:lnTo>
                          <a:pt x="1067" y="1334"/>
                        </a:lnTo>
                        <a:lnTo>
                          <a:pt x="1067" y="1333"/>
                        </a:lnTo>
                        <a:lnTo>
                          <a:pt x="1068" y="1332"/>
                        </a:lnTo>
                        <a:lnTo>
                          <a:pt x="1072" y="1329"/>
                        </a:lnTo>
                        <a:lnTo>
                          <a:pt x="1075" y="1327"/>
                        </a:lnTo>
                        <a:lnTo>
                          <a:pt x="1080" y="1323"/>
                        </a:lnTo>
                        <a:lnTo>
                          <a:pt x="1083" y="1321"/>
                        </a:lnTo>
                        <a:lnTo>
                          <a:pt x="1086" y="1318"/>
                        </a:lnTo>
                        <a:lnTo>
                          <a:pt x="1084" y="1319"/>
                        </a:lnTo>
                        <a:lnTo>
                          <a:pt x="1083" y="1318"/>
                        </a:lnTo>
                        <a:lnTo>
                          <a:pt x="1084" y="1316"/>
                        </a:lnTo>
                        <a:lnTo>
                          <a:pt x="1086" y="1315"/>
                        </a:lnTo>
                        <a:lnTo>
                          <a:pt x="1088" y="1314"/>
                        </a:lnTo>
                        <a:lnTo>
                          <a:pt x="1091" y="1315"/>
                        </a:lnTo>
                        <a:lnTo>
                          <a:pt x="1094" y="1314"/>
                        </a:lnTo>
                        <a:lnTo>
                          <a:pt x="1096" y="1311"/>
                        </a:lnTo>
                        <a:lnTo>
                          <a:pt x="1097" y="1311"/>
                        </a:lnTo>
                        <a:lnTo>
                          <a:pt x="1105" y="1312"/>
                        </a:lnTo>
                        <a:lnTo>
                          <a:pt x="1111" y="1311"/>
                        </a:lnTo>
                        <a:lnTo>
                          <a:pt x="1113" y="1309"/>
                        </a:lnTo>
                        <a:lnTo>
                          <a:pt x="1114" y="1309"/>
                        </a:lnTo>
                        <a:lnTo>
                          <a:pt x="1119" y="1310"/>
                        </a:lnTo>
                        <a:lnTo>
                          <a:pt x="1120" y="1311"/>
                        </a:lnTo>
                        <a:lnTo>
                          <a:pt x="1120" y="1310"/>
                        </a:lnTo>
                        <a:lnTo>
                          <a:pt x="1120" y="1309"/>
                        </a:lnTo>
                        <a:lnTo>
                          <a:pt x="1121" y="1309"/>
                        </a:lnTo>
                        <a:lnTo>
                          <a:pt x="1126" y="1311"/>
                        </a:lnTo>
                        <a:lnTo>
                          <a:pt x="1126" y="1308"/>
                        </a:lnTo>
                        <a:lnTo>
                          <a:pt x="1127" y="1308"/>
                        </a:lnTo>
                        <a:lnTo>
                          <a:pt x="1128" y="1306"/>
                        </a:lnTo>
                        <a:lnTo>
                          <a:pt x="1129" y="1306"/>
                        </a:lnTo>
                        <a:lnTo>
                          <a:pt x="1131" y="1309"/>
                        </a:lnTo>
                        <a:lnTo>
                          <a:pt x="1133" y="1310"/>
                        </a:lnTo>
                        <a:lnTo>
                          <a:pt x="1135" y="1311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02" name="Freeform 285">
                    <a:extLst>
                      <a:ext uri="{FF2B5EF4-FFF2-40B4-BE49-F238E27FC236}">
                        <a16:creationId xmlns:a16="http://schemas.microsoft.com/office/drawing/2014/main" id="{BE1FAC32-EF25-3FF6-70E2-A81A95DA98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52454" y="8626725"/>
                    <a:ext cx="27466" cy="16481"/>
                  </a:xfrm>
                  <a:custGeom>
                    <a:avLst/>
                    <a:gdLst>
                      <a:gd name="T0" fmla="*/ 19 w 20"/>
                      <a:gd name="T1" fmla="*/ 11 h 13"/>
                      <a:gd name="T2" fmla="*/ 17 w 20"/>
                      <a:gd name="T3" fmla="*/ 12 h 13"/>
                      <a:gd name="T4" fmla="*/ 9 w 20"/>
                      <a:gd name="T5" fmla="*/ 9 h 13"/>
                      <a:gd name="T6" fmla="*/ 3 w 20"/>
                      <a:gd name="T7" fmla="*/ 6 h 13"/>
                      <a:gd name="T8" fmla="*/ 0 w 20"/>
                      <a:gd name="T9" fmla="*/ 2 h 13"/>
                      <a:gd name="T10" fmla="*/ 0 w 20"/>
                      <a:gd name="T11" fmla="*/ 0 h 13"/>
                      <a:gd name="T12" fmla="*/ 3 w 20"/>
                      <a:gd name="T13" fmla="*/ 1 h 13"/>
                      <a:gd name="T14" fmla="*/ 8 w 20"/>
                      <a:gd name="T15" fmla="*/ 2 h 13"/>
                      <a:gd name="T16" fmla="*/ 8 w 20"/>
                      <a:gd name="T17" fmla="*/ 4 h 13"/>
                      <a:gd name="T18" fmla="*/ 9 w 20"/>
                      <a:gd name="T19" fmla="*/ 5 h 13"/>
                      <a:gd name="T20" fmla="*/ 11 w 20"/>
                      <a:gd name="T21" fmla="*/ 6 h 13"/>
                      <a:gd name="T22" fmla="*/ 18 w 20"/>
                      <a:gd name="T23" fmla="*/ 9 h 13"/>
                      <a:gd name="T24" fmla="*/ 19 w 20"/>
                      <a:gd name="T25" fmla="*/ 10 h 13"/>
                      <a:gd name="T26" fmla="*/ 19 w 20"/>
                      <a:gd name="T27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0" h="13">
                        <a:moveTo>
                          <a:pt x="19" y="11"/>
                        </a:moveTo>
                        <a:lnTo>
                          <a:pt x="17" y="12"/>
                        </a:lnTo>
                        <a:lnTo>
                          <a:pt x="9" y="9"/>
                        </a:lnTo>
                        <a:lnTo>
                          <a:pt x="3" y="6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3" y="1"/>
                        </a:lnTo>
                        <a:lnTo>
                          <a:pt x="8" y="2"/>
                        </a:lnTo>
                        <a:lnTo>
                          <a:pt x="8" y="4"/>
                        </a:lnTo>
                        <a:lnTo>
                          <a:pt x="9" y="5"/>
                        </a:lnTo>
                        <a:lnTo>
                          <a:pt x="11" y="6"/>
                        </a:lnTo>
                        <a:lnTo>
                          <a:pt x="18" y="9"/>
                        </a:lnTo>
                        <a:lnTo>
                          <a:pt x="19" y="10"/>
                        </a:lnTo>
                        <a:lnTo>
                          <a:pt x="19" y="1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03" name="Freeform 286">
                    <a:extLst>
                      <a:ext uri="{FF2B5EF4-FFF2-40B4-BE49-F238E27FC236}">
                        <a16:creationId xmlns:a16="http://schemas.microsoft.com/office/drawing/2014/main" id="{9D5A1BD3-584C-0775-25FE-A8F9B44A0AA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79921" y="8698135"/>
                    <a:ext cx="10986" cy="10986"/>
                  </a:xfrm>
                  <a:custGeom>
                    <a:avLst/>
                    <a:gdLst>
                      <a:gd name="T0" fmla="*/ 9 w 11"/>
                      <a:gd name="T1" fmla="*/ 7 h 8"/>
                      <a:gd name="T2" fmla="*/ 9 w 11"/>
                      <a:gd name="T3" fmla="*/ 7 h 8"/>
                      <a:gd name="T4" fmla="*/ 5 w 11"/>
                      <a:gd name="T5" fmla="*/ 5 h 8"/>
                      <a:gd name="T6" fmla="*/ 1 w 11"/>
                      <a:gd name="T7" fmla="*/ 5 h 8"/>
                      <a:gd name="T8" fmla="*/ 0 w 11"/>
                      <a:gd name="T9" fmla="*/ 3 h 8"/>
                      <a:gd name="T10" fmla="*/ 0 w 11"/>
                      <a:gd name="T11" fmla="*/ 0 h 8"/>
                      <a:gd name="T12" fmla="*/ 4 w 11"/>
                      <a:gd name="T13" fmla="*/ 0 h 8"/>
                      <a:gd name="T14" fmla="*/ 9 w 11"/>
                      <a:gd name="T15" fmla="*/ 3 h 8"/>
                      <a:gd name="T16" fmla="*/ 10 w 11"/>
                      <a:gd name="T17" fmla="*/ 4 h 8"/>
                      <a:gd name="T18" fmla="*/ 9 w 11"/>
                      <a:gd name="T1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1" h="8">
                        <a:moveTo>
                          <a:pt x="9" y="7"/>
                        </a:moveTo>
                        <a:lnTo>
                          <a:pt x="9" y="7"/>
                        </a:lnTo>
                        <a:lnTo>
                          <a:pt x="5" y="5"/>
                        </a:lnTo>
                        <a:lnTo>
                          <a:pt x="1" y="5"/>
                        </a:lnTo>
                        <a:lnTo>
                          <a:pt x="0" y="3"/>
                        </a:lnTo>
                        <a:lnTo>
                          <a:pt x="0" y="0"/>
                        </a:lnTo>
                        <a:lnTo>
                          <a:pt x="4" y="0"/>
                        </a:lnTo>
                        <a:lnTo>
                          <a:pt x="9" y="3"/>
                        </a:lnTo>
                        <a:lnTo>
                          <a:pt x="10" y="4"/>
                        </a:lnTo>
                        <a:lnTo>
                          <a:pt x="9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04" name="Freeform 287">
                    <a:extLst>
                      <a:ext uri="{FF2B5EF4-FFF2-40B4-BE49-F238E27FC236}">
                        <a16:creationId xmlns:a16="http://schemas.microsoft.com/office/drawing/2014/main" id="{905F451D-A0EA-2731-EFB2-A8B95506EBB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96398" y="8709121"/>
                    <a:ext cx="5495" cy="5491"/>
                  </a:xfrm>
                  <a:custGeom>
                    <a:avLst/>
                    <a:gdLst>
                      <a:gd name="T0" fmla="*/ 2 w 3"/>
                      <a:gd name="T1" fmla="*/ 2 h 4"/>
                      <a:gd name="T2" fmla="*/ 2 w 3"/>
                      <a:gd name="T3" fmla="*/ 3 h 4"/>
                      <a:gd name="T4" fmla="*/ 1 w 3"/>
                      <a:gd name="T5" fmla="*/ 3 h 4"/>
                      <a:gd name="T6" fmla="*/ 0 w 3"/>
                      <a:gd name="T7" fmla="*/ 0 h 4"/>
                      <a:gd name="T8" fmla="*/ 1 w 3"/>
                      <a:gd name="T9" fmla="*/ 0 h 4"/>
                      <a:gd name="T10" fmla="*/ 2 w 3"/>
                      <a:gd name="T11" fmla="*/ 0 h 4"/>
                      <a:gd name="T12" fmla="*/ 2 w 3"/>
                      <a:gd name="T13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4">
                        <a:moveTo>
                          <a:pt x="2" y="2"/>
                        </a:moveTo>
                        <a:lnTo>
                          <a:pt x="2" y="3"/>
                        </a:lnTo>
                        <a:lnTo>
                          <a:pt x="1" y="3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2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05" name="Freeform 288">
                    <a:extLst>
                      <a:ext uri="{FF2B5EF4-FFF2-40B4-BE49-F238E27FC236}">
                        <a16:creationId xmlns:a16="http://schemas.microsoft.com/office/drawing/2014/main" id="{6731ECAB-51C6-7B2C-5A96-448CD75DD7A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85412" y="8714612"/>
                    <a:ext cx="5495" cy="5495"/>
                  </a:xfrm>
                  <a:custGeom>
                    <a:avLst/>
                    <a:gdLst>
                      <a:gd name="T0" fmla="*/ 4 w 5"/>
                      <a:gd name="T1" fmla="*/ 3 h 5"/>
                      <a:gd name="T2" fmla="*/ 4 w 5"/>
                      <a:gd name="T3" fmla="*/ 4 h 5"/>
                      <a:gd name="T4" fmla="*/ 1 w 5"/>
                      <a:gd name="T5" fmla="*/ 1 h 5"/>
                      <a:gd name="T6" fmla="*/ 0 w 5"/>
                      <a:gd name="T7" fmla="*/ 1 h 5"/>
                      <a:gd name="T8" fmla="*/ 0 w 5"/>
                      <a:gd name="T9" fmla="*/ 0 h 5"/>
                      <a:gd name="T10" fmla="*/ 2 w 5"/>
                      <a:gd name="T11" fmla="*/ 0 h 5"/>
                      <a:gd name="T12" fmla="*/ 3 w 5"/>
                      <a:gd name="T13" fmla="*/ 2 h 5"/>
                      <a:gd name="T14" fmla="*/ 4 w 5"/>
                      <a:gd name="T15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5" h="5">
                        <a:moveTo>
                          <a:pt x="4" y="3"/>
                        </a:moveTo>
                        <a:lnTo>
                          <a:pt x="4" y="4"/>
                        </a:lnTo>
                        <a:lnTo>
                          <a:pt x="1" y="1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2" y="0"/>
                        </a:lnTo>
                        <a:lnTo>
                          <a:pt x="3" y="2"/>
                        </a:lnTo>
                        <a:lnTo>
                          <a:pt x="4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06" name="Freeform 289">
                    <a:extLst>
                      <a:ext uri="{FF2B5EF4-FFF2-40B4-BE49-F238E27FC236}">
                        <a16:creationId xmlns:a16="http://schemas.microsoft.com/office/drawing/2014/main" id="{B7CD0D34-AB0D-2BCC-1C53-4B5C6CFAE6F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46963" y="8786022"/>
                    <a:ext cx="5491" cy="5491"/>
                  </a:xfrm>
                  <a:custGeom>
                    <a:avLst/>
                    <a:gdLst>
                      <a:gd name="T0" fmla="*/ 4 w 5"/>
                      <a:gd name="T1" fmla="*/ 4 h 6"/>
                      <a:gd name="T2" fmla="*/ 1 w 5"/>
                      <a:gd name="T3" fmla="*/ 5 h 6"/>
                      <a:gd name="T4" fmla="*/ 0 w 5"/>
                      <a:gd name="T5" fmla="*/ 5 h 6"/>
                      <a:gd name="T6" fmla="*/ 0 w 5"/>
                      <a:gd name="T7" fmla="*/ 3 h 6"/>
                      <a:gd name="T8" fmla="*/ 3 w 5"/>
                      <a:gd name="T9" fmla="*/ 0 h 6"/>
                      <a:gd name="T10" fmla="*/ 3 w 5"/>
                      <a:gd name="T11" fmla="*/ 1 h 6"/>
                      <a:gd name="T12" fmla="*/ 4 w 5"/>
                      <a:gd name="T13" fmla="*/ 3 h 6"/>
                      <a:gd name="T14" fmla="*/ 4 w 5"/>
                      <a:gd name="T15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5" h="6">
                        <a:moveTo>
                          <a:pt x="4" y="4"/>
                        </a:moveTo>
                        <a:lnTo>
                          <a:pt x="1" y="5"/>
                        </a:lnTo>
                        <a:lnTo>
                          <a:pt x="0" y="5"/>
                        </a:lnTo>
                        <a:lnTo>
                          <a:pt x="0" y="3"/>
                        </a:lnTo>
                        <a:lnTo>
                          <a:pt x="3" y="0"/>
                        </a:lnTo>
                        <a:lnTo>
                          <a:pt x="3" y="1"/>
                        </a:lnTo>
                        <a:lnTo>
                          <a:pt x="4" y="3"/>
                        </a:lnTo>
                        <a:lnTo>
                          <a:pt x="4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07" name="Freeform 290">
                    <a:extLst>
                      <a:ext uri="{FF2B5EF4-FFF2-40B4-BE49-F238E27FC236}">
                        <a16:creationId xmlns:a16="http://schemas.microsoft.com/office/drawing/2014/main" id="{A2330313-8477-53D3-666B-BEFCDDB8F5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97525" y="8890386"/>
                    <a:ext cx="5495" cy="10986"/>
                  </a:xfrm>
                  <a:custGeom>
                    <a:avLst/>
                    <a:gdLst>
                      <a:gd name="T0" fmla="*/ 3 w 5"/>
                      <a:gd name="T1" fmla="*/ 7 h 9"/>
                      <a:gd name="T2" fmla="*/ 1 w 5"/>
                      <a:gd name="T3" fmla="*/ 8 h 9"/>
                      <a:gd name="T4" fmla="*/ 0 w 5"/>
                      <a:gd name="T5" fmla="*/ 7 h 9"/>
                      <a:gd name="T6" fmla="*/ 0 w 5"/>
                      <a:gd name="T7" fmla="*/ 5 h 9"/>
                      <a:gd name="T8" fmla="*/ 0 w 5"/>
                      <a:gd name="T9" fmla="*/ 3 h 9"/>
                      <a:gd name="T10" fmla="*/ 0 w 5"/>
                      <a:gd name="T11" fmla="*/ 2 h 9"/>
                      <a:gd name="T12" fmla="*/ 0 w 5"/>
                      <a:gd name="T13" fmla="*/ 1 h 9"/>
                      <a:gd name="T14" fmla="*/ 2 w 5"/>
                      <a:gd name="T15" fmla="*/ 0 h 9"/>
                      <a:gd name="T16" fmla="*/ 3 w 5"/>
                      <a:gd name="T17" fmla="*/ 1 h 9"/>
                      <a:gd name="T18" fmla="*/ 3 w 5"/>
                      <a:gd name="T19" fmla="*/ 1 h 9"/>
                      <a:gd name="T20" fmla="*/ 4 w 5"/>
                      <a:gd name="T21" fmla="*/ 2 h 9"/>
                      <a:gd name="T22" fmla="*/ 4 w 5"/>
                      <a:gd name="T23" fmla="*/ 3 h 9"/>
                      <a:gd name="T24" fmla="*/ 3 w 5"/>
                      <a:gd name="T25" fmla="*/ 5 h 9"/>
                      <a:gd name="T26" fmla="*/ 3 w 5"/>
                      <a:gd name="T27" fmla="*/ 5 h 9"/>
                      <a:gd name="T28" fmla="*/ 3 w 5"/>
                      <a:gd name="T29" fmla="*/ 7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5" h="9">
                        <a:moveTo>
                          <a:pt x="3" y="7"/>
                        </a:moveTo>
                        <a:lnTo>
                          <a:pt x="1" y="8"/>
                        </a:lnTo>
                        <a:lnTo>
                          <a:pt x="0" y="7"/>
                        </a:lnTo>
                        <a:lnTo>
                          <a:pt x="0" y="5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3" y="1"/>
                        </a:lnTo>
                        <a:lnTo>
                          <a:pt x="4" y="2"/>
                        </a:lnTo>
                        <a:lnTo>
                          <a:pt x="4" y="3"/>
                        </a:lnTo>
                        <a:lnTo>
                          <a:pt x="3" y="5"/>
                        </a:lnTo>
                        <a:lnTo>
                          <a:pt x="3" y="5"/>
                        </a:lnTo>
                        <a:lnTo>
                          <a:pt x="3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08" name="Freeform 291">
                    <a:extLst>
                      <a:ext uri="{FF2B5EF4-FFF2-40B4-BE49-F238E27FC236}">
                        <a16:creationId xmlns:a16="http://schemas.microsoft.com/office/drawing/2014/main" id="{9FA1646A-B7A1-9333-40CB-ED750192396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31610" y="8939824"/>
                    <a:ext cx="5495" cy="5491"/>
                  </a:xfrm>
                  <a:custGeom>
                    <a:avLst/>
                    <a:gdLst>
                      <a:gd name="T0" fmla="*/ 3 w 4"/>
                      <a:gd name="T1" fmla="*/ 1 h 4"/>
                      <a:gd name="T2" fmla="*/ 3 w 4"/>
                      <a:gd name="T3" fmla="*/ 3 h 4"/>
                      <a:gd name="T4" fmla="*/ 1 w 4"/>
                      <a:gd name="T5" fmla="*/ 3 h 4"/>
                      <a:gd name="T6" fmla="*/ 1 w 4"/>
                      <a:gd name="T7" fmla="*/ 2 h 4"/>
                      <a:gd name="T8" fmla="*/ 0 w 4"/>
                      <a:gd name="T9" fmla="*/ 1 h 4"/>
                      <a:gd name="T10" fmla="*/ 1 w 4"/>
                      <a:gd name="T11" fmla="*/ 0 h 4"/>
                      <a:gd name="T12" fmla="*/ 1 w 4"/>
                      <a:gd name="T13" fmla="*/ 0 h 4"/>
                      <a:gd name="T14" fmla="*/ 3 w 4"/>
                      <a:gd name="T15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4">
                        <a:moveTo>
                          <a:pt x="3" y="1"/>
                        </a:moveTo>
                        <a:lnTo>
                          <a:pt x="3" y="3"/>
                        </a:lnTo>
                        <a:lnTo>
                          <a:pt x="1" y="3"/>
                        </a:lnTo>
                        <a:lnTo>
                          <a:pt x="1" y="2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3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09" name="Freeform 292">
                    <a:extLst>
                      <a:ext uri="{FF2B5EF4-FFF2-40B4-BE49-F238E27FC236}">
                        <a16:creationId xmlns:a16="http://schemas.microsoft.com/office/drawing/2014/main" id="{F361652B-879B-8AA0-ABE5-DEFC6C156FF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955836" y="9005739"/>
                    <a:ext cx="5495" cy="5491"/>
                  </a:xfrm>
                  <a:custGeom>
                    <a:avLst/>
                    <a:gdLst>
                      <a:gd name="T0" fmla="*/ 5 w 6"/>
                      <a:gd name="T1" fmla="*/ 4 h 6"/>
                      <a:gd name="T2" fmla="*/ 5 w 6"/>
                      <a:gd name="T3" fmla="*/ 5 h 6"/>
                      <a:gd name="T4" fmla="*/ 2 w 6"/>
                      <a:gd name="T5" fmla="*/ 3 h 6"/>
                      <a:gd name="T6" fmla="*/ 1 w 6"/>
                      <a:gd name="T7" fmla="*/ 3 h 6"/>
                      <a:gd name="T8" fmla="*/ 0 w 6"/>
                      <a:gd name="T9" fmla="*/ 2 h 6"/>
                      <a:gd name="T10" fmla="*/ 0 w 6"/>
                      <a:gd name="T11" fmla="*/ 0 h 6"/>
                      <a:gd name="T12" fmla="*/ 1 w 6"/>
                      <a:gd name="T13" fmla="*/ 0 h 6"/>
                      <a:gd name="T14" fmla="*/ 3 w 6"/>
                      <a:gd name="T15" fmla="*/ 2 h 6"/>
                      <a:gd name="T16" fmla="*/ 5 w 6"/>
                      <a:gd name="T1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6">
                        <a:moveTo>
                          <a:pt x="5" y="4"/>
                        </a:moveTo>
                        <a:lnTo>
                          <a:pt x="5" y="5"/>
                        </a:lnTo>
                        <a:lnTo>
                          <a:pt x="2" y="3"/>
                        </a:lnTo>
                        <a:lnTo>
                          <a:pt x="1" y="3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3" y="2"/>
                        </a:lnTo>
                        <a:lnTo>
                          <a:pt x="5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10" name="Freeform 293">
                    <a:extLst>
                      <a:ext uri="{FF2B5EF4-FFF2-40B4-BE49-F238E27FC236}">
                        <a16:creationId xmlns:a16="http://schemas.microsoft.com/office/drawing/2014/main" id="{7FC2BB67-D3C3-F995-136A-BFEC6797F0E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928373" y="9049683"/>
                    <a:ext cx="5491" cy="10986"/>
                  </a:xfrm>
                  <a:custGeom>
                    <a:avLst/>
                    <a:gdLst>
                      <a:gd name="T0" fmla="*/ 2 w 5"/>
                      <a:gd name="T1" fmla="*/ 6 h 7"/>
                      <a:gd name="T2" fmla="*/ 2 w 5"/>
                      <a:gd name="T3" fmla="*/ 6 h 7"/>
                      <a:gd name="T4" fmla="*/ 1 w 5"/>
                      <a:gd name="T5" fmla="*/ 5 h 7"/>
                      <a:gd name="T6" fmla="*/ 1 w 5"/>
                      <a:gd name="T7" fmla="*/ 3 h 7"/>
                      <a:gd name="T8" fmla="*/ 0 w 5"/>
                      <a:gd name="T9" fmla="*/ 3 h 7"/>
                      <a:gd name="T10" fmla="*/ 1 w 5"/>
                      <a:gd name="T11" fmla="*/ 1 h 7"/>
                      <a:gd name="T12" fmla="*/ 2 w 5"/>
                      <a:gd name="T13" fmla="*/ 0 h 7"/>
                      <a:gd name="T14" fmla="*/ 3 w 5"/>
                      <a:gd name="T15" fmla="*/ 0 h 7"/>
                      <a:gd name="T16" fmla="*/ 4 w 5"/>
                      <a:gd name="T17" fmla="*/ 1 h 7"/>
                      <a:gd name="T18" fmla="*/ 3 w 5"/>
                      <a:gd name="T19" fmla="*/ 2 h 7"/>
                      <a:gd name="T20" fmla="*/ 2 w 5"/>
                      <a:gd name="T21" fmla="*/ 3 h 7"/>
                      <a:gd name="T22" fmla="*/ 2 w 5"/>
                      <a:gd name="T23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" h="7">
                        <a:moveTo>
                          <a:pt x="2" y="6"/>
                        </a:moveTo>
                        <a:lnTo>
                          <a:pt x="2" y="6"/>
                        </a:lnTo>
                        <a:lnTo>
                          <a:pt x="1" y="5"/>
                        </a:lnTo>
                        <a:lnTo>
                          <a:pt x="1" y="3"/>
                        </a:lnTo>
                        <a:lnTo>
                          <a:pt x="0" y="3"/>
                        </a:lnTo>
                        <a:lnTo>
                          <a:pt x="1" y="1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4" y="1"/>
                        </a:lnTo>
                        <a:lnTo>
                          <a:pt x="3" y="2"/>
                        </a:lnTo>
                        <a:lnTo>
                          <a:pt x="2" y="3"/>
                        </a:lnTo>
                        <a:lnTo>
                          <a:pt x="2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11" name="Freeform 294">
                    <a:extLst>
                      <a:ext uri="{FF2B5EF4-FFF2-40B4-BE49-F238E27FC236}">
                        <a16:creationId xmlns:a16="http://schemas.microsoft.com/office/drawing/2014/main" id="{25FC98C8-AEF6-7930-9BAF-6B5B6CB2D4D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922878" y="9055174"/>
                    <a:ext cx="5495" cy="5495"/>
                  </a:xfrm>
                  <a:custGeom>
                    <a:avLst/>
                    <a:gdLst>
                      <a:gd name="T0" fmla="*/ 3 w 5"/>
                      <a:gd name="T1" fmla="*/ 3 h 4"/>
                      <a:gd name="T2" fmla="*/ 1 w 5"/>
                      <a:gd name="T3" fmla="*/ 3 h 4"/>
                      <a:gd name="T4" fmla="*/ 0 w 5"/>
                      <a:gd name="T5" fmla="*/ 3 h 4"/>
                      <a:gd name="T6" fmla="*/ 1 w 5"/>
                      <a:gd name="T7" fmla="*/ 1 h 4"/>
                      <a:gd name="T8" fmla="*/ 4 w 5"/>
                      <a:gd name="T9" fmla="*/ 0 h 4"/>
                      <a:gd name="T10" fmla="*/ 3 w 5"/>
                      <a:gd name="T11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" h="4">
                        <a:moveTo>
                          <a:pt x="3" y="3"/>
                        </a:moveTo>
                        <a:lnTo>
                          <a:pt x="1" y="3"/>
                        </a:lnTo>
                        <a:lnTo>
                          <a:pt x="0" y="3"/>
                        </a:lnTo>
                        <a:lnTo>
                          <a:pt x="1" y="1"/>
                        </a:lnTo>
                        <a:lnTo>
                          <a:pt x="4" y="0"/>
                        </a:lnTo>
                        <a:lnTo>
                          <a:pt x="3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12" name="Freeform 295">
                    <a:extLst>
                      <a:ext uri="{FF2B5EF4-FFF2-40B4-BE49-F238E27FC236}">
                        <a16:creationId xmlns:a16="http://schemas.microsoft.com/office/drawing/2014/main" id="{EB5D068F-C6E0-BD96-A6F9-553C1684E59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834991" y="9077146"/>
                    <a:ext cx="10986" cy="5495"/>
                  </a:xfrm>
                  <a:custGeom>
                    <a:avLst/>
                    <a:gdLst>
                      <a:gd name="T0" fmla="*/ 4 w 10"/>
                      <a:gd name="T1" fmla="*/ 0 h 6"/>
                      <a:gd name="T2" fmla="*/ 5 w 10"/>
                      <a:gd name="T3" fmla="*/ 2 h 6"/>
                      <a:gd name="T4" fmla="*/ 8 w 10"/>
                      <a:gd name="T5" fmla="*/ 1 h 6"/>
                      <a:gd name="T6" fmla="*/ 9 w 10"/>
                      <a:gd name="T7" fmla="*/ 2 h 6"/>
                      <a:gd name="T8" fmla="*/ 9 w 10"/>
                      <a:gd name="T9" fmla="*/ 3 h 6"/>
                      <a:gd name="T10" fmla="*/ 8 w 10"/>
                      <a:gd name="T11" fmla="*/ 5 h 6"/>
                      <a:gd name="T12" fmla="*/ 5 w 10"/>
                      <a:gd name="T13" fmla="*/ 3 h 6"/>
                      <a:gd name="T14" fmla="*/ 3 w 10"/>
                      <a:gd name="T15" fmla="*/ 3 h 6"/>
                      <a:gd name="T16" fmla="*/ 1 w 10"/>
                      <a:gd name="T17" fmla="*/ 3 h 6"/>
                      <a:gd name="T18" fmla="*/ 0 w 10"/>
                      <a:gd name="T19" fmla="*/ 3 h 6"/>
                      <a:gd name="T20" fmla="*/ 2 w 10"/>
                      <a:gd name="T21" fmla="*/ 1 h 6"/>
                      <a:gd name="T22" fmla="*/ 4 w 10"/>
                      <a:gd name="T23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0" h="6">
                        <a:moveTo>
                          <a:pt x="4" y="0"/>
                        </a:moveTo>
                        <a:lnTo>
                          <a:pt x="5" y="2"/>
                        </a:lnTo>
                        <a:lnTo>
                          <a:pt x="8" y="1"/>
                        </a:lnTo>
                        <a:lnTo>
                          <a:pt x="9" y="2"/>
                        </a:lnTo>
                        <a:lnTo>
                          <a:pt x="9" y="3"/>
                        </a:lnTo>
                        <a:lnTo>
                          <a:pt x="8" y="5"/>
                        </a:lnTo>
                        <a:lnTo>
                          <a:pt x="5" y="3"/>
                        </a:lnTo>
                        <a:lnTo>
                          <a:pt x="3" y="3"/>
                        </a:lnTo>
                        <a:lnTo>
                          <a:pt x="1" y="3"/>
                        </a:lnTo>
                        <a:lnTo>
                          <a:pt x="0" y="3"/>
                        </a:lnTo>
                        <a:lnTo>
                          <a:pt x="2" y="1"/>
                        </a:lnTo>
                        <a:lnTo>
                          <a:pt x="4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13" name="Freeform 297">
                    <a:extLst>
                      <a:ext uri="{FF2B5EF4-FFF2-40B4-BE49-F238E27FC236}">
                        <a16:creationId xmlns:a16="http://schemas.microsoft.com/office/drawing/2014/main" id="{01504CFE-D396-463C-D5E4-D6907BCFB3E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879792" y="8450951"/>
                    <a:ext cx="87887" cy="54929"/>
                  </a:xfrm>
                  <a:custGeom>
                    <a:avLst/>
                    <a:gdLst>
                      <a:gd name="T0" fmla="*/ 66 w 70"/>
                      <a:gd name="T1" fmla="*/ 3 h 42"/>
                      <a:gd name="T2" fmla="*/ 50 w 70"/>
                      <a:gd name="T3" fmla="*/ 15 h 42"/>
                      <a:gd name="T4" fmla="*/ 49 w 70"/>
                      <a:gd name="T5" fmla="*/ 18 h 42"/>
                      <a:gd name="T6" fmla="*/ 50 w 70"/>
                      <a:gd name="T7" fmla="*/ 20 h 42"/>
                      <a:gd name="T8" fmla="*/ 52 w 70"/>
                      <a:gd name="T9" fmla="*/ 23 h 42"/>
                      <a:gd name="T10" fmla="*/ 53 w 70"/>
                      <a:gd name="T11" fmla="*/ 24 h 42"/>
                      <a:gd name="T12" fmla="*/ 53 w 70"/>
                      <a:gd name="T13" fmla="*/ 25 h 42"/>
                      <a:gd name="T14" fmla="*/ 50 w 70"/>
                      <a:gd name="T15" fmla="*/ 26 h 42"/>
                      <a:gd name="T16" fmla="*/ 47 w 70"/>
                      <a:gd name="T17" fmla="*/ 27 h 42"/>
                      <a:gd name="T18" fmla="*/ 45 w 70"/>
                      <a:gd name="T19" fmla="*/ 26 h 42"/>
                      <a:gd name="T20" fmla="*/ 43 w 70"/>
                      <a:gd name="T21" fmla="*/ 26 h 42"/>
                      <a:gd name="T22" fmla="*/ 37 w 70"/>
                      <a:gd name="T23" fmla="*/ 32 h 42"/>
                      <a:gd name="T24" fmla="*/ 34 w 70"/>
                      <a:gd name="T25" fmla="*/ 35 h 42"/>
                      <a:gd name="T26" fmla="*/ 31 w 70"/>
                      <a:gd name="T27" fmla="*/ 36 h 42"/>
                      <a:gd name="T28" fmla="*/ 27 w 70"/>
                      <a:gd name="T29" fmla="*/ 36 h 42"/>
                      <a:gd name="T30" fmla="*/ 25 w 70"/>
                      <a:gd name="T31" fmla="*/ 36 h 42"/>
                      <a:gd name="T32" fmla="*/ 23 w 70"/>
                      <a:gd name="T33" fmla="*/ 37 h 42"/>
                      <a:gd name="T34" fmla="*/ 22 w 70"/>
                      <a:gd name="T35" fmla="*/ 38 h 42"/>
                      <a:gd name="T36" fmla="*/ 22 w 70"/>
                      <a:gd name="T37" fmla="*/ 40 h 42"/>
                      <a:gd name="T38" fmla="*/ 22 w 70"/>
                      <a:gd name="T39" fmla="*/ 41 h 42"/>
                      <a:gd name="T40" fmla="*/ 20 w 70"/>
                      <a:gd name="T41" fmla="*/ 41 h 42"/>
                      <a:gd name="T42" fmla="*/ 19 w 70"/>
                      <a:gd name="T43" fmla="*/ 38 h 42"/>
                      <a:gd name="T44" fmla="*/ 17 w 70"/>
                      <a:gd name="T45" fmla="*/ 38 h 42"/>
                      <a:gd name="T46" fmla="*/ 13 w 70"/>
                      <a:gd name="T47" fmla="*/ 38 h 42"/>
                      <a:gd name="T48" fmla="*/ 12 w 70"/>
                      <a:gd name="T49" fmla="*/ 38 h 42"/>
                      <a:gd name="T50" fmla="*/ 6 w 70"/>
                      <a:gd name="T51" fmla="*/ 36 h 42"/>
                      <a:gd name="T52" fmla="*/ 5 w 70"/>
                      <a:gd name="T53" fmla="*/ 35 h 42"/>
                      <a:gd name="T54" fmla="*/ 4 w 70"/>
                      <a:gd name="T55" fmla="*/ 34 h 42"/>
                      <a:gd name="T56" fmla="*/ 1 w 70"/>
                      <a:gd name="T57" fmla="*/ 27 h 42"/>
                      <a:gd name="T58" fmla="*/ 0 w 70"/>
                      <a:gd name="T59" fmla="*/ 22 h 42"/>
                      <a:gd name="T60" fmla="*/ 3 w 70"/>
                      <a:gd name="T61" fmla="*/ 23 h 42"/>
                      <a:gd name="T62" fmla="*/ 6 w 70"/>
                      <a:gd name="T63" fmla="*/ 22 h 42"/>
                      <a:gd name="T64" fmla="*/ 8 w 70"/>
                      <a:gd name="T65" fmla="*/ 19 h 42"/>
                      <a:gd name="T66" fmla="*/ 11 w 70"/>
                      <a:gd name="T67" fmla="*/ 18 h 42"/>
                      <a:gd name="T68" fmla="*/ 13 w 70"/>
                      <a:gd name="T69" fmla="*/ 19 h 42"/>
                      <a:gd name="T70" fmla="*/ 15 w 70"/>
                      <a:gd name="T71" fmla="*/ 19 h 42"/>
                      <a:gd name="T72" fmla="*/ 18 w 70"/>
                      <a:gd name="T73" fmla="*/ 19 h 42"/>
                      <a:gd name="T74" fmla="*/ 19 w 70"/>
                      <a:gd name="T75" fmla="*/ 15 h 42"/>
                      <a:gd name="T76" fmla="*/ 20 w 70"/>
                      <a:gd name="T77" fmla="*/ 11 h 42"/>
                      <a:gd name="T78" fmla="*/ 25 w 70"/>
                      <a:gd name="T79" fmla="*/ 12 h 42"/>
                      <a:gd name="T80" fmla="*/ 31 w 70"/>
                      <a:gd name="T81" fmla="*/ 13 h 42"/>
                      <a:gd name="T82" fmla="*/ 36 w 70"/>
                      <a:gd name="T83" fmla="*/ 13 h 42"/>
                      <a:gd name="T84" fmla="*/ 40 w 70"/>
                      <a:gd name="T85" fmla="*/ 12 h 42"/>
                      <a:gd name="T86" fmla="*/ 54 w 70"/>
                      <a:gd name="T87" fmla="*/ 8 h 42"/>
                      <a:gd name="T88" fmla="*/ 58 w 70"/>
                      <a:gd name="T89" fmla="*/ 5 h 42"/>
                      <a:gd name="T90" fmla="*/ 60 w 70"/>
                      <a:gd name="T91" fmla="*/ 4 h 42"/>
                      <a:gd name="T92" fmla="*/ 64 w 70"/>
                      <a:gd name="T93" fmla="*/ 2 h 42"/>
                      <a:gd name="T94" fmla="*/ 69 w 70"/>
                      <a:gd name="T95" fmla="*/ 0 h 42"/>
                      <a:gd name="T96" fmla="*/ 66 w 70"/>
                      <a:gd name="T97" fmla="*/ 3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70" h="42">
                        <a:moveTo>
                          <a:pt x="66" y="3"/>
                        </a:moveTo>
                        <a:lnTo>
                          <a:pt x="50" y="15"/>
                        </a:lnTo>
                        <a:lnTo>
                          <a:pt x="49" y="18"/>
                        </a:lnTo>
                        <a:lnTo>
                          <a:pt x="50" y="20"/>
                        </a:lnTo>
                        <a:lnTo>
                          <a:pt x="52" y="23"/>
                        </a:lnTo>
                        <a:lnTo>
                          <a:pt x="53" y="24"/>
                        </a:lnTo>
                        <a:lnTo>
                          <a:pt x="53" y="25"/>
                        </a:lnTo>
                        <a:lnTo>
                          <a:pt x="50" y="26"/>
                        </a:lnTo>
                        <a:lnTo>
                          <a:pt x="47" y="27"/>
                        </a:lnTo>
                        <a:lnTo>
                          <a:pt x="45" y="26"/>
                        </a:lnTo>
                        <a:lnTo>
                          <a:pt x="43" y="26"/>
                        </a:lnTo>
                        <a:lnTo>
                          <a:pt x="37" y="32"/>
                        </a:lnTo>
                        <a:lnTo>
                          <a:pt x="34" y="35"/>
                        </a:lnTo>
                        <a:lnTo>
                          <a:pt x="31" y="36"/>
                        </a:lnTo>
                        <a:lnTo>
                          <a:pt x="27" y="36"/>
                        </a:lnTo>
                        <a:lnTo>
                          <a:pt x="25" y="36"/>
                        </a:lnTo>
                        <a:lnTo>
                          <a:pt x="23" y="37"/>
                        </a:lnTo>
                        <a:lnTo>
                          <a:pt x="22" y="38"/>
                        </a:lnTo>
                        <a:lnTo>
                          <a:pt x="22" y="40"/>
                        </a:lnTo>
                        <a:lnTo>
                          <a:pt x="22" y="41"/>
                        </a:lnTo>
                        <a:lnTo>
                          <a:pt x="20" y="41"/>
                        </a:lnTo>
                        <a:lnTo>
                          <a:pt x="19" y="38"/>
                        </a:lnTo>
                        <a:lnTo>
                          <a:pt x="17" y="38"/>
                        </a:lnTo>
                        <a:lnTo>
                          <a:pt x="13" y="38"/>
                        </a:lnTo>
                        <a:lnTo>
                          <a:pt x="12" y="38"/>
                        </a:lnTo>
                        <a:lnTo>
                          <a:pt x="6" y="36"/>
                        </a:lnTo>
                        <a:lnTo>
                          <a:pt x="5" y="35"/>
                        </a:lnTo>
                        <a:lnTo>
                          <a:pt x="4" y="34"/>
                        </a:lnTo>
                        <a:lnTo>
                          <a:pt x="1" y="27"/>
                        </a:lnTo>
                        <a:lnTo>
                          <a:pt x="0" y="22"/>
                        </a:lnTo>
                        <a:lnTo>
                          <a:pt x="3" y="23"/>
                        </a:lnTo>
                        <a:lnTo>
                          <a:pt x="6" y="22"/>
                        </a:lnTo>
                        <a:lnTo>
                          <a:pt x="8" y="19"/>
                        </a:lnTo>
                        <a:lnTo>
                          <a:pt x="11" y="18"/>
                        </a:lnTo>
                        <a:lnTo>
                          <a:pt x="13" y="19"/>
                        </a:lnTo>
                        <a:lnTo>
                          <a:pt x="15" y="19"/>
                        </a:lnTo>
                        <a:lnTo>
                          <a:pt x="18" y="19"/>
                        </a:lnTo>
                        <a:lnTo>
                          <a:pt x="19" y="15"/>
                        </a:lnTo>
                        <a:lnTo>
                          <a:pt x="20" y="11"/>
                        </a:lnTo>
                        <a:lnTo>
                          <a:pt x="25" y="12"/>
                        </a:lnTo>
                        <a:lnTo>
                          <a:pt x="31" y="13"/>
                        </a:lnTo>
                        <a:lnTo>
                          <a:pt x="36" y="13"/>
                        </a:lnTo>
                        <a:lnTo>
                          <a:pt x="40" y="12"/>
                        </a:lnTo>
                        <a:lnTo>
                          <a:pt x="54" y="8"/>
                        </a:lnTo>
                        <a:lnTo>
                          <a:pt x="58" y="5"/>
                        </a:lnTo>
                        <a:lnTo>
                          <a:pt x="60" y="4"/>
                        </a:lnTo>
                        <a:lnTo>
                          <a:pt x="64" y="2"/>
                        </a:lnTo>
                        <a:lnTo>
                          <a:pt x="69" y="0"/>
                        </a:lnTo>
                        <a:lnTo>
                          <a:pt x="66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14" name="Freeform 299">
                    <a:extLst>
                      <a:ext uri="{FF2B5EF4-FFF2-40B4-BE49-F238E27FC236}">
                        <a16:creationId xmlns:a16="http://schemas.microsoft.com/office/drawing/2014/main" id="{8891188A-8DAD-E722-048E-BDB85AD4FDE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170919" y="8060955"/>
                    <a:ext cx="252675" cy="126336"/>
                  </a:xfrm>
                  <a:custGeom>
                    <a:avLst/>
                    <a:gdLst>
                      <a:gd name="T0" fmla="*/ 194 w 205"/>
                      <a:gd name="T1" fmla="*/ 73 h 103"/>
                      <a:gd name="T2" fmla="*/ 189 w 205"/>
                      <a:gd name="T3" fmla="*/ 75 h 103"/>
                      <a:gd name="T4" fmla="*/ 189 w 205"/>
                      <a:gd name="T5" fmla="*/ 80 h 103"/>
                      <a:gd name="T6" fmla="*/ 192 w 205"/>
                      <a:gd name="T7" fmla="*/ 85 h 103"/>
                      <a:gd name="T8" fmla="*/ 202 w 205"/>
                      <a:gd name="T9" fmla="*/ 91 h 103"/>
                      <a:gd name="T10" fmla="*/ 202 w 205"/>
                      <a:gd name="T11" fmla="*/ 99 h 103"/>
                      <a:gd name="T12" fmla="*/ 197 w 205"/>
                      <a:gd name="T13" fmla="*/ 102 h 103"/>
                      <a:gd name="T14" fmla="*/ 189 w 205"/>
                      <a:gd name="T15" fmla="*/ 97 h 103"/>
                      <a:gd name="T16" fmla="*/ 181 w 205"/>
                      <a:gd name="T17" fmla="*/ 97 h 103"/>
                      <a:gd name="T18" fmla="*/ 174 w 205"/>
                      <a:gd name="T19" fmla="*/ 94 h 103"/>
                      <a:gd name="T20" fmla="*/ 161 w 205"/>
                      <a:gd name="T21" fmla="*/ 87 h 103"/>
                      <a:gd name="T22" fmla="*/ 152 w 205"/>
                      <a:gd name="T23" fmla="*/ 94 h 103"/>
                      <a:gd name="T24" fmla="*/ 148 w 205"/>
                      <a:gd name="T25" fmla="*/ 96 h 103"/>
                      <a:gd name="T26" fmla="*/ 137 w 205"/>
                      <a:gd name="T27" fmla="*/ 97 h 103"/>
                      <a:gd name="T28" fmla="*/ 124 w 205"/>
                      <a:gd name="T29" fmla="*/ 98 h 103"/>
                      <a:gd name="T30" fmla="*/ 112 w 205"/>
                      <a:gd name="T31" fmla="*/ 100 h 103"/>
                      <a:gd name="T32" fmla="*/ 106 w 205"/>
                      <a:gd name="T33" fmla="*/ 100 h 103"/>
                      <a:gd name="T34" fmla="*/ 103 w 205"/>
                      <a:gd name="T35" fmla="*/ 97 h 103"/>
                      <a:gd name="T36" fmla="*/ 96 w 205"/>
                      <a:gd name="T37" fmla="*/ 96 h 103"/>
                      <a:gd name="T38" fmla="*/ 96 w 205"/>
                      <a:gd name="T39" fmla="*/ 92 h 103"/>
                      <a:gd name="T40" fmla="*/ 87 w 205"/>
                      <a:gd name="T41" fmla="*/ 85 h 103"/>
                      <a:gd name="T42" fmla="*/ 82 w 205"/>
                      <a:gd name="T43" fmla="*/ 81 h 103"/>
                      <a:gd name="T44" fmla="*/ 79 w 205"/>
                      <a:gd name="T45" fmla="*/ 83 h 103"/>
                      <a:gd name="T46" fmla="*/ 72 w 205"/>
                      <a:gd name="T47" fmla="*/ 87 h 103"/>
                      <a:gd name="T48" fmla="*/ 64 w 205"/>
                      <a:gd name="T49" fmla="*/ 85 h 103"/>
                      <a:gd name="T50" fmla="*/ 55 w 205"/>
                      <a:gd name="T51" fmla="*/ 88 h 103"/>
                      <a:gd name="T52" fmla="*/ 47 w 205"/>
                      <a:gd name="T53" fmla="*/ 84 h 103"/>
                      <a:gd name="T54" fmla="*/ 54 w 205"/>
                      <a:gd name="T55" fmla="*/ 69 h 103"/>
                      <a:gd name="T56" fmla="*/ 49 w 205"/>
                      <a:gd name="T57" fmla="*/ 48 h 103"/>
                      <a:gd name="T58" fmla="*/ 35 w 205"/>
                      <a:gd name="T59" fmla="*/ 31 h 103"/>
                      <a:gd name="T60" fmla="*/ 17 w 205"/>
                      <a:gd name="T61" fmla="*/ 18 h 103"/>
                      <a:gd name="T62" fmla="*/ 0 w 205"/>
                      <a:gd name="T63" fmla="*/ 6 h 103"/>
                      <a:gd name="T64" fmla="*/ 5 w 205"/>
                      <a:gd name="T65" fmla="*/ 0 h 103"/>
                      <a:gd name="T66" fmla="*/ 20 w 205"/>
                      <a:gd name="T67" fmla="*/ 1 h 103"/>
                      <a:gd name="T68" fmla="*/ 33 w 205"/>
                      <a:gd name="T69" fmla="*/ 8 h 103"/>
                      <a:gd name="T70" fmla="*/ 49 w 205"/>
                      <a:gd name="T71" fmla="*/ 14 h 103"/>
                      <a:gd name="T72" fmla="*/ 65 w 205"/>
                      <a:gd name="T73" fmla="*/ 15 h 103"/>
                      <a:gd name="T74" fmla="*/ 79 w 205"/>
                      <a:gd name="T75" fmla="*/ 17 h 103"/>
                      <a:gd name="T76" fmla="*/ 88 w 205"/>
                      <a:gd name="T77" fmla="*/ 18 h 103"/>
                      <a:gd name="T78" fmla="*/ 94 w 205"/>
                      <a:gd name="T79" fmla="*/ 24 h 103"/>
                      <a:gd name="T80" fmla="*/ 111 w 205"/>
                      <a:gd name="T81" fmla="*/ 31 h 103"/>
                      <a:gd name="T82" fmla="*/ 116 w 205"/>
                      <a:gd name="T83" fmla="*/ 36 h 103"/>
                      <a:gd name="T84" fmla="*/ 115 w 205"/>
                      <a:gd name="T85" fmla="*/ 41 h 103"/>
                      <a:gd name="T86" fmla="*/ 123 w 205"/>
                      <a:gd name="T87" fmla="*/ 40 h 103"/>
                      <a:gd name="T88" fmla="*/ 133 w 205"/>
                      <a:gd name="T89" fmla="*/ 36 h 103"/>
                      <a:gd name="T90" fmla="*/ 142 w 205"/>
                      <a:gd name="T91" fmla="*/ 34 h 103"/>
                      <a:gd name="T92" fmla="*/ 148 w 205"/>
                      <a:gd name="T93" fmla="*/ 34 h 103"/>
                      <a:gd name="T94" fmla="*/ 155 w 205"/>
                      <a:gd name="T95" fmla="*/ 36 h 103"/>
                      <a:gd name="T96" fmla="*/ 164 w 205"/>
                      <a:gd name="T97" fmla="*/ 43 h 103"/>
                      <a:gd name="T98" fmla="*/ 175 w 205"/>
                      <a:gd name="T99" fmla="*/ 44 h 103"/>
                      <a:gd name="T100" fmla="*/ 172 w 205"/>
                      <a:gd name="T101" fmla="*/ 55 h 103"/>
                      <a:gd name="T102" fmla="*/ 179 w 205"/>
                      <a:gd name="T103" fmla="*/ 60 h 103"/>
                      <a:gd name="T104" fmla="*/ 185 w 205"/>
                      <a:gd name="T105" fmla="*/ 64 h 103"/>
                      <a:gd name="T106" fmla="*/ 192 w 205"/>
                      <a:gd name="T107" fmla="*/ 66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</a:cxnLst>
                    <a:rect l="0" t="0" r="r" b="b"/>
                    <a:pathLst>
                      <a:path w="205" h="103">
                        <a:moveTo>
                          <a:pt x="197" y="69"/>
                        </a:moveTo>
                        <a:lnTo>
                          <a:pt x="196" y="70"/>
                        </a:lnTo>
                        <a:lnTo>
                          <a:pt x="194" y="73"/>
                        </a:lnTo>
                        <a:lnTo>
                          <a:pt x="192" y="74"/>
                        </a:lnTo>
                        <a:lnTo>
                          <a:pt x="191" y="75"/>
                        </a:lnTo>
                        <a:lnTo>
                          <a:pt x="189" y="75"/>
                        </a:lnTo>
                        <a:lnTo>
                          <a:pt x="189" y="76"/>
                        </a:lnTo>
                        <a:lnTo>
                          <a:pt x="189" y="78"/>
                        </a:lnTo>
                        <a:lnTo>
                          <a:pt x="189" y="80"/>
                        </a:lnTo>
                        <a:lnTo>
                          <a:pt x="189" y="80"/>
                        </a:lnTo>
                        <a:lnTo>
                          <a:pt x="191" y="81"/>
                        </a:lnTo>
                        <a:lnTo>
                          <a:pt x="192" y="85"/>
                        </a:lnTo>
                        <a:lnTo>
                          <a:pt x="195" y="86"/>
                        </a:lnTo>
                        <a:lnTo>
                          <a:pt x="199" y="89"/>
                        </a:lnTo>
                        <a:lnTo>
                          <a:pt x="202" y="91"/>
                        </a:lnTo>
                        <a:lnTo>
                          <a:pt x="204" y="94"/>
                        </a:lnTo>
                        <a:lnTo>
                          <a:pt x="203" y="95"/>
                        </a:lnTo>
                        <a:lnTo>
                          <a:pt x="202" y="99"/>
                        </a:lnTo>
                        <a:lnTo>
                          <a:pt x="200" y="102"/>
                        </a:lnTo>
                        <a:lnTo>
                          <a:pt x="197" y="102"/>
                        </a:lnTo>
                        <a:lnTo>
                          <a:pt x="197" y="102"/>
                        </a:lnTo>
                        <a:lnTo>
                          <a:pt x="195" y="101"/>
                        </a:lnTo>
                        <a:lnTo>
                          <a:pt x="192" y="99"/>
                        </a:lnTo>
                        <a:lnTo>
                          <a:pt x="189" y="97"/>
                        </a:lnTo>
                        <a:lnTo>
                          <a:pt x="186" y="97"/>
                        </a:lnTo>
                        <a:lnTo>
                          <a:pt x="185" y="99"/>
                        </a:lnTo>
                        <a:lnTo>
                          <a:pt x="181" y="97"/>
                        </a:lnTo>
                        <a:lnTo>
                          <a:pt x="177" y="96"/>
                        </a:lnTo>
                        <a:lnTo>
                          <a:pt x="175" y="94"/>
                        </a:lnTo>
                        <a:lnTo>
                          <a:pt x="174" y="94"/>
                        </a:lnTo>
                        <a:lnTo>
                          <a:pt x="175" y="91"/>
                        </a:lnTo>
                        <a:lnTo>
                          <a:pt x="166" y="88"/>
                        </a:lnTo>
                        <a:lnTo>
                          <a:pt x="161" y="87"/>
                        </a:lnTo>
                        <a:lnTo>
                          <a:pt x="159" y="88"/>
                        </a:lnTo>
                        <a:lnTo>
                          <a:pt x="153" y="93"/>
                        </a:lnTo>
                        <a:lnTo>
                          <a:pt x="152" y="94"/>
                        </a:lnTo>
                        <a:lnTo>
                          <a:pt x="147" y="94"/>
                        </a:lnTo>
                        <a:lnTo>
                          <a:pt x="147" y="95"/>
                        </a:lnTo>
                        <a:lnTo>
                          <a:pt x="148" y="96"/>
                        </a:lnTo>
                        <a:lnTo>
                          <a:pt x="148" y="97"/>
                        </a:lnTo>
                        <a:lnTo>
                          <a:pt x="140" y="97"/>
                        </a:lnTo>
                        <a:lnTo>
                          <a:pt x="137" y="97"/>
                        </a:lnTo>
                        <a:lnTo>
                          <a:pt x="129" y="97"/>
                        </a:lnTo>
                        <a:lnTo>
                          <a:pt x="127" y="97"/>
                        </a:lnTo>
                        <a:lnTo>
                          <a:pt x="124" y="98"/>
                        </a:lnTo>
                        <a:lnTo>
                          <a:pt x="120" y="99"/>
                        </a:lnTo>
                        <a:lnTo>
                          <a:pt x="116" y="100"/>
                        </a:lnTo>
                        <a:lnTo>
                          <a:pt x="112" y="100"/>
                        </a:lnTo>
                        <a:lnTo>
                          <a:pt x="107" y="100"/>
                        </a:lnTo>
                        <a:lnTo>
                          <a:pt x="106" y="101"/>
                        </a:lnTo>
                        <a:lnTo>
                          <a:pt x="106" y="100"/>
                        </a:lnTo>
                        <a:lnTo>
                          <a:pt x="105" y="99"/>
                        </a:lnTo>
                        <a:lnTo>
                          <a:pt x="104" y="98"/>
                        </a:lnTo>
                        <a:lnTo>
                          <a:pt x="103" y="97"/>
                        </a:lnTo>
                        <a:lnTo>
                          <a:pt x="101" y="97"/>
                        </a:lnTo>
                        <a:lnTo>
                          <a:pt x="98" y="97"/>
                        </a:lnTo>
                        <a:lnTo>
                          <a:pt x="96" y="96"/>
                        </a:lnTo>
                        <a:lnTo>
                          <a:pt x="96" y="94"/>
                        </a:lnTo>
                        <a:lnTo>
                          <a:pt x="97" y="94"/>
                        </a:lnTo>
                        <a:lnTo>
                          <a:pt x="96" y="92"/>
                        </a:lnTo>
                        <a:lnTo>
                          <a:pt x="94" y="91"/>
                        </a:lnTo>
                        <a:lnTo>
                          <a:pt x="89" y="86"/>
                        </a:lnTo>
                        <a:lnTo>
                          <a:pt x="87" y="85"/>
                        </a:lnTo>
                        <a:lnTo>
                          <a:pt x="85" y="82"/>
                        </a:lnTo>
                        <a:lnTo>
                          <a:pt x="85" y="81"/>
                        </a:lnTo>
                        <a:lnTo>
                          <a:pt x="82" y="81"/>
                        </a:lnTo>
                        <a:lnTo>
                          <a:pt x="80" y="81"/>
                        </a:lnTo>
                        <a:lnTo>
                          <a:pt x="79" y="82"/>
                        </a:lnTo>
                        <a:lnTo>
                          <a:pt x="79" y="83"/>
                        </a:lnTo>
                        <a:lnTo>
                          <a:pt x="77" y="86"/>
                        </a:lnTo>
                        <a:lnTo>
                          <a:pt x="76" y="88"/>
                        </a:lnTo>
                        <a:lnTo>
                          <a:pt x="72" y="87"/>
                        </a:lnTo>
                        <a:lnTo>
                          <a:pt x="70" y="86"/>
                        </a:lnTo>
                        <a:lnTo>
                          <a:pt x="68" y="85"/>
                        </a:lnTo>
                        <a:lnTo>
                          <a:pt x="64" y="85"/>
                        </a:lnTo>
                        <a:lnTo>
                          <a:pt x="59" y="85"/>
                        </a:lnTo>
                        <a:lnTo>
                          <a:pt x="56" y="88"/>
                        </a:lnTo>
                        <a:lnTo>
                          <a:pt x="55" y="88"/>
                        </a:lnTo>
                        <a:lnTo>
                          <a:pt x="52" y="86"/>
                        </a:lnTo>
                        <a:lnTo>
                          <a:pt x="49" y="85"/>
                        </a:lnTo>
                        <a:lnTo>
                          <a:pt x="47" y="84"/>
                        </a:lnTo>
                        <a:lnTo>
                          <a:pt x="52" y="76"/>
                        </a:lnTo>
                        <a:lnTo>
                          <a:pt x="54" y="72"/>
                        </a:lnTo>
                        <a:lnTo>
                          <a:pt x="54" y="69"/>
                        </a:lnTo>
                        <a:lnTo>
                          <a:pt x="54" y="65"/>
                        </a:lnTo>
                        <a:lnTo>
                          <a:pt x="51" y="59"/>
                        </a:lnTo>
                        <a:lnTo>
                          <a:pt x="49" y="48"/>
                        </a:lnTo>
                        <a:lnTo>
                          <a:pt x="46" y="37"/>
                        </a:lnTo>
                        <a:lnTo>
                          <a:pt x="44" y="34"/>
                        </a:lnTo>
                        <a:lnTo>
                          <a:pt x="35" y="31"/>
                        </a:lnTo>
                        <a:lnTo>
                          <a:pt x="33" y="26"/>
                        </a:lnTo>
                        <a:lnTo>
                          <a:pt x="26" y="21"/>
                        </a:lnTo>
                        <a:lnTo>
                          <a:pt x="17" y="18"/>
                        </a:lnTo>
                        <a:lnTo>
                          <a:pt x="14" y="17"/>
                        </a:lnTo>
                        <a:lnTo>
                          <a:pt x="7" y="11"/>
                        </a:lnTo>
                        <a:lnTo>
                          <a:pt x="0" y="6"/>
                        </a:lnTo>
                        <a:lnTo>
                          <a:pt x="2" y="3"/>
                        </a:lnTo>
                        <a:lnTo>
                          <a:pt x="3" y="0"/>
                        </a:lnTo>
                        <a:lnTo>
                          <a:pt x="5" y="0"/>
                        </a:lnTo>
                        <a:lnTo>
                          <a:pt x="11" y="1"/>
                        </a:lnTo>
                        <a:lnTo>
                          <a:pt x="16" y="2"/>
                        </a:lnTo>
                        <a:lnTo>
                          <a:pt x="20" y="1"/>
                        </a:lnTo>
                        <a:lnTo>
                          <a:pt x="25" y="3"/>
                        </a:lnTo>
                        <a:lnTo>
                          <a:pt x="29" y="6"/>
                        </a:lnTo>
                        <a:lnTo>
                          <a:pt x="33" y="8"/>
                        </a:lnTo>
                        <a:lnTo>
                          <a:pt x="42" y="9"/>
                        </a:lnTo>
                        <a:lnTo>
                          <a:pt x="45" y="12"/>
                        </a:lnTo>
                        <a:lnTo>
                          <a:pt x="49" y="14"/>
                        </a:lnTo>
                        <a:lnTo>
                          <a:pt x="64" y="15"/>
                        </a:lnTo>
                        <a:lnTo>
                          <a:pt x="64" y="15"/>
                        </a:lnTo>
                        <a:lnTo>
                          <a:pt x="65" y="15"/>
                        </a:lnTo>
                        <a:lnTo>
                          <a:pt x="70" y="14"/>
                        </a:lnTo>
                        <a:lnTo>
                          <a:pt x="74" y="14"/>
                        </a:lnTo>
                        <a:lnTo>
                          <a:pt x="79" y="17"/>
                        </a:lnTo>
                        <a:lnTo>
                          <a:pt x="82" y="17"/>
                        </a:lnTo>
                        <a:lnTo>
                          <a:pt x="85" y="17"/>
                        </a:lnTo>
                        <a:lnTo>
                          <a:pt x="88" y="18"/>
                        </a:lnTo>
                        <a:lnTo>
                          <a:pt x="92" y="20"/>
                        </a:lnTo>
                        <a:lnTo>
                          <a:pt x="92" y="22"/>
                        </a:lnTo>
                        <a:lnTo>
                          <a:pt x="94" y="24"/>
                        </a:lnTo>
                        <a:lnTo>
                          <a:pt x="103" y="28"/>
                        </a:lnTo>
                        <a:lnTo>
                          <a:pt x="109" y="30"/>
                        </a:lnTo>
                        <a:lnTo>
                          <a:pt x="111" y="31"/>
                        </a:lnTo>
                        <a:lnTo>
                          <a:pt x="116" y="34"/>
                        </a:lnTo>
                        <a:lnTo>
                          <a:pt x="117" y="34"/>
                        </a:lnTo>
                        <a:lnTo>
                          <a:pt x="116" y="36"/>
                        </a:lnTo>
                        <a:lnTo>
                          <a:pt x="115" y="37"/>
                        </a:lnTo>
                        <a:lnTo>
                          <a:pt x="115" y="39"/>
                        </a:lnTo>
                        <a:lnTo>
                          <a:pt x="115" y="41"/>
                        </a:lnTo>
                        <a:lnTo>
                          <a:pt x="117" y="41"/>
                        </a:lnTo>
                        <a:lnTo>
                          <a:pt x="121" y="41"/>
                        </a:lnTo>
                        <a:lnTo>
                          <a:pt x="123" y="40"/>
                        </a:lnTo>
                        <a:lnTo>
                          <a:pt x="126" y="39"/>
                        </a:lnTo>
                        <a:lnTo>
                          <a:pt x="129" y="37"/>
                        </a:lnTo>
                        <a:lnTo>
                          <a:pt x="133" y="36"/>
                        </a:lnTo>
                        <a:lnTo>
                          <a:pt x="138" y="34"/>
                        </a:lnTo>
                        <a:lnTo>
                          <a:pt x="140" y="34"/>
                        </a:lnTo>
                        <a:lnTo>
                          <a:pt x="142" y="34"/>
                        </a:lnTo>
                        <a:lnTo>
                          <a:pt x="144" y="36"/>
                        </a:lnTo>
                        <a:lnTo>
                          <a:pt x="146" y="39"/>
                        </a:lnTo>
                        <a:lnTo>
                          <a:pt x="148" y="34"/>
                        </a:lnTo>
                        <a:lnTo>
                          <a:pt x="149" y="34"/>
                        </a:lnTo>
                        <a:lnTo>
                          <a:pt x="151" y="34"/>
                        </a:lnTo>
                        <a:lnTo>
                          <a:pt x="155" y="36"/>
                        </a:lnTo>
                        <a:lnTo>
                          <a:pt x="157" y="37"/>
                        </a:lnTo>
                        <a:lnTo>
                          <a:pt x="159" y="38"/>
                        </a:lnTo>
                        <a:lnTo>
                          <a:pt x="164" y="43"/>
                        </a:lnTo>
                        <a:lnTo>
                          <a:pt x="170" y="42"/>
                        </a:lnTo>
                        <a:lnTo>
                          <a:pt x="173" y="44"/>
                        </a:lnTo>
                        <a:lnTo>
                          <a:pt x="175" y="44"/>
                        </a:lnTo>
                        <a:lnTo>
                          <a:pt x="175" y="45"/>
                        </a:lnTo>
                        <a:lnTo>
                          <a:pt x="174" y="50"/>
                        </a:lnTo>
                        <a:lnTo>
                          <a:pt x="172" y="55"/>
                        </a:lnTo>
                        <a:lnTo>
                          <a:pt x="172" y="57"/>
                        </a:lnTo>
                        <a:lnTo>
                          <a:pt x="175" y="58"/>
                        </a:lnTo>
                        <a:lnTo>
                          <a:pt x="179" y="60"/>
                        </a:lnTo>
                        <a:lnTo>
                          <a:pt x="181" y="62"/>
                        </a:lnTo>
                        <a:lnTo>
                          <a:pt x="182" y="63"/>
                        </a:lnTo>
                        <a:lnTo>
                          <a:pt x="185" y="64"/>
                        </a:lnTo>
                        <a:lnTo>
                          <a:pt x="188" y="65"/>
                        </a:lnTo>
                        <a:lnTo>
                          <a:pt x="190" y="65"/>
                        </a:lnTo>
                        <a:lnTo>
                          <a:pt x="192" y="66"/>
                        </a:lnTo>
                        <a:lnTo>
                          <a:pt x="196" y="69"/>
                        </a:lnTo>
                        <a:lnTo>
                          <a:pt x="197" y="6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15" name="Freeform 301">
                    <a:extLst>
                      <a:ext uri="{FF2B5EF4-FFF2-40B4-BE49-F238E27FC236}">
                        <a16:creationId xmlns:a16="http://schemas.microsoft.com/office/drawing/2014/main" id="{4FCFE8AB-A7A2-A136-5005-8967D9D67EA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972316" y="9016725"/>
                    <a:ext cx="21972" cy="16477"/>
                  </a:xfrm>
                  <a:custGeom>
                    <a:avLst/>
                    <a:gdLst>
                      <a:gd name="T0" fmla="*/ 12 w 16"/>
                      <a:gd name="T1" fmla="*/ 12 h 13"/>
                      <a:gd name="T2" fmla="*/ 11 w 16"/>
                      <a:gd name="T3" fmla="*/ 12 h 13"/>
                      <a:gd name="T4" fmla="*/ 9 w 16"/>
                      <a:gd name="T5" fmla="*/ 10 h 13"/>
                      <a:gd name="T6" fmla="*/ 9 w 16"/>
                      <a:gd name="T7" fmla="*/ 9 h 13"/>
                      <a:gd name="T8" fmla="*/ 10 w 16"/>
                      <a:gd name="T9" fmla="*/ 9 h 13"/>
                      <a:gd name="T10" fmla="*/ 12 w 16"/>
                      <a:gd name="T11" fmla="*/ 10 h 13"/>
                      <a:gd name="T12" fmla="*/ 12 w 16"/>
                      <a:gd name="T13" fmla="*/ 11 h 13"/>
                      <a:gd name="T14" fmla="*/ 12 w 16"/>
                      <a:gd name="T15" fmla="*/ 12 h 13"/>
                      <a:gd name="T16" fmla="*/ 5 w 16"/>
                      <a:gd name="T17" fmla="*/ 12 h 13"/>
                      <a:gd name="T18" fmla="*/ 1 w 16"/>
                      <a:gd name="T19" fmla="*/ 12 h 13"/>
                      <a:gd name="T20" fmla="*/ 1 w 16"/>
                      <a:gd name="T21" fmla="*/ 12 h 13"/>
                      <a:gd name="T22" fmla="*/ 0 w 16"/>
                      <a:gd name="T23" fmla="*/ 11 h 13"/>
                      <a:gd name="T24" fmla="*/ 1 w 16"/>
                      <a:gd name="T25" fmla="*/ 10 h 13"/>
                      <a:gd name="T26" fmla="*/ 6 w 16"/>
                      <a:gd name="T27" fmla="*/ 8 h 13"/>
                      <a:gd name="T28" fmla="*/ 5 w 16"/>
                      <a:gd name="T29" fmla="*/ 10 h 13"/>
                      <a:gd name="T30" fmla="*/ 5 w 16"/>
                      <a:gd name="T31" fmla="*/ 12 h 13"/>
                      <a:gd name="T32" fmla="*/ 13 w 16"/>
                      <a:gd name="T33" fmla="*/ 1 h 13"/>
                      <a:gd name="T34" fmla="*/ 13 w 16"/>
                      <a:gd name="T35" fmla="*/ 1 h 13"/>
                      <a:gd name="T36" fmla="*/ 14 w 16"/>
                      <a:gd name="T37" fmla="*/ 3 h 13"/>
                      <a:gd name="T38" fmla="*/ 14 w 16"/>
                      <a:gd name="T39" fmla="*/ 4 h 13"/>
                      <a:gd name="T40" fmla="*/ 15 w 16"/>
                      <a:gd name="T41" fmla="*/ 4 h 13"/>
                      <a:gd name="T42" fmla="*/ 15 w 16"/>
                      <a:gd name="T43" fmla="*/ 6 h 13"/>
                      <a:gd name="T44" fmla="*/ 14 w 16"/>
                      <a:gd name="T45" fmla="*/ 7 h 13"/>
                      <a:gd name="T46" fmla="*/ 14 w 16"/>
                      <a:gd name="T47" fmla="*/ 8 h 13"/>
                      <a:gd name="T48" fmla="*/ 13 w 16"/>
                      <a:gd name="T49" fmla="*/ 9 h 13"/>
                      <a:gd name="T50" fmla="*/ 9 w 16"/>
                      <a:gd name="T51" fmla="*/ 7 h 13"/>
                      <a:gd name="T52" fmla="*/ 6 w 16"/>
                      <a:gd name="T53" fmla="*/ 7 h 13"/>
                      <a:gd name="T54" fmla="*/ 3 w 16"/>
                      <a:gd name="T55" fmla="*/ 7 h 13"/>
                      <a:gd name="T56" fmla="*/ 2 w 16"/>
                      <a:gd name="T57" fmla="*/ 6 h 13"/>
                      <a:gd name="T58" fmla="*/ 2 w 16"/>
                      <a:gd name="T59" fmla="*/ 5 h 13"/>
                      <a:gd name="T60" fmla="*/ 5 w 16"/>
                      <a:gd name="T61" fmla="*/ 3 h 13"/>
                      <a:gd name="T62" fmla="*/ 6 w 16"/>
                      <a:gd name="T63" fmla="*/ 2 h 13"/>
                      <a:gd name="T64" fmla="*/ 6 w 16"/>
                      <a:gd name="T65" fmla="*/ 2 h 13"/>
                      <a:gd name="T66" fmla="*/ 6 w 16"/>
                      <a:gd name="T67" fmla="*/ 1 h 13"/>
                      <a:gd name="T68" fmla="*/ 8 w 16"/>
                      <a:gd name="T69" fmla="*/ 1 h 13"/>
                      <a:gd name="T70" fmla="*/ 9 w 16"/>
                      <a:gd name="T71" fmla="*/ 0 h 13"/>
                      <a:gd name="T72" fmla="*/ 10 w 16"/>
                      <a:gd name="T73" fmla="*/ 0 h 13"/>
                      <a:gd name="T74" fmla="*/ 12 w 16"/>
                      <a:gd name="T75" fmla="*/ 1 h 13"/>
                      <a:gd name="T76" fmla="*/ 13 w 16"/>
                      <a:gd name="T77" fmla="*/ 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16" h="13">
                        <a:moveTo>
                          <a:pt x="12" y="12"/>
                        </a:moveTo>
                        <a:lnTo>
                          <a:pt x="11" y="12"/>
                        </a:lnTo>
                        <a:lnTo>
                          <a:pt x="9" y="10"/>
                        </a:lnTo>
                        <a:lnTo>
                          <a:pt x="9" y="9"/>
                        </a:lnTo>
                        <a:lnTo>
                          <a:pt x="10" y="9"/>
                        </a:lnTo>
                        <a:lnTo>
                          <a:pt x="12" y="10"/>
                        </a:lnTo>
                        <a:lnTo>
                          <a:pt x="12" y="11"/>
                        </a:lnTo>
                        <a:lnTo>
                          <a:pt x="12" y="12"/>
                        </a:lnTo>
                        <a:close/>
                        <a:moveTo>
                          <a:pt x="5" y="12"/>
                        </a:moveTo>
                        <a:lnTo>
                          <a:pt x="1" y="12"/>
                        </a:lnTo>
                        <a:lnTo>
                          <a:pt x="1" y="12"/>
                        </a:lnTo>
                        <a:lnTo>
                          <a:pt x="0" y="11"/>
                        </a:lnTo>
                        <a:lnTo>
                          <a:pt x="1" y="10"/>
                        </a:lnTo>
                        <a:lnTo>
                          <a:pt x="6" y="8"/>
                        </a:lnTo>
                        <a:lnTo>
                          <a:pt x="5" y="10"/>
                        </a:lnTo>
                        <a:lnTo>
                          <a:pt x="5" y="12"/>
                        </a:lnTo>
                        <a:close/>
                        <a:moveTo>
                          <a:pt x="13" y="1"/>
                        </a:moveTo>
                        <a:lnTo>
                          <a:pt x="13" y="1"/>
                        </a:lnTo>
                        <a:lnTo>
                          <a:pt x="14" y="3"/>
                        </a:lnTo>
                        <a:lnTo>
                          <a:pt x="14" y="4"/>
                        </a:lnTo>
                        <a:lnTo>
                          <a:pt x="15" y="4"/>
                        </a:lnTo>
                        <a:lnTo>
                          <a:pt x="15" y="6"/>
                        </a:lnTo>
                        <a:lnTo>
                          <a:pt x="14" y="7"/>
                        </a:lnTo>
                        <a:lnTo>
                          <a:pt x="14" y="8"/>
                        </a:lnTo>
                        <a:lnTo>
                          <a:pt x="13" y="9"/>
                        </a:lnTo>
                        <a:lnTo>
                          <a:pt x="9" y="7"/>
                        </a:lnTo>
                        <a:lnTo>
                          <a:pt x="6" y="7"/>
                        </a:lnTo>
                        <a:lnTo>
                          <a:pt x="3" y="7"/>
                        </a:lnTo>
                        <a:lnTo>
                          <a:pt x="2" y="6"/>
                        </a:lnTo>
                        <a:lnTo>
                          <a:pt x="2" y="5"/>
                        </a:lnTo>
                        <a:lnTo>
                          <a:pt x="5" y="3"/>
                        </a:lnTo>
                        <a:lnTo>
                          <a:pt x="6" y="2"/>
                        </a:lnTo>
                        <a:lnTo>
                          <a:pt x="6" y="2"/>
                        </a:lnTo>
                        <a:lnTo>
                          <a:pt x="6" y="1"/>
                        </a:lnTo>
                        <a:lnTo>
                          <a:pt x="8" y="1"/>
                        </a:lnTo>
                        <a:lnTo>
                          <a:pt x="9" y="0"/>
                        </a:lnTo>
                        <a:lnTo>
                          <a:pt x="10" y="0"/>
                        </a:lnTo>
                        <a:lnTo>
                          <a:pt x="12" y="1"/>
                        </a:lnTo>
                        <a:lnTo>
                          <a:pt x="13" y="1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16" name="Freeform 302">
                    <a:extLst>
                      <a:ext uri="{FF2B5EF4-FFF2-40B4-BE49-F238E27FC236}">
                        <a16:creationId xmlns:a16="http://schemas.microsoft.com/office/drawing/2014/main" id="{7C48AB93-6229-FE03-ABB0-75951D4F310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983302" y="9027711"/>
                    <a:ext cx="5491" cy="5491"/>
                  </a:xfrm>
                  <a:custGeom>
                    <a:avLst/>
                    <a:gdLst>
                      <a:gd name="T0" fmla="*/ 3 w 4"/>
                      <a:gd name="T1" fmla="*/ 3 h 4"/>
                      <a:gd name="T2" fmla="*/ 2 w 4"/>
                      <a:gd name="T3" fmla="*/ 3 h 4"/>
                      <a:gd name="T4" fmla="*/ 0 w 4"/>
                      <a:gd name="T5" fmla="*/ 1 h 4"/>
                      <a:gd name="T6" fmla="*/ 0 w 4"/>
                      <a:gd name="T7" fmla="*/ 0 h 4"/>
                      <a:gd name="T8" fmla="*/ 1 w 4"/>
                      <a:gd name="T9" fmla="*/ 0 h 4"/>
                      <a:gd name="T10" fmla="*/ 3 w 4"/>
                      <a:gd name="T11" fmla="*/ 1 h 4"/>
                      <a:gd name="T12" fmla="*/ 3 w 4"/>
                      <a:gd name="T13" fmla="*/ 2 h 4"/>
                      <a:gd name="T14" fmla="*/ 3 w 4"/>
                      <a:gd name="T15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4">
                        <a:moveTo>
                          <a:pt x="3" y="3"/>
                        </a:moveTo>
                        <a:lnTo>
                          <a:pt x="2" y="3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3" y="1"/>
                        </a:lnTo>
                        <a:lnTo>
                          <a:pt x="3" y="2"/>
                        </a:lnTo>
                        <a:lnTo>
                          <a:pt x="3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17" name="Freeform 303">
                    <a:extLst>
                      <a:ext uri="{FF2B5EF4-FFF2-40B4-BE49-F238E27FC236}">
                        <a16:creationId xmlns:a16="http://schemas.microsoft.com/office/drawing/2014/main" id="{8C94DDBF-D558-0D78-A983-C4B47A36898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972316" y="9027711"/>
                    <a:ext cx="10986" cy="5491"/>
                  </a:xfrm>
                  <a:custGeom>
                    <a:avLst/>
                    <a:gdLst>
                      <a:gd name="T0" fmla="*/ 5 w 7"/>
                      <a:gd name="T1" fmla="*/ 4 h 5"/>
                      <a:gd name="T2" fmla="*/ 1 w 7"/>
                      <a:gd name="T3" fmla="*/ 4 h 5"/>
                      <a:gd name="T4" fmla="*/ 1 w 7"/>
                      <a:gd name="T5" fmla="*/ 4 h 5"/>
                      <a:gd name="T6" fmla="*/ 0 w 7"/>
                      <a:gd name="T7" fmla="*/ 3 h 5"/>
                      <a:gd name="T8" fmla="*/ 1 w 7"/>
                      <a:gd name="T9" fmla="*/ 2 h 5"/>
                      <a:gd name="T10" fmla="*/ 6 w 7"/>
                      <a:gd name="T11" fmla="*/ 0 h 5"/>
                      <a:gd name="T12" fmla="*/ 5 w 7"/>
                      <a:gd name="T13" fmla="*/ 2 h 5"/>
                      <a:gd name="T14" fmla="*/ 5 w 7"/>
                      <a:gd name="T15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7" h="5">
                        <a:moveTo>
                          <a:pt x="5" y="4"/>
                        </a:moveTo>
                        <a:lnTo>
                          <a:pt x="1" y="4"/>
                        </a:lnTo>
                        <a:lnTo>
                          <a:pt x="1" y="4"/>
                        </a:lnTo>
                        <a:lnTo>
                          <a:pt x="0" y="3"/>
                        </a:lnTo>
                        <a:lnTo>
                          <a:pt x="1" y="2"/>
                        </a:lnTo>
                        <a:lnTo>
                          <a:pt x="6" y="0"/>
                        </a:lnTo>
                        <a:lnTo>
                          <a:pt x="5" y="2"/>
                        </a:lnTo>
                        <a:lnTo>
                          <a:pt x="5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18" name="Freeform 304">
                    <a:extLst>
                      <a:ext uri="{FF2B5EF4-FFF2-40B4-BE49-F238E27FC236}">
                        <a16:creationId xmlns:a16="http://schemas.microsoft.com/office/drawing/2014/main" id="{1A73E404-8370-B737-6983-6A9DC722A17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972316" y="9016725"/>
                    <a:ext cx="16477" cy="10986"/>
                  </a:xfrm>
                  <a:custGeom>
                    <a:avLst/>
                    <a:gdLst>
                      <a:gd name="T0" fmla="*/ 11 w 14"/>
                      <a:gd name="T1" fmla="*/ 1 h 10"/>
                      <a:gd name="T2" fmla="*/ 11 w 14"/>
                      <a:gd name="T3" fmla="*/ 1 h 10"/>
                      <a:gd name="T4" fmla="*/ 12 w 14"/>
                      <a:gd name="T5" fmla="*/ 3 h 10"/>
                      <a:gd name="T6" fmla="*/ 12 w 14"/>
                      <a:gd name="T7" fmla="*/ 4 h 10"/>
                      <a:gd name="T8" fmla="*/ 13 w 14"/>
                      <a:gd name="T9" fmla="*/ 4 h 10"/>
                      <a:gd name="T10" fmla="*/ 13 w 14"/>
                      <a:gd name="T11" fmla="*/ 6 h 10"/>
                      <a:gd name="T12" fmla="*/ 12 w 14"/>
                      <a:gd name="T13" fmla="*/ 7 h 10"/>
                      <a:gd name="T14" fmla="*/ 12 w 14"/>
                      <a:gd name="T15" fmla="*/ 8 h 10"/>
                      <a:gd name="T16" fmla="*/ 11 w 14"/>
                      <a:gd name="T17" fmla="*/ 9 h 10"/>
                      <a:gd name="T18" fmla="*/ 7 w 14"/>
                      <a:gd name="T19" fmla="*/ 7 h 10"/>
                      <a:gd name="T20" fmla="*/ 4 w 14"/>
                      <a:gd name="T21" fmla="*/ 7 h 10"/>
                      <a:gd name="T22" fmla="*/ 1 w 14"/>
                      <a:gd name="T23" fmla="*/ 7 h 10"/>
                      <a:gd name="T24" fmla="*/ 0 w 14"/>
                      <a:gd name="T25" fmla="*/ 6 h 10"/>
                      <a:gd name="T26" fmla="*/ 0 w 14"/>
                      <a:gd name="T27" fmla="*/ 5 h 10"/>
                      <a:gd name="T28" fmla="*/ 3 w 14"/>
                      <a:gd name="T29" fmla="*/ 3 h 10"/>
                      <a:gd name="T30" fmla="*/ 4 w 14"/>
                      <a:gd name="T31" fmla="*/ 2 h 10"/>
                      <a:gd name="T32" fmla="*/ 4 w 14"/>
                      <a:gd name="T33" fmla="*/ 2 h 10"/>
                      <a:gd name="T34" fmla="*/ 4 w 14"/>
                      <a:gd name="T35" fmla="*/ 1 h 10"/>
                      <a:gd name="T36" fmla="*/ 6 w 14"/>
                      <a:gd name="T37" fmla="*/ 1 h 10"/>
                      <a:gd name="T38" fmla="*/ 7 w 14"/>
                      <a:gd name="T39" fmla="*/ 0 h 10"/>
                      <a:gd name="T40" fmla="*/ 8 w 14"/>
                      <a:gd name="T41" fmla="*/ 0 h 10"/>
                      <a:gd name="T42" fmla="*/ 10 w 14"/>
                      <a:gd name="T43" fmla="*/ 1 h 10"/>
                      <a:gd name="T44" fmla="*/ 11 w 14"/>
                      <a:gd name="T45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14" h="10">
                        <a:moveTo>
                          <a:pt x="11" y="1"/>
                        </a:moveTo>
                        <a:lnTo>
                          <a:pt x="11" y="1"/>
                        </a:lnTo>
                        <a:lnTo>
                          <a:pt x="12" y="3"/>
                        </a:lnTo>
                        <a:lnTo>
                          <a:pt x="12" y="4"/>
                        </a:lnTo>
                        <a:lnTo>
                          <a:pt x="13" y="4"/>
                        </a:lnTo>
                        <a:lnTo>
                          <a:pt x="13" y="6"/>
                        </a:lnTo>
                        <a:lnTo>
                          <a:pt x="12" y="7"/>
                        </a:lnTo>
                        <a:lnTo>
                          <a:pt x="12" y="8"/>
                        </a:lnTo>
                        <a:lnTo>
                          <a:pt x="11" y="9"/>
                        </a:lnTo>
                        <a:lnTo>
                          <a:pt x="7" y="7"/>
                        </a:lnTo>
                        <a:lnTo>
                          <a:pt x="4" y="7"/>
                        </a:lnTo>
                        <a:lnTo>
                          <a:pt x="1" y="7"/>
                        </a:lnTo>
                        <a:lnTo>
                          <a:pt x="0" y="6"/>
                        </a:lnTo>
                        <a:lnTo>
                          <a:pt x="0" y="5"/>
                        </a:lnTo>
                        <a:lnTo>
                          <a:pt x="3" y="3"/>
                        </a:lnTo>
                        <a:lnTo>
                          <a:pt x="4" y="2"/>
                        </a:lnTo>
                        <a:lnTo>
                          <a:pt x="4" y="2"/>
                        </a:lnTo>
                        <a:lnTo>
                          <a:pt x="4" y="1"/>
                        </a:lnTo>
                        <a:lnTo>
                          <a:pt x="6" y="1"/>
                        </a:lnTo>
                        <a:lnTo>
                          <a:pt x="7" y="0"/>
                        </a:lnTo>
                        <a:lnTo>
                          <a:pt x="8" y="0"/>
                        </a:lnTo>
                        <a:lnTo>
                          <a:pt x="10" y="1"/>
                        </a:lnTo>
                        <a:lnTo>
                          <a:pt x="11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19" name="Freeform 306">
                    <a:extLst>
                      <a:ext uri="{FF2B5EF4-FFF2-40B4-BE49-F238E27FC236}">
                        <a16:creationId xmlns:a16="http://schemas.microsoft.com/office/drawing/2014/main" id="{C0F11CCF-D795-7B58-5F6D-33543493A0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63726" y="9670383"/>
                    <a:ext cx="5495" cy="5495"/>
                  </a:xfrm>
                  <a:custGeom>
                    <a:avLst/>
                    <a:gdLst>
                      <a:gd name="T0" fmla="*/ 4 w 5"/>
                      <a:gd name="T1" fmla="*/ 3 h 5"/>
                      <a:gd name="T2" fmla="*/ 4 w 5"/>
                      <a:gd name="T3" fmla="*/ 4 h 5"/>
                      <a:gd name="T4" fmla="*/ 2 w 5"/>
                      <a:gd name="T5" fmla="*/ 4 h 5"/>
                      <a:gd name="T6" fmla="*/ 0 w 5"/>
                      <a:gd name="T7" fmla="*/ 1 h 5"/>
                      <a:gd name="T8" fmla="*/ 1 w 5"/>
                      <a:gd name="T9" fmla="*/ 0 h 5"/>
                      <a:gd name="T10" fmla="*/ 2 w 5"/>
                      <a:gd name="T11" fmla="*/ 1 h 5"/>
                      <a:gd name="T12" fmla="*/ 4 w 5"/>
                      <a:gd name="T13" fmla="*/ 2 h 5"/>
                      <a:gd name="T14" fmla="*/ 4 w 5"/>
                      <a:gd name="T15" fmla="*/ 2 h 5"/>
                      <a:gd name="T16" fmla="*/ 4 w 5"/>
                      <a:gd name="T17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5">
                        <a:moveTo>
                          <a:pt x="4" y="3"/>
                        </a:moveTo>
                        <a:lnTo>
                          <a:pt x="4" y="4"/>
                        </a:lnTo>
                        <a:lnTo>
                          <a:pt x="2" y="4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4" y="2"/>
                        </a:lnTo>
                        <a:lnTo>
                          <a:pt x="4" y="2"/>
                        </a:lnTo>
                        <a:lnTo>
                          <a:pt x="4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20" name="Freeform 308">
                    <a:extLst>
                      <a:ext uri="{FF2B5EF4-FFF2-40B4-BE49-F238E27FC236}">
                        <a16:creationId xmlns:a16="http://schemas.microsoft.com/office/drawing/2014/main" id="{6D32AE8A-FABB-3646-5F63-9EEA1563312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61186" y="9719821"/>
                    <a:ext cx="10986" cy="21972"/>
                  </a:xfrm>
                  <a:custGeom>
                    <a:avLst/>
                    <a:gdLst>
                      <a:gd name="T0" fmla="*/ 3 w 7"/>
                      <a:gd name="T1" fmla="*/ 15 h 17"/>
                      <a:gd name="T2" fmla="*/ 2 w 7"/>
                      <a:gd name="T3" fmla="*/ 16 h 17"/>
                      <a:gd name="T4" fmla="*/ 0 w 7"/>
                      <a:gd name="T5" fmla="*/ 16 h 17"/>
                      <a:gd name="T6" fmla="*/ 0 w 7"/>
                      <a:gd name="T7" fmla="*/ 14 h 17"/>
                      <a:gd name="T8" fmla="*/ 2 w 7"/>
                      <a:gd name="T9" fmla="*/ 12 h 17"/>
                      <a:gd name="T10" fmla="*/ 3 w 7"/>
                      <a:gd name="T11" fmla="*/ 8 h 17"/>
                      <a:gd name="T12" fmla="*/ 2 w 7"/>
                      <a:gd name="T13" fmla="*/ 8 h 17"/>
                      <a:gd name="T14" fmla="*/ 0 w 7"/>
                      <a:gd name="T15" fmla="*/ 6 h 17"/>
                      <a:gd name="T16" fmla="*/ 0 w 7"/>
                      <a:gd name="T17" fmla="*/ 3 h 17"/>
                      <a:gd name="T18" fmla="*/ 1 w 7"/>
                      <a:gd name="T19" fmla="*/ 0 h 17"/>
                      <a:gd name="T20" fmla="*/ 3 w 7"/>
                      <a:gd name="T21" fmla="*/ 0 h 17"/>
                      <a:gd name="T22" fmla="*/ 4 w 7"/>
                      <a:gd name="T23" fmla="*/ 2 h 17"/>
                      <a:gd name="T24" fmla="*/ 6 w 7"/>
                      <a:gd name="T25" fmla="*/ 5 h 17"/>
                      <a:gd name="T26" fmla="*/ 6 w 7"/>
                      <a:gd name="T27" fmla="*/ 7 h 17"/>
                      <a:gd name="T28" fmla="*/ 4 w 7"/>
                      <a:gd name="T29" fmla="*/ 11 h 17"/>
                      <a:gd name="T30" fmla="*/ 3 w 7"/>
                      <a:gd name="T31" fmla="*/ 15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7" h="17">
                        <a:moveTo>
                          <a:pt x="3" y="15"/>
                        </a:moveTo>
                        <a:lnTo>
                          <a:pt x="2" y="16"/>
                        </a:lnTo>
                        <a:lnTo>
                          <a:pt x="0" y="16"/>
                        </a:lnTo>
                        <a:lnTo>
                          <a:pt x="0" y="14"/>
                        </a:lnTo>
                        <a:lnTo>
                          <a:pt x="2" y="12"/>
                        </a:lnTo>
                        <a:lnTo>
                          <a:pt x="3" y="8"/>
                        </a:lnTo>
                        <a:lnTo>
                          <a:pt x="2" y="8"/>
                        </a:lnTo>
                        <a:lnTo>
                          <a:pt x="0" y="6"/>
                        </a:lnTo>
                        <a:lnTo>
                          <a:pt x="0" y="3"/>
                        </a:lnTo>
                        <a:lnTo>
                          <a:pt x="1" y="0"/>
                        </a:lnTo>
                        <a:lnTo>
                          <a:pt x="3" y="0"/>
                        </a:lnTo>
                        <a:lnTo>
                          <a:pt x="4" y="2"/>
                        </a:lnTo>
                        <a:lnTo>
                          <a:pt x="6" y="5"/>
                        </a:lnTo>
                        <a:lnTo>
                          <a:pt x="6" y="7"/>
                        </a:lnTo>
                        <a:lnTo>
                          <a:pt x="4" y="11"/>
                        </a:lnTo>
                        <a:lnTo>
                          <a:pt x="3" y="1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21" name="Freeform 310">
                    <a:extLst>
                      <a:ext uri="{FF2B5EF4-FFF2-40B4-BE49-F238E27FC236}">
                        <a16:creationId xmlns:a16="http://schemas.microsoft.com/office/drawing/2014/main" id="{DEFDDFCE-F259-08A7-5F38-C4FCACB3095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752599" y="9736298"/>
                    <a:ext cx="16477" cy="21972"/>
                  </a:xfrm>
                  <a:custGeom>
                    <a:avLst/>
                    <a:gdLst>
                      <a:gd name="T0" fmla="*/ 10 w 13"/>
                      <a:gd name="T1" fmla="*/ 16 h 18"/>
                      <a:gd name="T2" fmla="*/ 6 w 13"/>
                      <a:gd name="T3" fmla="*/ 17 h 18"/>
                      <a:gd name="T4" fmla="*/ 3 w 13"/>
                      <a:gd name="T5" fmla="*/ 16 h 18"/>
                      <a:gd name="T6" fmla="*/ 6 w 13"/>
                      <a:gd name="T7" fmla="*/ 13 h 18"/>
                      <a:gd name="T8" fmla="*/ 7 w 13"/>
                      <a:gd name="T9" fmla="*/ 13 h 18"/>
                      <a:gd name="T10" fmla="*/ 8 w 13"/>
                      <a:gd name="T11" fmla="*/ 13 h 18"/>
                      <a:gd name="T12" fmla="*/ 8 w 13"/>
                      <a:gd name="T13" fmla="*/ 12 h 18"/>
                      <a:gd name="T14" fmla="*/ 3 w 13"/>
                      <a:gd name="T15" fmla="*/ 11 h 18"/>
                      <a:gd name="T16" fmla="*/ 1 w 13"/>
                      <a:gd name="T17" fmla="*/ 9 h 18"/>
                      <a:gd name="T18" fmla="*/ 0 w 13"/>
                      <a:gd name="T19" fmla="*/ 7 h 18"/>
                      <a:gd name="T20" fmla="*/ 0 w 13"/>
                      <a:gd name="T21" fmla="*/ 5 h 18"/>
                      <a:gd name="T22" fmla="*/ 6 w 13"/>
                      <a:gd name="T23" fmla="*/ 0 h 18"/>
                      <a:gd name="T24" fmla="*/ 8 w 13"/>
                      <a:gd name="T25" fmla="*/ 0 h 18"/>
                      <a:gd name="T26" fmla="*/ 8 w 13"/>
                      <a:gd name="T27" fmla="*/ 2 h 18"/>
                      <a:gd name="T28" fmla="*/ 12 w 13"/>
                      <a:gd name="T29" fmla="*/ 7 h 18"/>
                      <a:gd name="T30" fmla="*/ 12 w 13"/>
                      <a:gd name="T31" fmla="*/ 10 h 18"/>
                      <a:gd name="T32" fmla="*/ 12 w 13"/>
                      <a:gd name="T33" fmla="*/ 11 h 18"/>
                      <a:gd name="T34" fmla="*/ 10 w 13"/>
                      <a:gd name="T35" fmla="*/ 16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3" h="18">
                        <a:moveTo>
                          <a:pt x="10" y="16"/>
                        </a:moveTo>
                        <a:lnTo>
                          <a:pt x="6" y="17"/>
                        </a:lnTo>
                        <a:lnTo>
                          <a:pt x="3" y="16"/>
                        </a:lnTo>
                        <a:lnTo>
                          <a:pt x="6" y="13"/>
                        </a:lnTo>
                        <a:lnTo>
                          <a:pt x="7" y="13"/>
                        </a:lnTo>
                        <a:lnTo>
                          <a:pt x="8" y="13"/>
                        </a:lnTo>
                        <a:lnTo>
                          <a:pt x="8" y="12"/>
                        </a:lnTo>
                        <a:lnTo>
                          <a:pt x="3" y="11"/>
                        </a:lnTo>
                        <a:lnTo>
                          <a:pt x="1" y="9"/>
                        </a:lnTo>
                        <a:lnTo>
                          <a:pt x="0" y="7"/>
                        </a:lnTo>
                        <a:lnTo>
                          <a:pt x="0" y="5"/>
                        </a:lnTo>
                        <a:lnTo>
                          <a:pt x="6" y="0"/>
                        </a:lnTo>
                        <a:lnTo>
                          <a:pt x="8" y="0"/>
                        </a:lnTo>
                        <a:lnTo>
                          <a:pt x="8" y="2"/>
                        </a:lnTo>
                        <a:lnTo>
                          <a:pt x="12" y="7"/>
                        </a:lnTo>
                        <a:lnTo>
                          <a:pt x="12" y="10"/>
                        </a:lnTo>
                        <a:lnTo>
                          <a:pt x="12" y="11"/>
                        </a:lnTo>
                        <a:lnTo>
                          <a:pt x="10" y="1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22" name="Freeform 311">
                    <a:extLst>
                      <a:ext uri="{FF2B5EF4-FFF2-40B4-BE49-F238E27FC236}">
                        <a16:creationId xmlns:a16="http://schemas.microsoft.com/office/drawing/2014/main" id="{25AE8A45-A15B-A97C-3FA3-62D6AA2A16D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15133" y="9736298"/>
                    <a:ext cx="10986" cy="5495"/>
                  </a:xfrm>
                  <a:custGeom>
                    <a:avLst/>
                    <a:gdLst>
                      <a:gd name="T0" fmla="*/ 8 w 10"/>
                      <a:gd name="T1" fmla="*/ 0 h 6"/>
                      <a:gd name="T2" fmla="*/ 9 w 10"/>
                      <a:gd name="T3" fmla="*/ 2 h 6"/>
                      <a:gd name="T4" fmla="*/ 9 w 10"/>
                      <a:gd name="T5" fmla="*/ 4 h 6"/>
                      <a:gd name="T6" fmla="*/ 4 w 10"/>
                      <a:gd name="T7" fmla="*/ 5 h 6"/>
                      <a:gd name="T8" fmla="*/ 0 w 10"/>
                      <a:gd name="T9" fmla="*/ 2 h 6"/>
                      <a:gd name="T10" fmla="*/ 1 w 10"/>
                      <a:gd name="T11" fmla="*/ 1 h 6"/>
                      <a:gd name="T12" fmla="*/ 4 w 10"/>
                      <a:gd name="T13" fmla="*/ 1 h 6"/>
                      <a:gd name="T14" fmla="*/ 8 w 10"/>
                      <a:gd name="T1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0" h="6">
                        <a:moveTo>
                          <a:pt x="8" y="0"/>
                        </a:moveTo>
                        <a:lnTo>
                          <a:pt x="9" y="2"/>
                        </a:lnTo>
                        <a:lnTo>
                          <a:pt x="9" y="4"/>
                        </a:lnTo>
                        <a:lnTo>
                          <a:pt x="4" y="5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4" y="1"/>
                        </a:lnTo>
                        <a:lnTo>
                          <a:pt x="8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23" name="Freeform 312">
                    <a:extLst>
                      <a:ext uri="{FF2B5EF4-FFF2-40B4-BE49-F238E27FC236}">
                        <a16:creationId xmlns:a16="http://schemas.microsoft.com/office/drawing/2014/main" id="{30B81751-55B9-9799-590F-3BDE38E5792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55695" y="9741793"/>
                    <a:ext cx="5491" cy="10986"/>
                  </a:xfrm>
                  <a:custGeom>
                    <a:avLst/>
                    <a:gdLst>
                      <a:gd name="T0" fmla="*/ 2 w 4"/>
                      <a:gd name="T1" fmla="*/ 5 h 7"/>
                      <a:gd name="T2" fmla="*/ 2 w 4"/>
                      <a:gd name="T3" fmla="*/ 6 h 7"/>
                      <a:gd name="T4" fmla="*/ 0 w 4"/>
                      <a:gd name="T5" fmla="*/ 3 h 7"/>
                      <a:gd name="T6" fmla="*/ 0 w 4"/>
                      <a:gd name="T7" fmla="*/ 0 h 7"/>
                      <a:gd name="T8" fmla="*/ 2 w 4"/>
                      <a:gd name="T9" fmla="*/ 1 h 7"/>
                      <a:gd name="T10" fmla="*/ 3 w 4"/>
                      <a:gd name="T11" fmla="*/ 4 h 7"/>
                      <a:gd name="T12" fmla="*/ 2 w 4"/>
                      <a:gd name="T13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7">
                        <a:moveTo>
                          <a:pt x="2" y="5"/>
                        </a:moveTo>
                        <a:lnTo>
                          <a:pt x="2" y="6"/>
                        </a:lnTo>
                        <a:lnTo>
                          <a:pt x="0" y="3"/>
                        </a:lnTo>
                        <a:lnTo>
                          <a:pt x="0" y="0"/>
                        </a:lnTo>
                        <a:lnTo>
                          <a:pt x="2" y="1"/>
                        </a:lnTo>
                        <a:lnTo>
                          <a:pt x="3" y="4"/>
                        </a:lnTo>
                        <a:lnTo>
                          <a:pt x="2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24" name="Freeform 313">
                    <a:extLst>
                      <a:ext uri="{FF2B5EF4-FFF2-40B4-BE49-F238E27FC236}">
                        <a16:creationId xmlns:a16="http://schemas.microsoft.com/office/drawing/2014/main" id="{0487511D-A218-6F3B-A712-701CBE0FE0A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61186" y="9747284"/>
                    <a:ext cx="5495" cy="5495"/>
                  </a:xfrm>
                  <a:custGeom>
                    <a:avLst/>
                    <a:gdLst>
                      <a:gd name="T0" fmla="*/ 2 w 3"/>
                      <a:gd name="T1" fmla="*/ 2 h 4"/>
                      <a:gd name="T2" fmla="*/ 2 w 3"/>
                      <a:gd name="T3" fmla="*/ 3 h 4"/>
                      <a:gd name="T4" fmla="*/ 0 w 3"/>
                      <a:gd name="T5" fmla="*/ 2 h 4"/>
                      <a:gd name="T6" fmla="*/ 0 w 3"/>
                      <a:gd name="T7" fmla="*/ 1 h 4"/>
                      <a:gd name="T8" fmla="*/ 0 w 3"/>
                      <a:gd name="T9" fmla="*/ 0 h 4"/>
                      <a:gd name="T10" fmla="*/ 0 w 3"/>
                      <a:gd name="T11" fmla="*/ 0 h 4"/>
                      <a:gd name="T12" fmla="*/ 2 w 3"/>
                      <a:gd name="T13" fmla="*/ 1 h 4"/>
                      <a:gd name="T14" fmla="*/ 2 w 3"/>
                      <a:gd name="T15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" h="4">
                        <a:moveTo>
                          <a:pt x="2" y="2"/>
                        </a:moveTo>
                        <a:lnTo>
                          <a:pt x="2" y="3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2" y="1"/>
                        </a:lnTo>
                        <a:lnTo>
                          <a:pt x="2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25" name="Freeform 314">
                    <a:extLst>
                      <a:ext uri="{FF2B5EF4-FFF2-40B4-BE49-F238E27FC236}">
                        <a16:creationId xmlns:a16="http://schemas.microsoft.com/office/drawing/2014/main" id="{B84AC2D2-4021-4A67-38CF-84957FB119F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11751" y="9752779"/>
                    <a:ext cx="10986" cy="10986"/>
                  </a:xfrm>
                  <a:custGeom>
                    <a:avLst/>
                    <a:gdLst>
                      <a:gd name="T0" fmla="*/ 6 w 7"/>
                      <a:gd name="T1" fmla="*/ 9 h 11"/>
                      <a:gd name="T2" fmla="*/ 5 w 7"/>
                      <a:gd name="T3" fmla="*/ 10 h 11"/>
                      <a:gd name="T4" fmla="*/ 1 w 7"/>
                      <a:gd name="T5" fmla="*/ 9 h 11"/>
                      <a:gd name="T6" fmla="*/ 1 w 7"/>
                      <a:gd name="T7" fmla="*/ 6 h 11"/>
                      <a:gd name="T8" fmla="*/ 1 w 7"/>
                      <a:gd name="T9" fmla="*/ 5 h 11"/>
                      <a:gd name="T10" fmla="*/ 0 w 7"/>
                      <a:gd name="T11" fmla="*/ 3 h 11"/>
                      <a:gd name="T12" fmla="*/ 0 w 7"/>
                      <a:gd name="T13" fmla="*/ 2 h 11"/>
                      <a:gd name="T14" fmla="*/ 0 w 7"/>
                      <a:gd name="T15" fmla="*/ 0 h 11"/>
                      <a:gd name="T16" fmla="*/ 3 w 7"/>
                      <a:gd name="T17" fmla="*/ 2 h 11"/>
                      <a:gd name="T18" fmla="*/ 4 w 7"/>
                      <a:gd name="T19" fmla="*/ 5 h 11"/>
                      <a:gd name="T20" fmla="*/ 6 w 7"/>
                      <a:gd name="T21" fmla="*/ 8 h 11"/>
                      <a:gd name="T22" fmla="*/ 6 w 7"/>
                      <a:gd name="T23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7" h="11">
                        <a:moveTo>
                          <a:pt x="6" y="9"/>
                        </a:moveTo>
                        <a:lnTo>
                          <a:pt x="5" y="10"/>
                        </a:lnTo>
                        <a:lnTo>
                          <a:pt x="1" y="9"/>
                        </a:lnTo>
                        <a:lnTo>
                          <a:pt x="1" y="6"/>
                        </a:lnTo>
                        <a:lnTo>
                          <a:pt x="1" y="5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3" y="2"/>
                        </a:lnTo>
                        <a:lnTo>
                          <a:pt x="4" y="5"/>
                        </a:lnTo>
                        <a:lnTo>
                          <a:pt x="6" y="8"/>
                        </a:lnTo>
                        <a:lnTo>
                          <a:pt x="6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26" name="Freeform 315">
                    <a:extLst>
                      <a:ext uri="{FF2B5EF4-FFF2-40B4-BE49-F238E27FC236}">
                        <a16:creationId xmlns:a16="http://schemas.microsoft.com/office/drawing/2014/main" id="{74C7A40F-AC3B-7C17-B9F2-9008B2B638B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15133" y="9763764"/>
                    <a:ext cx="5491" cy="10986"/>
                  </a:xfrm>
                  <a:custGeom>
                    <a:avLst/>
                    <a:gdLst>
                      <a:gd name="T0" fmla="*/ 3 w 5"/>
                      <a:gd name="T1" fmla="*/ 5 h 7"/>
                      <a:gd name="T2" fmla="*/ 3 w 5"/>
                      <a:gd name="T3" fmla="*/ 6 h 7"/>
                      <a:gd name="T4" fmla="*/ 0 w 5"/>
                      <a:gd name="T5" fmla="*/ 4 h 7"/>
                      <a:gd name="T6" fmla="*/ 0 w 5"/>
                      <a:gd name="T7" fmla="*/ 2 h 7"/>
                      <a:gd name="T8" fmla="*/ 0 w 5"/>
                      <a:gd name="T9" fmla="*/ 0 h 7"/>
                      <a:gd name="T10" fmla="*/ 3 w 5"/>
                      <a:gd name="T11" fmla="*/ 0 h 7"/>
                      <a:gd name="T12" fmla="*/ 4 w 5"/>
                      <a:gd name="T13" fmla="*/ 1 h 7"/>
                      <a:gd name="T14" fmla="*/ 3 w 5"/>
                      <a:gd name="T15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5" h="7">
                        <a:moveTo>
                          <a:pt x="3" y="5"/>
                        </a:moveTo>
                        <a:lnTo>
                          <a:pt x="3" y="6"/>
                        </a:lnTo>
                        <a:lnTo>
                          <a:pt x="0" y="4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3" y="0"/>
                        </a:lnTo>
                        <a:lnTo>
                          <a:pt x="4" y="1"/>
                        </a:lnTo>
                        <a:lnTo>
                          <a:pt x="3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27" name="Freeform 316">
                    <a:extLst>
                      <a:ext uri="{FF2B5EF4-FFF2-40B4-BE49-F238E27FC236}">
                        <a16:creationId xmlns:a16="http://schemas.microsoft.com/office/drawing/2014/main" id="{5D385628-8727-1BB4-9911-5AED00CD6C7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681189" y="9769256"/>
                    <a:ext cx="5495" cy="5495"/>
                  </a:xfrm>
                  <a:custGeom>
                    <a:avLst/>
                    <a:gdLst>
                      <a:gd name="T0" fmla="*/ 2 w 3"/>
                      <a:gd name="T1" fmla="*/ 2 h 5"/>
                      <a:gd name="T2" fmla="*/ 2 w 3"/>
                      <a:gd name="T3" fmla="*/ 4 h 5"/>
                      <a:gd name="T4" fmla="*/ 0 w 3"/>
                      <a:gd name="T5" fmla="*/ 3 h 5"/>
                      <a:gd name="T6" fmla="*/ 0 w 3"/>
                      <a:gd name="T7" fmla="*/ 0 h 5"/>
                      <a:gd name="T8" fmla="*/ 0 w 3"/>
                      <a:gd name="T9" fmla="*/ 0 h 5"/>
                      <a:gd name="T10" fmla="*/ 1 w 3"/>
                      <a:gd name="T11" fmla="*/ 0 h 5"/>
                      <a:gd name="T12" fmla="*/ 2 w 3"/>
                      <a:gd name="T13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5">
                        <a:moveTo>
                          <a:pt x="2" y="2"/>
                        </a:moveTo>
                        <a:lnTo>
                          <a:pt x="2" y="4"/>
                        </a:lnTo>
                        <a:lnTo>
                          <a:pt x="0" y="3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2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28" name="Freeform 317">
                    <a:extLst>
                      <a:ext uri="{FF2B5EF4-FFF2-40B4-BE49-F238E27FC236}">
                        <a16:creationId xmlns:a16="http://schemas.microsoft.com/office/drawing/2014/main" id="{AB5E949F-4CDC-D557-D5B3-D49809F0E54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664712" y="9774750"/>
                    <a:ext cx="5491" cy="10986"/>
                  </a:xfrm>
                  <a:custGeom>
                    <a:avLst/>
                    <a:gdLst>
                      <a:gd name="T0" fmla="*/ 2 w 5"/>
                      <a:gd name="T1" fmla="*/ 7 h 8"/>
                      <a:gd name="T2" fmla="*/ 1 w 5"/>
                      <a:gd name="T3" fmla="*/ 7 h 8"/>
                      <a:gd name="T4" fmla="*/ 0 w 5"/>
                      <a:gd name="T5" fmla="*/ 6 h 8"/>
                      <a:gd name="T6" fmla="*/ 0 w 5"/>
                      <a:gd name="T7" fmla="*/ 4 h 8"/>
                      <a:gd name="T8" fmla="*/ 0 w 5"/>
                      <a:gd name="T9" fmla="*/ 3 h 8"/>
                      <a:gd name="T10" fmla="*/ 0 w 5"/>
                      <a:gd name="T11" fmla="*/ 2 h 8"/>
                      <a:gd name="T12" fmla="*/ 0 w 5"/>
                      <a:gd name="T13" fmla="*/ 0 h 8"/>
                      <a:gd name="T14" fmla="*/ 1 w 5"/>
                      <a:gd name="T15" fmla="*/ 2 h 8"/>
                      <a:gd name="T16" fmla="*/ 2 w 5"/>
                      <a:gd name="T17" fmla="*/ 2 h 8"/>
                      <a:gd name="T18" fmla="*/ 3 w 5"/>
                      <a:gd name="T19" fmla="*/ 3 h 8"/>
                      <a:gd name="T20" fmla="*/ 4 w 5"/>
                      <a:gd name="T21" fmla="*/ 3 h 8"/>
                      <a:gd name="T22" fmla="*/ 4 w 5"/>
                      <a:gd name="T23" fmla="*/ 4 h 8"/>
                      <a:gd name="T24" fmla="*/ 4 w 5"/>
                      <a:gd name="T25" fmla="*/ 5 h 8"/>
                      <a:gd name="T26" fmla="*/ 2 w 5"/>
                      <a:gd name="T27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5" h="8">
                        <a:moveTo>
                          <a:pt x="2" y="7"/>
                        </a:moveTo>
                        <a:lnTo>
                          <a:pt x="1" y="7"/>
                        </a:lnTo>
                        <a:lnTo>
                          <a:pt x="0" y="6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1" y="2"/>
                        </a:lnTo>
                        <a:lnTo>
                          <a:pt x="2" y="2"/>
                        </a:lnTo>
                        <a:lnTo>
                          <a:pt x="3" y="3"/>
                        </a:lnTo>
                        <a:lnTo>
                          <a:pt x="4" y="3"/>
                        </a:lnTo>
                        <a:lnTo>
                          <a:pt x="4" y="4"/>
                        </a:lnTo>
                        <a:lnTo>
                          <a:pt x="4" y="5"/>
                        </a:lnTo>
                        <a:lnTo>
                          <a:pt x="2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29" name="Freeform 318">
                    <a:extLst>
                      <a:ext uri="{FF2B5EF4-FFF2-40B4-BE49-F238E27FC236}">
                        <a16:creationId xmlns:a16="http://schemas.microsoft.com/office/drawing/2014/main" id="{8396A195-284B-C4AD-FBBD-83F859DA193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780062" y="9780241"/>
                    <a:ext cx="5495" cy="5495"/>
                  </a:xfrm>
                  <a:custGeom>
                    <a:avLst/>
                    <a:gdLst>
                      <a:gd name="T0" fmla="*/ 3 w 4"/>
                      <a:gd name="T1" fmla="*/ 2 h 5"/>
                      <a:gd name="T2" fmla="*/ 2 w 4"/>
                      <a:gd name="T3" fmla="*/ 4 h 5"/>
                      <a:gd name="T4" fmla="*/ 0 w 4"/>
                      <a:gd name="T5" fmla="*/ 3 h 5"/>
                      <a:gd name="T6" fmla="*/ 2 w 4"/>
                      <a:gd name="T7" fmla="*/ 0 h 5"/>
                      <a:gd name="T8" fmla="*/ 3 w 4"/>
                      <a:gd name="T9" fmla="*/ 0 h 5"/>
                      <a:gd name="T10" fmla="*/ 3 w 4"/>
                      <a:gd name="T11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5">
                        <a:moveTo>
                          <a:pt x="3" y="2"/>
                        </a:moveTo>
                        <a:lnTo>
                          <a:pt x="2" y="4"/>
                        </a:lnTo>
                        <a:lnTo>
                          <a:pt x="0" y="3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30" name="Freeform 319">
                    <a:extLst>
                      <a:ext uri="{FF2B5EF4-FFF2-40B4-BE49-F238E27FC236}">
                        <a16:creationId xmlns:a16="http://schemas.microsoft.com/office/drawing/2014/main" id="{2D22DC67-55FD-637F-DC6C-8791010CE4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85698" y="9780241"/>
                    <a:ext cx="27466" cy="21972"/>
                  </a:xfrm>
                  <a:custGeom>
                    <a:avLst/>
                    <a:gdLst>
                      <a:gd name="T0" fmla="*/ 23 w 24"/>
                      <a:gd name="T1" fmla="*/ 17 h 18"/>
                      <a:gd name="T2" fmla="*/ 21 w 24"/>
                      <a:gd name="T3" fmla="*/ 17 h 18"/>
                      <a:gd name="T4" fmla="*/ 20 w 24"/>
                      <a:gd name="T5" fmla="*/ 17 h 18"/>
                      <a:gd name="T6" fmla="*/ 18 w 24"/>
                      <a:gd name="T7" fmla="*/ 15 h 18"/>
                      <a:gd name="T8" fmla="*/ 10 w 24"/>
                      <a:gd name="T9" fmla="*/ 10 h 18"/>
                      <a:gd name="T10" fmla="*/ 7 w 24"/>
                      <a:gd name="T11" fmla="*/ 10 h 18"/>
                      <a:gd name="T12" fmla="*/ 5 w 24"/>
                      <a:gd name="T13" fmla="*/ 8 h 18"/>
                      <a:gd name="T14" fmla="*/ 3 w 24"/>
                      <a:gd name="T15" fmla="*/ 8 h 18"/>
                      <a:gd name="T16" fmla="*/ 0 w 24"/>
                      <a:gd name="T17" fmla="*/ 5 h 18"/>
                      <a:gd name="T18" fmla="*/ 0 w 24"/>
                      <a:gd name="T19" fmla="*/ 3 h 18"/>
                      <a:gd name="T20" fmla="*/ 2 w 24"/>
                      <a:gd name="T21" fmla="*/ 2 h 18"/>
                      <a:gd name="T22" fmla="*/ 3 w 24"/>
                      <a:gd name="T23" fmla="*/ 0 h 18"/>
                      <a:gd name="T24" fmla="*/ 6 w 24"/>
                      <a:gd name="T25" fmla="*/ 1 h 18"/>
                      <a:gd name="T26" fmla="*/ 9 w 24"/>
                      <a:gd name="T27" fmla="*/ 4 h 18"/>
                      <a:gd name="T28" fmla="*/ 12 w 24"/>
                      <a:gd name="T29" fmla="*/ 5 h 18"/>
                      <a:gd name="T30" fmla="*/ 13 w 24"/>
                      <a:gd name="T31" fmla="*/ 6 h 18"/>
                      <a:gd name="T32" fmla="*/ 15 w 24"/>
                      <a:gd name="T33" fmla="*/ 8 h 18"/>
                      <a:gd name="T34" fmla="*/ 21 w 24"/>
                      <a:gd name="T35" fmla="*/ 12 h 18"/>
                      <a:gd name="T36" fmla="*/ 22 w 24"/>
                      <a:gd name="T37" fmla="*/ 14 h 18"/>
                      <a:gd name="T38" fmla="*/ 23 w 24"/>
                      <a:gd name="T39" fmla="*/ 15 h 18"/>
                      <a:gd name="T40" fmla="*/ 23 w 24"/>
                      <a:gd name="T41" fmla="*/ 17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24" h="18">
                        <a:moveTo>
                          <a:pt x="23" y="17"/>
                        </a:moveTo>
                        <a:lnTo>
                          <a:pt x="21" y="17"/>
                        </a:lnTo>
                        <a:lnTo>
                          <a:pt x="20" y="17"/>
                        </a:lnTo>
                        <a:lnTo>
                          <a:pt x="18" y="15"/>
                        </a:lnTo>
                        <a:lnTo>
                          <a:pt x="10" y="10"/>
                        </a:lnTo>
                        <a:lnTo>
                          <a:pt x="7" y="10"/>
                        </a:lnTo>
                        <a:lnTo>
                          <a:pt x="5" y="8"/>
                        </a:lnTo>
                        <a:lnTo>
                          <a:pt x="3" y="8"/>
                        </a:lnTo>
                        <a:lnTo>
                          <a:pt x="0" y="5"/>
                        </a:lnTo>
                        <a:lnTo>
                          <a:pt x="0" y="3"/>
                        </a:lnTo>
                        <a:lnTo>
                          <a:pt x="2" y="2"/>
                        </a:lnTo>
                        <a:lnTo>
                          <a:pt x="3" y="0"/>
                        </a:lnTo>
                        <a:lnTo>
                          <a:pt x="6" y="1"/>
                        </a:lnTo>
                        <a:lnTo>
                          <a:pt x="9" y="4"/>
                        </a:lnTo>
                        <a:lnTo>
                          <a:pt x="12" y="5"/>
                        </a:lnTo>
                        <a:lnTo>
                          <a:pt x="13" y="6"/>
                        </a:lnTo>
                        <a:lnTo>
                          <a:pt x="15" y="8"/>
                        </a:lnTo>
                        <a:lnTo>
                          <a:pt x="21" y="12"/>
                        </a:lnTo>
                        <a:lnTo>
                          <a:pt x="22" y="14"/>
                        </a:lnTo>
                        <a:lnTo>
                          <a:pt x="23" y="15"/>
                        </a:lnTo>
                        <a:lnTo>
                          <a:pt x="23" y="1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31" name="Freeform 320">
                    <a:extLst>
                      <a:ext uri="{FF2B5EF4-FFF2-40B4-BE49-F238E27FC236}">
                        <a16:creationId xmlns:a16="http://schemas.microsoft.com/office/drawing/2014/main" id="{78D4F7DA-F32C-1FA4-37CD-6598D38945C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11751" y="9785736"/>
                    <a:ext cx="5491" cy="5491"/>
                  </a:xfrm>
                  <a:custGeom>
                    <a:avLst/>
                    <a:gdLst>
                      <a:gd name="T0" fmla="*/ 1 w 4"/>
                      <a:gd name="T1" fmla="*/ 4 h 6"/>
                      <a:gd name="T2" fmla="*/ 1 w 4"/>
                      <a:gd name="T3" fmla="*/ 5 h 6"/>
                      <a:gd name="T4" fmla="*/ 0 w 4"/>
                      <a:gd name="T5" fmla="*/ 1 h 6"/>
                      <a:gd name="T6" fmla="*/ 1 w 4"/>
                      <a:gd name="T7" fmla="*/ 0 h 6"/>
                      <a:gd name="T8" fmla="*/ 2 w 4"/>
                      <a:gd name="T9" fmla="*/ 0 h 6"/>
                      <a:gd name="T10" fmla="*/ 3 w 4"/>
                      <a:gd name="T11" fmla="*/ 1 h 6"/>
                      <a:gd name="T12" fmla="*/ 1 w 4"/>
                      <a:gd name="T13" fmla="*/ 2 h 6"/>
                      <a:gd name="T14" fmla="*/ 1 w 4"/>
                      <a:gd name="T15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6">
                        <a:moveTo>
                          <a:pt x="1" y="4"/>
                        </a:moveTo>
                        <a:lnTo>
                          <a:pt x="1" y="5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1" y="2"/>
                        </a:lnTo>
                        <a:lnTo>
                          <a:pt x="1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32" name="Freeform 321">
                    <a:extLst>
                      <a:ext uri="{FF2B5EF4-FFF2-40B4-BE49-F238E27FC236}">
                        <a16:creationId xmlns:a16="http://schemas.microsoft.com/office/drawing/2014/main" id="{29FA0508-EAC9-D439-9326-0D9D9CEF94B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16115" y="9796722"/>
                    <a:ext cx="16481" cy="21972"/>
                  </a:xfrm>
                  <a:custGeom>
                    <a:avLst/>
                    <a:gdLst>
                      <a:gd name="T0" fmla="*/ 7 w 15"/>
                      <a:gd name="T1" fmla="*/ 16 h 18"/>
                      <a:gd name="T2" fmla="*/ 2 w 15"/>
                      <a:gd name="T3" fmla="*/ 17 h 18"/>
                      <a:gd name="T4" fmla="*/ 1 w 15"/>
                      <a:gd name="T5" fmla="*/ 16 h 18"/>
                      <a:gd name="T6" fmla="*/ 0 w 15"/>
                      <a:gd name="T7" fmla="*/ 9 h 18"/>
                      <a:gd name="T8" fmla="*/ 3 w 15"/>
                      <a:gd name="T9" fmla="*/ 4 h 18"/>
                      <a:gd name="T10" fmla="*/ 7 w 15"/>
                      <a:gd name="T11" fmla="*/ 1 h 18"/>
                      <a:gd name="T12" fmla="*/ 10 w 15"/>
                      <a:gd name="T13" fmla="*/ 0 h 18"/>
                      <a:gd name="T14" fmla="*/ 12 w 15"/>
                      <a:gd name="T15" fmla="*/ 0 h 18"/>
                      <a:gd name="T16" fmla="*/ 14 w 15"/>
                      <a:gd name="T17" fmla="*/ 4 h 18"/>
                      <a:gd name="T18" fmla="*/ 12 w 15"/>
                      <a:gd name="T19" fmla="*/ 11 h 18"/>
                      <a:gd name="T20" fmla="*/ 10 w 15"/>
                      <a:gd name="T21" fmla="*/ 15 h 18"/>
                      <a:gd name="T22" fmla="*/ 7 w 15"/>
                      <a:gd name="T23" fmla="*/ 16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5" h="18">
                        <a:moveTo>
                          <a:pt x="7" y="16"/>
                        </a:moveTo>
                        <a:lnTo>
                          <a:pt x="2" y="17"/>
                        </a:lnTo>
                        <a:lnTo>
                          <a:pt x="1" y="16"/>
                        </a:lnTo>
                        <a:lnTo>
                          <a:pt x="0" y="9"/>
                        </a:lnTo>
                        <a:lnTo>
                          <a:pt x="3" y="4"/>
                        </a:lnTo>
                        <a:lnTo>
                          <a:pt x="7" y="1"/>
                        </a:lnTo>
                        <a:lnTo>
                          <a:pt x="10" y="0"/>
                        </a:lnTo>
                        <a:lnTo>
                          <a:pt x="12" y="0"/>
                        </a:lnTo>
                        <a:lnTo>
                          <a:pt x="14" y="4"/>
                        </a:lnTo>
                        <a:lnTo>
                          <a:pt x="12" y="11"/>
                        </a:lnTo>
                        <a:lnTo>
                          <a:pt x="10" y="15"/>
                        </a:lnTo>
                        <a:lnTo>
                          <a:pt x="7" y="1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33" name="Freeform 322">
                    <a:extLst>
                      <a:ext uri="{FF2B5EF4-FFF2-40B4-BE49-F238E27FC236}">
                        <a16:creationId xmlns:a16="http://schemas.microsoft.com/office/drawing/2014/main" id="{F3046F5D-0BC1-9295-63BF-0D63CF2C8C3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35136" y="9807708"/>
                    <a:ext cx="10986" cy="5491"/>
                  </a:xfrm>
                  <a:custGeom>
                    <a:avLst/>
                    <a:gdLst>
                      <a:gd name="T0" fmla="*/ 6 w 7"/>
                      <a:gd name="T1" fmla="*/ 5 h 6"/>
                      <a:gd name="T2" fmla="*/ 6 w 7"/>
                      <a:gd name="T3" fmla="*/ 5 h 6"/>
                      <a:gd name="T4" fmla="*/ 3 w 7"/>
                      <a:gd name="T5" fmla="*/ 2 h 6"/>
                      <a:gd name="T6" fmla="*/ 0 w 7"/>
                      <a:gd name="T7" fmla="*/ 0 h 6"/>
                      <a:gd name="T8" fmla="*/ 1 w 7"/>
                      <a:gd name="T9" fmla="*/ 0 h 6"/>
                      <a:gd name="T10" fmla="*/ 4 w 7"/>
                      <a:gd name="T11" fmla="*/ 0 h 6"/>
                      <a:gd name="T12" fmla="*/ 5 w 7"/>
                      <a:gd name="T13" fmla="*/ 1 h 6"/>
                      <a:gd name="T14" fmla="*/ 6 w 7"/>
                      <a:gd name="T15" fmla="*/ 3 h 6"/>
                      <a:gd name="T16" fmla="*/ 6 w 7"/>
                      <a:gd name="T17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7" h="6">
                        <a:moveTo>
                          <a:pt x="6" y="5"/>
                        </a:moveTo>
                        <a:lnTo>
                          <a:pt x="6" y="5"/>
                        </a:lnTo>
                        <a:lnTo>
                          <a:pt x="3" y="2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4" y="0"/>
                        </a:lnTo>
                        <a:lnTo>
                          <a:pt x="5" y="1"/>
                        </a:lnTo>
                        <a:lnTo>
                          <a:pt x="6" y="3"/>
                        </a:lnTo>
                        <a:lnTo>
                          <a:pt x="6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34" name="Freeform 324">
                    <a:extLst>
                      <a:ext uri="{FF2B5EF4-FFF2-40B4-BE49-F238E27FC236}">
                        <a16:creationId xmlns:a16="http://schemas.microsoft.com/office/drawing/2014/main" id="{9DA8F3E6-6AF5-3870-1937-4994D422699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99924" y="9813199"/>
                    <a:ext cx="16477" cy="16481"/>
                  </a:xfrm>
                  <a:custGeom>
                    <a:avLst/>
                    <a:gdLst>
                      <a:gd name="T0" fmla="*/ 9 w 12"/>
                      <a:gd name="T1" fmla="*/ 2 h 13"/>
                      <a:gd name="T2" fmla="*/ 11 w 12"/>
                      <a:gd name="T3" fmla="*/ 4 h 13"/>
                      <a:gd name="T4" fmla="*/ 11 w 12"/>
                      <a:gd name="T5" fmla="*/ 6 h 13"/>
                      <a:gd name="T6" fmla="*/ 9 w 12"/>
                      <a:gd name="T7" fmla="*/ 8 h 13"/>
                      <a:gd name="T8" fmla="*/ 9 w 12"/>
                      <a:gd name="T9" fmla="*/ 10 h 13"/>
                      <a:gd name="T10" fmla="*/ 6 w 12"/>
                      <a:gd name="T11" fmla="*/ 12 h 13"/>
                      <a:gd name="T12" fmla="*/ 3 w 12"/>
                      <a:gd name="T13" fmla="*/ 12 h 13"/>
                      <a:gd name="T14" fmla="*/ 1 w 12"/>
                      <a:gd name="T15" fmla="*/ 11 h 13"/>
                      <a:gd name="T16" fmla="*/ 0 w 12"/>
                      <a:gd name="T17" fmla="*/ 7 h 13"/>
                      <a:gd name="T18" fmla="*/ 0 w 12"/>
                      <a:gd name="T19" fmla="*/ 3 h 13"/>
                      <a:gd name="T20" fmla="*/ 1 w 12"/>
                      <a:gd name="T21" fmla="*/ 2 h 13"/>
                      <a:gd name="T22" fmla="*/ 4 w 12"/>
                      <a:gd name="T23" fmla="*/ 2 h 13"/>
                      <a:gd name="T24" fmla="*/ 7 w 12"/>
                      <a:gd name="T25" fmla="*/ 0 h 13"/>
                      <a:gd name="T26" fmla="*/ 9 w 12"/>
                      <a:gd name="T27" fmla="*/ 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2" h="13">
                        <a:moveTo>
                          <a:pt x="9" y="2"/>
                        </a:moveTo>
                        <a:lnTo>
                          <a:pt x="11" y="4"/>
                        </a:lnTo>
                        <a:lnTo>
                          <a:pt x="11" y="6"/>
                        </a:lnTo>
                        <a:lnTo>
                          <a:pt x="9" y="8"/>
                        </a:lnTo>
                        <a:lnTo>
                          <a:pt x="9" y="10"/>
                        </a:lnTo>
                        <a:lnTo>
                          <a:pt x="6" y="12"/>
                        </a:lnTo>
                        <a:lnTo>
                          <a:pt x="3" y="12"/>
                        </a:lnTo>
                        <a:lnTo>
                          <a:pt x="1" y="11"/>
                        </a:lnTo>
                        <a:lnTo>
                          <a:pt x="0" y="7"/>
                        </a:lnTo>
                        <a:lnTo>
                          <a:pt x="0" y="3"/>
                        </a:lnTo>
                        <a:lnTo>
                          <a:pt x="1" y="2"/>
                        </a:lnTo>
                        <a:lnTo>
                          <a:pt x="4" y="2"/>
                        </a:lnTo>
                        <a:lnTo>
                          <a:pt x="7" y="0"/>
                        </a:lnTo>
                        <a:lnTo>
                          <a:pt x="9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35" name="Freeform 326">
                    <a:extLst>
                      <a:ext uri="{FF2B5EF4-FFF2-40B4-BE49-F238E27FC236}">
                        <a16:creationId xmlns:a16="http://schemas.microsoft.com/office/drawing/2014/main" id="{83D2EE4F-DA96-36F1-43EB-95FB3CE3ED5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21896" y="9829680"/>
                    <a:ext cx="16477" cy="10986"/>
                  </a:xfrm>
                  <a:custGeom>
                    <a:avLst/>
                    <a:gdLst>
                      <a:gd name="T0" fmla="*/ 14 w 15"/>
                      <a:gd name="T1" fmla="*/ 6 h 10"/>
                      <a:gd name="T2" fmla="*/ 14 w 15"/>
                      <a:gd name="T3" fmla="*/ 9 h 10"/>
                      <a:gd name="T4" fmla="*/ 13 w 15"/>
                      <a:gd name="T5" fmla="*/ 8 h 10"/>
                      <a:gd name="T6" fmla="*/ 11 w 15"/>
                      <a:gd name="T7" fmla="*/ 7 h 10"/>
                      <a:gd name="T8" fmla="*/ 8 w 15"/>
                      <a:gd name="T9" fmla="*/ 6 h 10"/>
                      <a:gd name="T10" fmla="*/ 4 w 15"/>
                      <a:gd name="T11" fmla="*/ 5 h 10"/>
                      <a:gd name="T12" fmla="*/ 2 w 15"/>
                      <a:gd name="T13" fmla="*/ 4 h 10"/>
                      <a:gd name="T14" fmla="*/ 0 w 15"/>
                      <a:gd name="T15" fmla="*/ 2 h 10"/>
                      <a:gd name="T16" fmla="*/ 0 w 15"/>
                      <a:gd name="T17" fmla="*/ 1 h 10"/>
                      <a:gd name="T18" fmla="*/ 1 w 15"/>
                      <a:gd name="T19" fmla="*/ 1 h 10"/>
                      <a:gd name="T20" fmla="*/ 1 w 15"/>
                      <a:gd name="T21" fmla="*/ 0 h 10"/>
                      <a:gd name="T22" fmla="*/ 14 w 15"/>
                      <a:gd name="T23" fmla="*/ 4 h 10"/>
                      <a:gd name="T24" fmla="*/ 14 w 15"/>
                      <a:gd name="T25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10">
                        <a:moveTo>
                          <a:pt x="14" y="6"/>
                        </a:moveTo>
                        <a:lnTo>
                          <a:pt x="14" y="9"/>
                        </a:lnTo>
                        <a:lnTo>
                          <a:pt x="13" y="8"/>
                        </a:lnTo>
                        <a:lnTo>
                          <a:pt x="11" y="7"/>
                        </a:lnTo>
                        <a:lnTo>
                          <a:pt x="8" y="6"/>
                        </a:lnTo>
                        <a:lnTo>
                          <a:pt x="4" y="5"/>
                        </a:lnTo>
                        <a:lnTo>
                          <a:pt x="2" y="4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1" y="1"/>
                        </a:lnTo>
                        <a:lnTo>
                          <a:pt x="1" y="0"/>
                        </a:lnTo>
                        <a:lnTo>
                          <a:pt x="14" y="4"/>
                        </a:lnTo>
                        <a:lnTo>
                          <a:pt x="14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36" name="Freeform 328">
                    <a:extLst>
                      <a:ext uri="{FF2B5EF4-FFF2-40B4-BE49-F238E27FC236}">
                        <a16:creationId xmlns:a16="http://schemas.microsoft.com/office/drawing/2014/main" id="{86E69A5C-7E0F-5057-498F-9B6C0AC4F8F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32881" y="9840665"/>
                    <a:ext cx="10986" cy="16477"/>
                  </a:xfrm>
                  <a:custGeom>
                    <a:avLst/>
                    <a:gdLst>
                      <a:gd name="T0" fmla="*/ 6 w 7"/>
                      <a:gd name="T1" fmla="*/ 12 h 14"/>
                      <a:gd name="T2" fmla="*/ 4 w 7"/>
                      <a:gd name="T3" fmla="*/ 13 h 14"/>
                      <a:gd name="T4" fmla="*/ 3 w 7"/>
                      <a:gd name="T5" fmla="*/ 12 h 14"/>
                      <a:gd name="T6" fmla="*/ 1 w 7"/>
                      <a:gd name="T7" fmla="*/ 10 h 14"/>
                      <a:gd name="T8" fmla="*/ 0 w 7"/>
                      <a:gd name="T9" fmla="*/ 8 h 14"/>
                      <a:gd name="T10" fmla="*/ 0 w 7"/>
                      <a:gd name="T11" fmla="*/ 4 h 14"/>
                      <a:gd name="T12" fmla="*/ 0 w 7"/>
                      <a:gd name="T13" fmla="*/ 1 h 14"/>
                      <a:gd name="T14" fmla="*/ 0 w 7"/>
                      <a:gd name="T15" fmla="*/ 0 h 14"/>
                      <a:gd name="T16" fmla="*/ 1 w 7"/>
                      <a:gd name="T17" fmla="*/ 0 h 14"/>
                      <a:gd name="T18" fmla="*/ 3 w 7"/>
                      <a:gd name="T19" fmla="*/ 1 h 14"/>
                      <a:gd name="T20" fmla="*/ 5 w 7"/>
                      <a:gd name="T21" fmla="*/ 5 h 14"/>
                      <a:gd name="T22" fmla="*/ 6 w 7"/>
                      <a:gd name="T23" fmla="*/ 5 h 14"/>
                      <a:gd name="T24" fmla="*/ 6 w 7"/>
                      <a:gd name="T25" fmla="*/ 8 h 14"/>
                      <a:gd name="T26" fmla="*/ 6 w 7"/>
                      <a:gd name="T27" fmla="*/ 10 h 14"/>
                      <a:gd name="T28" fmla="*/ 6 w 7"/>
                      <a:gd name="T29" fmla="*/ 12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7" h="14">
                        <a:moveTo>
                          <a:pt x="6" y="12"/>
                        </a:moveTo>
                        <a:lnTo>
                          <a:pt x="4" y="13"/>
                        </a:lnTo>
                        <a:lnTo>
                          <a:pt x="3" y="12"/>
                        </a:lnTo>
                        <a:lnTo>
                          <a:pt x="1" y="10"/>
                        </a:lnTo>
                        <a:lnTo>
                          <a:pt x="0" y="8"/>
                        </a:lnTo>
                        <a:lnTo>
                          <a:pt x="0" y="4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3" y="1"/>
                        </a:lnTo>
                        <a:lnTo>
                          <a:pt x="5" y="5"/>
                        </a:lnTo>
                        <a:lnTo>
                          <a:pt x="6" y="5"/>
                        </a:lnTo>
                        <a:lnTo>
                          <a:pt x="6" y="8"/>
                        </a:lnTo>
                        <a:lnTo>
                          <a:pt x="6" y="10"/>
                        </a:lnTo>
                        <a:lnTo>
                          <a:pt x="6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37" name="Freeform 329">
                    <a:extLst>
                      <a:ext uri="{FF2B5EF4-FFF2-40B4-BE49-F238E27FC236}">
                        <a16:creationId xmlns:a16="http://schemas.microsoft.com/office/drawing/2014/main" id="{A40D5F53-2CCB-D358-2059-D5E064E5733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609783" y="9846157"/>
                    <a:ext cx="16477" cy="16481"/>
                  </a:xfrm>
                  <a:custGeom>
                    <a:avLst/>
                    <a:gdLst>
                      <a:gd name="T0" fmla="*/ 10 w 14"/>
                      <a:gd name="T1" fmla="*/ 0 h 12"/>
                      <a:gd name="T2" fmla="*/ 10 w 14"/>
                      <a:gd name="T3" fmla="*/ 2 h 12"/>
                      <a:gd name="T4" fmla="*/ 12 w 14"/>
                      <a:gd name="T5" fmla="*/ 3 h 12"/>
                      <a:gd name="T6" fmla="*/ 13 w 14"/>
                      <a:gd name="T7" fmla="*/ 5 h 12"/>
                      <a:gd name="T8" fmla="*/ 13 w 14"/>
                      <a:gd name="T9" fmla="*/ 7 h 12"/>
                      <a:gd name="T10" fmla="*/ 11 w 14"/>
                      <a:gd name="T11" fmla="*/ 10 h 12"/>
                      <a:gd name="T12" fmla="*/ 10 w 14"/>
                      <a:gd name="T13" fmla="*/ 11 h 12"/>
                      <a:gd name="T14" fmla="*/ 8 w 14"/>
                      <a:gd name="T15" fmla="*/ 11 h 12"/>
                      <a:gd name="T16" fmla="*/ 7 w 14"/>
                      <a:gd name="T17" fmla="*/ 10 h 12"/>
                      <a:gd name="T18" fmla="*/ 7 w 14"/>
                      <a:gd name="T19" fmla="*/ 9 h 12"/>
                      <a:gd name="T20" fmla="*/ 7 w 14"/>
                      <a:gd name="T21" fmla="*/ 8 h 12"/>
                      <a:gd name="T22" fmla="*/ 5 w 14"/>
                      <a:gd name="T23" fmla="*/ 8 h 12"/>
                      <a:gd name="T24" fmla="*/ 7 w 14"/>
                      <a:gd name="T25" fmla="*/ 6 h 12"/>
                      <a:gd name="T26" fmla="*/ 6 w 14"/>
                      <a:gd name="T27" fmla="*/ 5 h 12"/>
                      <a:gd name="T28" fmla="*/ 2 w 14"/>
                      <a:gd name="T29" fmla="*/ 6 h 12"/>
                      <a:gd name="T30" fmla="*/ 1 w 14"/>
                      <a:gd name="T31" fmla="*/ 6 h 12"/>
                      <a:gd name="T32" fmla="*/ 0 w 14"/>
                      <a:gd name="T33" fmla="*/ 4 h 12"/>
                      <a:gd name="T34" fmla="*/ 1 w 14"/>
                      <a:gd name="T35" fmla="*/ 3 h 12"/>
                      <a:gd name="T36" fmla="*/ 3 w 14"/>
                      <a:gd name="T37" fmla="*/ 0 h 12"/>
                      <a:gd name="T38" fmla="*/ 5 w 14"/>
                      <a:gd name="T39" fmla="*/ 0 h 12"/>
                      <a:gd name="T40" fmla="*/ 8 w 14"/>
                      <a:gd name="T41" fmla="*/ 1 h 12"/>
                      <a:gd name="T42" fmla="*/ 10 w 14"/>
                      <a:gd name="T43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4" h="12">
                        <a:moveTo>
                          <a:pt x="10" y="0"/>
                        </a:moveTo>
                        <a:lnTo>
                          <a:pt x="10" y="2"/>
                        </a:lnTo>
                        <a:lnTo>
                          <a:pt x="12" y="3"/>
                        </a:lnTo>
                        <a:lnTo>
                          <a:pt x="13" y="5"/>
                        </a:lnTo>
                        <a:lnTo>
                          <a:pt x="13" y="7"/>
                        </a:lnTo>
                        <a:lnTo>
                          <a:pt x="11" y="10"/>
                        </a:lnTo>
                        <a:lnTo>
                          <a:pt x="10" y="11"/>
                        </a:lnTo>
                        <a:lnTo>
                          <a:pt x="8" y="11"/>
                        </a:lnTo>
                        <a:lnTo>
                          <a:pt x="7" y="10"/>
                        </a:lnTo>
                        <a:lnTo>
                          <a:pt x="7" y="9"/>
                        </a:lnTo>
                        <a:lnTo>
                          <a:pt x="7" y="8"/>
                        </a:lnTo>
                        <a:lnTo>
                          <a:pt x="5" y="8"/>
                        </a:lnTo>
                        <a:lnTo>
                          <a:pt x="7" y="6"/>
                        </a:lnTo>
                        <a:lnTo>
                          <a:pt x="6" y="5"/>
                        </a:lnTo>
                        <a:lnTo>
                          <a:pt x="2" y="6"/>
                        </a:lnTo>
                        <a:lnTo>
                          <a:pt x="1" y="6"/>
                        </a:lnTo>
                        <a:lnTo>
                          <a:pt x="0" y="4"/>
                        </a:lnTo>
                        <a:lnTo>
                          <a:pt x="1" y="3"/>
                        </a:lnTo>
                        <a:lnTo>
                          <a:pt x="3" y="0"/>
                        </a:lnTo>
                        <a:lnTo>
                          <a:pt x="5" y="0"/>
                        </a:lnTo>
                        <a:lnTo>
                          <a:pt x="8" y="1"/>
                        </a:lnTo>
                        <a:lnTo>
                          <a:pt x="10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38" name="Freeform 330">
                    <a:extLst>
                      <a:ext uri="{FF2B5EF4-FFF2-40B4-BE49-F238E27FC236}">
                        <a16:creationId xmlns:a16="http://schemas.microsoft.com/office/drawing/2014/main" id="{B5AB334B-908C-BCB7-04E1-6EC9B3B45CD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98797" y="9846157"/>
                    <a:ext cx="10986" cy="5495"/>
                  </a:xfrm>
                  <a:custGeom>
                    <a:avLst/>
                    <a:gdLst>
                      <a:gd name="T0" fmla="*/ 2 w 7"/>
                      <a:gd name="T1" fmla="*/ 0 h 6"/>
                      <a:gd name="T2" fmla="*/ 4 w 7"/>
                      <a:gd name="T3" fmla="*/ 1 h 6"/>
                      <a:gd name="T4" fmla="*/ 6 w 7"/>
                      <a:gd name="T5" fmla="*/ 0 h 6"/>
                      <a:gd name="T6" fmla="*/ 6 w 7"/>
                      <a:gd name="T7" fmla="*/ 1 h 6"/>
                      <a:gd name="T8" fmla="*/ 5 w 7"/>
                      <a:gd name="T9" fmla="*/ 3 h 6"/>
                      <a:gd name="T10" fmla="*/ 3 w 7"/>
                      <a:gd name="T11" fmla="*/ 5 h 6"/>
                      <a:gd name="T12" fmla="*/ 0 w 7"/>
                      <a:gd name="T13" fmla="*/ 5 h 6"/>
                      <a:gd name="T14" fmla="*/ 0 w 7"/>
                      <a:gd name="T15" fmla="*/ 4 h 6"/>
                      <a:gd name="T16" fmla="*/ 0 w 7"/>
                      <a:gd name="T17" fmla="*/ 3 h 6"/>
                      <a:gd name="T18" fmla="*/ 0 w 7"/>
                      <a:gd name="T19" fmla="*/ 3 h 6"/>
                      <a:gd name="T20" fmla="*/ 0 w 7"/>
                      <a:gd name="T21" fmla="*/ 1 h 6"/>
                      <a:gd name="T22" fmla="*/ 1 w 7"/>
                      <a:gd name="T23" fmla="*/ 1 h 6"/>
                      <a:gd name="T24" fmla="*/ 2 w 7"/>
                      <a:gd name="T2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7" h="6">
                        <a:moveTo>
                          <a:pt x="2" y="0"/>
                        </a:moveTo>
                        <a:lnTo>
                          <a:pt x="4" y="1"/>
                        </a:lnTo>
                        <a:lnTo>
                          <a:pt x="6" y="0"/>
                        </a:lnTo>
                        <a:lnTo>
                          <a:pt x="6" y="1"/>
                        </a:lnTo>
                        <a:lnTo>
                          <a:pt x="5" y="3"/>
                        </a:lnTo>
                        <a:lnTo>
                          <a:pt x="3" y="5"/>
                        </a:lnTo>
                        <a:lnTo>
                          <a:pt x="0" y="5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0" y="3"/>
                        </a:lnTo>
                        <a:lnTo>
                          <a:pt x="0" y="1"/>
                        </a:lnTo>
                        <a:lnTo>
                          <a:pt x="1" y="1"/>
                        </a:lnTo>
                        <a:lnTo>
                          <a:pt x="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39" name="Freeform 331">
                    <a:extLst>
                      <a:ext uri="{FF2B5EF4-FFF2-40B4-BE49-F238E27FC236}">
                        <a16:creationId xmlns:a16="http://schemas.microsoft.com/office/drawing/2014/main" id="{E2795773-D8B5-9E59-AA78-15D0553A29F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49359" y="9846157"/>
                    <a:ext cx="16481" cy="10986"/>
                  </a:xfrm>
                  <a:custGeom>
                    <a:avLst/>
                    <a:gdLst>
                      <a:gd name="T0" fmla="*/ 14 w 15"/>
                      <a:gd name="T1" fmla="*/ 9 h 11"/>
                      <a:gd name="T2" fmla="*/ 13 w 15"/>
                      <a:gd name="T3" fmla="*/ 10 h 11"/>
                      <a:gd name="T4" fmla="*/ 12 w 15"/>
                      <a:gd name="T5" fmla="*/ 10 h 11"/>
                      <a:gd name="T6" fmla="*/ 10 w 15"/>
                      <a:gd name="T7" fmla="*/ 9 h 11"/>
                      <a:gd name="T8" fmla="*/ 8 w 15"/>
                      <a:gd name="T9" fmla="*/ 7 h 11"/>
                      <a:gd name="T10" fmla="*/ 6 w 15"/>
                      <a:gd name="T11" fmla="*/ 5 h 11"/>
                      <a:gd name="T12" fmla="*/ 3 w 15"/>
                      <a:gd name="T13" fmla="*/ 4 h 11"/>
                      <a:gd name="T14" fmla="*/ 1 w 15"/>
                      <a:gd name="T15" fmla="*/ 4 h 11"/>
                      <a:gd name="T16" fmla="*/ 0 w 15"/>
                      <a:gd name="T17" fmla="*/ 4 h 11"/>
                      <a:gd name="T18" fmla="*/ 1 w 15"/>
                      <a:gd name="T19" fmla="*/ 1 h 11"/>
                      <a:gd name="T20" fmla="*/ 3 w 15"/>
                      <a:gd name="T21" fmla="*/ 0 h 11"/>
                      <a:gd name="T22" fmla="*/ 9 w 15"/>
                      <a:gd name="T23" fmla="*/ 3 h 11"/>
                      <a:gd name="T24" fmla="*/ 11 w 15"/>
                      <a:gd name="T25" fmla="*/ 5 h 11"/>
                      <a:gd name="T26" fmla="*/ 14 w 15"/>
                      <a:gd name="T27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5" h="11">
                        <a:moveTo>
                          <a:pt x="14" y="9"/>
                        </a:moveTo>
                        <a:lnTo>
                          <a:pt x="13" y="10"/>
                        </a:lnTo>
                        <a:lnTo>
                          <a:pt x="12" y="10"/>
                        </a:lnTo>
                        <a:lnTo>
                          <a:pt x="10" y="9"/>
                        </a:lnTo>
                        <a:lnTo>
                          <a:pt x="8" y="7"/>
                        </a:lnTo>
                        <a:lnTo>
                          <a:pt x="6" y="5"/>
                        </a:lnTo>
                        <a:lnTo>
                          <a:pt x="3" y="4"/>
                        </a:lnTo>
                        <a:lnTo>
                          <a:pt x="1" y="4"/>
                        </a:lnTo>
                        <a:lnTo>
                          <a:pt x="0" y="4"/>
                        </a:lnTo>
                        <a:lnTo>
                          <a:pt x="1" y="1"/>
                        </a:lnTo>
                        <a:lnTo>
                          <a:pt x="3" y="0"/>
                        </a:lnTo>
                        <a:lnTo>
                          <a:pt x="9" y="3"/>
                        </a:lnTo>
                        <a:lnTo>
                          <a:pt x="11" y="5"/>
                        </a:lnTo>
                        <a:lnTo>
                          <a:pt x="14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40" name="Freeform 332">
                    <a:extLst>
                      <a:ext uri="{FF2B5EF4-FFF2-40B4-BE49-F238E27FC236}">
                        <a16:creationId xmlns:a16="http://schemas.microsoft.com/office/drawing/2014/main" id="{AE3B96F4-29DC-5D4F-EA4C-CDC9D75075C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71330" y="9851651"/>
                    <a:ext cx="5495" cy="5491"/>
                  </a:xfrm>
                  <a:custGeom>
                    <a:avLst/>
                    <a:gdLst>
                      <a:gd name="T0" fmla="*/ 3 w 4"/>
                      <a:gd name="T1" fmla="*/ 3 h 5"/>
                      <a:gd name="T2" fmla="*/ 3 w 4"/>
                      <a:gd name="T3" fmla="*/ 4 h 5"/>
                      <a:gd name="T4" fmla="*/ 1 w 4"/>
                      <a:gd name="T5" fmla="*/ 4 h 5"/>
                      <a:gd name="T6" fmla="*/ 0 w 4"/>
                      <a:gd name="T7" fmla="*/ 2 h 5"/>
                      <a:gd name="T8" fmla="*/ 1 w 4"/>
                      <a:gd name="T9" fmla="*/ 1 h 5"/>
                      <a:gd name="T10" fmla="*/ 2 w 4"/>
                      <a:gd name="T11" fmla="*/ 0 h 5"/>
                      <a:gd name="T12" fmla="*/ 2 w 4"/>
                      <a:gd name="T13" fmla="*/ 2 h 5"/>
                      <a:gd name="T14" fmla="*/ 3 w 4"/>
                      <a:gd name="T15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5">
                        <a:moveTo>
                          <a:pt x="3" y="3"/>
                        </a:moveTo>
                        <a:lnTo>
                          <a:pt x="3" y="4"/>
                        </a:lnTo>
                        <a:lnTo>
                          <a:pt x="1" y="4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2" y="0"/>
                        </a:lnTo>
                        <a:lnTo>
                          <a:pt x="2" y="2"/>
                        </a:lnTo>
                        <a:lnTo>
                          <a:pt x="3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41" name="Freeform 333">
                    <a:extLst>
                      <a:ext uri="{FF2B5EF4-FFF2-40B4-BE49-F238E27FC236}">
                        <a16:creationId xmlns:a16="http://schemas.microsoft.com/office/drawing/2014/main" id="{4F4FF031-F44A-E826-5240-8AF49CD8064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38373" y="9851651"/>
                    <a:ext cx="21972" cy="16477"/>
                  </a:xfrm>
                  <a:custGeom>
                    <a:avLst/>
                    <a:gdLst>
                      <a:gd name="T0" fmla="*/ 18 w 19"/>
                      <a:gd name="T1" fmla="*/ 12 h 14"/>
                      <a:gd name="T2" fmla="*/ 17 w 19"/>
                      <a:gd name="T3" fmla="*/ 13 h 14"/>
                      <a:gd name="T4" fmla="*/ 16 w 19"/>
                      <a:gd name="T5" fmla="*/ 12 h 14"/>
                      <a:gd name="T6" fmla="*/ 10 w 19"/>
                      <a:gd name="T7" fmla="*/ 11 h 14"/>
                      <a:gd name="T8" fmla="*/ 8 w 19"/>
                      <a:gd name="T9" fmla="*/ 11 h 14"/>
                      <a:gd name="T10" fmla="*/ 3 w 19"/>
                      <a:gd name="T11" fmla="*/ 9 h 14"/>
                      <a:gd name="T12" fmla="*/ 1 w 19"/>
                      <a:gd name="T13" fmla="*/ 9 h 14"/>
                      <a:gd name="T14" fmla="*/ 0 w 19"/>
                      <a:gd name="T15" fmla="*/ 8 h 14"/>
                      <a:gd name="T16" fmla="*/ 1 w 19"/>
                      <a:gd name="T17" fmla="*/ 6 h 14"/>
                      <a:gd name="T18" fmla="*/ 1 w 19"/>
                      <a:gd name="T19" fmla="*/ 4 h 14"/>
                      <a:gd name="T20" fmla="*/ 2 w 19"/>
                      <a:gd name="T21" fmla="*/ 2 h 14"/>
                      <a:gd name="T22" fmla="*/ 3 w 19"/>
                      <a:gd name="T23" fmla="*/ 0 h 14"/>
                      <a:gd name="T24" fmla="*/ 6 w 19"/>
                      <a:gd name="T25" fmla="*/ 3 h 14"/>
                      <a:gd name="T26" fmla="*/ 9 w 19"/>
                      <a:gd name="T27" fmla="*/ 4 h 14"/>
                      <a:gd name="T28" fmla="*/ 10 w 19"/>
                      <a:gd name="T29" fmla="*/ 5 h 14"/>
                      <a:gd name="T30" fmla="*/ 15 w 19"/>
                      <a:gd name="T31" fmla="*/ 8 h 14"/>
                      <a:gd name="T32" fmla="*/ 17 w 19"/>
                      <a:gd name="T33" fmla="*/ 8 h 14"/>
                      <a:gd name="T34" fmla="*/ 18 w 19"/>
                      <a:gd name="T35" fmla="*/ 12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9" h="14">
                        <a:moveTo>
                          <a:pt x="18" y="12"/>
                        </a:moveTo>
                        <a:lnTo>
                          <a:pt x="17" y="13"/>
                        </a:lnTo>
                        <a:lnTo>
                          <a:pt x="16" y="12"/>
                        </a:lnTo>
                        <a:lnTo>
                          <a:pt x="10" y="11"/>
                        </a:lnTo>
                        <a:lnTo>
                          <a:pt x="8" y="11"/>
                        </a:lnTo>
                        <a:lnTo>
                          <a:pt x="3" y="9"/>
                        </a:lnTo>
                        <a:lnTo>
                          <a:pt x="1" y="9"/>
                        </a:lnTo>
                        <a:lnTo>
                          <a:pt x="0" y="8"/>
                        </a:lnTo>
                        <a:lnTo>
                          <a:pt x="1" y="6"/>
                        </a:lnTo>
                        <a:lnTo>
                          <a:pt x="1" y="4"/>
                        </a:lnTo>
                        <a:lnTo>
                          <a:pt x="2" y="2"/>
                        </a:lnTo>
                        <a:lnTo>
                          <a:pt x="3" y="0"/>
                        </a:lnTo>
                        <a:lnTo>
                          <a:pt x="6" y="3"/>
                        </a:lnTo>
                        <a:lnTo>
                          <a:pt x="9" y="4"/>
                        </a:lnTo>
                        <a:lnTo>
                          <a:pt x="10" y="5"/>
                        </a:lnTo>
                        <a:lnTo>
                          <a:pt x="15" y="8"/>
                        </a:lnTo>
                        <a:lnTo>
                          <a:pt x="17" y="8"/>
                        </a:lnTo>
                        <a:lnTo>
                          <a:pt x="18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42" name="Freeform 334">
                    <a:extLst>
                      <a:ext uri="{FF2B5EF4-FFF2-40B4-BE49-F238E27FC236}">
                        <a16:creationId xmlns:a16="http://schemas.microsoft.com/office/drawing/2014/main" id="{98F1A727-3800-E45F-B070-5DAA93E84BB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604288" y="9857143"/>
                    <a:ext cx="5495" cy="5495"/>
                  </a:xfrm>
                  <a:custGeom>
                    <a:avLst/>
                    <a:gdLst>
                      <a:gd name="T0" fmla="*/ 4 w 5"/>
                      <a:gd name="T1" fmla="*/ 3 h 5"/>
                      <a:gd name="T2" fmla="*/ 2 w 5"/>
                      <a:gd name="T3" fmla="*/ 4 h 5"/>
                      <a:gd name="T4" fmla="*/ 0 w 5"/>
                      <a:gd name="T5" fmla="*/ 2 h 5"/>
                      <a:gd name="T6" fmla="*/ 0 w 5"/>
                      <a:gd name="T7" fmla="*/ 1 h 5"/>
                      <a:gd name="T8" fmla="*/ 0 w 5"/>
                      <a:gd name="T9" fmla="*/ 0 h 5"/>
                      <a:gd name="T10" fmla="*/ 0 w 5"/>
                      <a:gd name="T11" fmla="*/ 0 h 5"/>
                      <a:gd name="T12" fmla="*/ 2 w 5"/>
                      <a:gd name="T13" fmla="*/ 2 h 5"/>
                      <a:gd name="T14" fmla="*/ 3 w 5"/>
                      <a:gd name="T15" fmla="*/ 2 h 5"/>
                      <a:gd name="T16" fmla="*/ 4 w 5"/>
                      <a:gd name="T17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5">
                        <a:moveTo>
                          <a:pt x="4" y="3"/>
                        </a:moveTo>
                        <a:lnTo>
                          <a:pt x="2" y="4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2" y="2"/>
                        </a:lnTo>
                        <a:lnTo>
                          <a:pt x="3" y="2"/>
                        </a:lnTo>
                        <a:lnTo>
                          <a:pt x="4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43" name="Freeform 335">
                    <a:extLst>
                      <a:ext uri="{FF2B5EF4-FFF2-40B4-BE49-F238E27FC236}">
                        <a16:creationId xmlns:a16="http://schemas.microsoft.com/office/drawing/2014/main" id="{9BF60A35-DE97-98D0-AE74-587F917EF7D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87811" y="9857143"/>
                    <a:ext cx="5491" cy="5495"/>
                  </a:xfrm>
                  <a:custGeom>
                    <a:avLst/>
                    <a:gdLst>
                      <a:gd name="T0" fmla="*/ 2 w 3"/>
                      <a:gd name="T1" fmla="*/ 2 h 4"/>
                      <a:gd name="T2" fmla="*/ 2 w 3"/>
                      <a:gd name="T3" fmla="*/ 3 h 4"/>
                      <a:gd name="T4" fmla="*/ 0 w 3"/>
                      <a:gd name="T5" fmla="*/ 1 h 4"/>
                      <a:gd name="T6" fmla="*/ 0 w 3"/>
                      <a:gd name="T7" fmla="*/ 0 h 4"/>
                      <a:gd name="T8" fmla="*/ 0 w 3"/>
                      <a:gd name="T9" fmla="*/ 0 h 4"/>
                      <a:gd name="T10" fmla="*/ 1 w 3"/>
                      <a:gd name="T11" fmla="*/ 1 h 4"/>
                      <a:gd name="T12" fmla="*/ 2 w 3"/>
                      <a:gd name="T13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4">
                        <a:moveTo>
                          <a:pt x="2" y="2"/>
                        </a:moveTo>
                        <a:lnTo>
                          <a:pt x="2" y="3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" y="1"/>
                        </a:lnTo>
                        <a:lnTo>
                          <a:pt x="2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44" name="Freeform 336">
                    <a:extLst>
                      <a:ext uri="{FF2B5EF4-FFF2-40B4-BE49-F238E27FC236}">
                        <a16:creationId xmlns:a16="http://schemas.microsoft.com/office/drawing/2014/main" id="{8A79522C-557B-FA6F-09BF-8BF01510C0A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71330" y="9857143"/>
                    <a:ext cx="5495" cy="10986"/>
                  </a:xfrm>
                  <a:custGeom>
                    <a:avLst/>
                    <a:gdLst>
                      <a:gd name="T0" fmla="*/ 4 w 6"/>
                      <a:gd name="T1" fmla="*/ 6 h 8"/>
                      <a:gd name="T2" fmla="*/ 3 w 6"/>
                      <a:gd name="T3" fmla="*/ 7 h 8"/>
                      <a:gd name="T4" fmla="*/ 0 w 6"/>
                      <a:gd name="T5" fmla="*/ 3 h 8"/>
                      <a:gd name="T6" fmla="*/ 1 w 6"/>
                      <a:gd name="T7" fmla="*/ 1 h 8"/>
                      <a:gd name="T8" fmla="*/ 2 w 6"/>
                      <a:gd name="T9" fmla="*/ 0 h 8"/>
                      <a:gd name="T10" fmla="*/ 3 w 6"/>
                      <a:gd name="T11" fmla="*/ 1 h 8"/>
                      <a:gd name="T12" fmla="*/ 5 w 6"/>
                      <a:gd name="T13" fmla="*/ 3 h 8"/>
                      <a:gd name="T14" fmla="*/ 5 w 6"/>
                      <a:gd name="T15" fmla="*/ 5 h 8"/>
                      <a:gd name="T16" fmla="*/ 4 w 6"/>
                      <a:gd name="T17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8">
                        <a:moveTo>
                          <a:pt x="4" y="6"/>
                        </a:moveTo>
                        <a:lnTo>
                          <a:pt x="3" y="7"/>
                        </a:lnTo>
                        <a:lnTo>
                          <a:pt x="0" y="3"/>
                        </a:lnTo>
                        <a:lnTo>
                          <a:pt x="1" y="1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5" y="3"/>
                        </a:lnTo>
                        <a:lnTo>
                          <a:pt x="5" y="5"/>
                        </a:lnTo>
                        <a:lnTo>
                          <a:pt x="4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45" name="Freeform 337">
                    <a:extLst>
                      <a:ext uri="{FF2B5EF4-FFF2-40B4-BE49-F238E27FC236}">
                        <a16:creationId xmlns:a16="http://schemas.microsoft.com/office/drawing/2014/main" id="{FA63B17C-41BE-474F-DA02-F18FD3C5EEB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83158" y="9857143"/>
                    <a:ext cx="5495" cy="5495"/>
                  </a:xfrm>
                  <a:custGeom>
                    <a:avLst/>
                    <a:gdLst>
                      <a:gd name="T0" fmla="*/ 3 w 4"/>
                      <a:gd name="T1" fmla="*/ 3 h 4"/>
                      <a:gd name="T2" fmla="*/ 2 w 4"/>
                      <a:gd name="T3" fmla="*/ 3 h 4"/>
                      <a:gd name="T4" fmla="*/ 1 w 4"/>
                      <a:gd name="T5" fmla="*/ 3 h 4"/>
                      <a:gd name="T6" fmla="*/ 0 w 4"/>
                      <a:gd name="T7" fmla="*/ 2 h 4"/>
                      <a:gd name="T8" fmla="*/ 1 w 4"/>
                      <a:gd name="T9" fmla="*/ 1 h 4"/>
                      <a:gd name="T10" fmla="*/ 2 w 4"/>
                      <a:gd name="T11" fmla="*/ 0 h 4"/>
                      <a:gd name="T12" fmla="*/ 3 w 4"/>
                      <a:gd name="T13" fmla="*/ 1 h 4"/>
                      <a:gd name="T14" fmla="*/ 3 w 4"/>
                      <a:gd name="T15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4">
                        <a:moveTo>
                          <a:pt x="3" y="3"/>
                        </a:moveTo>
                        <a:lnTo>
                          <a:pt x="2" y="3"/>
                        </a:lnTo>
                        <a:lnTo>
                          <a:pt x="1" y="3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3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46" name="Freeform 338">
                    <a:extLst>
                      <a:ext uri="{FF2B5EF4-FFF2-40B4-BE49-F238E27FC236}">
                        <a16:creationId xmlns:a16="http://schemas.microsoft.com/office/drawing/2014/main" id="{6D86BA74-8074-F83D-DE7D-78524F7FEBF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83158" y="9862637"/>
                    <a:ext cx="5495" cy="5491"/>
                  </a:xfrm>
                  <a:custGeom>
                    <a:avLst/>
                    <a:gdLst>
                      <a:gd name="T0" fmla="*/ 2 w 3"/>
                      <a:gd name="T1" fmla="*/ 3 h 4"/>
                      <a:gd name="T2" fmla="*/ 0 w 3"/>
                      <a:gd name="T3" fmla="*/ 3 h 4"/>
                      <a:gd name="T4" fmla="*/ 0 w 3"/>
                      <a:gd name="T5" fmla="*/ 3 h 4"/>
                      <a:gd name="T6" fmla="*/ 0 w 3"/>
                      <a:gd name="T7" fmla="*/ 2 h 4"/>
                      <a:gd name="T8" fmla="*/ 0 w 3"/>
                      <a:gd name="T9" fmla="*/ 0 h 4"/>
                      <a:gd name="T10" fmla="*/ 2 w 3"/>
                      <a:gd name="T11" fmla="*/ 0 h 4"/>
                      <a:gd name="T12" fmla="*/ 2 w 3"/>
                      <a:gd name="T13" fmla="*/ 1 h 4"/>
                      <a:gd name="T14" fmla="*/ 2 w 3"/>
                      <a:gd name="T15" fmla="*/ 2 h 4"/>
                      <a:gd name="T16" fmla="*/ 2 w 3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4">
                        <a:moveTo>
                          <a:pt x="2" y="3"/>
                        </a:moveTo>
                        <a:lnTo>
                          <a:pt x="0" y="3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2" y="0"/>
                        </a:lnTo>
                        <a:lnTo>
                          <a:pt x="2" y="1"/>
                        </a:lnTo>
                        <a:lnTo>
                          <a:pt x="2" y="2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47" name="Freeform 439">
                    <a:extLst>
                      <a:ext uri="{FF2B5EF4-FFF2-40B4-BE49-F238E27FC236}">
                        <a16:creationId xmlns:a16="http://schemas.microsoft.com/office/drawing/2014/main" id="{1E446A32-D823-27A7-BD55-93803A5E986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951202" y="8555319"/>
                    <a:ext cx="65915" cy="175774"/>
                  </a:xfrm>
                  <a:custGeom>
                    <a:avLst/>
                    <a:gdLst>
                      <a:gd name="T0" fmla="*/ 46 w 52"/>
                      <a:gd name="T1" fmla="*/ 26 h 142"/>
                      <a:gd name="T2" fmla="*/ 41 w 52"/>
                      <a:gd name="T3" fmla="*/ 28 h 142"/>
                      <a:gd name="T4" fmla="*/ 41 w 52"/>
                      <a:gd name="T5" fmla="*/ 30 h 142"/>
                      <a:gd name="T6" fmla="*/ 38 w 52"/>
                      <a:gd name="T7" fmla="*/ 38 h 142"/>
                      <a:gd name="T8" fmla="*/ 35 w 52"/>
                      <a:gd name="T9" fmla="*/ 35 h 142"/>
                      <a:gd name="T10" fmla="*/ 33 w 52"/>
                      <a:gd name="T11" fmla="*/ 34 h 142"/>
                      <a:gd name="T12" fmla="*/ 26 w 52"/>
                      <a:gd name="T13" fmla="*/ 36 h 142"/>
                      <a:gd name="T14" fmla="*/ 23 w 52"/>
                      <a:gd name="T15" fmla="*/ 42 h 142"/>
                      <a:gd name="T16" fmla="*/ 22 w 52"/>
                      <a:gd name="T17" fmla="*/ 49 h 142"/>
                      <a:gd name="T18" fmla="*/ 23 w 52"/>
                      <a:gd name="T19" fmla="*/ 55 h 142"/>
                      <a:gd name="T20" fmla="*/ 22 w 52"/>
                      <a:gd name="T21" fmla="*/ 58 h 142"/>
                      <a:gd name="T22" fmla="*/ 23 w 52"/>
                      <a:gd name="T23" fmla="*/ 59 h 142"/>
                      <a:gd name="T24" fmla="*/ 27 w 52"/>
                      <a:gd name="T25" fmla="*/ 59 h 142"/>
                      <a:gd name="T26" fmla="*/ 30 w 52"/>
                      <a:gd name="T27" fmla="*/ 61 h 142"/>
                      <a:gd name="T28" fmla="*/ 24 w 52"/>
                      <a:gd name="T29" fmla="*/ 64 h 142"/>
                      <a:gd name="T30" fmla="*/ 21 w 52"/>
                      <a:gd name="T31" fmla="*/ 69 h 142"/>
                      <a:gd name="T32" fmla="*/ 20 w 52"/>
                      <a:gd name="T33" fmla="*/ 75 h 142"/>
                      <a:gd name="T34" fmla="*/ 27 w 52"/>
                      <a:gd name="T35" fmla="*/ 75 h 142"/>
                      <a:gd name="T36" fmla="*/ 36 w 52"/>
                      <a:gd name="T37" fmla="*/ 71 h 142"/>
                      <a:gd name="T38" fmla="*/ 37 w 52"/>
                      <a:gd name="T39" fmla="*/ 76 h 142"/>
                      <a:gd name="T40" fmla="*/ 35 w 52"/>
                      <a:gd name="T41" fmla="*/ 80 h 142"/>
                      <a:gd name="T42" fmla="*/ 37 w 52"/>
                      <a:gd name="T43" fmla="*/ 83 h 142"/>
                      <a:gd name="T44" fmla="*/ 33 w 52"/>
                      <a:gd name="T45" fmla="*/ 93 h 142"/>
                      <a:gd name="T46" fmla="*/ 30 w 52"/>
                      <a:gd name="T47" fmla="*/ 100 h 142"/>
                      <a:gd name="T48" fmla="*/ 27 w 52"/>
                      <a:gd name="T49" fmla="*/ 108 h 142"/>
                      <a:gd name="T50" fmla="*/ 27 w 52"/>
                      <a:gd name="T51" fmla="*/ 116 h 142"/>
                      <a:gd name="T52" fmla="*/ 26 w 52"/>
                      <a:gd name="T53" fmla="*/ 124 h 142"/>
                      <a:gd name="T54" fmla="*/ 24 w 52"/>
                      <a:gd name="T55" fmla="*/ 131 h 142"/>
                      <a:gd name="T56" fmla="*/ 21 w 52"/>
                      <a:gd name="T57" fmla="*/ 141 h 142"/>
                      <a:gd name="T58" fmla="*/ 17 w 52"/>
                      <a:gd name="T59" fmla="*/ 130 h 142"/>
                      <a:gd name="T60" fmla="*/ 13 w 52"/>
                      <a:gd name="T61" fmla="*/ 116 h 142"/>
                      <a:gd name="T62" fmla="*/ 9 w 52"/>
                      <a:gd name="T63" fmla="*/ 105 h 142"/>
                      <a:gd name="T64" fmla="*/ 5 w 52"/>
                      <a:gd name="T65" fmla="*/ 94 h 142"/>
                      <a:gd name="T66" fmla="*/ 0 w 52"/>
                      <a:gd name="T67" fmla="*/ 80 h 142"/>
                      <a:gd name="T68" fmla="*/ 4 w 52"/>
                      <a:gd name="T69" fmla="*/ 75 h 142"/>
                      <a:gd name="T70" fmla="*/ 9 w 52"/>
                      <a:gd name="T71" fmla="*/ 69 h 142"/>
                      <a:gd name="T72" fmla="*/ 8 w 52"/>
                      <a:gd name="T73" fmla="*/ 67 h 142"/>
                      <a:gd name="T74" fmla="*/ 17 w 52"/>
                      <a:gd name="T75" fmla="*/ 45 h 142"/>
                      <a:gd name="T76" fmla="*/ 24 w 52"/>
                      <a:gd name="T77" fmla="*/ 22 h 142"/>
                      <a:gd name="T78" fmla="*/ 27 w 52"/>
                      <a:gd name="T79" fmla="*/ 13 h 142"/>
                      <a:gd name="T80" fmla="*/ 33 w 52"/>
                      <a:gd name="T81" fmla="*/ 13 h 142"/>
                      <a:gd name="T82" fmla="*/ 38 w 52"/>
                      <a:gd name="T83" fmla="*/ 12 h 142"/>
                      <a:gd name="T84" fmla="*/ 41 w 52"/>
                      <a:gd name="T85" fmla="*/ 6 h 142"/>
                      <a:gd name="T86" fmla="*/ 43 w 52"/>
                      <a:gd name="T87" fmla="*/ 6 h 142"/>
                      <a:gd name="T88" fmla="*/ 48 w 52"/>
                      <a:gd name="T89" fmla="*/ 3 h 142"/>
                      <a:gd name="T90" fmla="*/ 50 w 52"/>
                      <a:gd name="T91" fmla="*/ 0 h 142"/>
                      <a:gd name="T92" fmla="*/ 49 w 52"/>
                      <a:gd name="T93" fmla="*/ 4 h 142"/>
                      <a:gd name="T94" fmla="*/ 49 w 52"/>
                      <a:gd name="T95" fmla="*/ 7 h 142"/>
                      <a:gd name="T96" fmla="*/ 51 w 52"/>
                      <a:gd name="T97" fmla="*/ 11 h 142"/>
                      <a:gd name="T98" fmla="*/ 50 w 52"/>
                      <a:gd name="T99" fmla="*/ 15 h 142"/>
                      <a:gd name="T100" fmla="*/ 51 w 52"/>
                      <a:gd name="T101" fmla="*/ 18 h 142"/>
                      <a:gd name="T102" fmla="*/ 48 w 52"/>
                      <a:gd name="T103" fmla="*/ 24 h 1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52" h="142">
                        <a:moveTo>
                          <a:pt x="48" y="26"/>
                        </a:moveTo>
                        <a:lnTo>
                          <a:pt x="46" y="26"/>
                        </a:lnTo>
                        <a:lnTo>
                          <a:pt x="42" y="28"/>
                        </a:lnTo>
                        <a:lnTo>
                          <a:pt x="41" y="28"/>
                        </a:lnTo>
                        <a:lnTo>
                          <a:pt x="41" y="29"/>
                        </a:lnTo>
                        <a:lnTo>
                          <a:pt x="41" y="30"/>
                        </a:lnTo>
                        <a:lnTo>
                          <a:pt x="40" y="38"/>
                        </a:lnTo>
                        <a:lnTo>
                          <a:pt x="38" y="38"/>
                        </a:lnTo>
                        <a:lnTo>
                          <a:pt x="36" y="36"/>
                        </a:lnTo>
                        <a:lnTo>
                          <a:pt x="35" y="35"/>
                        </a:lnTo>
                        <a:lnTo>
                          <a:pt x="35" y="34"/>
                        </a:lnTo>
                        <a:lnTo>
                          <a:pt x="33" y="34"/>
                        </a:lnTo>
                        <a:lnTo>
                          <a:pt x="29" y="33"/>
                        </a:lnTo>
                        <a:lnTo>
                          <a:pt x="26" y="36"/>
                        </a:lnTo>
                        <a:lnTo>
                          <a:pt x="24" y="40"/>
                        </a:lnTo>
                        <a:lnTo>
                          <a:pt x="23" y="42"/>
                        </a:lnTo>
                        <a:lnTo>
                          <a:pt x="22" y="46"/>
                        </a:lnTo>
                        <a:lnTo>
                          <a:pt x="22" y="49"/>
                        </a:lnTo>
                        <a:lnTo>
                          <a:pt x="22" y="52"/>
                        </a:lnTo>
                        <a:lnTo>
                          <a:pt x="23" y="55"/>
                        </a:lnTo>
                        <a:lnTo>
                          <a:pt x="22" y="57"/>
                        </a:lnTo>
                        <a:lnTo>
                          <a:pt x="22" y="58"/>
                        </a:lnTo>
                        <a:lnTo>
                          <a:pt x="22" y="58"/>
                        </a:lnTo>
                        <a:lnTo>
                          <a:pt x="23" y="59"/>
                        </a:lnTo>
                        <a:lnTo>
                          <a:pt x="25" y="58"/>
                        </a:lnTo>
                        <a:lnTo>
                          <a:pt x="27" y="59"/>
                        </a:lnTo>
                        <a:lnTo>
                          <a:pt x="29" y="60"/>
                        </a:lnTo>
                        <a:lnTo>
                          <a:pt x="30" y="61"/>
                        </a:lnTo>
                        <a:lnTo>
                          <a:pt x="28" y="62"/>
                        </a:lnTo>
                        <a:lnTo>
                          <a:pt x="24" y="64"/>
                        </a:lnTo>
                        <a:lnTo>
                          <a:pt x="22" y="66"/>
                        </a:lnTo>
                        <a:lnTo>
                          <a:pt x="21" y="69"/>
                        </a:lnTo>
                        <a:lnTo>
                          <a:pt x="19" y="74"/>
                        </a:lnTo>
                        <a:lnTo>
                          <a:pt x="20" y="75"/>
                        </a:lnTo>
                        <a:lnTo>
                          <a:pt x="21" y="76"/>
                        </a:lnTo>
                        <a:lnTo>
                          <a:pt x="27" y="75"/>
                        </a:lnTo>
                        <a:lnTo>
                          <a:pt x="32" y="73"/>
                        </a:lnTo>
                        <a:lnTo>
                          <a:pt x="36" y="71"/>
                        </a:lnTo>
                        <a:lnTo>
                          <a:pt x="37" y="71"/>
                        </a:lnTo>
                        <a:lnTo>
                          <a:pt x="37" y="76"/>
                        </a:lnTo>
                        <a:lnTo>
                          <a:pt x="37" y="76"/>
                        </a:lnTo>
                        <a:lnTo>
                          <a:pt x="35" y="80"/>
                        </a:lnTo>
                        <a:lnTo>
                          <a:pt x="36" y="80"/>
                        </a:lnTo>
                        <a:lnTo>
                          <a:pt x="37" y="83"/>
                        </a:lnTo>
                        <a:lnTo>
                          <a:pt x="35" y="89"/>
                        </a:lnTo>
                        <a:lnTo>
                          <a:pt x="33" y="93"/>
                        </a:lnTo>
                        <a:lnTo>
                          <a:pt x="32" y="95"/>
                        </a:lnTo>
                        <a:lnTo>
                          <a:pt x="30" y="100"/>
                        </a:lnTo>
                        <a:lnTo>
                          <a:pt x="29" y="104"/>
                        </a:lnTo>
                        <a:lnTo>
                          <a:pt x="27" y="108"/>
                        </a:lnTo>
                        <a:lnTo>
                          <a:pt x="28" y="109"/>
                        </a:lnTo>
                        <a:lnTo>
                          <a:pt x="27" y="116"/>
                        </a:lnTo>
                        <a:lnTo>
                          <a:pt x="28" y="118"/>
                        </a:lnTo>
                        <a:lnTo>
                          <a:pt x="26" y="124"/>
                        </a:lnTo>
                        <a:lnTo>
                          <a:pt x="25" y="126"/>
                        </a:lnTo>
                        <a:lnTo>
                          <a:pt x="24" y="131"/>
                        </a:lnTo>
                        <a:lnTo>
                          <a:pt x="22" y="139"/>
                        </a:lnTo>
                        <a:lnTo>
                          <a:pt x="21" y="141"/>
                        </a:lnTo>
                        <a:lnTo>
                          <a:pt x="19" y="138"/>
                        </a:lnTo>
                        <a:lnTo>
                          <a:pt x="17" y="130"/>
                        </a:lnTo>
                        <a:lnTo>
                          <a:pt x="15" y="123"/>
                        </a:lnTo>
                        <a:lnTo>
                          <a:pt x="13" y="116"/>
                        </a:lnTo>
                        <a:lnTo>
                          <a:pt x="9" y="107"/>
                        </a:lnTo>
                        <a:lnTo>
                          <a:pt x="9" y="105"/>
                        </a:lnTo>
                        <a:lnTo>
                          <a:pt x="8" y="102"/>
                        </a:lnTo>
                        <a:lnTo>
                          <a:pt x="5" y="94"/>
                        </a:lnTo>
                        <a:lnTo>
                          <a:pt x="3" y="88"/>
                        </a:lnTo>
                        <a:lnTo>
                          <a:pt x="0" y="80"/>
                        </a:lnTo>
                        <a:lnTo>
                          <a:pt x="4" y="78"/>
                        </a:lnTo>
                        <a:lnTo>
                          <a:pt x="4" y="75"/>
                        </a:lnTo>
                        <a:lnTo>
                          <a:pt x="9" y="69"/>
                        </a:lnTo>
                        <a:lnTo>
                          <a:pt x="9" y="69"/>
                        </a:lnTo>
                        <a:lnTo>
                          <a:pt x="7" y="67"/>
                        </a:lnTo>
                        <a:lnTo>
                          <a:pt x="8" y="67"/>
                        </a:lnTo>
                        <a:lnTo>
                          <a:pt x="13" y="56"/>
                        </a:lnTo>
                        <a:lnTo>
                          <a:pt x="17" y="45"/>
                        </a:lnTo>
                        <a:lnTo>
                          <a:pt x="21" y="30"/>
                        </a:lnTo>
                        <a:lnTo>
                          <a:pt x="24" y="22"/>
                        </a:lnTo>
                        <a:lnTo>
                          <a:pt x="26" y="17"/>
                        </a:lnTo>
                        <a:lnTo>
                          <a:pt x="27" y="13"/>
                        </a:lnTo>
                        <a:lnTo>
                          <a:pt x="30" y="13"/>
                        </a:lnTo>
                        <a:lnTo>
                          <a:pt x="33" y="13"/>
                        </a:lnTo>
                        <a:lnTo>
                          <a:pt x="36" y="14"/>
                        </a:lnTo>
                        <a:lnTo>
                          <a:pt x="38" y="12"/>
                        </a:lnTo>
                        <a:lnTo>
                          <a:pt x="40" y="7"/>
                        </a:lnTo>
                        <a:lnTo>
                          <a:pt x="41" y="6"/>
                        </a:lnTo>
                        <a:lnTo>
                          <a:pt x="42" y="8"/>
                        </a:lnTo>
                        <a:lnTo>
                          <a:pt x="43" y="6"/>
                        </a:lnTo>
                        <a:lnTo>
                          <a:pt x="46" y="4"/>
                        </a:lnTo>
                        <a:lnTo>
                          <a:pt x="48" y="3"/>
                        </a:lnTo>
                        <a:lnTo>
                          <a:pt x="49" y="1"/>
                        </a:lnTo>
                        <a:lnTo>
                          <a:pt x="50" y="0"/>
                        </a:lnTo>
                        <a:lnTo>
                          <a:pt x="49" y="3"/>
                        </a:lnTo>
                        <a:lnTo>
                          <a:pt x="49" y="4"/>
                        </a:lnTo>
                        <a:lnTo>
                          <a:pt x="49" y="6"/>
                        </a:lnTo>
                        <a:lnTo>
                          <a:pt x="49" y="7"/>
                        </a:lnTo>
                        <a:lnTo>
                          <a:pt x="51" y="10"/>
                        </a:lnTo>
                        <a:lnTo>
                          <a:pt x="51" y="11"/>
                        </a:lnTo>
                        <a:lnTo>
                          <a:pt x="50" y="13"/>
                        </a:lnTo>
                        <a:lnTo>
                          <a:pt x="50" y="15"/>
                        </a:lnTo>
                        <a:lnTo>
                          <a:pt x="50" y="16"/>
                        </a:lnTo>
                        <a:lnTo>
                          <a:pt x="51" y="18"/>
                        </a:lnTo>
                        <a:lnTo>
                          <a:pt x="49" y="21"/>
                        </a:lnTo>
                        <a:lnTo>
                          <a:pt x="48" y="24"/>
                        </a:lnTo>
                        <a:lnTo>
                          <a:pt x="48" y="2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48" name="Freeform 441">
                    <a:extLst>
                      <a:ext uri="{FF2B5EF4-FFF2-40B4-BE49-F238E27FC236}">
                        <a16:creationId xmlns:a16="http://schemas.microsoft.com/office/drawing/2014/main" id="{8402E217-2BF7-8220-F4E8-2538B488DDE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236549" y="8456446"/>
                    <a:ext cx="1109573" cy="1180979"/>
                  </a:xfrm>
                  <a:custGeom>
                    <a:avLst/>
                    <a:gdLst>
                      <a:gd name="T0" fmla="*/ 334 w 890"/>
                      <a:gd name="T1" fmla="*/ 150 h 948"/>
                      <a:gd name="T2" fmla="*/ 381 w 890"/>
                      <a:gd name="T3" fmla="*/ 185 h 948"/>
                      <a:gd name="T4" fmla="*/ 371 w 890"/>
                      <a:gd name="T5" fmla="*/ 245 h 948"/>
                      <a:gd name="T6" fmla="*/ 430 w 890"/>
                      <a:gd name="T7" fmla="*/ 276 h 948"/>
                      <a:gd name="T8" fmla="*/ 503 w 890"/>
                      <a:gd name="T9" fmla="*/ 299 h 948"/>
                      <a:gd name="T10" fmla="*/ 560 w 890"/>
                      <a:gd name="T11" fmla="*/ 319 h 948"/>
                      <a:gd name="T12" fmla="*/ 608 w 890"/>
                      <a:gd name="T13" fmla="*/ 281 h 948"/>
                      <a:gd name="T14" fmla="*/ 627 w 890"/>
                      <a:gd name="T15" fmla="*/ 295 h 948"/>
                      <a:gd name="T16" fmla="*/ 679 w 890"/>
                      <a:gd name="T17" fmla="*/ 308 h 948"/>
                      <a:gd name="T18" fmla="*/ 729 w 890"/>
                      <a:gd name="T19" fmla="*/ 292 h 948"/>
                      <a:gd name="T20" fmla="*/ 743 w 890"/>
                      <a:gd name="T21" fmla="*/ 272 h 948"/>
                      <a:gd name="T22" fmla="*/ 801 w 890"/>
                      <a:gd name="T23" fmla="*/ 226 h 948"/>
                      <a:gd name="T24" fmla="*/ 858 w 890"/>
                      <a:gd name="T25" fmla="*/ 225 h 948"/>
                      <a:gd name="T26" fmla="*/ 861 w 890"/>
                      <a:gd name="T27" fmla="*/ 254 h 948"/>
                      <a:gd name="T28" fmla="*/ 882 w 890"/>
                      <a:gd name="T29" fmla="*/ 297 h 948"/>
                      <a:gd name="T30" fmla="*/ 821 w 890"/>
                      <a:gd name="T31" fmla="*/ 334 h 948"/>
                      <a:gd name="T32" fmla="*/ 796 w 890"/>
                      <a:gd name="T33" fmla="*/ 392 h 948"/>
                      <a:gd name="T34" fmla="*/ 763 w 890"/>
                      <a:gd name="T35" fmla="*/ 435 h 948"/>
                      <a:gd name="T36" fmla="*/ 744 w 890"/>
                      <a:gd name="T37" fmla="*/ 470 h 948"/>
                      <a:gd name="T38" fmla="*/ 718 w 890"/>
                      <a:gd name="T39" fmla="*/ 427 h 948"/>
                      <a:gd name="T40" fmla="*/ 707 w 890"/>
                      <a:gd name="T41" fmla="*/ 400 h 948"/>
                      <a:gd name="T42" fmla="*/ 740 w 890"/>
                      <a:gd name="T43" fmla="*/ 375 h 948"/>
                      <a:gd name="T44" fmla="*/ 660 w 890"/>
                      <a:gd name="T45" fmla="*/ 351 h 948"/>
                      <a:gd name="T46" fmla="*/ 633 w 890"/>
                      <a:gd name="T47" fmla="*/ 328 h 948"/>
                      <a:gd name="T48" fmla="*/ 608 w 890"/>
                      <a:gd name="T49" fmla="*/ 342 h 948"/>
                      <a:gd name="T50" fmla="*/ 609 w 890"/>
                      <a:gd name="T51" fmla="*/ 372 h 948"/>
                      <a:gd name="T52" fmla="*/ 625 w 890"/>
                      <a:gd name="T53" fmla="*/ 426 h 948"/>
                      <a:gd name="T54" fmla="*/ 627 w 890"/>
                      <a:gd name="T55" fmla="*/ 482 h 948"/>
                      <a:gd name="T56" fmla="*/ 602 w 890"/>
                      <a:gd name="T57" fmla="*/ 457 h 948"/>
                      <a:gd name="T58" fmla="*/ 557 w 890"/>
                      <a:gd name="T59" fmla="*/ 531 h 948"/>
                      <a:gd name="T60" fmla="*/ 506 w 890"/>
                      <a:gd name="T61" fmla="*/ 562 h 948"/>
                      <a:gd name="T62" fmla="*/ 413 w 890"/>
                      <a:gd name="T63" fmla="*/ 651 h 948"/>
                      <a:gd name="T64" fmla="*/ 365 w 890"/>
                      <a:gd name="T65" fmla="*/ 722 h 948"/>
                      <a:gd name="T66" fmla="*/ 356 w 890"/>
                      <a:gd name="T67" fmla="*/ 811 h 948"/>
                      <a:gd name="T68" fmla="*/ 305 w 890"/>
                      <a:gd name="T69" fmla="*/ 881 h 948"/>
                      <a:gd name="T70" fmla="*/ 252 w 890"/>
                      <a:gd name="T71" fmla="*/ 862 h 948"/>
                      <a:gd name="T72" fmla="*/ 199 w 890"/>
                      <a:gd name="T73" fmla="*/ 737 h 948"/>
                      <a:gd name="T74" fmla="*/ 162 w 890"/>
                      <a:gd name="T75" fmla="*/ 659 h 948"/>
                      <a:gd name="T76" fmla="*/ 141 w 890"/>
                      <a:gd name="T77" fmla="*/ 554 h 948"/>
                      <a:gd name="T78" fmla="*/ 148 w 890"/>
                      <a:gd name="T79" fmla="*/ 479 h 948"/>
                      <a:gd name="T80" fmla="*/ 120 w 890"/>
                      <a:gd name="T81" fmla="*/ 471 h 948"/>
                      <a:gd name="T82" fmla="*/ 26 w 890"/>
                      <a:gd name="T83" fmla="*/ 456 h 948"/>
                      <a:gd name="T84" fmla="*/ 60 w 890"/>
                      <a:gd name="T85" fmla="*/ 438 h 948"/>
                      <a:gd name="T86" fmla="*/ 17 w 890"/>
                      <a:gd name="T87" fmla="*/ 404 h 948"/>
                      <a:gd name="T88" fmla="*/ 73 w 890"/>
                      <a:gd name="T89" fmla="*/ 389 h 948"/>
                      <a:gd name="T90" fmla="*/ 78 w 890"/>
                      <a:gd name="T91" fmla="*/ 359 h 948"/>
                      <a:gd name="T92" fmla="*/ 40 w 890"/>
                      <a:gd name="T93" fmla="*/ 309 h 948"/>
                      <a:gd name="T94" fmla="*/ 103 w 890"/>
                      <a:gd name="T95" fmla="*/ 273 h 948"/>
                      <a:gd name="T96" fmla="*/ 175 w 890"/>
                      <a:gd name="T97" fmla="*/ 186 h 948"/>
                      <a:gd name="T98" fmla="*/ 218 w 890"/>
                      <a:gd name="T99" fmla="*/ 120 h 948"/>
                      <a:gd name="T100" fmla="*/ 178 w 890"/>
                      <a:gd name="T101" fmla="*/ 84 h 948"/>
                      <a:gd name="T102" fmla="*/ 177 w 890"/>
                      <a:gd name="T103" fmla="*/ 47 h 948"/>
                      <a:gd name="T104" fmla="*/ 245 w 890"/>
                      <a:gd name="T105" fmla="*/ 32 h 948"/>
                      <a:gd name="T106" fmla="*/ 301 w 890"/>
                      <a:gd name="T107" fmla="*/ 2 h 948"/>
                      <a:gd name="T108" fmla="*/ 326 w 890"/>
                      <a:gd name="T109" fmla="*/ 76 h 948"/>
                      <a:gd name="T110" fmla="*/ 323 w 890"/>
                      <a:gd name="T111" fmla="*/ 111 h 948"/>
                      <a:gd name="T112" fmla="*/ 744 w 890"/>
                      <a:gd name="T113" fmla="*/ 788 h 948"/>
                      <a:gd name="T114" fmla="*/ 759 w 890"/>
                      <a:gd name="T115" fmla="*/ 741 h 948"/>
                      <a:gd name="T116" fmla="*/ 748 w 890"/>
                      <a:gd name="T117" fmla="*/ 800 h 948"/>
                      <a:gd name="T118" fmla="*/ 141 w 890"/>
                      <a:gd name="T119" fmla="*/ 810 h 948"/>
                      <a:gd name="T120" fmla="*/ 751 w 890"/>
                      <a:gd name="T121" fmla="*/ 873 h 948"/>
                      <a:gd name="T122" fmla="*/ 771 w 890"/>
                      <a:gd name="T123" fmla="*/ 907 h 948"/>
                      <a:gd name="T124" fmla="*/ 782 w 890"/>
                      <a:gd name="T125" fmla="*/ 947 h 9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890" h="948">
                        <a:moveTo>
                          <a:pt x="321" y="132"/>
                        </a:moveTo>
                        <a:lnTo>
                          <a:pt x="321" y="132"/>
                        </a:lnTo>
                        <a:lnTo>
                          <a:pt x="320" y="130"/>
                        </a:lnTo>
                        <a:lnTo>
                          <a:pt x="321" y="132"/>
                        </a:lnTo>
                        <a:lnTo>
                          <a:pt x="321" y="135"/>
                        </a:lnTo>
                        <a:lnTo>
                          <a:pt x="321" y="138"/>
                        </a:lnTo>
                        <a:lnTo>
                          <a:pt x="323" y="140"/>
                        </a:lnTo>
                        <a:lnTo>
                          <a:pt x="324" y="142"/>
                        </a:lnTo>
                        <a:lnTo>
                          <a:pt x="323" y="144"/>
                        </a:lnTo>
                        <a:lnTo>
                          <a:pt x="322" y="147"/>
                        </a:lnTo>
                        <a:lnTo>
                          <a:pt x="323" y="149"/>
                        </a:lnTo>
                        <a:lnTo>
                          <a:pt x="323" y="152"/>
                        </a:lnTo>
                        <a:lnTo>
                          <a:pt x="323" y="153"/>
                        </a:lnTo>
                        <a:lnTo>
                          <a:pt x="324" y="154"/>
                        </a:lnTo>
                        <a:lnTo>
                          <a:pt x="326" y="153"/>
                        </a:lnTo>
                        <a:lnTo>
                          <a:pt x="327" y="155"/>
                        </a:lnTo>
                        <a:lnTo>
                          <a:pt x="326" y="154"/>
                        </a:lnTo>
                        <a:lnTo>
                          <a:pt x="326" y="153"/>
                        </a:lnTo>
                        <a:lnTo>
                          <a:pt x="327" y="152"/>
                        </a:lnTo>
                        <a:lnTo>
                          <a:pt x="329" y="152"/>
                        </a:lnTo>
                        <a:lnTo>
                          <a:pt x="329" y="152"/>
                        </a:lnTo>
                        <a:lnTo>
                          <a:pt x="331" y="149"/>
                        </a:lnTo>
                        <a:lnTo>
                          <a:pt x="331" y="149"/>
                        </a:lnTo>
                        <a:lnTo>
                          <a:pt x="334" y="150"/>
                        </a:lnTo>
                        <a:lnTo>
                          <a:pt x="337" y="155"/>
                        </a:lnTo>
                        <a:lnTo>
                          <a:pt x="340" y="160"/>
                        </a:lnTo>
                        <a:lnTo>
                          <a:pt x="341" y="161"/>
                        </a:lnTo>
                        <a:lnTo>
                          <a:pt x="342" y="161"/>
                        </a:lnTo>
                        <a:lnTo>
                          <a:pt x="342" y="161"/>
                        </a:lnTo>
                        <a:lnTo>
                          <a:pt x="345" y="164"/>
                        </a:lnTo>
                        <a:lnTo>
                          <a:pt x="347" y="166"/>
                        </a:lnTo>
                        <a:lnTo>
                          <a:pt x="350" y="165"/>
                        </a:lnTo>
                        <a:lnTo>
                          <a:pt x="355" y="165"/>
                        </a:lnTo>
                        <a:lnTo>
                          <a:pt x="357" y="166"/>
                        </a:lnTo>
                        <a:lnTo>
                          <a:pt x="358" y="167"/>
                        </a:lnTo>
                        <a:lnTo>
                          <a:pt x="358" y="167"/>
                        </a:lnTo>
                        <a:lnTo>
                          <a:pt x="358" y="167"/>
                        </a:lnTo>
                        <a:lnTo>
                          <a:pt x="363" y="171"/>
                        </a:lnTo>
                        <a:lnTo>
                          <a:pt x="365" y="171"/>
                        </a:lnTo>
                        <a:lnTo>
                          <a:pt x="367" y="172"/>
                        </a:lnTo>
                        <a:lnTo>
                          <a:pt x="367" y="175"/>
                        </a:lnTo>
                        <a:lnTo>
                          <a:pt x="366" y="178"/>
                        </a:lnTo>
                        <a:lnTo>
                          <a:pt x="367" y="179"/>
                        </a:lnTo>
                        <a:lnTo>
                          <a:pt x="368" y="179"/>
                        </a:lnTo>
                        <a:lnTo>
                          <a:pt x="373" y="181"/>
                        </a:lnTo>
                        <a:lnTo>
                          <a:pt x="377" y="183"/>
                        </a:lnTo>
                        <a:lnTo>
                          <a:pt x="379" y="183"/>
                        </a:lnTo>
                        <a:lnTo>
                          <a:pt x="381" y="185"/>
                        </a:lnTo>
                        <a:lnTo>
                          <a:pt x="383" y="186"/>
                        </a:lnTo>
                        <a:lnTo>
                          <a:pt x="387" y="189"/>
                        </a:lnTo>
                        <a:lnTo>
                          <a:pt x="390" y="191"/>
                        </a:lnTo>
                        <a:lnTo>
                          <a:pt x="391" y="193"/>
                        </a:lnTo>
                        <a:lnTo>
                          <a:pt x="390" y="193"/>
                        </a:lnTo>
                        <a:lnTo>
                          <a:pt x="388" y="193"/>
                        </a:lnTo>
                        <a:lnTo>
                          <a:pt x="386" y="194"/>
                        </a:lnTo>
                        <a:lnTo>
                          <a:pt x="386" y="195"/>
                        </a:lnTo>
                        <a:lnTo>
                          <a:pt x="381" y="199"/>
                        </a:lnTo>
                        <a:lnTo>
                          <a:pt x="379" y="201"/>
                        </a:lnTo>
                        <a:lnTo>
                          <a:pt x="377" y="202"/>
                        </a:lnTo>
                        <a:lnTo>
                          <a:pt x="373" y="208"/>
                        </a:lnTo>
                        <a:lnTo>
                          <a:pt x="371" y="214"/>
                        </a:lnTo>
                        <a:lnTo>
                          <a:pt x="368" y="219"/>
                        </a:lnTo>
                        <a:lnTo>
                          <a:pt x="368" y="223"/>
                        </a:lnTo>
                        <a:lnTo>
                          <a:pt x="368" y="227"/>
                        </a:lnTo>
                        <a:lnTo>
                          <a:pt x="366" y="229"/>
                        </a:lnTo>
                        <a:lnTo>
                          <a:pt x="365" y="230"/>
                        </a:lnTo>
                        <a:lnTo>
                          <a:pt x="363" y="234"/>
                        </a:lnTo>
                        <a:lnTo>
                          <a:pt x="362" y="238"/>
                        </a:lnTo>
                        <a:lnTo>
                          <a:pt x="363" y="240"/>
                        </a:lnTo>
                        <a:lnTo>
                          <a:pt x="365" y="241"/>
                        </a:lnTo>
                        <a:lnTo>
                          <a:pt x="367" y="243"/>
                        </a:lnTo>
                        <a:lnTo>
                          <a:pt x="371" y="245"/>
                        </a:lnTo>
                        <a:lnTo>
                          <a:pt x="373" y="247"/>
                        </a:lnTo>
                        <a:lnTo>
                          <a:pt x="375" y="248"/>
                        </a:lnTo>
                        <a:lnTo>
                          <a:pt x="376" y="246"/>
                        </a:lnTo>
                        <a:lnTo>
                          <a:pt x="377" y="245"/>
                        </a:lnTo>
                        <a:lnTo>
                          <a:pt x="378" y="246"/>
                        </a:lnTo>
                        <a:lnTo>
                          <a:pt x="381" y="248"/>
                        </a:lnTo>
                        <a:lnTo>
                          <a:pt x="383" y="249"/>
                        </a:lnTo>
                        <a:lnTo>
                          <a:pt x="383" y="249"/>
                        </a:lnTo>
                        <a:lnTo>
                          <a:pt x="388" y="252"/>
                        </a:lnTo>
                        <a:lnTo>
                          <a:pt x="392" y="254"/>
                        </a:lnTo>
                        <a:lnTo>
                          <a:pt x="396" y="257"/>
                        </a:lnTo>
                        <a:lnTo>
                          <a:pt x="397" y="258"/>
                        </a:lnTo>
                        <a:lnTo>
                          <a:pt x="399" y="260"/>
                        </a:lnTo>
                        <a:lnTo>
                          <a:pt x="400" y="262"/>
                        </a:lnTo>
                        <a:lnTo>
                          <a:pt x="406" y="266"/>
                        </a:lnTo>
                        <a:lnTo>
                          <a:pt x="410" y="269"/>
                        </a:lnTo>
                        <a:lnTo>
                          <a:pt x="414" y="271"/>
                        </a:lnTo>
                        <a:lnTo>
                          <a:pt x="417" y="273"/>
                        </a:lnTo>
                        <a:lnTo>
                          <a:pt x="418" y="273"/>
                        </a:lnTo>
                        <a:lnTo>
                          <a:pt x="420" y="271"/>
                        </a:lnTo>
                        <a:lnTo>
                          <a:pt x="421" y="271"/>
                        </a:lnTo>
                        <a:lnTo>
                          <a:pt x="423" y="271"/>
                        </a:lnTo>
                        <a:lnTo>
                          <a:pt x="425" y="273"/>
                        </a:lnTo>
                        <a:lnTo>
                          <a:pt x="430" y="276"/>
                        </a:lnTo>
                        <a:lnTo>
                          <a:pt x="435" y="280"/>
                        </a:lnTo>
                        <a:lnTo>
                          <a:pt x="441" y="279"/>
                        </a:lnTo>
                        <a:lnTo>
                          <a:pt x="442" y="280"/>
                        </a:lnTo>
                        <a:lnTo>
                          <a:pt x="443" y="282"/>
                        </a:lnTo>
                        <a:lnTo>
                          <a:pt x="444" y="285"/>
                        </a:lnTo>
                        <a:lnTo>
                          <a:pt x="450" y="286"/>
                        </a:lnTo>
                        <a:lnTo>
                          <a:pt x="454" y="287"/>
                        </a:lnTo>
                        <a:lnTo>
                          <a:pt x="458" y="288"/>
                        </a:lnTo>
                        <a:lnTo>
                          <a:pt x="461" y="290"/>
                        </a:lnTo>
                        <a:lnTo>
                          <a:pt x="463" y="288"/>
                        </a:lnTo>
                        <a:lnTo>
                          <a:pt x="464" y="287"/>
                        </a:lnTo>
                        <a:lnTo>
                          <a:pt x="466" y="287"/>
                        </a:lnTo>
                        <a:lnTo>
                          <a:pt x="469" y="287"/>
                        </a:lnTo>
                        <a:lnTo>
                          <a:pt x="475" y="288"/>
                        </a:lnTo>
                        <a:lnTo>
                          <a:pt x="477" y="289"/>
                        </a:lnTo>
                        <a:lnTo>
                          <a:pt x="479" y="287"/>
                        </a:lnTo>
                        <a:lnTo>
                          <a:pt x="483" y="287"/>
                        </a:lnTo>
                        <a:lnTo>
                          <a:pt x="486" y="286"/>
                        </a:lnTo>
                        <a:lnTo>
                          <a:pt x="490" y="288"/>
                        </a:lnTo>
                        <a:lnTo>
                          <a:pt x="497" y="291"/>
                        </a:lnTo>
                        <a:lnTo>
                          <a:pt x="501" y="292"/>
                        </a:lnTo>
                        <a:lnTo>
                          <a:pt x="502" y="294"/>
                        </a:lnTo>
                        <a:lnTo>
                          <a:pt x="503" y="295"/>
                        </a:lnTo>
                        <a:lnTo>
                          <a:pt x="503" y="299"/>
                        </a:lnTo>
                        <a:lnTo>
                          <a:pt x="503" y="301"/>
                        </a:lnTo>
                        <a:lnTo>
                          <a:pt x="511" y="305"/>
                        </a:lnTo>
                        <a:lnTo>
                          <a:pt x="514" y="306"/>
                        </a:lnTo>
                        <a:lnTo>
                          <a:pt x="515" y="307"/>
                        </a:lnTo>
                        <a:lnTo>
                          <a:pt x="517" y="307"/>
                        </a:lnTo>
                        <a:lnTo>
                          <a:pt x="517" y="308"/>
                        </a:lnTo>
                        <a:lnTo>
                          <a:pt x="518" y="310"/>
                        </a:lnTo>
                        <a:lnTo>
                          <a:pt x="518" y="310"/>
                        </a:lnTo>
                        <a:lnTo>
                          <a:pt x="520" y="311"/>
                        </a:lnTo>
                        <a:lnTo>
                          <a:pt x="522" y="311"/>
                        </a:lnTo>
                        <a:lnTo>
                          <a:pt x="527" y="309"/>
                        </a:lnTo>
                        <a:lnTo>
                          <a:pt x="530" y="308"/>
                        </a:lnTo>
                        <a:lnTo>
                          <a:pt x="533" y="308"/>
                        </a:lnTo>
                        <a:lnTo>
                          <a:pt x="534" y="310"/>
                        </a:lnTo>
                        <a:lnTo>
                          <a:pt x="534" y="312"/>
                        </a:lnTo>
                        <a:lnTo>
                          <a:pt x="535" y="314"/>
                        </a:lnTo>
                        <a:lnTo>
                          <a:pt x="537" y="316"/>
                        </a:lnTo>
                        <a:lnTo>
                          <a:pt x="539" y="316"/>
                        </a:lnTo>
                        <a:lnTo>
                          <a:pt x="544" y="314"/>
                        </a:lnTo>
                        <a:lnTo>
                          <a:pt x="547" y="316"/>
                        </a:lnTo>
                        <a:lnTo>
                          <a:pt x="551" y="316"/>
                        </a:lnTo>
                        <a:lnTo>
                          <a:pt x="555" y="317"/>
                        </a:lnTo>
                        <a:lnTo>
                          <a:pt x="556" y="317"/>
                        </a:lnTo>
                        <a:lnTo>
                          <a:pt x="560" y="319"/>
                        </a:lnTo>
                        <a:lnTo>
                          <a:pt x="565" y="322"/>
                        </a:lnTo>
                        <a:lnTo>
                          <a:pt x="567" y="321"/>
                        </a:lnTo>
                        <a:lnTo>
                          <a:pt x="574" y="317"/>
                        </a:lnTo>
                        <a:lnTo>
                          <a:pt x="575" y="318"/>
                        </a:lnTo>
                        <a:lnTo>
                          <a:pt x="577" y="322"/>
                        </a:lnTo>
                        <a:lnTo>
                          <a:pt x="579" y="323"/>
                        </a:lnTo>
                        <a:lnTo>
                          <a:pt x="583" y="324"/>
                        </a:lnTo>
                        <a:lnTo>
                          <a:pt x="586" y="322"/>
                        </a:lnTo>
                        <a:lnTo>
                          <a:pt x="589" y="322"/>
                        </a:lnTo>
                        <a:lnTo>
                          <a:pt x="593" y="323"/>
                        </a:lnTo>
                        <a:lnTo>
                          <a:pt x="597" y="322"/>
                        </a:lnTo>
                        <a:lnTo>
                          <a:pt x="600" y="322"/>
                        </a:lnTo>
                        <a:lnTo>
                          <a:pt x="604" y="323"/>
                        </a:lnTo>
                        <a:lnTo>
                          <a:pt x="605" y="323"/>
                        </a:lnTo>
                        <a:lnTo>
                          <a:pt x="606" y="322"/>
                        </a:lnTo>
                        <a:lnTo>
                          <a:pt x="608" y="316"/>
                        </a:lnTo>
                        <a:lnTo>
                          <a:pt x="609" y="312"/>
                        </a:lnTo>
                        <a:lnTo>
                          <a:pt x="609" y="309"/>
                        </a:lnTo>
                        <a:lnTo>
                          <a:pt x="608" y="304"/>
                        </a:lnTo>
                        <a:lnTo>
                          <a:pt x="604" y="299"/>
                        </a:lnTo>
                        <a:lnTo>
                          <a:pt x="604" y="298"/>
                        </a:lnTo>
                        <a:lnTo>
                          <a:pt x="605" y="288"/>
                        </a:lnTo>
                        <a:lnTo>
                          <a:pt x="607" y="283"/>
                        </a:lnTo>
                        <a:lnTo>
                          <a:pt x="608" y="281"/>
                        </a:lnTo>
                        <a:lnTo>
                          <a:pt x="609" y="277"/>
                        </a:lnTo>
                        <a:lnTo>
                          <a:pt x="609" y="275"/>
                        </a:lnTo>
                        <a:lnTo>
                          <a:pt x="609" y="273"/>
                        </a:lnTo>
                        <a:lnTo>
                          <a:pt x="608" y="273"/>
                        </a:lnTo>
                        <a:lnTo>
                          <a:pt x="607" y="271"/>
                        </a:lnTo>
                        <a:lnTo>
                          <a:pt x="608" y="270"/>
                        </a:lnTo>
                        <a:lnTo>
                          <a:pt x="608" y="270"/>
                        </a:lnTo>
                        <a:lnTo>
                          <a:pt x="613" y="269"/>
                        </a:lnTo>
                        <a:lnTo>
                          <a:pt x="618" y="268"/>
                        </a:lnTo>
                        <a:lnTo>
                          <a:pt x="619" y="267"/>
                        </a:lnTo>
                        <a:lnTo>
                          <a:pt x="620" y="266"/>
                        </a:lnTo>
                        <a:lnTo>
                          <a:pt x="622" y="265"/>
                        </a:lnTo>
                        <a:lnTo>
                          <a:pt x="623" y="265"/>
                        </a:lnTo>
                        <a:lnTo>
                          <a:pt x="627" y="267"/>
                        </a:lnTo>
                        <a:lnTo>
                          <a:pt x="629" y="268"/>
                        </a:lnTo>
                        <a:lnTo>
                          <a:pt x="630" y="271"/>
                        </a:lnTo>
                        <a:lnTo>
                          <a:pt x="630" y="273"/>
                        </a:lnTo>
                        <a:lnTo>
                          <a:pt x="630" y="276"/>
                        </a:lnTo>
                        <a:lnTo>
                          <a:pt x="627" y="284"/>
                        </a:lnTo>
                        <a:lnTo>
                          <a:pt x="627" y="288"/>
                        </a:lnTo>
                        <a:lnTo>
                          <a:pt x="630" y="290"/>
                        </a:lnTo>
                        <a:lnTo>
                          <a:pt x="631" y="292"/>
                        </a:lnTo>
                        <a:lnTo>
                          <a:pt x="631" y="292"/>
                        </a:lnTo>
                        <a:lnTo>
                          <a:pt x="627" y="295"/>
                        </a:lnTo>
                        <a:lnTo>
                          <a:pt x="627" y="297"/>
                        </a:lnTo>
                        <a:lnTo>
                          <a:pt x="627" y="298"/>
                        </a:lnTo>
                        <a:lnTo>
                          <a:pt x="629" y="299"/>
                        </a:lnTo>
                        <a:lnTo>
                          <a:pt x="630" y="300"/>
                        </a:lnTo>
                        <a:lnTo>
                          <a:pt x="630" y="304"/>
                        </a:lnTo>
                        <a:lnTo>
                          <a:pt x="632" y="304"/>
                        </a:lnTo>
                        <a:lnTo>
                          <a:pt x="636" y="307"/>
                        </a:lnTo>
                        <a:lnTo>
                          <a:pt x="640" y="309"/>
                        </a:lnTo>
                        <a:lnTo>
                          <a:pt x="645" y="308"/>
                        </a:lnTo>
                        <a:lnTo>
                          <a:pt x="646" y="308"/>
                        </a:lnTo>
                        <a:lnTo>
                          <a:pt x="649" y="309"/>
                        </a:lnTo>
                        <a:lnTo>
                          <a:pt x="651" y="309"/>
                        </a:lnTo>
                        <a:lnTo>
                          <a:pt x="652" y="310"/>
                        </a:lnTo>
                        <a:lnTo>
                          <a:pt x="654" y="311"/>
                        </a:lnTo>
                        <a:lnTo>
                          <a:pt x="653" y="311"/>
                        </a:lnTo>
                        <a:lnTo>
                          <a:pt x="654" y="312"/>
                        </a:lnTo>
                        <a:lnTo>
                          <a:pt x="657" y="312"/>
                        </a:lnTo>
                        <a:lnTo>
                          <a:pt x="658" y="312"/>
                        </a:lnTo>
                        <a:lnTo>
                          <a:pt x="663" y="312"/>
                        </a:lnTo>
                        <a:lnTo>
                          <a:pt x="669" y="311"/>
                        </a:lnTo>
                        <a:lnTo>
                          <a:pt x="671" y="308"/>
                        </a:lnTo>
                        <a:lnTo>
                          <a:pt x="672" y="308"/>
                        </a:lnTo>
                        <a:lnTo>
                          <a:pt x="676" y="306"/>
                        </a:lnTo>
                        <a:lnTo>
                          <a:pt x="679" y="308"/>
                        </a:lnTo>
                        <a:lnTo>
                          <a:pt x="682" y="309"/>
                        </a:lnTo>
                        <a:lnTo>
                          <a:pt x="684" y="310"/>
                        </a:lnTo>
                        <a:lnTo>
                          <a:pt x="688" y="310"/>
                        </a:lnTo>
                        <a:lnTo>
                          <a:pt x="692" y="310"/>
                        </a:lnTo>
                        <a:lnTo>
                          <a:pt x="699" y="309"/>
                        </a:lnTo>
                        <a:lnTo>
                          <a:pt x="704" y="309"/>
                        </a:lnTo>
                        <a:lnTo>
                          <a:pt x="709" y="307"/>
                        </a:lnTo>
                        <a:lnTo>
                          <a:pt x="709" y="307"/>
                        </a:lnTo>
                        <a:lnTo>
                          <a:pt x="712" y="309"/>
                        </a:lnTo>
                        <a:lnTo>
                          <a:pt x="716" y="309"/>
                        </a:lnTo>
                        <a:lnTo>
                          <a:pt x="718" y="308"/>
                        </a:lnTo>
                        <a:lnTo>
                          <a:pt x="722" y="308"/>
                        </a:lnTo>
                        <a:lnTo>
                          <a:pt x="723" y="307"/>
                        </a:lnTo>
                        <a:lnTo>
                          <a:pt x="724" y="307"/>
                        </a:lnTo>
                        <a:lnTo>
                          <a:pt x="726" y="308"/>
                        </a:lnTo>
                        <a:lnTo>
                          <a:pt x="728" y="306"/>
                        </a:lnTo>
                        <a:lnTo>
                          <a:pt x="728" y="305"/>
                        </a:lnTo>
                        <a:lnTo>
                          <a:pt x="728" y="303"/>
                        </a:lnTo>
                        <a:lnTo>
                          <a:pt x="727" y="301"/>
                        </a:lnTo>
                        <a:lnTo>
                          <a:pt x="726" y="299"/>
                        </a:lnTo>
                        <a:lnTo>
                          <a:pt x="726" y="299"/>
                        </a:lnTo>
                        <a:lnTo>
                          <a:pt x="726" y="297"/>
                        </a:lnTo>
                        <a:lnTo>
                          <a:pt x="727" y="295"/>
                        </a:lnTo>
                        <a:lnTo>
                          <a:pt x="729" y="292"/>
                        </a:lnTo>
                        <a:lnTo>
                          <a:pt x="728" y="290"/>
                        </a:lnTo>
                        <a:lnTo>
                          <a:pt x="726" y="287"/>
                        </a:lnTo>
                        <a:lnTo>
                          <a:pt x="724" y="287"/>
                        </a:lnTo>
                        <a:lnTo>
                          <a:pt x="722" y="287"/>
                        </a:lnTo>
                        <a:lnTo>
                          <a:pt x="718" y="287"/>
                        </a:lnTo>
                        <a:lnTo>
                          <a:pt x="716" y="286"/>
                        </a:lnTo>
                        <a:lnTo>
                          <a:pt x="713" y="283"/>
                        </a:lnTo>
                        <a:lnTo>
                          <a:pt x="713" y="281"/>
                        </a:lnTo>
                        <a:lnTo>
                          <a:pt x="714" y="280"/>
                        </a:lnTo>
                        <a:lnTo>
                          <a:pt x="715" y="277"/>
                        </a:lnTo>
                        <a:lnTo>
                          <a:pt x="715" y="276"/>
                        </a:lnTo>
                        <a:lnTo>
                          <a:pt x="717" y="276"/>
                        </a:lnTo>
                        <a:lnTo>
                          <a:pt x="721" y="277"/>
                        </a:lnTo>
                        <a:lnTo>
                          <a:pt x="723" y="278"/>
                        </a:lnTo>
                        <a:lnTo>
                          <a:pt x="725" y="278"/>
                        </a:lnTo>
                        <a:lnTo>
                          <a:pt x="729" y="275"/>
                        </a:lnTo>
                        <a:lnTo>
                          <a:pt x="731" y="275"/>
                        </a:lnTo>
                        <a:lnTo>
                          <a:pt x="733" y="274"/>
                        </a:lnTo>
                        <a:lnTo>
                          <a:pt x="734" y="274"/>
                        </a:lnTo>
                        <a:lnTo>
                          <a:pt x="734" y="274"/>
                        </a:lnTo>
                        <a:lnTo>
                          <a:pt x="737" y="275"/>
                        </a:lnTo>
                        <a:lnTo>
                          <a:pt x="739" y="275"/>
                        </a:lnTo>
                        <a:lnTo>
                          <a:pt x="740" y="273"/>
                        </a:lnTo>
                        <a:lnTo>
                          <a:pt x="743" y="272"/>
                        </a:lnTo>
                        <a:lnTo>
                          <a:pt x="746" y="270"/>
                        </a:lnTo>
                        <a:lnTo>
                          <a:pt x="747" y="269"/>
                        </a:lnTo>
                        <a:lnTo>
                          <a:pt x="747" y="267"/>
                        </a:lnTo>
                        <a:lnTo>
                          <a:pt x="746" y="267"/>
                        </a:lnTo>
                        <a:lnTo>
                          <a:pt x="746" y="266"/>
                        </a:lnTo>
                        <a:lnTo>
                          <a:pt x="746" y="265"/>
                        </a:lnTo>
                        <a:lnTo>
                          <a:pt x="747" y="263"/>
                        </a:lnTo>
                        <a:lnTo>
                          <a:pt x="753" y="260"/>
                        </a:lnTo>
                        <a:lnTo>
                          <a:pt x="757" y="257"/>
                        </a:lnTo>
                        <a:lnTo>
                          <a:pt x="760" y="254"/>
                        </a:lnTo>
                        <a:lnTo>
                          <a:pt x="761" y="251"/>
                        </a:lnTo>
                        <a:lnTo>
                          <a:pt x="763" y="248"/>
                        </a:lnTo>
                        <a:lnTo>
                          <a:pt x="764" y="246"/>
                        </a:lnTo>
                        <a:lnTo>
                          <a:pt x="767" y="246"/>
                        </a:lnTo>
                        <a:lnTo>
                          <a:pt x="776" y="245"/>
                        </a:lnTo>
                        <a:lnTo>
                          <a:pt x="780" y="243"/>
                        </a:lnTo>
                        <a:lnTo>
                          <a:pt x="784" y="240"/>
                        </a:lnTo>
                        <a:lnTo>
                          <a:pt x="786" y="238"/>
                        </a:lnTo>
                        <a:lnTo>
                          <a:pt x="787" y="237"/>
                        </a:lnTo>
                        <a:lnTo>
                          <a:pt x="787" y="235"/>
                        </a:lnTo>
                        <a:lnTo>
                          <a:pt x="791" y="235"/>
                        </a:lnTo>
                        <a:lnTo>
                          <a:pt x="793" y="232"/>
                        </a:lnTo>
                        <a:lnTo>
                          <a:pt x="796" y="229"/>
                        </a:lnTo>
                        <a:lnTo>
                          <a:pt x="801" y="226"/>
                        </a:lnTo>
                        <a:lnTo>
                          <a:pt x="806" y="223"/>
                        </a:lnTo>
                        <a:lnTo>
                          <a:pt x="808" y="223"/>
                        </a:lnTo>
                        <a:lnTo>
                          <a:pt x="809" y="225"/>
                        </a:lnTo>
                        <a:lnTo>
                          <a:pt x="810" y="227"/>
                        </a:lnTo>
                        <a:lnTo>
                          <a:pt x="810" y="228"/>
                        </a:lnTo>
                        <a:lnTo>
                          <a:pt x="816" y="229"/>
                        </a:lnTo>
                        <a:lnTo>
                          <a:pt x="817" y="229"/>
                        </a:lnTo>
                        <a:lnTo>
                          <a:pt x="822" y="230"/>
                        </a:lnTo>
                        <a:lnTo>
                          <a:pt x="826" y="232"/>
                        </a:lnTo>
                        <a:lnTo>
                          <a:pt x="828" y="232"/>
                        </a:lnTo>
                        <a:lnTo>
                          <a:pt x="829" y="232"/>
                        </a:lnTo>
                        <a:lnTo>
                          <a:pt x="830" y="232"/>
                        </a:lnTo>
                        <a:lnTo>
                          <a:pt x="832" y="230"/>
                        </a:lnTo>
                        <a:lnTo>
                          <a:pt x="832" y="229"/>
                        </a:lnTo>
                        <a:lnTo>
                          <a:pt x="833" y="229"/>
                        </a:lnTo>
                        <a:lnTo>
                          <a:pt x="833" y="227"/>
                        </a:lnTo>
                        <a:lnTo>
                          <a:pt x="839" y="223"/>
                        </a:lnTo>
                        <a:lnTo>
                          <a:pt x="844" y="220"/>
                        </a:lnTo>
                        <a:lnTo>
                          <a:pt x="849" y="218"/>
                        </a:lnTo>
                        <a:lnTo>
                          <a:pt x="850" y="219"/>
                        </a:lnTo>
                        <a:lnTo>
                          <a:pt x="852" y="221"/>
                        </a:lnTo>
                        <a:lnTo>
                          <a:pt x="854" y="224"/>
                        </a:lnTo>
                        <a:lnTo>
                          <a:pt x="855" y="225"/>
                        </a:lnTo>
                        <a:lnTo>
                          <a:pt x="858" y="225"/>
                        </a:lnTo>
                        <a:lnTo>
                          <a:pt x="859" y="225"/>
                        </a:lnTo>
                        <a:lnTo>
                          <a:pt x="859" y="226"/>
                        </a:lnTo>
                        <a:lnTo>
                          <a:pt x="856" y="228"/>
                        </a:lnTo>
                        <a:lnTo>
                          <a:pt x="854" y="230"/>
                        </a:lnTo>
                        <a:lnTo>
                          <a:pt x="852" y="231"/>
                        </a:lnTo>
                        <a:lnTo>
                          <a:pt x="852" y="235"/>
                        </a:lnTo>
                        <a:lnTo>
                          <a:pt x="852" y="236"/>
                        </a:lnTo>
                        <a:lnTo>
                          <a:pt x="853" y="236"/>
                        </a:lnTo>
                        <a:lnTo>
                          <a:pt x="859" y="233"/>
                        </a:lnTo>
                        <a:lnTo>
                          <a:pt x="861" y="232"/>
                        </a:lnTo>
                        <a:lnTo>
                          <a:pt x="862" y="233"/>
                        </a:lnTo>
                        <a:lnTo>
                          <a:pt x="862" y="235"/>
                        </a:lnTo>
                        <a:lnTo>
                          <a:pt x="865" y="240"/>
                        </a:lnTo>
                        <a:lnTo>
                          <a:pt x="866" y="242"/>
                        </a:lnTo>
                        <a:lnTo>
                          <a:pt x="860" y="248"/>
                        </a:lnTo>
                        <a:lnTo>
                          <a:pt x="858" y="250"/>
                        </a:lnTo>
                        <a:lnTo>
                          <a:pt x="858" y="251"/>
                        </a:lnTo>
                        <a:lnTo>
                          <a:pt x="858" y="252"/>
                        </a:lnTo>
                        <a:lnTo>
                          <a:pt x="857" y="254"/>
                        </a:lnTo>
                        <a:lnTo>
                          <a:pt x="857" y="254"/>
                        </a:lnTo>
                        <a:lnTo>
                          <a:pt x="858" y="255"/>
                        </a:lnTo>
                        <a:lnTo>
                          <a:pt x="859" y="256"/>
                        </a:lnTo>
                        <a:lnTo>
                          <a:pt x="860" y="256"/>
                        </a:lnTo>
                        <a:lnTo>
                          <a:pt x="861" y="254"/>
                        </a:lnTo>
                        <a:lnTo>
                          <a:pt x="866" y="252"/>
                        </a:lnTo>
                        <a:lnTo>
                          <a:pt x="867" y="252"/>
                        </a:lnTo>
                        <a:lnTo>
                          <a:pt x="871" y="256"/>
                        </a:lnTo>
                        <a:lnTo>
                          <a:pt x="873" y="256"/>
                        </a:lnTo>
                        <a:lnTo>
                          <a:pt x="878" y="257"/>
                        </a:lnTo>
                        <a:lnTo>
                          <a:pt x="880" y="256"/>
                        </a:lnTo>
                        <a:lnTo>
                          <a:pt x="883" y="257"/>
                        </a:lnTo>
                        <a:lnTo>
                          <a:pt x="887" y="260"/>
                        </a:lnTo>
                        <a:lnTo>
                          <a:pt x="888" y="260"/>
                        </a:lnTo>
                        <a:lnTo>
                          <a:pt x="888" y="263"/>
                        </a:lnTo>
                        <a:lnTo>
                          <a:pt x="888" y="265"/>
                        </a:lnTo>
                        <a:lnTo>
                          <a:pt x="888" y="267"/>
                        </a:lnTo>
                        <a:lnTo>
                          <a:pt x="889" y="269"/>
                        </a:lnTo>
                        <a:lnTo>
                          <a:pt x="888" y="270"/>
                        </a:lnTo>
                        <a:lnTo>
                          <a:pt x="888" y="271"/>
                        </a:lnTo>
                        <a:lnTo>
                          <a:pt x="885" y="272"/>
                        </a:lnTo>
                        <a:lnTo>
                          <a:pt x="883" y="274"/>
                        </a:lnTo>
                        <a:lnTo>
                          <a:pt x="880" y="276"/>
                        </a:lnTo>
                        <a:lnTo>
                          <a:pt x="877" y="279"/>
                        </a:lnTo>
                        <a:lnTo>
                          <a:pt x="876" y="281"/>
                        </a:lnTo>
                        <a:lnTo>
                          <a:pt x="874" y="282"/>
                        </a:lnTo>
                        <a:lnTo>
                          <a:pt x="875" y="285"/>
                        </a:lnTo>
                        <a:lnTo>
                          <a:pt x="876" y="287"/>
                        </a:lnTo>
                        <a:lnTo>
                          <a:pt x="882" y="297"/>
                        </a:lnTo>
                        <a:lnTo>
                          <a:pt x="882" y="298"/>
                        </a:lnTo>
                        <a:lnTo>
                          <a:pt x="879" y="299"/>
                        </a:lnTo>
                        <a:lnTo>
                          <a:pt x="877" y="298"/>
                        </a:lnTo>
                        <a:lnTo>
                          <a:pt x="875" y="297"/>
                        </a:lnTo>
                        <a:lnTo>
                          <a:pt x="872" y="292"/>
                        </a:lnTo>
                        <a:lnTo>
                          <a:pt x="870" y="291"/>
                        </a:lnTo>
                        <a:lnTo>
                          <a:pt x="868" y="291"/>
                        </a:lnTo>
                        <a:lnTo>
                          <a:pt x="856" y="293"/>
                        </a:lnTo>
                        <a:lnTo>
                          <a:pt x="854" y="293"/>
                        </a:lnTo>
                        <a:lnTo>
                          <a:pt x="850" y="295"/>
                        </a:lnTo>
                        <a:lnTo>
                          <a:pt x="847" y="298"/>
                        </a:lnTo>
                        <a:lnTo>
                          <a:pt x="845" y="301"/>
                        </a:lnTo>
                        <a:lnTo>
                          <a:pt x="843" y="302"/>
                        </a:lnTo>
                        <a:lnTo>
                          <a:pt x="840" y="304"/>
                        </a:lnTo>
                        <a:lnTo>
                          <a:pt x="832" y="311"/>
                        </a:lnTo>
                        <a:lnTo>
                          <a:pt x="827" y="314"/>
                        </a:lnTo>
                        <a:lnTo>
                          <a:pt x="824" y="314"/>
                        </a:lnTo>
                        <a:lnTo>
                          <a:pt x="821" y="316"/>
                        </a:lnTo>
                        <a:lnTo>
                          <a:pt x="820" y="319"/>
                        </a:lnTo>
                        <a:lnTo>
                          <a:pt x="819" y="320"/>
                        </a:lnTo>
                        <a:lnTo>
                          <a:pt x="819" y="325"/>
                        </a:lnTo>
                        <a:lnTo>
                          <a:pt x="819" y="330"/>
                        </a:lnTo>
                        <a:lnTo>
                          <a:pt x="820" y="333"/>
                        </a:lnTo>
                        <a:lnTo>
                          <a:pt x="821" y="334"/>
                        </a:lnTo>
                        <a:lnTo>
                          <a:pt x="822" y="335"/>
                        </a:lnTo>
                        <a:lnTo>
                          <a:pt x="820" y="337"/>
                        </a:lnTo>
                        <a:lnTo>
                          <a:pt x="819" y="338"/>
                        </a:lnTo>
                        <a:lnTo>
                          <a:pt x="818" y="339"/>
                        </a:lnTo>
                        <a:lnTo>
                          <a:pt x="817" y="344"/>
                        </a:lnTo>
                        <a:lnTo>
                          <a:pt x="816" y="346"/>
                        </a:lnTo>
                        <a:lnTo>
                          <a:pt x="813" y="350"/>
                        </a:lnTo>
                        <a:lnTo>
                          <a:pt x="811" y="352"/>
                        </a:lnTo>
                        <a:lnTo>
                          <a:pt x="807" y="355"/>
                        </a:lnTo>
                        <a:lnTo>
                          <a:pt x="806" y="356"/>
                        </a:lnTo>
                        <a:lnTo>
                          <a:pt x="804" y="359"/>
                        </a:lnTo>
                        <a:lnTo>
                          <a:pt x="804" y="361"/>
                        </a:lnTo>
                        <a:lnTo>
                          <a:pt x="804" y="362"/>
                        </a:lnTo>
                        <a:lnTo>
                          <a:pt x="804" y="363"/>
                        </a:lnTo>
                        <a:lnTo>
                          <a:pt x="806" y="364"/>
                        </a:lnTo>
                        <a:lnTo>
                          <a:pt x="808" y="365"/>
                        </a:lnTo>
                        <a:lnTo>
                          <a:pt x="808" y="366"/>
                        </a:lnTo>
                        <a:lnTo>
                          <a:pt x="808" y="368"/>
                        </a:lnTo>
                        <a:lnTo>
                          <a:pt x="807" y="372"/>
                        </a:lnTo>
                        <a:lnTo>
                          <a:pt x="804" y="377"/>
                        </a:lnTo>
                        <a:lnTo>
                          <a:pt x="802" y="382"/>
                        </a:lnTo>
                        <a:lnTo>
                          <a:pt x="799" y="386"/>
                        </a:lnTo>
                        <a:lnTo>
                          <a:pt x="798" y="387"/>
                        </a:lnTo>
                        <a:lnTo>
                          <a:pt x="796" y="392"/>
                        </a:lnTo>
                        <a:lnTo>
                          <a:pt x="794" y="399"/>
                        </a:lnTo>
                        <a:lnTo>
                          <a:pt x="792" y="404"/>
                        </a:lnTo>
                        <a:lnTo>
                          <a:pt x="791" y="407"/>
                        </a:lnTo>
                        <a:lnTo>
                          <a:pt x="789" y="407"/>
                        </a:lnTo>
                        <a:lnTo>
                          <a:pt x="787" y="406"/>
                        </a:lnTo>
                        <a:lnTo>
                          <a:pt x="783" y="405"/>
                        </a:lnTo>
                        <a:lnTo>
                          <a:pt x="780" y="403"/>
                        </a:lnTo>
                        <a:lnTo>
                          <a:pt x="777" y="403"/>
                        </a:lnTo>
                        <a:lnTo>
                          <a:pt x="776" y="403"/>
                        </a:lnTo>
                        <a:lnTo>
                          <a:pt x="773" y="403"/>
                        </a:lnTo>
                        <a:lnTo>
                          <a:pt x="772" y="404"/>
                        </a:lnTo>
                        <a:lnTo>
                          <a:pt x="770" y="403"/>
                        </a:lnTo>
                        <a:lnTo>
                          <a:pt x="767" y="401"/>
                        </a:lnTo>
                        <a:lnTo>
                          <a:pt x="767" y="401"/>
                        </a:lnTo>
                        <a:lnTo>
                          <a:pt x="766" y="402"/>
                        </a:lnTo>
                        <a:lnTo>
                          <a:pt x="768" y="410"/>
                        </a:lnTo>
                        <a:lnTo>
                          <a:pt x="769" y="413"/>
                        </a:lnTo>
                        <a:lnTo>
                          <a:pt x="769" y="419"/>
                        </a:lnTo>
                        <a:lnTo>
                          <a:pt x="769" y="425"/>
                        </a:lnTo>
                        <a:lnTo>
                          <a:pt x="768" y="432"/>
                        </a:lnTo>
                        <a:lnTo>
                          <a:pt x="767" y="434"/>
                        </a:lnTo>
                        <a:lnTo>
                          <a:pt x="766" y="435"/>
                        </a:lnTo>
                        <a:lnTo>
                          <a:pt x="764" y="435"/>
                        </a:lnTo>
                        <a:lnTo>
                          <a:pt x="763" y="435"/>
                        </a:lnTo>
                        <a:lnTo>
                          <a:pt x="762" y="435"/>
                        </a:lnTo>
                        <a:lnTo>
                          <a:pt x="761" y="436"/>
                        </a:lnTo>
                        <a:lnTo>
                          <a:pt x="761" y="439"/>
                        </a:lnTo>
                        <a:lnTo>
                          <a:pt x="760" y="443"/>
                        </a:lnTo>
                        <a:lnTo>
                          <a:pt x="759" y="445"/>
                        </a:lnTo>
                        <a:lnTo>
                          <a:pt x="759" y="448"/>
                        </a:lnTo>
                        <a:lnTo>
                          <a:pt x="760" y="451"/>
                        </a:lnTo>
                        <a:lnTo>
                          <a:pt x="761" y="457"/>
                        </a:lnTo>
                        <a:lnTo>
                          <a:pt x="761" y="459"/>
                        </a:lnTo>
                        <a:lnTo>
                          <a:pt x="761" y="461"/>
                        </a:lnTo>
                        <a:lnTo>
                          <a:pt x="760" y="462"/>
                        </a:lnTo>
                        <a:lnTo>
                          <a:pt x="759" y="462"/>
                        </a:lnTo>
                        <a:lnTo>
                          <a:pt x="758" y="463"/>
                        </a:lnTo>
                        <a:lnTo>
                          <a:pt x="757" y="464"/>
                        </a:lnTo>
                        <a:lnTo>
                          <a:pt x="756" y="469"/>
                        </a:lnTo>
                        <a:lnTo>
                          <a:pt x="754" y="469"/>
                        </a:lnTo>
                        <a:lnTo>
                          <a:pt x="752" y="468"/>
                        </a:lnTo>
                        <a:lnTo>
                          <a:pt x="750" y="465"/>
                        </a:lnTo>
                        <a:lnTo>
                          <a:pt x="748" y="465"/>
                        </a:lnTo>
                        <a:lnTo>
                          <a:pt x="747" y="465"/>
                        </a:lnTo>
                        <a:lnTo>
                          <a:pt x="746" y="465"/>
                        </a:lnTo>
                        <a:lnTo>
                          <a:pt x="746" y="467"/>
                        </a:lnTo>
                        <a:lnTo>
                          <a:pt x="745" y="468"/>
                        </a:lnTo>
                        <a:lnTo>
                          <a:pt x="744" y="470"/>
                        </a:lnTo>
                        <a:lnTo>
                          <a:pt x="744" y="467"/>
                        </a:lnTo>
                        <a:lnTo>
                          <a:pt x="742" y="455"/>
                        </a:lnTo>
                        <a:lnTo>
                          <a:pt x="742" y="452"/>
                        </a:lnTo>
                        <a:lnTo>
                          <a:pt x="741" y="446"/>
                        </a:lnTo>
                        <a:lnTo>
                          <a:pt x="740" y="444"/>
                        </a:lnTo>
                        <a:lnTo>
                          <a:pt x="739" y="442"/>
                        </a:lnTo>
                        <a:lnTo>
                          <a:pt x="738" y="440"/>
                        </a:lnTo>
                        <a:lnTo>
                          <a:pt x="737" y="438"/>
                        </a:lnTo>
                        <a:lnTo>
                          <a:pt x="737" y="434"/>
                        </a:lnTo>
                        <a:lnTo>
                          <a:pt x="736" y="428"/>
                        </a:lnTo>
                        <a:lnTo>
                          <a:pt x="736" y="426"/>
                        </a:lnTo>
                        <a:lnTo>
                          <a:pt x="735" y="420"/>
                        </a:lnTo>
                        <a:lnTo>
                          <a:pt x="734" y="413"/>
                        </a:lnTo>
                        <a:lnTo>
                          <a:pt x="732" y="414"/>
                        </a:lnTo>
                        <a:lnTo>
                          <a:pt x="731" y="412"/>
                        </a:lnTo>
                        <a:lnTo>
                          <a:pt x="730" y="412"/>
                        </a:lnTo>
                        <a:lnTo>
                          <a:pt x="728" y="414"/>
                        </a:lnTo>
                        <a:lnTo>
                          <a:pt x="725" y="413"/>
                        </a:lnTo>
                        <a:lnTo>
                          <a:pt x="724" y="413"/>
                        </a:lnTo>
                        <a:lnTo>
                          <a:pt x="724" y="416"/>
                        </a:lnTo>
                        <a:lnTo>
                          <a:pt x="724" y="419"/>
                        </a:lnTo>
                        <a:lnTo>
                          <a:pt x="724" y="421"/>
                        </a:lnTo>
                        <a:lnTo>
                          <a:pt x="720" y="424"/>
                        </a:lnTo>
                        <a:lnTo>
                          <a:pt x="718" y="427"/>
                        </a:lnTo>
                        <a:lnTo>
                          <a:pt x="718" y="429"/>
                        </a:lnTo>
                        <a:lnTo>
                          <a:pt x="719" y="432"/>
                        </a:lnTo>
                        <a:lnTo>
                          <a:pt x="718" y="434"/>
                        </a:lnTo>
                        <a:lnTo>
                          <a:pt x="717" y="436"/>
                        </a:lnTo>
                        <a:lnTo>
                          <a:pt x="715" y="437"/>
                        </a:lnTo>
                        <a:lnTo>
                          <a:pt x="712" y="437"/>
                        </a:lnTo>
                        <a:lnTo>
                          <a:pt x="711" y="435"/>
                        </a:lnTo>
                        <a:lnTo>
                          <a:pt x="710" y="432"/>
                        </a:lnTo>
                        <a:lnTo>
                          <a:pt x="709" y="429"/>
                        </a:lnTo>
                        <a:lnTo>
                          <a:pt x="708" y="429"/>
                        </a:lnTo>
                        <a:lnTo>
                          <a:pt x="707" y="429"/>
                        </a:lnTo>
                        <a:lnTo>
                          <a:pt x="707" y="432"/>
                        </a:lnTo>
                        <a:lnTo>
                          <a:pt x="707" y="434"/>
                        </a:lnTo>
                        <a:lnTo>
                          <a:pt x="707" y="434"/>
                        </a:lnTo>
                        <a:lnTo>
                          <a:pt x="706" y="434"/>
                        </a:lnTo>
                        <a:lnTo>
                          <a:pt x="705" y="433"/>
                        </a:lnTo>
                        <a:lnTo>
                          <a:pt x="703" y="424"/>
                        </a:lnTo>
                        <a:lnTo>
                          <a:pt x="701" y="417"/>
                        </a:lnTo>
                        <a:lnTo>
                          <a:pt x="701" y="414"/>
                        </a:lnTo>
                        <a:lnTo>
                          <a:pt x="701" y="411"/>
                        </a:lnTo>
                        <a:lnTo>
                          <a:pt x="703" y="405"/>
                        </a:lnTo>
                        <a:lnTo>
                          <a:pt x="706" y="402"/>
                        </a:lnTo>
                        <a:lnTo>
                          <a:pt x="706" y="401"/>
                        </a:lnTo>
                        <a:lnTo>
                          <a:pt x="707" y="400"/>
                        </a:lnTo>
                        <a:lnTo>
                          <a:pt x="707" y="400"/>
                        </a:lnTo>
                        <a:lnTo>
                          <a:pt x="712" y="400"/>
                        </a:lnTo>
                        <a:lnTo>
                          <a:pt x="713" y="399"/>
                        </a:lnTo>
                        <a:lnTo>
                          <a:pt x="714" y="398"/>
                        </a:lnTo>
                        <a:lnTo>
                          <a:pt x="716" y="397"/>
                        </a:lnTo>
                        <a:lnTo>
                          <a:pt x="718" y="396"/>
                        </a:lnTo>
                        <a:lnTo>
                          <a:pt x="719" y="396"/>
                        </a:lnTo>
                        <a:lnTo>
                          <a:pt x="722" y="397"/>
                        </a:lnTo>
                        <a:lnTo>
                          <a:pt x="722" y="397"/>
                        </a:lnTo>
                        <a:lnTo>
                          <a:pt x="723" y="395"/>
                        </a:lnTo>
                        <a:lnTo>
                          <a:pt x="724" y="392"/>
                        </a:lnTo>
                        <a:lnTo>
                          <a:pt x="724" y="391"/>
                        </a:lnTo>
                        <a:lnTo>
                          <a:pt x="726" y="391"/>
                        </a:lnTo>
                        <a:lnTo>
                          <a:pt x="728" y="391"/>
                        </a:lnTo>
                        <a:lnTo>
                          <a:pt x="729" y="390"/>
                        </a:lnTo>
                        <a:lnTo>
                          <a:pt x="729" y="390"/>
                        </a:lnTo>
                        <a:lnTo>
                          <a:pt x="729" y="386"/>
                        </a:lnTo>
                        <a:lnTo>
                          <a:pt x="732" y="380"/>
                        </a:lnTo>
                        <a:lnTo>
                          <a:pt x="733" y="377"/>
                        </a:lnTo>
                        <a:lnTo>
                          <a:pt x="733" y="377"/>
                        </a:lnTo>
                        <a:lnTo>
                          <a:pt x="733" y="374"/>
                        </a:lnTo>
                        <a:lnTo>
                          <a:pt x="734" y="373"/>
                        </a:lnTo>
                        <a:lnTo>
                          <a:pt x="738" y="375"/>
                        </a:lnTo>
                        <a:lnTo>
                          <a:pt x="740" y="375"/>
                        </a:lnTo>
                        <a:lnTo>
                          <a:pt x="740" y="374"/>
                        </a:lnTo>
                        <a:lnTo>
                          <a:pt x="741" y="373"/>
                        </a:lnTo>
                        <a:lnTo>
                          <a:pt x="740" y="372"/>
                        </a:lnTo>
                        <a:lnTo>
                          <a:pt x="737" y="369"/>
                        </a:lnTo>
                        <a:lnTo>
                          <a:pt x="733" y="366"/>
                        </a:lnTo>
                        <a:lnTo>
                          <a:pt x="728" y="364"/>
                        </a:lnTo>
                        <a:lnTo>
                          <a:pt x="719" y="364"/>
                        </a:lnTo>
                        <a:lnTo>
                          <a:pt x="710" y="365"/>
                        </a:lnTo>
                        <a:lnTo>
                          <a:pt x="707" y="364"/>
                        </a:lnTo>
                        <a:lnTo>
                          <a:pt x="704" y="364"/>
                        </a:lnTo>
                        <a:lnTo>
                          <a:pt x="697" y="364"/>
                        </a:lnTo>
                        <a:lnTo>
                          <a:pt x="687" y="364"/>
                        </a:lnTo>
                        <a:lnTo>
                          <a:pt x="683" y="364"/>
                        </a:lnTo>
                        <a:lnTo>
                          <a:pt x="682" y="364"/>
                        </a:lnTo>
                        <a:lnTo>
                          <a:pt x="679" y="364"/>
                        </a:lnTo>
                        <a:lnTo>
                          <a:pt x="672" y="364"/>
                        </a:lnTo>
                        <a:lnTo>
                          <a:pt x="669" y="362"/>
                        </a:lnTo>
                        <a:lnTo>
                          <a:pt x="665" y="361"/>
                        </a:lnTo>
                        <a:lnTo>
                          <a:pt x="661" y="360"/>
                        </a:lnTo>
                        <a:lnTo>
                          <a:pt x="660" y="360"/>
                        </a:lnTo>
                        <a:lnTo>
                          <a:pt x="660" y="360"/>
                        </a:lnTo>
                        <a:lnTo>
                          <a:pt x="659" y="358"/>
                        </a:lnTo>
                        <a:lnTo>
                          <a:pt x="659" y="357"/>
                        </a:lnTo>
                        <a:lnTo>
                          <a:pt x="660" y="351"/>
                        </a:lnTo>
                        <a:lnTo>
                          <a:pt x="659" y="342"/>
                        </a:lnTo>
                        <a:lnTo>
                          <a:pt x="660" y="338"/>
                        </a:lnTo>
                        <a:lnTo>
                          <a:pt x="657" y="330"/>
                        </a:lnTo>
                        <a:lnTo>
                          <a:pt x="655" y="329"/>
                        </a:lnTo>
                        <a:lnTo>
                          <a:pt x="654" y="329"/>
                        </a:lnTo>
                        <a:lnTo>
                          <a:pt x="652" y="330"/>
                        </a:lnTo>
                        <a:lnTo>
                          <a:pt x="652" y="332"/>
                        </a:lnTo>
                        <a:lnTo>
                          <a:pt x="653" y="334"/>
                        </a:lnTo>
                        <a:lnTo>
                          <a:pt x="652" y="336"/>
                        </a:lnTo>
                        <a:lnTo>
                          <a:pt x="649" y="337"/>
                        </a:lnTo>
                        <a:lnTo>
                          <a:pt x="646" y="336"/>
                        </a:lnTo>
                        <a:lnTo>
                          <a:pt x="644" y="335"/>
                        </a:lnTo>
                        <a:lnTo>
                          <a:pt x="640" y="333"/>
                        </a:lnTo>
                        <a:lnTo>
                          <a:pt x="638" y="330"/>
                        </a:lnTo>
                        <a:lnTo>
                          <a:pt x="638" y="326"/>
                        </a:lnTo>
                        <a:lnTo>
                          <a:pt x="636" y="323"/>
                        </a:lnTo>
                        <a:lnTo>
                          <a:pt x="635" y="322"/>
                        </a:lnTo>
                        <a:lnTo>
                          <a:pt x="634" y="322"/>
                        </a:lnTo>
                        <a:lnTo>
                          <a:pt x="633" y="322"/>
                        </a:lnTo>
                        <a:lnTo>
                          <a:pt x="632" y="323"/>
                        </a:lnTo>
                        <a:lnTo>
                          <a:pt x="633" y="325"/>
                        </a:lnTo>
                        <a:lnTo>
                          <a:pt x="634" y="327"/>
                        </a:lnTo>
                        <a:lnTo>
                          <a:pt x="634" y="328"/>
                        </a:lnTo>
                        <a:lnTo>
                          <a:pt x="633" y="328"/>
                        </a:lnTo>
                        <a:lnTo>
                          <a:pt x="631" y="328"/>
                        </a:lnTo>
                        <a:lnTo>
                          <a:pt x="630" y="328"/>
                        </a:lnTo>
                        <a:lnTo>
                          <a:pt x="627" y="327"/>
                        </a:lnTo>
                        <a:lnTo>
                          <a:pt x="626" y="327"/>
                        </a:lnTo>
                        <a:lnTo>
                          <a:pt x="625" y="327"/>
                        </a:lnTo>
                        <a:lnTo>
                          <a:pt x="625" y="324"/>
                        </a:lnTo>
                        <a:lnTo>
                          <a:pt x="623" y="322"/>
                        </a:lnTo>
                        <a:lnTo>
                          <a:pt x="620" y="319"/>
                        </a:lnTo>
                        <a:lnTo>
                          <a:pt x="617" y="317"/>
                        </a:lnTo>
                        <a:lnTo>
                          <a:pt x="616" y="317"/>
                        </a:lnTo>
                        <a:lnTo>
                          <a:pt x="615" y="319"/>
                        </a:lnTo>
                        <a:lnTo>
                          <a:pt x="615" y="320"/>
                        </a:lnTo>
                        <a:lnTo>
                          <a:pt x="616" y="320"/>
                        </a:lnTo>
                        <a:lnTo>
                          <a:pt x="618" y="322"/>
                        </a:lnTo>
                        <a:lnTo>
                          <a:pt x="618" y="323"/>
                        </a:lnTo>
                        <a:lnTo>
                          <a:pt x="618" y="323"/>
                        </a:lnTo>
                        <a:lnTo>
                          <a:pt x="616" y="326"/>
                        </a:lnTo>
                        <a:lnTo>
                          <a:pt x="614" y="328"/>
                        </a:lnTo>
                        <a:lnTo>
                          <a:pt x="611" y="330"/>
                        </a:lnTo>
                        <a:lnTo>
                          <a:pt x="609" y="333"/>
                        </a:lnTo>
                        <a:lnTo>
                          <a:pt x="608" y="336"/>
                        </a:lnTo>
                        <a:lnTo>
                          <a:pt x="607" y="338"/>
                        </a:lnTo>
                        <a:lnTo>
                          <a:pt x="607" y="340"/>
                        </a:lnTo>
                        <a:lnTo>
                          <a:pt x="608" y="342"/>
                        </a:lnTo>
                        <a:lnTo>
                          <a:pt x="609" y="343"/>
                        </a:lnTo>
                        <a:lnTo>
                          <a:pt x="612" y="343"/>
                        </a:lnTo>
                        <a:lnTo>
                          <a:pt x="615" y="346"/>
                        </a:lnTo>
                        <a:lnTo>
                          <a:pt x="618" y="350"/>
                        </a:lnTo>
                        <a:lnTo>
                          <a:pt x="619" y="351"/>
                        </a:lnTo>
                        <a:lnTo>
                          <a:pt x="622" y="353"/>
                        </a:lnTo>
                        <a:lnTo>
                          <a:pt x="628" y="353"/>
                        </a:lnTo>
                        <a:lnTo>
                          <a:pt x="629" y="355"/>
                        </a:lnTo>
                        <a:lnTo>
                          <a:pt x="629" y="358"/>
                        </a:lnTo>
                        <a:lnTo>
                          <a:pt x="630" y="358"/>
                        </a:lnTo>
                        <a:lnTo>
                          <a:pt x="633" y="360"/>
                        </a:lnTo>
                        <a:lnTo>
                          <a:pt x="633" y="361"/>
                        </a:lnTo>
                        <a:lnTo>
                          <a:pt x="633" y="362"/>
                        </a:lnTo>
                        <a:lnTo>
                          <a:pt x="631" y="363"/>
                        </a:lnTo>
                        <a:lnTo>
                          <a:pt x="629" y="364"/>
                        </a:lnTo>
                        <a:lnTo>
                          <a:pt x="627" y="364"/>
                        </a:lnTo>
                        <a:lnTo>
                          <a:pt x="625" y="364"/>
                        </a:lnTo>
                        <a:lnTo>
                          <a:pt x="622" y="363"/>
                        </a:lnTo>
                        <a:lnTo>
                          <a:pt x="618" y="363"/>
                        </a:lnTo>
                        <a:lnTo>
                          <a:pt x="616" y="371"/>
                        </a:lnTo>
                        <a:lnTo>
                          <a:pt x="614" y="374"/>
                        </a:lnTo>
                        <a:lnTo>
                          <a:pt x="613" y="374"/>
                        </a:lnTo>
                        <a:lnTo>
                          <a:pt x="610" y="372"/>
                        </a:lnTo>
                        <a:lnTo>
                          <a:pt x="609" y="372"/>
                        </a:lnTo>
                        <a:lnTo>
                          <a:pt x="606" y="379"/>
                        </a:lnTo>
                        <a:lnTo>
                          <a:pt x="605" y="381"/>
                        </a:lnTo>
                        <a:lnTo>
                          <a:pt x="605" y="382"/>
                        </a:lnTo>
                        <a:lnTo>
                          <a:pt x="607" y="385"/>
                        </a:lnTo>
                        <a:lnTo>
                          <a:pt x="609" y="387"/>
                        </a:lnTo>
                        <a:lnTo>
                          <a:pt x="611" y="388"/>
                        </a:lnTo>
                        <a:lnTo>
                          <a:pt x="613" y="387"/>
                        </a:lnTo>
                        <a:lnTo>
                          <a:pt x="614" y="388"/>
                        </a:lnTo>
                        <a:lnTo>
                          <a:pt x="616" y="390"/>
                        </a:lnTo>
                        <a:lnTo>
                          <a:pt x="619" y="391"/>
                        </a:lnTo>
                        <a:lnTo>
                          <a:pt x="624" y="392"/>
                        </a:lnTo>
                        <a:lnTo>
                          <a:pt x="626" y="394"/>
                        </a:lnTo>
                        <a:lnTo>
                          <a:pt x="627" y="396"/>
                        </a:lnTo>
                        <a:lnTo>
                          <a:pt x="627" y="397"/>
                        </a:lnTo>
                        <a:lnTo>
                          <a:pt x="626" y="401"/>
                        </a:lnTo>
                        <a:lnTo>
                          <a:pt x="625" y="403"/>
                        </a:lnTo>
                        <a:lnTo>
                          <a:pt x="623" y="408"/>
                        </a:lnTo>
                        <a:lnTo>
                          <a:pt x="622" y="414"/>
                        </a:lnTo>
                        <a:lnTo>
                          <a:pt x="622" y="416"/>
                        </a:lnTo>
                        <a:lnTo>
                          <a:pt x="623" y="417"/>
                        </a:lnTo>
                        <a:lnTo>
                          <a:pt x="624" y="418"/>
                        </a:lnTo>
                        <a:lnTo>
                          <a:pt x="625" y="419"/>
                        </a:lnTo>
                        <a:lnTo>
                          <a:pt x="627" y="422"/>
                        </a:lnTo>
                        <a:lnTo>
                          <a:pt x="625" y="426"/>
                        </a:lnTo>
                        <a:lnTo>
                          <a:pt x="626" y="427"/>
                        </a:lnTo>
                        <a:lnTo>
                          <a:pt x="629" y="429"/>
                        </a:lnTo>
                        <a:lnTo>
                          <a:pt x="631" y="429"/>
                        </a:lnTo>
                        <a:lnTo>
                          <a:pt x="633" y="430"/>
                        </a:lnTo>
                        <a:lnTo>
                          <a:pt x="630" y="435"/>
                        </a:lnTo>
                        <a:lnTo>
                          <a:pt x="631" y="438"/>
                        </a:lnTo>
                        <a:lnTo>
                          <a:pt x="631" y="441"/>
                        </a:lnTo>
                        <a:lnTo>
                          <a:pt x="632" y="446"/>
                        </a:lnTo>
                        <a:lnTo>
                          <a:pt x="633" y="447"/>
                        </a:lnTo>
                        <a:lnTo>
                          <a:pt x="632" y="448"/>
                        </a:lnTo>
                        <a:lnTo>
                          <a:pt x="634" y="452"/>
                        </a:lnTo>
                        <a:lnTo>
                          <a:pt x="636" y="460"/>
                        </a:lnTo>
                        <a:lnTo>
                          <a:pt x="636" y="463"/>
                        </a:lnTo>
                        <a:lnTo>
                          <a:pt x="636" y="466"/>
                        </a:lnTo>
                        <a:lnTo>
                          <a:pt x="636" y="471"/>
                        </a:lnTo>
                        <a:lnTo>
                          <a:pt x="633" y="471"/>
                        </a:lnTo>
                        <a:lnTo>
                          <a:pt x="635" y="475"/>
                        </a:lnTo>
                        <a:lnTo>
                          <a:pt x="636" y="476"/>
                        </a:lnTo>
                        <a:lnTo>
                          <a:pt x="636" y="480"/>
                        </a:lnTo>
                        <a:lnTo>
                          <a:pt x="634" y="481"/>
                        </a:lnTo>
                        <a:lnTo>
                          <a:pt x="632" y="480"/>
                        </a:lnTo>
                        <a:lnTo>
                          <a:pt x="630" y="477"/>
                        </a:lnTo>
                        <a:lnTo>
                          <a:pt x="630" y="480"/>
                        </a:lnTo>
                        <a:lnTo>
                          <a:pt x="627" y="482"/>
                        </a:lnTo>
                        <a:lnTo>
                          <a:pt x="626" y="481"/>
                        </a:lnTo>
                        <a:lnTo>
                          <a:pt x="625" y="480"/>
                        </a:lnTo>
                        <a:lnTo>
                          <a:pt x="625" y="477"/>
                        </a:lnTo>
                        <a:lnTo>
                          <a:pt x="627" y="468"/>
                        </a:lnTo>
                        <a:lnTo>
                          <a:pt x="627" y="468"/>
                        </a:lnTo>
                        <a:lnTo>
                          <a:pt x="626" y="467"/>
                        </a:lnTo>
                        <a:lnTo>
                          <a:pt x="624" y="466"/>
                        </a:lnTo>
                        <a:lnTo>
                          <a:pt x="624" y="465"/>
                        </a:lnTo>
                        <a:lnTo>
                          <a:pt x="622" y="475"/>
                        </a:lnTo>
                        <a:lnTo>
                          <a:pt x="622" y="478"/>
                        </a:lnTo>
                        <a:lnTo>
                          <a:pt x="622" y="480"/>
                        </a:lnTo>
                        <a:lnTo>
                          <a:pt x="618" y="481"/>
                        </a:lnTo>
                        <a:lnTo>
                          <a:pt x="614" y="477"/>
                        </a:lnTo>
                        <a:lnTo>
                          <a:pt x="613" y="477"/>
                        </a:lnTo>
                        <a:lnTo>
                          <a:pt x="613" y="479"/>
                        </a:lnTo>
                        <a:lnTo>
                          <a:pt x="612" y="481"/>
                        </a:lnTo>
                        <a:lnTo>
                          <a:pt x="608" y="481"/>
                        </a:lnTo>
                        <a:lnTo>
                          <a:pt x="606" y="479"/>
                        </a:lnTo>
                        <a:lnTo>
                          <a:pt x="607" y="476"/>
                        </a:lnTo>
                        <a:lnTo>
                          <a:pt x="609" y="468"/>
                        </a:lnTo>
                        <a:lnTo>
                          <a:pt x="610" y="464"/>
                        </a:lnTo>
                        <a:lnTo>
                          <a:pt x="607" y="462"/>
                        </a:lnTo>
                        <a:lnTo>
                          <a:pt x="604" y="460"/>
                        </a:lnTo>
                        <a:lnTo>
                          <a:pt x="602" y="457"/>
                        </a:lnTo>
                        <a:lnTo>
                          <a:pt x="603" y="460"/>
                        </a:lnTo>
                        <a:lnTo>
                          <a:pt x="605" y="462"/>
                        </a:lnTo>
                        <a:lnTo>
                          <a:pt x="607" y="463"/>
                        </a:lnTo>
                        <a:lnTo>
                          <a:pt x="609" y="465"/>
                        </a:lnTo>
                        <a:lnTo>
                          <a:pt x="608" y="467"/>
                        </a:lnTo>
                        <a:lnTo>
                          <a:pt x="606" y="469"/>
                        </a:lnTo>
                        <a:lnTo>
                          <a:pt x="603" y="475"/>
                        </a:lnTo>
                        <a:lnTo>
                          <a:pt x="599" y="477"/>
                        </a:lnTo>
                        <a:lnTo>
                          <a:pt x="594" y="480"/>
                        </a:lnTo>
                        <a:lnTo>
                          <a:pt x="580" y="484"/>
                        </a:lnTo>
                        <a:lnTo>
                          <a:pt x="577" y="485"/>
                        </a:lnTo>
                        <a:lnTo>
                          <a:pt x="572" y="489"/>
                        </a:lnTo>
                        <a:lnTo>
                          <a:pt x="570" y="493"/>
                        </a:lnTo>
                        <a:lnTo>
                          <a:pt x="569" y="498"/>
                        </a:lnTo>
                        <a:lnTo>
                          <a:pt x="570" y="503"/>
                        </a:lnTo>
                        <a:lnTo>
                          <a:pt x="572" y="509"/>
                        </a:lnTo>
                        <a:lnTo>
                          <a:pt x="573" y="511"/>
                        </a:lnTo>
                        <a:lnTo>
                          <a:pt x="572" y="514"/>
                        </a:lnTo>
                        <a:lnTo>
                          <a:pt x="568" y="516"/>
                        </a:lnTo>
                        <a:lnTo>
                          <a:pt x="567" y="520"/>
                        </a:lnTo>
                        <a:lnTo>
                          <a:pt x="567" y="522"/>
                        </a:lnTo>
                        <a:lnTo>
                          <a:pt x="566" y="523"/>
                        </a:lnTo>
                        <a:lnTo>
                          <a:pt x="559" y="528"/>
                        </a:lnTo>
                        <a:lnTo>
                          <a:pt x="557" y="531"/>
                        </a:lnTo>
                        <a:lnTo>
                          <a:pt x="555" y="533"/>
                        </a:lnTo>
                        <a:lnTo>
                          <a:pt x="552" y="532"/>
                        </a:lnTo>
                        <a:lnTo>
                          <a:pt x="551" y="532"/>
                        </a:lnTo>
                        <a:lnTo>
                          <a:pt x="553" y="534"/>
                        </a:lnTo>
                        <a:lnTo>
                          <a:pt x="553" y="536"/>
                        </a:lnTo>
                        <a:lnTo>
                          <a:pt x="552" y="536"/>
                        </a:lnTo>
                        <a:lnTo>
                          <a:pt x="550" y="537"/>
                        </a:lnTo>
                        <a:lnTo>
                          <a:pt x="539" y="540"/>
                        </a:lnTo>
                        <a:lnTo>
                          <a:pt x="531" y="544"/>
                        </a:lnTo>
                        <a:lnTo>
                          <a:pt x="528" y="544"/>
                        </a:lnTo>
                        <a:lnTo>
                          <a:pt x="529" y="542"/>
                        </a:lnTo>
                        <a:lnTo>
                          <a:pt x="530" y="542"/>
                        </a:lnTo>
                        <a:lnTo>
                          <a:pt x="530" y="538"/>
                        </a:lnTo>
                        <a:lnTo>
                          <a:pt x="528" y="538"/>
                        </a:lnTo>
                        <a:lnTo>
                          <a:pt x="527" y="537"/>
                        </a:lnTo>
                        <a:lnTo>
                          <a:pt x="520" y="541"/>
                        </a:lnTo>
                        <a:lnTo>
                          <a:pt x="518" y="546"/>
                        </a:lnTo>
                        <a:lnTo>
                          <a:pt x="518" y="547"/>
                        </a:lnTo>
                        <a:lnTo>
                          <a:pt x="520" y="547"/>
                        </a:lnTo>
                        <a:lnTo>
                          <a:pt x="525" y="544"/>
                        </a:lnTo>
                        <a:lnTo>
                          <a:pt x="526" y="545"/>
                        </a:lnTo>
                        <a:lnTo>
                          <a:pt x="526" y="545"/>
                        </a:lnTo>
                        <a:lnTo>
                          <a:pt x="520" y="550"/>
                        </a:lnTo>
                        <a:lnTo>
                          <a:pt x="506" y="562"/>
                        </a:lnTo>
                        <a:lnTo>
                          <a:pt x="505" y="564"/>
                        </a:lnTo>
                        <a:lnTo>
                          <a:pt x="504" y="567"/>
                        </a:lnTo>
                        <a:lnTo>
                          <a:pt x="501" y="569"/>
                        </a:lnTo>
                        <a:lnTo>
                          <a:pt x="496" y="575"/>
                        </a:lnTo>
                        <a:lnTo>
                          <a:pt x="488" y="585"/>
                        </a:lnTo>
                        <a:lnTo>
                          <a:pt x="486" y="588"/>
                        </a:lnTo>
                        <a:lnTo>
                          <a:pt x="472" y="596"/>
                        </a:lnTo>
                        <a:lnTo>
                          <a:pt x="470" y="597"/>
                        </a:lnTo>
                        <a:lnTo>
                          <a:pt x="464" y="604"/>
                        </a:lnTo>
                        <a:lnTo>
                          <a:pt x="458" y="610"/>
                        </a:lnTo>
                        <a:lnTo>
                          <a:pt x="451" y="615"/>
                        </a:lnTo>
                        <a:lnTo>
                          <a:pt x="440" y="621"/>
                        </a:lnTo>
                        <a:lnTo>
                          <a:pt x="433" y="626"/>
                        </a:lnTo>
                        <a:lnTo>
                          <a:pt x="430" y="630"/>
                        </a:lnTo>
                        <a:lnTo>
                          <a:pt x="430" y="632"/>
                        </a:lnTo>
                        <a:lnTo>
                          <a:pt x="431" y="633"/>
                        </a:lnTo>
                        <a:lnTo>
                          <a:pt x="432" y="635"/>
                        </a:lnTo>
                        <a:lnTo>
                          <a:pt x="433" y="637"/>
                        </a:lnTo>
                        <a:lnTo>
                          <a:pt x="432" y="638"/>
                        </a:lnTo>
                        <a:lnTo>
                          <a:pt x="431" y="640"/>
                        </a:lnTo>
                        <a:lnTo>
                          <a:pt x="430" y="643"/>
                        </a:lnTo>
                        <a:lnTo>
                          <a:pt x="426" y="646"/>
                        </a:lnTo>
                        <a:lnTo>
                          <a:pt x="414" y="651"/>
                        </a:lnTo>
                        <a:lnTo>
                          <a:pt x="413" y="651"/>
                        </a:lnTo>
                        <a:lnTo>
                          <a:pt x="403" y="649"/>
                        </a:lnTo>
                        <a:lnTo>
                          <a:pt x="400" y="651"/>
                        </a:lnTo>
                        <a:lnTo>
                          <a:pt x="399" y="653"/>
                        </a:lnTo>
                        <a:lnTo>
                          <a:pt x="395" y="662"/>
                        </a:lnTo>
                        <a:lnTo>
                          <a:pt x="392" y="665"/>
                        </a:lnTo>
                        <a:lnTo>
                          <a:pt x="391" y="667"/>
                        </a:lnTo>
                        <a:lnTo>
                          <a:pt x="390" y="668"/>
                        </a:lnTo>
                        <a:lnTo>
                          <a:pt x="389" y="668"/>
                        </a:lnTo>
                        <a:lnTo>
                          <a:pt x="387" y="668"/>
                        </a:lnTo>
                        <a:lnTo>
                          <a:pt x="386" y="668"/>
                        </a:lnTo>
                        <a:lnTo>
                          <a:pt x="384" y="665"/>
                        </a:lnTo>
                        <a:lnTo>
                          <a:pt x="382" y="665"/>
                        </a:lnTo>
                        <a:lnTo>
                          <a:pt x="380" y="664"/>
                        </a:lnTo>
                        <a:lnTo>
                          <a:pt x="372" y="668"/>
                        </a:lnTo>
                        <a:lnTo>
                          <a:pt x="370" y="670"/>
                        </a:lnTo>
                        <a:lnTo>
                          <a:pt x="364" y="683"/>
                        </a:lnTo>
                        <a:lnTo>
                          <a:pt x="362" y="690"/>
                        </a:lnTo>
                        <a:lnTo>
                          <a:pt x="364" y="699"/>
                        </a:lnTo>
                        <a:lnTo>
                          <a:pt x="366" y="706"/>
                        </a:lnTo>
                        <a:lnTo>
                          <a:pt x="366" y="709"/>
                        </a:lnTo>
                        <a:lnTo>
                          <a:pt x="366" y="713"/>
                        </a:lnTo>
                        <a:lnTo>
                          <a:pt x="365" y="715"/>
                        </a:lnTo>
                        <a:lnTo>
                          <a:pt x="364" y="717"/>
                        </a:lnTo>
                        <a:lnTo>
                          <a:pt x="365" y="722"/>
                        </a:lnTo>
                        <a:lnTo>
                          <a:pt x="367" y="728"/>
                        </a:lnTo>
                        <a:lnTo>
                          <a:pt x="368" y="731"/>
                        </a:lnTo>
                        <a:lnTo>
                          <a:pt x="368" y="733"/>
                        </a:lnTo>
                        <a:lnTo>
                          <a:pt x="370" y="740"/>
                        </a:lnTo>
                        <a:lnTo>
                          <a:pt x="368" y="739"/>
                        </a:lnTo>
                        <a:lnTo>
                          <a:pt x="368" y="736"/>
                        </a:lnTo>
                        <a:lnTo>
                          <a:pt x="366" y="733"/>
                        </a:lnTo>
                        <a:lnTo>
                          <a:pt x="362" y="736"/>
                        </a:lnTo>
                        <a:lnTo>
                          <a:pt x="364" y="738"/>
                        </a:lnTo>
                        <a:lnTo>
                          <a:pt x="370" y="741"/>
                        </a:lnTo>
                        <a:lnTo>
                          <a:pt x="371" y="744"/>
                        </a:lnTo>
                        <a:lnTo>
                          <a:pt x="368" y="764"/>
                        </a:lnTo>
                        <a:lnTo>
                          <a:pt x="365" y="772"/>
                        </a:lnTo>
                        <a:lnTo>
                          <a:pt x="362" y="776"/>
                        </a:lnTo>
                        <a:lnTo>
                          <a:pt x="360" y="778"/>
                        </a:lnTo>
                        <a:lnTo>
                          <a:pt x="356" y="786"/>
                        </a:lnTo>
                        <a:lnTo>
                          <a:pt x="354" y="796"/>
                        </a:lnTo>
                        <a:lnTo>
                          <a:pt x="353" y="799"/>
                        </a:lnTo>
                        <a:lnTo>
                          <a:pt x="355" y="803"/>
                        </a:lnTo>
                        <a:lnTo>
                          <a:pt x="353" y="805"/>
                        </a:lnTo>
                        <a:lnTo>
                          <a:pt x="351" y="807"/>
                        </a:lnTo>
                        <a:lnTo>
                          <a:pt x="355" y="806"/>
                        </a:lnTo>
                        <a:lnTo>
                          <a:pt x="356" y="809"/>
                        </a:lnTo>
                        <a:lnTo>
                          <a:pt x="356" y="811"/>
                        </a:lnTo>
                        <a:lnTo>
                          <a:pt x="356" y="824"/>
                        </a:lnTo>
                        <a:lnTo>
                          <a:pt x="356" y="838"/>
                        </a:lnTo>
                        <a:lnTo>
                          <a:pt x="353" y="838"/>
                        </a:lnTo>
                        <a:lnTo>
                          <a:pt x="350" y="838"/>
                        </a:lnTo>
                        <a:lnTo>
                          <a:pt x="348" y="838"/>
                        </a:lnTo>
                        <a:lnTo>
                          <a:pt x="347" y="837"/>
                        </a:lnTo>
                        <a:lnTo>
                          <a:pt x="342" y="838"/>
                        </a:lnTo>
                        <a:lnTo>
                          <a:pt x="340" y="840"/>
                        </a:lnTo>
                        <a:lnTo>
                          <a:pt x="338" y="842"/>
                        </a:lnTo>
                        <a:lnTo>
                          <a:pt x="338" y="846"/>
                        </a:lnTo>
                        <a:lnTo>
                          <a:pt x="330" y="857"/>
                        </a:lnTo>
                        <a:lnTo>
                          <a:pt x="328" y="861"/>
                        </a:lnTo>
                        <a:lnTo>
                          <a:pt x="327" y="864"/>
                        </a:lnTo>
                        <a:lnTo>
                          <a:pt x="329" y="866"/>
                        </a:lnTo>
                        <a:lnTo>
                          <a:pt x="331" y="868"/>
                        </a:lnTo>
                        <a:lnTo>
                          <a:pt x="334" y="868"/>
                        </a:lnTo>
                        <a:lnTo>
                          <a:pt x="339" y="870"/>
                        </a:lnTo>
                        <a:lnTo>
                          <a:pt x="341" y="870"/>
                        </a:lnTo>
                        <a:lnTo>
                          <a:pt x="343" y="872"/>
                        </a:lnTo>
                        <a:lnTo>
                          <a:pt x="337" y="870"/>
                        </a:lnTo>
                        <a:lnTo>
                          <a:pt x="329" y="870"/>
                        </a:lnTo>
                        <a:lnTo>
                          <a:pt x="312" y="875"/>
                        </a:lnTo>
                        <a:lnTo>
                          <a:pt x="308" y="878"/>
                        </a:lnTo>
                        <a:lnTo>
                          <a:pt x="305" y="881"/>
                        </a:lnTo>
                        <a:lnTo>
                          <a:pt x="304" y="889"/>
                        </a:lnTo>
                        <a:lnTo>
                          <a:pt x="304" y="893"/>
                        </a:lnTo>
                        <a:lnTo>
                          <a:pt x="302" y="897"/>
                        </a:lnTo>
                        <a:lnTo>
                          <a:pt x="293" y="903"/>
                        </a:lnTo>
                        <a:lnTo>
                          <a:pt x="287" y="904"/>
                        </a:lnTo>
                        <a:lnTo>
                          <a:pt x="285" y="906"/>
                        </a:lnTo>
                        <a:lnTo>
                          <a:pt x="279" y="904"/>
                        </a:lnTo>
                        <a:lnTo>
                          <a:pt x="271" y="899"/>
                        </a:lnTo>
                        <a:lnTo>
                          <a:pt x="268" y="896"/>
                        </a:lnTo>
                        <a:lnTo>
                          <a:pt x="258" y="883"/>
                        </a:lnTo>
                        <a:lnTo>
                          <a:pt x="256" y="881"/>
                        </a:lnTo>
                        <a:lnTo>
                          <a:pt x="253" y="875"/>
                        </a:lnTo>
                        <a:lnTo>
                          <a:pt x="253" y="873"/>
                        </a:lnTo>
                        <a:lnTo>
                          <a:pt x="252" y="872"/>
                        </a:lnTo>
                        <a:lnTo>
                          <a:pt x="252" y="872"/>
                        </a:lnTo>
                        <a:lnTo>
                          <a:pt x="251" y="871"/>
                        </a:lnTo>
                        <a:lnTo>
                          <a:pt x="249" y="864"/>
                        </a:lnTo>
                        <a:lnTo>
                          <a:pt x="248" y="857"/>
                        </a:lnTo>
                        <a:lnTo>
                          <a:pt x="246" y="849"/>
                        </a:lnTo>
                        <a:lnTo>
                          <a:pt x="247" y="850"/>
                        </a:lnTo>
                        <a:lnTo>
                          <a:pt x="249" y="852"/>
                        </a:lnTo>
                        <a:lnTo>
                          <a:pt x="250" y="856"/>
                        </a:lnTo>
                        <a:lnTo>
                          <a:pt x="251" y="862"/>
                        </a:lnTo>
                        <a:lnTo>
                          <a:pt x="252" y="862"/>
                        </a:lnTo>
                        <a:lnTo>
                          <a:pt x="253" y="862"/>
                        </a:lnTo>
                        <a:lnTo>
                          <a:pt x="249" y="850"/>
                        </a:lnTo>
                        <a:lnTo>
                          <a:pt x="246" y="847"/>
                        </a:lnTo>
                        <a:lnTo>
                          <a:pt x="246" y="847"/>
                        </a:lnTo>
                        <a:lnTo>
                          <a:pt x="245" y="844"/>
                        </a:lnTo>
                        <a:lnTo>
                          <a:pt x="245" y="843"/>
                        </a:lnTo>
                        <a:lnTo>
                          <a:pt x="245" y="841"/>
                        </a:lnTo>
                        <a:lnTo>
                          <a:pt x="243" y="837"/>
                        </a:lnTo>
                        <a:lnTo>
                          <a:pt x="242" y="835"/>
                        </a:lnTo>
                        <a:lnTo>
                          <a:pt x="236" y="823"/>
                        </a:lnTo>
                        <a:lnTo>
                          <a:pt x="234" y="815"/>
                        </a:lnTo>
                        <a:lnTo>
                          <a:pt x="230" y="805"/>
                        </a:lnTo>
                        <a:lnTo>
                          <a:pt x="228" y="802"/>
                        </a:lnTo>
                        <a:lnTo>
                          <a:pt x="224" y="795"/>
                        </a:lnTo>
                        <a:lnTo>
                          <a:pt x="221" y="791"/>
                        </a:lnTo>
                        <a:lnTo>
                          <a:pt x="218" y="787"/>
                        </a:lnTo>
                        <a:lnTo>
                          <a:pt x="216" y="785"/>
                        </a:lnTo>
                        <a:lnTo>
                          <a:pt x="214" y="784"/>
                        </a:lnTo>
                        <a:lnTo>
                          <a:pt x="206" y="768"/>
                        </a:lnTo>
                        <a:lnTo>
                          <a:pt x="205" y="759"/>
                        </a:lnTo>
                        <a:lnTo>
                          <a:pt x="202" y="755"/>
                        </a:lnTo>
                        <a:lnTo>
                          <a:pt x="201" y="752"/>
                        </a:lnTo>
                        <a:lnTo>
                          <a:pt x="199" y="739"/>
                        </a:lnTo>
                        <a:lnTo>
                          <a:pt x="199" y="737"/>
                        </a:lnTo>
                        <a:lnTo>
                          <a:pt x="199" y="734"/>
                        </a:lnTo>
                        <a:lnTo>
                          <a:pt x="197" y="728"/>
                        </a:lnTo>
                        <a:lnTo>
                          <a:pt x="193" y="722"/>
                        </a:lnTo>
                        <a:lnTo>
                          <a:pt x="193" y="718"/>
                        </a:lnTo>
                        <a:lnTo>
                          <a:pt x="193" y="717"/>
                        </a:lnTo>
                        <a:lnTo>
                          <a:pt x="190" y="711"/>
                        </a:lnTo>
                        <a:lnTo>
                          <a:pt x="189" y="708"/>
                        </a:lnTo>
                        <a:lnTo>
                          <a:pt x="188" y="706"/>
                        </a:lnTo>
                        <a:lnTo>
                          <a:pt x="186" y="703"/>
                        </a:lnTo>
                        <a:lnTo>
                          <a:pt x="184" y="701"/>
                        </a:lnTo>
                        <a:lnTo>
                          <a:pt x="181" y="695"/>
                        </a:lnTo>
                        <a:lnTo>
                          <a:pt x="179" y="694"/>
                        </a:lnTo>
                        <a:lnTo>
                          <a:pt x="177" y="690"/>
                        </a:lnTo>
                        <a:lnTo>
                          <a:pt x="175" y="683"/>
                        </a:lnTo>
                        <a:lnTo>
                          <a:pt x="172" y="680"/>
                        </a:lnTo>
                        <a:lnTo>
                          <a:pt x="176" y="680"/>
                        </a:lnTo>
                        <a:lnTo>
                          <a:pt x="173" y="678"/>
                        </a:lnTo>
                        <a:lnTo>
                          <a:pt x="172" y="676"/>
                        </a:lnTo>
                        <a:lnTo>
                          <a:pt x="171" y="674"/>
                        </a:lnTo>
                        <a:lnTo>
                          <a:pt x="173" y="672"/>
                        </a:lnTo>
                        <a:lnTo>
                          <a:pt x="170" y="672"/>
                        </a:lnTo>
                        <a:lnTo>
                          <a:pt x="168" y="670"/>
                        </a:lnTo>
                        <a:lnTo>
                          <a:pt x="166" y="665"/>
                        </a:lnTo>
                        <a:lnTo>
                          <a:pt x="162" y="659"/>
                        </a:lnTo>
                        <a:lnTo>
                          <a:pt x="161" y="656"/>
                        </a:lnTo>
                        <a:lnTo>
                          <a:pt x="158" y="646"/>
                        </a:lnTo>
                        <a:lnTo>
                          <a:pt x="154" y="623"/>
                        </a:lnTo>
                        <a:lnTo>
                          <a:pt x="152" y="613"/>
                        </a:lnTo>
                        <a:lnTo>
                          <a:pt x="152" y="610"/>
                        </a:lnTo>
                        <a:lnTo>
                          <a:pt x="149" y="601"/>
                        </a:lnTo>
                        <a:lnTo>
                          <a:pt x="147" y="594"/>
                        </a:lnTo>
                        <a:lnTo>
                          <a:pt x="147" y="590"/>
                        </a:lnTo>
                        <a:lnTo>
                          <a:pt x="146" y="586"/>
                        </a:lnTo>
                        <a:lnTo>
                          <a:pt x="145" y="579"/>
                        </a:lnTo>
                        <a:lnTo>
                          <a:pt x="143" y="577"/>
                        </a:lnTo>
                        <a:lnTo>
                          <a:pt x="143" y="576"/>
                        </a:lnTo>
                        <a:lnTo>
                          <a:pt x="145" y="573"/>
                        </a:lnTo>
                        <a:lnTo>
                          <a:pt x="147" y="568"/>
                        </a:lnTo>
                        <a:lnTo>
                          <a:pt x="148" y="565"/>
                        </a:lnTo>
                        <a:lnTo>
                          <a:pt x="147" y="561"/>
                        </a:lnTo>
                        <a:lnTo>
                          <a:pt x="145" y="566"/>
                        </a:lnTo>
                        <a:lnTo>
                          <a:pt x="142" y="567"/>
                        </a:lnTo>
                        <a:lnTo>
                          <a:pt x="142" y="563"/>
                        </a:lnTo>
                        <a:lnTo>
                          <a:pt x="142" y="559"/>
                        </a:lnTo>
                        <a:lnTo>
                          <a:pt x="141" y="558"/>
                        </a:lnTo>
                        <a:lnTo>
                          <a:pt x="142" y="556"/>
                        </a:lnTo>
                        <a:lnTo>
                          <a:pt x="147" y="557"/>
                        </a:lnTo>
                        <a:lnTo>
                          <a:pt x="141" y="554"/>
                        </a:lnTo>
                        <a:lnTo>
                          <a:pt x="141" y="553"/>
                        </a:lnTo>
                        <a:lnTo>
                          <a:pt x="140" y="552"/>
                        </a:lnTo>
                        <a:lnTo>
                          <a:pt x="142" y="549"/>
                        </a:lnTo>
                        <a:lnTo>
                          <a:pt x="139" y="547"/>
                        </a:lnTo>
                        <a:lnTo>
                          <a:pt x="138" y="542"/>
                        </a:lnTo>
                        <a:lnTo>
                          <a:pt x="137" y="540"/>
                        </a:lnTo>
                        <a:lnTo>
                          <a:pt x="137" y="539"/>
                        </a:lnTo>
                        <a:lnTo>
                          <a:pt x="138" y="531"/>
                        </a:lnTo>
                        <a:lnTo>
                          <a:pt x="144" y="516"/>
                        </a:lnTo>
                        <a:lnTo>
                          <a:pt x="144" y="512"/>
                        </a:lnTo>
                        <a:lnTo>
                          <a:pt x="144" y="507"/>
                        </a:lnTo>
                        <a:lnTo>
                          <a:pt x="143" y="503"/>
                        </a:lnTo>
                        <a:lnTo>
                          <a:pt x="142" y="499"/>
                        </a:lnTo>
                        <a:lnTo>
                          <a:pt x="142" y="498"/>
                        </a:lnTo>
                        <a:lnTo>
                          <a:pt x="140" y="497"/>
                        </a:lnTo>
                        <a:lnTo>
                          <a:pt x="138" y="496"/>
                        </a:lnTo>
                        <a:lnTo>
                          <a:pt x="136" y="489"/>
                        </a:lnTo>
                        <a:lnTo>
                          <a:pt x="138" y="487"/>
                        </a:lnTo>
                        <a:lnTo>
                          <a:pt x="139" y="486"/>
                        </a:lnTo>
                        <a:lnTo>
                          <a:pt x="137" y="487"/>
                        </a:lnTo>
                        <a:lnTo>
                          <a:pt x="136" y="486"/>
                        </a:lnTo>
                        <a:lnTo>
                          <a:pt x="139" y="484"/>
                        </a:lnTo>
                        <a:lnTo>
                          <a:pt x="142" y="481"/>
                        </a:lnTo>
                        <a:lnTo>
                          <a:pt x="148" y="479"/>
                        </a:lnTo>
                        <a:lnTo>
                          <a:pt x="151" y="477"/>
                        </a:lnTo>
                        <a:lnTo>
                          <a:pt x="147" y="478"/>
                        </a:lnTo>
                        <a:lnTo>
                          <a:pt x="143" y="479"/>
                        </a:lnTo>
                        <a:lnTo>
                          <a:pt x="134" y="479"/>
                        </a:lnTo>
                        <a:lnTo>
                          <a:pt x="135" y="473"/>
                        </a:lnTo>
                        <a:lnTo>
                          <a:pt x="137" y="471"/>
                        </a:lnTo>
                        <a:lnTo>
                          <a:pt x="138" y="470"/>
                        </a:lnTo>
                        <a:lnTo>
                          <a:pt x="136" y="470"/>
                        </a:lnTo>
                        <a:lnTo>
                          <a:pt x="133" y="470"/>
                        </a:lnTo>
                        <a:lnTo>
                          <a:pt x="134" y="464"/>
                        </a:lnTo>
                        <a:lnTo>
                          <a:pt x="136" y="462"/>
                        </a:lnTo>
                        <a:lnTo>
                          <a:pt x="138" y="462"/>
                        </a:lnTo>
                        <a:lnTo>
                          <a:pt x="142" y="461"/>
                        </a:lnTo>
                        <a:lnTo>
                          <a:pt x="138" y="460"/>
                        </a:lnTo>
                        <a:lnTo>
                          <a:pt x="135" y="460"/>
                        </a:lnTo>
                        <a:lnTo>
                          <a:pt x="131" y="460"/>
                        </a:lnTo>
                        <a:lnTo>
                          <a:pt x="127" y="460"/>
                        </a:lnTo>
                        <a:lnTo>
                          <a:pt x="123" y="460"/>
                        </a:lnTo>
                        <a:lnTo>
                          <a:pt x="125" y="461"/>
                        </a:lnTo>
                        <a:lnTo>
                          <a:pt x="126" y="463"/>
                        </a:lnTo>
                        <a:lnTo>
                          <a:pt x="125" y="466"/>
                        </a:lnTo>
                        <a:lnTo>
                          <a:pt x="125" y="468"/>
                        </a:lnTo>
                        <a:lnTo>
                          <a:pt x="122" y="470"/>
                        </a:lnTo>
                        <a:lnTo>
                          <a:pt x="120" y="471"/>
                        </a:lnTo>
                        <a:lnTo>
                          <a:pt x="120" y="473"/>
                        </a:lnTo>
                        <a:lnTo>
                          <a:pt x="119" y="475"/>
                        </a:lnTo>
                        <a:lnTo>
                          <a:pt x="120" y="476"/>
                        </a:lnTo>
                        <a:lnTo>
                          <a:pt x="122" y="476"/>
                        </a:lnTo>
                        <a:lnTo>
                          <a:pt x="123" y="477"/>
                        </a:lnTo>
                        <a:lnTo>
                          <a:pt x="125" y="480"/>
                        </a:lnTo>
                        <a:lnTo>
                          <a:pt x="125" y="484"/>
                        </a:lnTo>
                        <a:lnTo>
                          <a:pt x="120" y="494"/>
                        </a:lnTo>
                        <a:lnTo>
                          <a:pt x="118" y="497"/>
                        </a:lnTo>
                        <a:lnTo>
                          <a:pt x="104" y="502"/>
                        </a:lnTo>
                        <a:lnTo>
                          <a:pt x="99" y="506"/>
                        </a:lnTo>
                        <a:lnTo>
                          <a:pt x="87" y="510"/>
                        </a:lnTo>
                        <a:lnTo>
                          <a:pt x="83" y="511"/>
                        </a:lnTo>
                        <a:lnTo>
                          <a:pt x="78" y="510"/>
                        </a:lnTo>
                        <a:lnTo>
                          <a:pt x="71" y="506"/>
                        </a:lnTo>
                        <a:lnTo>
                          <a:pt x="60" y="498"/>
                        </a:lnTo>
                        <a:lnTo>
                          <a:pt x="57" y="495"/>
                        </a:lnTo>
                        <a:lnTo>
                          <a:pt x="49" y="485"/>
                        </a:lnTo>
                        <a:lnTo>
                          <a:pt x="42" y="479"/>
                        </a:lnTo>
                        <a:lnTo>
                          <a:pt x="38" y="474"/>
                        </a:lnTo>
                        <a:lnTo>
                          <a:pt x="32" y="469"/>
                        </a:lnTo>
                        <a:lnTo>
                          <a:pt x="26" y="462"/>
                        </a:lnTo>
                        <a:lnTo>
                          <a:pt x="25" y="459"/>
                        </a:lnTo>
                        <a:lnTo>
                          <a:pt x="26" y="456"/>
                        </a:lnTo>
                        <a:lnTo>
                          <a:pt x="27" y="454"/>
                        </a:lnTo>
                        <a:lnTo>
                          <a:pt x="30" y="455"/>
                        </a:lnTo>
                        <a:lnTo>
                          <a:pt x="32" y="458"/>
                        </a:lnTo>
                        <a:lnTo>
                          <a:pt x="33" y="459"/>
                        </a:lnTo>
                        <a:lnTo>
                          <a:pt x="34" y="459"/>
                        </a:lnTo>
                        <a:lnTo>
                          <a:pt x="43" y="455"/>
                        </a:lnTo>
                        <a:lnTo>
                          <a:pt x="46" y="455"/>
                        </a:lnTo>
                        <a:lnTo>
                          <a:pt x="48" y="454"/>
                        </a:lnTo>
                        <a:lnTo>
                          <a:pt x="51" y="454"/>
                        </a:lnTo>
                        <a:lnTo>
                          <a:pt x="57" y="451"/>
                        </a:lnTo>
                        <a:lnTo>
                          <a:pt x="58" y="451"/>
                        </a:lnTo>
                        <a:lnTo>
                          <a:pt x="62" y="450"/>
                        </a:lnTo>
                        <a:lnTo>
                          <a:pt x="67" y="442"/>
                        </a:lnTo>
                        <a:lnTo>
                          <a:pt x="69" y="437"/>
                        </a:lnTo>
                        <a:lnTo>
                          <a:pt x="72" y="436"/>
                        </a:lnTo>
                        <a:lnTo>
                          <a:pt x="72" y="435"/>
                        </a:lnTo>
                        <a:lnTo>
                          <a:pt x="71" y="433"/>
                        </a:lnTo>
                        <a:lnTo>
                          <a:pt x="69" y="434"/>
                        </a:lnTo>
                        <a:lnTo>
                          <a:pt x="68" y="435"/>
                        </a:lnTo>
                        <a:lnTo>
                          <a:pt x="68" y="437"/>
                        </a:lnTo>
                        <a:lnTo>
                          <a:pt x="67" y="438"/>
                        </a:lnTo>
                        <a:lnTo>
                          <a:pt x="64" y="437"/>
                        </a:lnTo>
                        <a:lnTo>
                          <a:pt x="62" y="437"/>
                        </a:lnTo>
                        <a:lnTo>
                          <a:pt x="60" y="438"/>
                        </a:lnTo>
                        <a:lnTo>
                          <a:pt x="52" y="441"/>
                        </a:lnTo>
                        <a:lnTo>
                          <a:pt x="48" y="443"/>
                        </a:lnTo>
                        <a:lnTo>
                          <a:pt x="46" y="444"/>
                        </a:lnTo>
                        <a:lnTo>
                          <a:pt x="33" y="441"/>
                        </a:lnTo>
                        <a:lnTo>
                          <a:pt x="20" y="434"/>
                        </a:lnTo>
                        <a:lnTo>
                          <a:pt x="15" y="430"/>
                        </a:lnTo>
                        <a:lnTo>
                          <a:pt x="11" y="424"/>
                        </a:lnTo>
                        <a:lnTo>
                          <a:pt x="8" y="417"/>
                        </a:lnTo>
                        <a:lnTo>
                          <a:pt x="9" y="415"/>
                        </a:lnTo>
                        <a:lnTo>
                          <a:pt x="15" y="411"/>
                        </a:lnTo>
                        <a:lnTo>
                          <a:pt x="19" y="408"/>
                        </a:lnTo>
                        <a:lnTo>
                          <a:pt x="15" y="409"/>
                        </a:lnTo>
                        <a:lnTo>
                          <a:pt x="10" y="412"/>
                        </a:lnTo>
                        <a:lnTo>
                          <a:pt x="8" y="413"/>
                        </a:lnTo>
                        <a:lnTo>
                          <a:pt x="6" y="416"/>
                        </a:lnTo>
                        <a:lnTo>
                          <a:pt x="2" y="416"/>
                        </a:lnTo>
                        <a:lnTo>
                          <a:pt x="1" y="412"/>
                        </a:lnTo>
                        <a:lnTo>
                          <a:pt x="0" y="408"/>
                        </a:lnTo>
                        <a:lnTo>
                          <a:pt x="2" y="407"/>
                        </a:lnTo>
                        <a:lnTo>
                          <a:pt x="4" y="405"/>
                        </a:lnTo>
                        <a:lnTo>
                          <a:pt x="7" y="405"/>
                        </a:lnTo>
                        <a:lnTo>
                          <a:pt x="10" y="404"/>
                        </a:lnTo>
                        <a:lnTo>
                          <a:pt x="13" y="404"/>
                        </a:lnTo>
                        <a:lnTo>
                          <a:pt x="17" y="404"/>
                        </a:lnTo>
                        <a:lnTo>
                          <a:pt x="17" y="395"/>
                        </a:lnTo>
                        <a:lnTo>
                          <a:pt x="18" y="393"/>
                        </a:lnTo>
                        <a:lnTo>
                          <a:pt x="19" y="392"/>
                        </a:lnTo>
                        <a:lnTo>
                          <a:pt x="19" y="392"/>
                        </a:lnTo>
                        <a:lnTo>
                          <a:pt x="20" y="392"/>
                        </a:lnTo>
                        <a:lnTo>
                          <a:pt x="21" y="395"/>
                        </a:lnTo>
                        <a:lnTo>
                          <a:pt x="22" y="395"/>
                        </a:lnTo>
                        <a:lnTo>
                          <a:pt x="23" y="393"/>
                        </a:lnTo>
                        <a:lnTo>
                          <a:pt x="26" y="394"/>
                        </a:lnTo>
                        <a:lnTo>
                          <a:pt x="27" y="394"/>
                        </a:lnTo>
                        <a:lnTo>
                          <a:pt x="29" y="395"/>
                        </a:lnTo>
                        <a:lnTo>
                          <a:pt x="33" y="395"/>
                        </a:lnTo>
                        <a:lnTo>
                          <a:pt x="40" y="394"/>
                        </a:lnTo>
                        <a:lnTo>
                          <a:pt x="43" y="394"/>
                        </a:lnTo>
                        <a:lnTo>
                          <a:pt x="45" y="396"/>
                        </a:lnTo>
                        <a:lnTo>
                          <a:pt x="47" y="397"/>
                        </a:lnTo>
                        <a:lnTo>
                          <a:pt x="51" y="397"/>
                        </a:lnTo>
                        <a:lnTo>
                          <a:pt x="54" y="397"/>
                        </a:lnTo>
                        <a:lnTo>
                          <a:pt x="57" y="397"/>
                        </a:lnTo>
                        <a:lnTo>
                          <a:pt x="58" y="395"/>
                        </a:lnTo>
                        <a:lnTo>
                          <a:pt x="59" y="393"/>
                        </a:lnTo>
                        <a:lnTo>
                          <a:pt x="65" y="391"/>
                        </a:lnTo>
                        <a:lnTo>
                          <a:pt x="71" y="390"/>
                        </a:lnTo>
                        <a:lnTo>
                          <a:pt x="73" y="389"/>
                        </a:lnTo>
                        <a:lnTo>
                          <a:pt x="73" y="390"/>
                        </a:lnTo>
                        <a:lnTo>
                          <a:pt x="73" y="392"/>
                        </a:lnTo>
                        <a:lnTo>
                          <a:pt x="74" y="394"/>
                        </a:lnTo>
                        <a:lnTo>
                          <a:pt x="76" y="395"/>
                        </a:lnTo>
                        <a:lnTo>
                          <a:pt x="78" y="395"/>
                        </a:lnTo>
                        <a:lnTo>
                          <a:pt x="79" y="395"/>
                        </a:lnTo>
                        <a:lnTo>
                          <a:pt x="80" y="395"/>
                        </a:lnTo>
                        <a:lnTo>
                          <a:pt x="83" y="391"/>
                        </a:lnTo>
                        <a:lnTo>
                          <a:pt x="84" y="391"/>
                        </a:lnTo>
                        <a:lnTo>
                          <a:pt x="86" y="391"/>
                        </a:lnTo>
                        <a:lnTo>
                          <a:pt x="88" y="390"/>
                        </a:lnTo>
                        <a:lnTo>
                          <a:pt x="88" y="389"/>
                        </a:lnTo>
                        <a:lnTo>
                          <a:pt x="87" y="388"/>
                        </a:lnTo>
                        <a:lnTo>
                          <a:pt x="86" y="387"/>
                        </a:lnTo>
                        <a:lnTo>
                          <a:pt x="86" y="386"/>
                        </a:lnTo>
                        <a:lnTo>
                          <a:pt x="86" y="384"/>
                        </a:lnTo>
                        <a:lnTo>
                          <a:pt x="86" y="382"/>
                        </a:lnTo>
                        <a:lnTo>
                          <a:pt x="87" y="382"/>
                        </a:lnTo>
                        <a:lnTo>
                          <a:pt x="88" y="380"/>
                        </a:lnTo>
                        <a:lnTo>
                          <a:pt x="87" y="378"/>
                        </a:lnTo>
                        <a:lnTo>
                          <a:pt x="85" y="374"/>
                        </a:lnTo>
                        <a:lnTo>
                          <a:pt x="83" y="367"/>
                        </a:lnTo>
                        <a:lnTo>
                          <a:pt x="80" y="362"/>
                        </a:lnTo>
                        <a:lnTo>
                          <a:pt x="78" y="359"/>
                        </a:lnTo>
                        <a:lnTo>
                          <a:pt x="76" y="356"/>
                        </a:lnTo>
                        <a:lnTo>
                          <a:pt x="76" y="349"/>
                        </a:lnTo>
                        <a:lnTo>
                          <a:pt x="76" y="347"/>
                        </a:lnTo>
                        <a:lnTo>
                          <a:pt x="75" y="347"/>
                        </a:lnTo>
                        <a:lnTo>
                          <a:pt x="74" y="346"/>
                        </a:lnTo>
                        <a:lnTo>
                          <a:pt x="71" y="347"/>
                        </a:lnTo>
                        <a:lnTo>
                          <a:pt x="70" y="347"/>
                        </a:lnTo>
                        <a:lnTo>
                          <a:pt x="66" y="347"/>
                        </a:lnTo>
                        <a:lnTo>
                          <a:pt x="64" y="346"/>
                        </a:lnTo>
                        <a:lnTo>
                          <a:pt x="59" y="339"/>
                        </a:lnTo>
                        <a:lnTo>
                          <a:pt x="58" y="336"/>
                        </a:lnTo>
                        <a:lnTo>
                          <a:pt x="58" y="334"/>
                        </a:lnTo>
                        <a:lnTo>
                          <a:pt x="60" y="329"/>
                        </a:lnTo>
                        <a:lnTo>
                          <a:pt x="61" y="325"/>
                        </a:lnTo>
                        <a:lnTo>
                          <a:pt x="61" y="320"/>
                        </a:lnTo>
                        <a:lnTo>
                          <a:pt x="61" y="319"/>
                        </a:lnTo>
                        <a:lnTo>
                          <a:pt x="60" y="318"/>
                        </a:lnTo>
                        <a:lnTo>
                          <a:pt x="58" y="317"/>
                        </a:lnTo>
                        <a:lnTo>
                          <a:pt x="54" y="316"/>
                        </a:lnTo>
                        <a:lnTo>
                          <a:pt x="48" y="315"/>
                        </a:lnTo>
                        <a:lnTo>
                          <a:pt x="44" y="312"/>
                        </a:lnTo>
                        <a:lnTo>
                          <a:pt x="41" y="311"/>
                        </a:lnTo>
                        <a:lnTo>
                          <a:pt x="40" y="310"/>
                        </a:lnTo>
                        <a:lnTo>
                          <a:pt x="40" y="309"/>
                        </a:lnTo>
                        <a:lnTo>
                          <a:pt x="41" y="304"/>
                        </a:lnTo>
                        <a:lnTo>
                          <a:pt x="42" y="298"/>
                        </a:lnTo>
                        <a:lnTo>
                          <a:pt x="43" y="297"/>
                        </a:lnTo>
                        <a:lnTo>
                          <a:pt x="44" y="295"/>
                        </a:lnTo>
                        <a:lnTo>
                          <a:pt x="46" y="293"/>
                        </a:lnTo>
                        <a:lnTo>
                          <a:pt x="48" y="292"/>
                        </a:lnTo>
                        <a:lnTo>
                          <a:pt x="53" y="286"/>
                        </a:lnTo>
                        <a:lnTo>
                          <a:pt x="58" y="279"/>
                        </a:lnTo>
                        <a:lnTo>
                          <a:pt x="60" y="273"/>
                        </a:lnTo>
                        <a:lnTo>
                          <a:pt x="62" y="272"/>
                        </a:lnTo>
                        <a:lnTo>
                          <a:pt x="63" y="270"/>
                        </a:lnTo>
                        <a:lnTo>
                          <a:pt x="66" y="269"/>
                        </a:lnTo>
                        <a:lnTo>
                          <a:pt x="68" y="267"/>
                        </a:lnTo>
                        <a:lnTo>
                          <a:pt x="71" y="267"/>
                        </a:lnTo>
                        <a:lnTo>
                          <a:pt x="74" y="269"/>
                        </a:lnTo>
                        <a:lnTo>
                          <a:pt x="76" y="270"/>
                        </a:lnTo>
                        <a:lnTo>
                          <a:pt x="76" y="274"/>
                        </a:lnTo>
                        <a:lnTo>
                          <a:pt x="78" y="276"/>
                        </a:lnTo>
                        <a:lnTo>
                          <a:pt x="79" y="278"/>
                        </a:lnTo>
                        <a:lnTo>
                          <a:pt x="80" y="278"/>
                        </a:lnTo>
                        <a:lnTo>
                          <a:pt x="83" y="278"/>
                        </a:lnTo>
                        <a:lnTo>
                          <a:pt x="92" y="274"/>
                        </a:lnTo>
                        <a:lnTo>
                          <a:pt x="96" y="273"/>
                        </a:lnTo>
                        <a:lnTo>
                          <a:pt x="103" y="273"/>
                        </a:lnTo>
                        <a:lnTo>
                          <a:pt x="109" y="271"/>
                        </a:lnTo>
                        <a:lnTo>
                          <a:pt x="113" y="270"/>
                        </a:lnTo>
                        <a:lnTo>
                          <a:pt x="114" y="267"/>
                        </a:lnTo>
                        <a:lnTo>
                          <a:pt x="115" y="262"/>
                        </a:lnTo>
                        <a:lnTo>
                          <a:pt x="121" y="256"/>
                        </a:lnTo>
                        <a:lnTo>
                          <a:pt x="123" y="254"/>
                        </a:lnTo>
                        <a:lnTo>
                          <a:pt x="125" y="249"/>
                        </a:lnTo>
                        <a:lnTo>
                          <a:pt x="126" y="244"/>
                        </a:lnTo>
                        <a:lnTo>
                          <a:pt x="128" y="242"/>
                        </a:lnTo>
                        <a:lnTo>
                          <a:pt x="136" y="237"/>
                        </a:lnTo>
                        <a:lnTo>
                          <a:pt x="145" y="233"/>
                        </a:lnTo>
                        <a:lnTo>
                          <a:pt x="146" y="230"/>
                        </a:lnTo>
                        <a:lnTo>
                          <a:pt x="151" y="221"/>
                        </a:lnTo>
                        <a:lnTo>
                          <a:pt x="154" y="215"/>
                        </a:lnTo>
                        <a:lnTo>
                          <a:pt x="156" y="213"/>
                        </a:lnTo>
                        <a:lnTo>
                          <a:pt x="157" y="207"/>
                        </a:lnTo>
                        <a:lnTo>
                          <a:pt x="159" y="201"/>
                        </a:lnTo>
                        <a:lnTo>
                          <a:pt x="162" y="200"/>
                        </a:lnTo>
                        <a:lnTo>
                          <a:pt x="167" y="197"/>
                        </a:lnTo>
                        <a:lnTo>
                          <a:pt x="172" y="196"/>
                        </a:lnTo>
                        <a:lnTo>
                          <a:pt x="175" y="193"/>
                        </a:lnTo>
                        <a:lnTo>
                          <a:pt x="176" y="191"/>
                        </a:lnTo>
                        <a:lnTo>
                          <a:pt x="176" y="189"/>
                        </a:lnTo>
                        <a:lnTo>
                          <a:pt x="175" y="186"/>
                        </a:lnTo>
                        <a:lnTo>
                          <a:pt x="175" y="185"/>
                        </a:lnTo>
                        <a:lnTo>
                          <a:pt x="175" y="183"/>
                        </a:lnTo>
                        <a:lnTo>
                          <a:pt x="178" y="180"/>
                        </a:lnTo>
                        <a:lnTo>
                          <a:pt x="184" y="172"/>
                        </a:lnTo>
                        <a:lnTo>
                          <a:pt x="188" y="167"/>
                        </a:lnTo>
                        <a:lnTo>
                          <a:pt x="189" y="167"/>
                        </a:lnTo>
                        <a:lnTo>
                          <a:pt x="194" y="165"/>
                        </a:lnTo>
                        <a:lnTo>
                          <a:pt x="197" y="163"/>
                        </a:lnTo>
                        <a:lnTo>
                          <a:pt x="197" y="161"/>
                        </a:lnTo>
                        <a:lnTo>
                          <a:pt x="197" y="160"/>
                        </a:lnTo>
                        <a:lnTo>
                          <a:pt x="194" y="159"/>
                        </a:lnTo>
                        <a:lnTo>
                          <a:pt x="194" y="157"/>
                        </a:lnTo>
                        <a:lnTo>
                          <a:pt x="194" y="155"/>
                        </a:lnTo>
                        <a:lnTo>
                          <a:pt x="196" y="147"/>
                        </a:lnTo>
                        <a:lnTo>
                          <a:pt x="195" y="145"/>
                        </a:lnTo>
                        <a:lnTo>
                          <a:pt x="194" y="138"/>
                        </a:lnTo>
                        <a:lnTo>
                          <a:pt x="194" y="136"/>
                        </a:lnTo>
                        <a:lnTo>
                          <a:pt x="195" y="134"/>
                        </a:lnTo>
                        <a:lnTo>
                          <a:pt x="197" y="132"/>
                        </a:lnTo>
                        <a:lnTo>
                          <a:pt x="200" y="130"/>
                        </a:lnTo>
                        <a:lnTo>
                          <a:pt x="211" y="125"/>
                        </a:lnTo>
                        <a:lnTo>
                          <a:pt x="213" y="125"/>
                        </a:lnTo>
                        <a:lnTo>
                          <a:pt x="216" y="123"/>
                        </a:lnTo>
                        <a:lnTo>
                          <a:pt x="218" y="120"/>
                        </a:lnTo>
                        <a:lnTo>
                          <a:pt x="219" y="118"/>
                        </a:lnTo>
                        <a:lnTo>
                          <a:pt x="217" y="117"/>
                        </a:lnTo>
                        <a:lnTo>
                          <a:pt x="216" y="115"/>
                        </a:lnTo>
                        <a:lnTo>
                          <a:pt x="211" y="113"/>
                        </a:lnTo>
                        <a:lnTo>
                          <a:pt x="208" y="112"/>
                        </a:lnTo>
                        <a:lnTo>
                          <a:pt x="202" y="112"/>
                        </a:lnTo>
                        <a:lnTo>
                          <a:pt x="199" y="111"/>
                        </a:lnTo>
                        <a:lnTo>
                          <a:pt x="198" y="109"/>
                        </a:lnTo>
                        <a:lnTo>
                          <a:pt x="198" y="106"/>
                        </a:lnTo>
                        <a:lnTo>
                          <a:pt x="199" y="101"/>
                        </a:lnTo>
                        <a:lnTo>
                          <a:pt x="197" y="100"/>
                        </a:lnTo>
                        <a:lnTo>
                          <a:pt x="196" y="102"/>
                        </a:lnTo>
                        <a:lnTo>
                          <a:pt x="193" y="100"/>
                        </a:lnTo>
                        <a:lnTo>
                          <a:pt x="189" y="101"/>
                        </a:lnTo>
                        <a:lnTo>
                          <a:pt x="188" y="99"/>
                        </a:lnTo>
                        <a:lnTo>
                          <a:pt x="188" y="97"/>
                        </a:lnTo>
                        <a:lnTo>
                          <a:pt x="188" y="95"/>
                        </a:lnTo>
                        <a:lnTo>
                          <a:pt x="188" y="92"/>
                        </a:lnTo>
                        <a:lnTo>
                          <a:pt x="187" y="92"/>
                        </a:lnTo>
                        <a:lnTo>
                          <a:pt x="185" y="92"/>
                        </a:lnTo>
                        <a:lnTo>
                          <a:pt x="182" y="90"/>
                        </a:lnTo>
                        <a:lnTo>
                          <a:pt x="180" y="87"/>
                        </a:lnTo>
                        <a:lnTo>
                          <a:pt x="178" y="86"/>
                        </a:lnTo>
                        <a:lnTo>
                          <a:pt x="178" y="84"/>
                        </a:lnTo>
                        <a:lnTo>
                          <a:pt x="178" y="84"/>
                        </a:lnTo>
                        <a:lnTo>
                          <a:pt x="180" y="81"/>
                        </a:lnTo>
                        <a:lnTo>
                          <a:pt x="182" y="78"/>
                        </a:lnTo>
                        <a:lnTo>
                          <a:pt x="183" y="76"/>
                        </a:lnTo>
                        <a:lnTo>
                          <a:pt x="183" y="74"/>
                        </a:lnTo>
                        <a:lnTo>
                          <a:pt x="182" y="73"/>
                        </a:lnTo>
                        <a:lnTo>
                          <a:pt x="180" y="71"/>
                        </a:lnTo>
                        <a:lnTo>
                          <a:pt x="178" y="69"/>
                        </a:lnTo>
                        <a:lnTo>
                          <a:pt x="177" y="68"/>
                        </a:lnTo>
                        <a:lnTo>
                          <a:pt x="177" y="66"/>
                        </a:lnTo>
                        <a:lnTo>
                          <a:pt x="178" y="63"/>
                        </a:lnTo>
                        <a:lnTo>
                          <a:pt x="180" y="62"/>
                        </a:lnTo>
                        <a:lnTo>
                          <a:pt x="184" y="60"/>
                        </a:lnTo>
                        <a:lnTo>
                          <a:pt x="186" y="58"/>
                        </a:lnTo>
                        <a:lnTo>
                          <a:pt x="186" y="56"/>
                        </a:lnTo>
                        <a:lnTo>
                          <a:pt x="184" y="56"/>
                        </a:lnTo>
                        <a:lnTo>
                          <a:pt x="182" y="56"/>
                        </a:lnTo>
                        <a:lnTo>
                          <a:pt x="177" y="55"/>
                        </a:lnTo>
                        <a:lnTo>
                          <a:pt x="176" y="54"/>
                        </a:lnTo>
                        <a:lnTo>
                          <a:pt x="175" y="53"/>
                        </a:lnTo>
                        <a:lnTo>
                          <a:pt x="175" y="52"/>
                        </a:lnTo>
                        <a:lnTo>
                          <a:pt x="176" y="51"/>
                        </a:lnTo>
                        <a:lnTo>
                          <a:pt x="177" y="49"/>
                        </a:lnTo>
                        <a:lnTo>
                          <a:pt x="177" y="47"/>
                        </a:lnTo>
                        <a:lnTo>
                          <a:pt x="176" y="45"/>
                        </a:lnTo>
                        <a:lnTo>
                          <a:pt x="172" y="44"/>
                        </a:lnTo>
                        <a:lnTo>
                          <a:pt x="172" y="42"/>
                        </a:lnTo>
                        <a:lnTo>
                          <a:pt x="172" y="40"/>
                        </a:lnTo>
                        <a:lnTo>
                          <a:pt x="173" y="38"/>
                        </a:lnTo>
                        <a:lnTo>
                          <a:pt x="175" y="37"/>
                        </a:lnTo>
                        <a:lnTo>
                          <a:pt x="177" y="32"/>
                        </a:lnTo>
                        <a:lnTo>
                          <a:pt x="180" y="31"/>
                        </a:lnTo>
                        <a:lnTo>
                          <a:pt x="183" y="29"/>
                        </a:lnTo>
                        <a:lnTo>
                          <a:pt x="187" y="28"/>
                        </a:lnTo>
                        <a:lnTo>
                          <a:pt x="193" y="29"/>
                        </a:lnTo>
                        <a:lnTo>
                          <a:pt x="196" y="30"/>
                        </a:lnTo>
                        <a:lnTo>
                          <a:pt x="202" y="31"/>
                        </a:lnTo>
                        <a:lnTo>
                          <a:pt x="207" y="32"/>
                        </a:lnTo>
                        <a:lnTo>
                          <a:pt x="212" y="32"/>
                        </a:lnTo>
                        <a:lnTo>
                          <a:pt x="214" y="32"/>
                        </a:lnTo>
                        <a:lnTo>
                          <a:pt x="216" y="34"/>
                        </a:lnTo>
                        <a:lnTo>
                          <a:pt x="222" y="36"/>
                        </a:lnTo>
                        <a:lnTo>
                          <a:pt x="227" y="37"/>
                        </a:lnTo>
                        <a:lnTo>
                          <a:pt x="230" y="37"/>
                        </a:lnTo>
                        <a:lnTo>
                          <a:pt x="235" y="35"/>
                        </a:lnTo>
                        <a:lnTo>
                          <a:pt x="237" y="34"/>
                        </a:lnTo>
                        <a:lnTo>
                          <a:pt x="240" y="31"/>
                        </a:lnTo>
                        <a:lnTo>
                          <a:pt x="245" y="32"/>
                        </a:lnTo>
                        <a:lnTo>
                          <a:pt x="253" y="28"/>
                        </a:lnTo>
                        <a:lnTo>
                          <a:pt x="254" y="29"/>
                        </a:lnTo>
                        <a:lnTo>
                          <a:pt x="257" y="29"/>
                        </a:lnTo>
                        <a:lnTo>
                          <a:pt x="260" y="27"/>
                        </a:lnTo>
                        <a:lnTo>
                          <a:pt x="262" y="25"/>
                        </a:lnTo>
                        <a:lnTo>
                          <a:pt x="262" y="24"/>
                        </a:lnTo>
                        <a:lnTo>
                          <a:pt x="263" y="23"/>
                        </a:lnTo>
                        <a:lnTo>
                          <a:pt x="266" y="21"/>
                        </a:lnTo>
                        <a:lnTo>
                          <a:pt x="269" y="19"/>
                        </a:lnTo>
                        <a:lnTo>
                          <a:pt x="270" y="17"/>
                        </a:lnTo>
                        <a:lnTo>
                          <a:pt x="271" y="15"/>
                        </a:lnTo>
                        <a:lnTo>
                          <a:pt x="274" y="13"/>
                        </a:lnTo>
                        <a:lnTo>
                          <a:pt x="278" y="10"/>
                        </a:lnTo>
                        <a:lnTo>
                          <a:pt x="282" y="8"/>
                        </a:lnTo>
                        <a:lnTo>
                          <a:pt x="287" y="5"/>
                        </a:lnTo>
                        <a:lnTo>
                          <a:pt x="290" y="3"/>
                        </a:lnTo>
                        <a:lnTo>
                          <a:pt x="294" y="0"/>
                        </a:lnTo>
                        <a:lnTo>
                          <a:pt x="294" y="1"/>
                        </a:lnTo>
                        <a:lnTo>
                          <a:pt x="295" y="2"/>
                        </a:lnTo>
                        <a:lnTo>
                          <a:pt x="297" y="2"/>
                        </a:lnTo>
                        <a:lnTo>
                          <a:pt x="298" y="2"/>
                        </a:lnTo>
                        <a:lnTo>
                          <a:pt x="300" y="1"/>
                        </a:lnTo>
                        <a:lnTo>
                          <a:pt x="301" y="1"/>
                        </a:lnTo>
                        <a:lnTo>
                          <a:pt x="301" y="2"/>
                        </a:lnTo>
                        <a:lnTo>
                          <a:pt x="300" y="8"/>
                        </a:lnTo>
                        <a:lnTo>
                          <a:pt x="300" y="10"/>
                        </a:lnTo>
                        <a:lnTo>
                          <a:pt x="302" y="14"/>
                        </a:lnTo>
                        <a:lnTo>
                          <a:pt x="305" y="21"/>
                        </a:lnTo>
                        <a:lnTo>
                          <a:pt x="307" y="28"/>
                        </a:lnTo>
                        <a:lnTo>
                          <a:pt x="309" y="32"/>
                        </a:lnTo>
                        <a:lnTo>
                          <a:pt x="310" y="34"/>
                        </a:lnTo>
                        <a:lnTo>
                          <a:pt x="315" y="35"/>
                        </a:lnTo>
                        <a:lnTo>
                          <a:pt x="320" y="37"/>
                        </a:lnTo>
                        <a:lnTo>
                          <a:pt x="323" y="39"/>
                        </a:lnTo>
                        <a:lnTo>
                          <a:pt x="326" y="41"/>
                        </a:lnTo>
                        <a:lnTo>
                          <a:pt x="328" y="43"/>
                        </a:lnTo>
                        <a:lnTo>
                          <a:pt x="329" y="45"/>
                        </a:lnTo>
                        <a:lnTo>
                          <a:pt x="329" y="46"/>
                        </a:lnTo>
                        <a:lnTo>
                          <a:pt x="329" y="48"/>
                        </a:lnTo>
                        <a:lnTo>
                          <a:pt x="328" y="49"/>
                        </a:lnTo>
                        <a:lnTo>
                          <a:pt x="323" y="52"/>
                        </a:lnTo>
                        <a:lnTo>
                          <a:pt x="322" y="54"/>
                        </a:lnTo>
                        <a:lnTo>
                          <a:pt x="322" y="56"/>
                        </a:lnTo>
                        <a:lnTo>
                          <a:pt x="323" y="60"/>
                        </a:lnTo>
                        <a:lnTo>
                          <a:pt x="324" y="63"/>
                        </a:lnTo>
                        <a:lnTo>
                          <a:pt x="324" y="68"/>
                        </a:lnTo>
                        <a:lnTo>
                          <a:pt x="325" y="74"/>
                        </a:lnTo>
                        <a:lnTo>
                          <a:pt x="326" y="76"/>
                        </a:lnTo>
                        <a:lnTo>
                          <a:pt x="327" y="78"/>
                        </a:lnTo>
                        <a:lnTo>
                          <a:pt x="329" y="79"/>
                        </a:lnTo>
                        <a:lnTo>
                          <a:pt x="331" y="82"/>
                        </a:lnTo>
                        <a:lnTo>
                          <a:pt x="332" y="83"/>
                        </a:lnTo>
                        <a:lnTo>
                          <a:pt x="334" y="84"/>
                        </a:lnTo>
                        <a:lnTo>
                          <a:pt x="334" y="86"/>
                        </a:lnTo>
                        <a:lnTo>
                          <a:pt x="334" y="89"/>
                        </a:lnTo>
                        <a:lnTo>
                          <a:pt x="334" y="91"/>
                        </a:lnTo>
                        <a:lnTo>
                          <a:pt x="334" y="92"/>
                        </a:lnTo>
                        <a:lnTo>
                          <a:pt x="335" y="92"/>
                        </a:lnTo>
                        <a:lnTo>
                          <a:pt x="337" y="94"/>
                        </a:lnTo>
                        <a:lnTo>
                          <a:pt x="337" y="97"/>
                        </a:lnTo>
                        <a:lnTo>
                          <a:pt x="337" y="99"/>
                        </a:lnTo>
                        <a:lnTo>
                          <a:pt x="337" y="101"/>
                        </a:lnTo>
                        <a:lnTo>
                          <a:pt x="337" y="103"/>
                        </a:lnTo>
                        <a:lnTo>
                          <a:pt x="337" y="108"/>
                        </a:lnTo>
                        <a:lnTo>
                          <a:pt x="337" y="110"/>
                        </a:lnTo>
                        <a:lnTo>
                          <a:pt x="336" y="111"/>
                        </a:lnTo>
                        <a:lnTo>
                          <a:pt x="334" y="111"/>
                        </a:lnTo>
                        <a:lnTo>
                          <a:pt x="332" y="114"/>
                        </a:lnTo>
                        <a:lnTo>
                          <a:pt x="330" y="115"/>
                        </a:lnTo>
                        <a:lnTo>
                          <a:pt x="327" y="115"/>
                        </a:lnTo>
                        <a:lnTo>
                          <a:pt x="325" y="114"/>
                        </a:lnTo>
                        <a:lnTo>
                          <a:pt x="323" y="111"/>
                        </a:lnTo>
                        <a:lnTo>
                          <a:pt x="323" y="111"/>
                        </a:lnTo>
                        <a:lnTo>
                          <a:pt x="322" y="108"/>
                        </a:lnTo>
                        <a:lnTo>
                          <a:pt x="321" y="107"/>
                        </a:lnTo>
                        <a:lnTo>
                          <a:pt x="319" y="108"/>
                        </a:lnTo>
                        <a:lnTo>
                          <a:pt x="316" y="108"/>
                        </a:lnTo>
                        <a:lnTo>
                          <a:pt x="312" y="108"/>
                        </a:lnTo>
                        <a:lnTo>
                          <a:pt x="312" y="109"/>
                        </a:lnTo>
                        <a:lnTo>
                          <a:pt x="312" y="109"/>
                        </a:lnTo>
                        <a:lnTo>
                          <a:pt x="312" y="111"/>
                        </a:lnTo>
                        <a:lnTo>
                          <a:pt x="314" y="114"/>
                        </a:lnTo>
                        <a:lnTo>
                          <a:pt x="314" y="117"/>
                        </a:lnTo>
                        <a:lnTo>
                          <a:pt x="315" y="120"/>
                        </a:lnTo>
                        <a:lnTo>
                          <a:pt x="315" y="120"/>
                        </a:lnTo>
                        <a:lnTo>
                          <a:pt x="320" y="127"/>
                        </a:lnTo>
                        <a:lnTo>
                          <a:pt x="322" y="129"/>
                        </a:lnTo>
                        <a:lnTo>
                          <a:pt x="322" y="130"/>
                        </a:lnTo>
                        <a:lnTo>
                          <a:pt x="321" y="132"/>
                        </a:lnTo>
                        <a:close/>
                        <a:moveTo>
                          <a:pt x="748" y="800"/>
                        </a:moveTo>
                        <a:lnTo>
                          <a:pt x="747" y="801"/>
                        </a:lnTo>
                        <a:lnTo>
                          <a:pt x="746" y="800"/>
                        </a:lnTo>
                        <a:lnTo>
                          <a:pt x="744" y="794"/>
                        </a:lnTo>
                        <a:lnTo>
                          <a:pt x="743" y="791"/>
                        </a:lnTo>
                        <a:lnTo>
                          <a:pt x="742" y="789"/>
                        </a:lnTo>
                        <a:lnTo>
                          <a:pt x="744" y="788"/>
                        </a:lnTo>
                        <a:lnTo>
                          <a:pt x="745" y="788"/>
                        </a:lnTo>
                        <a:lnTo>
                          <a:pt x="745" y="785"/>
                        </a:lnTo>
                        <a:lnTo>
                          <a:pt x="745" y="782"/>
                        </a:lnTo>
                        <a:lnTo>
                          <a:pt x="746" y="780"/>
                        </a:lnTo>
                        <a:lnTo>
                          <a:pt x="747" y="779"/>
                        </a:lnTo>
                        <a:lnTo>
                          <a:pt x="750" y="779"/>
                        </a:lnTo>
                        <a:lnTo>
                          <a:pt x="750" y="779"/>
                        </a:lnTo>
                        <a:lnTo>
                          <a:pt x="750" y="776"/>
                        </a:lnTo>
                        <a:lnTo>
                          <a:pt x="748" y="775"/>
                        </a:lnTo>
                        <a:lnTo>
                          <a:pt x="748" y="775"/>
                        </a:lnTo>
                        <a:lnTo>
                          <a:pt x="748" y="769"/>
                        </a:lnTo>
                        <a:lnTo>
                          <a:pt x="748" y="767"/>
                        </a:lnTo>
                        <a:lnTo>
                          <a:pt x="749" y="765"/>
                        </a:lnTo>
                        <a:lnTo>
                          <a:pt x="748" y="761"/>
                        </a:lnTo>
                        <a:lnTo>
                          <a:pt x="749" y="760"/>
                        </a:lnTo>
                        <a:lnTo>
                          <a:pt x="751" y="758"/>
                        </a:lnTo>
                        <a:lnTo>
                          <a:pt x="751" y="755"/>
                        </a:lnTo>
                        <a:lnTo>
                          <a:pt x="751" y="753"/>
                        </a:lnTo>
                        <a:lnTo>
                          <a:pt x="752" y="748"/>
                        </a:lnTo>
                        <a:lnTo>
                          <a:pt x="752" y="744"/>
                        </a:lnTo>
                        <a:lnTo>
                          <a:pt x="755" y="740"/>
                        </a:lnTo>
                        <a:lnTo>
                          <a:pt x="757" y="738"/>
                        </a:lnTo>
                        <a:lnTo>
                          <a:pt x="758" y="738"/>
                        </a:lnTo>
                        <a:lnTo>
                          <a:pt x="759" y="741"/>
                        </a:lnTo>
                        <a:lnTo>
                          <a:pt x="759" y="742"/>
                        </a:lnTo>
                        <a:lnTo>
                          <a:pt x="757" y="744"/>
                        </a:lnTo>
                        <a:lnTo>
                          <a:pt x="759" y="747"/>
                        </a:lnTo>
                        <a:lnTo>
                          <a:pt x="759" y="748"/>
                        </a:lnTo>
                        <a:lnTo>
                          <a:pt x="757" y="750"/>
                        </a:lnTo>
                        <a:lnTo>
                          <a:pt x="757" y="752"/>
                        </a:lnTo>
                        <a:lnTo>
                          <a:pt x="755" y="753"/>
                        </a:lnTo>
                        <a:lnTo>
                          <a:pt x="754" y="756"/>
                        </a:lnTo>
                        <a:lnTo>
                          <a:pt x="753" y="757"/>
                        </a:lnTo>
                        <a:lnTo>
                          <a:pt x="756" y="759"/>
                        </a:lnTo>
                        <a:lnTo>
                          <a:pt x="756" y="769"/>
                        </a:lnTo>
                        <a:lnTo>
                          <a:pt x="755" y="772"/>
                        </a:lnTo>
                        <a:lnTo>
                          <a:pt x="753" y="772"/>
                        </a:lnTo>
                        <a:lnTo>
                          <a:pt x="753" y="778"/>
                        </a:lnTo>
                        <a:lnTo>
                          <a:pt x="753" y="780"/>
                        </a:lnTo>
                        <a:lnTo>
                          <a:pt x="750" y="783"/>
                        </a:lnTo>
                        <a:lnTo>
                          <a:pt x="750" y="785"/>
                        </a:lnTo>
                        <a:lnTo>
                          <a:pt x="749" y="786"/>
                        </a:lnTo>
                        <a:lnTo>
                          <a:pt x="750" y="788"/>
                        </a:lnTo>
                        <a:lnTo>
                          <a:pt x="750" y="788"/>
                        </a:lnTo>
                        <a:lnTo>
                          <a:pt x="750" y="789"/>
                        </a:lnTo>
                        <a:lnTo>
                          <a:pt x="750" y="793"/>
                        </a:lnTo>
                        <a:lnTo>
                          <a:pt x="750" y="797"/>
                        </a:lnTo>
                        <a:lnTo>
                          <a:pt x="748" y="800"/>
                        </a:lnTo>
                        <a:close/>
                        <a:moveTo>
                          <a:pt x="748" y="759"/>
                        </a:moveTo>
                        <a:lnTo>
                          <a:pt x="747" y="761"/>
                        </a:lnTo>
                        <a:lnTo>
                          <a:pt x="746" y="757"/>
                        </a:lnTo>
                        <a:lnTo>
                          <a:pt x="747" y="757"/>
                        </a:lnTo>
                        <a:lnTo>
                          <a:pt x="748" y="756"/>
                        </a:lnTo>
                        <a:lnTo>
                          <a:pt x="748" y="757"/>
                        </a:lnTo>
                        <a:lnTo>
                          <a:pt x="748" y="759"/>
                        </a:lnTo>
                        <a:close/>
                        <a:moveTo>
                          <a:pt x="757" y="785"/>
                        </a:moveTo>
                        <a:lnTo>
                          <a:pt x="758" y="789"/>
                        </a:lnTo>
                        <a:lnTo>
                          <a:pt x="756" y="787"/>
                        </a:lnTo>
                        <a:lnTo>
                          <a:pt x="755" y="786"/>
                        </a:lnTo>
                        <a:lnTo>
                          <a:pt x="756" y="785"/>
                        </a:lnTo>
                        <a:lnTo>
                          <a:pt x="757" y="785"/>
                        </a:lnTo>
                        <a:close/>
                        <a:moveTo>
                          <a:pt x="747" y="805"/>
                        </a:moveTo>
                        <a:lnTo>
                          <a:pt x="746" y="805"/>
                        </a:lnTo>
                        <a:lnTo>
                          <a:pt x="744" y="805"/>
                        </a:lnTo>
                        <a:lnTo>
                          <a:pt x="745" y="804"/>
                        </a:lnTo>
                        <a:lnTo>
                          <a:pt x="745" y="801"/>
                        </a:lnTo>
                        <a:lnTo>
                          <a:pt x="747" y="802"/>
                        </a:lnTo>
                        <a:lnTo>
                          <a:pt x="747" y="804"/>
                        </a:lnTo>
                        <a:lnTo>
                          <a:pt x="747" y="805"/>
                        </a:lnTo>
                        <a:close/>
                        <a:moveTo>
                          <a:pt x="141" y="810"/>
                        </a:moveTo>
                        <a:lnTo>
                          <a:pt x="141" y="811"/>
                        </a:lnTo>
                        <a:lnTo>
                          <a:pt x="141" y="810"/>
                        </a:lnTo>
                        <a:lnTo>
                          <a:pt x="141" y="809"/>
                        </a:lnTo>
                        <a:lnTo>
                          <a:pt x="141" y="809"/>
                        </a:lnTo>
                        <a:lnTo>
                          <a:pt x="141" y="809"/>
                        </a:lnTo>
                        <a:lnTo>
                          <a:pt x="141" y="809"/>
                        </a:lnTo>
                        <a:lnTo>
                          <a:pt x="141" y="810"/>
                        </a:lnTo>
                        <a:close/>
                        <a:moveTo>
                          <a:pt x="742" y="831"/>
                        </a:moveTo>
                        <a:lnTo>
                          <a:pt x="740" y="832"/>
                        </a:lnTo>
                        <a:lnTo>
                          <a:pt x="737" y="831"/>
                        </a:lnTo>
                        <a:lnTo>
                          <a:pt x="737" y="827"/>
                        </a:lnTo>
                        <a:lnTo>
                          <a:pt x="737" y="824"/>
                        </a:lnTo>
                        <a:lnTo>
                          <a:pt x="737" y="823"/>
                        </a:lnTo>
                        <a:lnTo>
                          <a:pt x="740" y="821"/>
                        </a:lnTo>
                        <a:lnTo>
                          <a:pt x="742" y="820"/>
                        </a:lnTo>
                        <a:lnTo>
                          <a:pt x="743" y="823"/>
                        </a:lnTo>
                        <a:lnTo>
                          <a:pt x="744" y="826"/>
                        </a:lnTo>
                        <a:lnTo>
                          <a:pt x="742" y="831"/>
                        </a:lnTo>
                        <a:close/>
                        <a:moveTo>
                          <a:pt x="750" y="874"/>
                        </a:moveTo>
                        <a:lnTo>
                          <a:pt x="749" y="874"/>
                        </a:lnTo>
                        <a:lnTo>
                          <a:pt x="748" y="873"/>
                        </a:lnTo>
                        <a:lnTo>
                          <a:pt x="748" y="872"/>
                        </a:lnTo>
                        <a:lnTo>
                          <a:pt x="748" y="871"/>
                        </a:lnTo>
                        <a:lnTo>
                          <a:pt x="749" y="871"/>
                        </a:lnTo>
                        <a:lnTo>
                          <a:pt x="750" y="871"/>
                        </a:lnTo>
                        <a:lnTo>
                          <a:pt x="751" y="873"/>
                        </a:lnTo>
                        <a:lnTo>
                          <a:pt x="750" y="874"/>
                        </a:lnTo>
                        <a:close/>
                        <a:moveTo>
                          <a:pt x="761" y="901"/>
                        </a:moveTo>
                        <a:lnTo>
                          <a:pt x="762" y="902"/>
                        </a:lnTo>
                        <a:lnTo>
                          <a:pt x="760" y="902"/>
                        </a:lnTo>
                        <a:lnTo>
                          <a:pt x="759" y="900"/>
                        </a:lnTo>
                        <a:lnTo>
                          <a:pt x="759" y="899"/>
                        </a:lnTo>
                        <a:lnTo>
                          <a:pt x="759" y="898"/>
                        </a:lnTo>
                        <a:lnTo>
                          <a:pt x="761" y="901"/>
                        </a:lnTo>
                        <a:close/>
                        <a:moveTo>
                          <a:pt x="150" y="900"/>
                        </a:moveTo>
                        <a:lnTo>
                          <a:pt x="149" y="901"/>
                        </a:lnTo>
                        <a:lnTo>
                          <a:pt x="148" y="901"/>
                        </a:lnTo>
                        <a:lnTo>
                          <a:pt x="148" y="901"/>
                        </a:lnTo>
                        <a:lnTo>
                          <a:pt x="148" y="901"/>
                        </a:lnTo>
                        <a:lnTo>
                          <a:pt x="148" y="900"/>
                        </a:lnTo>
                        <a:lnTo>
                          <a:pt x="148" y="901"/>
                        </a:lnTo>
                        <a:lnTo>
                          <a:pt x="149" y="900"/>
                        </a:lnTo>
                        <a:lnTo>
                          <a:pt x="150" y="900"/>
                        </a:lnTo>
                        <a:lnTo>
                          <a:pt x="150" y="899"/>
                        </a:lnTo>
                        <a:lnTo>
                          <a:pt x="150" y="899"/>
                        </a:lnTo>
                        <a:lnTo>
                          <a:pt x="150" y="900"/>
                        </a:lnTo>
                        <a:close/>
                        <a:moveTo>
                          <a:pt x="773" y="907"/>
                        </a:moveTo>
                        <a:lnTo>
                          <a:pt x="772" y="908"/>
                        </a:lnTo>
                        <a:lnTo>
                          <a:pt x="771" y="908"/>
                        </a:lnTo>
                        <a:lnTo>
                          <a:pt x="771" y="907"/>
                        </a:lnTo>
                        <a:lnTo>
                          <a:pt x="771" y="906"/>
                        </a:lnTo>
                        <a:lnTo>
                          <a:pt x="770" y="906"/>
                        </a:lnTo>
                        <a:lnTo>
                          <a:pt x="770" y="903"/>
                        </a:lnTo>
                        <a:lnTo>
                          <a:pt x="772" y="902"/>
                        </a:lnTo>
                        <a:lnTo>
                          <a:pt x="773" y="902"/>
                        </a:lnTo>
                        <a:lnTo>
                          <a:pt x="772" y="904"/>
                        </a:lnTo>
                        <a:lnTo>
                          <a:pt x="773" y="907"/>
                        </a:lnTo>
                        <a:close/>
                        <a:moveTo>
                          <a:pt x="770" y="912"/>
                        </a:moveTo>
                        <a:lnTo>
                          <a:pt x="768" y="912"/>
                        </a:lnTo>
                        <a:lnTo>
                          <a:pt x="767" y="911"/>
                        </a:lnTo>
                        <a:lnTo>
                          <a:pt x="766" y="910"/>
                        </a:lnTo>
                        <a:lnTo>
                          <a:pt x="767" y="909"/>
                        </a:lnTo>
                        <a:lnTo>
                          <a:pt x="768" y="908"/>
                        </a:lnTo>
                        <a:lnTo>
                          <a:pt x="770" y="911"/>
                        </a:lnTo>
                        <a:lnTo>
                          <a:pt x="770" y="912"/>
                        </a:lnTo>
                        <a:close/>
                        <a:moveTo>
                          <a:pt x="779" y="928"/>
                        </a:moveTo>
                        <a:lnTo>
                          <a:pt x="776" y="931"/>
                        </a:lnTo>
                        <a:lnTo>
                          <a:pt x="775" y="930"/>
                        </a:lnTo>
                        <a:lnTo>
                          <a:pt x="775" y="928"/>
                        </a:lnTo>
                        <a:lnTo>
                          <a:pt x="776" y="928"/>
                        </a:lnTo>
                        <a:lnTo>
                          <a:pt x="778" y="926"/>
                        </a:lnTo>
                        <a:lnTo>
                          <a:pt x="779" y="928"/>
                        </a:lnTo>
                        <a:close/>
                        <a:moveTo>
                          <a:pt x="784" y="944"/>
                        </a:moveTo>
                        <a:lnTo>
                          <a:pt x="782" y="947"/>
                        </a:lnTo>
                        <a:lnTo>
                          <a:pt x="778" y="939"/>
                        </a:lnTo>
                        <a:lnTo>
                          <a:pt x="776" y="939"/>
                        </a:lnTo>
                        <a:lnTo>
                          <a:pt x="776" y="935"/>
                        </a:lnTo>
                        <a:lnTo>
                          <a:pt x="777" y="934"/>
                        </a:lnTo>
                        <a:lnTo>
                          <a:pt x="781" y="932"/>
                        </a:lnTo>
                        <a:lnTo>
                          <a:pt x="783" y="933"/>
                        </a:lnTo>
                        <a:lnTo>
                          <a:pt x="785" y="940"/>
                        </a:lnTo>
                        <a:lnTo>
                          <a:pt x="784" y="944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49" name="Freeform 443">
                    <a:extLst>
                      <a:ext uri="{FF2B5EF4-FFF2-40B4-BE49-F238E27FC236}">
                        <a16:creationId xmlns:a16="http://schemas.microsoft.com/office/drawing/2014/main" id="{877B0A72-F48F-D551-7B6D-058A3B89D69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64853" y="9379259"/>
                    <a:ext cx="21972" cy="82392"/>
                  </a:xfrm>
                  <a:custGeom>
                    <a:avLst/>
                    <a:gdLst>
                      <a:gd name="T0" fmla="*/ 6 w 18"/>
                      <a:gd name="T1" fmla="*/ 62 h 64"/>
                      <a:gd name="T2" fmla="*/ 5 w 18"/>
                      <a:gd name="T3" fmla="*/ 63 h 64"/>
                      <a:gd name="T4" fmla="*/ 4 w 18"/>
                      <a:gd name="T5" fmla="*/ 62 h 64"/>
                      <a:gd name="T6" fmla="*/ 2 w 18"/>
                      <a:gd name="T7" fmla="*/ 56 h 64"/>
                      <a:gd name="T8" fmla="*/ 1 w 18"/>
                      <a:gd name="T9" fmla="*/ 53 h 64"/>
                      <a:gd name="T10" fmla="*/ 0 w 18"/>
                      <a:gd name="T11" fmla="*/ 51 h 64"/>
                      <a:gd name="T12" fmla="*/ 2 w 18"/>
                      <a:gd name="T13" fmla="*/ 50 h 64"/>
                      <a:gd name="T14" fmla="*/ 3 w 18"/>
                      <a:gd name="T15" fmla="*/ 50 h 64"/>
                      <a:gd name="T16" fmla="*/ 3 w 18"/>
                      <a:gd name="T17" fmla="*/ 47 h 64"/>
                      <a:gd name="T18" fmla="*/ 3 w 18"/>
                      <a:gd name="T19" fmla="*/ 44 h 64"/>
                      <a:gd name="T20" fmla="*/ 4 w 18"/>
                      <a:gd name="T21" fmla="*/ 42 h 64"/>
                      <a:gd name="T22" fmla="*/ 5 w 18"/>
                      <a:gd name="T23" fmla="*/ 41 h 64"/>
                      <a:gd name="T24" fmla="*/ 8 w 18"/>
                      <a:gd name="T25" fmla="*/ 41 h 64"/>
                      <a:gd name="T26" fmla="*/ 8 w 18"/>
                      <a:gd name="T27" fmla="*/ 41 h 64"/>
                      <a:gd name="T28" fmla="*/ 8 w 18"/>
                      <a:gd name="T29" fmla="*/ 38 h 64"/>
                      <a:gd name="T30" fmla="*/ 6 w 18"/>
                      <a:gd name="T31" fmla="*/ 37 h 64"/>
                      <a:gd name="T32" fmla="*/ 6 w 18"/>
                      <a:gd name="T33" fmla="*/ 37 h 64"/>
                      <a:gd name="T34" fmla="*/ 6 w 18"/>
                      <a:gd name="T35" fmla="*/ 31 h 64"/>
                      <a:gd name="T36" fmla="*/ 6 w 18"/>
                      <a:gd name="T37" fmla="*/ 29 h 64"/>
                      <a:gd name="T38" fmla="*/ 7 w 18"/>
                      <a:gd name="T39" fmla="*/ 27 h 64"/>
                      <a:gd name="T40" fmla="*/ 6 w 18"/>
                      <a:gd name="T41" fmla="*/ 23 h 64"/>
                      <a:gd name="T42" fmla="*/ 7 w 18"/>
                      <a:gd name="T43" fmla="*/ 22 h 64"/>
                      <a:gd name="T44" fmla="*/ 9 w 18"/>
                      <a:gd name="T45" fmla="*/ 20 h 64"/>
                      <a:gd name="T46" fmla="*/ 9 w 18"/>
                      <a:gd name="T47" fmla="*/ 17 h 64"/>
                      <a:gd name="T48" fmla="*/ 9 w 18"/>
                      <a:gd name="T49" fmla="*/ 15 h 64"/>
                      <a:gd name="T50" fmla="*/ 10 w 18"/>
                      <a:gd name="T51" fmla="*/ 10 h 64"/>
                      <a:gd name="T52" fmla="*/ 10 w 18"/>
                      <a:gd name="T53" fmla="*/ 6 h 64"/>
                      <a:gd name="T54" fmla="*/ 13 w 18"/>
                      <a:gd name="T55" fmla="*/ 2 h 64"/>
                      <a:gd name="T56" fmla="*/ 15 w 18"/>
                      <a:gd name="T57" fmla="*/ 0 h 64"/>
                      <a:gd name="T58" fmla="*/ 16 w 18"/>
                      <a:gd name="T59" fmla="*/ 0 h 64"/>
                      <a:gd name="T60" fmla="*/ 17 w 18"/>
                      <a:gd name="T61" fmla="*/ 3 h 64"/>
                      <a:gd name="T62" fmla="*/ 17 w 18"/>
                      <a:gd name="T63" fmla="*/ 4 h 64"/>
                      <a:gd name="T64" fmla="*/ 15 w 18"/>
                      <a:gd name="T65" fmla="*/ 6 h 64"/>
                      <a:gd name="T66" fmla="*/ 17 w 18"/>
                      <a:gd name="T67" fmla="*/ 9 h 64"/>
                      <a:gd name="T68" fmla="*/ 17 w 18"/>
                      <a:gd name="T69" fmla="*/ 10 h 64"/>
                      <a:gd name="T70" fmla="*/ 15 w 18"/>
                      <a:gd name="T71" fmla="*/ 12 h 64"/>
                      <a:gd name="T72" fmla="*/ 15 w 18"/>
                      <a:gd name="T73" fmla="*/ 14 h 64"/>
                      <a:gd name="T74" fmla="*/ 13 w 18"/>
                      <a:gd name="T75" fmla="*/ 15 h 64"/>
                      <a:gd name="T76" fmla="*/ 12 w 18"/>
                      <a:gd name="T77" fmla="*/ 18 h 64"/>
                      <a:gd name="T78" fmla="*/ 11 w 18"/>
                      <a:gd name="T79" fmla="*/ 19 h 64"/>
                      <a:gd name="T80" fmla="*/ 14 w 18"/>
                      <a:gd name="T81" fmla="*/ 21 h 64"/>
                      <a:gd name="T82" fmla="*/ 14 w 18"/>
                      <a:gd name="T83" fmla="*/ 31 h 64"/>
                      <a:gd name="T84" fmla="*/ 13 w 18"/>
                      <a:gd name="T85" fmla="*/ 34 h 64"/>
                      <a:gd name="T86" fmla="*/ 11 w 18"/>
                      <a:gd name="T87" fmla="*/ 34 h 64"/>
                      <a:gd name="T88" fmla="*/ 11 w 18"/>
                      <a:gd name="T89" fmla="*/ 40 h 64"/>
                      <a:gd name="T90" fmla="*/ 11 w 18"/>
                      <a:gd name="T91" fmla="*/ 42 h 64"/>
                      <a:gd name="T92" fmla="*/ 8 w 18"/>
                      <a:gd name="T93" fmla="*/ 45 h 64"/>
                      <a:gd name="T94" fmla="*/ 8 w 18"/>
                      <a:gd name="T95" fmla="*/ 47 h 64"/>
                      <a:gd name="T96" fmla="*/ 7 w 18"/>
                      <a:gd name="T97" fmla="*/ 48 h 64"/>
                      <a:gd name="T98" fmla="*/ 8 w 18"/>
                      <a:gd name="T99" fmla="*/ 50 h 64"/>
                      <a:gd name="T100" fmla="*/ 8 w 18"/>
                      <a:gd name="T101" fmla="*/ 50 h 64"/>
                      <a:gd name="T102" fmla="*/ 8 w 18"/>
                      <a:gd name="T103" fmla="*/ 51 h 64"/>
                      <a:gd name="T104" fmla="*/ 8 w 18"/>
                      <a:gd name="T105" fmla="*/ 55 h 64"/>
                      <a:gd name="T106" fmla="*/ 8 w 18"/>
                      <a:gd name="T107" fmla="*/ 59 h 64"/>
                      <a:gd name="T108" fmla="*/ 6 w 18"/>
                      <a:gd name="T109" fmla="*/ 62 h 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18" h="64">
                        <a:moveTo>
                          <a:pt x="6" y="62"/>
                        </a:moveTo>
                        <a:lnTo>
                          <a:pt x="5" y="63"/>
                        </a:lnTo>
                        <a:lnTo>
                          <a:pt x="4" y="62"/>
                        </a:lnTo>
                        <a:lnTo>
                          <a:pt x="2" y="56"/>
                        </a:lnTo>
                        <a:lnTo>
                          <a:pt x="1" y="53"/>
                        </a:lnTo>
                        <a:lnTo>
                          <a:pt x="0" y="51"/>
                        </a:lnTo>
                        <a:lnTo>
                          <a:pt x="2" y="50"/>
                        </a:lnTo>
                        <a:lnTo>
                          <a:pt x="3" y="50"/>
                        </a:lnTo>
                        <a:lnTo>
                          <a:pt x="3" y="47"/>
                        </a:lnTo>
                        <a:lnTo>
                          <a:pt x="3" y="44"/>
                        </a:lnTo>
                        <a:lnTo>
                          <a:pt x="4" y="42"/>
                        </a:lnTo>
                        <a:lnTo>
                          <a:pt x="5" y="41"/>
                        </a:lnTo>
                        <a:lnTo>
                          <a:pt x="8" y="41"/>
                        </a:lnTo>
                        <a:lnTo>
                          <a:pt x="8" y="41"/>
                        </a:lnTo>
                        <a:lnTo>
                          <a:pt x="8" y="38"/>
                        </a:lnTo>
                        <a:lnTo>
                          <a:pt x="6" y="37"/>
                        </a:lnTo>
                        <a:lnTo>
                          <a:pt x="6" y="37"/>
                        </a:lnTo>
                        <a:lnTo>
                          <a:pt x="6" y="31"/>
                        </a:lnTo>
                        <a:lnTo>
                          <a:pt x="6" y="29"/>
                        </a:lnTo>
                        <a:lnTo>
                          <a:pt x="7" y="27"/>
                        </a:lnTo>
                        <a:lnTo>
                          <a:pt x="6" y="23"/>
                        </a:lnTo>
                        <a:lnTo>
                          <a:pt x="7" y="22"/>
                        </a:lnTo>
                        <a:lnTo>
                          <a:pt x="9" y="20"/>
                        </a:lnTo>
                        <a:lnTo>
                          <a:pt x="9" y="17"/>
                        </a:lnTo>
                        <a:lnTo>
                          <a:pt x="9" y="15"/>
                        </a:lnTo>
                        <a:lnTo>
                          <a:pt x="10" y="10"/>
                        </a:lnTo>
                        <a:lnTo>
                          <a:pt x="10" y="6"/>
                        </a:lnTo>
                        <a:lnTo>
                          <a:pt x="13" y="2"/>
                        </a:lnTo>
                        <a:lnTo>
                          <a:pt x="15" y="0"/>
                        </a:lnTo>
                        <a:lnTo>
                          <a:pt x="16" y="0"/>
                        </a:lnTo>
                        <a:lnTo>
                          <a:pt x="17" y="3"/>
                        </a:lnTo>
                        <a:lnTo>
                          <a:pt x="17" y="4"/>
                        </a:lnTo>
                        <a:lnTo>
                          <a:pt x="15" y="6"/>
                        </a:lnTo>
                        <a:lnTo>
                          <a:pt x="17" y="9"/>
                        </a:lnTo>
                        <a:lnTo>
                          <a:pt x="17" y="10"/>
                        </a:lnTo>
                        <a:lnTo>
                          <a:pt x="15" y="12"/>
                        </a:lnTo>
                        <a:lnTo>
                          <a:pt x="15" y="14"/>
                        </a:lnTo>
                        <a:lnTo>
                          <a:pt x="13" y="15"/>
                        </a:lnTo>
                        <a:lnTo>
                          <a:pt x="12" y="18"/>
                        </a:lnTo>
                        <a:lnTo>
                          <a:pt x="11" y="19"/>
                        </a:lnTo>
                        <a:lnTo>
                          <a:pt x="14" y="21"/>
                        </a:lnTo>
                        <a:lnTo>
                          <a:pt x="14" y="31"/>
                        </a:lnTo>
                        <a:lnTo>
                          <a:pt x="13" y="34"/>
                        </a:lnTo>
                        <a:lnTo>
                          <a:pt x="11" y="34"/>
                        </a:lnTo>
                        <a:lnTo>
                          <a:pt x="11" y="40"/>
                        </a:lnTo>
                        <a:lnTo>
                          <a:pt x="11" y="42"/>
                        </a:lnTo>
                        <a:lnTo>
                          <a:pt x="8" y="45"/>
                        </a:lnTo>
                        <a:lnTo>
                          <a:pt x="8" y="47"/>
                        </a:lnTo>
                        <a:lnTo>
                          <a:pt x="7" y="48"/>
                        </a:lnTo>
                        <a:lnTo>
                          <a:pt x="8" y="50"/>
                        </a:lnTo>
                        <a:lnTo>
                          <a:pt x="8" y="50"/>
                        </a:lnTo>
                        <a:lnTo>
                          <a:pt x="8" y="51"/>
                        </a:lnTo>
                        <a:lnTo>
                          <a:pt x="8" y="55"/>
                        </a:lnTo>
                        <a:lnTo>
                          <a:pt x="8" y="59"/>
                        </a:lnTo>
                        <a:lnTo>
                          <a:pt x="6" y="6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50" name="Freeform 444">
                    <a:extLst>
                      <a:ext uri="{FF2B5EF4-FFF2-40B4-BE49-F238E27FC236}">
                        <a16:creationId xmlns:a16="http://schemas.microsoft.com/office/drawing/2014/main" id="{C850CB66-3054-A261-7050-8731AB10548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70348" y="9401231"/>
                    <a:ext cx="5491" cy="5491"/>
                  </a:xfrm>
                  <a:custGeom>
                    <a:avLst/>
                    <a:gdLst>
                      <a:gd name="T0" fmla="*/ 2 w 3"/>
                      <a:gd name="T1" fmla="*/ 3 h 6"/>
                      <a:gd name="T2" fmla="*/ 1 w 3"/>
                      <a:gd name="T3" fmla="*/ 5 h 6"/>
                      <a:gd name="T4" fmla="*/ 0 w 3"/>
                      <a:gd name="T5" fmla="*/ 1 h 6"/>
                      <a:gd name="T6" fmla="*/ 1 w 3"/>
                      <a:gd name="T7" fmla="*/ 1 h 6"/>
                      <a:gd name="T8" fmla="*/ 2 w 3"/>
                      <a:gd name="T9" fmla="*/ 0 h 6"/>
                      <a:gd name="T10" fmla="*/ 2 w 3"/>
                      <a:gd name="T11" fmla="*/ 1 h 6"/>
                      <a:gd name="T12" fmla="*/ 2 w 3"/>
                      <a:gd name="T13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6">
                        <a:moveTo>
                          <a:pt x="2" y="3"/>
                        </a:moveTo>
                        <a:lnTo>
                          <a:pt x="1" y="5"/>
                        </a:lnTo>
                        <a:lnTo>
                          <a:pt x="0" y="1"/>
                        </a:lnTo>
                        <a:lnTo>
                          <a:pt x="1" y="1"/>
                        </a:lnTo>
                        <a:lnTo>
                          <a:pt x="2" y="0"/>
                        </a:lnTo>
                        <a:lnTo>
                          <a:pt x="2" y="1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51" name="Freeform 445">
                    <a:extLst>
                      <a:ext uri="{FF2B5EF4-FFF2-40B4-BE49-F238E27FC236}">
                        <a16:creationId xmlns:a16="http://schemas.microsoft.com/office/drawing/2014/main" id="{A526295B-0F16-EE61-15BE-108298FC35D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81334" y="9434188"/>
                    <a:ext cx="5491" cy="5491"/>
                  </a:xfrm>
                  <a:custGeom>
                    <a:avLst/>
                    <a:gdLst>
                      <a:gd name="T0" fmla="*/ 2 w 4"/>
                      <a:gd name="T1" fmla="*/ 0 h 5"/>
                      <a:gd name="T2" fmla="*/ 3 w 4"/>
                      <a:gd name="T3" fmla="*/ 4 h 5"/>
                      <a:gd name="T4" fmla="*/ 1 w 4"/>
                      <a:gd name="T5" fmla="*/ 2 h 5"/>
                      <a:gd name="T6" fmla="*/ 0 w 4"/>
                      <a:gd name="T7" fmla="*/ 1 h 5"/>
                      <a:gd name="T8" fmla="*/ 1 w 4"/>
                      <a:gd name="T9" fmla="*/ 0 h 5"/>
                      <a:gd name="T10" fmla="*/ 2 w 4"/>
                      <a:gd name="T11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5">
                        <a:moveTo>
                          <a:pt x="2" y="0"/>
                        </a:moveTo>
                        <a:lnTo>
                          <a:pt x="3" y="4"/>
                        </a:lnTo>
                        <a:lnTo>
                          <a:pt x="1" y="2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52" name="Freeform 446">
                    <a:extLst>
                      <a:ext uri="{FF2B5EF4-FFF2-40B4-BE49-F238E27FC236}">
                        <a16:creationId xmlns:a16="http://schemas.microsoft.com/office/drawing/2014/main" id="{E7C12753-953C-1BDD-C480-5CD3ACEEE7D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64853" y="9456160"/>
                    <a:ext cx="5495" cy="5491"/>
                  </a:xfrm>
                  <a:custGeom>
                    <a:avLst/>
                    <a:gdLst>
                      <a:gd name="T0" fmla="*/ 3 w 4"/>
                      <a:gd name="T1" fmla="*/ 4 h 5"/>
                      <a:gd name="T2" fmla="*/ 2 w 4"/>
                      <a:gd name="T3" fmla="*/ 4 h 5"/>
                      <a:gd name="T4" fmla="*/ 0 w 4"/>
                      <a:gd name="T5" fmla="*/ 4 h 5"/>
                      <a:gd name="T6" fmla="*/ 1 w 4"/>
                      <a:gd name="T7" fmla="*/ 3 h 5"/>
                      <a:gd name="T8" fmla="*/ 1 w 4"/>
                      <a:gd name="T9" fmla="*/ 0 h 5"/>
                      <a:gd name="T10" fmla="*/ 3 w 4"/>
                      <a:gd name="T11" fmla="*/ 1 h 5"/>
                      <a:gd name="T12" fmla="*/ 3 w 4"/>
                      <a:gd name="T13" fmla="*/ 3 h 5"/>
                      <a:gd name="T14" fmla="*/ 3 w 4"/>
                      <a:gd name="T15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5">
                        <a:moveTo>
                          <a:pt x="3" y="4"/>
                        </a:moveTo>
                        <a:lnTo>
                          <a:pt x="2" y="4"/>
                        </a:lnTo>
                        <a:lnTo>
                          <a:pt x="0" y="4"/>
                        </a:lnTo>
                        <a:lnTo>
                          <a:pt x="1" y="3"/>
                        </a:lnTo>
                        <a:lnTo>
                          <a:pt x="1" y="0"/>
                        </a:lnTo>
                        <a:lnTo>
                          <a:pt x="3" y="1"/>
                        </a:lnTo>
                        <a:lnTo>
                          <a:pt x="3" y="3"/>
                        </a:lnTo>
                        <a:lnTo>
                          <a:pt x="3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53" name="Freeform 447">
                    <a:extLst>
                      <a:ext uri="{FF2B5EF4-FFF2-40B4-BE49-F238E27FC236}">
                        <a16:creationId xmlns:a16="http://schemas.microsoft.com/office/drawing/2014/main" id="{AF4750AC-734E-6FE8-D28A-EE8D7ABBE59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412322" y="9467146"/>
                    <a:ext cx="5491" cy="5491"/>
                  </a:xfrm>
                  <a:custGeom>
                    <a:avLst/>
                    <a:gdLst>
                      <a:gd name="T0" fmla="*/ 0 w 1"/>
                      <a:gd name="T1" fmla="*/ 1 h 3"/>
                      <a:gd name="T2" fmla="*/ 0 w 1"/>
                      <a:gd name="T3" fmla="*/ 2 h 3"/>
                      <a:gd name="T4" fmla="*/ 0 w 1"/>
                      <a:gd name="T5" fmla="*/ 1 h 3"/>
                      <a:gd name="T6" fmla="*/ 0 w 1"/>
                      <a:gd name="T7" fmla="*/ 0 h 3"/>
                      <a:gd name="T8" fmla="*/ 0 w 1"/>
                      <a:gd name="T9" fmla="*/ 0 h 3"/>
                      <a:gd name="T10" fmla="*/ 0 w 1"/>
                      <a:gd name="T11" fmla="*/ 0 h 3"/>
                      <a:gd name="T12" fmla="*/ 0 w 1"/>
                      <a:gd name="T13" fmla="*/ 0 h 3"/>
                      <a:gd name="T14" fmla="*/ 0 w 1"/>
                      <a:gd name="T1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" h="3">
                        <a:moveTo>
                          <a:pt x="0" y="1"/>
                        </a:move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54" name="Freeform 448">
                    <a:extLst>
                      <a:ext uri="{FF2B5EF4-FFF2-40B4-BE49-F238E27FC236}">
                        <a16:creationId xmlns:a16="http://schemas.microsoft.com/office/drawing/2014/main" id="{CB2E556D-4750-A37B-C200-BF1FA5D4FAC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59362" y="9478132"/>
                    <a:ext cx="10986" cy="16477"/>
                  </a:xfrm>
                  <a:custGeom>
                    <a:avLst/>
                    <a:gdLst>
                      <a:gd name="T0" fmla="*/ 5 w 8"/>
                      <a:gd name="T1" fmla="*/ 11 h 13"/>
                      <a:gd name="T2" fmla="*/ 3 w 8"/>
                      <a:gd name="T3" fmla="*/ 12 h 13"/>
                      <a:gd name="T4" fmla="*/ 0 w 8"/>
                      <a:gd name="T5" fmla="*/ 11 h 13"/>
                      <a:gd name="T6" fmla="*/ 0 w 8"/>
                      <a:gd name="T7" fmla="*/ 7 h 13"/>
                      <a:gd name="T8" fmla="*/ 0 w 8"/>
                      <a:gd name="T9" fmla="*/ 4 h 13"/>
                      <a:gd name="T10" fmla="*/ 0 w 8"/>
                      <a:gd name="T11" fmla="*/ 3 h 13"/>
                      <a:gd name="T12" fmla="*/ 3 w 8"/>
                      <a:gd name="T13" fmla="*/ 1 h 13"/>
                      <a:gd name="T14" fmla="*/ 5 w 8"/>
                      <a:gd name="T15" fmla="*/ 0 h 13"/>
                      <a:gd name="T16" fmla="*/ 6 w 8"/>
                      <a:gd name="T17" fmla="*/ 3 h 13"/>
                      <a:gd name="T18" fmla="*/ 7 w 8"/>
                      <a:gd name="T19" fmla="*/ 6 h 13"/>
                      <a:gd name="T20" fmla="*/ 5 w 8"/>
                      <a:gd name="T21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8" h="13">
                        <a:moveTo>
                          <a:pt x="5" y="11"/>
                        </a:moveTo>
                        <a:lnTo>
                          <a:pt x="3" y="12"/>
                        </a:lnTo>
                        <a:lnTo>
                          <a:pt x="0" y="11"/>
                        </a:lnTo>
                        <a:lnTo>
                          <a:pt x="0" y="7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3" y="1"/>
                        </a:lnTo>
                        <a:lnTo>
                          <a:pt x="5" y="0"/>
                        </a:lnTo>
                        <a:lnTo>
                          <a:pt x="6" y="3"/>
                        </a:lnTo>
                        <a:lnTo>
                          <a:pt x="7" y="6"/>
                        </a:lnTo>
                        <a:lnTo>
                          <a:pt x="5" y="1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55" name="Freeform 449">
                    <a:extLst>
                      <a:ext uri="{FF2B5EF4-FFF2-40B4-BE49-F238E27FC236}">
                        <a16:creationId xmlns:a16="http://schemas.microsoft.com/office/drawing/2014/main" id="{70285690-9A2C-889A-CCA5-F096D799F7F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70348" y="9544047"/>
                    <a:ext cx="5491" cy="5491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1 w 4"/>
                      <a:gd name="T3" fmla="*/ 3 h 4"/>
                      <a:gd name="T4" fmla="*/ 0 w 4"/>
                      <a:gd name="T5" fmla="*/ 2 h 4"/>
                      <a:gd name="T6" fmla="*/ 0 w 4"/>
                      <a:gd name="T7" fmla="*/ 1 h 4"/>
                      <a:gd name="T8" fmla="*/ 0 w 4"/>
                      <a:gd name="T9" fmla="*/ 0 h 4"/>
                      <a:gd name="T10" fmla="*/ 1 w 4"/>
                      <a:gd name="T11" fmla="*/ 0 h 4"/>
                      <a:gd name="T12" fmla="*/ 2 w 4"/>
                      <a:gd name="T13" fmla="*/ 0 h 4"/>
                      <a:gd name="T14" fmla="*/ 3 w 4"/>
                      <a:gd name="T15" fmla="*/ 2 h 4"/>
                      <a:gd name="T16" fmla="*/ 2 w 4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lnTo>
                          <a:pt x="1" y="3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3" y="2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56" name="Freeform 450">
                    <a:extLst>
                      <a:ext uri="{FF2B5EF4-FFF2-40B4-BE49-F238E27FC236}">
                        <a16:creationId xmlns:a16="http://schemas.microsoft.com/office/drawing/2014/main" id="{CE10C5C8-0DB4-3877-81EB-326811AA57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86825" y="9577005"/>
                    <a:ext cx="5495" cy="5491"/>
                  </a:xfrm>
                  <a:custGeom>
                    <a:avLst/>
                    <a:gdLst>
                      <a:gd name="T0" fmla="*/ 2 w 4"/>
                      <a:gd name="T1" fmla="*/ 3 h 5"/>
                      <a:gd name="T2" fmla="*/ 3 w 4"/>
                      <a:gd name="T3" fmla="*/ 4 h 5"/>
                      <a:gd name="T4" fmla="*/ 1 w 4"/>
                      <a:gd name="T5" fmla="*/ 4 h 5"/>
                      <a:gd name="T6" fmla="*/ 0 w 4"/>
                      <a:gd name="T7" fmla="*/ 2 h 5"/>
                      <a:gd name="T8" fmla="*/ 0 w 4"/>
                      <a:gd name="T9" fmla="*/ 1 h 5"/>
                      <a:gd name="T10" fmla="*/ 0 w 4"/>
                      <a:gd name="T11" fmla="*/ 0 h 5"/>
                      <a:gd name="T12" fmla="*/ 2 w 4"/>
                      <a:gd name="T13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5">
                        <a:moveTo>
                          <a:pt x="2" y="3"/>
                        </a:moveTo>
                        <a:lnTo>
                          <a:pt x="3" y="4"/>
                        </a:lnTo>
                        <a:lnTo>
                          <a:pt x="1" y="4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57" name="Freeform 451">
                    <a:extLst>
                      <a:ext uri="{FF2B5EF4-FFF2-40B4-BE49-F238E27FC236}">
                        <a16:creationId xmlns:a16="http://schemas.microsoft.com/office/drawing/2014/main" id="{18C0EBEE-7882-4376-429E-1B0F0551521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423308" y="9577005"/>
                    <a:ext cx="5491" cy="5491"/>
                  </a:xfrm>
                  <a:custGeom>
                    <a:avLst/>
                    <a:gdLst>
                      <a:gd name="T0" fmla="*/ 2 w 3"/>
                      <a:gd name="T1" fmla="*/ 1 h 3"/>
                      <a:gd name="T2" fmla="*/ 1 w 3"/>
                      <a:gd name="T3" fmla="*/ 2 h 3"/>
                      <a:gd name="T4" fmla="*/ 0 w 3"/>
                      <a:gd name="T5" fmla="*/ 2 h 3"/>
                      <a:gd name="T6" fmla="*/ 0 w 3"/>
                      <a:gd name="T7" fmla="*/ 2 h 3"/>
                      <a:gd name="T8" fmla="*/ 0 w 3"/>
                      <a:gd name="T9" fmla="*/ 2 h 3"/>
                      <a:gd name="T10" fmla="*/ 0 w 3"/>
                      <a:gd name="T11" fmla="*/ 1 h 3"/>
                      <a:gd name="T12" fmla="*/ 0 w 3"/>
                      <a:gd name="T13" fmla="*/ 2 h 3"/>
                      <a:gd name="T14" fmla="*/ 1 w 3"/>
                      <a:gd name="T15" fmla="*/ 1 h 3"/>
                      <a:gd name="T16" fmla="*/ 2 w 3"/>
                      <a:gd name="T17" fmla="*/ 1 h 3"/>
                      <a:gd name="T18" fmla="*/ 2 w 3"/>
                      <a:gd name="T19" fmla="*/ 0 h 3"/>
                      <a:gd name="T20" fmla="*/ 2 w 3"/>
                      <a:gd name="T21" fmla="*/ 0 h 3"/>
                      <a:gd name="T22" fmla="*/ 2 w 3"/>
                      <a:gd name="T23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" h="3">
                        <a:moveTo>
                          <a:pt x="2" y="1"/>
                        </a:moveTo>
                        <a:lnTo>
                          <a:pt x="1" y="2"/>
                        </a:ln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2" y="1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2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58" name="Freeform 452">
                    <a:extLst>
                      <a:ext uri="{FF2B5EF4-FFF2-40B4-BE49-F238E27FC236}">
                        <a16:creationId xmlns:a16="http://schemas.microsoft.com/office/drawing/2014/main" id="{109B2B56-6459-E2DE-E558-D6FF3F53D7C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97811" y="9582496"/>
                    <a:ext cx="5495" cy="10986"/>
                  </a:xfrm>
                  <a:custGeom>
                    <a:avLst/>
                    <a:gdLst>
                      <a:gd name="T0" fmla="*/ 3 w 4"/>
                      <a:gd name="T1" fmla="*/ 5 h 7"/>
                      <a:gd name="T2" fmla="*/ 2 w 4"/>
                      <a:gd name="T3" fmla="*/ 6 h 7"/>
                      <a:gd name="T4" fmla="*/ 1 w 4"/>
                      <a:gd name="T5" fmla="*/ 6 h 7"/>
                      <a:gd name="T6" fmla="*/ 1 w 4"/>
                      <a:gd name="T7" fmla="*/ 5 h 7"/>
                      <a:gd name="T8" fmla="*/ 1 w 4"/>
                      <a:gd name="T9" fmla="*/ 4 h 7"/>
                      <a:gd name="T10" fmla="*/ 0 w 4"/>
                      <a:gd name="T11" fmla="*/ 4 h 7"/>
                      <a:gd name="T12" fmla="*/ 0 w 4"/>
                      <a:gd name="T13" fmla="*/ 1 h 7"/>
                      <a:gd name="T14" fmla="*/ 2 w 4"/>
                      <a:gd name="T15" fmla="*/ 0 h 7"/>
                      <a:gd name="T16" fmla="*/ 3 w 4"/>
                      <a:gd name="T17" fmla="*/ 0 h 7"/>
                      <a:gd name="T18" fmla="*/ 2 w 4"/>
                      <a:gd name="T19" fmla="*/ 2 h 7"/>
                      <a:gd name="T20" fmla="*/ 3 w 4"/>
                      <a:gd name="T21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4" h="7">
                        <a:moveTo>
                          <a:pt x="3" y="5"/>
                        </a:moveTo>
                        <a:lnTo>
                          <a:pt x="2" y="6"/>
                        </a:lnTo>
                        <a:lnTo>
                          <a:pt x="1" y="6"/>
                        </a:lnTo>
                        <a:lnTo>
                          <a:pt x="1" y="5"/>
                        </a:lnTo>
                        <a:lnTo>
                          <a:pt x="1" y="4"/>
                        </a:lnTo>
                        <a:lnTo>
                          <a:pt x="0" y="4"/>
                        </a:lnTo>
                        <a:lnTo>
                          <a:pt x="0" y="1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2" y="2"/>
                        </a:lnTo>
                        <a:lnTo>
                          <a:pt x="3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59" name="Freeform 453">
                    <a:extLst>
                      <a:ext uri="{FF2B5EF4-FFF2-40B4-BE49-F238E27FC236}">
                        <a16:creationId xmlns:a16="http://schemas.microsoft.com/office/drawing/2014/main" id="{CE3E42E3-7BB1-2A7A-3A2E-E5E067374FC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92319" y="9587990"/>
                    <a:ext cx="5491" cy="5491"/>
                  </a:xfrm>
                  <a:custGeom>
                    <a:avLst/>
                    <a:gdLst>
                      <a:gd name="T0" fmla="*/ 4 w 5"/>
                      <a:gd name="T1" fmla="*/ 4 h 5"/>
                      <a:gd name="T2" fmla="*/ 2 w 5"/>
                      <a:gd name="T3" fmla="*/ 4 h 5"/>
                      <a:gd name="T4" fmla="*/ 1 w 5"/>
                      <a:gd name="T5" fmla="*/ 3 h 5"/>
                      <a:gd name="T6" fmla="*/ 0 w 5"/>
                      <a:gd name="T7" fmla="*/ 2 h 5"/>
                      <a:gd name="T8" fmla="*/ 1 w 5"/>
                      <a:gd name="T9" fmla="*/ 1 h 5"/>
                      <a:gd name="T10" fmla="*/ 2 w 5"/>
                      <a:gd name="T11" fmla="*/ 0 h 5"/>
                      <a:gd name="T12" fmla="*/ 4 w 5"/>
                      <a:gd name="T13" fmla="*/ 3 h 5"/>
                      <a:gd name="T14" fmla="*/ 4 w 5"/>
                      <a:gd name="T15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5" h="5">
                        <a:moveTo>
                          <a:pt x="4" y="4"/>
                        </a:moveTo>
                        <a:lnTo>
                          <a:pt x="2" y="4"/>
                        </a:lnTo>
                        <a:lnTo>
                          <a:pt x="1" y="3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2" y="0"/>
                        </a:lnTo>
                        <a:lnTo>
                          <a:pt x="4" y="3"/>
                        </a:lnTo>
                        <a:lnTo>
                          <a:pt x="4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60" name="Freeform 454">
                    <a:extLst>
                      <a:ext uri="{FF2B5EF4-FFF2-40B4-BE49-F238E27FC236}">
                        <a16:creationId xmlns:a16="http://schemas.microsoft.com/office/drawing/2014/main" id="{66670637-168B-9635-4C7B-09EE8AC9E02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03305" y="9609962"/>
                    <a:ext cx="5491" cy="5491"/>
                  </a:xfrm>
                  <a:custGeom>
                    <a:avLst/>
                    <a:gdLst>
                      <a:gd name="T0" fmla="*/ 4 w 5"/>
                      <a:gd name="T1" fmla="*/ 2 h 6"/>
                      <a:gd name="T2" fmla="*/ 1 w 5"/>
                      <a:gd name="T3" fmla="*/ 5 h 6"/>
                      <a:gd name="T4" fmla="*/ 0 w 5"/>
                      <a:gd name="T5" fmla="*/ 4 h 6"/>
                      <a:gd name="T6" fmla="*/ 0 w 5"/>
                      <a:gd name="T7" fmla="*/ 2 h 6"/>
                      <a:gd name="T8" fmla="*/ 1 w 5"/>
                      <a:gd name="T9" fmla="*/ 2 h 6"/>
                      <a:gd name="T10" fmla="*/ 3 w 5"/>
                      <a:gd name="T11" fmla="*/ 0 h 6"/>
                      <a:gd name="T12" fmla="*/ 4 w 5"/>
                      <a:gd name="T13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6">
                        <a:moveTo>
                          <a:pt x="4" y="2"/>
                        </a:moveTo>
                        <a:lnTo>
                          <a:pt x="1" y="5"/>
                        </a:lnTo>
                        <a:lnTo>
                          <a:pt x="0" y="4"/>
                        </a:lnTo>
                        <a:lnTo>
                          <a:pt x="0" y="2"/>
                        </a:lnTo>
                        <a:lnTo>
                          <a:pt x="1" y="2"/>
                        </a:lnTo>
                        <a:lnTo>
                          <a:pt x="3" y="0"/>
                        </a:lnTo>
                        <a:lnTo>
                          <a:pt x="4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61" name="Freeform 455">
                    <a:extLst>
                      <a:ext uri="{FF2B5EF4-FFF2-40B4-BE49-F238E27FC236}">
                        <a16:creationId xmlns:a16="http://schemas.microsoft.com/office/drawing/2014/main" id="{16F35580-2866-1CBC-E5C4-C1DFF776B78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03305" y="9620948"/>
                    <a:ext cx="10986" cy="21972"/>
                  </a:xfrm>
                  <a:custGeom>
                    <a:avLst/>
                    <a:gdLst>
                      <a:gd name="T0" fmla="*/ 8 w 10"/>
                      <a:gd name="T1" fmla="*/ 12 h 16"/>
                      <a:gd name="T2" fmla="*/ 6 w 10"/>
                      <a:gd name="T3" fmla="*/ 15 h 16"/>
                      <a:gd name="T4" fmla="*/ 2 w 10"/>
                      <a:gd name="T5" fmla="*/ 7 h 16"/>
                      <a:gd name="T6" fmla="*/ 0 w 10"/>
                      <a:gd name="T7" fmla="*/ 7 h 16"/>
                      <a:gd name="T8" fmla="*/ 0 w 10"/>
                      <a:gd name="T9" fmla="*/ 3 h 16"/>
                      <a:gd name="T10" fmla="*/ 1 w 10"/>
                      <a:gd name="T11" fmla="*/ 2 h 16"/>
                      <a:gd name="T12" fmla="*/ 5 w 10"/>
                      <a:gd name="T13" fmla="*/ 0 h 16"/>
                      <a:gd name="T14" fmla="*/ 7 w 10"/>
                      <a:gd name="T15" fmla="*/ 1 h 16"/>
                      <a:gd name="T16" fmla="*/ 9 w 10"/>
                      <a:gd name="T17" fmla="*/ 8 h 16"/>
                      <a:gd name="T18" fmla="*/ 8 w 10"/>
                      <a:gd name="T19" fmla="*/ 12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" h="16">
                        <a:moveTo>
                          <a:pt x="8" y="12"/>
                        </a:moveTo>
                        <a:lnTo>
                          <a:pt x="6" y="15"/>
                        </a:lnTo>
                        <a:lnTo>
                          <a:pt x="2" y="7"/>
                        </a:lnTo>
                        <a:lnTo>
                          <a:pt x="0" y="7"/>
                        </a:lnTo>
                        <a:lnTo>
                          <a:pt x="0" y="3"/>
                        </a:lnTo>
                        <a:lnTo>
                          <a:pt x="1" y="2"/>
                        </a:lnTo>
                        <a:lnTo>
                          <a:pt x="5" y="0"/>
                        </a:lnTo>
                        <a:lnTo>
                          <a:pt x="7" y="1"/>
                        </a:lnTo>
                        <a:lnTo>
                          <a:pt x="9" y="8"/>
                        </a:lnTo>
                        <a:lnTo>
                          <a:pt x="8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62" name="Freeform 456">
                    <a:extLst>
                      <a:ext uri="{FF2B5EF4-FFF2-40B4-BE49-F238E27FC236}">
                        <a16:creationId xmlns:a16="http://schemas.microsoft.com/office/drawing/2014/main" id="{48567EB5-59D0-93C6-34D9-75566EF59DB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126975" y="8368559"/>
                    <a:ext cx="373520" cy="379011"/>
                  </a:xfrm>
                  <a:custGeom>
                    <a:avLst/>
                    <a:gdLst>
                      <a:gd name="T0" fmla="*/ 186 w 299"/>
                      <a:gd name="T1" fmla="*/ 22 h 303"/>
                      <a:gd name="T2" fmla="*/ 191 w 299"/>
                      <a:gd name="T3" fmla="*/ 27 h 303"/>
                      <a:gd name="T4" fmla="*/ 193 w 299"/>
                      <a:gd name="T5" fmla="*/ 36 h 303"/>
                      <a:gd name="T6" fmla="*/ 197 w 299"/>
                      <a:gd name="T7" fmla="*/ 39 h 303"/>
                      <a:gd name="T8" fmla="*/ 204 w 299"/>
                      <a:gd name="T9" fmla="*/ 52 h 303"/>
                      <a:gd name="T10" fmla="*/ 213 w 299"/>
                      <a:gd name="T11" fmla="*/ 58 h 303"/>
                      <a:gd name="T12" fmla="*/ 228 w 299"/>
                      <a:gd name="T13" fmla="*/ 61 h 303"/>
                      <a:gd name="T14" fmla="*/ 220 w 299"/>
                      <a:gd name="T15" fmla="*/ 70 h 303"/>
                      <a:gd name="T16" fmla="*/ 224 w 299"/>
                      <a:gd name="T17" fmla="*/ 79 h 303"/>
                      <a:gd name="T18" fmla="*/ 222 w 299"/>
                      <a:gd name="T19" fmla="*/ 86 h 303"/>
                      <a:gd name="T20" fmla="*/ 210 w 299"/>
                      <a:gd name="T21" fmla="*/ 104 h 303"/>
                      <a:gd name="T22" fmla="*/ 205 w 299"/>
                      <a:gd name="T23" fmla="*/ 107 h 303"/>
                      <a:gd name="T24" fmla="*/ 206 w 299"/>
                      <a:gd name="T25" fmla="*/ 118 h 303"/>
                      <a:gd name="T26" fmla="*/ 203 w 299"/>
                      <a:gd name="T27" fmla="*/ 127 h 303"/>
                      <a:gd name="T28" fmla="*/ 215 w 299"/>
                      <a:gd name="T29" fmla="*/ 140 h 303"/>
                      <a:gd name="T30" fmla="*/ 217 w 299"/>
                      <a:gd name="T31" fmla="*/ 143 h 303"/>
                      <a:gd name="T32" fmla="*/ 224 w 299"/>
                      <a:gd name="T33" fmla="*/ 154 h 303"/>
                      <a:gd name="T34" fmla="*/ 223 w 299"/>
                      <a:gd name="T35" fmla="*/ 163 h 303"/>
                      <a:gd name="T36" fmla="*/ 238 w 299"/>
                      <a:gd name="T37" fmla="*/ 168 h 303"/>
                      <a:gd name="T38" fmla="*/ 259 w 299"/>
                      <a:gd name="T39" fmla="*/ 181 h 303"/>
                      <a:gd name="T40" fmla="*/ 266 w 299"/>
                      <a:gd name="T41" fmla="*/ 193 h 303"/>
                      <a:gd name="T42" fmla="*/ 274 w 299"/>
                      <a:gd name="T43" fmla="*/ 212 h 303"/>
                      <a:gd name="T44" fmla="*/ 276 w 299"/>
                      <a:gd name="T45" fmla="*/ 234 h 303"/>
                      <a:gd name="T46" fmla="*/ 282 w 299"/>
                      <a:gd name="T47" fmla="*/ 253 h 303"/>
                      <a:gd name="T48" fmla="*/ 288 w 299"/>
                      <a:gd name="T49" fmla="*/ 258 h 303"/>
                      <a:gd name="T50" fmla="*/ 294 w 299"/>
                      <a:gd name="T51" fmla="*/ 263 h 303"/>
                      <a:gd name="T52" fmla="*/ 296 w 299"/>
                      <a:gd name="T53" fmla="*/ 269 h 303"/>
                      <a:gd name="T54" fmla="*/ 286 w 299"/>
                      <a:gd name="T55" fmla="*/ 267 h 303"/>
                      <a:gd name="T56" fmla="*/ 274 w 299"/>
                      <a:gd name="T57" fmla="*/ 266 h 303"/>
                      <a:gd name="T58" fmla="*/ 261 w 299"/>
                      <a:gd name="T59" fmla="*/ 266 h 303"/>
                      <a:gd name="T60" fmla="*/ 254 w 299"/>
                      <a:gd name="T61" fmla="*/ 271 h 303"/>
                      <a:gd name="T62" fmla="*/ 244 w 299"/>
                      <a:gd name="T63" fmla="*/ 292 h 303"/>
                      <a:gd name="T64" fmla="*/ 219 w 299"/>
                      <a:gd name="T65" fmla="*/ 300 h 303"/>
                      <a:gd name="T66" fmla="*/ 181 w 299"/>
                      <a:gd name="T67" fmla="*/ 297 h 303"/>
                      <a:gd name="T68" fmla="*/ 143 w 299"/>
                      <a:gd name="T69" fmla="*/ 266 h 303"/>
                      <a:gd name="T70" fmla="*/ 107 w 299"/>
                      <a:gd name="T71" fmla="*/ 237 h 303"/>
                      <a:gd name="T72" fmla="*/ 77 w 299"/>
                      <a:gd name="T73" fmla="*/ 217 h 303"/>
                      <a:gd name="T74" fmla="*/ 49 w 299"/>
                      <a:gd name="T75" fmla="*/ 200 h 303"/>
                      <a:gd name="T76" fmla="*/ 12 w 299"/>
                      <a:gd name="T77" fmla="*/ 194 h 303"/>
                      <a:gd name="T78" fmla="*/ 9 w 299"/>
                      <a:gd name="T79" fmla="*/ 187 h 303"/>
                      <a:gd name="T80" fmla="*/ 4 w 299"/>
                      <a:gd name="T81" fmla="*/ 165 h 303"/>
                      <a:gd name="T82" fmla="*/ 15 w 299"/>
                      <a:gd name="T83" fmla="*/ 140 h 303"/>
                      <a:gd name="T84" fmla="*/ 50 w 299"/>
                      <a:gd name="T85" fmla="*/ 119 h 303"/>
                      <a:gd name="T86" fmla="*/ 71 w 299"/>
                      <a:gd name="T87" fmla="*/ 104 h 303"/>
                      <a:gd name="T88" fmla="*/ 75 w 299"/>
                      <a:gd name="T89" fmla="*/ 79 h 303"/>
                      <a:gd name="T90" fmla="*/ 79 w 299"/>
                      <a:gd name="T91" fmla="*/ 62 h 303"/>
                      <a:gd name="T92" fmla="*/ 76 w 299"/>
                      <a:gd name="T93" fmla="*/ 44 h 303"/>
                      <a:gd name="T94" fmla="*/ 81 w 299"/>
                      <a:gd name="T95" fmla="*/ 33 h 303"/>
                      <a:gd name="T96" fmla="*/ 101 w 299"/>
                      <a:gd name="T97" fmla="*/ 21 h 303"/>
                      <a:gd name="T98" fmla="*/ 109 w 299"/>
                      <a:gd name="T99" fmla="*/ 10 h 303"/>
                      <a:gd name="T100" fmla="*/ 122 w 299"/>
                      <a:gd name="T101" fmla="*/ 0 h 303"/>
                      <a:gd name="T102" fmla="*/ 135 w 299"/>
                      <a:gd name="T103" fmla="*/ 1 h 303"/>
                      <a:gd name="T104" fmla="*/ 146 w 299"/>
                      <a:gd name="T105" fmla="*/ 5 h 303"/>
                      <a:gd name="T106" fmla="*/ 160 w 299"/>
                      <a:gd name="T107" fmla="*/ 2 h 303"/>
                      <a:gd name="T108" fmla="*/ 165 w 299"/>
                      <a:gd name="T109" fmla="*/ 5 h 303"/>
                      <a:gd name="T110" fmla="*/ 167 w 299"/>
                      <a:gd name="T111" fmla="*/ 15 h 303"/>
                      <a:gd name="T112" fmla="*/ 174 w 299"/>
                      <a:gd name="T113" fmla="*/ 10 h 303"/>
                      <a:gd name="T114" fmla="*/ 182 w 299"/>
                      <a:gd name="T115" fmla="*/ 8 h 3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299" h="303">
                        <a:moveTo>
                          <a:pt x="183" y="9"/>
                        </a:moveTo>
                        <a:lnTo>
                          <a:pt x="183" y="9"/>
                        </a:lnTo>
                        <a:lnTo>
                          <a:pt x="183" y="12"/>
                        </a:lnTo>
                        <a:lnTo>
                          <a:pt x="186" y="22"/>
                        </a:lnTo>
                        <a:lnTo>
                          <a:pt x="188" y="23"/>
                        </a:lnTo>
                        <a:lnTo>
                          <a:pt x="189" y="24"/>
                        </a:lnTo>
                        <a:lnTo>
                          <a:pt x="190" y="26"/>
                        </a:lnTo>
                        <a:lnTo>
                          <a:pt x="191" y="27"/>
                        </a:lnTo>
                        <a:lnTo>
                          <a:pt x="191" y="30"/>
                        </a:lnTo>
                        <a:lnTo>
                          <a:pt x="191" y="32"/>
                        </a:lnTo>
                        <a:lnTo>
                          <a:pt x="192" y="35"/>
                        </a:lnTo>
                        <a:lnTo>
                          <a:pt x="193" y="36"/>
                        </a:lnTo>
                        <a:lnTo>
                          <a:pt x="193" y="36"/>
                        </a:lnTo>
                        <a:lnTo>
                          <a:pt x="194" y="37"/>
                        </a:lnTo>
                        <a:lnTo>
                          <a:pt x="196" y="37"/>
                        </a:lnTo>
                        <a:lnTo>
                          <a:pt x="197" y="39"/>
                        </a:lnTo>
                        <a:lnTo>
                          <a:pt x="201" y="50"/>
                        </a:lnTo>
                        <a:lnTo>
                          <a:pt x="201" y="52"/>
                        </a:lnTo>
                        <a:lnTo>
                          <a:pt x="203" y="52"/>
                        </a:lnTo>
                        <a:lnTo>
                          <a:pt x="204" y="52"/>
                        </a:lnTo>
                        <a:lnTo>
                          <a:pt x="207" y="53"/>
                        </a:lnTo>
                        <a:lnTo>
                          <a:pt x="210" y="55"/>
                        </a:lnTo>
                        <a:lnTo>
                          <a:pt x="212" y="58"/>
                        </a:lnTo>
                        <a:lnTo>
                          <a:pt x="213" y="58"/>
                        </a:lnTo>
                        <a:lnTo>
                          <a:pt x="218" y="58"/>
                        </a:lnTo>
                        <a:lnTo>
                          <a:pt x="226" y="59"/>
                        </a:lnTo>
                        <a:lnTo>
                          <a:pt x="229" y="60"/>
                        </a:lnTo>
                        <a:lnTo>
                          <a:pt x="228" y="61"/>
                        </a:lnTo>
                        <a:lnTo>
                          <a:pt x="226" y="63"/>
                        </a:lnTo>
                        <a:lnTo>
                          <a:pt x="222" y="64"/>
                        </a:lnTo>
                        <a:lnTo>
                          <a:pt x="220" y="67"/>
                        </a:lnTo>
                        <a:lnTo>
                          <a:pt x="220" y="70"/>
                        </a:lnTo>
                        <a:lnTo>
                          <a:pt x="220" y="72"/>
                        </a:lnTo>
                        <a:lnTo>
                          <a:pt x="221" y="74"/>
                        </a:lnTo>
                        <a:lnTo>
                          <a:pt x="224" y="77"/>
                        </a:lnTo>
                        <a:lnTo>
                          <a:pt x="224" y="79"/>
                        </a:lnTo>
                        <a:lnTo>
                          <a:pt x="224" y="80"/>
                        </a:lnTo>
                        <a:lnTo>
                          <a:pt x="225" y="82"/>
                        </a:lnTo>
                        <a:lnTo>
                          <a:pt x="224" y="85"/>
                        </a:lnTo>
                        <a:lnTo>
                          <a:pt x="222" y="86"/>
                        </a:lnTo>
                        <a:lnTo>
                          <a:pt x="218" y="88"/>
                        </a:lnTo>
                        <a:lnTo>
                          <a:pt x="210" y="97"/>
                        </a:lnTo>
                        <a:lnTo>
                          <a:pt x="210" y="99"/>
                        </a:lnTo>
                        <a:lnTo>
                          <a:pt x="210" y="104"/>
                        </a:lnTo>
                        <a:lnTo>
                          <a:pt x="209" y="105"/>
                        </a:lnTo>
                        <a:lnTo>
                          <a:pt x="207" y="105"/>
                        </a:lnTo>
                        <a:lnTo>
                          <a:pt x="205" y="105"/>
                        </a:lnTo>
                        <a:lnTo>
                          <a:pt x="205" y="107"/>
                        </a:lnTo>
                        <a:lnTo>
                          <a:pt x="204" y="109"/>
                        </a:lnTo>
                        <a:lnTo>
                          <a:pt x="203" y="111"/>
                        </a:lnTo>
                        <a:lnTo>
                          <a:pt x="206" y="116"/>
                        </a:lnTo>
                        <a:lnTo>
                          <a:pt x="206" y="118"/>
                        </a:lnTo>
                        <a:lnTo>
                          <a:pt x="206" y="120"/>
                        </a:lnTo>
                        <a:lnTo>
                          <a:pt x="204" y="124"/>
                        </a:lnTo>
                        <a:lnTo>
                          <a:pt x="202" y="127"/>
                        </a:lnTo>
                        <a:lnTo>
                          <a:pt x="203" y="127"/>
                        </a:lnTo>
                        <a:lnTo>
                          <a:pt x="204" y="129"/>
                        </a:lnTo>
                        <a:lnTo>
                          <a:pt x="210" y="137"/>
                        </a:lnTo>
                        <a:lnTo>
                          <a:pt x="212" y="140"/>
                        </a:lnTo>
                        <a:lnTo>
                          <a:pt x="215" y="140"/>
                        </a:lnTo>
                        <a:lnTo>
                          <a:pt x="216" y="140"/>
                        </a:lnTo>
                        <a:lnTo>
                          <a:pt x="217" y="140"/>
                        </a:lnTo>
                        <a:lnTo>
                          <a:pt x="217" y="141"/>
                        </a:lnTo>
                        <a:lnTo>
                          <a:pt x="217" y="143"/>
                        </a:lnTo>
                        <a:lnTo>
                          <a:pt x="217" y="145"/>
                        </a:lnTo>
                        <a:lnTo>
                          <a:pt x="220" y="145"/>
                        </a:lnTo>
                        <a:lnTo>
                          <a:pt x="221" y="147"/>
                        </a:lnTo>
                        <a:lnTo>
                          <a:pt x="224" y="154"/>
                        </a:lnTo>
                        <a:lnTo>
                          <a:pt x="224" y="156"/>
                        </a:lnTo>
                        <a:lnTo>
                          <a:pt x="223" y="159"/>
                        </a:lnTo>
                        <a:lnTo>
                          <a:pt x="223" y="161"/>
                        </a:lnTo>
                        <a:lnTo>
                          <a:pt x="223" y="163"/>
                        </a:lnTo>
                        <a:lnTo>
                          <a:pt x="224" y="164"/>
                        </a:lnTo>
                        <a:lnTo>
                          <a:pt x="229" y="164"/>
                        </a:lnTo>
                        <a:lnTo>
                          <a:pt x="232" y="165"/>
                        </a:lnTo>
                        <a:lnTo>
                          <a:pt x="238" y="168"/>
                        </a:lnTo>
                        <a:lnTo>
                          <a:pt x="244" y="173"/>
                        </a:lnTo>
                        <a:lnTo>
                          <a:pt x="250" y="178"/>
                        </a:lnTo>
                        <a:lnTo>
                          <a:pt x="255" y="181"/>
                        </a:lnTo>
                        <a:lnTo>
                          <a:pt x="259" y="181"/>
                        </a:lnTo>
                        <a:lnTo>
                          <a:pt x="261" y="182"/>
                        </a:lnTo>
                        <a:lnTo>
                          <a:pt x="262" y="183"/>
                        </a:lnTo>
                        <a:lnTo>
                          <a:pt x="264" y="186"/>
                        </a:lnTo>
                        <a:lnTo>
                          <a:pt x="266" y="193"/>
                        </a:lnTo>
                        <a:lnTo>
                          <a:pt x="269" y="195"/>
                        </a:lnTo>
                        <a:lnTo>
                          <a:pt x="273" y="201"/>
                        </a:lnTo>
                        <a:lnTo>
                          <a:pt x="276" y="206"/>
                        </a:lnTo>
                        <a:lnTo>
                          <a:pt x="274" y="212"/>
                        </a:lnTo>
                        <a:lnTo>
                          <a:pt x="272" y="220"/>
                        </a:lnTo>
                        <a:lnTo>
                          <a:pt x="272" y="229"/>
                        </a:lnTo>
                        <a:lnTo>
                          <a:pt x="272" y="234"/>
                        </a:lnTo>
                        <a:lnTo>
                          <a:pt x="276" y="234"/>
                        </a:lnTo>
                        <a:lnTo>
                          <a:pt x="281" y="235"/>
                        </a:lnTo>
                        <a:lnTo>
                          <a:pt x="281" y="240"/>
                        </a:lnTo>
                        <a:lnTo>
                          <a:pt x="281" y="246"/>
                        </a:lnTo>
                        <a:lnTo>
                          <a:pt x="282" y="253"/>
                        </a:lnTo>
                        <a:lnTo>
                          <a:pt x="283" y="253"/>
                        </a:lnTo>
                        <a:lnTo>
                          <a:pt x="286" y="255"/>
                        </a:lnTo>
                        <a:lnTo>
                          <a:pt x="287" y="256"/>
                        </a:lnTo>
                        <a:lnTo>
                          <a:pt x="288" y="258"/>
                        </a:lnTo>
                        <a:lnTo>
                          <a:pt x="290" y="258"/>
                        </a:lnTo>
                        <a:lnTo>
                          <a:pt x="291" y="259"/>
                        </a:lnTo>
                        <a:lnTo>
                          <a:pt x="293" y="261"/>
                        </a:lnTo>
                        <a:lnTo>
                          <a:pt x="294" y="263"/>
                        </a:lnTo>
                        <a:lnTo>
                          <a:pt x="293" y="263"/>
                        </a:lnTo>
                        <a:lnTo>
                          <a:pt x="294" y="265"/>
                        </a:lnTo>
                        <a:lnTo>
                          <a:pt x="294" y="267"/>
                        </a:lnTo>
                        <a:lnTo>
                          <a:pt x="296" y="269"/>
                        </a:lnTo>
                        <a:lnTo>
                          <a:pt x="298" y="271"/>
                        </a:lnTo>
                        <a:lnTo>
                          <a:pt x="295" y="271"/>
                        </a:lnTo>
                        <a:lnTo>
                          <a:pt x="292" y="271"/>
                        </a:lnTo>
                        <a:lnTo>
                          <a:pt x="286" y="267"/>
                        </a:lnTo>
                        <a:lnTo>
                          <a:pt x="283" y="267"/>
                        </a:lnTo>
                        <a:lnTo>
                          <a:pt x="281" y="269"/>
                        </a:lnTo>
                        <a:lnTo>
                          <a:pt x="281" y="269"/>
                        </a:lnTo>
                        <a:lnTo>
                          <a:pt x="274" y="266"/>
                        </a:lnTo>
                        <a:lnTo>
                          <a:pt x="271" y="266"/>
                        </a:lnTo>
                        <a:lnTo>
                          <a:pt x="270" y="266"/>
                        </a:lnTo>
                        <a:lnTo>
                          <a:pt x="267" y="266"/>
                        </a:lnTo>
                        <a:lnTo>
                          <a:pt x="261" y="266"/>
                        </a:lnTo>
                        <a:lnTo>
                          <a:pt x="257" y="267"/>
                        </a:lnTo>
                        <a:lnTo>
                          <a:pt x="255" y="269"/>
                        </a:lnTo>
                        <a:lnTo>
                          <a:pt x="255" y="271"/>
                        </a:lnTo>
                        <a:lnTo>
                          <a:pt x="254" y="271"/>
                        </a:lnTo>
                        <a:lnTo>
                          <a:pt x="252" y="276"/>
                        </a:lnTo>
                        <a:lnTo>
                          <a:pt x="250" y="280"/>
                        </a:lnTo>
                        <a:lnTo>
                          <a:pt x="248" y="285"/>
                        </a:lnTo>
                        <a:lnTo>
                          <a:pt x="244" y="292"/>
                        </a:lnTo>
                        <a:lnTo>
                          <a:pt x="242" y="295"/>
                        </a:lnTo>
                        <a:lnTo>
                          <a:pt x="237" y="300"/>
                        </a:lnTo>
                        <a:lnTo>
                          <a:pt x="231" y="302"/>
                        </a:lnTo>
                        <a:lnTo>
                          <a:pt x="219" y="300"/>
                        </a:lnTo>
                        <a:lnTo>
                          <a:pt x="205" y="299"/>
                        </a:lnTo>
                        <a:lnTo>
                          <a:pt x="192" y="298"/>
                        </a:lnTo>
                        <a:lnTo>
                          <a:pt x="181" y="297"/>
                        </a:lnTo>
                        <a:lnTo>
                          <a:pt x="181" y="297"/>
                        </a:lnTo>
                        <a:lnTo>
                          <a:pt x="171" y="289"/>
                        </a:lnTo>
                        <a:lnTo>
                          <a:pt x="163" y="282"/>
                        </a:lnTo>
                        <a:lnTo>
                          <a:pt x="152" y="274"/>
                        </a:lnTo>
                        <a:lnTo>
                          <a:pt x="143" y="266"/>
                        </a:lnTo>
                        <a:lnTo>
                          <a:pt x="132" y="258"/>
                        </a:lnTo>
                        <a:lnTo>
                          <a:pt x="125" y="252"/>
                        </a:lnTo>
                        <a:lnTo>
                          <a:pt x="116" y="243"/>
                        </a:lnTo>
                        <a:lnTo>
                          <a:pt x="107" y="237"/>
                        </a:lnTo>
                        <a:lnTo>
                          <a:pt x="101" y="231"/>
                        </a:lnTo>
                        <a:lnTo>
                          <a:pt x="92" y="226"/>
                        </a:lnTo>
                        <a:lnTo>
                          <a:pt x="86" y="222"/>
                        </a:lnTo>
                        <a:lnTo>
                          <a:pt x="77" y="217"/>
                        </a:lnTo>
                        <a:lnTo>
                          <a:pt x="68" y="212"/>
                        </a:lnTo>
                        <a:lnTo>
                          <a:pt x="62" y="208"/>
                        </a:lnTo>
                        <a:lnTo>
                          <a:pt x="52" y="202"/>
                        </a:lnTo>
                        <a:lnTo>
                          <a:pt x="49" y="200"/>
                        </a:lnTo>
                        <a:lnTo>
                          <a:pt x="39" y="198"/>
                        </a:lnTo>
                        <a:lnTo>
                          <a:pt x="29" y="196"/>
                        </a:lnTo>
                        <a:lnTo>
                          <a:pt x="18" y="195"/>
                        </a:lnTo>
                        <a:lnTo>
                          <a:pt x="12" y="194"/>
                        </a:lnTo>
                        <a:lnTo>
                          <a:pt x="16" y="190"/>
                        </a:lnTo>
                        <a:lnTo>
                          <a:pt x="15" y="185"/>
                        </a:lnTo>
                        <a:lnTo>
                          <a:pt x="12" y="186"/>
                        </a:lnTo>
                        <a:lnTo>
                          <a:pt x="9" y="187"/>
                        </a:lnTo>
                        <a:lnTo>
                          <a:pt x="7" y="181"/>
                        </a:lnTo>
                        <a:lnTo>
                          <a:pt x="9" y="181"/>
                        </a:lnTo>
                        <a:lnTo>
                          <a:pt x="7" y="173"/>
                        </a:lnTo>
                        <a:lnTo>
                          <a:pt x="4" y="165"/>
                        </a:lnTo>
                        <a:lnTo>
                          <a:pt x="3" y="157"/>
                        </a:lnTo>
                        <a:lnTo>
                          <a:pt x="0" y="149"/>
                        </a:lnTo>
                        <a:lnTo>
                          <a:pt x="9" y="144"/>
                        </a:lnTo>
                        <a:lnTo>
                          <a:pt x="15" y="140"/>
                        </a:lnTo>
                        <a:lnTo>
                          <a:pt x="25" y="134"/>
                        </a:lnTo>
                        <a:lnTo>
                          <a:pt x="33" y="129"/>
                        </a:lnTo>
                        <a:lnTo>
                          <a:pt x="42" y="124"/>
                        </a:lnTo>
                        <a:lnTo>
                          <a:pt x="50" y="119"/>
                        </a:lnTo>
                        <a:lnTo>
                          <a:pt x="59" y="114"/>
                        </a:lnTo>
                        <a:lnTo>
                          <a:pt x="66" y="111"/>
                        </a:lnTo>
                        <a:lnTo>
                          <a:pt x="68" y="110"/>
                        </a:lnTo>
                        <a:lnTo>
                          <a:pt x="71" y="104"/>
                        </a:lnTo>
                        <a:lnTo>
                          <a:pt x="74" y="98"/>
                        </a:lnTo>
                        <a:lnTo>
                          <a:pt x="74" y="96"/>
                        </a:lnTo>
                        <a:lnTo>
                          <a:pt x="74" y="88"/>
                        </a:lnTo>
                        <a:lnTo>
                          <a:pt x="75" y="79"/>
                        </a:lnTo>
                        <a:lnTo>
                          <a:pt x="76" y="74"/>
                        </a:lnTo>
                        <a:lnTo>
                          <a:pt x="77" y="69"/>
                        </a:lnTo>
                        <a:lnTo>
                          <a:pt x="79" y="66"/>
                        </a:lnTo>
                        <a:lnTo>
                          <a:pt x="79" y="62"/>
                        </a:lnTo>
                        <a:lnTo>
                          <a:pt x="79" y="59"/>
                        </a:lnTo>
                        <a:lnTo>
                          <a:pt x="77" y="54"/>
                        </a:lnTo>
                        <a:lnTo>
                          <a:pt x="75" y="49"/>
                        </a:lnTo>
                        <a:lnTo>
                          <a:pt x="76" y="44"/>
                        </a:lnTo>
                        <a:lnTo>
                          <a:pt x="76" y="42"/>
                        </a:lnTo>
                        <a:lnTo>
                          <a:pt x="77" y="37"/>
                        </a:lnTo>
                        <a:lnTo>
                          <a:pt x="79" y="35"/>
                        </a:lnTo>
                        <a:lnTo>
                          <a:pt x="81" y="33"/>
                        </a:lnTo>
                        <a:lnTo>
                          <a:pt x="88" y="31"/>
                        </a:lnTo>
                        <a:lnTo>
                          <a:pt x="92" y="30"/>
                        </a:lnTo>
                        <a:lnTo>
                          <a:pt x="98" y="24"/>
                        </a:lnTo>
                        <a:lnTo>
                          <a:pt x="101" y="21"/>
                        </a:lnTo>
                        <a:lnTo>
                          <a:pt x="106" y="16"/>
                        </a:lnTo>
                        <a:lnTo>
                          <a:pt x="109" y="12"/>
                        </a:lnTo>
                        <a:lnTo>
                          <a:pt x="109" y="11"/>
                        </a:lnTo>
                        <a:lnTo>
                          <a:pt x="109" y="10"/>
                        </a:lnTo>
                        <a:lnTo>
                          <a:pt x="113" y="9"/>
                        </a:lnTo>
                        <a:lnTo>
                          <a:pt x="118" y="5"/>
                        </a:lnTo>
                        <a:lnTo>
                          <a:pt x="121" y="0"/>
                        </a:lnTo>
                        <a:lnTo>
                          <a:pt x="122" y="0"/>
                        </a:lnTo>
                        <a:lnTo>
                          <a:pt x="125" y="1"/>
                        </a:lnTo>
                        <a:lnTo>
                          <a:pt x="127" y="2"/>
                        </a:lnTo>
                        <a:lnTo>
                          <a:pt x="131" y="0"/>
                        </a:lnTo>
                        <a:lnTo>
                          <a:pt x="135" y="1"/>
                        </a:lnTo>
                        <a:lnTo>
                          <a:pt x="137" y="2"/>
                        </a:lnTo>
                        <a:lnTo>
                          <a:pt x="138" y="2"/>
                        </a:lnTo>
                        <a:lnTo>
                          <a:pt x="144" y="5"/>
                        </a:lnTo>
                        <a:lnTo>
                          <a:pt x="146" y="5"/>
                        </a:lnTo>
                        <a:lnTo>
                          <a:pt x="149" y="6"/>
                        </a:lnTo>
                        <a:lnTo>
                          <a:pt x="154" y="6"/>
                        </a:lnTo>
                        <a:lnTo>
                          <a:pt x="158" y="4"/>
                        </a:lnTo>
                        <a:lnTo>
                          <a:pt x="160" y="2"/>
                        </a:lnTo>
                        <a:lnTo>
                          <a:pt x="161" y="2"/>
                        </a:lnTo>
                        <a:lnTo>
                          <a:pt x="163" y="3"/>
                        </a:lnTo>
                        <a:lnTo>
                          <a:pt x="164" y="3"/>
                        </a:lnTo>
                        <a:lnTo>
                          <a:pt x="165" y="5"/>
                        </a:lnTo>
                        <a:lnTo>
                          <a:pt x="166" y="6"/>
                        </a:lnTo>
                        <a:lnTo>
                          <a:pt x="166" y="12"/>
                        </a:lnTo>
                        <a:lnTo>
                          <a:pt x="166" y="14"/>
                        </a:lnTo>
                        <a:lnTo>
                          <a:pt x="167" y="15"/>
                        </a:lnTo>
                        <a:lnTo>
                          <a:pt x="168" y="15"/>
                        </a:lnTo>
                        <a:lnTo>
                          <a:pt x="170" y="14"/>
                        </a:lnTo>
                        <a:lnTo>
                          <a:pt x="172" y="12"/>
                        </a:lnTo>
                        <a:lnTo>
                          <a:pt x="174" y="10"/>
                        </a:lnTo>
                        <a:lnTo>
                          <a:pt x="177" y="8"/>
                        </a:lnTo>
                        <a:lnTo>
                          <a:pt x="178" y="7"/>
                        </a:lnTo>
                        <a:lnTo>
                          <a:pt x="180" y="7"/>
                        </a:lnTo>
                        <a:lnTo>
                          <a:pt x="182" y="8"/>
                        </a:lnTo>
                        <a:lnTo>
                          <a:pt x="183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63" name="Freeform 458">
                    <a:extLst>
                      <a:ext uri="{FF2B5EF4-FFF2-40B4-BE49-F238E27FC236}">
                        <a16:creationId xmlns:a16="http://schemas.microsoft.com/office/drawing/2014/main" id="{74416B23-13E7-6F66-ECDF-BED4542130C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324721" y="8253206"/>
                    <a:ext cx="730559" cy="659152"/>
                  </a:xfrm>
                  <a:custGeom>
                    <a:avLst/>
                    <a:gdLst>
                      <a:gd name="T0" fmla="*/ 345 w 588"/>
                      <a:gd name="T1" fmla="*/ 480 h 530"/>
                      <a:gd name="T2" fmla="*/ 362 w 588"/>
                      <a:gd name="T3" fmla="*/ 469 h 530"/>
                      <a:gd name="T4" fmla="*/ 34 w 588"/>
                      <a:gd name="T5" fmla="*/ 20 h 530"/>
                      <a:gd name="T6" fmla="*/ 70 w 588"/>
                      <a:gd name="T7" fmla="*/ 34 h 530"/>
                      <a:gd name="T8" fmla="*/ 109 w 588"/>
                      <a:gd name="T9" fmla="*/ 9 h 530"/>
                      <a:gd name="T10" fmla="*/ 125 w 588"/>
                      <a:gd name="T11" fmla="*/ 21 h 530"/>
                      <a:gd name="T12" fmla="*/ 122 w 588"/>
                      <a:gd name="T13" fmla="*/ 34 h 530"/>
                      <a:gd name="T14" fmla="*/ 139 w 588"/>
                      <a:gd name="T15" fmla="*/ 53 h 530"/>
                      <a:gd name="T16" fmla="*/ 157 w 588"/>
                      <a:gd name="T17" fmla="*/ 85 h 530"/>
                      <a:gd name="T18" fmla="*/ 211 w 588"/>
                      <a:gd name="T19" fmla="*/ 115 h 530"/>
                      <a:gd name="T20" fmla="*/ 301 w 588"/>
                      <a:gd name="T21" fmla="*/ 115 h 530"/>
                      <a:gd name="T22" fmla="*/ 321 w 588"/>
                      <a:gd name="T23" fmla="*/ 91 h 530"/>
                      <a:gd name="T24" fmla="*/ 360 w 588"/>
                      <a:gd name="T25" fmla="*/ 65 h 530"/>
                      <a:gd name="T26" fmla="*/ 385 w 588"/>
                      <a:gd name="T27" fmla="*/ 59 h 530"/>
                      <a:gd name="T28" fmla="*/ 406 w 588"/>
                      <a:gd name="T29" fmla="*/ 70 h 530"/>
                      <a:gd name="T30" fmla="*/ 439 w 588"/>
                      <a:gd name="T31" fmla="*/ 83 h 530"/>
                      <a:gd name="T32" fmla="*/ 467 w 588"/>
                      <a:gd name="T33" fmla="*/ 90 h 530"/>
                      <a:gd name="T34" fmla="*/ 508 w 588"/>
                      <a:gd name="T35" fmla="*/ 121 h 530"/>
                      <a:gd name="T36" fmla="*/ 523 w 588"/>
                      <a:gd name="T37" fmla="*/ 147 h 530"/>
                      <a:gd name="T38" fmla="*/ 523 w 588"/>
                      <a:gd name="T39" fmla="*/ 169 h 530"/>
                      <a:gd name="T40" fmla="*/ 520 w 588"/>
                      <a:gd name="T41" fmla="*/ 187 h 530"/>
                      <a:gd name="T42" fmla="*/ 509 w 588"/>
                      <a:gd name="T43" fmla="*/ 201 h 530"/>
                      <a:gd name="T44" fmla="*/ 504 w 588"/>
                      <a:gd name="T45" fmla="*/ 234 h 530"/>
                      <a:gd name="T46" fmla="*/ 504 w 588"/>
                      <a:gd name="T47" fmla="*/ 255 h 530"/>
                      <a:gd name="T48" fmla="*/ 513 w 588"/>
                      <a:gd name="T49" fmla="*/ 310 h 530"/>
                      <a:gd name="T50" fmla="*/ 520 w 588"/>
                      <a:gd name="T51" fmla="*/ 357 h 530"/>
                      <a:gd name="T52" fmla="*/ 536 w 588"/>
                      <a:gd name="T53" fmla="*/ 404 h 530"/>
                      <a:gd name="T54" fmla="*/ 571 w 588"/>
                      <a:gd name="T55" fmla="*/ 423 h 530"/>
                      <a:gd name="T56" fmla="*/ 572 w 588"/>
                      <a:gd name="T57" fmla="*/ 458 h 530"/>
                      <a:gd name="T58" fmla="*/ 586 w 588"/>
                      <a:gd name="T59" fmla="*/ 470 h 530"/>
                      <a:gd name="T60" fmla="*/ 557 w 588"/>
                      <a:gd name="T61" fmla="*/ 483 h 530"/>
                      <a:gd name="T62" fmla="*/ 540 w 588"/>
                      <a:gd name="T63" fmla="*/ 504 h 530"/>
                      <a:gd name="T64" fmla="*/ 530 w 588"/>
                      <a:gd name="T65" fmla="*/ 529 h 530"/>
                      <a:gd name="T66" fmla="*/ 481 w 588"/>
                      <a:gd name="T67" fmla="*/ 519 h 530"/>
                      <a:gd name="T68" fmla="*/ 424 w 588"/>
                      <a:gd name="T69" fmla="*/ 510 h 530"/>
                      <a:gd name="T70" fmla="*/ 395 w 588"/>
                      <a:gd name="T71" fmla="*/ 469 h 530"/>
                      <a:gd name="T72" fmla="*/ 350 w 588"/>
                      <a:gd name="T73" fmla="*/ 471 h 530"/>
                      <a:gd name="T74" fmla="*/ 299 w 588"/>
                      <a:gd name="T75" fmla="*/ 475 h 530"/>
                      <a:gd name="T76" fmla="*/ 249 w 588"/>
                      <a:gd name="T77" fmla="*/ 441 h 530"/>
                      <a:gd name="T78" fmla="*/ 214 w 588"/>
                      <a:gd name="T79" fmla="*/ 406 h 530"/>
                      <a:gd name="T80" fmla="*/ 202 w 588"/>
                      <a:gd name="T81" fmla="*/ 382 h 530"/>
                      <a:gd name="T82" fmla="*/ 153 w 588"/>
                      <a:gd name="T83" fmla="*/ 351 h 530"/>
                      <a:gd name="T84" fmla="*/ 153 w 588"/>
                      <a:gd name="T85" fmla="*/ 346 h 530"/>
                      <a:gd name="T86" fmla="*/ 136 w 588"/>
                      <a:gd name="T87" fmla="*/ 362 h 530"/>
                      <a:gd name="T88" fmla="*/ 126 w 588"/>
                      <a:gd name="T89" fmla="*/ 347 h 530"/>
                      <a:gd name="T90" fmla="*/ 114 w 588"/>
                      <a:gd name="T91" fmla="*/ 305 h 530"/>
                      <a:gd name="T92" fmla="*/ 90 w 588"/>
                      <a:gd name="T93" fmla="*/ 271 h 530"/>
                      <a:gd name="T94" fmla="*/ 65 w 588"/>
                      <a:gd name="T95" fmla="*/ 247 h 530"/>
                      <a:gd name="T96" fmla="*/ 50 w 588"/>
                      <a:gd name="T97" fmla="*/ 230 h 530"/>
                      <a:gd name="T98" fmla="*/ 45 w 588"/>
                      <a:gd name="T99" fmla="*/ 199 h 530"/>
                      <a:gd name="T100" fmla="*/ 65 w 588"/>
                      <a:gd name="T101" fmla="*/ 175 h 530"/>
                      <a:gd name="T102" fmla="*/ 68 w 588"/>
                      <a:gd name="T103" fmla="*/ 154 h 530"/>
                      <a:gd name="T104" fmla="*/ 41 w 588"/>
                      <a:gd name="T105" fmla="*/ 144 h 530"/>
                      <a:gd name="T106" fmla="*/ 31 w 588"/>
                      <a:gd name="T107" fmla="*/ 120 h 530"/>
                      <a:gd name="T108" fmla="*/ 24 w 588"/>
                      <a:gd name="T109" fmla="*/ 97 h 530"/>
                      <a:gd name="T110" fmla="*/ 17 w 588"/>
                      <a:gd name="T111" fmla="*/ 80 h 530"/>
                      <a:gd name="T112" fmla="*/ 11 w 588"/>
                      <a:gd name="T113" fmla="*/ 61 h 530"/>
                      <a:gd name="T114" fmla="*/ 8 w 588"/>
                      <a:gd name="T115" fmla="*/ 44 h 530"/>
                      <a:gd name="T116" fmla="*/ 4 w 588"/>
                      <a:gd name="T117" fmla="*/ 23 h 530"/>
                      <a:gd name="T118" fmla="*/ 11 w 588"/>
                      <a:gd name="T119" fmla="*/ 14 h 5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588" h="530">
                        <a:moveTo>
                          <a:pt x="370" y="468"/>
                        </a:moveTo>
                        <a:lnTo>
                          <a:pt x="368" y="472"/>
                        </a:lnTo>
                        <a:lnTo>
                          <a:pt x="364" y="475"/>
                        </a:lnTo>
                        <a:lnTo>
                          <a:pt x="362" y="474"/>
                        </a:lnTo>
                        <a:lnTo>
                          <a:pt x="360" y="474"/>
                        </a:lnTo>
                        <a:lnTo>
                          <a:pt x="357" y="476"/>
                        </a:lnTo>
                        <a:lnTo>
                          <a:pt x="355" y="476"/>
                        </a:lnTo>
                        <a:lnTo>
                          <a:pt x="351" y="479"/>
                        </a:lnTo>
                        <a:lnTo>
                          <a:pt x="347" y="480"/>
                        </a:lnTo>
                        <a:lnTo>
                          <a:pt x="345" y="480"/>
                        </a:lnTo>
                        <a:lnTo>
                          <a:pt x="344" y="479"/>
                        </a:lnTo>
                        <a:lnTo>
                          <a:pt x="343" y="478"/>
                        </a:lnTo>
                        <a:lnTo>
                          <a:pt x="343" y="477"/>
                        </a:lnTo>
                        <a:lnTo>
                          <a:pt x="345" y="477"/>
                        </a:lnTo>
                        <a:lnTo>
                          <a:pt x="351" y="475"/>
                        </a:lnTo>
                        <a:lnTo>
                          <a:pt x="357" y="472"/>
                        </a:lnTo>
                        <a:lnTo>
                          <a:pt x="358" y="470"/>
                        </a:lnTo>
                        <a:lnTo>
                          <a:pt x="357" y="467"/>
                        </a:lnTo>
                        <a:lnTo>
                          <a:pt x="357" y="467"/>
                        </a:lnTo>
                        <a:lnTo>
                          <a:pt x="362" y="469"/>
                        </a:lnTo>
                        <a:lnTo>
                          <a:pt x="367" y="466"/>
                        </a:lnTo>
                        <a:lnTo>
                          <a:pt x="372" y="465"/>
                        </a:lnTo>
                        <a:lnTo>
                          <a:pt x="373" y="467"/>
                        </a:lnTo>
                        <a:lnTo>
                          <a:pt x="370" y="468"/>
                        </a:lnTo>
                        <a:close/>
                        <a:moveTo>
                          <a:pt x="24" y="5"/>
                        </a:moveTo>
                        <a:lnTo>
                          <a:pt x="25" y="6"/>
                        </a:lnTo>
                        <a:lnTo>
                          <a:pt x="30" y="14"/>
                        </a:lnTo>
                        <a:lnTo>
                          <a:pt x="32" y="16"/>
                        </a:lnTo>
                        <a:lnTo>
                          <a:pt x="33" y="18"/>
                        </a:lnTo>
                        <a:lnTo>
                          <a:pt x="34" y="20"/>
                        </a:lnTo>
                        <a:lnTo>
                          <a:pt x="36" y="22"/>
                        </a:lnTo>
                        <a:lnTo>
                          <a:pt x="38" y="23"/>
                        </a:lnTo>
                        <a:lnTo>
                          <a:pt x="40" y="25"/>
                        </a:lnTo>
                        <a:lnTo>
                          <a:pt x="42" y="26"/>
                        </a:lnTo>
                        <a:lnTo>
                          <a:pt x="44" y="30"/>
                        </a:lnTo>
                        <a:lnTo>
                          <a:pt x="47" y="31"/>
                        </a:lnTo>
                        <a:lnTo>
                          <a:pt x="58" y="34"/>
                        </a:lnTo>
                        <a:lnTo>
                          <a:pt x="64" y="35"/>
                        </a:lnTo>
                        <a:lnTo>
                          <a:pt x="66" y="35"/>
                        </a:lnTo>
                        <a:lnTo>
                          <a:pt x="70" y="34"/>
                        </a:lnTo>
                        <a:lnTo>
                          <a:pt x="75" y="34"/>
                        </a:lnTo>
                        <a:lnTo>
                          <a:pt x="77" y="34"/>
                        </a:lnTo>
                        <a:lnTo>
                          <a:pt x="84" y="26"/>
                        </a:lnTo>
                        <a:lnTo>
                          <a:pt x="86" y="25"/>
                        </a:lnTo>
                        <a:lnTo>
                          <a:pt x="90" y="24"/>
                        </a:lnTo>
                        <a:lnTo>
                          <a:pt x="93" y="20"/>
                        </a:lnTo>
                        <a:lnTo>
                          <a:pt x="96" y="17"/>
                        </a:lnTo>
                        <a:lnTo>
                          <a:pt x="101" y="14"/>
                        </a:lnTo>
                        <a:lnTo>
                          <a:pt x="105" y="11"/>
                        </a:lnTo>
                        <a:lnTo>
                          <a:pt x="109" y="9"/>
                        </a:lnTo>
                        <a:lnTo>
                          <a:pt x="114" y="5"/>
                        </a:lnTo>
                        <a:lnTo>
                          <a:pt x="118" y="3"/>
                        </a:lnTo>
                        <a:lnTo>
                          <a:pt x="121" y="3"/>
                        </a:lnTo>
                        <a:lnTo>
                          <a:pt x="126" y="8"/>
                        </a:lnTo>
                        <a:lnTo>
                          <a:pt x="130" y="13"/>
                        </a:lnTo>
                        <a:lnTo>
                          <a:pt x="131" y="15"/>
                        </a:lnTo>
                        <a:lnTo>
                          <a:pt x="129" y="16"/>
                        </a:lnTo>
                        <a:lnTo>
                          <a:pt x="126" y="18"/>
                        </a:lnTo>
                        <a:lnTo>
                          <a:pt x="125" y="19"/>
                        </a:lnTo>
                        <a:lnTo>
                          <a:pt x="125" y="21"/>
                        </a:lnTo>
                        <a:lnTo>
                          <a:pt x="125" y="22"/>
                        </a:lnTo>
                        <a:lnTo>
                          <a:pt x="125" y="24"/>
                        </a:lnTo>
                        <a:lnTo>
                          <a:pt x="129" y="26"/>
                        </a:lnTo>
                        <a:lnTo>
                          <a:pt x="130" y="28"/>
                        </a:lnTo>
                        <a:lnTo>
                          <a:pt x="130" y="30"/>
                        </a:lnTo>
                        <a:lnTo>
                          <a:pt x="130" y="31"/>
                        </a:lnTo>
                        <a:lnTo>
                          <a:pt x="129" y="31"/>
                        </a:lnTo>
                        <a:lnTo>
                          <a:pt x="126" y="32"/>
                        </a:lnTo>
                        <a:lnTo>
                          <a:pt x="123" y="33"/>
                        </a:lnTo>
                        <a:lnTo>
                          <a:pt x="122" y="34"/>
                        </a:lnTo>
                        <a:lnTo>
                          <a:pt x="121" y="35"/>
                        </a:lnTo>
                        <a:lnTo>
                          <a:pt x="121" y="36"/>
                        </a:lnTo>
                        <a:lnTo>
                          <a:pt x="122" y="37"/>
                        </a:lnTo>
                        <a:lnTo>
                          <a:pt x="127" y="41"/>
                        </a:lnTo>
                        <a:lnTo>
                          <a:pt x="128" y="42"/>
                        </a:lnTo>
                        <a:lnTo>
                          <a:pt x="129" y="44"/>
                        </a:lnTo>
                        <a:lnTo>
                          <a:pt x="131" y="46"/>
                        </a:lnTo>
                        <a:lnTo>
                          <a:pt x="133" y="46"/>
                        </a:lnTo>
                        <a:lnTo>
                          <a:pt x="134" y="46"/>
                        </a:lnTo>
                        <a:lnTo>
                          <a:pt x="139" y="53"/>
                        </a:lnTo>
                        <a:lnTo>
                          <a:pt x="140" y="53"/>
                        </a:lnTo>
                        <a:lnTo>
                          <a:pt x="147" y="52"/>
                        </a:lnTo>
                        <a:lnTo>
                          <a:pt x="148" y="52"/>
                        </a:lnTo>
                        <a:lnTo>
                          <a:pt x="148" y="54"/>
                        </a:lnTo>
                        <a:lnTo>
                          <a:pt x="149" y="63"/>
                        </a:lnTo>
                        <a:lnTo>
                          <a:pt x="149" y="69"/>
                        </a:lnTo>
                        <a:lnTo>
                          <a:pt x="151" y="73"/>
                        </a:lnTo>
                        <a:lnTo>
                          <a:pt x="152" y="78"/>
                        </a:lnTo>
                        <a:lnTo>
                          <a:pt x="154" y="82"/>
                        </a:lnTo>
                        <a:lnTo>
                          <a:pt x="157" y="85"/>
                        </a:lnTo>
                        <a:lnTo>
                          <a:pt x="163" y="88"/>
                        </a:lnTo>
                        <a:lnTo>
                          <a:pt x="166" y="88"/>
                        </a:lnTo>
                        <a:lnTo>
                          <a:pt x="174" y="89"/>
                        </a:lnTo>
                        <a:lnTo>
                          <a:pt x="181" y="90"/>
                        </a:lnTo>
                        <a:lnTo>
                          <a:pt x="186" y="92"/>
                        </a:lnTo>
                        <a:lnTo>
                          <a:pt x="188" y="93"/>
                        </a:lnTo>
                        <a:lnTo>
                          <a:pt x="189" y="94"/>
                        </a:lnTo>
                        <a:lnTo>
                          <a:pt x="192" y="102"/>
                        </a:lnTo>
                        <a:lnTo>
                          <a:pt x="199" y="107"/>
                        </a:lnTo>
                        <a:lnTo>
                          <a:pt x="211" y="115"/>
                        </a:lnTo>
                        <a:lnTo>
                          <a:pt x="216" y="117"/>
                        </a:lnTo>
                        <a:lnTo>
                          <a:pt x="236" y="122"/>
                        </a:lnTo>
                        <a:lnTo>
                          <a:pt x="249" y="121"/>
                        </a:lnTo>
                        <a:lnTo>
                          <a:pt x="285" y="112"/>
                        </a:lnTo>
                        <a:lnTo>
                          <a:pt x="297" y="110"/>
                        </a:lnTo>
                        <a:lnTo>
                          <a:pt x="301" y="110"/>
                        </a:lnTo>
                        <a:lnTo>
                          <a:pt x="299" y="111"/>
                        </a:lnTo>
                        <a:lnTo>
                          <a:pt x="294" y="113"/>
                        </a:lnTo>
                        <a:lnTo>
                          <a:pt x="297" y="114"/>
                        </a:lnTo>
                        <a:lnTo>
                          <a:pt x="301" y="115"/>
                        </a:lnTo>
                        <a:lnTo>
                          <a:pt x="303" y="114"/>
                        </a:lnTo>
                        <a:lnTo>
                          <a:pt x="304" y="113"/>
                        </a:lnTo>
                        <a:lnTo>
                          <a:pt x="305" y="111"/>
                        </a:lnTo>
                        <a:lnTo>
                          <a:pt x="304" y="109"/>
                        </a:lnTo>
                        <a:lnTo>
                          <a:pt x="303" y="100"/>
                        </a:lnTo>
                        <a:lnTo>
                          <a:pt x="301" y="94"/>
                        </a:lnTo>
                        <a:lnTo>
                          <a:pt x="310" y="94"/>
                        </a:lnTo>
                        <a:lnTo>
                          <a:pt x="313" y="94"/>
                        </a:lnTo>
                        <a:lnTo>
                          <a:pt x="318" y="92"/>
                        </a:lnTo>
                        <a:lnTo>
                          <a:pt x="321" y="91"/>
                        </a:lnTo>
                        <a:lnTo>
                          <a:pt x="323" y="90"/>
                        </a:lnTo>
                        <a:lnTo>
                          <a:pt x="325" y="89"/>
                        </a:lnTo>
                        <a:lnTo>
                          <a:pt x="327" y="88"/>
                        </a:lnTo>
                        <a:lnTo>
                          <a:pt x="330" y="80"/>
                        </a:lnTo>
                        <a:lnTo>
                          <a:pt x="331" y="77"/>
                        </a:lnTo>
                        <a:lnTo>
                          <a:pt x="337" y="73"/>
                        </a:lnTo>
                        <a:lnTo>
                          <a:pt x="342" y="70"/>
                        </a:lnTo>
                        <a:lnTo>
                          <a:pt x="346" y="67"/>
                        </a:lnTo>
                        <a:lnTo>
                          <a:pt x="352" y="65"/>
                        </a:lnTo>
                        <a:lnTo>
                          <a:pt x="360" y="65"/>
                        </a:lnTo>
                        <a:lnTo>
                          <a:pt x="367" y="66"/>
                        </a:lnTo>
                        <a:lnTo>
                          <a:pt x="370" y="66"/>
                        </a:lnTo>
                        <a:lnTo>
                          <a:pt x="372" y="66"/>
                        </a:lnTo>
                        <a:lnTo>
                          <a:pt x="373" y="66"/>
                        </a:lnTo>
                        <a:lnTo>
                          <a:pt x="374" y="65"/>
                        </a:lnTo>
                        <a:lnTo>
                          <a:pt x="374" y="61"/>
                        </a:lnTo>
                        <a:lnTo>
                          <a:pt x="376" y="60"/>
                        </a:lnTo>
                        <a:lnTo>
                          <a:pt x="378" y="60"/>
                        </a:lnTo>
                        <a:lnTo>
                          <a:pt x="381" y="60"/>
                        </a:lnTo>
                        <a:lnTo>
                          <a:pt x="385" y="59"/>
                        </a:lnTo>
                        <a:lnTo>
                          <a:pt x="389" y="60"/>
                        </a:lnTo>
                        <a:lnTo>
                          <a:pt x="392" y="61"/>
                        </a:lnTo>
                        <a:lnTo>
                          <a:pt x="398" y="61"/>
                        </a:lnTo>
                        <a:lnTo>
                          <a:pt x="401" y="61"/>
                        </a:lnTo>
                        <a:lnTo>
                          <a:pt x="403" y="62"/>
                        </a:lnTo>
                        <a:lnTo>
                          <a:pt x="405" y="64"/>
                        </a:lnTo>
                        <a:lnTo>
                          <a:pt x="405" y="66"/>
                        </a:lnTo>
                        <a:lnTo>
                          <a:pt x="406" y="67"/>
                        </a:lnTo>
                        <a:lnTo>
                          <a:pt x="406" y="69"/>
                        </a:lnTo>
                        <a:lnTo>
                          <a:pt x="406" y="70"/>
                        </a:lnTo>
                        <a:lnTo>
                          <a:pt x="408" y="71"/>
                        </a:lnTo>
                        <a:lnTo>
                          <a:pt x="411" y="72"/>
                        </a:lnTo>
                        <a:lnTo>
                          <a:pt x="417" y="72"/>
                        </a:lnTo>
                        <a:lnTo>
                          <a:pt x="422" y="74"/>
                        </a:lnTo>
                        <a:lnTo>
                          <a:pt x="425" y="76"/>
                        </a:lnTo>
                        <a:lnTo>
                          <a:pt x="429" y="77"/>
                        </a:lnTo>
                        <a:lnTo>
                          <a:pt x="434" y="82"/>
                        </a:lnTo>
                        <a:lnTo>
                          <a:pt x="436" y="83"/>
                        </a:lnTo>
                        <a:lnTo>
                          <a:pt x="437" y="83"/>
                        </a:lnTo>
                        <a:lnTo>
                          <a:pt x="439" y="83"/>
                        </a:lnTo>
                        <a:lnTo>
                          <a:pt x="442" y="81"/>
                        </a:lnTo>
                        <a:lnTo>
                          <a:pt x="446" y="82"/>
                        </a:lnTo>
                        <a:lnTo>
                          <a:pt x="447" y="82"/>
                        </a:lnTo>
                        <a:lnTo>
                          <a:pt x="450" y="81"/>
                        </a:lnTo>
                        <a:lnTo>
                          <a:pt x="454" y="82"/>
                        </a:lnTo>
                        <a:lnTo>
                          <a:pt x="463" y="87"/>
                        </a:lnTo>
                        <a:lnTo>
                          <a:pt x="464" y="87"/>
                        </a:lnTo>
                        <a:lnTo>
                          <a:pt x="466" y="88"/>
                        </a:lnTo>
                        <a:lnTo>
                          <a:pt x="466" y="89"/>
                        </a:lnTo>
                        <a:lnTo>
                          <a:pt x="467" y="90"/>
                        </a:lnTo>
                        <a:lnTo>
                          <a:pt x="468" y="94"/>
                        </a:lnTo>
                        <a:lnTo>
                          <a:pt x="470" y="98"/>
                        </a:lnTo>
                        <a:lnTo>
                          <a:pt x="473" y="100"/>
                        </a:lnTo>
                        <a:lnTo>
                          <a:pt x="477" y="102"/>
                        </a:lnTo>
                        <a:lnTo>
                          <a:pt x="485" y="105"/>
                        </a:lnTo>
                        <a:lnTo>
                          <a:pt x="488" y="109"/>
                        </a:lnTo>
                        <a:lnTo>
                          <a:pt x="492" y="113"/>
                        </a:lnTo>
                        <a:lnTo>
                          <a:pt x="496" y="120"/>
                        </a:lnTo>
                        <a:lnTo>
                          <a:pt x="497" y="121"/>
                        </a:lnTo>
                        <a:lnTo>
                          <a:pt x="508" y="121"/>
                        </a:lnTo>
                        <a:lnTo>
                          <a:pt x="521" y="121"/>
                        </a:lnTo>
                        <a:lnTo>
                          <a:pt x="523" y="123"/>
                        </a:lnTo>
                        <a:lnTo>
                          <a:pt x="522" y="129"/>
                        </a:lnTo>
                        <a:lnTo>
                          <a:pt x="523" y="134"/>
                        </a:lnTo>
                        <a:lnTo>
                          <a:pt x="524" y="138"/>
                        </a:lnTo>
                        <a:lnTo>
                          <a:pt x="524" y="141"/>
                        </a:lnTo>
                        <a:lnTo>
                          <a:pt x="523" y="143"/>
                        </a:lnTo>
                        <a:lnTo>
                          <a:pt x="522" y="145"/>
                        </a:lnTo>
                        <a:lnTo>
                          <a:pt x="522" y="146"/>
                        </a:lnTo>
                        <a:lnTo>
                          <a:pt x="523" y="147"/>
                        </a:lnTo>
                        <a:lnTo>
                          <a:pt x="525" y="150"/>
                        </a:lnTo>
                        <a:lnTo>
                          <a:pt x="525" y="154"/>
                        </a:lnTo>
                        <a:lnTo>
                          <a:pt x="524" y="156"/>
                        </a:lnTo>
                        <a:lnTo>
                          <a:pt x="524" y="157"/>
                        </a:lnTo>
                        <a:lnTo>
                          <a:pt x="525" y="159"/>
                        </a:lnTo>
                        <a:lnTo>
                          <a:pt x="526" y="162"/>
                        </a:lnTo>
                        <a:lnTo>
                          <a:pt x="526" y="163"/>
                        </a:lnTo>
                        <a:lnTo>
                          <a:pt x="524" y="165"/>
                        </a:lnTo>
                        <a:lnTo>
                          <a:pt x="524" y="167"/>
                        </a:lnTo>
                        <a:lnTo>
                          <a:pt x="523" y="169"/>
                        </a:lnTo>
                        <a:lnTo>
                          <a:pt x="523" y="171"/>
                        </a:lnTo>
                        <a:lnTo>
                          <a:pt x="521" y="172"/>
                        </a:lnTo>
                        <a:lnTo>
                          <a:pt x="520" y="172"/>
                        </a:lnTo>
                        <a:lnTo>
                          <a:pt x="520" y="175"/>
                        </a:lnTo>
                        <a:lnTo>
                          <a:pt x="521" y="176"/>
                        </a:lnTo>
                        <a:lnTo>
                          <a:pt x="522" y="179"/>
                        </a:lnTo>
                        <a:lnTo>
                          <a:pt x="521" y="180"/>
                        </a:lnTo>
                        <a:lnTo>
                          <a:pt x="520" y="182"/>
                        </a:lnTo>
                        <a:lnTo>
                          <a:pt x="520" y="185"/>
                        </a:lnTo>
                        <a:lnTo>
                          <a:pt x="520" y="187"/>
                        </a:lnTo>
                        <a:lnTo>
                          <a:pt x="518" y="190"/>
                        </a:lnTo>
                        <a:lnTo>
                          <a:pt x="517" y="192"/>
                        </a:lnTo>
                        <a:lnTo>
                          <a:pt x="516" y="193"/>
                        </a:lnTo>
                        <a:lnTo>
                          <a:pt x="516" y="195"/>
                        </a:lnTo>
                        <a:lnTo>
                          <a:pt x="515" y="196"/>
                        </a:lnTo>
                        <a:lnTo>
                          <a:pt x="512" y="197"/>
                        </a:lnTo>
                        <a:lnTo>
                          <a:pt x="511" y="198"/>
                        </a:lnTo>
                        <a:lnTo>
                          <a:pt x="509" y="199"/>
                        </a:lnTo>
                        <a:lnTo>
                          <a:pt x="509" y="200"/>
                        </a:lnTo>
                        <a:lnTo>
                          <a:pt x="509" y="201"/>
                        </a:lnTo>
                        <a:lnTo>
                          <a:pt x="510" y="202"/>
                        </a:lnTo>
                        <a:lnTo>
                          <a:pt x="511" y="204"/>
                        </a:lnTo>
                        <a:lnTo>
                          <a:pt x="514" y="207"/>
                        </a:lnTo>
                        <a:lnTo>
                          <a:pt x="506" y="208"/>
                        </a:lnTo>
                        <a:lnTo>
                          <a:pt x="504" y="211"/>
                        </a:lnTo>
                        <a:lnTo>
                          <a:pt x="501" y="215"/>
                        </a:lnTo>
                        <a:lnTo>
                          <a:pt x="502" y="225"/>
                        </a:lnTo>
                        <a:lnTo>
                          <a:pt x="501" y="230"/>
                        </a:lnTo>
                        <a:lnTo>
                          <a:pt x="502" y="232"/>
                        </a:lnTo>
                        <a:lnTo>
                          <a:pt x="504" y="234"/>
                        </a:lnTo>
                        <a:lnTo>
                          <a:pt x="507" y="235"/>
                        </a:lnTo>
                        <a:lnTo>
                          <a:pt x="511" y="235"/>
                        </a:lnTo>
                        <a:lnTo>
                          <a:pt x="514" y="236"/>
                        </a:lnTo>
                        <a:lnTo>
                          <a:pt x="515" y="237"/>
                        </a:lnTo>
                        <a:lnTo>
                          <a:pt x="513" y="239"/>
                        </a:lnTo>
                        <a:lnTo>
                          <a:pt x="510" y="242"/>
                        </a:lnTo>
                        <a:lnTo>
                          <a:pt x="509" y="244"/>
                        </a:lnTo>
                        <a:lnTo>
                          <a:pt x="504" y="250"/>
                        </a:lnTo>
                        <a:lnTo>
                          <a:pt x="504" y="254"/>
                        </a:lnTo>
                        <a:lnTo>
                          <a:pt x="504" y="255"/>
                        </a:lnTo>
                        <a:lnTo>
                          <a:pt x="506" y="263"/>
                        </a:lnTo>
                        <a:lnTo>
                          <a:pt x="509" y="270"/>
                        </a:lnTo>
                        <a:lnTo>
                          <a:pt x="512" y="282"/>
                        </a:lnTo>
                        <a:lnTo>
                          <a:pt x="511" y="285"/>
                        </a:lnTo>
                        <a:lnTo>
                          <a:pt x="511" y="292"/>
                        </a:lnTo>
                        <a:lnTo>
                          <a:pt x="510" y="296"/>
                        </a:lnTo>
                        <a:lnTo>
                          <a:pt x="511" y="301"/>
                        </a:lnTo>
                        <a:lnTo>
                          <a:pt x="511" y="304"/>
                        </a:lnTo>
                        <a:lnTo>
                          <a:pt x="511" y="309"/>
                        </a:lnTo>
                        <a:lnTo>
                          <a:pt x="513" y="310"/>
                        </a:lnTo>
                        <a:lnTo>
                          <a:pt x="521" y="311"/>
                        </a:lnTo>
                        <a:lnTo>
                          <a:pt x="527" y="312"/>
                        </a:lnTo>
                        <a:lnTo>
                          <a:pt x="537" y="313"/>
                        </a:lnTo>
                        <a:lnTo>
                          <a:pt x="540" y="317"/>
                        </a:lnTo>
                        <a:lnTo>
                          <a:pt x="542" y="324"/>
                        </a:lnTo>
                        <a:lnTo>
                          <a:pt x="542" y="330"/>
                        </a:lnTo>
                        <a:lnTo>
                          <a:pt x="541" y="333"/>
                        </a:lnTo>
                        <a:lnTo>
                          <a:pt x="534" y="341"/>
                        </a:lnTo>
                        <a:lnTo>
                          <a:pt x="527" y="349"/>
                        </a:lnTo>
                        <a:lnTo>
                          <a:pt x="520" y="357"/>
                        </a:lnTo>
                        <a:lnTo>
                          <a:pt x="513" y="366"/>
                        </a:lnTo>
                        <a:lnTo>
                          <a:pt x="512" y="367"/>
                        </a:lnTo>
                        <a:lnTo>
                          <a:pt x="518" y="374"/>
                        </a:lnTo>
                        <a:lnTo>
                          <a:pt x="522" y="378"/>
                        </a:lnTo>
                        <a:lnTo>
                          <a:pt x="527" y="384"/>
                        </a:lnTo>
                        <a:lnTo>
                          <a:pt x="527" y="386"/>
                        </a:lnTo>
                        <a:lnTo>
                          <a:pt x="527" y="387"/>
                        </a:lnTo>
                        <a:lnTo>
                          <a:pt x="532" y="397"/>
                        </a:lnTo>
                        <a:lnTo>
                          <a:pt x="534" y="401"/>
                        </a:lnTo>
                        <a:lnTo>
                          <a:pt x="536" y="404"/>
                        </a:lnTo>
                        <a:lnTo>
                          <a:pt x="540" y="408"/>
                        </a:lnTo>
                        <a:lnTo>
                          <a:pt x="544" y="412"/>
                        </a:lnTo>
                        <a:lnTo>
                          <a:pt x="548" y="414"/>
                        </a:lnTo>
                        <a:lnTo>
                          <a:pt x="551" y="415"/>
                        </a:lnTo>
                        <a:lnTo>
                          <a:pt x="558" y="417"/>
                        </a:lnTo>
                        <a:lnTo>
                          <a:pt x="561" y="419"/>
                        </a:lnTo>
                        <a:lnTo>
                          <a:pt x="565" y="423"/>
                        </a:lnTo>
                        <a:lnTo>
                          <a:pt x="570" y="423"/>
                        </a:lnTo>
                        <a:lnTo>
                          <a:pt x="570" y="423"/>
                        </a:lnTo>
                        <a:lnTo>
                          <a:pt x="571" y="423"/>
                        </a:lnTo>
                        <a:lnTo>
                          <a:pt x="571" y="424"/>
                        </a:lnTo>
                        <a:lnTo>
                          <a:pt x="570" y="432"/>
                        </a:lnTo>
                        <a:lnTo>
                          <a:pt x="572" y="438"/>
                        </a:lnTo>
                        <a:lnTo>
                          <a:pt x="572" y="449"/>
                        </a:lnTo>
                        <a:lnTo>
                          <a:pt x="572" y="450"/>
                        </a:lnTo>
                        <a:lnTo>
                          <a:pt x="571" y="454"/>
                        </a:lnTo>
                        <a:lnTo>
                          <a:pt x="571" y="455"/>
                        </a:lnTo>
                        <a:lnTo>
                          <a:pt x="570" y="456"/>
                        </a:lnTo>
                        <a:lnTo>
                          <a:pt x="571" y="457"/>
                        </a:lnTo>
                        <a:lnTo>
                          <a:pt x="572" y="458"/>
                        </a:lnTo>
                        <a:lnTo>
                          <a:pt x="575" y="458"/>
                        </a:lnTo>
                        <a:lnTo>
                          <a:pt x="583" y="456"/>
                        </a:lnTo>
                        <a:lnTo>
                          <a:pt x="584" y="457"/>
                        </a:lnTo>
                        <a:lnTo>
                          <a:pt x="586" y="458"/>
                        </a:lnTo>
                        <a:lnTo>
                          <a:pt x="587" y="460"/>
                        </a:lnTo>
                        <a:lnTo>
                          <a:pt x="587" y="461"/>
                        </a:lnTo>
                        <a:lnTo>
                          <a:pt x="586" y="462"/>
                        </a:lnTo>
                        <a:lnTo>
                          <a:pt x="585" y="466"/>
                        </a:lnTo>
                        <a:lnTo>
                          <a:pt x="586" y="469"/>
                        </a:lnTo>
                        <a:lnTo>
                          <a:pt x="586" y="470"/>
                        </a:lnTo>
                        <a:lnTo>
                          <a:pt x="584" y="471"/>
                        </a:lnTo>
                        <a:lnTo>
                          <a:pt x="583" y="477"/>
                        </a:lnTo>
                        <a:lnTo>
                          <a:pt x="583" y="477"/>
                        </a:lnTo>
                        <a:lnTo>
                          <a:pt x="581" y="478"/>
                        </a:lnTo>
                        <a:lnTo>
                          <a:pt x="572" y="477"/>
                        </a:lnTo>
                        <a:lnTo>
                          <a:pt x="570" y="478"/>
                        </a:lnTo>
                        <a:lnTo>
                          <a:pt x="567" y="479"/>
                        </a:lnTo>
                        <a:lnTo>
                          <a:pt x="561" y="480"/>
                        </a:lnTo>
                        <a:lnTo>
                          <a:pt x="559" y="481"/>
                        </a:lnTo>
                        <a:lnTo>
                          <a:pt x="557" y="483"/>
                        </a:lnTo>
                        <a:lnTo>
                          <a:pt x="556" y="485"/>
                        </a:lnTo>
                        <a:lnTo>
                          <a:pt x="555" y="486"/>
                        </a:lnTo>
                        <a:lnTo>
                          <a:pt x="555" y="487"/>
                        </a:lnTo>
                        <a:lnTo>
                          <a:pt x="551" y="486"/>
                        </a:lnTo>
                        <a:lnTo>
                          <a:pt x="550" y="488"/>
                        </a:lnTo>
                        <a:lnTo>
                          <a:pt x="543" y="491"/>
                        </a:lnTo>
                        <a:lnTo>
                          <a:pt x="543" y="491"/>
                        </a:lnTo>
                        <a:lnTo>
                          <a:pt x="542" y="494"/>
                        </a:lnTo>
                        <a:lnTo>
                          <a:pt x="541" y="499"/>
                        </a:lnTo>
                        <a:lnTo>
                          <a:pt x="540" y="504"/>
                        </a:lnTo>
                        <a:lnTo>
                          <a:pt x="540" y="506"/>
                        </a:lnTo>
                        <a:lnTo>
                          <a:pt x="537" y="507"/>
                        </a:lnTo>
                        <a:lnTo>
                          <a:pt x="537" y="508"/>
                        </a:lnTo>
                        <a:lnTo>
                          <a:pt x="538" y="510"/>
                        </a:lnTo>
                        <a:lnTo>
                          <a:pt x="537" y="513"/>
                        </a:lnTo>
                        <a:lnTo>
                          <a:pt x="536" y="523"/>
                        </a:lnTo>
                        <a:lnTo>
                          <a:pt x="535" y="526"/>
                        </a:lnTo>
                        <a:lnTo>
                          <a:pt x="534" y="526"/>
                        </a:lnTo>
                        <a:lnTo>
                          <a:pt x="532" y="527"/>
                        </a:lnTo>
                        <a:lnTo>
                          <a:pt x="530" y="529"/>
                        </a:lnTo>
                        <a:lnTo>
                          <a:pt x="524" y="528"/>
                        </a:lnTo>
                        <a:lnTo>
                          <a:pt x="521" y="527"/>
                        </a:lnTo>
                        <a:lnTo>
                          <a:pt x="507" y="523"/>
                        </a:lnTo>
                        <a:lnTo>
                          <a:pt x="505" y="522"/>
                        </a:lnTo>
                        <a:lnTo>
                          <a:pt x="505" y="519"/>
                        </a:lnTo>
                        <a:lnTo>
                          <a:pt x="502" y="518"/>
                        </a:lnTo>
                        <a:lnTo>
                          <a:pt x="499" y="523"/>
                        </a:lnTo>
                        <a:lnTo>
                          <a:pt x="488" y="520"/>
                        </a:lnTo>
                        <a:lnTo>
                          <a:pt x="483" y="521"/>
                        </a:lnTo>
                        <a:lnTo>
                          <a:pt x="481" y="519"/>
                        </a:lnTo>
                        <a:lnTo>
                          <a:pt x="475" y="519"/>
                        </a:lnTo>
                        <a:lnTo>
                          <a:pt x="470" y="516"/>
                        </a:lnTo>
                        <a:lnTo>
                          <a:pt x="463" y="518"/>
                        </a:lnTo>
                        <a:lnTo>
                          <a:pt x="458" y="519"/>
                        </a:lnTo>
                        <a:lnTo>
                          <a:pt x="450" y="514"/>
                        </a:lnTo>
                        <a:lnTo>
                          <a:pt x="442" y="513"/>
                        </a:lnTo>
                        <a:lnTo>
                          <a:pt x="435" y="513"/>
                        </a:lnTo>
                        <a:lnTo>
                          <a:pt x="432" y="513"/>
                        </a:lnTo>
                        <a:lnTo>
                          <a:pt x="427" y="512"/>
                        </a:lnTo>
                        <a:lnTo>
                          <a:pt x="424" y="510"/>
                        </a:lnTo>
                        <a:lnTo>
                          <a:pt x="420" y="511"/>
                        </a:lnTo>
                        <a:lnTo>
                          <a:pt x="417" y="508"/>
                        </a:lnTo>
                        <a:lnTo>
                          <a:pt x="406" y="506"/>
                        </a:lnTo>
                        <a:lnTo>
                          <a:pt x="403" y="502"/>
                        </a:lnTo>
                        <a:lnTo>
                          <a:pt x="401" y="498"/>
                        </a:lnTo>
                        <a:lnTo>
                          <a:pt x="401" y="494"/>
                        </a:lnTo>
                        <a:lnTo>
                          <a:pt x="398" y="486"/>
                        </a:lnTo>
                        <a:lnTo>
                          <a:pt x="398" y="476"/>
                        </a:lnTo>
                        <a:lnTo>
                          <a:pt x="396" y="472"/>
                        </a:lnTo>
                        <a:lnTo>
                          <a:pt x="395" y="469"/>
                        </a:lnTo>
                        <a:lnTo>
                          <a:pt x="393" y="466"/>
                        </a:lnTo>
                        <a:lnTo>
                          <a:pt x="390" y="462"/>
                        </a:lnTo>
                        <a:lnTo>
                          <a:pt x="387" y="461"/>
                        </a:lnTo>
                        <a:lnTo>
                          <a:pt x="376" y="458"/>
                        </a:lnTo>
                        <a:lnTo>
                          <a:pt x="373" y="459"/>
                        </a:lnTo>
                        <a:lnTo>
                          <a:pt x="368" y="461"/>
                        </a:lnTo>
                        <a:lnTo>
                          <a:pt x="363" y="464"/>
                        </a:lnTo>
                        <a:lnTo>
                          <a:pt x="354" y="466"/>
                        </a:lnTo>
                        <a:lnTo>
                          <a:pt x="353" y="467"/>
                        </a:lnTo>
                        <a:lnTo>
                          <a:pt x="350" y="471"/>
                        </a:lnTo>
                        <a:lnTo>
                          <a:pt x="348" y="473"/>
                        </a:lnTo>
                        <a:lnTo>
                          <a:pt x="343" y="472"/>
                        </a:lnTo>
                        <a:lnTo>
                          <a:pt x="339" y="475"/>
                        </a:lnTo>
                        <a:lnTo>
                          <a:pt x="331" y="480"/>
                        </a:lnTo>
                        <a:lnTo>
                          <a:pt x="327" y="482"/>
                        </a:lnTo>
                        <a:lnTo>
                          <a:pt x="324" y="482"/>
                        </a:lnTo>
                        <a:lnTo>
                          <a:pt x="320" y="479"/>
                        </a:lnTo>
                        <a:lnTo>
                          <a:pt x="312" y="475"/>
                        </a:lnTo>
                        <a:lnTo>
                          <a:pt x="306" y="474"/>
                        </a:lnTo>
                        <a:lnTo>
                          <a:pt x="299" y="475"/>
                        </a:lnTo>
                        <a:lnTo>
                          <a:pt x="295" y="475"/>
                        </a:lnTo>
                        <a:lnTo>
                          <a:pt x="289" y="471"/>
                        </a:lnTo>
                        <a:lnTo>
                          <a:pt x="287" y="467"/>
                        </a:lnTo>
                        <a:lnTo>
                          <a:pt x="284" y="465"/>
                        </a:lnTo>
                        <a:lnTo>
                          <a:pt x="273" y="461"/>
                        </a:lnTo>
                        <a:lnTo>
                          <a:pt x="264" y="454"/>
                        </a:lnTo>
                        <a:lnTo>
                          <a:pt x="263" y="452"/>
                        </a:lnTo>
                        <a:lnTo>
                          <a:pt x="262" y="449"/>
                        </a:lnTo>
                        <a:lnTo>
                          <a:pt x="258" y="444"/>
                        </a:lnTo>
                        <a:lnTo>
                          <a:pt x="249" y="441"/>
                        </a:lnTo>
                        <a:lnTo>
                          <a:pt x="244" y="437"/>
                        </a:lnTo>
                        <a:lnTo>
                          <a:pt x="238" y="436"/>
                        </a:lnTo>
                        <a:lnTo>
                          <a:pt x="233" y="436"/>
                        </a:lnTo>
                        <a:lnTo>
                          <a:pt x="231" y="436"/>
                        </a:lnTo>
                        <a:lnTo>
                          <a:pt x="228" y="434"/>
                        </a:lnTo>
                        <a:lnTo>
                          <a:pt x="221" y="427"/>
                        </a:lnTo>
                        <a:lnTo>
                          <a:pt x="221" y="423"/>
                        </a:lnTo>
                        <a:lnTo>
                          <a:pt x="217" y="416"/>
                        </a:lnTo>
                        <a:lnTo>
                          <a:pt x="216" y="414"/>
                        </a:lnTo>
                        <a:lnTo>
                          <a:pt x="214" y="406"/>
                        </a:lnTo>
                        <a:lnTo>
                          <a:pt x="213" y="404"/>
                        </a:lnTo>
                        <a:lnTo>
                          <a:pt x="209" y="401"/>
                        </a:lnTo>
                        <a:lnTo>
                          <a:pt x="207" y="399"/>
                        </a:lnTo>
                        <a:lnTo>
                          <a:pt x="209" y="397"/>
                        </a:lnTo>
                        <a:lnTo>
                          <a:pt x="209" y="395"/>
                        </a:lnTo>
                        <a:lnTo>
                          <a:pt x="206" y="393"/>
                        </a:lnTo>
                        <a:lnTo>
                          <a:pt x="203" y="392"/>
                        </a:lnTo>
                        <a:lnTo>
                          <a:pt x="202" y="389"/>
                        </a:lnTo>
                        <a:lnTo>
                          <a:pt x="203" y="385"/>
                        </a:lnTo>
                        <a:lnTo>
                          <a:pt x="202" y="382"/>
                        </a:lnTo>
                        <a:lnTo>
                          <a:pt x="199" y="378"/>
                        </a:lnTo>
                        <a:lnTo>
                          <a:pt x="194" y="373"/>
                        </a:lnTo>
                        <a:lnTo>
                          <a:pt x="189" y="367"/>
                        </a:lnTo>
                        <a:lnTo>
                          <a:pt x="188" y="365"/>
                        </a:lnTo>
                        <a:lnTo>
                          <a:pt x="186" y="360"/>
                        </a:lnTo>
                        <a:lnTo>
                          <a:pt x="184" y="355"/>
                        </a:lnTo>
                        <a:lnTo>
                          <a:pt x="182" y="354"/>
                        </a:lnTo>
                        <a:lnTo>
                          <a:pt x="168" y="361"/>
                        </a:lnTo>
                        <a:lnTo>
                          <a:pt x="165" y="357"/>
                        </a:lnTo>
                        <a:lnTo>
                          <a:pt x="153" y="351"/>
                        </a:lnTo>
                        <a:lnTo>
                          <a:pt x="153" y="350"/>
                        </a:lnTo>
                        <a:lnTo>
                          <a:pt x="152" y="349"/>
                        </a:lnTo>
                        <a:lnTo>
                          <a:pt x="153" y="348"/>
                        </a:lnTo>
                        <a:lnTo>
                          <a:pt x="154" y="348"/>
                        </a:lnTo>
                        <a:lnTo>
                          <a:pt x="158" y="349"/>
                        </a:lnTo>
                        <a:lnTo>
                          <a:pt x="159" y="348"/>
                        </a:lnTo>
                        <a:lnTo>
                          <a:pt x="159" y="345"/>
                        </a:lnTo>
                        <a:lnTo>
                          <a:pt x="156" y="344"/>
                        </a:lnTo>
                        <a:lnTo>
                          <a:pt x="152" y="344"/>
                        </a:lnTo>
                        <a:lnTo>
                          <a:pt x="153" y="346"/>
                        </a:lnTo>
                        <a:lnTo>
                          <a:pt x="149" y="348"/>
                        </a:lnTo>
                        <a:lnTo>
                          <a:pt x="148" y="350"/>
                        </a:lnTo>
                        <a:lnTo>
                          <a:pt x="149" y="353"/>
                        </a:lnTo>
                        <a:lnTo>
                          <a:pt x="149" y="357"/>
                        </a:lnTo>
                        <a:lnTo>
                          <a:pt x="148" y="360"/>
                        </a:lnTo>
                        <a:lnTo>
                          <a:pt x="147" y="360"/>
                        </a:lnTo>
                        <a:lnTo>
                          <a:pt x="142" y="361"/>
                        </a:lnTo>
                        <a:lnTo>
                          <a:pt x="140" y="363"/>
                        </a:lnTo>
                        <a:lnTo>
                          <a:pt x="138" y="363"/>
                        </a:lnTo>
                        <a:lnTo>
                          <a:pt x="136" y="362"/>
                        </a:lnTo>
                        <a:lnTo>
                          <a:pt x="135" y="360"/>
                        </a:lnTo>
                        <a:lnTo>
                          <a:pt x="134" y="358"/>
                        </a:lnTo>
                        <a:lnTo>
                          <a:pt x="133" y="356"/>
                        </a:lnTo>
                        <a:lnTo>
                          <a:pt x="134" y="355"/>
                        </a:lnTo>
                        <a:lnTo>
                          <a:pt x="133" y="354"/>
                        </a:lnTo>
                        <a:lnTo>
                          <a:pt x="131" y="352"/>
                        </a:lnTo>
                        <a:lnTo>
                          <a:pt x="130" y="351"/>
                        </a:lnTo>
                        <a:lnTo>
                          <a:pt x="128" y="351"/>
                        </a:lnTo>
                        <a:lnTo>
                          <a:pt x="127" y="349"/>
                        </a:lnTo>
                        <a:lnTo>
                          <a:pt x="126" y="347"/>
                        </a:lnTo>
                        <a:lnTo>
                          <a:pt x="123" y="346"/>
                        </a:lnTo>
                        <a:lnTo>
                          <a:pt x="122" y="346"/>
                        </a:lnTo>
                        <a:lnTo>
                          <a:pt x="122" y="339"/>
                        </a:lnTo>
                        <a:lnTo>
                          <a:pt x="122" y="333"/>
                        </a:lnTo>
                        <a:lnTo>
                          <a:pt x="121" y="327"/>
                        </a:lnTo>
                        <a:lnTo>
                          <a:pt x="116" y="327"/>
                        </a:lnTo>
                        <a:lnTo>
                          <a:pt x="112" y="327"/>
                        </a:lnTo>
                        <a:lnTo>
                          <a:pt x="112" y="322"/>
                        </a:lnTo>
                        <a:lnTo>
                          <a:pt x="112" y="313"/>
                        </a:lnTo>
                        <a:lnTo>
                          <a:pt x="114" y="305"/>
                        </a:lnTo>
                        <a:lnTo>
                          <a:pt x="116" y="299"/>
                        </a:lnTo>
                        <a:lnTo>
                          <a:pt x="113" y="293"/>
                        </a:lnTo>
                        <a:lnTo>
                          <a:pt x="109" y="288"/>
                        </a:lnTo>
                        <a:lnTo>
                          <a:pt x="107" y="286"/>
                        </a:lnTo>
                        <a:lnTo>
                          <a:pt x="104" y="279"/>
                        </a:lnTo>
                        <a:lnTo>
                          <a:pt x="102" y="276"/>
                        </a:lnTo>
                        <a:lnTo>
                          <a:pt x="101" y="275"/>
                        </a:lnTo>
                        <a:lnTo>
                          <a:pt x="99" y="274"/>
                        </a:lnTo>
                        <a:lnTo>
                          <a:pt x="95" y="274"/>
                        </a:lnTo>
                        <a:lnTo>
                          <a:pt x="90" y="271"/>
                        </a:lnTo>
                        <a:lnTo>
                          <a:pt x="85" y="266"/>
                        </a:lnTo>
                        <a:lnTo>
                          <a:pt x="78" y="261"/>
                        </a:lnTo>
                        <a:lnTo>
                          <a:pt x="72" y="258"/>
                        </a:lnTo>
                        <a:lnTo>
                          <a:pt x="69" y="257"/>
                        </a:lnTo>
                        <a:lnTo>
                          <a:pt x="64" y="256"/>
                        </a:lnTo>
                        <a:lnTo>
                          <a:pt x="63" y="256"/>
                        </a:lnTo>
                        <a:lnTo>
                          <a:pt x="63" y="254"/>
                        </a:lnTo>
                        <a:lnTo>
                          <a:pt x="63" y="252"/>
                        </a:lnTo>
                        <a:lnTo>
                          <a:pt x="64" y="249"/>
                        </a:lnTo>
                        <a:lnTo>
                          <a:pt x="65" y="247"/>
                        </a:lnTo>
                        <a:lnTo>
                          <a:pt x="61" y="240"/>
                        </a:lnTo>
                        <a:lnTo>
                          <a:pt x="60" y="238"/>
                        </a:lnTo>
                        <a:lnTo>
                          <a:pt x="57" y="238"/>
                        </a:lnTo>
                        <a:lnTo>
                          <a:pt x="57" y="236"/>
                        </a:lnTo>
                        <a:lnTo>
                          <a:pt x="57" y="234"/>
                        </a:lnTo>
                        <a:lnTo>
                          <a:pt x="57" y="233"/>
                        </a:lnTo>
                        <a:lnTo>
                          <a:pt x="56" y="233"/>
                        </a:lnTo>
                        <a:lnTo>
                          <a:pt x="55" y="233"/>
                        </a:lnTo>
                        <a:lnTo>
                          <a:pt x="52" y="233"/>
                        </a:lnTo>
                        <a:lnTo>
                          <a:pt x="50" y="230"/>
                        </a:lnTo>
                        <a:lnTo>
                          <a:pt x="44" y="222"/>
                        </a:lnTo>
                        <a:lnTo>
                          <a:pt x="43" y="220"/>
                        </a:lnTo>
                        <a:lnTo>
                          <a:pt x="42" y="220"/>
                        </a:lnTo>
                        <a:lnTo>
                          <a:pt x="44" y="217"/>
                        </a:lnTo>
                        <a:lnTo>
                          <a:pt x="46" y="213"/>
                        </a:lnTo>
                        <a:lnTo>
                          <a:pt x="47" y="211"/>
                        </a:lnTo>
                        <a:lnTo>
                          <a:pt x="46" y="208"/>
                        </a:lnTo>
                        <a:lnTo>
                          <a:pt x="43" y="204"/>
                        </a:lnTo>
                        <a:lnTo>
                          <a:pt x="44" y="202"/>
                        </a:lnTo>
                        <a:lnTo>
                          <a:pt x="45" y="199"/>
                        </a:lnTo>
                        <a:lnTo>
                          <a:pt x="46" y="198"/>
                        </a:lnTo>
                        <a:lnTo>
                          <a:pt x="47" y="198"/>
                        </a:lnTo>
                        <a:lnTo>
                          <a:pt x="49" y="198"/>
                        </a:lnTo>
                        <a:lnTo>
                          <a:pt x="50" y="197"/>
                        </a:lnTo>
                        <a:lnTo>
                          <a:pt x="50" y="191"/>
                        </a:lnTo>
                        <a:lnTo>
                          <a:pt x="50" y="189"/>
                        </a:lnTo>
                        <a:lnTo>
                          <a:pt x="58" y="181"/>
                        </a:lnTo>
                        <a:lnTo>
                          <a:pt x="62" y="179"/>
                        </a:lnTo>
                        <a:lnTo>
                          <a:pt x="64" y="178"/>
                        </a:lnTo>
                        <a:lnTo>
                          <a:pt x="65" y="175"/>
                        </a:lnTo>
                        <a:lnTo>
                          <a:pt x="64" y="173"/>
                        </a:lnTo>
                        <a:lnTo>
                          <a:pt x="64" y="172"/>
                        </a:lnTo>
                        <a:lnTo>
                          <a:pt x="64" y="170"/>
                        </a:lnTo>
                        <a:lnTo>
                          <a:pt x="61" y="167"/>
                        </a:lnTo>
                        <a:lnTo>
                          <a:pt x="60" y="164"/>
                        </a:lnTo>
                        <a:lnTo>
                          <a:pt x="60" y="162"/>
                        </a:lnTo>
                        <a:lnTo>
                          <a:pt x="60" y="159"/>
                        </a:lnTo>
                        <a:lnTo>
                          <a:pt x="62" y="157"/>
                        </a:lnTo>
                        <a:lnTo>
                          <a:pt x="66" y="156"/>
                        </a:lnTo>
                        <a:lnTo>
                          <a:pt x="68" y="154"/>
                        </a:lnTo>
                        <a:lnTo>
                          <a:pt x="69" y="153"/>
                        </a:lnTo>
                        <a:lnTo>
                          <a:pt x="66" y="151"/>
                        </a:lnTo>
                        <a:lnTo>
                          <a:pt x="58" y="151"/>
                        </a:lnTo>
                        <a:lnTo>
                          <a:pt x="53" y="151"/>
                        </a:lnTo>
                        <a:lnTo>
                          <a:pt x="52" y="151"/>
                        </a:lnTo>
                        <a:lnTo>
                          <a:pt x="50" y="148"/>
                        </a:lnTo>
                        <a:lnTo>
                          <a:pt x="47" y="146"/>
                        </a:lnTo>
                        <a:lnTo>
                          <a:pt x="45" y="145"/>
                        </a:lnTo>
                        <a:lnTo>
                          <a:pt x="43" y="145"/>
                        </a:lnTo>
                        <a:lnTo>
                          <a:pt x="41" y="144"/>
                        </a:lnTo>
                        <a:lnTo>
                          <a:pt x="41" y="143"/>
                        </a:lnTo>
                        <a:lnTo>
                          <a:pt x="38" y="132"/>
                        </a:lnTo>
                        <a:lnTo>
                          <a:pt x="36" y="130"/>
                        </a:lnTo>
                        <a:lnTo>
                          <a:pt x="34" y="129"/>
                        </a:lnTo>
                        <a:lnTo>
                          <a:pt x="33" y="129"/>
                        </a:lnTo>
                        <a:lnTo>
                          <a:pt x="33" y="129"/>
                        </a:lnTo>
                        <a:lnTo>
                          <a:pt x="32" y="127"/>
                        </a:lnTo>
                        <a:lnTo>
                          <a:pt x="31" y="125"/>
                        </a:lnTo>
                        <a:lnTo>
                          <a:pt x="31" y="123"/>
                        </a:lnTo>
                        <a:lnTo>
                          <a:pt x="31" y="120"/>
                        </a:lnTo>
                        <a:lnTo>
                          <a:pt x="31" y="118"/>
                        </a:lnTo>
                        <a:lnTo>
                          <a:pt x="30" y="117"/>
                        </a:lnTo>
                        <a:lnTo>
                          <a:pt x="28" y="116"/>
                        </a:lnTo>
                        <a:lnTo>
                          <a:pt x="27" y="115"/>
                        </a:lnTo>
                        <a:lnTo>
                          <a:pt x="24" y="105"/>
                        </a:lnTo>
                        <a:lnTo>
                          <a:pt x="23" y="102"/>
                        </a:lnTo>
                        <a:lnTo>
                          <a:pt x="23" y="102"/>
                        </a:lnTo>
                        <a:lnTo>
                          <a:pt x="23" y="101"/>
                        </a:lnTo>
                        <a:lnTo>
                          <a:pt x="23" y="99"/>
                        </a:lnTo>
                        <a:lnTo>
                          <a:pt x="24" y="97"/>
                        </a:lnTo>
                        <a:lnTo>
                          <a:pt x="23" y="96"/>
                        </a:lnTo>
                        <a:lnTo>
                          <a:pt x="21" y="94"/>
                        </a:lnTo>
                        <a:lnTo>
                          <a:pt x="18" y="91"/>
                        </a:lnTo>
                        <a:lnTo>
                          <a:pt x="17" y="91"/>
                        </a:lnTo>
                        <a:lnTo>
                          <a:pt x="17" y="88"/>
                        </a:lnTo>
                        <a:lnTo>
                          <a:pt x="17" y="86"/>
                        </a:lnTo>
                        <a:lnTo>
                          <a:pt x="17" y="84"/>
                        </a:lnTo>
                        <a:lnTo>
                          <a:pt x="16" y="83"/>
                        </a:lnTo>
                        <a:lnTo>
                          <a:pt x="16" y="82"/>
                        </a:lnTo>
                        <a:lnTo>
                          <a:pt x="17" y="80"/>
                        </a:lnTo>
                        <a:lnTo>
                          <a:pt x="17" y="78"/>
                        </a:lnTo>
                        <a:lnTo>
                          <a:pt x="12" y="76"/>
                        </a:lnTo>
                        <a:lnTo>
                          <a:pt x="10" y="74"/>
                        </a:lnTo>
                        <a:lnTo>
                          <a:pt x="6" y="74"/>
                        </a:lnTo>
                        <a:lnTo>
                          <a:pt x="6" y="72"/>
                        </a:lnTo>
                        <a:lnTo>
                          <a:pt x="6" y="70"/>
                        </a:lnTo>
                        <a:lnTo>
                          <a:pt x="8" y="67"/>
                        </a:lnTo>
                        <a:lnTo>
                          <a:pt x="10" y="65"/>
                        </a:lnTo>
                        <a:lnTo>
                          <a:pt x="10" y="63"/>
                        </a:lnTo>
                        <a:lnTo>
                          <a:pt x="11" y="61"/>
                        </a:lnTo>
                        <a:lnTo>
                          <a:pt x="11" y="59"/>
                        </a:lnTo>
                        <a:lnTo>
                          <a:pt x="13" y="57"/>
                        </a:lnTo>
                        <a:lnTo>
                          <a:pt x="13" y="56"/>
                        </a:lnTo>
                        <a:lnTo>
                          <a:pt x="12" y="55"/>
                        </a:lnTo>
                        <a:lnTo>
                          <a:pt x="11" y="55"/>
                        </a:lnTo>
                        <a:lnTo>
                          <a:pt x="10" y="55"/>
                        </a:lnTo>
                        <a:lnTo>
                          <a:pt x="9" y="54"/>
                        </a:lnTo>
                        <a:lnTo>
                          <a:pt x="8" y="53"/>
                        </a:lnTo>
                        <a:lnTo>
                          <a:pt x="9" y="47"/>
                        </a:lnTo>
                        <a:lnTo>
                          <a:pt x="8" y="44"/>
                        </a:lnTo>
                        <a:lnTo>
                          <a:pt x="8" y="42"/>
                        </a:lnTo>
                        <a:lnTo>
                          <a:pt x="8" y="36"/>
                        </a:lnTo>
                        <a:lnTo>
                          <a:pt x="6" y="36"/>
                        </a:lnTo>
                        <a:lnTo>
                          <a:pt x="5" y="33"/>
                        </a:lnTo>
                        <a:lnTo>
                          <a:pt x="4" y="30"/>
                        </a:lnTo>
                        <a:lnTo>
                          <a:pt x="5" y="30"/>
                        </a:lnTo>
                        <a:lnTo>
                          <a:pt x="5" y="28"/>
                        </a:lnTo>
                        <a:lnTo>
                          <a:pt x="5" y="26"/>
                        </a:lnTo>
                        <a:lnTo>
                          <a:pt x="5" y="25"/>
                        </a:lnTo>
                        <a:lnTo>
                          <a:pt x="4" y="23"/>
                        </a:lnTo>
                        <a:lnTo>
                          <a:pt x="2" y="22"/>
                        </a:lnTo>
                        <a:lnTo>
                          <a:pt x="2" y="20"/>
                        </a:lnTo>
                        <a:lnTo>
                          <a:pt x="1" y="18"/>
                        </a:lnTo>
                        <a:lnTo>
                          <a:pt x="1" y="16"/>
                        </a:lnTo>
                        <a:lnTo>
                          <a:pt x="0" y="15"/>
                        </a:lnTo>
                        <a:lnTo>
                          <a:pt x="1" y="15"/>
                        </a:lnTo>
                        <a:lnTo>
                          <a:pt x="4" y="14"/>
                        </a:lnTo>
                        <a:lnTo>
                          <a:pt x="7" y="15"/>
                        </a:lnTo>
                        <a:lnTo>
                          <a:pt x="10" y="15"/>
                        </a:lnTo>
                        <a:lnTo>
                          <a:pt x="11" y="14"/>
                        </a:lnTo>
                        <a:lnTo>
                          <a:pt x="14" y="4"/>
                        </a:lnTo>
                        <a:lnTo>
                          <a:pt x="16" y="1"/>
                        </a:lnTo>
                        <a:lnTo>
                          <a:pt x="17" y="0"/>
                        </a:lnTo>
                        <a:lnTo>
                          <a:pt x="22" y="3"/>
                        </a:lnTo>
                        <a:lnTo>
                          <a:pt x="23" y="5"/>
                        </a:lnTo>
                        <a:lnTo>
                          <a:pt x="24" y="5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64" name="Freeform 459">
                    <a:extLst>
                      <a:ext uri="{FF2B5EF4-FFF2-40B4-BE49-F238E27FC236}">
                        <a16:creationId xmlns:a16="http://schemas.microsoft.com/office/drawing/2014/main" id="{33CC504D-A974-DE41-9571-50EDCCA2F47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753170" y="8835457"/>
                    <a:ext cx="38449" cy="21972"/>
                  </a:xfrm>
                  <a:custGeom>
                    <a:avLst/>
                    <a:gdLst>
                      <a:gd name="T0" fmla="*/ 27 w 31"/>
                      <a:gd name="T1" fmla="*/ 3 h 16"/>
                      <a:gd name="T2" fmla="*/ 25 w 31"/>
                      <a:gd name="T3" fmla="*/ 7 h 16"/>
                      <a:gd name="T4" fmla="*/ 21 w 31"/>
                      <a:gd name="T5" fmla="*/ 10 h 16"/>
                      <a:gd name="T6" fmla="*/ 19 w 31"/>
                      <a:gd name="T7" fmla="*/ 9 h 16"/>
                      <a:gd name="T8" fmla="*/ 17 w 31"/>
                      <a:gd name="T9" fmla="*/ 9 h 16"/>
                      <a:gd name="T10" fmla="*/ 14 w 31"/>
                      <a:gd name="T11" fmla="*/ 11 h 16"/>
                      <a:gd name="T12" fmla="*/ 12 w 31"/>
                      <a:gd name="T13" fmla="*/ 11 h 16"/>
                      <a:gd name="T14" fmla="*/ 8 w 31"/>
                      <a:gd name="T15" fmla="*/ 14 h 16"/>
                      <a:gd name="T16" fmla="*/ 4 w 31"/>
                      <a:gd name="T17" fmla="*/ 15 h 16"/>
                      <a:gd name="T18" fmla="*/ 2 w 31"/>
                      <a:gd name="T19" fmla="*/ 15 h 16"/>
                      <a:gd name="T20" fmla="*/ 1 w 31"/>
                      <a:gd name="T21" fmla="*/ 14 h 16"/>
                      <a:gd name="T22" fmla="*/ 0 w 31"/>
                      <a:gd name="T23" fmla="*/ 13 h 16"/>
                      <a:gd name="T24" fmla="*/ 0 w 31"/>
                      <a:gd name="T25" fmla="*/ 12 h 16"/>
                      <a:gd name="T26" fmla="*/ 2 w 31"/>
                      <a:gd name="T27" fmla="*/ 12 h 16"/>
                      <a:gd name="T28" fmla="*/ 8 w 31"/>
                      <a:gd name="T29" fmla="*/ 10 h 16"/>
                      <a:gd name="T30" fmla="*/ 14 w 31"/>
                      <a:gd name="T31" fmla="*/ 7 h 16"/>
                      <a:gd name="T32" fmla="*/ 15 w 31"/>
                      <a:gd name="T33" fmla="*/ 5 h 16"/>
                      <a:gd name="T34" fmla="*/ 14 w 31"/>
                      <a:gd name="T35" fmla="*/ 2 h 16"/>
                      <a:gd name="T36" fmla="*/ 14 w 31"/>
                      <a:gd name="T37" fmla="*/ 2 h 16"/>
                      <a:gd name="T38" fmla="*/ 19 w 31"/>
                      <a:gd name="T39" fmla="*/ 4 h 16"/>
                      <a:gd name="T40" fmla="*/ 24 w 31"/>
                      <a:gd name="T41" fmla="*/ 1 h 16"/>
                      <a:gd name="T42" fmla="*/ 29 w 31"/>
                      <a:gd name="T43" fmla="*/ 0 h 16"/>
                      <a:gd name="T44" fmla="*/ 30 w 31"/>
                      <a:gd name="T45" fmla="*/ 2 h 16"/>
                      <a:gd name="T46" fmla="*/ 27 w 31"/>
                      <a:gd name="T47" fmla="*/ 3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31" h="16">
                        <a:moveTo>
                          <a:pt x="27" y="3"/>
                        </a:moveTo>
                        <a:lnTo>
                          <a:pt x="25" y="7"/>
                        </a:lnTo>
                        <a:lnTo>
                          <a:pt x="21" y="10"/>
                        </a:lnTo>
                        <a:lnTo>
                          <a:pt x="19" y="9"/>
                        </a:lnTo>
                        <a:lnTo>
                          <a:pt x="17" y="9"/>
                        </a:lnTo>
                        <a:lnTo>
                          <a:pt x="14" y="11"/>
                        </a:lnTo>
                        <a:lnTo>
                          <a:pt x="12" y="11"/>
                        </a:lnTo>
                        <a:lnTo>
                          <a:pt x="8" y="14"/>
                        </a:lnTo>
                        <a:lnTo>
                          <a:pt x="4" y="15"/>
                        </a:lnTo>
                        <a:lnTo>
                          <a:pt x="2" y="15"/>
                        </a:lnTo>
                        <a:lnTo>
                          <a:pt x="1" y="14"/>
                        </a:lnTo>
                        <a:lnTo>
                          <a:pt x="0" y="13"/>
                        </a:lnTo>
                        <a:lnTo>
                          <a:pt x="0" y="12"/>
                        </a:lnTo>
                        <a:lnTo>
                          <a:pt x="2" y="12"/>
                        </a:lnTo>
                        <a:lnTo>
                          <a:pt x="8" y="10"/>
                        </a:lnTo>
                        <a:lnTo>
                          <a:pt x="14" y="7"/>
                        </a:lnTo>
                        <a:lnTo>
                          <a:pt x="15" y="5"/>
                        </a:lnTo>
                        <a:lnTo>
                          <a:pt x="14" y="2"/>
                        </a:lnTo>
                        <a:lnTo>
                          <a:pt x="14" y="2"/>
                        </a:lnTo>
                        <a:lnTo>
                          <a:pt x="19" y="4"/>
                        </a:lnTo>
                        <a:lnTo>
                          <a:pt x="24" y="1"/>
                        </a:lnTo>
                        <a:lnTo>
                          <a:pt x="29" y="0"/>
                        </a:lnTo>
                        <a:lnTo>
                          <a:pt x="30" y="2"/>
                        </a:lnTo>
                        <a:lnTo>
                          <a:pt x="27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65" name="Freeform 461">
                    <a:extLst>
                      <a:ext uri="{FF2B5EF4-FFF2-40B4-BE49-F238E27FC236}">
                        <a16:creationId xmlns:a16="http://schemas.microsoft.com/office/drawing/2014/main" id="{34DAB1B9-30DD-1791-9E99-1B8495D32A4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978664" y="8555319"/>
                    <a:ext cx="164788" cy="186760"/>
                  </a:xfrm>
                  <a:custGeom>
                    <a:avLst/>
                    <a:gdLst>
                      <a:gd name="T0" fmla="*/ 123 w 133"/>
                      <a:gd name="T1" fmla="*/ 49 h 150"/>
                      <a:gd name="T2" fmla="*/ 116 w 133"/>
                      <a:gd name="T3" fmla="*/ 51 h 150"/>
                      <a:gd name="T4" fmla="*/ 96 w 133"/>
                      <a:gd name="T5" fmla="*/ 57 h 150"/>
                      <a:gd name="T6" fmla="*/ 78 w 133"/>
                      <a:gd name="T7" fmla="*/ 63 h 150"/>
                      <a:gd name="T8" fmla="*/ 61 w 133"/>
                      <a:gd name="T9" fmla="*/ 67 h 150"/>
                      <a:gd name="T10" fmla="*/ 72 w 133"/>
                      <a:gd name="T11" fmla="*/ 79 h 150"/>
                      <a:gd name="T12" fmla="*/ 82 w 133"/>
                      <a:gd name="T13" fmla="*/ 91 h 150"/>
                      <a:gd name="T14" fmla="*/ 92 w 133"/>
                      <a:gd name="T15" fmla="*/ 103 h 150"/>
                      <a:gd name="T16" fmla="*/ 82 w 133"/>
                      <a:gd name="T17" fmla="*/ 107 h 150"/>
                      <a:gd name="T18" fmla="*/ 82 w 133"/>
                      <a:gd name="T19" fmla="*/ 109 h 150"/>
                      <a:gd name="T20" fmla="*/ 78 w 133"/>
                      <a:gd name="T21" fmla="*/ 120 h 150"/>
                      <a:gd name="T22" fmla="*/ 68 w 133"/>
                      <a:gd name="T23" fmla="*/ 122 h 150"/>
                      <a:gd name="T24" fmla="*/ 55 w 133"/>
                      <a:gd name="T25" fmla="*/ 125 h 150"/>
                      <a:gd name="T26" fmla="*/ 50 w 133"/>
                      <a:gd name="T27" fmla="*/ 131 h 150"/>
                      <a:gd name="T28" fmla="*/ 40 w 133"/>
                      <a:gd name="T29" fmla="*/ 142 h 150"/>
                      <a:gd name="T30" fmla="*/ 32 w 133"/>
                      <a:gd name="T31" fmla="*/ 149 h 150"/>
                      <a:gd name="T32" fmla="*/ 19 w 133"/>
                      <a:gd name="T33" fmla="*/ 146 h 150"/>
                      <a:gd name="T34" fmla="*/ 7 w 133"/>
                      <a:gd name="T35" fmla="*/ 144 h 150"/>
                      <a:gd name="T36" fmla="*/ 1 w 133"/>
                      <a:gd name="T37" fmla="*/ 138 h 150"/>
                      <a:gd name="T38" fmla="*/ 2 w 133"/>
                      <a:gd name="T39" fmla="*/ 128 h 150"/>
                      <a:gd name="T40" fmla="*/ 4 w 133"/>
                      <a:gd name="T41" fmla="*/ 121 h 150"/>
                      <a:gd name="T42" fmla="*/ 5 w 133"/>
                      <a:gd name="T43" fmla="*/ 113 h 150"/>
                      <a:gd name="T44" fmla="*/ 5 w 133"/>
                      <a:gd name="T45" fmla="*/ 105 h 150"/>
                      <a:gd name="T46" fmla="*/ 8 w 133"/>
                      <a:gd name="T47" fmla="*/ 97 h 150"/>
                      <a:gd name="T48" fmla="*/ 11 w 133"/>
                      <a:gd name="T49" fmla="*/ 90 h 150"/>
                      <a:gd name="T50" fmla="*/ 15 w 133"/>
                      <a:gd name="T51" fmla="*/ 80 h 150"/>
                      <a:gd name="T52" fmla="*/ 13 w 133"/>
                      <a:gd name="T53" fmla="*/ 77 h 150"/>
                      <a:gd name="T54" fmla="*/ 15 w 133"/>
                      <a:gd name="T55" fmla="*/ 73 h 150"/>
                      <a:gd name="T56" fmla="*/ 16 w 133"/>
                      <a:gd name="T57" fmla="*/ 65 h 150"/>
                      <a:gd name="T58" fmla="*/ 18 w 133"/>
                      <a:gd name="T59" fmla="*/ 57 h 150"/>
                      <a:gd name="T60" fmla="*/ 18 w 133"/>
                      <a:gd name="T61" fmla="*/ 46 h 150"/>
                      <a:gd name="T62" fmla="*/ 18 w 133"/>
                      <a:gd name="T63" fmla="*/ 35 h 150"/>
                      <a:gd name="T64" fmla="*/ 19 w 133"/>
                      <a:gd name="T65" fmla="*/ 26 h 150"/>
                      <a:gd name="T66" fmla="*/ 20 w 133"/>
                      <a:gd name="T67" fmla="*/ 25 h 150"/>
                      <a:gd name="T68" fmla="*/ 26 w 133"/>
                      <a:gd name="T69" fmla="*/ 23 h 150"/>
                      <a:gd name="T70" fmla="*/ 30 w 133"/>
                      <a:gd name="T71" fmla="*/ 25 h 150"/>
                      <a:gd name="T72" fmla="*/ 39 w 133"/>
                      <a:gd name="T73" fmla="*/ 32 h 150"/>
                      <a:gd name="T74" fmla="*/ 43 w 133"/>
                      <a:gd name="T75" fmla="*/ 35 h 150"/>
                      <a:gd name="T76" fmla="*/ 57 w 133"/>
                      <a:gd name="T77" fmla="*/ 38 h 150"/>
                      <a:gd name="T78" fmla="*/ 72 w 133"/>
                      <a:gd name="T79" fmla="*/ 28 h 150"/>
                      <a:gd name="T80" fmla="*/ 86 w 133"/>
                      <a:gd name="T81" fmla="*/ 19 h 150"/>
                      <a:gd name="T82" fmla="*/ 101 w 133"/>
                      <a:gd name="T83" fmla="*/ 10 h 150"/>
                      <a:gd name="T84" fmla="*/ 116 w 133"/>
                      <a:gd name="T85" fmla="*/ 0 h 150"/>
                      <a:gd name="T86" fmla="*/ 120 w 133"/>
                      <a:gd name="T87" fmla="*/ 16 h 150"/>
                      <a:gd name="T88" fmla="*/ 125 w 133"/>
                      <a:gd name="T89" fmla="*/ 32 h 150"/>
                      <a:gd name="T90" fmla="*/ 125 w 133"/>
                      <a:gd name="T91" fmla="*/ 38 h 150"/>
                      <a:gd name="T92" fmla="*/ 131 w 133"/>
                      <a:gd name="T93" fmla="*/ 36 h 150"/>
                      <a:gd name="T94" fmla="*/ 128 w 133"/>
                      <a:gd name="T95" fmla="*/ 45 h 1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133" h="150">
                        <a:moveTo>
                          <a:pt x="128" y="45"/>
                        </a:moveTo>
                        <a:lnTo>
                          <a:pt x="123" y="49"/>
                        </a:lnTo>
                        <a:lnTo>
                          <a:pt x="122" y="49"/>
                        </a:lnTo>
                        <a:lnTo>
                          <a:pt x="116" y="51"/>
                        </a:lnTo>
                        <a:lnTo>
                          <a:pt x="104" y="55"/>
                        </a:lnTo>
                        <a:lnTo>
                          <a:pt x="96" y="57"/>
                        </a:lnTo>
                        <a:lnTo>
                          <a:pt x="86" y="60"/>
                        </a:lnTo>
                        <a:lnTo>
                          <a:pt x="78" y="63"/>
                        </a:lnTo>
                        <a:lnTo>
                          <a:pt x="69" y="65"/>
                        </a:lnTo>
                        <a:lnTo>
                          <a:pt x="61" y="67"/>
                        </a:lnTo>
                        <a:lnTo>
                          <a:pt x="65" y="72"/>
                        </a:lnTo>
                        <a:lnTo>
                          <a:pt x="72" y="79"/>
                        </a:lnTo>
                        <a:lnTo>
                          <a:pt x="77" y="84"/>
                        </a:lnTo>
                        <a:lnTo>
                          <a:pt x="82" y="91"/>
                        </a:lnTo>
                        <a:lnTo>
                          <a:pt x="87" y="97"/>
                        </a:lnTo>
                        <a:lnTo>
                          <a:pt x="92" y="103"/>
                        </a:lnTo>
                        <a:lnTo>
                          <a:pt x="89" y="104"/>
                        </a:lnTo>
                        <a:lnTo>
                          <a:pt x="82" y="107"/>
                        </a:lnTo>
                        <a:lnTo>
                          <a:pt x="82" y="108"/>
                        </a:lnTo>
                        <a:lnTo>
                          <a:pt x="82" y="109"/>
                        </a:lnTo>
                        <a:lnTo>
                          <a:pt x="79" y="115"/>
                        </a:lnTo>
                        <a:lnTo>
                          <a:pt x="78" y="120"/>
                        </a:lnTo>
                        <a:lnTo>
                          <a:pt x="76" y="120"/>
                        </a:lnTo>
                        <a:lnTo>
                          <a:pt x="68" y="122"/>
                        </a:lnTo>
                        <a:lnTo>
                          <a:pt x="60" y="123"/>
                        </a:lnTo>
                        <a:lnTo>
                          <a:pt x="55" y="125"/>
                        </a:lnTo>
                        <a:lnTo>
                          <a:pt x="53" y="126"/>
                        </a:lnTo>
                        <a:lnTo>
                          <a:pt x="50" y="131"/>
                        </a:lnTo>
                        <a:lnTo>
                          <a:pt x="46" y="138"/>
                        </a:lnTo>
                        <a:lnTo>
                          <a:pt x="40" y="142"/>
                        </a:lnTo>
                        <a:lnTo>
                          <a:pt x="34" y="148"/>
                        </a:lnTo>
                        <a:lnTo>
                          <a:pt x="32" y="149"/>
                        </a:lnTo>
                        <a:lnTo>
                          <a:pt x="27" y="147"/>
                        </a:lnTo>
                        <a:lnTo>
                          <a:pt x="19" y="146"/>
                        </a:lnTo>
                        <a:lnTo>
                          <a:pt x="11" y="145"/>
                        </a:lnTo>
                        <a:lnTo>
                          <a:pt x="7" y="144"/>
                        </a:lnTo>
                        <a:lnTo>
                          <a:pt x="0" y="142"/>
                        </a:lnTo>
                        <a:lnTo>
                          <a:pt x="1" y="138"/>
                        </a:lnTo>
                        <a:lnTo>
                          <a:pt x="0" y="136"/>
                        </a:lnTo>
                        <a:lnTo>
                          <a:pt x="2" y="128"/>
                        </a:lnTo>
                        <a:lnTo>
                          <a:pt x="3" y="123"/>
                        </a:lnTo>
                        <a:lnTo>
                          <a:pt x="4" y="121"/>
                        </a:lnTo>
                        <a:lnTo>
                          <a:pt x="6" y="115"/>
                        </a:lnTo>
                        <a:lnTo>
                          <a:pt x="5" y="113"/>
                        </a:lnTo>
                        <a:lnTo>
                          <a:pt x="6" y="106"/>
                        </a:lnTo>
                        <a:lnTo>
                          <a:pt x="5" y="105"/>
                        </a:lnTo>
                        <a:lnTo>
                          <a:pt x="7" y="101"/>
                        </a:lnTo>
                        <a:lnTo>
                          <a:pt x="8" y="97"/>
                        </a:lnTo>
                        <a:lnTo>
                          <a:pt x="10" y="92"/>
                        </a:lnTo>
                        <a:lnTo>
                          <a:pt x="11" y="90"/>
                        </a:lnTo>
                        <a:lnTo>
                          <a:pt x="13" y="86"/>
                        </a:lnTo>
                        <a:lnTo>
                          <a:pt x="15" y="80"/>
                        </a:lnTo>
                        <a:lnTo>
                          <a:pt x="14" y="77"/>
                        </a:lnTo>
                        <a:lnTo>
                          <a:pt x="13" y="77"/>
                        </a:lnTo>
                        <a:lnTo>
                          <a:pt x="15" y="73"/>
                        </a:lnTo>
                        <a:lnTo>
                          <a:pt x="15" y="73"/>
                        </a:lnTo>
                        <a:lnTo>
                          <a:pt x="15" y="68"/>
                        </a:lnTo>
                        <a:lnTo>
                          <a:pt x="16" y="65"/>
                        </a:lnTo>
                        <a:lnTo>
                          <a:pt x="16" y="61"/>
                        </a:lnTo>
                        <a:lnTo>
                          <a:pt x="18" y="57"/>
                        </a:lnTo>
                        <a:lnTo>
                          <a:pt x="18" y="50"/>
                        </a:lnTo>
                        <a:lnTo>
                          <a:pt x="18" y="46"/>
                        </a:lnTo>
                        <a:lnTo>
                          <a:pt x="19" y="41"/>
                        </a:lnTo>
                        <a:lnTo>
                          <a:pt x="18" y="35"/>
                        </a:lnTo>
                        <a:lnTo>
                          <a:pt x="19" y="27"/>
                        </a:lnTo>
                        <a:lnTo>
                          <a:pt x="19" y="26"/>
                        </a:lnTo>
                        <a:lnTo>
                          <a:pt x="19" y="25"/>
                        </a:lnTo>
                        <a:lnTo>
                          <a:pt x="20" y="25"/>
                        </a:lnTo>
                        <a:lnTo>
                          <a:pt x="24" y="23"/>
                        </a:lnTo>
                        <a:lnTo>
                          <a:pt x="26" y="23"/>
                        </a:lnTo>
                        <a:lnTo>
                          <a:pt x="29" y="24"/>
                        </a:lnTo>
                        <a:lnTo>
                          <a:pt x="30" y="25"/>
                        </a:lnTo>
                        <a:lnTo>
                          <a:pt x="34" y="30"/>
                        </a:lnTo>
                        <a:lnTo>
                          <a:pt x="39" y="32"/>
                        </a:lnTo>
                        <a:lnTo>
                          <a:pt x="40" y="33"/>
                        </a:lnTo>
                        <a:lnTo>
                          <a:pt x="43" y="35"/>
                        </a:lnTo>
                        <a:lnTo>
                          <a:pt x="46" y="36"/>
                        </a:lnTo>
                        <a:lnTo>
                          <a:pt x="57" y="38"/>
                        </a:lnTo>
                        <a:lnTo>
                          <a:pt x="65" y="33"/>
                        </a:lnTo>
                        <a:lnTo>
                          <a:pt x="72" y="28"/>
                        </a:lnTo>
                        <a:lnTo>
                          <a:pt x="80" y="23"/>
                        </a:lnTo>
                        <a:lnTo>
                          <a:pt x="86" y="19"/>
                        </a:lnTo>
                        <a:lnTo>
                          <a:pt x="95" y="13"/>
                        </a:lnTo>
                        <a:lnTo>
                          <a:pt x="101" y="10"/>
                        </a:lnTo>
                        <a:lnTo>
                          <a:pt x="109" y="5"/>
                        </a:lnTo>
                        <a:lnTo>
                          <a:pt x="116" y="0"/>
                        </a:lnTo>
                        <a:lnTo>
                          <a:pt x="119" y="8"/>
                        </a:lnTo>
                        <a:lnTo>
                          <a:pt x="120" y="16"/>
                        </a:lnTo>
                        <a:lnTo>
                          <a:pt x="123" y="24"/>
                        </a:lnTo>
                        <a:lnTo>
                          <a:pt x="125" y="32"/>
                        </a:lnTo>
                        <a:lnTo>
                          <a:pt x="123" y="32"/>
                        </a:lnTo>
                        <a:lnTo>
                          <a:pt x="125" y="38"/>
                        </a:lnTo>
                        <a:lnTo>
                          <a:pt x="128" y="37"/>
                        </a:lnTo>
                        <a:lnTo>
                          <a:pt x="131" y="36"/>
                        </a:lnTo>
                        <a:lnTo>
                          <a:pt x="132" y="41"/>
                        </a:lnTo>
                        <a:lnTo>
                          <a:pt x="128" y="4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66" name="Freeform 463">
                    <a:extLst>
                      <a:ext uri="{FF2B5EF4-FFF2-40B4-BE49-F238E27FC236}">
                        <a16:creationId xmlns:a16="http://schemas.microsoft.com/office/drawing/2014/main" id="{DDA4E529-145D-71F6-99E8-747DD054598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45836" y="7962082"/>
                    <a:ext cx="840417" cy="994220"/>
                  </a:xfrm>
                  <a:custGeom>
                    <a:avLst/>
                    <a:gdLst>
                      <a:gd name="T0" fmla="*/ 14 w 675"/>
                      <a:gd name="T1" fmla="*/ 788 h 796"/>
                      <a:gd name="T2" fmla="*/ 564 w 675"/>
                      <a:gd name="T3" fmla="*/ 714 h 796"/>
                      <a:gd name="T4" fmla="*/ 121 w 675"/>
                      <a:gd name="T5" fmla="*/ 730 h 796"/>
                      <a:gd name="T6" fmla="*/ 140 w 675"/>
                      <a:gd name="T7" fmla="*/ 712 h 796"/>
                      <a:gd name="T8" fmla="*/ 175 w 675"/>
                      <a:gd name="T9" fmla="*/ 661 h 796"/>
                      <a:gd name="T10" fmla="*/ 177 w 675"/>
                      <a:gd name="T11" fmla="*/ 658 h 796"/>
                      <a:gd name="T12" fmla="*/ 224 w 675"/>
                      <a:gd name="T13" fmla="*/ 570 h 796"/>
                      <a:gd name="T14" fmla="*/ 205 w 675"/>
                      <a:gd name="T15" fmla="*/ 512 h 796"/>
                      <a:gd name="T16" fmla="*/ 156 w 675"/>
                      <a:gd name="T17" fmla="*/ 500 h 796"/>
                      <a:gd name="T18" fmla="*/ 492 w 675"/>
                      <a:gd name="T19" fmla="*/ 491 h 796"/>
                      <a:gd name="T20" fmla="*/ 176 w 675"/>
                      <a:gd name="T21" fmla="*/ 480 h 796"/>
                      <a:gd name="T22" fmla="*/ 242 w 675"/>
                      <a:gd name="T23" fmla="*/ 469 h 796"/>
                      <a:gd name="T24" fmla="*/ 243 w 675"/>
                      <a:gd name="T25" fmla="*/ 512 h 796"/>
                      <a:gd name="T26" fmla="*/ 214 w 675"/>
                      <a:gd name="T27" fmla="*/ 560 h 796"/>
                      <a:gd name="T28" fmla="*/ 212 w 675"/>
                      <a:gd name="T29" fmla="*/ 554 h 796"/>
                      <a:gd name="T30" fmla="*/ 202 w 675"/>
                      <a:gd name="T31" fmla="*/ 523 h 796"/>
                      <a:gd name="T32" fmla="*/ 199 w 675"/>
                      <a:gd name="T33" fmla="*/ 498 h 796"/>
                      <a:gd name="T34" fmla="*/ 182 w 675"/>
                      <a:gd name="T35" fmla="*/ 495 h 796"/>
                      <a:gd name="T36" fmla="*/ 187 w 675"/>
                      <a:gd name="T37" fmla="*/ 476 h 796"/>
                      <a:gd name="T38" fmla="*/ 261 w 675"/>
                      <a:gd name="T39" fmla="*/ 458 h 796"/>
                      <a:gd name="T40" fmla="*/ 271 w 675"/>
                      <a:gd name="T41" fmla="*/ 452 h 796"/>
                      <a:gd name="T42" fmla="*/ 323 w 675"/>
                      <a:gd name="T43" fmla="*/ 473 h 796"/>
                      <a:gd name="T44" fmla="*/ 274 w 675"/>
                      <a:gd name="T45" fmla="*/ 500 h 796"/>
                      <a:gd name="T46" fmla="*/ 254 w 675"/>
                      <a:gd name="T47" fmla="*/ 480 h 796"/>
                      <a:gd name="T48" fmla="*/ 298 w 675"/>
                      <a:gd name="T49" fmla="*/ 457 h 796"/>
                      <a:gd name="T50" fmla="*/ 320 w 675"/>
                      <a:gd name="T51" fmla="*/ 437 h 796"/>
                      <a:gd name="T52" fmla="*/ 171 w 675"/>
                      <a:gd name="T53" fmla="*/ 443 h 796"/>
                      <a:gd name="T54" fmla="*/ 480 w 675"/>
                      <a:gd name="T55" fmla="*/ 429 h 796"/>
                      <a:gd name="T56" fmla="*/ 445 w 675"/>
                      <a:gd name="T57" fmla="*/ 300 h 796"/>
                      <a:gd name="T58" fmla="*/ 547 w 675"/>
                      <a:gd name="T59" fmla="*/ 209 h 796"/>
                      <a:gd name="T60" fmla="*/ 547 w 675"/>
                      <a:gd name="T61" fmla="*/ 270 h 796"/>
                      <a:gd name="T62" fmla="*/ 526 w 675"/>
                      <a:gd name="T63" fmla="*/ 344 h 796"/>
                      <a:gd name="T64" fmla="*/ 509 w 675"/>
                      <a:gd name="T65" fmla="*/ 405 h 796"/>
                      <a:gd name="T66" fmla="*/ 500 w 675"/>
                      <a:gd name="T67" fmla="*/ 399 h 796"/>
                      <a:gd name="T68" fmla="*/ 480 w 675"/>
                      <a:gd name="T69" fmla="*/ 408 h 796"/>
                      <a:gd name="T70" fmla="*/ 458 w 675"/>
                      <a:gd name="T71" fmla="*/ 415 h 796"/>
                      <a:gd name="T72" fmla="*/ 412 w 675"/>
                      <a:gd name="T73" fmla="*/ 428 h 796"/>
                      <a:gd name="T74" fmla="*/ 391 w 675"/>
                      <a:gd name="T75" fmla="*/ 431 h 796"/>
                      <a:gd name="T76" fmla="*/ 348 w 675"/>
                      <a:gd name="T77" fmla="*/ 456 h 796"/>
                      <a:gd name="T78" fmla="*/ 322 w 675"/>
                      <a:gd name="T79" fmla="*/ 430 h 796"/>
                      <a:gd name="T80" fmla="*/ 260 w 675"/>
                      <a:gd name="T81" fmla="*/ 448 h 796"/>
                      <a:gd name="T82" fmla="*/ 223 w 675"/>
                      <a:gd name="T83" fmla="*/ 441 h 796"/>
                      <a:gd name="T84" fmla="*/ 288 w 675"/>
                      <a:gd name="T85" fmla="*/ 398 h 796"/>
                      <a:gd name="T86" fmla="*/ 353 w 675"/>
                      <a:gd name="T87" fmla="*/ 399 h 796"/>
                      <a:gd name="T88" fmla="*/ 400 w 675"/>
                      <a:gd name="T89" fmla="*/ 330 h 796"/>
                      <a:gd name="T90" fmla="*/ 416 w 675"/>
                      <a:gd name="T91" fmla="*/ 353 h 796"/>
                      <a:gd name="T92" fmla="*/ 482 w 675"/>
                      <a:gd name="T93" fmla="*/ 287 h 796"/>
                      <a:gd name="T94" fmla="*/ 489 w 675"/>
                      <a:gd name="T95" fmla="*/ 231 h 796"/>
                      <a:gd name="T96" fmla="*/ 507 w 675"/>
                      <a:gd name="T97" fmla="*/ 190 h 796"/>
                      <a:gd name="T98" fmla="*/ 533 w 675"/>
                      <a:gd name="T99" fmla="*/ 191 h 796"/>
                      <a:gd name="T100" fmla="*/ 479 w 675"/>
                      <a:gd name="T101" fmla="*/ 144 h 796"/>
                      <a:gd name="T102" fmla="*/ 526 w 675"/>
                      <a:gd name="T103" fmla="*/ 6 h 796"/>
                      <a:gd name="T104" fmla="*/ 660 w 675"/>
                      <a:gd name="T105" fmla="*/ 53 h 796"/>
                      <a:gd name="T106" fmla="*/ 665 w 675"/>
                      <a:gd name="T107" fmla="*/ 99 h 796"/>
                      <a:gd name="T108" fmla="*/ 598 w 675"/>
                      <a:gd name="T109" fmla="*/ 141 h 796"/>
                      <a:gd name="T110" fmla="*/ 507 w 675"/>
                      <a:gd name="T111" fmla="*/ 130 h 796"/>
                      <a:gd name="T112" fmla="*/ 512 w 675"/>
                      <a:gd name="T113" fmla="*/ 161 h 796"/>
                      <a:gd name="T114" fmla="*/ 492 w 675"/>
                      <a:gd name="T115" fmla="*/ 124 h 796"/>
                      <a:gd name="T116" fmla="*/ 534 w 675"/>
                      <a:gd name="T117" fmla="*/ 98 h 796"/>
                      <a:gd name="T118" fmla="*/ 547 w 675"/>
                      <a:gd name="T119" fmla="*/ 6 h 7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675" h="796">
                        <a:moveTo>
                          <a:pt x="6" y="794"/>
                        </a:moveTo>
                        <a:lnTo>
                          <a:pt x="4" y="795"/>
                        </a:lnTo>
                        <a:lnTo>
                          <a:pt x="2" y="794"/>
                        </a:lnTo>
                        <a:lnTo>
                          <a:pt x="0" y="793"/>
                        </a:lnTo>
                        <a:lnTo>
                          <a:pt x="0" y="792"/>
                        </a:lnTo>
                        <a:lnTo>
                          <a:pt x="2" y="791"/>
                        </a:lnTo>
                        <a:lnTo>
                          <a:pt x="2" y="790"/>
                        </a:lnTo>
                        <a:lnTo>
                          <a:pt x="2" y="790"/>
                        </a:lnTo>
                        <a:lnTo>
                          <a:pt x="8" y="791"/>
                        </a:lnTo>
                        <a:lnTo>
                          <a:pt x="7" y="792"/>
                        </a:lnTo>
                        <a:lnTo>
                          <a:pt x="6" y="794"/>
                        </a:lnTo>
                        <a:close/>
                        <a:moveTo>
                          <a:pt x="18" y="786"/>
                        </a:moveTo>
                        <a:lnTo>
                          <a:pt x="16" y="791"/>
                        </a:lnTo>
                        <a:lnTo>
                          <a:pt x="15" y="792"/>
                        </a:lnTo>
                        <a:lnTo>
                          <a:pt x="14" y="791"/>
                        </a:lnTo>
                        <a:lnTo>
                          <a:pt x="12" y="788"/>
                        </a:lnTo>
                        <a:lnTo>
                          <a:pt x="13" y="788"/>
                        </a:lnTo>
                        <a:lnTo>
                          <a:pt x="14" y="788"/>
                        </a:lnTo>
                        <a:lnTo>
                          <a:pt x="16" y="788"/>
                        </a:lnTo>
                        <a:lnTo>
                          <a:pt x="19" y="783"/>
                        </a:lnTo>
                        <a:lnTo>
                          <a:pt x="19" y="784"/>
                        </a:lnTo>
                        <a:lnTo>
                          <a:pt x="18" y="786"/>
                        </a:lnTo>
                        <a:close/>
                        <a:moveTo>
                          <a:pt x="54" y="779"/>
                        </a:moveTo>
                        <a:lnTo>
                          <a:pt x="51" y="779"/>
                        </a:lnTo>
                        <a:lnTo>
                          <a:pt x="48" y="779"/>
                        </a:lnTo>
                        <a:lnTo>
                          <a:pt x="49" y="774"/>
                        </a:lnTo>
                        <a:lnTo>
                          <a:pt x="49" y="775"/>
                        </a:lnTo>
                        <a:lnTo>
                          <a:pt x="50" y="776"/>
                        </a:lnTo>
                        <a:lnTo>
                          <a:pt x="52" y="777"/>
                        </a:lnTo>
                        <a:lnTo>
                          <a:pt x="54" y="779"/>
                        </a:lnTo>
                        <a:close/>
                        <a:moveTo>
                          <a:pt x="563" y="716"/>
                        </a:moveTo>
                        <a:lnTo>
                          <a:pt x="563" y="716"/>
                        </a:lnTo>
                        <a:lnTo>
                          <a:pt x="560" y="712"/>
                        </a:lnTo>
                        <a:lnTo>
                          <a:pt x="561" y="712"/>
                        </a:lnTo>
                        <a:lnTo>
                          <a:pt x="563" y="712"/>
                        </a:lnTo>
                        <a:lnTo>
                          <a:pt x="564" y="714"/>
                        </a:lnTo>
                        <a:lnTo>
                          <a:pt x="563" y="716"/>
                        </a:lnTo>
                        <a:close/>
                        <a:moveTo>
                          <a:pt x="139" y="714"/>
                        </a:moveTo>
                        <a:lnTo>
                          <a:pt x="136" y="716"/>
                        </a:lnTo>
                        <a:lnTo>
                          <a:pt x="135" y="717"/>
                        </a:lnTo>
                        <a:lnTo>
                          <a:pt x="133" y="718"/>
                        </a:lnTo>
                        <a:lnTo>
                          <a:pt x="130" y="721"/>
                        </a:lnTo>
                        <a:lnTo>
                          <a:pt x="127" y="721"/>
                        </a:lnTo>
                        <a:lnTo>
                          <a:pt x="127" y="723"/>
                        </a:lnTo>
                        <a:lnTo>
                          <a:pt x="128" y="725"/>
                        </a:lnTo>
                        <a:lnTo>
                          <a:pt x="127" y="725"/>
                        </a:lnTo>
                        <a:lnTo>
                          <a:pt x="125" y="728"/>
                        </a:lnTo>
                        <a:lnTo>
                          <a:pt x="124" y="729"/>
                        </a:lnTo>
                        <a:lnTo>
                          <a:pt x="125" y="730"/>
                        </a:lnTo>
                        <a:lnTo>
                          <a:pt x="125" y="731"/>
                        </a:lnTo>
                        <a:lnTo>
                          <a:pt x="123" y="733"/>
                        </a:lnTo>
                        <a:lnTo>
                          <a:pt x="121" y="733"/>
                        </a:lnTo>
                        <a:lnTo>
                          <a:pt x="121" y="731"/>
                        </a:lnTo>
                        <a:lnTo>
                          <a:pt x="121" y="730"/>
                        </a:lnTo>
                        <a:lnTo>
                          <a:pt x="123" y="726"/>
                        </a:lnTo>
                        <a:lnTo>
                          <a:pt x="123" y="722"/>
                        </a:lnTo>
                        <a:lnTo>
                          <a:pt x="125" y="721"/>
                        </a:lnTo>
                        <a:lnTo>
                          <a:pt x="126" y="720"/>
                        </a:lnTo>
                        <a:lnTo>
                          <a:pt x="129" y="717"/>
                        </a:lnTo>
                        <a:lnTo>
                          <a:pt x="129" y="716"/>
                        </a:lnTo>
                        <a:lnTo>
                          <a:pt x="128" y="715"/>
                        </a:lnTo>
                        <a:lnTo>
                          <a:pt x="128" y="714"/>
                        </a:lnTo>
                        <a:lnTo>
                          <a:pt x="128" y="713"/>
                        </a:lnTo>
                        <a:lnTo>
                          <a:pt x="131" y="713"/>
                        </a:lnTo>
                        <a:lnTo>
                          <a:pt x="132" y="714"/>
                        </a:lnTo>
                        <a:lnTo>
                          <a:pt x="133" y="714"/>
                        </a:lnTo>
                        <a:lnTo>
                          <a:pt x="134" y="714"/>
                        </a:lnTo>
                        <a:lnTo>
                          <a:pt x="135" y="712"/>
                        </a:lnTo>
                        <a:lnTo>
                          <a:pt x="138" y="709"/>
                        </a:lnTo>
                        <a:lnTo>
                          <a:pt x="139" y="706"/>
                        </a:lnTo>
                        <a:lnTo>
                          <a:pt x="142" y="709"/>
                        </a:lnTo>
                        <a:lnTo>
                          <a:pt x="140" y="712"/>
                        </a:lnTo>
                        <a:lnTo>
                          <a:pt x="139" y="714"/>
                        </a:lnTo>
                        <a:close/>
                        <a:moveTo>
                          <a:pt x="162" y="678"/>
                        </a:moveTo>
                        <a:lnTo>
                          <a:pt x="161" y="678"/>
                        </a:lnTo>
                        <a:lnTo>
                          <a:pt x="159" y="678"/>
                        </a:lnTo>
                        <a:lnTo>
                          <a:pt x="158" y="674"/>
                        </a:lnTo>
                        <a:lnTo>
                          <a:pt x="159" y="671"/>
                        </a:lnTo>
                        <a:lnTo>
                          <a:pt x="160" y="671"/>
                        </a:lnTo>
                        <a:lnTo>
                          <a:pt x="161" y="675"/>
                        </a:lnTo>
                        <a:lnTo>
                          <a:pt x="162" y="676"/>
                        </a:lnTo>
                        <a:lnTo>
                          <a:pt x="162" y="678"/>
                        </a:lnTo>
                        <a:close/>
                        <a:moveTo>
                          <a:pt x="172" y="665"/>
                        </a:moveTo>
                        <a:lnTo>
                          <a:pt x="172" y="665"/>
                        </a:lnTo>
                        <a:lnTo>
                          <a:pt x="169" y="665"/>
                        </a:lnTo>
                        <a:lnTo>
                          <a:pt x="167" y="662"/>
                        </a:lnTo>
                        <a:lnTo>
                          <a:pt x="170" y="662"/>
                        </a:lnTo>
                        <a:lnTo>
                          <a:pt x="170" y="664"/>
                        </a:lnTo>
                        <a:lnTo>
                          <a:pt x="172" y="665"/>
                        </a:lnTo>
                        <a:close/>
                        <a:moveTo>
                          <a:pt x="175" y="661"/>
                        </a:moveTo>
                        <a:lnTo>
                          <a:pt x="173" y="664"/>
                        </a:lnTo>
                        <a:lnTo>
                          <a:pt x="170" y="661"/>
                        </a:lnTo>
                        <a:lnTo>
                          <a:pt x="167" y="660"/>
                        </a:lnTo>
                        <a:lnTo>
                          <a:pt x="169" y="659"/>
                        </a:lnTo>
                        <a:lnTo>
                          <a:pt x="169" y="659"/>
                        </a:lnTo>
                        <a:lnTo>
                          <a:pt x="169" y="657"/>
                        </a:lnTo>
                        <a:lnTo>
                          <a:pt x="172" y="656"/>
                        </a:lnTo>
                        <a:lnTo>
                          <a:pt x="176" y="654"/>
                        </a:lnTo>
                        <a:lnTo>
                          <a:pt x="177" y="654"/>
                        </a:lnTo>
                        <a:lnTo>
                          <a:pt x="179" y="653"/>
                        </a:lnTo>
                        <a:lnTo>
                          <a:pt x="180" y="652"/>
                        </a:lnTo>
                        <a:lnTo>
                          <a:pt x="180" y="652"/>
                        </a:lnTo>
                        <a:lnTo>
                          <a:pt x="183" y="651"/>
                        </a:lnTo>
                        <a:lnTo>
                          <a:pt x="183" y="652"/>
                        </a:lnTo>
                        <a:lnTo>
                          <a:pt x="183" y="653"/>
                        </a:lnTo>
                        <a:lnTo>
                          <a:pt x="181" y="654"/>
                        </a:lnTo>
                        <a:lnTo>
                          <a:pt x="179" y="656"/>
                        </a:lnTo>
                        <a:lnTo>
                          <a:pt x="177" y="658"/>
                        </a:lnTo>
                        <a:lnTo>
                          <a:pt x="176" y="659"/>
                        </a:lnTo>
                        <a:lnTo>
                          <a:pt x="175" y="659"/>
                        </a:lnTo>
                        <a:lnTo>
                          <a:pt x="175" y="661"/>
                        </a:lnTo>
                        <a:close/>
                        <a:moveTo>
                          <a:pt x="211" y="589"/>
                        </a:moveTo>
                        <a:lnTo>
                          <a:pt x="208" y="591"/>
                        </a:lnTo>
                        <a:lnTo>
                          <a:pt x="206" y="589"/>
                        </a:lnTo>
                        <a:lnTo>
                          <a:pt x="204" y="585"/>
                        </a:lnTo>
                        <a:lnTo>
                          <a:pt x="207" y="583"/>
                        </a:lnTo>
                        <a:lnTo>
                          <a:pt x="212" y="585"/>
                        </a:lnTo>
                        <a:lnTo>
                          <a:pt x="213" y="586"/>
                        </a:lnTo>
                        <a:lnTo>
                          <a:pt x="211" y="589"/>
                        </a:lnTo>
                        <a:close/>
                        <a:moveTo>
                          <a:pt x="221" y="585"/>
                        </a:moveTo>
                        <a:lnTo>
                          <a:pt x="219" y="585"/>
                        </a:lnTo>
                        <a:lnTo>
                          <a:pt x="219" y="583"/>
                        </a:lnTo>
                        <a:lnTo>
                          <a:pt x="221" y="578"/>
                        </a:lnTo>
                        <a:lnTo>
                          <a:pt x="221" y="576"/>
                        </a:lnTo>
                        <a:lnTo>
                          <a:pt x="223" y="571"/>
                        </a:lnTo>
                        <a:lnTo>
                          <a:pt x="224" y="570"/>
                        </a:lnTo>
                        <a:lnTo>
                          <a:pt x="224" y="570"/>
                        </a:lnTo>
                        <a:lnTo>
                          <a:pt x="225" y="571"/>
                        </a:lnTo>
                        <a:lnTo>
                          <a:pt x="224" y="577"/>
                        </a:lnTo>
                        <a:lnTo>
                          <a:pt x="222" y="580"/>
                        </a:lnTo>
                        <a:lnTo>
                          <a:pt x="221" y="585"/>
                        </a:lnTo>
                        <a:close/>
                        <a:moveTo>
                          <a:pt x="184" y="541"/>
                        </a:moveTo>
                        <a:lnTo>
                          <a:pt x="183" y="541"/>
                        </a:lnTo>
                        <a:lnTo>
                          <a:pt x="183" y="538"/>
                        </a:lnTo>
                        <a:lnTo>
                          <a:pt x="186" y="536"/>
                        </a:lnTo>
                        <a:lnTo>
                          <a:pt x="186" y="538"/>
                        </a:lnTo>
                        <a:lnTo>
                          <a:pt x="184" y="541"/>
                        </a:lnTo>
                        <a:close/>
                        <a:moveTo>
                          <a:pt x="204" y="513"/>
                        </a:moveTo>
                        <a:lnTo>
                          <a:pt x="201" y="513"/>
                        </a:lnTo>
                        <a:lnTo>
                          <a:pt x="200" y="513"/>
                        </a:lnTo>
                        <a:lnTo>
                          <a:pt x="200" y="512"/>
                        </a:lnTo>
                        <a:lnTo>
                          <a:pt x="203" y="509"/>
                        </a:lnTo>
                        <a:lnTo>
                          <a:pt x="207" y="510"/>
                        </a:lnTo>
                        <a:lnTo>
                          <a:pt x="205" y="512"/>
                        </a:lnTo>
                        <a:lnTo>
                          <a:pt x="204" y="513"/>
                        </a:lnTo>
                        <a:close/>
                        <a:moveTo>
                          <a:pt x="195" y="520"/>
                        </a:moveTo>
                        <a:lnTo>
                          <a:pt x="192" y="521"/>
                        </a:lnTo>
                        <a:lnTo>
                          <a:pt x="192" y="520"/>
                        </a:lnTo>
                        <a:lnTo>
                          <a:pt x="191" y="520"/>
                        </a:lnTo>
                        <a:lnTo>
                          <a:pt x="192" y="518"/>
                        </a:lnTo>
                        <a:lnTo>
                          <a:pt x="192" y="517"/>
                        </a:lnTo>
                        <a:lnTo>
                          <a:pt x="192" y="516"/>
                        </a:lnTo>
                        <a:lnTo>
                          <a:pt x="193" y="511"/>
                        </a:lnTo>
                        <a:lnTo>
                          <a:pt x="192" y="509"/>
                        </a:lnTo>
                        <a:lnTo>
                          <a:pt x="197" y="509"/>
                        </a:lnTo>
                        <a:lnTo>
                          <a:pt x="198" y="511"/>
                        </a:lnTo>
                        <a:lnTo>
                          <a:pt x="198" y="516"/>
                        </a:lnTo>
                        <a:lnTo>
                          <a:pt x="195" y="520"/>
                        </a:lnTo>
                        <a:close/>
                        <a:moveTo>
                          <a:pt x="151" y="500"/>
                        </a:moveTo>
                        <a:lnTo>
                          <a:pt x="153" y="501"/>
                        </a:lnTo>
                        <a:lnTo>
                          <a:pt x="155" y="500"/>
                        </a:lnTo>
                        <a:lnTo>
                          <a:pt x="156" y="500"/>
                        </a:lnTo>
                        <a:lnTo>
                          <a:pt x="157" y="501"/>
                        </a:lnTo>
                        <a:lnTo>
                          <a:pt x="158" y="503"/>
                        </a:lnTo>
                        <a:lnTo>
                          <a:pt x="159" y="505"/>
                        </a:lnTo>
                        <a:lnTo>
                          <a:pt x="156" y="505"/>
                        </a:lnTo>
                        <a:lnTo>
                          <a:pt x="155" y="505"/>
                        </a:lnTo>
                        <a:lnTo>
                          <a:pt x="154" y="507"/>
                        </a:lnTo>
                        <a:lnTo>
                          <a:pt x="152" y="506"/>
                        </a:lnTo>
                        <a:lnTo>
                          <a:pt x="151" y="506"/>
                        </a:lnTo>
                        <a:lnTo>
                          <a:pt x="151" y="504"/>
                        </a:lnTo>
                        <a:lnTo>
                          <a:pt x="151" y="500"/>
                        </a:lnTo>
                        <a:close/>
                        <a:moveTo>
                          <a:pt x="492" y="491"/>
                        </a:moveTo>
                        <a:lnTo>
                          <a:pt x="491" y="491"/>
                        </a:lnTo>
                        <a:lnTo>
                          <a:pt x="490" y="489"/>
                        </a:lnTo>
                        <a:lnTo>
                          <a:pt x="490" y="489"/>
                        </a:lnTo>
                        <a:lnTo>
                          <a:pt x="490" y="488"/>
                        </a:lnTo>
                        <a:lnTo>
                          <a:pt x="491" y="487"/>
                        </a:lnTo>
                        <a:lnTo>
                          <a:pt x="493" y="489"/>
                        </a:lnTo>
                        <a:lnTo>
                          <a:pt x="492" y="491"/>
                        </a:lnTo>
                        <a:close/>
                        <a:moveTo>
                          <a:pt x="164" y="498"/>
                        </a:moveTo>
                        <a:lnTo>
                          <a:pt x="163" y="498"/>
                        </a:lnTo>
                        <a:lnTo>
                          <a:pt x="162" y="495"/>
                        </a:lnTo>
                        <a:lnTo>
                          <a:pt x="162" y="494"/>
                        </a:lnTo>
                        <a:lnTo>
                          <a:pt x="163" y="493"/>
                        </a:lnTo>
                        <a:lnTo>
                          <a:pt x="165" y="487"/>
                        </a:lnTo>
                        <a:lnTo>
                          <a:pt x="166" y="490"/>
                        </a:lnTo>
                        <a:lnTo>
                          <a:pt x="166" y="492"/>
                        </a:lnTo>
                        <a:lnTo>
                          <a:pt x="167" y="492"/>
                        </a:lnTo>
                        <a:lnTo>
                          <a:pt x="166" y="494"/>
                        </a:lnTo>
                        <a:lnTo>
                          <a:pt x="165" y="495"/>
                        </a:lnTo>
                        <a:lnTo>
                          <a:pt x="164" y="498"/>
                        </a:lnTo>
                        <a:close/>
                        <a:moveTo>
                          <a:pt x="176" y="484"/>
                        </a:moveTo>
                        <a:lnTo>
                          <a:pt x="175" y="486"/>
                        </a:lnTo>
                        <a:lnTo>
                          <a:pt x="173" y="486"/>
                        </a:lnTo>
                        <a:lnTo>
                          <a:pt x="175" y="484"/>
                        </a:lnTo>
                        <a:lnTo>
                          <a:pt x="175" y="483"/>
                        </a:lnTo>
                        <a:lnTo>
                          <a:pt x="176" y="480"/>
                        </a:lnTo>
                        <a:lnTo>
                          <a:pt x="178" y="479"/>
                        </a:lnTo>
                        <a:lnTo>
                          <a:pt x="179" y="479"/>
                        </a:lnTo>
                        <a:lnTo>
                          <a:pt x="177" y="482"/>
                        </a:lnTo>
                        <a:lnTo>
                          <a:pt x="176" y="484"/>
                        </a:lnTo>
                        <a:close/>
                        <a:moveTo>
                          <a:pt x="186" y="465"/>
                        </a:moveTo>
                        <a:lnTo>
                          <a:pt x="184" y="467"/>
                        </a:lnTo>
                        <a:lnTo>
                          <a:pt x="182" y="465"/>
                        </a:lnTo>
                        <a:lnTo>
                          <a:pt x="183" y="462"/>
                        </a:lnTo>
                        <a:lnTo>
                          <a:pt x="183" y="461"/>
                        </a:lnTo>
                        <a:lnTo>
                          <a:pt x="185" y="462"/>
                        </a:lnTo>
                        <a:lnTo>
                          <a:pt x="186" y="465"/>
                        </a:lnTo>
                        <a:close/>
                        <a:moveTo>
                          <a:pt x="228" y="470"/>
                        </a:moveTo>
                        <a:lnTo>
                          <a:pt x="232" y="471"/>
                        </a:lnTo>
                        <a:lnTo>
                          <a:pt x="234" y="471"/>
                        </a:lnTo>
                        <a:lnTo>
                          <a:pt x="235" y="471"/>
                        </a:lnTo>
                        <a:lnTo>
                          <a:pt x="238" y="470"/>
                        </a:lnTo>
                        <a:lnTo>
                          <a:pt x="240" y="468"/>
                        </a:lnTo>
                        <a:lnTo>
                          <a:pt x="242" y="469"/>
                        </a:lnTo>
                        <a:lnTo>
                          <a:pt x="244" y="470"/>
                        </a:lnTo>
                        <a:lnTo>
                          <a:pt x="244" y="472"/>
                        </a:lnTo>
                        <a:lnTo>
                          <a:pt x="244" y="474"/>
                        </a:lnTo>
                        <a:lnTo>
                          <a:pt x="241" y="478"/>
                        </a:lnTo>
                        <a:lnTo>
                          <a:pt x="239" y="482"/>
                        </a:lnTo>
                        <a:lnTo>
                          <a:pt x="244" y="483"/>
                        </a:lnTo>
                        <a:lnTo>
                          <a:pt x="250" y="483"/>
                        </a:lnTo>
                        <a:lnTo>
                          <a:pt x="249" y="486"/>
                        </a:lnTo>
                        <a:lnTo>
                          <a:pt x="249" y="488"/>
                        </a:lnTo>
                        <a:lnTo>
                          <a:pt x="250" y="489"/>
                        </a:lnTo>
                        <a:lnTo>
                          <a:pt x="252" y="491"/>
                        </a:lnTo>
                        <a:lnTo>
                          <a:pt x="251" y="492"/>
                        </a:lnTo>
                        <a:lnTo>
                          <a:pt x="250" y="493"/>
                        </a:lnTo>
                        <a:lnTo>
                          <a:pt x="254" y="495"/>
                        </a:lnTo>
                        <a:lnTo>
                          <a:pt x="253" y="497"/>
                        </a:lnTo>
                        <a:lnTo>
                          <a:pt x="252" y="498"/>
                        </a:lnTo>
                        <a:lnTo>
                          <a:pt x="245" y="507"/>
                        </a:lnTo>
                        <a:lnTo>
                          <a:pt x="243" y="512"/>
                        </a:lnTo>
                        <a:lnTo>
                          <a:pt x="241" y="517"/>
                        </a:lnTo>
                        <a:lnTo>
                          <a:pt x="239" y="520"/>
                        </a:lnTo>
                        <a:lnTo>
                          <a:pt x="239" y="524"/>
                        </a:lnTo>
                        <a:lnTo>
                          <a:pt x="238" y="528"/>
                        </a:lnTo>
                        <a:lnTo>
                          <a:pt x="237" y="533"/>
                        </a:lnTo>
                        <a:lnTo>
                          <a:pt x="237" y="536"/>
                        </a:lnTo>
                        <a:lnTo>
                          <a:pt x="237" y="540"/>
                        </a:lnTo>
                        <a:lnTo>
                          <a:pt x="233" y="549"/>
                        </a:lnTo>
                        <a:lnTo>
                          <a:pt x="230" y="549"/>
                        </a:lnTo>
                        <a:lnTo>
                          <a:pt x="227" y="548"/>
                        </a:lnTo>
                        <a:lnTo>
                          <a:pt x="225" y="549"/>
                        </a:lnTo>
                        <a:lnTo>
                          <a:pt x="224" y="550"/>
                        </a:lnTo>
                        <a:lnTo>
                          <a:pt x="225" y="555"/>
                        </a:lnTo>
                        <a:lnTo>
                          <a:pt x="219" y="560"/>
                        </a:lnTo>
                        <a:lnTo>
                          <a:pt x="213" y="563"/>
                        </a:lnTo>
                        <a:lnTo>
                          <a:pt x="213" y="561"/>
                        </a:lnTo>
                        <a:lnTo>
                          <a:pt x="214" y="560"/>
                        </a:lnTo>
                        <a:lnTo>
                          <a:pt x="214" y="560"/>
                        </a:lnTo>
                        <a:lnTo>
                          <a:pt x="215" y="558"/>
                        </a:lnTo>
                        <a:lnTo>
                          <a:pt x="216" y="554"/>
                        </a:lnTo>
                        <a:lnTo>
                          <a:pt x="216" y="550"/>
                        </a:lnTo>
                        <a:lnTo>
                          <a:pt x="214" y="545"/>
                        </a:lnTo>
                        <a:lnTo>
                          <a:pt x="214" y="543"/>
                        </a:lnTo>
                        <a:lnTo>
                          <a:pt x="215" y="542"/>
                        </a:lnTo>
                        <a:lnTo>
                          <a:pt x="216" y="542"/>
                        </a:lnTo>
                        <a:lnTo>
                          <a:pt x="216" y="542"/>
                        </a:lnTo>
                        <a:lnTo>
                          <a:pt x="216" y="540"/>
                        </a:lnTo>
                        <a:lnTo>
                          <a:pt x="216" y="539"/>
                        </a:lnTo>
                        <a:lnTo>
                          <a:pt x="214" y="538"/>
                        </a:lnTo>
                        <a:lnTo>
                          <a:pt x="212" y="538"/>
                        </a:lnTo>
                        <a:lnTo>
                          <a:pt x="211" y="540"/>
                        </a:lnTo>
                        <a:lnTo>
                          <a:pt x="209" y="544"/>
                        </a:lnTo>
                        <a:lnTo>
                          <a:pt x="208" y="547"/>
                        </a:lnTo>
                        <a:lnTo>
                          <a:pt x="208" y="550"/>
                        </a:lnTo>
                        <a:lnTo>
                          <a:pt x="209" y="552"/>
                        </a:lnTo>
                        <a:lnTo>
                          <a:pt x="212" y="554"/>
                        </a:lnTo>
                        <a:lnTo>
                          <a:pt x="211" y="556"/>
                        </a:lnTo>
                        <a:lnTo>
                          <a:pt x="210" y="558"/>
                        </a:lnTo>
                        <a:lnTo>
                          <a:pt x="202" y="554"/>
                        </a:lnTo>
                        <a:lnTo>
                          <a:pt x="200" y="554"/>
                        </a:lnTo>
                        <a:lnTo>
                          <a:pt x="198" y="554"/>
                        </a:lnTo>
                        <a:lnTo>
                          <a:pt x="197" y="549"/>
                        </a:lnTo>
                        <a:lnTo>
                          <a:pt x="200" y="549"/>
                        </a:lnTo>
                        <a:lnTo>
                          <a:pt x="201" y="548"/>
                        </a:lnTo>
                        <a:lnTo>
                          <a:pt x="202" y="547"/>
                        </a:lnTo>
                        <a:lnTo>
                          <a:pt x="202" y="542"/>
                        </a:lnTo>
                        <a:lnTo>
                          <a:pt x="200" y="539"/>
                        </a:lnTo>
                        <a:lnTo>
                          <a:pt x="199" y="538"/>
                        </a:lnTo>
                        <a:lnTo>
                          <a:pt x="198" y="536"/>
                        </a:lnTo>
                        <a:lnTo>
                          <a:pt x="198" y="534"/>
                        </a:lnTo>
                        <a:lnTo>
                          <a:pt x="198" y="530"/>
                        </a:lnTo>
                        <a:lnTo>
                          <a:pt x="198" y="525"/>
                        </a:lnTo>
                        <a:lnTo>
                          <a:pt x="198" y="524"/>
                        </a:lnTo>
                        <a:lnTo>
                          <a:pt x="202" y="523"/>
                        </a:lnTo>
                        <a:lnTo>
                          <a:pt x="204" y="520"/>
                        </a:lnTo>
                        <a:lnTo>
                          <a:pt x="207" y="517"/>
                        </a:lnTo>
                        <a:lnTo>
                          <a:pt x="209" y="512"/>
                        </a:lnTo>
                        <a:lnTo>
                          <a:pt x="211" y="506"/>
                        </a:lnTo>
                        <a:lnTo>
                          <a:pt x="209" y="506"/>
                        </a:lnTo>
                        <a:lnTo>
                          <a:pt x="207" y="504"/>
                        </a:lnTo>
                        <a:lnTo>
                          <a:pt x="209" y="502"/>
                        </a:lnTo>
                        <a:lnTo>
                          <a:pt x="209" y="498"/>
                        </a:lnTo>
                        <a:lnTo>
                          <a:pt x="205" y="494"/>
                        </a:lnTo>
                        <a:lnTo>
                          <a:pt x="203" y="489"/>
                        </a:lnTo>
                        <a:lnTo>
                          <a:pt x="201" y="487"/>
                        </a:lnTo>
                        <a:lnTo>
                          <a:pt x="199" y="486"/>
                        </a:lnTo>
                        <a:lnTo>
                          <a:pt x="197" y="487"/>
                        </a:lnTo>
                        <a:lnTo>
                          <a:pt x="196" y="489"/>
                        </a:lnTo>
                        <a:lnTo>
                          <a:pt x="197" y="492"/>
                        </a:lnTo>
                        <a:lnTo>
                          <a:pt x="197" y="495"/>
                        </a:lnTo>
                        <a:lnTo>
                          <a:pt x="197" y="498"/>
                        </a:lnTo>
                        <a:lnTo>
                          <a:pt x="199" y="498"/>
                        </a:lnTo>
                        <a:lnTo>
                          <a:pt x="200" y="497"/>
                        </a:lnTo>
                        <a:lnTo>
                          <a:pt x="202" y="498"/>
                        </a:lnTo>
                        <a:lnTo>
                          <a:pt x="203" y="499"/>
                        </a:lnTo>
                        <a:lnTo>
                          <a:pt x="203" y="501"/>
                        </a:lnTo>
                        <a:lnTo>
                          <a:pt x="202" y="503"/>
                        </a:lnTo>
                        <a:lnTo>
                          <a:pt x="201" y="504"/>
                        </a:lnTo>
                        <a:lnTo>
                          <a:pt x="200" y="504"/>
                        </a:lnTo>
                        <a:lnTo>
                          <a:pt x="198" y="503"/>
                        </a:lnTo>
                        <a:lnTo>
                          <a:pt x="197" y="502"/>
                        </a:lnTo>
                        <a:lnTo>
                          <a:pt x="194" y="501"/>
                        </a:lnTo>
                        <a:lnTo>
                          <a:pt x="191" y="502"/>
                        </a:lnTo>
                        <a:lnTo>
                          <a:pt x="187" y="506"/>
                        </a:lnTo>
                        <a:lnTo>
                          <a:pt x="185" y="508"/>
                        </a:lnTo>
                        <a:lnTo>
                          <a:pt x="186" y="505"/>
                        </a:lnTo>
                        <a:lnTo>
                          <a:pt x="187" y="502"/>
                        </a:lnTo>
                        <a:lnTo>
                          <a:pt x="186" y="500"/>
                        </a:lnTo>
                        <a:lnTo>
                          <a:pt x="183" y="497"/>
                        </a:lnTo>
                        <a:lnTo>
                          <a:pt x="182" y="495"/>
                        </a:lnTo>
                        <a:lnTo>
                          <a:pt x="182" y="492"/>
                        </a:lnTo>
                        <a:lnTo>
                          <a:pt x="183" y="491"/>
                        </a:lnTo>
                        <a:lnTo>
                          <a:pt x="185" y="493"/>
                        </a:lnTo>
                        <a:lnTo>
                          <a:pt x="187" y="496"/>
                        </a:lnTo>
                        <a:lnTo>
                          <a:pt x="190" y="498"/>
                        </a:lnTo>
                        <a:lnTo>
                          <a:pt x="192" y="498"/>
                        </a:lnTo>
                        <a:lnTo>
                          <a:pt x="190" y="493"/>
                        </a:lnTo>
                        <a:lnTo>
                          <a:pt x="189" y="492"/>
                        </a:lnTo>
                        <a:lnTo>
                          <a:pt x="186" y="489"/>
                        </a:lnTo>
                        <a:lnTo>
                          <a:pt x="182" y="486"/>
                        </a:lnTo>
                        <a:lnTo>
                          <a:pt x="180" y="484"/>
                        </a:lnTo>
                        <a:lnTo>
                          <a:pt x="180" y="480"/>
                        </a:lnTo>
                        <a:lnTo>
                          <a:pt x="182" y="479"/>
                        </a:lnTo>
                        <a:lnTo>
                          <a:pt x="183" y="479"/>
                        </a:lnTo>
                        <a:lnTo>
                          <a:pt x="187" y="481"/>
                        </a:lnTo>
                        <a:lnTo>
                          <a:pt x="187" y="479"/>
                        </a:lnTo>
                        <a:lnTo>
                          <a:pt x="187" y="478"/>
                        </a:lnTo>
                        <a:lnTo>
                          <a:pt x="187" y="476"/>
                        </a:lnTo>
                        <a:lnTo>
                          <a:pt x="190" y="475"/>
                        </a:lnTo>
                        <a:lnTo>
                          <a:pt x="194" y="473"/>
                        </a:lnTo>
                        <a:lnTo>
                          <a:pt x="196" y="473"/>
                        </a:lnTo>
                        <a:lnTo>
                          <a:pt x="196" y="471"/>
                        </a:lnTo>
                        <a:lnTo>
                          <a:pt x="197" y="471"/>
                        </a:lnTo>
                        <a:lnTo>
                          <a:pt x="200" y="471"/>
                        </a:lnTo>
                        <a:lnTo>
                          <a:pt x="203" y="469"/>
                        </a:lnTo>
                        <a:lnTo>
                          <a:pt x="205" y="465"/>
                        </a:lnTo>
                        <a:lnTo>
                          <a:pt x="206" y="463"/>
                        </a:lnTo>
                        <a:lnTo>
                          <a:pt x="207" y="462"/>
                        </a:lnTo>
                        <a:lnTo>
                          <a:pt x="213" y="459"/>
                        </a:lnTo>
                        <a:lnTo>
                          <a:pt x="214" y="459"/>
                        </a:lnTo>
                        <a:lnTo>
                          <a:pt x="218" y="459"/>
                        </a:lnTo>
                        <a:lnTo>
                          <a:pt x="221" y="461"/>
                        </a:lnTo>
                        <a:lnTo>
                          <a:pt x="223" y="464"/>
                        </a:lnTo>
                        <a:lnTo>
                          <a:pt x="224" y="468"/>
                        </a:lnTo>
                        <a:lnTo>
                          <a:pt x="228" y="470"/>
                        </a:lnTo>
                        <a:close/>
                        <a:moveTo>
                          <a:pt x="261" y="458"/>
                        </a:moveTo>
                        <a:lnTo>
                          <a:pt x="263" y="459"/>
                        </a:lnTo>
                        <a:lnTo>
                          <a:pt x="266" y="459"/>
                        </a:lnTo>
                        <a:lnTo>
                          <a:pt x="266" y="459"/>
                        </a:lnTo>
                        <a:lnTo>
                          <a:pt x="266" y="461"/>
                        </a:lnTo>
                        <a:lnTo>
                          <a:pt x="264" y="462"/>
                        </a:lnTo>
                        <a:lnTo>
                          <a:pt x="261" y="461"/>
                        </a:lnTo>
                        <a:lnTo>
                          <a:pt x="260" y="461"/>
                        </a:lnTo>
                        <a:lnTo>
                          <a:pt x="259" y="459"/>
                        </a:lnTo>
                        <a:lnTo>
                          <a:pt x="259" y="458"/>
                        </a:lnTo>
                        <a:lnTo>
                          <a:pt x="261" y="458"/>
                        </a:lnTo>
                        <a:close/>
                        <a:moveTo>
                          <a:pt x="271" y="452"/>
                        </a:moveTo>
                        <a:lnTo>
                          <a:pt x="270" y="453"/>
                        </a:lnTo>
                        <a:lnTo>
                          <a:pt x="267" y="452"/>
                        </a:lnTo>
                        <a:lnTo>
                          <a:pt x="268" y="451"/>
                        </a:lnTo>
                        <a:lnTo>
                          <a:pt x="269" y="450"/>
                        </a:lnTo>
                        <a:lnTo>
                          <a:pt x="270" y="450"/>
                        </a:lnTo>
                        <a:lnTo>
                          <a:pt x="270" y="451"/>
                        </a:lnTo>
                        <a:lnTo>
                          <a:pt x="271" y="452"/>
                        </a:lnTo>
                        <a:close/>
                        <a:moveTo>
                          <a:pt x="170" y="451"/>
                        </a:moveTo>
                        <a:lnTo>
                          <a:pt x="168" y="453"/>
                        </a:lnTo>
                        <a:lnTo>
                          <a:pt x="167" y="451"/>
                        </a:lnTo>
                        <a:lnTo>
                          <a:pt x="168" y="444"/>
                        </a:lnTo>
                        <a:lnTo>
                          <a:pt x="172" y="446"/>
                        </a:lnTo>
                        <a:lnTo>
                          <a:pt x="172" y="448"/>
                        </a:lnTo>
                        <a:lnTo>
                          <a:pt x="170" y="451"/>
                        </a:lnTo>
                        <a:close/>
                        <a:moveTo>
                          <a:pt x="325" y="446"/>
                        </a:moveTo>
                        <a:lnTo>
                          <a:pt x="329" y="448"/>
                        </a:lnTo>
                        <a:lnTo>
                          <a:pt x="333" y="448"/>
                        </a:lnTo>
                        <a:lnTo>
                          <a:pt x="333" y="454"/>
                        </a:lnTo>
                        <a:lnTo>
                          <a:pt x="334" y="457"/>
                        </a:lnTo>
                        <a:lnTo>
                          <a:pt x="335" y="459"/>
                        </a:lnTo>
                        <a:lnTo>
                          <a:pt x="334" y="462"/>
                        </a:lnTo>
                        <a:lnTo>
                          <a:pt x="337" y="462"/>
                        </a:lnTo>
                        <a:lnTo>
                          <a:pt x="331" y="466"/>
                        </a:lnTo>
                        <a:lnTo>
                          <a:pt x="326" y="470"/>
                        </a:lnTo>
                        <a:lnTo>
                          <a:pt x="323" y="473"/>
                        </a:lnTo>
                        <a:lnTo>
                          <a:pt x="322" y="476"/>
                        </a:lnTo>
                        <a:lnTo>
                          <a:pt x="320" y="480"/>
                        </a:lnTo>
                        <a:lnTo>
                          <a:pt x="320" y="483"/>
                        </a:lnTo>
                        <a:lnTo>
                          <a:pt x="318" y="482"/>
                        </a:lnTo>
                        <a:lnTo>
                          <a:pt x="313" y="476"/>
                        </a:lnTo>
                        <a:lnTo>
                          <a:pt x="309" y="475"/>
                        </a:lnTo>
                        <a:lnTo>
                          <a:pt x="304" y="473"/>
                        </a:lnTo>
                        <a:lnTo>
                          <a:pt x="302" y="474"/>
                        </a:lnTo>
                        <a:lnTo>
                          <a:pt x="292" y="479"/>
                        </a:lnTo>
                        <a:lnTo>
                          <a:pt x="291" y="483"/>
                        </a:lnTo>
                        <a:lnTo>
                          <a:pt x="288" y="489"/>
                        </a:lnTo>
                        <a:lnTo>
                          <a:pt x="287" y="491"/>
                        </a:lnTo>
                        <a:lnTo>
                          <a:pt x="285" y="492"/>
                        </a:lnTo>
                        <a:lnTo>
                          <a:pt x="284" y="493"/>
                        </a:lnTo>
                        <a:lnTo>
                          <a:pt x="283" y="498"/>
                        </a:lnTo>
                        <a:lnTo>
                          <a:pt x="279" y="502"/>
                        </a:lnTo>
                        <a:lnTo>
                          <a:pt x="277" y="502"/>
                        </a:lnTo>
                        <a:lnTo>
                          <a:pt x="274" y="500"/>
                        </a:lnTo>
                        <a:lnTo>
                          <a:pt x="272" y="501"/>
                        </a:lnTo>
                        <a:lnTo>
                          <a:pt x="274" y="496"/>
                        </a:lnTo>
                        <a:lnTo>
                          <a:pt x="271" y="495"/>
                        </a:lnTo>
                        <a:lnTo>
                          <a:pt x="268" y="495"/>
                        </a:lnTo>
                        <a:lnTo>
                          <a:pt x="268" y="492"/>
                        </a:lnTo>
                        <a:lnTo>
                          <a:pt x="266" y="491"/>
                        </a:lnTo>
                        <a:lnTo>
                          <a:pt x="268" y="488"/>
                        </a:lnTo>
                        <a:lnTo>
                          <a:pt x="268" y="486"/>
                        </a:lnTo>
                        <a:lnTo>
                          <a:pt x="268" y="485"/>
                        </a:lnTo>
                        <a:lnTo>
                          <a:pt x="269" y="483"/>
                        </a:lnTo>
                        <a:lnTo>
                          <a:pt x="269" y="482"/>
                        </a:lnTo>
                        <a:lnTo>
                          <a:pt x="266" y="481"/>
                        </a:lnTo>
                        <a:lnTo>
                          <a:pt x="265" y="480"/>
                        </a:lnTo>
                        <a:lnTo>
                          <a:pt x="266" y="477"/>
                        </a:lnTo>
                        <a:lnTo>
                          <a:pt x="265" y="476"/>
                        </a:lnTo>
                        <a:lnTo>
                          <a:pt x="261" y="477"/>
                        </a:lnTo>
                        <a:lnTo>
                          <a:pt x="255" y="480"/>
                        </a:lnTo>
                        <a:lnTo>
                          <a:pt x="254" y="480"/>
                        </a:lnTo>
                        <a:lnTo>
                          <a:pt x="257" y="478"/>
                        </a:lnTo>
                        <a:lnTo>
                          <a:pt x="261" y="475"/>
                        </a:lnTo>
                        <a:lnTo>
                          <a:pt x="264" y="474"/>
                        </a:lnTo>
                        <a:lnTo>
                          <a:pt x="270" y="470"/>
                        </a:lnTo>
                        <a:lnTo>
                          <a:pt x="272" y="467"/>
                        </a:lnTo>
                        <a:lnTo>
                          <a:pt x="274" y="463"/>
                        </a:lnTo>
                        <a:lnTo>
                          <a:pt x="275" y="461"/>
                        </a:lnTo>
                        <a:lnTo>
                          <a:pt x="276" y="459"/>
                        </a:lnTo>
                        <a:lnTo>
                          <a:pt x="277" y="456"/>
                        </a:lnTo>
                        <a:lnTo>
                          <a:pt x="279" y="455"/>
                        </a:lnTo>
                        <a:lnTo>
                          <a:pt x="282" y="452"/>
                        </a:lnTo>
                        <a:lnTo>
                          <a:pt x="283" y="452"/>
                        </a:lnTo>
                        <a:lnTo>
                          <a:pt x="285" y="456"/>
                        </a:lnTo>
                        <a:lnTo>
                          <a:pt x="288" y="459"/>
                        </a:lnTo>
                        <a:lnTo>
                          <a:pt x="289" y="459"/>
                        </a:lnTo>
                        <a:lnTo>
                          <a:pt x="293" y="457"/>
                        </a:lnTo>
                        <a:lnTo>
                          <a:pt x="294" y="457"/>
                        </a:lnTo>
                        <a:lnTo>
                          <a:pt x="298" y="457"/>
                        </a:lnTo>
                        <a:lnTo>
                          <a:pt x="301" y="456"/>
                        </a:lnTo>
                        <a:lnTo>
                          <a:pt x="302" y="453"/>
                        </a:lnTo>
                        <a:lnTo>
                          <a:pt x="303" y="451"/>
                        </a:lnTo>
                        <a:lnTo>
                          <a:pt x="302" y="447"/>
                        </a:lnTo>
                        <a:lnTo>
                          <a:pt x="304" y="448"/>
                        </a:lnTo>
                        <a:lnTo>
                          <a:pt x="305" y="447"/>
                        </a:lnTo>
                        <a:lnTo>
                          <a:pt x="309" y="445"/>
                        </a:lnTo>
                        <a:lnTo>
                          <a:pt x="312" y="443"/>
                        </a:lnTo>
                        <a:lnTo>
                          <a:pt x="316" y="443"/>
                        </a:lnTo>
                        <a:lnTo>
                          <a:pt x="321" y="445"/>
                        </a:lnTo>
                        <a:lnTo>
                          <a:pt x="325" y="446"/>
                        </a:lnTo>
                        <a:close/>
                        <a:moveTo>
                          <a:pt x="324" y="439"/>
                        </a:moveTo>
                        <a:lnTo>
                          <a:pt x="324" y="439"/>
                        </a:lnTo>
                        <a:lnTo>
                          <a:pt x="323" y="439"/>
                        </a:lnTo>
                        <a:lnTo>
                          <a:pt x="322" y="440"/>
                        </a:lnTo>
                        <a:lnTo>
                          <a:pt x="322" y="439"/>
                        </a:lnTo>
                        <a:lnTo>
                          <a:pt x="320" y="438"/>
                        </a:lnTo>
                        <a:lnTo>
                          <a:pt x="320" y="437"/>
                        </a:lnTo>
                        <a:lnTo>
                          <a:pt x="324" y="437"/>
                        </a:lnTo>
                        <a:lnTo>
                          <a:pt x="325" y="437"/>
                        </a:lnTo>
                        <a:lnTo>
                          <a:pt x="324" y="439"/>
                        </a:lnTo>
                        <a:close/>
                        <a:moveTo>
                          <a:pt x="342" y="445"/>
                        </a:moveTo>
                        <a:lnTo>
                          <a:pt x="339" y="448"/>
                        </a:lnTo>
                        <a:lnTo>
                          <a:pt x="336" y="448"/>
                        </a:lnTo>
                        <a:lnTo>
                          <a:pt x="335" y="447"/>
                        </a:lnTo>
                        <a:lnTo>
                          <a:pt x="334" y="445"/>
                        </a:lnTo>
                        <a:lnTo>
                          <a:pt x="337" y="443"/>
                        </a:lnTo>
                        <a:lnTo>
                          <a:pt x="339" y="439"/>
                        </a:lnTo>
                        <a:lnTo>
                          <a:pt x="342" y="437"/>
                        </a:lnTo>
                        <a:lnTo>
                          <a:pt x="344" y="436"/>
                        </a:lnTo>
                        <a:lnTo>
                          <a:pt x="345" y="436"/>
                        </a:lnTo>
                        <a:lnTo>
                          <a:pt x="342" y="441"/>
                        </a:lnTo>
                        <a:lnTo>
                          <a:pt x="342" y="445"/>
                        </a:lnTo>
                        <a:close/>
                        <a:moveTo>
                          <a:pt x="174" y="443"/>
                        </a:moveTo>
                        <a:lnTo>
                          <a:pt x="173" y="445"/>
                        </a:lnTo>
                        <a:lnTo>
                          <a:pt x="171" y="443"/>
                        </a:lnTo>
                        <a:lnTo>
                          <a:pt x="170" y="442"/>
                        </a:lnTo>
                        <a:lnTo>
                          <a:pt x="172" y="437"/>
                        </a:lnTo>
                        <a:lnTo>
                          <a:pt x="172" y="435"/>
                        </a:lnTo>
                        <a:lnTo>
                          <a:pt x="172" y="434"/>
                        </a:lnTo>
                        <a:lnTo>
                          <a:pt x="175" y="430"/>
                        </a:lnTo>
                        <a:lnTo>
                          <a:pt x="176" y="431"/>
                        </a:lnTo>
                        <a:lnTo>
                          <a:pt x="176" y="432"/>
                        </a:lnTo>
                        <a:lnTo>
                          <a:pt x="176" y="434"/>
                        </a:lnTo>
                        <a:lnTo>
                          <a:pt x="176" y="436"/>
                        </a:lnTo>
                        <a:lnTo>
                          <a:pt x="174" y="441"/>
                        </a:lnTo>
                        <a:lnTo>
                          <a:pt x="174" y="443"/>
                        </a:lnTo>
                        <a:close/>
                        <a:moveTo>
                          <a:pt x="480" y="429"/>
                        </a:moveTo>
                        <a:lnTo>
                          <a:pt x="480" y="431"/>
                        </a:lnTo>
                        <a:lnTo>
                          <a:pt x="478" y="430"/>
                        </a:lnTo>
                        <a:lnTo>
                          <a:pt x="477" y="429"/>
                        </a:lnTo>
                        <a:lnTo>
                          <a:pt x="477" y="428"/>
                        </a:lnTo>
                        <a:lnTo>
                          <a:pt x="479" y="428"/>
                        </a:lnTo>
                        <a:lnTo>
                          <a:pt x="480" y="429"/>
                        </a:lnTo>
                        <a:close/>
                        <a:moveTo>
                          <a:pt x="295" y="374"/>
                        </a:moveTo>
                        <a:lnTo>
                          <a:pt x="293" y="376"/>
                        </a:lnTo>
                        <a:lnTo>
                          <a:pt x="291" y="376"/>
                        </a:lnTo>
                        <a:lnTo>
                          <a:pt x="289" y="373"/>
                        </a:lnTo>
                        <a:lnTo>
                          <a:pt x="290" y="371"/>
                        </a:lnTo>
                        <a:lnTo>
                          <a:pt x="293" y="369"/>
                        </a:lnTo>
                        <a:lnTo>
                          <a:pt x="295" y="372"/>
                        </a:lnTo>
                        <a:lnTo>
                          <a:pt x="295" y="374"/>
                        </a:lnTo>
                        <a:close/>
                        <a:moveTo>
                          <a:pt x="446" y="313"/>
                        </a:moveTo>
                        <a:lnTo>
                          <a:pt x="443" y="313"/>
                        </a:lnTo>
                        <a:lnTo>
                          <a:pt x="443" y="313"/>
                        </a:lnTo>
                        <a:lnTo>
                          <a:pt x="444" y="312"/>
                        </a:lnTo>
                        <a:lnTo>
                          <a:pt x="444" y="310"/>
                        </a:lnTo>
                        <a:lnTo>
                          <a:pt x="445" y="307"/>
                        </a:lnTo>
                        <a:lnTo>
                          <a:pt x="445" y="306"/>
                        </a:lnTo>
                        <a:lnTo>
                          <a:pt x="443" y="306"/>
                        </a:lnTo>
                        <a:lnTo>
                          <a:pt x="443" y="303"/>
                        </a:lnTo>
                        <a:lnTo>
                          <a:pt x="445" y="300"/>
                        </a:lnTo>
                        <a:lnTo>
                          <a:pt x="450" y="295"/>
                        </a:lnTo>
                        <a:lnTo>
                          <a:pt x="451" y="294"/>
                        </a:lnTo>
                        <a:lnTo>
                          <a:pt x="451" y="296"/>
                        </a:lnTo>
                        <a:lnTo>
                          <a:pt x="450" y="302"/>
                        </a:lnTo>
                        <a:lnTo>
                          <a:pt x="449" y="303"/>
                        </a:lnTo>
                        <a:lnTo>
                          <a:pt x="454" y="303"/>
                        </a:lnTo>
                        <a:lnTo>
                          <a:pt x="451" y="309"/>
                        </a:lnTo>
                        <a:lnTo>
                          <a:pt x="446" y="313"/>
                        </a:lnTo>
                        <a:close/>
                        <a:moveTo>
                          <a:pt x="534" y="173"/>
                        </a:moveTo>
                        <a:lnTo>
                          <a:pt x="536" y="174"/>
                        </a:lnTo>
                        <a:lnTo>
                          <a:pt x="541" y="172"/>
                        </a:lnTo>
                        <a:lnTo>
                          <a:pt x="540" y="178"/>
                        </a:lnTo>
                        <a:lnTo>
                          <a:pt x="539" y="184"/>
                        </a:lnTo>
                        <a:lnTo>
                          <a:pt x="540" y="194"/>
                        </a:lnTo>
                        <a:lnTo>
                          <a:pt x="540" y="199"/>
                        </a:lnTo>
                        <a:lnTo>
                          <a:pt x="541" y="204"/>
                        </a:lnTo>
                        <a:lnTo>
                          <a:pt x="543" y="207"/>
                        </a:lnTo>
                        <a:lnTo>
                          <a:pt x="547" y="209"/>
                        </a:lnTo>
                        <a:lnTo>
                          <a:pt x="552" y="216"/>
                        </a:lnTo>
                        <a:lnTo>
                          <a:pt x="554" y="225"/>
                        </a:lnTo>
                        <a:lnTo>
                          <a:pt x="556" y="229"/>
                        </a:lnTo>
                        <a:lnTo>
                          <a:pt x="557" y="234"/>
                        </a:lnTo>
                        <a:lnTo>
                          <a:pt x="558" y="236"/>
                        </a:lnTo>
                        <a:lnTo>
                          <a:pt x="558" y="238"/>
                        </a:lnTo>
                        <a:lnTo>
                          <a:pt x="557" y="241"/>
                        </a:lnTo>
                        <a:lnTo>
                          <a:pt x="558" y="243"/>
                        </a:lnTo>
                        <a:lnTo>
                          <a:pt x="557" y="251"/>
                        </a:lnTo>
                        <a:lnTo>
                          <a:pt x="555" y="259"/>
                        </a:lnTo>
                        <a:lnTo>
                          <a:pt x="554" y="263"/>
                        </a:lnTo>
                        <a:lnTo>
                          <a:pt x="553" y="263"/>
                        </a:lnTo>
                        <a:lnTo>
                          <a:pt x="552" y="265"/>
                        </a:lnTo>
                        <a:lnTo>
                          <a:pt x="551" y="267"/>
                        </a:lnTo>
                        <a:lnTo>
                          <a:pt x="550" y="267"/>
                        </a:lnTo>
                        <a:lnTo>
                          <a:pt x="548" y="267"/>
                        </a:lnTo>
                        <a:lnTo>
                          <a:pt x="547" y="268"/>
                        </a:lnTo>
                        <a:lnTo>
                          <a:pt x="547" y="270"/>
                        </a:lnTo>
                        <a:lnTo>
                          <a:pt x="546" y="273"/>
                        </a:lnTo>
                        <a:lnTo>
                          <a:pt x="545" y="274"/>
                        </a:lnTo>
                        <a:lnTo>
                          <a:pt x="543" y="276"/>
                        </a:lnTo>
                        <a:lnTo>
                          <a:pt x="543" y="281"/>
                        </a:lnTo>
                        <a:lnTo>
                          <a:pt x="543" y="287"/>
                        </a:lnTo>
                        <a:lnTo>
                          <a:pt x="542" y="290"/>
                        </a:lnTo>
                        <a:lnTo>
                          <a:pt x="539" y="291"/>
                        </a:lnTo>
                        <a:lnTo>
                          <a:pt x="535" y="291"/>
                        </a:lnTo>
                        <a:lnTo>
                          <a:pt x="531" y="293"/>
                        </a:lnTo>
                        <a:lnTo>
                          <a:pt x="529" y="294"/>
                        </a:lnTo>
                        <a:lnTo>
                          <a:pt x="526" y="300"/>
                        </a:lnTo>
                        <a:lnTo>
                          <a:pt x="525" y="304"/>
                        </a:lnTo>
                        <a:lnTo>
                          <a:pt x="525" y="308"/>
                        </a:lnTo>
                        <a:lnTo>
                          <a:pt x="526" y="313"/>
                        </a:lnTo>
                        <a:lnTo>
                          <a:pt x="527" y="318"/>
                        </a:lnTo>
                        <a:lnTo>
                          <a:pt x="528" y="326"/>
                        </a:lnTo>
                        <a:lnTo>
                          <a:pt x="527" y="340"/>
                        </a:lnTo>
                        <a:lnTo>
                          <a:pt x="526" y="344"/>
                        </a:lnTo>
                        <a:lnTo>
                          <a:pt x="524" y="347"/>
                        </a:lnTo>
                        <a:lnTo>
                          <a:pt x="522" y="348"/>
                        </a:lnTo>
                        <a:lnTo>
                          <a:pt x="521" y="350"/>
                        </a:lnTo>
                        <a:lnTo>
                          <a:pt x="519" y="355"/>
                        </a:lnTo>
                        <a:lnTo>
                          <a:pt x="516" y="363"/>
                        </a:lnTo>
                        <a:lnTo>
                          <a:pt x="515" y="365"/>
                        </a:lnTo>
                        <a:lnTo>
                          <a:pt x="515" y="367"/>
                        </a:lnTo>
                        <a:lnTo>
                          <a:pt x="515" y="371"/>
                        </a:lnTo>
                        <a:lnTo>
                          <a:pt x="514" y="373"/>
                        </a:lnTo>
                        <a:lnTo>
                          <a:pt x="515" y="377"/>
                        </a:lnTo>
                        <a:lnTo>
                          <a:pt x="515" y="380"/>
                        </a:lnTo>
                        <a:lnTo>
                          <a:pt x="520" y="388"/>
                        </a:lnTo>
                        <a:lnTo>
                          <a:pt x="521" y="390"/>
                        </a:lnTo>
                        <a:lnTo>
                          <a:pt x="523" y="392"/>
                        </a:lnTo>
                        <a:lnTo>
                          <a:pt x="516" y="394"/>
                        </a:lnTo>
                        <a:lnTo>
                          <a:pt x="515" y="396"/>
                        </a:lnTo>
                        <a:lnTo>
                          <a:pt x="511" y="400"/>
                        </a:lnTo>
                        <a:lnTo>
                          <a:pt x="509" y="405"/>
                        </a:lnTo>
                        <a:lnTo>
                          <a:pt x="509" y="409"/>
                        </a:lnTo>
                        <a:lnTo>
                          <a:pt x="508" y="411"/>
                        </a:lnTo>
                        <a:lnTo>
                          <a:pt x="507" y="412"/>
                        </a:lnTo>
                        <a:lnTo>
                          <a:pt x="506" y="413"/>
                        </a:lnTo>
                        <a:lnTo>
                          <a:pt x="501" y="416"/>
                        </a:lnTo>
                        <a:lnTo>
                          <a:pt x="498" y="418"/>
                        </a:lnTo>
                        <a:lnTo>
                          <a:pt x="496" y="421"/>
                        </a:lnTo>
                        <a:lnTo>
                          <a:pt x="495" y="423"/>
                        </a:lnTo>
                        <a:lnTo>
                          <a:pt x="492" y="423"/>
                        </a:lnTo>
                        <a:lnTo>
                          <a:pt x="491" y="421"/>
                        </a:lnTo>
                        <a:lnTo>
                          <a:pt x="492" y="419"/>
                        </a:lnTo>
                        <a:lnTo>
                          <a:pt x="491" y="416"/>
                        </a:lnTo>
                        <a:lnTo>
                          <a:pt x="492" y="410"/>
                        </a:lnTo>
                        <a:lnTo>
                          <a:pt x="491" y="409"/>
                        </a:lnTo>
                        <a:lnTo>
                          <a:pt x="494" y="407"/>
                        </a:lnTo>
                        <a:lnTo>
                          <a:pt x="495" y="404"/>
                        </a:lnTo>
                        <a:lnTo>
                          <a:pt x="498" y="401"/>
                        </a:lnTo>
                        <a:lnTo>
                          <a:pt x="500" y="399"/>
                        </a:lnTo>
                        <a:lnTo>
                          <a:pt x="500" y="398"/>
                        </a:lnTo>
                        <a:lnTo>
                          <a:pt x="498" y="396"/>
                        </a:lnTo>
                        <a:lnTo>
                          <a:pt x="496" y="394"/>
                        </a:lnTo>
                        <a:lnTo>
                          <a:pt x="494" y="394"/>
                        </a:lnTo>
                        <a:lnTo>
                          <a:pt x="491" y="395"/>
                        </a:lnTo>
                        <a:lnTo>
                          <a:pt x="490" y="396"/>
                        </a:lnTo>
                        <a:lnTo>
                          <a:pt x="490" y="399"/>
                        </a:lnTo>
                        <a:lnTo>
                          <a:pt x="490" y="400"/>
                        </a:lnTo>
                        <a:lnTo>
                          <a:pt x="490" y="400"/>
                        </a:lnTo>
                        <a:lnTo>
                          <a:pt x="486" y="404"/>
                        </a:lnTo>
                        <a:lnTo>
                          <a:pt x="487" y="407"/>
                        </a:lnTo>
                        <a:lnTo>
                          <a:pt x="488" y="409"/>
                        </a:lnTo>
                        <a:lnTo>
                          <a:pt x="489" y="410"/>
                        </a:lnTo>
                        <a:lnTo>
                          <a:pt x="489" y="411"/>
                        </a:lnTo>
                        <a:lnTo>
                          <a:pt x="487" y="413"/>
                        </a:lnTo>
                        <a:lnTo>
                          <a:pt x="485" y="414"/>
                        </a:lnTo>
                        <a:lnTo>
                          <a:pt x="484" y="410"/>
                        </a:lnTo>
                        <a:lnTo>
                          <a:pt x="480" y="408"/>
                        </a:lnTo>
                        <a:lnTo>
                          <a:pt x="477" y="408"/>
                        </a:lnTo>
                        <a:lnTo>
                          <a:pt x="474" y="409"/>
                        </a:lnTo>
                        <a:lnTo>
                          <a:pt x="471" y="412"/>
                        </a:lnTo>
                        <a:lnTo>
                          <a:pt x="470" y="413"/>
                        </a:lnTo>
                        <a:lnTo>
                          <a:pt x="469" y="416"/>
                        </a:lnTo>
                        <a:lnTo>
                          <a:pt x="470" y="421"/>
                        </a:lnTo>
                        <a:lnTo>
                          <a:pt x="469" y="425"/>
                        </a:lnTo>
                        <a:lnTo>
                          <a:pt x="467" y="429"/>
                        </a:lnTo>
                        <a:lnTo>
                          <a:pt x="466" y="430"/>
                        </a:lnTo>
                        <a:lnTo>
                          <a:pt x="463" y="433"/>
                        </a:lnTo>
                        <a:lnTo>
                          <a:pt x="461" y="433"/>
                        </a:lnTo>
                        <a:lnTo>
                          <a:pt x="460" y="432"/>
                        </a:lnTo>
                        <a:lnTo>
                          <a:pt x="459" y="430"/>
                        </a:lnTo>
                        <a:lnTo>
                          <a:pt x="460" y="424"/>
                        </a:lnTo>
                        <a:lnTo>
                          <a:pt x="460" y="420"/>
                        </a:lnTo>
                        <a:lnTo>
                          <a:pt x="463" y="418"/>
                        </a:lnTo>
                        <a:lnTo>
                          <a:pt x="461" y="416"/>
                        </a:lnTo>
                        <a:lnTo>
                          <a:pt x="458" y="415"/>
                        </a:lnTo>
                        <a:lnTo>
                          <a:pt x="454" y="416"/>
                        </a:lnTo>
                        <a:lnTo>
                          <a:pt x="452" y="418"/>
                        </a:lnTo>
                        <a:lnTo>
                          <a:pt x="451" y="419"/>
                        </a:lnTo>
                        <a:lnTo>
                          <a:pt x="449" y="423"/>
                        </a:lnTo>
                        <a:lnTo>
                          <a:pt x="446" y="425"/>
                        </a:lnTo>
                        <a:lnTo>
                          <a:pt x="444" y="429"/>
                        </a:lnTo>
                        <a:lnTo>
                          <a:pt x="441" y="434"/>
                        </a:lnTo>
                        <a:lnTo>
                          <a:pt x="435" y="432"/>
                        </a:lnTo>
                        <a:lnTo>
                          <a:pt x="432" y="432"/>
                        </a:lnTo>
                        <a:lnTo>
                          <a:pt x="428" y="432"/>
                        </a:lnTo>
                        <a:lnTo>
                          <a:pt x="422" y="432"/>
                        </a:lnTo>
                        <a:lnTo>
                          <a:pt x="415" y="432"/>
                        </a:lnTo>
                        <a:lnTo>
                          <a:pt x="407" y="435"/>
                        </a:lnTo>
                        <a:lnTo>
                          <a:pt x="408" y="433"/>
                        </a:lnTo>
                        <a:lnTo>
                          <a:pt x="414" y="430"/>
                        </a:lnTo>
                        <a:lnTo>
                          <a:pt x="414" y="429"/>
                        </a:lnTo>
                        <a:lnTo>
                          <a:pt x="414" y="428"/>
                        </a:lnTo>
                        <a:lnTo>
                          <a:pt x="412" y="428"/>
                        </a:lnTo>
                        <a:lnTo>
                          <a:pt x="408" y="428"/>
                        </a:lnTo>
                        <a:lnTo>
                          <a:pt x="406" y="428"/>
                        </a:lnTo>
                        <a:lnTo>
                          <a:pt x="405" y="426"/>
                        </a:lnTo>
                        <a:lnTo>
                          <a:pt x="404" y="425"/>
                        </a:lnTo>
                        <a:lnTo>
                          <a:pt x="403" y="426"/>
                        </a:lnTo>
                        <a:lnTo>
                          <a:pt x="403" y="429"/>
                        </a:lnTo>
                        <a:lnTo>
                          <a:pt x="403" y="430"/>
                        </a:lnTo>
                        <a:lnTo>
                          <a:pt x="402" y="429"/>
                        </a:lnTo>
                        <a:lnTo>
                          <a:pt x="402" y="426"/>
                        </a:lnTo>
                        <a:lnTo>
                          <a:pt x="401" y="423"/>
                        </a:lnTo>
                        <a:lnTo>
                          <a:pt x="401" y="420"/>
                        </a:lnTo>
                        <a:lnTo>
                          <a:pt x="402" y="418"/>
                        </a:lnTo>
                        <a:lnTo>
                          <a:pt x="401" y="417"/>
                        </a:lnTo>
                        <a:lnTo>
                          <a:pt x="399" y="417"/>
                        </a:lnTo>
                        <a:lnTo>
                          <a:pt x="397" y="418"/>
                        </a:lnTo>
                        <a:lnTo>
                          <a:pt x="396" y="419"/>
                        </a:lnTo>
                        <a:lnTo>
                          <a:pt x="392" y="427"/>
                        </a:lnTo>
                        <a:lnTo>
                          <a:pt x="391" y="431"/>
                        </a:lnTo>
                        <a:lnTo>
                          <a:pt x="394" y="434"/>
                        </a:lnTo>
                        <a:lnTo>
                          <a:pt x="400" y="439"/>
                        </a:lnTo>
                        <a:lnTo>
                          <a:pt x="402" y="440"/>
                        </a:lnTo>
                        <a:lnTo>
                          <a:pt x="402" y="442"/>
                        </a:lnTo>
                        <a:lnTo>
                          <a:pt x="401" y="444"/>
                        </a:lnTo>
                        <a:lnTo>
                          <a:pt x="399" y="445"/>
                        </a:lnTo>
                        <a:lnTo>
                          <a:pt x="391" y="446"/>
                        </a:lnTo>
                        <a:lnTo>
                          <a:pt x="385" y="450"/>
                        </a:lnTo>
                        <a:lnTo>
                          <a:pt x="383" y="452"/>
                        </a:lnTo>
                        <a:lnTo>
                          <a:pt x="377" y="464"/>
                        </a:lnTo>
                        <a:lnTo>
                          <a:pt x="372" y="472"/>
                        </a:lnTo>
                        <a:lnTo>
                          <a:pt x="365" y="475"/>
                        </a:lnTo>
                        <a:lnTo>
                          <a:pt x="358" y="472"/>
                        </a:lnTo>
                        <a:lnTo>
                          <a:pt x="356" y="470"/>
                        </a:lnTo>
                        <a:lnTo>
                          <a:pt x="355" y="466"/>
                        </a:lnTo>
                        <a:lnTo>
                          <a:pt x="352" y="463"/>
                        </a:lnTo>
                        <a:lnTo>
                          <a:pt x="350" y="460"/>
                        </a:lnTo>
                        <a:lnTo>
                          <a:pt x="348" y="456"/>
                        </a:lnTo>
                        <a:lnTo>
                          <a:pt x="348" y="450"/>
                        </a:lnTo>
                        <a:lnTo>
                          <a:pt x="348" y="445"/>
                        </a:lnTo>
                        <a:lnTo>
                          <a:pt x="348" y="445"/>
                        </a:lnTo>
                        <a:lnTo>
                          <a:pt x="353" y="442"/>
                        </a:lnTo>
                        <a:lnTo>
                          <a:pt x="354" y="441"/>
                        </a:lnTo>
                        <a:lnTo>
                          <a:pt x="356" y="438"/>
                        </a:lnTo>
                        <a:lnTo>
                          <a:pt x="357" y="436"/>
                        </a:lnTo>
                        <a:lnTo>
                          <a:pt x="357" y="433"/>
                        </a:lnTo>
                        <a:lnTo>
                          <a:pt x="355" y="432"/>
                        </a:lnTo>
                        <a:lnTo>
                          <a:pt x="350" y="432"/>
                        </a:lnTo>
                        <a:lnTo>
                          <a:pt x="346" y="433"/>
                        </a:lnTo>
                        <a:lnTo>
                          <a:pt x="342" y="432"/>
                        </a:lnTo>
                        <a:lnTo>
                          <a:pt x="338" y="429"/>
                        </a:lnTo>
                        <a:lnTo>
                          <a:pt x="337" y="428"/>
                        </a:lnTo>
                        <a:lnTo>
                          <a:pt x="332" y="428"/>
                        </a:lnTo>
                        <a:lnTo>
                          <a:pt x="328" y="428"/>
                        </a:lnTo>
                        <a:lnTo>
                          <a:pt x="325" y="429"/>
                        </a:lnTo>
                        <a:lnTo>
                          <a:pt x="322" y="430"/>
                        </a:lnTo>
                        <a:lnTo>
                          <a:pt x="320" y="430"/>
                        </a:lnTo>
                        <a:lnTo>
                          <a:pt x="317" y="434"/>
                        </a:lnTo>
                        <a:lnTo>
                          <a:pt x="313" y="437"/>
                        </a:lnTo>
                        <a:lnTo>
                          <a:pt x="311" y="438"/>
                        </a:lnTo>
                        <a:lnTo>
                          <a:pt x="304" y="438"/>
                        </a:lnTo>
                        <a:lnTo>
                          <a:pt x="301" y="439"/>
                        </a:lnTo>
                        <a:lnTo>
                          <a:pt x="298" y="440"/>
                        </a:lnTo>
                        <a:lnTo>
                          <a:pt x="297" y="440"/>
                        </a:lnTo>
                        <a:lnTo>
                          <a:pt x="294" y="441"/>
                        </a:lnTo>
                        <a:lnTo>
                          <a:pt x="290" y="443"/>
                        </a:lnTo>
                        <a:lnTo>
                          <a:pt x="288" y="445"/>
                        </a:lnTo>
                        <a:lnTo>
                          <a:pt x="284" y="444"/>
                        </a:lnTo>
                        <a:lnTo>
                          <a:pt x="277" y="446"/>
                        </a:lnTo>
                        <a:lnTo>
                          <a:pt x="273" y="447"/>
                        </a:lnTo>
                        <a:lnTo>
                          <a:pt x="270" y="445"/>
                        </a:lnTo>
                        <a:lnTo>
                          <a:pt x="266" y="443"/>
                        </a:lnTo>
                        <a:lnTo>
                          <a:pt x="263" y="444"/>
                        </a:lnTo>
                        <a:lnTo>
                          <a:pt x="260" y="448"/>
                        </a:lnTo>
                        <a:lnTo>
                          <a:pt x="259" y="455"/>
                        </a:lnTo>
                        <a:lnTo>
                          <a:pt x="258" y="458"/>
                        </a:lnTo>
                        <a:lnTo>
                          <a:pt x="258" y="462"/>
                        </a:lnTo>
                        <a:lnTo>
                          <a:pt x="256" y="461"/>
                        </a:lnTo>
                        <a:lnTo>
                          <a:pt x="246" y="454"/>
                        </a:lnTo>
                        <a:lnTo>
                          <a:pt x="245" y="454"/>
                        </a:lnTo>
                        <a:lnTo>
                          <a:pt x="237" y="455"/>
                        </a:lnTo>
                        <a:lnTo>
                          <a:pt x="235" y="456"/>
                        </a:lnTo>
                        <a:lnTo>
                          <a:pt x="233" y="457"/>
                        </a:lnTo>
                        <a:lnTo>
                          <a:pt x="230" y="458"/>
                        </a:lnTo>
                        <a:lnTo>
                          <a:pt x="227" y="457"/>
                        </a:lnTo>
                        <a:lnTo>
                          <a:pt x="225" y="455"/>
                        </a:lnTo>
                        <a:lnTo>
                          <a:pt x="222" y="456"/>
                        </a:lnTo>
                        <a:lnTo>
                          <a:pt x="220" y="457"/>
                        </a:lnTo>
                        <a:lnTo>
                          <a:pt x="219" y="446"/>
                        </a:lnTo>
                        <a:lnTo>
                          <a:pt x="220" y="445"/>
                        </a:lnTo>
                        <a:lnTo>
                          <a:pt x="221" y="443"/>
                        </a:lnTo>
                        <a:lnTo>
                          <a:pt x="223" y="441"/>
                        </a:lnTo>
                        <a:lnTo>
                          <a:pt x="227" y="441"/>
                        </a:lnTo>
                        <a:lnTo>
                          <a:pt x="230" y="441"/>
                        </a:lnTo>
                        <a:lnTo>
                          <a:pt x="233" y="441"/>
                        </a:lnTo>
                        <a:lnTo>
                          <a:pt x="236" y="439"/>
                        </a:lnTo>
                        <a:lnTo>
                          <a:pt x="238" y="436"/>
                        </a:lnTo>
                        <a:lnTo>
                          <a:pt x="241" y="434"/>
                        </a:lnTo>
                        <a:lnTo>
                          <a:pt x="245" y="431"/>
                        </a:lnTo>
                        <a:lnTo>
                          <a:pt x="249" y="429"/>
                        </a:lnTo>
                        <a:lnTo>
                          <a:pt x="252" y="426"/>
                        </a:lnTo>
                        <a:lnTo>
                          <a:pt x="255" y="423"/>
                        </a:lnTo>
                        <a:lnTo>
                          <a:pt x="258" y="420"/>
                        </a:lnTo>
                        <a:lnTo>
                          <a:pt x="261" y="418"/>
                        </a:lnTo>
                        <a:lnTo>
                          <a:pt x="266" y="413"/>
                        </a:lnTo>
                        <a:lnTo>
                          <a:pt x="272" y="408"/>
                        </a:lnTo>
                        <a:lnTo>
                          <a:pt x="274" y="404"/>
                        </a:lnTo>
                        <a:lnTo>
                          <a:pt x="276" y="402"/>
                        </a:lnTo>
                        <a:lnTo>
                          <a:pt x="281" y="400"/>
                        </a:lnTo>
                        <a:lnTo>
                          <a:pt x="288" y="398"/>
                        </a:lnTo>
                        <a:lnTo>
                          <a:pt x="291" y="399"/>
                        </a:lnTo>
                        <a:lnTo>
                          <a:pt x="295" y="402"/>
                        </a:lnTo>
                        <a:lnTo>
                          <a:pt x="297" y="402"/>
                        </a:lnTo>
                        <a:lnTo>
                          <a:pt x="299" y="400"/>
                        </a:lnTo>
                        <a:lnTo>
                          <a:pt x="302" y="400"/>
                        </a:lnTo>
                        <a:lnTo>
                          <a:pt x="306" y="400"/>
                        </a:lnTo>
                        <a:lnTo>
                          <a:pt x="310" y="400"/>
                        </a:lnTo>
                        <a:lnTo>
                          <a:pt x="313" y="400"/>
                        </a:lnTo>
                        <a:lnTo>
                          <a:pt x="320" y="399"/>
                        </a:lnTo>
                        <a:lnTo>
                          <a:pt x="324" y="398"/>
                        </a:lnTo>
                        <a:lnTo>
                          <a:pt x="328" y="396"/>
                        </a:lnTo>
                        <a:lnTo>
                          <a:pt x="341" y="394"/>
                        </a:lnTo>
                        <a:lnTo>
                          <a:pt x="350" y="391"/>
                        </a:lnTo>
                        <a:lnTo>
                          <a:pt x="351" y="391"/>
                        </a:lnTo>
                        <a:lnTo>
                          <a:pt x="353" y="393"/>
                        </a:lnTo>
                        <a:lnTo>
                          <a:pt x="353" y="394"/>
                        </a:lnTo>
                        <a:lnTo>
                          <a:pt x="351" y="397"/>
                        </a:lnTo>
                        <a:lnTo>
                          <a:pt x="353" y="399"/>
                        </a:lnTo>
                        <a:lnTo>
                          <a:pt x="354" y="399"/>
                        </a:lnTo>
                        <a:lnTo>
                          <a:pt x="363" y="400"/>
                        </a:lnTo>
                        <a:lnTo>
                          <a:pt x="365" y="400"/>
                        </a:lnTo>
                        <a:lnTo>
                          <a:pt x="369" y="399"/>
                        </a:lnTo>
                        <a:lnTo>
                          <a:pt x="372" y="397"/>
                        </a:lnTo>
                        <a:lnTo>
                          <a:pt x="375" y="394"/>
                        </a:lnTo>
                        <a:lnTo>
                          <a:pt x="378" y="391"/>
                        </a:lnTo>
                        <a:lnTo>
                          <a:pt x="376" y="387"/>
                        </a:lnTo>
                        <a:lnTo>
                          <a:pt x="375" y="382"/>
                        </a:lnTo>
                        <a:lnTo>
                          <a:pt x="377" y="377"/>
                        </a:lnTo>
                        <a:lnTo>
                          <a:pt x="380" y="374"/>
                        </a:lnTo>
                        <a:lnTo>
                          <a:pt x="383" y="371"/>
                        </a:lnTo>
                        <a:lnTo>
                          <a:pt x="386" y="368"/>
                        </a:lnTo>
                        <a:lnTo>
                          <a:pt x="392" y="360"/>
                        </a:lnTo>
                        <a:lnTo>
                          <a:pt x="396" y="354"/>
                        </a:lnTo>
                        <a:lnTo>
                          <a:pt x="398" y="346"/>
                        </a:lnTo>
                        <a:lnTo>
                          <a:pt x="397" y="337"/>
                        </a:lnTo>
                        <a:lnTo>
                          <a:pt x="400" y="330"/>
                        </a:lnTo>
                        <a:lnTo>
                          <a:pt x="404" y="328"/>
                        </a:lnTo>
                        <a:lnTo>
                          <a:pt x="411" y="325"/>
                        </a:lnTo>
                        <a:lnTo>
                          <a:pt x="415" y="324"/>
                        </a:lnTo>
                        <a:lnTo>
                          <a:pt x="416" y="326"/>
                        </a:lnTo>
                        <a:lnTo>
                          <a:pt x="416" y="328"/>
                        </a:lnTo>
                        <a:lnTo>
                          <a:pt x="410" y="333"/>
                        </a:lnTo>
                        <a:lnTo>
                          <a:pt x="406" y="336"/>
                        </a:lnTo>
                        <a:lnTo>
                          <a:pt x="405" y="336"/>
                        </a:lnTo>
                        <a:lnTo>
                          <a:pt x="403" y="337"/>
                        </a:lnTo>
                        <a:lnTo>
                          <a:pt x="402" y="340"/>
                        </a:lnTo>
                        <a:lnTo>
                          <a:pt x="405" y="343"/>
                        </a:lnTo>
                        <a:lnTo>
                          <a:pt x="406" y="346"/>
                        </a:lnTo>
                        <a:lnTo>
                          <a:pt x="406" y="348"/>
                        </a:lnTo>
                        <a:lnTo>
                          <a:pt x="406" y="350"/>
                        </a:lnTo>
                        <a:lnTo>
                          <a:pt x="409" y="353"/>
                        </a:lnTo>
                        <a:lnTo>
                          <a:pt x="413" y="353"/>
                        </a:lnTo>
                        <a:lnTo>
                          <a:pt x="414" y="353"/>
                        </a:lnTo>
                        <a:lnTo>
                          <a:pt x="416" y="353"/>
                        </a:lnTo>
                        <a:lnTo>
                          <a:pt x="420" y="347"/>
                        </a:lnTo>
                        <a:lnTo>
                          <a:pt x="421" y="346"/>
                        </a:lnTo>
                        <a:lnTo>
                          <a:pt x="433" y="342"/>
                        </a:lnTo>
                        <a:lnTo>
                          <a:pt x="439" y="338"/>
                        </a:lnTo>
                        <a:lnTo>
                          <a:pt x="443" y="337"/>
                        </a:lnTo>
                        <a:lnTo>
                          <a:pt x="445" y="336"/>
                        </a:lnTo>
                        <a:lnTo>
                          <a:pt x="452" y="329"/>
                        </a:lnTo>
                        <a:lnTo>
                          <a:pt x="455" y="326"/>
                        </a:lnTo>
                        <a:lnTo>
                          <a:pt x="457" y="323"/>
                        </a:lnTo>
                        <a:lnTo>
                          <a:pt x="459" y="319"/>
                        </a:lnTo>
                        <a:lnTo>
                          <a:pt x="461" y="314"/>
                        </a:lnTo>
                        <a:lnTo>
                          <a:pt x="463" y="312"/>
                        </a:lnTo>
                        <a:lnTo>
                          <a:pt x="474" y="306"/>
                        </a:lnTo>
                        <a:lnTo>
                          <a:pt x="477" y="302"/>
                        </a:lnTo>
                        <a:lnTo>
                          <a:pt x="479" y="300"/>
                        </a:lnTo>
                        <a:lnTo>
                          <a:pt x="480" y="295"/>
                        </a:lnTo>
                        <a:lnTo>
                          <a:pt x="481" y="290"/>
                        </a:lnTo>
                        <a:lnTo>
                          <a:pt x="482" y="287"/>
                        </a:lnTo>
                        <a:lnTo>
                          <a:pt x="484" y="283"/>
                        </a:lnTo>
                        <a:lnTo>
                          <a:pt x="487" y="279"/>
                        </a:lnTo>
                        <a:lnTo>
                          <a:pt x="489" y="275"/>
                        </a:lnTo>
                        <a:lnTo>
                          <a:pt x="491" y="272"/>
                        </a:lnTo>
                        <a:lnTo>
                          <a:pt x="493" y="263"/>
                        </a:lnTo>
                        <a:lnTo>
                          <a:pt x="494" y="258"/>
                        </a:lnTo>
                        <a:lnTo>
                          <a:pt x="495" y="256"/>
                        </a:lnTo>
                        <a:lnTo>
                          <a:pt x="496" y="255"/>
                        </a:lnTo>
                        <a:lnTo>
                          <a:pt x="497" y="253"/>
                        </a:lnTo>
                        <a:lnTo>
                          <a:pt x="498" y="251"/>
                        </a:lnTo>
                        <a:lnTo>
                          <a:pt x="498" y="249"/>
                        </a:lnTo>
                        <a:lnTo>
                          <a:pt x="499" y="243"/>
                        </a:lnTo>
                        <a:lnTo>
                          <a:pt x="498" y="238"/>
                        </a:lnTo>
                        <a:lnTo>
                          <a:pt x="496" y="234"/>
                        </a:lnTo>
                        <a:lnTo>
                          <a:pt x="495" y="232"/>
                        </a:lnTo>
                        <a:lnTo>
                          <a:pt x="493" y="232"/>
                        </a:lnTo>
                        <a:lnTo>
                          <a:pt x="491" y="233"/>
                        </a:lnTo>
                        <a:lnTo>
                          <a:pt x="489" y="231"/>
                        </a:lnTo>
                        <a:lnTo>
                          <a:pt x="489" y="229"/>
                        </a:lnTo>
                        <a:lnTo>
                          <a:pt x="491" y="229"/>
                        </a:lnTo>
                        <a:lnTo>
                          <a:pt x="493" y="229"/>
                        </a:lnTo>
                        <a:lnTo>
                          <a:pt x="494" y="227"/>
                        </a:lnTo>
                        <a:lnTo>
                          <a:pt x="496" y="222"/>
                        </a:lnTo>
                        <a:lnTo>
                          <a:pt x="497" y="218"/>
                        </a:lnTo>
                        <a:lnTo>
                          <a:pt x="497" y="215"/>
                        </a:lnTo>
                        <a:lnTo>
                          <a:pt x="496" y="211"/>
                        </a:lnTo>
                        <a:lnTo>
                          <a:pt x="495" y="207"/>
                        </a:lnTo>
                        <a:lnTo>
                          <a:pt x="495" y="204"/>
                        </a:lnTo>
                        <a:lnTo>
                          <a:pt x="496" y="201"/>
                        </a:lnTo>
                        <a:lnTo>
                          <a:pt x="498" y="199"/>
                        </a:lnTo>
                        <a:lnTo>
                          <a:pt x="500" y="198"/>
                        </a:lnTo>
                        <a:lnTo>
                          <a:pt x="501" y="198"/>
                        </a:lnTo>
                        <a:lnTo>
                          <a:pt x="503" y="197"/>
                        </a:lnTo>
                        <a:lnTo>
                          <a:pt x="504" y="196"/>
                        </a:lnTo>
                        <a:lnTo>
                          <a:pt x="506" y="194"/>
                        </a:lnTo>
                        <a:lnTo>
                          <a:pt x="507" y="190"/>
                        </a:lnTo>
                        <a:lnTo>
                          <a:pt x="507" y="188"/>
                        </a:lnTo>
                        <a:lnTo>
                          <a:pt x="506" y="182"/>
                        </a:lnTo>
                        <a:lnTo>
                          <a:pt x="507" y="180"/>
                        </a:lnTo>
                        <a:lnTo>
                          <a:pt x="508" y="179"/>
                        </a:lnTo>
                        <a:lnTo>
                          <a:pt x="511" y="180"/>
                        </a:lnTo>
                        <a:lnTo>
                          <a:pt x="512" y="180"/>
                        </a:lnTo>
                        <a:lnTo>
                          <a:pt x="514" y="179"/>
                        </a:lnTo>
                        <a:lnTo>
                          <a:pt x="516" y="180"/>
                        </a:lnTo>
                        <a:lnTo>
                          <a:pt x="516" y="182"/>
                        </a:lnTo>
                        <a:lnTo>
                          <a:pt x="517" y="192"/>
                        </a:lnTo>
                        <a:lnTo>
                          <a:pt x="518" y="194"/>
                        </a:lnTo>
                        <a:lnTo>
                          <a:pt x="520" y="195"/>
                        </a:lnTo>
                        <a:lnTo>
                          <a:pt x="521" y="194"/>
                        </a:lnTo>
                        <a:lnTo>
                          <a:pt x="523" y="193"/>
                        </a:lnTo>
                        <a:lnTo>
                          <a:pt x="523" y="191"/>
                        </a:lnTo>
                        <a:lnTo>
                          <a:pt x="525" y="190"/>
                        </a:lnTo>
                        <a:lnTo>
                          <a:pt x="531" y="193"/>
                        </a:lnTo>
                        <a:lnTo>
                          <a:pt x="533" y="191"/>
                        </a:lnTo>
                        <a:lnTo>
                          <a:pt x="534" y="188"/>
                        </a:lnTo>
                        <a:lnTo>
                          <a:pt x="535" y="184"/>
                        </a:lnTo>
                        <a:lnTo>
                          <a:pt x="535" y="180"/>
                        </a:lnTo>
                        <a:lnTo>
                          <a:pt x="533" y="178"/>
                        </a:lnTo>
                        <a:lnTo>
                          <a:pt x="532" y="179"/>
                        </a:lnTo>
                        <a:lnTo>
                          <a:pt x="531" y="180"/>
                        </a:lnTo>
                        <a:lnTo>
                          <a:pt x="529" y="180"/>
                        </a:lnTo>
                        <a:lnTo>
                          <a:pt x="521" y="182"/>
                        </a:lnTo>
                        <a:lnTo>
                          <a:pt x="521" y="178"/>
                        </a:lnTo>
                        <a:lnTo>
                          <a:pt x="523" y="171"/>
                        </a:lnTo>
                        <a:lnTo>
                          <a:pt x="524" y="169"/>
                        </a:lnTo>
                        <a:lnTo>
                          <a:pt x="525" y="168"/>
                        </a:lnTo>
                        <a:lnTo>
                          <a:pt x="529" y="169"/>
                        </a:lnTo>
                        <a:lnTo>
                          <a:pt x="531" y="169"/>
                        </a:lnTo>
                        <a:lnTo>
                          <a:pt x="534" y="173"/>
                        </a:lnTo>
                        <a:close/>
                        <a:moveTo>
                          <a:pt x="481" y="144"/>
                        </a:moveTo>
                        <a:lnTo>
                          <a:pt x="480" y="144"/>
                        </a:lnTo>
                        <a:lnTo>
                          <a:pt x="479" y="144"/>
                        </a:lnTo>
                        <a:lnTo>
                          <a:pt x="479" y="141"/>
                        </a:lnTo>
                        <a:lnTo>
                          <a:pt x="479" y="140"/>
                        </a:lnTo>
                        <a:lnTo>
                          <a:pt x="481" y="138"/>
                        </a:lnTo>
                        <a:lnTo>
                          <a:pt x="484" y="138"/>
                        </a:lnTo>
                        <a:lnTo>
                          <a:pt x="482" y="144"/>
                        </a:lnTo>
                        <a:lnTo>
                          <a:pt x="481" y="144"/>
                        </a:lnTo>
                        <a:close/>
                        <a:moveTo>
                          <a:pt x="536" y="17"/>
                        </a:moveTo>
                        <a:lnTo>
                          <a:pt x="534" y="17"/>
                        </a:lnTo>
                        <a:lnTo>
                          <a:pt x="531" y="15"/>
                        </a:lnTo>
                        <a:lnTo>
                          <a:pt x="531" y="14"/>
                        </a:lnTo>
                        <a:lnTo>
                          <a:pt x="533" y="12"/>
                        </a:lnTo>
                        <a:lnTo>
                          <a:pt x="535" y="12"/>
                        </a:lnTo>
                        <a:lnTo>
                          <a:pt x="537" y="14"/>
                        </a:lnTo>
                        <a:lnTo>
                          <a:pt x="537" y="15"/>
                        </a:lnTo>
                        <a:lnTo>
                          <a:pt x="536" y="17"/>
                        </a:lnTo>
                        <a:close/>
                        <a:moveTo>
                          <a:pt x="529" y="8"/>
                        </a:moveTo>
                        <a:lnTo>
                          <a:pt x="528" y="10"/>
                        </a:lnTo>
                        <a:lnTo>
                          <a:pt x="526" y="6"/>
                        </a:lnTo>
                        <a:lnTo>
                          <a:pt x="526" y="2"/>
                        </a:lnTo>
                        <a:lnTo>
                          <a:pt x="527" y="2"/>
                        </a:lnTo>
                        <a:lnTo>
                          <a:pt x="529" y="2"/>
                        </a:lnTo>
                        <a:lnTo>
                          <a:pt x="529" y="5"/>
                        </a:lnTo>
                        <a:lnTo>
                          <a:pt x="529" y="8"/>
                        </a:lnTo>
                        <a:close/>
                        <a:moveTo>
                          <a:pt x="613" y="60"/>
                        </a:moveTo>
                        <a:lnTo>
                          <a:pt x="617" y="60"/>
                        </a:lnTo>
                        <a:lnTo>
                          <a:pt x="619" y="60"/>
                        </a:lnTo>
                        <a:lnTo>
                          <a:pt x="622" y="61"/>
                        </a:lnTo>
                        <a:lnTo>
                          <a:pt x="633" y="67"/>
                        </a:lnTo>
                        <a:lnTo>
                          <a:pt x="636" y="67"/>
                        </a:lnTo>
                        <a:lnTo>
                          <a:pt x="640" y="68"/>
                        </a:lnTo>
                        <a:lnTo>
                          <a:pt x="643" y="67"/>
                        </a:lnTo>
                        <a:lnTo>
                          <a:pt x="645" y="65"/>
                        </a:lnTo>
                        <a:lnTo>
                          <a:pt x="652" y="57"/>
                        </a:lnTo>
                        <a:lnTo>
                          <a:pt x="660" y="51"/>
                        </a:lnTo>
                        <a:lnTo>
                          <a:pt x="660" y="51"/>
                        </a:lnTo>
                        <a:lnTo>
                          <a:pt x="660" y="53"/>
                        </a:lnTo>
                        <a:lnTo>
                          <a:pt x="660" y="55"/>
                        </a:lnTo>
                        <a:lnTo>
                          <a:pt x="657" y="61"/>
                        </a:lnTo>
                        <a:lnTo>
                          <a:pt x="653" y="70"/>
                        </a:lnTo>
                        <a:lnTo>
                          <a:pt x="652" y="75"/>
                        </a:lnTo>
                        <a:lnTo>
                          <a:pt x="653" y="79"/>
                        </a:lnTo>
                        <a:lnTo>
                          <a:pt x="655" y="83"/>
                        </a:lnTo>
                        <a:lnTo>
                          <a:pt x="657" y="88"/>
                        </a:lnTo>
                        <a:lnTo>
                          <a:pt x="659" y="94"/>
                        </a:lnTo>
                        <a:lnTo>
                          <a:pt x="662" y="95"/>
                        </a:lnTo>
                        <a:lnTo>
                          <a:pt x="664" y="95"/>
                        </a:lnTo>
                        <a:lnTo>
                          <a:pt x="667" y="93"/>
                        </a:lnTo>
                        <a:lnTo>
                          <a:pt x="669" y="90"/>
                        </a:lnTo>
                        <a:lnTo>
                          <a:pt x="672" y="90"/>
                        </a:lnTo>
                        <a:lnTo>
                          <a:pt x="674" y="90"/>
                        </a:lnTo>
                        <a:lnTo>
                          <a:pt x="671" y="92"/>
                        </a:lnTo>
                        <a:lnTo>
                          <a:pt x="668" y="94"/>
                        </a:lnTo>
                        <a:lnTo>
                          <a:pt x="665" y="98"/>
                        </a:lnTo>
                        <a:lnTo>
                          <a:pt x="665" y="99"/>
                        </a:lnTo>
                        <a:lnTo>
                          <a:pt x="662" y="99"/>
                        </a:lnTo>
                        <a:lnTo>
                          <a:pt x="660" y="99"/>
                        </a:lnTo>
                        <a:lnTo>
                          <a:pt x="656" y="101"/>
                        </a:lnTo>
                        <a:lnTo>
                          <a:pt x="653" y="103"/>
                        </a:lnTo>
                        <a:lnTo>
                          <a:pt x="650" y="105"/>
                        </a:lnTo>
                        <a:lnTo>
                          <a:pt x="647" y="106"/>
                        </a:lnTo>
                        <a:lnTo>
                          <a:pt x="643" y="106"/>
                        </a:lnTo>
                        <a:lnTo>
                          <a:pt x="638" y="109"/>
                        </a:lnTo>
                        <a:lnTo>
                          <a:pt x="634" y="109"/>
                        </a:lnTo>
                        <a:lnTo>
                          <a:pt x="628" y="107"/>
                        </a:lnTo>
                        <a:lnTo>
                          <a:pt x="624" y="108"/>
                        </a:lnTo>
                        <a:lnTo>
                          <a:pt x="617" y="111"/>
                        </a:lnTo>
                        <a:lnTo>
                          <a:pt x="611" y="117"/>
                        </a:lnTo>
                        <a:lnTo>
                          <a:pt x="606" y="123"/>
                        </a:lnTo>
                        <a:lnTo>
                          <a:pt x="601" y="130"/>
                        </a:lnTo>
                        <a:lnTo>
                          <a:pt x="599" y="135"/>
                        </a:lnTo>
                        <a:lnTo>
                          <a:pt x="598" y="139"/>
                        </a:lnTo>
                        <a:lnTo>
                          <a:pt x="598" y="141"/>
                        </a:lnTo>
                        <a:lnTo>
                          <a:pt x="597" y="144"/>
                        </a:lnTo>
                        <a:lnTo>
                          <a:pt x="597" y="146"/>
                        </a:lnTo>
                        <a:lnTo>
                          <a:pt x="595" y="147"/>
                        </a:lnTo>
                        <a:lnTo>
                          <a:pt x="591" y="147"/>
                        </a:lnTo>
                        <a:lnTo>
                          <a:pt x="585" y="142"/>
                        </a:lnTo>
                        <a:lnTo>
                          <a:pt x="573" y="137"/>
                        </a:lnTo>
                        <a:lnTo>
                          <a:pt x="560" y="128"/>
                        </a:lnTo>
                        <a:lnTo>
                          <a:pt x="553" y="124"/>
                        </a:lnTo>
                        <a:lnTo>
                          <a:pt x="539" y="125"/>
                        </a:lnTo>
                        <a:lnTo>
                          <a:pt x="527" y="133"/>
                        </a:lnTo>
                        <a:lnTo>
                          <a:pt x="526" y="133"/>
                        </a:lnTo>
                        <a:lnTo>
                          <a:pt x="521" y="127"/>
                        </a:lnTo>
                        <a:lnTo>
                          <a:pt x="518" y="125"/>
                        </a:lnTo>
                        <a:lnTo>
                          <a:pt x="515" y="124"/>
                        </a:lnTo>
                        <a:lnTo>
                          <a:pt x="513" y="124"/>
                        </a:lnTo>
                        <a:lnTo>
                          <a:pt x="511" y="125"/>
                        </a:lnTo>
                        <a:lnTo>
                          <a:pt x="508" y="128"/>
                        </a:lnTo>
                        <a:lnTo>
                          <a:pt x="507" y="130"/>
                        </a:lnTo>
                        <a:lnTo>
                          <a:pt x="507" y="132"/>
                        </a:lnTo>
                        <a:lnTo>
                          <a:pt x="506" y="134"/>
                        </a:lnTo>
                        <a:lnTo>
                          <a:pt x="507" y="136"/>
                        </a:lnTo>
                        <a:lnTo>
                          <a:pt x="509" y="140"/>
                        </a:lnTo>
                        <a:lnTo>
                          <a:pt x="513" y="142"/>
                        </a:lnTo>
                        <a:lnTo>
                          <a:pt x="514" y="142"/>
                        </a:lnTo>
                        <a:lnTo>
                          <a:pt x="518" y="142"/>
                        </a:lnTo>
                        <a:lnTo>
                          <a:pt x="519" y="143"/>
                        </a:lnTo>
                        <a:lnTo>
                          <a:pt x="524" y="148"/>
                        </a:lnTo>
                        <a:lnTo>
                          <a:pt x="531" y="153"/>
                        </a:lnTo>
                        <a:lnTo>
                          <a:pt x="532" y="155"/>
                        </a:lnTo>
                        <a:lnTo>
                          <a:pt x="529" y="157"/>
                        </a:lnTo>
                        <a:lnTo>
                          <a:pt x="527" y="158"/>
                        </a:lnTo>
                        <a:lnTo>
                          <a:pt x="524" y="158"/>
                        </a:lnTo>
                        <a:lnTo>
                          <a:pt x="521" y="157"/>
                        </a:lnTo>
                        <a:lnTo>
                          <a:pt x="517" y="155"/>
                        </a:lnTo>
                        <a:lnTo>
                          <a:pt x="515" y="157"/>
                        </a:lnTo>
                        <a:lnTo>
                          <a:pt x="512" y="161"/>
                        </a:lnTo>
                        <a:lnTo>
                          <a:pt x="510" y="165"/>
                        </a:lnTo>
                        <a:lnTo>
                          <a:pt x="508" y="167"/>
                        </a:lnTo>
                        <a:lnTo>
                          <a:pt x="505" y="170"/>
                        </a:lnTo>
                        <a:lnTo>
                          <a:pt x="501" y="171"/>
                        </a:lnTo>
                        <a:lnTo>
                          <a:pt x="500" y="171"/>
                        </a:lnTo>
                        <a:lnTo>
                          <a:pt x="498" y="169"/>
                        </a:lnTo>
                        <a:lnTo>
                          <a:pt x="497" y="167"/>
                        </a:lnTo>
                        <a:lnTo>
                          <a:pt x="496" y="165"/>
                        </a:lnTo>
                        <a:lnTo>
                          <a:pt x="498" y="160"/>
                        </a:lnTo>
                        <a:lnTo>
                          <a:pt x="500" y="155"/>
                        </a:lnTo>
                        <a:lnTo>
                          <a:pt x="500" y="151"/>
                        </a:lnTo>
                        <a:lnTo>
                          <a:pt x="498" y="145"/>
                        </a:lnTo>
                        <a:lnTo>
                          <a:pt x="498" y="144"/>
                        </a:lnTo>
                        <a:lnTo>
                          <a:pt x="493" y="140"/>
                        </a:lnTo>
                        <a:lnTo>
                          <a:pt x="491" y="136"/>
                        </a:lnTo>
                        <a:lnTo>
                          <a:pt x="491" y="131"/>
                        </a:lnTo>
                        <a:lnTo>
                          <a:pt x="491" y="129"/>
                        </a:lnTo>
                        <a:lnTo>
                          <a:pt x="492" y="124"/>
                        </a:lnTo>
                        <a:lnTo>
                          <a:pt x="493" y="121"/>
                        </a:lnTo>
                        <a:lnTo>
                          <a:pt x="495" y="120"/>
                        </a:lnTo>
                        <a:lnTo>
                          <a:pt x="497" y="119"/>
                        </a:lnTo>
                        <a:lnTo>
                          <a:pt x="500" y="117"/>
                        </a:lnTo>
                        <a:lnTo>
                          <a:pt x="504" y="115"/>
                        </a:lnTo>
                        <a:lnTo>
                          <a:pt x="507" y="112"/>
                        </a:lnTo>
                        <a:lnTo>
                          <a:pt x="510" y="108"/>
                        </a:lnTo>
                        <a:lnTo>
                          <a:pt x="512" y="105"/>
                        </a:lnTo>
                        <a:lnTo>
                          <a:pt x="508" y="100"/>
                        </a:lnTo>
                        <a:lnTo>
                          <a:pt x="508" y="96"/>
                        </a:lnTo>
                        <a:lnTo>
                          <a:pt x="508" y="94"/>
                        </a:lnTo>
                        <a:lnTo>
                          <a:pt x="512" y="92"/>
                        </a:lnTo>
                        <a:lnTo>
                          <a:pt x="515" y="94"/>
                        </a:lnTo>
                        <a:lnTo>
                          <a:pt x="520" y="97"/>
                        </a:lnTo>
                        <a:lnTo>
                          <a:pt x="521" y="98"/>
                        </a:lnTo>
                        <a:lnTo>
                          <a:pt x="526" y="98"/>
                        </a:lnTo>
                        <a:lnTo>
                          <a:pt x="531" y="99"/>
                        </a:lnTo>
                        <a:lnTo>
                          <a:pt x="534" y="98"/>
                        </a:lnTo>
                        <a:lnTo>
                          <a:pt x="536" y="98"/>
                        </a:lnTo>
                        <a:lnTo>
                          <a:pt x="539" y="95"/>
                        </a:lnTo>
                        <a:lnTo>
                          <a:pt x="540" y="90"/>
                        </a:lnTo>
                        <a:lnTo>
                          <a:pt x="539" y="85"/>
                        </a:lnTo>
                        <a:lnTo>
                          <a:pt x="539" y="79"/>
                        </a:lnTo>
                        <a:lnTo>
                          <a:pt x="541" y="75"/>
                        </a:lnTo>
                        <a:lnTo>
                          <a:pt x="545" y="68"/>
                        </a:lnTo>
                        <a:lnTo>
                          <a:pt x="547" y="64"/>
                        </a:lnTo>
                        <a:lnTo>
                          <a:pt x="547" y="53"/>
                        </a:lnTo>
                        <a:lnTo>
                          <a:pt x="549" y="49"/>
                        </a:lnTo>
                        <a:lnTo>
                          <a:pt x="550" y="44"/>
                        </a:lnTo>
                        <a:lnTo>
                          <a:pt x="551" y="34"/>
                        </a:lnTo>
                        <a:lnTo>
                          <a:pt x="549" y="25"/>
                        </a:lnTo>
                        <a:lnTo>
                          <a:pt x="547" y="20"/>
                        </a:lnTo>
                        <a:lnTo>
                          <a:pt x="545" y="15"/>
                        </a:lnTo>
                        <a:lnTo>
                          <a:pt x="545" y="11"/>
                        </a:lnTo>
                        <a:lnTo>
                          <a:pt x="547" y="7"/>
                        </a:lnTo>
                        <a:lnTo>
                          <a:pt x="547" y="6"/>
                        </a:lnTo>
                        <a:lnTo>
                          <a:pt x="548" y="5"/>
                        </a:lnTo>
                        <a:lnTo>
                          <a:pt x="551" y="4"/>
                        </a:lnTo>
                        <a:lnTo>
                          <a:pt x="553" y="3"/>
                        </a:lnTo>
                        <a:lnTo>
                          <a:pt x="554" y="1"/>
                        </a:lnTo>
                        <a:lnTo>
                          <a:pt x="556" y="0"/>
                        </a:lnTo>
                        <a:lnTo>
                          <a:pt x="557" y="1"/>
                        </a:lnTo>
                        <a:lnTo>
                          <a:pt x="558" y="3"/>
                        </a:lnTo>
                        <a:lnTo>
                          <a:pt x="563" y="8"/>
                        </a:lnTo>
                        <a:lnTo>
                          <a:pt x="570" y="16"/>
                        </a:lnTo>
                        <a:lnTo>
                          <a:pt x="579" y="30"/>
                        </a:lnTo>
                        <a:lnTo>
                          <a:pt x="584" y="36"/>
                        </a:lnTo>
                        <a:lnTo>
                          <a:pt x="591" y="42"/>
                        </a:lnTo>
                        <a:lnTo>
                          <a:pt x="597" y="48"/>
                        </a:lnTo>
                        <a:lnTo>
                          <a:pt x="604" y="53"/>
                        </a:lnTo>
                        <a:lnTo>
                          <a:pt x="608" y="55"/>
                        </a:lnTo>
                        <a:lnTo>
                          <a:pt x="611" y="59"/>
                        </a:lnTo>
                        <a:lnTo>
                          <a:pt x="613" y="60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67" name="Freeform 464">
                    <a:extLst>
                      <a:ext uri="{FF2B5EF4-FFF2-40B4-BE49-F238E27FC236}">
                        <a16:creationId xmlns:a16="http://schemas.microsoft.com/office/drawing/2014/main" id="{3FFA8388-B9FB-9BF2-6CCE-0901A15BE6B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45836" y="8945315"/>
                    <a:ext cx="10986" cy="5495"/>
                  </a:xfrm>
                  <a:custGeom>
                    <a:avLst/>
                    <a:gdLst>
                      <a:gd name="T0" fmla="*/ 6 w 9"/>
                      <a:gd name="T1" fmla="*/ 4 h 6"/>
                      <a:gd name="T2" fmla="*/ 4 w 9"/>
                      <a:gd name="T3" fmla="*/ 5 h 6"/>
                      <a:gd name="T4" fmla="*/ 2 w 9"/>
                      <a:gd name="T5" fmla="*/ 4 h 6"/>
                      <a:gd name="T6" fmla="*/ 0 w 9"/>
                      <a:gd name="T7" fmla="*/ 3 h 6"/>
                      <a:gd name="T8" fmla="*/ 0 w 9"/>
                      <a:gd name="T9" fmla="*/ 2 h 6"/>
                      <a:gd name="T10" fmla="*/ 2 w 9"/>
                      <a:gd name="T11" fmla="*/ 1 h 6"/>
                      <a:gd name="T12" fmla="*/ 2 w 9"/>
                      <a:gd name="T13" fmla="*/ 0 h 6"/>
                      <a:gd name="T14" fmla="*/ 2 w 9"/>
                      <a:gd name="T15" fmla="*/ 0 h 6"/>
                      <a:gd name="T16" fmla="*/ 8 w 9"/>
                      <a:gd name="T17" fmla="*/ 1 h 6"/>
                      <a:gd name="T18" fmla="*/ 7 w 9"/>
                      <a:gd name="T19" fmla="*/ 2 h 6"/>
                      <a:gd name="T20" fmla="*/ 6 w 9"/>
                      <a:gd name="T21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6">
                        <a:moveTo>
                          <a:pt x="6" y="4"/>
                        </a:moveTo>
                        <a:lnTo>
                          <a:pt x="4" y="5"/>
                        </a:lnTo>
                        <a:lnTo>
                          <a:pt x="2" y="4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2" y="1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8" y="1"/>
                        </a:lnTo>
                        <a:lnTo>
                          <a:pt x="7" y="2"/>
                        </a:lnTo>
                        <a:lnTo>
                          <a:pt x="6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68" name="Freeform 465">
                    <a:extLst>
                      <a:ext uri="{FF2B5EF4-FFF2-40B4-BE49-F238E27FC236}">
                        <a16:creationId xmlns:a16="http://schemas.microsoft.com/office/drawing/2014/main" id="{8E39EBF1-2FDA-91F5-A460-9763A3108FD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62313" y="8934329"/>
                    <a:ext cx="10986" cy="10986"/>
                  </a:xfrm>
                  <a:custGeom>
                    <a:avLst/>
                    <a:gdLst>
                      <a:gd name="T0" fmla="*/ 6 w 8"/>
                      <a:gd name="T1" fmla="*/ 3 h 10"/>
                      <a:gd name="T2" fmla="*/ 4 w 8"/>
                      <a:gd name="T3" fmla="*/ 8 h 10"/>
                      <a:gd name="T4" fmla="*/ 3 w 8"/>
                      <a:gd name="T5" fmla="*/ 9 h 10"/>
                      <a:gd name="T6" fmla="*/ 2 w 8"/>
                      <a:gd name="T7" fmla="*/ 8 h 10"/>
                      <a:gd name="T8" fmla="*/ 0 w 8"/>
                      <a:gd name="T9" fmla="*/ 5 h 10"/>
                      <a:gd name="T10" fmla="*/ 1 w 8"/>
                      <a:gd name="T11" fmla="*/ 5 h 10"/>
                      <a:gd name="T12" fmla="*/ 2 w 8"/>
                      <a:gd name="T13" fmla="*/ 5 h 10"/>
                      <a:gd name="T14" fmla="*/ 4 w 8"/>
                      <a:gd name="T15" fmla="*/ 5 h 10"/>
                      <a:gd name="T16" fmla="*/ 7 w 8"/>
                      <a:gd name="T17" fmla="*/ 0 h 10"/>
                      <a:gd name="T18" fmla="*/ 7 w 8"/>
                      <a:gd name="T19" fmla="*/ 1 h 10"/>
                      <a:gd name="T20" fmla="*/ 6 w 8"/>
                      <a:gd name="T21" fmla="*/ 3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8" h="10">
                        <a:moveTo>
                          <a:pt x="6" y="3"/>
                        </a:moveTo>
                        <a:lnTo>
                          <a:pt x="4" y="8"/>
                        </a:lnTo>
                        <a:lnTo>
                          <a:pt x="3" y="9"/>
                        </a:lnTo>
                        <a:lnTo>
                          <a:pt x="2" y="8"/>
                        </a:lnTo>
                        <a:lnTo>
                          <a:pt x="0" y="5"/>
                        </a:lnTo>
                        <a:lnTo>
                          <a:pt x="1" y="5"/>
                        </a:lnTo>
                        <a:lnTo>
                          <a:pt x="2" y="5"/>
                        </a:lnTo>
                        <a:lnTo>
                          <a:pt x="4" y="5"/>
                        </a:lnTo>
                        <a:lnTo>
                          <a:pt x="7" y="0"/>
                        </a:lnTo>
                        <a:lnTo>
                          <a:pt x="7" y="1"/>
                        </a:lnTo>
                        <a:lnTo>
                          <a:pt x="6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69" name="Freeform 466">
                    <a:extLst>
                      <a:ext uri="{FF2B5EF4-FFF2-40B4-BE49-F238E27FC236}">
                        <a16:creationId xmlns:a16="http://schemas.microsoft.com/office/drawing/2014/main" id="{E5AFF7E3-AA81-EB0A-E6DD-C5342C2E7C6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06257" y="8923344"/>
                    <a:ext cx="10986" cy="5495"/>
                  </a:xfrm>
                  <a:custGeom>
                    <a:avLst/>
                    <a:gdLst>
                      <a:gd name="T0" fmla="*/ 6 w 7"/>
                      <a:gd name="T1" fmla="*/ 5 h 6"/>
                      <a:gd name="T2" fmla="*/ 3 w 7"/>
                      <a:gd name="T3" fmla="*/ 5 h 6"/>
                      <a:gd name="T4" fmla="*/ 0 w 7"/>
                      <a:gd name="T5" fmla="*/ 5 h 6"/>
                      <a:gd name="T6" fmla="*/ 1 w 7"/>
                      <a:gd name="T7" fmla="*/ 0 h 6"/>
                      <a:gd name="T8" fmla="*/ 1 w 7"/>
                      <a:gd name="T9" fmla="*/ 1 h 6"/>
                      <a:gd name="T10" fmla="*/ 2 w 7"/>
                      <a:gd name="T11" fmla="*/ 2 h 6"/>
                      <a:gd name="T12" fmla="*/ 4 w 7"/>
                      <a:gd name="T13" fmla="*/ 3 h 6"/>
                      <a:gd name="T14" fmla="*/ 6 w 7"/>
                      <a:gd name="T15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7" h="6">
                        <a:moveTo>
                          <a:pt x="6" y="5"/>
                        </a:moveTo>
                        <a:lnTo>
                          <a:pt x="3" y="5"/>
                        </a:lnTo>
                        <a:lnTo>
                          <a:pt x="0" y="5"/>
                        </a:lnTo>
                        <a:lnTo>
                          <a:pt x="1" y="0"/>
                        </a:lnTo>
                        <a:lnTo>
                          <a:pt x="1" y="1"/>
                        </a:lnTo>
                        <a:lnTo>
                          <a:pt x="2" y="2"/>
                        </a:lnTo>
                        <a:lnTo>
                          <a:pt x="4" y="3"/>
                        </a:lnTo>
                        <a:lnTo>
                          <a:pt x="6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70" name="Freeform 467">
                    <a:extLst>
                      <a:ext uri="{FF2B5EF4-FFF2-40B4-BE49-F238E27FC236}">
                        <a16:creationId xmlns:a16="http://schemas.microsoft.com/office/drawing/2014/main" id="{CFCDE749-5FE6-26ED-63B4-7A9E5DA791E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043437" y="8846443"/>
                    <a:ext cx="5495" cy="5495"/>
                  </a:xfrm>
                  <a:custGeom>
                    <a:avLst/>
                    <a:gdLst>
                      <a:gd name="T0" fmla="*/ 3 w 5"/>
                      <a:gd name="T1" fmla="*/ 4 h 5"/>
                      <a:gd name="T2" fmla="*/ 3 w 5"/>
                      <a:gd name="T3" fmla="*/ 4 h 5"/>
                      <a:gd name="T4" fmla="*/ 0 w 5"/>
                      <a:gd name="T5" fmla="*/ 0 h 5"/>
                      <a:gd name="T6" fmla="*/ 1 w 5"/>
                      <a:gd name="T7" fmla="*/ 0 h 5"/>
                      <a:gd name="T8" fmla="*/ 3 w 5"/>
                      <a:gd name="T9" fmla="*/ 0 h 5"/>
                      <a:gd name="T10" fmla="*/ 4 w 5"/>
                      <a:gd name="T11" fmla="*/ 2 h 5"/>
                      <a:gd name="T12" fmla="*/ 3 w 5"/>
                      <a:gd name="T1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5">
                        <a:moveTo>
                          <a:pt x="3" y="4"/>
                        </a:moveTo>
                        <a:lnTo>
                          <a:pt x="3" y="4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3" y="0"/>
                        </a:lnTo>
                        <a:lnTo>
                          <a:pt x="4" y="2"/>
                        </a:lnTo>
                        <a:lnTo>
                          <a:pt x="3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71" name="Freeform 468">
                    <a:extLst>
                      <a:ext uri="{FF2B5EF4-FFF2-40B4-BE49-F238E27FC236}">
                        <a16:creationId xmlns:a16="http://schemas.microsoft.com/office/drawing/2014/main" id="{EC08697A-F315-7379-078E-09A7B6A2ECF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94144" y="8840951"/>
                    <a:ext cx="27466" cy="32958"/>
                  </a:xfrm>
                  <a:custGeom>
                    <a:avLst/>
                    <a:gdLst>
                      <a:gd name="T0" fmla="*/ 18 w 22"/>
                      <a:gd name="T1" fmla="*/ 8 h 28"/>
                      <a:gd name="T2" fmla="*/ 15 w 22"/>
                      <a:gd name="T3" fmla="*/ 10 h 28"/>
                      <a:gd name="T4" fmla="*/ 14 w 22"/>
                      <a:gd name="T5" fmla="*/ 11 h 28"/>
                      <a:gd name="T6" fmla="*/ 12 w 22"/>
                      <a:gd name="T7" fmla="*/ 12 h 28"/>
                      <a:gd name="T8" fmla="*/ 9 w 22"/>
                      <a:gd name="T9" fmla="*/ 15 h 28"/>
                      <a:gd name="T10" fmla="*/ 6 w 22"/>
                      <a:gd name="T11" fmla="*/ 15 h 28"/>
                      <a:gd name="T12" fmla="*/ 6 w 22"/>
                      <a:gd name="T13" fmla="*/ 17 h 28"/>
                      <a:gd name="T14" fmla="*/ 7 w 22"/>
                      <a:gd name="T15" fmla="*/ 19 h 28"/>
                      <a:gd name="T16" fmla="*/ 6 w 22"/>
                      <a:gd name="T17" fmla="*/ 19 h 28"/>
                      <a:gd name="T18" fmla="*/ 4 w 22"/>
                      <a:gd name="T19" fmla="*/ 22 h 28"/>
                      <a:gd name="T20" fmla="*/ 3 w 22"/>
                      <a:gd name="T21" fmla="*/ 23 h 28"/>
                      <a:gd name="T22" fmla="*/ 4 w 22"/>
                      <a:gd name="T23" fmla="*/ 24 h 28"/>
                      <a:gd name="T24" fmla="*/ 4 w 22"/>
                      <a:gd name="T25" fmla="*/ 25 h 28"/>
                      <a:gd name="T26" fmla="*/ 2 w 22"/>
                      <a:gd name="T27" fmla="*/ 27 h 28"/>
                      <a:gd name="T28" fmla="*/ 0 w 22"/>
                      <a:gd name="T29" fmla="*/ 27 h 28"/>
                      <a:gd name="T30" fmla="*/ 0 w 22"/>
                      <a:gd name="T31" fmla="*/ 25 h 28"/>
                      <a:gd name="T32" fmla="*/ 0 w 22"/>
                      <a:gd name="T33" fmla="*/ 24 h 28"/>
                      <a:gd name="T34" fmla="*/ 2 w 22"/>
                      <a:gd name="T35" fmla="*/ 20 h 28"/>
                      <a:gd name="T36" fmla="*/ 2 w 22"/>
                      <a:gd name="T37" fmla="*/ 16 h 28"/>
                      <a:gd name="T38" fmla="*/ 4 w 22"/>
                      <a:gd name="T39" fmla="*/ 15 h 28"/>
                      <a:gd name="T40" fmla="*/ 5 w 22"/>
                      <a:gd name="T41" fmla="*/ 14 h 28"/>
                      <a:gd name="T42" fmla="*/ 8 w 22"/>
                      <a:gd name="T43" fmla="*/ 11 h 28"/>
                      <a:gd name="T44" fmla="*/ 8 w 22"/>
                      <a:gd name="T45" fmla="*/ 10 h 28"/>
                      <a:gd name="T46" fmla="*/ 7 w 22"/>
                      <a:gd name="T47" fmla="*/ 9 h 28"/>
                      <a:gd name="T48" fmla="*/ 7 w 22"/>
                      <a:gd name="T49" fmla="*/ 8 h 28"/>
                      <a:gd name="T50" fmla="*/ 7 w 22"/>
                      <a:gd name="T51" fmla="*/ 7 h 28"/>
                      <a:gd name="T52" fmla="*/ 10 w 22"/>
                      <a:gd name="T53" fmla="*/ 7 h 28"/>
                      <a:gd name="T54" fmla="*/ 11 w 22"/>
                      <a:gd name="T55" fmla="*/ 8 h 28"/>
                      <a:gd name="T56" fmla="*/ 12 w 22"/>
                      <a:gd name="T57" fmla="*/ 8 h 28"/>
                      <a:gd name="T58" fmla="*/ 13 w 22"/>
                      <a:gd name="T59" fmla="*/ 8 h 28"/>
                      <a:gd name="T60" fmla="*/ 14 w 22"/>
                      <a:gd name="T61" fmla="*/ 6 h 28"/>
                      <a:gd name="T62" fmla="*/ 17 w 22"/>
                      <a:gd name="T63" fmla="*/ 3 h 28"/>
                      <a:gd name="T64" fmla="*/ 18 w 22"/>
                      <a:gd name="T65" fmla="*/ 0 h 28"/>
                      <a:gd name="T66" fmla="*/ 21 w 22"/>
                      <a:gd name="T67" fmla="*/ 3 h 28"/>
                      <a:gd name="T68" fmla="*/ 19 w 22"/>
                      <a:gd name="T69" fmla="*/ 6 h 28"/>
                      <a:gd name="T70" fmla="*/ 18 w 22"/>
                      <a:gd name="T71" fmla="*/ 8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22" h="28">
                        <a:moveTo>
                          <a:pt x="18" y="8"/>
                        </a:moveTo>
                        <a:lnTo>
                          <a:pt x="15" y="10"/>
                        </a:lnTo>
                        <a:lnTo>
                          <a:pt x="14" y="11"/>
                        </a:lnTo>
                        <a:lnTo>
                          <a:pt x="12" y="12"/>
                        </a:lnTo>
                        <a:lnTo>
                          <a:pt x="9" y="15"/>
                        </a:lnTo>
                        <a:lnTo>
                          <a:pt x="6" y="15"/>
                        </a:lnTo>
                        <a:lnTo>
                          <a:pt x="6" y="17"/>
                        </a:lnTo>
                        <a:lnTo>
                          <a:pt x="7" y="19"/>
                        </a:lnTo>
                        <a:lnTo>
                          <a:pt x="6" y="19"/>
                        </a:lnTo>
                        <a:lnTo>
                          <a:pt x="4" y="22"/>
                        </a:lnTo>
                        <a:lnTo>
                          <a:pt x="3" y="23"/>
                        </a:lnTo>
                        <a:lnTo>
                          <a:pt x="4" y="24"/>
                        </a:lnTo>
                        <a:lnTo>
                          <a:pt x="4" y="25"/>
                        </a:lnTo>
                        <a:lnTo>
                          <a:pt x="2" y="27"/>
                        </a:lnTo>
                        <a:lnTo>
                          <a:pt x="0" y="27"/>
                        </a:lnTo>
                        <a:lnTo>
                          <a:pt x="0" y="25"/>
                        </a:lnTo>
                        <a:lnTo>
                          <a:pt x="0" y="24"/>
                        </a:lnTo>
                        <a:lnTo>
                          <a:pt x="2" y="20"/>
                        </a:lnTo>
                        <a:lnTo>
                          <a:pt x="2" y="16"/>
                        </a:lnTo>
                        <a:lnTo>
                          <a:pt x="4" y="15"/>
                        </a:lnTo>
                        <a:lnTo>
                          <a:pt x="5" y="14"/>
                        </a:lnTo>
                        <a:lnTo>
                          <a:pt x="8" y="11"/>
                        </a:lnTo>
                        <a:lnTo>
                          <a:pt x="8" y="10"/>
                        </a:lnTo>
                        <a:lnTo>
                          <a:pt x="7" y="9"/>
                        </a:lnTo>
                        <a:lnTo>
                          <a:pt x="7" y="8"/>
                        </a:lnTo>
                        <a:lnTo>
                          <a:pt x="7" y="7"/>
                        </a:lnTo>
                        <a:lnTo>
                          <a:pt x="10" y="7"/>
                        </a:lnTo>
                        <a:lnTo>
                          <a:pt x="11" y="8"/>
                        </a:lnTo>
                        <a:lnTo>
                          <a:pt x="12" y="8"/>
                        </a:lnTo>
                        <a:lnTo>
                          <a:pt x="13" y="8"/>
                        </a:lnTo>
                        <a:lnTo>
                          <a:pt x="14" y="6"/>
                        </a:lnTo>
                        <a:lnTo>
                          <a:pt x="17" y="3"/>
                        </a:lnTo>
                        <a:lnTo>
                          <a:pt x="18" y="0"/>
                        </a:lnTo>
                        <a:lnTo>
                          <a:pt x="21" y="3"/>
                        </a:lnTo>
                        <a:lnTo>
                          <a:pt x="19" y="6"/>
                        </a:lnTo>
                        <a:lnTo>
                          <a:pt x="18" y="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72" name="Freeform 469">
                    <a:extLst>
                      <a:ext uri="{FF2B5EF4-FFF2-40B4-BE49-F238E27FC236}">
                        <a16:creationId xmlns:a16="http://schemas.microsoft.com/office/drawing/2014/main" id="{9C7C7A9D-D15B-2422-6D2D-9C35811D984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43582" y="8797008"/>
                    <a:ext cx="5491" cy="10986"/>
                  </a:xfrm>
                  <a:custGeom>
                    <a:avLst/>
                    <a:gdLst>
                      <a:gd name="T0" fmla="*/ 4 w 5"/>
                      <a:gd name="T1" fmla="*/ 7 h 8"/>
                      <a:gd name="T2" fmla="*/ 3 w 5"/>
                      <a:gd name="T3" fmla="*/ 7 h 8"/>
                      <a:gd name="T4" fmla="*/ 1 w 5"/>
                      <a:gd name="T5" fmla="*/ 7 h 8"/>
                      <a:gd name="T6" fmla="*/ 0 w 5"/>
                      <a:gd name="T7" fmla="*/ 3 h 8"/>
                      <a:gd name="T8" fmla="*/ 1 w 5"/>
                      <a:gd name="T9" fmla="*/ 0 h 8"/>
                      <a:gd name="T10" fmla="*/ 2 w 5"/>
                      <a:gd name="T11" fmla="*/ 0 h 8"/>
                      <a:gd name="T12" fmla="*/ 3 w 5"/>
                      <a:gd name="T13" fmla="*/ 4 h 8"/>
                      <a:gd name="T14" fmla="*/ 4 w 5"/>
                      <a:gd name="T15" fmla="*/ 5 h 8"/>
                      <a:gd name="T16" fmla="*/ 4 w 5"/>
                      <a:gd name="T17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8">
                        <a:moveTo>
                          <a:pt x="4" y="7"/>
                        </a:moveTo>
                        <a:lnTo>
                          <a:pt x="3" y="7"/>
                        </a:lnTo>
                        <a:lnTo>
                          <a:pt x="1" y="7"/>
                        </a:lnTo>
                        <a:lnTo>
                          <a:pt x="0" y="3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3" y="4"/>
                        </a:lnTo>
                        <a:lnTo>
                          <a:pt x="4" y="5"/>
                        </a:lnTo>
                        <a:lnTo>
                          <a:pt x="4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73" name="Freeform 470">
                    <a:extLst>
                      <a:ext uri="{FF2B5EF4-FFF2-40B4-BE49-F238E27FC236}">
                        <a16:creationId xmlns:a16="http://schemas.microsoft.com/office/drawing/2014/main" id="{046F46B9-05C6-1F3C-6F42-EFCBD987117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54568" y="8786022"/>
                    <a:ext cx="5491" cy="5491"/>
                  </a:xfrm>
                  <a:custGeom>
                    <a:avLst/>
                    <a:gdLst>
                      <a:gd name="T0" fmla="*/ 5 w 6"/>
                      <a:gd name="T1" fmla="*/ 3 h 4"/>
                      <a:gd name="T2" fmla="*/ 5 w 6"/>
                      <a:gd name="T3" fmla="*/ 3 h 4"/>
                      <a:gd name="T4" fmla="*/ 2 w 6"/>
                      <a:gd name="T5" fmla="*/ 3 h 4"/>
                      <a:gd name="T6" fmla="*/ 0 w 6"/>
                      <a:gd name="T7" fmla="*/ 0 h 4"/>
                      <a:gd name="T8" fmla="*/ 3 w 6"/>
                      <a:gd name="T9" fmla="*/ 0 h 4"/>
                      <a:gd name="T10" fmla="*/ 3 w 6"/>
                      <a:gd name="T11" fmla="*/ 2 h 4"/>
                      <a:gd name="T12" fmla="*/ 5 w 6"/>
                      <a:gd name="T13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4">
                        <a:moveTo>
                          <a:pt x="5" y="3"/>
                        </a:moveTo>
                        <a:lnTo>
                          <a:pt x="5" y="3"/>
                        </a:lnTo>
                        <a:lnTo>
                          <a:pt x="2" y="3"/>
                        </a:lnTo>
                        <a:lnTo>
                          <a:pt x="0" y="0"/>
                        </a:lnTo>
                        <a:lnTo>
                          <a:pt x="3" y="0"/>
                        </a:lnTo>
                        <a:lnTo>
                          <a:pt x="3" y="2"/>
                        </a:lnTo>
                        <a:lnTo>
                          <a:pt x="5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74" name="Freeform 471">
                    <a:extLst>
                      <a:ext uri="{FF2B5EF4-FFF2-40B4-BE49-F238E27FC236}">
                        <a16:creationId xmlns:a16="http://schemas.microsoft.com/office/drawing/2014/main" id="{8B979EE9-FBE9-16F0-A3BB-34689D5160C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54568" y="8769541"/>
                    <a:ext cx="21972" cy="16481"/>
                  </a:xfrm>
                  <a:custGeom>
                    <a:avLst/>
                    <a:gdLst>
                      <a:gd name="T0" fmla="*/ 8 w 17"/>
                      <a:gd name="T1" fmla="*/ 10 h 14"/>
                      <a:gd name="T2" fmla="*/ 6 w 17"/>
                      <a:gd name="T3" fmla="*/ 13 h 14"/>
                      <a:gd name="T4" fmla="*/ 3 w 17"/>
                      <a:gd name="T5" fmla="*/ 10 h 14"/>
                      <a:gd name="T6" fmla="*/ 0 w 17"/>
                      <a:gd name="T7" fmla="*/ 9 h 14"/>
                      <a:gd name="T8" fmla="*/ 2 w 17"/>
                      <a:gd name="T9" fmla="*/ 8 h 14"/>
                      <a:gd name="T10" fmla="*/ 2 w 17"/>
                      <a:gd name="T11" fmla="*/ 8 h 14"/>
                      <a:gd name="T12" fmla="*/ 2 w 17"/>
                      <a:gd name="T13" fmla="*/ 6 h 14"/>
                      <a:gd name="T14" fmla="*/ 5 w 17"/>
                      <a:gd name="T15" fmla="*/ 5 h 14"/>
                      <a:gd name="T16" fmla="*/ 9 w 17"/>
                      <a:gd name="T17" fmla="*/ 3 h 14"/>
                      <a:gd name="T18" fmla="*/ 10 w 17"/>
                      <a:gd name="T19" fmla="*/ 3 h 14"/>
                      <a:gd name="T20" fmla="*/ 12 w 17"/>
                      <a:gd name="T21" fmla="*/ 2 h 14"/>
                      <a:gd name="T22" fmla="*/ 13 w 17"/>
                      <a:gd name="T23" fmla="*/ 1 h 14"/>
                      <a:gd name="T24" fmla="*/ 13 w 17"/>
                      <a:gd name="T25" fmla="*/ 1 h 14"/>
                      <a:gd name="T26" fmla="*/ 16 w 17"/>
                      <a:gd name="T27" fmla="*/ 0 h 14"/>
                      <a:gd name="T28" fmla="*/ 16 w 17"/>
                      <a:gd name="T29" fmla="*/ 1 h 14"/>
                      <a:gd name="T30" fmla="*/ 16 w 17"/>
                      <a:gd name="T31" fmla="*/ 2 h 14"/>
                      <a:gd name="T32" fmla="*/ 14 w 17"/>
                      <a:gd name="T33" fmla="*/ 3 h 14"/>
                      <a:gd name="T34" fmla="*/ 12 w 17"/>
                      <a:gd name="T35" fmla="*/ 5 h 14"/>
                      <a:gd name="T36" fmla="*/ 10 w 17"/>
                      <a:gd name="T37" fmla="*/ 7 h 14"/>
                      <a:gd name="T38" fmla="*/ 9 w 17"/>
                      <a:gd name="T39" fmla="*/ 8 h 14"/>
                      <a:gd name="T40" fmla="*/ 8 w 17"/>
                      <a:gd name="T41" fmla="*/ 8 h 14"/>
                      <a:gd name="T42" fmla="*/ 8 w 17"/>
                      <a:gd name="T43" fmla="*/ 1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7" h="14">
                        <a:moveTo>
                          <a:pt x="8" y="10"/>
                        </a:moveTo>
                        <a:lnTo>
                          <a:pt x="6" y="13"/>
                        </a:lnTo>
                        <a:lnTo>
                          <a:pt x="3" y="10"/>
                        </a:lnTo>
                        <a:lnTo>
                          <a:pt x="0" y="9"/>
                        </a:lnTo>
                        <a:lnTo>
                          <a:pt x="2" y="8"/>
                        </a:lnTo>
                        <a:lnTo>
                          <a:pt x="2" y="8"/>
                        </a:lnTo>
                        <a:lnTo>
                          <a:pt x="2" y="6"/>
                        </a:lnTo>
                        <a:lnTo>
                          <a:pt x="5" y="5"/>
                        </a:lnTo>
                        <a:lnTo>
                          <a:pt x="9" y="3"/>
                        </a:lnTo>
                        <a:lnTo>
                          <a:pt x="10" y="3"/>
                        </a:lnTo>
                        <a:lnTo>
                          <a:pt x="12" y="2"/>
                        </a:lnTo>
                        <a:lnTo>
                          <a:pt x="13" y="1"/>
                        </a:lnTo>
                        <a:lnTo>
                          <a:pt x="13" y="1"/>
                        </a:lnTo>
                        <a:lnTo>
                          <a:pt x="16" y="0"/>
                        </a:lnTo>
                        <a:lnTo>
                          <a:pt x="16" y="1"/>
                        </a:lnTo>
                        <a:lnTo>
                          <a:pt x="16" y="2"/>
                        </a:lnTo>
                        <a:lnTo>
                          <a:pt x="14" y="3"/>
                        </a:lnTo>
                        <a:lnTo>
                          <a:pt x="12" y="5"/>
                        </a:lnTo>
                        <a:lnTo>
                          <a:pt x="10" y="7"/>
                        </a:lnTo>
                        <a:lnTo>
                          <a:pt x="9" y="8"/>
                        </a:lnTo>
                        <a:lnTo>
                          <a:pt x="8" y="8"/>
                        </a:lnTo>
                        <a:lnTo>
                          <a:pt x="8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75" name="Freeform 472">
                    <a:extLst>
                      <a:ext uri="{FF2B5EF4-FFF2-40B4-BE49-F238E27FC236}">
                        <a16:creationId xmlns:a16="http://schemas.microsoft.com/office/drawing/2014/main" id="{6CBCB4CA-C3CC-0194-1530-2357B016E5B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98511" y="8687149"/>
                    <a:ext cx="10986" cy="10986"/>
                  </a:xfrm>
                  <a:custGeom>
                    <a:avLst/>
                    <a:gdLst>
                      <a:gd name="T0" fmla="*/ 7 w 10"/>
                      <a:gd name="T1" fmla="*/ 6 h 9"/>
                      <a:gd name="T2" fmla="*/ 4 w 10"/>
                      <a:gd name="T3" fmla="*/ 8 h 9"/>
                      <a:gd name="T4" fmla="*/ 2 w 10"/>
                      <a:gd name="T5" fmla="*/ 6 h 9"/>
                      <a:gd name="T6" fmla="*/ 0 w 10"/>
                      <a:gd name="T7" fmla="*/ 2 h 9"/>
                      <a:gd name="T8" fmla="*/ 3 w 10"/>
                      <a:gd name="T9" fmla="*/ 0 h 9"/>
                      <a:gd name="T10" fmla="*/ 8 w 10"/>
                      <a:gd name="T11" fmla="*/ 2 h 9"/>
                      <a:gd name="T12" fmla="*/ 9 w 10"/>
                      <a:gd name="T13" fmla="*/ 3 h 9"/>
                      <a:gd name="T14" fmla="*/ 7 w 10"/>
                      <a:gd name="T15" fmla="*/ 6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0" h="9">
                        <a:moveTo>
                          <a:pt x="7" y="6"/>
                        </a:moveTo>
                        <a:lnTo>
                          <a:pt x="4" y="8"/>
                        </a:lnTo>
                        <a:lnTo>
                          <a:pt x="2" y="6"/>
                        </a:lnTo>
                        <a:lnTo>
                          <a:pt x="0" y="2"/>
                        </a:lnTo>
                        <a:lnTo>
                          <a:pt x="3" y="0"/>
                        </a:lnTo>
                        <a:lnTo>
                          <a:pt x="8" y="2"/>
                        </a:lnTo>
                        <a:lnTo>
                          <a:pt x="9" y="3"/>
                        </a:lnTo>
                        <a:lnTo>
                          <a:pt x="7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76" name="Freeform 473">
                    <a:extLst>
                      <a:ext uri="{FF2B5EF4-FFF2-40B4-BE49-F238E27FC236}">
                        <a16:creationId xmlns:a16="http://schemas.microsoft.com/office/drawing/2014/main" id="{706C8081-FF30-BE8C-38E0-54338664E8D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620483" y="8670669"/>
                    <a:ext cx="10986" cy="21972"/>
                  </a:xfrm>
                  <a:custGeom>
                    <a:avLst/>
                    <a:gdLst>
                      <a:gd name="T0" fmla="*/ 2 w 7"/>
                      <a:gd name="T1" fmla="*/ 15 h 16"/>
                      <a:gd name="T2" fmla="*/ 0 w 7"/>
                      <a:gd name="T3" fmla="*/ 15 h 16"/>
                      <a:gd name="T4" fmla="*/ 0 w 7"/>
                      <a:gd name="T5" fmla="*/ 13 h 16"/>
                      <a:gd name="T6" fmla="*/ 2 w 7"/>
                      <a:gd name="T7" fmla="*/ 8 h 16"/>
                      <a:gd name="T8" fmla="*/ 2 w 7"/>
                      <a:gd name="T9" fmla="*/ 6 h 16"/>
                      <a:gd name="T10" fmla="*/ 4 w 7"/>
                      <a:gd name="T11" fmla="*/ 1 h 16"/>
                      <a:gd name="T12" fmla="*/ 5 w 7"/>
                      <a:gd name="T13" fmla="*/ 0 h 16"/>
                      <a:gd name="T14" fmla="*/ 5 w 7"/>
                      <a:gd name="T15" fmla="*/ 0 h 16"/>
                      <a:gd name="T16" fmla="*/ 6 w 7"/>
                      <a:gd name="T17" fmla="*/ 1 h 16"/>
                      <a:gd name="T18" fmla="*/ 5 w 7"/>
                      <a:gd name="T19" fmla="*/ 7 h 16"/>
                      <a:gd name="T20" fmla="*/ 3 w 7"/>
                      <a:gd name="T21" fmla="*/ 10 h 16"/>
                      <a:gd name="T22" fmla="*/ 2 w 7"/>
                      <a:gd name="T23" fmla="*/ 1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7" h="16">
                        <a:moveTo>
                          <a:pt x="2" y="15"/>
                        </a:moveTo>
                        <a:lnTo>
                          <a:pt x="0" y="15"/>
                        </a:lnTo>
                        <a:lnTo>
                          <a:pt x="0" y="13"/>
                        </a:lnTo>
                        <a:lnTo>
                          <a:pt x="2" y="8"/>
                        </a:lnTo>
                        <a:lnTo>
                          <a:pt x="2" y="6"/>
                        </a:lnTo>
                        <a:lnTo>
                          <a:pt x="4" y="1"/>
                        </a:lnTo>
                        <a:lnTo>
                          <a:pt x="5" y="0"/>
                        </a:lnTo>
                        <a:lnTo>
                          <a:pt x="5" y="0"/>
                        </a:lnTo>
                        <a:lnTo>
                          <a:pt x="6" y="1"/>
                        </a:lnTo>
                        <a:lnTo>
                          <a:pt x="5" y="7"/>
                        </a:lnTo>
                        <a:lnTo>
                          <a:pt x="3" y="10"/>
                        </a:lnTo>
                        <a:lnTo>
                          <a:pt x="2" y="1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77" name="Freeform 474">
                    <a:extLst>
                      <a:ext uri="{FF2B5EF4-FFF2-40B4-BE49-F238E27FC236}">
                        <a16:creationId xmlns:a16="http://schemas.microsoft.com/office/drawing/2014/main" id="{290B0DBD-68B2-F66C-7B43-EDE8E63EA9F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71045" y="8626725"/>
                    <a:ext cx="5495" cy="5495"/>
                  </a:xfrm>
                  <a:custGeom>
                    <a:avLst/>
                    <a:gdLst>
                      <a:gd name="T0" fmla="*/ 1 w 4"/>
                      <a:gd name="T1" fmla="*/ 5 h 6"/>
                      <a:gd name="T2" fmla="*/ 0 w 4"/>
                      <a:gd name="T3" fmla="*/ 5 h 6"/>
                      <a:gd name="T4" fmla="*/ 0 w 4"/>
                      <a:gd name="T5" fmla="*/ 2 h 6"/>
                      <a:gd name="T6" fmla="*/ 3 w 4"/>
                      <a:gd name="T7" fmla="*/ 0 h 6"/>
                      <a:gd name="T8" fmla="*/ 3 w 4"/>
                      <a:gd name="T9" fmla="*/ 2 h 6"/>
                      <a:gd name="T10" fmla="*/ 1 w 4"/>
                      <a:gd name="T11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6">
                        <a:moveTo>
                          <a:pt x="1" y="5"/>
                        </a:moveTo>
                        <a:lnTo>
                          <a:pt x="0" y="5"/>
                        </a:lnTo>
                        <a:lnTo>
                          <a:pt x="0" y="2"/>
                        </a:lnTo>
                        <a:lnTo>
                          <a:pt x="3" y="0"/>
                        </a:lnTo>
                        <a:lnTo>
                          <a:pt x="3" y="2"/>
                        </a:lnTo>
                        <a:lnTo>
                          <a:pt x="1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78" name="Freeform 475">
                    <a:extLst>
                      <a:ext uri="{FF2B5EF4-FFF2-40B4-BE49-F238E27FC236}">
                        <a16:creationId xmlns:a16="http://schemas.microsoft.com/office/drawing/2014/main" id="{252FFE64-49CE-F7E3-134C-98C8B98164E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93016" y="8593767"/>
                    <a:ext cx="10986" cy="5495"/>
                  </a:xfrm>
                  <a:custGeom>
                    <a:avLst/>
                    <a:gdLst>
                      <a:gd name="T0" fmla="*/ 4 w 8"/>
                      <a:gd name="T1" fmla="*/ 4 h 5"/>
                      <a:gd name="T2" fmla="*/ 1 w 8"/>
                      <a:gd name="T3" fmla="*/ 4 h 5"/>
                      <a:gd name="T4" fmla="*/ 0 w 8"/>
                      <a:gd name="T5" fmla="*/ 4 h 5"/>
                      <a:gd name="T6" fmla="*/ 0 w 8"/>
                      <a:gd name="T7" fmla="*/ 3 h 5"/>
                      <a:gd name="T8" fmla="*/ 3 w 8"/>
                      <a:gd name="T9" fmla="*/ 0 h 5"/>
                      <a:gd name="T10" fmla="*/ 7 w 8"/>
                      <a:gd name="T11" fmla="*/ 1 h 5"/>
                      <a:gd name="T12" fmla="*/ 5 w 8"/>
                      <a:gd name="T13" fmla="*/ 3 h 5"/>
                      <a:gd name="T14" fmla="*/ 4 w 8"/>
                      <a:gd name="T15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" h="5">
                        <a:moveTo>
                          <a:pt x="4" y="4"/>
                        </a:moveTo>
                        <a:lnTo>
                          <a:pt x="1" y="4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3" y="0"/>
                        </a:lnTo>
                        <a:lnTo>
                          <a:pt x="7" y="1"/>
                        </a:lnTo>
                        <a:lnTo>
                          <a:pt x="5" y="3"/>
                        </a:lnTo>
                        <a:lnTo>
                          <a:pt x="4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79" name="Freeform 476">
                    <a:extLst>
                      <a:ext uri="{FF2B5EF4-FFF2-40B4-BE49-F238E27FC236}">
                        <a16:creationId xmlns:a16="http://schemas.microsoft.com/office/drawing/2014/main" id="{86EDD023-787D-D2B4-4288-5A605714618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82030" y="8593767"/>
                    <a:ext cx="10986" cy="16481"/>
                  </a:xfrm>
                  <a:custGeom>
                    <a:avLst/>
                    <a:gdLst>
                      <a:gd name="T0" fmla="*/ 4 w 8"/>
                      <a:gd name="T1" fmla="*/ 11 h 13"/>
                      <a:gd name="T2" fmla="*/ 1 w 8"/>
                      <a:gd name="T3" fmla="*/ 12 h 13"/>
                      <a:gd name="T4" fmla="*/ 1 w 8"/>
                      <a:gd name="T5" fmla="*/ 11 h 13"/>
                      <a:gd name="T6" fmla="*/ 0 w 8"/>
                      <a:gd name="T7" fmla="*/ 11 h 13"/>
                      <a:gd name="T8" fmla="*/ 1 w 8"/>
                      <a:gd name="T9" fmla="*/ 9 h 13"/>
                      <a:gd name="T10" fmla="*/ 1 w 8"/>
                      <a:gd name="T11" fmla="*/ 8 h 13"/>
                      <a:gd name="T12" fmla="*/ 1 w 8"/>
                      <a:gd name="T13" fmla="*/ 7 h 13"/>
                      <a:gd name="T14" fmla="*/ 2 w 8"/>
                      <a:gd name="T15" fmla="*/ 2 h 13"/>
                      <a:gd name="T16" fmla="*/ 1 w 8"/>
                      <a:gd name="T17" fmla="*/ 0 h 13"/>
                      <a:gd name="T18" fmla="*/ 6 w 8"/>
                      <a:gd name="T19" fmla="*/ 0 h 13"/>
                      <a:gd name="T20" fmla="*/ 7 w 8"/>
                      <a:gd name="T21" fmla="*/ 2 h 13"/>
                      <a:gd name="T22" fmla="*/ 7 w 8"/>
                      <a:gd name="T23" fmla="*/ 7 h 13"/>
                      <a:gd name="T24" fmla="*/ 4 w 8"/>
                      <a:gd name="T25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13">
                        <a:moveTo>
                          <a:pt x="4" y="11"/>
                        </a:moveTo>
                        <a:lnTo>
                          <a:pt x="1" y="12"/>
                        </a:lnTo>
                        <a:lnTo>
                          <a:pt x="1" y="11"/>
                        </a:lnTo>
                        <a:lnTo>
                          <a:pt x="0" y="11"/>
                        </a:lnTo>
                        <a:lnTo>
                          <a:pt x="1" y="9"/>
                        </a:lnTo>
                        <a:lnTo>
                          <a:pt x="1" y="8"/>
                        </a:lnTo>
                        <a:lnTo>
                          <a:pt x="1" y="7"/>
                        </a:lnTo>
                        <a:lnTo>
                          <a:pt x="2" y="2"/>
                        </a:lnTo>
                        <a:lnTo>
                          <a:pt x="1" y="0"/>
                        </a:lnTo>
                        <a:lnTo>
                          <a:pt x="6" y="0"/>
                        </a:lnTo>
                        <a:lnTo>
                          <a:pt x="7" y="2"/>
                        </a:lnTo>
                        <a:lnTo>
                          <a:pt x="7" y="7"/>
                        </a:lnTo>
                        <a:lnTo>
                          <a:pt x="4" y="1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80" name="Freeform 477">
                    <a:extLst>
                      <a:ext uri="{FF2B5EF4-FFF2-40B4-BE49-F238E27FC236}">
                        <a16:creationId xmlns:a16="http://schemas.microsoft.com/office/drawing/2014/main" id="{1ECC4872-338D-7874-D272-7C56631830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32596" y="8582782"/>
                    <a:ext cx="10986" cy="10986"/>
                  </a:xfrm>
                  <a:custGeom>
                    <a:avLst/>
                    <a:gdLst>
                      <a:gd name="T0" fmla="*/ 0 w 9"/>
                      <a:gd name="T1" fmla="*/ 0 h 8"/>
                      <a:gd name="T2" fmla="*/ 2 w 9"/>
                      <a:gd name="T3" fmla="*/ 1 h 8"/>
                      <a:gd name="T4" fmla="*/ 4 w 9"/>
                      <a:gd name="T5" fmla="*/ 0 h 8"/>
                      <a:gd name="T6" fmla="*/ 5 w 9"/>
                      <a:gd name="T7" fmla="*/ 0 h 8"/>
                      <a:gd name="T8" fmla="*/ 6 w 9"/>
                      <a:gd name="T9" fmla="*/ 1 h 8"/>
                      <a:gd name="T10" fmla="*/ 7 w 9"/>
                      <a:gd name="T11" fmla="*/ 3 h 8"/>
                      <a:gd name="T12" fmla="*/ 8 w 9"/>
                      <a:gd name="T13" fmla="*/ 5 h 8"/>
                      <a:gd name="T14" fmla="*/ 5 w 9"/>
                      <a:gd name="T15" fmla="*/ 5 h 8"/>
                      <a:gd name="T16" fmla="*/ 4 w 9"/>
                      <a:gd name="T17" fmla="*/ 5 h 8"/>
                      <a:gd name="T18" fmla="*/ 3 w 9"/>
                      <a:gd name="T19" fmla="*/ 7 h 8"/>
                      <a:gd name="T20" fmla="*/ 1 w 9"/>
                      <a:gd name="T21" fmla="*/ 6 h 8"/>
                      <a:gd name="T22" fmla="*/ 0 w 9"/>
                      <a:gd name="T23" fmla="*/ 6 h 8"/>
                      <a:gd name="T24" fmla="*/ 0 w 9"/>
                      <a:gd name="T25" fmla="*/ 4 h 8"/>
                      <a:gd name="T26" fmla="*/ 0 w 9"/>
                      <a:gd name="T27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9" h="8">
                        <a:moveTo>
                          <a:pt x="0" y="0"/>
                        </a:moveTo>
                        <a:lnTo>
                          <a:pt x="2" y="1"/>
                        </a:lnTo>
                        <a:lnTo>
                          <a:pt x="4" y="0"/>
                        </a:lnTo>
                        <a:lnTo>
                          <a:pt x="5" y="0"/>
                        </a:lnTo>
                        <a:lnTo>
                          <a:pt x="6" y="1"/>
                        </a:lnTo>
                        <a:lnTo>
                          <a:pt x="7" y="3"/>
                        </a:lnTo>
                        <a:lnTo>
                          <a:pt x="8" y="5"/>
                        </a:lnTo>
                        <a:lnTo>
                          <a:pt x="5" y="5"/>
                        </a:lnTo>
                        <a:lnTo>
                          <a:pt x="4" y="5"/>
                        </a:lnTo>
                        <a:lnTo>
                          <a:pt x="3" y="7"/>
                        </a:lnTo>
                        <a:lnTo>
                          <a:pt x="1" y="6"/>
                        </a:lnTo>
                        <a:lnTo>
                          <a:pt x="0" y="6"/>
                        </a:lnTo>
                        <a:lnTo>
                          <a:pt x="0" y="4"/>
                        </a:lnTo>
                        <a:lnTo>
                          <a:pt x="0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81" name="Freeform 478">
                    <a:extLst>
                      <a:ext uri="{FF2B5EF4-FFF2-40B4-BE49-F238E27FC236}">
                        <a16:creationId xmlns:a16="http://schemas.microsoft.com/office/drawing/2014/main" id="{F6E1151F-1C14-5E62-D5CD-D58A65B6435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955550" y="8566305"/>
                    <a:ext cx="5495" cy="5491"/>
                  </a:xfrm>
                  <a:custGeom>
                    <a:avLst/>
                    <a:gdLst>
                      <a:gd name="T0" fmla="*/ 2 w 4"/>
                      <a:gd name="T1" fmla="*/ 4 h 5"/>
                      <a:gd name="T2" fmla="*/ 1 w 4"/>
                      <a:gd name="T3" fmla="*/ 4 h 5"/>
                      <a:gd name="T4" fmla="*/ 0 w 4"/>
                      <a:gd name="T5" fmla="*/ 2 h 5"/>
                      <a:gd name="T6" fmla="*/ 0 w 4"/>
                      <a:gd name="T7" fmla="*/ 2 h 5"/>
                      <a:gd name="T8" fmla="*/ 0 w 4"/>
                      <a:gd name="T9" fmla="*/ 1 h 5"/>
                      <a:gd name="T10" fmla="*/ 1 w 4"/>
                      <a:gd name="T11" fmla="*/ 0 h 5"/>
                      <a:gd name="T12" fmla="*/ 3 w 4"/>
                      <a:gd name="T13" fmla="*/ 2 h 5"/>
                      <a:gd name="T14" fmla="*/ 2 w 4"/>
                      <a:gd name="T15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5">
                        <a:moveTo>
                          <a:pt x="2" y="4"/>
                        </a:moveTo>
                        <a:lnTo>
                          <a:pt x="1" y="4"/>
                        </a:ln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3" y="2"/>
                        </a:lnTo>
                        <a:lnTo>
                          <a:pt x="2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82" name="Freeform 479">
                    <a:extLst>
                      <a:ext uri="{FF2B5EF4-FFF2-40B4-BE49-F238E27FC236}">
                        <a16:creationId xmlns:a16="http://schemas.microsoft.com/office/drawing/2014/main" id="{C5E73D62-DE14-9B13-834F-FCD7AE3A88D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49073" y="8566305"/>
                    <a:ext cx="5495" cy="16477"/>
                  </a:xfrm>
                  <a:custGeom>
                    <a:avLst/>
                    <a:gdLst>
                      <a:gd name="T0" fmla="*/ 2 w 6"/>
                      <a:gd name="T1" fmla="*/ 11 h 12"/>
                      <a:gd name="T2" fmla="*/ 1 w 6"/>
                      <a:gd name="T3" fmla="*/ 11 h 12"/>
                      <a:gd name="T4" fmla="*/ 0 w 6"/>
                      <a:gd name="T5" fmla="*/ 8 h 12"/>
                      <a:gd name="T6" fmla="*/ 0 w 6"/>
                      <a:gd name="T7" fmla="*/ 7 h 12"/>
                      <a:gd name="T8" fmla="*/ 1 w 6"/>
                      <a:gd name="T9" fmla="*/ 6 h 12"/>
                      <a:gd name="T10" fmla="*/ 3 w 6"/>
                      <a:gd name="T11" fmla="*/ 0 h 12"/>
                      <a:gd name="T12" fmla="*/ 4 w 6"/>
                      <a:gd name="T13" fmla="*/ 3 h 12"/>
                      <a:gd name="T14" fmla="*/ 4 w 6"/>
                      <a:gd name="T15" fmla="*/ 5 h 12"/>
                      <a:gd name="T16" fmla="*/ 5 w 6"/>
                      <a:gd name="T17" fmla="*/ 5 h 12"/>
                      <a:gd name="T18" fmla="*/ 4 w 6"/>
                      <a:gd name="T19" fmla="*/ 7 h 12"/>
                      <a:gd name="T20" fmla="*/ 3 w 6"/>
                      <a:gd name="T21" fmla="*/ 8 h 12"/>
                      <a:gd name="T22" fmla="*/ 2 w 6"/>
                      <a:gd name="T23" fmla="*/ 11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6" h="12">
                        <a:moveTo>
                          <a:pt x="2" y="11"/>
                        </a:moveTo>
                        <a:lnTo>
                          <a:pt x="1" y="11"/>
                        </a:lnTo>
                        <a:lnTo>
                          <a:pt x="0" y="8"/>
                        </a:lnTo>
                        <a:lnTo>
                          <a:pt x="0" y="7"/>
                        </a:lnTo>
                        <a:lnTo>
                          <a:pt x="1" y="6"/>
                        </a:lnTo>
                        <a:lnTo>
                          <a:pt x="3" y="0"/>
                        </a:lnTo>
                        <a:lnTo>
                          <a:pt x="4" y="3"/>
                        </a:lnTo>
                        <a:lnTo>
                          <a:pt x="4" y="5"/>
                        </a:lnTo>
                        <a:lnTo>
                          <a:pt x="5" y="5"/>
                        </a:lnTo>
                        <a:lnTo>
                          <a:pt x="4" y="7"/>
                        </a:lnTo>
                        <a:lnTo>
                          <a:pt x="3" y="8"/>
                        </a:lnTo>
                        <a:lnTo>
                          <a:pt x="2" y="1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83" name="Freeform 480">
                    <a:extLst>
                      <a:ext uri="{FF2B5EF4-FFF2-40B4-BE49-F238E27FC236}">
                        <a16:creationId xmlns:a16="http://schemas.microsoft.com/office/drawing/2014/main" id="{4AA742FA-A515-0B85-6278-7CA97DA6210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60059" y="8555319"/>
                    <a:ext cx="10986" cy="10986"/>
                  </a:xfrm>
                  <a:custGeom>
                    <a:avLst/>
                    <a:gdLst>
                      <a:gd name="T0" fmla="*/ 3 w 7"/>
                      <a:gd name="T1" fmla="*/ 5 h 8"/>
                      <a:gd name="T2" fmla="*/ 2 w 7"/>
                      <a:gd name="T3" fmla="*/ 7 h 8"/>
                      <a:gd name="T4" fmla="*/ 0 w 7"/>
                      <a:gd name="T5" fmla="*/ 7 h 8"/>
                      <a:gd name="T6" fmla="*/ 2 w 7"/>
                      <a:gd name="T7" fmla="*/ 5 h 8"/>
                      <a:gd name="T8" fmla="*/ 2 w 7"/>
                      <a:gd name="T9" fmla="*/ 4 h 8"/>
                      <a:gd name="T10" fmla="*/ 3 w 7"/>
                      <a:gd name="T11" fmla="*/ 1 h 8"/>
                      <a:gd name="T12" fmla="*/ 5 w 7"/>
                      <a:gd name="T13" fmla="*/ 0 h 8"/>
                      <a:gd name="T14" fmla="*/ 6 w 7"/>
                      <a:gd name="T15" fmla="*/ 0 h 8"/>
                      <a:gd name="T16" fmla="*/ 4 w 7"/>
                      <a:gd name="T17" fmla="*/ 3 h 8"/>
                      <a:gd name="T18" fmla="*/ 3 w 7"/>
                      <a:gd name="T19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7" h="8">
                        <a:moveTo>
                          <a:pt x="3" y="5"/>
                        </a:moveTo>
                        <a:lnTo>
                          <a:pt x="2" y="7"/>
                        </a:lnTo>
                        <a:lnTo>
                          <a:pt x="0" y="7"/>
                        </a:lnTo>
                        <a:lnTo>
                          <a:pt x="2" y="5"/>
                        </a:lnTo>
                        <a:lnTo>
                          <a:pt x="2" y="4"/>
                        </a:lnTo>
                        <a:lnTo>
                          <a:pt x="3" y="1"/>
                        </a:lnTo>
                        <a:lnTo>
                          <a:pt x="5" y="0"/>
                        </a:lnTo>
                        <a:lnTo>
                          <a:pt x="6" y="0"/>
                        </a:lnTo>
                        <a:lnTo>
                          <a:pt x="4" y="3"/>
                        </a:lnTo>
                        <a:lnTo>
                          <a:pt x="3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84" name="Freeform 481">
                    <a:extLst>
                      <a:ext uri="{FF2B5EF4-FFF2-40B4-BE49-F238E27FC236}">
                        <a16:creationId xmlns:a16="http://schemas.microsoft.com/office/drawing/2014/main" id="{B6FF7658-E32C-75A4-547E-6432BE5C1F2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71045" y="8533347"/>
                    <a:ext cx="5495" cy="10986"/>
                  </a:xfrm>
                  <a:custGeom>
                    <a:avLst/>
                    <a:gdLst>
                      <a:gd name="T0" fmla="*/ 4 w 5"/>
                      <a:gd name="T1" fmla="*/ 4 h 7"/>
                      <a:gd name="T2" fmla="*/ 2 w 5"/>
                      <a:gd name="T3" fmla="*/ 6 h 7"/>
                      <a:gd name="T4" fmla="*/ 0 w 5"/>
                      <a:gd name="T5" fmla="*/ 4 h 7"/>
                      <a:gd name="T6" fmla="*/ 1 w 5"/>
                      <a:gd name="T7" fmla="*/ 1 h 7"/>
                      <a:gd name="T8" fmla="*/ 1 w 5"/>
                      <a:gd name="T9" fmla="*/ 0 h 7"/>
                      <a:gd name="T10" fmla="*/ 3 w 5"/>
                      <a:gd name="T11" fmla="*/ 1 h 7"/>
                      <a:gd name="T12" fmla="*/ 4 w 5"/>
                      <a:gd name="T13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7">
                        <a:moveTo>
                          <a:pt x="4" y="4"/>
                        </a:moveTo>
                        <a:lnTo>
                          <a:pt x="2" y="6"/>
                        </a:lnTo>
                        <a:lnTo>
                          <a:pt x="0" y="4"/>
                        </a:lnTo>
                        <a:lnTo>
                          <a:pt x="1" y="1"/>
                        </a:lnTo>
                        <a:lnTo>
                          <a:pt x="1" y="0"/>
                        </a:lnTo>
                        <a:lnTo>
                          <a:pt x="3" y="1"/>
                        </a:lnTo>
                        <a:lnTo>
                          <a:pt x="4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85" name="Freeform 483">
                    <a:extLst>
                      <a:ext uri="{FF2B5EF4-FFF2-40B4-BE49-F238E27FC236}">
                        <a16:creationId xmlns:a16="http://schemas.microsoft.com/office/drawing/2014/main" id="{EB9CB820-3264-F86D-2ED8-BF4EA088E52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669917" y="8527852"/>
                    <a:ext cx="10986" cy="5495"/>
                  </a:xfrm>
                  <a:custGeom>
                    <a:avLst/>
                    <a:gdLst>
                      <a:gd name="T0" fmla="*/ 2 w 8"/>
                      <a:gd name="T1" fmla="*/ 0 h 5"/>
                      <a:gd name="T2" fmla="*/ 4 w 8"/>
                      <a:gd name="T3" fmla="*/ 1 h 5"/>
                      <a:gd name="T4" fmla="*/ 7 w 8"/>
                      <a:gd name="T5" fmla="*/ 1 h 5"/>
                      <a:gd name="T6" fmla="*/ 7 w 8"/>
                      <a:gd name="T7" fmla="*/ 1 h 5"/>
                      <a:gd name="T8" fmla="*/ 7 w 8"/>
                      <a:gd name="T9" fmla="*/ 3 h 5"/>
                      <a:gd name="T10" fmla="*/ 5 w 8"/>
                      <a:gd name="T11" fmla="*/ 4 h 5"/>
                      <a:gd name="T12" fmla="*/ 2 w 8"/>
                      <a:gd name="T13" fmla="*/ 3 h 5"/>
                      <a:gd name="T14" fmla="*/ 1 w 8"/>
                      <a:gd name="T15" fmla="*/ 3 h 5"/>
                      <a:gd name="T16" fmla="*/ 0 w 8"/>
                      <a:gd name="T17" fmla="*/ 1 h 5"/>
                      <a:gd name="T18" fmla="*/ 0 w 8"/>
                      <a:gd name="T19" fmla="*/ 0 h 5"/>
                      <a:gd name="T20" fmla="*/ 2 w 8"/>
                      <a:gd name="T21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8" h="5">
                        <a:moveTo>
                          <a:pt x="2" y="0"/>
                        </a:moveTo>
                        <a:lnTo>
                          <a:pt x="4" y="1"/>
                        </a:lnTo>
                        <a:lnTo>
                          <a:pt x="7" y="1"/>
                        </a:lnTo>
                        <a:lnTo>
                          <a:pt x="7" y="1"/>
                        </a:lnTo>
                        <a:lnTo>
                          <a:pt x="7" y="3"/>
                        </a:lnTo>
                        <a:lnTo>
                          <a:pt x="5" y="4"/>
                        </a:lnTo>
                        <a:lnTo>
                          <a:pt x="2" y="3"/>
                        </a:lnTo>
                        <a:lnTo>
                          <a:pt x="1" y="3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86" name="Freeform 484">
                    <a:extLst>
                      <a:ext uri="{FF2B5EF4-FFF2-40B4-BE49-F238E27FC236}">
                        <a16:creationId xmlns:a16="http://schemas.microsoft.com/office/drawing/2014/main" id="{6D3642BB-6DDE-8DF7-D433-8333AA9956A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675412" y="8522361"/>
                    <a:ext cx="5491" cy="5491"/>
                  </a:xfrm>
                  <a:custGeom>
                    <a:avLst/>
                    <a:gdLst>
                      <a:gd name="T0" fmla="*/ 4 w 5"/>
                      <a:gd name="T1" fmla="*/ 2 h 4"/>
                      <a:gd name="T2" fmla="*/ 3 w 5"/>
                      <a:gd name="T3" fmla="*/ 3 h 4"/>
                      <a:gd name="T4" fmla="*/ 0 w 5"/>
                      <a:gd name="T5" fmla="*/ 2 h 4"/>
                      <a:gd name="T6" fmla="*/ 1 w 5"/>
                      <a:gd name="T7" fmla="*/ 1 h 4"/>
                      <a:gd name="T8" fmla="*/ 2 w 5"/>
                      <a:gd name="T9" fmla="*/ 0 h 4"/>
                      <a:gd name="T10" fmla="*/ 3 w 5"/>
                      <a:gd name="T11" fmla="*/ 0 h 4"/>
                      <a:gd name="T12" fmla="*/ 3 w 5"/>
                      <a:gd name="T13" fmla="*/ 1 h 4"/>
                      <a:gd name="T14" fmla="*/ 4 w 5"/>
                      <a:gd name="T15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5" h="4">
                        <a:moveTo>
                          <a:pt x="4" y="2"/>
                        </a:moveTo>
                        <a:lnTo>
                          <a:pt x="3" y="3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3" y="1"/>
                        </a:lnTo>
                        <a:lnTo>
                          <a:pt x="4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87" name="Freeform 485">
                    <a:extLst>
                      <a:ext uri="{FF2B5EF4-FFF2-40B4-BE49-F238E27FC236}">
                        <a16:creationId xmlns:a16="http://schemas.microsoft.com/office/drawing/2014/main" id="{12834B7A-BB6B-46A6-935F-2AA9390D34F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54568" y="8511375"/>
                    <a:ext cx="5491" cy="10986"/>
                  </a:xfrm>
                  <a:custGeom>
                    <a:avLst/>
                    <a:gdLst>
                      <a:gd name="T0" fmla="*/ 3 w 6"/>
                      <a:gd name="T1" fmla="*/ 7 h 10"/>
                      <a:gd name="T2" fmla="*/ 1 w 6"/>
                      <a:gd name="T3" fmla="*/ 9 h 10"/>
                      <a:gd name="T4" fmla="*/ 0 w 6"/>
                      <a:gd name="T5" fmla="*/ 7 h 10"/>
                      <a:gd name="T6" fmla="*/ 1 w 6"/>
                      <a:gd name="T7" fmla="*/ 0 h 10"/>
                      <a:gd name="T8" fmla="*/ 5 w 6"/>
                      <a:gd name="T9" fmla="*/ 2 h 10"/>
                      <a:gd name="T10" fmla="*/ 5 w 6"/>
                      <a:gd name="T11" fmla="*/ 4 h 10"/>
                      <a:gd name="T12" fmla="*/ 3 w 6"/>
                      <a:gd name="T13" fmla="*/ 7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10">
                        <a:moveTo>
                          <a:pt x="3" y="7"/>
                        </a:moveTo>
                        <a:lnTo>
                          <a:pt x="1" y="9"/>
                        </a:lnTo>
                        <a:lnTo>
                          <a:pt x="0" y="7"/>
                        </a:lnTo>
                        <a:lnTo>
                          <a:pt x="1" y="0"/>
                        </a:lnTo>
                        <a:lnTo>
                          <a:pt x="5" y="2"/>
                        </a:lnTo>
                        <a:lnTo>
                          <a:pt x="5" y="4"/>
                        </a:lnTo>
                        <a:lnTo>
                          <a:pt x="3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88" name="Freeform 487">
                    <a:extLst>
                      <a:ext uri="{FF2B5EF4-FFF2-40B4-BE49-F238E27FC236}">
                        <a16:creationId xmlns:a16="http://schemas.microsoft.com/office/drawing/2014/main" id="{4924BC0A-6A71-2456-EAA6-293D8B060C4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746819" y="8505881"/>
                    <a:ext cx="5495" cy="5495"/>
                  </a:xfrm>
                  <a:custGeom>
                    <a:avLst/>
                    <a:gdLst>
                      <a:gd name="T0" fmla="*/ 4 w 6"/>
                      <a:gd name="T1" fmla="*/ 2 h 4"/>
                      <a:gd name="T2" fmla="*/ 4 w 6"/>
                      <a:gd name="T3" fmla="*/ 2 h 4"/>
                      <a:gd name="T4" fmla="*/ 3 w 6"/>
                      <a:gd name="T5" fmla="*/ 2 h 4"/>
                      <a:gd name="T6" fmla="*/ 2 w 6"/>
                      <a:gd name="T7" fmla="*/ 3 h 4"/>
                      <a:gd name="T8" fmla="*/ 2 w 6"/>
                      <a:gd name="T9" fmla="*/ 2 h 4"/>
                      <a:gd name="T10" fmla="*/ 0 w 6"/>
                      <a:gd name="T11" fmla="*/ 1 h 4"/>
                      <a:gd name="T12" fmla="*/ 0 w 6"/>
                      <a:gd name="T13" fmla="*/ 0 h 4"/>
                      <a:gd name="T14" fmla="*/ 4 w 6"/>
                      <a:gd name="T15" fmla="*/ 0 h 4"/>
                      <a:gd name="T16" fmla="*/ 5 w 6"/>
                      <a:gd name="T17" fmla="*/ 0 h 4"/>
                      <a:gd name="T18" fmla="*/ 4 w 6"/>
                      <a:gd name="T19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" h="4">
                        <a:moveTo>
                          <a:pt x="4" y="2"/>
                        </a:moveTo>
                        <a:lnTo>
                          <a:pt x="4" y="2"/>
                        </a:lnTo>
                        <a:lnTo>
                          <a:pt x="3" y="2"/>
                        </a:lnTo>
                        <a:lnTo>
                          <a:pt x="2" y="3"/>
                        </a:lnTo>
                        <a:lnTo>
                          <a:pt x="2" y="2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4" y="0"/>
                        </a:lnTo>
                        <a:lnTo>
                          <a:pt x="5" y="0"/>
                        </a:lnTo>
                        <a:lnTo>
                          <a:pt x="4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89" name="Freeform 488">
                    <a:extLst>
                      <a:ext uri="{FF2B5EF4-FFF2-40B4-BE49-F238E27FC236}">
                        <a16:creationId xmlns:a16="http://schemas.microsoft.com/office/drawing/2014/main" id="{70DA0FFA-E882-5664-9C14-A42A5DF4442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763299" y="8505881"/>
                    <a:ext cx="16477" cy="16481"/>
                  </a:xfrm>
                  <a:custGeom>
                    <a:avLst/>
                    <a:gdLst>
                      <a:gd name="T0" fmla="*/ 8 w 12"/>
                      <a:gd name="T1" fmla="*/ 9 h 13"/>
                      <a:gd name="T2" fmla="*/ 5 w 12"/>
                      <a:gd name="T3" fmla="*/ 12 h 13"/>
                      <a:gd name="T4" fmla="*/ 2 w 12"/>
                      <a:gd name="T5" fmla="*/ 12 h 13"/>
                      <a:gd name="T6" fmla="*/ 1 w 12"/>
                      <a:gd name="T7" fmla="*/ 11 h 13"/>
                      <a:gd name="T8" fmla="*/ 0 w 12"/>
                      <a:gd name="T9" fmla="*/ 9 h 13"/>
                      <a:gd name="T10" fmla="*/ 3 w 12"/>
                      <a:gd name="T11" fmla="*/ 7 h 13"/>
                      <a:gd name="T12" fmla="*/ 5 w 12"/>
                      <a:gd name="T13" fmla="*/ 3 h 13"/>
                      <a:gd name="T14" fmla="*/ 8 w 12"/>
                      <a:gd name="T15" fmla="*/ 1 h 13"/>
                      <a:gd name="T16" fmla="*/ 10 w 12"/>
                      <a:gd name="T17" fmla="*/ 0 h 13"/>
                      <a:gd name="T18" fmla="*/ 11 w 12"/>
                      <a:gd name="T19" fmla="*/ 0 h 13"/>
                      <a:gd name="T20" fmla="*/ 8 w 12"/>
                      <a:gd name="T21" fmla="*/ 5 h 13"/>
                      <a:gd name="T22" fmla="*/ 8 w 12"/>
                      <a:gd name="T23" fmla="*/ 9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2" h="13">
                        <a:moveTo>
                          <a:pt x="8" y="9"/>
                        </a:moveTo>
                        <a:lnTo>
                          <a:pt x="5" y="12"/>
                        </a:lnTo>
                        <a:lnTo>
                          <a:pt x="2" y="12"/>
                        </a:lnTo>
                        <a:lnTo>
                          <a:pt x="1" y="11"/>
                        </a:lnTo>
                        <a:lnTo>
                          <a:pt x="0" y="9"/>
                        </a:lnTo>
                        <a:lnTo>
                          <a:pt x="3" y="7"/>
                        </a:lnTo>
                        <a:lnTo>
                          <a:pt x="5" y="3"/>
                        </a:lnTo>
                        <a:lnTo>
                          <a:pt x="8" y="1"/>
                        </a:lnTo>
                        <a:lnTo>
                          <a:pt x="10" y="0"/>
                        </a:lnTo>
                        <a:lnTo>
                          <a:pt x="11" y="0"/>
                        </a:lnTo>
                        <a:lnTo>
                          <a:pt x="8" y="5"/>
                        </a:lnTo>
                        <a:lnTo>
                          <a:pt x="8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90" name="Freeform 489">
                    <a:extLst>
                      <a:ext uri="{FF2B5EF4-FFF2-40B4-BE49-F238E27FC236}">
                        <a16:creationId xmlns:a16="http://schemas.microsoft.com/office/drawing/2014/main" id="{C3F16431-CF49-9400-37B2-0B9432613D2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54568" y="8494895"/>
                    <a:ext cx="10986" cy="21972"/>
                  </a:xfrm>
                  <a:custGeom>
                    <a:avLst/>
                    <a:gdLst>
                      <a:gd name="T0" fmla="*/ 4 w 7"/>
                      <a:gd name="T1" fmla="*/ 13 h 16"/>
                      <a:gd name="T2" fmla="*/ 3 w 7"/>
                      <a:gd name="T3" fmla="*/ 15 h 16"/>
                      <a:gd name="T4" fmla="*/ 1 w 7"/>
                      <a:gd name="T5" fmla="*/ 13 h 16"/>
                      <a:gd name="T6" fmla="*/ 0 w 7"/>
                      <a:gd name="T7" fmla="*/ 12 h 16"/>
                      <a:gd name="T8" fmla="*/ 2 w 7"/>
                      <a:gd name="T9" fmla="*/ 7 h 16"/>
                      <a:gd name="T10" fmla="*/ 2 w 7"/>
                      <a:gd name="T11" fmla="*/ 5 h 16"/>
                      <a:gd name="T12" fmla="*/ 2 w 7"/>
                      <a:gd name="T13" fmla="*/ 4 h 16"/>
                      <a:gd name="T14" fmla="*/ 5 w 7"/>
                      <a:gd name="T15" fmla="*/ 0 h 16"/>
                      <a:gd name="T16" fmla="*/ 6 w 7"/>
                      <a:gd name="T17" fmla="*/ 1 h 16"/>
                      <a:gd name="T18" fmla="*/ 6 w 7"/>
                      <a:gd name="T19" fmla="*/ 2 h 16"/>
                      <a:gd name="T20" fmla="*/ 6 w 7"/>
                      <a:gd name="T21" fmla="*/ 4 h 16"/>
                      <a:gd name="T22" fmla="*/ 6 w 7"/>
                      <a:gd name="T23" fmla="*/ 6 h 16"/>
                      <a:gd name="T24" fmla="*/ 4 w 7"/>
                      <a:gd name="T25" fmla="*/ 11 h 16"/>
                      <a:gd name="T26" fmla="*/ 4 w 7"/>
                      <a:gd name="T27" fmla="*/ 13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7" h="16">
                        <a:moveTo>
                          <a:pt x="4" y="13"/>
                        </a:moveTo>
                        <a:lnTo>
                          <a:pt x="3" y="15"/>
                        </a:lnTo>
                        <a:lnTo>
                          <a:pt x="1" y="13"/>
                        </a:lnTo>
                        <a:lnTo>
                          <a:pt x="0" y="12"/>
                        </a:lnTo>
                        <a:lnTo>
                          <a:pt x="2" y="7"/>
                        </a:lnTo>
                        <a:lnTo>
                          <a:pt x="2" y="5"/>
                        </a:lnTo>
                        <a:lnTo>
                          <a:pt x="2" y="4"/>
                        </a:lnTo>
                        <a:lnTo>
                          <a:pt x="5" y="0"/>
                        </a:lnTo>
                        <a:lnTo>
                          <a:pt x="6" y="1"/>
                        </a:lnTo>
                        <a:lnTo>
                          <a:pt x="6" y="2"/>
                        </a:lnTo>
                        <a:lnTo>
                          <a:pt x="6" y="4"/>
                        </a:lnTo>
                        <a:lnTo>
                          <a:pt x="6" y="6"/>
                        </a:lnTo>
                        <a:lnTo>
                          <a:pt x="4" y="11"/>
                        </a:lnTo>
                        <a:lnTo>
                          <a:pt x="4" y="1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91" name="Freeform 490">
                    <a:extLst>
                      <a:ext uri="{FF2B5EF4-FFF2-40B4-BE49-F238E27FC236}">
                        <a16:creationId xmlns:a16="http://schemas.microsoft.com/office/drawing/2014/main" id="{05AA8015-03D2-06A2-C678-DD2EBC8F868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939073" y="8494895"/>
                    <a:ext cx="5491" cy="5495"/>
                  </a:xfrm>
                  <a:custGeom>
                    <a:avLst/>
                    <a:gdLst>
                      <a:gd name="T0" fmla="*/ 3 w 4"/>
                      <a:gd name="T1" fmla="*/ 1 h 4"/>
                      <a:gd name="T2" fmla="*/ 3 w 4"/>
                      <a:gd name="T3" fmla="*/ 3 h 4"/>
                      <a:gd name="T4" fmla="*/ 1 w 4"/>
                      <a:gd name="T5" fmla="*/ 2 h 4"/>
                      <a:gd name="T6" fmla="*/ 0 w 4"/>
                      <a:gd name="T7" fmla="*/ 1 h 4"/>
                      <a:gd name="T8" fmla="*/ 0 w 4"/>
                      <a:gd name="T9" fmla="*/ 0 h 4"/>
                      <a:gd name="T10" fmla="*/ 2 w 4"/>
                      <a:gd name="T11" fmla="*/ 0 h 4"/>
                      <a:gd name="T12" fmla="*/ 3 w 4"/>
                      <a:gd name="T13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4">
                        <a:moveTo>
                          <a:pt x="3" y="1"/>
                        </a:moveTo>
                        <a:lnTo>
                          <a:pt x="3" y="3"/>
                        </a:lnTo>
                        <a:lnTo>
                          <a:pt x="1" y="2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92" name="Freeform 491">
                    <a:extLst>
                      <a:ext uri="{FF2B5EF4-FFF2-40B4-BE49-F238E27FC236}">
                        <a16:creationId xmlns:a16="http://schemas.microsoft.com/office/drawing/2014/main" id="{DC942654-4B84-D759-99EA-FAE1E26EF11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702875" y="8417994"/>
                    <a:ext cx="10986" cy="10986"/>
                  </a:xfrm>
                  <a:custGeom>
                    <a:avLst/>
                    <a:gdLst>
                      <a:gd name="T0" fmla="*/ 6 w 7"/>
                      <a:gd name="T1" fmla="*/ 5 h 8"/>
                      <a:gd name="T2" fmla="*/ 4 w 7"/>
                      <a:gd name="T3" fmla="*/ 7 h 8"/>
                      <a:gd name="T4" fmla="*/ 2 w 7"/>
                      <a:gd name="T5" fmla="*/ 7 h 8"/>
                      <a:gd name="T6" fmla="*/ 0 w 7"/>
                      <a:gd name="T7" fmla="*/ 4 h 8"/>
                      <a:gd name="T8" fmla="*/ 1 w 7"/>
                      <a:gd name="T9" fmla="*/ 2 h 8"/>
                      <a:gd name="T10" fmla="*/ 4 w 7"/>
                      <a:gd name="T11" fmla="*/ 0 h 8"/>
                      <a:gd name="T12" fmla="*/ 6 w 7"/>
                      <a:gd name="T13" fmla="*/ 3 h 8"/>
                      <a:gd name="T14" fmla="*/ 6 w 7"/>
                      <a:gd name="T15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7" h="8">
                        <a:moveTo>
                          <a:pt x="6" y="5"/>
                        </a:moveTo>
                        <a:lnTo>
                          <a:pt x="4" y="7"/>
                        </a:lnTo>
                        <a:lnTo>
                          <a:pt x="2" y="7"/>
                        </a:lnTo>
                        <a:lnTo>
                          <a:pt x="0" y="4"/>
                        </a:lnTo>
                        <a:lnTo>
                          <a:pt x="1" y="2"/>
                        </a:lnTo>
                        <a:lnTo>
                          <a:pt x="4" y="0"/>
                        </a:lnTo>
                        <a:lnTo>
                          <a:pt x="6" y="3"/>
                        </a:lnTo>
                        <a:lnTo>
                          <a:pt x="6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93" name="Freeform 492">
                    <a:extLst>
                      <a:ext uri="{FF2B5EF4-FFF2-40B4-BE49-F238E27FC236}">
                        <a16:creationId xmlns:a16="http://schemas.microsoft.com/office/drawing/2014/main" id="{9AADB49A-F262-5FC6-AEA6-FF644DCA63E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895130" y="8324615"/>
                    <a:ext cx="16477" cy="27463"/>
                  </a:xfrm>
                  <a:custGeom>
                    <a:avLst/>
                    <a:gdLst>
                      <a:gd name="T0" fmla="*/ 3 w 12"/>
                      <a:gd name="T1" fmla="*/ 19 h 20"/>
                      <a:gd name="T2" fmla="*/ 0 w 12"/>
                      <a:gd name="T3" fmla="*/ 19 h 20"/>
                      <a:gd name="T4" fmla="*/ 0 w 12"/>
                      <a:gd name="T5" fmla="*/ 19 h 20"/>
                      <a:gd name="T6" fmla="*/ 1 w 12"/>
                      <a:gd name="T7" fmla="*/ 18 h 20"/>
                      <a:gd name="T8" fmla="*/ 1 w 12"/>
                      <a:gd name="T9" fmla="*/ 16 h 20"/>
                      <a:gd name="T10" fmla="*/ 2 w 12"/>
                      <a:gd name="T11" fmla="*/ 13 h 20"/>
                      <a:gd name="T12" fmla="*/ 2 w 12"/>
                      <a:gd name="T13" fmla="*/ 12 h 20"/>
                      <a:gd name="T14" fmla="*/ 0 w 12"/>
                      <a:gd name="T15" fmla="*/ 12 h 20"/>
                      <a:gd name="T16" fmla="*/ 0 w 12"/>
                      <a:gd name="T17" fmla="*/ 9 h 20"/>
                      <a:gd name="T18" fmla="*/ 2 w 12"/>
                      <a:gd name="T19" fmla="*/ 6 h 20"/>
                      <a:gd name="T20" fmla="*/ 7 w 12"/>
                      <a:gd name="T21" fmla="*/ 1 h 20"/>
                      <a:gd name="T22" fmla="*/ 8 w 12"/>
                      <a:gd name="T23" fmla="*/ 0 h 20"/>
                      <a:gd name="T24" fmla="*/ 8 w 12"/>
                      <a:gd name="T25" fmla="*/ 2 h 20"/>
                      <a:gd name="T26" fmla="*/ 7 w 12"/>
                      <a:gd name="T27" fmla="*/ 8 h 20"/>
                      <a:gd name="T28" fmla="*/ 6 w 12"/>
                      <a:gd name="T29" fmla="*/ 9 h 20"/>
                      <a:gd name="T30" fmla="*/ 11 w 12"/>
                      <a:gd name="T31" fmla="*/ 9 h 20"/>
                      <a:gd name="T32" fmla="*/ 8 w 12"/>
                      <a:gd name="T33" fmla="*/ 15 h 20"/>
                      <a:gd name="T34" fmla="*/ 3 w 12"/>
                      <a:gd name="T35" fmla="*/ 19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2" h="20">
                        <a:moveTo>
                          <a:pt x="3" y="19"/>
                        </a:moveTo>
                        <a:lnTo>
                          <a:pt x="0" y="19"/>
                        </a:lnTo>
                        <a:lnTo>
                          <a:pt x="0" y="19"/>
                        </a:lnTo>
                        <a:lnTo>
                          <a:pt x="1" y="18"/>
                        </a:lnTo>
                        <a:lnTo>
                          <a:pt x="1" y="16"/>
                        </a:lnTo>
                        <a:lnTo>
                          <a:pt x="2" y="13"/>
                        </a:lnTo>
                        <a:lnTo>
                          <a:pt x="2" y="12"/>
                        </a:lnTo>
                        <a:lnTo>
                          <a:pt x="0" y="12"/>
                        </a:lnTo>
                        <a:lnTo>
                          <a:pt x="0" y="9"/>
                        </a:lnTo>
                        <a:lnTo>
                          <a:pt x="2" y="6"/>
                        </a:lnTo>
                        <a:lnTo>
                          <a:pt x="7" y="1"/>
                        </a:lnTo>
                        <a:lnTo>
                          <a:pt x="8" y="0"/>
                        </a:lnTo>
                        <a:lnTo>
                          <a:pt x="8" y="2"/>
                        </a:lnTo>
                        <a:lnTo>
                          <a:pt x="7" y="8"/>
                        </a:lnTo>
                        <a:lnTo>
                          <a:pt x="6" y="9"/>
                        </a:lnTo>
                        <a:lnTo>
                          <a:pt x="11" y="9"/>
                        </a:lnTo>
                        <a:lnTo>
                          <a:pt x="8" y="15"/>
                        </a:lnTo>
                        <a:lnTo>
                          <a:pt x="3" y="1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94" name="Freeform 494">
                    <a:extLst>
                      <a:ext uri="{FF2B5EF4-FFF2-40B4-BE49-F238E27FC236}">
                        <a16:creationId xmlns:a16="http://schemas.microsoft.com/office/drawing/2014/main" id="{3945E4CC-FB96-72DC-3470-47042BA6F47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944564" y="8132361"/>
                    <a:ext cx="5495" cy="10986"/>
                  </a:xfrm>
                  <a:custGeom>
                    <a:avLst/>
                    <a:gdLst>
                      <a:gd name="T0" fmla="*/ 2 w 6"/>
                      <a:gd name="T1" fmla="*/ 6 h 7"/>
                      <a:gd name="T2" fmla="*/ 1 w 6"/>
                      <a:gd name="T3" fmla="*/ 6 h 7"/>
                      <a:gd name="T4" fmla="*/ 0 w 6"/>
                      <a:gd name="T5" fmla="*/ 6 h 7"/>
                      <a:gd name="T6" fmla="*/ 0 w 6"/>
                      <a:gd name="T7" fmla="*/ 3 h 7"/>
                      <a:gd name="T8" fmla="*/ 0 w 6"/>
                      <a:gd name="T9" fmla="*/ 2 h 7"/>
                      <a:gd name="T10" fmla="*/ 2 w 6"/>
                      <a:gd name="T11" fmla="*/ 0 h 7"/>
                      <a:gd name="T12" fmla="*/ 5 w 6"/>
                      <a:gd name="T13" fmla="*/ 0 h 7"/>
                      <a:gd name="T14" fmla="*/ 3 w 6"/>
                      <a:gd name="T15" fmla="*/ 6 h 7"/>
                      <a:gd name="T16" fmla="*/ 2 w 6"/>
                      <a:gd name="T17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7">
                        <a:moveTo>
                          <a:pt x="2" y="6"/>
                        </a:moveTo>
                        <a:lnTo>
                          <a:pt x="1" y="6"/>
                        </a:lnTo>
                        <a:lnTo>
                          <a:pt x="0" y="6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2" y="0"/>
                        </a:lnTo>
                        <a:lnTo>
                          <a:pt x="5" y="0"/>
                        </a:lnTo>
                        <a:lnTo>
                          <a:pt x="3" y="6"/>
                        </a:lnTo>
                        <a:lnTo>
                          <a:pt x="2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95" name="Freeform 495">
                    <a:extLst>
                      <a:ext uri="{FF2B5EF4-FFF2-40B4-BE49-F238E27FC236}">
                        <a16:creationId xmlns:a16="http://schemas.microsoft.com/office/drawing/2014/main" id="{40AD2CCD-3D51-D7A5-B498-ABA596D4220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004988" y="7973068"/>
                    <a:ext cx="10986" cy="5491"/>
                  </a:xfrm>
                  <a:custGeom>
                    <a:avLst/>
                    <a:gdLst>
                      <a:gd name="T0" fmla="*/ 5 w 7"/>
                      <a:gd name="T1" fmla="*/ 5 h 6"/>
                      <a:gd name="T2" fmla="*/ 3 w 7"/>
                      <a:gd name="T3" fmla="*/ 5 h 6"/>
                      <a:gd name="T4" fmla="*/ 0 w 7"/>
                      <a:gd name="T5" fmla="*/ 3 h 6"/>
                      <a:gd name="T6" fmla="*/ 0 w 7"/>
                      <a:gd name="T7" fmla="*/ 2 h 6"/>
                      <a:gd name="T8" fmla="*/ 2 w 7"/>
                      <a:gd name="T9" fmla="*/ 0 h 6"/>
                      <a:gd name="T10" fmla="*/ 4 w 7"/>
                      <a:gd name="T11" fmla="*/ 0 h 6"/>
                      <a:gd name="T12" fmla="*/ 6 w 7"/>
                      <a:gd name="T13" fmla="*/ 2 h 6"/>
                      <a:gd name="T14" fmla="*/ 6 w 7"/>
                      <a:gd name="T15" fmla="*/ 3 h 6"/>
                      <a:gd name="T16" fmla="*/ 5 w 7"/>
                      <a:gd name="T17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7" h="6">
                        <a:moveTo>
                          <a:pt x="5" y="5"/>
                        </a:moveTo>
                        <a:lnTo>
                          <a:pt x="3" y="5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2" y="0"/>
                        </a:lnTo>
                        <a:lnTo>
                          <a:pt x="4" y="0"/>
                        </a:lnTo>
                        <a:lnTo>
                          <a:pt x="6" y="2"/>
                        </a:lnTo>
                        <a:lnTo>
                          <a:pt x="6" y="3"/>
                        </a:lnTo>
                        <a:lnTo>
                          <a:pt x="5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96" name="Freeform 496">
                    <a:extLst>
                      <a:ext uri="{FF2B5EF4-FFF2-40B4-BE49-F238E27FC236}">
                        <a16:creationId xmlns:a16="http://schemas.microsoft.com/office/drawing/2014/main" id="{648984E2-3FE8-99F3-0A78-FF6DFFCD38E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999494" y="7962082"/>
                    <a:ext cx="5495" cy="10986"/>
                  </a:xfrm>
                  <a:custGeom>
                    <a:avLst/>
                    <a:gdLst>
                      <a:gd name="T0" fmla="*/ 3 w 4"/>
                      <a:gd name="T1" fmla="*/ 6 h 9"/>
                      <a:gd name="T2" fmla="*/ 2 w 4"/>
                      <a:gd name="T3" fmla="*/ 8 h 9"/>
                      <a:gd name="T4" fmla="*/ 0 w 4"/>
                      <a:gd name="T5" fmla="*/ 4 h 9"/>
                      <a:gd name="T6" fmla="*/ 0 w 4"/>
                      <a:gd name="T7" fmla="*/ 0 h 9"/>
                      <a:gd name="T8" fmla="*/ 1 w 4"/>
                      <a:gd name="T9" fmla="*/ 0 h 9"/>
                      <a:gd name="T10" fmla="*/ 3 w 4"/>
                      <a:gd name="T11" fmla="*/ 0 h 9"/>
                      <a:gd name="T12" fmla="*/ 3 w 4"/>
                      <a:gd name="T13" fmla="*/ 3 h 9"/>
                      <a:gd name="T14" fmla="*/ 3 w 4"/>
                      <a:gd name="T15" fmla="*/ 6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9">
                        <a:moveTo>
                          <a:pt x="3" y="6"/>
                        </a:moveTo>
                        <a:lnTo>
                          <a:pt x="2" y="8"/>
                        </a:lnTo>
                        <a:lnTo>
                          <a:pt x="0" y="4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3" y="0"/>
                        </a:lnTo>
                        <a:lnTo>
                          <a:pt x="3" y="3"/>
                        </a:lnTo>
                        <a:lnTo>
                          <a:pt x="3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97" name="Freeform 498">
                    <a:extLst>
                      <a:ext uri="{FF2B5EF4-FFF2-40B4-BE49-F238E27FC236}">
                        <a16:creationId xmlns:a16="http://schemas.microsoft.com/office/drawing/2014/main" id="{B46341D5-79AA-EA24-3599-2C255211704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280492" y="8077432"/>
                    <a:ext cx="417463" cy="203240"/>
                  </a:xfrm>
                  <a:custGeom>
                    <a:avLst/>
                    <a:gdLst>
                      <a:gd name="T0" fmla="*/ 38 w 336"/>
                      <a:gd name="T1" fmla="*/ 138 h 164"/>
                      <a:gd name="T2" fmla="*/ 77 w 336"/>
                      <a:gd name="T3" fmla="*/ 132 h 164"/>
                      <a:gd name="T4" fmla="*/ 60 w 336"/>
                      <a:gd name="T5" fmla="*/ 136 h 164"/>
                      <a:gd name="T6" fmla="*/ 54 w 336"/>
                      <a:gd name="T7" fmla="*/ 126 h 164"/>
                      <a:gd name="T8" fmla="*/ 55 w 336"/>
                      <a:gd name="T9" fmla="*/ 133 h 164"/>
                      <a:gd name="T10" fmla="*/ 335 w 336"/>
                      <a:gd name="T11" fmla="*/ 49 h 164"/>
                      <a:gd name="T12" fmla="*/ 308 w 336"/>
                      <a:gd name="T13" fmla="*/ 61 h 164"/>
                      <a:gd name="T14" fmla="*/ 277 w 336"/>
                      <a:gd name="T15" fmla="*/ 79 h 164"/>
                      <a:gd name="T16" fmla="*/ 245 w 336"/>
                      <a:gd name="T17" fmla="*/ 92 h 164"/>
                      <a:gd name="T18" fmla="*/ 225 w 336"/>
                      <a:gd name="T19" fmla="*/ 102 h 164"/>
                      <a:gd name="T20" fmla="*/ 214 w 336"/>
                      <a:gd name="T21" fmla="*/ 115 h 164"/>
                      <a:gd name="T22" fmla="*/ 196 w 336"/>
                      <a:gd name="T23" fmla="*/ 119 h 164"/>
                      <a:gd name="T24" fmla="*/ 175 w 336"/>
                      <a:gd name="T25" fmla="*/ 114 h 164"/>
                      <a:gd name="T26" fmla="*/ 168 w 336"/>
                      <a:gd name="T27" fmla="*/ 119 h 164"/>
                      <a:gd name="T28" fmla="*/ 145 w 336"/>
                      <a:gd name="T29" fmla="*/ 130 h 164"/>
                      <a:gd name="T30" fmla="*/ 142 w 336"/>
                      <a:gd name="T31" fmla="*/ 147 h 164"/>
                      <a:gd name="T32" fmla="*/ 129 w 336"/>
                      <a:gd name="T33" fmla="*/ 154 h 164"/>
                      <a:gd name="T34" fmla="*/ 104 w 336"/>
                      <a:gd name="T35" fmla="*/ 156 h 164"/>
                      <a:gd name="T36" fmla="*/ 88 w 336"/>
                      <a:gd name="T37" fmla="*/ 161 h 164"/>
                      <a:gd name="T38" fmla="*/ 76 w 336"/>
                      <a:gd name="T39" fmla="*/ 156 h 164"/>
                      <a:gd name="T40" fmla="*/ 69 w 336"/>
                      <a:gd name="T41" fmla="*/ 149 h 164"/>
                      <a:gd name="T42" fmla="*/ 56 w 336"/>
                      <a:gd name="T43" fmla="*/ 152 h 164"/>
                      <a:gd name="T44" fmla="*/ 38 w 336"/>
                      <a:gd name="T45" fmla="*/ 148 h 164"/>
                      <a:gd name="T46" fmla="*/ 22 w 336"/>
                      <a:gd name="T47" fmla="*/ 150 h 164"/>
                      <a:gd name="T48" fmla="*/ 1 w 336"/>
                      <a:gd name="T49" fmla="*/ 145 h 164"/>
                      <a:gd name="T50" fmla="*/ 7 w 336"/>
                      <a:gd name="T51" fmla="*/ 135 h 164"/>
                      <a:gd name="T52" fmla="*/ 23 w 336"/>
                      <a:gd name="T53" fmla="*/ 124 h 164"/>
                      <a:gd name="T54" fmla="*/ 41 w 336"/>
                      <a:gd name="T55" fmla="*/ 133 h 164"/>
                      <a:gd name="T56" fmla="*/ 53 w 336"/>
                      <a:gd name="T57" fmla="*/ 122 h 164"/>
                      <a:gd name="T58" fmla="*/ 73 w 336"/>
                      <a:gd name="T59" fmla="*/ 124 h 164"/>
                      <a:gd name="T60" fmla="*/ 83 w 336"/>
                      <a:gd name="T61" fmla="*/ 122 h 164"/>
                      <a:gd name="T62" fmla="*/ 92 w 336"/>
                      <a:gd name="T63" fmla="*/ 115 h 164"/>
                      <a:gd name="T64" fmla="*/ 97 w 336"/>
                      <a:gd name="T65" fmla="*/ 109 h 164"/>
                      <a:gd name="T66" fmla="*/ 118 w 336"/>
                      <a:gd name="T67" fmla="*/ 100 h 164"/>
                      <a:gd name="T68" fmla="*/ 103 w 336"/>
                      <a:gd name="T69" fmla="*/ 97 h 164"/>
                      <a:gd name="T70" fmla="*/ 90 w 336"/>
                      <a:gd name="T71" fmla="*/ 89 h 164"/>
                      <a:gd name="T72" fmla="*/ 80 w 336"/>
                      <a:gd name="T73" fmla="*/ 79 h 164"/>
                      <a:gd name="T74" fmla="*/ 74 w 336"/>
                      <a:gd name="T75" fmla="*/ 70 h 164"/>
                      <a:gd name="T76" fmla="*/ 69 w 336"/>
                      <a:gd name="T77" fmla="*/ 79 h 164"/>
                      <a:gd name="T78" fmla="*/ 54 w 336"/>
                      <a:gd name="T79" fmla="*/ 84 h 164"/>
                      <a:gd name="T80" fmla="*/ 38 w 336"/>
                      <a:gd name="T81" fmla="*/ 75 h 164"/>
                      <a:gd name="T82" fmla="*/ 40 w 336"/>
                      <a:gd name="T83" fmla="*/ 59 h 164"/>
                      <a:gd name="T84" fmla="*/ 55 w 336"/>
                      <a:gd name="T85" fmla="*/ 48 h 164"/>
                      <a:gd name="T86" fmla="*/ 52 w 336"/>
                      <a:gd name="T87" fmla="*/ 42 h 164"/>
                      <a:gd name="T88" fmla="*/ 58 w 336"/>
                      <a:gd name="T89" fmla="*/ 24 h 164"/>
                      <a:gd name="T90" fmla="*/ 79 w 336"/>
                      <a:gd name="T91" fmla="*/ 18 h 164"/>
                      <a:gd name="T92" fmla="*/ 110 w 336"/>
                      <a:gd name="T93" fmla="*/ 29 h 164"/>
                      <a:gd name="T94" fmla="*/ 128 w 336"/>
                      <a:gd name="T95" fmla="*/ 23 h 164"/>
                      <a:gd name="T96" fmla="*/ 150 w 336"/>
                      <a:gd name="T97" fmla="*/ 2 h 164"/>
                      <a:gd name="T98" fmla="*/ 186 w 336"/>
                      <a:gd name="T99" fmla="*/ 17 h 164"/>
                      <a:gd name="T100" fmla="*/ 221 w 336"/>
                      <a:gd name="T101" fmla="*/ 14 h 164"/>
                      <a:gd name="T102" fmla="*/ 251 w 336"/>
                      <a:gd name="T103" fmla="*/ 15 h 164"/>
                      <a:gd name="T104" fmla="*/ 283 w 336"/>
                      <a:gd name="T105" fmla="*/ 16 h 164"/>
                      <a:gd name="T106" fmla="*/ 303 w 336"/>
                      <a:gd name="T107" fmla="*/ 20 h 164"/>
                      <a:gd name="T108" fmla="*/ 322 w 336"/>
                      <a:gd name="T109" fmla="*/ 34 h 1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36" h="164">
                        <a:moveTo>
                          <a:pt x="45" y="139"/>
                        </a:moveTo>
                        <a:lnTo>
                          <a:pt x="45" y="138"/>
                        </a:lnTo>
                        <a:lnTo>
                          <a:pt x="43" y="138"/>
                        </a:lnTo>
                        <a:lnTo>
                          <a:pt x="40" y="137"/>
                        </a:lnTo>
                        <a:lnTo>
                          <a:pt x="38" y="136"/>
                        </a:lnTo>
                        <a:lnTo>
                          <a:pt x="38" y="136"/>
                        </a:lnTo>
                        <a:lnTo>
                          <a:pt x="38" y="138"/>
                        </a:lnTo>
                        <a:lnTo>
                          <a:pt x="39" y="139"/>
                        </a:lnTo>
                        <a:lnTo>
                          <a:pt x="40" y="140"/>
                        </a:lnTo>
                        <a:lnTo>
                          <a:pt x="42" y="141"/>
                        </a:lnTo>
                        <a:lnTo>
                          <a:pt x="45" y="139"/>
                        </a:lnTo>
                        <a:close/>
                        <a:moveTo>
                          <a:pt x="77" y="134"/>
                        </a:moveTo>
                        <a:lnTo>
                          <a:pt x="77" y="132"/>
                        </a:lnTo>
                        <a:lnTo>
                          <a:pt x="77" y="132"/>
                        </a:lnTo>
                        <a:lnTo>
                          <a:pt x="76" y="133"/>
                        </a:lnTo>
                        <a:lnTo>
                          <a:pt x="75" y="133"/>
                        </a:lnTo>
                        <a:lnTo>
                          <a:pt x="74" y="134"/>
                        </a:lnTo>
                        <a:lnTo>
                          <a:pt x="75" y="135"/>
                        </a:lnTo>
                        <a:lnTo>
                          <a:pt x="76" y="136"/>
                        </a:lnTo>
                        <a:lnTo>
                          <a:pt x="77" y="134"/>
                        </a:lnTo>
                        <a:close/>
                        <a:moveTo>
                          <a:pt x="60" y="136"/>
                        </a:moveTo>
                        <a:lnTo>
                          <a:pt x="60" y="136"/>
                        </a:lnTo>
                        <a:lnTo>
                          <a:pt x="59" y="133"/>
                        </a:lnTo>
                        <a:lnTo>
                          <a:pt x="60" y="130"/>
                        </a:lnTo>
                        <a:lnTo>
                          <a:pt x="57" y="130"/>
                        </a:lnTo>
                        <a:lnTo>
                          <a:pt x="56" y="129"/>
                        </a:lnTo>
                        <a:lnTo>
                          <a:pt x="54" y="126"/>
                        </a:lnTo>
                        <a:lnTo>
                          <a:pt x="54" y="126"/>
                        </a:lnTo>
                        <a:lnTo>
                          <a:pt x="53" y="126"/>
                        </a:lnTo>
                        <a:lnTo>
                          <a:pt x="52" y="128"/>
                        </a:lnTo>
                        <a:lnTo>
                          <a:pt x="53" y="130"/>
                        </a:lnTo>
                        <a:lnTo>
                          <a:pt x="54" y="131"/>
                        </a:lnTo>
                        <a:lnTo>
                          <a:pt x="55" y="132"/>
                        </a:lnTo>
                        <a:lnTo>
                          <a:pt x="55" y="132"/>
                        </a:lnTo>
                        <a:lnTo>
                          <a:pt x="55" y="133"/>
                        </a:lnTo>
                        <a:lnTo>
                          <a:pt x="54" y="136"/>
                        </a:lnTo>
                        <a:lnTo>
                          <a:pt x="56" y="136"/>
                        </a:lnTo>
                        <a:lnTo>
                          <a:pt x="58" y="136"/>
                        </a:lnTo>
                        <a:lnTo>
                          <a:pt x="60" y="136"/>
                        </a:lnTo>
                        <a:close/>
                        <a:moveTo>
                          <a:pt x="334" y="44"/>
                        </a:moveTo>
                        <a:lnTo>
                          <a:pt x="334" y="46"/>
                        </a:lnTo>
                        <a:lnTo>
                          <a:pt x="335" y="49"/>
                        </a:lnTo>
                        <a:lnTo>
                          <a:pt x="335" y="50"/>
                        </a:lnTo>
                        <a:lnTo>
                          <a:pt x="334" y="50"/>
                        </a:lnTo>
                        <a:lnTo>
                          <a:pt x="325" y="51"/>
                        </a:lnTo>
                        <a:lnTo>
                          <a:pt x="323" y="52"/>
                        </a:lnTo>
                        <a:lnTo>
                          <a:pt x="320" y="56"/>
                        </a:lnTo>
                        <a:lnTo>
                          <a:pt x="312" y="59"/>
                        </a:lnTo>
                        <a:lnTo>
                          <a:pt x="308" y="61"/>
                        </a:lnTo>
                        <a:lnTo>
                          <a:pt x="306" y="61"/>
                        </a:lnTo>
                        <a:lnTo>
                          <a:pt x="302" y="63"/>
                        </a:lnTo>
                        <a:lnTo>
                          <a:pt x="289" y="70"/>
                        </a:lnTo>
                        <a:lnTo>
                          <a:pt x="283" y="73"/>
                        </a:lnTo>
                        <a:lnTo>
                          <a:pt x="281" y="75"/>
                        </a:lnTo>
                        <a:lnTo>
                          <a:pt x="278" y="77"/>
                        </a:lnTo>
                        <a:lnTo>
                          <a:pt x="277" y="79"/>
                        </a:lnTo>
                        <a:lnTo>
                          <a:pt x="277" y="81"/>
                        </a:lnTo>
                        <a:lnTo>
                          <a:pt x="271" y="89"/>
                        </a:lnTo>
                        <a:lnTo>
                          <a:pt x="265" y="90"/>
                        </a:lnTo>
                        <a:lnTo>
                          <a:pt x="261" y="90"/>
                        </a:lnTo>
                        <a:lnTo>
                          <a:pt x="259" y="91"/>
                        </a:lnTo>
                        <a:lnTo>
                          <a:pt x="254" y="92"/>
                        </a:lnTo>
                        <a:lnTo>
                          <a:pt x="245" y="92"/>
                        </a:lnTo>
                        <a:lnTo>
                          <a:pt x="242" y="92"/>
                        </a:lnTo>
                        <a:lnTo>
                          <a:pt x="236" y="91"/>
                        </a:lnTo>
                        <a:lnTo>
                          <a:pt x="233" y="91"/>
                        </a:lnTo>
                        <a:lnTo>
                          <a:pt x="231" y="93"/>
                        </a:lnTo>
                        <a:lnTo>
                          <a:pt x="227" y="100"/>
                        </a:lnTo>
                        <a:lnTo>
                          <a:pt x="226" y="101"/>
                        </a:lnTo>
                        <a:lnTo>
                          <a:pt x="225" y="102"/>
                        </a:lnTo>
                        <a:lnTo>
                          <a:pt x="225" y="106"/>
                        </a:lnTo>
                        <a:lnTo>
                          <a:pt x="224" y="109"/>
                        </a:lnTo>
                        <a:lnTo>
                          <a:pt x="222" y="112"/>
                        </a:lnTo>
                        <a:lnTo>
                          <a:pt x="220" y="114"/>
                        </a:lnTo>
                        <a:lnTo>
                          <a:pt x="218" y="116"/>
                        </a:lnTo>
                        <a:lnTo>
                          <a:pt x="216" y="118"/>
                        </a:lnTo>
                        <a:lnTo>
                          <a:pt x="214" y="115"/>
                        </a:lnTo>
                        <a:lnTo>
                          <a:pt x="212" y="115"/>
                        </a:lnTo>
                        <a:lnTo>
                          <a:pt x="211" y="117"/>
                        </a:lnTo>
                        <a:lnTo>
                          <a:pt x="208" y="117"/>
                        </a:lnTo>
                        <a:lnTo>
                          <a:pt x="206" y="117"/>
                        </a:lnTo>
                        <a:lnTo>
                          <a:pt x="202" y="120"/>
                        </a:lnTo>
                        <a:lnTo>
                          <a:pt x="196" y="120"/>
                        </a:lnTo>
                        <a:lnTo>
                          <a:pt x="196" y="119"/>
                        </a:lnTo>
                        <a:lnTo>
                          <a:pt x="194" y="111"/>
                        </a:lnTo>
                        <a:lnTo>
                          <a:pt x="193" y="108"/>
                        </a:lnTo>
                        <a:lnTo>
                          <a:pt x="192" y="107"/>
                        </a:lnTo>
                        <a:lnTo>
                          <a:pt x="191" y="107"/>
                        </a:lnTo>
                        <a:lnTo>
                          <a:pt x="183" y="113"/>
                        </a:lnTo>
                        <a:lnTo>
                          <a:pt x="179" y="114"/>
                        </a:lnTo>
                        <a:lnTo>
                          <a:pt x="175" y="114"/>
                        </a:lnTo>
                        <a:lnTo>
                          <a:pt x="171" y="113"/>
                        </a:lnTo>
                        <a:lnTo>
                          <a:pt x="171" y="113"/>
                        </a:lnTo>
                        <a:lnTo>
                          <a:pt x="170" y="114"/>
                        </a:lnTo>
                        <a:lnTo>
                          <a:pt x="169" y="115"/>
                        </a:lnTo>
                        <a:lnTo>
                          <a:pt x="171" y="118"/>
                        </a:lnTo>
                        <a:lnTo>
                          <a:pt x="171" y="119"/>
                        </a:lnTo>
                        <a:lnTo>
                          <a:pt x="168" y="119"/>
                        </a:lnTo>
                        <a:lnTo>
                          <a:pt x="166" y="120"/>
                        </a:lnTo>
                        <a:lnTo>
                          <a:pt x="164" y="121"/>
                        </a:lnTo>
                        <a:lnTo>
                          <a:pt x="158" y="126"/>
                        </a:lnTo>
                        <a:lnTo>
                          <a:pt x="152" y="128"/>
                        </a:lnTo>
                        <a:lnTo>
                          <a:pt x="148" y="129"/>
                        </a:lnTo>
                        <a:lnTo>
                          <a:pt x="145" y="130"/>
                        </a:lnTo>
                        <a:lnTo>
                          <a:pt x="145" y="130"/>
                        </a:lnTo>
                        <a:lnTo>
                          <a:pt x="143" y="133"/>
                        </a:lnTo>
                        <a:lnTo>
                          <a:pt x="142" y="137"/>
                        </a:lnTo>
                        <a:lnTo>
                          <a:pt x="140" y="139"/>
                        </a:lnTo>
                        <a:lnTo>
                          <a:pt x="140" y="140"/>
                        </a:lnTo>
                        <a:lnTo>
                          <a:pt x="140" y="141"/>
                        </a:lnTo>
                        <a:lnTo>
                          <a:pt x="141" y="143"/>
                        </a:lnTo>
                        <a:lnTo>
                          <a:pt x="142" y="147"/>
                        </a:lnTo>
                        <a:lnTo>
                          <a:pt x="142" y="149"/>
                        </a:lnTo>
                        <a:lnTo>
                          <a:pt x="141" y="150"/>
                        </a:lnTo>
                        <a:lnTo>
                          <a:pt x="140" y="152"/>
                        </a:lnTo>
                        <a:lnTo>
                          <a:pt x="136" y="153"/>
                        </a:lnTo>
                        <a:lnTo>
                          <a:pt x="134" y="154"/>
                        </a:lnTo>
                        <a:lnTo>
                          <a:pt x="132" y="154"/>
                        </a:lnTo>
                        <a:lnTo>
                          <a:pt x="129" y="154"/>
                        </a:lnTo>
                        <a:lnTo>
                          <a:pt x="126" y="154"/>
                        </a:lnTo>
                        <a:lnTo>
                          <a:pt x="125" y="155"/>
                        </a:lnTo>
                        <a:lnTo>
                          <a:pt x="121" y="156"/>
                        </a:lnTo>
                        <a:lnTo>
                          <a:pt x="118" y="157"/>
                        </a:lnTo>
                        <a:lnTo>
                          <a:pt x="113" y="157"/>
                        </a:lnTo>
                        <a:lnTo>
                          <a:pt x="110" y="157"/>
                        </a:lnTo>
                        <a:lnTo>
                          <a:pt x="104" y="156"/>
                        </a:lnTo>
                        <a:lnTo>
                          <a:pt x="101" y="156"/>
                        </a:lnTo>
                        <a:lnTo>
                          <a:pt x="99" y="157"/>
                        </a:lnTo>
                        <a:lnTo>
                          <a:pt x="95" y="159"/>
                        </a:lnTo>
                        <a:lnTo>
                          <a:pt x="93" y="161"/>
                        </a:lnTo>
                        <a:lnTo>
                          <a:pt x="92" y="163"/>
                        </a:lnTo>
                        <a:lnTo>
                          <a:pt x="91" y="163"/>
                        </a:lnTo>
                        <a:lnTo>
                          <a:pt x="88" y="161"/>
                        </a:lnTo>
                        <a:lnTo>
                          <a:pt x="87" y="159"/>
                        </a:lnTo>
                        <a:lnTo>
                          <a:pt x="86" y="158"/>
                        </a:lnTo>
                        <a:lnTo>
                          <a:pt x="84" y="158"/>
                        </a:lnTo>
                        <a:lnTo>
                          <a:pt x="78" y="160"/>
                        </a:lnTo>
                        <a:lnTo>
                          <a:pt x="77" y="160"/>
                        </a:lnTo>
                        <a:lnTo>
                          <a:pt x="76" y="159"/>
                        </a:lnTo>
                        <a:lnTo>
                          <a:pt x="76" y="156"/>
                        </a:lnTo>
                        <a:lnTo>
                          <a:pt x="76" y="155"/>
                        </a:lnTo>
                        <a:lnTo>
                          <a:pt x="74" y="154"/>
                        </a:lnTo>
                        <a:lnTo>
                          <a:pt x="70" y="154"/>
                        </a:lnTo>
                        <a:lnTo>
                          <a:pt x="69" y="152"/>
                        </a:lnTo>
                        <a:lnTo>
                          <a:pt x="69" y="151"/>
                        </a:lnTo>
                        <a:lnTo>
                          <a:pt x="70" y="150"/>
                        </a:lnTo>
                        <a:lnTo>
                          <a:pt x="69" y="149"/>
                        </a:lnTo>
                        <a:lnTo>
                          <a:pt x="68" y="147"/>
                        </a:lnTo>
                        <a:lnTo>
                          <a:pt x="66" y="148"/>
                        </a:lnTo>
                        <a:lnTo>
                          <a:pt x="63" y="149"/>
                        </a:lnTo>
                        <a:lnTo>
                          <a:pt x="62" y="150"/>
                        </a:lnTo>
                        <a:lnTo>
                          <a:pt x="60" y="151"/>
                        </a:lnTo>
                        <a:lnTo>
                          <a:pt x="57" y="151"/>
                        </a:lnTo>
                        <a:lnTo>
                          <a:pt x="56" y="152"/>
                        </a:lnTo>
                        <a:lnTo>
                          <a:pt x="54" y="155"/>
                        </a:lnTo>
                        <a:lnTo>
                          <a:pt x="47" y="156"/>
                        </a:lnTo>
                        <a:lnTo>
                          <a:pt x="46" y="155"/>
                        </a:lnTo>
                        <a:lnTo>
                          <a:pt x="44" y="153"/>
                        </a:lnTo>
                        <a:lnTo>
                          <a:pt x="41" y="149"/>
                        </a:lnTo>
                        <a:lnTo>
                          <a:pt x="40" y="149"/>
                        </a:lnTo>
                        <a:lnTo>
                          <a:pt x="38" y="148"/>
                        </a:lnTo>
                        <a:lnTo>
                          <a:pt x="35" y="149"/>
                        </a:lnTo>
                        <a:lnTo>
                          <a:pt x="30" y="150"/>
                        </a:lnTo>
                        <a:lnTo>
                          <a:pt x="30" y="149"/>
                        </a:lnTo>
                        <a:lnTo>
                          <a:pt x="29" y="149"/>
                        </a:lnTo>
                        <a:lnTo>
                          <a:pt x="27" y="149"/>
                        </a:lnTo>
                        <a:lnTo>
                          <a:pt x="26" y="149"/>
                        </a:lnTo>
                        <a:lnTo>
                          <a:pt x="22" y="150"/>
                        </a:lnTo>
                        <a:lnTo>
                          <a:pt x="16" y="149"/>
                        </a:lnTo>
                        <a:lnTo>
                          <a:pt x="13" y="149"/>
                        </a:lnTo>
                        <a:lnTo>
                          <a:pt x="11" y="149"/>
                        </a:lnTo>
                        <a:lnTo>
                          <a:pt x="7" y="150"/>
                        </a:lnTo>
                        <a:lnTo>
                          <a:pt x="5" y="150"/>
                        </a:lnTo>
                        <a:lnTo>
                          <a:pt x="2" y="150"/>
                        </a:lnTo>
                        <a:lnTo>
                          <a:pt x="1" y="145"/>
                        </a:lnTo>
                        <a:lnTo>
                          <a:pt x="0" y="141"/>
                        </a:lnTo>
                        <a:lnTo>
                          <a:pt x="0" y="139"/>
                        </a:lnTo>
                        <a:lnTo>
                          <a:pt x="1" y="135"/>
                        </a:lnTo>
                        <a:lnTo>
                          <a:pt x="2" y="133"/>
                        </a:lnTo>
                        <a:lnTo>
                          <a:pt x="4" y="134"/>
                        </a:lnTo>
                        <a:lnTo>
                          <a:pt x="6" y="136"/>
                        </a:lnTo>
                        <a:lnTo>
                          <a:pt x="7" y="135"/>
                        </a:lnTo>
                        <a:lnTo>
                          <a:pt x="8" y="134"/>
                        </a:lnTo>
                        <a:lnTo>
                          <a:pt x="7" y="132"/>
                        </a:lnTo>
                        <a:lnTo>
                          <a:pt x="7" y="131"/>
                        </a:lnTo>
                        <a:lnTo>
                          <a:pt x="8" y="130"/>
                        </a:lnTo>
                        <a:lnTo>
                          <a:pt x="9" y="128"/>
                        </a:lnTo>
                        <a:lnTo>
                          <a:pt x="16" y="126"/>
                        </a:lnTo>
                        <a:lnTo>
                          <a:pt x="23" y="124"/>
                        </a:lnTo>
                        <a:lnTo>
                          <a:pt x="25" y="125"/>
                        </a:lnTo>
                        <a:lnTo>
                          <a:pt x="32" y="128"/>
                        </a:lnTo>
                        <a:lnTo>
                          <a:pt x="35" y="129"/>
                        </a:lnTo>
                        <a:lnTo>
                          <a:pt x="37" y="130"/>
                        </a:lnTo>
                        <a:lnTo>
                          <a:pt x="39" y="134"/>
                        </a:lnTo>
                        <a:lnTo>
                          <a:pt x="40" y="134"/>
                        </a:lnTo>
                        <a:lnTo>
                          <a:pt x="41" y="133"/>
                        </a:lnTo>
                        <a:lnTo>
                          <a:pt x="42" y="132"/>
                        </a:lnTo>
                        <a:lnTo>
                          <a:pt x="43" y="128"/>
                        </a:lnTo>
                        <a:lnTo>
                          <a:pt x="46" y="126"/>
                        </a:lnTo>
                        <a:lnTo>
                          <a:pt x="52" y="125"/>
                        </a:lnTo>
                        <a:lnTo>
                          <a:pt x="52" y="123"/>
                        </a:lnTo>
                        <a:lnTo>
                          <a:pt x="52" y="122"/>
                        </a:lnTo>
                        <a:lnTo>
                          <a:pt x="53" y="122"/>
                        </a:lnTo>
                        <a:lnTo>
                          <a:pt x="57" y="121"/>
                        </a:lnTo>
                        <a:lnTo>
                          <a:pt x="63" y="120"/>
                        </a:lnTo>
                        <a:lnTo>
                          <a:pt x="65" y="121"/>
                        </a:lnTo>
                        <a:lnTo>
                          <a:pt x="68" y="122"/>
                        </a:lnTo>
                        <a:lnTo>
                          <a:pt x="70" y="124"/>
                        </a:lnTo>
                        <a:lnTo>
                          <a:pt x="71" y="124"/>
                        </a:lnTo>
                        <a:lnTo>
                          <a:pt x="73" y="124"/>
                        </a:lnTo>
                        <a:lnTo>
                          <a:pt x="73" y="124"/>
                        </a:lnTo>
                        <a:lnTo>
                          <a:pt x="74" y="125"/>
                        </a:lnTo>
                        <a:lnTo>
                          <a:pt x="75" y="126"/>
                        </a:lnTo>
                        <a:lnTo>
                          <a:pt x="77" y="125"/>
                        </a:lnTo>
                        <a:lnTo>
                          <a:pt x="79" y="123"/>
                        </a:lnTo>
                        <a:lnTo>
                          <a:pt x="81" y="122"/>
                        </a:lnTo>
                        <a:lnTo>
                          <a:pt x="83" y="122"/>
                        </a:lnTo>
                        <a:lnTo>
                          <a:pt x="83" y="120"/>
                        </a:lnTo>
                        <a:lnTo>
                          <a:pt x="84" y="119"/>
                        </a:lnTo>
                        <a:lnTo>
                          <a:pt x="88" y="114"/>
                        </a:lnTo>
                        <a:lnTo>
                          <a:pt x="90" y="114"/>
                        </a:lnTo>
                        <a:lnTo>
                          <a:pt x="91" y="114"/>
                        </a:lnTo>
                        <a:lnTo>
                          <a:pt x="91" y="114"/>
                        </a:lnTo>
                        <a:lnTo>
                          <a:pt x="92" y="115"/>
                        </a:lnTo>
                        <a:lnTo>
                          <a:pt x="95" y="116"/>
                        </a:lnTo>
                        <a:lnTo>
                          <a:pt x="96" y="115"/>
                        </a:lnTo>
                        <a:lnTo>
                          <a:pt x="97" y="114"/>
                        </a:lnTo>
                        <a:lnTo>
                          <a:pt x="95" y="111"/>
                        </a:lnTo>
                        <a:lnTo>
                          <a:pt x="95" y="111"/>
                        </a:lnTo>
                        <a:lnTo>
                          <a:pt x="96" y="109"/>
                        </a:lnTo>
                        <a:lnTo>
                          <a:pt x="97" y="109"/>
                        </a:lnTo>
                        <a:lnTo>
                          <a:pt x="101" y="111"/>
                        </a:lnTo>
                        <a:lnTo>
                          <a:pt x="103" y="111"/>
                        </a:lnTo>
                        <a:lnTo>
                          <a:pt x="105" y="110"/>
                        </a:lnTo>
                        <a:lnTo>
                          <a:pt x="107" y="108"/>
                        </a:lnTo>
                        <a:lnTo>
                          <a:pt x="108" y="107"/>
                        </a:lnTo>
                        <a:lnTo>
                          <a:pt x="118" y="101"/>
                        </a:lnTo>
                        <a:lnTo>
                          <a:pt x="118" y="100"/>
                        </a:lnTo>
                        <a:lnTo>
                          <a:pt x="118" y="99"/>
                        </a:lnTo>
                        <a:lnTo>
                          <a:pt x="114" y="98"/>
                        </a:lnTo>
                        <a:lnTo>
                          <a:pt x="112" y="98"/>
                        </a:lnTo>
                        <a:lnTo>
                          <a:pt x="110" y="98"/>
                        </a:lnTo>
                        <a:lnTo>
                          <a:pt x="109" y="98"/>
                        </a:lnTo>
                        <a:lnTo>
                          <a:pt x="104" y="97"/>
                        </a:lnTo>
                        <a:lnTo>
                          <a:pt x="103" y="97"/>
                        </a:lnTo>
                        <a:lnTo>
                          <a:pt x="99" y="93"/>
                        </a:lnTo>
                        <a:lnTo>
                          <a:pt x="97" y="91"/>
                        </a:lnTo>
                        <a:lnTo>
                          <a:pt x="95" y="91"/>
                        </a:lnTo>
                        <a:lnTo>
                          <a:pt x="93" y="91"/>
                        </a:lnTo>
                        <a:lnTo>
                          <a:pt x="90" y="92"/>
                        </a:lnTo>
                        <a:lnTo>
                          <a:pt x="90" y="91"/>
                        </a:lnTo>
                        <a:lnTo>
                          <a:pt x="90" y="89"/>
                        </a:lnTo>
                        <a:lnTo>
                          <a:pt x="90" y="87"/>
                        </a:lnTo>
                        <a:lnTo>
                          <a:pt x="89" y="85"/>
                        </a:lnTo>
                        <a:lnTo>
                          <a:pt x="88" y="84"/>
                        </a:lnTo>
                        <a:lnTo>
                          <a:pt x="86" y="86"/>
                        </a:lnTo>
                        <a:lnTo>
                          <a:pt x="83" y="84"/>
                        </a:lnTo>
                        <a:lnTo>
                          <a:pt x="81" y="84"/>
                        </a:lnTo>
                        <a:lnTo>
                          <a:pt x="80" y="79"/>
                        </a:lnTo>
                        <a:lnTo>
                          <a:pt x="79" y="78"/>
                        </a:lnTo>
                        <a:lnTo>
                          <a:pt x="77" y="75"/>
                        </a:lnTo>
                        <a:lnTo>
                          <a:pt x="77" y="75"/>
                        </a:lnTo>
                        <a:lnTo>
                          <a:pt x="75" y="74"/>
                        </a:lnTo>
                        <a:lnTo>
                          <a:pt x="75" y="72"/>
                        </a:lnTo>
                        <a:lnTo>
                          <a:pt x="75" y="70"/>
                        </a:lnTo>
                        <a:lnTo>
                          <a:pt x="74" y="70"/>
                        </a:lnTo>
                        <a:lnTo>
                          <a:pt x="73" y="70"/>
                        </a:lnTo>
                        <a:lnTo>
                          <a:pt x="72" y="72"/>
                        </a:lnTo>
                        <a:lnTo>
                          <a:pt x="73" y="75"/>
                        </a:lnTo>
                        <a:lnTo>
                          <a:pt x="72" y="77"/>
                        </a:lnTo>
                        <a:lnTo>
                          <a:pt x="71" y="79"/>
                        </a:lnTo>
                        <a:lnTo>
                          <a:pt x="70" y="79"/>
                        </a:lnTo>
                        <a:lnTo>
                          <a:pt x="69" y="79"/>
                        </a:lnTo>
                        <a:lnTo>
                          <a:pt x="66" y="78"/>
                        </a:lnTo>
                        <a:lnTo>
                          <a:pt x="66" y="87"/>
                        </a:lnTo>
                        <a:lnTo>
                          <a:pt x="65" y="87"/>
                        </a:lnTo>
                        <a:lnTo>
                          <a:pt x="63" y="86"/>
                        </a:lnTo>
                        <a:lnTo>
                          <a:pt x="60" y="86"/>
                        </a:lnTo>
                        <a:lnTo>
                          <a:pt x="57" y="86"/>
                        </a:lnTo>
                        <a:lnTo>
                          <a:pt x="54" y="84"/>
                        </a:lnTo>
                        <a:lnTo>
                          <a:pt x="52" y="84"/>
                        </a:lnTo>
                        <a:lnTo>
                          <a:pt x="49" y="83"/>
                        </a:lnTo>
                        <a:lnTo>
                          <a:pt x="47" y="81"/>
                        </a:lnTo>
                        <a:lnTo>
                          <a:pt x="46" y="76"/>
                        </a:lnTo>
                        <a:lnTo>
                          <a:pt x="44" y="74"/>
                        </a:lnTo>
                        <a:lnTo>
                          <a:pt x="43" y="73"/>
                        </a:lnTo>
                        <a:lnTo>
                          <a:pt x="38" y="75"/>
                        </a:lnTo>
                        <a:lnTo>
                          <a:pt x="35" y="74"/>
                        </a:lnTo>
                        <a:lnTo>
                          <a:pt x="32" y="72"/>
                        </a:lnTo>
                        <a:lnTo>
                          <a:pt x="29" y="72"/>
                        </a:lnTo>
                        <a:lnTo>
                          <a:pt x="29" y="70"/>
                        </a:lnTo>
                        <a:lnTo>
                          <a:pt x="29" y="69"/>
                        </a:lnTo>
                        <a:lnTo>
                          <a:pt x="37" y="63"/>
                        </a:lnTo>
                        <a:lnTo>
                          <a:pt x="40" y="59"/>
                        </a:lnTo>
                        <a:lnTo>
                          <a:pt x="43" y="57"/>
                        </a:lnTo>
                        <a:lnTo>
                          <a:pt x="45" y="56"/>
                        </a:lnTo>
                        <a:lnTo>
                          <a:pt x="47" y="55"/>
                        </a:lnTo>
                        <a:lnTo>
                          <a:pt x="49" y="51"/>
                        </a:lnTo>
                        <a:lnTo>
                          <a:pt x="49" y="50"/>
                        </a:lnTo>
                        <a:lnTo>
                          <a:pt x="51" y="50"/>
                        </a:lnTo>
                        <a:lnTo>
                          <a:pt x="55" y="48"/>
                        </a:lnTo>
                        <a:lnTo>
                          <a:pt x="60" y="45"/>
                        </a:lnTo>
                        <a:lnTo>
                          <a:pt x="60" y="44"/>
                        </a:lnTo>
                        <a:lnTo>
                          <a:pt x="60" y="44"/>
                        </a:lnTo>
                        <a:lnTo>
                          <a:pt x="57" y="42"/>
                        </a:lnTo>
                        <a:lnTo>
                          <a:pt x="55" y="40"/>
                        </a:lnTo>
                        <a:lnTo>
                          <a:pt x="53" y="41"/>
                        </a:lnTo>
                        <a:lnTo>
                          <a:pt x="52" y="42"/>
                        </a:lnTo>
                        <a:lnTo>
                          <a:pt x="51" y="40"/>
                        </a:lnTo>
                        <a:lnTo>
                          <a:pt x="51" y="38"/>
                        </a:lnTo>
                        <a:lnTo>
                          <a:pt x="52" y="34"/>
                        </a:lnTo>
                        <a:lnTo>
                          <a:pt x="54" y="33"/>
                        </a:lnTo>
                        <a:lnTo>
                          <a:pt x="54" y="29"/>
                        </a:lnTo>
                        <a:lnTo>
                          <a:pt x="57" y="28"/>
                        </a:lnTo>
                        <a:lnTo>
                          <a:pt x="58" y="24"/>
                        </a:lnTo>
                        <a:lnTo>
                          <a:pt x="62" y="21"/>
                        </a:lnTo>
                        <a:lnTo>
                          <a:pt x="66" y="20"/>
                        </a:lnTo>
                        <a:lnTo>
                          <a:pt x="70" y="20"/>
                        </a:lnTo>
                        <a:lnTo>
                          <a:pt x="72" y="20"/>
                        </a:lnTo>
                        <a:lnTo>
                          <a:pt x="76" y="18"/>
                        </a:lnTo>
                        <a:lnTo>
                          <a:pt x="77" y="18"/>
                        </a:lnTo>
                        <a:lnTo>
                          <a:pt x="79" y="18"/>
                        </a:lnTo>
                        <a:lnTo>
                          <a:pt x="89" y="20"/>
                        </a:lnTo>
                        <a:lnTo>
                          <a:pt x="92" y="20"/>
                        </a:lnTo>
                        <a:lnTo>
                          <a:pt x="101" y="24"/>
                        </a:lnTo>
                        <a:lnTo>
                          <a:pt x="104" y="24"/>
                        </a:lnTo>
                        <a:lnTo>
                          <a:pt x="107" y="26"/>
                        </a:lnTo>
                        <a:lnTo>
                          <a:pt x="108" y="27"/>
                        </a:lnTo>
                        <a:lnTo>
                          <a:pt x="110" y="29"/>
                        </a:lnTo>
                        <a:lnTo>
                          <a:pt x="120" y="30"/>
                        </a:lnTo>
                        <a:lnTo>
                          <a:pt x="123" y="31"/>
                        </a:lnTo>
                        <a:lnTo>
                          <a:pt x="124" y="32"/>
                        </a:lnTo>
                        <a:lnTo>
                          <a:pt x="127" y="34"/>
                        </a:lnTo>
                        <a:lnTo>
                          <a:pt x="129" y="35"/>
                        </a:lnTo>
                        <a:lnTo>
                          <a:pt x="128" y="28"/>
                        </a:lnTo>
                        <a:lnTo>
                          <a:pt x="128" y="23"/>
                        </a:lnTo>
                        <a:lnTo>
                          <a:pt x="131" y="10"/>
                        </a:lnTo>
                        <a:lnTo>
                          <a:pt x="133" y="9"/>
                        </a:lnTo>
                        <a:lnTo>
                          <a:pt x="136" y="7"/>
                        </a:lnTo>
                        <a:lnTo>
                          <a:pt x="142" y="5"/>
                        </a:lnTo>
                        <a:lnTo>
                          <a:pt x="144" y="2"/>
                        </a:lnTo>
                        <a:lnTo>
                          <a:pt x="148" y="2"/>
                        </a:lnTo>
                        <a:lnTo>
                          <a:pt x="150" y="2"/>
                        </a:lnTo>
                        <a:lnTo>
                          <a:pt x="151" y="2"/>
                        </a:lnTo>
                        <a:lnTo>
                          <a:pt x="151" y="0"/>
                        </a:lnTo>
                        <a:lnTo>
                          <a:pt x="156" y="3"/>
                        </a:lnTo>
                        <a:lnTo>
                          <a:pt x="164" y="8"/>
                        </a:lnTo>
                        <a:lnTo>
                          <a:pt x="170" y="12"/>
                        </a:lnTo>
                        <a:lnTo>
                          <a:pt x="177" y="15"/>
                        </a:lnTo>
                        <a:lnTo>
                          <a:pt x="186" y="17"/>
                        </a:lnTo>
                        <a:lnTo>
                          <a:pt x="195" y="18"/>
                        </a:lnTo>
                        <a:lnTo>
                          <a:pt x="196" y="18"/>
                        </a:lnTo>
                        <a:lnTo>
                          <a:pt x="199" y="13"/>
                        </a:lnTo>
                        <a:lnTo>
                          <a:pt x="201" y="13"/>
                        </a:lnTo>
                        <a:lnTo>
                          <a:pt x="204" y="13"/>
                        </a:lnTo>
                        <a:lnTo>
                          <a:pt x="213" y="13"/>
                        </a:lnTo>
                        <a:lnTo>
                          <a:pt x="221" y="14"/>
                        </a:lnTo>
                        <a:lnTo>
                          <a:pt x="225" y="13"/>
                        </a:lnTo>
                        <a:lnTo>
                          <a:pt x="235" y="12"/>
                        </a:lnTo>
                        <a:lnTo>
                          <a:pt x="236" y="12"/>
                        </a:lnTo>
                        <a:lnTo>
                          <a:pt x="238" y="12"/>
                        </a:lnTo>
                        <a:lnTo>
                          <a:pt x="243" y="14"/>
                        </a:lnTo>
                        <a:lnTo>
                          <a:pt x="248" y="15"/>
                        </a:lnTo>
                        <a:lnTo>
                          <a:pt x="251" y="15"/>
                        </a:lnTo>
                        <a:lnTo>
                          <a:pt x="252" y="15"/>
                        </a:lnTo>
                        <a:lnTo>
                          <a:pt x="255" y="15"/>
                        </a:lnTo>
                        <a:lnTo>
                          <a:pt x="261" y="15"/>
                        </a:lnTo>
                        <a:lnTo>
                          <a:pt x="268" y="16"/>
                        </a:lnTo>
                        <a:lnTo>
                          <a:pt x="276" y="16"/>
                        </a:lnTo>
                        <a:lnTo>
                          <a:pt x="278" y="16"/>
                        </a:lnTo>
                        <a:lnTo>
                          <a:pt x="283" y="16"/>
                        </a:lnTo>
                        <a:lnTo>
                          <a:pt x="287" y="18"/>
                        </a:lnTo>
                        <a:lnTo>
                          <a:pt x="291" y="19"/>
                        </a:lnTo>
                        <a:lnTo>
                          <a:pt x="294" y="20"/>
                        </a:lnTo>
                        <a:lnTo>
                          <a:pt x="296" y="20"/>
                        </a:lnTo>
                        <a:lnTo>
                          <a:pt x="299" y="20"/>
                        </a:lnTo>
                        <a:lnTo>
                          <a:pt x="301" y="20"/>
                        </a:lnTo>
                        <a:lnTo>
                          <a:pt x="303" y="20"/>
                        </a:lnTo>
                        <a:lnTo>
                          <a:pt x="303" y="24"/>
                        </a:lnTo>
                        <a:lnTo>
                          <a:pt x="306" y="27"/>
                        </a:lnTo>
                        <a:lnTo>
                          <a:pt x="309" y="29"/>
                        </a:lnTo>
                        <a:lnTo>
                          <a:pt x="311" y="32"/>
                        </a:lnTo>
                        <a:lnTo>
                          <a:pt x="312" y="33"/>
                        </a:lnTo>
                        <a:lnTo>
                          <a:pt x="315" y="33"/>
                        </a:lnTo>
                        <a:lnTo>
                          <a:pt x="322" y="34"/>
                        </a:lnTo>
                        <a:lnTo>
                          <a:pt x="325" y="35"/>
                        </a:lnTo>
                        <a:lnTo>
                          <a:pt x="330" y="39"/>
                        </a:lnTo>
                        <a:lnTo>
                          <a:pt x="334" y="44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98" name="Freeform 499">
                    <a:extLst>
                      <a:ext uri="{FF2B5EF4-FFF2-40B4-BE49-F238E27FC236}">
                        <a16:creationId xmlns:a16="http://schemas.microsoft.com/office/drawing/2014/main" id="{1C61B131-FA29-37BA-CEF0-AD5C2673E1D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329927" y="8247714"/>
                    <a:ext cx="10986" cy="5491"/>
                  </a:xfrm>
                  <a:custGeom>
                    <a:avLst/>
                    <a:gdLst>
                      <a:gd name="T0" fmla="*/ 7 w 8"/>
                      <a:gd name="T1" fmla="*/ 3 h 6"/>
                      <a:gd name="T2" fmla="*/ 7 w 8"/>
                      <a:gd name="T3" fmla="*/ 2 h 6"/>
                      <a:gd name="T4" fmla="*/ 5 w 8"/>
                      <a:gd name="T5" fmla="*/ 2 h 6"/>
                      <a:gd name="T6" fmla="*/ 2 w 8"/>
                      <a:gd name="T7" fmla="*/ 1 h 6"/>
                      <a:gd name="T8" fmla="*/ 0 w 8"/>
                      <a:gd name="T9" fmla="*/ 0 h 6"/>
                      <a:gd name="T10" fmla="*/ 0 w 8"/>
                      <a:gd name="T11" fmla="*/ 0 h 6"/>
                      <a:gd name="T12" fmla="*/ 0 w 8"/>
                      <a:gd name="T13" fmla="*/ 2 h 6"/>
                      <a:gd name="T14" fmla="*/ 1 w 8"/>
                      <a:gd name="T15" fmla="*/ 3 h 6"/>
                      <a:gd name="T16" fmla="*/ 2 w 8"/>
                      <a:gd name="T17" fmla="*/ 4 h 6"/>
                      <a:gd name="T18" fmla="*/ 4 w 8"/>
                      <a:gd name="T19" fmla="*/ 5 h 6"/>
                      <a:gd name="T20" fmla="*/ 7 w 8"/>
                      <a:gd name="T21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8" h="6">
                        <a:moveTo>
                          <a:pt x="7" y="3"/>
                        </a:moveTo>
                        <a:lnTo>
                          <a:pt x="7" y="2"/>
                        </a:lnTo>
                        <a:lnTo>
                          <a:pt x="5" y="2"/>
                        </a:lnTo>
                        <a:lnTo>
                          <a:pt x="2" y="1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2"/>
                        </a:lnTo>
                        <a:lnTo>
                          <a:pt x="1" y="3"/>
                        </a:lnTo>
                        <a:lnTo>
                          <a:pt x="2" y="4"/>
                        </a:lnTo>
                        <a:lnTo>
                          <a:pt x="4" y="5"/>
                        </a:lnTo>
                        <a:lnTo>
                          <a:pt x="7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999" name="Freeform 500">
                    <a:extLst>
                      <a:ext uri="{FF2B5EF4-FFF2-40B4-BE49-F238E27FC236}">
                        <a16:creationId xmlns:a16="http://schemas.microsoft.com/office/drawing/2014/main" id="{A88E43C9-6746-987F-4AC5-ED0B8EC6435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373870" y="8242220"/>
                    <a:ext cx="5495" cy="5495"/>
                  </a:xfrm>
                  <a:custGeom>
                    <a:avLst/>
                    <a:gdLst>
                      <a:gd name="T0" fmla="*/ 3 w 4"/>
                      <a:gd name="T1" fmla="*/ 2 h 5"/>
                      <a:gd name="T2" fmla="*/ 3 w 4"/>
                      <a:gd name="T3" fmla="*/ 0 h 5"/>
                      <a:gd name="T4" fmla="*/ 3 w 4"/>
                      <a:gd name="T5" fmla="*/ 0 h 5"/>
                      <a:gd name="T6" fmla="*/ 2 w 4"/>
                      <a:gd name="T7" fmla="*/ 1 h 5"/>
                      <a:gd name="T8" fmla="*/ 1 w 4"/>
                      <a:gd name="T9" fmla="*/ 1 h 5"/>
                      <a:gd name="T10" fmla="*/ 0 w 4"/>
                      <a:gd name="T11" fmla="*/ 2 h 5"/>
                      <a:gd name="T12" fmla="*/ 1 w 4"/>
                      <a:gd name="T13" fmla="*/ 3 h 5"/>
                      <a:gd name="T14" fmla="*/ 2 w 4"/>
                      <a:gd name="T15" fmla="*/ 4 h 5"/>
                      <a:gd name="T16" fmla="*/ 3 w 4"/>
                      <a:gd name="T17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5">
                        <a:moveTo>
                          <a:pt x="3" y="2"/>
                        </a:moveTo>
                        <a:lnTo>
                          <a:pt x="3" y="0"/>
                        </a:lnTo>
                        <a:lnTo>
                          <a:pt x="3" y="0"/>
                        </a:lnTo>
                        <a:lnTo>
                          <a:pt x="2" y="1"/>
                        </a:lnTo>
                        <a:lnTo>
                          <a:pt x="1" y="1"/>
                        </a:lnTo>
                        <a:lnTo>
                          <a:pt x="0" y="2"/>
                        </a:lnTo>
                        <a:lnTo>
                          <a:pt x="1" y="3"/>
                        </a:lnTo>
                        <a:lnTo>
                          <a:pt x="2" y="4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00" name="Freeform 501">
                    <a:extLst>
                      <a:ext uri="{FF2B5EF4-FFF2-40B4-BE49-F238E27FC236}">
                        <a16:creationId xmlns:a16="http://schemas.microsoft.com/office/drawing/2014/main" id="{EA956C8C-9C34-4B4C-703A-01CCD10426D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346407" y="8236728"/>
                    <a:ext cx="10986" cy="10986"/>
                  </a:xfrm>
                  <a:custGeom>
                    <a:avLst/>
                    <a:gdLst>
                      <a:gd name="T0" fmla="*/ 8 w 9"/>
                      <a:gd name="T1" fmla="*/ 10 h 11"/>
                      <a:gd name="T2" fmla="*/ 8 w 9"/>
                      <a:gd name="T3" fmla="*/ 10 h 11"/>
                      <a:gd name="T4" fmla="*/ 7 w 9"/>
                      <a:gd name="T5" fmla="*/ 7 h 11"/>
                      <a:gd name="T6" fmla="*/ 8 w 9"/>
                      <a:gd name="T7" fmla="*/ 4 h 11"/>
                      <a:gd name="T8" fmla="*/ 5 w 9"/>
                      <a:gd name="T9" fmla="*/ 4 h 11"/>
                      <a:gd name="T10" fmla="*/ 4 w 9"/>
                      <a:gd name="T11" fmla="*/ 3 h 11"/>
                      <a:gd name="T12" fmla="*/ 2 w 9"/>
                      <a:gd name="T13" fmla="*/ 0 h 11"/>
                      <a:gd name="T14" fmla="*/ 2 w 9"/>
                      <a:gd name="T15" fmla="*/ 0 h 11"/>
                      <a:gd name="T16" fmla="*/ 1 w 9"/>
                      <a:gd name="T17" fmla="*/ 0 h 11"/>
                      <a:gd name="T18" fmla="*/ 0 w 9"/>
                      <a:gd name="T19" fmla="*/ 2 h 11"/>
                      <a:gd name="T20" fmla="*/ 1 w 9"/>
                      <a:gd name="T21" fmla="*/ 4 h 11"/>
                      <a:gd name="T22" fmla="*/ 2 w 9"/>
                      <a:gd name="T23" fmla="*/ 5 h 11"/>
                      <a:gd name="T24" fmla="*/ 3 w 9"/>
                      <a:gd name="T25" fmla="*/ 6 h 11"/>
                      <a:gd name="T26" fmla="*/ 3 w 9"/>
                      <a:gd name="T27" fmla="*/ 6 h 11"/>
                      <a:gd name="T28" fmla="*/ 3 w 9"/>
                      <a:gd name="T29" fmla="*/ 7 h 11"/>
                      <a:gd name="T30" fmla="*/ 2 w 9"/>
                      <a:gd name="T31" fmla="*/ 10 h 11"/>
                      <a:gd name="T32" fmla="*/ 4 w 9"/>
                      <a:gd name="T33" fmla="*/ 10 h 11"/>
                      <a:gd name="T34" fmla="*/ 6 w 9"/>
                      <a:gd name="T35" fmla="*/ 10 h 11"/>
                      <a:gd name="T36" fmla="*/ 8 w 9"/>
                      <a:gd name="T37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9" h="11">
                        <a:moveTo>
                          <a:pt x="8" y="10"/>
                        </a:moveTo>
                        <a:lnTo>
                          <a:pt x="8" y="10"/>
                        </a:lnTo>
                        <a:lnTo>
                          <a:pt x="7" y="7"/>
                        </a:lnTo>
                        <a:lnTo>
                          <a:pt x="8" y="4"/>
                        </a:lnTo>
                        <a:lnTo>
                          <a:pt x="5" y="4"/>
                        </a:lnTo>
                        <a:lnTo>
                          <a:pt x="4" y="3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1" y="0"/>
                        </a:lnTo>
                        <a:lnTo>
                          <a:pt x="0" y="2"/>
                        </a:lnTo>
                        <a:lnTo>
                          <a:pt x="1" y="4"/>
                        </a:lnTo>
                        <a:lnTo>
                          <a:pt x="2" y="5"/>
                        </a:lnTo>
                        <a:lnTo>
                          <a:pt x="3" y="6"/>
                        </a:lnTo>
                        <a:lnTo>
                          <a:pt x="3" y="6"/>
                        </a:lnTo>
                        <a:lnTo>
                          <a:pt x="3" y="7"/>
                        </a:lnTo>
                        <a:lnTo>
                          <a:pt x="2" y="10"/>
                        </a:lnTo>
                        <a:lnTo>
                          <a:pt x="4" y="10"/>
                        </a:lnTo>
                        <a:lnTo>
                          <a:pt x="6" y="10"/>
                        </a:lnTo>
                        <a:lnTo>
                          <a:pt x="8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01" name="Freeform 503">
                    <a:extLst>
                      <a:ext uri="{FF2B5EF4-FFF2-40B4-BE49-F238E27FC236}">
                        <a16:creationId xmlns:a16="http://schemas.microsoft.com/office/drawing/2014/main" id="{1581065D-53EB-C8C5-C8F9-43802D9F395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32881" y="9329821"/>
                    <a:ext cx="203237" cy="170283"/>
                  </a:xfrm>
                  <a:custGeom>
                    <a:avLst/>
                    <a:gdLst>
                      <a:gd name="T0" fmla="*/ 28 w 162"/>
                      <a:gd name="T1" fmla="*/ 122 h 135"/>
                      <a:gd name="T2" fmla="*/ 21 w 162"/>
                      <a:gd name="T3" fmla="*/ 108 h 135"/>
                      <a:gd name="T4" fmla="*/ 22 w 162"/>
                      <a:gd name="T5" fmla="*/ 104 h 135"/>
                      <a:gd name="T6" fmla="*/ 50 w 162"/>
                      <a:gd name="T7" fmla="*/ 128 h 135"/>
                      <a:gd name="T8" fmla="*/ 41 w 162"/>
                      <a:gd name="T9" fmla="*/ 131 h 135"/>
                      <a:gd name="T10" fmla="*/ 39 w 162"/>
                      <a:gd name="T11" fmla="*/ 125 h 135"/>
                      <a:gd name="T12" fmla="*/ 39 w 162"/>
                      <a:gd name="T13" fmla="*/ 112 h 135"/>
                      <a:gd name="T14" fmla="*/ 32 w 162"/>
                      <a:gd name="T15" fmla="*/ 118 h 135"/>
                      <a:gd name="T16" fmla="*/ 24 w 162"/>
                      <a:gd name="T17" fmla="*/ 109 h 135"/>
                      <a:gd name="T18" fmla="*/ 21 w 162"/>
                      <a:gd name="T19" fmla="*/ 94 h 135"/>
                      <a:gd name="T20" fmla="*/ 18 w 162"/>
                      <a:gd name="T21" fmla="*/ 93 h 135"/>
                      <a:gd name="T22" fmla="*/ 14 w 162"/>
                      <a:gd name="T23" fmla="*/ 71 h 135"/>
                      <a:gd name="T24" fmla="*/ 5 w 162"/>
                      <a:gd name="T25" fmla="*/ 59 h 135"/>
                      <a:gd name="T26" fmla="*/ 1 w 162"/>
                      <a:gd name="T27" fmla="*/ 45 h 135"/>
                      <a:gd name="T28" fmla="*/ 7 w 162"/>
                      <a:gd name="T29" fmla="*/ 36 h 135"/>
                      <a:gd name="T30" fmla="*/ 13 w 162"/>
                      <a:gd name="T31" fmla="*/ 27 h 135"/>
                      <a:gd name="T32" fmla="*/ 22 w 162"/>
                      <a:gd name="T33" fmla="*/ 15 h 135"/>
                      <a:gd name="T34" fmla="*/ 37 w 162"/>
                      <a:gd name="T35" fmla="*/ 10 h 135"/>
                      <a:gd name="T36" fmla="*/ 49 w 162"/>
                      <a:gd name="T37" fmla="*/ 11 h 135"/>
                      <a:gd name="T38" fmla="*/ 64 w 162"/>
                      <a:gd name="T39" fmla="*/ 11 h 135"/>
                      <a:gd name="T40" fmla="*/ 81 w 162"/>
                      <a:gd name="T41" fmla="*/ 11 h 135"/>
                      <a:gd name="T42" fmla="*/ 84 w 162"/>
                      <a:gd name="T43" fmla="*/ 16 h 135"/>
                      <a:gd name="T44" fmla="*/ 88 w 162"/>
                      <a:gd name="T45" fmla="*/ 12 h 135"/>
                      <a:gd name="T46" fmla="*/ 92 w 162"/>
                      <a:gd name="T47" fmla="*/ 19 h 135"/>
                      <a:gd name="T48" fmla="*/ 105 w 162"/>
                      <a:gd name="T49" fmla="*/ 21 h 135"/>
                      <a:gd name="T50" fmla="*/ 116 w 162"/>
                      <a:gd name="T51" fmla="*/ 21 h 135"/>
                      <a:gd name="T52" fmla="*/ 113 w 162"/>
                      <a:gd name="T53" fmla="*/ 11 h 135"/>
                      <a:gd name="T54" fmla="*/ 120 w 162"/>
                      <a:gd name="T55" fmla="*/ 8 h 135"/>
                      <a:gd name="T56" fmla="*/ 129 w 162"/>
                      <a:gd name="T57" fmla="*/ 5 h 135"/>
                      <a:gd name="T58" fmla="*/ 135 w 162"/>
                      <a:gd name="T59" fmla="*/ 11 h 135"/>
                      <a:gd name="T60" fmla="*/ 141 w 162"/>
                      <a:gd name="T61" fmla="*/ 12 h 135"/>
                      <a:gd name="T62" fmla="*/ 146 w 162"/>
                      <a:gd name="T63" fmla="*/ 10 h 135"/>
                      <a:gd name="T64" fmla="*/ 154 w 162"/>
                      <a:gd name="T65" fmla="*/ 5 h 135"/>
                      <a:gd name="T66" fmla="*/ 159 w 162"/>
                      <a:gd name="T67" fmla="*/ 2 h 135"/>
                      <a:gd name="T68" fmla="*/ 154 w 162"/>
                      <a:gd name="T69" fmla="*/ 13 h 135"/>
                      <a:gd name="T70" fmla="*/ 155 w 162"/>
                      <a:gd name="T71" fmla="*/ 23 h 135"/>
                      <a:gd name="T72" fmla="*/ 161 w 162"/>
                      <a:gd name="T73" fmla="*/ 40 h 135"/>
                      <a:gd name="T74" fmla="*/ 159 w 162"/>
                      <a:gd name="T75" fmla="*/ 59 h 135"/>
                      <a:gd name="T76" fmla="*/ 159 w 162"/>
                      <a:gd name="T77" fmla="*/ 73 h 135"/>
                      <a:gd name="T78" fmla="*/ 151 w 162"/>
                      <a:gd name="T79" fmla="*/ 75 h 135"/>
                      <a:gd name="T80" fmla="*/ 141 w 162"/>
                      <a:gd name="T81" fmla="*/ 82 h 135"/>
                      <a:gd name="T82" fmla="*/ 128 w 162"/>
                      <a:gd name="T83" fmla="*/ 86 h 135"/>
                      <a:gd name="T84" fmla="*/ 125 w 162"/>
                      <a:gd name="T85" fmla="*/ 94 h 135"/>
                      <a:gd name="T86" fmla="*/ 116 w 162"/>
                      <a:gd name="T87" fmla="*/ 93 h 135"/>
                      <a:gd name="T88" fmla="*/ 109 w 162"/>
                      <a:gd name="T89" fmla="*/ 96 h 135"/>
                      <a:gd name="T90" fmla="*/ 108 w 162"/>
                      <a:gd name="T91" fmla="*/ 101 h 135"/>
                      <a:gd name="T92" fmla="*/ 116 w 162"/>
                      <a:gd name="T93" fmla="*/ 113 h 135"/>
                      <a:gd name="T94" fmla="*/ 118 w 162"/>
                      <a:gd name="T95" fmla="*/ 122 h 135"/>
                      <a:gd name="T96" fmla="*/ 108 w 162"/>
                      <a:gd name="T97" fmla="*/ 120 h 135"/>
                      <a:gd name="T98" fmla="*/ 103 w 162"/>
                      <a:gd name="T99" fmla="*/ 116 h 135"/>
                      <a:gd name="T100" fmla="*/ 94 w 162"/>
                      <a:gd name="T101" fmla="*/ 117 h 135"/>
                      <a:gd name="T102" fmla="*/ 83 w 162"/>
                      <a:gd name="T103" fmla="*/ 119 h 135"/>
                      <a:gd name="T104" fmla="*/ 83 w 162"/>
                      <a:gd name="T105" fmla="*/ 125 h 135"/>
                      <a:gd name="T106" fmla="*/ 77 w 162"/>
                      <a:gd name="T107" fmla="*/ 131 h 135"/>
                      <a:gd name="T108" fmla="*/ 66 w 162"/>
                      <a:gd name="T109" fmla="*/ 134 h 1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162" h="135">
                        <a:moveTo>
                          <a:pt x="31" y="125"/>
                        </a:moveTo>
                        <a:lnTo>
                          <a:pt x="29" y="126"/>
                        </a:lnTo>
                        <a:lnTo>
                          <a:pt x="28" y="123"/>
                        </a:lnTo>
                        <a:lnTo>
                          <a:pt x="28" y="122"/>
                        </a:lnTo>
                        <a:lnTo>
                          <a:pt x="31" y="125"/>
                        </a:lnTo>
                        <a:close/>
                        <a:moveTo>
                          <a:pt x="22" y="107"/>
                        </a:moveTo>
                        <a:lnTo>
                          <a:pt x="22" y="108"/>
                        </a:lnTo>
                        <a:lnTo>
                          <a:pt x="21" y="108"/>
                        </a:lnTo>
                        <a:lnTo>
                          <a:pt x="21" y="107"/>
                        </a:lnTo>
                        <a:lnTo>
                          <a:pt x="21" y="105"/>
                        </a:lnTo>
                        <a:lnTo>
                          <a:pt x="21" y="104"/>
                        </a:lnTo>
                        <a:lnTo>
                          <a:pt x="22" y="104"/>
                        </a:lnTo>
                        <a:lnTo>
                          <a:pt x="22" y="107"/>
                        </a:lnTo>
                        <a:close/>
                        <a:moveTo>
                          <a:pt x="64" y="134"/>
                        </a:moveTo>
                        <a:lnTo>
                          <a:pt x="60" y="130"/>
                        </a:lnTo>
                        <a:lnTo>
                          <a:pt x="50" y="128"/>
                        </a:lnTo>
                        <a:lnTo>
                          <a:pt x="49" y="126"/>
                        </a:lnTo>
                        <a:lnTo>
                          <a:pt x="48" y="126"/>
                        </a:lnTo>
                        <a:lnTo>
                          <a:pt x="46" y="129"/>
                        </a:lnTo>
                        <a:lnTo>
                          <a:pt x="41" y="131"/>
                        </a:lnTo>
                        <a:lnTo>
                          <a:pt x="39" y="130"/>
                        </a:lnTo>
                        <a:lnTo>
                          <a:pt x="37" y="127"/>
                        </a:lnTo>
                        <a:lnTo>
                          <a:pt x="37" y="126"/>
                        </a:lnTo>
                        <a:lnTo>
                          <a:pt x="39" y="125"/>
                        </a:lnTo>
                        <a:lnTo>
                          <a:pt x="42" y="123"/>
                        </a:lnTo>
                        <a:lnTo>
                          <a:pt x="43" y="119"/>
                        </a:lnTo>
                        <a:lnTo>
                          <a:pt x="41" y="114"/>
                        </a:lnTo>
                        <a:lnTo>
                          <a:pt x="39" y="112"/>
                        </a:lnTo>
                        <a:lnTo>
                          <a:pt x="37" y="111"/>
                        </a:lnTo>
                        <a:lnTo>
                          <a:pt x="35" y="113"/>
                        </a:lnTo>
                        <a:lnTo>
                          <a:pt x="34" y="116"/>
                        </a:lnTo>
                        <a:lnTo>
                          <a:pt x="32" y="118"/>
                        </a:lnTo>
                        <a:lnTo>
                          <a:pt x="29" y="119"/>
                        </a:lnTo>
                        <a:lnTo>
                          <a:pt x="26" y="119"/>
                        </a:lnTo>
                        <a:lnTo>
                          <a:pt x="25" y="114"/>
                        </a:lnTo>
                        <a:lnTo>
                          <a:pt x="24" y="109"/>
                        </a:lnTo>
                        <a:lnTo>
                          <a:pt x="25" y="104"/>
                        </a:lnTo>
                        <a:lnTo>
                          <a:pt x="25" y="101"/>
                        </a:lnTo>
                        <a:lnTo>
                          <a:pt x="21" y="98"/>
                        </a:lnTo>
                        <a:lnTo>
                          <a:pt x="21" y="94"/>
                        </a:lnTo>
                        <a:lnTo>
                          <a:pt x="20" y="92"/>
                        </a:lnTo>
                        <a:lnTo>
                          <a:pt x="19" y="93"/>
                        </a:lnTo>
                        <a:lnTo>
                          <a:pt x="19" y="94"/>
                        </a:lnTo>
                        <a:lnTo>
                          <a:pt x="18" y="93"/>
                        </a:lnTo>
                        <a:lnTo>
                          <a:pt x="13" y="82"/>
                        </a:lnTo>
                        <a:lnTo>
                          <a:pt x="12" y="77"/>
                        </a:lnTo>
                        <a:lnTo>
                          <a:pt x="13" y="73"/>
                        </a:lnTo>
                        <a:lnTo>
                          <a:pt x="14" y="71"/>
                        </a:lnTo>
                        <a:lnTo>
                          <a:pt x="12" y="69"/>
                        </a:lnTo>
                        <a:lnTo>
                          <a:pt x="10" y="67"/>
                        </a:lnTo>
                        <a:lnTo>
                          <a:pt x="5" y="64"/>
                        </a:lnTo>
                        <a:lnTo>
                          <a:pt x="5" y="59"/>
                        </a:lnTo>
                        <a:lnTo>
                          <a:pt x="4" y="54"/>
                        </a:lnTo>
                        <a:lnTo>
                          <a:pt x="4" y="51"/>
                        </a:lnTo>
                        <a:lnTo>
                          <a:pt x="2" y="47"/>
                        </a:lnTo>
                        <a:lnTo>
                          <a:pt x="1" y="45"/>
                        </a:lnTo>
                        <a:lnTo>
                          <a:pt x="0" y="37"/>
                        </a:lnTo>
                        <a:lnTo>
                          <a:pt x="1" y="36"/>
                        </a:lnTo>
                        <a:lnTo>
                          <a:pt x="4" y="36"/>
                        </a:lnTo>
                        <a:lnTo>
                          <a:pt x="7" y="36"/>
                        </a:lnTo>
                        <a:lnTo>
                          <a:pt x="8" y="34"/>
                        </a:lnTo>
                        <a:lnTo>
                          <a:pt x="7" y="33"/>
                        </a:lnTo>
                        <a:lnTo>
                          <a:pt x="9" y="32"/>
                        </a:lnTo>
                        <a:lnTo>
                          <a:pt x="13" y="27"/>
                        </a:lnTo>
                        <a:lnTo>
                          <a:pt x="15" y="24"/>
                        </a:lnTo>
                        <a:lnTo>
                          <a:pt x="17" y="21"/>
                        </a:lnTo>
                        <a:lnTo>
                          <a:pt x="18" y="18"/>
                        </a:lnTo>
                        <a:lnTo>
                          <a:pt x="22" y="15"/>
                        </a:lnTo>
                        <a:lnTo>
                          <a:pt x="27" y="12"/>
                        </a:lnTo>
                        <a:lnTo>
                          <a:pt x="31" y="11"/>
                        </a:lnTo>
                        <a:lnTo>
                          <a:pt x="34" y="11"/>
                        </a:lnTo>
                        <a:lnTo>
                          <a:pt x="37" y="10"/>
                        </a:lnTo>
                        <a:lnTo>
                          <a:pt x="39" y="10"/>
                        </a:lnTo>
                        <a:lnTo>
                          <a:pt x="44" y="11"/>
                        </a:lnTo>
                        <a:lnTo>
                          <a:pt x="46" y="11"/>
                        </a:lnTo>
                        <a:lnTo>
                          <a:pt x="49" y="11"/>
                        </a:lnTo>
                        <a:lnTo>
                          <a:pt x="51" y="11"/>
                        </a:lnTo>
                        <a:lnTo>
                          <a:pt x="53" y="11"/>
                        </a:lnTo>
                        <a:lnTo>
                          <a:pt x="58" y="10"/>
                        </a:lnTo>
                        <a:lnTo>
                          <a:pt x="64" y="11"/>
                        </a:lnTo>
                        <a:lnTo>
                          <a:pt x="69" y="11"/>
                        </a:lnTo>
                        <a:lnTo>
                          <a:pt x="75" y="10"/>
                        </a:lnTo>
                        <a:lnTo>
                          <a:pt x="78" y="10"/>
                        </a:lnTo>
                        <a:lnTo>
                          <a:pt x="81" y="11"/>
                        </a:lnTo>
                        <a:lnTo>
                          <a:pt x="81" y="14"/>
                        </a:lnTo>
                        <a:lnTo>
                          <a:pt x="82" y="15"/>
                        </a:lnTo>
                        <a:lnTo>
                          <a:pt x="83" y="16"/>
                        </a:lnTo>
                        <a:lnTo>
                          <a:pt x="84" y="16"/>
                        </a:lnTo>
                        <a:lnTo>
                          <a:pt x="86" y="14"/>
                        </a:lnTo>
                        <a:lnTo>
                          <a:pt x="87" y="12"/>
                        </a:lnTo>
                        <a:lnTo>
                          <a:pt x="88" y="12"/>
                        </a:lnTo>
                        <a:lnTo>
                          <a:pt x="88" y="12"/>
                        </a:lnTo>
                        <a:lnTo>
                          <a:pt x="88" y="15"/>
                        </a:lnTo>
                        <a:lnTo>
                          <a:pt x="89" y="16"/>
                        </a:lnTo>
                        <a:lnTo>
                          <a:pt x="91" y="17"/>
                        </a:lnTo>
                        <a:lnTo>
                          <a:pt x="92" y="19"/>
                        </a:lnTo>
                        <a:lnTo>
                          <a:pt x="94" y="19"/>
                        </a:lnTo>
                        <a:lnTo>
                          <a:pt x="98" y="17"/>
                        </a:lnTo>
                        <a:lnTo>
                          <a:pt x="105" y="20"/>
                        </a:lnTo>
                        <a:lnTo>
                          <a:pt x="105" y="21"/>
                        </a:lnTo>
                        <a:lnTo>
                          <a:pt x="107" y="24"/>
                        </a:lnTo>
                        <a:lnTo>
                          <a:pt x="109" y="25"/>
                        </a:lnTo>
                        <a:lnTo>
                          <a:pt x="114" y="25"/>
                        </a:lnTo>
                        <a:lnTo>
                          <a:pt x="116" y="21"/>
                        </a:lnTo>
                        <a:lnTo>
                          <a:pt x="115" y="19"/>
                        </a:lnTo>
                        <a:lnTo>
                          <a:pt x="113" y="15"/>
                        </a:lnTo>
                        <a:lnTo>
                          <a:pt x="112" y="12"/>
                        </a:lnTo>
                        <a:lnTo>
                          <a:pt x="113" y="11"/>
                        </a:lnTo>
                        <a:lnTo>
                          <a:pt x="118" y="11"/>
                        </a:lnTo>
                        <a:lnTo>
                          <a:pt x="118" y="11"/>
                        </a:lnTo>
                        <a:lnTo>
                          <a:pt x="119" y="8"/>
                        </a:lnTo>
                        <a:lnTo>
                          <a:pt x="120" y="8"/>
                        </a:lnTo>
                        <a:lnTo>
                          <a:pt x="123" y="8"/>
                        </a:lnTo>
                        <a:lnTo>
                          <a:pt x="126" y="6"/>
                        </a:lnTo>
                        <a:lnTo>
                          <a:pt x="128" y="5"/>
                        </a:lnTo>
                        <a:lnTo>
                          <a:pt x="129" y="5"/>
                        </a:lnTo>
                        <a:lnTo>
                          <a:pt x="130" y="7"/>
                        </a:lnTo>
                        <a:lnTo>
                          <a:pt x="130" y="8"/>
                        </a:lnTo>
                        <a:lnTo>
                          <a:pt x="133" y="9"/>
                        </a:lnTo>
                        <a:lnTo>
                          <a:pt x="135" y="11"/>
                        </a:lnTo>
                        <a:lnTo>
                          <a:pt x="136" y="12"/>
                        </a:lnTo>
                        <a:lnTo>
                          <a:pt x="137" y="12"/>
                        </a:lnTo>
                        <a:lnTo>
                          <a:pt x="140" y="12"/>
                        </a:lnTo>
                        <a:lnTo>
                          <a:pt x="141" y="12"/>
                        </a:lnTo>
                        <a:lnTo>
                          <a:pt x="143" y="10"/>
                        </a:lnTo>
                        <a:lnTo>
                          <a:pt x="144" y="10"/>
                        </a:lnTo>
                        <a:lnTo>
                          <a:pt x="145" y="10"/>
                        </a:lnTo>
                        <a:lnTo>
                          <a:pt x="146" y="10"/>
                        </a:lnTo>
                        <a:lnTo>
                          <a:pt x="149" y="7"/>
                        </a:lnTo>
                        <a:lnTo>
                          <a:pt x="151" y="5"/>
                        </a:lnTo>
                        <a:lnTo>
                          <a:pt x="152" y="4"/>
                        </a:lnTo>
                        <a:lnTo>
                          <a:pt x="154" y="5"/>
                        </a:lnTo>
                        <a:lnTo>
                          <a:pt x="155" y="5"/>
                        </a:lnTo>
                        <a:lnTo>
                          <a:pt x="157" y="2"/>
                        </a:lnTo>
                        <a:lnTo>
                          <a:pt x="159" y="0"/>
                        </a:lnTo>
                        <a:lnTo>
                          <a:pt x="159" y="2"/>
                        </a:lnTo>
                        <a:lnTo>
                          <a:pt x="158" y="6"/>
                        </a:lnTo>
                        <a:lnTo>
                          <a:pt x="157" y="8"/>
                        </a:lnTo>
                        <a:lnTo>
                          <a:pt x="154" y="11"/>
                        </a:lnTo>
                        <a:lnTo>
                          <a:pt x="154" y="13"/>
                        </a:lnTo>
                        <a:lnTo>
                          <a:pt x="153" y="19"/>
                        </a:lnTo>
                        <a:lnTo>
                          <a:pt x="153" y="21"/>
                        </a:lnTo>
                        <a:lnTo>
                          <a:pt x="154" y="22"/>
                        </a:lnTo>
                        <a:lnTo>
                          <a:pt x="155" y="23"/>
                        </a:lnTo>
                        <a:lnTo>
                          <a:pt x="157" y="29"/>
                        </a:lnTo>
                        <a:lnTo>
                          <a:pt x="159" y="33"/>
                        </a:lnTo>
                        <a:lnTo>
                          <a:pt x="161" y="38"/>
                        </a:lnTo>
                        <a:lnTo>
                          <a:pt x="161" y="40"/>
                        </a:lnTo>
                        <a:lnTo>
                          <a:pt x="160" y="47"/>
                        </a:lnTo>
                        <a:lnTo>
                          <a:pt x="157" y="53"/>
                        </a:lnTo>
                        <a:lnTo>
                          <a:pt x="157" y="56"/>
                        </a:lnTo>
                        <a:lnTo>
                          <a:pt x="159" y="59"/>
                        </a:lnTo>
                        <a:lnTo>
                          <a:pt x="160" y="63"/>
                        </a:lnTo>
                        <a:lnTo>
                          <a:pt x="160" y="68"/>
                        </a:lnTo>
                        <a:lnTo>
                          <a:pt x="159" y="71"/>
                        </a:lnTo>
                        <a:lnTo>
                          <a:pt x="159" y="73"/>
                        </a:lnTo>
                        <a:lnTo>
                          <a:pt x="157" y="75"/>
                        </a:lnTo>
                        <a:lnTo>
                          <a:pt x="155" y="77"/>
                        </a:lnTo>
                        <a:lnTo>
                          <a:pt x="153" y="75"/>
                        </a:lnTo>
                        <a:lnTo>
                          <a:pt x="151" y="75"/>
                        </a:lnTo>
                        <a:lnTo>
                          <a:pt x="149" y="75"/>
                        </a:lnTo>
                        <a:lnTo>
                          <a:pt x="147" y="76"/>
                        </a:lnTo>
                        <a:lnTo>
                          <a:pt x="144" y="79"/>
                        </a:lnTo>
                        <a:lnTo>
                          <a:pt x="141" y="82"/>
                        </a:lnTo>
                        <a:lnTo>
                          <a:pt x="136" y="83"/>
                        </a:lnTo>
                        <a:lnTo>
                          <a:pt x="133" y="85"/>
                        </a:lnTo>
                        <a:lnTo>
                          <a:pt x="131" y="86"/>
                        </a:lnTo>
                        <a:lnTo>
                          <a:pt x="128" y="86"/>
                        </a:lnTo>
                        <a:lnTo>
                          <a:pt x="125" y="87"/>
                        </a:lnTo>
                        <a:lnTo>
                          <a:pt x="125" y="87"/>
                        </a:lnTo>
                        <a:lnTo>
                          <a:pt x="125" y="93"/>
                        </a:lnTo>
                        <a:lnTo>
                          <a:pt x="125" y="94"/>
                        </a:lnTo>
                        <a:lnTo>
                          <a:pt x="125" y="95"/>
                        </a:lnTo>
                        <a:lnTo>
                          <a:pt x="123" y="95"/>
                        </a:lnTo>
                        <a:lnTo>
                          <a:pt x="120" y="94"/>
                        </a:lnTo>
                        <a:lnTo>
                          <a:pt x="116" y="93"/>
                        </a:lnTo>
                        <a:lnTo>
                          <a:pt x="113" y="92"/>
                        </a:lnTo>
                        <a:lnTo>
                          <a:pt x="111" y="95"/>
                        </a:lnTo>
                        <a:lnTo>
                          <a:pt x="110" y="96"/>
                        </a:lnTo>
                        <a:lnTo>
                          <a:pt x="109" y="96"/>
                        </a:lnTo>
                        <a:lnTo>
                          <a:pt x="108" y="96"/>
                        </a:lnTo>
                        <a:lnTo>
                          <a:pt x="108" y="97"/>
                        </a:lnTo>
                        <a:lnTo>
                          <a:pt x="107" y="98"/>
                        </a:lnTo>
                        <a:lnTo>
                          <a:pt x="108" y="101"/>
                        </a:lnTo>
                        <a:lnTo>
                          <a:pt x="108" y="104"/>
                        </a:lnTo>
                        <a:lnTo>
                          <a:pt x="108" y="107"/>
                        </a:lnTo>
                        <a:lnTo>
                          <a:pt x="109" y="108"/>
                        </a:lnTo>
                        <a:lnTo>
                          <a:pt x="116" y="113"/>
                        </a:lnTo>
                        <a:lnTo>
                          <a:pt x="118" y="115"/>
                        </a:lnTo>
                        <a:lnTo>
                          <a:pt x="118" y="115"/>
                        </a:lnTo>
                        <a:lnTo>
                          <a:pt x="116" y="118"/>
                        </a:lnTo>
                        <a:lnTo>
                          <a:pt x="118" y="122"/>
                        </a:lnTo>
                        <a:lnTo>
                          <a:pt x="116" y="122"/>
                        </a:lnTo>
                        <a:lnTo>
                          <a:pt x="112" y="120"/>
                        </a:lnTo>
                        <a:lnTo>
                          <a:pt x="111" y="119"/>
                        </a:lnTo>
                        <a:lnTo>
                          <a:pt x="108" y="120"/>
                        </a:lnTo>
                        <a:lnTo>
                          <a:pt x="108" y="120"/>
                        </a:lnTo>
                        <a:lnTo>
                          <a:pt x="107" y="118"/>
                        </a:lnTo>
                        <a:lnTo>
                          <a:pt x="105" y="116"/>
                        </a:lnTo>
                        <a:lnTo>
                          <a:pt x="103" y="116"/>
                        </a:lnTo>
                        <a:lnTo>
                          <a:pt x="100" y="116"/>
                        </a:lnTo>
                        <a:lnTo>
                          <a:pt x="96" y="117"/>
                        </a:lnTo>
                        <a:lnTo>
                          <a:pt x="94" y="117"/>
                        </a:lnTo>
                        <a:lnTo>
                          <a:pt x="94" y="117"/>
                        </a:lnTo>
                        <a:lnTo>
                          <a:pt x="91" y="120"/>
                        </a:lnTo>
                        <a:lnTo>
                          <a:pt x="91" y="120"/>
                        </a:lnTo>
                        <a:lnTo>
                          <a:pt x="87" y="119"/>
                        </a:lnTo>
                        <a:lnTo>
                          <a:pt x="83" y="119"/>
                        </a:lnTo>
                        <a:lnTo>
                          <a:pt x="83" y="119"/>
                        </a:lnTo>
                        <a:lnTo>
                          <a:pt x="83" y="121"/>
                        </a:lnTo>
                        <a:lnTo>
                          <a:pt x="84" y="124"/>
                        </a:lnTo>
                        <a:lnTo>
                          <a:pt x="83" y="125"/>
                        </a:lnTo>
                        <a:lnTo>
                          <a:pt x="81" y="126"/>
                        </a:lnTo>
                        <a:lnTo>
                          <a:pt x="79" y="128"/>
                        </a:lnTo>
                        <a:lnTo>
                          <a:pt x="77" y="130"/>
                        </a:lnTo>
                        <a:lnTo>
                          <a:pt x="77" y="131"/>
                        </a:lnTo>
                        <a:lnTo>
                          <a:pt x="72" y="130"/>
                        </a:lnTo>
                        <a:lnTo>
                          <a:pt x="68" y="131"/>
                        </a:lnTo>
                        <a:lnTo>
                          <a:pt x="67" y="132"/>
                        </a:lnTo>
                        <a:lnTo>
                          <a:pt x="66" y="134"/>
                        </a:lnTo>
                        <a:lnTo>
                          <a:pt x="64" y="134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02" name="Freeform 504">
                    <a:extLst>
                      <a:ext uri="{FF2B5EF4-FFF2-40B4-BE49-F238E27FC236}">
                        <a16:creationId xmlns:a16="http://schemas.microsoft.com/office/drawing/2014/main" id="{38784F66-F26C-9A2B-5FA5-8BABC931215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71330" y="9483623"/>
                    <a:ext cx="5495" cy="5495"/>
                  </a:xfrm>
                  <a:custGeom>
                    <a:avLst/>
                    <a:gdLst>
                      <a:gd name="T0" fmla="*/ 3 w 4"/>
                      <a:gd name="T1" fmla="*/ 3 h 5"/>
                      <a:gd name="T2" fmla="*/ 1 w 4"/>
                      <a:gd name="T3" fmla="*/ 4 h 5"/>
                      <a:gd name="T4" fmla="*/ 0 w 4"/>
                      <a:gd name="T5" fmla="*/ 1 h 5"/>
                      <a:gd name="T6" fmla="*/ 0 w 4"/>
                      <a:gd name="T7" fmla="*/ 0 h 5"/>
                      <a:gd name="T8" fmla="*/ 3 w 4"/>
                      <a:gd name="T9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5">
                        <a:moveTo>
                          <a:pt x="3" y="3"/>
                        </a:moveTo>
                        <a:lnTo>
                          <a:pt x="1" y="4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3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03" name="Freeform 505">
                    <a:extLst>
                      <a:ext uri="{FF2B5EF4-FFF2-40B4-BE49-F238E27FC236}">
                        <a16:creationId xmlns:a16="http://schemas.microsoft.com/office/drawing/2014/main" id="{64A1ACCA-28EA-B552-C57F-B446BD7405B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60344" y="9461651"/>
                    <a:ext cx="5495" cy="5495"/>
                  </a:xfrm>
                  <a:custGeom>
                    <a:avLst/>
                    <a:gdLst>
                      <a:gd name="T0" fmla="*/ 1 w 2"/>
                      <a:gd name="T1" fmla="*/ 3 h 5"/>
                      <a:gd name="T2" fmla="*/ 1 w 2"/>
                      <a:gd name="T3" fmla="*/ 4 h 5"/>
                      <a:gd name="T4" fmla="*/ 0 w 2"/>
                      <a:gd name="T5" fmla="*/ 4 h 5"/>
                      <a:gd name="T6" fmla="*/ 0 w 2"/>
                      <a:gd name="T7" fmla="*/ 3 h 5"/>
                      <a:gd name="T8" fmla="*/ 0 w 2"/>
                      <a:gd name="T9" fmla="*/ 1 h 5"/>
                      <a:gd name="T10" fmla="*/ 0 w 2"/>
                      <a:gd name="T11" fmla="*/ 0 h 5"/>
                      <a:gd name="T12" fmla="*/ 1 w 2"/>
                      <a:gd name="T13" fmla="*/ 0 h 5"/>
                      <a:gd name="T14" fmla="*/ 1 w 2"/>
                      <a:gd name="T15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" h="5">
                        <a:moveTo>
                          <a:pt x="1" y="3"/>
                        </a:moveTo>
                        <a:lnTo>
                          <a:pt x="1" y="4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1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04" name="Freeform 507">
                    <a:extLst>
                      <a:ext uri="{FF2B5EF4-FFF2-40B4-BE49-F238E27FC236}">
                        <a16:creationId xmlns:a16="http://schemas.microsoft.com/office/drawing/2014/main" id="{31A47365-AE74-DC65-EF86-CAFBCA6C6D1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67808" y="8093912"/>
                    <a:ext cx="241689" cy="263661"/>
                  </a:xfrm>
                  <a:custGeom>
                    <a:avLst/>
                    <a:gdLst>
                      <a:gd name="T0" fmla="*/ 18 w 194"/>
                      <a:gd name="T1" fmla="*/ 137 h 212"/>
                      <a:gd name="T2" fmla="*/ 192 w 194"/>
                      <a:gd name="T3" fmla="*/ 26 h 212"/>
                      <a:gd name="T4" fmla="*/ 186 w 194"/>
                      <a:gd name="T5" fmla="*/ 29 h 212"/>
                      <a:gd name="T6" fmla="*/ 172 w 194"/>
                      <a:gd name="T7" fmla="*/ 42 h 212"/>
                      <a:gd name="T8" fmla="*/ 163 w 194"/>
                      <a:gd name="T9" fmla="*/ 62 h 212"/>
                      <a:gd name="T10" fmla="*/ 163 w 194"/>
                      <a:gd name="T11" fmla="*/ 88 h 212"/>
                      <a:gd name="T12" fmla="*/ 137 w 194"/>
                      <a:gd name="T13" fmla="*/ 107 h 212"/>
                      <a:gd name="T14" fmla="*/ 120 w 194"/>
                      <a:gd name="T15" fmla="*/ 120 h 212"/>
                      <a:gd name="T16" fmla="*/ 97 w 194"/>
                      <a:gd name="T17" fmla="*/ 134 h 212"/>
                      <a:gd name="T18" fmla="*/ 94 w 194"/>
                      <a:gd name="T19" fmla="*/ 146 h 212"/>
                      <a:gd name="T20" fmla="*/ 102 w 194"/>
                      <a:gd name="T21" fmla="*/ 156 h 212"/>
                      <a:gd name="T22" fmla="*/ 119 w 194"/>
                      <a:gd name="T23" fmla="*/ 171 h 212"/>
                      <a:gd name="T24" fmla="*/ 118 w 194"/>
                      <a:gd name="T25" fmla="*/ 184 h 212"/>
                      <a:gd name="T26" fmla="*/ 104 w 194"/>
                      <a:gd name="T27" fmla="*/ 188 h 212"/>
                      <a:gd name="T28" fmla="*/ 86 w 194"/>
                      <a:gd name="T29" fmla="*/ 188 h 212"/>
                      <a:gd name="T30" fmla="*/ 73 w 194"/>
                      <a:gd name="T31" fmla="*/ 201 h 212"/>
                      <a:gd name="T32" fmla="*/ 69 w 194"/>
                      <a:gd name="T33" fmla="*/ 208 h 212"/>
                      <a:gd name="T34" fmla="*/ 54 w 194"/>
                      <a:gd name="T35" fmla="*/ 210 h 212"/>
                      <a:gd name="T36" fmla="*/ 40 w 194"/>
                      <a:gd name="T37" fmla="*/ 203 h 212"/>
                      <a:gd name="T38" fmla="*/ 31 w 194"/>
                      <a:gd name="T39" fmla="*/ 209 h 212"/>
                      <a:gd name="T40" fmla="*/ 26 w 194"/>
                      <a:gd name="T41" fmla="*/ 198 h 212"/>
                      <a:gd name="T42" fmla="*/ 17 w 194"/>
                      <a:gd name="T43" fmla="*/ 196 h 212"/>
                      <a:gd name="T44" fmla="*/ 16 w 194"/>
                      <a:gd name="T45" fmla="*/ 187 h 212"/>
                      <a:gd name="T46" fmla="*/ 35 w 194"/>
                      <a:gd name="T47" fmla="*/ 174 h 212"/>
                      <a:gd name="T48" fmla="*/ 25 w 194"/>
                      <a:gd name="T49" fmla="*/ 168 h 212"/>
                      <a:gd name="T50" fmla="*/ 31 w 194"/>
                      <a:gd name="T51" fmla="*/ 140 h 212"/>
                      <a:gd name="T52" fmla="*/ 12 w 194"/>
                      <a:gd name="T53" fmla="*/ 132 h 212"/>
                      <a:gd name="T54" fmla="*/ 7 w 194"/>
                      <a:gd name="T55" fmla="*/ 130 h 212"/>
                      <a:gd name="T56" fmla="*/ 1 w 194"/>
                      <a:gd name="T57" fmla="*/ 118 h 212"/>
                      <a:gd name="T58" fmla="*/ 18 w 194"/>
                      <a:gd name="T59" fmla="*/ 104 h 212"/>
                      <a:gd name="T60" fmla="*/ 26 w 194"/>
                      <a:gd name="T61" fmla="*/ 98 h 212"/>
                      <a:gd name="T62" fmla="*/ 40 w 194"/>
                      <a:gd name="T63" fmla="*/ 91 h 212"/>
                      <a:gd name="T64" fmla="*/ 46 w 194"/>
                      <a:gd name="T65" fmla="*/ 87 h 212"/>
                      <a:gd name="T66" fmla="*/ 58 w 194"/>
                      <a:gd name="T67" fmla="*/ 76 h 212"/>
                      <a:gd name="T68" fmla="*/ 66 w 194"/>
                      <a:gd name="T69" fmla="*/ 66 h 212"/>
                      <a:gd name="T70" fmla="*/ 72 w 194"/>
                      <a:gd name="T71" fmla="*/ 53 h 212"/>
                      <a:gd name="T72" fmla="*/ 79 w 194"/>
                      <a:gd name="T73" fmla="*/ 51 h 212"/>
                      <a:gd name="T74" fmla="*/ 85 w 194"/>
                      <a:gd name="T75" fmla="*/ 60 h 212"/>
                      <a:gd name="T76" fmla="*/ 98 w 194"/>
                      <a:gd name="T77" fmla="*/ 63 h 212"/>
                      <a:gd name="T78" fmla="*/ 114 w 194"/>
                      <a:gd name="T79" fmla="*/ 66 h 212"/>
                      <a:gd name="T80" fmla="*/ 120 w 194"/>
                      <a:gd name="T81" fmla="*/ 57 h 212"/>
                      <a:gd name="T82" fmla="*/ 113 w 194"/>
                      <a:gd name="T83" fmla="*/ 47 h 212"/>
                      <a:gd name="T84" fmla="*/ 120 w 194"/>
                      <a:gd name="T85" fmla="*/ 41 h 212"/>
                      <a:gd name="T86" fmla="*/ 139 w 194"/>
                      <a:gd name="T87" fmla="*/ 40 h 212"/>
                      <a:gd name="T88" fmla="*/ 148 w 194"/>
                      <a:gd name="T89" fmla="*/ 30 h 212"/>
                      <a:gd name="T90" fmla="*/ 155 w 194"/>
                      <a:gd name="T91" fmla="*/ 24 h 212"/>
                      <a:gd name="T92" fmla="*/ 161 w 194"/>
                      <a:gd name="T93" fmla="*/ 24 h 212"/>
                      <a:gd name="T94" fmla="*/ 165 w 194"/>
                      <a:gd name="T95" fmla="*/ 10 h 212"/>
                      <a:gd name="T96" fmla="*/ 171 w 194"/>
                      <a:gd name="T97" fmla="*/ 2 h 212"/>
                      <a:gd name="T98" fmla="*/ 179 w 194"/>
                      <a:gd name="T99" fmla="*/ 5 h 212"/>
                      <a:gd name="T100" fmla="*/ 186 w 194"/>
                      <a:gd name="T101" fmla="*/ 18 h 2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194" h="212">
                        <a:moveTo>
                          <a:pt x="17" y="140"/>
                        </a:moveTo>
                        <a:lnTo>
                          <a:pt x="15" y="142"/>
                        </a:lnTo>
                        <a:lnTo>
                          <a:pt x="15" y="139"/>
                        </a:lnTo>
                        <a:lnTo>
                          <a:pt x="16" y="137"/>
                        </a:lnTo>
                        <a:lnTo>
                          <a:pt x="18" y="137"/>
                        </a:lnTo>
                        <a:lnTo>
                          <a:pt x="17" y="140"/>
                        </a:lnTo>
                        <a:close/>
                        <a:moveTo>
                          <a:pt x="188" y="19"/>
                        </a:moveTo>
                        <a:lnTo>
                          <a:pt x="189" y="22"/>
                        </a:lnTo>
                        <a:lnTo>
                          <a:pt x="191" y="24"/>
                        </a:lnTo>
                        <a:lnTo>
                          <a:pt x="192" y="26"/>
                        </a:lnTo>
                        <a:lnTo>
                          <a:pt x="192" y="28"/>
                        </a:lnTo>
                        <a:lnTo>
                          <a:pt x="193" y="29"/>
                        </a:lnTo>
                        <a:lnTo>
                          <a:pt x="191" y="30"/>
                        </a:lnTo>
                        <a:lnTo>
                          <a:pt x="189" y="30"/>
                        </a:lnTo>
                        <a:lnTo>
                          <a:pt x="186" y="29"/>
                        </a:lnTo>
                        <a:lnTo>
                          <a:pt x="182" y="33"/>
                        </a:lnTo>
                        <a:lnTo>
                          <a:pt x="179" y="34"/>
                        </a:lnTo>
                        <a:lnTo>
                          <a:pt x="178" y="38"/>
                        </a:lnTo>
                        <a:lnTo>
                          <a:pt x="174" y="40"/>
                        </a:lnTo>
                        <a:lnTo>
                          <a:pt x="172" y="42"/>
                        </a:lnTo>
                        <a:lnTo>
                          <a:pt x="170" y="46"/>
                        </a:lnTo>
                        <a:lnTo>
                          <a:pt x="168" y="49"/>
                        </a:lnTo>
                        <a:lnTo>
                          <a:pt x="165" y="53"/>
                        </a:lnTo>
                        <a:lnTo>
                          <a:pt x="163" y="58"/>
                        </a:lnTo>
                        <a:lnTo>
                          <a:pt x="163" y="62"/>
                        </a:lnTo>
                        <a:lnTo>
                          <a:pt x="165" y="66"/>
                        </a:lnTo>
                        <a:lnTo>
                          <a:pt x="165" y="69"/>
                        </a:lnTo>
                        <a:lnTo>
                          <a:pt x="163" y="77"/>
                        </a:lnTo>
                        <a:lnTo>
                          <a:pt x="165" y="85"/>
                        </a:lnTo>
                        <a:lnTo>
                          <a:pt x="163" y="88"/>
                        </a:lnTo>
                        <a:lnTo>
                          <a:pt x="152" y="93"/>
                        </a:lnTo>
                        <a:lnTo>
                          <a:pt x="149" y="96"/>
                        </a:lnTo>
                        <a:lnTo>
                          <a:pt x="145" y="103"/>
                        </a:lnTo>
                        <a:lnTo>
                          <a:pt x="140" y="105"/>
                        </a:lnTo>
                        <a:lnTo>
                          <a:pt x="137" y="107"/>
                        </a:lnTo>
                        <a:lnTo>
                          <a:pt x="133" y="109"/>
                        </a:lnTo>
                        <a:lnTo>
                          <a:pt x="130" y="114"/>
                        </a:lnTo>
                        <a:lnTo>
                          <a:pt x="126" y="116"/>
                        </a:lnTo>
                        <a:lnTo>
                          <a:pt x="124" y="118"/>
                        </a:lnTo>
                        <a:lnTo>
                          <a:pt x="120" y="120"/>
                        </a:lnTo>
                        <a:lnTo>
                          <a:pt x="114" y="121"/>
                        </a:lnTo>
                        <a:lnTo>
                          <a:pt x="110" y="122"/>
                        </a:lnTo>
                        <a:lnTo>
                          <a:pt x="107" y="126"/>
                        </a:lnTo>
                        <a:lnTo>
                          <a:pt x="98" y="131"/>
                        </a:lnTo>
                        <a:lnTo>
                          <a:pt x="97" y="134"/>
                        </a:lnTo>
                        <a:lnTo>
                          <a:pt x="97" y="139"/>
                        </a:lnTo>
                        <a:lnTo>
                          <a:pt x="98" y="143"/>
                        </a:lnTo>
                        <a:lnTo>
                          <a:pt x="97" y="146"/>
                        </a:lnTo>
                        <a:lnTo>
                          <a:pt x="95" y="145"/>
                        </a:lnTo>
                        <a:lnTo>
                          <a:pt x="94" y="146"/>
                        </a:lnTo>
                        <a:lnTo>
                          <a:pt x="92" y="150"/>
                        </a:lnTo>
                        <a:lnTo>
                          <a:pt x="93" y="153"/>
                        </a:lnTo>
                        <a:lnTo>
                          <a:pt x="96" y="155"/>
                        </a:lnTo>
                        <a:lnTo>
                          <a:pt x="98" y="156"/>
                        </a:lnTo>
                        <a:lnTo>
                          <a:pt x="102" y="156"/>
                        </a:lnTo>
                        <a:lnTo>
                          <a:pt x="104" y="158"/>
                        </a:lnTo>
                        <a:lnTo>
                          <a:pt x="111" y="165"/>
                        </a:lnTo>
                        <a:lnTo>
                          <a:pt x="115" y="168"/>
                        </a:lnTo>
                        <a:lnTo>
                          <a:pt x="116" y="170"/>
                        </a:lnTo>
                        <a:lnTo>
                          <a:pt x="119" y="171"/>
                        </a:lnTo>
                        <a:lnTo>
                          <a:pt x="121" y="173"/>
                        </a:lnTo>
                        <a:lnTo>
                          <a:pt x="123" y="176"/>
                        </a:lnTo>
                        <a:lnTo>
                          <a:pt x="122" y="177"/>
                        </a:lnTo>
                        <a:lnTo>
                          <a:pt x="120" y="179"/>
                        </a:lnTo>
                        <a:lnTo>
                          <a:pt x="118" y="184"/>
                        </a:lnTo>
                        <a:lnTo>
                          <a:pt x="116" y="186"/>
                        </a:lnTo>
                        <a:lnTo>
                          <a:pt x="114" y="188"/>
                        </a:lnTo>
                        <a:lnTo>
                          <a:pt x="113" y="188"/>
                        </a:lnTo>
                        <a:lnTo>
                          <a:pt x="108" y="188"/>
                        </a:lnTo>
                        <a:lnTo>
                          <a:pt x="104" y="188"/>
                        </a:lnTo>
                        <a:lnTo>
                          <a:pt x="103" y="188"/>
                        </a:lnTo>
                        <a:lnTo>
                          <a:pt x="98" y="188"/>
                        </a:lnTo>
                        <a:lnTo>
                          <a:pt x="97" y="188"/>
                        </a:lnTo>
                        <a:lnTo>
                          <a:pt x="90" y="188"/>
                        </a:lnTo>
                        <a:lnTo>
                          <a:pt x="86" y="188"/>
                        </a:lnTo>
                        <a:lnTo>
                          <a:pt x="84" y="189"/>
                        </a:lnTo>
                        <a:lnTo>
                          <a:pt x="81" y="191"/>
                        </a:lnTo>
                        <a:lnTo>
                          <a:pt x="79" y="193"/>
                        </a:lnTo>
                        <a:lnTo>
                          <a:pt x="77" y="196"/>
                        </a:lnTo>
                        <a:lnTo>
                          <a:pt x="73" y="201"/>
                        </a:lnTo>
                        <a:lnTo>
                          <a:pt x="71" y="203"/>
                        </a:lnTo>
                        <a:lnTo>
                          <a:pt x="71" y="207"/>
                        </a:lnTo>
                        <a:lnTo>
                          <a:pt x="70" y="208"/>
                        </a:lnTo>
                        <a:lnTo>
                          <a:pt x="70" y="208"/>
                        </a:lnTo>
                        <a:lnTo>
                          <a:pt x="69" y="208"/>
                        </a:lnTo>
                        <a:lnTo>
                          <a:pt x="68" y="208"/>
                        </a:lnTo>
                        <a:lnTo>
                          <a:pt x="62" y="205"/>
                        </a:lnTo>
                        <a:lnTo>
                          <a:pt x="57" y="207"/>
                        </a:lnTo>
                        <a:lnTo>
                          <a:pt x="55" y="209"/>
                        </a:lnTo>
                        <a:lnTo>
                          <a:pt x="54" y="210"/>
                        </a:lnTo>
                        <a:lnTo>
                          <a:pt x="52" y="205"/>
                        </a:lnTo>
                        <a:lnTo>
                          <a:pt x="49" y="205"/>
                        </a:lnTo>
                        <a:lnTo>
                          <a:pt x="44" y="200"/>
                        </a:lnTo>
                        <a:lnTo>
                          <a:pt x="41" y="202"/>
                        </a:lnTo>
                        <a:lnTo>
                          <a:pt x="40" y="203"/>
                        </a:lnTo>
                        <a:lnTo>
                          <a:pt x="38" y="207"/>
                        </a:lnTo>
                        <a:lnTo>
                          <a:pt x="34" y="210"/>
                        </a:lnTo>
                        <a:lnTo>
                          <a:pt x="32" y="211"/>
                        </a:lnTo>
                        <a:lnTo>
                          <a:pt x="31" y="211"/>
                        </a:lnTo>
                        <a:lnTo>
                          <a:pt x="31" y="209"/>
                        </a:lnTo>
                        <a:lnTo>
                          <a:pt x="29" y="206"/>
                        </a:lnTo>
                        <a:lnTo>
                          <a:pt x="23" y="205"/>
                        </a:lnTo>
                        <a:lnTo>
                          <a:pt x="21" y="203"/>
                        </a:lnTo>
                        <a:lnTo>
                          <a:pt x="20" y="203"/>
                        </a:lnTo>
                        <a:lnTo>
                          <a:pt x="26" y="198"/>
                        </a:lnTo>
                        <a:lnTo>
                          <a:pt x="28" y="198"/>
                        </a:lnTo>
                        <a:lnTo>
                          <a:pt x="26" y="197"/>
                        </a:lnTo>
                        <a:lnTo>
                          <a:pt x="25" y="196"/>
                        </a:lnTo>
                        <a:lnTo>
                          <a:pt x="20" y="197"/>
                        </a:lnTo>
                        <a:lnTo>
                          <a:pt x="17" y="196"/>
                        </a:lnTo>
                        <a:lnTo>
                          <a:pt x="13" y="196"/>
                        </a:lnTo>
                        <a:lnTo>
                          <a:pt x="10" y="195"/>
                        </a:lnTo>
                        <a:lnTo>
                          <a:pt x="16" y="191"/>
                        </a:lnTo>
                        <a:lnTo>
                          <a:pt x="16" y="189"/>
                        </a:lnTo>
                        <a:lnTo>
                          <a:pt x="16" y="187"/>
                        </a:lnTo>
                        <a:lnTo>
                          <a:pt x="19" y="181"/>
                        </a:lnTo>
                        <a:lnTo>
                          <a:pt x="22" y="178"/>
                        </a:lnTo>
                        <a:lnTo>
                          <a:pt x="29" y="174"/>
                        </a:lnTo>
                        <a:lnTo>
                          <a:pt x="32" y="173"/>
                        </a:lnTo>
                        <a:lnTo>
                          <a:pt x="35" y="174"/>
                        </a:lnTo>
                        <a:lnTo>
                          <a:pt x="37" y="173"/>
                        </a:lnTo>
                        <a:lnTo>
                          <a:pt x="35" y="172"/>
                        </a:lnTo>
                        <a:lnTo>
                          <a:pt x="33" y="171"/>
                        </a:lnTo>
                        <a:lnTo>
                          <a:pt x="29" y="171"/>
                        </a:lnTo>
                        <a:lnTo>
                          <a:pt x="25" y="168"/>
                        </a:lnTo>
                        <a:lnTo>
                          <a:pt x="24" y="166"/>
                        </a:lnTo>
                        <a:lnTo>
                          <a:pt x="32" y="150"/>
                        </a:lnTo>
                        <a:lnTo>
                          <a:pt x="32" y="149"/>
                        </a:lnTo>
                        <a:lnTo>
                          <a:pt x="31" y="145"/>
                        </a:lnTo>
                        <a:lnTo>
                          <a:pt x="31" y="140"/>
                        </a:lnTo>
                        <a:lnTo>
                          <a:pt x="26" y="139"/>
                        </a:lnTo>
                        <a:lnTo>
                          <a:pt x="23" y="138"/>
                        </a:lnTo>
                        <a:lnTo>
                          <a:pt x="16" y="134"/>
                        </a:lnTo>
                        <a:lnTo>
                          <a:pt x="13" y="131"/>
                        </a:lnTo>
                        <a:lnTo>
                          <a:pt x="12" y="132"/>
                        </a:lnTo>
                        <a:lnTo>
                          <a:pt x="11" y="136"/>
                        </a:lnTo>
                        <a:lnTo>
                          <a:pt x="11" y="136"/>
                        </a:lnTo>
                        <a:lnTo>
                          <a:pt x="9" y="137"/>
                        </a:lnTo>
                        <a:lnTo>
                          <a:pt x="8" y="133"/>
                        </a:lnTo>
                        <a:lnTo>
                          <a:pt x="7" y="130"/>
                        </a:lnTo>
                        <a:lnTo>
                          <a:pt x="2" y="127"/>
                        </a:lnTo>
                        <a:lnTo>
                          <a:pt x="0" y="126"/>
                        </a:lnTo>
                        <a:lnTo>
                          <a:pt x="0" y="122"/>
                        </a:lnTo>
                        <a:lnTo>
                          <a:pt x="0" y="121"/>
                        </a:lnTo>
                        <a:lnTo>
                          <a:pt x="1" y="118"/>
                        </a:lnTo>
                        <a:lnTo>
                          <a:pt x="4" y="115"/>
                        </a:lnTo>
                        <a:lnTo>
                          <a:pt x="11" y="109"/>
                        </a:lnTo>
                        <a:lnTo>
                          <a:pt x="13" y="107"/>
                        </a:lnTo>
                        <a:lnTo>
                          <a:pt x="16" y="104"/>
                        </a:lnTo>
                        <a:lnTo>
                          <a:pt x="18" y="104"/>
                        </a:lnTo>
                        <a:lnTo>
                          <a:pt x="20" y="104"/>
                        </a:lnTo>
                        <a:lnTo>
                          <a:pt x="20" y="102"/>
                        </a:lnTo>
                        <a:lnTo>
                          <a:pt x="21" y="101"/>
                        </a:lnTo>
                        <a:lnTo>
                          <a:pt x="22" y="100"/>
                        </a:lnTo>
                        <a:lnTo>
                          <a:pt x="26" y="98"/>
                        </a:lnTo>
                        <a:lnTo>
                          <a:pt x="29" y="97"/>
                        </a:lnTo>
                        <a:lnTo>
                          <a:pt x="32" y="96"/>
                        </a:lnTo>
                        <a:lnTo>
                          <a:pt x="37" y="92"/>
                        </a:lnTo>
                        <a:lnTo>
                          <a:pt x="38" y="91"/>
                        </a:lnTo>
                        <a:lnTo>
                          <a:pt x="40" y="91"/>
                        </a:lnTo>
                        <a:lnTo>
                          <a:pt x="40" y="90"/>
                        </a:lnTo>
                        <a:lnTo>
                          <a:pt x="41" y="88"/>
                        </a:lnTo>
                        <a:lnTo>
                          <a:pt x="42" y="87"/>
                        </a:lnTo>
                        <a:lnTo>
                          <a:pt x="44" y="87"/>
                        </a:lnTo>
                        <a:lnTo>
                          <a:pt x="46" y="87"/>
                        </a:lnTo>
                        <a:lnTo>
                          <a:pt x="50" y="86"/>
                        </a:lnTo>
                        <a:lnTo>
                          <a:pt x="52" y="83"/>
                        </a:lnTo>
                        <a:lnTo>
                          <a:pt x="53" y="81"/>
                        </a:lnTo>
                        <a:lnTo>
                          <a:pt x="55" y="79"/>
                        </a:lnTo>
                        <a:lnTo>
                          <a:pt x="58" y="76"/>
                        </a:lnTo>
                        <a:lnTo>
                          <a:pt x="61" y="73"/>
                        </a:lnTo>
                        <a:lnTo>
                          <a:pt x="63" y="69"/>
                        </a:lnTo>
                        <a:lnTo>
                          <a:pt x="64" y="68"/>
                        </a:lnTo>
                        <a:lnTo>
                          <a:pt x="65" y="68"/>
                        </a:lnTo>
                        <a:lnTo>
                          <a:pt x="66" y="66"/>
                        </a:lnTo>
                        <a:lnTo>
                          <a:pt x="67" y="62"/>
                        </a:lnTo>
                        <a:lnTo>
                          <a:pt x="68" y="58"/>
                        </a:lnTo>
                        <a:lnTo>
                          <a:pt x="68" y="56"/>
                        </a:lnTo>
                        <a:lnTo>
                          <a:pt x="72" y="54"/>
                        </a:lnTo>
                        <a:lnTo>
                          <a:pt x="72" y="53"/>
                        </a:lnTo>
                        <a:lnTo>
                          <a:pt x="73" y="53"/>
                        </a:lnTo>
                        <a:lnTo>
                          <a:pt x="74" y="53"/>
                        </a:lnTo>
                        <a:lnTo>
                          <a:pt x="76" y="52"/>
                        </a:lnTo>
                        <a:lnTo>
                          <a:pt x="78" y="51"/>
                        </a:lnTo>
                        <a:lnTo>
                          <a:pt x="79" y="51"/>
                        </a:lnTo>
                        <a:lnTo>
                          <a:pt x="81" y="52"/>
                        </a:lnTo>
                        <a:lnTo>
                          <a:pt x="83" y="54"/>
                        </a:lnTo>
                        <a:lnTo>
                          <a:pt x="83" y="56"/>
                        </a:lnTo>
                        <a:lnTo>
                          <a:pt x="85" y="57"/>
                        </a:lnTo>
                        <a:lnTo>
                          <a:pt x="85" y="60"/>
                        </a:lnTo>
                        <a:lnTo>
                          <a:pt x="86" y="60"/>
                        </a:lnTo>
                        <a:lnTo>
                          <a:pt x="89" y="61"/>
                        </a:lnTo>
                        <a:lnTo>
                          <a:pt x="94" y="63"/>
                        </a:lnTo>
                        <a:lnTo>
                          <a:pt x="97" y="63"/>
                        </a:lnTo>
                        <a:lnTo>
                          <a:pt x="98" y="63"/>
                        </a:lnTo>
                        <a:lnTo>
                          <a:pt x="102" y="64"/>
                        </a:lnTo>
                        <a:lnTo>
                          <a:pt x="109" y="63"/>
                        </a:lnTo>
                        <a:lnTo>
                          <a:pt x="112" y="64"/>
                        </a:lnTo>
                        <a:lnTo>
                          <a:pt x="113" y="65"/>
                        </a:lnTo>
                        <a:lnTo>
                          <a:pt x="114" y="66"/>
                        </a:lnTo>
                        <a:lnTo>
                          <a:pt x="115" y="66"/>
                        </a:lnTo>
                        <a:lnTo>
                          <a:pt x="117" y="65"/>
                        </a:lnTo>
                        <a:lnTo>
                          <a:pt x="119" y="62"/>
                        </a:lnTo>
                        <a:lnTo>
                          <a:pt x="120" y="59"/>
                        </a:lnTo>
                        <a:lnTo>
                          <a:pt x="120" y="57"/>
                        </a:lnTo>
                        <a:lnTo>
                          <a:pt x="119" y="55"/>
                        </a:lnTo>
                        <a:lnTo>
                          <a:pt x="117" y="53"/>
                        </a:lnTo>
                        <a:lnTo>
                          <a:pt x="115" y="51"/>
                        </a:lnTo>
                        <a:lnTo>
                          <a:pt x="114" y="48"/>
                        </a:lnTo>
                        <a:lnTo>
                          <a:pt x="113" y="47"/>
                        </a:lnTo>
                        <a:lnTo>
                          <a:pt x="113" y="46"/>
                        </a:lnTo>
                        <a:lnTo>
                          <a:pt x="112" y="43"/>
                        </a:lnTo>
                        <a:lnTo>
                          <a:pt x="113" y="42"/>
                        </a:lnTo>
                        <a:lnTo>
                          <a:pt x="116" y="41"/>
                        </a:lnTo>
                        <a:lnTo>
                          <a:pt x="120" y="41"/>
                        </a:lnTo>
                        <a:lnTo>
                          <a:pt x="124" y="41"/>
                        </a:lnTo>
                        <a:lnTo>
                          <a:pt x="130" y="41"/>
                        </a:lnTo>
                        <a:lnTo>
                          <a:pt x="134" y="40"/>
                        </a:lnTo>
                        <a:lnTo>
                          <a:pt x="137" y="40"/>
                        </a:lnTo>
                        <a:lnTo>
                          <a:pt x="139" y="40"/>
                        </a:lnTo>
                        <a:lnTo>
                          <a:pt x="141" y="39"/>
                        </a:lnTo>
                        <a:lnTo>
                          <a:pt x="144" y="36"/>
                        </a:lnTo>
                        <a:lnTo>
                          <a:pt x="146" y="35"/>
                        </a:lnTo>
                        <a:lnTo>
                          <a:pt x="147" y="33"/>
                        </a:lnTo>
                        <a:lnTo>
                          <a:pt x="148" y="30"/>
                        </a:lnTo>
                        <a:lnTo>
                          <a:pt x="148" y="29"/>
                        </a:lnTo>
                        <a:lnTo>
                          <a:pt x="149" y="27"/>
                        </a:lnTo>
                        <a:lnTo>
                          <a:pt x="151" y="25"/>
                        </a:lnTo>
                        <a:lnTo>
                          <a:pt x="153" y="24"/>
                        </a:lnTo>
                        <a:lnTo>
                          <a:pt x="155" y="24"/>
                        </a:lnTo>
                        <a:lnTo>
                          <a:pt x="156" y="25"/>
                        </a:lnTo>
                        <a:lnTo>
                          <a:pt x="158" y="26"/>
                        </a:lnTo>
                        <a:lnTo>
                          <a:pt x="159" y="25"/>
                        </a:lnTo>
                        <a:lnTo>
                          <a:pt x="160" y="24"/>
                        </a:lnTo>
                        <a:lnTo>
                          <a:pt x="161" y="24"/>
                        </a:lnTo>
                        <a:lnTo>
                          <a:pt x="163" y="23"/>
                        </a:lnTo>
                        <a:lnTo>
                          <a:pt x="164" y="22"/>
                        </a:lnTo>
                        <a:lnTo>
                          <a:pt x="165" y="17"/>
                        </a:lnTo>
                        <a:lnTo>
                          <a:pt x="165" y="13"/>
                        </a:lnTo>
                        <a:lnTo>
                          <a:pt x="165" y="10"/>
                        </a:lnTo>
                        <a:lnTo>
                          <a:pt x="167" y="5"/>
                        </a:lnTo>
                        <a:lnTo>
                          <a:pt x="168" y="2"/>
                        </a:lnTo>
                        <a:lnTo>
                          <a:pt x="169" y="0"/>
                        </a:lnTo>
                        <a:lnTo>
                          <a:pt x="171" y="0"/>
                        </a:lnTo>
                        <a:lnTo>
                          <a:pt x="171" y="2"/>
                        </a:lnTo>
                        <a:lnTo>
                          <a:pt x="173" y="2"/>
                        </a:lnTo>
                        <a:lnTo>
                          <a:pt x="175" y="2"/>
                        </a:lnTo>
                        <a:lnTo>
                          <a:pt x="176" y="2"/>
                        </a:lnTo>
                        <a:lnTo>
                          <a:pt x="177" y="4"/>
                        </a:lnTo>
                        <a:lnTo>
                          <a:pt x="179" y="5"/>
                        </a:lnTo>
                        <a:lnTo>
                          <a:pt x="180" y="6"/>
                        </a:lnTo>
                        <a:lnTo>
                          <a:pt x="180" y="11"/>
                        </a:lnTo>
                        <a:lnTo>
                          <a:pt x="181" y="13"/>
                        </a:lnTo>
                        <a:lnTo>
                          <a:pt x="183" y="16"/>
                        </a:lnTo>
                        <a:lnTo>
                          <a:pt x="186" y="18"/>
                        </a:lnTo>
                        <a:lnTo>
                          <a:pt x="187" y="18"/>
                        </a:lnTo>
                        <a:lnTo>
                          <a:pt x="188" y="19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05" name="Freeform 508">
                    <a:extLst>
                      <a:ext uri="{FF2B5EF4-FFF2-40B4-BE49-F238E27FC236}">
                        <a16:creationId xmlns:a16="http://schemas.microsoft.com/office/drawing/2014/main" id="{7903DADE-88E1-EC84-634A-28AD5DEF9AB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89779" y="8264191"/>
                    <a:ext cx="5491" cy="5495"/>
                  </a:xfrm>
                  <a:custGeom>
                    <a:avLst/>
                    <a:gdLst>
                      <a:gd name="T0" fmla="*/ 2 w 4"/>
                      <a:gd name="T1" fmla="*/ 3 h 6"/>
                      <a:gd name="T2" fmla="*/ 0 w 4"/>
                      <a:gd name="T3" fmla="*/ 5 h 6"/>
                      <a:gd name="T4" fmla="*/ 0 w 4"/>
                      <a:gd name="T5" fmla="*/ 2 h 6"/>
                      <a:gd name="T6" fmla="*/ 1 w 4"/>
                      <a:gd name="T7" fmla="*/ 0 h 6"/>
                      <a:gd name="T8" fmla="*/ 3 w 4"/>
                      <a:gd name="T9" fmla="*/ 0 h 6"/>
                      <a:gd name="T10" fmla="*/ 2 w 4"/>
                      <a:gd name="T11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6">
                        <a:moveTo>
                          <a:pt x="2" y="3"/>
                        </a:moveTo>
                        <a:lnTo>
                          <a:pt x="0" y="5"/>
                        </a:lnTo>
                        <a:lnTo>
                          <a:pt x="0" y="2"/>
                        </a:lnTo>
                        <a:lnTo>
                          <a:pt x="1" y="0"/>
                        </a:lnTo>
                        <a:lnTo>
                          <a:pt x="3" y="0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06" name="Freeform 510">
                    <a:extLst>
                      <a:ext uri="{FF2B5EF4-FFF2-40B4-BE49-F238E27FC236}">
                        <a16:creationId xmlns:a16="http://schemas.microsoft.com/office/drawing/2014/main" id="{4F104986-602B-28AA-D247-876E760CACA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33723" y="8313630"/>
                    <a:ext cx="186760" cy="252675"/>
                  </a:xfrm>
                  <a:custGeom>
                    <a:avLst/>
                    <a:gdLst>
                      <a:gd name="T0" fmla="*/ 5 w 151"/>
                      <a:gd name="T1" fmla="*/ 200 h 204"/>
                      <a:gd name="T2" fmla="*/ 22 w 151"/>
                      <a:gd name="T3" fmla="*/ 190 h 204"/>
                      <a:gd name="T4" fmla="*/ 21 w 151"/>
                      <a:gd name="T5" fmla="*/ 200 h 204"/>
                      <a:gd name="T6" fmla="*/ 21 w 151"/>
                      <a:gd name="T7" fmla="*/ 163 h 204"/>
                      <a:gd name="T8" fmla="*/ 6 w 151"/>
                      <a:gd name="T9" fmla="*/ 160 h 204"/>
                      <a:gd name="T10" fmla="*/ 6 w 151"/>
                      <a:gd name="T11" fmla="*/ 155 h 204"/>
                      <a:gd name="T12" fmla="*/ 6 w 151"/>
                      <a:gd name="T13" fmla="*/ 160 h 204"/>
                      <a:gd name="T14" fmla="*/ 54 w 151"/>
                      <a:gd name="T15" fmla="*/ 152 h 204"/>
                      <a:gd name="T16" fmla="*/ 1 w 151"/>
                      <a:gd name="T17" fmla="*/ 143 h 204"/>
                      <a:gd name="T18" fmla="*/ 62 w 151"/>
                      <a:gd name="T19" fmla="*/ 144 h 204"/>
                      <a:gd name="T20" fmla="*/ 57 w 151"/>
                      <a:gd name="T21" fmla="*/ 147 h 204"/>
                      <a:gd name="T22" fmla="*/ 62 w 151"/>
                      <a:gd name="T23" fmla="*/ 142 h 204"/>
                      <a:gd name="T24" fmla="*/ 75 w 151"/>
                      <a:gd name="T25" fmla="*/ 142 h 204"/>
                      <a:gd name="T26" fmla="*/ 12 w 151"/>
                      <a:gd name="T27" fmla="*/ 81 h 204"/>
                      <a:gd name="T28" fmla="*/ 12 w 151"/>
                      <a:gd name="T29" fmla="*/ 81 h 204"/>
                      <a:gd name="T30" fmla="*/ 147 w 151"/>
                      <a:gd name="T31" fmla="*/ 42 h 204"/>
                      <a:gd name="T32" fmla="*/ 15 w 151"/>
                      <a:gd name="T33" fmla="*/ 39 h 204"/>
                      <a:gd name="T34" fmla="*/ 12 w 151"/>
                      <a:gd name="T35" fmla="*/ 31 h 204"/>
                      <a:gd name="T36" fmla="*/ 20 w 151"/>
                      <a:gd name="T37" fmla="*/ 31 h 204"/>
                      <a:gd name="T38" fmla="*/ 30 w 151"/>
                      <a:gd name="T39" fmla="*/ 15 h 204"/>
                      <a:gd name="T40" fmla="*/ 47 w 151"/>
                      <a:gd name="T41" fmla="*/ 12 h 204"/>
                      <a:gd name="T42" fmla="*/ 63 w 151"/>
                      <a:gd name="T43" fmla="*/ 12 h 204"/>
                      <a:gd name="T44" fmla="*/ 72 w 151"/>
                      <a:gd name="T45" fmla="*/ 0 h 204"/>
                      <a:gd name="T46" fmla="*/ 104 w 151"/>
                      <a:gd name="T47" fmla="*/ 60 h 204"/>
                      <a:gd name="T48" fmla="*/ 104 w 151"/>
                      <a:gd name="T49" fmla="*/ 85 h 204"/>
                      <a:gd name="T50" fmla="*/ 104 w 151"/>
                      <a:gd name="T51" fmla="*/ 99 h 204"/>
                      <a:gd name="T52" fmla="*/ 105 w 151"/>
                      <a:gd name="T53" fmla="*/ 112 h 204"/>
                      <a:gd name="T54" fmla="*/ 90 w 151"/>
                      <a:gd name="T55" fmla="*/ 133 h 204"/>
                      <a:gd name="T56" fmla="*/ 73 w 151"/>
                      <a:gd name="T57" fmla="*/ 136 h 204"/>
                      <a:gd name="T58" fmla="*/ 65 w 151"/>
                      <a:gd name="T59" fmla="*/ 141 h 204"/>
                      <a:gd name="T60" fmla="*/ 52 w 151"/>
                      <a:gd name="T61" fmla="*/ 139 h 204"/>
                      <a:gd name="T62" fmla="*/ 52 w 151"/>
                      <a:gd name="T63" fmla="*/ 147 h 204"/>
                      <a:gd name="T64" fmla="*/ 42 w 151"/>
                      <a:gd name="T65" fmla="*/ 144 h 204"/>
                      <a:gd name="T66" fmla="*/ 41 w 151"/>
                      <a:gd name="T67" fmla="*/ 156 h 204"/>
                      <a:gd name="T68" fmla="*/ 38 w 151"/>
                      <a:gd name="T69" fmla="*/ 147 h 204"/>
                      <a:gd name="T70" fmla="*/ 23 w 151"/>
                      <a:gd name="T71" fmla="*/ 156 h 204"/>
                      <a:gd name="T72" fmla="*/ 15 w 151"/>
                      <a:gd name="T73" fmla="*/ 161 h 204"/>
                      <a:gd name="T74" fmla="*/ 9 w 151"/>
                      <a:gd name="T75" fmla="*/ 147 h 204"/>
                      <a:gd name="T76" fmla="*/ 16 w 151"/>
                      <a:gd name="T77" fmla="*/ 146 h 204"/>
                      <a:gd name="T78" fmla="*/ 11 w 151"/>
                      <a:gd name="T79" fmla="*/ 139 h 204"/>
                      <a:gd name="T80" fmla="*/ 13 w 151"/>
                      <a:gd name="T81" fmla="*/ 120 h 204"/>
                      <a:gd name="T82" fmla="*/ 14 w 151"/>
                      <a:gd name="T83" fmla="*/ 115 h 204"/>
                      <a:gd name="T84" fmla="*/ 22 w 151"/>
                      <a:gd name="T85" fmla="*/ 105 h 204"/>
                      <a:gd name="T86" fmla="*/ 21 w 151"/>
                      <a:gd name="T87" fmla="*/ 98 h 204"/>
                      <a:gd name="T88" fmla="*/ 16 w 151"/>
                      <a:gd name="T89" fmla="*/ 84 h 204"/>
                      <a:gd name="T90" fmla="*/ 11 w 151"/>
                      <a:gd name="T91" fmla="*/ 76 h 204"/>
                      <a:gd name="T92" fmla="*/ 10 w 151"/>
                      <a:gd name="T93" fmla="*/ 64 h 204"/>
                      <a:gd name="T94" fmla="*/ 23 w 151"/>
                      <a:gd name="T95" fmla="*/ 64 h 204"/>
                      <a:gd name="T96" fmla="*/ 29 w 151"/>
                      <a:gd name="T97" fmla="*/ 65 h 204"/>
                      <a:gd name="T98" fmla="*/ 22 w 151"/>
                      <a:gd name="T99" fmla="*/ 55 h 204"/>
                      <a:gd name="T100" fmla="*/ 18 w 151"/>
                      <a:gd name="T101" fmla="*/ 38 h 204"/>
                      <a:gd name="T102" fmla="*/ 19 w 151"/>
                      <a:gd name="T103" fmla="*/ 32 h 2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151" h="204">
                        <a:moveTo>
                          <a:pt x="10" y="202"/>
                        </a:moveTo>
                        <a:lnTo>
                          <a:pt x="8" y="203"/>
                        </a:lnTo>
                        <a:lnTo>
                          <a:pt x="6" y="202"/>
                        </a:lnTo>
                        <a:lnTo>
                          <a:pt x="6" y="202"/>
                        </a:lnTo>
                        <a:lnTo>
                          <a:pt x="5" y="200"/>
                        </a:lnTo>
                        <a:lnTo>
                          <a:pt x="5" y="199"/>
                        </a:lnTo>
                        <a:lnTo>
                          <a:pt x="5" y="197"/>
                        </a:lnTo>
                        <a:lnTo>
                          <a:pt x="10" y="194"/>
                        </a:lnTo>
                        <a:lnTo>
                          <a:pt x="21" y="190"/>
                        </a:lnTo>
                        <a:lnTo>
                          <a:pt x="22" y="190"/>
                        </a:lnTo>
                        <a:lnTo>
                          <a:pt x="27" y="192"/>
                        </a:lnTo>
                        <a:lnTo>
                          <a:pt x="28" y="194"/>
                        </a:lnTo>
                        <a:lnTo>
                          <a:pt x="27" y="196"/>
                        </a:lnTo>
                        <a:lnTo>
                          <a:pt x="26" y="198"/>
                        </a:lnTo>
                        <a:lnTo>
                          <a:pt x="21" y="200"/>
                        </a:lnTo>
                        <a:lnTo>
                          <a:pt x="17" y="202"/>
                        </a:lnTo>
                        <a:lnTo>
                          <a:pt x="10" y="202"/>
                        </a:lnTo>
                        <a:close/>
                        <a:moveTo>
                          <a:pt x="22" y="161"/>
                        </a:moveTo>
                        <a:lnTo>
                          <a:pt x="23" y="163"/>
                        </a:lnTo>
                        <a:lnTo>
                          <a:pt x="21" y="163"/>
                        </a:lnTo>
                        <a:lnTo>
                          <a:pt x="19" y="161"/>
                        </a:lnTo>
                        <a:lnTo>
                          <a:pt x="19" y="159"/>
                        </a:lnTo>
                        <a:lnTo>
                          <a:pt x="21" y="159"/>
                        </a:lnTo>
                        <a:lnTo>
                          <a:pt x="22" y="161"/>
                        </a:lnTo>
                        <a:close/>
                        <a:moveTo>
                          <a:pt x="6" y="160"/>
                        </a:moveTo>
                        <a:lnTo>
                          <a:pt x="5" y="161"/>
                        </a:lnTo>
                        <a:lnTo>
                          <a:pt x="4" y="159"/>
                        </a:lnTo>
                        <a:lnTo>
                          <a:pt x="3" y="159"/>
                        </a:lnTo>
                        <a:lnTo>
                          <a:pt x="4" y="158"/>
                        </a:lnTo>
                        <a:lnTo>
                          <a:pt x="6" y="155"/>
                        </a:lnTo>
                        <a:lnTo>
                          <a:pt x="7" y="153"/>
                        </a:lnTo>
                        <a:lnTo>
                          <a:pt x="10" y="154"/>
                        </a:lnTo>
                        <a:lnTo>
                          <a:pt x="11" y="156"/>
                        </a:lnTo>
                        <a:lnTo>
                          <a:pt x="10" y="158"/>
                        </a:lnTo>
                        <a:lnTo>
                          <a:pt x="6" y="160"/>
                        </a:lnTo>
                        <a:close/>
                        <a:moveTo>
                          <a:pt x="54" y="152"/>
                        </a:moveTo>
                        <a:lnTo>
                          <a:pt x="53" y="153"/>
                        </a:lnTo>
                        <a:lnTo>
                          <a:pt x="52" y="151"/>
                        </a:lnTo>
                        <a:lnTo>
                          <a:pt x="53" y="149"/>
                        </a:lnTo>
                        <a:lnTo>
                          <a:pt x="54" y="152"/>
                        </a:lnTo>
                        <a:close/>
                        <a:moveTo>
                          <a:pt x="5" y="147"/>
                        </a:moveTo>
                        <a:lnTo>
                          <a:pt x="4" y="148"/>
                        </a:lnTo>
                        <a:lnTo>
                          <a:pt x="3" y="148"/>
                        </a:lnTo>
                        <a:lnTo>
                          <a:pt x="1" y="146"/>
                        </a:lnTo>
                        <a:lnTo>
                          <a:pt x="1" y="143"/>
                        </a:lnTo>
                        <a:lnTo>
                          <a:pt x="0" y="142"/>
                        </a:lnTo>
                        <a:lnTo>
                          <a:pt x="1" y="141"/>
                        </a:lnTo>
                        <a:lnTo>
                          <a:pt x="5" y="144"/>
                        </a:lnTo>
                        <a:lnTo>
                          <a:pt x="5" y="147"/>
                        </a:lnTo>
                        <a:close/>
                        <a:moveTo>
                          <a:pt x="62" y="144"/>
                        </a:moveTo>
                        <a:lnTo>
                          <a:pt x="62" y="148"/>
                        </a:lnTo>
                        <a:lnTo>
                          <a:pt x="60" y="148"/>
                        </a:lnTo>
                        <a:lnTo>
                          <a:pt x="58" y="146"/>
                        </a:lnTo>
                        <a:lnTo>
                          <a:pt x="57" y="147"/>
                        </a:lnTo>
                        <a:lnTo>
                          <a:pt x="57" y="147"/>
                        </a:lnTo>
                        <a:lnTo>
                          <a:pt x="56" y="144"/>
                        </a:lnTo>
                        <a:lnTo>
                          <a:pt x="56" y="142"/>
                        </a:lnTo>
                        <a:lnTo>
                          <a:pt x="58" y="140"/>
                        </a:lnTo>
                        <a:lnTo>
                          <a:pt x="59" y="141"/>
                        </a:lnTo>
                        <a:lnTo>
                          <a:pt x="62" y="142"/>
                        </a:lnTo>
                        <a:lnTo>
                          <a:pt x="62" y="144"/>
                        </a:lnTo>
                        <a:close/>
                        <a:moveTo>
                          <a:pt x="83" y="145"/>
                        </a:moveTo>
                        <a:lnTo>
                          <a:pt x="80" y="147"/>
                        </a:lnTo>
                        <a:lnTo>
                          <a:pt x="76" y="144"/>
                        </a:lnTo>
                        <a:lnTo>
                          <a:pt x="75" y="142"/>
                        </a:lnTo>
                        <a:lnTo>
                          <a:pt x="78" y="140"/>
                        </a:lnTo>
                        <a:lnTo>
                          <a:pt x="80" y="137"/>
                        </a:lnTo>
                        <a:lnTo>
                          <a:pt x="82" y="137"/>
                        </a:lnTo>
                        <a:lnTo>
                          <a:pt x="83" y="145"/>
                        </a:lnTo>
                        <a:close/>
                        <a:moveTo>
                          <a:pt x="12" y="81"/>
                        </a:moveTo>
                        <a:lnTo>
                          <a:pt x="12" y="84"/>
                        </a:lnTo>
                        <a:lnTo>
                          <a:pt x="10" y="83"/>
                        </a:lnTo>
                        <a:lnTo>
                          <a:pt x="9" y="77"/>
                        </a:lnTo>
                        <a:lnTo>
                          <a:pt x="11" y="78"/>
                        </a:lnTo>
                        <a:lnTo>
                          <a:pt x="12" y="81"/>
                        </a:lnTo>
                        <a:close/>
                        <a:moveTo>
                          <a:pt x="149" y="44"/>
                        </a:moveTo>
                        <a:lnTo>
                          <a:pt x="148" y="45"/>
                        </a:lnTo>
                        <a:lnTo>
                          <a:pt x="146" y="44"/>
                        </a:lnTo>
                        <a:lnTo>
                          <a:pt x="146" y="43"/>
                        </a:lnTo>
                        <a:lnTo>
                          <a:pt x="147" y="42"/>
                        </a:lnTo>
                        <a:lnTo>
                          <a:pt x="149" y="41"/>
                        </a:lnTo>
                        <a:lnTo>
                          <a:pt x="150" y="42"/>
                        </a:lnTo>
                        <a:lnTo>
                          <a:pt x="149" y="44"/>
                        </a:lnTo>
                        <a:close/>
                        <a:moveTo>
                          <a:pt x="15" y="34"/>
                        </a:moveTo>
                        <a:lnTo>
                          <a:pt x="15" y="39"/>
                        </a:lnTo>
                        <a:lnTo>
                          <a:pt x="13" y="39"/>
                        </a:lnTo>
                        <a:lnTo>
                          <a:pt x="12" y="38"/>
                        </a:lnTo>
                        <a:lnTo>
                          <a:pt x="12" y="37"/>
                        </a:lnTo>
                        <a:lnTo>
                          <a:pt x="11" y="33"/>
                        </a:lnTo>
                        <a:lnTo>
                          <a:pt x="12" y="31"/>
                        </a:lnTo>
                        <a:lnTo>
                          <a:pt x="14" y="32"/>
                        </a:lnTo>
                        <a:lnTo>
                          <a:pt x="15" y="34"/>
                        </a:lnTo>
                        <a:close/>
                        <a:moveTo>
                          <a:pt x="19" y="32"/>
                        </a:moveTo>
                        <a:lnTo>
                          <a:pt x="20" y="32"/>
                        </a:lnTo>
                        <a:lnTo>
                          <a:pt x="20" y="31"/>
                        </a:lnTo>
                        <a:lnTo>
                          <a:pt x="20" y="27"/>
                        </a:lnTo>
                        <a:lnTo>
                          <a:pt x="22" y="25"/>
                        </a:lnTo>
                        <a:lnTo>
                          <a:pt x="26" y="20"/>
                        </a:lnTo>
                        <a:lnTo>
                          <a:pt x="28" y="17"/>
                        </a:lnTo>
                        <a:lnTo>
                          <a:pt x="30" y="15"/>
                        </a:lnTo>
                        <a:lnTo>
                          <a:pt x="33" y="13"/>
                        </a:lnTo>
                        <a:lnTo>
                          <a:pt x="35" y="12"/>
                        </a:lnTo>
                        <a:lnTo>
                          <a:pt x="39" y="12"/>
                        </a:lnTo>
                        <a:lnTo>
                          <a:pt x="46" y="12"/>
                        </a:lnTo>
                        <a:lnTo>
                          <a:pt x="47" y="12"/>
                        </a:lnTo>
                        <a:lnTo>
                          <a:pt x="52" y="12"/>
                        </a:lnTo>
                        <a:lnTo>
                          <a:pt x="53" y="12"/>
                        </a:lnTo>
                        <a:lnTo>
                          <a:pt x="57" y="12"/>
                        </a:lnTo>
                        <a:lnTo>
                          <a:pt x="62" y="12"/>
                        </a:lnTo>
                        <a:lnTo>
                          <a:pt x="63" y="12"/>
                        </a:lnTo>
                        <a:lnTo>
                          <a:pt x="65" y="10"/>
                        </a:lnTo>
                        <a:lnTo>
                          <a:pt x="67" y="8"/>
                        </a:lnTo>
                        <a:lnTo>
                          <a:pt x="69" y="3"/>
                        </a:lnTo>
                        <a:lnTo>
                          <a:pt x="71" y="1"/>
                        </a:lnTo>
                        <a:lnTo>
                          <a:pt x="72" y="0"/>
                        </a:lnTo>
                        <a:lnTo>
                          <a:pt x="79" y="17"/>
                        </a:lnTo>
                        <a:lnTo>
                          <a:pt x="86" y="28"/>
                        </a:lnTo>
                        <a:lnTo>
                          <a:pt x="92" y="37"/>
                        </a:lnTo>
                        <a:lnTo>
                          <a:pt x="101" y="52"/>
                        </a:lnTo>
                        <a:lnTo>
                          <a:pt x="104" y="60"/>
                        </a:lnTo>
                        <a:lnTo>
                          <a:pt x="104" y="65"/>
                        </a:lnTo>
                        <a:lnTo>
                          <a:pt x="105" y="72"/>
                        </a:lnTo>
                        <a:lnTo>
                          <a:pt x="104" y="76"/>
                        </a:lnTo>
                        <a:lnTo>
                          <a:pt x="104" y="83"/>
                        </a:lnTo>
                        <a:lnTo>
                          <a:pt x="104" y="85"/>
                        </a:lnTo>
                        <a:lnTo>
                          <a:pt x="103" y="88"/>
                        </a:lnTo>
                        <a:lnTo>
                          <a:pt x="103" y="92"/>
                        </a:lnTo>
                        <a:lnTo>
                          <a:pt x="103" y="95"/>
                        </a:lnTo>
                        <a:lnTo>
                          <a:pt x="103" y="98"/>
                        </a:lnTo>
                        <a:lnTo>
                          <a:pt x="104" y="99"/>
                        </a:lnTo>
                        <a:lnTo>
                          <a:pt x="105" y="100"/>
                        </a:lnTo>
                        <a:lnTo>
                          <a:pt x="106" y="98"/>
                        </a:lnTo>
                        <a:lnTo>
                          <a:pt x="108" y="98"/>
                        </a:lnTo>
                        <a:lnTo>
                          <a:pt x="108" y="102"/>
                        </a:lnTo>
                        <a:lnTo>
                          <a:pt x="105" y="112"/>
                        </a:lnTo>
                        <a:lnTo>
                          <a:pt x="104" y="118"/>
                        </a:lnTo>
                        <a:lnTo>
                          <a:pt x="101" y="125"/>
                        </a:lnTo>
                        <a:lnTo>
                          <a:pt x="98" y="130"/>
                        </a:lnTo>
                        <a:lnTo>
                          <a:pt x="93" y="133"/>
                        </a:lnTo>
                        <a:lnTo>
                          <a:pt x="90" y="133"/>
                        </a:lnTo>
                        <a:lnTo>
                          <a:pt x="85" y="134"/>
                        </a:lnTo>
                        <a:lnTo>
                          <a:pt x="80" y="133"/>
                        </a:lnTo>
                        <a:lnTo>
                          <a:pt x="75" y="133"/>
                        </a:lnTo>
                        <a:lnTo>
                          <a:pt x="74" y="134"/>
                        </a:lnTo>
                        <a:lnTo>
                          <a:pt x="73" y="136"/>
                        </a:lnTo>
                        <a:lnTo>
                          <a:pt x="74" y="140"/>
                        </a:lnTo>
                        <a:lnTo>
                          <a:pt x="74" y="142"/>
                        </a:lnTo>
                        <a:lnTo>
                          <a:pt x="72" y="142"/>
                        </a:lnTo>
                        <a:lnTo>
                          <a:pt x="69" y="141"/>
                        </a:lnTo>
                        <a:lnTo>
                          <a:pt x="65" y="141"/>
                        </a:lnTo>
                        <a:lnTo>
                          <a:pt x="63" y="139"/>
                        </a:lnTo>
                        <a:lnTo>
                          <a:pt x="62" y="136"/>
                        </a:lnTo>
                        <a:lnTo>
                          <a:pt x="60" y="136"/>
                        </a:lnTo>
                        <a:lnTo>
                          <a:pt x="57" y="138"/>
                        </a:lnTo>
                        <a:lnTo>
                          <a:pt x="52" y="139"/>
                        </a:lnTo>
                        <a:lnTo>
                          <a:pt x="50" y="140"/>
                        </a:lnTo>
                        <a:lnTo>
                          <a:pt x="49" y="141"/>
                        </a:lnTo>
                        <a:lnTo>
                          <a:pt x="50" y="143"/>
                        </a:lnTo>
                        <a:lnTo>
                          <a:pt x="52" y="146"/>
                        </a:lnTo>
                        <a:lnTo>
                          <a:pt x="52" y="147"/>
                        </a:lnTo>
                        <a:lnTo>
                          <a:pt x="49" y="148"/>
                        </a:lnTo>
                        <a:lnTo>
                          <a:pt x="47" y="146"/>
                        </a:lnTo>
                        <a:lnTo>
                          <a:pt x="46" y="143"/>
                        </a:lnTo>
                        <a:lnTo>
                          <a:pt x="44" y="143"/>
                        </a:lnTo>
                        <a:lnTo>
                          <a:pt x="42" y="144"/>
                        </a:lnTo>
                        <a:lnTo>
                          <a:pt x="42" y="147"/>
                        </a:lnTo>
                        <a:lnTo>
                          <a:pt x="43" y="148"/>
                        </a:lnTo>
                        <a:lnTo>
                          <a:pt x="44" y="151"/>
                        </a:lnTo>
                        <a:lnTo>
                          <a:pt x="42" y="153"/>
                        </a:lnTo>
                        <a:lnTo>
                          <a:pt x="41" y="156"/>
                        </a:lnTo>
                        <a:lnTo>
                          <a:pt x="40" y="157"/>
                        </a:lnTo>
                        <a:lnTo>
                          <a:pt x="35" y="154"/>
                        </a:lnTo>
                        <a:lnTo>
                          <a:pt x="36" y="152"/>
                        </a:lnTo>
                        <a:lnTo>
                          <a:pt x="38" y="150"/>
                        </a:lnTo>
                        <a:lnTo>
                          <a:pt x="38" y="147"/>
                        </a:lnTo>
                        <a:lnTo>
                          <a:pt x="38" y="146"/>
                        </a:lnTo>
                        <a:lnTo>
                          <a:pt x="31" y="152"/>
                        </a:lnTo>
                        <a:lnTo>
                          <a:pt x="27" y="158"/>
                        </a:lnTo>
                        <a:lnTo>
                          <a:pt x="25" y="158"/>
                        </a:lnTo>
                        <a:lnTo>
                          <a:pt x="23" y="156"/>
                        </a:lnTo>
                        <a:lnTo>
                          <a:pt x="22" y="155"/>
                        </a:lnTo>
                        <a:lnTo>
                          <a:pt x="18" y="159"/>
                        </a:lnTo>
                        <a:lnTo>
                          <a:pt x="17" y="163"/>
                        </a:lnTo>
                        <a:lnTo>
                          <a:pt x="16" y="163"/>
                        </a:lnTo>
                        <a:lnTo>
                          <a:pt x="15" y="161"/>
                        </a:lnTo>
                        <a:lnTo>
                          <a:pt x="15" y="158"/>
                        </a:lnTo>
                        <a:lnTo>
                          <a:pt x="14" y="156"/>
                        </a:lnTo>
                        <a:lnTo>
                          <a:pt x="10" y="152"/>
                        </a:lnTo>
                        <a:lnTo>
                          <a:pt x="8" y="149"/>
                        </a:lnTo>
                        <a:lnTo>
                          <a:pt x="9" y="147"/>
                        </a:lnTo>
                        <a:lnTo>
                          <a:pt x="12" y="148"/>
                        </a:lnTo>
                        <a:lnTo>
                          <a:pt x="16" y="148"/>
                        </a:lnTo>
                        <a:lnTo>
                          <a:pt x="15" y="147"/>
                        </a:lnTo>
                        <a:lnTo>
                          <a:pt x="14" y="146"/>
                        </a:lnTo>
                        <a:lnTo>
                          <a:pt x="16" y="146"/>
                        </a:lnTo>
                        <a:lnTo>
                          <a:pt x="17" y="144"/>
                        </a:lnTo>
                        <a:lnTo>
                          <a:pt x="16" y="143"/>
                        </a:lnTo>
                        <a:lnTo>
                          <a:pt x="14" y="144"/>
                        </a:lnTo>
                        <a:lnTo>
                          <a:pt x="12" y="144"/>
                        </a:lnTo>
                        <a:lnTo>
                          <a:pt x="11" y="139"/>
                        </a:lnTo>
                        <a:lnTo>
                          <a:pt x="10" y="136"/>
                        </a:lnTo>
                        <a:lnTo>
                          <a:pt x="8" y="131"/>
                        </a:lnTo>
                        <a:lnTo>
                          <a:pt x="11" y="129"/>
                        </a:lnTo>
                        <a:lnTo>
                          <a:pt x="11" y="125"/>
                        </a:lnTo>
                        <a:lnTo>
                          <a:pt x="13" y="120"/>
                        </a:lnTo>
                        <a:lnTo>
                          <a:pt x="14" y="118"/>
                        </a:lnTo>
                        <a:lnTo>
                          <a:pt x="17" y="117"/>
                        </a:lnTo>
                        <a:lnTo>
                          <a:pt x="18" y="116"/>
                        </a:lnTo>
                        <a:lnTo>
                          <a:pt x="17" y="116"/>
                        </a:lnTo>
                        <a:lnTo>
                          <a:pt x="14" y="115"/>
                        </a:lnTo>
                        <a:lnTo>
                          <a:pt x="14" y="113"/>
                        </a:lnTo>
                        <a:lnTo>
                          <a:pt x="16" y="112"/>
                        </a:lnTo>
                        <a:lnTo>
                          <a:pt x="18" y="111"/>
                        </a:lnTo>
                        <a:lnTo>
                          <a:pt x="21" y="109"/>
                        </a:lnTo>
                        <a:lnTo>
                          <a:pt x="22" y="105"/>
                        </a:lnTo>
                        <a:lnTo>
                          <a:pt x="21" y="104"/>
                        </a:lnTo>
                        <a:lnTo>
                          <a:pt x="19" y="103"/>
                        </a:lnTo>
                        <a:lnTo>
                          <a:pt x="20" y="101"/>
                        </a:lnTo>
                        <a:lnTo>
                          <a:pt x="21" y="100"/>
                        </a:lnTo>
                        <a:lnTo>
                          <a:pt x="21" y="98"/>
                        </a:lnTo>
                        <a:lnTo>
                          <a:pt x="17" y="96"/>
                        </a:lnTo>
                        <a:lnTo>
                          <a:pt x="16" y="94"/>
                        </a:lnTo>
                        <a:lnTo>
                          <a:pt x="16" y="91"/>
                        </a:lnTo>
                        <a:lnTo>
                          <a:pt x="16" y="87"/>
                        </a:lnTo>
                        <a:lnTo>
                          <a:pt x="16" y="84"/>
                        </a:lnTo>
                        <a:lnTo>
                          <a:pt x="16" y="82"/>
                        </a:lnTo>
                        <a:lnTo>
                          <a:pt x="15" y="78"/>
                        </a:lnTo>
                        <a:lnTo>
                          <a:pt x="14" y="74"/>
                        </a:lnTo>
                        <a:lnTo>
                          <a:pt x="12" y="75"/>
                        </a:lnTo>
                        <a:lnTo>
                          <a:pt x="11" y="76"/>
                        </a:lnTo>
                        <a:lnTo>
                          <a:pt x="6" y="74"/>
                        </a:lnTo>
                        <a:lnTo>
                          <a:pt x="5" y="74"/>
                        </a:lnTo>
                        <a:lnTo>
                          <a:pt x="5" y="71"/>
                        </a:lnTo>
                        <a:lnTo>
                          <a:pt x="6" y="67"/>
                        </a:lnTo>
                        <a:lnTo>
                          <a:pt x="10" y="64"/>
                        </a:lnTo>
                        <a:lnTo>
                          <a:pt x="12" y="64"/>
                        </a:lnTo>
                        <a:lnTo>
                          <a:pt x="14" y="62"/>
                        </a:lnTo>
                        <a:lnTo>
                          <a:pt x="17" y="62"/>
                        </a:lnTo>
                        <a:lnTo>
                          <a:pt x="21" y="64"/>
                        </a:lnTo>
                        <a:lnTo>
                          <a:pt x="23" y="64"/>
                        </a:lnTo>
                        <a:lnTo>
                          <a:pt x="25" y="68"/>
                        </a:lnTo>
                        <a:lnTo>
                          <a:pt x="26" y="69"/>
                        </a:lnTo>
                        <a:lnTo>
                          <a:pt x="26" y="67"/>
                        </a:lnTo>
                        <a:lnTo>
                          <a:pt x="28" y="66"/>
                        </a:lnTo>
                        <a:lnTo>
                          <a:pt x="29" y="65"/>
                        </a:lnTo>
                        <a:lnTo>
                          <a:pt x="28" y="64"/>
                        </a:lnTo>
                        <a:lnTo>
                          <a:pt x="26" y="63"/>
                        </a:lnTo>
                        <a:lnTo>
                          <a:pt x="23" y="59"/>
                        </a:lnTo>
                        <a:lnTo>
                          <a:pt x="23" y="56"/>
                        </a:lnTo>
                        <a:lnTo>
                          <a:pt x="22" y="55"/>
                        </a:lnTo>
                        <a:lnTo>
                          <a:pt x="23" y="51"/>
                        </a:lnTo>
                        <a:lnTo>
                          <a:pt x="21" y="46"/>
                        </a:lnTo>
                        <a:lnTo>
                          <a:pt x="19" y="45"/>
                        </a:lnTo>
                        <a:lnTo>
                          <a:pt x="19" y="42"/>
                        </a:lnTo>
                        <a:lnTo>
                          <a:pt x="18" y="38"/>
                        </a:lnTo>
                        <a:lnTo>
                          <a:pt x="17" y="37"/>
                        </a:lnTo>
                        <a:lnTo>
                          <a:pt x="17" y="35"/>
                        </a:lnTo>
                        <a:lnTo>
                          <a:pt x="17" y="33"/>
                        </a:lnTo>
                        <a:lnTo>
                          <a:pt x="18" y="33"/>
                        </a:lnTo>
                        <a:lnTo>
                          <a:pt x="19" y="32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07" name="Freeform 511">
                    <a:extLst>
                      <a:ext uri="{FF2B5EF4-FFF2-40B4-BE49-F238E27FC236}">
                        <a16:creationId xmlns:a16="http://schemas.microsoft.com/office/drawing/2014/main" id="{B9016EB3-73D9-73B7-3482-4DF7E0FBF4B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39214" y="8549824"/>
                    <a:ext cx="27466" cy="16481"/>
                  </a:xfrm>
                  <a:custGeom>
                    <a:avLst/>
                    <a:gdLst>
                      <a:gd name="T0" fmla="*/ 5 w 24"/>
                      <a:gd name="T1" fmla="*/ 12 h 14"/>
                      <a:gd name="T2" fmla="*/ 3 w 24"/>
                      <a:gd name="T3" fmla="*/ 13 h 14"/>
                      <a:gd name="T4" fmla="*/ 1 w 24"/>
                      <a:gd name="T5" fmla="*/ 12 h 14"/>
                      <a:gd name="T6" fmla="*/ 1 w 24"/>
                      <a:gd name="T7" fmla="*/ 12 h 14"/>
                      <a:gd name="T8" fmla="*/ 0 w 24"/>
                      <a:gd name="T9" fmla="*/ 10 h 14"/>
                      <a:gd name="T10" fmla="*/ 0 w 24"/>
                      <a:gd name="T11" fmla="*/ 9 h 14"/>
                      <a:gd name="T12" fmla="*/ 0 w 24"/>
                      <a:gd name="T13" fmla="*/ 7 h 14"/>
                      <a:gd name="T14" fmla="*/ 5 w 24"/>
                      <a:gd name="T15" fmla="*/ 4 h 14"/>
                      <a:gd name="T16" fmla="*/ 16 w 24"/>
                      <a:gd name="T17" fmla="*/ 0 h 14"/>
                      <a:gd name="T18" fmla="*/ 17 w 24"/>
                      <a:gd name="T19" fmla="*/ 0 h 14"/>
                      <a:gd name="T20" fmla="*/ 22 w 24"/>
                      <a:gd name="T21" fmla="*/ 2 h 14"/>
                      <a:gd name="T22" fmla="*/ 23 w 24"/>
                      <a:gd name="T23" fmla="*/ 4 h 14"/>
                      <a:gd name="T24" fmla="*/ 22 w 24"/>
                      <a:gd name="T25" fmla="*/ 6 h 14"/>
                      <a:gd name="T26" fmla="*/ 21 w 24"/>
                      <a:gd name="T27" fmla="*/ 8 h 14"/>
                      <a:gd name="T28" fmla="*/ 16 w 24"/>
                      <a:gd name="T29" fmla="*/ 10 h 14"/>
                      <a:gd name="T30" fmla="*/ 12 w 24"/>
                      <a:gd name="T31" fmla="*/ 12 h 14"/>
                      <a:gd name="T32" fmla="*/ 5 w 24"/>
                      <a:gd name="T33" fmla="*/ 12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4" h="14">
                        <a:moveTo>
                          <a:pt x="5" y="12"/>
                        </a:moveTo>
                        <a:lnTo>
                          <a:pt x="3" y="13"/>
                        </a:lnTo>
                        <a:lnTo>
                          <a:pt x="1" y="12"/>
                        </a:lnTo>
                        <a:lnTo>
                          <a:pt x="1" y="12"/>
                        </a:lnTo>
                        <a:lnTo>
                          <a:pt x="0" y="10"/>
                        </a:lnTo>
                        <a:lnTo>
                          <a:pt x="0" y="9"/>
                        </a:lnTo>
                        <a:lnTo>
                          <a:pt x="0" y="7"/>
                        </a:lnTo>
                        <a:lnTo>
                          <a:pt x="5" y="4"/>
                        </a:lnTo>
                        <a:lnTo>
                          <a:pt x="16" y="0"/>
                        </a:lnTo>
                        <a:lnTo>
                          <a:pt x="17" y="0"/>
                        </a:lnTo>
                        <a:lnTo>
                          <a:pt x="22" y="2"/>
                        </a:lnTo>
                        <a:lnTo>
                          <a:pt x="23" y="4"/>
                        </a:lnTo>
                        <a:lnTo>
                          <a:pt x="22" y="6"/>
                        </a:lnTo>
                        <a:lnTo>
                          <a:pt x="21" y="8"/>
                        </a:lnTo>
                        <a:lnTo>
                          <a:pt x="16" y="10"/>
                        </a:lnTo>
                        <a:lnTo>
                          <a:pt x="12" y="12"/>
                        </a:lnTo>
                        <a:lnTo>
                          <a:pt x="5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08" name="Freeform 512">
                    <a:extLst>
                      <a:ext uri="{FF2B5EF4-FFF2-40B4-BE49-F238E27FC236}">
                        <a16:creationId xmlns:a16="http://schemas.microsoft.com/office/drawing/2014/main" id="{5A5F3EFE-73DD-2FF7-CBFF-963D8756B5D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55695" y="8511375"/>
                    <a:ext cx="5491" cy="5491"/>
                  </a:xfrm>
                  <a:custGeom>
                    <a:avLst/>
                    <a:gdLst>
                      <a:gd name="T0" fmla="*/ 3 w 5"/>
                      <a:gd name="T1" fmla="*/ 2 h 5"/>
                      <a:gd name="T2" fmla="*/ 4 w 5"/>
                      <a:gd name="T3" fmla="*/ 4 h 5"/>
                      <a:gd name="T4" fmla="*/ 2 w 5"/>
                      <a:gd name="T5" fmla="*/ 4 h 5"/>
                      <a:gd name="T6" fmla="*/ 0 w 5"/>
                      <a:gd name="T7" fmla="*/ 2 h 5"/>
                      <a:gd name="T8" fmla="*/ 0 w 5"/>
                      <a:gd name="T9" fmla="*/ 0 h 5"/>
                      <a:gd name="T10" fmla="*/ 2 w 5"/>
                      <a:gd name="T11" fmla="*/ 0 h 5"/>
                      <a:gd name="T12" fmla="*/ 3 w 5"/>
                      <a:gd name="T13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5">
                        <a:moveTo>
                          <a:pt x="3" y="2"/>
                        </a:moveTo>
                        <a:lnTo>
                          <a:pt x="4" y="4"/>
                        </a:lnTo>
                        <a:lnTo>
                          <a:pt x="2" y="4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2" y="0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09" name="Freeform 513">
                    <a:extLst>
                      <a:ext uri="{FF2B5EF4-FFF2-40B4-BE49-F238E27FC236}">
                        <a16:creationId xmlns:a16="http://schemas.microsoft.com/office/drawing/2014/main" id="{8F1497C8-52AC-C889-448B-92E800A18CB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39214" y="8500389"/>
                    <a:ext cx="10986" cy="10986"/>
                  </a:xfrm>
                  <a:custGeom>
                    <a:avLst/>
                    <a:gdLst>
                      <a:gd name="T0" fmla="*/ 3 w 9"/>
                      <a:gd name="T1" fmla="*/ 7 h 9"/>
                      <a:gd name="T2" fmla="*/ 2 w 9"/>
                      <a:gd name="T3" fmla="*/ 8 h 9"/>
                      <a:gd name="T4" fmla="*/ 1 w 9"/>
                      <a:gd name="T5" fmla="*/ 6 h 9"/>
                      <a:gd name="T6" fmla="*/ 0 w 9"/>
                      <a:gd name="T7" fmla="*/ 6 h 9"/>
                      <a:gd name="T8" fmla="*/ 1 w 9"/>
                      <a:gd name="T9" fmla="*/ 5 h 9"/>
                      <a:gd name="T10" fmla="*/ 3 w 9"/>
                      <a:gd name="T11" fmla="*/ 2 h 9"/>
                      <a:gd name="T12" fmla="*/ 4 w 9"/>
                      <a:gd name="T13" fmla="*/ 0 h 9"/>
                      <a:gd name="T14" fmla="*/ 7 w 9"/>
                      <a:gd name="T15" fmla="*/ 1 h 9"/>
                      <a:gd name="T16" fmla="*/ 8 w 9"/>
                      <a:gd name="T17" fmla="*/ 3 h 9"/>
                      <a:gd name="T18" fmla="*/ 7 w 9"/>
                      <a:gd name="T19" fmla="*/ 5 h 9"/>
                      <a:gd name="T20" fmla="*/ 3 w 9"/>
                      <a:gd name="T21" fmla="*/ 7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9">
                        <a:moveTo>
                          <a:pt x="3" y="7"/>
                        </a:moveTo>
                        <a:lnTo>
                          <a:pt x="2" y="8"/>
                        </a:lnTo>
                        <a:lnTo>
                          <a:pt x="1" y="6"/>
                        </a:lnTo>
                        <a:lnTo>
                          <a:pt x="0" y="6"/>
                        </a:lnTo>
                        <a:lnTo>
                          <a:pt x="1" y="5"/>
                        </a:lnTo>
                        <a:lnTo>
                          <a:pt x="3" y="2"/>
                        </a:lnTo>
                        <a:lnTo>
                          <a:pt x="4" y="0"/>
                        </a:lnTo>
                        <a:lnTo>
                          <a:pt x="7" y="1"/>
                        </a:lnTo>
                        <a:lnTo>
                          <a:pt x="8" y="3"/>
                        </a:lnTo>
                        <a:lnTo>
                          <a:pt x="7" y="5"/>
                        </a:lnTo>
                        <a:lnTo>
                          <a:pt x="3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10" name="Freeform 514">
                    <a:extLst>
                      <a:ext uri="{FF2B5EF4-FFF2-40B4-BE49-F238E27FC236}">
                        <a16:creationId xmlns:a16="http://schemas.microsoft.com/office/drawing/2014/main" id="{BC75038D-C5DD-C6E3-B93A-4EDB1E6C49E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99638" y="8494895"/>
                    <a:ext cx="5491" cy="5495"/>
                  </a:xfrm>
                  <a:custGeom>
                    <a:avLst/>
                    <a:gdLst>
                      <a:gd name="T0" fmla="*/ 2 w 3"/>
                      <a:gd name="T1" fmla="*/ 3 h 5"/>
                      <a:gd name="T2" fmla="*/ 1 w 3"/>
                      <a:gd name="T3" fmla="*/ 4 h 5"/>
                      <a:gd name="T4" fmla="*/ 0 w 3"/>
                      <a:gd name="T5" fmla="*/ 2 h 5"/>
                      <a:gd name="T6" fmla="*/ 1 w 3"/>
                      <a:gd name="T7" fmla="*/ 0 h 5"/>
                      <a:gd name="T8" fmla="*/ 2 w 3"/>
                      <a:gd name="T9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2" y="3"/>
                        </a:moveTo>
                        <a:lnTo>
                          <a:pt x="1" y="4"/>
                        </a:lnTo>
                        <a:lnTo>
                          <a:pt x="0" y="2"/>
                        </a:lnTo>
                        <a:lnTo>
                          <a:pt x="1" y="0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11" name="Freeform 515">
                    <a:extLst>
                      <a:ext uri="{FF2B5EF4-FFF2-40B4-BE49-F238E27FC236}">
                        <a16:creationId xmlns:a16="http://schemas.microsoft.com/office/drawing/2014/main" id="{940E13E3-14CF-7D12-EBBD-A67582F3267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33723" y="8489403"/>
                    <a:ext cx="5491" cy="10986"/>
                  </a:xfrm>
                  <a:custGeom>
                    <a:avLst/>
                    <a:gdLst>
                      <a:gd name="T0" fmla="*/ 5 w 6"/>
                      <a:gd name="T1" fmla="*/ 6 h 8"/>
                      <a:gd name="T2" fmla="*/ 4 w 6"/>
                      <a:gd name="T3" fmla="*/ 7 h 8"/>
                      <a:gd name="T4" fmla="*/ 3 w 6"/>
                      <a:gd name="T5" fmla="*/ 7 h 8"/>
                      <a:gd name="T6" fmla="*/ 1 w 6"/>
                      <a:gd name="T7" fmla="*/ 5 h 8"/>
                      <a:gd name="T8" fmla="*/ 1 w 6"/>
                      <a:gd name="T9" fmla="*/ 2 h 8"/>
                      <a:gd name="T10" fmla="*/ 0 w 6"/>
                      <a:gd name="T11" fmla="*/ 1 h 8"/>
                      <a:gd name="T12" fmla="*/ 1 w 6"/>
                      <a:gd name="T13" fmla="*/ 0 h 8"/>
                      <a:gd name="T14" fmla="*/ 5 w 6"/>
                      <a:gd name="T15" fmla="*/ 3 h 8"/>
                      <a:gd name="T16" fmla="*/ 5 w 6"/>
                      <a:gd name="T17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8">
                        <a:moveTo>
                          <a:pt x="5" y="6"/>
                        </a:moveTo>
                        <a:lnTo>
                          <a:pt x="4" y="7"/>
                        </a:lnTo>
                        <a:lnTo>
                          <a:pt x="3" y="7"/>
                        </a:lnTo>
                        <a:lnTo>
                          <a:pt x="1" y="5"/>
                        </a:lnTo>
                        <a:lnTo>
                          <a:pt x="1" y="2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5" y="3"/>
                        </a:lnTo>
                        <a:lnTo>
                          <a:pt x="5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12" name="Freeform 516">
                    <a:extLst>
                      <a:ext uri="{FF2B5EF4-FFF2-40B4-BE49-F238E27FC236}">
                        <a16:creationId xmlns:a16="http://schemas.microsoft.com/office/drawing/2014/main" id="{7C362F47-E2B6-BF80-FDAD-4C39BFBE9A2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05129" y="8483909"/>
                    <a:ext cx="10986" cy="10986"/>
                  </a:xfrm>
                  <a:custGeom>
                    <a:avLst/>
                    <a:gdLst>
                      <a:gd name="T0" fmla="*/ 6 w 7"/>
                      <a:gd name="T1" fmla="*/ 4 h 9"/>
                      <a:gd name="T2" fmla="*/ 6 w 7"/>
                      <a:gd name="T3" fmla="*/ 8 h 9"/>
                      <a:gd name="T4" fmla="*/ 4 w 7"/>
                      <a:gd name="T5" fmla="*/ 8 h 9"/>
                      <a:gd name="T6" fmla="*/ 2 w 7"/>
                      <a:gd name="T7" fmla="*/ 6 h 9"/>
                      <a:gd name="T8" fmla="*/ 1 w 7"/>
                      <a:gd name="T9" fmla="*/ 7 h 9"/>
                      <a:gd name="T10" fmla="*/ 1 w 7"/>
                      <a:gd name="T11" fmla="*/ 7 h 9"/>
                      <a:gd name="T12" fmla="*/ 0 w 7"/>
                      <a:gd name="T13" fmla="*/ 4 h 9"/>
                      <a:gd name="T14" fmla="*/ 0 w 7"/>
                      <a:gd name="T15" fmla="*/ 2 h 9"/>
                      <a:gd name="T16" fmla="*/ 2 w 7"/>
                      <a:gd name="T17" fmla="*/ 0 h 9"/>
                      <a:gd name="T18" fmla="*/ 3 w 7"/>
                      <a:gd name="T19" fmla="*/ 1 h 9"/>
                      <a:gd name="T20" fmla="*/ 6 w 7"/>
                      <a:gd name="T21" fmla="*/ 2 h 9"/>
                      <a:gd name="T22" fmla="*/ 6 w 7"/>
                      <a:gd name="T23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7" h="9">
                        <a:moveTo>
                          <a:pt x="6" y="4"/>
                        </a:moveTo>
                        <a:lnTo>
                          <a:pt x="6" y="8"/>
                        </a:lnTo>
                        <a:lnTo>
                          <a:pt x="4" y="8"/>
                        </a:lnTo>
                        <a:lnTo>
                          <a:pt x="2" y="6"/>
                        </a:lnTo>
                        <a:lnTo>
                          <a:pt x="1" y="7"/>
                        </a:lnTo>
                        <a:lnTo>
                          <a:pt x="1" y="7"/>
                        </a:lnTo>
                        <a:lnTo>
                          <a:pt x="0" y="4"/>
                        </a:lnTo>
                        <a:lnTo>
                          <a:pt x="0" y="2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6" y="2"/>
                        </a:lnTo>
                        <a:lnTo>
                          <a:pt x="6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13" name="Freeform 517">
                    <a:extLst>
                      <a:ext uri="{FF2B5EF4-FFF2-40B4-BE49-F238E27FC236}">
                        <a16:creationId xmlns:a16="http://schemas.microsoft.com/office/drawing/2014/main" id="{7CED5C7F-254F-B761-6F30-787F2122E92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527101" y="8483909"/>
                    <a:ext cx="10986" cy="10986"/>
                  </a:xfrm>
                  <a:custGeom>
                    <a:avLst/>
                    <a:gdLst>
                      <a:gd name="T0" fmla="*/ 8 w 9"/>
                      <a:gd name="T1" fmla="*/ 8 h 11"/>
                      <a:gd name="T2" fmla="*/ 5 w 9"/>
                      <a:gd name="T3" fmla="*/ 10 h 11"/>
                      <a:gd name="T4" fmla="*/ 1 w 9"/>
                      <a:gd name="T5" fmla="*/ 7 h 11"/>
                      <a:gd name="T6" fmla="*/ 0 w 9"/>
                      <a:gd name="T7" fmla="*/ 5 h 11"/>
                      <a:gd name="T8" fmla="*/ 3 w 9"/>
                      <a:gd name="T9" fmla="*/ 3 h 11"/>
                      <a:gd name="T10" fmla="*/ 5 w 9"/>
                      <a:gd name="T11" fmla="*/ 0 h 11"/>
                      <a:gd name="T12" fmla="*/ 7 w 9"/>
                      <a:gd name="T13" fmla="*/ 0 h 11"/>
                      <a:gd name="T14" fmla="*/ 8 w 9"/>
                      <a:gd name="T15" fmla="*/ 8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" h="11">
                        <a:moveTo>
                          <a:pt x="8" y="8"/>
                        </a:moveTo>
                        <a:lnTo>
                          <a:pt x="5" y="10"/>
                        </a:lnTo>
                        <a:lnTo>
                          <a:pt x="1" y="7"/>
                        </a:lnTo>
                        <a:lnTo>
                          <a:pt x="0" y="5"/>
                        </a:lnTo>
                        <a:lnTo>
                          <a:pt x="3" y="3"/>
                        </a:lnTo>
                        <a:lnTo>
                          <a:pt x="5" y="0"/>
                        </a:lnTo>
                        <a:lnTo>
                          <a:pt x="7" y="0"/>
                        </a:lnTo>
                        <a:lnTo>
                          <a:pt x="8" y="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14" name="Freeform 518">
                    <a:extLst>
                      <a:ext uri="{FF2B5EF4-FFF2-40B4-BE49-F238E27FC236}">
                        <a16:creationId xmlns:a16="http://schemas.microsoft.com/office/drawing/2014/main" id="{FCE9B23B-1711-F47B-7769-58744817849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44709" y="8407008"/>
                    <a:ext cx="5491" cy="10986"/>
                  </a:xfrm>
                  <a:custGeom>
                    <a:avLst/>
                    <a:gdLst>
                      <a:gd name="T0" fmla="*/ 3 w 4"/>
                      <a:gd name="T1" fmla="*/ 4 h 8"/>
                      <a:gd name="T2" fmla="*/ 3 w 4"/>
                      <a:gd name="T3" fmla="*/ 7 h 8"/>
                      <a:gd name="T4" fmla="*/ 1 w 4"/>
                      <a:gd name="T5" fmla="*/ 6 h 8"/>
                      <a:gd name="T6" fmla="*/ 0 w 4"/>
                      <a:gd name="T7" fmla="*/ 0 h 8"/>
                      <a:gd name="T8" fmla="*/ 2 w 4"/>
                      <a:gd name="T9" fmla="*/ 1 h 8"/>
                      <a:gd name="T10" fmla="*/ 3 w 4"/>
                      <a:gd name="T11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8">
                        <a:moveTo>
                          <a:pt x="3" y="4"/>
                        </a:moveTo>
                        <a:lnTo>
                          <a:pt x="3" y="7"/>
                        </a:lnTo>
                        <a:lnTo>
                          <a:pt x="1" y="6"/>
                        </a:lnTo>
                        <a:lnTo>
                          <a:pt x="0" y="0"/>
                        </a:lnTo>
                        <a:lnTo>
                          <a:pt x="2" y="1"/>
                        </a:lnTo>
                        <a:lnTo>
                          <a:pt x="3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15" name="Freeform 519">
                    <a:extLst>
                      <a:ext uri="{FF2B5EF4-FFF2-40B4-BE49-F238E27FC236}">
                        <a16:creationId xmlns:a16="http://schemas.microsoft.com/office/drawing/2014/main" id="{1CABADD0-09E7-4A1F-584C-DF38DEC90C5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614988" y="8363064"/>
                    <a:ext cx="5495" cy="5495"/>
                  </a:xfrm>
                  <a:custGeom>
                    <a:avLst/>
                    <a:gdLst>
                      <a:gd name="T0" fmla="*/ 3 w 5"/>
                      <a:gd name="T1" fmla="*/ 3 h 5"/>
                      <a:gd name="T2" fmla="*/ 2 w 5"/>
                      <a:gd name="T3" fmla="*/ 4 h 5"/>
                      <a:gd name="T4" fmla="*/ 0 w 5"/>
                      <a:gd name="T5" fmla="*/ 3 h 5"/>
                      <a:gd name="T6" fmla="*/ 0 w 5"/>
                      <a:gd name="T7" fmla="*/ 2 h 5"/>
                      <a:gd name="T8" fmla="*/ 1 w 5"/>
                      <a:gd name="T9" fmla="*/ 1 h 5"/>
                      <a:gd name="T10" fmla="*/ 3 w 5"/>
                      <a:gd name="T11" fmla="*/ 0 h 5"/>
                      <a:gd name="T12" fmla="*/ 4 w 5"/>
                      <a:gd name="T13" fmla="*/ 1 h 5"/>
                      <a:gd name="T14" fmla="*/ 3 w 5"/>
                      <a:gd name="T15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5" h="5">
                        <a:moveTo>
                          <a:pt x="3" y="3"/>
                        </a:moveTo>
                        <a:lnTo>
                          <a:pt x="2" y="4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3" y="0"/>
                        </a:lnTo>
                        <a:lnTo>
                          <a:pt x="4" y="1"/>
                        </a:lnTo>
                        <a:lnTo>
                          <a:pt x="3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16" name="Freeform 520">
                    <a:extLst>
                      <a:ext uri="{FF2B5EF4-FFF2-40B4-BE49-F238E27FC236}">
                        <a16:creationId xmlns:a16="http://schemas.microsoft.com/office/drawing/2014/main" id="{8E449FB2-7B81-A6B9-5B7A-08772D939C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50200" y="8352078"/>
                    <a:ext cx="5495" cy="10986"/>
                  </a:xfrm>
                  <a:custGeom>
                    <a:avLst/>
                    <a:gdLst>
                      <a:gd name="T0" fmla="*/ 4 w 5"/>
                      <a:gd name="T1" fmla="*/ 3 h 9"/>
                      <a:gd name="T2" fmla="*/ 4 w 5"/>
                      <a:gd name="T3" fmla="*/ 8 h 9"/>
                      <a:gd name="T4" fmla="*/ 2 w 5"/>
                      <a:gd name="T5" fmla="*/ 8 h 9"/>
                      <a:gd name="T6" fmla="*/ 1 w 5"/>
                      <a:gd name="T7" fmla="*/ 7 h 9"/>
                      <a:gd name="T8" fmla="*/ 1 w 5"/>
                      <a:gd name="T9" fmla="*/ 6 h 9"/>
                      <a:gd name="T10" fmla="*/ 0 w 5"/>
                      <a:gd name="T11" fmla="*/ 2 h 9"/>
                      <a:gd name="T12" fmla="*/ 1 w 5"/>
                      <a:gd name="T13" fmla="*/ 0 h 9"/>
                      <a:gd name="T14" fmla="*/ 3 w 5"/>
                      <a:gd name="T15" fmla="*/ 1 h 9"/>
                      <a:gd name="T16" fmla="*/ 4 w 5"/>
                      <a:gd name="T17" fmla="*/ 3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9">
                        <a:moveTo>
                          <a:pt x="4" y="3"/>
                        </a:moveTo>
                        <a:lnTo>
                          <a:pt x="4" y="8"/>
                        </a:lnTo>
                        <a:lnTo>
                          <a:pt x="2" y="8"/>
                        </a:lnTo>
                        <a:lnTo>
                          <a:pt x="1" y="7"/>
                        </a:lnTo>
                        <a:lnTo>
                          <a:pt x="1" y="6"/>
                        </a:lnTo>
                        <a:lnTo>
                          <a:pt x="0" y="2"/>
                        </a:lnTo>
                        <a:lnTo>
                          <a:pt x="1" y="0"/>
                        </a:lnTo>
                        <a:lnTo>
                          <a:pt x="3" y="1"/>
                        </a:lnTo>
                        <a:lnTo>
                          <a:pt x="4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17" name="Freeform 522">
                    <a:extLst>
                      <a:ext uri="{FF2B5EF4-FFF2-40B4-BE49-F238E27FC236}">
                        <a16:creationId xmlns:a16="http://schemas.microsoft.com/office/drawing/2014/main" id="{ABACB043-046A-4292-72B8-A13DAB76CA5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418099" y="8703626"/>
                    <a:ext cx="71410" cy="65915"/>
                  </a:xfrm>
                  <a:custGeom>
                    <a:avLst/>
                    <a:gdLst>
                      <a:gd name="T0" fmla="*/ 51 w 59"/>
                      <a:gd name="T1" fmla="*/ 17 h 55"/>
                      <a:gd name="T2" fmla="*/ 49 w 59"/>
                      <a:gd name="T3" fmla="*/ 14 h 55"/>
                      <a:gd name="T4" fmla="*/ 48 w 59"/>
                      <a:gd name="T5" fmla="*/ 8 h 55"/>
                      <a:gd name="T6" fmla="*/ 48 w 59"/>
                      <a:gd name="T7" fmla="*/ 7 h 55"/>
                      <a:gd name="T8" fmla="*/ 49 w 59"/>
                      <a:gd name="T9" fmla="*/ 5 h 55"/>
                      <a:gd name="T10" fmla="*/ 51 w 59"/>
                      <a:gd name="T11" fmla="*/ 5 h 55"/>
                      <a:gd name="T12" fmla="*/ 55 w 59"/>
                      <a:gd name="T13" fmla="*/ 12 h 55"/>
                      <a:gd name="T14" fmla="*/ 52 w 59"/>
                      <a:gd name="T15" fmla="*/ 16 h 55"/>
                      <a:gd name="T16" fmla="*/ 43 w 59"/>
                      <a:gd name="T17" fmla="*/ 5 h 55"/>
                      <a:gd name="T18" fmla="*/ 47 w 59"/>
                      <a:gd name="T19" fmla="*/ 13 h 55"/>
                      <a:gd name="T20" fmla="*/ 49 w 59"/>
                      <a:gd name="T21" fmla="*/ 18 h 55"/>
                      <a:gd name="T22" fmla="*/ 46 w 59"/>
                      <a:gd name="T23" fmla="*/ 17 h 55"/>
                      <a:gd name="T24" fmla="*/ 39 w 59"/>
                      <a:gd name="T25" fmla="*/ 21 h 55"/>
                      <a:gd name="T26" fmla="*/ 36 w 59"/>
                      <a:gd name="T27" fmla="*/ 24 h 55"/>
                      <a:gd name="T28" fmla="*/ 43 w 59"/>
                      <a:gd name="T29" fmla="*/ 25 h 55"/>
                      <a:gd name="T30" fmla="*/ 46 w 59"/>
                      <a:gd name="T31" fmla="*/ 25 h 55"/>
                      <a:gd name="T32" fmla="*/ 48 w 59"/>
                      <a:gd name="T33" fmla="*/ 30 h 55"/>
                      <a:gd name="T34" fmla="*/ 52 w 59"/>
                      <a:gd name="T35" fmla="*/ 41 h 55"/>
                      <a:gd name="T36" fmla="*/ 55 w 59"/>
                      <a:gd name="T37" fmla="*/ 49 h 55"/>
                      <a:gd name="T38" fmla="*/ 58 w 59"/>
                      <a:gd name="T39" fmla="*/ 53 h 55"/>
                      <a:gd name="T40" fmla="*/ 46 w 59"/>
                      <a:gd name="T41" fmla="*/ 53 h 55"/>
                      <a:gd name="T42" fmla="*/ 34 w 59"/>
                      <a:gd name="T43" fmla="*/ 54 h 55"/>
                      <a:gd name="T44" fmla="*/ 31 w 59"/>
                      <a:gd name="T45" fmla="*/ 47 h 55"/>
                      <a:gd name="T46" fmla="*/ 27 w 59"/>
                      <a:gd name="T47" fmla="*/ 38 h 55"/>
                      <a:gd name="T48" fmla="*/ 13 w 59"/>
                      <a:gd name="T49" fmla="*/ 36 h 55"/>
                      <a:gd name="T50" fmla="*/ 0 w 59"/>
                      <a:gd name="T51" fmla="*/ 34 h 55"/>
                      <a:gd name="T52" fmla="*/ 7 w 59"/>
                      <a:gd name="T53" fmla="*/ 26 h 55"/>
                      <a:gd name="T54" fmla="*/ 13 w 59"/>
                      <a:gd name="T55" fmla="*/ 14 h 55"/>
                      <a:gd name="T56" fmla="*/ 17 w 59"/>
                      <a:gd name="T57" fmla="*/ 5 h 55"/>
                      <a:gd name="T58" fmla="*/ 18 w 59"/>
                      <a:gd name="T59" fmla="*/ 3 h 55"/>
                      <a:gd name="T60" fmla="*/ 24 w 59"/>
                      <a:gd name="T61" fmla="*/ 0 h 55"/>
                      <a:gd name="T62" fmla="*/ 33 w 59"/>
                      <a:gd name="T63" fmla="*/ 0 h 55"/>
                      <a:gd name="T64" fmla="*/ 37 w 59"/>
                      <a:gd name="T65" fmla="*/ 0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59" h="55">
                        <a:moveTo>
                          <a:pt x="52" y="16"/>
                        </a:moveTo>
                        <a:lnTo>
                          <a:pt x="51" y="17"/>
                        </a:lnTo>
                        <a:lnTo>
                          <a:pt x="50" y="17"/>
                        </a:lnTo>
                        <a:lnTo>
                          <a:pt x="49" y="14"/>
                        </a:lnTo>
                        <a:lnTo>
                          <a:pt x="47" y="10"/>
                        </a:lnTo>
                        <a:lnTo>
                          <a:pt x="48" y="8"/>
                        </a:lnTo>
                        <a:lnTo>
                          <a:pt x="48" y="8"/>
                        </a:lnTo>
                        <a:lnTo>
                          <a:pt x="48" y="7"/>
                        </a:lnTo>
                        <a:lnTo>
                          <a:pt x="49" y="6"/>
                        </a:lnTo>
                        <a:lnTo>
                          <a:pt x="49" y="5"/>
                        </a:lnTo>
                        <a:lnTo>
                          <a:pt x="50" y="4"/>
                        </a:lnTo>
                        <a:lnTo>
                          <a:pt x="51" y="5"/>
                        </a:lnTo>
                        <a:lnTo>
                          <a:pt x="55" y="11"/>
                        </a:lnTo>
                        <a:lnTo>
                          <a:pt x="55" y="12"/>
                        </a:lnTo>
                        <a:lnTo>
                          <a:pt x="55" y="14"/>
                        </a:lnTo>
                        <a:lnTo>
                          <a:pt x="52" y="16"/>
                        </a:lnTo>
                        <a:close/>
                        <a:moveTo>
                          <a:pt x="44" y="3"/>
                        </a:moveTo>
                        <a:lnTo>
                          <a:pt x="43" y="5"/>
                        </a:lnTo>
                        <a:lnTo>
                          <a:pt x="44" y="9"/>
                        </a:lnTo>
                        <a:lnTo>
                          <a:pt x="47" y="13"/>
                        </a:lnTo>
                        <a:lnTo>
                          <a:pt x="49" y="16"/>
                        </a:lnTo>
                        <a:lnTo>
                          <a:pt x="49" y="18"/>
                        </a:lnTo>
                        <a:lnTo>
                          <a:pt x="47" y="17"/>
                        </a:lnTo>
                        <a:lnTo>
                          <a:pt x="46" y="17"/>
                        </a:lnTo>
                        <a:lnTo>
                          <a:pt x="43" y="16"/>
                        </a:lnTo>
                        <a:lnTo>
                          <a:pt x="39" y="21"/>
                        </a:lnTo>
                        <a:lnTo>
                          <a:pt x="36" y="23"/>
                        </a:lnTo>
                        <a:lnTo>
                          <a:pt x="36" y="24"/>
                        </a:lnTo>
                        <a:lnTo>
                          <a:pt x="39" y="25"/>
                        </a:lnTo>
                        <a:lnTo>
                          <a:pt x="43" y="25"/>
                        </a:lnTo>
                        <a:lnTo>
                          <a:pt x="44" y="24"/>
                        </a:lnTo>
                        <a:lnTo>
                          <a:pt x="46" y="25"/>
                        </a:lnTo>
                        <a:lnTo>
                          <a:pt x="47" y="28"/>
                        </a:lnTo>
                        <a:lnTo>
                          <a:pt x="48" y="30"/>
                        </a:lnTo>
                        <a:lnTo>
                          <a:pt x="50" y="39"/>
                        </a:lnTo>
                        <a:lnTo>
                          <a:pt x="52" y="41"/>
                        </a:lnTo>
                        <a:lnTo>
                          <a:pt x="55" y="46"/>
                        </a:lnTo>
                        <a:lnTo>
                          <a:pt x="55" y="49"/>
                        </a:lnTo>
                        <a:lnTo>
                          <a:pt x="56" y="50"/>
                        </a:lnTo>
                        <a:lnTo>
                          <a:pt x="58" y="53"/>
                        </a:lnTo>
                        <a:lnTo>
                          <a:pt x="52" y="53"/>
                        </a:lnTo>
                        <a:lnTo>
                          <a:pt x="46" y="53"/>
                        </a:lnTo>
                        <a:lnTo>
                          <a:pt x="40" y="54"/>
                        </a:lnTo>
                        <a:lnTo>
                          <a:pt x="34" y="54"/>
                        </a:lnTo>
                        <a:lnTo>
                          <a:pt x="32" y="50"/>
                        </a:lnTo>
                        <a:lnTo>
                          <a:pt x="31" y="47"/>
                        </a:lnTo>
                        <a:lnTo>
                          <a:pt x="30" y="44"/>
                        </a:lnTo>
                        <a:lnTo>
                          <a:pt x="27" y="38"/>
                        </a:lnTo>
                        <a:lnTo>
                          <a:pt x="18" y="37"/>
                        </a:lnTo>
                        <a:lnTo>
                          <a:pt x="13" y="36"/>
                        </a:lnTo>
                        <a:lnTo>
                          <a:pt x="5" y="35"/>
                        </a:lnTo>
                        <a:lnTo>
                          <a:pt x="0" y="34"/>
                        </a:lnTo>
                        <a:lnTo>
                          <a:pt x="5" y="29"/>
                        </a:lnTo>
                        <a:lnTo>
                          <a:pt x="7" y="26"/>
                        </a:lnTo>
                        <a:lnTo>
                          <a:pt x="11" y="19"/>
                        </a:lnTo>
                        <a:lnTo>
                          <a:pt x="13" y="14"/>
                        </a:lnTo>
                        <a:lnTo>
                          <a:pt x="15" y="10"/>
                        </a:lnTo>
                        <a:lnTo>
                          <a:pt x="17" y="5"/>
                        </a:lnTo>
                        <a:lnTo>
                          <a:pt x="18" y="5"/>
                        </a:lnTo>
                        <a:lnTo>
                          <a:pt x="18" y="3"/>
                        </a:lnTo>
                        <a:lnTo>
                          <a:pt x="20" y="1"/>
                        </a:lnTo>
                        <a:lnTo>
                          <a:pt x="24" y="0"/>
                        </a:lnTo>
                        <a:lnTo>
                          <a:pt x="30" y="0"/>
                        </a:lnTo>
                        <a:lnTo>
                          <a:pt x="33" y="0"/>
                        </a:lnTo>
                        <a:lnTo>
                          <a:pt x="35" y="0"/>
                        </a:lnTo>
                        <a:lnTo>
                          <a:pt x="37" y="0"/>
                        </a:lnTo>
                        <a:lnTo>
                          <a:pt x="44" y="3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18" name="Freeform 523">
                    <a:extLst>
                      <a:ext uri="{FF2B5EF4-FFF2-40B4-BE49-F238E27FC236}">
                        <a16:creationId xmlns:a16="http://schemas.microsoft.com/office/drawing/2014/main" id="{F18F3B23-296C-C42B-8138-E7F551A2846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478523" y="8709121"/>
                    <a:ext cx="10986" cy="16477"/>
                  </a:xfrm>
                  <a:custGeom>
                    <a:avLst/>
                    <a:gdLst>
                      <a:gd name="T0" fmla="*/ 5 w 9"/>
                      <a:gd name="T1" fmla="*/ 12 h 14"/>
                      <a:gd name="T2" fmla="*/ 4 w 9"/>
                      <a:gd name="T3" fmla="*/ 13 h 14"/>
                      <a:gd name="T4" fmla="*/ 3 w 9"/>
                      <a:gd name="T5" fmla="*/ 13 h 14"/>
                      <a:gd name="T6" fmla="*/ 2 w 9"/>
                      <a:gd name="T7" fmla="*/ 10 h 14"/>
                      <a:gd name="T8" fmla="*/ 0 w 9"/>
                      <a:gd name="T9" fmla="*/ 6 h 14"/>
                      <a:gd name="T10" fmla="*/ 1 w 9"/>
                      <a:gd name="T11" fmla="*/ 4 h 14"/>
                      <a:gd name="T12" fmla="*/ 1 w 9"/>
                      <a:gd name="T13" fmla="*/ 4 h 14"/>
                      <a:gd name="T14" fmla="*/ 1 w 9"/>
                      <a:gd name="T15" fmla="*/ 3 h 14"/>
                      <a:gd name="T16" fmla="*/ 2 w 9"/>
                      <a:gd name="T17" fmla="*/ 2 h 14"/>
                      <a:gd name="T18" fmla="*/ 2 w 9"/>
                      <a:gd name="T19" fmla="*/ 1 h 14"/>
                      <a:gd name="T20" fmla="*/ 3 w 9"/>
                      <a:gd name="T21" fmla="*/ 0 h 14"/>
                      <a:gd name="T22" fmla="*/ 4 w 9"/>
                      <a:gd name="T23" fmla="*/ 1 h 14"/>
                      <a:gd name="T24" fmla="*/ 8 w 9"/>
                      <a:gd name="T25" fmla="*/ 7 h 14"/>
                      <a:gd name="T26" fmla="*/ 8 w 9"/>
                      <a:gd name="T27" fmla="*/ 8 h 14"/>
                      <a:gd name="T28" fmla="*/ 8 w 9"/>
                      <a:gd name="T29" fmla="*/ 10 h 14"/>
                      <a:gd name="T30" fmla="*/ 5 w 9"/>
                      <a:gd name="T31" fmla="*/ 12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9" h="14">
                        <a:moveTo>
                          <a:pt x="5" y="12"/>
                        </a:moveTo>
                        <a:lnTo>
                          <a:pt x="4" y="13"/>
                        </a:lnTo>
                        <a:lnTo>
                          <a:pt x="3" y="13"/>
                        </a:lnTo>
                        <a:lnTo>
                          <a:pt x="2" y="10"/>
                        </a:lnTo>
                        <a:lnTo>
                          <a:pt x="0" y="6"/>
                        </a:lnTo>
                        <a:lnTo>
                          <a:pt x="1" y="4"/>
                        </a:lnTo>
                        <a:lnTo>
                          <a:pt x="1" y="4"/>
                        </a:lnTo>
                        <a:lnTo>
                          <a:pt x="1" y="3"/>
                        </a:lnTo>
                        <a:lnTo>
                          <a:pt x="2" y="2"/>
                        </a:lnTo>
                        <a:lnTo>
                          <a:pt x="2" y="1"/>
                        </a:lnTo>
                        <a:lnTo>
                          <a:pt x="3" y="0"/>
                        </a:lnTo>
                        <a:lnTo>
                          <a:pt x="4" y="1"/>
                        </a:lnTo>
                        <a:lnTo>
                          <a:pt x="8" y="7"/>
                        </a:lnTo>
                        <a:lnTo>
                          <a:pt x="8" y="8"/>
                        </a:lnTo>
                        <a:lnTo>
                          <a:pt x="8" y="10"/>
                        </a:lnTo>
                        <a:lnTo>
                          <a:pt x="5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19" name="Freeform 525">
                    <a:extLst>
                      <a:ext uri="{FF2B5EF4-FFF2-40B4-BE49-F238E27FC236}">
                        <a16:creationId xmlns:a16="http://schemas.microsoft.com/office/drawing/2014/main" id="{7A88C989-E817-1FCD-A747-50D73DB64A9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423594" y="7368845"/>
                    <a:ext cx="1543513" cy="845912"/>
                  </a:xfrm>
                  <a:custGeom>
                    <a:avLst/>
                    <a:gdLst>
                      <a:gd name="T0" fmla="*/ 113 w 1241"/>
                      <a:gd name="T1" fmla="*/ 495 h 678"/>
                      <a:gd name="T2" fmla="*/ 1194 w 1241"/>
                      <a:gd name="T3" fmla="*/ 344 h 678"/>
                      <a:gd name="T4" fmla="*/ 1172 w 1241"/>
                      <a:gd name="T5" fmla="*/ 409 h 678"/>
                      <a:gd name="T6" fmla="*/ 1111 w 1241"/>
                      <a:gd name="T7" fmla="*/ 398 h 678"/>
                      <a:gd name="T8" fmla="*/ 1097 w 1241"/>
                      <a:gd name="T9" fmla="*/ 482 h 678"/>
                      <a:gd name="T10" fmla="*/ 1043 w 1241"/>
                      <a:gd name="T11" fmla="*/ 489 h 678"/>
                      <a:gd name="T12" fmla="*/ 1029 w 1241"/>
                      <a:gd name="T13" fmla="*/ 509 h 678"/>
                      <a:gd name="T14" fmla="*/ 1040 w 1241"/>
                      <a:gd name="T15" fmla="*/ 571 h 678"/>
                      <a:gd name="T16" fmla="*/ 1022 w 1241"/>
                      <a:gd name="T17" fmla="*/ 600 h 678"/>
                      <a:gd name="T18" fmla="*/ 985 w 1241"/>
                      <a:gd name="T19" fmla="*/ 589 h 678"/>
                      <a:gd name="T20" fmla="*/ 910 w 1241"/>
                      <a:gd name="T21" fmla="*/ 583 h 678"/>
                      <a:gd name="T22" fmla="*/ 825 w 1241"/>
                      <a:gd name="T23" fmla="*/ 576 h 678"/>
                      <a:gd name="T24" fmla="*/ 766 w 1241"/>
                      <a:gd name="T25" fmla="*/ 587 h 678"/>
                      <a:gd name="T26" fmla="*/ 731 w 1241"/>
                      <a:gd name="T27" fmla="*/ 619 h 678"/>
                      <a:gd name="T28" fmla="*/ 682 w 1241"/>
                      <a:gd name="T29" fmla="*/ 653 h 678"/>
                      <a:gd name="T30" fmla="*/ 655 w 1241"/>
                      <a:gd name="T31" fmla="*/ 660 h 678"/>
                      <a:gd name="T32" fmla="*/ 608 w 1241"/>
                      <a:gd name="T33" fmla="*/ 636 h 678"/>
                      <a:gd name="T34" fmla="*/ 582 w 1241"/>
                      <a:gd name="T35" fmla="*/ 581 h 678"/>
                      <a:gd name="T36" fmla="*/ 525 w 1241"/>
                      <a:gd name="T37" fmla="*/ 555 h 678"/>
                      <a:gd name="T38" fmla="*/ 441 w 1241"/>
                      <a:gd name="T39" fmla="*/ 527 h 678"/>
                      <a:gd name="T40" fmla="*/ 371 w 1241"/>
                      <a:gd name="T41" fmla="*/ 476 h 678"/>
                      <a:gd name="T42" fmla="*/ 285 w 1241"/>
                      <a:gd name="T43" fmla="*/ 505 h 678"/>
                      <a:gd name="T44" fmla="*/ 276 w 1241"/>
                      <a:gd name="T45" fmla="*/ 650 h 678"/>
                      <a:gd name="T46" fmla="*/ 225 w 1241"/>
                      <a:gd name="T47" fmla="*/ 607 h 678"/>
                      <a:gd name="T48" fmla="*/ 180 w 1241"/>
                      <a:gd name="T49" fmla="*/ 587 h 678"/>
                      <a:gd name="T50" fmla="*/ 143 w 1241"/>
                      <a:gd name="T51" fmla="*/ 569 h 678"/>
                      <a:gd name="T52" fmla="*/ 112 w 1241"/>
                      <a:gd name="T53" fmla="*/ 513 h 678"/>
                      <a:gd name="T54" fmla="*/ 135 w 1241"/>
                      <a:gd name="T55" fmla="*/ 496 h 678"/>
                      <a:gd name="T56" fmla="*/ 191 w 1241"/>
                      <a:gd name="T57" fmla="*/ 461 h 678"/>
                      <a:gd name="T58" fmla="*/ 168 w 1241"/>
                      <a:gd name="T59" fmla="*/ 415 h 678"/>
                      <a:gd name="T60" fmla="*/ 103 w 1241"/>
                      <a:gd name="T61" fmla="*/ 424 h 678"/>
                      <a:gd name="T62" fmla="*/ 58 w 1241"/>
                      <a:gd name="T63" fmla="*/ 424 h 678"/>
                      <a:gd name="T64" fmla="*/ 46 w 1241"/>
                      <a:gd name="T65" fmla="*/ 374 h 678"/>
                      <a:gd name="T66" fmla="*/ 11 w 1241"/>
                      <a:gd name="T67" fmla="*/ 315 h 678"/>
                      <a:gd name="T68" fmla="*/ 27 w 1241"/>
                      <a:gd name="T69" fmla="*/ 251 h 678"/>
                      <a:gd name="T70" fmla="*/ 61 w 1241"/>
                      <a:gd name="T71" fmla="*/ 241 h 678"/>
                      <a:gd name="T72" fmla="*/ 122 w 1241"/>
                      <a:gd name="T73" fmla="*/ 194 h 678"/>
                      <a:gd name="T74" fmla="*/ 179 w 1241"/>
                      <a:gd name="T75" fmla="*/ 198 h 678"/>
                      <a:gd name="T76" fmla="*/ 230 w 1241"/>
                      <a:gd name="T77" fmla="*/ 220 h 678"/>
                      <a:gd name="T78" fmla="*/ 252 w 1241"/>
                      <a:gd name="T79" fmla="*/ 225 h 678"/>
                      <a:gd name="T80" fmla="*/ 322 w 1241"/>
                      <a:gd name="T81" fmla="*/ 220 h 678"/>
                      <a:gd name="T82" fmla="*/ 379 w 1241"/>
                      <a:gd name="T83" fmla="*/ 238 h 678"/>
                      <a:gd name="T84" fmla="*/ 427 w 1241"/>
                      <a:gd name="T85" fmla="*/ 239 h 678"/>
                      <a:gd name="T86" fmla="*/ 410 w 1241"/>
                      <a:gd name="T87" fmla="*/ 179 h 678"/>
                      <a:gd name="T88" fmla="*/ 444 w 1241"/>
                      <a:gd name="T89" fmla="*/ 124 h 678"/>
                      <a:gd name="T90" fmla="*/ 445 w 1241"/>
                      <a:gd name="T91" fmla="*/ 101 h 678"/>
                      <a:gd name="T92" fmla="*/ 442 w 1241"/>
                      <a:gd name="T93" fmla="*/ 74 h 678"/>
                      <a:gd name="T94" fmla="*/ 521 w 1241"/>
                      <a:gd name="T95" fmla="*/ 60 h 678"/>
                      <a:gd name="T96" fmla="*/ 573 w 1241"/>
                      <a:gd name="T97" fmla="*/ 42 h 678"/>
                      <a:gd name="T98" fmla="*/ 658 w 1241"/>
                      <a:gd name="T99" fmla="*/ 14 h 678"/>
                      <a:gd name="T100" fmla="*/ 727 w 1241"/>
                      <a:gd name="T101" fmla="*/ 5 h 678"/>
                      <a:gd name="T102" fmla="*/ 779 w 1241"/>
                      <a:gd name="T103" fmla="*/ 56 h 678"/>
                      <a:gd name="T104" fmla="*/ 812 w 1241"/>
                      <a:gd name="T105" fmla="*/ 75 h 678"/>
                      <a:gd name="T106" fmla="*/ 823 w 1241"/>
                      <a:gd name="T107" fmla="*/ 94 h 678"/>
                      <a:gd name="T108" fmla="*/ 877 w 1241"/>
                      <a:gd name="T109" fmla="*/ 71 h 678"/>
                      <a:gd name="T110" fmla="*/ 909 w 1241"/>
                      <a:gd name="T111" fmla="*/ 70 h 678"/>
                      <a:gd name="T112" fmla="*/ 1008 w 1241"/>
                      <a:gd name="T113" fmla="*/ 215 h 678"/>
                      <a:gd name="T114" fmla="*/ 1036 w 1241"/>
                      <a:gd name="T115" fmla="*/ 209 h 678"/>
                      <a:gd name="T116" fmla="*/ 1060 w 1241"/>
                      <a:gd name="T117" fmla="*/ 233 h 678"/>
                      <a:gd name="T118" fmla="*/ 1119 w 1241"/>
                      <a:gd name="T119" fmla="*/ 223 h 678"/>
                      <a:gd name="T120" fmla="*/ 1168 w 1241"/>
                      <a:gd name="T121" fmla="*/ 272 h 678"/>
                      <a:gd name="T122" fmla="*/ 1215 w 1241"/>
                      <a:gd name="T123" fmla="*/ 284 h 6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1241" h="678">
                        <a:moveTo>
                          <a:pt x="109" y="501"/>
                        </a:moveTo>
                        <a:lnTo>
                          <a:pt x="108" y="502"/>
                        </a:lnTo>
                        <a:lnTo>
                          <a:pt x="106" y="502"/>
                        </a:lnTo>
                        <a:lnTo>
                          <a:pt x="103" y="498"/>
                        </a:lnTo>
                        <a:lnTo>
                          <a:pt x="104" y="493"/>
                        </a:lnTo>
                        <a:lnTo>
                          <a:pt x="105" y="492"/>
                        </a:lnTo>
                        <a:lnTo>
                          <a:pt x="107" y="491"/>
                        </a:lnTo>
                        <a:lnTo>
                          <a:pt x="107" y="493"/>
                        </a:lnTo>
                        <a:lnTo>
                          <a:pt x="105" y="494"/>
                        </a:lnTo>
                        <a:lnTo>
                          <a:pt x="104" y="498"/>
                        </a:lnTo>
                        <a:lnTo>
                          <a:pt x="106" y="500"/>
                        </a:lnTo>
                        <a:lnTo>
                          <a:pt x="109" y="501"/>
                        </a:lnTo>
                        <a:close/>
                        <a:moveTo>
                          <a:pt x="113" y="496"/>
                        </a:moveTo>
                        <a:lnTo>
                          <a:pt x="111" y="497"/>
                        </a:lnTo>
                        <a:lnTo>
                          <a:pt x="111" y="494"/>
                        </a:lnTo>
                        <a:lnTo>
                          <a:pt x="112" y="492"/>
                        </a:lnTo>
                        <a:lnTo>
                          <a:pt x="114" y="491"/>
                        </a:lnTo>
                        <a:lnTo>
                          <a:pt x="113" y="495"/>
                        </a:lnTo>
                        <a:lnTo>
                          <a:pt x="113" y="496"/>
                        </a:lnTo>
                        <a:close/>
                        <a:moveTo>
                          <a:pt x="1240" y="313"/>
                        </a:moveTo>
                        <a:lnTo>
                          <a:pt x="1237" y="312"/>
                        </a:lnTo>
                        <a:lnTo>
                          <a:pt x="1231" y="311"/>
                        </a:lnTo>
                        <a:lnTo>
                          <a:pt x="1228" y="312"/>
                        </a:lnTo>
                        <a:lnTo>
                          <a:pt x="1226" y="313"/>
                        </a:lnTo>
                        <a:lnTo>
                          <a:pt x="1224" y="315"/>
                        </a:lnTo>
                        <a:lnTo>
                          <a:pt x="1222" y="316"/>
                        </a:lnTo>
                        <a:lnTo>
                          <a:pt x="1222" y="320"/>
                        </a:lnTo>
                        <a:lnTo>
                          <a:pt x="1223" y="323"/>
                        </a:lnTo>
                        <a:lnTo>
                          <a:pt x="1222" y="331"/>
                        </a:lnTo>
                        <a:lnTo>
                          <a:pt x="1220" y="333"/>
                        </a:lnTo>
                        <a:lnTo>
                          <a:pt x="1216" y="338"/>
                        </a:lnTo>
                        <a:lnTo>
                          <a:pt x="1214" y="340"/>
                        </a:lnTo>
                        <a:lnTo>
                          <a:pt x="1211" y="340"/>
                        </a:lnTo>
                        <a:lnTo>
                          <a:pt x="1207" y="342"/>
                        </a:lnTo>
                        <a:lnTo>
                          <a:pt x="1201" y="343"/>
                        </a:lnTo>
                        <a:lnTo>
                          <a:pt x="1194" y="344"/>
                        </a:lnTo>
                        <a:lnTo>
                          <a:pt x="1191" y="345"/>
                        </a:lnTo>
                        <a:lnTo>
                          <a:pt x="1190" y="348"/>
                        </a:lnTo>
                        <a:lnTo>
                          <a:pt x="1189" y="351"/>
                        </a:lnTo>
                        <a:lnTo>
                          <a:pt x="1188" y="354"/>
                        </a:lnTo>
                        <a:lnTo>
                          <a:pt x="1186" y="361"/>
                        </a:lnTo>
                        <a:lnTo>
                          <a:pt x="1185" y="367"/>
                        </a:lnTo>
                        <a:lnTo>
                          <a:pt x="1186" y="374"/>
                        </a:lnTo>
                        <a:lnTo>
                          <a:pt x="1187" y="383"/>
                        </a:lnTo>
                        <a:lnTo>
                          <a:pt x="1187" y="385"/>
                        </a:lnTo>
                        <a:lnTo>
                          <a:pt x="1189" y="390"/>
                        </a:lnTo>
                        <a:lnTo>
                          <a:pt x="1189" y="392"/>
                        </a:lnTo>
                        <a:lnTo>
                          <a:pt x="1189" y="396"/>
                        </a:lnTo>
                        <a:lnTo>
                          <a:pt x="1187" y="399"/>
                        </a:lnTo>
                        <a:lnTo>
                          <a:pt x="1185" y="403"/>
                        </a:lnTo>
                        <a:lnTo>
                          <a:pt x="1184" y="405"/>
                        </a:lnTo>
                        <a:lnTo>
                          <a:pt x="1180" y="406"/>
                        </a:lnTo>
                        <a:lnTo>
                          <a:pt x="1176" y="406"/>
                        </a:lnTo>
                        <a:lnTo>
                          <a:pt x="1172" y="409"/>
                        </a:lnTo>
                        <a:lnTo>
                          <a:pt x="1170" y="412"/>
                        </a:lnTo>
                        <a:lnTo>
                          <a:pt x="1165" y="415"/>
                        </a:lnTo>
                        <a:lnTo>
                          <a:pt x="1162" y="415"/>
                        </a:lnTo>
                        <a:lnTo>
                          <a:pt x="1161" y="414"/>
                        </a:lnTo>
                        <a:lnTo>
                          <a:pt x="1160" y="411"/>
                        </a:lnTo>
                        <a:lnTo>
                          <a:pt x="1159" y="409"/>
                        </a:lnTo>
                        <a:lnTo>
                          <a:pt x="1157" y="409"/>
                        </a:lnTo>
                        <a:lnTo>
                          <a:pt x="1155" y="409"/>
                        </a:lnTo>
                        <a:lnTo>
                          <a:pt x="1149" y="408"/>
                        </a:lnTo>
                        <a:lnTo>
                          <a:pt x="1145" y="408"/>
                        </a:lnTo>
                        <a:lnTo>
                          <a:pt x="1142" y="409"/>
                        </a:lnTo>
                        <a:lnTo>
                          <a:pt x="1139" y="409"/>
                        </a:lnTo>
                        <a:lnTo>
                          <a:pt x="1133" y="408"/>
                        </a:lnTo>
                        <a:lnTo>
                          <a:pt x="1130" y="407"/>
                        </a:lnTo>
                        <a:lnTo>
                          <a:pt x="1127" y="406"/>
                        </a:lnTo>
                        <a:lnTo>
                          <a:pt x="1121" y="403"/>
                        </a:lnTo>
                        <a:lnTo>
                          <a:pt x="1114" y="400"/>
                        </a:lnTo>
                        <a:lnTo>
                          <a:pt x="1111" y="398"/>
                        </a:lnTo>
                        <a:lnTo>
                          <a:pt x="1109" y="400"/>
                        </a:lnTo>
                        <a:lnTo>
                          <a:pt x="1108" y="401"/>
                        </a:lnTo>
                        <a:lnTo>
                          <a:pt x="1108" y="406"/>
                        </a:lnTo>
                        <a:lnTo>
                          <a:pt x="1107" y="409"/>
                        </a:lnTo>
                        <a:lnTo>
                          <a:pt x="1102" y="424"/>
                        </a:lnTo>
                        <a:lnTo>
                          <a:pt x="1098" y="435"/>
                        </a:lnTo>
                        <a:lnTo>
                          <a:pt x="1094" y="445"/>
                        </a:lnTo>
                        <a:lnTo>
                          <a:pt x="1093" y="452"/>
                        </a:lnTo>
                        <a:lnTo>
                          <a:pt x="1091" y="460"/>
                        </a:lnTo>
                        <a:lnTo>
                          <a:pt x="1088" y="466"/>
                        </a:lnTo>
                        <a:lnTo>
                          <a:pt x="1087" y="469"/>
                        </a:lnTo>
                        <a:lnTo>
                          <a:pt x="1087" y="471"/>
                        </a:lnTo>
                        <a:lnTo>
                          <a:pt x="1087" y="472"/>
                        </a:lnTo>
                        <a:lnTo>
                          <a:pt x="1091" y="475"/>
                        </a:lnTo>
                        <a:lnTo>
                          <a:pt x="1096" y="476"/>
                        </a:lnTo>
                        <a:lnTo>
                          <a:pt x="1096" y="477"/>
                        </a:lnTo>
                        <a:lnTo>
                          <a:pt x="1097" y="479"/>
                        </a:lnTo>
                        <a:lnTo>
                          <a:pt x="1097" y="482"/>
                        </a:lnTo>
                        <a:lnTo>
                          <a:pt x="1096" y="486"/>
                        </a:lnTo>
                        <a:lnTo>
                          <a:pt x="1094" y="488"/>
                        </a:lnTo>
                        <a:lnTo>
                          <a:pt x="1094" y="489"/>
                        </a:lnTo>
                        <a:lnTo>
                          <a:pt x="1092" y="489"/>
                        </a:lnTo>
                        <a:lnTo>
                          <a:pt x="1089" y="488"/>
                        </a:lnTo>
                        <a:lnTo>
                          <a:pt x="1087" y="487"/>
                        </a:lnTo>
                        <a:lnTo>
                          <a:pt x="1086" y="486"/>
                        </a:lnTo>
                        <a:lnTo>
                          <a:pt x="1081" y="487"/>
                        </a:lnTo>
                        <a:lnTo>
                          <a:pt x="1077" y="488"/>
                        </a:lnTo>
                        <a:lnTo>
                          <a:pt x="1076" y="488"/>
                        </a:lnTo>
                        <a:lnTo>
                          <a:pt x="1074" y="487"/>
                        </a:lnTo>
                        <a:lnTo>
                          <a:pt x="1071" y="485"/>
                        </a:lnTo>
                        <a:lnTo>
                          <a:pt x="1070" y="482"/>
                        </a:lnTo>
                        <a:lnTo>
                          <a:pt x="1068" y="480"/>
                        </a:lnTo>
                        <a:lnTo>
                          <a:pt x="1066" y="482"/>
                        </a:lnTo>
                        <a:lnTo>
                          <a:pt x="1057" y="485"/>
                        </a:lnTo>
                        <a:lnTo>
                          <a:pt x="1048" y="488"/>
                        </a:lnTo>
                        <a:lnTo>
                          <a:pt x="1043" y="489"/>
                        </a:lnTo>
                        <a:lnTo>
                          <a:pt x="1040" y="489"/>
                        </a:lnTo>
                        <a:lnTo>
                          <a:pt x="1036" y="489"/>
                        </a:lnTo>
                        <a:lnTo>
                          <a:pt x="1032" y="491"/>
                        </a:lnTo>
                        <a:lnTo>
                          <a:pt x="1029" y="492"/>
                        </a:lnTo>
                        <a:lnTo>
                          <a:pt x="1023" y="494"/>
                        </a:lnTo>
                        <a:lnTo>
                          <a:pt x="1018" y="495"/>
                        </a:lnTo>
                        <a:lnTo>
                          <a:pt x="1016" y="498"/>
                        </a:lnTo>
                        <a:lnTo>
                          <a:pt x="1013" y="500"/>
                        </a:lnTo>
                        <a:lnTo>
                          <a:pt x="1013" y="501"/>
                        </a:lnTo>
                        <a:lnTo>
                          <a:pt x="1015" y="502"/>
                        </a:lnTo>
                        <a:lnTo>
                          <a:pt x="1017" y="504"/>
                        </a:lnTo>
                        <a:lnTo>
                          <a:pt x="1020" y="504"/>
                        </a:lnTo>
                        <a:lnTo>
                          <a:pt x="1024" y="503"/>
                        </a:lnTo>
                        <a:lnTo>
                          <a:pt x="1028" y="505"/>
                        </a:lnTo>
                        <a:lnTo>
                          <a:pt x="1031" y="506"/>
                        </a:lnTo>
                        <a:lnTo>
                          <a:pt x="1031" y="507"/>
                        </a:lnTo>
                        <a:lnTo>
                          <a:pt x="1031" y="509"/>
                        </a:lnTo>
                        <a:lnTo>
                          <a:pt x="1029" y="509"/>
                        </a:lnTo>
                        <a:lnTo>
                          <a:pt x="1028" y="510"/>
                        </a:lnTo>
                        <a:lnTo>
                          <a:pt x="1029" y="511"/>
                        </a:lnTo>
                        <a:lnTo>
                          <a:pt x="1028" y="514"/>
                        </a:lnTo>
                        <a:lnTo>
                          <a:pt x="1027" y="519"/>
                        </a:lnTo>
                        <a:lnTo>
                          <a:pt x="1028" y="524"/>
                        </a:lnTo>
                        <a:lnTo>
                          <a:pt x="1028" y="528"/>
                        </a:lnTo>
                        <a:lnTo>
                          <a:pt x="1028" y="530"/>
                        </a:lnTo>
                        <a:lnTo>
                          <a:pt x="1028" y="534"/>
                        </a:lnTo>
                        <a:lnTo>
                          <a:pt x="1029" y="535"/>
                        </a:lnTo>
                        <a:lnTo>
                          <a:pt x="1029" y="540"/>
                        </a:lnTo>
                        <a:lnTo>
                          <a:pt x="1032" y="542"/>
                        </a:lnTo>
                        <a:lnTo>
                          <a:pt x="1035" y="551"/>
                        </a:lnTo>
                        <a:lnTo>
                          <a:pt x="1036" y="556"/>
                        </a:lnTo>
                        <a:lnTo>
                          <a:pt x="1038" y="562"/>
                        </a:lnTo>
                        <a:lnTo>
                          <a:pt x="1037" y="565"/>
                        </a:lnTo>
                        <a:lnTo>
                          <a:pt x="1037" y="567"/>
                        </a:lnTo>
                        <a:lnTo>
                          <a:pt x="1039" y="568"/>
                        </a:lnTo>
                        <a:lnTo>
                          <a:pt x="1040" y="571"/>
                        </a:lnTo>
                        <a:lnTo>
                          <a:pt x="1040" y="573"/>
                        </a:lnTo>
                        <a:lnTo>
                          <a:pt x="1040" y="574"/>
                        </a:lnTo>
                        <a:lnTo>
                          <a:pt x="1039" y="575"/>
                        </a:lnTo>
                        <a:lnTo>
                          <a:pt x="1035" y="574"/>
                        </a:lnTo>
                        <a:lnTo>
                          <a:pt x="1032" y="576"/>
                        </a:lnTo>
                        <a:lnTo>
                          <a:pt x="1028" y="578"/>
                        </a:lnTo>
                        <a:lnTo>
                          <a:pt x="1028" y="579"/>
                        </a:lnTo>
                        <a:lnTo>
                          <a:pt x="1028" y="579"/>
                        </a:lnTo>
                        <a:lnTo>
                          <a:pt x="1028" y="581"/>
                        </a:lnTo>
                        <a:lnTo>
                          <a:pt x="1030" y="582"/>
                        </a:lnTo>
                        <a:lnTo>
                          <a:pt x="1033" y="583"/>
                        </a:lnTo>
                        <a:lnTo>
                          <a:pt x="1033" y="585"/>
                        </a:lnTo>
                        <a:lnTo>
                          <a:pt x="1029" y="585"/>
                        </a:lnTo>
                        <a:lnTo>
                          <a:pt x="1024" y="588"/>
                        </a:lnTo>
                        <a:lnTo>
                          <a:pt x="1023" y="590"/>
                        </a:lnTo>
                        <a:lnTo>
                          <a:pt x="1022" y="593"/>
                        </a:lnTo>
                        <a:lnTo>
                          <a:pt x="1022" y="595"/>
                        </a:lnTo>
                        <a:lnTo>
                          <a:pt x="1022" y="600"/>
                        </a:lnTo>
                        <a:lnTo>
                          <a:pt x="1023" y="604"/>
                        </a:lnTo>
                        <a:lnTo>
                          <a:pt x="1024" y="609"/>
                        </a:lnTo>
                        <a:lnTo>
                          <a:pt x="1024" y="611"/>
                        </a:lnTo>
                        <a:lnTo>
                          <a:pt x="1024" y="612"/>
                        </a:lnTo>
                        <a:lnTo>
                          <a:pt x="1023" y="613"/>
                        </a:lnTo>
                        <a:lnTo>
                          <a:pt x="1019" y="608"/>
                        </a:lnTo>
                        <a:lnTo>
                          <a:pt x="1014" y="604"/>
                        </a:lnTo>
                        <a:lnTo>
                          <a:pt x="1011" y="603"/>
                        </a:lnTo>
                        <a:lnTo>
                          <a:pt x="1004" y="602"/>
                        </a:lnTo>
                        <a:lnTo>
                          <a:pt x="1001" y="602"/>
                        </a:lnTo>
                        <a:lnTo>
                          <a:pt x="1000" y="601"/>
                        </a:lnTo>
                        <a:lnTo>
                          <a:pt x="998" y="598"/>
                        </a:lnTo>
                        <a:lnTo>
                          <a:pt x="995" y="596"/>
                        </a:lnTo>
                        <a:lnTo>
                          <a:pt x="992" y="593"/>
                        </a:lnTo>
                        <a:lnTo>
                          <a:pt x="991" y="589"/>
                        </a:lnTo>
                        <a:lnTo>
                          <a:pt x="990" y="589"/>
                        </a:lnTo>
                        <a:lnTo>
                          <a:pt x="988" y="589"/>
                        </a:lnTo>
                        <a:lnTo>
                          <a:pt x="985" y="589"/>
                        </a:lnTo>
                        <a:lnTo>
                          <a:pt x="983" y="589"/>
                        </a:lnTo>
                        <a:lnTo>
                          <a:pt x="980" y="588"/>
                        </a:lnTo>
                        <a:lnTo>
                          <a:pt x="975" y="587"/>
                        </a:lnTo>
                        <a:lnTo>
                          <a:pt x="972" y="585"/>
                        </a:lnTo>
                        <a:lnTo>
                          <a:pt x="967" y="585"/>
                        </a:lnTo>
                        <a:lnTo>
                          <a:pt x="965" y="585"/>
                        </a:lnTo>
                        <a:lnTo>
                          <a:pt x="957" y="585"/>
                        </a:lnTo>
                        <a:lnTo>
                          <a:pt x="950" y="584"/>
                        </a:lnTo>
                        <a:lnTo>
                          <a:pt x="944" y="584"/>
                        </a:lnTo>
                        <a:lnTo>
                          <a:pt x="941" y="584"/>
                        </a:lnTo>
                        <a:lnTo>
                          <a:pt x="940" y="583"/>
                        </a:lnTo>
                        <a:lnTo>
                          <a:pt x="937" y="583"/>
                        </a:lnTo>
                        <a:lnTo>
                          <a:pt x="932" y="583"/>
                        </a:lnTo>
                        <a:lnTo>
                          <a:pt x="927" y="581"/>
                        </a:lnTo>
                        <a:lnTo>
                          <a:pt x="925" y="581"/>
                        </a:lnTo>
                        <a:lnTo>
                          <a:pt x="924" y="581"/>
                        </a:lnTo>
                        <a:lnTo>
                          <a:pt x="914" y="582"/>
                        </a:lnTo>
                        <a:lnTo>
                          <a:pt x="910" y="583"/>
                        </a:lnTo>
                        <a:lnTo>
                          <a:pt x="902" y="582"/>
                        </a:lnTo>
                        <a:lnTo>
                          <a:pt x="892" y="582"/>
                        </a:lnTo>
                        <a:lnTo>
                          <a:pt x="890" y="582"/>
                        </a:lnTo>
                        <a:lnTo>
                          <a:pt x="888" y="582"/>
                        </a:lnTo>
                        <a:lnTo>
                          <a:pt x="885" y="586"/>
                        </a:lnTo>
                        <a:lnTo>
                          <a:pt x="884" y="587"/>
                        </a:lnTo>
                        <a:lnTo>
                          <a:pt x="875" y="586"/>
                        </a:lnTo>
                        <a:lnTo>
                          <a:pt x="866" y="584"/>
                        </a:lnTo>
                        <a:lnTo>
                          <a:pt x="859" y="581"/>
                        </a:lnTo>
                        <a:lnTo>
                          <a:pt x="853" y="577"/>
                        </a:lnTo>
                        <a:lnTo>
                          <a:pt x="845" y="572"/>
                        </a:lnTo>
                        <a:lnTo>
                          <a:pt x="840" y="569"/>
                        </a:lnTo>
                        <a:lnTo>
                          <a:pt x="840" y="571"/>
                        </a:lnTo>
                        <a:lnTo>
                          <a:pt x="839" y="571"/>
                        </a:lnTo>
                        <a:lnTo>
                          <a:pt x="837" y="571"/>
                        </a:lnTo>
                        <a:lnTo>
                          <a:pt x="833" y="571"/>
                        </a:lnTo>
                        <a:lnTo>
                          <a:pt x="831" y="574"/>
                        </a:lnTo>
                        <a:lnTo>
                          <a:pt x="825" y="576"/>
                        </a:lnTo>
                        <a:lnTo>
                          <a:pt x="822" y="578"/>
                        </a:lnTo>
                        <a:lnTo>
                          <a:pt x="820" y="579"/>
                        </a:lnTo>
                        <a:lnTo>
                          <a:pt x="817" y="592"/>
                        </a:lnTo>
                        <a:lnTo>
                          <a:pt x="816" y="597"/>
                        </a:lnTo>
                        <a:lnTo>
                          <a:pt x="818" y="604"/>
                        </a:lnTo>
                        <a:lnTo>
                          <a:pt x="816" y="603"/>
                        </a:lnTo>
                        <a:lnTo>
                          <a:pt x="813" y="601"/>
                        </a:lnTo>
                        <a:lnTo>
                          <a:pt x="812" y="600"/>
                        </a:lnTo>
                        <a:lnTo>
                          <a:pt x="809" y="599"/>
                        </a:lnTo>
                        <a:lnTo>
                          <a:pt x="799" y="598"/>
                        </a:lnTo>
                        <a:lnTo>
                          <a:pt x="797" y="596"/>
                        </a:lnTo>
                        <a:lnTo>
                          <a:pt x="796" y="595"/>
                        </a:lnTo>
                        <a:lnTo>
                          <a:pt x="793" y="593"/>
                        </a:lnTo>
                        <a:lnTo>
                          <a:pt x="790" y="593"/>
                        </a:lnTo>
                        <a:lnTo>
                          <a:pt x="781" y="589"/>
                        </a:lnTo>
                        <a:lnTo>
                          <a:pt x="778" y="589"/>
                        </a:lnTo>
                        <a:lnTo>
                          <a:pt x="768" y="587"/>
                        </a:lnTo>
                        <a:lnTo>
                          <a:pt x="766" y="587"/>
                        </a:lnTo>
                        <a:lnTo>
                          <a:pt x="765" y="587"/>
                        </a:lnTo>
                        <a:lnTo>
                          <a:pt x="761" y="589"/>
                        </a:lnTo>
                        <a:lnTo>
                          <a:pt x="758" y="589"/>
                        </a:lnTo>
                        <a:lnTo>
                          <a:pt x="755" y="589"/>
                        </a:lnTo>
                        <a:lnTo>
                          <a:pt x="751" y="590"/>
                        </a:lnTo>
                        <a:lnTo>
                          <a:pt x="747" y="593"/>
                        </a:lnTo>
                        <a:lnTo>
                          <a:pt x="746" y="597"/>
                        </a:lnTo>
                        <a:lnTo>
                          <a:pt x="743" y="598"/>
                        </a:lnTo>
                        <a:lnTo>
                          <a:pt x="743" y="602"/>
                        </a:lnTo>
                        <a:lnTo>
                          <a:pt x="741" y="603"/>
                        </a:lnTo>
                        <a:lnTo>
                          <a:pt x="739" y="607"/>
                        </a:lnTo>
                        <a:lnTo>
                          <a:pt x="739" y="609"/>
                        </a:lnTo>
                        <a:lnTo>
                          <a:pt x="741" y="611"/>
                        </a:lnTo>
                        <a:lnTo>
                          <a:pt x="738" y="612"/>
                        </a:lnTo>
                        <a:lnTo>
                          <a:pt x="735" y="613"/>
                        </a:lnTo>
                        <a:lnTo>
                          <a:pt x="734" y="614"/>
                        </a:lnTo>
                        <a:lnTo>
                          <a:pt x="732" y="616"/>
                        </a:lnTo>
                        <a:lnTo>
                          <a:pt x="731" y="619"/>
                        </a:lnTo>
                        <a:lnTo>
                          <a:pt x="730" y="619"/>
                        </a:lnTo>
                        <a:lnTo>
                          <a:pt x="729" y="619"/>
                        </a:lnTo>
                        <a:lnTo>
                          <a:pt x="727" y="617"/>
                        </a:lnTo>
                        <a:lnTo>
                          <a:pt x="725" y="617"/>
                        </a:lnTo>
                        <a:lnTo>
                          <a:pt x="722" y="619"/>
                        </a:lnTo>
                        <a:lnTo>
                          <a:pt x="719" y="623"/>
                        </a:lnTo>
                        <a:lnTo>
                          <a:pt x="715" y="628"/>
                        </a:lnTo>
                        <a:lnTo>
                          <a:pt x="711" y="631"/>
                        </a:lnTo>
                        <a:lnTo>
                          <a:pt x="705" y="632"/>
                        </a:lnTo>
                        <a:lnTo>
                          <a:pt x="702" y="634"/>
                        </a:lnTo>
                        <a:lnTo>
                          <a:pt x="699" y="636"/>
                        </a:lnTo>
                        <a:lnTo>
                          <a:pt x="694" y="639"/>
                        </a:lnTo>
                        <a:lnTo>
                          <a:pt x="693" y="641"/>
                        </a:lnTo>
                        <a:lnTo>
                          <a:pt x="689" y="642"/>
                        </a:lnTo>
                        <a:lnTo>
                          <a:pt x="686" y="644"/>
                        </a:lnTo>
                        <a:lnTo>
                          <a:pt x="683" y="646"/>
                        </a:lnTo>
                        <a:lnTo>
                          <a:pt x="683" y="650"/>
                        </a:lnTo>
                        <a:lnTo>
                          <a:pt x="682" y="653"/>
                        </a:lnTo>
                        <a:lnTo>
                          <a:pt x="677" y="656"/>
                        </a:lnTo>
                        <a:lnTo>
                          <a:pt x="673" y="660"/>
                        </a:lnTo>
                        <a:lnTo>
                          <a:pt x="671" y="663"/>
                        </a:lnTo>
                        <a:lnTo>
                          <a:pt x="669" y="666"/>
                        </a:lnTo>
                        <a:lnTo>
                          <a:pt x="668" y="668"/>
                        </a:lnTo>
                        <a:lnTo>
                          <a:pt x="668" y="671"/>
                        </a:lnTo>
                        <a:lnTo>
                          <a:pt x="669" y="672"/>
                        </a:lnTo>
                        <a:lnTo>
                          <a:pt x="669" y="675"/>
                        </a:lnTo>
                        <a:lnTo>
                          <a:pt x="669" y="676"/>
                        </a:lnTo>
                        <a:lnTo>
                          <a:pt x="666" y="677"/>
                        </a:lnTo>
                        <a:lnTo>
                          <a:pt x="664" y="676"/>
                        </a:lnTo>
                        <a:lnTo>
                          <a:pt x="660" y="675"/>
                        </a:lnTo>
                        <a:lnTo>
                          <a:pt x="656" y="672"/>
                        </a:lnTo>
                        <a:lnTo>
                          <a:pt x="655" y="671"/>
                        </a:lnTo>
                        <a:lnTo>
                          <a:pt x="653" y="669"/>
                        </a:lnTo>
                        <a:lnTo>
                          <a:pt x="653" y="667"/>
                        </a:lnTo>
                        <a:lnTo>
                          <a:pt x="654" y="663"/>
                        </a:lnTo>
                        <a:lnTo>
                          <a:pt x="655" y="660"/>
                        </a:lnTo>
                        <a:lnTo>
                          <a:pt x="653" y="658"/>
                        </a:lnTo>
                        <a:lnTo>
                          <a:pt x="651" y="657"/>
                        </a:lnTo>
                        <a:lnTo>
                          <a:pt x="651" y="656"/>
                        </a:lnTo>
                        <a:lnTo>
                          <a:pt x="649" y="653"/>
                        </a:lnTo>
                        <a:lnTo>
                          <a:pt x="647" y="654"/>
                        </a:lnTo>
                        <a:lnTo>
                          <a:pt x="645" y="655"/>
                        </a:lnTo>
                        <a:lnTo>
                          <a:pt x="643" y="653"/>
                        </a:lnTo>
                        <a:lnTo>
                          <a:pt x="637" y="654"/>
                        </a:lnTo>
                        <a:lnTo>
                          <a:pt x="632" y="654"/>
                        </a:lnTo>
                        <a:lnTo>
                          <a:pt x="628" y="655"/>
                        </a:lnTo>
                        <a:lnTo>
                          <a:pt x="622" y="655"/>
                        </a:lnTo>
                        <a:lnTo>
                          <a:pt x="615" y="655"/>
                        </a:lnTo>
                        <a:lnTo>
                          <a:pt x="613" y="655"/>
                        </a:lnTo>
                        <a:lnTo>
                          <a:pt x="612" y="654"/>
                        </a:lnTo>
                        <a:lnTo>
                          <a:pt x="610" y="650"/>
                        </a:lnTo>
                        <a:lnTo>
                          <a:pt x="610" y="647"/>
                        </a:lnTo>
                        <a:lnTo>
                          <a:pt x="609" y="641"/>
                        </a:lnTo>
                        <a:lnTo>
                          <a:pt x="608" y="636"/>
                        </a:lnTo>
                        <a:lnTo>
                          <a:pt x="607" y="631"/>
                        </a:lnTo>
                        <a:lnTo>
                          <a:pt x="606" y="625"/>
                        </a:lnTo>
                        <a:lnTo>
                          <a:pt x="606" y="621"/>
                        </a:lnTo>
                        <a:lnTo>
                          <a:pt x="600" y="620"/>
                        </a:lnTo>
                        <a:lnTo>
                          <a:pt x="596" y="620"/>
                        </a:lnTo>
                        <a:lnTo>
                          <a:pt x="591" y="620"/>
                        </a:lnTo>
                        <a:lnTo>
                          <a:pt x="591" y="617"/>
                        </a:lnTo>
                        <a:lnTo>
                          <a:pt x="591" y="613"/>
                        </a:lnTo>
                        <a:lnTo>
                          <a:pt x="591" y="608"/>
                        </a:lnTo>
                        <a:lnTo>
                          <a:pt x="592" y="601"/>
                        </a:lnTo>
                        <a:lnTo>
                          <a:pt x="592" y="596"/>
                        </a:lnTo>
                        <a:lnTo>
                          <a:pt x="593" y="589"/>
                        </a:lnTo>
                        <a:lnTo>
                          <a:pt x="593" y="585"/>
                        </a:lnTo>
                        <a:lnTo>
                          <a:pt x="593" y="580"/>
                        </a:lnTo>
                        <a:lnTo>
                          <a:pt x="591" y="581"/>
                        </a:lnTo>
                        <a:lnTo>
                          <a:pt x="587" y="583"/>
                        </a:lnTo>
                        <a:lnTo>
                          <a:pt x="584" y="584"/>
                        </a:lnTo>
                        <a:lnTo>
                          <a:pt x="582" y="581"/>
                        </a:lnTo>
                        <a:lnTo>
                          <a:pt x="580" y="577"/>
                        </a:lnTo>
                        <a:lnTo>
                          <a:pt x="578" y="571"/>
                        </a:lnTo>
                        <a:lnTo>
                          <a:pt x="575" y="567"/>
                        </a:lnTo>
                        <a:lnTo>
                          <a:pt x="571" y="564"/>
                        </a:lnTo>
                        <a:lnTo>
                          <a:pt x="568" y="562"/>
                        </a:lnTo>
                        <a:lnTo>
                          <a:pt x="565" y="558"/>
                        </a:lnTo>
                        <a:lnTo>
                          <a:pt x="562" y="556"/>
                        </a:lnTo>
                        <a:lnTo>
                          <a:pt x="560" y="552"/>
                        </a:lnTo>
                        <a:lnTo>
                          <a:pt x="557" y="550"/>
                        </a:lnTo>
                        <a:lnTo>
                          <a:pt x="554" y="551"/>
                        </a:lnTo>
                        <a:lnTo>
                          <a:pt x="551" y="552"/>
                        </a:lnTo>
                        <a:lnTo>
                          <a:pt x="547" y="554"/>
                        </a:lnTo>
                        <a:lnTo>
                          <a:pt x="545" y="556"/>
                        </a:lnTo>
                        <a:lnTo>
                          <a:pt x="543" y="556"/>
                        </a:lnTo>
                        <a:lnTo>
                          <a:pt x="539" y="556"/>
                        </a:lnTo>
                        <a:lnTo>
                          <a:pt x="536" y="556"/>
                        </a:lnTo>
                        <a:lnTo>
                          <a:pt x="530" y="556"/>
                        </a:lnTo>
                        <a:lnTo>
                          <a:pt x="525" y="555"/>
                        </a:lnTo>
                        <a:lnTo>
                          <a:pt x="519" y="554"/>
                        </a:lnTo>
                        <a:lnTo>
                          <a:pt x="513" y="554"/>
                        </a:lnTo>
                        <a:lnTo>
                          <a:pt x="505" y="553"/>
                        </a:lnTo>
                        <a:lnTo>
                          <a:pt x="500" y="554"/>
                        </a:lnTo>
                        <a:lnTo>
                          <a:pt x="494" y="555"/>
                        </a:lnTo>
                        <a:lnTo>
                          <a:pt x="488" y="556"/>
                        </a:lnTo>
                        <a:lnTo>
                          <a:pt x="483" y="557"/>
                        </a:lnTo>
                        <a:lnTo>
                          <a:pt x="476" y="558"/>
                        </a:lnTo>
                        <a:lnTo>
                          <a:pt x="471" y="559"/>
                        </a:lnTo>
                        <a:lnTo>
                          <a:pt x="468" y="558"/>
                        </a:lnTo>
                        <a:lnTo>
                          <a:pt x="465" y="556"/>
                        </a:lnTo>
                        <a:lnTo>
                          <a:pt x="460" y="550"/>
                        </a:lnTo>
                        <a:lnTo>
                          <a:pt x="457" y="546"/>
                        </a:lnTo>
                        <a:lnTo>
                          <a:pt x="454" y="543"/>
                        </a:lnTo>
                        <a:lnTo>
                          <a:pt x="450" y="538"/>
                        </a:lnTo>
                        <a:lnTo>
                          <a:pt x="446" y="534"/>
                        </a:lnTo>
                        <a:lnTo>
                          <a:pt x="443" y="530"/>
                        </a:lnTo>
                        <a:lnTo>
                          <a:pt x="441" y="527"/>
                        </a:lnTo>
                        <a:lnTo>
                          <a:pt x="440" y="522"/>
                        </a:lnTo>
                        <a:lnTo>
                          <a:pt x="438" y="521"/>
                        </a:lnTo>
                        <a:lnTo>
                          <a:pt x="434" y="518"/>
                        </a:lnTo>
                        <a:lnTo>
                          <a:pt x="430" y="515"/>
                        </a:lnTo>
                        <a:lnTo>
                          <a:pt x="426" y="513"/>
                        </a:lnTo>
                        <a:lnTo>
                          <a:pt x="421" y="510"/>
                        </a:lnTo>
                        <a:lnTo>
                          <a:pt x="417" y="507"/>
                        </a:lnTo>
                        <a:lnTo>
                          <a:pt x="414" y="504"/>
                        </a:lnTo>
                        <a:lnTo>
                          <a:pt x="409" y="502"/>
                        </a:lnTo>
                        <a:lnTo>
                          <a:pt x="405" y="499"/>
                        </a:lnTo>
                        <a:lnTo>
                          <a:pt x="401" y="496"/>
                        </a:lnTo>
                        <a:lnTo>
                          <a:pt x="397" y="493"/>
                        </a:lnTo>
                        <a:lnTo>
                          <a:pt x="392" y="490"/>
                        </a:lnTo>
                        <a:lnTo>
                          <a:pt x="388" y="487"/>
                        </a:lnTo>
                        <a:lnTo>
                          <a:pt x="384" y="485"/>
                        </a:lnTo>
                        <a:lnTo>
                          <a:pt x="380" y="482"/>
                        </a:lnTo>
                        <a:lnTo>
                          <a:pt x="376" y="479"/>
                        </a:lnTo>
                        <a:lnTo>
                          <a:pt x="371" y="476"/>
                        </a:lnTo>
                        <a:lnTo>
                          <a:pt x="367" y="473"/>
                        </a:lnTo>
                        <a:lnTo>
                          <a:pt x="363" y="471"/>
                        </a:lnTo>
                        <a:lnTo>
                          <a:pt x="361" y="472"/>
                        </a:lnTo>
                        <a:lnTo>
                          <a:pt x="356" y="473"/>
                        </a:lnTo>
                        <a:lnTo>
                          <a:pt x="351" y="475"/>
                        </a:lnTo>
                        <a:lnTo>
                          <a:pt x="346" y="476"/>
                        </a:lnTo>
                        <a:lnTo>
                          <a:pt x="337" y="479"/>
                        </a:lnTo>
                        <a:lnTo>
                          <a:pt x="331" y="480"/>
                        </a:lnTo>
                        <a:lnTo>
                          <a:pt x="326" y="482"/>
                        </a:lnTo>
                        <a:lnTo>
                          <a:pt x="321" y="483"/>
                        </a:lnTo>
                        <a:lnTo>
                          <a:pt x="315" y="486"/>
                        </a:lnTo>
                        <a:lnTo>
                          <a:pt x="310" y="487"/>
                        </a:lnTo>
                        <a:lnTo>
                          <a:pt x="304" y="489"/>
                        </a:lnTo>
                        <a:lnTo>
                          <a:pt x="298" y="491"/>
                        </a:lnTo>
                        <a:lnTo>
                          <a:pt x="294" y="493"/>
                        </a:lnTo>
                        <a:lnTo>
                          <a:pt x="289" y="494"/>
                        </a:lnTo>
                        <a:lnTo>
                          <a:pt x="285" y="495"/>
                        </a:lnTo>
                        <a:lnTo>
                          <a:pt x="285" y="505"/>
                        </a:lnTo>
                        <a:lnTo>
                          <a:pt x="285" y="515"/>
                        </a:lnTo>
                        <a:lnTo>
                          <a:pt x="285" y="524"/>
                        </a:lnTo>
                        <a:lnTo>
                          <a:pt x="285" y="534"/>
                        </a:lnTo>
                        <a:lnTo>
                          <a:pt x="285" y="544"/>
                        </a:lnTo>
                        <a:lnTo>
                          <a:pt x="285" y="554"/>
                        </a:lnTo>
                        <a:lnTo>
                          <a:pt x="285" y="563"/>
                        </a:lnTo>
                        <a:lnTo>
                          <a:pt x="285" y="573"/>
                        </a:lnTo>
                        <a:lnTo>
                          <a:pt x="285" y="582"/>
                        </a:lnTo>
                        <a:lnTo>
                          <a:pt x="285" y="592"/>
                        </a:lnTo>
                        <a:lnTo>
                          <a:pt x="285" y="601"/>
                        </a:lnTo>
                        <a:lnTo>
                          <a:pt x="285" y="611"/>
                        </a:lnTo>
                        <a:lnTo>
                          <a:pt x="285" y="620"/>
                        </a:lnTo>
                        <a:lnTo>
                          <a:pt x="285" y="630"/>
                        </a:lnTo>
                        <a:lnTo>
                          <a:pt x="285" y="639"/>
                        </a:lnTo>
                        <a:lnTo>
                          <a:pt x="285" y="648"/>
                        </a:lnTo>
                        <a:lnTo>
                          <a:pt x="284" y="648"/>
                        </a:lnTo>
                        <a:lnTo>
                          <a:pt x="281" y="648"/>
                        </a:lnTo>
                        <a:lnTo>
                          <a:pt x="276" y="650"/>
                        </a:lnTo>
                        <a:lnTo>
                          <a:pt x="272" y="650"/>
                        </a:lnTo>
                        <a:lnTo>
                          <a:pt x="271" y="650"/>
                        </a:lnTo>
                        <a:lnTo>
                          <a:pt x="269" y="649"/>
                        </a:lnTo>
                        <a:lnTo>
                          <a:pt x="267" y="647"/>
                        </a:lnTo>
                        <a:lnTo>
                          <a:pt x="265" y="645"/>
                        </a:lnTo>
                        <a:lnTo>
                          <a:pt x="263" y="642"/>
                        </a:lnTo>
                        <a:lnTo>
                          <a:pt x="260" y="639"/>
                        </a:lnTo>
                        <a:lnTo>
                          <a:pt x="258" y="635"/>
                        </a:lnTo>
                        <a:lnTo>
                          <a:pt x="254" y="628"/>
                        </a:lnTo>
                        <a:lnTo>
                          <a:pt x="253" y="626"/>
                        </a:lnTo>
                        <a:lnTo>
                          <a:pt x="253" y="624"/>
                        </a:lnTo>
                        <a:lnTo>
                          <a:pt x="251" y="622"/>
                        </a:lnTo>
                        <a:lnTo>
                          <a:pt x="246" y="617"/>
                        </a:lnTo>
                        <a:lnTo>
                          <a:pt x="239" y="613"/>
                        </a:lnTo>
                        <a:lnTo>
                          <a:pt x="233" y="609"/>
                        </a:lnTo>
                        <a:lnTo>
                          <a:pt x="231" y="608"/>
                        </a:lnTo>
                        <a:lnTo>
                          <a:pt x="229" y="607"/>
                        </a:lnTo>
                        <a:lnTo>
                          <a:pt x="225" y="607"/>
                        </a:lnTo>
                        <a:lnTo>
                          <a:pt x="223" y="607"/>
                        </a:lnTo>
                        <a:lnTo>
                          <a:pt x="215" y="608"/>
                        </a:lnTo>
                        <a:lnTo>
                          <a:pt x="210" y="610"/>
                        </a:lnTo>
                        <a:lnTo>
                          <a:pt x="202" y="613"/>
                        </a:lnTo>
                        <a:lnTo>
                          <a:pt x="196" y="614"/>
                        </a:lnTo>
                        <a:lnTo>
                          <a:pt x="195" y="615"/>
                        </a:lnTo>
                        <a:lnTo>
                          <a:pt x="190" y="618"/>
                        </a:lnTo>
                        <a:lnTo>
                          <a:pt x="185" y="623"/>
                        </a:lnTo>
                        <a:lnTo>
                          <a:pt x="179" y="630"/>
                        </a:lnTo>
                        <a:lnTo>
                          <a:pt x="178" y="625"/>
                        </a:lnTo>
                        <a:lnTo>
                          <a:pt x="178" y="619"/>
                        </a:lnTo>
                        <a:lnTo>
                          <a:pt x="178" y="617"/>
                        </a:lnTo>
                        <a:lnTo>
                          <a:pt x="180" y="611"/>
                        </a:lnTo>
                        <a:lnTo>
                          <a:pt x="182" y="607"/>
                        </a:lnTo>
                        <a:lnTo>
                          <a:pt x="183" y="603"/>
                        </a:lnTo>
                        <a:lnTo>
                          <a:pt x="184" y="598"/>
                        </a:lnTo>
                        <a:lnTo>
                          <a:pt x="183" y="589"/>
                        </a:lnTo>
                        <a:lnTo>
                          <a:pt x="180" y="587"/>
                        </a:lnTo>
                        <a:lnTo>
                          <a:pt x="179" y="587"/>
                        </a:lnTo>
                        <a:lnTo>
                          <a:pt x="178" y="587"/>
                        </a:lnTo>
                        <a:lnTo>
                          <a:pt x="174" y="587"/>
                        </a:lnTo>
                        <a:lnTo>
                          <a:pt x="173" y="588"/>
                        </a:lnTo>
                        <a:lnTo>
                          <a:pt x="170" y="585"/>
                        </a:lnTo>
                        <a:lnTo>
                          <a:pt x="167" y="584"/>
                        </a:lnTo>
                        <a:lnTo>
                          <a:pt x="165" y="585"/>
                        </a:lnTo>
                        <a:lnTo>
                          <a:pt x="163" y="585"/>
                        </a:lnTo>
                        <a:lnTo>
                          <a:pt x="161" y="585"/>
                        </a:lnTo>
                        <a:lnTo>
                          <a:pt x="159" y="583"/>
                        </a:lnTo>
                        <a:lnTo>
                          <a:pt x="159" y="581"/>
                        </a:lnTo>
                        <a:lnTo>
                          <a:pt x="157" y="579"/>
                        </a:lnTo>
                        <a:lnTo>
                          <a:pt x="155" y="575"/>
                        </a:lnTo>
                        <a:lnTo>
                          <a:pt x="152" y="573"/>
                        </a:lnTo>
                        <a:lnTo>
                          <a:pt x="149" y="572"/>
                        </a:lnTo>
                        <a:lnTo>
                          <a:pt x="144" y="573"/>
                        </a:lnTo>
                        <a:lnTo>
                          <a:pt x="143" y="572"/>
                        </a:lnTo>
                        <a:lnTo>
                          <a:pt x="143" y="569"/>
                        </a:lnTo>
                        <a:lnTo>
                          <a:pt x="143" y="565"/>
                        </a:lnTo>
                        <a:lnTo>
                          <a:pt x="143" y="562"/>
                        </a:lnTo>
                        <a:lnTo>
                          <a:pt x="143" y="559"/>
                        </a:lnTo>
                        <a:lnTo>
                          <a:pt x="142" y="557"/>
                        </a:lnTo>
                        <a:lnTo>
                          <a:pt x="141" y="556"/>
                        </a:lnTo>
                        <a:lnTo>
                          <a:pt x="138" y="552"/>
                        </a:lnTo>
                        <a:lnTo>
                          <a:pt x="135" y="548"/>
                        </a:lnTo>
                        <a:lnTo>
                          <a:pt x="132" y="540"/>
                        </a:lnTo>
                        <a:lnTo>
                          <a:pt x="128" y="529"/>
                        </a:lnTo>
                        <a:lnTo>
                          <a:pt x="127" y="528"/>
                        </a:lnTo>
                        <a:lnTo>
                          <a:pt x="124" y="526"/>
                        </a:lnTo>
                        <a:lnTo>
                          <a:pt x="118" y="525"/>
                        </a:lnTo>
                        <a:lnTo>
                          <a:pt x="113" y="524"/>
                        </a:lnTo>
                        <a:lnTo>
                          <a:pt x="111" y="522"/>
                        </a:lnTo>
                        <a:lnTo>
                          <a:pt x="111" y="521"/>
                        </a:lnTo>
                        <a:lnTo>
                          <a:pt x="111" y="518"/>
                        </a:lnTo>
                        <a:lnTo>
                          <a:pt x="111" y="515"/>
                        </a:lnTo>
                        <a:lnTo>
                          <a:pt x="112" y="513"/>
                        </a:lnTo>
                        <a:lnTo>
                          <a:pt x="116" y="511"/>
                        </a:lnTo>
                        <a:lnTo>
                          <a:pt x="123" y="511"/>
                        </a:lnTo>
                        <a:lnTo>
                          <a:pt x="129" y="511"/>
                        </a:lnTo>
                        <a:lnTo>
                          <a:pt x="135" y="515"/>
                        </a:lnTo>
                        <a:lnTo>
                          <a:pt x="137" y="516"/>
                        </a:lnTo>
                        <a:lnTo>
                          <a:pt x="139" y="516"/>
                        </a:lnTo>
                        <a:lnTo>
                          <a:pt x="143" y="515"/>
                        </a:lnTo>
                        <a:lnTo>
                          <a:pt x="145" y="515"/>
                        </a:lnTo>
                        <a:lnTo>
                          <a:pt x="150" y="515"/>
                        </a:lnTo>
                        <a:lnTo>
                          <a:pt x="149" y="513"/>
                        </a:lnTo>
                        <a:lnTo>
                          <a:pt x="147" y="512"/>
                        </a:lnTo>
                        <a:lnTo>
                          <a:pt x="144" y="512"/>
                        </a:lnTo>
                        <a:lnTo>
                          <a:pt x="143" y="511"/>
                        </a:lnTo>
                        <a:lnTo>
                          <a:pt x="140" y="507"/>
                        </a:lnTo>
                        <a:lnTo>
                          <a:pt x="135" y="503"/>
                        </a:lnTo>
                        <a:lnTo>
                          <a:pt x="134" y="501"/>
                        </a:lnTo>
                        <a:lnTo>
                          <a:pt x="134" y="499"/>
                        </a:lnTo>
                        <a:lnTo>
                          <a:pt x="135" y="496"/>
                        </a:lnTo>
                        <a:lnTo>
                          <a:pt x="138" y="493"/>
                        </a:lnTo>
                        <a:lnTo>
                          <a:pt x="141" y="489"/>
                        </a:lnTo>
                        <a:lnTo>
                          <a:pt x="143" y="485"/>
                        </a:lnTo>
                        <a:lnTo>
                          <a:pt x="144" y="483"/>
                        </a:lnTo>
                        <a:lnTo>
                          <a:pt x="146" y="480"/>
                        </a:lnTo>
                        <a:lnTo>
                          <a:pt x="150" y="480"/>
                        </a:lnTo>
                        <a:lnTo>
                          <a:pt x="156" y="478"/>
                        </a:lnTo>
                        <a:lnTo>
                          <a:pt x="165" y="478"/>
                        </a:lnTo>
                        <a:lnTo>
                          <a:pt x="177" y="478"/>
                        </a:lnTo>
                        <a:lnTo>
                          <a:pt x="180" y="478"/>
                        </a:lnTo>
                        <a:lnTo>
                          <a:pt x="187" y="480"/>
                        </a:lnTo>
                        <a:lnTo>
                          <a:pt x="191" y="482"/>
                        </a:lnTo>
                        <a:lnTo>
                          <a:pt x="197" y="482"/>
                        </a:lnTo>
                        <a:lnTo>
                          <a:pt x="201" y="481"/>
                        </a:lnTo>
                        <a:lnTo>
                          <a:pt x="197" y="477"/>
                        </a:lnTo>
                        <a:lnTo>
                          <a:pt x="190" y="474"/>
                        </a:lnTo>
                        <a:lnTo>
                          <a:pt x="188" y="471"/>
                        </a:lnTo>
                        <a:lnTo>
                          <a:pt x="191" y="461"/>
                        </a:lnTo>
                        <a:lnTo>
                          <a:pt x="196" y="453"/>
                        </a:lnTo>
                        <a:lnTo>
                          <a:pt x="199" y="444"/>
                        </a:lnTo>
                        <a:lnTo>
                          <a:pt x="198" y="434"/>
                        </a:lnTo>
                        <a:lnTo>
                          <a:pt x="196" y="431"/>
                        </a:lnTo>
                        <a:lnTo>
                          <a:pt x="197" y="428"/>
                        </a:lnTo>
                        <a:lnTo>
                          <a:pt x="198" y="425"/>
                        </a:lnTo>
                        <a:lnTo>
                          <a:pt x="200" y="422"/>
                        </a:lnTo>
                        <a:lnTo>
                          <a:pt x="199" y="419"/>
                        </a:lnTo>
                        <a:lnTo>
                          <a:pt x="196" y="414"/>
                        </a:lnTo>
                        <a:lnTo>
                          <a:pt x="196" y="412"/>
                        </a:lnTo>
                        <a:lnTo>
                          <a:pt x="192" y="409"/>
                        </a:lnTo>
                        <a:lnTo>
                          <a:pt x="185" y="409"/>
                        </a:lnTo>
                        <a:lnTo>
                          <a:pt x="179" y="408"/>
                        </a:lnTo>
                        <a:lnTo>
                          <a:pt x="177" y="409"/>
                        </a:lnTo>
                        <a:lnTo>
                          <a:pt x="176" y="411"/>
                        </a:lnTo>
                        <a:lnTo>
                          <a:pt x="174" y="412"/>
                        </a:lnTo>
                        <a:lnTo>
                          <a:pt x="170" y="415"/>
                        </a:lnTo>
                        <a:lnTo>
                          <a:pt x="168" y="415"/>
                        </a:lnTo>
                        <a:lnTo>
                          <a:pt x="167" y="415"/>
                        </a:lnTo>
                        <a:lnTo>
                          <a:pt x="165" y="412"/>
                        </a:lnTo>
                        <a:lnTo>
                          <a:pt x="162" y="412"/>
                        </a:lnTo>
                        <a:lnTo>
                          <a:pt x="156" y="411"/>
                        </a:lnTo>
                        <a:lnTo>
                          <a:pt x="154" y="407"/>
                        </a:lnTo>
                        <a:lnTo>
                          <a:pt x="152" y="406"/>
                        </a:lnTo>
                        <a:lnTo>
                          <a:pt x="143" y="403"/>
                        </a:lnTo>
                        <a:lnTo>
                          <a:pt x="139" y="403"/>
                        </a:lnTo>
                        <a:lnTo>
                          <a:pt x="131" y="406"/>
                        </a:lnTo>
                        <a:lnTo>
                          <a:pt x="126" y="410"/>
                        </a:lnTo>
                        <a:lnTo>
                          <a:pt x="124" y="411"/>
                        </a:lnTo>
                        <a:lnTo>
                          <a:pt x="121" y="413"/>
                        </a:lnTo>
                        <a:lnTo>
                          <a:pt x="120" y="413"/>
                        </a:lnTo>
                        <a:lnTo>
                          <a:pt x="118" y="413"/>
                        </a:lnTo>
                        <a:lnTo>
                          <a:pt x="116" y="413"/>
                        </a:lnTo>
                        <a:lnTo>
                          <a:pt x="113" y="417"/>
                        </a:lnTo>
                        <a:lnTo>
                          <a:pt x="106" y="421"/>
                        </a:lnTo>
                        <a:lnTo>
                          <a:pt x="103" y="424"/>
                        </a:lnTo>
                        <a:lnTo>
                          <a:pt x="100" y="425"/>
                        </a:lnTo>
                        <a:lnTo>
                          <a:pt x="96" y="426"/>
                        </a:lnTo>
                        <a:lnTo>
                          <a:pt x="92" y="426"/>
                        </a:lnTo>
                        <a:lnTo>
                          <a:pt x="91" y="428"/>
                        </a:lnTo>
                        <a:lnTo>
                          <a:pt x="86" y="428"/>
                        </a:lnTo>
                        <a:lnTo>
                          <a:pt x="83" y="429"/>
                        </a:lnTo>
                        <a:lnTo>
                          <a:pt x="83" y="430"/>
                        </a:lnTo>
                        <a:lnTo>
                          <a:pt x="84" y="434"/>
                        </a:lnTo>
                        <a:lnTo>
                          <a:pt x="81" y="433"/>
                        </a:lnTo>
                        <a:lnTo>
                          <a:pt x="79" y="435"/>
                        </a:lnTo>
                        <a:lnTo>
                          <a:pt x="80" y="437"/>
                        </a:lnTo>
                        <a:lnTo>
                          <a:pt x="79" y="436"/>
                        </a:lnTo>
                        <a:lnTo>
                          <a:pt x="72" y="433"/>
                        </a:lnTo>
                        <a:lnTo>
                          <a:pt x="66" y="430"/>
                        </a:lnTo>
                        <a:lnTo>
                          <a:pt x="61" y="427"/>
                        </a:lnTo>
                        <a:lnTo>
                          <a:pt x="60" y="426"/>
                        </a:lnTo>
                        <a:lnTo>
                          <a:pt x="59" y="425"/>
                        </a:lnTo>
                        <a:lnTo>
                          <a:pt x="58" y="424"/>
                        </a:lnTo>
                        <a:lnTo>
                          <a:pt x="58" y="421"/>
                        </a:lnTo>
                        <a:lnTo>
                          <a:pt x="58" y="419"/>
                        </a:lnTo>
                        <a:lnTo>
                          <a:pt x="59" y="419"/>
                        </a:lnTo>
                        <a:lnTo>
                          <a:pt x="61" y="418"/>
                        </a:lnTo>
                        <a:lnTo>
                          <a:pt x="62" y="419"/>
                        </a:lnTo>
                        <a:lnTo>
                          <a:pt x="63" y="419"/>
                        </a:lnTo>
                        <a:lnTo>
                          <a:pt x="66" y="420"/>
                        </a:lnTo>
                        <a:lnTo>
                          <a:pt x="69" y="421"/>
                        </a:lnTo>
                        <a:lnTo>
                          <a:pt x="71" y="420"/>
                        </a:lnTo>
                        <a:lnTo>
                          <a:pt x="72" y="418"/>
                        </a:lnTo>
                        <a:lnTo>
                          <a:pt x="68" y="409"/>
                        </a:lnTo>
                        <a:lnTo>
                          <a:pt x="64" y="403"/>
                        </a:lnTo>
                        <a:lnTo>
                          <a:pt x="61" y="396"/>
                        </a:lnTo>
                        <a:lnTo>
                          <a:pt x="59" y="394"/>
                        </a:lnTo>
                        <a:lnTo>
                          <a:pt x="55" y="387"/>
                        </a:lnTo>
                        <a:lnTo>
                          <a:pt x="51" y="381"/>
                        </a:lnTo>
                        <a:lnTo>
                          <a:pt x="47" y="376"/>
                        </a:lnTo>
                        <a:lnTo>
                          <a:pt x="46" y="374"/>
                        </a:lnTo>
                        <a:lnTo>
                          <a:pt x="41" y="373"/>
                        </a:lnTo>
                        <a:lnTo>
                          <a:pt x="30" y="372"/>
                        </a:lnTo>
                        <a:lnTo>
                          <a:pt x="26" y="372"/>
                        </a:lnTo>
                        <a:lnTo>
                          <a:pt x="23" y="373"/>
                        </a:lnTo>
                        <a:lnTo>
                          <a:pt x="21" y="374"/>
                        </a:lnTo>
                        <a:lnTo>
                          <a:pt x="18" y="372"/>
                        </a:lnTo>
                        <a:lnTo>
                          <a:pt x="16" y="368"/>
                        </a:lnTo>
                        <a:lnTo>
                          <a:pt x="15" y="365"/>
                        </a:lnTo>
                        <a:lnTo>
                          <a:pt x="16" y="362"/>
                        </a:lnTo>
                        <a:lnTo>
                          <a:pt x="16" y="357"/>
                        </a:lnTo>
                        <a:lnTo>
                          <a:pt x="14" y="352"/>
                        </a:lnTo>
                        <a:lnTo>
                          <a:pt x="12" y="350"/>
                        </a:lnTo>
                        <a:lnTo>
                          <a:pt x="7" y="348"/>
                        </a:lnTo>
                        <a:lnTo>
                          <a:pt x="1" y="344"/>
                        </a:lnTo>
                        <a:lnTo>
                          <a:pt x="0" y="337"/>
                        </a:lnTo>
                        <a:lnTo>
                          <a:pt x="3" y="326"/>
                        </a:lnTo>
                        <a:lnTo>
                          <a:pt x="7" y="318"/>
                        </a:lnTo>
                        <a:lnTo>
                          <a:pt x="11" y="315"/>
                        </a:lnTo>
                        <a:lnTo>
                          <a:pt x="12" y="312"/>
                        </a:lnTo>
                        <a:lnTo>
                          <a:pt x="13" y="310"/>
                        </a:lnTo>
                        <a:lnTo>
                          <a:pt x="12" y="308"/>
                        </a:lnTo>
                        <a:lnTo>
                          <a:pt x="11" y="305"/>
                        </a:lnTo>
                        <a:lnTo>
                          <a:pt x="7" y="303"/>
                        </a:lnTo>
                        <a:lnTo>
                          <a:pt x="6" y="300"/>
                        </a:lnTo>
                        <a:lnTo>
                          <a:pt x="6" y="294"/>
                        </a:lnTo>
                        <a:lnTo>
                          <a:pt x="9" y="285"/>
                        </a:lnTo>
                        <a:lnTo>
                          <a:pt x="12" y="277"/>
                        </a:lnTo>
                        <a:lnTo>
                          <a:pt x="16" y="273"/>
                        </a:lnTo>
                        <a:lnTo>
                          <a:pt x="19" y="270"/>
                        </a:lnTo>
                        <a:lnTo>
                          <a:pt x="21" y="268"/>
                        </a:lnTo>
                        <a:lnTo>
                          <a:pt x="21" y="263"/>
                        </a:lnTo>
                        <a:lnTo>
                          <a:pt x="21" y="259"/>
                        </a:lnTo>
                        <a:lnTo>
                          <a:pt x="22" y="257"/>
                        </a:lnTo>
                        <a:lnTo>
                          <a:pt x="23" y="255"/>
                        </a:lnTo>
                        <a:lnTo>
                          <a:pt x="25" y="253"/>
                        </a:lnTo>
                        <a:lnTo>
                          <a:pt x="27" y="251"/>
                        </a:lnTo>
                        <a:lnTo>
                          <a:pt x="30" y="251"/>
                        </a:lnTo>
                        <a:lnTo>
                          <a:pt x="33" y="252"/>
                        </a:lnTo>
                        <a:lnTo>
                          <a:pt x="37" y="257"/>
                        </a:lnTo>
                        <a:lnTo>
                          <a:pt x="44" y="266"/>
                        </a:lnTo>
                        <a:lnTo>
                          <a:pt x="48" y="272"/>
                        </a:lnTo>
                        <a:lnTo>
                          <a:pt x="49" y="274"/>
                        </a:lnTo>
                        <a:lnTo>
                          <a:pt x="52" y="277"/>
                        </a:lnTo>
                        <a:lnTo>
                          <a:pt x="55" y="279"/>
                        </a:lnTo>
                        <a:lnTo>
                          <a:pt x="61" y="276"/>
                        </a:lnTo>
                        <a:lnTo>
                          <a:pt x="66" y="274"/>
                        </a:lnTo>
                        <a:lnTo>
                          <a:pt x="67" y="272"/>
                        </a:lnTo>
                        <a:lnTo>
                          <a:pt x="68" y="269"/>
                        </a:lnTo>
                        <a:lnTo>
                          <a:pt x="68" y="266"/>
                        </a:lnTo>
                        <a:lnTo>
                          <a:pt x="66" y="263"/>
                        </a:lnTo>
                        <a:lnTo>
                          <a:pt x="65" y="259"/>
                        </a:lnTo>
                        <a:lnTo>
                          <a:pt x="64" y="253"/>
                        </a:lnTo>
                        <a:lnTo>
                          <a:pt x="63" y="244"/>
                        </a:lnTo>
                        <a:lnTo>
                          <a:pt x="61" y="241"/>
                        </a:lnTo>
                        <a:lnTo>
                          <a:pt x="62" y="241"/>
                        </a:lnTo>
                        <a:lnTo>
                          <a:pt x="64" y="241"/>
                        </a:lnTo>
                        <a:lnTo>
                          <a:pt x="67" y="242"/>
                        </a:lnTo>
                        <a:lnTo>
                          <a:pt x="70" y="239"/>
                        </a:lnTo>
                        <a:lnTo>
                          <a:pt x="75" y="236"/>
                        </a:lnTo>
                        <a:lnTo>
                          <a:pt x="83" y="230"/>
                        </a:lnTo>
                        <a:lnTo>
                          <a:pt x="84" y="225"/>
                        </a:lnTo>
                        <a:lnTo>
                          <a:pt x="86" y="221"/>
                        </a:lnTo>
                        <a:lnTo>
                          <a:pt x="88" y="218"/>
                        </a:lnTo>
                        <a:lnTo>
                          <a:pt x="93" y="217"/>
                        </a:lnTo>
                        <a:lnTo>
                          <a:pt x="98" y="216"/>
                        </a:lnTo>
                        <a:lnTo>
                          <a:pt x="101" y="213"/>
                        </a:lnTo>
                        <a:lnTo>
                          <a:pt x="107" y="210"/>
                        </a:lnTo>
                        <a:lnTo>
                          <a:pt x="111" y="208"/>
                        </a:lnTo>
                        <a:lnTo>
                          <a:pt x="113" y="207"/>
                        </a:lnTo>
                        <a:lnTo>
                          <a:pt x="114" y="205"/>
                        </a:lnTo>
                        <a:lnTo>
                          <a:pt x="119" y="198"/>
                        </a:lnTo>
                        <a:lnTo>
                          <a:pt x="122" y="194"/>
                        </a:lnTo>
                        <a:lnTo>
                          <a:pt x="126" y="190"/>
                        </a:lnTo>
                        <a:lnTo>
                          <a:pt x="127" y="187"/>
                        </a:lnTo>
                        <a:lnTo>
                          <a:pt x="130" y="187"/>
                        </a:lnTo>
                        <a:lnTo>
                          <a:pt x="134" y="189"/>
                        </a:lnTo>
                        <a:lnTo>
                          <a:pt x="138" y="191"/>
                        </a:lnTo>
                        <a:lnTo>
                          <a:pt x="142" y="194"/>
                        </a:lnTo>
                        <a:lnTo>
                          <a:pt x="143" y="196"/>
                        </a:lnTo>
                        <a:lnTo>
                          <a:pt x="143" y="198"/>
                        </a:lnTo>
                        <a:lnTo>
                          <a:pt x="144" y="199"/>
                        </a:lnTo>
                        <a:lnTo>
                          <a:pt x="146" y="200"/>
                        </a:lnTo>
                        <a:lnTo>
                          <a:pt x="148" y="199"/>
                        </a:lnTo>
                        <a:lnTo>
                          <a:pt x="152" y="199"/>
                        </a:lnTo>
                        <a:lnTo>
                          <a:pt x="157" y="195"/>
                        </a:lnTo>
                        <a:lnTo>
                          <a:pt x="164" y="190"/>
                        </a:lnTo>
                        <a:lnTo>
                          <a:pt x="171" y="188"/>
                        </a:lnTo>
                        <a:lnTo>
                          <a:pt x="174" y="189"/>
                        </a:lnTo>
                        <a:lnTo>
                          <a:pt x="177" y="194"/>
                        </a:lnTo>
                        <a:lnTo>
                          <a:pt x="179" y="198"/>
                        </a:lnTo>
                        <a:lnTo>
                          <a:pt x="181" y="199"/>
                        </a:lnTo>
                        <a:lnTo>
                          <a:pt x="183" y="199"/>
                        </a:lnTo>
                        <a:lnTo>
                          <a:pt x="184" y="199"/>
                        </a:lnTo>
                        <a:lnTo>
                          <a:pt x="186" y="198"/>
                        </a:lnTo>
                        <a:lnTo>
                          <a:pt x="187" y="198"/>
                        </a:lnTo>
                        <a:lnTo>
                          <a:pt x="189" y="198"/>
                        </a:lnTo>
                        <a:lnTo>
                          <a:pt x="191" y="200"/>
                        </a:lnTo>
                        <a:lnTo>
                          <a:pt x="196" y="200"/>
                        </a:lnTo>
                        <a:lnTo>
                          <a:pt x="201" y="199"/>
                        </a:lnTo>
                        <a:lnTo>
                          <a:pt x="202" y="198"/>
                        </a:lnTo>
                        <a:lnTo>
                          <a:pt x="205" y="199"/>
                        </a:lnTo>
                        <a:lnTo>
                          <a:pt x="208" y="201"/>
                        </a:lnTo>
                        <a:lnTo>
                          <a:pt x="211" y="203"/>
                        </a:lnTo>
                        <a:lnTo>
                          <a:pt x="215" y="210"/>
                        </a:lnTo>
                        <a:lnTo>
                          <a:pt x="218" y="212"/>
                        </a:lnTo>
                        <a:lnTo>
                          <a:pt x="224" y="214"/>
                        </a:lnTo>
                        <a:lnTo>
                          <a:pt x="226" y="217"/>
                        </a:lnTo>
                        <a:lnTo>
                          <a:pt x="230" y="220"/>
                        </a:lnTo>
                        <a:lnTo>
                          <a:pt x="231" y="223"/>
                        </a:lnTo>
                        <a:lnTo>
                          <a:pt x="234" y="227"/>
                        </a:lnTo>
                        <a:lnTo>
                          <a:pt x="238" y="233"/>
                        </a:lnTo>
                        <a:lnTo>
                          <a:pt x="239" y="238"/>
                        </a:lnTo>
                        <a:lnTo>
                          <a:pt x="239" y="242"/>
                        </a:lnTo>
                        <a:lnTo>
                          <a:pt x="241" y="244"/>
                        </a:lnTo>
                        <a:lnTo>
                          <a:pt x="242" y="245"/>
                        </a:lnTo>
                        <a:lnTo>
                          <a:pt x="243" y="244"/>
                        </a:lnTo>
                        <a:lnTo>
                          <a:pt x="244" y="242"/>
                        </a:lnTo>
                        <a:lnTo>
                          <a:pt x="245" y="239"/>
                        </a:lnTo>
                        <a:lnTo>
                          <a:pt x="244" y="233"/>
                        </a:lnTo>
                        <a:lnTo>
                          <a:pt x="243" y="228"/>
                        </a:lnTo>
                        <a:lnTo>
                          <a:pt x="242" y="227"/>
                        </a:lnTo>
                        <a:lnTo>
                          <a:pt x="242" y="225"/>
                        </a:lnTo>
                        <a:lnTo>
                          <a:pt x="242" y="223"/>
                        </a:lnTo>
                        <a:lnTo>
                          <a:pt x="244" y="222"/>
                        </a:lnTo>
                        <a:lnTo>
                          <a:pt x="247" y="222"/>
                        </a:lnTo>
                        <a:lnTo>
                          <a:pt x="252" y="225"/>
                        </a:lnTo>
                        <a:lnTo>
                          <a:pt x="256" y="228"/>
                        </a:lnTo>
                        <a:lnTo>
                          <a:pt x="261" y="234"/>
                        </a:lnTo>
                        <a:lnTo>
                          <a:pt x="266" y="239"/>
                        </a:lnTo>
                        <a:lnTo>
                          <a:pt x="272" y="242"/>
                        </a:lnTo>
                        <a:lnTo>
                          <a:pt x="277" y="242"/>
                        </a:lnTo>
                        <a:lnTo>
                          <a:pt x="280" y="242"/>
                        </a:lnTo>
                        <a:lnTo>
                          <a:pt x="284" y="239"/>
                        </a:lnTo>
                        <a:lnTo>
                          <a:pt x="288" y="236"/>
                        </a:lnTo>
                        <a:lnTo>
                          <a:pt x="289" y="233"/>
                        </a:lnTo>
                        <a:lnTo>
                          <a:pt x="290" y="230"/>
                        </a:lnTo>
                        <a:lnTo>
                          <a:pt x="295" y="225"/>
                        </a:lnTo>
                        <a:lnTo>
                          <a:pt x="301" y="222"/>
                        </a:lnTo>
                        <a:lnTo>
                          <a:pt x="303" y="222"/>
                        </a:lnTo>
                        <a:lnTo>
                          <a:pt x="305" y="223"/>
                        </a:lnTo>
                        <a:lnTo>
                          <a:pt x="310" y="221"/>
                        </a:lnTo>
                        <a:lnTo>
                          <a:pt x="311" y="220"/>
                        </a:lnTo>
                        <a:lnTo>
                          <a:pt x="317" y="219"/>
                        </a:lnTo>
                        <a:lnTo>
                          <a:pt x="322" y="220"/>
                        </a:lnTo>
                        <a:lnTo>
                          <a:pt x="326" y="225"/>
                        </a:lnTo>
                        <a:lnTo>
                          <a:pt x="330" y="228"/>
                        </a:lnTo>
                        <a:lnTo>
                          <a:pt x="334" y="227"/>
                        </a:lnTo>
                        <a:lnTo>
                          <a:pt x="336" y="226"/>
                        </a:lnTo>
                        <a:lnTo>
                          <a:pt x="338" y="223"/>
                        </a:lnTo>
                        <a:lnTo>
                          <a:pt x="340" y="220"/>
                        </a:lnTo>
                        <a:lnTo>
                          <a:pt x="341" y="218"/>
                        </a:lnTo>
                        <a:lnTo>
                          <a:pt x="342" y="218"/>
                        </a:lnTo>
                        <a:lnTo>
                          <a:pt x="348" y="219"/>
                        </a:lnTo>
                        <a:lnTo>
                          <a:pt x="352" y="219"/>
                        </a:lnTo>
                        <a:lnTo>
                          <a:pt x="352" y="218"/>
                        </a:lnTo>
                        <a:lnTo>
                          <a:pt x="358" y="219"/>
                        </a:lnTo>
                        <a:lnTo>
                          <a:pt x="363" y="224"/>
                        </a:lnTo>
                        <a:lnTo>
                          <a:pt x="367" y="229"/>
                        </a:lnTo>
                        <a:lnTo>
                          <a:pt x="371" y="235"/>
                        </a:lnTo>
                        <a:lnTo>
                          <a:pt x="374" y="237"/>
                        </a:lnTo>
                        <a:lnTo>
                          <a:pt x="377" y="238"/>
                        </a:lnTo>
                        <a:lnTo>
                          <a:pt x="379" y="238"/>
                        </a:lnTo>
                        <a:lnTo>
                          <a:pt x="382" y="239"/>
                        </a:lnTo>
                        <a:lnTo>
                          <a:pt x="391" y="241"/>
                        </a:lnTo>
                        <a:lnTo>
                          <a:pt x="392" y="241"/>
                        </a:lnTo>
                        <a:lnTo>
                          <a:pt x="393" y="242"/>
                        </a:lnTo>
                        <a:lnTo>
                          <a:pt x="392" y="246"/>
                        </a:lnTo>
                        <a:lnTo>
                          <a:pt x="393" y="247"/>
                        </a:lnTo>
                        <a:lnTo>
                          <a:pt x="400" y="244"/>
                        </a:lnTo>
                        <a:lnTo>
                          <a:pt x="402" y="242"/>
                        </a:lnTo>
                        <a:lnTo>
                          <a:pt x="404" y="238"/>
                        </a:lnTo>
                        <a:lnTo>
                          <a:pt x="406" y="232"/>
                        </a:lnTo>
                        <a:lnTo>
                          <a:pt x="408" y="230"/>
                        </a:lnTo>
                        <a:lnTo>
                          <a:pt x="409" y="230"/>
                        </a:lnTo>
                        <a:lnTo>
                          <a:pt x="411" y="230"/>
                        </a:lnTo>
                        <a:lnTo>
                          <a:pt x="414" y="233"/>
                        </a:lnTo>
                        <a:lnTo>
                          <a:pt x="417" y="237"/>
                        </a:lnTo>
                        <a:lnTo>
                          <a:pt x="420" y="238"/>
                        </a:lnTo>
                        <a:lnTo>
                          <a:pt x="423" y="238"/>
                        </a:lnTo>
                        <a:lnTo>
                          <a:pt x="427" y="239"/>
                        </a:lnTo>
                        <a:lnTo>
                          <a:pt x="436" y="237"/>
                        </a:lnTo>
                        <a:lnTo>
                          <a:pt x="445" y="233"/>
                        </a:lnTo>
                        <a:lnTo>
                          <a:pt x="450" y="229"/>
                        </a:lnTo>
                        <a:lnTo>
                          <a:pt x="452" y="223"/>
                        </a:lnTo>
                        <a:lnTo>
                          <a:pt x="454" y="216"/>
                        </a:lnTo>
                        <a:lnTo>
                          <a:pt x="456" y="211"/>
                        </a:lnTo>
                        <a:lnTo>
                          <a:pt x="455" y="207"/>
                        </a:lnTo>
                        <a:lnTo>
                          <a:pt x="451" y="202"/>
                        </a:lnTo>
                        <a:lnTo>
                          <a:pt x="449" y="201"/>
                        </a:lnTo>
                        <a:lnTo>
                          <a:pt x="439" y="198"/>
                        </a:lnTo>
                        <a:lnTo>
                          <a:pt x="438" y="196"/>
                        </a:lnTo>
                        <a:lnTo>
                          <a:pt x="437" y="196"/>
                        </a:lnTo>
                        <a:lnTo>
                          <a:pt x="427" y="192"/>
                        </a:lnTo>
                        <a:lnTo>
                          <a:pt x="421" y="190"/>
                        </a:lnTo>
                        <a:lnTo>
                          <a:pt x="420" y="188"/>
                        </a:lnTo>
                        <a:lnTo>
                          <a:pt x="420" y="185"/>
                        </a:lnTo>
                        <a:lnTo>
                          <a:pt x="416" y="182"/>
                        </a:lnTo>
                        <a:lnTo>
                          <a:pt x="410" y="179"/>
                        </a:lnTo>
                        <a:lnTo>
                          <a:pt x="409" y="177"/>
                        </a:lnTo>
                        <a:lnTo>
                          <a:pt x="410" y="175"/>
                        </a:lnTo>
                        <a:lnTo>
                          <a:pt x="415" y="172"/>
                        </a:lnTo>
                        <a:lnTo>
                          <a:pt x="420" y="167"/>
                        </a:lnTo>
                        <a:lnTo>
                          <a:pt x="423" y="167"/>
                        </a:lnTo>
                        <a:lnTo>
                          <a:pt x="428" y="166"/>
                        </a:lnTo>
                        <a:lnTo>
                          <a:pt x="432" y="162"/>
                        </a:lnTo>
                        <a:lnTo>
                          <a:pt x="436" y="160"/>
                        </a:lnTo>
                        <a:lnTo>
                          <a:pt x="438" y="157"/>
                        </a:lnTo>
                        <a:lnTo>
                          <a:pt x="437" y="154"/>
                        </a:lnTo>
                        <a:lnTo>
                          <a:pt x="432" y="145"/>
                        </a:lnTo>
                        <a:lnTo>
                          <a:pt x="431" y="140"/>
                        </a:lnTo>
                        <a:lnTo>
                          <a:pt x="432" y="137"/>
                        </a:lnTo>
                        <a:lnTo>
                          <a:pt x="435" y="133"/>
                        </a:lnTo>
                        <a:lnTo>
                          <a:pt x="436" y="131"/>
                        </a:lnTo>
                        <a:lnTo>
                          <a:pt x="438" y="127"/>
                        </a:lnTo>
                        <a:lnTo>
                          <a:pt x="439" y="125"/>
                        </a:lnTo>
                        <a:lnTo>
                          <a:pt x="444" y="124"/>
                        </a:lnTo>
                        <a:lnTo>
                          <a:pt x="450" y="124"/>
                        </a:lnTo>
                        <a:lnTo>
                          <a:pt x="455" y="125"/>
                        </a:lnTo>
                        <a:lnTo>
                          <a:pt x="460" y="125"/>
                        </a:lnTo>
                        <a:lnTo>
                          <a:pt x="465" y="126"/>
                        </a:lnTo>
                        <a:lnTo>
                          <a:pt x="468" y="126"/>
                        </a:lnTo>
                        <a:lnTo>
                          <a:pt x="470" y="126"/>
                        </a:lnTo>
                        <a:lnTo>
                          <a:pt x="471" y="123"/>
                        </a:lnTo>
                        <a:lnTo>
                          <a:pt x="471" y="121"/>
                        </a:lnTo>
                        <a:lnTo>
                          <a:pt x="469" y="118"/>
                        </a:lnTo>
                        <a:lnTo>
                          <a:pt x="461" y="115"/>
                        </a:lnTo>
                        <a:lnTo>
                          <a:pt x="458" y="112"/>
                        </a:lnTo>
                        <a:lnTo>
                          <a:pt x="456" y="112"/>
                        </a:lnTo>
                        <a:lnTo>
                          <a:pt x="452" y="112"/>
                        </a:lnTo>
                        <a:lnTo>
                          <a:pt x="447" y="110"/>
                        </a:lnTo>
                        <a:lnTo>
                          <a:pt x="444" y="109"/>
                        </a:lnTo>
                        <a:lnTo>
                          <a:pt x="443" y="107"/>
                        </a:lnTo>
                        <a:lnTo>
                          <a:pt x="444" y="103"/>
                        </a:lnTo>
                        <a:lnTo>
                          <a:pt x="445" y="101"/>
                        </a:lnTo>
                        <a:lnTo>
                          <a:pt x="448" y="100"/>
                        </a:lnTo>
                        <a:lnTo>
                          <a:pt x="450" y="101"/>
                        </a:lnTo>
                        <a:lnTo>
                          <a:pt x="453" y="99"/>
                        </a:lnTo>
                        <a:lnTo>
                          <a:pt x="454" y="98"/>
                        </a:lnTo>
                        <a:lnTo>
                          <a:pt x="455" y="97"/>
                        </a:lnTo>
                        <a:lnTo>
                          <a:pt x="454" y="96"/>
                        </a:lnTo>
                        <a:lnTo>
                          <a:pt x="453" y="94"/>
                        </a:lnTo>
                        <a:lnTo>
                          <a:pt x="450" y="94"/>
                        </a:lnTo>
                        <a:lnTo>
                          <a:pt x="448" y="95"/>
                        </a:lnTo>
                        <a:lnTo>
                          <a:pt x="445" y="96"/>
                        </a:lnTo>
                        <a:lnTo>
                          <a:pt x="441" y="94"/>
                        </a:lnTo>
                        <a:lnTo>
                          <a:pt x="437" y="92"/>
                        </a:lnTo>
                        <a:lnTo>
                          <a:pt x="437" y="90"/>
                        </a:lnTo>
                        <a:lnTo>
                          <a:pt x="441" y="88"/>
                        </a:lnTo>
                        <a:lnTo>
                          <a:pt x="442" y="85"/>
                        </a:lnTo>
                        <a:lnTo>
                          <a:pt x="442" y="82"/>
                        </a:lnTo>
                        <a:lnTo>
                          <a:pt x="442" y="79"/>
                        </a:lnTo>
                        <a:lnTo>
                          <a:pt x="442" y="74"/>
                        </a:lnTo>
                        <a:lnTo>
                          <a:pt x="445" y="72"/>
                        </a:lnTo>
                        <a:lnTo>
                          <a:pt x="448" y="70"/>
                        </a:lnTo>
                        <a:lnTo>
                          <a:pt x="456" y="73"/>
                        </a:lnTo>
                        <a:lnTo>
                          <a:pt x="466" y="75"/>
                        </a:lnTo>
                        <a:lnTo>
                          <a:pt x="468" y="75"/>
                        </a:lnTo>
                        <a:lnTo>
                          <a:pt x="469" y="74"/>
                        </a:lnTo>
                        <a:lnTo>
                          <a:pt x="470" y="73"/>
                        </a:lnTo>
                        <a:lnTo>
                          <a:pt x="484" y="72"/>
                        </a:lnTo>
                        <a:lnTo>
                          <a:pt x="486" y="71"/>
                        </a:lnTo>
                        <a:lnTo>
                          <a:pt x="488" y="69"/>
                        </a:lnTo>
                        <a:lnTo>
                          <a:pt x="501" y="67"/>
                        </a:lnTo>
                        <a:lnTo>
                          <a:pt x="503" y="66"/>
                        </a:lnTo>
                        <a:lnTo>
                          <a:pt x="505" y="64"/>
                        </a:lnTo>
                        <a:lnTo>
                          <a:pt x="508" y="64"/>
                        </a:lnTo>
                        <a:lnTo>
                          <a:pt x="511" y="63"/>
                        </a:lnTo>
                        <a:lnTo>
                          <a:pt x="517" y="61"/>
                        </a:lnTo>
                        <a:lnTo>
                          <a:pt x="520" y="60"/>
                        </a:lnTo>
                        <a:lnTo>
                          <a:pt x="521" y="60"/>
                        </a:lnTo>
                        <a:lnTo>
                          <a:pt x="525" y="60"/>
                        </a:lnTo>
                        <a:lnTo>
                          <a:pt x="530" y="59"/>
                        </a:lnTo>
                        <a:lnTo>
                          <a:pt x="530" y="58"/>
                        </a:lnTo>
                        <a:lnTo>
                          <a:pt x="531" y="57"/>
                        </a:lnTo>
                        <a:lnTo>
                          <a:pt x="535" y="55"/>
                        </a:lnTo>
                        <a:lnTo>
                          <a:pt x="543" y="53"/>
                        </a:lnTo>
                        <a:lnTo>
                          <a:pt x="545" y="54"/>
                        </a:lnTo>
                        <a:lnTo>
                          <a:pt x="549" y="54"/>
                        </a:lnTo>
                        <a:lnTo>
                          <a:pt x="554" y="53"/>
                        </a:lnTo>
                        <a:lnTo>
                          <a:pt x="557" y="52"/>
                        </a:lnTo>
                        <a:lnTo>
                          <a:pt x="560" y="53"/>
                        </a:lnTo>
                        <a:lnTo>
                          <a:pt x="563" y="55"/>
                        </a:lnTo>
                        <a:lnTo>
                          <a:pt x="565" y="53"/>
                        </a:lnTo>
                        <a:lnTo>
                          <a:pt x="566" y="50"/>
                        </a:lnTo>
                        <a:lnTo>
                          <a:pt x="567" y="45"/>
                        </a:lnTo>
                        <a:lnTo>
                          <a:pt x="570" y="44"/>
                        </a:lnTo>
                        <a:lnTo>
                          <a:pt x="571" y="43"/>
                        </a:lnTo>
                        <a:lnTo>
                          <a:pt x="573" y="42"/>
                        </a:lnTo>
                        <a:lnTo>
                          <a:pt x="574" y="40"/>
                        </a:lnTo>
                        <a:lnTo>
                          <a:pt x="581" y="40"/>
                        </a:lnTo>
                        <a:lnTo>
                          <a:pt x="588" y="36"/>
                        </a:lnTo>
                        <a:lnTo>
                          <a:pt x="589" y="38"/>
                        </a:lnTo>
                        <a:lnTo>
                          <a:pt x="597" y="38"/>
                        </a:lnTo>
                        <a:lnTo>
                          <a:pt x="608" y="35"/>
                        </a:lnTo>
                        <a:lnTo>
                          <a:pt x="613" y="34"/>
                        </a:lnTo>
                        <a:lnTo>
                          <a:pt x="624" y="31"/>
                        </a:lnTo>
                        <a:lnTo>
                          <a:pt x="629" y="29"/>
                        </a:lnTo>
                        <a:lnTo>
                          <a:pt x="636" y="28"/>
                        </a:lnTo>
                        <a:lnTo>
                          <a:pt x="642" y="27"/>
                        </a:lnTo>
                        <a:lnTo>
                          <a:pt x="646" y="23"/>
                        </a:lnTo>
                        <a:lnTo>
                          <a:pt x="650" y="23"/>
                        </a:lnTo>
                        <a:lnTo>
                          <a:pt x="653" y="22"/>
                        </a:lnTo>
                        <a:lnTo>
                          <a:pt x="656" y="22"/>
                        </a:lnTo>
                        <a:lnTo>
                          <a:pt x="658" y="20"/>
                        </a:lnTo>
                        <a:lnTo>
                          <a:pt x="659" y="17"/>
                        </a:lnTo>
                        <a:lnTo>
                          <a:pt x="658" y="14"/>
                        </a:lnTo>
                        <a:lnTo>
                          <a:pt x="658" y="12"/>
                        </a:lnTo>
                        <a:lnTo>
                          <a:pt x="661" y="11"/>
                        </a:lnTo>
                        <a:lnTo>
                          <a:pt x="664" y="10"/>
                        </a:lnTo>
                        <a:lnTo>
                          <a:pt x="667" y="10"/>
                        </a:lnTo>
                        <a:lnTo>
                          <a:pt x="673" y="4"/>
                        </a:lnTo>
                        <a:lnTo>
                          <a:pt x="677" y="1"/>
                        </a:lnTo>
                        <a:lnTo>
                          <a:pt x="681" y="0"/>
                        </a:lnTo>
                        <a:lnTo>
                          <a:pt x="689" y="0"/>
                        </a:lnTo>
                        <a:lnTo>
                          <a:pt x="697" y="1"/>
                        </a:lnTo>
                        <a:lnTo>
                          <a:pt x="704" y="4"/>
                        </a:lnTo>
                        <a:lnTo>
                          <a:pt x="708" y="7"/>
                        </a:lnTo>
                        <a:lnTo>
                          <a:pt x="712" y="10"/>
                        </a:lnTo>
                        <a:lnTo>
                          <a:pt x="714" y="11"/>
                        </a:lnTo>
                        <a:lnTo>
                          <a:pt x="718" y="12"/>
                        </a:lnTo>
                        <a:lnTo>
                          <a:pt x="721" y="11"/>
                        </a:lnTo>
                        <a:lnTo>
                          <a:pt x="724" y="9"/>
                        </a:lnTo>
                        <a:lnTo>
                          <a:pt x="725" y="7"/>
                        </a:lnTo>
                        <a:lnTo>
                          <a:pt x="727" y="5"/>
                        </a:lnTo>
                        <a:lnTo>
                          <a:pt x="735" y="4"/>
                        </a:lnTo>
                        <a:lnTo>
                          <a:pt x="736" y="6"/>
                        </a:lnTo>
                        <a:lnTo>
                          <a:pt x="740" y="14"/>
                        </a:lnTo>
                        <a:lnTo>
                          <a:pt x="742" y="23"/>
                        </a:lnTo>
                        <a:lnTo>
                          <a:pt x="746" y="35"/>
                        </a:lnTo>
                        <a:lnTo>
                          <a:pt x="748" y="41"/>
                        </a:lnTo>
                        <a:lnTo>
                          <a:pt x="747" y="44"/>
                        </a:lnTo>
                        <a:lnTo>
                          <a:pt x="747" y="49"/>
                        </a:lnTo>
                        <a:lnTo>
                          <a:pt x="747" y="53"/>
                        </a:lnTo>
                        <a:lnTo>
                          <a:pt x="744" y="59"/>
                        </a:lnTo>
                        <a:lnTo>
                          <a:pt x="746" y="61"/>
                        </a:lnTo>
                        <a:lnTo>
                          <a:pt x="753" y="64"/>
                        </a:lnTo>
                        <a:lnTo>
                          <a:pt x="764" y="63"/>
                        </a:lnTo>
                        <a:lnTo>
                          <a:pt x="770" y="61"/>
                        </a:lnTo>
                        <a:lnTo>
                          <a:pt x="773" y="62"/>
                        </a:lnTo>
                        <a:lnTo>
                          <a:pt x="775" y="61"/>
                        </a:lnTo>
                        <a:lnTo>
                          <a:pt x="776" y="57"/>
                        </a:lnTo>
                        <a:lnTo>
                          <a:pt x="779" y="56"/>
                        </a:lnTo>
                        <a:lnTo>
                          <a:pt x="781" y="58"/>
                        </a:lnTo>
                        <a:lnTo>
                          <a:pt x="783" y="63"/>
                        </a:lnTo>
                        <a:lnTo>
                          <a:pt x="785" y="66"/>
                        </a:lnTo>
                        <a:lnTo>
                          <a:pt x="785" y="70"/>
                        </a:lnTo>
                        <a:lnTo>
                          <a:pt x="786" y="74"/>
                        </a:lnTo>
                        <a:lnTo>
                          <a:pt x="787" y="75"/>
                        </a:lnTo>
                        <a:lnTo>
                          <a:pt x="789" y="74"/>
                        </a:lnTo>
                        <a:lnTo>
                          <a:pt x="791" y="73"/>
                        </a:lnTo>
                        <a:lnTo>
                          <a:pt x="791" y="71"/>
                        </a:lnTo>
                        <a:lnTo>
                          <a:pt x="790" y="70"/>
                        </a:lnTo>
                        <a:lnTo>
                          <a:pt x="790" y="68"/>
                        </a:lnTo>
                        <a:lnTo>
                          <a:pt x="791" y="66"/>
                        </a:lnTo>
                        <a:lnTo>
                          <a:pt x="792" y="66"/>
                        </a:lnTo>
                        <a:lnTo>
                          <a:pt x="796" y="66"/>
                        </a:lnTo>
                        <a:lnTo>
                          <a:pt x="801" y="67"/>
                        </a:lnTo>
                        <a:lnTo>
                          <a:pt x="807" y="74"/>
                        </a:lnTo>
                        <a:lnTo>
                          <a:pt x="810" y="75"/>
                        </a:lnTo>
                        <a:lnTo>
                          <a:pt x="812" y="75"/>
                        </a:lnTo>
                        <a:lnTo>
                          <a:pt x="815" y="74"/>
                        </a:lnTo>
                        <a:lnTo>
                          <a:pt x="819" y="73"/>
                        </a:lnTo>
                        <a:lnTo>
                          <a:pt x="822" y="70"/>
                        </a:lnTo>
                        <a:lnTo>
                          <a:pt x="822" y="69"/>
                        </a:lnTo>
                        <a:lnTo>
                          <a:pt x="824" y="69"/>
                        </a:lnTo>
                        <a:lnTo>
                          <a:pt x="825" y="71"/>
                        </a:lnTo>
                        <a:lnTo>
                          <a:pt x="825" y="73"/>
                        </a:lnTo>
                        <a:lnTo>
                          <a:pt x="824" y="76"/>
                        </a:lnTo>
                        <a:lnTo>
                          <a:pt x="820" y="79"/>
                        </a:lnTo>
                        <a:lnTo>
                          <a:pt x="815" y="82"/>
                        </a:lnTo>
                        <a:lnTo>
                          <a:pt x="813" y="88"/>
                        </a:lnTo>
                        <a:lnTo>
                          <a:pt x="812" y="93"/>
                        </a:lnTo>
                        <a:lnTo>
                          <a:pt x="814" y="96"/>
                        </a:lnTo>
                        <a:lnTo>
                          <a:pt x="814" y="98"/>
                        </a:lnTo>
                        <a:lnTo>
                          <a:pt x="815" y="101"/>
                        </a:lnTo>
                        <a:lnTo>
                          <a:pt x="816" y="101"/>
                        </a:lnTo>
                        <a:lnTo>
                          <a:pt x="818" y="100"/>
                        </a:lnTo>
                        <a:lnTo>
                          <a:pt x="823" y="94"/>
                        </a:lnTo>
                        <a:lnTo>
                          <a:pt x="826" y="93"/>
                        </a:lnTo>
                        <a:lnTo>
                          <a:pt x="829" y="92"/>
                        </a:lnTo>
                        <a:lnTo>
                          <a:pt x="836" y="92"/>
                        </a:lnTo>
                        <a:lnTo>
                          <a:pt x="840" y="94"/>
                        </a:lnTo>
                        <a:lnTo>
                          <a:pt x="842" y="97"/>
                        </a:lnTo>
                        <a:lnTo>
                          <a:pt x="845" y="99"/>
                        </a:lnTo>
                        <a:lnTo>
                          <a:pt x="846" y="98"/>
                        </a:lnTo>
                        <a:lnTo>
                          <a:pt x="847" y="96"/>
                        </a:lnTo>
                        <a:lnTo>
                          <a:pt x="847" y="93"/>
                        </a:lnTo>
                        <a:lnTo>
                          <a:pt x="848" y="91"/>
                        </a:lnTo>
                        <a:lnTo>
                          <a:pt x="855" y="85"/>
                        </a:lnTo>
                        <a:lnTo>
                          <a:pt x="860" y="81"/>
                        </a:lnTo>
                        <a:lnTo>
                          <a:pt x="861" y="81"/>
                        </a:lnTo>
                        <a:lnTo>
                          <a:pt x="864" y="82"/>
                        </a:lnTo>
                        <a:lnTo>
                          <a:pt x="866" y="81"/>
                        </a:lnTo>
                        <a:lnTo>
                          <a:pt x="871" y="78"/>
                        </a:lnTo>
                        <a:lnTo>
                          <a:pt x="876" y="74"/>
                        </a:lnTo>
                        <a:lnTo>
                          <a:pt x="877" y="71"/>
                        </a:lnTo>
                        <a:lnTo>
                          <a:pt x="877" y="69"/>
                        </a:lnTo>
                        <a:lnTo>
                          <a:pt x="878" y="68"/>
                        </a:lnTo>
                        <a:lnTo>
                          <a:pt x="885" y="67"/>
                        </a:lnTo>
                        <a:lnTo>
                          <a:pt x="886" y="67"/>
                        </a:lnTo>
                        <a:lnTo>
                          <a:pt x="891" y="64"/>
                        </a:lnTo>
                        <a:lnTo>
                          <a:pt x="899" y="59"/>
                        </a:lnTo>
                        <a:lnTo>
                          <a:pt x="903" y="57"/>
                        </a:lnTo>
                        <a:lnTo>
                          <a:pt x="909" y="55"/>
                        </a:lnTo>
                        <a:lnTo>
                          <a:pt x="912" y="55"/>
                        </a:lnTo>
                        <a:lnTo>
                          <a:pt x="913" y="52"/>
                        </a:lnTo>
                        <a:lnTo>
                          <a:pt x="918" y="50"/>
                        </a:lnTo>
                        <a:lnTo>
                          <a:pt x="920" y="50"/>
                        </a:lnTo>
                        <a:lnTo>
                          <a:pt x="919" y="56"/>
                        </a:lnTo>
                        <a:lnTo>
                          <a:pt x="916" y="63"/>
                        </a:lnTo>
                        <a:lnTo>
                          <a:pt x="914" y="65"/>
                        </a:lnTo>
                        <a:lnTo>
                          <a:pt x="908" y="64"/>
                        </a:lnTo>
                        <a:lnTo>
                          <a:pt x="908" y="67"/>
                        </a:lnTo>
                        <a:lnTo>
                          <a:pt x="909" y="70"/>
                        </a:lnTo>
                        <a:lnTo>
                          <a:pt x="909" y="71"/>
                        </a:lnTo>
                        <a:lnTo>
                          <a:pt x="910" y="73"/>
                        </a:lnTo>
                        <a:lnTo>
                          <a:pt x="912" y="75"/>
                        </a:lnTo>
                        <a:lnTo>
                          <a:pt x="920" y="81"/>
                        </a:lnTo>
                        <a:lnTo>
                          <a:pt x="929" y="90"/>
                        </a:lnTo>
                        <a:lnTo>
                          <a:pt x="940" y="98"/>
                        </a:lnTo>
                        <a:lnTo>
                          <a:pt x="947" y="104"/>
                        </a:lnTo>
                        <a:lnTo>
                          <a:pt x="949" y="108"/>
                        </a:lnTo>
                        <a:lnTo>
                          <a:pt x="951" y="110"/>
                        </a:lnTo>
                        <a:lnTo>
                          <a:pt x="957" y="119"/>
                        </a:lnTo>
                        <a:lnTo>
                          <a:pt x="961" y="127"/>
                        </a:lnTo>
                        <a:lnTo>
                          <a:pt x="970" y="142"/>
                        </a:lnTo>
                        <a:lnTo>
                          <a:pt x="977" y="156"/>
                        </a:lnTo>
                        <a:lnTo>
                          <a:pt x="986" y="171"/>
                        </a:lnTo>
                        <a:lnTo>
                          <a:pt x="991" y="180"/>
                        </a:lnTo>
                        <a:lnTo>
                          <a:pt x="1000" y="198"/>
                        </a:lnTo>
                        <a:lnTo>
                          <a:pt x="1003" y="204"/>
                        </a:lnTo>
                        <a:lnTo>
                          <a:pt x="1008" y="215"/>
                        </a:lnTo>
                        <a:lnTo>
                          <a:pt x="1012" y="225"/>
                        </a:lnTo>
                        <a:lnTo>
                          <a:pt x="1016" y="233"/>
                        </a:lnTo>
                        <a:lnTo>
                          <a:pt x="1018" y="234"/>
                        </a:lnTo>
                        <a:lnTo>
                          <a:pt x="1019" y="231"/>
                        </a:lnTo>
                        <a:lnTo>
                          <a:pt x="1019" y="230"/>
                        </a:lnTo>
                        <a:lnTo>
                          <a:pt x="1020" y="229"/>
                        </a:lnTo>
                        <a:lnTo>
                          <a:pt x="1023" y="227"/>
                        </a:lnTo>
                        <a:lnTo>
                          <a:pt x="1024" y="226"/>
                        </a:lnTo>
                        <a:lnTo>
                          <a:pt x="1027" y="227"/>
                        </a:lnTo>
                        <a:lnTo>
                          <a:pt x="1029" y="225"/>
                        </a:lnTo>
                        <a:lnTo>
                          <a:pt x="1030" y="222"/>
                        </a:lnTo>
                        <a:lnTo>
                          <a:pt x="1030" y="218"/>
                        </a:lnTo>
                        <a:lnTo>
                          <a:pt x="1029" y="216"/>
                        </a:lnTo>
                        <a:lnTo>
                          <a:pt x="1030" y="214"/>
                        </a:lnTo>
                        <a:lnTo>
                          <a:pt x="1031" y="212"/>
                        </a:lnTo>
                        <a:lnTo>
                          <a:pt x="1033" y="212"/>
                        </a:lnTo>
                        <a:lnTo>
                          <a:pt x="1035" y="211"/>
                        </a:lnTo>
                        <a:lnTo>
                          <a:pt x="1036" y="209"/>
                        </a:lnTo>
                        <a:lnTo>
                          <a:pt x="1039" y="208"/>
                        </a:lnTo>
                        <a:lnTo>
                          <a:pt x="1041" y="209"/>
                        </a:lnTo>
                        <a:lnTo>
                          <a:pt x="1044" y="209"/>
                        </a:lnTo>
                        <a:lnTo>
                          <a:pt x="1045" y="211"/>
                        </a:lnTo>
                        <a:lnTo>
                          <a:pt x="1046" y="213"/>
                        </a:lnTo>
                        <a:lnTo>
                          <a:pt x="1048" y="214"/>
                        </a:lnTo>
                        <a:lnTo>
                          <a:pt x="1051" y="213"/>
                        </a:lnTo>
                        <a:lnTo>
                          <a:pt x="1051" y="216"/>
                        </a:lnTo>
                        <a:lnTo>
                          <a:pt x="1050" y="219"/>
                        </a:lnTo>
                        <a:lnTo>
                          <a:pt x="1050" y="222"/>
                        </a:lnTo>
                        <a:lnTo>
                          <a:pt x="1049" y="224"/>
                        </a:lnTo>
                        <a:lnTo>
                          <a:pt x="1051" y="225"/>
                        </a:lnTo>
                        <a:lnTo>
                          <a:pt x="1057" y="224"/>
                        </a:lnTo>
                        <a:lnTo>
                          <a:pt x="1059" y="225"/>
                        </a:lnTo>
                        <a:lnTo>
                          <a:pt x="1059" y="227"/>
                        </a:lnTo>
                        <a:lnTo>
                          <a:pt x="1060" y="228"/>
                        </a:lnTo>
                        <a:lnTo>
                          <a:pt x="1061" y="231"/>
                        </a:lnTo>
                        <a:lnTo>
                          <a:pt x="1060" y="233"/>
                        </a:lnTo>
                        <a:lnTo>
                          <a:pt x="1061" y="235"/>
                        </a:lnTo>
                        <a:lnTo>
                          <a:pt x="1066" y="235"/>
                        </a:lnTo>
                        <a:lnTo>
                          <a:pt x="1070" y="234"/>
                        </a:lnTo>
                        <a:lnTo>
                          <a:pt x="1075" y="234"/>
                        </a:lnTo>
                        <a:lnTo>
                          <a:pt x="1080" y="236"/>
                        </a:lnTo>
                        <a:lnTo>
                          <a:pt x="1084" y="236"/>
                        </a:lnTo>
                        <a:lnTo>
                          <a:pt x="1087" y="235"/>
                        </a:lnTo>
                        <a:lnTo>
                          <a:pt x="1092" y="236"/>
                        </a:lnTo>
                        <a:lnTo>
                          <a:pt x="1096" y="233"/>
                        </a:lnTo>
                        <a:lnTo>
                          <a:pt x="1098" y="231"/>
                        </a:lnTo>
                        <a:lnTo>
                          <a:pt x="1099" y="229"/>
                        </a:lnTo>
                        <a:lnTo>
                          <a:pt x="1100" y="228"/>
                        </a:lnTo>
                        <a:lnTo>
                          <a:pt x="1105" y="228"/>
                        </a:lnTo>
                        <a:lnTo>
                          <a:pt x="1108" y="227"/>
                        </a:lnTo>
                        <a:lnTo>
                          <a:pt x="1111" y="224"/>
                        </a:lnTo>
                        <a:lnTo>
                          <a:pt x="1113" y="223"/>
                        </a:lnTo>
                        <a:lnTo>
                          <a:pt x="1116" y="223"/>
                        </a:lnTo>
                        <a:lnTo>
                          <a:pt x="1119" y="223"/>
                        </a:lnTo>
                        <a:lnTo>
                          <a:pt x="1126" y="225"/>
                        </a:lnTo>
                        <a:lnTo>
                          <a:pt x="1130" y="228"/>
                        </a:lnTo>
                        <a:lnTo>
                          <a:pt x="1134" y="231"/>
                        </a:lnTo>
                        <a:lnTo>
                          <a:pt x="1137" y="233"/>
                        </a:lnTo>
                        <a:lnTo>
                          <a:pt x="1138" y="238"/>
                        </a:lnTo>
                        <a:lnTo>
                          <a:pt x="1142" y="241"/>
                        </a:lnTo>
                        <a:lnTo>
                          <a:pt x="1144" y="246"/>
                        </a:lnTo>
                        <a:lnTo>
                          <a:pt x="1144" y="249"/>
                        </a:lnTo>
                        <a:lnTo>
                          <a:pt x="1146" y="257"/>
                        </a:lnTo>
                        <a:lnTo>
                          <a:pt x="1148" y="259"/>
                        </a:lnTo>
                        <a:lnTo>
                          <a:pt x="1150" y="259"/>
                        </a:lnTo>
                        <a:lnTo>
                          <a:pt x="1154" y="259"/>
                        </a:lnTo>
                        <a:lnTo>
                          <a:pt x="1157" y="261"/>
                        </a:lnTo>
                        <a:lnTo>
                          <a:pt x="1164" y="266"/>
                        </a:lnTo>
                        <a:lnTo>
                          <a:pt x="1166" y="266"/>
                        </a:lnTo>
                        <a:lnTo>
                          <a:pt x="1168" y="268"/>
                        </a:lnTo>
                        <a:lnTo>
                          <a:pt x="1169" y="269"/>
                        </a:lnTo>
                        <a:lnTo>
                          <a:pt x="1168" y="272"/>
                        </a:lnTo>
                        <a:lnTo>
                          <a:pt x="1169" y="275"/>
                        </a:lnTo>
                        <a:lnTo>
                          <a:pt x="1171" y="279"/>
                        </a:lnTo>
                        <a:lnTo>
                          <a:pt x="1173" y="281"/>
                        </a:lnTo>
                        <a:lnTo>
                          <a:pt x="1175" y="286"/>
                        </a:lnTo>
                        <a:lnTo>
                          <a:pt x="1176" y="288"/>
                        </a:lnTo>
                        <a:lnTo>
                          <a:pt x="1177" y="289"/>
                        </a:lnTo>
                        <a:lnTo>
                          <a:pt x="1180" y="288"/>
                        </a:lnTo>
                        <a:lnTo>
                          <a:pt x="1184" y="289"/>
                        </a:lnTo>
                        <a:lnTo>
                          <a:pt x="1196" y="291"/>
                        </a:lnTo>
                        <a:lnTo>
                          <a:pt x="1197" y="291"/>
                        </a:lnTo>
                        <a:lnTo>
                          <a:pt x="1198" y="294"/>
                        </a:lnTo>
                        <a:lnTo>
                          <a:pt x="1200" y="293"/>
                        </a:lnTo>
                        <a:lnTo>
                          <a:pt x="1202" y="293"/>
                        </a:lnTo>
                        <a:lnTo>
                          <a:pt x="1205" y="294"/>
                        </a:lnTo>
                        <a:lnTo>
                          <a:pt x="1207" y="291"/>
                        </a:lnTo>
                        <a:lnTo>
                          <a:pt x="1208" y="290"/>
                        </a:lnTo>
                        <a:lnTo>
                          <a:pt x="1212" y="287"/>
                        </a:lnTo>
                        <a:lnTo>
                          <a:pt x="1215" y="284"/>
                        </a:lnTo>
                        <a:lnTo>
                          <a:pt x="1218" y="281"/>
                        </a:lnTo>
                        <a:lnTo>
                          <a:pt x="1220" y="280"/>
                        </a:lnTo>
                        <a:lnTo>
                          <a:pt x="1222" y="282"/>
                        </a:lnTo>
                        <a:lnTo>
                          <a:pt x="1222" y="285"/>
                        </a:lnTo>
                        <a:lnTo>
                          <a:pt x="1220" y="286"/>
                        </a:lnTo>
                        <a:lnTo>
                          <a:pt x="1218" y="288"/>
                        </a:lnTo>
                        <a:lnTo>
                          <a:pt x="1218" y="291"/>
                        </a:lnTo>
                        <a:lnTo>
                          <a:pt x="1221" y="291"/>
                        </a:lnTo>
                        <a:lnTo>
                          <a:pt x="1224" y="294"/>
                        </a:lnTo>
                        <a:lnTo>
                          <a:pt x="1228" y="302"/>
                        </a:lnTo>
                        <a:lnTo>
                          <a:pt x="1229" y="304"/>
                        </a:lnTo>
                        <a:lnTo>
                          <a:pt x="1232" y="305"/>
                        </a:lnTo>
                        <a:lnTo>
                          <a:pt x="1234" y="306"/>
                        </a:lnTo>
                        <a:lnTo>
                          <a:pt x="1237" y="307"/>
                        </a:lnTo>
                        <a:lnTo>
                          <a:pt x="1239" y="310"/>
                        </a:lnTo>
                        <a:lnTo>
                          <a:pt x="1240" y="313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20" name="Freeform 526">
                    <a:extLst>
                      <a:ext uri="{FF2B5EF4-FFF2-40B4-BE49-F238E27FC236}">
                        <a16:creationId xmlns:a16="http://schemas.microsoft.com/office/drawing/2014/main" id="{8E7AB88E-8D1F-B810-0229-C5B690DE2A3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549930" y="7984053"/>
                    <a:ext cx="10986" cy="16477"/>
                  </a:xfrm>
                  <a:custGeom>
                    <a:avLst/>
                    <a:gdLst>
                      <a:gd name="T0" fmla="*/ 6 w 7"/>
                      <a:gd name="T1" fmla="*/ 10 h 12"/>
                      <a:gd name="T2" fmla="*/ 5 w 7"/>
                      <a:gd name="T3" fmla="*/ 11 h 12"/>
                      <a:gd name="T4" fmla="*/ 3 w 7"/>
                      <a:gd name="T5" fmla="*/ 11 h 12"/>
                      <a:gd name="T6" fmla="*/ 0 w 7"/>
                      <a:gd name="T7" fmla="*/ 7 h 12"/>
                      <a:gd name="T8" fmla="*/ 1 w 7"/>
                      <a:gd name="T9" fmla="*/ 2 h 12"/>
                      <a:gd name="T10" fmla="*/ 2 w 7"/>
                      <a:gd name="T11" fmla="*/ 1 h 12"/>
                      <a:gd name="T12" fmla="*/ 4 w 7"/>
                      <a:gd name="T13" fmla="*/ 0 h 12"/>
                      <a:gd name="T14" fmla="*/ 4 w 7"/>
                      <a:gd name="T15" fmla="*/ 2 h 12"/>
                      <a:gd name="T16" fmla="*/ 2 w 7"/>
                      <a:gd name="T17" fmla="*/ 3 h 12"/>
                      <a:gd name="T18" fmla="*/ 1 w 7"/>
                      <a:gd name="T19" fmla="*/ 7 h 12"/>
                      <a:gd name="T20" fmla="*/ 3 w 7"/>
                      <a:gd name="T21" fmla="*/ 9 h 12"/>
                      <a:gd name="T22" fmla="*/ 6 w 7"/>
                      <a:gd name="T23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7" h="12">
                        <a:moveTo>
                          <a:pt x="6" y="10"/>
                        </a:moveTo>
                        <a:lnTo>
                          <a:pt x="5" y="11"/>
                        </a:lnTo>
                        <a:lnTo>
                          <a:pt x="3" y="11"/>
                        </a:lnTo>
                        <a:lnTo>
                          <a:pt x="0" y="7"/>
                        </a:lnTo>
                        <a:lnTo>
                          <a:pt x="1" y="2"/>
                        </a:lnTo>
                        <a:lnTo>
                          <a:pt x="2" y="1"/>
                        </a:lnTo>
                        <a:lnTo>
                          <a:pt x="4" y="0"/>
                        </a:lnTo>
                        <a:lnTo>
                          <a:pt x="4" y="2"/>
                        </a:lnTo>
                        <a:lnTo>
                          <a:pt x="2" y="3"/>
                        </a:lnTo>
                        <a:lnTo>
                          <a:pt x="1" y="7"/>
                        </a:lnTo>
                        <a:lnTo>
                          <a:pt x="3" y="9"/>
                        </a:lnTo>
                        <a:lnTo>
                          <a:pt x="6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21" name="Freeform 527">
                    <a:extLst>
                      <a:ext uri="{FF2B5EF4-FFF2-40B4-BE49-F238E27FC236}">
                        <a16:creationId xmlns:a16="http://schemas.microsoft.com/office/drawing/2014/main" id="{D117511B-F4C7-C6C0-D538-8FB6AEC4598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560916" y="7984053"/>
                    <a:ext cx="5495" cy="10986"/>
                  </a:xfrm>
                  <a:custGeom>
                    <a:avLst/>
                    <a:gdLst>
                      <a:gd name="T0" fmla="*/ 2 w 4"/>
                      <a:gd name="T1" fmla="*/ 5 h 7"/>
                      <a:gd name="T2" fmla="*/ 0 w 4"/>
                      <a:gd name="T3" fmla="*/ 6 h 7"/>
                      <a:gd name="T4" fmla="*/ 0 w 4"/>
                      <a:gd name="T5" fmla="*/ 3 h 7"/>
                      <a:gd name="T6" fmla="*/ 1 w 4"/>
                      <a:gd name="T7" fmla="*/ 1 h 7"/>
                      <a:gd name="T8" fmla="*/ 3 w 4"/>
                      <a:gd name="T9" fmla="*/ 0 h 7"/>
                      <a:gd name="T10" fmla="*/ 2 w 4"/>
                      <a:gd name="T11" fmla="*/ 4 h 7"/>
                      <a:gd name="T12" fmla="*/ 2 w 4"/>
                      <a:gd name="T13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7">
                        <a:moveTo>
                          <a:pt x="2" y="5"/>
                        </a:moveTo>
                        <a:lnTo>
                          <a:pt x="0" y="6"/>
                        </a:lnTo>
                        <a:lnTo>
                          <a:pt x="0" y="3"/>
                        </a:lnTo>
                        <a:lnTo>
                          <a:pt x="1" y="1"/>
                        </a:lnTo>
                        <a:lnTo>
                          <a:pt x="3" y="0"/>
                        </a:lnTo>
                        <a:lnTo>
                          <a:pt x="2" y="4"/>
                        </a:lnTo>
                        <a:lnTo>
                          <a:pt x="2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22" name="Freeform 529">
                    <a:extLst>
                      <a:ext uri="{FF2B5EF4-FFF2-40B4-BE49-F238E27FC236}">
                        <a16:creationId xmlns:a16="http://schemas.microsoft.com/office/drawing/2014/main" id="{B8C96884-DB80-775C-DA55-F3CE7C1D482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50486" y="9022216"/>
                    <a:ext cx="285633" cy="340562"/>
                  </a:xfrm>
                  <a:custGeom>
                    <a:avLst/>
                    <a:gdLst>
                      <a:gd name="T0" fmla="*/ 75 w 230"/>
                      <a:gd name="T1" fmla="*/ 21 h 274"/>
                      <a:gd name="T2" fmla="*/ 81 w 230"/>
                      <a:gd name="T3" fmla="*/ 22 h 274"/>
                      <a:gd name="T4" fmla="*/ 86 w 230"/>
                      <a:gd name="T5" fmla="*/ 30 h 274"/>
                      <a:gd name="T6" fmla="*/ 94 w 230"/>
                      <a:gd name="T7" fmla="*/ 53 h 274"/>
                      <a:gd name="T8" fmla="*/ 119 w 230"/>
                      <a:gd name="T9" fmla="*/ 50 h 274"/>
                      <a:gd name="T10" fmla="*/ 135 w 230"/>
                      <a:gd name="T11" fmla="*/ 61 h 274"/>
                      <a:gd name="T12" fmla="*/ 136 w 230"/>
                      <a:gd name="T13" fmla="*/ 69 h 274"/>
                      <a:gd name="T14" fmla="*/ 144 w 230"/>
                      <a:gd name="T15" fmla="*/ 75 h 274"/>
                      <a:gd name="T16" fmla="*/ 135 w 230"/>
                      <a:gd name="T17" fmla="*/ 93 h 274"/>
                      <a:gd name="T18" fmla="*/ 119 w 230"/>
                      <a:gd name="T19" fmla="*/ 95 h 274"/>
                      <a:gd name="T20" fmla="*/ 117 w 230"/>
                      <a:gd name="T21" fmla="*/ 105 h 274"/>
                      <a:gd name="T22" fmla="*/ 152 w 230"/>
                      <a:gd name="T23" fmla="*/ 123 h 274"/>
                      <a:gd name="T24" fmla="*/ 153 w 230"/>
                      <a:gd name="T25" fmla="*/ 134 h 274"/>
                      <a:gd name="T26" fmla="*/ 166 w 230"/>
                      <a:gd name="T27" fmla="*/ 148 h 274"/>
                      <a:gd name="T28" fmla="*/ 186 w 230"/>
                      <a:gd name="T29" fmla="*/ 169 h 274"/>
                      <a:gd name="T30" fmla="*/ 195 w 230"/>
                      <a:gd name="T31" fmla="*/ 187 h 274"/>
                      <a:gd name="T32" fmla="*/ 204 w 230"/>
                      <a:gd name="T33" fmla="*/ 191 h 274"/>
                      <a:gd name="T34" fmla="*/ 218 w 230"/>
                      <a:gd name="T35" fmla="*/ 206 h 274"/>
                      <a:gd name="T36" fmla="*/ 214 w 230"/>
                      <a:gd name="T37" fmla="*/ 214 h 274"/>
                      <a:gd name="T38" fmla="*/ 227 w 230"/>
                      <a:gd name="T39" fmla="*/ 230 h 274"/>
                      <a:gd name="T40" fmla="*/ 225 w 230"/>
                      <a:gd name="T41" fmla="*/ 242 h 274"/>
                      <a:gd name="T42" fmla="*/ 218 w 230"/>
                      <a:gd name="T43" fmla="*/ 252 h 274"/>
                      <a:gd name="T44" fmla="*/ 207 w 230"/>
                      <a:gd name="T45" fmla="*/ 260 h 274"/>
                      <a:gd name="T46" fmla="*/ 196 w 230"/>
                      <a:gd name="T47" fmla="*/ 255 h 274"/>
                      <a:gd name="T48" fmla="*/ 184 w 230"/>
                      <a:gd name="T49" fmla="*/ 259 h 274"/>
                      <a:gd name="T50" fmla="*/ 180 w 230"/>
                      <a:gd name="T51" fmla="*/ 273 h 274"/>
                      <a:gd name="T52" fmla="*/ 158 w 230"/>
                      <a:gd name="T53" fmla="*/ 267 h 274"/>
                      <a:gd name="T54" fmla="*/ 158 w 230"/>
                      <a:gd name="T55" fmla="*/ 258 h 274"/>
                      <a:gd name="T56" fmla="*/ 164 w 230"/>
                      <a:gd name="T57" fmla="*/ 238 h 274"/>
                      <a:gd name="T58" fmla="*/ 168 w 230"/>
                      <a:gd name="T59" fmla="*/ 221 h 274"/>
                      <a:gd name="T60" fmla="*/ 160 w 230"/>
                      <a:gd name="T61" fmla="*/ 210 h 274"/>
                      <a:gd name="T62" fmla="*/ 143 w 230"/>
                      <a:gd name="T63" fmla="*/ 193 h 274"/>
                      <a:gd name="T64" fmla="*/ 134 w 230"/>
                      <a:gd name="T65" fmla="*/ 157 h 274"/>
                      <a:gd name="T66" fmla="*/ 111 w 230"/>
                      <a:gd name="T67" fmla="*/ 135 h 274"/>
                      <a:gd name="T68" fmla="*/ 95 w 230"/>
                      <a:gd name="T69" fmla="*/ 135 h 274"/>
                      <a:gd name="T70" fmla="*/ 90 w 230"/>
                      <a:gd name="T71" fmla="*/ 140 h 274"/>
                      <a:gd name="T72" fmla="*/ 77 w 230"/>
                      <a:gd name="T73" fmla="*/ 150 h 274"/>
                      <a:gd name="T74" fmla="*/ 67 w 230"/>
                      <a:gd name="T75" fmla="*/ 143 h 274"/>
                      <a:gd name="T76" fmla="*/ 51 w 230"/>
                      <a:gd name="T77" fmla="*/ 143 h 274"/>
                      <a:gd name="T78" fmla="*/ 36 w 230"/>
                      <a:gd name="T79" fmla="*/ 157 h 274"/>
                      <a:gd name="T80" fmla="*/ 29 w 230"/>
                      <a:gd name="T81" fmla="*/ 144 h 274"/>
                      <a:gd name="T82" fmla="*/ 28 w 230"/>
                      <a:gd name="T83" fmla="*/ 130 h 274"/>
                      <a:gd name="T84" fmla="*/ 32 w 230"/>
                      <a:gd name="T85" fmla="*/ 102 h 274"/>
                      <a:gd name="T86" fmla="*/ 20 w 230"/>
                      <a:gd name="T87" fmla="*/ 96 h 274"/>
                      <a:gd name="T88" fmla="*/ 11 w 230"/>
                      <a:gd name="T89" fmla="*/ 81 h 274"/>
                      <a:gd name="T90" fmla="*/ 6 w 230"/>
                      <a:gd name="T91" fmla="*/ 68 h 274"/>
                      <a:gd name="T92" fmla="*/ 0 w 230"/>
                      <a:gd name="T93" fmla="*/ 69 h 274"/>
                      <a:gd name="T94" fmla="*/ 15 w 230"/>
                      <a:gd name="T95" fmla="*/ 53 h 274"/>
                      <a:gd name="T96" fmla="*/ 16 w 230"/>
                      <a:gd name="T97" fmla="*/ 44 h 274"/>
                      <a:gd name="T98" fmla="*/ 32 w 230"/>
                      <a:gd name="T99" fmla="*/ 31 h 274"/>
                      <a:gd name="T100" fmla="*/ 35 w 230"/>
                      <a:gd name="T101" fmla="*/ 42 h 274"/>
                      <a:gd name="T102" fmla="*/ 48 w 230"/>
                      <a:gd name="T103" fmla="*/ 44 h 274"/>
                      <a:gd name="T104" fmla="*/ 49 w 230"/>
                      <a:gd name="T105" fmla="*/ 31 h 274"/>
                      <a:gd name="T106" fmla="*/ 43 w 230"/>
                      <a:gd name="T107" fmla="*/ 12 h 274"/>
                      <a:gd name="T108" fmla="*/ 47 w 230"/>
                      <a:gd name="T109" fmla="*/ 1 h 274"/>
                      <a:gd name="T110" fmla="*/ 59 w 230"/>
                      <a:gd name="T111" fmla="*/ 2 h 2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230" h="274">
                        <a:moveTo>
                          <a:pt x="60" y="3"/>
                        </a:moveTo>
                        <a:lnTo>
                          <a:pt x="63" y="7"/>
                        </a:lnTo>
                        <a:lnTo>
                          <a:pt x="65" y="10"/>
                        </a:lnTo>
                        <a:lnTo>
                          <a:pt x="70" y="15"/>
                        </a:lnTo>
                        <a:lnTo>
                          <a:pt x="71" y="17"/>
                        </a:lnTo>
                        <a:lnTo>
                          <a:pt x="74" y="19"/>
                        </a:lnTo>
                        <a:lnTo>
                          <a:pt x="75" y="21"/>
                        </a:lnTo>
                        <a:lnTo>
                          <a:pt x="76" y="23"/>
                        </a:lnTo>
                        <a:lnTo>
                          <a:pt x="76" y="25"/>
                        </a:lnTo>
                        <a:lnTo>
                          <a:pt x="76" y="26"/>
                        </a:lnTo>
                        <a:lnTo>
                          <a:pt x="78" y="27"/>
                        </a:lnTo>
                        <a:lnTo>
                          <a:pt x="79" y="26"/>
                        </a:lnTo>
                        <a:lnTo>
                          <a:pt x="80" y="25"/>
                        </a:lnTo>
                        <a:lnTo>
                          <a:pt x="81" y="22"/>
                        </a:lnTo>
                        <a:lnTo>
                          <a:pt x="81" y="22"/>
                        </a:lnTo>
                        <a:lnTo>
                          <a:pt x="82" y="24"/>
                        </a:lnTo>
                        <a:lnTo>
                          <a:pt x="83" y="25"/>
                        </a:lnTo>
                        <a:lnTo>
                          <a:pt x="84" y="25"/>
                        </a:lnTo>
                        <a:lnTo>
                          <a:pt x="86" y="26"/>
                        </a:lnTo>
                        <a:lnTo>
                          <a:pt x="86" y="28"/>
                        </a:lnTo>
                        <a:lnTo>
                          <a:pt x="86" y="30"/>
                        </a:lnTo>
                        <a:lnTo>
                          <a:pt x="84" y="32"/>
                        </a:lnTo>
                        <a:lnTo>
                          <a:pt x="84" y="34"/>
                        </a:lnTo>
                        <a:lnTo>
                          <a:pt x="83" y="37"/>
                        </a:lnTo>
                        <a:lnTo>
                          <a:pt x="82" y="40"/>
                        </a:lnTo>
                        <a:lnTo>
                          <a:pt x="83" y="42"/>
                        </a:lnTo>
                        <a:lnTo>
                          <a:pt x="90" y="52"/>
                        </a:lnTo>
                        <a:lnTo>
                          <a:pt x="94" y="53"/>
                        </a:lnTo>
                        <a:lnTo>
                          <a:pt x="101" y="56"/>
                        </a:lnTo>
                        <a:lnTo>
                          <a:pt x="104" y="57"/>
                        </a:lnTo>
                        <a:lnTo>
                          <a:pt x="106" y="58"/>
                        </a:lnTo>
                        <a:lnTo>
                          <a:pt x="109" y="58"/>
                        </a:lnTo>
                        <a:lnTo>
                          <a:pt x="111" y="54"/>
                        </a:lnTo>
                        <a:lnTo>
                          <a:pt x="114" y="53"/>
                        </a:lnTo>
                        <a:lnTo>
                          <a:pt x="119" y="50"/>
                        </a:lnTo>
                        <a:lnTo>
                          <a:pt x="121" y="50"/>
                        </a:lnTo>
                        <a:lnTo>
                          <a:pt x="123" y="51"/>
                        </a:lnTo>
                        <a:lnTo>
                          <a:pt x="128" y="54"/>
                        </a:lnTo>
                        <a:lnTo>
                          <a:pt x="132" y="57"/>
                        </a:lnTo>
                        <a:lnTo>
                          <a:pt x="133" y="58"/>
                        </a:lnTo>
                        <a:lnTo>
                          <a:pt x="135" y="60"/>
                        </a:lnTo>
                        <a:lnTo>
                          <a:pt x="135" y="61"/>
                        </a:lnTo>
                        <a:lnTo>
                          <a:pt x="134" y="63"/>
                        </a:lnTo>
                        <a:lnTo>
                          <a:pt x="132" y="64"/>
                        </a:lnTo>
                        <a:lnTo>
                          <a:pt x="130" y="65"/>
                        </a:lnTo>
                        <a:lnTo>
                          <a:pt x="128" y="66"/>
                        </a:lnTo>
                        <a:lnTo>
                          <a:pt x="130" y="67"/>
                        </a:lnTo>
                        <a:lnTo>
                          <a:pt x="133" y="67"/>
                        </a:lnTo>
                        <a:lnTo>
                          <a:pt x="136" y="69"/>
                        </a:lnTo>
                        <a:lnTo>
                          <a:pt x="138" y="70"/>
                        </a:lnTo>
                        <a:lnTo>
                          <a:pt x="138" y="72"/>
                        </a:lnTo>
                        <a:lnTo>
                          <a:pt x="138" y="74"/>
                        </a:lnTo>
                        <a:lnTo>
                          <a:pt x="139" y="74"/>
                        </a:lnTo>
                        <a:lnTo>
                          <a:pt x="142" y="74"/>
                        </a:lnTo>
                        <a:lnTo>
                          <a:pt x="143" y="74"/>
                        </a:lnTo>
                        <a:lnTo>
                          <a:pt x="144" y="75"/>
                        </a:lnTo>
                        <a:lnTo>
                          <a:pt x="145" y="78"/>
                        </a:lnTo>
                        <a:lnTo>
                          <a:pt x="145" y="80"/>
                        </a:lnTo>
                        <a:lnTo>
                          <a:pt x="143" y="83"/>
                        </a:lnTo>
                        <a:lnTo>
                          <a:pt x="143" y="84"/>
                        </a:lnTo>
                        <a:lnTo>
                          <a:pt x="142" y="86"/>
                        </a:lnTo>
                        <a:lnTo>
                          <a:pt x="140" y="89"/>
                        </a:lnTo>
                        <a:lnTo>
                          <a:pt x="135" y="93"/>
                        </a:lnTo>
                        <a:lnTo>
                          <a:pt x="134" y="93"/>
                        </a:lnTo>
                        <a:lnTo>
                          <a:pt x="126" y="91"/>
                        </a:lnTo>
                        <a:lnTo>
                          <a:pt x="121" y="91"/>
                        </a:lnTo>
                        <a:lnTo>
                          <a:pt x="119" y="91"/>
                        </a:lnTo>
                        <a:lnTo>
                          <a:pt x="119" y="91"/>
                        </a:lnTo>
                        <a:lnTo>
                          <a:pt x="118" y="92"/>
                        </a:lnTo>
                        <a:lnTo>
                          <a:pt x="119" y="95"/>
                        </a:lnTo>
                        <a:lnTo>
                          <a:pt x="119" y="97"/>
                        </a:lnTo>
                        <a:lnTo>
                          <a:pt x="118" y="99"/>
                        </a:lnTo>
                        <a:lnTo>
                          <a:pt x="116" y="101"/>
                        </a:lnTo>
                        <a:lnTo>
                          <a:pt x="115" y="102"/>
                        </a:lnTo>
                        <a:lnTo>
                          <a:pt x="115" y="103"/>
                        </a:lnTo>
                        <a:lnTo>
                          <a:pt x="115" y="104"/>
                        </a:lnTo>
                        <a:lnTo>
                          <a:pt x="117" y="105"/>
                        </a:lnTo>
                        <a:lnTo>
                          <a:pt x="121" y="106"/>
                        </a:lnTo>
                        <a:lnTo>
                          <a:pt x="131" y="113"/>
                        </a:lnTo>
                        <a:lnTo>
                          <a:pt x="133" y="115"/>
                        </a:lnTo>
                        <a:lnTo>
                          <a:pt x="136" y="117"/>
                        </a:lnTo>
                        <a:lnTo>
                          <a:pt x="139" y="119"/>
                        </a:lnTo>
                        <a:lnTo>
                          <a:pt x="147" y="121"/>
                        </a:lnTo>
                        <a:lnTo>
                          <a:pt x="152" y="123"/>
                        </a:lnTo>
                        <a:lnTo>
                          <a:pt x="152" y="124"/>
                        </a:lnTo>
                        <a:lnTo>
                          <a:pt x="152" y="125"/>
                        </a:lnTo>
                        <a:lnTo>
                          <a:pt x="151" y="127"/>
                        </a:lnTo>
                        <a:lnTo>
                          <a:pt x="150" y="129"/>
                        </a:lnTo>
                        <a:lnTo>
                          <a:pt x="150" y="130"/>
                        </a:lnTo>
                        <a:lnTo>
                          <a:pt x="152" y="132"/>
                        </a:lnTo>
                        <a:lnTo>
                          <a:pt x="153" y="134"/>
                        </a:lnTo>
                        <a:lnTo>
                          <a:pt x="156" y="137"/>
                        </a:lnTo>
                        <a:lnTo>
                          <a:pt x="158" y="139"/>
                        </a:lnTo>
                        <a:lnTo>
                          <a:pt x="160" y="139"/>
                        </a:lnTo>
                        <a:lnTo>
                          <a:pt x="162" y="139"/>
                        </a:lnTo>
                        <a:lnTo>
                          <a:pt x="164" y="142"/>
                        </a:lnTo>
                        <a:lnTo>
                          <a:pt x="166" y="145"/>
                        </a:lnTo>
                        <a:lnTo>
                          <a:pt x="166" y="148"/>
                        </a:lnTo>
                        <a:lnTo>
                          <a:pt x="167" y="150"/>
                        </a:lnTo>
                        <a:lnTo>
                          <a:pt x="169" y="153"/>
                        </a:lnTo>
                        <a:lnTo>
                          <a:pt x="172" y="156"/>
                        </a:lnTo>
                        <a:lnTo>
                          <a:pt x="175" y="160"/>
                        </a:lnTo>
                        <a:lnTo>
                          <a:pt x="178" y="162"/>
                        </a:lnTo>
                        <a:lnTo>
                          <a:pt x="179" y="163"/>
                        </a:lnTo>
                        <a:lnTo>
                          <a:pt x="186" y="169"/>
                        </a:lnTo>
                        <a:lnTo>
                          <a:pt x="188" y="172"/>
                        </a:lnTo>
                        <a:lnTo>
                          <a:pt x="191" y="176"/>
                        </a:lnTo>
                        <a:lnTo>
                          <a:pt x="193" y="177"/>
                        </a:lnTo>
                        <a:lnTo>
                          <a:pt x="194" y="178"/>
                        </a:lnTo>
                        <a:lnTo>
                          <a:pt x="195" y="180"/>
                        </a:lnTo>
                        <a:lnTo>
                          <a:pt x="195" y="182"/>
                        </a:lnTo>
                        <a:lnTo>
                          <a:pt x="195" y="187"/>
                        </a:lnTo>
                        <a:lnTo>
                          <a:pt x="196" y="189"/>
                        </a:lnTo>
                        <a:lnTo>
                          <a:pt x="197" y="191"/>
                        </a:lnTo>
                        <a:lnTo>
                          <a:pt x="198" y="193"/>
                        </a:lnTo>
                        <a:lnTo>
                          <a:pt x="199" y="193"/>
                        </a:lnTo>
                        <a:lnTo>
                          <a:pt x="201" y="194"/>
                        </a:lnTo>
                        <a:lnTo>
                          <a:pt x="202" y="193"/>
                        </a:lnTo>
                        <a:lnTo>
                          <a:pt x="204" y="191"/>
                        </a:lnTo>
                        <a:lnTo>
                          <a:pt x="204" y="191"/>
                        </a:lnTo>
                        <a:lnTo>
                          <a:pt x="206" y="196"/>
                        </a:lnTo>
                        <a:lnTo>
                          <a:pt x="207" y="197"/>
                        </a:lnTo>
                        <a:lnTo>
                          <a:pt x="209" y="198"/>
                        </a:lnTo>
                        <a:lnTo>
                          <a:pt x="211" y="200"/>
                        </a:lnTo>
                        <a:lnTo>
                          <a:pt x="215" y="204"/>
                        </a:lnTo>
                        <a:lnTo>
                          <a:pt x="218" y="206"/>
                        </a:lnTo>
                        <a:lnTo>
                          <a:pt x="220" y="206"/>
                        </a:lnTo>
                        <a:lnTo>
                          <a:pt x="221" y="207"/>
                        </a:lnTo>
                        <a:lnTo>
                          <a:pt x="221" y="208"/>
                        </a:lnTo>
                        <a:lnTo>
                          <a:pt x="221" y="209"/>
                        </a:lnTo>
                        <a:lnTo>
                          <a:pt x="220" y="211"/>
                        </a:lnTo>
                        <a:lnTo>
                          <a:pt x="215" y="213"/>
                        </a:lnTo>
                        <a:lnTo>
                          <a:pt x="214" y="214"/>
                        </a:lnTo>
                        <a:lnTo>
                          <a:pt x="215" y="216"/>
                        </a:lnTo>
                        <a:lnTo>
                          <a:pt x="216" y="218"/>
                        </a:lnTo>
                        <a:lnTo>
                          <a:pt x="217" y="220"/>
                        </a:lnTo>
                        <a:lnTo>
                          <a:pt x="219" y="222"/>
                        </a:lnTo>
                        <a:lnTo>
                          <a:pt x="223" y="225"/>
                        </a:lnTo>
                        <a:lnTo>
                          <a:pt x="226" y="227"/>
                        </a:lnTo>
                        <a:lnTo>
                          <a:pt x="227" y="230"/>
                        </a:lnTo>
                        <a:lnTo>
                          <a:pt x="229" y="231"/>
                        </a:lnTo>
                        <a:lnTo>
                          <a:pt x="228" y="234"/>
                        </a:lnTo>
                        <a:lnTo>
                          <a:pt x="227" y="236"/>
                        </a:lnTo>
                        <a:lnTo>
                          <a:pt x="226" y="237"/>
                        </a:lnTo>
                        <a:lnTo>
                          <a:pt x="224" y="239"/>
                        </a:lnTo>
                        <a:lnTo>
                          <a:pt x="223" y="240"/>
                        </a:lnTo>
                        <a:lnTo>
                          <a:pt x="225" y="242"/>
                        </a:lnTo>
                        <a:lnTo>
                          <a:pt x="225" y="243"/>
                        </a:lnTo>
                        <a:lnTo>
                          <a:pt x="225" y="245"/>
                        </a:lnTo>
                        <a:lnTo>
                          <a:pt x="225" y="248"/>
                        </a:lnTo>
                        <a:lnTo>
                          <a:pt x="223" y="250"/>
                        </a:lnTo>
                        <a:lnTo>
                          <a:pt x="221" y="253"/>
                        </a:lnTo>
                        <a:lnTo>
                          <a:pt x="220" y="253"/>
                        </a:lnTo>
                        <a:lnTo>
                          <a:pt x="218" y="252"/>
                        </a:lnTo>
                        <a:lnTo>
                          <a:pt x="217" y="253"/>
                        </a:lnTo>
                        <a:lnTo>
                          <a:pt x="215" y="255"/>
                        </a:lnTo>
                        <a:lnTo>
                          <a:pt x="212" y="258"/>
                        </a:lnTo>
                        <a:lnTo>
                          <a:pt x="211" y="258"/>
                        </a:lnTo>
                        <a:lnTo>
                          <a:pt x="210" y="258"/>
                        </a:lnTo>
                        <a:lnTo>
                          <a:pt x="209" y="258"/>
                        </a:lnTo>
                        <a:lnTo>
                          <a:pt x="207" y="260"/>
                        </a:lnTo>
                        <a:lnTo>
                          <a:pt x="206" y="260"/>
                        </a:lnTo>
                        <a:lnTo>
                          <a:pt x="203" y="260"/>
                        </a:lnTo>
                        <a:lnTo>
                          <a:pt x="202" y="260"/>
                        </a:lnTo>
                        <a:lnTo>
                          <a:pt x="201" y="259"/>
                        </a:lnTo>
                        <a:lnTo>
                          <a:pt x="199" y="257"/>
                        </a:lnTo>
                        <a:lnTo>
                          <a:pt x="196" y="256"/>
                        </a:lnTo>
                        <a:lnTo>
                          <a:pt x="196" y="255"/>
                        </a:lnTo>
                        <a:lnTo>
                          <a:pt x="195" y="253"/>
                        </a:lnTo>
                        <a:lnTo>
                          <a:pt x="194" y="253"/>
                        </a:lnTo>
                        <a:lnTo>
                          <a:pt x="192" y="254"/>
                        </a:lnTo>
                        <a:lnTo>
                          <a:pt x="189" y="256"/>
                        </a:lnTo>
                        <a:lnTo>
                          <a:pt x="186" y="256"/>
                        </a:lnTo>
                        <a:lnTo>
                          <a:pt x="185" y="256"/>
                        </a:lnTo>
                        <a:lnTo>
                          <a:pt x="184" y="259"/>
                        </a:lnTo>
                        <a:lnTo>
                          <a:pt x="184" y="259"/>
                        </a:lnTo>
                        <a:lnTo>
                          <a:pt x="179" y="259"/>
                        </a:lnTo>
                        <a:lnTo>
                          <a:pt x="178" y="260"/>
                        </a:lnTo>
                        <a:lnTo>
                          <a:pt x="179" y="263"/>
                        </a:lnTo>
                        <a:lnTo>
                          <a:pt x="181" y="267"/>
                        </a:lnTo>
                        <a:lnTo>
                          <a:pt x="182" y="269"/>
                        </a:lnTo>
                        <a:lnTo>
                          <a:pt x="180" y="273"/>
                        </a:lnTo>
                        <a:lnTo>
                          <a:pt x="175" y="273"/>
                        </a:lnTo>
                        <a:lnTo>
                          <a:pt x="173" y="272"/>
                        </a:lnTo>
                        <a:lnTo>
                          <a:pt x="171" y="269"/>
                        </a:lnTo>
                        <a:lnTo>
                          <a:pt x="171" y="268"/>
                        </a:lnTo>
                        <a:lnTo>
                          <a:pt x="164" y="265"/>
                        </a:lnTo>
                        <a:lnTo>
                          <a:pt x="160" y="267"/>
                        </a:lnTo>
                        <a:lnTo>
                          <a:pt x="158" y="267"/>
                        </a:lnTo>
                        <a:lnTo>
                          <a:pt x="157" y="265"/>
                        </a:lnTo>
                        <a:lnTo>
                          <a:pt x="155" y="264"/>
                        </a:lnTo>
                        <a:lnTo>
                          <a:pt x="154" y="263"/>
                        </a:lnTo>
                        <a:lnTo>
                          <a:pt x="154" y="260"/>
                        </a:lnTo>
                        <a:lnTo>
                          <a:pt x="154" y="260"/>
                        </a:lnTo>
                        <a:lnTo>
                          <a:pt x="155" y="259"/>
                        </a:lnTo>
                        <a:lnTo>
                          <a:pt x="158" y="258"/>
                        </a:lnTo>
                        <a:lnTo>
                          <a:pt x="161" y="256"/>
                        </a:lnTo>
                        <a:lnTo>
                          <a:pt x="163" y="254"/>
                        </a:lnTo>
                        <a:lnTo>
                          <a:pt x="163" y="252"/>
                        </a:lnTo>
                        <a:lnTo>
                          <a:pt x="163" y="250"/>
                        </a:lnTo>
                        <a:lnTo>
                          <a:pt x="164" y="244"/>
                        </a:lnTo>
                        <a:lnTo>
                          <a:pt x="165" y="242"/>
                        </a:lnTo>
                        <a:lnTo>
                          <a:pt x="164" y="238"/>
                        </a:lnTo>
                        <a:lnTo>
                          <a:pt x="163" y="236"/>
                        </a:lnTo>
                        <a:lnTo>
                          <a:pt x="163" y="231"/>
                        </a:lnTo>
                        <a:lnTo>
                          <a:pt x="163" y="230"/>
                        </a:lnTo>
                        <a:lnTo>
                          <a:pt x="163" y="228"/>
                        </a:lnTo>
                        <a:lnTo>
                          <a:pt x="165" y="226"/>
                        </a:lnTo>
                        <a:lnTo>
                          <a:pt x="166" y="224"/>
                        </a:lnTo>
                        <a:lnTo>
                          <a:pt x="168" y="221"/>
                        </a:lnTo>
                        <a:lnTo>
                          <a:pt x="168" y="219"/>
                        </a:lnTo>
                        <a:lnTo>
                          <a:pt x="167" y="217"/>
                        </a:lnTo>
                        <a:lnTo>
                          <a:pt x="165" y="216"/>
                        </a:lnTo>
                        <a:lnTo>
                          <a:pt x="162" y="215"/>
                        </a:lnTo>
                        <a:lnTo>
                          <a:pt x="160" y="213"/>
                        </a:lnTo>
                        <a:lnTo>
                          <a:pt x="159" y="212"/>
                        </a:lnTo>
                        <a:lnTo>
                          <a:pt x="160" y="210"/>
                        </a:lnTo>
                        <a:lnTo>
                          <a:pt x="160" y="209"/>
                        </a:lnTo>
                        <a:lnTo>
                          <a:pt x="158" y="207"/>
                        </a:lnTo>
                        <a:lnTo>
                          <a:pt x="152" y="205"/>
                        </a:lnTo>
                        <a:lnTo>
                          <a:pt x="149" y="203"/>
                        </a:lnTo>
                        <a:lnTo>
                          <a:pt x="149" y="201"/>
                        </a:lnTo>
                        <a:lnTo>
                          <a:pt x="146" y="197"/>
                        </a:lnTo>
                        <a:lnTo>
                          <a:pt x="143" y="193"/>
                        </a:lnTo>
                        <a:lnTo>
                          <a:pt x="140" y="188"/>
                        </a:lnTo>
                        <a:lnTo>
                          <a:pt x="140" y="180"/>
                        </a:lnTo>
                        <a:lnTo>
                          <a:pt x="141" y="174"/>
                        </a:lnTo>
                        <a:lnTo>
                          <a:pt x="143" y="167"/>
                        </a:lnTo>
                        <a:lnTo>
                          <a:pt x="140" y="162"/>
                        </a:lnTo>
                        <a:lnTo>
                          <a:pt x="138" y="159"/>
                        </a:lnTo>
                        <a:lnTo>
                          <a:pt x="134" y="157"/>
                        </a:lnTo>
                        <a:lnTo>
                          <a:pt x="130" y="154"/>
                        </a:lnTo>
                        <a:lnTo>
                          <a:pt x="127" y="150"/>
                        </a:lnTo>
                        <a:lnTo>
                          <a:pt x="123" y="145"/>
                        </a:lnTo>
                        <a:lnTo>
                          <a:pt x="119" y="138"/>
                        </a:lnTo>
                        <a:lnTo>
                          <a:pt x="116" y="135"/>
                        </a:lnTo>
                        <a:lnTo>
                          <a:pt x="115" y="135"/>
                        </a:lnTo>
                        <a:lnTo>
                          <a:pt x="111" y="135"/>
                        </a:lnTo>
                        <a:lnTo>
                          <a:pt x="106" y="133"/>
                        </a:lnTo>
                        <a:lnTo>
                          <a:pt x="102" y="132"/>
                        </a:lnTo>
                        <a:lnTo>
                          <a:pt x="99" y="131"/>
                        </a:lnTo>
                        <a:lnTo>
                          <a:pt x="96" y="132"/>
                        </a:lnTo>
                        <a:lnTo>
                          <a:pt x="95" y="133"/>
                        </a:lnTo>
                        <a:lnTo>
                          <a:pt x="95" y="134"/>
                        </a:lnTo>
                        <a:lnTo>
                          <a:pt x="95" y="135"/>
                        </a:lnTo>
                        <a:lnTo>
                          <a:pt x="95" y="136"/>
                        </a:lnTo>
                        <a:lnTo>
                          <a:pt x="93" y="137"/>
                        </a:lnTo>
                        <a:lnTo>
                          <a:pt x="92" y="138"/>
                        </a:lnTo>
                        <a:lnTo>
                          <a:pt x="90" y="140"/>
                        </a:lnTo>
                        <a:lnTo>
                          <a:pt x="90" y="140"/>
                        </a:lnTo>
                        <a:lnTo>
                          <a:pt x="90" y="140"/>
                        </a:lnTo>
                        <a:lnTo>
                          <a:pt x="90" y="140"/>
                        </a:lnTo>
                        <a:lnTo>
                          <a:pt x="89" y="144"/>
                        </a:lnTo>
                        <a:lnTo>
                          <a:pt x="87" y="145"/>
                        </a:lnTo>
                        <a:lnTo>
                          <a:pt x="84" y="146"/>
                        </a:lnTo>
                        <a:lnTo>
                          <a:pt x="81" y="146"/>
                        </a:lnTo>
                        <a:lnTo>
                          <a:pt x="78" y="148"/>
                        </a:lnTo>
                        <a:lnTo>
                          <a:pt x="77" y="149"/>
                        </a:lnTo>
                        <a:lnTo>
                          <a:pt x="77" y="150"/>
                        </a:lnTo>
                        <a:lnTo>
                          <a:pt x="76" y="150"/>
                        </a:lnTo>
                        <a:lnTo>
                          <a:pt x="75" y="150"/>
                        </a:lnTo>
                        <a:lnTo>
                          <a:pt x="75" y="149"/>
                        </a:lnTo>
                        <a:lnTo>
                          <a:pt x="75" y="147"/>
                        </a:lnTo>
                        <a:lnTo>
                          <a:pt x="73" y="146"/>
                        </a:lnTo>
                        <a:lnTo>
                          <a:pt x="70" y="145"/>
                        </a:lnTo>
                        <a:lnTo>
                          <a:pt x="67" y="143"/>
                        </a:lnTo>
                        <a:lnTo>
                          <a:pt x="64" y="140"/>
                        </a:lnTo>
                        <a:lnTo>
                          <a:pt x="61" y="138"/>
                        </a:lnTo>
                        <a:lnTo>
                          <a:pt x="59" y="138"/>
                        </a:lnTo>
                        <a:lnTo>
                          <a:pt x="58" y="139"/>
                        </a:lnTo>
                        <a:lnTo>
                          <a:pt x="55" y="142"/>
                        </a:lnTo>
                        <a:lnTo>
                          <a:pt x="53" y="143"/>
                        </a:lnTo>
                        <a:lnTo>
                          <a:pt x="51" y="143"/>
                        </a:lnTo>
                        <a:lnTo>
                          <a:pt x="50" y="144"/>
                        </a:lnTo>
                        <a:lnTo>
                          <a:pt x="49" y="146"/>
                        </a:lnTo>
                        <a:lnTo>
                          <a:pt x="47" y="148"/>
                        </a:lnTo>
                        <a:lnTo>
                          <a:pt x="43" y="150"/>
                        </a:lnTo>
                        <a:lnTo>
                          <a:pt x="43" y="150"/>
                        </a:lnTo>
                        <a:lnTo>
                          <a:pt x="39" y="154"/>
                        </a:lnTo>
                        <a:lnTo>
                          <a:pt x="36" y="157"/>
                        </a:lnTo>
                        <a:lnTo>
                          <a:pt x="31" y="160"/>
                        </a:lnTo>
                        <a:lnTo>
                          <a:pt x="29" y="162"/>
                        </a:lnTo>
                        <a:lnTo>
                          <a:pt x="28" y="160"/>
                        </a:lnTo>
                        <a:lnTo>
                          <a:pt x="24" y="159"/>
                        </a:lnTo>
                        <a:lnTo>
                          <a:pt x="23" y="158"/>
                        </a:lnTo>
                        <a:lnTo>
                          <a:pt x="26" y="151"/>
                        </a:lnTo>
                        <a:lnTo>
                          <a:pt x="29" y="144"/>
                        </a:lnTo>
                        <a:lnTo>
                          <a:pt x="31" y="140"/>
                        </a:lnTo>
                        <a:lnTo>
                          <a:pt x="31" y="138"/>
                        </a:lnTo>
                        <a:lnTo>
                          <a:pt x="31" y="136"/>
                        </a:lnTo>
                        <a:lnTo>
                          <a:pt x="29" y="133"/>
                        </a:lnTo>
                        <a:lnTo>
                          <a:pt x="28" y="132"/>
                        </a:lnTo>
                        <a:lnTo>
                          <a:pt x="28" y="130"/>
                        </a:lnTo>
                        <a:lnTo>
                          <a:pt x="28" y="130"/>
                        </a:lnTo>
                        <a:lnTo>
                          <a:pt x="29" y="128"/>
                        </a:lnTo>
                        <a:lnTo>
                          <a:pt x="31" y="125"/>
                        </a:lnTo>
                        <a:lnTo>
                          <a:pt x="33" y="119"/>
                        </a:lnTo>
                        <a:lnTo>
                          <a:pt x="35" y="113"/>
                        </a:lnTo>
                        <a:lnTo>
                          <a:pt x="35" y="110"/>
                        </a:lnTo>
                        <a:lnTo>
                          <a:pt x="33" y="106"/>
                        </a:lnTo>
                        <a:lnTo>
                          <a:pt x="32" y="102"/>
                        </a:lnTo>
                        <a:lnTo>
                          <a:pt x="33" y="97"/>
                        </a:lnTo>
                        <a:lnTo>
                          <a:pt x="32" y="96"/>
                        </a:lnTo>
                        <a:lnTo>
                          <a:pt x="31" y="94"/>
                        </a:lnTo>
                        <a:lnTo>
                          <a:pt x="25" y="93"/>
                        </a:lnTo>
                        <a:lnTo>
                          <a:pt x="23" y="94"/>
                        </a:lnTo>
                        <a:lnTo>
                          <a:pt x="22" y="94"/>
                        </a:lnTo>
                        <a:lnTo>
                          <a:pt x="20" y="96"/>
                        </a:lnTo>
                        <a:lnTo>
                          <a:pt x="18" y="96"/>
                        </a:lnTo>
                        <a:lnTo>
                          <a:pt x="15" y="97"/>
                        </a:lnTo>
                        <a:lnTo>
                          <a:pt x="11" y="95"/>
                        </a:lnTo>
                        <a:lnTo>
                          <a:pt x="8" y="92"/>
                        </a:lnTo>
                        <a:lnTo>
                          <a:pt x="8" y="89"/>
                        </a:lnTo>
                        <a:lnTo>
                          <a:pt x="10" y="85"/>
                        </a:lnTo>
                        <a:lnTo>
                          <a:pt x="11" y="81"/>
                        </a:lnTo>
                        <a:lnTo>
                          <a:pt x="12" y="78"/>
                        </a:lnTo>
                        <a:lnTo>
                          <a:pt x="12" y="76"/>
                        </a:lnTo>
                        <a:lnTo>
                          <a:pt x="12" y="75"/>
                        </a:lnTo>
                        <a:lnTo>
                          <a:pt x="11" y="75"/>
                        </a:lnTo>
                        <a:lnTo>
                          <a:pt x="8" y="73"/>
                        </a:lnTo>
                        <a:lnTo>
                          <a:pt x="7" y="70"/>
                        </a:lnTo>
                        <a:lnTo>
                          <a:pt x="6" y="68"/>
                        </a:lnTo>
                        <a:lnTo>
                          <a:pt x="4" y="69"/>
                        </a:lnTo>
                        <a:lnTo>
                          <a:pt x="2" y="70"/>
                        </a:lnTo>
                        <a:lnTo>
                          <a:pt x="1" y="72"/>
                        </a:lnTo>
                        <a:lnTo>
                          <a:pt x="0" y="73"/>
                        </a:lnTo>
                        <a:lnTo>
                          <a:pt x="0" y="72"/>
                        </a:lnTo>
                        <a:lnTo>
                          <a:pt x="0" y="70"/>
                        </a:lnTo>
                        <a:lnTo>
                          <a:pt x="0" y="69"/>
                        </a:lnTo>
                        <a:lnTo>
                          <a:pt x="1" y="62"/>
                        </a:lnTo>
                        <a:lnTo>
                          <a:pt x="3" y="57"/>
                        </a:lnTo>
                        <a:lnTo>
                          <a:pt x="6" y="55"/>
                        </a:lnTo>
                        <a:lnTo>
                          <a:pt x="8" y="54"/>
                        </a:lnTo>
                        <a:lnTo>
                          <a:pt x="11" y="54"/>
                        </a:lnTo>
                        <a:lnTo>
                          <a:pt x="13" y="54"/>
                        </a:lnTo>
                        <a:lnTo>
                          <a:pt x="15" y="53"/>
                        </a:lnTo>
                        <a:lnTo>
                          <a:pt x="15" y="52"/>
                        </a:lnTo>
                        <a:lnTo>
                          <a:pt x="12" y="52"/>
                        </a:lnTo>
                        <a:lnTo>
                          <a:pt x="12" y="51"/>
                        </a:lnTo>
                        <a:lnTo>
                          <a:pt x="12" y="48"/>
                        </a:lnTo>
                        <a:lnTo>
                          <a:pt x="13" y="47"/>
                        </a:lnTo>
                        <a:lnTo>
                          <a:pt x="14" y="47"/>
                        </a:lnTo>
                        <a:lnTo>
                          <a:pt x="16" y="44"/>
                        </a:lnTo>
                        <a:lnTo>
                          <a:pt x="17" y="40"/>
                        </a:lnTo>
                        <a:lnTo>
                          <a:pt x="19" y="38"/>
                        </a:lnTo>
                        <a:lnTo>
                          <a:pt x="21" y="38"/>
                        </a:lnTo>
                        <a:lnTo>
                          <a:pt x="24" y="36"/>
                        </a:lnTo>
                        <a:lnTo>
                          <a:pt x="29" y="33"/>
                        </a:lnTo>
                        <a:lnTo>
                          <a:pt x="31" y="30"/>
                        </a:lnTo>
                        <a:lnTo>
                          <a:pt x="32" y="31"/>
                        </a:lnTo>
                        <a:lnTo>
                          <a:pt x="31" y="35"/>
                        </a:lnTo>
                        <a:lnTo>
                          <a:pt x="32" y="36"/>
                        </a:lnTo>
                        <a:lnTo>
                          <a:pt x="33" y="37"/>
                        </a:lnTo>
                        <a:lnTo>
                          <a:pt x="32" y="39"/>
                        </a:lnTo>
                        <a:lnTo>
                          <a:pt x="33" y="41"/>
                        </a:lnTo>
                        <a:lnTo>
                          <a:pt x="34" y="42"/>
                        </a:lnTo>
                        <a:lnTo>
                          <a:pt x="35" y="42"/>
                        </a:lnTo>
                        <a:lnTo>
                          <a:pt x="40" y="41"/>
                        </a:lnTo>
                        <a:lnTo>
                          <a:pt x="43" y="40"/>
                        </a:lnTo>
                        <a:lnTo>
                          <a:pt x="44" y="42"/>
                        </a:lnTo>
                        <a:lnTo>
                          <a:pt x="45" y="42"/>
                        </a:lnTo>
                        <a:lnTo>
                          <a:pt x="47" y="43"/>
                        </a:lnTo>
                        <a:lnTo>
                          <a:pt x="48" y="44"/>
                        </a:lnTo>
                        <a:lnTo>
                          <a:pt x="48" y="44"/>
                        </a:lnTo>
                        <a:lnTo>
                          <a:pt x="50" y="42"/>
                        </a:lnTo>
                        <a:lnTo>
                          <a:pt x="51" y="42"/>
                        </a:lnTo>
                        <a:lnTo>
                          <a:pt x="51" y="40"/>
                        </a:lnTo>
                        <a:lnTo>
                          <a:pt x="50" y="39"/>
                        </a:lnTo>
                        <a:lnTo>
                          <a:pt x="48" y="38"/>
                        </a:lnTo>
                        <a:lnTo>
                          <a:pt x="48" y="36"/>
                        </a:lnTo>
                        <a:lnTo>
                          <a:pt x="49" y="31"/>
                        </a:lnTo>
                        <a:lnTo>
                          <a:pt x="49" y="29"/>
                        </a:lnTo>
                        <a:lnTo>
                          <a:pt x="49" y="23"/>
                        </a:lnTo>
                        <a:lnTo>
                          <a:pt x="48" y="22"/>
                        </a:lnTo>
                        <a:lnTo>
                          <a:pt x="47" y="20"/>
                        </a:lnTo>
                        <a:lnTo>
                          <a:pt x="45" y="16"/>
                        </a:lnTo>
                        <a:lnTo>
                          <a:pt x="43" y="14"/>
                        </a:lnTo>
                        <a:lnTo>
                          <a:pt x="43" y="12"/>
                        </a:lnTo>
                        <a:lnTo>
                          <a:pt x="43" y="11"/>
                        </a:lnTo>
                        <a:lnTo>
                          <a:pt x="42" y="9"/>
                        </a:lnTo>
                        <a:lnTo>
                          <a:pt x="42" y="7"/>
                        </a:lnTo>
                        <a:lnTo>
                          <a:pt x="43" y="7"/>
                        </a:lnTo>
                        <a:lnTo>
                          <a:pt x="45" y="5"/>
                        </a:lnTo>
                        <a:lnTo>
                          <a:pt x="46" y="2"/>
                        </a:lnTo>
                        <a:lnTo>
                          <a:pt x="47" y="1"/>
                        </a:lnTo>
                        <a:lnTo>
                          <a:pt x="48" y="0"/>
                        </a:lnTo>
                        <a:lnTo>
                          <a:pt x="48" y="0"/>
                        </a:lnTo>
                        <a:lnTo>
                          <a:pt x="50" y="0"/>
                        </a:lnTo>
                        <a:lnTo>
                          <a:pt x="52" y="3"/>
                        </a:lnTo>
                        <a:lnTo>
                          <a:pt x="55" y="1"/>
                        </a:lnTo>
                        <a:lnTo>
                          <a:pt x="58" y="1"/>
                        </a:lnTo>
                        <a:lnTo>
                          <a:pt x="59" y="2"/>
                        </a:lnTo>
                        <a:lnTo>
                          <a:pt x="60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23" name="Freeform 531">
                    <a:extLst>
                      <a:ext uri="{FF2B5EF4-FFF2-40B4-BE49-F238E27FC236}">
                        <a16:creationId xmlns:a16="http://schemas.microsoft.com/office/drawing/2014/main" id="{785B15A2-A74B-1D30-62D8-39199DBF38B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984159" y="8494895"/>
                    <a:ext cx="54929" cy="76901"/>
                  </a:xfrm>
                  <a:custGeom>
                    <a:avLst/>
                    <a:gdLst>
                      <a:gd name="T0" fmla="*/ 23 w 46"/>
                      <a:gd name="T1" fmla="*/ 45 h 60"/>
                      <a:gd name="T2" fmla="*/ 22 w 46"/>
                      <a:gd name="T3" fmla="*/ 46 h 60"/>
                      <a:gd name="T4" fmla="*/ 21 w 46"/>
                      <a:gd name="T5" fmla="*/ 48 h 60"/>
                      <a:gd name="T6" fmla="*/ 19 w 46"/>
                      <a:gd name="T7" fmla="*/ 49 h 60"/>
                      <a:gd name="T8" fmla="*/ 16 w 46"/>
                      <a:gd name="T9" fmla="*/ 51 h 60"/>
                      <a:gd name="T10" fmla="*/ 15 w 46"/>
                      <a:gd name="T11" fmla="*/ 53 h 60"/>
                      <a:gd name="T12" fmla="*/ 14 w 46"/>
                      <a:gd name="T13" fmla="*/ 51 h 60"/>
                      <a:gd name="T14" fmla="*/ 13 w 46"/>
                      <a:gd name="T15" fmla="*/ 52 h 60"/>
                      <a:gd name="T16" fmla="*/ 11 w 46"/>
                      <a:gd name="T17" fmla="*/ 57 h 60"/>
                      <a:gd name="T18" fmla="*/ 9 w 46"/>
                      <a:gd name="T19" fmla="*/ 59 h 60"/>
                      <a:gd name="T20" fmla="*/ 6 w 46"/>
                      <a:gd name="T21" fmla="*/ 58 h 60"/>
                      <a:gd name="T22" fmla="*/ 3 w 46"/>
                      <a:gd name="T23" fmla="*/ 58 h 60"/>
                      <a:gd name="T24" fmla="*/ 0 w 46"/>
                      <a:gd name="T25" fmla="*/ 58 h 60"/>
                      <a:gd name="T26" fmla="*/ 1 w 46"/>
                      <a:gd name="T27" fmla="*/ 56 h 60"/>
                      <a:gd name="T28" fmla="*/ 3 w 46"/>
                      <a:gd name="T29" fmla="*/ 52 h 60"/>
                      <a:gd name="T30" fmla="*/ 4 w 46"/>
                      <a:gd name="T31" fmla="*/ 47 h 60"/>
                      <a:gd name="T32" fmla="*/ 6 w 46"/>
                      <a:gd name="T33" fmla="*/ 43 h 60"/>
                      <a:gd name="T34" fmla="*/ 12 w 46"/>
                      <a:gd name="T35" fmla="*/ 30 h 60"/>
                      <a:gd name="T36" fmla="*/ 15 w 46"/>
                      <a:gd name="T37" fmla="*/ 24 h 60"/>
                      <a:gd name="T38" fmla="*/ 16 w 46"/>
                      <a:gd name="T39" fmla="*/ 16 h 60"/>
                      <a:gd name="T40" fmla="*/ 21 w 46"/>
                      <a:gd name="T41" fmla="*/ 9 h 60"/>
                      <a:gd name="T42" fmla="*/ 24 w 46"/>
                      <a:gd name="T43" fmla="*/ 7 h 60"/>
                      <a:gd name="T44" fmla="*/ 26 w 46"/>
                      <a:gd name="T45" fmla="*/ 5 h 60"/>
                      <a:gd name="T46" fmla="*/ 26 w 46"/>
                      <a:gd name="T47" fmla="*/ 2 h 60"/>
                      <a:gd name="T48" fmla="*/ 32 w 46"/>
                      <a:gd name="T49" fmla="*/ 2 h 60"/>
                      <a:gd name="T50" fmla="*/ 35 w 46"/>
                      <a:gd name="T51" fmla="*/ 2 h 60"/>
                      <a:gd name="T52" fmla="*/ 36 w 46"/>
                      <a:gd name="T53" fmla="*/ 0 h 60"/>
                      <a:gd name="T54" fmla="*/ 38 w 46"/>
                      <a:gd name="T55" fmla="*/ 1 h 60"/>
                      <a:gd name="T56" fmla="*/ 40 w 46"/>
                      <a:gd name="T57" fmla="*/ 3 h 60"/>
                      <a:gd name="T58" fmla="*/ 39 w 46"/>
                      <a:gd name="T59" fmla="*/ 4 h 60"/>
                      <a:gd name="T60" fmla="*/ 37 w 46"/>
                      <a:gd name="T61" fmla="*/ 6 h 60"/>
                      <a:gd name="T62" fmla="*/ 37 w 46"/>
                      <a:gd name="T63" fmla="*/ 7 h 60"/>
                      <a:gd name="T64" fmla="*/ 38 w 46"/>
                      <a:gd name="T65" fmla="*/ 7 h 60"/>
                      <a:gd name="T66" fmla="*/ 41 w 46"/>
                      <a:gd name="T67" fmla="*/ 8 h 60"/>
                      <a:gd name="T68" fmla="*/ 42 w 46"/>
                      <a:gd name="T69" fmla="*/ 9 h 60"/>
                      <a:gd name="T70" fmla="*/ 45 w 46"/>
                      <a:gd name="T71" fmla="*/ 17 h 60"/>
                      <a:gd name="T72" fmla="*/ 43 w 46"/>
                      <a:gd name="T73" fmla="*/ 20 h 60"/>
                      <a:gd name="T74" fmla="*/ 41 w 46"/>
                      <a:gd name="T75" fmla="*/ 23 h 60"/>
                      <a:gd name="T76" fmla="*/ 40 w 46"/>
                      <a:gd name="T77" fmla="*/ 23 h 60"/>
                      <a:gd name="T78" fmla="*/ 38 w 46"/>
                      <a:gd name="T79" fmla="*/ 25 h 60"/>
                      <a:gd name="T80" fmla="*/ 36 w 46"/>
                      <a:gd name="T81" fmla="*/ 26 h 60"/>
                      <a:gd name="T82" fmla="*/ 35 w 46"/>
                      <a:gd name="T83" fmla="*/ 28 h 60"/>
                      <a:gd name="T84" fmla="*/ 35 w 46"/>
                      <a:gd name="T85" fmla="*/ 29 h 60"/>
                      <a:gd name="T86" fmla="*/ 38 w 46"/>
                      <a:gd name="T87" fmla="*/ 30 h 60"/>
                      <a:gd name="T88" fmla="*/ 38 w 46"/>
                      <a:gd name="T89" fmla="*/ 31 h 60"/>
                      <a:gd name="T90" fmla="*/ 38 w 46"/>
                      <a:gd name="T91" fmla="*/ 31 h 60"/>
                      <a:gd name="T92" fmla="*/ 35 w 46"/>
                      <a:gd name="T93" fmla="*/ 31 h 60"/>
                      <a:gd name="T94" fmla="*/ 33 w 46"/>
                      <a:gd name="T95" fmla="*/ 31 h 60"/>
                      <a:gd name="T96" fmla="*/ 32 w 46"/>
                      <a:gd name="T97" fmla="*/ 31 h 60"/>
                      <a:gd name="T98" fmla="*/ 30 w 46"/>
                      <a:gd name="T99" fmla="*/ 31 h 60"/>
                      <a:gd name="T100" fmla="*/ 27 w 46"/>
                      <a:gd name="T101" fmla="*/ 33 h 60"/>
                      <a:gd name="T102" fmla="*/ 27 w 46"/>
                      <a:gd name="T103" fmla="*/ 34 h 60"/>
                      <a:gd name="T104" fmla="*/ 26 w 46"/>
                      <a:gd name="T105" fmla="*/ 35 h 60"/>
                      <a:gd name="T106" fmla="*/ 25 w 46"/>
                      <a:gd name="T107" fmla="*/ 37 h 60"/>
                      <a:gd name="T108" fmla="*/ 26 w 46"/>
                      <a:gd name="T109" fmla="*/ 39 h 60"/>
                      <a:gd name="T110" fmla="*/ 28 w 46"/>
                      <a:gd name="T111" fmla="*/ 40 h 60"/>
                      <a:gd name="T112" fmla="*/ 28 w 46"/>
                      <a:gd name="T113" fmla="*/ 40 h 60"/>
                      <a:gd name="T114" fmla="*/ 27 w 46"/>
                      <a:gd name="T115" fmla="*/ 41 h 60"/>
                      <a:gd name="T116" fmla="*/ 26 w 46"/>
                      <a:gd name="T117" fmla="*/ 42 h 60"/>
                      <a:gd name="T118" fmla="*/ 25 w 46"/>
                      <a:gd name="T119" fmla="*/ 43 h 60"/>
                      <a:gd name="T120" fmla="*/ 24 w 46"/>
                      <a:gd name="T121" fmla="*/ 44 h 60"/>
                      <a:gd name="T122" fmla="*/ 23 w 46"/>
                      <a:gd name="T123" fmla="*/ 45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46" h="60">
                        <a:moveTo>
                          <a:pt x="23" y="45"/>
                        </a:moveTo>
                        <a:lnTo>
                          <a:pt x="22" y="46"/>
                        </a:lnTo>
                        <a:lnTo>
                          <a:pt x="21" y="48"/>
                        </a:lnTo>
                        <a:lnTo>
                          <a:pt x="19" y="49"/>
                        </a:lnTo>
                        <a:lnTo>
                          <a:pt x="16" y="51"/>
                        </a:lnTo>
                        <a:lnTo>
                          <a:pt x="15" y="53"/>
                        </a:lnTo>
                        <a:lnTo>
                          <a:pt x="14" y="51"/>
                        </a:lnTo>
                        <a:lnTo>
                          <a:pt x="13" y="52"/>
                        </a:lnTo>
                        <a:lnTo>
                          <a:pt x="11" y="57"/>
                        </a:lnTo>
                        <a:lnTo>
                          <a:pt x="9" y="59"/>
                        </a:lnTo>
                        <a:lnTo>
                          <a:pt x="6" y="58"/>
                        </a:lnTo>
                        <a:lnTo>
                          <a:pt x="3" y="58"/>
                        </a:lnTo>
                        <a:lnTo>
                          <a:pt x="0" y="58"/>
                        </a:lnTo>
                        <a:lnTo>
                          <a:pt x="1" y="56"/>
                        </a:lnTo>
                        <a:lnTo>
                          <a:pt x="3" y="52"/>
                        </a:lnTo>
                        <a:lnTo>
                          <a:pt x="4" y="47"/>
                        </a:lnTo>
                        <a:lnTo>
                          <a:pt x="6" y="43"/>
                        </a:lnTo>
                        <a:lnTo>
                          <a:pt x="12" y="30"/>
                        </a:lnTo>
                        <a:lnTo>
                          <a:pt x="15" y="24"/>
                        </a:lnTo>
                        <a:lnTo>
                          <a:pt x="16" y="16"/>
                        </a:lnTo>
                        <a:lnTo>
                          <a:pt x="21" y="9"/>
                        </a:lnTo>
                        <a:lnTo>
                          <a:pt x="24" y="7"/>
                        </a:lnTo>
                        <a:lnTo>
                          <a:pt x="26" y="5"/>
                        </a:lnTo>
                        <a:lnTo>
                          <a:pt x="26" y="2"/>
                        </a:lnTo>
                        <a:lnTo>
                          <a:pt x="32" y="2"/>
                        </a:lnTo>
                        <a:lnTo>
                          <a:pt x="35" y="2"/>
                        </a:lnTo>
                        <a:lnTo>
                          <a:pt x="36" y="0"/>
                        </a:lnTo>
                        <a:lnTo>
                          <a:pt x="38" y="1"/>
                        </a:lnTo>
                        <a:lnTo>
                          <a:pt x="40" y="3"/>
                        </a:lnTo>
                        <a:lnTo>
                          <a:pt x="39" y="4"/>
                        </a:lnTo>
                        <a:lnTo>
                          <a:pt x="37" y="6"/>
                        </a:lnTo>
                        <a:lnTo>
                          <a:pt x="37" y="7"/>
                        </a:lnTo>
                        <a:lnTo>
                          <a:pt x="38" y="7"/>
                        </a:lnTo>
                        <a:lnTo>
                          <a:pt x="41" y="8"/>
                        </a:lnTo>
                        <a:lnTo>
                          <a:pt x="42" y="9"/>
                        </a:lnTo>
                        <a:lnTo>
                          <a:pt x="45" y="17"/>
                        </a:lnTo>
                        <a:lnTo>
                          <a:pt x="43" y="20"/>
                        </a:lnTo>
                        <a:lnTo>
                          <a:pt x="41" y="23"/>
                        </a:lnTo>
                        <a:lnTo>
                          <a:pt x="40" y="23"/>
                        </a:lnTo>
                        <a:lnTo>
                          <a:pt x="38" y="25"/>
                        </a:lnTo>
                        <a:lnTo>
                          <a:pt x="36" y="26"/>
                        </a:lnTo>
                        <a:lnTo>
                          <a:pt x="35" y="28"/>
                        </a:lnTo>
                        <a:lnTo>
                          <a:pt x="35" y="29"/>
                        </a:lnTo>
                        <a:lnTo>
                          <a:pt x="38" y="30"/>
                        </a:lnTo>
                        <a:lnTo>
                          <a:pt x="38" y="31"/>
                        </a:lnTo>
                        <a:lnTo>
                          <a:pt x="38" y="31"/>
                        </a:lnTo>
                        <a:lnTo>
                          <a:pt x="35" y="31"/>
                        </a:lnTo>
                        <a:lnTo>
                          <a:pt x="33" y="31"/>
                        </a:lnTo>
                        <a:lnTo>
                          <a:pt x="32" y="31"/>
                        </a:lnTo>
                        <a:lnTo>
                          <a:pt x="30" y="31"/>
                        </a:lnTo>
                        <a:lnTo>
                          <a:pt x="27" y="33"/>
                        </a:lnTo>
                        <a:lnTo>
                          <a:pt x="27" y="34"/>
                        </a:lnTo>
                        <a:lnTo>
                          <a:pt x="26" y="35"/>
                        </a:lnTo>
                        <a:lnTo>
                          <a:pt x="25" y="37"/>
                        </a:lnTo>
                        <a:lnTo>
                          <a:pt x="26" y="39"/>
                        </a:lnTo>
                        <a:lnTo>
                          <a:pt x="28" y="40"/>
                        </a:lnTo>
                        <a:lnTo>
                          <a:pt x="28" y="40"/>
                        </a:lnTo>
                        <a:lnTo>
                          <a:pt x="27" y="41"/>
                        </a:lnTo>
                        <a:lnTo>
                          <a:pt x="26" y="42"/>
                        </a:lnTo>
                        <a:lnTo>
                          <a:pt x="25" y="43"/>
                        </a:lnTo>
                        <a:lnTo>
                          <a:pt x="24" y="44"/>
                        </a:lnTo>
                        <a:lnTo>
                          <a:pt x="23" y="4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24" name="Freeform 533">
                    <a:extLst>
                      <a:ext uri="{FF2B5EF4-FFF2-40B4-BE49-F238E27FC236}">
                        <a16:creationId xmlns:a16="http://schemas.microsoft.com/office/drawing/2014/main" id="{A4D28B72-EDB2-BCBC-FE78-90E86FF6204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675983" y="9522075"/>
                    <a:ext cx="82392" cy="148308"/>
                  </a:xfrm>
                  <a:custGeom>
                    <a:avLst/>
                    <a:gdLst>
                      <a:gd name="T0" fmla="*/ 6 w 67"/>
                      <a:gd name="T1" fmla="*/ 26 h 119"/>
                      <a:gd name="T2" fmla="*/ 1 w 67"/>
                      <a:gd name="T3" fmla="*/ 23 h 119"/>
                      <a:gd name="T4" fmla="*/ 4 w 67"/>
                      <a:gd name="T5" fmla="*/ 23 h 119"/>
                      <a:gd name="T6" fmla="*/ 8 w 67"/>
                      <a:gd name="T7" fmla="*/ 6 h 119"/>
                      <a:gd name="T8" fmla="*/ 4 w 67"/>
                      <a:gd name="T9" fmla="*/ 4 h 119"/>
                      <a:gd name="T10" fmla="*/ 4 w 67"/>
                      <a:gd name="T11" fmla="*/ 3 h 119"/>
                      <a:gd name="T12" fmla="*/ 5 w 67"/>
                      <a:gd name="T13" fmla="*/ 3 h 119"/>
                      <a:gd name="T14" fmla="*/ 8 w 67"/>
                      <a:gd name="T15" fmla="*/ 6 h 119"/>
                      <a:gd name="T16" fmla="*/ 11 w 67"/>
                      <a:gd name="T17" fmla="*/ 0 h 119"/>
                      <a:gd name="T18" fmla="*/ 16 w 67"/>
                      <a:gd name="T19" fmla="*/ 1 h 119"/>
                      <a:gd name="T20" fmla="*/ 30 w 67"/>
                      <a:gd name="T21" fmla="*/ 14 h 119"/>
                      <a:gd name="T22" fmla="*/ 36 w 67"/>
                      <a:gd name="T23" fmla="*/ 25 h 119"/>
                      <a:gd name="T24" fmla="*/ 38 w 67"/>
                      <a:gd name="T25" fmla="*/ 26 h 119"/>
                      <a:gd name="T26" fmla="*/ 45 w 67"/>
                      <a:gd name="T27" fmla="*/ 36 h 119"/>
                      <a:gd name="T28" fmla="*/ 46 w 67"/>
                      <a:gd name="T29" fmla="*/ 38 h 119"/>
                      <a:gd name="T30" fmla="*/ 48 w 67"/>
                      <a:gd name="T31" fmla="*/ 41 h 119"/>
                      <a:gd name="T32" fmla="*/ 50 w 67"/>
                      <a:gd name="T33" fmla="*/ 42 h 119"/>
                      <a:gd name="T34" fmla="*/ 52 w 67"/>
                      <a:gd name="T35" fmla="*/ 51 h 119"/>
                      <a:gd name="T36" fmla="*/ 59 w 67"/>
                      <a:gd name="T37" fmla="*/ 62 h 119"/>
                      <a:gd name="T38" fmla="*/ 60 w 67"/>
                      <a:gd name="T39" fmla="*/ 64 h 119"/>
                      <a:gd name="T40" fmla="*/ 61 w 67"/>
                      <a:gd name="T41" fmla="*/ 67 h 119"/>
                      <a:gd name="T42" fmla="*/ 64 w 67"/>
                      <a:gd name="T43" fmla="*/ 73 h 119"/>
                      <a:gd name="T44" fmla="*/ 66 w 67"/>
                      <a:gd name="T45" fmla="*/ 86 h 119"/>
                      <a:gd name="T46" fmla="*/ 64 w 67"/>
                      <a:gd name="T47" fmla="*/ 94 h 119"/>
                      <a:gd name="T48" fmla="*/ 61 w 67"/>
                      <a:gd name="T49" fmla="*/ 101 h 119"/>
                      <a:gd name="T50" fmla="*/ 51 w 67"/>
                      <a:gd name="T51" fmla="*/ 110 h 119"/>
                      <a:gd name="T52" fmla="*/ 38 w 67"/>
                      <a:gd name="T53" fmla="*/ 114 h 119"/>
                      <a:gd name="T54" fmla="*/ 24 w 67"/>
                      <a:gd name="T55" fmla="*/ 118 h 119"/>
                      <a:gd name="T56" fmla="*/ 12 w 67"/>
                      <a:gd name="T57" fmla="*/ 112 h 119"/>
                      <a:gd name="T58" fmla="*/ 7 w 67"/>
                      <a:gd name="T59" fmla="*/ 99 h 119"/>
                      <a:gd name="T60" fmla="*/ 3 w 67"/>
                      <a:gd name="T61" fmla="*/ 69 h 119"/>
                      <a:gd name="T62" fmla="*/ 0 w 67"/>
                      <a:gd name="T63" fmla="*/ 54 h 119"/>
                      <a:gd name="T64" fmla="*/ 1 w 67"/>
                      <a:gd name="T65" fmla="*/ 47 h 119"/>
                      <a:gd name="T66" fmla="*/ 2 w 67"/>
                      <a:gd name="T67" fmla="*/ 55 h 119"/>
                      <a:gd name="T68" fmla="*/ 4 w 67"/>
                      <a:gd name="T69" fmla="*/ 47 h 119"/>
                      <a:gd name="T70" fmla="*/ 7 w 67"/>
                      <a:gd name="T71" fmla="*/ 34 h 119"/>
                      <a:gd name="T72" fmla="*/ 7 w 67"/>
                      <a:gd name="T73" fmla="*/ 30 h 119"/>
                      <a:gd name="T74" fmla="*/ 10 w 67"/>
                      <a:gd name="T75" fmla="*/ 22 h 119"/>
                      <a:gd name="T76" fmla="*/ 12 w 67"/>
                      <a:gd name="T77" fmla="*/ 15 h 119"/>
                      <a:gd name="T78" fmla="*/ 11 w 67"/>
                      <a:gd name="T79" fmla="*/ 7 h 119"/>
                      <a:gd name="T80" fmla="*/ 16 w 67"/>
                      <a:gd name="T81" fmla="*/ 10 h 119"/>
                      <a:gd name="T82" fmla="*/ 20 w 67"/>
                      <a:gd name="T83" fmla="*/ 10 h 119"/>
                      <a:gd name="T84" fmla="*/ 20 w 67"/>
                      <a:gd name="T85" fmla="*/ 8 h 119"/>
                      <a:gd name="T86" fmla="*/ 10 w 67"/>
                      <a:gd name="T87" fmla="*/ 5 h 119"/>
                      <a:gd name="T88" fmla="*/ 8 w 67"/>
                      <a:gd name="T89" fmla="*/ 3 h 119"/>
                      <a:gd name="T90" fmla="*/ 8 w 67"/>
                      <a:gd name="T91" fmla="*/ 0 h 1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67" h="119">
                        <a:moveTo>
                          <a:pt x="5" y="23"/>
                        </a:moveTo>
                        <a:lnTo>
                          <a:pt x="6" y="26"/>
                        </a:lnTo>
                        <a:lnTo>
                          <a:pt x="3" y="25"/>
                        </a:lnTo>
                        <a:lnTo>
                          <a:pt x="1" y="23"/>
                        </a:lnTo>
                        <a:lnTo>
                          <a:pt x="1" y="22"/>
                        </a:lnTo>
                        <a:lnTo>
                          <a:pt x="4" y="23"/>
                        </a:lnTo>
                        <a:lnTo>
                          <a:pt x="5" y="23"/>
                        </a:lnTo>
                        <a:close/>
                        <a:moveTo>
                          <a:pt x="8" y="6"/>
                        </a:moveTo>
                        <a:lnTo>
                          <a:pt x="6" y="6"/>
                        </a:lnTo>
                        <a:lnTo>
                          <a:pt x="4" y="4"/>
                        </a:lnTo>
                        <a:lnTo>
                          <a:pt x="4" y="3"/>
                        </a:lnTo>
                        <a:lnTo>
                          <a:pt x="4" y="3"/>
                        </a:lnTo>
                        <a:lnTo>
                          <a:pt x="5" y="3"/>
                        </a:lnTo>
                        <a:lnTo>
                          <a:pt x="5" y="3"/>
                        </a:lnTo>
                        <a:lnTo>
                          <a:pt x="6" y="4"/>
                        </a:lnTo>
                        <a:lnTo>
                          <a:pt x="8" y="6"/>
                        </a:lnTo>
                        <a:close/>
                        <a:moveTo>
                          <a:pt x="8" y="0"/>
                        </a:moveTo>
                        <a:lnTo>
                          <a:pt x="11" y="0"/>
                        </a:lnTo>
                        <a:lnTo>
                          <a:pt x="14" y="0"/>
                        </a:lnTo>
                        <a:lnTo>
                          <a:pt x="16" y="1"/>
                        </a:lnTo>
                        <a:lnTo>
                          <a:pt x="20" y="6"/>
                        </a:lnTo>
                        <a:lnTo>
                          <a:pt x="30" y="14"/>
                        </a:lnTo>
                        <a:lnTo>
                          <a:pt x="36" y="23"/>
                        </a:lnTo>
                        <a:lnTo>
                          <a:pt x="36" y="25"/>
                        </a:lnTo>
                        <a:lnTo>
                          <a:pt x="37" y="26"/>
                        </a:lnTo>
                        <a:lnTo>
                          <a:pt x="38" y="26"/>
                        </a:lnTo>
                        <a:lnTo>
                          <a:pt x="40" y="27"/>
                        </a:lnTo>
                        <a:lnTo>
                          <a:pt x="45" y="36"/>
                        </a:lnTo>
                        <a:lnTo>
                          <a:pt x="46" y="37"/>
                        </a:lnTo>
                        <a:lnTo>
                          <a:pt x="46" y="38"/>
                        </a:lnTo>
                        <a:lnTo>
                          <a:pt x="46" y="40"/>
                        </a:lnTo>
                        <a:lnTo>
                          <a:pt x="48" y="41"/>
                        </a:lnTo>
                        <a:lnTo>
                          <a:pt x="49" y="41"/>
                        </a:lnTo>
                        <a:lnTo>
                          <a:pt x="50" y="42"/>
                        </a:lnTo>
                        <a:lnTo>
                          <a:pt x="52" y="49"/>
                        </a:lnTo>
                        <a:lnTo>
                          <a:pt x="52" y="51"/>
                        </a:lnTo>
                        <a:lnTo>
                          <a:pt x="53" y="52"/>
                        </a:lnTo>
                        <a:lnTo>
                          <a:pt x="59" y="62"/>
                        </a:lnTo>
                        <a:lnTo>
                          <a:pt x="60" y="64"/>
                        </a:lnTo>
                        <a:lnTo>
                          <a:pt x="60" y="64"/>
                        </a:lnTo>
                        <a:lnTo>
                          <a:pt x="60" y="66"/>
                        </a:lnTo>
                        <a:lnTo>
                          <a:pt x="61" y="67"/>
                        </a:lnTo>
                        <a:lnTo>
                          <a:pt x="64" y="72"/>
                        </a:lnTo>
                        <a:lnTo>
                          <a:pt x="64" y="73"/>
                        </a:lnTo>
                        <a:lnTo>
                          <a:pt x="66" y="77"/>
                        </a:lnTo>
                        <a:lnTo>
                          <a:pt x="66" y="86"/>
                        </a:lnTo>
                        <a:lnTo>
                          <a:pt x="66" y="89"/>
                        </a:lnTo>
                        <a:lnTo>
                          <a:pt x="64" y="94"/>
                        </a:lnTo>
                        <a:lnTo>
                          <a:pt x="62" y="98"/>
                        </a:lnTo>
                        <a:lnTo>
                          <a:pt x="61" y="101"/>
                        </a:lnTo>
                        <a:lnTo>
                          <a:pt x="59" y="103"/>
                        </a:lnTo>
                        <a:lnTo>
                          <a:pt x="51" y="110"/>
                        </a:lnTo>
                        <a:lnTo>
                          <a:pt x="48" y="111"/>
                        </a:lnTo>
                        <a:lnTo>
                          <a:pt x="38" y="114"/>
                        </a:lnTo>
                        <a:lnTo>
                          <a:pt x="31" y="117"/>
                        </a:lnTo>
                        <a:lnTo>
                          <a:pt x="24" y="118"/>
                        </a:lnTo>
                        <a:lnTo>
                          <a:pt x="16" y="116"/>
                        </a:lnTo>
                        <a:lnTo>
                          <a:pt x="12" y="112"/>
                        </a:lnTo>
                        <a:lnTo>
                          <a:pt x="9" y="106"/>
                        </a:lnTo>
                        <a:lnTo>
                          <a:pt x="7" y="99"/>
                        </a:lnTo>
                        <a:lnTo>
                          <a:pt x="4" y="91"/>
                        </a:lnTo>
                        <a:lnTo>
                          <a:pt x="3" y="69"/>
                        </a:lnTo>
                        <a:lnTo>
                          <a:pt x="1" y="62"/>
                        </a:lnTo>
                        <a:lnTo>
                          <a:pt x="0" y="54"/>
                        </a:lnTo>
                        <a:lnTo>
                          <a:pt x="0" y="50"/>
                        </a:lnTo>
                        <a:lnTo>
                          <a:pt x="1" y="47"/>
                        </a:lnTo>
                        <a:lnTo>
                          <a:pt x="1" y="54"/>
                        </a:lnTo>
                        <a:lnTo>
                          <a:pt x="2" y="55"/>
                        </a:lnTo>
                        <a:lnTo>
                          <a:pt x="3" y="54"/>
                        </a:lnTo>
                        <a:lnTo>
                          <a:pt x="4" y="47"/>
                        </a:lnTo>
                        <a:lnTo>
                          <a:pt x="4" y="43"/>
                        </a:lnTo>
                        <a:lnTo>
                          <a:pt x="7" y="34"/>
                        </a:lnTo>
                        <a:lnTo>
                          <a:pt x="7" y="33"/>
                        </a:lnTo>
                        <a:lnTo>
                          <a:pt x="7" y="30"/>
                        </a:lnTo>
                        <a:lnTo>
                          <a:pt x="7" y="28"/>
                        </a:lnTo>
                        <a:lnTo>
                          <a:pt x="10" y="22"/>
                        </a:lnTo>
                        <a:lnTo>
                          <a:pt x="12" y="19"/>
                        </a:lnTo>
                        <a:lnTo>
                          <a:pt x="12" y="15"/>
                        </a:lnTo>
                        <a:lnTo>
                          <a:pt x="12" y="11"/>
                        </a:lnTo>
                        <a:lnTo>
                          <a:pt x="11" y="7"/>
                        </a:lnTo>
                        <a:lnTo>
                          <a:pt x="15" y="9"/>
                        </a:lnTo>
                        <a:lnTo>
                          <a:pt x="16" y="10"/>
                        </a:lnTo>
                        <a:lnTo>
                          <a:pt x="19" y="11"/>
                        </a:lnTo>
                        <a:lnTo>
                          <a:pt x="20" y="10"/>
                        </a:lnTo>
                        <a:lnTo>
                          <a:pt x="22" y="10"/>
                        </a:lnTo>
                        <a:lnTo>
                          <a:pt x="20" y="8"/>
                        </a:lnTo>
                        <a:lnTo>
                          <a:pt x="16" y="6"/>
                        </a:lnTo>
                        <a:lnTo>
                          <a:pt x="10" y="5"/>
                        </a:lnTo>
                        <a:lnTo>
                          <a:pt x="8" y="4"/>
                        </a:lnTo>
                        <a:lnTo>
                          <a:pt x="8" y="3"/>
                        </a:lnTo>
                        <a:lnTo>
                          <a:pt x="8" y="1"/>
                        </a:lnTo>
                        <a:lnTo>
                          <a:pt x="8" y="0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25" name="Freeform 534">
                    <a:extLst>
                      <a:ext uri="{FF2B5EF4-FFF2-40B4-BE49-F238E27FC236}">
                        <a16:creationId xmlns:a16="http://schemas.microsoft.com/office/drawing/2014/main" id="{AD33CC7B-401A-0EDD-C239-33FD2524A5A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681475" y="9549538"/>
                    <a:ext cx="5495" cy="5495"/>
                  </a:xfrm>
                  <a:custGeom>
                    <a:avLst/>
                    <a:gdLst>
                      <a:gd name="T0" fmla="*/ 4 w 6"/>
                      <a:gd name="T1" fmla="*/ 1 h 5"/>
                      <a:gd name="T2" fmla="*/ 5 w 6"/>
                      <a:gd name="T3" fmla="*/ 4 h 5"/>
                      <a:gd name="T4" fmla="*/ 2 w 6"/>
                      <a:gd name="T5" fmla="*/ 3 h 5"/>
                      <a:gd name="T6" fmla="*/ 0 w 6"/>
                      <a:gd name="T7" fmla="*/ 1 h 5"/>
                      <a:gd name="T8" fmla="*/ 0 w 6"/>
                      <a:gd name="T9" fmla="*/ 0 h 5"/>
                      <a:gd name="T10" fmla="*/ 3 w 6"/>
                      <a:gd name="T11" fmla="*/ 1 h 5"/>
                      <a:gd name="T12" fmla="*/ 4 w 6"/>
                      <a:gd name="T13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5">
                        <a:moveTo>
                          <a:pt x="4" y="1"/>
                        </a:moveTo>
                        <a:lnTo>
                          <a:pt x="5" y="4"/>
                        </a:lnTo>
                        <a:lnTo>
                          <a:pt x="2" y="3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3" y="1"/>
                        </a:lnTo>
                        <a:lnTo>
                          <a:pt x="4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26" name="Freeform 535">
                    <a:extLst>
                      <a:ext uri="{FF2B5EF4-FFF2-40B4-BE49-F238E27FC236}">
                        <a16:creationId xmlns:a16="http://schemas.microsoft.com/office/drawing/2014/main" id="{56CF0F10-1EEB-B63A-3662-E2528FF676F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681475" y="9522075"/>
                    <a:ext cx="5495" cy="5491"/>
                  </a:xfrm>
                  <a:custGeom>
                    <a:avLst/>
                    <a:gdLst>
                      <a:gd name="T0" fmla="*/ 4 w 5"/>
                      <a:gd name="T1" fmla="*/ 3 h 4"/>
                      <a:gd name="T2" fmla="*/ 2 w 5"/>
                      <a:gd name="T3" fmla="*/ 3 h 4"/>
                      <a:gd name="T4" fmla="*/ 0 w 5"/>
                      <a:gd name="T5" fmla="*/ 1 h 4"/>
                      <a:gd name="T6" fmla="*/ 0 w 5"/>
                      <a:gd name="T7" fmla="*/ 0 h 4"/>
                      <a:gd name="T8" fmla="*/ 0 w 5"/>
                      <a:gd name="T9" fmla="*/ 0 h 4"/>
                      <a:gd name="T10" fmla="*/ 1 w 5"/>
                      <a:gd name="T11" fmla="*/ 0 h 4"/>
                      <a:gd name="T12" fmla="*/ 1 w 5"/>
                      <a:gd name="T13" fmla="*/ 0 h 4"/>
                      <a:gd name="T14" fmla="*/ 2 w 5"/>
                      <a:gd name="T15" fmla="*/ 1 h 4"/>
                      <a:gd name="T16" fmla="*/ 4 w 5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4" y="3"/>
                        </a:moveTo>
                        <a:lnTo>
                          <a:pt x="2" y="3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4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27" name="Freeform 537">
                    <a:extLst>
                      <a:ext uri="{FF2B5EF4-FFF2-40B4-BE49-F238E27FC236}">
                        <a16:creationId xmlns:a16="http://schemas.microsoft.com/office/drawing/2014/main" id="{3F8D905A-CC3A-A0D0-A192-18A0C94A3C2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48376" y="8769541"/>
                    <a:ext cx="340562" cy="747039"/>
                  </a:xfrm>
                  <a:custGeom>
                    <a:avLst/>
                    <a:gdLst>
                      <a:gd name="T0" fmla="*/ 185 w 274"/>
                      <a:gd name="T1" fmla="*/ 573 h 601"/>
                      <a:gd name="T2" fmla="*/ 183 w 274"/>
                      <a:gd name="T3" fmla="*/ 551 h 601"/>
                      <a:gd name="T4" fmla="*/ 190 w 274"/>
                      <a:gd name="T5" fmla="*/ 548 h 601"/>
                      <a:gd name="T6" fmla="*/ 191 w 274"/>
                      <a:gd name="T7" fmla="*/ 538 h 601"/>
                      <a:gd name="T8" fmla="*/ 180 w 274"/>
                      <a:gd name="T9" fmla="*/ 525 h 601"/>
                      <a:gd name="T10" fmla="*/ 190 w 274"/>
                      <a:gd name="T11" fmla="*/ 517 h 601"/>
                      <a:gd name="T12" fmla="*/ 185 w 274"/>
                      <a:gd name="T13" fmla="*/ 501 h 601"/>
                      <a:gd name="T14" fmla="*/ 68 w 274"/>
                      <a:gd name="T15" fmla="*/ 415 h 601"/>
                      <a:gd name="T16" fmla="*/ 164 w 274"/>
                      <a:gd name="T17" fmla="*/ 395 h 601"/>
                      <a:gd name="T18" fmla="*/ 46 w 274"/>
                      <a:gd name="T19" fmla="*/ 297 h 601"/>
                      <a:gd name="T20" fmla="*/ 40 w 274"/>
                      <a:gd name="T21" fmla="*/ 286 h 601"/>
                      <a:gd name="T22" fmla="*/ 271 w 274"/>
                      <a:gd name="T23" fmla="*/ 235 h 601"/>
                      <a:gd name="T24" fmla="*/ 253 w 274"/>
                      <a:gd name="T25" fmla="*/ 256 h 601"/>
                      <a:gd name="T26" fmla="*/ 223 w 274"/>
                      <a:gd name="T27" fmla="*/ 272 h 601"/>
                      <a:gd name="T28" fmla="*/ 208 w 274"/>
                      <a:gd name="T29" fmla="*/ 282 h 601"/>
                      <a:gd name="T30" fmla="*/ 177 w 274"/>
                      <a:gd name="T31" fmla="*/ 291 h 601"/>
                      <a:gd name="T32" fmla="*/ 161 w 274"/>
                      <a:gd name="T33" fmla="*/ 331 h 601"/>
                      <a:gd name="T34" fmla="*/ 169 w 274"/>
                      <a:gd name="T35" fmla="*/ 354 h 601"/>
                      <a:gd name="T36" fmla="*/ 202 w 274"/>
                      <a:gd name="T37" fmla="*/ 397 h 601"/>
                      <a:gd name="T38" fmla="*/ 187 w 274"/>
                      <a:gd name="T39" fmla="*/ 433 h 601"/>
                      <a:gd name="T40" fmla="*/ 210 w 274"/>
                      <a:gd name="T41" fmla="*/ 479 h 601"/>
                      <a:gd name="T42" fmla="*/ 219 w 274"/>
                      <a:gd name="T43" fmla="*/ 520 h 601"/>
                      <a:gd name="T44" fmla="*/ 204 w 274"/>
                      <a:gd name="T45" fmla="*/ 572 h 601"/>
                      <a:gd name="T46" fmla="*/ 191 w 274"/>
                      <a:gd name="T47" fmla="*/ 576 h 601"/>
                      <a:gd name="T48" fmla="*/ 201 w 274"/>
                      <a:gd name="T49" fmla="*/ 542 h 601"/>
                      <a:gd name="T50" fmla="*/ 196 w 274"/>
                      <a:gd name="T51" fmla="*/ 521 h 601"/>
                      <a:gd name="T52" fmla="*/ 180 w 274"/>
                      <a:gd name="T53" fmla="*/ 482 h 601"/>
                      <a:gd name="T54" fmla="*/ 170 w 274"/>
                      <a:gd name="T55" fmla="*/ 428 h 601"/>
                      <a:gd name="T56" fmla="*/ 153 w 274"/>
                      <a:gd name="T57" fmla="*/ 382 h 601"/>
                      <a:gd name="T58" fmla="*/ 135 w 274"/>
                      <a:gd name="T59" fmla="*/ 392 h 601"/>
                      <a:gd name="T60" fmla="*/ 118 w 274"/>
                      <a:gd name="T61" fmla="*/ 399 h 601"/>
                      <a:gd name="T62" fmla="*/ 96 w 274"/>
                      <a:gd name="T63" fmla="*/ 409 h 601"/>
                      <a:gd name="T64" fmla="*/ 75 w 274"/>
                      <a:gd name="T65" fmla="*/ 411 h 601"/>
                      <a:gd name="T66" fmla="*/ 62 w 274"/>
                      <a:gd name="T67" fmla="*/ 409 h 601"/>
                      <a:gd name="T68" fmla="*/ 63 w 274"/>
                      <a:gd name="T69" fmla="*/ 330 h 601"/>
                      <a:gd name="T70" fmla="*/ 49 w 274"/>
                      <a:gd name="T71" fmla="*/ 316 h 601"/>
                      <a:gd name="T72" fmla="*/ 48 w 274"/>
                      <a:gd name="T73" fmla="*/ 295 h 601"/>
                      <a:gd name="T74" fmla="*/ 30 w 274"/>
                      <a:gd name="T75" fmla="*/ 288 h 601"/>
                      <a:gd name="T76" fmla="*/ 20 w 274"/>
                      <a:gd name="T77" fmla="*/ 274 h 601"/>
                      <a:gd name="T78" fmla="*/ 2 w 274"/>
                      <a:gd name="T79" fmla="*/ 250 h 601"/>
                      <a:gd name="T80" fmla="*/ 13 w 274"/>
                      <a:gd name="T81" fmla="*/ 239 h 601"/>
                      <a:gd name="T82" fmla="*/ 25 w 274"/>
                      <a:gd name="T83" fmla="*/ 213 h 601"/>
                      <a:gd name="T84" fmla="*/ 31 w 274"/>
                      <a:gd name="T85" fmla="*/ 184 h 601"/>
                      <a:gd name="T86" fmla="*/ 41 w 274"/>
                      <a:gd name="T87" fmla="*/ 152 h 601"/>
                      <a:gd name="T88" fmla="*/ 72 w 274"/>
                      <a:gd name="T89" fmla="*/ 126 h 601"/>
                      <a:gd name="T90" fmla="*/ 84 w 274"/>
                      <a:gd name="T91" fmla="*/ 95 h 601"/>
                      <a:gd name="T92" fmla="*/ 95 w 274"/>
                      <a:gd name="T93" fmla="*/ 63 h 601"/>
                      <a:gd name="T94" fmla="*/ 147 w 274"/>
                      <a:gd name="T95" fmla="*/ 48 h 601"/>
                      <a:gd name="T96" fmla="*/ 156 w 274"/>
                      <a:gd name="T97" fmla="*/ 16 h 601"/>
                      <a:gd name="T98" fmla="*/ 171 w 274"/>
                      <a:gd name="T99" fmla="*/ 5 h 601"/>
                      <a:gd name="T100" fmla="*/ 190 w 274"/>
                      <a:gd name="T101" fmla="*/ 30 h 601"/>
                      <a:gd name="T102" fmla="*/ 197 w 274"/>
                      <a:gd name="T103" fmla="*/ 75 h 601"/>
                      <a:gd name="T104" fmla="*/ 182 w 274"/>
                      <a:gd name="T105" fmla="*/ 99 h 601"/>
                      <a:gd name="T106" fmla="*/ 164 w 274"/>
                      <a:gd name="T107" fmla="*/ 126 h 601"/>
                      <a:gd name="T108" fmla="*/ 172 w 274"/>
                      <a:gd name="T109" fmla="*/ 152 h 601"/>
                      <a:gd name="T110" fmla="*/ 199 w 274"/>
                      <a:gd name="T111" fmla="*/ 159 h 601"/>
                      <a:gd name="T112" fmla="*/ 222 w 274"/>
                      <a:gd name="T113" fmla="*/ 185 h 601"/>
                      <a:gd name="T114" fmla="*/ 219 w 274"/>
                      <a:gd name="T115" fmla="*/ 214 h 601"/>
                      <a:gd name="T116" fmla="*/ 242 w 274"/>
                      <a:gd name="T117" fmla="*/ 235 h 601"/>
                      <a:gd name="T118" fmla="*/ 273 w 274"/>
                      <a:gd name="T119" fmla="*/ 232 h 6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74" h="601">
                        <a:moveTo>
                          <a:pt x="182" y="598"/>
                        </a:moveTo>
                        <a:lnTo>
                          <a:pt x="181" y="600"/>
                        </a:lnTo>
                        <a:lnTo>
                          <a:pt x="180" y="600"/>
                        </a:lnTo>
                        <a:lnTo>
                          <a:pt x="181" y="597"/>
                        </a:lnTo>
                        <a:lnTo>
                          <a:pt x="183" y="595"/>
                        </a:lnTo>
                        <a:lnTo>
                          <a:pt x="186" y="595"/>
                        </a:lnTo>
                        <a:lnTo>
                          <a:pt x="185" y="596"/>
                        </a:lnTo>
                        <a:lnTo>
                          <a:pt x="184" y="598"/>
                        </a:lnTo>
                        <a:lnTo>
                          <a:pt x="182" y="598"/>
                        </a:lnTo>
                        <a:close/>
                        <a:moveTo>
                          <a:pt x="183" y="567"/>
                        </a:moveTo>
                        <a:lnTo>
                          <a:pt x="186" y="573"/>
                        </a:lnTo>
                        <a:lnTo>
                          <a:pt x="185" y="573"/>
                        </a:lnTo>
                        <a:lnTo>
                          <a:pt x="185" y="574"/>
                        </a:lnTo>
                        <a:lnTo>
                          <a:pt x="185" y="573"/>
                        </a:lnTo>
                        <a:lnTo>
                          <a:pt x="183" y="571"/>
                        </a:lnTo>
                        <a:lnTo>
                          <a:pt x="181" y="569"/>
                        </a:lnTo>
                        <a:lnTo>
                          <a:pt x="179" y="569"/>
                        </a:lnTo>
                        <a:lnTo>
                          <a:pt x="181" y="566"/>
                        </a:lnTo>
                        <a:lnTo>
                          <a:pt x="182" y="566"/>
                        </a:lnTo>
                        <a:lnTo>
                          <a:pt x="183" y="567"/>
                        </a:lnTo>
                        <a:close/>
                        <a:moveTo>
                          <a:pt x="193" y="566"/>
                        </a:moveTo>
                        <a:lnTo>
                          <a:pt x="192" y="566"/>
                        </a:lnTo>
                        <a:lnTo>
                          <a:pt x="192" y="566"/>
                        </a:lnTo>
                        <a:lnTo>
                          <a:pt x="191" y="566"/>
                        </a:lnTo>
                        <a:lnTo>
                          <a:pt x="192" y="563"/>
                        </a:lnTo>
                        <a:lnTo>
                          <a:pt x="193" y="566"/>
                        </a:lnTo>
                        <a:close/>
                        <a:moveTo>
                          <a:pt x="183" y="551"/>
                        </a:moveTo>
                        <a:lnTo>
                          <a:pt x="183" y="551"/>
                        </a:lnTo>
                        <a:lnTo>
                          <a:pt x="183" y="551"/>
                        </a:lnTo>
                        <a:lnTo>
                          <a:pt x="183" y="551"/>
                        </a:lnTo>
                        <a:lnTo>
                          <a:pt x="183" y="548"/>
                        </a:lnTo>
                        <a:lnTo>
                          <a:pt x="184" y="546"/>
                        </a:lnTo>
                        <a:lnTo>
                          <a:pt x="185" y="542"/>
                        </a:lnTo>
                        <a:lnTo>
                          <a:pt x="186" y="542"/>
                        </a:lnTo>
                        <a:lnTo>
                          <a:pt x="186" y="543"/>
                        </a:lnTo>
                        <a:lnTo>
                          <a:pt x="185" y="547"/>
                        </a:lnTo>
                        <a:lnTo>
                          <a:pt x="185" y="549"/>
                        </a:lnTo>
                        <a:lnTo>
                          <a:pt x="183" y="551"/>
                        </a:lnTo>
                        <a:close/>
                        <a:moveTo>
                          <a:pt x="194" y="543"/>
                        </a:moveTo>
                        <a:lnTo>
                          <a:pt x="193" y="549"/>
                        </a:lnTo>
                        <a:lnTo>
                          <a:pt x="191" y="548"/>
                        </a:lnTo>
                        <a:lnTo>
                          <a:pt x="190" y="548"/>
                        </a:lnTo>
                        <a:lnTo>
                          <a:pt x="189" y="545"/>
                        </a:lnTo>
                        <a:lnTo>
                          <a:pt x="189" y="543"/>
                        </a:lnTo>
                        <a:lnTo>
                          <a:pt x="188" y="542"/>
                        </a:lnTo>
                        <a:lnTo>
                          <a:pt x="192" y="541"/>
                        </a:lnTo>
                        <a:lnTo>
                          <a:pt x="194" y="543"/>
                        </a:lnTo>
                        <a:close/>
                        <a:moveTo>
                          <a:pt x="179" y="545"/>
                        </a:moveTo>
                        <a:lnTo>
                          <a:pt x="179" y="546"/>
                        </a:lnTo>
                        <a:lnTo>
                          <a:pt x="177" y="544"/>
                        </a:lnTo>
                        <a:lnTo>
                          <a:pt x="177" y="539"/>
                        </a:lnTo>
                        <a:lnTo>
                          <a:pt x="179" y="542"/>
                        </a:lnTo>
                        <a:lnTo>
                          <a:pt x="179" y="543"/>
                        </a:lnTo>
                        <a:lnTo>
                          <a:pt x="179" y="545"/>
                        </a:lnTo>
                        <a:close/>
                        <a:moveTo>
                          <a:pt x="192" y="538"/>
                        </a:moveTo>
                        <a:lnTo>
                          <a:pt x="191" y="538"/>
                        </a:lnTo>
                        <a:lnTo>
                          <a:pt x="191" y="533"/>
                        </a:lnTo>
                        <a:lnTo>
                          <a:pt x="191" y="532"/>
                        </a:lnTo>
                        <a:lnTo>
                          <a:pt x="192" y="535"/>
                        </a:lnTo>
                        <a:lnTo>
                          <a:pt x="196" y="536"/>
                        </a:lnTo>
                        <a:lnTo>
                          <a:pt x="194" y="537"/>
                        </a:lnTo>
                        <a:lnTo>
                          <a:pt x="192" y="538"/>
                        </a:lnTo>
                        <a:close/>
                        <a:moveTo>
                          <a:pt x="181" y="530"/>
                        </a:moveTo>
                        <a:lnTo>
                          <a:pt x="181" y="530"/>
                        </a:lnTo>
                        <a:lnTo>
                          <a:pt x="180" y="530"/>
                        </a:lnTo>
                        <a:lnTo>
                          <a:pt x="179" y="530"/>
                        </a:lnTo>
                        <a:lnTo>
                          <a:pt x="178" y="527"/>
                        </a:lnTo>
                        <a:lnTo>
                          <a:pt x="179" y="526"/>
                        </a:lnTo>
                        <a:lnTo>
                          <a:pt x="179" y="525"/>
                        </a:lnTo>
                        <a:lnTo>
                          <a:pt x="180" y="525"/>
                        </a:lnTo>
                        <a:lnTo>
                          <a:pt x="180" y="526"/>
                        </a:lnTo>
                        <a:lnTo>
                          <a:pt x="181" y="527"/>
                        </a:lnTo>
                        <a:lnTo>
                          <a:pt x="180" y="528"/>
                        </a:lnTo>
                        <a:lnTo>
                          <a:pt x="180" y="529"/>
                        </a:lnTo>
                        <a:lnTo>
                          <a:pt x="181" y="530"/>
                        </a:lnTo>
                        <a:close/>
                        <a:moveTo>
                          <a:pt x="179" y="523"/>
                        </a:moveTo>
                        <a:lnTo>
                          <a:pt x="179" y="524"/>
                        </a:lnTo>
                        <a:lnTo>
                          <a:pt x="177" y="526"/>
                        </a:lnTo>
                        <a:lnTo>
                          <a:pt x="175" y="525"/>
                        </a:lnTo>
                        <a:lnTo>
                          <a:pt x="175" y="524"/>
                        </a:lnTo>
                        <a:lnTo>
                          <a:pt x="177" y="523"/>
                        </a:lnTo>
                        <a:lnTo>
                          <a:pt x="179" y="523"/>
                        </a:lnTo>
                        <a:close/>
                        <a:moveTo>
                          <a:pt x="190" y="517"/>
                        </a:moveTo>
                        <a:lnTo>
                          <a:pt x="190" y="517"/>
                        </a:lnTo>
                        <a:lnTo>
                          <a:pt x="191" y="517"/>
                        </a:lnTo>
                        <a:lnTo>
                          <a:pt x="191" y="520"/>
                        </a:lnTo>
                        <a:lnTo>
                          <a:pt x="188" y="524"/>
                        </a:lnTo>
                        <a:lnTo>
                          <a:pt x="187" y="524"/>
                        </a:lnTo>
                        <a:lnTo>
                          <a:pt x="186" y="524"/>
                        </a:lnTo>
                        <a:lnTo>
                          <a:pt x="187" y="519"/>
                        </a:lnTo>
                        <a:lnTo>
                          <a:pt x="186" y="516"/>
                        </a:lnTo>
                        <a:lnTo>
                          <a:pt x="186" y="514"/>
                        </a:lnTo>
                        <a:lnTo>
                          <a:pt x="189" y="514"/>
                        </a:lnTo>
                        <a:lnTo>
                          <a:pt x="190" y="517"/>
                        </a:lnTo>
                        <a:close/>
                        <a:moveTo>
                          <a:pt x="186" y="501"/>
                        </a:moveTo>
                        <a:lnTo>
                          <a:pt x="186" y="506"/>
                        </a:lnTo>
                        <a:lnTo>
                          <a:pt x="185" y="504"/>
                        </a:lnTo>
                        <a:lnTo>
                          <a:pt x="185" y="501"/>
                        </a:lnTo>
                        <a:lnTo>
                          <a:pt x="185" y="498"/>
                        </a:lnTo>
                        <a:lnTo>
                          <a:pt x="185" y="497"/>
                        </a:lnTo>
                        <a:lnTo>
                          <a:pt x="185" y="498"/>
                        </a:lnTo>
                        <a:lnTo>
                          <a:pt x="186" y="499"/>
                        </a:lnTo>
                        <a:lnTo>
                          <a:pt x="186" y="501"/>
                        </a:lnTo>
                        <a:close/>
                        <a:moveTo>
                          <a:pt x="79" y="415"/>
                        </a:moveTo>
                        <a:lnTo>
                          <a:pt x="79" y="417"/>
                        </a:lnTo>
                        <a:lnTo>
                          <a:pt x="77" y="416"/>
                        </a:lnTo>
                        <a:lnTo>
                          <a:pt x="77" y="415"/>
                        </a:lnTo>
                        <a:lnTo>
                          <a:pt x="80" y="412"/>
                        </a:lnTo>
                        <a:lnTo>
                          <a:pt x="81" y="414"/>
                        </a:lnTo>
                        <a:lnTo>
                          <a:pt x="79" y="415"/>
                        </a:lnTo>
                        <a:close/>
                        <a:moveTo>
                          <a:pt x="70" y="412"/>
                        </a:moveTo>
                        <a:lnTo>
                          <a:pt x="68" y="415"/>
                        </a:lnTo>
                        <a:lnTo>
                          <a:pt x="66" y="410"/>
                        </a:lnTo>
                        <a:lnTo>
                          <a:pt x="70" y="408"/>
                        </a:lnTo>
                        <a:lnTo>
                          <a:pt x="71" y="405"/>
                        </a:lnTo>
                        <a:lnTo>
                          <a:pt x="73" y="403"/>
                        </a:lnTo>
                        <a:lnTo>
                          <a:pt x="74" y="406"/>
                        </a:lnTo>
                        <a:lnTo>
                          <a:pt x="72" y="409"/>
                        </a:lnTo>
                        <a:lnTo>
                          <a:pt x="70" y="412"/>
                        </a:lnTo>
                        <a:close/>
                        <a:moveTo>
                          <a:pt x="164" y="402"/>
                        </a:moveTo>
                        <a:lnTo>
                          <a:pt x="163" y="403"/>
                        </a:lnTo>
                        <a:lnTo>
                          <a:pt x="161" y="400"/>
                        </a:lnTo>
                        <a:lnTo>
                          <a:pt x="161" y="395"/>
                        </a:lnTo>
                        <a:lnTo>
                          <a:pt x="162" y="394"/>
                        </a:lnTo>
                        <a:lnTo>
                          <a:pt x="163" y="394"/>
                        </a:lnTo>
                        <a:lnTo>
                          <a:pt x="164" y="395"/>
                        </a:lnTo>
                        <a:lnTo>
                          <a:pt x="164" y="395"/>
                        </a:lnTo>
                        <a:lnTo>
                          <a:pt x="164" y="397"/>
                        </a:lnTo>
                        <a:lnTo>
                          <a:pt x="164" y="397"/>
                        </a:lnTo>
                        <a:lnTo>
                          <a:pt x="164" y="402"/>
                        </a:lnTo>
                        <a:close/>
                        <a:moveTo>
                          <a:pt x="46" y="325"/>
                        </a:moveTo>
                        <a:lnTo>
                          <a:pt x="45" y="325"/>
                        </a:lnTo>
                        <a:lnTo>
                          <a:pt x="42" y="323"/>
                        </a:lnTo>
                        <a:lnTo>
                          <a:pt x="40" y="319"/>
                        </a:lnTo>
                        <a:lnTo>
                          <a:pt x="43" y="318"/>
                        </a:lnTo>
                        <a:lnTo>
                          <a:pt x="47" y="319"/>
                        </a:lnTo>
                        <a:lnTo>
                          <a:pt x="47" y="321"/>
                        </a:lnTo>
                        <a:lnTo>
                          <a:pt x="46" y="324"/>
                        </a:lnTo>
                        <a:lnTo>
                          <a:pt x="46" y="325"/>
                        </a:lnTo>
                        <a:close/>
                        <a:moveTo>
                          <a:pt x="46" y="297"/>
                        </a:moveTo>
                        <a:lnTo>
                          <a:pt x="50" y="299"/>
                        </a:lnTo>
                        <a:lnTo>
                          <a:pt x="51" y="299"/>
                        </a:lnTo>
                        <a:lnTo>
                          <a:pt x="53" y="301"/>
                        </a:lnTo>
                        <a:lnTo>
                          <a:pt x="54" y="302"/>
                        </a:lnTo>
                        <a:lnTo>
                          <a:pt x="53" y="303"/>
                        </a:lnTo>
                        <a:lnTo>
                          <a:pt x="52" y="304"/>
                        </a:lnTo>
                        <a:lnTo>
                          <a:pt x="49" y="305"/>
                        </a:lnTo>
                        <a:lnTo>
                          <a:pt x="48" y="304"/>
                        </a:lnTo>
                        <a:lnTo>
                          <a:pt x="47" y="301"/>
                        </a:lnTo>
                        <a:lnTo>
                          <a:pt x="44" y="300"/>
                        </a:lnTo>
                        <a:lnTo>
                          <a:pt x="44" y="299"/>
                        </a:lnTo>
                        <a:lnTo>
                          <a:pt x="46" y="298"/>
                        </a:lnTo>
                        <a:lnTo>
                          <a:pt x="46" y="297"/>
                        </a:lnTo>
                        <a:close/>
                        <a:moveTo>
                          <a:pt x="40" y="286"/>
                        </a:moveTo>
                        <a:lnTo>
                          <a:pt x="40" y="291"/>
                        </a:lnTo>
                        <a:lnTo>
                          <a:pt x="38" y="289"/>
                        </a:lnTo>
                        <a:lnTo>
                          <a:pt x="37" y="287"/>
                        </a:lnTo>
                        <a:lnTo>
                          <a:pt x="37" y="284"/>
                        </a:lnTo>
                        <a:lnTo>
                          <a:pt x="40" y="286"/>
                        </a:lnTo>
                        <a:close/>
                        <a:moveTo>
                          <a:pt x="25" y="285"/>
                        </a:moveTo>
                        <a:lnTo>
                          <a:pt x="25" y="288"/>
                        </a:lnTo>
                        <a:lnTo>
                          <a:pt x="24" y="287"/>
                        </a:lnTo>
                        <a:lnTo>
                          <a:pt x="22" y="283"/>
                        </a:lnTo>
                        <a:lnTo>
                          <a:pt x="22" y="280"/>
                        </a:lnTo>
                        <a:lnTo>
                          <a:pt x="23" y="281"/>
                        </a:lnTo>
                        <a:lnTo>
                          <a:pt x="25" y="285"/>
                        </a:lnTo>
                        <a:close/>
                        <a:moveTo>
                          <a:pt x="273" y="232"/>
                        </a:moveTo>
                        <a:lnTo>
                          <a:pt x="271" y="235"/>
                        </a:lnTo>
                        <a:lnTo>
                          <a:pt x="266" y="238"/>
                        </a:lnTo>
                        <a:lnTo>
                          <a:pt x="263" y="240"/>
                        </a:lnTo>
                        <a:lnTo>
                          <a:pt x="261" y="240"/>
                        </a:lnTo>
                        <a:lnTo>
                          <a:pt x="259" y="242"/>
                        </a:lnTo>
                        <a:lnTo>
                          <a:pt x="258" y="246"/>
                        </a:lnTo>
                        <a:lnTo>
                          <a:pt x="256" y="249"/>
                        </a:lnTo>
                        <a:lnTo>
                          <a:pt x="255" y="249"/>
                        </a:lnTo>
                        <a:lnTo>
                          <a:pt x="254" y="250"/>
                        </a:lnTo>
                        <a:lnTo>
                          <a:pt x="254" y="253"/>
                        </a:lnTo>
                        <a:lnTo>
                          <a:pt x="254" y="254"/>
                        </a:lnTo>
                        <a:lnTo>
                          <a:pt x="257" y="254"/>
                        </a:lnTo>
                        <a:lnTo>
                          <a:pt x="257" y="255"/>
                        </a:lnTo>
                        <a:lnTo>
                          <a:pt x="255" y="256"/>
                        </a:lnTo>
                        <a:lnTo>
                          <a:pt x="253" y="256"/>
                        </a:lnTo>
                        <a:lnTo>
                          <a:pt x="250" y="256"/>
                        </a:lnTo>
                        <a:lnTo>
                          <a:pt x="248" y="257"/>
                        </a:lnTo>
                        <a:lnTo>
                          <a:pt x="245" y="259"/>
                        </a:lnTo>
                        <a:lnTo>
                          <a:pt x="243" y="264"/>
                        </a:lnTo>
                        <a:lnTo>
                          <a:pt x="242" y="271"/>
                        </a:lnTo>
                        <a:lnTo>
                          <a:pt x="242" y="272"/>
                        </a:lnTo>
                        <a:lnTo>
                          <a:pt x="238" y="271"/>
                        </a:lnTo>
                        <a:lnTo>
                          <a:pt x="237" y="269"/>
                        </a:lnTo>
                        <a:lnTo>
                          <a:pt x="234" y="269"/>
                        </a:lnTo>
                        <a:lnTo>
                          <a:pt x="232" y="270"/>
                        </a:lnTo>
                        <a:lnTo>
                          <a:pt x="231" y="272"/>
                        </a:lnTo>
                        <a:lnTo>
                          <a:pt x="229" y="272"/>
                        </a:lnTo>
                        <a:lnTo>
                          <a:pt x="227" y="272"/>
                        </a:lnTo>
                        <a:lnTo>
                          <a:pt x="223" y="272"/>
                        </a:lnTo>
                        <a:lnTo>
                          <a:pt x="221" y="271"/>
                        </a:lnTo>
                        <a:lnTo>
                          <a:pt x="221" y="271"/>
                        </a:lnTo>
                        <a:lnTo>
                          <a:pt x="222" y="274"/>
                        </a:lnTo>
                        <a:lnTo>
                          <a:pt x="222" y="277"/>
                        </a:lnTo>
                        <a:lnTo>
                          <a:pt x="222" y="278"/>
                        </a:lnTo>
                        <a:lnTo>
                          <a:pt x="221" y="279"/>
                        </a:lnTo>
                        <a:lnTo>
                          <a:pt x="219" y="280"/>
                        </a:lnTo>
                        <a:lnTo>
                          <a:pt x="218" y="280"/>
                        </a:lnTo>
                        <a:lnTo>
                          <a:pt x="216" y="280"/>
                        </a:lnTo>
                        <a:lnTo>
                          <a:pt x="213" y="279"/>
                        </a:lnTo>
                        <a:lnTo>
                          <a:pt x="211" y="279"/>
                        </a:lnTo>
                        <a:lnTo>
                          <a:pt x="210" y="280"/>
                        </a:lnTo>
                        <a:lnTo>
                          <a:pt x="208" y="280"/>
                        </a:lnTo>
                        <a:lnTo>
                          <a:pt x="208" y="282"/>
                        </a:lnTo>
                        <a:lnTo>
                          <a:pt x="207" y="287"/>
                        </a:lnTo>
                        <a:lnTo>
                          <a:pt x="206" y="289"/>
                        </a:lnTo>
                        <a:lnTo>
                          <a:pt x="205" y="290"/>
                        </a:lnTo>
                        <a:lnTo>
                          <a:pt x="203" y="290"/>
                        </a:lnTo>
                        <a:lnTo>
                          <a:pt x="202" y="289"/>
                        </a:lnTo>
                        <a:lnTo>
                          <a:pt x="200" y="290"/>
                        </a:lnTo>
                        <a:lnTo>
                          <a:pt x="192" y="293"/>
                        </a:lnTo>
                        <a:lnTo>
                          <a:pt x="191" y="293"/>
                        </a:lnTo>
                        <a:lnTo>
                          <a:pt x="188" y="293"/>
                        </a:lnTo>
                        <a:lnTo>
                          <a:pt x="186" y="293"/>
                        </a:lnTo>
                        <a:lnTo>
                          <a:pt x="184" y="293"/>
                        </a:lnTo>
                        <a:lnTo>
                          <a:pt x="180" y="290"/>
                        </a:lnTo>
                        <a:lnTo>
                          <a:pt x="179" y="290"/>
                        </a:lnTo>
                        <a:lnTo>
                          <a:pt x="177" y="291"/>
                        </a:lnTo>
                        <a:lnTo>
                          <a:pt x="177" y="294"/>
                        </a:lnTo>
                        <a:lnTo>
                          <a:pt x="174" y="296"/>
                        </a:lnTo>
                        <a:lnTo>
                          <a:pt x="171" y="300"/>
                        </a:lnTo>
                        <a:lnTo>
                          <a:pt x="170" y="306"/>
                        </a:lnTo>
                        <a:lnTo>
                          <a:pt x="170" y="311"/>
                        </a:lnTo>
                        <a:lnTo>
                          <a:pt x="168" y="315"/>
                        </a:lnTo>
                        <a:lnTo>
                          <a:pt x="168" y="317"/>
                        </a:lnTo>
                        <a:lnTo>
                          <a:pt x="169" y="327"/>
                        </a:lnTo>
                        <a:lnTo>
                          <a:pt x="169" y="328"/>
                        </a:lnTo>
                        <a:lnTo>
                          <a:pt x="169" y="329"/>
                        </a:lnTo>
                        <a:lnTo>
                          <a:pt x="167" y="329"/>
                        </a:lnTo>
                        <a:lnTo>
                          <a:pt x="164" y="330"/>
                        </a:lnTo>
                        <a:lnTo>
                          <a:pt x="162" y="331"/>
                        </a:lnTo>
                        <a:lnTo>
                          <a:pt x="161" y="331"/>
                        </a:lnTo>
                        <a:lnTo>
                          <a:pt x="158" y="330"/>
                        </a:lnTo>
                        <a:lnTo>
                          <a:pt x="158" y="330"/>
                        </a:lnTo>
                        <a:lnTo>
                          <a:pt x="158" y="331"/>
                        </a:lnTo>
                        <a:lnTo>
                          <a:pt x="160" y="335"/>
                        </a:lnTo>
                        <a:lnTo>
                          <a:pt x="163" y="337"/>
                        </a:lnTo>
                        <a:lnTo>
                          <a:pt x="164" y="337"/>
                        </a:lnTo>
                        <a:lnTo>
                          <a:pt x="166" y="337"/>
                        </a:lnTo>
                        <a:lnTo>
                          <a:pt x="165" y="339"/>
                        </a:lnTo>
                        <a:lnTo>
                          <a:pt x="166" y="341"/>
                        </a:lnTo>
                        <a:lnTo>
                          <a:pt x="168" y="346"/>
                        </a:lnTo>
                        <a:lnTo>
                          <a:pt x="169" y="349"/>
                        </a:lnTo>
                        <a:lnTo>
                          <a:pt x="168" y="352"/>
                        </a:lnTo>
                        <a:lnTo>
                          <a:pt x="168" y="353"/>
                        </a:lnTo>
                        <a:lnTo>
                          <a:pt x="169" y="354"/>
                        </a:lnTo>
                        <a:lnTo>
                          <a:pt x="170" y="357"/>
                        </a:lnTo>
                        <a:lnTo>
                          <a:pt x="175" y="362"/>
                        </a:lnTo>
                        <a:lnTo>
                          <a:pt x="179" y="367"/>
                        </a:lnTo>
                        <a:lnTo>
                          <a:pt x="182" y="371"/>
                        </a:lnTo>
                        <a:lnTo>
                          <a:pt x="185" y="374"/>
                        </a:lnTo>
                        <a:lnTo>
                          <a:pt x="190" y="380"/>
                        </a:lnTo>
                        <a:lnTo>
                          <a:pt x="191" y="382"/>
                        </a:lnTo>
                        <a:lnTo>
                          <a:pt x="191" y="387"/>
                        </a:lnTo>
                        <a:lnTo>
                          <a:pt x="192" y="390"/>
                        </a:lnTo>
                        <a:lnTo>
                          <a:pt x="194" y="392"/>
                        </a:lnTo>
                        <a:lnTo>
                          <a:pt x="195" y="394"/>
                        </a:lnTo>
                        <a:lnTo>
                          <a:pt x="197" y="400"/>
                        </a:lnTo>
                        <a:lnTo>
                          <a:pt x="198" y="400"/>
                        </a:lnTo>
                        <a:lnTo>
                          <a:pt x="202" y="397"/>
                        </a:lnTo>
                        <a:lnTo>
                          <a:pt x="203" y="398"/>
                        </a:lnTo>
                        <a:lnTo>
                          <a:pt x="204" y="399"/>
                        </a:lnTo>
                        <a:lnTo>
                          <a:pt x="204" y="401"/>
                        </a:lnTo>
                        <a:lnTo>
                          <a:pt x="203" y="403"/>
                        </a:lnTo>
                        <a:lnTo>
                          <a:pt x="202" y="404"/>
                        </a:lnTo>
                        <a:lnTo>
                          <a:pt x="195" y="408"/>
                        </a:lnTo>
                        <a:lnTo>
                          <a:pt x="194" y="412"/>
                        </a:lnTo>
                        <a:lnTo>
                          <a:pt x="194" y="417"/>
                        </a:lnTo>
                        <a:lnTo>
                          <a:pt x="194" y="424"/>
                        </a:lnTo>
                        <a:lnTo>
                          <a:pt x="194" y="429"/>
                        </a:lnTo>
                        <a:lnTo>
                          <a:pt x="194" y="430"/>
                        </a:lnTo>
                        <a:lnTo>
                          <a:pt x="193" y="430"/>
                        </a:lnTo>
                        <a:lnTo>
                          <a:pt x="191" y="430"/>
                        </a:lnTo>
                        <a:lnTo>
                          <a:pt x="187" y="433"/>
                        </a:lnTo>
                        <a:lnTo>
                          <a:pt x="186" y="433"/>
                        </a:lnTo>
                        <a:lnTo>
                          <a:pt x="184" y="434"/>
                        </a:lnTo>
                        <a:lnTo>
                          <a:pt x="183" y="435"/>
                        </a:lnTo>
                        <a:lnTo>
                          <a:pt x="182" y="437"/>
                        </a:lnTo>
                        <a:lnTo>
                          <a:pt x="183" y="443"/>
                        </a:lnTo>
                        <a:lnTo>
                          <a:pt x="185" y="447"/>
                        </a:lnTo>
                        <a:lnTo>
                          <a:pt x="187" y="451"/>
                        </a:lnTo>
                        <a:lnTo>
                          <a:pt x="189" y="454"/>
                        </a:lnTo>
                        <a:lnTo>
                          <a:pt x="192" y="458"/>
                        </a:lnTo>
                        <a:lnTo>
                          <a:pt x="194" y="461"/>
                        </a:lnTo>
                        <a:lnTo>
                          <a:pt x="198" y="466"/>
                        </a:lnTo>
                        <a:lnTo>
                          <a:pt x="205" y="471"/>
                        </a:lnTo>
                        <a:lnTo>
                          <a:pt x="208" y="474"/>
                        </a:lnTo>
                        <a:lnTo>
                          <a:pt x="210" y="479"/>
                        </a:lnTo>
                        <a:lnTo>
                          <a:pt x="211" y="482"/>
                        </a:lnTo>
                        <a:lnTo>
                          <a:pt x="212" y="486"/>
                        </a:lnTo>
                        <a:lnTo>
                          <a:pt x="213" y="488"/>
                        </a:lnTo>
                        <a:lnTo>
                          <a:pt x="213" y="497"/>
                        </a:lnTo>
                        <a:lnTo>
                          <a:pt x="211" y="499"/>
                        </a:lnTo>
                        <a:lnTo>
                          <a:pt x="210" y="501"/>
                        </a:lnTo>
                        <a:lnTo>
                          <a:pt x="211" y="503"/>
                        </a:lnTo>
                        <a:lnTo>
                          <a:pt x="213" y="505"/>
                        </a:lnTo>
                        <a:lnTo>
                          <a:pt x="213" y="507"/>
                        </a:lnTo>
                        <a:lnTo>
                          <a:pt x="214" y="512"/>
                        </a:lnTo>
                        <a:lnTo>
                          <a:pt x="216" y="514"/>
                        </a:lnTo>
                        <a:lnTo>
                          <a:pt x="219" y="517"/>
                        </a:lnTo>
                        <a:lnTo>
                          <a:pt x="219" y="518"/>
                        </a:lnTo>
                        <a:lnTo>
                          <a:pt x="219" y="520"/>
                        </a:lnTo>
                        <a:lnTo>
                          <a:pt x="220" y="523"/>
                        </a:lnTo>
                        <a:lnTo>
                          <a:pt x="221" y="525"/>
                        </a:lnTo>
                        <a:lnTo>
                          <a:pt x="221" y="529"/>
                        </a:lnTo>
                        <a:lnTo>
                          <a:pt x="223" y="532"/>
                        </a:lnTo>
                        <a:lnTo>
                          <a:pt x="226" y="542"/>
                        </a:lnTo>
                        <a:lnTo>
                          <a:pt x="226" y="543"/>
                        </a:lnTo>
                        <a:lnTo>
                          <a:pt x="225" y="545"/>
                        </a:lnTo>
                        <a:lnTo>
                          <a:pt x="223" y="546"/>
                        </a:lnTo>
                        <a:lnTo>
                          <a:pt x="222" y="547"/>
                        </a:lnTo>
                        <a:lnTo>
                          <a:pt x="221" y="549"/>
                        </a:lnTo>
                        <a:lnTo>
                          <a:pt x="218" y="554"/>
                        </a:lnTo>
                        <a:lnTo>
                          <a:pt x="213" y="562"/>
                        </a:lnTo>
                        <a:lnTo>
                          <a:pt x="208" y="569"/>
                        </a:lnTo>
                        <a:lnTo>
                          <a:pt x="204" y="572"/>
                        </a:lnTo>
                        <a:lnTo>
                          <a:pt x="201" y="575"/>
                        </a:lnTo>
                        <a:lnTo>
                          <a:pt x="200" y="576"/>
                        </a:lnTo>
                        <a:lnTo>
                          <a:pt x="200" y="577"/>
                        </a:lnTo>
                        <a:lnTo>
                          <a:pt x="200" y="580"/>
                        </a:lnTo>
                        <a:lnTo>
                          <a:pt x="200" y="583"/>
                        </a:lnTo>
                        <a:lnTo>
                          <a:pt x="200" y="586"/>
                        </a:lnTo>
                        <a:lnTo>
                          <a:pt x="198" y="589"/>
                        </a:lnTo>
                        <a:lnTo>
                          <a:pt x="198" y="590"/>
                        </a:lnTo>
                        <a:lnTo>
                          <a:pt x="197" y="591"/>
                        </a:lnTo>
                        <a:lnTo>
                          <a:pt x="194" y="595"/>
                        </a:lnTo>
                        <a:lnTo>
                          <a:pt x="192" y="593"/>
                        </a:lnTo>
                        <a:lnTo>
                          <a:pt x="192" y="591"/>
                        </a:lnTo>
                        <a:lnTo>
                          <a:pt x="192" y="586"/>
                        </a:lnTo>
                        <a:lnTo>
                          <a:pt x="191" y="576"/>
                        </a:lnTo>
                        <a:lnTo>
                          <a:pt x="192" y="575"/>
                        </a:lnTo>
                        <a:lnTo>
                          <a:pt x="193" y="574"/>
                        </a:lnTo>
                        <a:lnTo>
                          <a:pt x="195" y="570"/>
                        </a:lnTo>
                        <a:lnTo>
                          <a:pt x="197" y="566"/>
                        </a:lnTo>
                        <a:lnTo>
                          <a:pt x="197" y="562"/>
                        </a:lnTo>
                        <a:lnTo>
                          <a:pt x="199" y="558"/>
                        </a:lnTo>
                        <a:lnTo>
                          <a:pt x="199" y="556"/>
                        </a:lnTo>
                        <a:lnTo>
                          <a:pt x="199" y="553"/>
                        </a:lnTo>
                        <a:lnTo>
                          <a:pt x="200" y="549"/>
                        </a:lnTo>
                        <a:lnTo>
                          <a:pt x="199" y="548"/>
                        </a:lnTo>
                        <a:lnTo>
                          <a:pt x="201" y="545"/>
                        </a:lnTo>
                        <a:lnTo>
                          <a:pt x="203" y="543"/>
                        </a:lnTo>
                        <a:lnTo>
                          <a:pt x="202" y="543"/>
                        </a:lnTo>
                        <a:lnTo>
                          <a:pt x="201" y="542"/>
                        </a:lnTo>
                        <a:lnTo>
                          <a:pt x="198" y="543"/>
                        </a:lnTo>
                        <a:lnTo>
                          <a:pt x="196" y="543"/>
                        </a:lnTo>
                        <a:lnTo>
                          <a:pt x="196" y="541"/>
                        </a:lnTo>
                        <a:lnTo>
                          <a:pt x="196" y="539"/>
                        </a:lnTo>
                        <a:lnTo>
                          <a:pt x="196" y="538"/>
                        </a:lnTo>
                        <a:lnTo>
                          <a:pt x="198" y="536"/>
                        </a:lnTo>
                        <a:lnTo>
                          <a:pt x="198" y="534"/>
                        </a:lnTo>
                        <a:lnTo>
                          <a:pt x="197" y="531"/>
                        </a:lnTo>
                        <a:lnTo>
                          <a:pt x="198" y="528"/>
                        </a:lnTo>
                        <a:lnTo>
                          <a:pt x="196" y="528"/>
                        </a:lnTo>
                        <a:lnTo>
                          <a:pt x="195" y="527"/>
                        </a:lnTo>
                        <a:lnTo>
                          <a:pt x="196" y="525"/>
                        </a:lnTo>
                        <a:lnTo>
                          <a:pt x="197" y="524"/>
                        </a:lnTo>
                        <a:lnTo>
                          <a:pt x="196" y="521"/>
                        </a:lnTo>
                        <a:lnTo>
                          <a:pt x="197" y="518"/>
                        </a:lnTo>
                        <a:lnTo>
                          <a:pt x="197" y="514"/>
                        </a:lnTo>
                        <a:lnTo>
                          <a:pt x="196" y="511"/>
                        </a:lnTo>
                        <a:lnTo>
                          <a:pt x="196" y="508"/>
                        </a:lnTo>
                        <a:lnTo>
                          <a:pt x="195" y="504"/>
                        </a:lnTo>
                        <a:lnTo>
                          <a:pt x="194" y="499"/>
                        </a:lnTo>
                        <a:lnTo>
                          <a:pt x="192" y="495"/>
                        </a:lnTo>
                        <a:lnTo>
                          <a:pt x="190" y="489"/>
                        </a:lnTo>
                        <a:lnTo>
                          <a:pt x="185" y="481"/>
                        </a:lnTo>
                        <a:lnTo>
                          <a:pt x="185" y="478"/>
                        </a:lnTo>
                        <a:lnTo>
                          <a:pt x="184" y="475"/>
                        </a:lnTo>
                        <a:lnTo>
                          <a:pt x="183" y="474"/>
                        </a:lnTo>
                        <a:lnTo>
                          <a:pt x="181" y="483"/>
                        </a:lnTo>
                        <a:lnTo>
                          <a:pt x="180" y="482"/>
                        </a:lnTo>
                        <a:lnTo>
                          <a:pt x="180" y="476"/>
                        </a:lnTo>
                        <a:lnTo>
                          <a:pt x="179" y="473"/>
                        </a:lnTo>
                        <a:lnTo>
                          <a:pt x="180" y="467"/>
                        </a:lnTo>
                        <a:lnTo>
                          <a:pt x="177" y="462"/>
                        </a:lnTo>
                        <a:lnTo>
                          <a:pt x="176" y="458"/>
                        </a:lnTo>
                        <a:lnTo>
                          <a:pt x="174" y="452"/>
                        </a:lnTo>
                        <a:lnTo>
                          <a:pt x="175" y="451"/>
                        </a:lnTo>
                        <a:lnTo>
                          <a:pt x="177" y="452"/>
                        </a:lnTo>
                        <a:lnTo>
                          <a:pt x="175" y="449"/>
                        </a:lnTo>
                        <a:lnTo>
                          <a:pt x="173" y="450"/>
                        </a:lnTo>
                        <a:lnTo>
                          <a:pt x="171" y="446"/>
                        </a:lnTo>
                        <a:lnTo>
                          <a:pt x="170" y="436"/>
                        </a:lnTo>
                        <a:lnTo>
                          <a:pt x="169" y="432"/>
                        </a:lnTo>
                        <a:lnTo>
                          <a:pt x="170" y="428"/>
                        </a:lnTo>
                        <a:lnTo>
                          <a:pt x="168" y="414"/>
                        </a:lnTo>
                        <a:lnTo>
                          <a:pt x="164" y="409"/>
                        </a:lnTo>
                        <a:lnTo>
                          <a:pt x="165" y="406"/>
                        </a:lnTo>
                        <a:lnTo>
                          <a:pt x="166" y="402"/>
                        </a:lnTo>
                        <a:lnTo>
                          <a:pt x="166" y="395"/>
                        </a:lnTo>
                        <a:lnTo>
                          <a:pt x="167" y="393"/>
                        </a:lnTo>
                        <a:lnTo>
                          <a:pt x="169" y="392"/>
                        </a:lnTo>
                        <a:lnTo>
                          <a:pt x="167" y="393"/>
                        </a:lnTo>
                        <a:lnTo>
                          <a:pt x="165" y="393"/>
                        </a:lnTo>
                        <a:lnTo>
                          <a:pt x="162" y="393"/>
                        </a:lnTo>
                        <a:lnTo>
                          <a:pt x="158" y="393"/>
                        </a:lnTo>
                        <a:lnTo>
                          <a:pt x="156" y="389"/>
                        </a:lnTo>
                        <a:lnTo>
                          <a:pt x="155" y="387"/>
                        </a:lnTo>
                        <a:lnTo>
                          <a:pt x="153" y="382"/>
                        </a:lnTo>
                        <a:lnTo>
                          <a:pt x="151" y="376"/>
                        </a:lnTo>
                        <a:lnTo>
                          <a:pt x="153" y="376"/>
                        </a:lnTo>
                        <a:lnTo>
                          <a:pt x="150" y="373"/>
                        </a:lnTo>
                        <a:lnTo>
                          <a:pt x="148" y="372"/>
                        </a:lnTo>
                        <a:lnTo>
                          <a:pt x="145" y="368"/>
                        </a:lnTo>
                        <a:lnTo>
                          <a:pt x="142" y="366"/>
                        </a:lnTo>
                        <a:lnTo>
                          <a:pt x="143" y="368"/>
                        </a:lnTo>
                        <a:lnTo>
                          <a:pt x="144" y="369"/>
                        </a:lnTo>
                        <a:lnTo>
                          <a:pt x="142" y="372"/>
                        </a:lnTo>
                        <a:lnTo>
                          <a:pt x="144" y="378"/>
                        </a:lnTo>
                        <a:lnTo>
                          <a:pt x="142" y="381"/>
                        </a:lnTo>
                        <a:lnTo>
                          <a:pt x="140" y="386"/>
                        </a:lnTo>
                        <a:lnTo>
                          <a:pt x="139" y="387"/>
                        </a:lnTo>
                        <a:lnTo>
                          <a:pt x="135" y="392"/>
                        </a:lnTo>
                        <a:lnTo>
                          <a:pt x="131" y="394"/>
                        </a:lnTo>
                        <a:lnTo>
                          <a:pt x="129" y="394"/>
                        </a:lnTo>
                        <a:lnTo>
                          <a:pt x="127" y="393"/>
                        </a:lnTo>
                        <a:lnTo>
                          <a:pt x="125" y="391"/>
                        </a:lnTo>
                        <a:lnTo>
                          <a:pt x="124" y="389"/>
                        </a:lnTo>
                        <a:lnTo>
                          <a:pt x="123" y="386"/>
                        </a:lnTo>
                        <a:lnTo>
                          <a:pt x="123" y="386"/>
                        </a:lnTo>
                        <a:lnTo>
                          <a:pt x="122" y="386"/>
                        </a:lnTo>
                        <a:lnTo>
                          <a:pt x="123" y="390"/>
                        </a:lnTo>
                        <a:lnTo>
                          <a:pt x="123" y="392"/>
                        </a:lnTo>
                        <a:lnTo>
                          <a:pt x="126" y="396"/>
                        </a:lnTo>
                        <a:lnTo>
                          <a:pt x="125" y="397"/>
                        </a:lnTo>
                        <a:lnTo>
                          <a:pt x="120" y="399"/>
                        </a:lnTo>
                        <a:lnTo>
                          <a:pt x="118" y="399"/>
                        </a:lnTo>
                        <a:lnTo>
                          <a:pt x="117" y="400"/>
                        </a:lnTo>
                        <a:lnTo>
                          <a:pt x="117" y="401"/>
                        </a:lnTo>
                        <a:lnTo>
                          <a:pt x="116" y="402"/>
                        </a:lnTo>
                        <a:lnTo>
                          <a:pt x="109" y="404"/>
                        </a:lnTo>
                        <a:lnTo>
                          <a:pt x="107" y="408"/>
                        </a:lnTo>
                        <a:lnTo>
                          <a:pt x="106" y="411"/>
                        </a:lnTo>
                        <a:lnTo>
                          <a:pt x="103" y="415"/>
                        </a:lnTo>
                        <a:lnTo>
                          <a:pt x="97" y="419"/>
                        </a:lnTo>
                        <a:lnTo>
                          <a:pt x="96" y="419"/>
                        </a:lnTo>
                        <a:lnTo>
                          <a:pt x="95" y="418"/>
                        </a:lnTo>
                        <a:lnTo>
                          <a:pt x="95" y="414"/>
                        </a:lnTo>
                        <a:lnTo>
                          <a:pt x="96" y="411"/>
                        </a:lnTo>
                        <a:lnTo>
                          <a:pt x="96" y="407"/>
                        </a:lnTo>
                        <a:lnTo>
                          <a:pt x="96" y="409"/>
                        </a:lnTo>
                        <a:lnTo>
                          <a:pt x="92" y="414"/>
                        </a:lnTo>
                        <a:lnTo>
                          <a:pt x="91" y="415"/>
                        </a:lnTo>
                        <a:lnTo>
                          <a:pt x="88" y="415"/>
                        </a:lnTo>
                        <a:lnTo>
                          <a:pt x="84" y="415"/>
                        </a:lnTo>
                        <a:lnTo>
                          <a:pt x="82" y="411"/>
                        </a:lnTo>
                        <a:lnTo>
                          <a:pt x="82" y="409"/>
                        </a:lnTo>
                        <a:lnTo>
                          <a:pt x="82" y="408"/>
                        </a:lnTo>
                        <a:lnTo>
                          <a:pt x="82" y="406"/>
                        </a:lnTo>
                        <a:lnTo>
                          <a:pt x="82" y="404"/>
                        </a:lnTo>
                        <a:lnTo>
                          <a:pt x="81" y="407"/>
                        </a:lnTo>
                        <a:lnTo>
                          <a:pt x="81" y="409"/>
                        </a:lnTo>
                        <a:lnTo>
                          <a:pt x="79" y="411"/>
                        </a:lnTo>
                        <a:lnTo>
                          <a:pt x="75" y="413"/>
                        </a:lnTo>
                        <a:lnTo>
                          <a:pt x="75" y="411"/>
                        </a:lnTo>
                        <a:lnTo>
                          <a:pt x="75" y="408"/>
                        </a:lnTo>
                        <a:lnTo>
                          <a:pt x="76" y="406"/>
                        </a:lnTo>
                        <a:lnTo>
                          <a:pt x="76" y="403"/>
                        </a:lnTo>
                        <a:lnTo>
                          <a:pt x="77" y="397"/>
                        </a:lnTo>
                        <a:lnTo>
                          <a:pt x="77" y="396"/>
                        </a:lnTo>
                        <a:lnTo>
                          <a:pt x="76" y="394"/>
                        </a:lnTo>
                        <a:lnTo>
                          <a:pt x="76" y="397"/>
                        </a:lnTo>
                        <a:lnTo>
                          <a:pt x="75" y="400"/>
                        </a:lnTo>
                        <a:lnTo>
                          <a:pt x="75" y="400"/>
                        </a:lnTo>
                        <a:lnTo>
                          <a:pt x="72" y="401"/>
                        </a:lnTo>
                        <a:lnTo>
                          <a:pt x="70" y="404"/>
                        </a:lnTo>
                        <a:lnTo>
                          <a:pt x="68" y="407"/>
                        </a:lnTo>
                        <a:lnTo>
                          <a:pt x="64" y="410"/>
                        </a:lnTo>
                        <a:lnTo>
                          <a:pt x="62" y="409"/>
                        </a:lnTo>
                        <a:lnTo>
                          <a:pt x="62" y="406"/>
                        </a:lnTo>
                        <a:lnTo>
                          <a:pt x="64" y="393"/>
                        </a:lnTo>
                        <a:lnTo>
                          <a:pt x="65" y="392"/>
                        </a:lnTo>
                        <a:lnTo>
                          <a:pt x="66" y="390"/>
                        </a:lnTo>
                        <a:lnTo>
                          <a:pt x="67" y="382"/>
                        </a:lnTo>
                        <a:lnTo>
                          <a:pt x="69" y="380"/>
                        </a:lnTo>
                        <a:lnTo>
                          <a:pt x="70" y="374"/>
                        </a:lnTo>
                        <a:lnTo>
                          <a:pt x="70" y="373"/>
                        </a:lnTo>
                        <a:lnTo>
                          <a:pt x="72" y="368"/>
                        </a:lnTo>
                        <a:lnTo>
                          <a:pt x="73" y="360"/>
                        </a:lnTo>
                        <a:lnTo>
                          <a:pt x="72" y="356"/>
                        </a:lnTo>
                        <a:lnTo>
                          <a:pt x="70" y="352"/>
                        </a:lnTo>
                        <a:lnTo>
                          <a:pt x="68" y="340"/>
                        </a:lnTo>
                        <a:lnTo>
                          <a:pt x="63" y="330"/>
                        </a:lnTo>
                        <a:lnTo>
                          <a:pt x="63" y="328"/>
                        </a:lnTo>
                        <a:lnTo>
                          <a:pt x="60" y="323"/>
                        </a:lnTo>
                        <a:lnTo>
                          <a:pt x="62" y="323"/>
                        </a:lnTo>
                        <a:lnTo>
                          <a:pt x="58" y="319"/>
                        </a:lnTo>
                        <a:lnTo>
                          <a:pt x="57" y="318"/>
                        </a:lnTo>
                        <a:lnTo>
                          <a:pt x="56" y="310"/>
                        </a:lnTo>
                        <a:lnTo>
                          <a:pt x="56" y="305"/>
                        </a:lnTo>
                        <a:lnTo>
                          <a:pt x="55" y="306"/>
                        </a:lnTo>
                        <a:lnTo>
                          <a:pt x="55" y="309"/>
                        </a:lnTo>
                        <a:lnTo>
                          <a:pt x="53" y="310"/>
                        </a:lnTo>
                        <a:lnTo>
                          <a:pt x="54" y="315"/>
                        </a:lnTo>
                        <a:lnTo>
                          <a:pt x="54" y="317"/>
                        </a:lnTo>
                        <a:lnTo>
                          <a:pt x="53" y="318"/>
                        </a:lnTo>
                        <a:lnTo>
                          <a:pt x="49" y="316"/>
                        </a:lnTo>
                        <a:lnTo>
                          <a:pt x="46" y="314"/>
                        </a:lnTo>
                        <a:lnTo>
                          <a:pt x="43" y="308"/>
                        </a:lnTo>
                        <a:lnTo>
                          <a:pt x="40" y="303"/>
                        </a:lnTo>
                        <a:lnTo>
                          <a:pt x="41" y="302"/>
                        </a:lnTo>
                        <a:lnTo>
                          <a:pt x="42" y="302"/>
                        </a:lnTo>
                        <a:lnTo>
                          <a:pt x="47" y="306"/>
                        </a:lnTo>
                        <a:lnTo>
                          <a:pt x="49" y="307"/>
                        </a:lnTo>
                        <a:lnTo>
                          <a:pt x="51" y="306"/>
                        </a:lnTo>
                        <a:lnTo>
                          <a:pt x="54" y="304"/>
                        </a:lnTo>
                        <a:lnTo>
                          <a:pt x="55" y="301"/>
                        </a:lnTo>
                        <a:lnTo>
                          <a:pt x="54" y="299"/>
                        </a:lnTo>
                        <a:lnTo>
                          <a:pt x="52" y="299"/>
                        </a:lnTo>
                        <a:lnTo>
                          <a:pt x="50" y="298"/>
                        </a:lnTo>
                        <a:lnTo>
                          <a:pt x="48" y="295"/>
                        </a:lnTo>
                        <a:lnTo>
                          <a:pt x="48" y="294"/>
                        </a:lnTo>
                        <a:lnTo>
                          <a:pt x="47" y="293"/>
                        </a:lnTo>
                        <a:lnTo>
                          <a:pt x="45" y="291"/>
                        </a:lnTo>
                        <a:lnTo>
                          <a:pt x="43" y="290"/>
                        </a:lnTo>
                        <a:lnTo>
                          <a:pt x="44" y="288"/>
                        </a:lnTo>
                        <a:lnTo>
                          <a:pt x="46" y="285"/>
                        </a:lnTo>
                        <a:lnTo>
                          <a:pt x="42" y="286"/>
                        </a:lnTo>
                        <a:lnTo>
                          <a:pt x="38" y="282"/>
                        </a:lnTo>
                        <a:lnTo>
                          <a:pt x="37" y="282"/>
                        </a:lnTo>
                        <a:lnTo>
                          <a:pt x="35" y="281"/>
                        </a:lnTo>
                        <a:lnTo>
                          <a:pt x="32" y="280"/>
                        </a:lnTo>
                        <a:lnTo>
                          <a:pt x="29" y="282"/>
                        </a:lnTo>
                        <a:lnTo>
                          <a:pt x="30" y="286"/>
                        </a:lnTo>
                        <a:lnTo>
                          <a:pt x="30" y="288"/>
                        </a:lnTo>
                        <a:lnTo>
                          <a:pt x="29" y="287"/>
                        </a:lnTo>
                        <a:lnTo>
                          <a:pt x="24" y="280"/>
                        </a:lnTo>
                        <a:lnTo>
                          <a:pt x="25" y="278"/>
                        </a:lnTo>
                        <a:lnTo>
                          <a:pt x="27" y="277"/>
                        </a:lnTo>
                        <a:lnTo>
                          <a:pt x="27" y="277"/>
                        </a:lnTo>
                        <a:lnTo>
                          <a:pt x="25" y="277"/>
                        </a:lnTo>
                        <a:lnTo>
                          <a:pt x="27" y="271"/>
                        </a:lnTo>
                        <a:lnTo>
                          <a:pt x="25" y="269"/>
                        </a:lnTo>
                        <a:lnTo>
                          <a:pt x="25" y="272"/>
                        </a:lnTo>
                        <a:lnTo>
                          <a:pt x="24" y="274"/>
                        </a:lnTo>
                        <a:lnTo>
                          <a:pt x="21" y="278"/>
                        </a:lnTo>
                        <a:lnTo>
                          <a:pt x="19" y="277"/>
                        </a:lnTo>
                        <a:lnTo>
                          <a:pt x="18" y="276"/>
                        </a:lnTo>
                        <a:lnTo>
                          <a:pt x="20" y="274"/>
                        </a:lnTo>
                        <a:lnTo>
                          <a:pt x="21" y="273"/>
                        </a:lnTo>
                        <a:lnTo>
                          <a:pt x="21" y="272"/>
                        </a:lnTo>
                        <a:lnTo>
                          <a:pt x="20" y="269"/>
                        </a:lnTo>
                        <a:lnTo>
                          <a:pt x="18" y="267"/>
                        </a:lnTo>
                        <a:lnTo>
                          <a:pt x="16" y="265"/>
                        </a:lnTo>
                        <a:lnTo>
                          <a:pt x="16" y="265"/>
                        </a:lnTo>
                        <a:lnTo>
                          <a:pt x="16" y="268"/>
                        </a:lnTo>
                        <a:lnTo>
                          <a:pt x="16" y="273"/>
                        </a:lnTo>
                        <a:lnTo>
                          <a:pt x="13" y="267"/>
                        </a:lnTo>
                        <a:lnTo>
                          <a:pt x="5" y="260"/>
                        </a:lnTo>
                        <a:lnTo>
                          <a:pt x="4" y="257"/>
                        </a:lnTo>
                        <a:lnTo>
                          <a:pt x="3" y="255"/>
                        </a:lnTo>
                        <a:lnTo>
                          <a:pt x="3" y="253"/>
                        </a:lnTo>
                        <a:lnTo>
                          <a:pt x="2" y="250"/>
                        </a:lnTo>
                        <a:lnTo>
                          <a:pt x="2" y="249"/>
                        </a:lnTo>
                        <a:lnTo>
                          <a:pt x="1" y="247"/>
                        </a:lnTo>
                        <a:lnTo>
                          <a:pt x="0" y="244"/>
                        </a:lnTo>
                        <a:lnTo>
                          <a:pt x="0" y="241"/>
                        </a:lnTo>
                        <a:lnTo>
                          <a:pt x="1" y="239"/>
                        </a:lnTo>
                        <a:lnTo>
                          <a:pt x="3" y="236"/>
                        </a:lnTo>
                        <a:lnTo>
                          <a:pt x="4" y="236"/>
                        </a:lnTo>
                        <a:lnTo>
                          <a:pt x="5" y="237"/>
                        </a:lnTo>
                        <a:lnTo>
                          <a:pt x="8" y="239"/>
                        </a:lnTo>
                        <a:lnTo>
                          <a:pt x="10" y="240"/>
                        </a:lnTo>
                        <a:lnTo>
                          <a:pt x="12" y="242"/>
                        </a:lnTo>
                        <a:lnTo>
                          <a:pt x="12" y="242"/>
                        </a:lnTo>
                        <a:lnTo>
                          <a:pt x="13" y="241"/>
                        </a:lnTo>
                        <a:lnTo>
                          <a:pt x="13" y="239"/>
                        </a:lnTo>
                        <a:lnTo>
                          <a:pt x="12" y="235"/>
                        </a:lnTo>
                        <a:lnTo>
                          <a:pt x="12" y="231"/>
                        </a:lnTo>
                        <a:lnTo>
                          <a:pt x="12" y="220"/>
                        </a:lnTo>
                        <a:lnTo>
                          <a:pt x="12" y="219"/>
                        </a:lnTo>
                        <a:lnTo>
                          <a:pt x="13" y="217"/>
                        </a:lnTo>
                        <a:lnTo>
                          <a:pt x="14" y="216"/>
                        </a:lnTo>
                        <a:lnTo>
                          <a:pt x="14" y="214"/>
                        </a:lnTo>
                        <a:lnTo>
                          <a:pt x="15" y="214"/>
                        </a:lnTo>
                        <a:lnTo>
                          <a:pt x="16" y="214"/>
                        </a:lnTo>
                        <a:lnTo>
                          <a:pt x="18" y="214"/>
                        </a:lnTo>
                        <a:lnTo>
                          <a:pt x="20" y="217"/>
                        </a:lnTo>
                        <a:lnTo>
                          <a:pt x="22" y="218"/>
                        </a:lnTo>
                        <a:lnTo>
                          <a:pt x="24" y="217"/>
                        </a:lnTo>
                        <a:lnTo>
                          <a:pt x="25" y="213"/>
                        </a:lnTo>
                        <a:lnTo>
                          <a:pt x="26" y="212"/>
                        </a:lnTo>
                        <a:lnTo>
                          <a:pt x="27" y="211"/>
                        </a:lnTo>
                        <a:lnTo>
                          <a:pt x="28" y="211"/>
                        </a:lnTo>
                        <a:lnTo>
                          <a:pt x="29" y="210"/>
                        </a:lnTo>
                        <a:lnTo>
                          <a:pt x="29" y="208"/>
                        </a:lnTo>
                        <a:lnTo>
                          <a:pt x="29" y="206"/>
                        </a:lnTo>
                        <a:lnTo>
                          <a:pt x="28" y="200"/>
                        </a:lnTo>
                        <a:lnTo>
                          <a:pt x="27" y="197"/>
                        </a:lnTo>
                        <a:lnTo>
                          <a:pt x="27" y="194"/>
                        </a:lnTo>
                        <a:lnTo>
                          <a:pt x="28" y="192"/>
                        </a:lnTo>
                        <a:lnTo>
                          <a:pt x="29" y="188"/>
                        </a:lnTo>
                        <a:lnTo>
                          <a:pt x="29" y="185"/>
                        </a:lnTo>
                        <a:lnTo>
                          <a:pt x="30" y="184"/>
                        </a:lnTo>
                        <a:lnTo>
                          <a:pt x="31" y="184"/>
                        </a:lnTo>
                        <a:lnTo>
                          <a:pt x="32" y="184"/>
                        </a:lnTo>
                        <a:lnTo>
                          <a:pt x="34" y="184"/>
                        </a:lnTo>
                        <a:lnTo>
                          <a:pt x="35" y="183"/>
                        </a:lnTo>
                        <a:lnTo>
                          <a:pt x="36" y="181"/>
                        </a:lnTo>
                        <a:lnTo>
                          <a:pt x="37" y="174"/>
                        </a:lnTo>
                        <a:lnTo>
                          <a:pt x="37" y="168"/>
                        </a:lnTo>
                        <a:lnTo>
                          <a:pt x="37" y="162"/>
                        </a:lnTo>
                        <a:lnTo>
                          <a:pt x="36" y="159"/>
                        </a:lnTo>
                        <a:lnTo>
                          <a:pt x="34" y="151"/>
                        </a:lnTo>
                        <a:lnTo>
                          <a:pt x="35" y="150"/>
                        </a:lnTo>
                        <a:lnTo>
                          <a:pt x="35" y="150"/>
                        </a:lnTo>
                        <a:lnTo>
                          <a:pt x="38" y="152"/>
                        </a:lnTo>
                        <a:lnTo>
                          <a:pt x="40" y="153"/>
                        </a:lnTo>
                        <a:lnTo>
                          <a:pt x="41" y="152"/>
                        </a:lnTo>
                        <a:lnTo>
                          <a:pt x="44" y="152"/>
                        </a:lnTo>
                        <a:lnTo>
                          <a:pt x="45" y="152"/>
                        </a:lnTo>
                        <a:lnTo>
                          <a:pt x="48" y="152"/>
                        </a:lnTo>
                        <a:lnTo>
                          <a:pt x="51" y="154"/>
                        </a:lnTo>
                        <a:lnTo>
                          <a:pt x="55" y="155"/>
                        </a:lnTo>
                        <a:lnTo>
                          <a:pt x="57" y="156"/>
                        </a:lnTo>
                        <a:lnTo>
                          <a:pt x="59" y="156"/>
                        </a:lnTo>
                        <a:lnTo>
                          <a:pt x="60" y="153"/>
                        </a:lnTo>
                        <a:lnTo>
                          <a:pt x="62" y="148"/>
                        </a:lnTo>
                        <a:lnTo>
                          <a:pt x="64" y="141"/>
                        </a:lnTo>
                        <a:lnTo>
                          <a:pt x="66" y="136"/>
                        </a:lnTo>
                        <a:lnTo>
                          <a:pt x="67" y="135"/>
                        </a:lnTo>
                        <a:lnTo>
                          <a:pt x="70" y="131"/>
                        </a:lnTo>
                        <a:lnTo>
                          <a:pt x="72" y="126"/>
                        </a:lnTo>
                        <a:lnTo>
                          <a:pt x="75" y="121"/>
                        </a:lnTo>
                        <a:lnTo>
                          <a:pt x="76" y="117"/>
                        </a:lnTo>
                        <a:lnTo>
                          <a:pt x="76" y="115"/>
                        </a:lnTo>
                        <a:lnTo>
                          <a:pt x="76" y="114"/>
                        </a:lnTo>
                        <a:lnTo>
                          <a:pt x="74" y="113"/>
                        </a:lnTo>
                        <a:lnTo>
                          <a:pt x="72" y="112"/>
                        </a:lnTo>
                        <a:lnTo>
                          <a:pt x="72" y="111"/>
                        </a:lnTo>
                        <a:lnTo>
                          <a:pt x="72" y="110"/>
                        </a:lnTo>
                        <a:lnTo>
                          <a:pt x="72" y="108"/>
                        </a:lnTo>
                        <a:lnTo>
                          <a:pt x="74" y="105"/>
                        </a:lnTo>
                        <a:lnTo>
                          <a:pt x="75" y="104"/>
                        </a:lnTo>
                        <a:lnTo>
                          <a:pt x="79" y="101"/>
                        </a:lnTo>
                        <a:lnTo>
                          <a:pt x="81" y="99"/>
                        </a:lnTo>
                        <a:lnTo>
                          <a:pt x="84" y="95"/>
                        </a:lnTo>
                        <a:lnTo>
                          <a:pt x="85" y="93"/>
                        </a:lnTo>
                        <a:lnTo>
                          <a:pt x="86" y="88"/>
                        </a:lnTo>
                        <a:lnTo>
                          <a:pt x="87" y="87"/>
                        </a:lnTo>
                        <a:lnTo>
                          <a:pt x="88" y="86"/>
                        </a:lnTo>
                        <a:lnTo>
                          <a:pt x="90" y="84"/>
                        </a:lnTo>
                        <a:lnTo>
                          <a:pt x="89" y="83"/>
                        </a:lnTo>
                        <a:lnTo>
                          <a:pt x="88" y="82"/>
                        </a:lnTo>
                        <a:lnTo>
                          <a:pt x="87" y="79"/>
                        </a:lnTo>
                        <a:lnTo>
                          <a:pt x="87" y="74"/>
                        </a:lnTo>
                        <a:lnTo>
                          <a:pt x="87" y="69"/>
                        </a:lnTo>
                        <a:lnTo>
                          <a:pt x="88" y="68"/>
                        </a:lnTo>
                        <a:lnTo>
                          <a:pt x="89" y="65"/>
                        </a:lnTo>
                        <a:lnTo>
                          <a:pt x="92" y="63"/>
                        </a:lnTo>
                        <a:lnTo>
                          <a:pt x="95" y="63"/>
                        </a:lnTo>
                        <a:lnTo>
                          <a:pt x="100" y="60"/>
                        </a:lnTo>
                        <a:lnTo>
                          <a:pt x="108" y="53"/>
                        </a:lnTo>
                        <a:lnTo>
                          <a:pt x="111" y="51"/>
                        </a:lnTo>
                        <a:lnTo>
                          <a:pt x="113" y="50"/>
                        </a:lnTo>
                        <a:lnTo>
                          <a:pt x="115" y="47"/>
                        </a:lnTo>
                        <a:lnTo>
                          <a:pt x="118" y="44"/>
                        </a:lnTo>
                        <a:lnTo>
                          <a:pt x="122" y="42"/>
                        </a:lnTo>
                        <a:lnTo>
                          <a:pt x="124" y="42"/>
                        </a:lnTo>
                        <a:lnTo>
                          <a:pt x="136" y="40"/>
                        </a:lnTo>
                        <a:lnTo>
                          <a:pt x="138" y="40"/>
                        </a:lnTo>
                        <a:lnTo>
                          <a:pt x="140" y="41"/>
                        </a:lnTo>
                        <a:lnTo>
                          <a:pt x="143" y="46"/>
                        </a:lnTo>
                        <a:lnTo>
                          <a:pt x="145" y="47"/>
                        </a:lnTo>
                        <a:lnTo>
                          <a:pt x="147" y="48"/>
                        </a:lnTo>
                        <a:lnTo>
                          <a:pt x="150" y="47"/>
                        </a:lnTo>
                        <a:lnTo>
                          <a:pt x="150" y="46"/>
                        </a:lnTo>
                        <a:lnTo>
                          <a:pt x="144" y="36"/>
                        </a:lnTo>
                        <a:lnTo>
                          <a:pt x="143" y="34"/>
                        </a:lnTo>
                        <a:lnTo>
                          <a:pt x="142" y="31"/>
                        </a:lnTo>
                        <a:lnTo>
                          <a:pt x="144" y="30"/>
                        </a:lnTo>
                        <a:lnTo>
                          <a:pt x="145" y="28"/>
                        </a:lnTo>
                        <a:lnTo>
                          <a:pt x="148" y="25"/>
                        </a:lnTo>
                        <a:lnTo>
                          <a:pt x="151" y="23"/>
                        </a:lnTo>
                        <a:lnTo>
                          <a:pt x="153" y="21"/>
                        </a:lnTo>
                        <a:lnTo>
                          <a:pt x="156" y="20"/>
                        </a:lnTo>
                        <a:lnTo>
                          <a:pt x="156" y="19"/>
                        </a:lnTo>
                        <a:lnTo>
                          <a:pt x="157" y="18"/>
                        </a:lnTo>
                        <a:lnTo>
                          <a:pt x="156" y="16"/>
                        </a:lnTo>
                        <a:lnTo>
                          <a:pt x="156" y="14"/>
                        </a:lnTo>
                        <a:lnTo>
                          <a:pt x="156" y="12"/>
                        </a:lnTo>
                        <a:lnTo>
                          <a:pt x="156" y="9"/>
                        </a:lnTo>
                        <a:lnTo>
                          <a:pt x="157" y="8"/>
                        </a:lnTo>
                        <a:lnTo>
                          <a:pt x="159" y="5"/>
                        </a:lnTo>
                        <a:lnTo>
                          <a:pt x="161" y="3"/>
                        </a:lnTo>
                        <a:lnTo>
                          <a:pt x="161" y="1"/>
                        </a:lnTo>
                        <a:lnTo>
                          <a:pt x="163" y="0"/>
                        </a:lnTo>
                        <a:lnTo>
                          <a:pt x="164" y="0"/>
                        </a:lnTo>
                        <a:lnTo>
                          <a:pt x="166" y="0"/>
                        </a:lnTo>
                        <a:lnTo>
                          <a:pt x="168" y="1"/>
                        </a:lnTo>
                        <a:lnTo>
                          <a:pt x="169" y="3"/>
                        </a:lnTo>
                        <a:lnTo>
                          <a:pt x="170" y="5"/>
                        </a:lnTo>
                        <a:lnTo>
                          <a:pt x="171" y="5"/>
                        </a:lnTo>
                        <a:lnTo>
                          <a:pt x="173" y="5"/>
                        </a:lnTo>
                        <a:lnTo>
                          <a:pt x="174" y="5"/>
                        </a:lnTo>
                        <a:lnTo>
                          <a:pt x="175" y="6"/>
                        </a:lnTo>
                        <a:lnTo>
                          <a:pt x="177" y="10"/>
                        </a:lnTo>
                        <a:lnTo>
                          <a:pt x="179" y="11"/>
                        </a:lnTo>
                        <a:lnTo>
                          <a:pt x="180" y="13"/>
                        </a:lnTo>
                        <a:lnTo>
                          <a:pt x="180" y="16"/>
                        </a:lnTo>
                        <a:lnTo>
                          <a:pt x="181" y="19"/>
                        </a:lnTo>
                        <a:lnTo>
                          <a:pt x="184" y="29"/>
                        </a:lnTo>
                        <a:lnTo>
                          <a:pt x="185" y="31"/>
                        </a:lnTo>
                        <a:lnTo>
                          <a:pt x="186" y="33"/>
                        </a:lnTo>
                        <a:lnTo>
                          <a:pt x="187" y="33"/>
                        </a:lnTo>
                        <a:lnTo>
                          <a:pt x="189" y="31"/>
                        </a:lnTo>
                        <a:lnTo>
                          <a:pt x="190" y="30"/>
                        </a:lnTo>
                        <a:lnTo>
                          <a:pt x="191" y="29"/>
                        </a:lnTo>
                        <a:lnTo>
                          <a:pt x="192" y="29"/>
                        </a:lnTo>
                        <a:lnTo>
                          <a:pt x="195" y="31"/>
                        </a:lnTo>
                        <a:lnTo>
                          <a:pt x="197" y="32"/>
                        </a:lnTo>
                        <a:lnTo>
                          <a:pt x="197" y="37"/>
                        </a:lnTo>
                        <a:lnTo>
                          <a:pt x="197" y="43"/>
                        </a:lnTo>
                        <a:lnTo>
                          <a:pt x="197" y="45"/>
                        </a:lnTo>
                        <a:lnTo>
                          <a:pt x="198" y="50"/>
                        </a:lnTo>
                        <a:lnTo>
                          <a:pt x="199" y="55"/>
                        </a:lnTo>
                        <a:lnTo>
                          <a:pt x="199" y="58"/>
                        </a:lnTo>
                        <a:lnTo>
                          <a:pt x="199" y="61"/>
                        </a:lnTo>
                        <a:lnTo>
                          <a:pt x="199" y="66"/>
                        </a:lnTo>
                        <a:lnTo>
                          <a:pt x="198" y="71"/>
                        </a:lnTo>
                        <a:lnTo>
                          <a:pt x="197" y="75"/>
                        </a:lnTo>
                        <a:lnTo>
                          <a:pt x="197" y="79"/>
                        </a:lnTo>
                        <a:lnTo>
                          <a:pt x="197" y="81"/>
                        </a:lnTo>
                        <a:lnTo>
                          <a:pt x="194" y="82"/>
                        </a:lnTo>
                        <a:lnTo>
                          <a:pt x="194" y="83"/>
                        </a:lnTo>
                        <a:lnTo>
                          <a:pt x="195" y="85"/>
                        </a:lnTo>
                        <a:lnTo>
                          <a:pt x="197" y="88"/>
                        </a:lnTo>
                        <a:lnTo>
                          <a:pt x="197" y="89"/>
                        </a:lnTo>
                        <a:lnTo>
                          <a:pt x="196" y="91"/>
                        </a:lnTo>
                        <a:lnTo>
                          <a:pt x="194" y="92"/>
                        </a:lnTo>
                        <a:lnTo>
                          <a:pt x="191" y="92"/>
                        </a:lnTo>
                        <a:lnTo>
                          <a:pt x="189" y="96"/>
                        </a:lnTo>
                        <a:lnTo>
                          <a:pt x="187" y="99"/>
                        </a:lnTo>
                        <a:lnTo>
                          <a:pt x="186" y="100"/>
                        </a:lnTo>
                        <a:lnTo>
                          <a:pt x="182" y="99"/>
                        </a:lnTo>
                        <a:lnTo>
                          <a:pt x="181" y="99"/>
                        </a:lnTo>
                        <a:lnTo>
                          <a:pt x="180" y="105"/>
                        </a:lnTo>
                        <a:lnTo>
                          <a:pt x="179" y="107"/>
                        </a:lnTo>
                        <a:lnTo>
                          <a:pt x="177" y="109"/>
                        </a:lnTo>
                        <a:lnTo>
                          <a:pt x="175" y="110"/>
                        </a:lnTo>
                        <a:lnTo>
                          <a:pt x="174" y="111"/>
                        </a:lnTo>
                        <a:lnTo>
                          <a:pt x="171" y="110"/>
                        </a:lnTo>
                        <a:lnTo>
                          <a:pt x="170" y="113"/>
                        </a:lnTo>
                        <a:lnTo>
                          <a:pt x="168" y="118"/>
                        </a:lnTo>
                        <a:lnTo>
                          <a:pt x="168" y="120"/>
                        </a:lnTo>
                        <a:lnTo>
                          <a:pt x="169" y="123"/>
                        </a:lnTo>
                        <a:lnTo>
                          <a:pt x="169" y="124"/>
                        </a:lnTo>
                        <a:lnTo>
                          <a:pt x="167" y="125"/>
                        </a:lnTo>
                        <a:lnTo>
                          <a:pt x="164" y="126"/>
                        </a:lnTo>
                        <a:lnTo>
                          <a:pt x="163" y="131"/>
                        </a:lnTo>
                        <a:lnTo>
                          <a:pt x="163" y="135"/>
                        </a:lnTo>
                        <a:lnTo>
                          <a:pt x="164" y="137"/>
                        </a:lnTo>
                        <a:lnTo>
                          <a:pt x="166" y="138"/>
                        </a:lnTo>
                        <a:lnTo>
                          <a:pt x="167" y="139"/>
                        </a:lnTo>
                        <a:lnTo>
                          <a:pt x="167" y="141"/>
                        </a:lnTo>
                        <a:lnTo>
                          <a:pt x="168" y="145"/>
                        </a:lnTo>
                        <a:lnTo>
                          <a:pt x="168" y="148"/>
                        </a:lnTo>
                        <a:lnTo>
                          <a:pt x="164" y="152"/>
                        </a:lnTo>
                        <a:lnTo>
                          <a:pt x="164" y="155"/>
                        </a:lnTo>
                        <a:lnTo>
                          <a:pt x="166" y="156"/>
                        </a:lnTo>
                        <a:lnTo>
                          <a:pt x="168" y="156"/>
                        </a:lnTo>
                        <a:lnTo>
                          <a:pt x="169" y="154"/>
                        </a:lnTo>
                        <a:lnTo>
                          <a:pt x="172" y="152"/>
                        </a:lnTo>
                        <a:lnTo>
                          <a:pt x="177" y="150"/>
                        </a:lnTo>
                        <a:lnTo>
                          <a:pt x="183" y="148"/>
                        </a:lnTo>
                        <a:lnTo>
                          <a:pt x="188" y="148"/>
                        </a:lnTo>
                        <a:lnTo>
                          <a:pt x="192" y="148"/>
                        </a:lnTo>
                        <a:lnTo>
                          <a:pt x="194" y="149"/>
                        </a:lnTo>
                        <a:lnTo>
                          <a:pt x="194" y="150"/>
                        </a:lnTo>
                        <a:lnTo>
                          <a:pt x="200" y="148"/>
                        </a:lnTo>
                        <a:lnTo>
                          <a:pt x="201" y="148"/>
                        </a:lnTo>
                        <a:lnTo>
                          <a:pt x="202" y="148"/>
                        </a:lnTo>
                        <a:lnTo>
                          <a:pt x="202" y="149"/>
                        </a:lnTo>
                        <a:lnTo>
                          <a:pt x="198" y="153"/>
                        </a:lnTo>
                        <a:lnTo>
                          <a:pt x="197" y="155"/>
                        </a:lnTo>
                        <a:lnTo>
                          <a:pt x="197" y="157"/>
                        </a:lnTo>
                        <a:lnTo>
                          <a:pt x="199" y="159"/>
                        </a:lnTo>
                        <a:lnTo>
                          <a:pt x="201" y="161"/>
                        </a:lnTo>
                        <a:lnTo>
                          <a:pt x="202" y="164"/>
                        </a:lnTo>
                        <a:lnTo>
                          <a:pt x="201" y="168"/>
                        </a:lnTo>
                        <a:lnTo>
                          <a:pt x="202" y="169"/>
                        </a:lnTo>
                        <a:lnTo>
                          <a:pt x="203" y="170"/>
                        </a:lnTo>
                        <a:lnTo>
                          <a:pt x="203" y="173"/>
                        </a:lnTo>
                        <a:lnTo>
                          <a:pt x="203" y="175"/>
                        </a:lnTo>
                        <a:lnTo>
                          <a:pt x="203" y="179"/>
                        </a:lnTo>
                        <a:lnTo>
                          <a:pt x="209" y="181"/>
                        </a:lnTo>
                        <a:lnTo>
                          <a:pt x="214" y="182"/>
                        </a:lnTo>
                        <a:lnTo>
                          <a:pt x="218" y="182"/>
                        </a:lnTo>
                        <a:lnTo>
                          <a:pt x="220" y="183"/>
                        </a:lnTo>
                        <a:lnTo>
                          <a:pt x="221" y="184"/>
                        </a:lnTo>
                        <a:lnTo>
                          <a:pt x="222" y="185"/>
                        </a:lnTo>
                        <a:lnTo>
                          <a:pt x="222" y="186"/>
                        </a:lnTo>
                        <a:lnTo>
                          <a:pt x="221" y="187"/>
                        </a:lnTo>
                        <a:lnTo>
                          <a:pt x="219" y="191"/>
                        </a:lnTo>
                        <a:lnTo>
                          <a:pt x="218" y="195"/>
                        </a:lnTo>
                        <a:lnTo>
                          <a:pt x="218" y="198"/>
                        </a:lnTo>
                        <a:lnTo>
                          <a:pt x="218" y="202"/>
                        </a:lnTo>
                        <a:lnTo>
                          <a:pt x="214" y="206"/>
                        </a:lnTo>
                        <a:lnTo>
                          <a:pt x="213" y="209"/>
                        </a:lnTo>
                        <a:lnTo>
                          <a:pt x="213" y="211"/>
                        </a:lnTo>
                        <a:lnTo>
                          <a:pt x="213" y="213"/>
                        </a:lnTo>
                        <a:lnTo>
                          <a:pt x="213" y="214"/>
                        </a:lnTo>
                        <a:lnTo>
                          <a:pt x="214" y="214"/>
                        </a:lnTo>
                        <a:lnTo>
                          <a:pt x="216" y="214"/>
                        </a:lnTo>
                        <a:lnTo>
                          <a:pt x="219" y="214"/>
                        </a:lnTo>
                        <a:lnTo>
                          <a:pt x="226" y="215"/>
                        </a:lnTo>
                        <a:lnTo>
                          <a:pt x="232" y="216"/>
                        </a:lnTo>
                        <a:lnTo>
                          <a:pt x="235" y="217"/>
                        </a:lnTo>
                        <a:lnTo>
                          <a:pt x="236" y="218"/>
                        </a:lnTo>
                        <a:lnTo>
                          <a:pt x="236" y="221"/>
                        </a:lnTo>
                        <a:lnTo>
                          <a:pt x="235" y="224"/>
                        </a:lnTo>
                        <a:lnTo>
                          <a:pt x="236" y="226"/>
                        </a:lnTo>
                        <a:lnTo>
                          <a:pt x="237" y="228"/>
                        </a:lnTo>
                        <a:lnTo>
                          <a:pt x="239" y="228"/>
                        </a:lnTo>
                        <a:lnTo>
                          <a:pt x="241" y="229"/>
                        </a:lnTo>
                        <a:lnTo>
                          <a:pt x="241" y="230"/>
                        </a:lnTo>
                        <a:lnTo>
                          <a:pt x="240" y="232"/>
                        </a:lnTo>
                        <a:lnTo>
                          <a:pt x="242" y="234"/>
                        </a:lnTo>
                        <a:lnTo>
                          <a:pt x="242" y="235"/>
                        </a:lnTo>
                        <a:lnTo>
                          <a:pt x="244" y="235"/>
                        </a:lnTo>
                        <a:lnTo>
                          <a:pt x="248" y="234"/>
                        </a:lnTo>
                        <a:lnTo>
                          <a:pt x="251" y="235"/>
                        </a:lnTo>
                        <a:lnTo>
                          <a:pt x="254" y="236"/>
                        </a:lnTo>
                        <a:lnTo>
                          <a:pt x="256" y="235"/>
                        </a:lnTo>
                        <a:lnTo>
                          <a:pt x="259" y="234"/>
                        </a:lnTo>
                        <a:lnTo>
                          <a:pt x="263" y="229"/>
                        </a:lnTo>
                        <a:lnTo>
                          <a:pt x="269" y="226"/>
                        </a:lnTo>
                        <a:lnTo>
                          <a:pt x="271" y="226"/>
                        </a:lnTo>
                        <a:lnTo>
                          <a:pt x="272" y="226"/>
                        </a:lnTo>
                        <a:lnTo>
                          <a:pt x="272" y="226"/>
                        </a:lnTo>
                        <a:lnTo>
                          <a:pt x="272" y="227"/>
                        </a:lnTo>
                        <a:lnTo>
                          <a:pt x="273" y="231"/>
                        </a:lnTo>
                        <a:lnTo>
                          <a:pt x="273" y="232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28" name="Freeform 538">
                    <a:extLst>
                      <a:ext uri="{FF2B5EF4-FFF2-40B4-BE49-F238E27FC236}">
                        <a16:creationId xmlns:a16="http://schemas.microsoft.com/office/drawing/2014/main" id="{44AD1A29-BC24-4A67-496B-A85416093A9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73585" y="9511089"/>
                    <a:ext cx="10986" cy="5491"/>
                  </a:xfrm>
                  <a:custGeom>
                    <a:avLst/>
                    <a:gdLst>
                      <a:gd name="T0" fmla="*/ 2 w 7"/>
                      <a:gd name="T1" fmla="*/ 3 h 6"/>
                      <a:gd name="T2" fmla="*/ 1 w 7"/>
                      <a:gd name="T3" fmla="*/ 5 h 6"/>
                      <a:gd name="T4" fmla="*/ 0 w 7"/>
                      <a:gd name="T5" fmla="*/ 5 h 6"/>
                      <a:gd name="T6" fmla="*/ 1 w 7"/>
                      <a:gd name="T7" fmla="*/ 2 h 6"/>
                      <a:gd name="T8" fmla="*/ 3 w 7"/>
                      <a:gd name="T9" fmla="*/ 0 h 6"/>
                      <a:gd name="T10" fmla="*/ 6 w 7"/>
                      <a:gd name="T11" fmla="*/ 0 h 6"/>
                      <a:gd name="T12" fmla="*/ 5 w 7"/>
                      <a:gd name="T13" fmla="*/ 1 h 6"/>
                      <a:gd name="T14" fmla="*/ 4 w 7"/>
                      <a:gd name="T15" fmla="*/ 3 h 6"/>
                      <a:gd name="T16" fmla="*/ 2 w 7"/>
                      <a:gd name="T17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7" h="6">
                        <a:moveTo>
                          <a:pt x="2" y="3"/>
                        </a:moveTo>
                        <a:lnTo>
                          <a:pt x="1" y="5"/>
                        </a:lnTo>
                        <a:lnTo>
                          <a:pt x="0" y="5"/>
                        </a:lnTo>
                        <a:lnTo>
                          <a:pt x="1" y="2"/>
                        </a:lnTo>
                        <a:lnTo>
                          <a:pt x="3" y="0"/>
                        </a:lnTo>
                        <a:lnTo>
                          <a:pt x="6" y="0"/>
                        </a:lnTo>
                        <a:lnTo>
                          <a:pt x="5" y="1"/>
                        </a:lnTo>
                        <a:lnTo>
                          <a:pt x="4" y="3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29" name="Freeform 539">
                    <a:extLst>
                      <a:ext uri="{FF2B5EF4-FFF2-40B4-BE49-F238E27FC236}">
                        <a16:creationId xmlns:a16="http://schemas.microsoft.com/office/drawing/2014/main" id="{F4408E7F-9113-6264-E0FB-5865785625F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73585" y="9478132"/>
                    <a:ext cx="10986" cy="10986"/>
                  </a:xfrm>
                  <a:custGeom>
                    <a:avLst/>
                    <a:gdLst>
                      <a:gd name="T0" fmla="*/ 4 w 8"/>
                      <a:gd name="T1" fmla="*/ 1 h 9"/>
                      <a:gd name="T2" fmla="*/ 7 w 8"/>
                      <a:gd name="T3" fmla="*/ 7 h 9"/>
                      <a:gd name="T4" fmla="*/ 6 w 8"/>
                      <a:gd name="T5" fmla="*/ 7 h 9"/>
                      <a:gd name="T6" fmla="*/ 6 w 8"/>
                      <a:gd name="T7" fmla="*/ 8 h 9"/>
                      <a:gd name="T8" fmla="*/ 6 w 8"/>
                      <a:gd name="T9" fmla="*/ 7 h 9"/>
                      <a:gd name="T10" fmla="*/ 4 w 8"/>
                      <a:gd name="T11" fmla="*/ 5 h 9"/>
                      <a:gd name="T12" fmla="*/ 2 w 8"/>
                      <a:gd name="T13" fmla="*/ 3 h 9"/>
                      <a:gd name="T14" fmla="*/ 0 w 8"/>
                      <a:gd name="T15" fmla="*/ 3 h 9"/>
                      <a:gd name="T16" fmla="*/ 2 w 8"/>
                      <a:gd name="T17" fmla="*/ 0 h 9"/>
                      <a:gd name="T18" fmla="*/ 3 w 8"/>
                      <a:gd name="T19" fmla="*/ 0 h 9"/>
                      <a:gd name="T20" fmla="*/ 4 w 8"/>
                      <a:gd name="T21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8" h="9">
                        <a:moveTo>
                          <a:pt x="4" y="1"/>
                        </a:moveTo>
                        <a:lnTo>
                          <a:pt x="7" y="7"/>
                        </a:lnTo>
                        <a:lnTo>
                          <a:pt x="6" y="7"/>
                        </a:lnTo>
                        <a:lnTo>
                          <a:pt x="6" y="8"/>
                        </a:lnTo>
                        <a:lnTo>
                          <a:pt x="6" y="7"/>
                        </a:lnTo>
                        <a:lnTo>
                          <a:pt x="4" y="5"/>
                        </a:lnTo>
                        <a:lnTo>
                          <a:pt x="2" y="3"/>
                        </a:lnTo>
                        <a:lnTo>
                          <a:pt x="0" y="3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4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30" name="Freeform 540">
                    <a:extLst>
                      <a:ext uri="{FF2B5EF4-FFF2-40B4-BE49-F238E27FC236}">
                        <a16:creationId xmlns:a16="http://schemas.microsoft.com/office/drawing/2014/main" id="{B66FC1D8-0351-F22F-AF3F-C841B327C9F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90065" y="9472637"/>
                    <a:ext cx="5491" cy="5495"/>
                  </a:xfrm>
                  <a:custGeom>
                    <a:avLst/>
                    <a:gdLst>
                      <a:gd name="T0" fmla="*/ 2 w 3"/>
                      <a:gd name="T1" fmla="*/ 3 h 4"/>
                      <a:gd name="T2" fmla="*/ 1 w 3"/>
                      <a:gd name="T3" fmla="*/ 3 h 4"/>
                      <a:gd name="T4" fmla="*/ 1 w 3"/>
                      <a:gd name="T5" fmla="*/ 3 h 4"/>
                      <a:gd name="T6" fmla="*/ 0 w 3"/>
                      <a:gd name="T7" fmla="*/ 3 h 4"/>
                      <a:gd name="T8" fmla="*/ 1 w 3"/>
                      <a:gd name="T9" fmla="*/ 0 h 4"/>
                      <a:gd name="T10" fmla="*/ 2 w 3"/>
                      <a:gd name="T11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" h="4">
                        <a:moveTo>
                          <a:pt x="2" y="3"/>
                        </a:moveTo>
                        <a:lnTo>
                          <a:pt x="1" y="3"/>
                        </a:lnTo>
                        <a:lnTo>
                          <a:pt x="1" y="3"/>
                        </a:lnTo>
                        <a:lnTo>
                          <a:pt x="0" y="3"/>
                        </a:lnTo>
                        <a:lnTo>
                          <a:pt x="1" y="0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31" name="Freeform 541">
                    <a:extLst>
                      <a:ext uri="{FF2B5EF4-FFF2-40B4-BE49-F238E27FC236}">
                        <a16:creationId xmlns:a16="http://schemas.microsoft.com/office/drawing/2014/main" id="{AE75583A-3782-B956-125B-A7B991CF3F6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79079" y="9445174"/>
                    <a:ext cx="5491" cy="10986"/>
                  </a:xfrm>
                  <a:custGeom>
                    <a:avLst/>
                    <a:gdLst>
                      <a:gd name="T0" fmla="*/ 0 w 4"/>
                      <a:gd name="T1" fmla="*/ 9 h 10"/>
                      <a:gd name="T2" fmla="*/ 0 w 4"/>
                      <a:gd name="T3" fmla="*/ 9 h 10"/>
                      <a:gd name="T4" fmla="*/ 0 w 4"/>
                      <a:gd name="T5" fmla="*/ 9 h 10"/>
                      <a:gd name="T6" fmla="*/ 0 w 4"/>
                      <a:gd name="T7" fmla="*/ 9 h 10"/>
                      <a:gd name="T8" fmla="*/ 0 w 4"/>
                      <a:gd name="T9" fmla="*/ 6 h 10"/>
                      <a:gd name="T10" fmla="*/ 1 w 4"/>
                      <a:gd name="T11" fmla="*/ 4 h 10"/>
                      <a:gd name="T12" fmla="*/ 2 w 4"/>
                      <a:gd name="T13" fmla="*/ 0 h 10"/>
                      <a:gd name="T14" fmla="*/ 3 w 4"/>
                      <a:gd name="T15" fmla="*/ 0 h 10"/>
                      <a:gd name="T16" fmla="*/ 3 w 4"/>
                      <a:gd name="T17" fmla="*/ 1 h 10"/>
                      <a:gd name="T18" fmla="*/ 2 w 4"/>
                      <a:gd name="T19" fmla="*/ 5 h 10"/>
                      <a:gd name="T20" fmla="*/ 2 w 4"/>
                      <a:gd name="T21" fmla="*/ 7 h 10"/>
                      <a:gd name="T22" fmla="*/ 0 w 4"/>
                      <a:gd name="T23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" h="10">
                        <a:moveTo>
                          <a:pt x="0" y="9"/>
                        </a:moveTo>
                        <a:lnTo>
                          <a:pt x="0" y="9"/>
                        </a:lnTo>
                        <a:lnTo>
                          <a:pt x="0" y="9"/>
                        </a:lnTo>
                        <a:lnTo>
                          <a:pt x="0" y="9"/>
                        </a:lnTo>
                        <a:lnTo>
                          <a:pt x="0" y="6"/>
                        </a:lnTo>
                        <a:lnTo>
                          <a:pt x="1" y="4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3" y="1"/>
                        </a:lnTo>
                        <a:lnTo>
                          <a:pt x="2" y="5"/>
                        </a:lnTo>
                        <a:lnTo>
                          <a:pt x="2" y="7"/>
                        </a:lnTo>
                        <a:lnTo>
                          <a:pt x="0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32" name="Freeform 542">
                    <a:extLst>
                      <a:ext uri="{FF2B5EF4-FFF2-40B4-BE49-F238E27FC236}">
                        <a16:creationId xmlns:a16="http://schemas.microsoft.com/office/drawing/2014/main" id="{28015F25-8699-4219-209B-C33DD0B3F9A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84570" y="9445174"/>
                    <a:ext cx="10986" cy="10986"/>
                  </a:xfrm>
                  <a:custGeom>
                    <a:avLst/>
                    <a:gdLst>
                      <a:gd name="T0" fmla="*/ 6 w 7"/>
                      <a:gd name="T1" fmla="*/ 2 h 9"/>
                      <a:gd name="T2" fmla="*/ 5 w 7"/>
                      <a:gd name="T3" fmla="*/ 8 h 9"/>
                      <a:gd name="T4" fmla="*/ 3 w 7"/>
                      <a:gd name="T5" fmla="*/ 7 h 9"/>
                      <a:gd name="T6" fmla="*/ 2 w 7"/>
                      <a:gd name="T7" fmla="*/ 7 h 9"/>
                      <a:gd name="T8" fmla="*/ 1 w 7"/>
                      <a:gd name="T9" fmla="*/ 4 h 9"/>
                      <a:gd name="T10" fmla="*/ 1 w 7"/>
                      <a:gd name="T11" fmla="*/ 2 h 9"/>
                      <a:gd name="T12" fmla="*/ 0 w 7"/>
                      <a:gd name="T13" fmla="*/ 1 h 9"/>
                      <a:gd name="T14" fmla="*/ 4 w 7"/>
                      <a:gd name="T15" fmla="*/ 0 h 9"/>
                      <a:gd name="T16" fmla="*/ 6 w 7"/>
                      <a:gd name="T17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7" h="9">
                        <a:moveTo>
                          <a:pt x="6" y="2"/>
                        </a:moveTo>
                        <a:lnTo>
                          <a:pt x="5" y="8"/>
                        </a:lnTo>
                        <a:lnTo>
                          <a:pt x="3" y="7"/>
                        </a:lnTo>
                        <a:lnTo>
                          <a:pt x="2" y="7"/>
                        </a:lnTo>
                        <a:lnTo>
                          <a:pt x="1" y="4"/>
                        </a:lnTo>
                        <a:lnTo>
                          <a:pt x="1" y="2"/>
                        </a:lnTo>
                        <a:lnTo>
                          <a:pt x="0" y="1"/>
                        </a:lnTo>
                        <a:lnTo>
                          <a:pt x="4" y="0"/>
                        </a:lnTo>
                        <a:lnTo>
                          <a:pt x="6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33" name="Freeform 543">
                    <a:extLst>
                      <a:ext uri="{FF2B5EF4-FFF2-40B4-BE49-F238E27FC236}">
                        <a16:creationId xmlns:a16="http://schemas.microsoft.com/office/drawing/2014/main" id="{061E385B-6A38-01AB-EC8B-6BE1285A3A6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73585" y="9439679"/>
                    <a:ext cx="5495" cy="10986"/>
                  </a:xfrm>
                  <a:custGeom>
                    <a:avLst/>
                    <a:gdLst>
                      <a:gd name="T0" fmla="*/ 2 w 3"/>
                      <a:gd name="T1" fmla="*/ 6 h 8"/>
                      <a:gd name="T2" fmla="*/ 2 w 3"/>
                      <a:gd name="T3" fmla="*/ 7 h 8"/>
                      <a:gd name="T4" fmla="*/ 0 w 3"/>
                      <a:gd name="T5" fmla="*/ 5 h 8"/>
                      <a:gd name="T6" fmla="*/ 0 w 3"/>
                      <a:gd name="T7" fmla="*/ 0 h 8"/>
                      <a:gd name="T8" fmla="*/ 2 w 3"/>
                      <a:gd name="T9" fmla="*/ 3 h 8"/>
                      <a:gd name="T10" fmla="*/ 2 w 3"/>
                      <a:gd name="T11" fmla="*/ 4 h 8"/>
                      <a:gd name="T12" fmla="*/ 2 w 3"/>
                      <a:gd name="T13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8">
                        <a:moveTo>
                          <a:pt x="2" y="6"/>
                        </a:moveTo>
                        <a:lnTo>
                          <a:pt x="2" y="7"/>
                        </a:lnTo>
                        <a:lnTo>
                          <a:pt x="0" y="5"/>
                        </a:lnTo>
                        <a:lnTo>
                          <a:pt x="0" y="0"/>
                        </a:lnTo>
                        <a:lnTo>
                          <a:pt x="2" y="3"/>
                        </a:lnTo>
                        <a:lnTo>
                          <a:pt x="2" y="4"/>
                        </a:lnTo>
                        <a:lnTo>
                          <a:pt x="2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34" name="Freeform 544">
                    <a:extLst>
                      <a:ext uri="{FF2B5EF4-FFF2-40B4-BE49-F238E27FC236}">
                        <a16:creationId xmlns:a16="http://schemas.microsoft.com/office/drawing/2014/main" id="{49BF7AE8-CCAA-DEC5-5BD3-4BE783825B5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90065" y="9434188"/>
                    <a:ext cx="5491" cy="10986"/>
                  </a:xfrm>
                  <a:custGeom>
                    <a:avLst/>
                    <a:gdLst>
                      <a:gd name="T0" fmla="*/ 1 w 6"/>
                      <a:gd name="T1" fmla="*/ 6 h 7"/>
                      <a:gd name="T2" fmla="*/ 0 w 6"/>
                      <a:gd name="T3" fmla="*/ 6 h 7"/>
                      <a:gd name="T4" fmla="*/ 0 w 6"/>
                      <a:gd name="T5" fmla="*/ 1 h 7"/>
                      <a:gd name="T6" fmla="*/ 0 w 6"/>
                      <a:gd name="T7" fmla="*/ 0 h 7"/>
                      <a:gd name="T8" fmla="*/ 1 w 6"/>
                      <a:gd name="T9" fmla="*/ 3 h 7"/>
                      <a:gd name="T10" fmla="*/ 5 w 6"/>
                      <a:gd name="T11" fmla="*/ 4 h 7"/>
                      <a:gd name="T12" fmla="*/ 3 w 6"/>
                      <a:gd name="T13" fmla="*/ 5 h 7"/>
                      <a:gd name="T14" fmla="*/ 1 w 6"/>
                      <a:gd name="T15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7">
                        <a:moveTo>
                          <a:pt x="1" y="6"/>
                        </a:moveTo>
                        <a:lnTo>
                          <a:pt x="0" y="6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3"/>
                        </a:lnTo>
                        <a:lnTo>
                          <a:pt x="5" y="4"/>
                        </a:lnTo>
                        <a:lnTo>
                          <a:pt x="3" y="5"/>
                        </a:lnTo>
                        <a:lnTo>
                          <a:pt x="1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35" name="Freeform 545">
                    <a:extLst>
                      <a:ext uri="{FF2B5EF4-FFF2-40B4-BE49-F238E27FC236}">
                        <a16:creationId xmlns:a16="http://schemas.microsoft.com/office/drawing/2014/main" id="{F02C5816-C64E-0A09-4B5B-1E88F125FB5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73585" y="9423202"/>
                    <a:ext cx="5495" cy="5491"/>
                  </a:xfrm>
                  <a:custGeom>
                    <a:avLst/>
                    <a:gdLst>
                      <a:gd name="T0" fmla="*/ 3 w 4"/>
                      <a:gd name="T1" fmla="*/ 5 h 6"/>
                      <a:gd name="T2" fmla="*/ 3 w 4"/>
                      <a:gd name="T3" fmla="*/ 5 h 6"/>
                      <a:gd name="T4" fmla="*/ 2 w 4"/>
                      <a:gd name="T5" fmla="*/ 5 h 6"/>
                      <a:gd name="T6" fmla="*/ 1 w 4"/>
                      <a:gd name="T7" fmla="*/ 5 h 6"/>
                      <a:gd name="T8" fmla="*/ 0 w 4"/>
                      <a:gd name="T9" fmla="*/ 2 h 6"/>
                      <a:gd name="T10" fmla="*/ 1 w 4"/>
                      <a:gd name="T11" fmla="*/ 1 h 6"/>
                      <a:gd name="T12" fmla="*/ 1 w 4"/>
                      <a:gd name="T13" fmla="*/ 0 h 6"/>
                      <a:gd name="T14" fmla="*/ 2 w 4"/>
                      <a:gd name="T15" fmla="*/ 0 h 6"/>
                      <a:gd name="T16" fmla="*/ 2 w 4"/>
                      <a:gd name="T17" fmla="*/ 1 h 6"/>
                      <a:gd name="T18" fmla="*/ 3 w 4"/>
                      <a:gd name="T19" fmla="*/ 2 h 6"/>
                      <a:gd name="T20" fmla="*/ 2 w 4"/>
                      <a:gd name="T21" fmla="*/ 3 h 6"/>
                      <a:gd name="T22" fmla="*/ 2 w 4"/>
                      <a:gd name="T23" fmla="*/ 4 h 6"/>
                      <a:gd name="T24" fmla="*/ 3 w 4"/>
                      <a:gd name="T25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" h="6">
                        <a:moveTo>
                          <a:pt x="3" y="5"/>
                        </a:moveTo>
                        <a:lnTo>
                          <a:pt x="3" y="5"/>
                        </a:lnTo>
                        <a:lnTo>
                          <a:pt x="2" y="5"/>
                        </a:lnTo>
                        <a:lnTo>
                          <a:pt x="1" y="5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2" y="1"/>
                        </a:lnTo>
                        <a:lnTo>
                          <a:pt x="3" y="2"/>
                        </a:lnTo>
                        <a:lnTo>
                          <a:pt x="2" y="3"/>
                        </a:lnTo>
                        <a:lnTo>
                          <a:pt x="2" y="4"/>
                        </a:lnTo>
                        <a:lnTo>
                          <a:pt x="3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36" name="Freeform 546">
                    <a:extLst>
                      <a:ext uri="{FF2B5EF4-FFF2-40B4-BE49-F238E27FC236}">
                        <a16:creationId xmlns:a16="http://schemas.microsoft.com/office/drawing/2014/main" id="{E5D8562B-70E8-5249-FC0A-94A59D5B702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68093" y="9423202"/>
                    <a:ext cx="5491" cy="5491"/>
                  </a:xfrm>
                  <a:custGeom>
                    <a:avLst/>
                    <a:gdLst>
                      <a:gd name="T0" fmla="*/ 4 w 5"/>
                      <a:gd name="T1" fmla="*/ 0 h 4"/>
                      <a:gd name="T2" fmla="*/ 4 w 5"/>
                      <a:gd name="T3" fmla="*/ 1 h 4"/>
                      <a:gd name="T4" fmla="*/ 2 w 5"/>
                      <a:gd name="T5" fmla="*/ 3 h 4"/>
                      <a:gd name="T6" fmla="*/ 0 w 5"/>
                      <a:gd name="T7" fmla="*/ 2 h 4"/>
                      <a:gd name="T8" fmla="*/ 0 w 5"/>
                      <a:gd name="T9" fmla="*/ 1 h 4"/>
                      <a:gd name="T10" fmla="*/ 2 w 5"/>
                      <a:gd name="T11" fmla="*/ 0 h 4"/>
                      <a:gd name="T12" fmla="*/ 4 w 5"/>
                      <a:gd name="T13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4">
                        <a:moveTo>
                          <a:pt x="4" y="0"/>
                        </a:moveTo>
                        <a:lnTo>
                          <a:pt x="4" y="1"/>
                        </a:lnTo>
                        <a:lnTo>
                          <a:pt x="2" y="3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2" y="0"/>
                        </a:lnTo>
                        <a:lnTo>
                          <a:pt x="4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37" name="Freeform 547">
                    <a:extLst>
                      <a:ext uri="{FF2B5EF4-FFF2-40B4-BE49-F238E27FC236}">
                        <a16:creationId xmlns:a16="http://schemas.microsoft.com/office/drawing/2014/main" id="{DD9A001D-93C4-7E63-55E8-5739E5849E3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84570" y="9412217"/>
                    <a:ext cx="5495" cy="10986"/>
                  </a:xfrm>
                  <a:custGeom>
                    <a:avLst/>
                    <a:gdLst>
                      <a:gd name="T0" fmla="*/ 4 w 6"/>
                      <a:gd name="T1" fmla="*/ 3 h 11"/>
                      <a:gd name="T2" fmla="*/ 4 w 6"/>
                      <a:gd name="T3" fmla="*/ 3 h 11"/>
                      <a:gd name="T4" fmla="*/ 5 w 6"/>
                      <a:gd name="T5" fmla="*/ 3 h 11"/>
                      <a:gd name="T6" fmla="*/ 5 w 6"/>
                      <a:gd name="T7" fmla="*/ 6 h 11"/>
                      <a:gd name="T8" fmla="*/ 2 w 6"/>
                      <a:gd name="T9" fmla="*/ 10 h 11"/>
                      <a:gd name="T10" fmla="*/ 1 w 6"/>
                      <a:gd name="T11" fmla="*/ 10 h 11"/>
                      <a:gd name="T12" fmla="*/ 0 w 6"/>
                      <a:gd name="T13" fmla="*/ 10 h 11"/>
                      <a:gd name="T14" fmla="*/ 1 w 6"/>
                      <a:gd name="T15" fmla="*/ 5 h 11"/>
                      <a:gd name="T16" fmla="*/ 0 w 6"/>
                      <a:gd name="T17" fmla="*/ 2 h 11"/>
                      <a:gd name="T18" fmla="*/ 0 w 6"/>
                      <a:gd name="T19" fmla="*/ 0 h 11"/>
                      <a:gd name="T20" fmla="*/ 3 w 6"/>
                      <a:gd name="T21" fmla="*/ 0 h 11"/>
                      <a:gd name="T22" fmla="*/ 4 w 6"/>
                      <a:gd name="T23" fmla="*/ 3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6" h="11">
                        <a:moveTo>
                          <a:pt x="4" y="3"/>
                        </a:moveTo>
                        <a:lnTo>
                          <a:pt x="4" y="3"/>
                        </a:lnTo>
                        <a:lnTo>
                          <a:pt x="5" y="3"/>
                        </a:lnTo>
                        <a:lnTo>
                          <a:pt x="5" y="6"/>
                        </a:lnTo>
                        <a:lnTo>
                          <a:pt x="2" y="10"/>
                        </a:lnTo>
                        <a:lnTo>
                          <a:pt x="1" y="10"/>
                        </a:lnTo>
                        <a:lnTo>
                          <a:pt x="0" y="10"/>
                        </a:lnTo>
                        <a:lnTo>
                          <a:pt x="1" y="5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3" y="0"/>
                        </a:lnTo>
                        <a:lnTo>
                          <a:pt x="4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38" name="Freeform 548">
                    <a:extLst>
                      <a:ext uri="{FF2B5EF4-FFF2-40B4-BE49-F238E27FC236}">
                        <a16:creationId xmlns:a16="http://schemas.microsoft.com/office/drawing/2014/main" id="{6F857A9C-B606-C804-9F7A-4FA013D6610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79079" y="9390245"/>
                    <a:ext cx="5491" cy="10986"/>
                  </a:xfrm>
                  <a:custGeom>
                    <a:avLst/>
                    <a:gdLst>
                      <a:gd name="T0" fmla="*/ 1 w 2"/>
                      <a:gd name="T1" fmla="*/ 4 h 10"/>
                      <a:gd name="T2" fmla="*/ 1 w 2"/>
                      <a:gd name="T3" fmla="*/ 9 h 10"/>
                      <a:gd name="T4" fmla="*/ 0 w 2"/>
                      <a:gd name="T5" fmla="*/ 7 h 10"/>
                      <a:gd name="T6" fmla="*/ 0 w 2"/>
                      <a:gd name="T7" fmla="*/ 4 h 10"/>
                      <a:gd name="T8" fmla="*/ 0 w 2"/>
                      <a:gd name="T9" fmla="*/ 1 h 10"/>
                      <a:gd name="T10" fmla="*/ 0 w 2"/>
                      <a:gd name="T11" fmla="*/ 0 h 10"/>
                      <a:gd name="T12" fmla="*/ 0 w 2"/>
                      <a:gd name="T13" fmla="*/ 1 h 10"/>
                      <a:gd name="T14" fmla="*/ 1 w 2"/>
                      <a:gd name="T15" fmla="*/ 2 h 10"/>
                      <a:gd name="T16" fmla="*/ 1 w 2"/>
                      <a:gd name="T17" fmla="*/ 4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" h="10">
                        <a:moveTo>
                          <a:pt x="1" y="4"/>
                        </a:moveTo>
                        <a:lnTo>
                          <a:pt x="1" y="9"/>
                        </a:lnTo>
                        <a:lnTo>
                          <a:pt x="0" y="7"/>
                        </a:lnTo>
                        <a:lnTo>
                          <a:pt x="0" y="4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0" y="1"/>
                        </a:lnTo>
                        <a:lnTo>
                          <a:pt x="1" y="2"/>
                        </a:lnTo>
                        <a:lnTo>
                          <a:pt x="1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39" name="Freeform 549">
                    <a:extLst>
                      <a:ext uri="{FF2B5EF4-FFF2-40B4-BE49-F238E27FC236}">
                        <a16:creationId xmlns:a16="http://schemas.microsoft.com/office/drawing/2014/main" id="{F177ECA7-8D28-DA85-78A3-EADB7BB5A82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47249" y="9285877"/>
                    <a:ext cx="5491" cy="5495"/>
                  </a:xfrm>
                  <a:custGeom>
                    <a:avLst/>
                    <a:gdLst>
                      <a:gd name="T0" fmla="*/ 2 w 5"/>
                      <a:gd name="T1" fmla="*/ 3 h 6"/>
                      <a:gd name="T2" fmla="*/ 2 w 5"/>
                      <a:gd name="T3" fmla="*/ 5 h 6"/>
                      <a:gd name="T4" fmla="*/ 0 w 5"/>
                      <a:gd name="T5" fmla="*/ 4 h 6"/>
                      <a:gd name="T6" fmla="*/ 0 w 5"/>
                      <a:gd name="T7" fmla="*/ 3 h 6"/>
                      <a:gd name="T8" fmla="*/ 3 w 5"/>
                      <a:gd name="T9" fmla="*/ 0 h 6"/>
                      <a:gd name="T10" fmla="*/ 4 w 5"/>
                      <a:gd name="T11" fmla="*/ 2 h 6"/>
                      <a:gd name="T12" fmla="*/ 2 w 5"/>
                      <a:gd name="T13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6">
                        <a:moveTo>
                          <a:pt x="2" y="3"/>
                        </a:moveTo>
                        <a:lnTo>
                          <a:pt x="2" y="5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3" y="0"/>
                        </a:lnTo>
                        <a:lnTo>
                          <a:pt x="4" y="2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40" name="Freeform 550">
                    <a:extLst>
                      <a:ext uri="{FF2B5EF4-FFF2-40B4-BE49-F238E27FC236}">
                        <a16:creationId xmlns:a16="http://schemas.microsoft.com/office/drawing/2014/main" id="{A73B4C0E-63C6-7D49-E8DA-70C30F9231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30768" y="9274891"/>
                    <a:ext cx="10986" cy="16481"/>
                  </a:xfrm>
                  <a:custGeom>
                    <a:avLst/>
                    <a:gdLst>
                      <a:gd name="T0" fmla="*/ 4 w 9"/>
                      <a:gd name="T1" fmla="*/ 9 h 13"/>
                      <a:gd name="T2" fmla="*/ 2 w 9"/>
                      <a:gd name="T3" fmla="*/ 12 h 13"/>
                      <a:gd name="T4" fmla="*/ 0 w 9"/>
                      <a:gd name="T5" fmla="*/ 7 h 13"/>
                      <a:gd name="T6" fmla="*/ 4 w 9"/>
                      <a:gd name="T7" fmla="*/ 5 h 13"/>
                      <a:gd name="T8" fmla="*/ 5 w 9"/>
                      <a:gd name="T9" fmla="*/ 2 h 13"/>
                      <a:gd name="T10" fmla="*/ 7 w 9"/>
                      <a:gd name="T11" fmla="*/ 0 h 13"/>
                      <a:gd name="T12" fmla="*/ 8 w 9"/>
                      <a:gd name="T13" fmla="*/ 3 h 13"/>
                      <a:gd name="T14" fmla="*/ 6 w 9"/>
                      <a:gd name="T15" fmla="*/ 6 h 13"/>
                      <a:gd name="T16" fmla="*/ 4 w 9"/>
                      <a:gd name="T17" fmla="*/ 9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13">
                        <a:moveTo>
                          <a:pt x="4" y="9"/>
                        </a:moveTo>
                        <a:lnTo>
                          <a:pt x="2" y="12"/>
                        </a:lnTo>
                        <a:lnTo>
                          <a:pt x="0" y="7"/>
                        </a:lnTo>
                        <a:lnTo>
                          <a:pt x="4" y="5"/>
                        </a:lnTo>
                        <a:lnTo>
                          <a:pt x="5" y="2"/>
                        </a:lnTo>
                        <a:lnTo>
                          <a:pt x="7" y="0"/>
                        </a:lnTo>
                        <a:lnTo>
                          <a:pt x="8" y="3"/>
                        </a:lnTo>
                        <a:lnTo>
                          <a:pt x="6" y="6"/>
                        </a:lnTo>
                        <a:lnTo>
                          <a:pt x="4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41" name="Freeform 551">
                    <a:extLst>
                      <a:ext uri="{FF2B5EF4-FFF2-40B4-BE49-F238E27FC236}">
                        <a16:creationId xmlns:a16="http://schemas.microsoft.com/office/drawing/2014/main" id="{9BBAA53F-4A5F-6E32-F0F0-A129023CB1E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51613" y="9263906"/>
                    <a:ext cx="5495" cy="10986"/>
                  </a:xfrm>
                  <a:custGeom>
                    <a:avLst/>
                    <a:gdLst>
                      <a:gd name="T0" fmla="*/ 3 w 4"/>
                      <a:gd name="T1" fmla="*/ 8 h 10"/>
                      <a:gd name="T2" fmla="*/ 2 w 4"/>
                      <a:gd name="T3" fmla="*/ 9 h 10"/>
                      <a:gd name="T4" fmla="*/ 0 w 4"/>
                      <a:gd name="T5" fmla="*/ 6 h 10"/>
                      <a:gd name="T6" fmla="*/ 0 w 4"/>
                      <a:gd name="T7" fmla="*/ 1 h 10"/>
                      <a:gd name="T8" fmla="*/ 1 w 4"/>
                      <a:gd name="T9" fmla="*/ 0 h 10"/>
                      <a:gd name="T10" fmla="*/ 2 w 4"/>
                      <a:gd name="T11" fmla="*/ 0 h 10"/>
                      <a:gd name="T12" fmla="*/ 3 w 4"/>
                      <a:gd name="T13" fmla="*/ 1 h 10"/>
                      <a:gd name="T14" fmla="*/ 3 w 4"/>
                      <a:gd name="T15" fmla="*/ 1 h 10"/>
                      <a:gd name="T16" fmla="*/ 3 w 4"/>
                      <a:gd name="T17" fmla="*/ 3 h 10"/>
                      <a:gd name="T18" fmla="*/ 3 w 4"/>
                      <a:gd name="T19" fmla="*/ 3 h 10"/>
                      <a:gd name="T20" fmla="*/ 3 w 4"/>
                      <a:gd name="T21" fmla="*/ 8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4" h="10">
                        <a:moveTo>
                          <a:pt x="3" y="8"/>
                        </a:moveTo>
                        <a:lnTo>
                          <a:pt x="2" y="9"/>
                        </a:lnTo>
                        <a:lnTo>
                          <a:pt x="0" y="6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3" y="1"/>
                        </a:lnTo>
                        <a:lnTo>
                          <a:pt x="3" y="3"/>
                        </a:lnTo>
                        <a:lnTo>
                          <a:pt x="3" y="3"/>
                        </a:lnTo>
                        <a:lnTo>
                          <a:pt x="3" y="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42" name="Freeform 552">
                    <a:extLst>
                      <a:ext uri="{FF2B5EF4-FFF2-40B4-BE49-F238E27FC236}">
                        <a16:creationId xmlns:a16="http://schemas.microsoft.com/office/drawing/2014/main" id="{D07D6CA2-CCAF-8BC0-7818-3B7ABA2A370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03305" y="9165033"/>
                    <a:ext cx="10986" cy="10986"/>
                  </a:xfrm>
                  <a:custGeom>
                    <a:avLst/>
                    <a:gdLst>
                      <a:gd name="T0" fmla="*/ 6 w 8"/>
                      <a:gd name="T1" fmla="*/ 7 h 8"/>
                      <a:gd name="T2" fmla="*/ 5 w 8"/>
                      <a:gd name="T3" fmla="*/ 7 h 8"/>
                      <a:gd name="T4" fmla="*/ 2 w 8"/>
                      <a:gd name="T5" fmla="*/ 5 h 8"/>
                      <a:gd name="T6" fmla="*/ 0 w 8"/>
                      <a:gd name="T7" fmla="*/ 1 h 8"/>
                      <a:gd name="T8" fmla="*/ 3 w 8"/>
                      <a:gd name="T9" fmla="*/ 0 h 8"/>
                      <a:gd name="T10" fmla="*/ 7 w 8"/>
                      <a:gd name="T11" fmla="*/ 1 h 8"/>
                      <a:gd name="T12" fmla="*/ 7 w 8"/>
                      <a:gd name="T13" fmla="*/ 3 h 8"/>
                      <a:gd name="T14" fmla="*/ 6 w 8"/>
                      <a:gd name="T15" fmla="*/ 6 h 8"/>
                      <a:gd name="T16" fmla="*/ 6 w 8"/>
                      <a:gd name="T17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8">
                        <a:moveTo>
                          <a:pt x="6" y="7"/>
                        </a:moveTo>
                        <a:lnTo>
                          <a:pt x="5" y="7"/>
                        </a:lnTo>
                        <a:lnTo>
                          <a:pt x="2" y="5"/>
                        </a:lnTo>
                        <a:lnTo>
                          <a:pt x="0" y="1"/>
                        </a:lnTo>
                        <a:lnTo>
                          <a:pt x="3" y="0"/>
                        </a:lnTo>
                        <a:lnTo>
                          <a:pt x="7" y="1"/>
                        </a:lnTo>
                        <a:lnTo>
                          <a:pt x="7" y="3"/>
                        </a:lnTo>
                        <a:lnTo>
                          <a:pt x="6" y="6"/>
                        </a:lnTo>
                        <a:lnTo>
                          <a:pt x="6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43" name="Freeform 553">
                    <a:extLst>
                      <a:ext uri="{FF2B5EF4-FFF2-40B4-BE49-F238E27FC236}">
                        <a16:creationId xmlns:a16="http://schemas.microsoft.com/office/drawing/2014/main" id="{AD8FAB4E-9791-FCE5-726D-79199381FAE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03305" y="9143061"/>
                    <a:ext cx="10986" cy="10986"/>
                  </a:xfrm>
                  <a:custGeom>
                    <a:avLst/>
                    <a:gdLst>
                      <a:gd name="T0" fmla="*/ 2 w 11"/>
                      <a:gd name="T1" fmla="*/ 0 h 9"/>
                      <a:gd name="T2" fmla="*/ 6 w 11"/>
                      <a:gd name="T3" fmla="*/ 2 h 9"/>
                      <a:gd name="T4" fmla="*/ 7 w 11"/>
                      <a:gd name="T5" fmla="*/ 2 h 9"/>
                      <a:gd name="T6" fmla="*/ 9 w 11"/>
                      <a:gd name="T7" fmla="*/ 4 h 9"/>
                      <a:gd name="T8" fmla="*/ 10 w 11"/>
                      <a:gd name="T9" fmla="*/ 5 h 9"/>
                      <a:gd name="T10" fmla="*/ 9 w 11"/>
                      <a:gd name="T11" fmla="*/ 6 h 9"/>
                      <a:gd name="T12" fmla="*/ 8 w 11"/>
                      <a:gd name="T13" fmla="*/ 7 h 9"/>
                      <a:gd name="T14" fmla="*/ 5 w 11"/>
                      <a:gd name="T15" fmla="*/ 8 h 9"/>
                      <a:gd name="T16" fmla="*/ 4 w 11"/>
                      <a:gd name="T17" fmla="*/ 7 h 9"/>
                      <a:gd name="T18" fmla="*/ 3 w 11"/>
                      <a:gd name="T19" fmla="*/ 4 h 9"/>
                      <a:gd name="T20" fmla="*/ 0 w 11"/>
                      <a:gd name="T21" fmla="*/ 3 h 9"/>
                      <a:gd name="T22" fmla="*/ 0 w 11"/>
                      <a:gd name="T23" fmla="*/ 2 h 9"/>
                      <a:gd name="T24" fmla="*/ 2 w 11"/>
                      <a:gd name="T25" fmla="*/ 1 h 9"/>
                      <a:gd name="T26" fmla="*/ 2 w 11"/>
                      <a:gd name="T27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9">
                        <a:moveTo>
                          <a:pt x="2" y="0"/>
                        </a:moveTo>
                        <a:lnTo>
                          <a:pt x="6" y="2"/>
                        </a:lnTo>
                        <a:lnTo>
                          <a:pt x="7" y="2"/>
                        </a:lnTo>
                        <a:lnTo>
                          <a:pt x="9" y="4"/>
                        </a:lnTo>
                        <a:lnTo>
                          <a:pt x="10" y="5"/>
                        </a:lnTo>
                        <a:lnTo>
                          <a:pt x="9" y="6"/>
                        </a:lnTo>
                        <a:lnTo>
                          <a:pt x="8" y="7"/>
                        </a:lnTo>
                        <a:lnTo>
                          <a:pt x="5" y="8"/>
                        </a:lnTo>
                        <a:lnTo>
                          <a:pt x="4" y="7"/>
                        </a:lnTo>
                        <a:lnTo>
                          <a:pt x="3" y="4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2" y="1"/>
                        </a:lnTo>
                        <a:lnTo>
                          <a:pt x="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44" name="Freeform 554">
                    <a:extLst>
                      <a:ext uri="{FF2B5EF4-FFF2-40B4-BE49-F238E27FC236}">
                        <a16:creationId xmlns:a16="http://schemas.microsoft.com/office/drawing/2014/main" id="{97FFB4EE-8C0A-6345-7AB4-D07F36F1237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97811" y="9126584"/>
                    <a:ext cx="5495" cy="10986"/>
                  </a:xfrm>
                  <a:custGeom>
                    <a:avLst/>
                    <a:gdLst>
                      <a:gd name="T0" fmla="*/ 3 w 4"/>
                      <a:gd name="T1" fmla="*/ 2 h 8"/>
                      <a:gd name="T2" fmla="*/ 3 w 4"/>
                      <a:gd name="T3" fmla="*/ 7 h 8"/>
                      <a:gd name="T4" fmla="*/ 1 w 4"/>
                      <a:gd name="T5" fmla="*/ 5 h 8"/>
                      <a:gd name="T6" fmla="*/ 0 w 4"/>
                      <a:gd name="T7" fmla="*/ 3 h 8"/>
                      <a:gd name="T8" fmla="*/ 0 w 4"/>
                      <a:gd name="T9" fmla="*/ 0 h 8"/>
                      <a:gd name="T10" fmla="*/ 3 w 4"/>
                      <a:gd name="T11" fmla="*/ 2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8">
                        <a:moveTo>
                          <a:pt x="3" y="2"/>
                        </a:moveTo>
                        <a:lnTo>
                          <a:pt x="3" y="7"/>
                        </a:lnTo>
                        <a:lnTo>
                          <a:pt x="1" y="5"/>
                        </a:lnTo>
                        <a:lnTo>
                          <a:pt x="0" y="3"/>
                        </a:lnTo>
                        <a:lnTo>
                          <a:pt x="0" y="0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45" name="Freeform 555">
                    <a:extLst>
                      <a:ext uri="{FF2B5EF4-FFF2-40B4-BE49-F238E27FC236}">
                        <a16:creationId xmlns:a16="http://schemas.microsoft.com/office/drawing/2014/main" id="{225FD230-812F-52C7-98F6-5B674F843E4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75839" y="9121089"/>
                    <a:ext cx="5495" cy="10986"/>
                  </a:xfrm>
                  <a:custGeom>
                    <a:avLst/>
                    <a:gdLst>
                      <a:gd name="T0" fmla="*/ 3 w 4"/>
                      <a:gd name="T1" fmla="*/ 5 h 9"/>
                      <a:gd name="T2" fmla="*/ 3 w 4"/>
                      <a:gd name="T3" fmla="*/ 8 h 9"/>
                      <a:gd name="T4" fmla="*/ 2 w 4"/>
                      <a:gd name="T5" fmla="*/ 7 h 9"/>
                      <a:gd name="T6" fmla="*/ 0 w 4"/>
                      <a:gd name="T7" fmla="*/ 3 h 9"/>
                      <a:gd name="T8" fmla="*/ 0 w 4"/>
                      <a:gd name="T9" fmla="*/ 0 h 9"/>
                      <a:gd name="T10" fmla="*/ 1 w 4"/>
                      <a:gd name="T11" fmla="*/ 1 h 9"/>
                      <a:gd name="T12" fmla="*/ 3 w 4"/>
                      <a:gd name="T13" fmla="*/ 5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9">
                        <a:moveTo>
                          <a:pt x="3" y="5"/>
                        </a:moveTo>
                        <a:lnTo>
                          <a:pt x="3" y="8"/>
                        </a:lnTo>
                        <a:lnTo>
                          <a:pt x="2" y="7"/>
                        </a:lnTo>
                        <a:lnTo>
                          <a:pt x="0" y="3"/>
                        </a:lnTo>
                        <a:lnTo>
                          <a:pt x="0" y="0"/>
                        </a:lnTo>
                        <a:lnTo>
                          <a:pt x="1" y="1"/>
                        </a:lnTo>
                        <a:lnTo>
                          <a:pt x="3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46" name="Freeform 557">
                    <a:extLst>
                      <a:ext uri="{FF2B5EF4-FFF2-40B4-BE49-F238E27FC236}">
                        <a16:creationId xmlns:a16="http://schemas.microsoft.com/office/drawing/2014/main" id="{BFFCCEFF-0800-796D-37AE-9378F765D3E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983588" y="7577576"/>
                    <a:ext cx="1219432" cy="587742"/>
                  </a:xfrm>
                  <a:custGeom>
                    <a:avLst/>
                    <a:gdLst>
                      <a:gd name="T0" fmla="*/ 854 w 980"/>
                      <a:gd name="T1" fmla="*/ 179 h 470"/>
                      <a:gd name="T2" fmla="*/ 869 w 980"/>
                      <a:gd name="T3" fmla="*/ 201 h 470"/>
                      <a:gd name="T4" fmla="*/ 904 w 980"/>
                      <a:gd name="T5" fmla="*/ 206 h 470"/>
                      <a:gd name="T6" fmla="*/ 944 w 980"/>
                      <a:gd name="T7" fmla="*/ 206 h 470"/>
                      <a:gd name="T8" fmla="*/ 963 w 980"/>
                      <a:gd name="T9" fmla="*/ 222 h 470"/>
                      <a:gd name="T10" fmla="*/ 974 w 980"/>
                      <a:gd name="T11" fmla="*/ 256 h 470"/>
                      <a:gd name="T12" fmla="*/ 939 w 980"/>
                      <a:gd name="T13" fmla="*/ 254 h 470"/>
                      <a:gd name="T14" fmla="*/ 903 w 980"/>
                      <a:gd name="T15" fmla="*/ 258 h 470"/>
                      <a:gd name="T16" fmla="*/ 877 w 980"/>
                      <a:gd name="T17" fmla="*/ 271 h 470"/>
                      <a:gd name="T18" fmla="*/ 854 w 980"/>
                      <a:gd name="T19" fmla="*/ 304 h 470"/>
                      <a:gd name="T20" fmla="*/ 814 w 980"/>
                      <a:gd name="T21" fmla="*/ 315 h 470"/>
                      <a:gd name="T22" fmla="*/ 782 w 980"/>
                      <a:gd name="T23" fmla="*/ 337 h 470"/>
                      <a:gd name="T24" fmla="*/ 730 w 980"/>
                      <a:gd name="T25" fmla="*/ 328 h 470"/>
                      <a:gd name="T26" fmla="*/ 729 w 980"/>
                      <a:gd name="T27" fmla="*/ 368 h 470"/>
                      <a:gd name="T28" fmla="*/ 721 w 980"/>
                      <a:gd name="T29" fmla="*/ 392 h 470"/>
                      <a:gd name="T30" fmla="*/ 689 w 980"/>
                      <a:gd name="T31" fmla="*/ 421 h 470"/>
                      <a:gd name="T32" fmla="*/ 633 w 980"/>
                      <a:gd name="T33" fmla="*/ 435 h 470"/>
                      <a:gd name="T34" fmla="*/ 571 w 980"/>
                      <a:gd name="T35" fmla="*/ 444 h 470"/>
                      <a:gd name="T36" fmla="*/ 510 w 980"/>
                      <a:gd name="T37" fmla="*/ 466 h 470"/>
                      <a:gd name="T38" fmla="*/ 430 w 980"/>
                      <a:gd name="T39" fmla="*/ 441 h 470"/>
                      <a:gd name="T40" fmla="*/ 356 w 980"/>
                      <a:gd name="T41" fmla="*/ 429 h 470"/>
                      <a:gd name="T42" fmla="*/ 256 w 980"/>
                      <a:gd name="T43" fmla="*/ 411 h 470"/>
                      <a:gd name="T44" fmla="*/ 230 w 980"/>
                      <a:gd name="T45" fmla="*/ 365 h 470"/>
                      <a:gd name="T46" fmla="*/ 183 w 980"/>
                      <a:gd name="T47" fmla="*/ 334 h 470"/>
                      <a:gd name="T48" fmla="*/ 116 w 980"/>
                      <a:gd name="T49" fmla="*/ 324 h 470"/>
                      <a:gd name="T50" fmla="*/ 91 w 980"/>
                      <a:gd name="T51" fmla="*/ 309 h 470"/>
                      <a:gd name="T52" fmla="*/ 96 w 980"/>
                      <a:gd name="T53" fmla="*/ 272 h 470"/>
                      <a:gd name="T54" fmla="*/ 88 w 980"/>
                      <a:gd name="T55" fmla="*/ 235 h 470"/>
                      <a:gd name="T56" fmla="*/ 70 w 980"/>
                      <a:gd name="T57" fmla="*/ 204 h 470"/>
                      <a:gd name="T58" fmla="*/ 48 w 980"/>
                      <a:gd name="T59" fmla="*/ 194 h 470"/>
                      <a:gd name="T60" fmla="*/ 17 w 980"/>
                      <a:gd name="T61" fmla="*/ 173 h 470"/>
                      <a:gd name="T62" fmla="*/ 1 w 980"/>
                      <a:gd name="T63" fmla="*/ 156 h 470"/>
                      <a:gd name="T64" fmla="*/ 7 w 980"/>
                      <a:gd name="T65" fmla="*/ 141 h 470"/>
                      <a:gd name="T66" fmla="*/ 30 w 980"/>
                      <a:gd name="T67" fmla="*/ 128 h 470"/>
                      <a:gd name="T68" fmla="*/ 47 w 980"/>
                      <a:gd name="T69" fmla="*/ 120 h 470"/>
                      <a:gd name="T70" fmla="*/ 70 w 980"/>
                      <a:gd name="T71" fmla="*/ 98 h 470"/>
                      <a:gd name="T72" fmla="*/ 101 w 980"/>
                      <a:gd name="T73" fmla="*/ 82 h 470"/>
                      <a:gd name="T74" fmla="*/ 132 w 980"/>
                      <a:gd name="T75" fmla="*/ 69 h 470"/>
                      <a:gd name="T76" fmla="*/ 153 w 980"/>
                      <a:gd name="T77" fmla="*/ 65 h 470"/>
                      <a:gd name="T78" fmla="*/ 179 w 980"/>
                      <a:gd name="T79" fmla="*/ 74 h 470"/>
                      <a:gd name="T80" fmla="*/ 207 w 980"/>
                      <a:gd name="T81" fmla="*/ 98 h 470"/>
                      <a:gd name="T82" fmla="*/ 234 w 980"/>
                      <a:gd name="T83" fmla="*/ 106 h 470"/>
                      <a:gd name="T84" fmla="*/ 258 w 980"/>
                      <a:gd name="T85" fmla="*/ 104 h 470"/>
                      <a:gd name="T86" fmla="*/ 285 w 980"/>
                      <a:gd name="T87" fmla="*/ 113 h 470"/>
                      <a:gd name="T88" fmla="*/ 315 w 980"/>
                      <a:gd name="T89" fmla="*/ 98 h 470"/>
                      <a:gd name="T90" fmla="*/ 312 w 980"/>
                      <a:gd name="T91" fmla="*/ 69 h 470"/>
                      <a:gd name="T92" fmla="*/ 310 w 980"/>
                      <a:gd name="T93" fmla="*/ 38 h 470"/>
                      <a:gd name="T94" fmla="*/ 336 w 980"/>
                      <a:gd name="T95" fmla="*/ 8 h 470"/>
                      <a:gd name="T96" fmla="*/ 370 w 980"/>
                      <a:gd name="T97" fmla="*/ 17 h 470"/>
                      <a:gd name="T98" fmla="*/ 420 w 980"/>
                      <a:gd name="T99" fmla="*/ 32 h 470"/>
                      <a:gd name="T100" fmla="*/ 441 w 980"/>
                      <a:gd name="T101" fmla="*/ 65 h 470"/>
                      <a:gd name="T102" fmla="*/ 459 w 980"/>
                      <a:gd name="T103" fmla="*/ 86 h 470"/>
                      <a:gd name="T104" fmla="*/ 497 w 980"/>
                      <a:gd name="T105" fmla="*/ 95 h 470"/>
                      <a:gd name="T106" fmla="*/ 542 w 980"/>
                      <a:gd name="T107" fmla="*/ 81 h 470"/>
                      <a:gd name="T108" fmla="*/ 590 w 980"/>
                      <a:gd name="T109" fmla="*/ 101 h 470"/>
                      <a:gd name="T110" fmla="*/ 617 w 980"/>
                      <a:gd name="T111" fmla="*/ 122 h 470"/>
                      <a:gd name="T112" fmla="*/ 677 w 980"/>
                      <a:gd name="T113" fmla="*/ 139 h 470"/>
                      <a:gd name="T114" fmla="*/ 725 w 980"/>
                      <a:gd name="T115" fmla="*/ 131 h 470"/>
                      <a:gd name="T116" fmla="*/ 773 w 980"/>
                      <a:gd name="T117" fmla="*/ 112 h 470"/>
                      <a:gd name="T118" fmla="*/ 822 w 980"/>
                      <a:gd name="T119" fmla="*/ 91 h 470"/>
                      <a:gd name="T120" fmla="*/ 866 w 980"/>
                      <a:gd name="T121" fmla="*/ 102 h 4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980" h="470">
                        <a:moveTo>
                          <a:pt x="881" y="111"/>
                        </a:moveTo>
                        <a:lnTo>
                          <a:pt x="878" y="117"/>
                        </a:lnTo>
                        <a:lnTo>
                          <a:pt x="872" y="130"/>
                        </a:lnTo>
                        <a:lnTo>
                          <a:pt x="867" y="141"/>
                        </a:lnTo>
                        <a:lnTo>
                          <a:pt x="865" y="147"/>
                        </a:lnTo>
                        <a:lnTo>
                          <a:pt x="863" y="152"/>
                        </a:lnTo>
                        <a:lnTo>
                          <a:pt x="861" y="156"/>
                        </a:lnTo>
                        <a:lnTo>
                          <a:pt x="861" y="159"/>
                        </a:lnTo>
                        <a:lnTo>
                          <a:pt x="858" y="163"/>
                        </a:lnTo>
                        <a:lnTo>
                          <a:pt x="855" y="169"/>
                        </a:lnTo>
                        <a:lnTo>
                          <a:pt x="854" y="174"/>
                        </a:lnTo>
                        <a:lnTo>
                          <a:pt x="854" y="179"/>
                        </a:lnTo>
                        <a:lnTo>
                          <a:pt x="854" y="183"/>
                        </a:lnTo>
                        <a:lnTo>
                          <a:pt x="849" y="186"/>
                        </a:lnTo>
                        <a:lnTo>
                          <a:pt x="845" y="189"/>
                        </a:lnTo>
                        <a:lnTo>
                          <a:pt x="846" y="197"/>
                        </a:lnTo>
                        <a:lnTo>
                          <a:pt x="848" y="200"/>
                        </a:lnTo>
                        <a:lnTo>
                          <a:pt x="851" y="204"/>
                        </a:lnTo>
                        <a:lnTo>
                          <a:pt x="854" y="206"/>
                        </a:lnTo>
                        <a:lnTo>
                          <a:pt x="856" y="209"/>
                        </a:lnTo>
                        <a:lnTo>
                          <a:pt x="860" y="208"/>
                        </a:lnTo>
                        <a:lnTo>
                          <a:pt x="862" y="204"/>
                        </a:lnTo>
                        <a:lnTo>
                          <a:pt x="867" y="201"/>
                        </a:lnTo>
                        <a:lnTo>
                          <a:pt x="869" y="201"/>
                        </a:lnTo>
                        <a:lnTo>
                          <a:pt x="871" y="202"/>
                        </a:lnTo>
                        <a:lnTo>
                          <a:pt x="876" y="202"/>
                        </a:lnTo>
                        <a:lnTo>
                          <a:pt x="880" y="201"/>
                        </a:lnTo>
                        <a:lnTo>
                          <a:pt x="883" y="200"/>
                        </a:lnTo>
                        <a:lnTo>
                          <a:pt x="887" y="202"/>
                        </a:lnTo>
                        <a:lnTo>
                          <a:pt x="889" y="202"/>
                        </a:lnTo>
                        <a:lnTo>
                          <a:pt x="893" y="204"/>
                        </a:lnTo>
                        <a:lnTo>
                          <a:pt x="896" y="206"/>
                        </a:lnTo>
                        <a:lnTo>
                          <a:pt x="899" y="210"/>
                        </a:lnTo>
                        <a:lnTo>
                          <a:pt x="901" y="210"/>
                        </a:lnTo>
                        <a:lnTo>
                          <a:pt x="902" y="210"/>
                        </a:lnTo>
                        <a:lnTo>
                          <a:pt x="904" y="206"/>
                        </a:lnTo>
                        <a:lnTo>
                          <a:pt x="907" y="204"/>
                        </a:lnTo>
                        <a:lnTo>
                          <a:pt x="911" y="199"/>
                        </a:lnTo>
                        <a:lnTo>
                          <a:pt x="914" y="195"/>
                        </a:lnTo>
                        <a:lnTo>
                          <a:pt x="916" y="195"/>
                        </a:lnTo>
                        <a:lnTo>
                          <a:pt x="920" y="195"/>
                        </a:lnTo>
                        <a:lnTo>
                          <a:pt x="922" y="194"/>
                        </a:lnTo>
                        <a:lnTo>
                          <a:pt x="925" y="194"/>
                        </a:lnTo>
                        <a:lnTo>
                          <a:pt x="928" y="195"/>
                        </a:lnTo>
                        <a:lnTo>
                          <a:pt x="936" y="195"/>
                        </a:lnTo>
                        <a:lnTo>
                          <a:pt x="938" y="197"/>
                        </a:lnTo>
                        <a:lnTo>
                          <a:pt x="941" y="203"/>
                        </a:lnTo>
                        <a:lnTo>
                          <a:pt x="944" y="206"/>
                        </a:lnTo>
                        <a:lnTo>
                          <a:pt x="948" y="207"/>
                        </a:lnTo>
                        <a:lnTo>
                          <a:pt x="950" y="208"/>
                        </a:lnTo>
                        <a:lnTo>
                          <a:pt x="952" y="209"/>
                        </a:lnTo>
                        <a:lnTo>
                          <a:pt x="954" y="210"/>
                        </a:lnTo>
                        <a:lnTo>
                          <a:pt x="954" y="212"/>
                        </a:lnTo>
                        <a:lnTo>
                          <a:pt x="955" y="215"/>
                        </a:lnTo>
                        <a:lnTo>
                          <a:pt x="956" y="216"/>
                        </a:lnTo>
                        <a:lnTo>
                          <a:pt x="959" y="217"/>
                        </a:lnTo>
                        <a:lnTo>
                          <a:pt x="960" y="219"/>
                        </a:lnTo>
                        <a:lnTo>
                          <a:pt x="960" y="221"/>
                        </a:lnTo>
                        <a:lnTo>
                          <a:pt x="961" y="221"/>
                        </a:lnTo>
                        <a:lnTo>
                          <a:pt x="963" y="222"/>
                        </a:lnTo>
                        <a:lnTo>
                          <a:pt x="967" y="228"/>
                        </a:lnTo>
                        <a:lnTo>
                          <a:pt x="970" y="230"/>
                        </a:lnTo>
                        <a:lnTo>
                          <a:pt x="973" y="233"/>
                        </a:lnTo>
                        <a:lnTo>
                          <a:pt x="975" y="236"/>
                        </a:lnTo>
                        <a:lnTo>
                          <a:pt x="975" y="238"/>
                        </a:lnTo>
                        <a:lnTo>
                          <a:pt x="975" y="241"/>
                        </a:lnTo>
                        <a:lnTo>
                          <a:pt x="978" y="244"/>
                        </a:lnTo>
                        <a:lnTo>
                          <a:pt x="979" y="246"/>
                        </a:lnTo>
                        <a:lnTo>
                          <a:pt x="978" y="249"/>
                        </a:lnTo>
                        <a:lnTo>
                          <a:pt x="978" y="252"/>
                        </a:lnTo>
                        <a:lnTo>
                          <a:pt x="978" y="254"/>
                        </a:lnTo>
                        <a:lnTo>
                          <a:pt x="974" y="256"/>
                        </a:lnTo>
                        <a:lnTo>
                          <a:pt x="973" y="257"/>
                        </a:lnTo>
                        <a:lnTo>
                          <a:pt x="970" y="257"/>
                        </a:lnTo>
                        <a:lnTo>
                          <a:pt x="965" y="256"/>
                        </a:lnTo>
                        <a:lnTo>
                          <a:pt x="961" y="257"/>
                        </a:lnTo>
                        <a:lnTo>
                          <a:pt x="956" y="256"/>
                        </a:lnTo>
                        <a:lnTo>
                          <a:pt x="952" y="253"/>
                        </a:lnTo>
                        <a:lnTo>
                          <a:pt x="950" y="251"/>
                        </a:lnTo>
                        <a:lnTo>
                          <a:pt x="946" y="251"/>
                        </a:lnTo>
                        <a:lnTo>
                          <a:pt x="945" y="251"/>
                        </a:lnTo>
                        <a:lnTo>
                          <a:pt x="943" y="254"/>
                        </a:lnTo>
                        <a:lnTo>
                          <a:pt x="940" y="253"/>
                        </a:lnTo>
                        <a:lnTo>
                          <a:pt x="939" y="254"/>
                        </a:lnTo>
                        <a:lnTo>
                          <a:pt x="933" y="253"/>
                        </a:lnTo>
                        <a:lnTo>
                          <a:pt x="930" y="252"/>
                        </a:lnTo>
                        <a:lnTo>
                          <a:pt x="926" y="254"/>
                        </a:lnTo>
                        <a:lnTo>
                          <a:pt x="923" y="254"/>
                        </a:lnTo>
                        <a:lnTo>
                          <a:pt x="918" y="257"/>
                        </a:lnTo>
                        <a:lnTo>
                          <a:pt x="915" y="260"/>
                        </a:lnTo>
                        <a:lnTo>
                          <a:pt x="913" y="261"/>
                        </a:lnTo>
                        <a:lnTo>
                          <a:pt x="911" y="261"/>
                        </a:lnTo>
                        <a:lnTo>
                          <a:pt x="909" y="260"/>
                        </a:lnTo>
                        <a:lnTo>
                          <a:pt x="907" y="258"/>
                        </a:lnTo>
                        <a:lnTo>
                          <a:pt x="904" y="258"/>
                        </a:lnTo>
                        <a:lnTo>
                          <a:pt x="903" y="258"/>
                        </a:lnTo>
                        <a:lnTo>
                          <a:pt x="902" y="260"/>
                        </a:lnTo>
                        <a:lnTo>
                          <a:pt x="901" y="265"/>
                        </a:lnTo>
                        <a:lnTo>
                          <a:pt x="901" y="267"/>
                        </a:lnTo>
                        <a:lnTo>
                          <a:pt x="901" y="268"/>
                        </a:lnTo>
                        <a:lnTo>
                          <a:pt x="899" y="268"/>
                        </a:lnTo>
                        <a:lnTo>
                          <a:pt x="895" y="268"/>
                        </a:lnTo>
                        <a:lnTo>
                          <a:pt x="889" y="268"/>
                        </a:lnTo>
                        <a:lnTo>
                          <a:pt x="886" y="267"/>
                        </a:lnTo>
                        <a:lnTo>
                          <a:pt x="884" y="267"/>
                        </a:lnTo>
                        <a:lnTo>
                          <a:pt x="881" y="269"/>
                        </a:lnTo>
                        <a:lnTo>
                          <a:pt x="878" y="270"/>
                        </a:lnTo>
                        <a:lnTo>
                          <a:pt x="877" y="271"/>
                        </a:lnTo>
                        <a:lnTo>
                          <a:pt x="876" y="274"/>
                        </a:lnTo>
                        <a:lnTo>
                          <a:pt x="873" y="277"/>
                        </a:lnTo>
                        <a:lnTo>
                          <a:pt x="871" y="279"/>
                        </a:lnTo>
                        <a:lnTo>
                          <a:pt x="868" y="285"/>
                        </a:lnTo>
                        <a:lnTo>
                          <a:pt x="866" y="289"/>
                        </a:lnTo>
                        <a:lnTo>
                          <a:pt x="867" y="290"/>
                        </a:lnTo>
                        <a:lnTo>
                          <a:pt x="867" y="293"/>
                        </a:lnTo>
                        <a:lnTo>
                          <a:pt x="866" y="295"/>
                        </a:lnTo>
                        <a:lnTo>
                          <a:pt x="863" y="298"/>
                        </a:lnTo>
                        <a:lnTo>
                          <a:pt x="861" y="298"/>
                        </a:lnTo>
                        <a:lnTo>
                          <a:pt x="858" y="300"/>
                        </a:lnTo>
                        <a:lnTo>
                          <a:pt x="854" y="304"/>
                        </a:lnTo>
                        <a:lnTo>
                          <a:pt x="850" y="307"/>
                        </a:lnTo>
                        <a:lnTo>
                          <a:pt x="846" y="308"/>
                        </a:lnTo>
                        <a:lnTo>
                          <a:pt x="843" y="309"/>
                        </a:lnTo>
                        <a:lnTo>
                          <a:pt x="836" y="310"/>
                        </a:lnTo>
                        <a:lnTo>
                          <a:pt x="834" y="310"/>
                        </a:lnTo>
                        <a:lnTo>
                          <a:pt x="827" y="310"/>
                        </a:lnTo>
                        <a:lnTo>
                          <a:pt x="822" y="309"/>
                        </a:lnTo>
                        <a:lnTo>
                          <a:pt x="819" y="309"/>
                        </a:lnTo>
                        <a:lnTo>
                          <a:pt x="816" y="310"/>
                        </a:lnTo>
                        <a:lnTo>
                          <a:pt x="815" y="311"/>
                        </a:lnTo>
                        <a:lnTo>
                          <a:pt x="814" y="314"/>
                        </a:lnTo>
                        <a:lnTo>
                          <a:pt x="814" y="315"/>
                        </a:lnTo>
                        <a:lnTo>
                          <a:pt x="812" y="319"/>
                        </a:lnTo>
                        <a:lnTo>
                          <a:pt x="808" y="322"/>
                        </a:lnTo>
                        <a:lnTo>
                          <a:pt x="804" y="325"/>
                        </a:lnTo>
                        <a:lnTo>
                          <a:pt x="802" y="328"/>
                        </a:lnTo>
                        <a:lnTo>
                          <a:pt x="800" y="330"/>
                        </a:lnTo>
                        <a:lnTo>
                          <a:pt x="797" y="331"/>
                        </a:lnTo>
                        <a:lnTo>
                          <a:pt x="795" y="331"/>
                        </a:lnTo>
                        <a:lnTo>
                          <a:pt x="792" y="334"/>
                        </a:lnTo>
                        <a:lnTo>
                          <a:pt x="789" y="337"/>
                        </a:lnTo>
                        <a:lnTo>
                          <a:pt x="786" y="338"/>
                        </a:lnTo>
                        <a:lnTo>
                          <a:pt x="784" y="337"/>
                        </a:lnTo>
                        <a:lnTo>
                          <a:pt x="782" y="337"/>
                        </a:lnTo>
                        <a:lnTo>
                          <a:pt x="778" y="336"/>
                        </a:lnTo>
                        <a:lnTo>
                          <a:pt x="775" y="336"/>
                        </a:lnTo>
                        <a:lnTo>
                          <a:pt x="770" y="335"/>
                        </a:lnTo>
                        <a:lnTo>
                          <a:pt x="760" y="332"/>
                        </a:lnTo>
                        <a:lnTo>
                          <a:pt x="756" y="331"/>
                        </a:lnTo>
                        <a:lnTo>
                          <a:pt x="753" y="326"/>
                        </a:lnTo>
                        <a:lnTo>
                          <a:pt x="751" y="325"/>
                        </a:lnTo>
                        <a:lnTo>
                          <a:pt x="747" y="325"/>
                        </a:lnTo>
                        <a:lnTo>
                          <a:pt x="741" y="325"/>
                        </a:lnTo>
                        <a:lnTo>
                          <a:pt x="739" y="323"/>
                        </a:lnTo>
                        <a:lnTo>
                          <a:pt x="735" y="325"/>
                        </a:lnTo>
                        <a:lnTo>
                          <a:pt x="730" y="328"/>
                        </a:lnTo>
                        <a:lnTo>
                          <a:pt x="728" y="331"/>
                        </a:lnTo>
                        <a:lnTo>
                          <a:pt x="726" y="334"/>
                        </a:lnTo>
                        <a:lnTo>
                          <a:pt x="724" y="341"/>
                        </a:lnTo>
                        <a:lnTo>
                          <a:pt x="723" y="345"/>
                        </a:lnTo>
                        <a:lnTo>
                          <a:pt x="723" y="348"/>
                        </a:lnTo>
                        <a:lnTo>
                          <a:pt x="720" y="352"/>
                        </a:lnTo>
                        <a:lnTo>
                          <a:pt x="720" y="354"/>
                        </a:lnTo>
                        <a:lnTo>
                          <a:pt x="721" y="356"/>
                        </a:lnTo>
                        <a:lnTo>
                          <a:pt x="723" y="358"/>
                        </a:lnTo>
                        <a:lnTo>
                          <a:pt x="723" y="361"/>
                        </a:lnTo>
                        <a:lnTo>
                          <a:pt x="726" y="365"/>
                        </a:lnTo>
                        <a:lnTo>
                          <a:pt x="729" y="368"/>
                        </a:lnTo>
                        <a:lnTo>
                          <a:pt x="733" y="372"/>
                        </a:lnTo>
                        <a:lnTo>
                          <a:pt x="734" y="375"/>
                        </a:lnTo>
                        <a:lnTo>
                          <a:pt x="736" y="377"/>
                        </a:lnTo>
                        <a:lnTo>
                          <a:pt x="737" y="380"/>
                        </a:lnTo>
                        <a:lnTo>
                          <a:pt x="736" y="382"/>
                        </a:lnTo>
                        <a:lnTo>
                          <a:pt x="734" y="383"/>
                        </a:lnTo>
                        <a:lnTo>
                          <a:pt x="731" y="384"/>
                        </a:lnTo>
                        <a:lnTo>
                          <a:pt x="729" y="386"/>
                        </a:lnTo>
                        <a:lnTo>
                          <a:pt x="727" y="388"/>
                        </a:lnTo>
                        <a:lnTo>
                          <a:pt x="724" y="390"/>
                        </a:lnTo>
                        <a:lnTo>
                          <a:pt x="723" y="390"/>
                        </a:lnTo>
                        <a:lnTo>
                          <a:pt x="721" y="392"/>
                        </a:lnTo>
                        <a:lnTo>
                          <a:pt x="713" y="395"/>
                        </a:lnTo>
                        <a:lnTo>
                          <a:pt x="710" y="396"/>
                        </a:lnTo>
                        <a:lnTo>
                          <a:pt x="708" y="397"/>
                        </a:lnTo>
                        <a:lnTo>
                          <a:pt x="705" y="401"/>
                        </a:lnTo>
                        <a:lnTo>
                          <a:pt x="703" y="403"/>
                        </a:lnTo>
                        <a:lnTo>
                          <a:pt x="700" y="407"/>
                        </a:lnTo>
                        <a:lnTo>
                          <a:pt x="699" y="408"/>
                        </a:lnTo>
                        <a:lnTo>
                          <a:pt x="696" y="412"/>
                        </a:lnTo>
                        <a:lnTo>
                          <a:pt x="693" y="416"/>
                        </a:lnTo>
                        <a:lnTo>
                          <a:pt x="691" y="418"/>
                        </a:lnTo>
                        <a:lnTo>
                          <a:pt x="690" y="419"/>
                        </a:lnTo>
                        <a:lnTo>
                          <a:pt x="689" y="421"/>
                        </a:lnTo>
                        <a:lnTo>
                          <a:pt x="686" y="422"/>
                        </a:lnTo>
                        <a:lnTo>
                          <a:pt x="683" y="424"/>
                        </a:lnTo>
                        <a:lnTo>
                          <a:pt x="679" y="425"/>
                        </a:lnTo>
                        <a:lnTo>
                          <a:pt x="673" y="428"/>
                        </a:lnTo>
                        <a:lnTo>
                          <a:pt x="668" y="430"/>
                        </a:lnTo>
                        <a:lnTo>
                          <a:pt x="665" y="432"/>
                        </a:lnTo>
                        <a:lnTo>
                          <a:pt x="660" y="434"/>
                        </a:lnTo>
                        <a:lnTo>
                          <a:pt x="657" y="435"/>
                        </a:lnTo>
                        <a:lnTo>
                          <a:pt x="651" y="435"/>
                        </a:lnTo>
                        <a:lnTo>
                          <a:pt x="643" y="435"/>
                        </a:lnTo>
                        <a:lnTo>
                          <a:pt x="637" y="435"/>
                        </a:lnTo>
                        <a:lnTo>
                          <a:pt x="633" y="435"/>
                        </a:lnTo>
                        <a:lnTo>
                          <a:pt x="626" y="435"/>
                        </a:lnTo>
                        <a:lnTo>
                          <a:pt x="622" y="434"/>
                        </a:lnTo>
                        <a:lnTo>
                          <a:pt x="618" y="435"/>
                        </a:lnTo>
                        <a:lnTo>
                          <a:pt x="611" y="436"/>
                        </a:lnTo>
                        <a:lnTo>
                          <a:pt x="609" y="436"/>
                        </a:lnTo>
                        <a:lnTo>
                          <a:pt x="595" y="438"/>
                        </a:lnTo>
                        <a:lnTo>
                          <a:pt x="589" y="440"/>
                        </a:lnTo>
                        <a:lnTo>
                          <a:pt x="583" y="440"/>
                        </a:lnTo>
                        <a:lnTo>
                          <a:pt x="579" y="441"/>
                        </a:lnTo>
                        <a:lnTo>
                          <a:pt x="576" y="442"/>
                        </a:lnTo>
                        <a:lnTo>
                          <a:pt x="573" y="443"/>
                        </a:lnTo>
                        <a:lnTo>
                          <a:pt x="571" y="444"/>
                        </a:lnTo>
                        <a:lnTo>
                          <a:pt x="565" y="447"/>
                        </a:lnTo>
                        <a:lnTo>
                          <a:pt x="551" y="453"/>
                        </a:lnTo>
                        <a:lnTo>
                          <a:pt x="542" y="458"/>
                        </a:lnTo>
                        <a:lnTo>
                          <a:pt x="541" y="458"/>
                        </a:lnTo>
                        <a:lnTo>
                          <a:pt x="534" y="462"/>
                        </a:lnTo>
                        <a:lnTo>
                          <a:pt x="531" y="463"/>
                        </a:lnTo>
                        <a:lnTo>
                          <a:pt x="529" y="466"/>
                        </a:lnTo>
                        <a:lnTo>
                          <a:pt x="526" y="468"/>
                        </a:lnTo>
                        <a:lnTo>
                          <a:pt x="524" y="469"/>
                        </a:lnTo>
                        <a:lnTo>
                          <a:pt x="521" y="467"/>
                        </a:lnTo>
                        <a:lnTo>
                          <a:pt x="518" y="467"/>
                        </a:lnTo>
                        <a:lnTo>
                          <a:pt x="510" y="466"/>
                        </a:lnTo>
                        <a:lnTo>
                          <a:pt x="510" y="458"/>
                        </a:lnTo>
                        <a:lnTo>
                          <a:pt x="504" y="459"/>
                        </a:lnTo>
                        <a:lnTo>
                          <a:pt x="494" y="461"/>
                        </a:lnTo>
                        <a:lnTo>
                          <a:pt x="486" y="463"/>
                        </a:lnTo>
                        <a:lnTo>
                          <a:pt x="478" y="458"/>
                        </a:lnTo>
                        <a:lnTo>
                          <a:pt x="472" y="456"/>
                        </a:lnTo>
                        <a:lnTo>
                          <a:pt x="466" y="452"/>
                        </a:lnTo>
                        <a:lnTo>
                          <a:pt x="458" y="451"/>
                        </a:lnTo>
                        <a:lnTo>
                          <a:pt x="451" y="449"/>
                        </a:lnTo>
                        <a:lnTo>
                          <a:pt x="438" y="446"/>
                        </a:lnTo>
                        <a:lnTo>
                          <a:pt x="433" y="444"/>
                        </a:lnTo>
                        <a:lnTo>
                          <a:pt x="430" y="441"/>
                        </a:lnTo>
                        <a:lnTo>
                          <a:pt x="425" y="433"/>
                        </a:lnTo>
                        <a:lnTo>
                          <a:pt x="424" y="432"/>
                        </a:lnTo>
                        <a:lnTo>
                          <a:pt x="420" y="431"/>
                        </a:lnTo>
                        <a:lnTo>
                          <a:pt x="418" y="430"/>
                        </a:lnTo>
                        <a:lnTo>
                          <a:pt x="413" y="430"/>
                        </a:lnTo>
                        <a:lnTo>
                          <a:pt x="406" y="430"/>
                        </a:lnTo>
                        <a:lnTo>
                          <a:pt x="396" y="429"/>
                        </a:lnTo>
                        <a:lnTo>
                          <a:pt x="389" y="427"/>
                        </a:lnTo>
                        <a:lnTo>
                          <a:pt x="375" y="425"/>
                        </a:lnTo>
                        <a:lnTo>
                          <a:pt x="372" y="425"/>
                        </a:lnTo>
                        <a:lnTo>
                          <a:pt x="366" y="427"/>
                        </a:lnTo>
                        <a:lnTo>
                          <a:pt x="356" y="429"/>
                        </a:lnTo>
                        <a:lnTo>
                          <a:pt x="340" y="427"/>
                        </a:lnTo>
                        <a:lnTo>
                          <a:pt x="333" y="426"/>
                        </a:lnTo>
                        <a:lnTo>
                          <a:pt x="320" y="424"/>
                        </a:lnTo>
                        <a:lnTo>
                          <a:pt x="303" y="422"/>
                        </a:lnTo>
                        <a:lnTo>
                          <a:pt x="288" y="420"/>
                        </a:lnTo>
                        <a:lnTo>
                          <a:pt x="276" y="421"/>
                        </a:lnTo>
                        <a:lnTo>
                          <a:pt x="270" y="422"/>
                        </a:lnTo>
                        <a:lnTo>
                          <a:pt x="263" y="423"/>
                        </a:lnTo>
                        <a:lnTo>
                          <a:pt x="262" y="422"/>
                        </a:lnTo>
                        <a:lnTo>
                          <a:pt x="262" y="417"/>
                        </a:lnTo>
                        <a:lnTo>
                          <a:pt x="260" y="414"/>
                        </a:lnTo>
                        <a:lnTo>
                          <a:pt x="256" y="411"/>
                        </a:lnTo>
                        <a:lnTo>
                          <a:pt x="253" y="408"/>
                        </a:lnTo>
                        <a:lnTo>
                          <a:pt x="248" y="403"/>
                        </a:lnTo>
                        <a:lnTo>
                          <a:pt x="247" y="400"/>
                        </a:lnTo>
                        <a:lnTo>
                          <a:pt x="246" y="395"/>
                        </a:lnTo>
                        <a:lnTo>
                          <a:pt x="241" y="384"/>
                        </a:lnTo>
                        <a:lnTo>
                          <a:pt x="238" y="376"/>
                        </a:lnTo>
                        <a:lnTo>
                          <a:pt x="238" y="374"/>
                        </a:lnTo>
                        <a:lnTo>
                          <a:pt x="236" y="372"/>
                        </a:lnTo>
                        <a:lnTo>
                          <a:pt x="235" y="370"/>
                        </a:lnTo>
                        <a:lnTo>
                          <a:pt x="231" y="369"/>
                        </a:lnTo>
                        <a:lnTo>
                          <a:pt x="230" y="368"/>
                        </a:lnTo>
                        <a:lnTo>
                          <a:pt x="230" y="365"/>
                        </a:lnTo>
                        <a:lnTo>
                          <a:pt x="231" y="361"/>
                        </a:lnTo>
                        <a:lnTo>
                          <a:pt x="231" y="359"/>
                        </a:lnTo>
                        <a:lnTo>
                          <a:pt x="231" y="358"/>
                        </a:lnTo>
                        <a:lnTo>
                          <a:pt x="222" y="359"/>
                        </a:lnTo>
                        <a:lnTo>
                          <a:pt x="216" y="357"/>
                        </a:lnTo>
                        <a:lnTo>
                          <a:pt x="212" y="354"/>
                        </a:lnTo>
                        <a:lnTo>
                          <a:pt x="205" y="350"/>
                        </a:lnTo>
                        <a:lnTo>
                          <a:pt x="201" y="348"/>
                        </a:lnTo>
                        <a:lnTo>
                          <a:pt x="196" y="342"/>
                        </a:lnTo>
                        <a:lnTo>
                          <a:pt x="189" y="341"/>
                        </a:lnTo>
                        <a:lnTo>
                          <a:pt x="186" y="338"/>
                        </a:lnTo>
                        <a:lnTo>
                          <a:pt x="183" y="334"/>
                        </a:lnTo>
                        <a:lnTo>
                          <a:pt x="179" y="331"/>
                        </a:lnTo>
                        <a:lnTo>
                          <a:pt x="175" y="330"/>
                        </a:lnTo>
                        <a:lnTo>
                          <a:pt x="168" y="328"/>
                        </a:lnTo>
                        <a:lnTo>
                          <a:pt x="157" y="326"/>
                        </a:lnTo>
                        <a:lnTo>
                          <a:pt x="153" y="326"/>
                        </a:lnTo>
                        <a:lnTo>
                          <a:pt x="147" y="326"/>
                        </a:lnTo>
                        <a:lnTo>
                          <a:pt x="142" y="326"/>
                        </a:lnTo>
                        <a:lnTo>
                          <a:pt x="134" y="326"/>
                        </a:lnTo>
                        <a:lnTo>
                          <a:pt x="130" y="324"/>
                        </a:lnTo>
                        <a:lnTo>
                          <a:pt x="125" y="324"/>
                        </a:lnTo>
                        <a:lnTo>
                          <a:pt x="121" y="324"/>
                        </a:lnTo>
                        <a:lnTo>
                          <a:pt x="116" y="324"/>
                        </a:lnTo>
                        <a:lnTo>
                          <a:pt x="114" y="323"/>
                        </a:lnTo>
                        <a:lnTo>
                          <a:pt x="112" y="321"/>
                        </a:lnTo>
                        <a:lnTo>
                          <a:pt x="108" y="322"/>
                        </a:lnTo>
                        <a:lnTo>
                          <a:pt x="106" y="321"/>
                        </a:lnTo>
                        <a:lnTo>
                          <a:pt x="103" y="319"/>
                        </a:lnTo>
                        <a:lnTo>
                          <a:pt x="100" y="318"/>
                        </a:lnTo>
                        <a:lnTo>
                          <a:pt x="97" y="318"/>
                        </a:lnTo>
                        <a:lnTo>
                          <a:pt x="96" y="319"/>
                        </a:lnTo>
                        <a:lnTo>
                          <a:pt x="95" y="319"/>
                        </a:lnTo>
                        <a:lnTo>
                          <a:pt x="94" y="316"/>
                        </a:lnTo>
                        <a:lnTo>
                          <a:pt x="91" y="311"/>
                        </a:lnTo>
                        <a:lnTo>
                          <a:pt x="91" y="309"/>
                        </a:lnTo>
                        <a:lnTo>
                          <a:pt x="90" y="307"/>
                        </a:lnTo>
                        <a:lnTo>
                          <a:pt x="88" y="304"/>
                        </a:lnTo>
                        <a:lnTo>
                          <a:pt x="88" y="301"/>
                        </a:lnTo>
                        <a:lnTo>
                          <a:pt x="90" y="295"/>
                        </a:lnTo>
                        <a:lnTo>
                          <a:pt x="93" y="290"/>
                        </a:lnTo>
                        <a:lnTo>
                          <a:pt x="94" y="289"/>
                        </a:lnTo>
                        <a:lnTo>
                          <a:pt x="95" y="287"/>
                        </a:lnTo>
                        <a:lnTo>
                          <a:pt x="97" y="284"/>
                        </a:lnTo>
                        <a:lnTo>
                          <a:pt x="99" y="282"/>
                        </a:lnTo>
                        <a:lnTo>
                          <a:pt x="99" y="279"/>
                        </a:lnTo>
                        <a:lnTo>
                          <a:pt x="97" y="276"/>
                        </a:lnTo>
                        <a:lnTo>
                          <a:pt x="96" y="272"/>
                        </a:lnTo>
                        <a:lnTo>
                          <a:pt x="96" y="269"/>
                        </a:lnTo>
                        <a:lnTo>
                          <a:pt x="97" y="267"/>
                        </a:lnTo>
                        <a:lnTo>
                          <a:pt x="99" y="260"/>
                        </a:lnTo>
                        <a:lnTo>
                          <a:pt x="99" y="259"/>
                        </a:lnTo>
                        <a:lnTo>
                          <a:pt x="99" y="257"/>
                        </a:lnTo>
                        <a:lnTo>
                          <a:pt x="99" y="255"/>
                        </a:lnTo>
                        <a:lnTo>
                          <a:pt x="98" y="251"/>
                        </a:lnTo>
                        <a:lnTo>
                          <a:pt x="96" y="245"/>
                        </a:lnTo>
                        <a:lnTo>
                          <a:pt x="95" y="241"/>
                        </a:lnTo>
                        <a:lnTo>
                          <a:pt x="93" y="240"/>
                        </a:lnTo>
                        <a:lnTo>
                          <a:pt x="90" y="240"/>
                        </a:lnTo>
                        <a:lnTo>
                          <a:pt x="88" y="235"/>
                        </a:lnTo>
                        <a:lnTo>
                          <a:pt x="85" y="230"/>
                        </a:lnTo>
                        <a:lnTo>
                          <a:pt x="84" y="227"/>
                        </a:lnTo>
                        <a:lnTo>
                          <a:pt x="83" y="225"/>
                        </a:lnTo>
                        <a:lnTo>
                          <a:pt x="82" y="221"/>
                        </a:lnTo>
                        <a:lnTo>
                          <a:pt x="81" y="217"/>
                        </a:lnTo>
                        <a:lnTo>
                          <a:pt x="80" y="215"/>
                        </a:lnTo>
                        <a:lnTo>
                          <a:pt x="79" y="213"/>
                        </a:lnTo>
                        <a:lnTo>
                          <a:pt x="78" y="210"/>
                        </a:lnTo>
                        <a:lnTo>
                          <a:pt x="78" y="210"/>
                        </a:lnTo>
                        <a:lnTo>
                          <a:pt x="74" y="208"/>
                        </a:lnTo>
                        <a:lnTo>
                          <a:pt x="71" y="206"/>
                        </a:lnTo>
                        <a:lnTo>
                          <a:pt x="70" y="204"/>
                        </a:lnTo>
                        <a:lnTo>
                          <a:pt x="70" y="202"/>
                        </a:lnTo>
                        <a:lnTo>
                          <a:pt x="69" y="200"/>
                        </a:lnTo>
                        <a:lnTo>
                          <a:pt x="67" y="200"/>
                        </a:lnTo>
                        <a:lnTo>
                          <a:pt x="66" y="202"/>
                        </a:lnTo>
                        <a:lnTo>
                          <a:pt x="63" y="203"/>
                        </a:lnTo>
                        <a:lnTo>
                          <a:pt x="62" y="202"/>
                        </a:lnTo>
                        <a:lnTo>
                          <a:pt x="60" y="202"/>
                        </a:lnTo>
                        <a:lnTo>
                          <a:pt x="59" y="200"/>
                        </a:lnTo>
                        <a:lnTo>
                          <a:pt x="57" y="199"/>
                        </a:lnTo>
                        <a:lnTo>
                          <a:pt x="55" y="194"/>
                        </a:lnTo>
                        <a:lnTo>
                          <a:pt x="52" y="194"/>
                        </a:lnTo>
                        <a:lnTo>
                          <a:pt x="48" y="194"/>
                        </a:lnTo>
                        <a:lnTo>
                          <a:pt x="44" y="195"/>
                        </a:lnTo>
                        <a:lnTo>
                          <a:pt x="41" y="195"/>
                        </a:lnTo>
                        <a:lnTo>
                          <a:pt x="39" y="194"/>
                        </a:lnTo>
                        <a:lnTo>
                          <a:pt x="37" y="193"/>
                        </a:lnTo>
                        <a:lnTo>
                          <a:pt x="35" y="191"/>
                        </a:lnTo>
                        <a:lnTo>
                          <a:pt x="33" y="190"/>
                        </a:lnTo>
                        <a:lnTo>
                          <a:pt x="28" y="187"/>
                        </a:lnTo>
                        <a:lnTo>
                          <a:pt x="25" y="184"/>
                        </a:lnTo>
                        <a:lnTo>
                          <a:pt x="25" y="180"/>
                        </a:lnTo>
                        <a:lnTo>
                          <a:pt x="23" y="177"/>
                        </a:lnTo>
                        <a:lnTo>
                          <a:pt x="20" y="176"/>
                        </a:lnTo>
                        <a:lnTo>
                          <a:pt x="17" y="173"/>
                        </a:lnTo>
                        <a:lnTo>
                          <a:pt x="12" y="172"/>
                        </a:lnTo>
                        <a:lnTo>
                          <a:pt x="10" y="170"/>
                        </a:lnTo>
                        <a:lnTo>
                          <a:pt x="6" y="169"/>
                        </a:lnTo>
                        <a:lnTo>
                          <a:pt x="6" y="168"/>
                        </a:lnTo>
                        <a:lnTo>
                          <a:pt x="6" y="167"/>
                        </a:lnTo>
                        <a:lnTo>
                          <a:pt x="8" y="165"/>
                        </a:lnTo>
                        <a:lnTo>
                          <a:pt x="9" y="164"/>
                        </a:lnTo>
                        <a:lnTo>
                          <a:pt x="9" y="163"/>
                        </a:lnTo>
                        <a:lnTo>
                          <a:pt x="8" y="161"/>
                        </a:lnTo>
                        <a:lnTo>
                          <a:pt x="6" y="159"/>
                        </a:lnTo>
                        <a:lnTo>
                          <a:pt x="2" y="158"/>
                        </a:lnTo>
                        <a:lnTo>
                          <a:pt x="1" y="156"/>
                        </a:lnTo>
                        <a:lnTo>
                          <a:pt x="0" y="154"/>
                        </a:lnTo>
                        <a:lnTo>
                          <a:pt x="0" y="153"/>
                        </a:lnTo>
                        <a:lnTo>
                          <a:pt x="1" y="152"/>
                        </a:lnTo>
                        <a:lnTo>
                          <a:pt x="3" y="150"/>
                        </a:lnTo>
                        <a:lnTo>
                          <a:pt x="3" y="149"/>
                        </a:lnTo>
                        <a:lnTo>
                          <a:pt x="2" y="147"/>
                        </a:lnTo>
                        <a:lnTo>
                          <a:pt x="1" y="145"/>
                        </a:lnTo>
                        <a:lnTo>
                          <a:pt x="2" y="143"/>
                        </a:lnTo>
                        <a:lnTo>
                          <a:pt x="1" y="141"/>
                        </a:lnTo>
                        <a:lnTo>
                          <a:pt x="1" y="141"/>
                        </a:lnTo>
                        <a:lnTo>
                          <a:pt x="5" y="141"/>
                        </a:lnTo>
                        <a:lnTo>
                          <a:pt x="7" y="141"/>
                        </a:lnTo>
                        <a:lnTo>
                          <a:pt x="8" y="139"/>
                        </a:lnTo>
                        <a:lnTo>
                          <a:pt x="11" y="137"/>
                        </a:lnTo>
                        <a:lnTo>
                          <a:pt x="11" y="135"/>
                        </a:lnTo>
                        <a:lnTo>
                          <a:pt x="11" y="131"/>
                        </a:lnTo>
                        <a:lnTo>
                          <a:pt x="13" y="128"/>
                        </a:lnTo>
                        <a:lnTo>
                          <a:pt x="17" y="127"/>
                        </a:lnTo>
                        <a:lnTo>
                          <a:pt x="19" y="126"/>
                        </a:lnTo>
                        <a:lnTo>
                          <a:pt x="21" y="127"/>
                        </a:lnTo>
                        <a:lnTo>
                          <a:pt x="23" y="126"/>
                        </a:lnTo>
                        <a:lnTo>
                          <a:pt x="27" y="126"/>
                        </a:lnTo>
                        <a:lnTo>
                          <a:pt x="28" y="127"/>
                        </a:lnTo>
                        <a:lnTo>
                          <a:pt x="30" y="128"/>
                        </a:lnTo>
                        <a:lnTo>
                          <a:pt x="33" y="128"/>
                        </a:lnTo>
                        <a:lnTo>
                          <a:pt x="33" y="126"/>
                        </a:lnTo>
                        <a:lnTo>
                          <a:pt x="33" y="125"/>
                        </a:lnTo>
                        <a:lnTo>
                          <a:pt x="34" y="124"/>
                        </a:lnTo>
                        <a:lnTo>
                          <a:pt x="36" y="125"/>
                        </a:lnTo>
                        <a:lnTo>
                          <a:pt x="37" y="126"/>
                        </a:lnTo>
                        <a:lnTo>
                          <a:pt x="38" y="127"/>
                        </a:lnTo>
                        <a:lnTo>
                          <a:pt x="41" y="126"/>
                        </a:lnTo>
                        <a:lnTo>
                          <a:pt x="43" y="124"/>
                        </a:lnTo>
                        <a:lnTo>
                          <a:pt x="44" y="121"/>
                        </a:lnTo>
                        <a:lnTo>
                          <a:pt x="45" y="120"/>
                        </a:lnTo>
                        <a:lnTo>
                          <a:pt x="47" y="120"/>
                        </a:lnTo>
                        <a:lnTo>
                          <a:pt x="50" y="120"/>
                        </a:lnTo>
                        <a:lnTo>
                          <a:pt x="52" y="118"/>
                        </a:lnTo>
                        <a:lnTo>
                          <a:pt x="55" y="116"/>
                        </a:lnTo>
                        <a:lnTo>
                          <a:pt x="58" y="115"/>
                        </a:lnTo>
                        <a:lnTo>
                          <a:pt x="58" y="114"/>
                        </a:lnTo>
                        <a:lnTo>
                          <a:pt x="57" y="111"/>
                        </a:lnTo>
                        <a:lnTo>
                          <a:pt x="57" y="107"/>
                        </a:lnTo>
                        <a:lnTo>
                          <a:pt x="60" y="104"/>
                        </a:lnTo>
                        <a:lnTo>
                          <a:pt x="64" y="104"/>
                        </a:lnTo>
                        <a:lnTo>
                          <a:pt x="68" y="102"/>
                        </a:lnTo>
                        <a:lnTo>
                          <a:pt x="68" y="99"/>
                        </a:lnTo>
                        <a:lnTo>
                          <a:pt x="70" y="98"/>
                        </a:lnTo>
                        <a:lnTo>
                          <a:pt x="71" y="97"/>
                        </a:lnTo>
                        <a:lnTo>
                          <a:pt x="75" y="96"/>
                        </a:lnTo>
                        <a:lnTo>
                          <a:pt x="77" y="95"/>
                        </a:lnTo>
                        <a:lnTo>
                          <a:pt x="79" y="94"/>
                        </a:lnTo>
                        <a:lnTo>
                          <a:pt x="84" y="92"/>
                        </a:lnTo>
                        <a:lnTo>
                          <a:pt x="88" y="91"/>
                        </a:lnTo>
                        <a:lnTo>
                          <a:pt x="90" y="90"/>
                        </a:lnTo>
                        <a:lnTo>
                          <a:pt x="91" y="88"/>
                        </a:lnTo>
                        <a:lnTo>
                          <a:pt x="94" y="87"/>
                        </a:lnTo>
                        <a:lnTo>
                          <a:pt x="96" y="85"/>
                        </a:lnTo>
                        <a:lnTo>
                          <a:pt x="99" y="83"/>
                        </a:lnTo>
                        <a:lnTo>
                          <a:pt x="101" y="82"/>
                        </a:lnTo>
                        <a:lnTo>
                          <a:pt x="106" y="80"/>
                        </a:lnTo>
                        <a:lnTo>
                          <a:pt x="108" y="80"/>
                        </a:lnTo>
                        <a:lnTo>
                          <a:pt x="109" y="80"/>
                        </a:lnTo>
                        <a:lnTo>
                          <a:pt x="111" y="80"/>
                        </a:lnTo>
                        <a:lnTo>
                          <a:pt x="112" y="78"/>
                        </a:lnTo>
                        <a:lnTo>
                          <a:pt x="115" y="76"/>
                        </a:lnTo>
                        <a:lnTo>
                          <a:pt x="116" y="75"/>
                        </a:lnTo>
                        <a:lnTo>
                          <a:pt x="118" y="73"/>
                        </a:lnTo>
                        <a:lnTo>
                          <a:pt x="120" y="71"/>
                        </a:lnTo>
                        <a:lnTo>
                          <a:pt x="123" y="69"/>
                        </a:lnTo>
                        <a:lnTo>
                          <a:pt x="127" y="69"/>
                        </a:lnTo>
                        <a:lnTo>
                          <a:pt x="132" y="69"/>
                        </a:lnTo>
                        <a:lnTo>
                          <a:pt x="135" y="69"/>
                        </a:lnTo>
                        <a:lnTo>
                          <a:pt x="137" y="65"/>
                        </a:lnTo>
                        <a:lnTo>
                          <a:pt x="137" y="63"/>
                        </a:lnTo>
                        <a:lnTo>
                          <a:pt x="138" y="62"/>
                        </a:lnTo>
                        <a:lnTo>
                          <a:pt x="140" y="61"/>
                        </a:lnTo>
                        <a:lnTo>
                          <a:pt x="142" y="64"/>
                        </a:lnTo>
                        <a:lnTo>
                          <a:pt x="144" y="66"/>
                        </a:lnTo>
                        <a:lnTo>
                          <a:pt x="147" y="68"/>
                        </a:lnTo>
                        <a:lnTo>
                          <a:pt x="148" y="70"/>
                        </a:lnTo>
                        <a:lnTo>
                          <a:pt x="149" y="70"/>
                        </a:lnTo>
                        <a:lnTo>
                          <a:pt x="151" y="68"/>
                        </a:lnTo>
                        <a:lnTo>
                          <a:pt x="153" y="65"/>
                        </a:lnTo>
                        <a:lnTo>
                          <a:pt x="155" y="65"/>
                        </a:lnTo>
                        <a:lnTo>
                          <a:pt x="158" y="65"/>
                        </a:lnTo>
                        <a:lnTo>
                          <a:pt x="159" y="66"/>
                        </a:lnTo>
                        <a:lnTo>
                          <a:pt x="159" y="68"/>
                        </a:lnTo>
                        <a:lnTo>
                          <a:pt x="160" y="71"/>
                        </a:lnTo>
                        <a:lnTo>
                          <a:pt x="162" y="73"/>
                        </a:lnTo>
                        <a:lnTo>
                          <a:pt x="166" y="73"/>
                        </a:lnTo>
                        <a:lnTo>
                          <a:pt x="168" y="73"/>
                        </a:lnTo>
                        <a:lnTo>
                          <a:pt x="172" y="73"/>
                        </a:lnTo>
                        <a:lnTo>
                          <a:pt x="175" y="74"/>
                        </a:lnTo>
                        <a:lnTo>
                          <a:pt x="178" y="74"/>
                        </a:lnTo>
                        <a:lnTo>
                          <a:pt x="179" y="74"/>
                        </a:lnTo>
                        <a:lnTo>
                          <a:pt x="184" y="74"/>
                        </a:lnTo>
                        <a:lnTo>
                          <a:pt x="190" y="75"/>
                        </a:lnTo>
                        <a:lnTo>
                          <a:pt x="192" y="75"/>
                        </a:lnTo>
                        <a:lnTo>
                          <a:pt x="198" y="76"/>
                        </a:lnTo>
                        <a:lnTo>
                          <a:pt x="199" y="78"/>
                        </a:lnTo>
                        <a:lnTo>
                          <a:pt x="200" y="83"/>
                        </a:lnTo>
                        <a:lnTo>
                          <a:pt x="200" y="88"/>
                        </a:lnTo>
                        <a:lnTo>
                          <a:pt x="201" y="91"/>
                        </a:lnTo>
                        <a:lnTo>
                          <a:pt x="202" y="93"/>
                        </a:lnTo>
                        <a:lnTo>
                          <a:pt x="204" y="94"/>
                        </a:lnTo>
                        <a:lnTo>
                          <a:pt x="205" y="96"/>
                        </a:lnTo>
                        <a:lnTo>
                          <a:pt x="207" y="98"/>
                        </a:lnTo>
                        <a:lnTo>
                          <a:pt x="209" y="101"/>
                        </a:lnTo>
                        <a:lnTo>
                          <a:pt x="211" y="101"/>
                        </a:lnTo>
                        <a:lnTo>
                          <a:pt x="212" y="100"/>
                        </a:lnTo>
                        <a:lnTo>
                          <a:pt x="215" y="100"/>
                        </a:lnTo>
                        <a:lnTo>
                          <a:pt x="218" y="100"/>
                        </a:lnTo>
                        <a:lnTo>
                          <a:pt x="221" y="102"/>
                        </a:lnTo>
                        <a:lnTo>
                          <a:pt x="222" y="104"/>
                        </a:lnTo>
                        <a:lnTo>
                          <a:pt x="223" y="105"/>
                        </a:lnTo>
                        <a:lnTo>
                          <a:pt x="225" y="105"/>
                        </a:lnTo>
                        <a:lnTo>
                          <a:pt x="230" y="105"/>
                        </a:lnTo>
                        <a:lnTo>
                          <a:pt x="232" y="105"/>
                        </a:lnTo>
                        <a:lnTo>
                          <a:pt x="234" y="106"/>
                        </a:lnTo>
                        <a:lnTo>
                          <a:pt x="236" y="106"/>
                        </a:lnTo>
                        <a:lnTo>
                          <a:pt x="238" y="105"/>
                        </a:lnTo>
                        <a:lnTo>
                          <a:pt x="242" y="104"/>
                        </a:lnTo>
                        <a:lnTo>
                          <a:pt x="244" y="101"/>
                        </a:lnTo>
                        <a:lnTo>
                          <a:pt x="246" y="101"/>
                        </a:lnTo>
                        <a:lnTo>
                          <a:pt x="248" y="102"/>
                        </a:lnTo>
                        <a:lnTo>
                          <a:pt x="249" y="104"/>
                        </a:lnTo>
                        <a:lnTo>
                          <a:pt x="251" y="103"/>
                        </a:lnTo>
                        <a:lnTo>
                          <a:pt x="252" y="102"/>
                        </a:lnTo>
                        <a:lnTo>
                          <a:pt x="253" y="102"/>
                        </a:lnTo>
                        <a:lnTo>
                          <a:pt x="254" y="103"/>
                        </a:lnTo>
                        <a:lnTo>
                          <a:pt x="258" y="104"/>
                        </a:lnTo>
                        <a:lnTo>
                          <a:pt x="260" y="107"/>
                        </a:lnTo>
                        <a:lnTo>
                          <a:pt x="263" y="107"/>
                        </a:lnTo>
                        <a:lnTo>
                          <a:pt x="265" y="106"/>
                        </a:lnTo>
                        <a:lnTo>
                          <a:pt x="266" y="106"/>
                        </a:lnTo>
                        <a:lnTo>
                          <a:pt x="268" y="107"/>
                        </a:lnTo>
                        <a:lnTo>
                          <a:pt x="269" y="108"/>
                        </a:lnTo>
                        <a:lnTo>
                          <a:pt x="270" y="107"/>
                        </a:lnTo>
                        <a:lnTo>
                          <a:pt x="273" y="106"/>
                        </a:lnTo>
                        <a:lnTo>
                          <a:pt x="281" y="107"/>
                        </a:lnTo>
                        <a:lnTo>
                          <a:pt x="283" y="110"/>
                        </a:lnTo>
                        <a:lnTo>
                          <a:pt x="284" y="111"/>
                        </a:lnTo>
                        <a:lnTo>
                          <a:pt x="285" y="113"/>
                        </a:lnTo>
                        <a:lnTo>
                          <a:pt x="288" y="115"/>
                        </a:lnTo>
                        <a:lnTo>
                          <a:pt x="292" y="114"/>
                        </a:lnTo>
                        <a:lnTo>
                          <a:pt x="294" y="113"/>
                        </a:lnTo>
                        <a:lnTo>
                          <a:pt x="298" y="109"/>
                        </a:lnTo>
                        <a:lnTo>
                          <a:pt x="299" y="106"/>
                        </a:lnTo>
                        <a:lnTo>
                          <a:pt x="301" y="105"/>
                        </a:lnTo>
                        <a:lnTo>
                          <a:pt x="303" y="105"/>
                        </a:lnTo>
                        <a:lnTo>
                          <a:pt x="305" y="105"/>
                        </a:lnTo>
                        <a:lnTo>
                          <a:pt x="307" y="104"/>
                        </a:lnTo>
                        <a:lnTo>
                          <a:pt x="310" y="102"/>
                        </a:lnTo>
                        <a:lnTo>
                          <a:pt x="312" y="101"/>
                        </a:lnTo>
                        <a:lnTo>
                          <a:pt x="315" y="98"/>
                        </a:lnTo>
                        <a:lnTo>
                          <a:pt x="315" y="97"/>
                        </a:lnTo>
                        <a:lnTo>
                          <a:pt x="317" y="93"/>
                        </a:lnTo>
                        <a:lnTo>
                          <a:pt x="318" y="91"/>
                        </a:lnTo>
                        <a:lnTo>
                          <a:pt x="320" y="88"/>
                        </a:lnTo>
                        <a:lnTo>
                          <a:pt x="320" y="82"/>
                        </a:lnTo>
                        <a:lnTo>
                          <a:pt x="321" y="79"/>
                        </a:lnTo>
                        <a:lnTo>
                          <a:pt x="320" y="77"/>
                        </a:lnTo>
                        <a:lnTo>
                          <a:pt x="318" y="76"/>
                        </a:lnTo>
                        <a:lnTo>
                          <a:pt x="316" y="75"/>
                        </a:lnTo>
                        <a:lnTo>
                          <a:pt x="314" y="73"/>
                        </a:lnTo>
                        <a:lnTo>
                          <a:pt x="313" y="71"/>
                        </a:lnTo>
                        <a:lnTo>
                          <a:pt x="312" y="69"/>
                        </a:lnTo>
                        <a:lnTo>
                          <a:pt x="310" y="65"/>
                        </a:lnTo>
                        <a:lnTo>
                          <a:pt x="311" y="63"/>
                        </a:lnTo>
                        <a:lnTo>
                          <a:pt x="310" y="62"/>
                        </a:lnTo>
                        <a:lnTo>
                          <a:pt x="309" y="60"/>
                        </a:lnTo>
                        <a:lnTo>
                          <a:pt x="307" y="57"/>
                        </a:lnTo>
                        <a:lnTo>
                          <a:pt x="307" y="55"/>
                        </a:lnTo>
                        <a:lnTo>
                          <a:pt x="307" y="52"/>
                        </a:lnTo>
                        <a:lnTo>
                          <a:pt x="309" y="46"/>
                        </a:lnTo>
                        <a:lnTo>
                          <a:pt x="309" y="44"/>
                        </a:lnTo>
                        <a:lnTo>
                          <a:pt x="310" y="42"/>
                        </a:lnTo>
                        <a:lnTo>
                          <a:pt x="309" y="41"/>
                        </a:lnTo>
                        <a:lnTo>
                          <a:pt x="310" y="38"/>
                        </a:lnTo>
                        <a:lnTo>
                          <a:pt x="312" y="36"/>
                        </a:lnTo>
                        <a:lnTo>
                          <a:pt x="313" y="33"/>
                        </a:lnTo>
                        <a:lnTo>
                          <a:pt x="315" y="31"/>
                        </a:lnTo>
                        <a:lnTo>
                          <a:pt x="317" y="31"/>
                        </a:lnTo>
                        <a:lnTo>
                          <a:pt x="318" y="30"/>
                        </a:lnTo>
                        <a:lnTo>
                          <a:pt x="319" y="26"/>
                        </a:lnTo>
                        <a:lnTo>
                          <a:pt x="320" y="24"/>
                        </a:lnTo>
                        <a:lnTo>
                          <a:pt x="321" y="22"/>
                        </a:lnTo>
                        <a:lnTo>
                          <a:pt x="322" y="19"/>
                        </a:lnTo>
                        <a:lnTo>
                          <a:pt x="331" y="15"/>
                        </a:lnTo>
                        <a:lnTo>
                          <a:pt x="335" y="10"/>
                        </a:lnTo>
                        <a:lnTo>
                          <a:pt x="336" y="8"/>
                        </a:lnTo>
                        <a:lnTo>
                          <a:pt x="338" y="2"/>
                        </a:lnTo>
                        <a:lnTo>
                          <a:pt x="339" y="0"/>
                        </a:lnTo>
                        <a:lnTo>
                          <a:pt x="341" y="0"/>
                        </a:lnTo>
                        <a:lnTo>
                          <a:pt x="343" y="4"/>
                        </a:lnTo>
                        <a:lnTo>
                          <a:pt x="345" y="4"/>
                        </a:lnTo>
                        <a:lnTo>
                          <a:pt x="348" y="6"/>
                        </a:lnTo>
                        <a:lnTo>
                          <a:pt x="354" y="10"/>
                        </a:lnTo>
                        <a:lnTo>
                          <a:pt x="359" y="11"/>
                        </a:lnTo>
                        <a:lnTo>
                          <a:pt x="361" y="11"/>
                        </a:lnTo>
                        <a:lnTo>
                          <a:pt x="364" y="12"/>
                        </a:lnTo>
                        <a:lnTo>
                          <a:pt x="366" y="14"/>
                        </a:lnTo>
                        <a:lnTo>
                          <a:pt x="370" y="17"/>
                        </a:lnTo>
                        <a:lnTo>
                          <a:pt x="374" y="19"/>
                        </a:lnTo>
                        <a:lnTo>
                          <a:pt x="379" y="19"/>
                        </a:lnTo>
                        <a:lnTo>
                          <a:pt x="387" y="19"/>
                        </a:lnTo>
                        <a:lnTo>
                          <a:pt x="389" y="19"/>
                        </a:lnTo>
                        <a:lnTo>
                          <a:pt x="394" y="22"/>
                        </a:lnTo>
                        <a:lnTo>
                          <a:pt x="400" y="25"/>
                        </a:lnTo>
                        <a:lnTo>
                          <a:pt x="406" y="27"/>
                        </a:lnTo>
                        <a:lnTo>
                          <a:pt x="410" y="29"/>
                        </a:lnTo>
                        <a:lnTo>
                          <a:pt x="413" y="32"/>
                        </a:lnTo>
                        <a:lnTo>
                          <a:pt x="415" y="32"/>
                        </a:lnTo>
                        <a:lnTo>
                          <a:pt x="417" y="32"/>
                        </a:lnTo>
                        <a:lnTo>
                          <a:pt x="420" y="32"/>
                        </a:lnTo>
                        <a:lnTo>
                          <a:pt x="429" y="34"/>
                        </a:lnTo>
                        <a:lnTo>
                          <a:pt x="433" y="36"/>
                        </a:lnTo>
                        <a:lnTo>
                          <a:pt x="437" y="37"/>
                        </a:lnTo>
                        <a:lnTo>
                          <a:pt x="438" y="39"/>
                        </a:lnTo>
                        <a:lnTo>
                          <a:pt x="438" y="42"/>
                        </a:lnTo>
                        <a:lnTo>
                          <a:pt x="438" y="44"/>
                        </a:lnTo>
                        <a:lnTo>
                          <a:pt x="438" y="49"/>
                        </a:lnTo>
                        <a:lnTo>
                          <a:pt x="440" y="52"/>
                        </a:lnTo>
                        <a:lnTo>
                          <a:pt x="440" y="55"/>
                        </a:lnTo>
                        <a:lnTo>
                          <a:pt x="441" y="59"/>
                        </a:lnTo>
                        <a:lnTo>
                          <a:pt x="440" y="63"/>
                        </a:lnTo>
                        <a:lnTo>
                          <a:pt x="441" y="65"/>
                        </a:lnTo>
                        <a:lnTo>
                          <a:pt x="442" y="65"/>
                        </a:lnTo>
                        <a:lnTo>
                          <a:pt x="443" y="68"/>
                        </a:lnTo>
                        <a:lnTo>
                          <a:pt x="443" y="71"/>
                        </a:lnTo>
                        <a:lnTo>
                          <a:pt x="442" y="72"/>
                        </a:lnTo>
                        <a:lnTo>
                          <a:pt x="442" y="74"/>
                        </a:lnTo>
                        <a:lnTo>
                          <a:pt x="444" y="76"/>
                        </a:lnTo>
                        <a:lnTo>
                          <a:pt x="446" y="77"/>
                        </a:lnTo>
                        <a:lnTo>
                          <a:pt x="448" y="77"/>
                        </a:lnTo>
                        <a:lnTo>
                          <a:pt x="450" y="80"/>
                        </a:lnTo>
                        <a:lnTo>
                          <a:pt x="454" y="84"/>
                        </a:lnTo>
                        <a:lnTo>
                          <a:pt x="457" y="85"/>
                        </a:lnTo>
                        <a:lnTo>
                          <a:pt x="459" y="86"/>
                        </a:lnTo>
                        <a:lnTo>
                          <a:pt x="465" y="88"/>
                        </a:lnTo>
                        <a:lnTo>
                          <a:pt x="469" y="89"/>
                        </a:lnTo>
                        <a:lnTo>
                          <a:pt x="471" y="90"/>
                        </a:lnTo>
                        <a:lnTo>
                          <a:pt x="473" y="93"/>
                        </a:lnTo>
                        <a:lnTo>
                          <a:pt x="477" y="93"/>
                        </a:lnTo>
                        <a:lnTo>
                          <a:pt x="479" y="95"/>
                        </a:lnTo>
                        <a:lnTo>
                          <a:pt x="483" y="96"/>
                        </a:lnTo>
                        <a:lnTo>
                          <a:pt x="486" y="95"/>
                        </a:lnTo>
                        <a:lnTo>
                          <a:pt x="488" y="94"/>
                        </a:lnTo>
                        <a:lnTo>
                          <a:pt x="490" y="94"/>
                        </a:lnTo>
                        <a:lnTo>
                          <a:pt x="493" y="95"/>
                        </a:lnTo>
                        <a:lnTo>
                          <a:pt x="497" y="95"/>
                        </a:lnTo>
                        <a:lnTo>
                          <a:pt x="500" y="94"/>
                        </a:lnTo>
                        <a:lnTo>
                          <a:pt x="503" y="92"/>
                        </a:lnTo>
                        <a:lnTo>
                          <a:pt x="505" y="89"/>
                        </a:lnTo>
                        <a:lnTo>
                          <a:pt x="509" y="88"/>
                        </a:lnTo>
                        <a:lnTo>
                          <a:pt x="513" y="87"/>
                        </a:lnTo>
                        <a:lnTo>
                          <a:pt x="515" y="86"/>
                        </a:lnTo>
                        <a:lnTo>
                          <a:pt x="524" y="84"/>
                        </a:lnTo>
                        <a:lnTo>
                          <a:pt x="528" y="84"/>
                        </a:lnTo>
                        <a:lnTo>
                          <a:pt x="531" y="82"/>
                        </a:lnTo>
                        <a:lnTo>
                          <a:pt x="533" y="80"/>
                        </a:lnTo>
                        <a:lnTo>
                          <a:pt x="537" y="80"/>
                        </a:lnTo>
                        <a:lnTo>
                          <a:pt x="542" y="81"/>
                        </a:lnTo>
                        <a:lnTo>
                          <a:pt x="546" y="83"/>
                        </a:lnTo>
                        <a:lnTo>
                          <a:pt x="551" y="83"/>
                        </a:lnTo>
                        <a:lnTo>
                          <a:pt x="555" y="85"/>
                        </a:lnTo>
                        <a:lnTo>
                          <a:pt x="558" y="87"/>
                        </a:lnTo>
                        <a:lnTo>
                          <a:pt x="562" y="88"/>
                        </a:lnTo>
                        <a:lnTo>
                          <a:pt x="567" y="87"/>
                        </a:lnTo>
                        <a:lnTo>
                          <a:pt x="573" y="87"/>
                        </a:lnTo>
                        <a:lnTo>
                          <a:pt x="577" y="87"/>
                        </a:lnTo>
                        <a:lnTo>
                          <a:pt x="581" y="90"/>
                        </a:lnTo>
                        <a:lnTo>
                          <a:pt x="584" y="93"/>
                        </a:lnTo>
                        <a:lnTo>
                          <a:pt x="587" y="98"/>
                        </a:lnTo>
                        <a:lnTo>
                          <a:pt x="590" y="101"/>
                        </a:lnTo>
                        <a:lnTo>
                          <a:pt x="593" y="102"/>
                        </a:lnTo>
                        <a:lnTo>
                          <a:pt x="597" y="102"/>
                        </a:lnTo>
                        <a:lnTo>
                          <a:pt x="605" y="103"/>
                        </a:lnTo>
                        <a:lnTo>
                          <a:pt x="610" y="104"/>
                        </a:lnTo>
                        <a:lnTo>
                          <a:pt x="614" y="104"/>
                        </a:lnTo>
                        <a:lnTo>
                          <a:pt x="615" y="106"/>
                        </a:lnTo>
                        <a:lnTo>
                          <a:pt x="614" y="109"/>
                        </a:lnTo>
                        <a:lnTo>
                          <a:pt x="614" y="114"/>
                        </a:lnTo>
                        <a:lnTo>
                          <a:pt x="614" y="117"/>
                        </a:lnTo>
                        <a:lnTo>
                          <a:pt x="615" y="118"/>
                        </a:lnTo>
                        <a:lnTo>
                          <a:pt x="617" y="118"/>
                        </a:lnTo>
                        <a:lnTo>
                          <a:pt x="617" y="122"/>
                        </a:lnTo>
                        <a:lnTo>
                          <a:pt x="619" y="123"/>
                        </a:lnTo>
                        <a:lnTo>
                          <a:pt x="623" y="125"/>
                        </a:lnTo>
                        <a:lnTo>
                          <a:pt x="628" y="131"/>
                        </a:lnTo>
                        <a:lnTo>
                          <a:pt x="632" y="133"/>
                        </a:lnTo>
                        <a:lnTo>
                          <a:pt x="635" y="134"/>
                        </a:lnTo>
                        <a:lnTo>
                          <a:pt x="639" y="133"/>
                        </a:lnTo>
                        <a:lnTo>
                          <a:pt x="644" y="133"/>
                        </a:lnTo>
                        <a:lnTo>
                          <a:pt x="654" y="133"/>
                        </a:lnTo>
                        <a:lnTo>
                          <a:pt x="661" y="135"/>
                        </a:lnTo>
                        <a:lnTo>
                          <a:pt x="663" y="136"/>
                        </a:lnTo>
                        <a:lnTo>
                          <a:pt x="669" y="138"/>
                        </a:lnTo>
                        <a:lnTo>
                          <a:pt x="677" y="139"/>
                        </a:lnTo>
                        <a:lnTo>
                          <a:pt x="683" y="141"/>
                        </a:lnTo>
                        <a:lnTo>
                          <a:pt x="687" y="139"/>
                        </a:lnTo>
                        <a:lnTo>
                          <a:pt x="690" y="139"/>
                        </a:lnTo>
                        <a:lnTo>
                          <a:pt x="693" y="141"/>
                        </a:lnTo>
                        <a:lnTo>
                          <a:pt x="696" y="142"/>
                        </a:lnTo>
                        <a:lnTo>
                          <a:pt x="699" y="142"/>
                        </a:lnTo>
                        <a:lnTo>
                          <a:pt x="702" y="141"/>
                        </a:lnTo>
                        <a:lnTo>
                          <a:pt x="714" y="135"/>
                        </a:lnTo>
                        <a:lnTo>
                          <a:pt x="718" y="132"/>
                        </a:lnTo>
                        <a:lnTo>
                          <a:pt x="721" y="133"/>
                        </a:lnTo>
                        <a:lnTo>
                          <a:pt x="723" y="132"/>
                        </a:lnTo>
                        <a:lnTo>
                          <a:pt x="725" y="131"/>
                        </a:lnTo>
                        <a:lnTo>
                          <a:pt x="730" y="131"/>
                        </a:lnTo>
                        <a:lnTo>
                          <a:pt x="733" y="130"/>
                        </a:lnTo>
                        <a:lnTo>
                          <a:pt x="736" y="130"/>
                        </a:lnTo>
                        <a:lnTo>
                          <a:pt x="740" y="129"/>
                        </a:lnTo>
                        <a:lnTo>
                          <a:pt x="750" y="125"/>
                        </a:lnTo>
                        <a:lnTo>
                          <a:pt x="753" y="124"/>
                        </a:lnTo>
                        <a:lnTo>
                          <a:pt x="759" y="125"/>
                        </a:lnTo>
                        <a:lnTo>
                          <a:pt x="762" y="125"/>
                        </a:lnTo>
                        <a:lnTo>
                          <a:pt x="766" y="122"/>
                        </a:lnTo>
                        <a:lnTo>
                          <a:pt x="770" y="120"/>
                        </a:lnTo>
                        <a:lnTo>
                          <a:pt x="772" y="117"/>
                        </a:lnTo>
                        <a:lnTo>
                          <a:pt x="773" y="112"/>
                        </a:lnTo>
                        <a:lnTo>
                          <a:pt x="778" y="108"/>
                        </a:lnTo>
                        <a:lnTo>
                          <a:pt x="782" y="105"/>
                        </a:lnTo>
                        <a:lnTo>
                          <a:pt x="786" y="102"/>
                        </a:lnTo>
                        <a:lnTo>
                          <a:pt x="791" y="100"/>
                        </a:lnTo>
                        <a:lnTo>
                          <a:pt x="795" y="97"/>
                        </a:lnTo>
                        <a:lnTo>
                          <a:pt x="801" y="92"/>
                        </a:lnTo>
                        <a:lnTo>
                          <a:pt x="806" y="90"/>
                        </a:lnTo>
                        <a:lnTo>
                          <a:pt x="808" y="89"/>
                        </a:lnTo>
                        <a:lnTo>
                          <a:pt x="811" y="90"/>
                        </a:lnTo>
                        <a:lnTo>
                          <a:pt x="816" y="91"/>
                        </a:lnTo>
                        <a:lnTo>
                          <a:pt x="820" y="90"/>
                        </a:lnTo>
                        <a:lnTo>
                          <a:pt x="822" y="91"/>
                        </a:lnTo>
                        <a:lnTo>
                          <a:pt x="826" y="93"/>
                        </a:lnTo>
                        <a:lnTo>
                          <a:pt x="830" y="96"/>
                        </a:lnTo>
                        <a:lnTo>
                          <a:pt x="833" y="100"/>
                        </a:lnTo>
                        <a:lnTo>
                          <a:pt x="838" y="104"/>
                        </a:lnTo>
                        <a:lnTo>
                          <a:pt x="841" y="106"/>
                        </a:lnTo>
                        <a:lnTo>
                          <a:pt x="842" y="107"/>
                        </a:lnTo>
                        <a:lnTo>
                          <a:pt x="847" y="107"/>
                        </a:lnTo>
                        <a:lnTo>
                          <a:pt x="851" y="108"/>
                        </a:lnTo>
                        <a:lnTo>
                          <a:pt x="854" y="107"/>
                        </a:lnTo>
                        <a:lnTo>
                          <a:pt x="858" y="104"/>
                        </a:lnTo>
                        <a:lnTo>
                          <a:pt x="864" y="101"/>
                        </a:lnTo>
                        <a:lnTo>
                          <a:pt x="866" y="102"/>
                        </a:lnTo>
                        <a:lnTo>
                          <a:pt x="871" y="103"/>
                        </a:lnTo>
                        <a:lnTo>
                          <a:pt x="877" y="106"/>
                        </a:lnTo>
                        <a:lnTo>
                          <a:pt x="879" y="108"/>
                        </a:lnTo>
                        <a:lnTo>
                          <a:pt x="881" y="11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47" name="Freeform 559">
                    <a:extLst>
                      <a:ext uri="{FF2B5EF4-FFF2-40B4-BE49-F238E27FC236}">
                        <a16:creationId xmlns:a16="http://schemas.microsoft.com/office/drawing/2014/main" id="{1571ACCA-51DD-1546-3D29-064846F39A3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34009" y="9615453"/>
                    <a:ext cx="747039" cy="247184"/>
                  </a:xfrm>
                  <a:custGeom>
                    <a:avLst/>
                    <a:gdLst>
                      <a:gd name="T0" fmla="*/ 357 w 598"/>
                      <a:gd name="T1" fmla="*/ 145 h 198"/>
                      <a:gd name="T2" fmla="*/ 138 w 598"/>
                      <a:gd name="T3" fmla="*/ 137 h 198"/>
                      <a:gd name="T4" fmla="*/ 51 w 598"/>
                      <a:gd name="T5" fmla="*/ 131 h 198"/>
                      <a:gd name="T6" fmla="*/ 551 w 598"/>
                      <a:gd name="T7" fmla="*/ 94 h 198"/>
                      <a:gd name="T8" fmla="*/ 21 w 598"/>
                      <a:gd name="T9" fmla="*/ 60 h 198"/>
                      <a:gd name="T10" fmla="*/ 3 w 598"/>
                      <a:gd name="T11" fmla="*/ 34 h 198"/>
                      <a:gd name="T12" fmla="*/ 74 w 598"/>
                      <a:gd name="T13" fmla="*/ 35 h 198"/>
                      <a:gd name="T14" fmla="*/ 108 w 598"/>
                      <a:gd name="T15" fmla="*/ 64 h 198"/>
                      <a:gd name="T16" fmla="*/ 115 w 598"/>
                      <a:gd name="T17" fmla="*/ 122 h 198"/>
                      <a:gd name="T18" fmla="*/ 139 w 598"/>
                      <a:gd name="T19" fmla="*/ 171 h 198"/>
                      <a:gd name="T20" fmla="*/ 135 w 598"/>
                      <a:gd name="T21" fmla="*/ 177 h 198"/>
                      <a:gd name="T22" fmla="*/ 119 w 598"/>
                      <a:gd name="T23" fmla="*/ 183 h 198"/>
                      <a:gd name="T24" fmla="*/ 76 w 598"/>
                      <a:gd name="T25" fmla="*/ 156 h 198"/>
                      <a:gd name="T26" fmla="*/ 51 w 598"/>
                      <a:gd name="T27" fmla="*/ 128 h 198"/>
                      <a:gd name="T28" fmla="*/ 34 w 598"/>
                      <a:gd name="T29" fmla="*/ 102 h 198"/>
                      <a:gd name="T30" fmla="*/ 21 w 598"/>
                      <a:gd name="T31" fmla="*/ 42 h 198"/>
                      <a:gd name="T32" fmla="*/ 19 w 598"/>
                      <a:gd name="T33" fmla="*/ 21 h 198"/>
                      <a:gd name="T34" fmla="*/ 37 w 598"/>
                      <a:gd name="T35" fmla="*/ 34 h 198"/>
                      <a:gd name="T36" fmla="*/ 41 w 598"/>
                      <a:gd name="T37" fmla="*/ 49 h 198"/>
                      <a:gd name="T38" fmla="*/ 54 w 598"/>
                      <a:gd name="T39" fmla="*/ 46 h 198"/>
                      <a:gd name="T40" fmla="*/ 68 w 598"/>
                      <a:gd name="T41" fmla="*/ 47 h 198"/>
                      <a:gd name="T42" fmla="*/ 542 w 598"/>
                      <a:gd name="T43" fmla="*/ 96 h 198"/>
                      <a:gd name="T44" fmla="*/ 514 w 598"/>
                      <a:gd name="T45" fmla="*/ 91 h 198"/>
                      <a:gd name="T46" fmla="*/ 494 w 598"/>
                      <a:gd name="T47" fmla="*/ 92 h 198"/>
                      <a:gd name="T48" fmla="*/ 484 w 598"/>
                      <a:gd name="T49" fmla="*/ 113 h 198"/>
                      <a:gd name="T50" fmla="*/ 481 w 598"/>
                      <a:gd name="T51" fmla="*/ 132 h 198"/>
                      <a:gd name="T52" fmla="*/ 470 w 598"/>
                      <a:gd name="T53" fmla="*/ 140 h 198"/>
                      <a:gd name="T54" fmla="*/ 470 w 598"/>
                      <a:gd name="T55" fmla="*/ 150 h 198"/>
                      <a:gd name="T56" fmla="*/ 462 w 598"/>
                      <a:gd name="T57" fmla="*/ 164 h 198"/>
                      <a:gd name="T58" fmla="*/ 454 w 598"/>
                      <a:gd name="T59" fmla="*/ 178 h 198"/>
                      <a:gd name="T60" fmla="*/ 432 w 598"/>
                      <a:gd name="T61" fmla="*/ 182 h 198"/>
                      <a:gd name="T62" fmla="*/ 409 w 598"/>
                      <a:gd name="T63" fmla="*/ 180 h 198"/>
                      <a:gd name="T64" fmla="*/ 384 w 598"/>
                      <a:gd name="T65" fmla="*/ 179 h 198"/>
                      <a:gd name="T66" fmla="*/ 367 w 598"/>
                      <a:gd name="T67" fmla="*/ 193 h 198"/>
                      <a:gd name="T68" fmla="*/ 334 w 598"/>
                      <a:gd name="T69" fmla="*/ 197 h 198"/>
                      <a:gd name="T70" fmla="*/ 314 w 598"/>
                      <a:gd name="T71" fmla="*/ 183 h 198"/>
                      <a:gd name="T72" fmla="*/ 301 w 598"/>
                      <a:gd name="T73" fmla="*/ 166 h 198"/>
                      <a:gd name="T74" fmla="*/ 325 w 598"/>
                      <a:gd name="T75" fmla="*/ 172 h 198"/>
                      <a:gd name="T76" fmla="*/ 350 w 598"/>
                      <a:gd name="T77" fmla="*/ 181 h 198"/>
                      <a:gd name="T78" fmla="*/ 351 w 598"/>
                      <a:gd name="T79" fmla="*/ 166 h 198"/>
                      <a:gd name="T80" fmla="*/ 354 w 598"/>
                      <a:gd name="T81" fmla="*/ 151 h 198"/>
                      <a:gd name="T82" fmla="*/ 365 w 598"/>
                      <a:gd name="T83" fmla="*/ 139 h 198"/>
                      <a:gd name="T84" fmla="*/ 416 w 598"/>
                      <a:gd name="T85" fmla="*/ 116 h 198"/>
                      <a:gd name="T86" fmla="*/ 437 w 598"/>
                      <a:gd name="T87" fmla="*/ 85 h 198"/>
                      <a:gd name="T88" fmla="*/ 446 w 598"/>
                      <a:gd name="T89" fmla="*/ 93 h 198"/>
                      <a:gd name="T90" fmla="*/ 459 w 598"/>
                      <a:gd name="T91" fmla="*/ 99 h 198"/>
                      <a:gd name="T92" fmla="*/ 461 w 598"/>
                      <a:gd name="T93" fmla="*/ 86 h 198"/>
                      <a:gd name="T94" fmla="*/ 468 w 598"/>
                      <a:gd name="T95" fmla="*/ 82 h 198"/>
                      <a:gd name="T96" fmla="*/ 476 w 598"/>
                      <a:gd name="T97" fmla="*/ 88 h 198"/>
                      <a:gd name="T98" fmla="*/ 484 w 598"/>
                      <a:gd name="T99" fmla="*/ 69 h 198"/>
                      <a:gd name="T100" fmla="*/ 488 w 598"/>
                      <a:gd name="T101" fmla="*/ 56 h 198"/>
                      <a:gd name="T102" fmla="*/ 513 w 598"/>
                      <a:gd name="T103" fmla="*/ 26 h 198"/>
                      <a:gd name="T104" fmla="*/ 522 w 598"/>
                      <a:gd name="T105" fmla="*/ 24 h 198"/>
                      <a:gd name="T106" fmla="*/ 535 w 598"/>
                      <a:gd name="T107" fmla="*/ 16 h 198"/>
                      <a:gd name="T108" fmla="*/ 550 w 598"/>
                      <a:gd name="T109" fmla="*/ 31 h 198"/>
                      <a:gd name="T110" fmla="*/ 556 w 598"/>
                      <a:gd name="T111" fmla="*/ 42 h 198"/>
                      <a:gd name="T112" fmla="*/ 560 w 598"/>
                      <a:gd name="T113" fmla="*/ 50 h 198"/>
                      <a:gd name="T114" fmla="*/ 577 w 598"/>
                      <a:gd name="T115" fmla="*/ 54 h 198"/>
                      <a:gd name="T116" fmla="*/ 597 w 598"/>
                      <a:gd name="T117" fmla="*/ 63 h 198"/>
                      <a:gd name="T118" fmla="*/ 570 w 598"/>
                      <a:gd name="T119" fmla="*/ 72 h 198"/>
                      <a:gd name="T120" fmla="*/ 575 w 598"/>
                      <a:gd name="T121" fmla="*/ 91 h 198"/>
                      <a:gd name="T122" fmla="*/ 550 w 598"/>
                      <a:gd name="T123" fmla="*/ 92 h 198"/>
                      <a:gd name="T124" fmla="*/ 533 w 598"/>
                      <a:gd name="T125" fmla="*/ 1 h 1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598" h="198">
                        <a:moveTo>
                          <a:pt x="357" y="150"/>
                        </a:moveTo>
                        <a:lnTo>
                          <a:pt x="356" y="151"/>
                        </a:lnTo>
                        <a:lnTo>
                          <a:pt x="355" y="150"/>
                        </a:lnTo>
                        <a:lnTo>
                          <a:pt x="355" y="140"/>
                        </a:lnTo>
                        <a:lnTo>
                          <a:pt x="356" y="140"/>
                        </a:lnTo>
                        <a:lnTo>
                          <a:pt x="356" y="140"/>
                        </a:lnTo>
                        <a:lnTo>
                          <a:pt x="357" y="141"/>
                        </a:lnTo>
                        <a:lnTo>
                          <a:pt x="357" y="145"/>
                        </a:lnTo>
                        <a:lnTo>
                          <a:pt x="357" y="149"/>
                        </a:lnTo>
                        <a:lnTo>
                          <a:pt x="357" y="150"/>
                        </a:lnTo>
                        <a:close/>
                        <a:moveTo>
                          <a:pt x="139" y="141"/>
                        </a:moveTo>
                        <a:lnTo>
                          <a:pt x="138" y="141"/>
                        </a:lnTo>
                        <a:lnTo>
                          <a:pt x="137" y="141"/>
                        </a:lnTo>
                        <a:lnTo>
                          <a:pt x="136" y="140"/>
                        </a:lnTo>
                        <a:lnTo>
                          <a:pt x="137" y="137"/>
                        </a:lnTo>
                        <a:lnTo>
                          <a:pt x="138" y="137"/>
                        </a:lnTo>
                        <a:lnTo>
                          <a:pt x="139" y="140"/>
                        </a:lnTo>
                        <a:lnTo>
                          <a:pt x="139" y="141"/>
                        </a:lnTo>
                        <a:close/>
                        <a:moveTo>
                          <a:pt x="51" y="133"/>
                        </a:moveTo>
                        <a:lnTo>
                          <a:pt x="49" y="134"/>
                        </a:lnTo>
                        <a:lnTo>
                          <a:pt x="49" y="133"/>
                        </a:lnTo>
                        <a:lnTo>
                          <a:pt x="49" y="132"/>
                        </a:lnTo>
                        <a:lnTo>
                          <a:pt x="51" y="130"/>
                        </a:lnTo>
                        <a:lnTo>
                          <a:pt x="51" y="131"/>
                        </a:lnTo>
                        <a:lnTo>
                          <a:pt x="51" y="133"/>
                        </a:lnTo>
                        <a:close/>
                        <a:moveTo>
                          <a:pt x="555" y="97"/>
                        </a:moveTo>
                        <a:lnTo>
                          <a:pt x="551" y="98"/>
                        </a:lnTo>
                        <a:lnTo>
                          <a:pt x="548" y="98"/>
                        </a:lnTo>
                        <a:lnTo>
                          <a:pt x="548" y="96"/>
                        </a:lnTo>
                        <a:lnTo>
                          <a:pt x="548" y="95"/>
                        </a:lnTo>
                        <a:lnTo>
                          <a:pt x="550" y="94"/>
                        </a:lnTo>
                        <a:lnTo>
                          <a:pt x="551" y="94"/>
                        </a:lnTo>
                        <a:lnTo>
                          <a:pt x="555" y="97"/>
                        </a:lnTo>
                        <a:close/>
                        <a:moveTo>
                          <a:pt x="19" y="63"/>
                        </a:moveTo>
                        <a:lnTo>
                          <a:pt x="19" y="64"/>
                        </a:lnTo>
                        <a:lnTo>
                          <a:pt x="16" y="63"/>
                        </a:lnTo>
                        <a:lnTo>
                          <a:pt x="17" y="59"/>
                        </a:lnTo>
                        <a:lnTo>
                          <a:pt x="18" y="58"/>
                        </a:lnTo>
                        <a:lnTo>
                          <a:pt x="20" y="59"/>
                        </a:lnTo>
                        <a:lnTo>
                          <a:pt x="21" y="60"/>
                        </a:lnTo>
                        <a:lnTo>
                          <a:pt x="19" y="63"/>
                        </a:lnTo>
                        <a:close/>
                        <a:moveTo>
                          <a:pt x="6" y="27"/>
                        </a:moveTo>
                        <a:lnTo>
                          <a:pt x="8" y="31"/>
                        </a:lnTo>
                        <a:lnTo>
                          <a:pt x="7" y="32"/>
                        </a:lnTo>
                        <a:lnTo>
                          <a:pt x="6" y="33"/>
                        </a:lnTo>
                        <a:lnTo>
                          <a:pt x="5" y="32"/>
                        </a:lnTo>
                        <a:lnTo>
                          <a:pt x="4" y="33"/>
                        </a:lnTo>
                        <a:lnTo>
                          <a:pt x="3" y="34"/>
                        </a:lnTo>
                        <a:lnTo>
                          <a:pt x="2" y="31"/>
                        </a:lnTo>
                        <a:lnTo>
                          <a:pt x="0" y="30"/>
                        </a:lnTo>
                        <a:lnTo>
                          <a:pt x="0" y="29"/>
                        </a:lnTo>
                        <a:lnTo>
                          <a:pt x="2" y="28"/>
                        </a:lnTo>
                        <a:lnTo>
                          <a:pt x="3" y="29"/>
                        </a:lnTo>
                        <a:lnTo>
                          <a:pt x="5" y="28"/>
                        </a:lnTo>
                        <a:lnTo>
                          <a:pt x="6" y="27"/>
                        </a:lnTo>
                        <a:close/>
                        <a:moveTo>
                          <a:pt x="74" y="35"/>
                        </a:moveTo>
                        <a:lnTo>
                          <a:pt x="80" y="35"/>
                        </a:lnTo>
                        <a:lnTo>
                          <a:pt x="82" y="36"/>
                        </a:lnTo>
                        <a:lnTo>
                          <a:pt x="88" y="46"/>
                        </a:lnTo>
                        <a:lnTo>
                          <a:pt x="96" y="52"/>
                        </a:lnTo>
                        <a:lnTo>
                          <a:pt x="99" y="55"/>
                        </a:lnTo>
                        <a:lnTo>
                          <a:pt x="101" y="56"/>
                        </a:lnTo>
                        <a:lnTo>
                          <a:pt x="105" y="60"/>
                        </a:lnTo>
                        <a:lnTo>
                          <a:pt x="108" y="64"/>
                        </a:lnTo>
                        <a:lnTo>
                          <a:pt x="115" y="77"/>
                        </a:lnTo>
                        <a:lnTo>
                          <a:pt x="116" y="82"/>
                        </a:lnTo>
                        <a:lnTo>
                          <a:pt x="117" y="90"/>
                        </a:lnTo>
                        <a:lnTo>
                          <a:pt x="115" y="103"/>
                        </a:lnTo>
                        <a:lnTo>
                          <a:pt x="113" y="109"/>
                        </a:lnTo>
                        <a:lnTo>
                          <a:pt x="114" y="112"/>
                        </a:lnTo>
                        <a:lnTo>
                          <a:pt x="116" y="117"/>
                        </a:lnTo>
                        <a:lnTo>
                          <a:pt x="115" y="122"/>
                        </a:lnTo>
                        <a:lnTo>
                          <a:pt x="115" y="125"/>
                        </a:lnTo>
                        <a:lnTo>
                          <a:pt x="115" y="135"/>
                        </a:lnTo>
                        <a:lnTo>
                          <a:pt x="117" y="138"/>
                        </a:lnTo>
                        <a:lnTo>
                          <a:pt x="118" y="140"/>
                        </a:lnTo>
                        <a:lnTo>
                          <a:pt x="127" y="145"/>
                        </a:lnTo>
                        <a:lnTo>
                          <a:pt x="127" y="148"/>
                        </a:lnTo>
                        <a:lnTo>
                          <a:pt x="131" y="155"/>
                        </a:lnTo>
                        <a:lnTo>
                          <a:pt x="139" y="171"/>
                        </a:lnTo>
                        <a:lnTo>
                          <a:pt x="141" y="179"/>
                        </a:lnTo>
                        <a:lnTo>
                          <a:pt x="141" y="181"/>
                        </a:lnTo>
                        <a:lnTo>
                          <a:pt x="140" y="181"/>
                        </a:lnTo>
                        <a:lnTo>
                          <a:pt x="138" y="182"/>
                        </a:lnTo>
                        <a:lnTo>
                          <a:pt x="136" y="181"/>
                        </a:lnTo>
                        <a:lnTo>
                          <a:pt x="136" y="180"/>
                        </a:lnTo>
                        <a:lnTo>
                          <a:pt x="136" y="178"/>
                        </a:lnTo>
                        <a:lnTo>
                          <a:pt x="135" y="177"/>
                        </a:lnTo>
                        <a:lnTo>
                          <a:pt x="133" y="176"/>
                        </a:lnTo>
                        <a:lnTo>
                          <a:pt x="132" y="175"/>
                        </a:lnTo>
                        <a:lnTo>
                          <a:pt x="132" y="176"/>
                        </a:lnTo>
                        <a:lnTo>
                          <a:pt x="132" y="180"/>
                        </a:lnTo>
                        <a:lnTo>
                          <a:pt x="130" y="180"/>
                        </a:lnTo>
                        <a:lnTo>
                          <a:pt x="127" y="179"/>
                        </a:lnTo>
                        <a:lnTo>
                          <a:pt x="123" y="180"/>
                        </a:lnTo>
                        <a:lnTo>
                          <a:pt x="119" y="183"/>
                        </a:lnTo>
                        <a:lnTo>
                          <a:pt x="117" y="183"/>
                        </a:lnTo>
                        <a:lnTo>
                          <a:pt x="115" y="180"/>
                        </a:lnTo>
                        <a:lnTo>
                          <a:pt x="114" y="178"/>
                        </a:lnTo>
                        <a:lnTo>
                          <a:pt x="113" y="176"/>
                        </a:lnTo>
                        <a:lnTo>
                          <a:pt x="99" y="169"/>
                        </a:lnTo>
                        <a:lnTo>
                          <a:pt x="94" y="167"/>
                        </a:lnTo>
                        <a:lnTo>
                          <a:pt x="88" y="162"/>
                        </a:lnTo>
                        <a:lnTo>
                          <a:pt x="76" y="156"/>
                        </a:lnTo>
                        <a:lnTo>
                          <a:pt x="68" y="150"/>
                        </a:lnTo>
                        <a:lnTo>
                          <a:pt x="65" y="146"/>
                        </a:lnTo>
                        <a:lnTo>
                          <a:pt x="57" y="142"/>
                        </a:lnTo>
                        <a:lnTo>
                          <a:pt x="54" y="139"/>
                        </a:lnTo>
                        <a:lnTo>
                          <a:pt x="52" y="137"/>
                        </a:lnTo>
                        <a:lnTo>
                          <a:pt x="50" y="136"/>
                        </a:lnTo>
                        <a:lnTo>
                          <a:pt x="52" y="132"/>
                        </a:lnTo>
                        <a:lnTo>
                          <a:pt x="51" y="128"/>
                        </a:lnTo>
                        <a:lnTo>
                          <a:pt x="51" y="125"/>
                        </a:lnTo>
                        <a:lnTo>
                          <a:pt x="44" y="118"/>
                        </a:lnTo>
                        <a:lnTo>
                          <a:pt x="42" y="114"/>
                        </a:lnTo>
                        <a:lnTo>
                          <a:pt x="36" y="109"/>
                        </a:lnTo>
                        <a:lnTo>
                          <a:pt x="34" y="107"/>
                        </a:lnTo>
                        <a:lnTo>
                          <a:pt x="32" y="104"/>
                        </a:lnTo>
                        <a:lnTo>
                          <a:pt x="34" y="102"/>
                        </a:lnTo>
                        <a:lnTo>
                          <a:pt x="34" y="102"/>
                        </a:lnTo>
                        <a:lnTo>
                          <a:pt x="34" y="99"/>
                        </a:lnTo>
                        <a:lnTo>
                          <a:pt x="31" y="96"/>
                        </a:lnTo>
                        <a:lnTo>
                          <a:pt x="29" y="91"/>
                        </a:lnTo>
                        <a:lnTo>
                          <a:pt x="29" y="83"/>
                        </a:lnTo>
                        <a:lnTo>
                          <a:pt x="25" y="71"/>
                        </a:lnTo>
                        <a:lnTo>
                          <a:pt x="21" y="54"/>
                        </a:lnTo>
                        <a:lnTo>
                          <a:pt x="22" y="49"/>
                        </a:lnTo>
                        <a:lnTo>
                          <a:pt x="21" y="42"/>
                        </a:lnTo>
                        <a:lnTo>
                          <a:pt x="19" y="36"/>
                        </a:lnTo>
                        <a:lnTo>
                          <a:pt x="16" y="31"/>
                        </a:lnTo>
                        <a:lnTo>
                          <a:pt x="15" y="28"/>
                        </a:lnTo>
                        <a:lnTo>
                          <a:pt x="15" y="26"/>
                        </a:lnTo>
                        <a:lnTo>
                          <a:pt x="16" y="22"/>
                        </a:lnTo>
                        <a:lnTo>
                          <a:pt x="16" y="21"/>
                        </a:lnTo>
                        <a:lnTo>
                          <a:pt x="17" y="20"/>
                        </a:lnTo>
                        <a:lnTo>
                          <a:pt x="19" y="21"/>
                        </a:lnTo>
                        <a:lnTo>
                          <a:pt x="21" y="25"/>
                        </a:lnTo>
                        <a:lnTo>
                          <a:pt x="28" y="27"/>
                        </a:lnTo>
                        <a:lnTo>
                          <a:pt x="30" y="28"/>
                        </a:lnTo>
                        <a:lnTo>
                          <a:pt x="32" y="27"/>
                        </a:lnTo>
                        <a:lnTo>
                          <a:pt x="33" y="28"/>
                        </a:lnTo>
                        <a:lnTo>
                          <a:pt x="34" y="28"/>
                        </a:lnTo>
                        <a:lnTo>
                          <a:pt x="35" y="31"/>
                        </a:lnTo>
                        <a:lnTo>
                          <a:pt x="37" y="34"/>
                        </a:lnTo>
                        <a:lnTo>
                          <a:pt x="41" y="34"/>
                        </a:lnTo>
                        <a:lnTo>
                          <a:pt x="42" y="34"/>
                        </a:lnTo>
                        <a:lnTo>
                          <a:pt x="43" y="35"/>
                        </a:lnTo>
                        <a:lnTo>
                          <a:pt x="43" y="36"/>
                        </a:lnTo>
                        <a:lnTo>
                          <a:pt x="44" y="41"/>
                        </a:lnTo>
                        <a:lnTo>
                          <a:pt x="43" y="43"/>
                        </a:lnTo>
                        <a:lnTo>
                          <a:pt x="41" y="46"/>
                        </a:lnTo>
                        <a:lnTo>
                          <a:pt x="41" y="49"/>
                        </a:lnTo>
                        <a:lnTo>
                          <a:pt x="42" y="50"/>
                        </a:lnTo>
                        <a:lnTo>
                          <a:pt x="44" y="52"/>
                        </a:lnTo>
                        <a:lnTo>
                          <a:pt x="44" y="53"/>
                        </a:lnTo>
                        <a:lnTo>
                          <a:pt x="46" y="52"/>
                        </a:lnTo>
                        <a:lnTo>
                          <a:pt x="47" y="52"/>
                        </a:lnTo>
                        <a:lnTo>
                          <a:pt x="48" y="50"/>
                        </a:lnTo>
                        <a:lnTo>
                          <a:pt x="49" y="48"/>
                        </a:lnTo>
                        <a:lnTo>
                          <a:pt x="54" y="46"/>
                        </a:lnTo>
                        <a:lnTo>
                          <a:pt x="58" y="44"/>
                        </a:lnTo>
                        <a:lnTo>
                          <a:pt x="58" y="45"/>
                        </a:lnTo>
                        <a:lnTo>
                          <a:pt x="60" y="46"/>
                        </a:lnTo>
                        <a:lnTo>
                          <a:pt x="61" y="48"/>
                        </a:lnTo>
                        <a:lnTo>
                          <a:pt x="62" y="49"/>
                        </a:lnTo>
                        <a:lnTo>
                          <a:pt x="63" y="49"/>
                        </a:lnTo>
                        <a:lnTo>
                          <a:pt x="65" y="49"/>
                        </a:lnTo>
                        <a:lnTo>
                          <a:pt x="68" y="47"/>
                        </a:lnTo>
                        <a:lnTo>
                          <a:pt x="69" y="44"/>
                        </a:lnTo>
                        <a:lnTo>
                          <a:pt x="69" y="42"/>
                        </a:lnTo>
                        <a:lnTo>
                          <a:pt x="73" y="39"/>
                        </a:lnTo>
                        <a:lnTo>
                          <a:pt x="74" y="36"/>
                        </a:lnTo>
                        <a:lnTo>
                          <a:pt x="74" y="35"/>
                        </a:lnTo>
                        <a:close/>
                        <a:moveTo>
                          <a:pt x="546" y="97"/>
                        </a:moveTo>
                        <a:lnTo>
                          <a:pt x="545" y="97"/>
                        </a:lnTo>
                        <a:lnTo>
                          <a:pt x="542" y="96"/>
                        </a:lnTo>
                        <a:lnTo>
                          <a:pt x="537" y="93"/>
                        </a:lnTo>
                        <a:lnTo>
                          <a:pt x="531" y="92"/>
                        </a:lnTo>
                        <a:lnTo>
                          <a:pt x="524" y="92"/>
                        </a:lnTo>
                        <a:lnTo>
                          <a:pt x="519" y="91"/>
                        </a:lnTo>
                        <a:lnTo>
                          <a:pt x="517" y="92"/>
                        </a:lnTo>
                        <a:lnTo>
                          <a:pt x="516" y="92"/>
                        </a:lnTo>
                        <a:lnTo>
                          <a:pt x="515" y="91"/>
                        </a:lnTo>
                        <a:lnTo>
                          <a:pt x="514" y="91"/>
                        </a:lnTo>
                        <a:lnTo>
                          <a:pt x="510" y="93"/>
                        </a:lnTo>
                        <a:lnTo>
                          <a:pt x="509" y="93"/>
                        </a:lnTo>
                        <a:lnTo>
                          <a:pt x="507" y="91"/>
                        </a:lnTo>
                        <a:lnTo>
                          <a:pt x="505" y="91"/>
                        </a:lnTo>
                        <a:lnTo>
                          <a:pt x="502" y="91"/>
                        </a:lnTo>
                        <a:lnTo>
                          <a:pt x="499" y="94"/>
                        </a:lnTo>
                        <a:lnTo>
                          <a:pt x="494" y="92"/>
                        </a:lnTo>
                        <a:lnTo>
                          <a:pt x="494" y="92"/>
                        </a:lnTo>
                        <a:lnTo>
                          <a:pt x="493" y="92"/>
                        </a:lnTo>
                        <a:lnTo>
                          <a:pt x="492" y="94"/>
                        </a:lnTo>
                        <a:lnTo>
                          <a:pt x="488" y="96"/>
                        </a:lnTo>
                        <a:lnTo>
                          <a:pt x="487" y="100"/>
                        </a:lnTo>
                        <a:lnTo>
                          <a:pt x="485" y="103"/>
                        </a:lnTo>
                        <a:lnTo>
                          <a:pt x="485" y="104"/>
                        </a:lnTo>
                        <a:lnTo>
                          <a:pt x="485" y="110"/>
                        </a:lnTo>
                        <a:lnTo>
                          <a:pt x="484" y="113"/>
                        </a:lnTo>
                        <a:lnTo>
                          <a:pt x="485" y="118"/>
                        </a:lnTo>
                        <a:lnTo>
                          <a:pt x="485" y="119"/>
                        </a:lnTo>
                        <a:lnTo>
                          <a:pt x="483" y="122"/>
                        </a:lnTo>
                        <a:lnTo>
                          <a:pt x="483" y="123"/>
                        </a:lnTo>
                        <a:lnTo>
                          <a:pt x="482" y="126"/>
                        </a:lnTo>
                        <a:lnTo>
                          <a:pt x="483" y="128"/>
                        </a:lnTo>
                        <a:lnTo>
                          <a:pt x="482" y="129"/>
                        </a:lnTo>
                        <a:lnTo>
                          <a:pt x="481" y="132"/>
                        </a:lnTo>
                        <a:lnTo>
                          <a:pt x="479" y="132"/>
                        </a:lnTo>
                        <a:lnTo>
                          <a:pt x="477" y="133"/>
                        </a:lnTo>
                        <a:lnTo>
                          <a:pt x="475" y="132"/>
                        </a:lnTo>
                        <a:lnTo>
                          <a:pt x="473" y="134"/>
                        </a:lnTo>
                        <a:lnTo>
                          <a:pt x="471" y="136"/>
                        </a:lnTo>
                        <a:lnTo>
                          <a:pt x="470" y="137"/>
                        </a:lnTo>
                        <a:lnTo>
                          <a:pt x="470" y="139"/>
                        </a:lnTo>
                        <a:lnTo>
                          <a:pt x="470" y="140"/>
                        </a:lnTo>
                        <a:lnTo>
                          <a:pt x="470" y="141"/>
                        </a:lnTo>
                        <a:lnTo>
                          <a:pt x="470" y="142"/>
                        </a:lnTo>
                        <a:lnTo>
                          <a:pt x="470" y="144"/>
                        </a:lnTo>
                        <a:lnTo>
                          <a:pt x="471" y="145"/>
                        </a:lnTo>
                        <a:lnTo>
                          <a:pt x="473" y="146"/>
                        </a:lnTo>
                        <a:lnTo>
                          <a:pt x="473" y="147"/>
                        </a:lnTo>
                        <a:lnTo>
                          <a:pt x="472" y="148"/>
                        </a:lnTo>
                        <a:lnTo>
                          <a:pt x="470" y="150"/>
                        </a:lnTo>
                        <a:lnTo>
                          <a:pt x="466" y="152"/>
                        </a:lnTo>
                        <a:lnTo>
                          <a:pt x="463" y="155"/>
                        </a:lnTo>
                        <a:lnTo>
                          <a:pt x="461" y="156"/>
                        </a:lnTo>
                        <a:lnTo>
                          <a:pt x="460" y="157"/>
                        </a:lnTo>
                        <a:lnTo>
                          <a:pt x="460" y="158"/>
                        </a:lnTo>
                        <a:lnTo>
                          <a:pt x="461" y="161"/>
                        </a:lnTo>
                        <a:lnTo>
                          <a:pt x="462" y="162"/>
                        </a:lnTo>
                        <a:lnTo>
                          <a:pt x="462" y="164"/>
                        </a:lnTo>
                        <a:lnTo>
                          <a:pt x="462" y="165"/>
                        </a:lnTo>
                        <a:lnTo>
                          <a:pt x="462" y="166"/>
                        </a:lnTo>
                        <a:lnTo>
                          <a:pt x="460" y="167"/>
                        </a:lnTo>
                        <a:lnTo>
                          <a:pt x="458" y="167"/>
                        </a:lnTo>
                        <a:lnTo>
                          <a:pt x="458" y="169"/>
                        </a:lnTo>
                        <a:lnTo>
                          <a:pt x="457" y="173"/>
                        </a:lnTo>
                        <a:lnTo>
                          <a:pt x="456" y="175"/>
                        </a:lnTo>
                        <a:lnTo>
                          <a:pt x="454" y="178"/>
                        </a:lnTo>
                        <a:lnTo>
                          <a:pt x="453" y="179"/>
                        </a:lnTo>
                        <a:lnTo>
                          <a:pt x="452" y="180"/>
                        </a:lnTo>
                        <a:lnTo>
                          <a:pt x="449" y="178"/>
                        </a:lnTo>
                        <a:lnTo>
                          <a:pt x="446" y="179"/>
                        </a:lnTo>
                        <a:lnTo>
                          <a:pt x="441" y="180"/>
                        </a:lnTo>
                        <a:lnTo>
                          <a:pt x="437" y="180"/>
                        </a:lnTo>
                        <a:lnTo>
                          <a:pt x="434" y="180"/>
                        </a:lnTo>
                        <a:lnTo>
                          <a:pt x="432" y="182"/>
                        </a:lnTo>
                        <a:lnTo>
                          <a:pt x="430" y="184"/>
                        </a:lnTo>
                        <a:lnTo>
                          <a:pt x="427" y="186"/>
                        </a:lnTo>
                        <a:lnTo>
                          <a:pt x="425" y="186"/>
                        </a:lnTo>
                        <a:lnTo>
                          <a:pt x="422" y="184"/>
                        </a:lnTo>
                        <a:lnTo>
                          <a:pt x="420" y="184"/>
                        </a:lnTo>
                        <a:lnTo>
                          <a:pt x="417" y="183"/>
                        </a:lnTo>
                        <a:lnTo>
                          <a:pt x="410" y="181"/>
                        </a:lnTo>
                        <a:lnTo>
                          <a:pt x="409" y="180"/>
                        </a:lnTo>
                        <a:lnTo>
                          <a:pt x="406" y="180"/>
                        </a:lnTo>
                        <a:lnTo>
                          <a:pt x="406" y="180"/>
                        </a:lnTo>
                        <a:lnTo>
                          <a:pt x="406" y="178"/>
                        </a:lnTo>
                        <a:lnTo>
                          <a:pt x="406" y="176"/>
                        </a:lnTo>
                        <a:lnTo>
                          <a:pt x="405" y="176"/>
                        </a:lnTo>
                        <a:lnTo>
                          <a:pt x="390" y="176"/>
                        </a:lnTo>
                        <a:lnTo>
                          <a:pt x="386" y="178"/>
                        </a:lnTo>
                        <a:lnTo>
                          <a:pt x="384" y="179"/>
                        </a:lnTo>
                        <a:lnTo>
                          <a:pt x="382" y="180"/>
                        </a:lnTo>
                        <a:lnTo>
                          <a:pt x="381" y="183"/>
                        </a:lnTo>
                        <a:lnTo>
                          <a:pt x="380" y="186"/>
                        </a:lnTo>
                        <a:lnTo>
                          <a:pt x="378" y="189"/>
                        </a:lnTo>
                        <a:lnTo>
                          <a:pt x="373" y="190"/>
                        </a:lnTo>
                        <a:lnTo>
                          <a:pt x="370" y="193"/>
                        </a:lnTo>
                        <a:lnTo>
                          <a:pt x="369" y="193"/>
                        </a:lnTo>
                        <a:lnTo>
                          <a:pt x="367" y="193"/>
                        </a:lnTo>
                        <a:lnTo>
                          <a:pt x="364" y="192"/>
                        </a:lnTo>
                        <a:lnTo>
                          <a:pt x="362" y="193"/>
                        </a:lnTo>
                        <a:lnTo>
                          <a:pt x="361" y="193"/>
                        </a:lnTo>
                        <a:lnTo>
                          <a:pt x="354" y="192"/>
                        </a:lnTo>
                        <a:lnTo>
                          <a:pt x="349" y="192"/>
                        </a:lnTo>
                        <a:lnTo>
                          <a:pt x="345" y="192"/>
                        </a:lnTo>
                        <a:lnTo>
                          <a:pt x="343" y="193"/>
                        </a:lnTo>
                        <a:lnTo>
                          <a:pt x="334" y="197"/>
                        </a:lnTo>
                        <a:lnTo>
                          <a:pt x="331" y="197"/>
                        </a:lnTo>
                        <a:lnTo>
                          <a:pt x="329" y="197"/>
                        </a:lnTo>
                        <a:lnTo>
                          <a:pt x="327" y="195"/>
                        </a:lnTo>
                        <a:lnTo>
                          <a:pt x="325" y="193"/>
                        </a:lnTo>
                        <a:lnTo>
                          <a:pt x="318" y="187"/>
                        </a:lnTo>
                        <a:lnTo>
                          <a:pt x="316" y="186"/>
                        </a:lnTo>
                        <a:lnTo>
                          <a:pt x="315" y="185"/>
                        </a:lnTo>
                        <a:lnTo>
                          <a:pt x="314" y="183"/>
                        </a:lnTo>
                        <a:lnTo>
                          <a:pt x="312" y="181"/>
                        </a:lnTo>
                        <a:lnTo>
                          <a:pt x="310" y="180"/>
                        </a:lnTo>
                        <a:lnTo>
                          <a:pt x="307" y="178"/>
                        </a:lnTo>
                        <a:lnTo>
                          <a:pt x="305" y="175"/>
                        </a:lnTo>
                        <a:lnTo>
                          <a:pt x="304" y="170"/>
                        </a:lnTo>
                        <a:lnTo>
                          <a:pt x="302" y="169"/>
                        </a:lnTo>
                        <a:lnTo>
                          <a:pt x="301" y="168"/>
                        </a:lnTo>
                        <a:lnTo>
                          <a:pt x="301" y="166"/>
                        </a:lnTo>
                        <a:lnTo>
                          <a:pt x="304" y="162"/>
                        </a:lnTo>
                        <a:lnTo>
                          <a:pt x="306" y="167"/>
                        </a:lnTo>
                        <a:lnTo>
                          <a:pt x="307" y="167"/>
                        </a:lnTo>
                        <a:lnTo>
                          <a:pt x="311" y="170"/>
                        </a:lnTo>
                        <a:lnTo>
                          <a:pt x="315" y="171"/>
                        </a:lnTo>
                        <a:lnTo>
                          <a:pt x="318" y="172"/>
                        </a:lnTo>
                        <a:lnTo>
                          <a:pt x="323" y="172"/>
                        </a:lnTo>
                        <a:lnTo>
                          <a:pt x="325" y="172"/>
                        </a:lnTo>
                        <a:lnTo>
                          <a:pt x="326" y="171"/>
                        </a:lnTo>
                        <a:lnTo>
                          <a:pt x="327" y="172"/>
                        </a:lnTo>
                        <a:lnTo>
                          <a:pt x="336" y="176"/>
                        </a:lnTo>
                        <a:lnTo>
                          <a:pt x="339" y="178"/>
                        </a:lnTo>
                        <a:lnTo>
                          <a:pt x="342" y="177"/>
                        </a:lnTo>
                        <a:lnTo>
                          <a:pt x="343" y="178"/>
                        </a:lnTo>
                        <a:lnTo>
                          <a:pt x="348" y="181"/>
                        </a:lnTo>
                        <a:lnTo>
                          <a:pt x="350" y="181"/>
                        </a:lnTo>
                        <a:lnTo>
                          <a:pt x="353" y="181"/>
                        </a:lnTo>
                        <a:lnTo>
                          <a:pt x="350" y="180"/>
                        </a:lnTo>
                        <a:lnTo>
                          <a:pt x="347" y="178"/>
                        </a:lnTo>
                        <a:lnTo>
                          <a:pt x="347" y="176"/>
                        </a:lnTo>
                        <a:lnTo>
                          <a:pt x="347" y="174"/>
                        </a:lnTo>
                        <a:lnTo>
                          <a:pt x="349" y="173"/>
                        </a:lnTo>
                        <a:lnTo>
                          <a:pt x="350" y="171"/>
                        </a:lnTo>
                        <a:lnTo>
                          <a:pt x="351" y="166"/>
                        </a:lnTo>
                        <a:lnTo>
                          <a:pt x="351" y="164"/>
                        </a:lnTo>
                        <a:lnTo>
                          <a:pt x="353" y="161"/>
                        </a:lnTo>
                        <a:lnTo>
                          <a:pt x="354" y="159"/>
                        </a:lnTo>
                        <a:lnTo>
                          <a:pt x="352" y="157"/>
                        </a:lnTo>
                        <a:lnTo>
                          <a:pt x="351" y="154"/>
                        </a:lnTo>
                        <a:lnTo>
                          <a:pt x="352" y="151"/>
                        </a:lnTo>
                        <a:lnTo>
                          <a:pt x="353" y="150"/>
                        </a:lnTo>
                        <a:lnTo>
                          <a:pt x="354" y="151"/>
                        </a:lnTo>
                        <a:lnTo>
                          <a:pt x="356" y="152"/>
                        </a:lnTo>
                        <a:lnTo>
                          <a:pt x="358" y="152"/>
                        </a:lnTo>
                        <a:lnTo>
                          <a:pt x="359" y="151"/>
                        </a:lnTo>
                        <a:lnTo>
                          <a:pt x="359" y="150"/>
                        </a:lnTo>
                        <a:lnTo>
                          <a:pt x="359" y="148"/>
                        </a:lnTo>
                        <a:lnTo>
                          <a:pt x="359" y="144"/>
                        </a:lnTo>
                        <a:lnTo>
                          <a:pt x="361" y="140"/>
                        </a:lnTo>
                        <a:lnTo>
                          <a:pt x="365" y="139"/>
                        </a:lnTo>
                        <a:lnTo>
                          <a:pt x="368" y="137"/>
                        </a:lnTo>
                        <a:lnTo>
                          <a:pt x="379" y="135"/>
                        </a:lnTo>
                        <a:lnTo>
                          <a:pt x="399" y="130"/>
                        </a:lnTo>
                        <a:lnTo>
                          <a:pt x="404" y="129"/>
                        </a:lnTo>
                        <a:lnTo>
                          <a:pt x="406" y="128"/>
                        </a:lnTo>
                        <a:lnTo>
                          <a:pt x="408" y="126"/>
                        </a:lnTo>
                        <a:lnTo>
                          <a:pt x="411" y="122"/>
                        </a:lnTo>
                        <a:lnTo>
                          <a:pt x="416" y="116"/>
                        </a:lnTo>
                        <a:lnTo>
                          <a:pt x="420" y="110"/>
                        </a:lnTo>
                        <a:lnTo>
                          <a:pt x="429" y="102"/>
                        </a:lnTo>
                        <a:lnTo>
                          <a:pt x="435" y="95"/>
                        </a:lnTo>
                        <a:lnTo>
                          <a:pt x="436" y="94"/>
                        </a:lnTo>
                        <a:lnTo>
                          <a:pt x="436" y="89"/>
                        </a:lnTo>
                        <a:lnTo>
                          <a:pt x="436" y="88"/>
                        </a:lnTo>
                        <a:lnTo>
                          <a:pt x="436" y="86"/>
                        </a:lnTo>
                        <a:lnTo>
                          <a:pt x="437" y="85"/>
                        </a:lnTo>
                        <a:lnTo>
                          <a:pt x="439" y="85"/>
                        </a:lnTo>
                        <a:lnTo>
                          <a:pt x="439" y="85"/>
                        </a:lnTo>
                        <a:lnTo>
                          <a:pt x="440" y="85"/>
                        </a:lnTo>
                        <a:lnTo>
                          <a:pt x="442" y="87"/>
                        </a:lnTo>
                        <a:lnTo>
                          <a:pt x="444" y="88"/>
                        </a:lnTo>
                        <a:lnTo>
                          <a:pt x="445" y="89"/>
                        </a:lnTo>
                        <a:lnTo>
                          <a:pt x="446" y="91"/>
                        </a:lnTo>
                        <a:lnTo>
                          <a:pt x="446" y="93"/>
                        </a:lnTo>
                        <a:lnTo>
                          <a:pt x="447" y="94"/>
                        </a:lnTo>
                        <a:lnTo>
                          <a:pt x="450" y="94"/>
                        </a:lnTo>
                        <a:lnTo>
                          <a:pt x="451" y="96"/>
                        </a:lnTo>
                        <a:lnTo>
                          <a:pt x="452" y="99"/>
                        </a:lnTo>
                        <a:lnTo>
                          <a:pt x="454" y="101"/>
                        </a:lnTo>
                        <a:lnTo>
                          <a:pt x="455" y="102"/>
                        </a:lnTo>
                        <a:lnTo>
                          <a:pt x="457" y="101"/>
                        </a:lnTo>
                        <a:lnTo>
                          <a:pt x="459" y="99"/>
                        </a:lnTo>
                        <a:lnTo>
                          <a:pt x="461" y="98"/>
                        </a:lnTo>
                        <a:lnTo>
                          <a:pt x="462" y="94"/>
                        </a:lnTo>
                        <a:lnTo>
                          <a:pt x="461" y="94"/>
                        </a:lnTo>
                        <a:lnTo>
                          <a:pt x="462" y="91"/>
                        </a:lnTo>
                        <a:lnTo>
                          <a:pt x="463" y="90"/>
                        </a:lnTo>
                        <a:lnTo>
                          <a:pt x="462" y="89"/>
                        </a:lnTo>
                        <a:lnTo>
                          <a:pt x="461" y="88"/>
                        </a:lnTo>
                        <a:lnTo>
                          <a:pt x="461" y="86"/>
                        </a:lnTo>
                        <a:lnTo>
                          <a:pt x="460" y="82"/>
                        </a:lnTo>
                        <a:lnTo>
                          <a:pt x="460" y="80"/>
                        </a:lnTo>
                        <a:lnTo>
                          <a:pt x="461" y="80"/>
                        </a:lnTo>
                        <a:lnTo>
                          <a:pt x="463" y="78"/>
                        </a:lnTo>
                        <a:lnTo>
                          <a:pt x="466" y="77"/>
                        </a:lnTo>
                        <a:lnTo>
                          <a:pt x="468" y="75"/>
                        </a:lnTo>
                        <a:lnTo>
                          <a:pt x="468" y="77"/>
                        </a:lnTo>
                        <a:lnTo>
                          <a:pt x="468" y="82"/>
                        </a:lnTo>
                        <a:lnTo>
                          <a:pt x="469" y="85"/>
                        </a:lnTo>
                        <a:lnTo>
                          <a:pt x="471" y="91"/>
                        </a:lnTo>
                        <a:lnTo>
                          <a:pt x="472" y="91"/>
                        </a:lnTo>
                        <a:lnTo>
                          <a:pt x="475" y="92"/>
                        </a:lnTo>
                        <a:lnTo>
                          <a:pt x="476" y="92"/>
                        </a:lnTo>
                        <a:lnTo>
                          <a:pt x="477" y="91"/>
                        </a:lnTo>
                        <a:lnTo>
                          <a:pt x="477" y="91"/>
                        </a:lnTo>
                        <a:lnTo>
                          <a:pt x="476" y="88"/>
                        </a:lnTo>
                        <a:lnTo>
                          <a:pt x="476" y="83"/>
                        </a:lnTo>
                        <a:lnTo>
                          <a:pt x="474" y="80"/>
                        </a:lnTo>
                        <a:lnTo>
                          <a:pt x="472" y="76"/>
                        </a:lnTo>
                        <a:lnTo>
                          <a:pt x="472" y="75"/>
                        </a:lnTo>
                        <a:lnTo>
                          <a:pt x="479" y="74"/>
                        </a:lnTo>
                        <a:lnTo>
                          <a:pt x="480" y="73"/>
                        </a:lnTo>
                        <a:lnTo>
                          <a:pt x="483" y="71"/>
                        </a:lnTo>
                        <a:lnTo>
                          <a:pt x="484" y="69"/>
                        </a:lnTo>
                        <a:lnTo>
                          <a:pt x="485" y="66"/>
                        </a:lnTo>
                        <a:lnTo>
                          <a:pt x="482" y="65"/>
                        </a:lnTo>
                        <a:lnTo>
                          <a:pt x="480" y="62"/>
                        </a:lnTo>
                        <a:lnTo>
                          <a:pt x="480" y="60"/>
                        </a:lnTo>
                        <a:lnTo>
                          <a:pt x="484" y="55"/>
                        </a:lnTo>
                        <a:lnTo>
                          <a:pt x="486" y="54"/>
                        </a:lnTo>
                        <a:lnTo>
                          <a:pt x="487" y="55"/>
                        </a:lnTo>
                        <a:lnTo>
                          <a:pt x="488" y="56"/>
                        </a:lnTo>
                        <a:lnTo>
                          <a:pt x="490" y="56"/>
                        </a:lnTo>
                        <a:lnTo>
                          <a:pt x="492" y="56"/>
                        </a:lnTo>
                        <a:lnTo>
                          <a:pt x="494" y="54"/>
                        </a:lnTo>
                        <a:lnTo>
                          <a:pt x="495" y="50"/>
                        </a:lnTo>
                        <a:lnTo>
                          <a:pt x="499" y="46"/>
                        </a:lnTo>
                        <a:lnTo>
                          <a:pt x="501" y="42"/>
                        </a:lnTo>
                        <a:lnTo>
                          <a:pt x="502" y="38"/>
                        </a:lnTo>
                        <a:lnTo>
                          <a:pt x="513" y="26"/>
                        </a:lnTo>
                        <a:lnTo>
                          <a:pt x="514" y="24"/>
                        </a:lnTo>
                        <a:lnTo>
                          <a:pt x="521" y="12"/>
                        </a:lnTo>
                        <a:lnTo>
                          <a:pt x="521" y="11"/>
                        </a:lnTo>
                        <a:lnTo>
                          <a:pt x="523" y="13"/>
                        </a:lnTo>
                        <a:lnTo>
                          <a:pt x="524" y="17"/>
                        </a:lnTo>
                        <a:lnTo>
                          <a:pt x="523" y="18"/>
                        </a:lnTo>
                        <a:lnTo>
                          <a:pt x="523" y="20"/>
                        </a:lnTo>
                        <a:lnTo>
                          <a:pt x="522" y="24"/>
                        </a:lnTo>
                        <a:lnTo>
                          <a:pt x="523" y="24"/>
                        </a:lnTo>
                        <a:lnTo>
                          <a:pt x="526" y="22"/>
                        </a:lnTo>
                        <a:lnTo>
                          <a:pt x="529" y="17"/>
                        </a:lnTo>
                        <a:lnTo>
                          <a:pt x="531" y="14"/>
                        </a:lnTo>
                        <a:lnTo>
                          <a:pt x="532" y="13"/>
                        </a:lnTo>
                        <a:lnTo>
                          <a:pt x="535" y="13"/>
                        </a:lnTo>
                        <a:lnTo>
                          <a:pt x="536" y="14"/>
                        </a:lnTo>
                        <a:lnTo>
                          <a:pt x="535" y="16"/>
                        </a:lnTo>
                        <a:lnTo>
                          <a:pt x="536" y="18"/>
                        </a:lnTo>
                        <a:lnTo>
                          <a:pt x="537" y="21"/>
                        </a:lnTo>
                        <a:lnTo>
                          <a:pt x="540" y="23"/>
                        </a:lnTo>
                        <a:lnTo>
                          <a:pt x="543" y="24"/>
                        </a:lnTo>
                        <a:lnTo>
                          <a:pt x="547" y="26"/>
                        </a:lnTo>
                        <a:lnTo>
                          <a:pt x="548" y="27"/>
                        </a:lnTo>
                        <a:lnTo>
                          <a:pt x="549" y="29"/>
                        </a:lnTo>
                        <a:lnTo>
                          <a:pt x="550" y="31"/>
                        </a:lnTo>
                        <a:lnTo>
                          <a:pt x="550" y="33"/>
                        </a:lnTo>
                        <a:lnTo>
                          <a:pt x="547" y="36"/>
                        </a:lnTo>
                        <a:lnTo>
                          <a:pt x="548" y="39"/>
                        </a:lnTo>
                        <a:lnTo>
                          <a:pt x="548" y="42"/>
                        </a:lnTo>
                        <a:lnTo>
                          <a:pt x="547" y="44"/>
                        </a:lnTo>
                        <a:lnTo>
                          <a:pt x="543" y="46"/>
                        </a:lnTo>
                        <a:lnTo>
                          <a:pt x="553" y="44"/>
                        </a:lnTo>
                        <a:lnTo>
                          <a:pt x="556" y="42"/>
                        </a:lnTo>
                        <a:lnTo>
                          <a:pt x="559" y="40"/>
                        </a:lnTo>
                        <a:lnTo>
                          <a:pt x="561" y="42"/>
                        </a:lnTo>
                        <a:lnTo>
                          <a:pt x="562" y="46"/>
                        </a:lnTo>
                        <a:lnTo>
                          <a:pt x="561" y="47"/>
                        </a:lnTo>
                        <a:lnTo>
                          <a:pt x="557" y="48"/>
                        </a:lnTo>
                        <a:lnTo>
                          <a:pt x="556" y="49"/>
                        </a:lnTo>
                        <a:lnTo>
                          <a:pt x="558" y="50"/>
                        </a:lnTo>
                        <a:lnTo>
                          <a:pt x="560" y="50"/>
                        </a:lnTo>
                        <a:lnTo>
                          <a:pt x="563" y="49"/>
                        </a:lnTo>
                        <a:lnTo>
                          <a:pt x="566" y="47"/>
                        </a:lnTo>
                        <a:lnTo>
                          <a:pt x="568" y="47"/>
                        </a:lnTo>
                        <a:lnTo>
                          <a:pt x="570" y="47"/>
                        </a:lnTo>
                        <a:lnTo>
                          <a:pt x="573" y="49"/>
                        </a:lnTo>
                        <a:lnTo>
                          <a:pt x="574" y="50"/>
                        </a:lnTo>
                        <a:lnTo>
                          <a:pt x="576" y="51"/>
                        </a:lnTo>
                        <a:lnTo>
                          <a:pt x="577" y="54"/>
                        </a:lnTo>
                        <a:lnTo>
                          <a:pt x="581" y="55"/>
                        </a:lnTo>
                        <a:lnTo>
                          <a:pt x="588" y="59"/>
                        </a:lnTo>
                        <a:lnTo>
                          <a:pt x="589" y="60"/>
                        </a:lnTo>
                        <a:lnTo>
                          <a:pt x="590" y="60"/>
                        </a:lnTo>
                        <a:lnTo>
                          <a:pt x="595" y="59"/>
                        </a:lnTo>
                        <a:lnTo>
                          <a:pt x="596" y="60"/>
                        </a:lnTo>
                        <a:lnTo>
                          <a:pt x="597" y="61"/>
                        </a:lnTo>
                        <a:lnTo>
                          <a:pt x="597" y="63"/>
                        </a:lnTo>
                        <a:lnTo>
                          <a:pt x="597" y="65"/>
                        </a:lnTo>
                        <a:lnTo>
                          <a:pt x="597" y="66"/>
                        </a:lnTo>
                        <a:lnTo>
                          <a:pt x="596" y="67"/>
                        </a:lnTo>
                        <a:lnTo>
                          <a:pt x="593" y="69"/>
                        </a:lnTo>
                        <a:lnTo>
                          <a:pt x="586" y="71"/>
                        </a:lnTo>
                        <a:lnTo>
                          <a:pt x="579" y="73"/>
                        </a:lnTo>
                        <a:lnTo>
                          <a:pt x="575" y="73"/>
                        </a:lnTo>
                        <a:lnTo>
                          <a:pt x="570" y="72"/>
                        </a:lnTo>
                        <a:lnTo>
                          <a:pt x="568" y="72"/>
                        </a:lnTo>
                        <a:lnTo>
                          <a:pt x="567" y="72"/>
                        </a:lnTo>
                        <a:lnTo>
                          <a:pt x="564" y="77"/>
                        </a:lnTo>
                        <a:lnTo>
                          <a:pt x="568" y="82"/>
                        </a:lnTo>
                        <a:lnTo>
                          <a:pt x="576" y="87"/>
                        </a:lnTo>
                        <a:lnTo>
                          <a:pt x="577" y="88"/>
                        </a:lnTo>
                        <a:lnTo>
                          <a:pt x="577" y="90"/>
                        </a:lnTo>
                        <a:lnTo>
                          <a:pt x="575" y="91"/>
                        </a:lnTo>
                        <a:lnTo>
                          <a:pt x="574" y="91"/>
                        </a:lnTo>
                        <a:lnTo>
                          <a:pt x="570" y="92"/>
                        </a:lnTo>
                        <a:lnTo>
                          <a:pt x="566" y="93"/>
                        </a:lnTo>
                        <a:lnTo>
                          <a:pt x="562" y="94"/>
                        </a:lnTo>
                        <a:lnTo>
                          <a:pt x="559" y="95"/>
                        </a:lnTo>
                        <a:lnTo>
                          <a:pt x="556" y="94"/>
                        </a:lnTo>
                        <a:lnTo>
                          <a:pt x="551" y="92"/>
                        </a:lnTo>
                        <a:lnTo>
                          <a:pt x="550" y="92"/>
                        </a:lnTo>
                        <a:lnTo>
                          <a:pt x="548" y="93"/>
                        </a:lnTo>
                        <a:lnTo>
                          <a:pt x="546" y="96"/>
                        </a:lnTo>
                        <a:lnTo>
                          <a:pt x="546" y="97"/>
                        </a:lnTo>
                        <a:close/>
                        <a:moveTo>
                          <a:pt x="532" y="6"/>
                        </a:moveTo>
                        <a:lnTo>
                          <a:pt x="531" y="8"/>
                        </a:lnTo>
                        <a:lnTo>
                          <a:pt x="530" y="6"/>
                        </a:lnTo>
                        <a:lnTo>
                          <a:pt x="531" y="3"/>
                        </a:lnTo>
                        <a:lnTo>
                          <a:pt x="533" y="1"/>
                        </a:lnTo>
                        <a:lnTo>
                          <a:pt x="536" y="0"/>
                        </a:lnTo>
                        <a:lnTo>
                          <a:pt x="537" y="2"/>
                        </a:lnTo>
                        <a:lnTo>
                          <a:pt x="537" y="4"/>
                        </a:lnTo>
                        <a:lnTo>
                          <a:pt x="535" y="6"/>
                        </a:lnTo>
                        <a:lnTo>
                          <a:pt x="532" y="6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48" name="Freeform 560">
                    <a:extLst>
                      <a:ext uri="{FF2B5EF4-FFF2-40B4-BE49-F238E27FC236}">
                        <a16:creationId xmlns:a16="http://schemas.microsoft.com/office/drawing/2014/main" id="{9A7C0D51-DCDF-E48F-3728-9FF913FD3FC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873443" y="9791227"/>
                    <a:ext cx="5491" cy="16481"/>
                  </a:xfrm>
                  <a:custGeom>
                    <a:avLst/>
                    <a:gdLst>
                      <a:gd name="T0" fmla="*/ 2 w 3"/>
                      <a:gd name="T1" fmla="*/ 10 h 12"/>
                      <a:gd name="T2" fmla="*/ 1 w 3"/>
                      <a:gd name="T3" fmla="*/ 11 h 12"/>
                      <a:gd name="T4" fmla="*/ 0 w 3"/>
                      <a:gd name="T5" fmla="*/ 10 h 12"/>
                      <a:gd name="T6" fmla="*/ 0 w 3"/>
                      <a:gd name="T7" fmla="*/ 0 h 12"/>
                      <a:gd name="T8" fmla="*/ 1 w 3"/>
                      <a:gd name="T9" fmla="*/ 0 h 12"/>
                      <a:gd name="T10" fmla="*/ 1 w 3"/>
                      <a:gd name="T11" fmla="*/ 0 h 12"/>
                      <a:gd name="T12" fmla="*/ 2 w 3"/>
                      <a:gd name="T13" fmla="*/ 1 h 12"/>
                      <a:gd name="T14" fmla="*/ 2 w 3"/>
                      <a:gd name="T15" fmla="*/ 5 h 12"/>
                      <a:gd name="T16" fmla="*/ 2 w 3"/>
                      <a:gd name="T17" fmla="*/ 9 h 12"/>
                      <a:gd name="T18" fmla="*/ 2 w 3"/>
                      <a:gd name="T19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" h="12">
                        <a:moveTo>
                          <a:pt x="2" y="10"/>
                        </a:moveTo>
                        <a:lnTo>
                          <a:pt x="1" y="11"/>
                        </a:lnTo>
                        <a:lnTo>
                          <a:pt x="0" y="10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2" y="5"/>
                        </a:lnTo>
                        <a:lnTo>
                          <a:pt x="2" y="9"/>
                        </a:lnTo>
                        <a:lnTo>
                          <a:pt x="2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49" name="Freeform 561">
                    <a:extLst>
                      <a:ext uri="{FF2B5EF4-FFF2-40B4-BE49-F238E27FC236}">
                        <a16:creationId xmlns:a16="http://schemas.microsoft.com/office/drawing/2014/main" id="{D36E82A0-0B0A-0AC3-BCFA-F22D9D420CC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604288" y="9785736"/>
                    <a:ext cx="5495" cy="5491"/>
                  </a:xfrm>
                  <a:custGeom>
                    <a:avLst/>
                    <a:gdLst>
                      <a:gd name="T0" fmla="*/ 3 w 4"/>
                      <a:gd name="T1" fmla="*/ 4 h 5"/>
                      <a:gd name="T2" fmla="*/ 2 w 4"/>
                      <a:gd name="T3" fmla="*/ 4 h 5"/>
                      <a:gd name="T4" fmla="*/ 1 w 4"/>
                      <a:gd name="T5" fmla="*/ 4 h 5"/>
                      <a:gd name="T6" fmla="*/ 0 w 4"/>
                      <a:gd name="T7" fmla="*/ 3 h 5"/>
                      <a:gd name="T8" fmla="*/ 1 w 4"/>
                      <a:gd name="T9" fmla="*/ 0 h 5"/>
                      <a:gd name="T10" fmla="*/ 2 w 4"/>
                      <a:gd name="T11" fmla="*/ 0 h 5"/>
                      <a:gd name="T12" fmla="*/ 3 w 4"/>
                      <a:gd name="T13" fmla="*/ 3 h 5"/>
                      <a:gd name="T14" fmla="*/ 3 w 4"/>
                      <a:gd name="T15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5">
                        <a:moveTo>
                          <a:pt x="3" y="4"/>
                        </a:moveTo>
                        <a:lnTo>
                          <a:pt x="2" y="4"/>
                        </a:lnTo>
                        <a:lnTo>
                          <a:pt x="1" y="4"/>
                        </a:lnTo>
                        <a:lnTo>
                          <a:pt x="0" y="3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3" y="3"/>
                        </a:lnTo>
                        <a:lnTo>
                          <a:pt x="3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50" name="Freeform 562">
                    <a:extLst>
                      <a:ext uri="{FF2B5EF4-FFF2-40B4-BE49-F238E27FC236}">
                        <a16:creationId xmlns:a16="http://schemas.microsoft.com/office/drawing/2014/main" id="{3887D4A7-E798-4669-52D7-013DEDCDEE2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94429" y="9774750"/>
                    <a:ext cx="5495" cy="5491"/>
                  </a:xfrm>
                  <a:custGeom>
                    <a:avLst/>
                    <a:gdLst>
                      <a:gd name="T0" fmla="*/ 2 w 3"/>
                      <a:gd name="T1" fmla="*/ 3 h 5"/>
                      <a:gd name="T2" fmla="*/ 0 w 3"/>
                      <a:gd name="T3" fmla="*/ 4 h 5"/>
                      <a:gd name="T4" fmla="*/ 0 w 3"/>
                      <a:gd name="T5" fmla="*/ 3 h 5"/>
                      <a:gd name="T6" fmla="*/ 0 w 3"/>
                      <a:gd name="T7" fmla="*/ 2 h 5"/>
                      <a:gd name="T8" fmla="*/ 2 w 3"/>
                      <a:gd name="T9" fmla="*/ 0 h 5"/>
                      <a:gd name="T10" fmla="*/ 2 w 3"/>
                      <a:gd name="T11" fmla="*/ 1 h 5"/>
                      <a:gd name="T12" fmla="*/ 2 w 3"/>
                      <a:gd name="T13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5">
                        <a:moveTo>
                          <a:pt x="2" y="3"/>
                        </a:move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2" y="0"/>
                        </a:lnTo>
                        <a:lnTo>
                          <a:pt x="2" y="1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51" name="Freeform 563">
                    <a:extLst>
                      <a:ext uri="{FF2B5EF4-FFF2-40B4-BE49-F238E27FC236}">
                        <a16:creationId xmlns:a16="http://schemas.microsoft.com/office/drawing/2014/main" id="{E0F34BCA-B9F7-6D9B-E166-B679B9F0C46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15133" y="9730807"/>
                    <a:ext cx="10986" cy="5491"/>
                  </a:xfrm>
                  <a:custGeom>
                    <a:avLst/>
                    <a:gdLst>
                      <a:gd name="T0" fmla="*/ 7 w 8"/>
                      <a:gd name="T1" fmla="*/ 3 h 5"/>
                      <a:gd name="T2" fmla="*/ 3 w 8"/>
                      <a:gd name="T3" fmla="*/ 4 h 5"/>
                      <a:gd name="T4" fmla="*/ 0 w 8"/>
                      <a:gd name="T5" fmla="*/ 4 h 5"/>
                      <a:gd name="T6" fmla="*/ 0 w 8"/>
                      <a:gd name="T7" fmla="*/ 2 h 5"/>
                      <a:gd name="T8" fmla="*/ 0 w 8"/>
                      <a:gd name="T9" fmla="*/ 1 h 5"/>
                      <a:gd name="T10" fmla="*/ 2 w 8"/>
                      <a:gd name="T11" fmla="*/ 0 h 5"/>
                      <a:gd name="T12" fmla="*/ 3 w 8"/>
                      <a:gd name="T13" fmla="*/ 0 h 5"/>
                      <a:gd name="T14" fmla="*/ 7 w 8"/>
                      <a:gd name="T15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" h="5">
                        <a:moveTo>
                          <a:pt x="7" y="3"/>
                        </a:moveTo>
                        <a:lnTo>
                          <a:pt x="3" y="4"/>
                        </a:lnTo>
                        <a:lnTo>
                          <a:pt x="0" y="4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7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52" name="Freeform 564">
                    <a:extLst>
                      <a:ext uri="{FF2B5EF4-FFF2-40B4-BE49-F238E27FC236}">
                        <a16:creationId xmlns:a16="http://schemas.microsoft.com/office/drawing/2014/main" id="{321DA6BD-092C-6A8D-0B5F-66BEDCE1AAD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55980" y="9686863"/>
                    <a:ext cx="5491" cy="10986"/>
                  </a:xfrm>
                  <a:custGeom>
                    <a:avLst/>
                    <a:gdLst>
                      <a:gd name="T0" fmla="*/ 3 w 6"/>
                      <a:gd name="T1" fmla="*/ 5 h 7"/>
                      <a:gd name="T2" fmla="*/ 3 w 6"/>
                      <a:gd name="T3" fmla="*/ 6 h 7"/>
                      <a:gd name="T4" fmla="*/ 0 w 6"/>
                      <a:gd name="T5" fmla="*/ 5 h 7"/>
                      <a:gd name="T6" fmla="*/ 1 w 6"/>
                      <a:gd name="T7" fmla="*/ 1 h 7"/>
                      <a:gd name="T8" fmla="*/ 2 w 6"/>
                      <a:gd name="T9" fmla="*/ 0 h 7"/>
                      <a:gd name="T10" fmla="*/ 4 w 6"/>
                      <a:gd name="T11" fmla="*/ 1 h 7"/>
                      <a:gd name="T12" fmla="*/ 5 w 6"/>
                      <a:gd name="T13" fmla="*/ 2 h 7"/>
                      <a:gd name="T14" fmla="*/ 3 w 6"/>
                      <a:gd name="T15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7">
                        <a:moveTo>
                          <a:pt x="3" y="5"/>
                        </a:moveTo>
                        <a:lnTo>
                          <a:pt x="3" y="6"/>
                        </a:lnTo>
                        <a:lnTo>
                          <a:pt x="0" y="5"/>
                        </a:lnTo>
                        <a:lnTo>
                          <a:pt x="1" y="1"/>
                        </a:lnTo>
                        <a:lnTo>
                          <a:pt x="2" y="0"/>
                        </a:lnTo>
                        <a:lnTo>
                          <a:pt x="4" y="1"/>
                        </a:lnTo>
                        <a:lnTo>
                          <a:pt x="5" y="2"/>
                        </a:lnTo>
                        <a:lnTo>
                          <a:pt x="3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53" name="Freeform 565">
                    <a:extLst>
                      <a:ext uri="{FF2B5EF4-FFF2-40B4-BE49-F238E27FC236}">
                        <a16:creationId xmlns:a16="http://schemas.microsoft.com/office/drawing/2014/main" id="{F525C5DC-8CFB-6EFD-B9B2-CBE47B8C739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34009" y="9648411"/>
                    <a:ext cx="10986" cy="10986"/>
                  </a:xfrm>
                  <a:custGeom>
                    <a:avLst/>
                    <a:gdLst>
                      <a:gd name="T0" fmla="*/ 6 w 9"/>
                      <a:gd name="T1" fmla="*/ 0 h 8"/>
                      <a:gd name="T2" fmla="*/ 8 w 9"/>
                      <a:gd name="T3" fmla="*/ 4 h 8"/>
                      <a:gd name="T4" fmla="*/ 7 w 9"/>
                      <a:gd name="T5" fmla="*/ 5 h 8"/>
                      <a:gd name="T6" fmla="*/ 6 w 9"/>
                      <a:gd name="T7" fmla="*/ 6 h 8"/>
                      <a:gd name="T8" fmla="*/ 5 w 9"/>
                      <a:gd name="T9" fmla="*/ 5 h 8"/>
                      <a:gd name="T10" fmla="*/ 4 w 9"/>
                      <a:gd name="T11" fmla="*/ 6 h 8"/>
                      <a:gd name="T12" fmla="*/ 3 w 9"/>
                      <a:gd name="T13" fmla="*/ 7 h 8"/>
                      <a:gd name="T14" fmla="*/ 2 w 9"/>
                      <a:gd name="T15" fmla="*/ 4 h 8"/>
                      <a:gd name="T16" fmla="*/ 0 w 9"/>
                      <a:gd name="T17" fmla="*/ 3 h 8"/>
                      <a:gd name="T18" fmla="*/ 0 w 9"/>
                      <a:gd name="T19" fmla="*/ 2 h 8"/>
                      <a:gd name="T20" fmla="*/ 2 w 9"/>
                      <a:gd name="T21" fmla="*/ 1 h 8"/>
                      <a:gd name="T22" fmla="*/ 3 w 9"/>
                      <a:gd name="T23" fmla="*/ 2 h 8"/>
                      <a:gd name="T24" fmla="*/ 5 w 9"/>
                      <a:gd name="T25" fmla="*/ 1 h 8"/>
                      <a:gd name="T26" fmla="*/ 6 w 9"/>
                      <a:gd name="T27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9" h="8">
                        <a:moveTo>
                          <a:pt x="6" y="0"/>
                        </a:moveTo>
                        <a:lnTo>
                          <a:pt x="8" y="4"/>
                        </a:lnTo>
                        <a:lnTo>
                          <a:pt x="7" y="5"/>
                        </a:lnTo>
                        <a:lnTo>
                          <a:pt x="6" y="6"/>
                        </a:lnTo>
                        <a:lnTo>
                          <a:pt x="5" y="5"/>
                        </a:lnTo>
                        <a:lnTo>
                          <a:pt x="4" y="6"/>
                        </a:lnTo>
                        <a:lnTo>
                          <a:pt x="3" y="7"/>
                        </a:lnTo>
                        <a:lnTo>
                          <a:pt x="2" y="4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2" y="1"/>
                        </a:lnTo>
                        <a:lnTo>
                          <a:pt x="3" y="2"/>
                        </a:lnTo>
                        <a:lnTo>
                          <a:pt x="5" y="1"/>
                        </a:lnTo>
                        <a:lnTo>
                          <a:pt x="6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54" name="Freeform 568">
                    <a:extLst>
                      <a:ext uri="{FF2B5EF4-FFF2-40B4-BE49-F238E27FC236}">
                        <a16:creationId xmlns:a16="http://schemas.microsoft.com/office/drawing/2014/main" id="{40789D30-6BD1-7533-9C32-6939C1F3113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093161" y="9615453"/>
                    <a:ext cx="10986" cy="10986"/>
                  </a:xfrm>
                  <a:custGeom>
                    <a:avLst/>
                    <a:gdLst>
                      <a:gd name="T0" fmla="*/ 2 w 8"/>
                      <a:gd name="T1" fmla="*/ 6 h 9"/>
                      <a:gd name="T2" fmla="*/ 1 w 8"/>
                      <a:gd name="T3" fmla="*/ 8 h 9"/>
                      <a:gd name="T4" fmla="*/ 0 w 8"/>
                      <a:gd name="T5" fmla="*/ 6 h 9"/>
                      <a:gd name="T6" fmla="*/ 1 w 8"/>
                      <a:gd name="T7" fmla="*/ 3 h 9"/>
                      <a:gd name="T8" fmla="*/ 3 w 8"/>
                      <a:gd name="T9" fmla="*/ 1 h 9"/>
                      <a:gd name="T10" fmla="*/ 6 w 8"/>
                      <a:gd name="T11" fmla="*/ 0 h 9"/>
                      <a:gd name="T12" fmla="*/ 7 w 8"/>
                      <a:gd name="T13" fmla="*/ 2 h 9"/>
                      <a:gd name="T14" fmla="*/ 7 w 8"/>
                      <a:gd name="T15" fmla="*/ 4 h 9"/>
                      <a:gd name="T16" fmla="*/ 5 w 8"/>
                      <a:gd name="T17" fmla="*/ 6 h 9"/>
                      <a:gd name="T18" fmla="*/ 2 w 8"/>
                      <a:gd name="T19" fmla="*/ 6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8" h="9">
                        <a:moveTo>
                          <a:pt x="2" y="6"/>
                        </a:moveTo>
                        <a:lnTo>
                          <a:pt x="1" y="8"/>
                        </a:lnTo>
                        <a:lnTo>
                          <a:pt x="0" y="6"/>
                        </a:lnTo>
                        <a:lnTo>
                          <a:pt x="1" y="3"/>
                        </a:lnTo>
                        <a:lnTo>
                          <a:pt x="3" y="1"/>
                        </a:lnTo>
                        <a:lnTo>
                          <a:pt x="6" y="0"/>
                        </a:lnTo>
                        <a:lnTo>
                          <a:pt x="7" y="2"/>
                        </a:lnTo>
                        <a:lnTo>
                          <a:pt x="7" y="4"/>
                        </a:lnTo>
                        <a:lnTo>
                          <a:pt x="5" y="6"/>
                        </a:lnTo>
                        <a:lnTo>
                          <a:pt x="2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55" name="Freeform 569">
                    <a:extLst>
                      <a:ext uri="{FF2B5EF4-FFF2-40B4-BE49-F238E27FC236}">
                        <a16:creationId xmlns:a16="http://schemas.microsoft.com/office/drawing/2014/main" id="{87FC06AA-561A-E1AB-B25B-AA6D042600E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692461" y="8687149"/>
                    <a:ext cx="307604" cy="175774"/>
                  </a:xfrm>
                  <a:custGeom>
                    <a:avLst/>
                    <a:gdLst>
                      <a:gd name="T0" fmla="*/ 247 w 248"/>
                      <a:gd name="T1" fmla="*/ 92 h 140"/>
                      <a:gd name="T2" fmla="*/ 242 w 248"/>
                      <a:gd name="T3" fmla="*/ 113 h 140"/>
                      <a:gd name="T4" fmla="*/ 247 w 248"/>
                      <a:gd name="T5" fmla="*/ 127 h 140"/>
                      <a:gd name="T6" fmla="*/ 242 w 248"/>
                      <a:gd name="T7" fmla="*/ 138 h 140"/>
                      <a:gd name="T8" fmla="*/ 227 w 248"/>
                      <a:gd name="T9" fmla="*/ 137 h 140"/>
                      <a:gd name="T10" fmla="*/ 215 w 248"/>
                      <a:gd name="T11" fmla="*/ 137 h 140"/>
                      <a:gd name="T12" fmla="*/ 203 w 248"/>
                      <a:gd name="T13" fmla="*/ 137 h 140"/>
                      <a:gd name="T14" fmla="*/ 189 w 248"/>
                      <a:gd name="T15" fmla="*/ 131 h 140"/>
                      <a:gd name="T16" fmla="*/ 175 w 248"/>
                      <a:gd name="T17" fmla="*/ 131 h 140"/>
                      <a:gd name="T18" fmla="*/ 171 w 248"/>
                      <a:gd name="T19" fmla="*/ 123 h 140"/>
                      <a:gd name="T20" fmla="*/ 158 w 248"/>
                      <a:gd name="T21" fmla="*/ 126 h 140"/>
                      <a:gd name="T22" fmla="*/ 155 w 248"/>
                      <a:gd name="T23" fmla="*/ 122 h 140"/>
                      <a:gd name="T24" fmla="*/ 141 w 248"/>
                      <a:gd name="T25" fmla="*/ 116 h 140"/>
                      <a:gd name="T26" fmla="*/ 139 w 248"/>
                      <a:gd name="T27" fmla="*/ 107 h 140"/>
                      <a:gd name="T28" fmla="*/ 121 w 248"/>
                      <a:gd name="T29" fmla="*/ 102 h 140"/>
                      <a:gd name="T30" fmla="*/ 107 w 248"/>
                      <a:gd name="T31" fmla="*/ 102 h 140"/>
                      <a:gd name="T32" fmla="*/ 99 w 248"/>
                      <a:gd name="T33" fmla="*/ 105 h 140"/>
                      <a:gd name="T34" fmla="*/ 82 w 248"/>
                      <a:gd name="T35" fmla="*/ 100 h 140"/>
                      <a:gd name="T36" fmla="*/ 73 w 248"/>
                      <a:gd name="T37" fmla="*/ 95 h 140"/>
                      <a:gd name="T38" fmla="*/ 59 w 248"/>
                      <a:gd name="T39" fmla="*/ 86 h 140"/>
                      <a:gd name="T40" fmla="*/ 52 w 248"/>
                      <a:gd name="T41" fmla="*/ 86 h 140"/>
                      <a:gd name="T42" fmla="*/ 37 w 248"/>
                      <a:gd name="T43" fmla="*/ 75 h 140"/>
                      <a:gd name="T44" fmla="*/ 26 w 248"/>
                      <a:gd name="T45" fmla="*/ 67 h 140"/>
                      <a:gd name="T46" fmla="*/ 16 w 248"/>
                      <a:gd name="T47" fmla="*/ 61 h 140"/>
                      <a:gd name="T48" fmla="*/ 11 w 248"/>
                      <a:gd name="T49" fmla="*/ 62 h 140"/>
                      <a:gd name="T50" fmla="*/ 1 w 248"/>
                      <a:gd name="T51" fmla="*/ 55 h 140"/>
                      <a:gd name="T52" fmla="*/ 4 w 248"/>
                      <a:gd name="T53" fmla="*/ 44 h 140"/>
                      <a:gd name="T54" fmla="*/ 9 w 248"/>
                      <a:gd name="T55" fmla="*/ 29 h 140"/>
                      <a:gd name="T56" fmla="*/ 19 w 248"/>
                      <a:gd name="T57" fmla="*/ 14 h 140"/>
                      <a:gd name="T58" fmla="*/ 28 w 248"/>
                      <a:gd name="T59" fmla="*/ 8 h 140"/>
                      <a:gd name="T60" fmla="*/ 35 w 248"/>
                      <a:gd name="T61" fmla="*/ 12 h 140"/>
                      <a:gd name="T62" fmla="*/ 55 w 248"/>
                      <a:gd name="T63" fmla="*/ 1 h 140"/>
                      <a:gd name="T64" fmla="*/ 65 w 248"/>
                      <a:gd name="T65" fmla="*/ 10 h 140"/>
                      <a:gd name="T66" fmla="*/ 85 w 248"/>
                      <a:gd name="T67" fmla="*/ 25 h 140"/>
                      <a:gd name="T68" fmla="*/ 101 w 248"/>
                      <a:gd name="T69" fmla="*/ 33 h 140"/>
                      <a:gd name="T70" fmla="*/ 114 w 248"/>
                      <a:gd name="T71" fmla="*/ 40 h 140"/>
                      <a:gd name="T72" fmla="*/ 125 w 248"/>
                      <a:gd name="T73" fmla="*/ 43 h 140"/>
                      <a:gd name="T74" fmla="*/ 133 w 248"/>
                      <a:gd name="T75" fmla="*/ 55 h 140"/>
                      <a:gd name="T76" fmla="*/ 142 w 248"/>
                      <a:gd name="T77" fmla="*/ 63 h 140"/>
                      <a:gd name="T78" fmla="*/ 153 w 248"/>
                      <a:gd name="T79" fmla="*/ 62 h 140"/>
                      <a:gd name="T80" fmla="*/ 155 w 248"/>
                      <a:gd name="T81" fmla="*/ 66 h 140"/>
                      <a:gd name="T82" fmla="*/ 163 w 248"/>
                      <a:gd name="T83" fmla="*/ 74 h 140"/>
                      <a:gd name="T84" fmla="*/ 179 w 248"/>
                      <a:gd name="T85" fmla="*/ 84 h 140"/>
                      <a:gd name="T86" fmla="*/ 184 w 248"/>
                      <a:gd name="T87" fmla="*/ 84 h 140"/>
                      <a:gd name="T88" fmla="*/ 188 w 248"/>
                      <a:gd name="T89" fmla="*/ 82 h 140"/>
                      <a:gd name="T90" fmla="*/ 197 w 248"/>
                      <a:gd name="T91" fmla="*/ 85 h 140"/>
                      <a:gd name="T92" fmla="*/ 204 w 248"/>
                      <a:gd name="T93" fmla="*/ 81 h 140"/>
                      <a:gd name="T94" fmla="*/ 213 w 248"/>
                      <a:gd name="T95" fmla="*/ 86 h 140"/>
                      <a:gd name="T96" fmla="*/ 229 w 248"/>
                      <a:gd name="T97" fmla="*/ 90 h 140"/>
                      <a:gd name="T98" fmla="*/ 240 w 248"/>
                      <a:gd name="T99" fmla="*/ 87 h 1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248" h="140">
                        <a:moveTo>
                          <a:pt x="246" y="88"/>
                        </a:moveTo>
                        <a:lnTo>
                          <a:pt x="247" y="88"/>
                        </a:lnTo>
                        <a:lnTo>
                          <a:pt x="247" y="90"/>
                        </a:lnTo>
                        <a:lnTo>
                          <a:pt x="247" y="92"/>
                        </a:lnTo>
                        <a:lnTo>
                          <a:pt x="246" y="96"/>
                        </a:lnTo>
                        <a:lnTo>
                          <a:pt x="245" y="98"/>
                        </a:lnTo>
                        <a:lnTo>
                          <a:pt x="243" y="103"/>
                        </a:lnTo>
                        <a:lnTo>
                          <a:pt x="242" y="113"/>
                        </a:lnTo>
                        <a:lnTo>
                          <a:pt x="242" y="114"/>
                        </a:lnTo>
                        <a:lnTo>
                          <a:pt x="246" y="119"/>
                        </a:lnTo>
                        <a:lnTo>
                          <a:pt x="247" y="124"/>
                        </a:lnTo>
                        <a:lnTo>
                          <a:pt x="247" y="127"/>
                        </a:lnTo>
                        <a:lnTo>
                          <a:pt x="246" y="131"/>
                        </a:lnTo>
                        <a:lnTo>
                          <a:pt x="244" y="137"/>
                        </a:lnTo>
                        <a:lnTo>
                          <a:pt x="243" y="138"/>
                        </a:lnTo>
                        <a:lnTo>
                          <a:pt x="242" y="138"/>
                        </a:lnTo>
                        <a:lnTo>
                          <a:pt x="238" y="137"/>
                        </a:lnTo>
                        <a:lnTo>
                          <a:pt x="235" y="137"/>
                        </a:lnTo>
                        <a:lnTo>
                          <a:pt x="231" y="138"/>
                        </a:lnTo>
                        <a:lnTo>
                          <a:pt x="227" y="137"/>
                        </a:lnTo>
                        <a:lnTo>
                          <a:pt x="224" y="137"/>
                        </a:lnTo>
                        <a:lnTo>
                          <a:pt x="221" y="139"/>
                        </a:lnTo>
                        <a:lnTo>
                          <a:pt x="217" y="138"/>
                        </a:lnTo>
                        <a:lnTo>
                          <a:pt x="215" y="137"/>
                        </a:lnTo>
                        <a:lnTo>
                          <a:pt x="213" y="133"/>
                        </a:lnTo>
                        <a:lnTo>
                          <a:pt x="212" y="132"/>
                        </a:lnTo>
                        <a:lnTo>
                          <a:pt x="205" y="136"/>
                        </a:lnTo>
                        <a:lnTo>
                          <a:pt x="203" y="137"/>
                        </a:lnTo>
                        <a:lnTo>
                          <a:pt x="198" y="134"/>
                        </a:lnTo>
                        <a:lnTo>
                          <a:pt x="194" y="132"/>
                        </a:lnTo>
                        <a:lnTo>
                          <a:pt x="193" y="132"/>
                        </a:lnTo>
                        <a:lnTo>
                          <a:pt x="189" y="131"/>
                        </a:lnTo>
                        <a:lnTo>
                          <a:pt x="185" y="131"/>
                        </a:lnTo>
                        <a:lnTo>
                          <a:pt x="182" y="129"/>
                        </a:lnTo>
                        <a:lnTo>
                          <a:pt x="177" y="131"/>
                        </a:lnTo>
                        <a:lnTo>
                          <a:pt x="175" y="131"/>
                        </a:lnTo>
                        <a:lnTo>
                          <a:pt x="173" y="130"/>
                        </a:lnTo>
                        <a:lnTo>
                          <a:pt x="172" y="127"/>
                        </a:lnTo>
                        <a:lnTo>
                          <a:pt x="172" y="125"/>
                        </a:lnTo>
                        <a:lnTo>
                          <a:pt x="171" y="123"/>
                        </a:lnTo>
                        <a:lnTo>
                          <a:pt x="168" y="123"/>
                        </a:lnTo>
                        <a:lnTo>
                          <a:pt x="165" y="124"/>
                        </a:lnTo>
                        <a:lnTo>
                          <a:pt x="160" y="126"/>
                        </a:lnTo>
                        <a:lnTo>
                          <a:pt x="158" y="126"/>
                        </a:lnTo>
                        <a:lnTo>
                          <a:pt x="157" y="125"/>
                        </a:lnTo>
                        <a:lnTo>
                          <a:pt x="156" y="125"/>
                        </a:lnTo>
                        <a:lnTo>
                          <a:pt x="156" y="123"/>
                        </a:lnTo>
                        <a:lnTo>
                          <a:pt x="155" y="122"/>
                        </a:lnTo>
                        <a:lnTo>
                          <a:pt x="153" y="122"/>
                        </a:lnTo>
                        <a:lnTo>
                          <a:pt x="152" y="121"/>
                        </a:lnTo>
                        <a:lnTo>
                          <a:pt x="149" y="120"/>
                        </a:lnTo>
                        <a:lnTo>
                          <a:pt x="141" y="116"/>
                        </a:lnTo>
                        <a:lnTo>
                          <a:pt x="141" y="114"/>
                        </a:lnTo>
                        <a:lnTo>
                          <a:pt x="141" y="110"/>
                        </a:lnTo>
                        <a:lnTo>
                          <a:pt x="140" y="109"/>
                        </a:lnTo>
                        <a:lnTo>
                          <a:pt x="139" y="107"/>
                        </a:lnTo>
                        <a:lnTo>
                          <a:pt x="135" y="106"/>
                        </a:lnTo>
                        <a:lnTo>
                          <a:pt x="128" y="103"/>
                        </a:lnTo>
                        <a:lnTo>
                          <a:pt x="124" y="101"/>
                        </a:lnTo>
                        <a:lnTo>
                          <a:pt x="121" y="102"/>
                        </a:lnTo>
                        <a:lnTo>
                          <a:pt x="117" y="102"/>
                        </a:lnTo>
                        <a:lnTo>
                          <a:pt x="115" y="104"/>
                        </a:lnTo>
                        <a:lnTo>
                          <a:pt x="113" y="103"/>
                        </a:lnTo>
                        <a:lnTo>
                          <a:pt x="107" y="102"/>
                        </a:lnTo>
                        <a:lnTo>
                          <a:pt x="104" y="102"/>
                        </a:lnTo>
                        <a:lnTo>
                          <a:pt x="102" y="102"/>
                        </a:lnTo>
                        <a:lnTo>
                          <a:pt x="101" y="103"/>
                        </a:lnTo>
                        <a:lnTo>
                          <a:pt x="99" y="105"/>
                        </a:lnTo>
                        <a:lnTo>
                          <a:pt x="96" y="103"/>
                        </a:lnTo>
                        <a:lnTo>
                          <a:pt x="92" y="102"/>
                        </a:lnTo>
                        <a:lnTo>
                          <a:pt x="88" y="101"/>
                        </a:lnTo>
                        <a:lnTo>
                          <a:pt x="82" y="100"/>
                        </a:lnTo>
                        <a:lnTo>
                          <a:pt x="81" y="97"/>
                        </a:lnTo>
                        <a:lnTo>
                          <a:pt x="80" y="95"/>
                        </a:lnTo>
                        <a:lnTo>
                          <a:pt x="79" y="94"/>
                        </a:lnTo>
                        <a:lnTo>
                          <a:pt x="73" y="95"/>
                        </a:lnTo>
                        <a:lnTo>
                          <a:pt x="68" y="91"/>
                        </a:lnTo>
                        <a:lnTo>
                          <a:pt x="63" y="88"/>
                        </a:lnTo>
                        <a:lnTo>
                          <a:pt x="61" y="86"/>
                        </a:lnTo>
                        <a:lnTo>
                          <a:pt x="59" y="86"/>
                        </a:lnTo>
                        <a:lnTo>
                          <a:pt x="58" y="86"/>
                        </a:lnTo>
                        <a:lnTo>
                          <a:pt x="57" y="88"/>
                        </a:lnTo>
                        <a:lnTo>
                          <a:pt x="55" y="88"/>
                        </a:lnTo>
                        <a:lnTo>
                          <a:pt x="52" y="86"/>
                        </a:lnTo>
                        <a:lnTo>
                          <a:pt x="49" y="84"/>
                        </a:lnTo>
                        <a:lnTo>
                          <a:pt x="44" y="81"/>
                        </a:lnTo>
                        <a:lnTo>
                          <a:pt x="38" y="77"/>
                        </a:lnTo>
                        <a:lnTo>
                          <a:pt x="37" y="75"/>
                        </a:lnTo>
                        <a:lnTo>
                          <a:pt x="35" y="73"/>
                        </a:lnTo>
                        <a:lnTo>
                          <a:pt x="34" y="72"/>
                        </a:lnTo>
                        <a:lnTo>
                          <a:pt x="30" y="69"/>
                        </a:lnTo>
                        <a:lnTo>
                          <a:pt x="26" y="67"/>
                        </a:lnTo>
                        <a:lnTo>
                          <a:pt x="21" y="64"/>
                        </a:lnTo>
                        <a:lnTo>
                          <a:pt x="21" y="64"/>
                        </a:lnTo>
                        <a:lnTo>
                          <a:pt x="19" y="63"/>
                        </a:lnTo>
                        <a:lnTo>
                          <a:pt x="16" y="61"/>
                        </a:lnTo>
                        <a:lnTo>
                          <a:pt x="15" y="60"/>
                        </a:lnTo>
                        <a:lnTo>
                          <a:pt x="14" y="61"/>
                        </a:lnTo>
                        <a:lnTo>
                          <a:pt x="13" y="63"/>
                        </a:lnTo>
                        <a:lnTo>
                          <a:pt x="11" y="62"/>
                        </a:lnTo>
                        <a:lnTo>
                          <a:pt x="9" y="60"/>
                        </a:lnTo>
                        <a:lnTo>
                          <a:pt x="5" y="58"/>
                        </a:lnTo>
                        <a:lnTo>
                          <a:pt x="4" y="56"/>
                        </a:lnTo>
                        <a:lnTo>
                          <a:pt x="1" y="55"/>
                        </a:lnTo>
                        <a:lnTo>
                          <a:pt x="0" y="53"/>
                        </a:lnTo>
                        <a:lnTo>
                          <a:pt x="1" y="49"/>
                        </a:lnTo>
                        <a:lnTo>
                          <a:pt x="3" y="45"/>
                        </a:lnTo>
                        <a:lnTo>
                          <a:pt x="4" y="44"/>
                        </a:lnTo>
                        <a:lnTo>
                          <a:pt x="6" y="42"/>
                        </a:lnTo>
                        <a:lnTo>
                          <a:pt x="6" y="38"/>
                        </a:lnTo>
                        <a:lnTo>
                          <a:pt x="6" y="34"/>
                        </a:lnTo>
                        <a:lnTo>
                          <a:pt x="9" y="29"/>
                        </a:lnTo>
                        <a:lnTo>
                          <a:pt x="11" y="23"/>
                        </a:lnTo>
                        <a:lnTo>
                          <a:pt x="15" y="17"/>
                        </a:lnTo>
                        <a:lnTo>
                          <a:pt x="17" y="16"/>
                        </a:lnTo>
                        <a:lnTo>
                          <a:pt x="19" y="14"/>
                        </a:lnTo>
                        <a:lnTo>
                          <a:pt x="24" y="10"/>
                        </a:lnTo>
                        <a:lnTo>
                          <a:pt x="24" y="9"/>
                        </a:lnTo>
                        <a:lnTo>
                          <a:pt x="26" y="8"/>
                        </a:lnTo>
                        <a:lnTo>
                          <a:pt x="28" y="8"/>
                        </a:lnTo>
                        <a:lnTo>
                          <a:pt x="29" y="8"/>
                        </a:lnTo>
                        <a:lnTo>
                          <a:pt x="31" y="11"/>
                        </a:lnTo>
                        <a:lnTo>
                          <a:pt x="32" y="12"/>
                        </a:lnTo>
                        <a:lnTo>
                          <a:pt x="35" y="12"/>
                        </a:lnTo>
                        <a:lnTo>
                          <a:pt x="37" y="11"/>
                        </a:lnTo>
                        <a:lnTo>
                          <a:pt x="42" y="2"/>
                        </a:lnTo>
                        <a:lnTo>
                          <a:pt x="49" y="0"/>
                        </a:lnTo>
                        <a:lnTo>
                          <a:pt x="55" y="1"/>
                        </a:lnTo>
                        <a:lnTo>
                          <a:pt x="61" y="3"/>
                        </a:lnTo>
                        <a:lnTo>
                          <a:pt x="63" y="5"/>
                        </a:lnTo>
                        <a:lnTo>
                          <a:pt x="63" y="8"/>
                        </a:lnTo>
                        <a:lnTo>
                          <a:pt x="65" y="10"/>
                        </a:lnTo>
                        <a:lnTo>
                          <a:pt x="67" y="12"/>
                        </a:lnTo>
                        <a:lnTo>
                          <a:pt x="74" y="16"/>
                        </a:lnTo>
                        <a:lnTo>
                          <a:pt x="79" y="20"/>
                        </a:lnTo>
                        <a:lnTo>
                          <a:pt x="85" y="25"/>
                        </a:lnTo>
                        <a:lnTo>
                          <a:pt x="90" y="27"/>
                        </a:lnTo>
                        <a:lnTo>
                          <a:pt x="95" y="28"/>
                        </a:lnTo>
                        <a:lnTo>
                          <a:pt x="97" y="30"/>
                        </a:lnTo>
                        <a:lnTo>
                          <a:pt x="101" y="33"/>
                        </a:lnTo>
                        <a:lnTo>
                          <a:pt x="104" y="38"/>
                        </a:lnTo>
                        <a:lnTo>
                          <a:pt x="108" y="43"/>
                        </a:lnTo>
                        <a:lnTo>
                          <a:pt x="111" y="43"/>
                        </a:lnTo>
                        <a:lnTo>
                          <a:pt x="114" y="40"/>
                        </a:lnTo>
                        <a:lnTo>
                          <a:pt x="119" y="39"/>
                        </a:lnTo>
                        <a:lnTo>
                          <a:pt x="121" y="40"/>
                        </a:lnTo>
                        <a:lnTo>
                          <a:pt x="124" y="41"/>
                        </a:lnTo>
                        <a:lnTo>
                          <a:pt x="125" y="43"/>
                        </a:lnTo>
                        <a:lnTo>
                          <a:pt x="126" y="47"/>
                        </a:lnTo>
                        <a:lnTo>
                          <a:pt x="128" y="51"/>
                        </a:lnTo>
                        <a:lnTo>
                          <a:pt x="130" y="53"/>
                        </a:lnTo>
                        <a:lnTo>
                          <a:pt x="133" y="55"/>
                        </a:lnTo>
                        <a:lnTo>
                          <a:pt x="134" y="57"/>
                        </a:lnTo>
                        <a:lnTo>
                          <a:pt x="141" y="61"/>
                        </a:lnTo>
                        <a:lnTo>
                          <a:pt x="141" y="62"/>
                        </a:lnTo>
                        <a:lnTo>
                          <a:pt x="142" y="63"/>
                        </a:lnTo>
                        <a:lnTo>
                          <a:pt x="143" y="63"/>
                        </a:lnTo>
                        <a:lnTo>
                          <a:pt x="145" y="64"/>
                        </a:lnTo>
                        <a:lnTo>
                          <a:pt x="147" y="64"/>
                        </a:lnTo>
                        <a:lnTo>
                          <a:pt x="153" y="62"/>
                        </a:lnTo>
                        <a:lnTo>
                          <a:pt x="155" y="63"/>
                        </a:lnTo>
                        <a:lnTo>
                          <a:pt x="156" y="63"/>
                        </a:lnTo>
                        <a:lnTo>
                          <a:pt x="156" y="64"/>
                        </a:lnTo>
                        <a:lnTo>
                          <a:pt x="155" y="66"/>
                        </a:lnTo>
                        <a:lnTo>
                          <a:pt x="153" y="71"/>
                        </a:lnTo>
                        <a:lnTo>
                          <a:pt x="155" y="72"/>
                        </a:lnTo>
                        <a:lnTo>
                          <a:pt x="158" y="73"/>
                        </a:lnTo>
                        <a:lnTo>
                          <a:pt x="163" y="74"/>
                        </a:lnTo>
                        <a:lnTo>
                          <a:pt x="172" y="74"/>
                        </a:lnTo>
                        <a:lnTo>
                          <a:pt x="174" y="75"/>
                        </a:lnTo>
                        <a:lnTo>
                          <a:pt x="177" y="79"/>
                        </a:lnTo>
                        <a:lnTo>
                          <a:pt x="179" y="84"/>
                        </a:lnTo>
                        <a:lnTo>
                          <a:pt x="180" y="86"/>
                        </a:lnTo>
                        <a:lnTo>
                          <a:pt x="182" y="86"/>
                        </a:lnTo>
                        <a:lnTo>
                          <a:pt x="183" y="85"/>
                        </a:lnTo>
                        <a:lnTo>
                          <a:pt x="184" y="84"/>
                        </a:lnTo>
                        <a:lnTo>
                          <a:pt x="184" y="80"/>
                        </a:lnTo>
                        <a:lnTo>
                          <a:pt x="186" y="79"/>
                        </a:lnTo>
                        <a:lnTo>
                          <a:pt x="186" y="80"/>
                        </a:lnTo>
                        <a:lnTo>
                          <a:pt x="188" y="82"/>
                        </a:lnTo>
                        <a:lnTo>
                          <a:pt x="191" y="85"/>
                        </a:lnTo>
                        <a:lnTo>
                          <a:pt x="194" y="86"/>
                        </a:lnTo>
                        <a:lnTo>
                          <a:pt x="196" y="85"/>
                        </a:lnTo>
                        <a:lnTo>
                          <a:pt x="197" y="85"/>
                        </a:lnTo>
                        <a:lnTo>
                          <a:pt x="198" y="80"/>
                        </a:lnTo>
                        <a:lnTo>
                          <a:pt x="200" y="80"/>
                        </a:lnTo>
                        <a:lnTo>
                          <a:pt x="202" y="80"/>
                        </a:lnTo>
                        <a:lnTo>
                          <a:pt x="204" y="81"/>
                        </a:lnTo>
                        <a:lnTo>
                          <a:pt x="204" y="82"/>
                        </a:lnTo>
                        <a:lnTo>
                          <a:pt x="207" y="84"/>
                        </a:lnTo>
                        <a:lnTo>
                          <a:pt x="210" y="84"/>
                        </a:lnTo>
                        <a:lnTo>
                          <a:pt x="213" y="86"/>
                        </a:lnTo>
                        <a:lnTo>
                          <a:pt x="216" y="89"/>
                        </a:lnTo>
                        <a:lnTo>
                          <a:pt x="221" y="90"/>
                        </a:lnTo>
                        <a:lnTo>
                          <a:pt x="226" y="90"/>
                        </a:lnTo>
                        <a:lnTo>
                          <a:pt x="229" y="90"/>
                        </a:lnTo>
                        <a:lnTo>
                          <a:pt x="231" y="90"/>
                        </a:lnTo>
                        <a:lnTo>
                          <a:pt x="233" y="90"/>
                        </a:lnTo>
                        <a:lnTo>
                          <a:pt x="238" y="87"/>
                        </a:lnTo>
                        <a:lnTo>
                          <a:pt x="240" y="87"/>
                        </a:lnTo>
                        <a:lnTo>
                          <a:pt x="243" y="87"/>
                        </a:lnTo>
                        <a:lnTo>
                          <a:pt x="246" y="8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56" name="Freeform 571">
                    <a:extLst>
                      <a:ext uri="{FF2B5EF4-FFF2-40B4-BE49-F238E27FC236}">
                        <a16:creationId xmlns:a16="http://schemas.microsoft.com/office/drawing/2014/main" id="{C529BCDC-E99A-D368-976A-204F967A4DE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626831" y="8862923"/>
                    <a:ext cx="302113" cy="395491"/>
                  </a:xfrm>
                  <a:custGeom>
                    <a:avLst/>
                    <a:gdLst>
                      <a:gd name="T0" fmla="*/ 204 w 241"/>
                      <a:gd name="T1" fmla="*/ 199 h 318"/>
                      <a:gd name="T2" fmla="*/ 209 w 241"/>
                      <a:gd name="T3" fmla="*/ 196 h 318"/>
                      <a:gd name="T4" fmla="*/ 32 w 241"/>
                      <a:gd name="T5" fmla="*/ 313 h 318"/>
                      <a:gd name="T6" fmla="*/ 26 w 241"/>
                      <a:gd name="T7" fmla="*/ 297 h 318"/>
                      <a:gd name="T8" fmla="*/ 20 w 241"/>
                      <a:gd name="T9" fmla="*/ 286 h 318"/>
                      <a:gd name="T10" fmla="*/ 14 w 241"/>
                      <a:gd name="T11" fmla="*/ 274 h 318"/>
                      <a:gd name="T12" fmla="*/ 9 w 241"/>
                      <a:gd name="T13" fmla="*/ 261 h 318"/>
                      <a:gd name="T14" fmla="*/ 3 w 241"/>
                      <a:gd name="T15" fmla="*/ 248 h 318"/>
                      <a:gd name="T16" fmla="*/ 10 w 241"/>
                      <a:gd name="T17" fmla="*/ 239 h 318"/>
                      <a:gd name="T18" fmla="*/ 31 w 241"/>
                      <a:gd name="T19" fmla="*/ 231 h 318"/>
                      <a:gd name="T20" fmla="*/ 52 w 241"/>
                      <a:gd name="T21" fmla="*/ 224 h 318"/>
                      <a:gd name="T22" fmla="*/ 73 w 241"/>
                      <a:gd name="T23" fmla="*/ 216 h 318"/>
                      <a:gd name="T24" fmla="*/ 91 w 241"/>
                      <a:gd name="T25" fmla="*/ 210 h 318"/>
                      <a:gd name="T26" fmla="*/ 96 w 241"/>
                      <a:gd name="T27" fmla="*/ 195 h 318"/>
                      <a:gd name="T28" fmla="*/ 101 w 241"/>
                      <a:gd name="T29" fmla="*/ 181 h 318"/>
                      <a:gd name="T30" fmla="*/ 105 w 241"/>
                      <a:gd name="T31" fmla="*/ 166 h 318"/>
                      <a:gd name="T32" fmla="*/ 110 w 241"/>
                      <a:gd name="T33" fmla="*/ 152 h 318"/>
                      <a:gd name="T34" fmla="*/ 108 w 241"/>
                      <a:gd name="T35" fmla="*/ 137 h 318"/>
                      <a:gd name="T36" fmla="*/ 98 w 241"/>
                      <a:gd name="T37" fmla="*/ 122 h 318"/>
                      <a:gd name="T38" fmla="*/ 101 w 241"/>
                      <a:gd name="T39" fmla="*/ 106 h 318"/>
                      <a:gd name="T40" fmla="*/ 108 w 241"/>
                      <a:gd name="T41" fmla="*/ 88 h 318"/>
                      <a:gd name="T42" fmla="*/ 107 w 241"/>
                      <a:gd name="T43" fmla="*/ 81 h 318"/>
                      <a:gd name="T44" fmla="*/ 120 w 241"/>
                      <a:gd name="T45" fmla="*/ 78 h 318"/>
                      <a:gd name="T46" fmla="*/ 121 w 241"/>
                      <a:gd name="T47" fmla="*/ 72 h 318"/>
                      <a:gd name="T48" fmla="*/ 117 w 241"/>
                      <a:gd name="T49" fmla="*/ 66 h 318"/>
                      <a:gd name="T50" fmla="*/ 117 w 241"/>
                      <a:gd name="T51" fmla="*/ 58 h 318"/>
                      <a:gd name="T52" fmla="*/ 117 w 241"/>
                      <a:gd name="T53" fmla="*/ 49 h 318"/>
                      <a:gd name="T54" fmla="*/ 123 w 241"/>
                      <a:gd name="T55" fmla="*/ 47 h 318"/>
                      <a:gd name="T56" fmla="*/ 122 w 241"/>
                      <a:gd name="T57" fmla="*/ 50 h 318"/>
                      <a:gd name="T58" fmla="*/ 128 w 241"/>
                      <a:gd name="T59" fmla="*/ 53 h 318"/>
                      <a:gd name="T60" fmla="*/ 134 w 241"/>
                      <a:gd name="T61" fmla="*/ 47 h 318"/>
                      <a:gd name="T62" fmla="*/ 147 w 241"/>
                      <a:gd name="T63" fmla="*/ 68 h 318"/>
                      <a:gd name="T64" fmla="*/ 172 w 241"/>
                      <a:gd name="T65" fmla="*/ 86 h 318"/>
                      <a:gd name="T66" fmla="*/ 195 w 241"/>
                      <a:gd name="T67" fmla="*/ 92 h 318"/>
                      <a:gd name="T68" fmla="*/ 209 w 241"/>
                      <a:gd name="T69" fmla="*/ 99 h 318"/>
                      <a:gd name="T70" fmla="*/ 220 w 241"/>
                      <a:gd name="T71" fmla="*/ 113 h 318"/>
                      <a:gd name="T72" fmla="*/ 235 w 241"/>
                      <a:gd name="T73" fmla="*/ 127 h 318"/>
                      <a:gd name="T74" fmla="*/ 238 w 241"/>
                      <a:gd name="T75" fmla="*/ 138 h 318"/>
                      <a:gd name="T76" fmla="*/ 226 w 241"/>
                      <a:gd name="T77" fmla="*/ 161 h 318"/>
                      <a:gd name="T78" fmla="*/ 205 w 241"/>
                      <a:gd name="T79" fmla="*/ 183 h 318"/>
                      <a:gd name="T80" fmla="*/ 192 w 241"/>
                      <a:gd name="T81" fmla="*/ 197 h 318"/>
                      <a:gd name="T82" fmla="*/ 189 w 241"/>
                      <a:gd name="T83" fmla="*/ 191 h 318"/>
                      <a:gd name="T84" fmla="*/ 179 w 241"/>
                      <a:gd name="T85" fmla="*/ 205 h 318"/>
                      <a:gd name="T86" fmla="*/ 175 w 241"/>
                      <a:gd name="T87" fmla="*/ 222 h 318"/>
                      <a:gd name="T88" fmla="*/ 178 w 241"/>
                      <a:gd name="T89" fmla="*/ 241 h 318"/>
                      <a:gd name="T90" fmla="*/ 159 w 241"/>
                      <a:gd name="T91" fmla="*/ 245 h 318"/>
                      <a:gd name="T92" fmla="*/ 140 w 241"/>
                      <a:gd name="T93" fmla="*/ 268 h 318"/>
                      <a:gd name="T94" fmla="*/ 111 w 241"/>
                      <a:gd name="T95" fmla="*/ 277 h 318"/>
                      <a:gd name="T96" fmla="*/ 101 w 241"/>
                      <a:gd name="T97" fmla="*/ 291 h 318"/>
                      <a:gd name="T98" fmla="*/ 95 w 241"/>
                      <a:gd name="T99" fmla="*/ 304 h 318"/>
                      <a:gd name="T100" fmla="*/ 73 w 241"/>
                      <a:gd name="T101" fmla="*/ 304 h 318"/>
                      <a:gd name="T102" fmla="*/ 50 w 241"/>
                      <a:gd name="T103" fmla="*/ 313 h 318"/>
                      <a:gd name="T104" fmla="*/ 130 w 241"/>
                      <a:gd name="T105" fmla="*/ 38 h 318"/>
                      <a:gd name="T106" fmla="*/ 131 w 241"/>
                      <a:gd name="T107" fmla="*/ 36 h 318"/>
                      <a:gd name="T108" fmla="*/ 131 w 241"/>
                      <a:gd name="T109" fmla="*/ 25 h 318"/>
                      <a:gd name="T110" fmla="*/ 128 w 241"/>
                      <a:gd name="T111" fmla="*/ 21 h 318"/>
                      <a:gd name="T112" fmla="*/ 126 w 241"/>
                      <a:gd name="T113" fmla="*/ 10 h 318"/>
                      <a:gd name="T114" fmla="*/ 130 w 241"/>
                      <a:gd name="T115" fmla="*/ 5 h 318"/>
                      <a:gd name="T116" fmla="*/ 136 w 241"/>
                      <a:gd name="T117" fmla="*/ 0 h 318"/>
                      <a:gd name="T118" fmla="*/ 135 w 241"/>
                      <a:gd name="T119" fmla="*/ 19 h 3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41" h="318">
                        <a:moveTo>
                          <a:pt x="206" y="203"/>
                        </a:moveTo>
                        <a:lnTo>
                          <a:pt x="204" y="203"/>
                        </a:lnTo>
                        <a:lnTo>
                          <a:pt x="204" y="203"/>
                        </a:lnTo>
                        <a:lnTo>
                          <a:pt x="204" y="199"/>
                        </a:lnTo>
                        <a:lnTo>
                          <a:pt x="208" y="194"/>
                        </a:lnTo>
                        <a:lnTo>
                          <a:pt x="211" y="188"/>
                        </a:lnTo>
                        <a:lnTo>
                          <a:pt x="213" y="193"/>
                        </a:lnTo>
                        <a:lnTo>
                          <a:pt x="209" y="196"/>
                        </a:lnTo>
                        <a:lnTo>
                          <a:pt x="207" y="201"/>
                        </a:lnTo>
                        <a:lnTo>
                          <a:pt x="206" y="203"/>
                        </a:lnTo>
                        <a:close/>
                        <a:moveTo>
                          <a:pt x="34" y="317"/>
                        </a:moveTo>
                        <a:lnTo>
                          <a:pt x="32" y="313"/>
                        </a:lnTo>
                        <a:lnTo>
                          <a:pt x="31" y="308"/>
                        </a:lnTo>
                        <a:lnTo>
                          <a:pt x="28" y="304"/>
                        </a:lnTo>
                        <a:lnTo>
                          <a:pt x="27" y="300"/>
                        </a:lnTo>
                        <a:lnTo>
                          <a:pt x="26" y="297"/>
                        </a:lnTo>
                        <a:lnTo>
                          <a:pt x="23" y="296"/>
                        </a:lnTo>
                        <a:lnTo>
                          <a:pt x="22" y="293"/>
                        </a:lnTo>
                        <a:lnTo>
                          <a:pt x="21" y="290"/>
                        </a:lnTo>
                        <a:lnTo>
                          <a:pt x="20" y="286"/>
                        </a:lnTo>
                        <a:lnTo>
                          <a:pt x="17" y="283"/>
                        </a:lnTo>
                        <a:lnTo>
                          <a:pt x="16" y="280"/>
                        </a:lnTo>
                        <a:lnTo>
                          <a:pt x="15" y="277"/>
                        </a:lnTo>
                        <a:lnTo>
                          <a:pt x="14" y="274"/>
                        </a:lnTo>
                        <a:lnTo>
                          <a:pt x="13" y="270"/>
                        </a:lnTo>
                        <a:lnTo>
                          <a:pt x="11" y="267"/>
                        </a:lnTo>
                        <a:lnTo>
                          <a:pt x="10" y="264"/>
                        </a:lnTo>
                        <a:lnTo>
                          <a:pt x="9" y="261"/>
                        </a:lnTo>
                        <a:lnTo>
                          <a:pt x="7" y="258"/>
                        </a:lnTo>
                        <a:lnTo>
                          <a:pt x="6" y="255"/>
                        </a:lnTo>
                        <a:lnTo>
                          <a:pt x="4" y="251"/>
                        </a:lnTo>
                        <a:lnTo>
                          <a:pt x="3" y="248"/>
                        </a:lnTo>
                        <a:lnTo>
                          <a:pt x="2" y="245"/>
                        </a:lnTo>
                        <a:lnTo>
                          <a:pt x="0" y="242"/>
                        </a:lnTo>
                        <a:lnTo>
                          <a:pt x="5" y="240"/>
                        </a:lnTo>
                        <a:lnTo>
                          <a:pt x="10" y="239"/>
                        </a:lnTo>
                        <a:lnTo>
                          <a:pt x="15" y="237"/>
                        </a:lnTo>
                        <a:lnTo>
                          <a:pt x="21" y="235"/>
                        </a:lnTo>
                        <a:lnTo>
                          <a:pt x="26" y="233"/>
                        </a:lnTo>
                        <a:lnTo>
                          <a:pt x="31" y="231"/>
                        </a:lnTo>
                        <a:lnTo>
                          <a:pt x="36" y="229"/>
                        </a:lnTo>
                        <a:lnTo>
                          <a:pt x="41" y="228"/>
                        </a:lnTo>
                        <a:lnTo>
                          <a:pt x="46" y="226"/>
                        </a:lnTo>
                        <a:lnTo>
                          <a:pt x="52" y="224"/>
                        </a:lnTo>
                        <a:lnTo>
                          <a:pt x="57" y="222"/>
                        </a:lnTo>
                        <a:lnTo>
                          <a:pt x="62" y="220"/>
                        </a:lnTo>
                        <a:lnTo>
                          <a:pt x="68" y="218"/>
                        </a:lnTo>
                        <a:lnTo>
                          <a:pt x="73" y="216"/>
                        </a:lnTo>
                        <a:lnTo>
                          <a:pt x="78" y="215"/>
                        </a:lnTo>
                        <a:lnTo>
                          <a:pt x="83" y="213"/>
                        </a:lnTo>
                        <a:lnTo>
                          <a:pt x="89" y="211"/>
                        </a:lnTo>
                        <a:lnTo>
                          <a:pt x="91" y="210"/>
                        </a:lnTo>
                        <a:lnTo>
                          <a:pt x="93" y="205"/>
                        </a:lnTo>
                        <a:lnTo>
                          <a:pt x="94" y="202"/>
                        </a:lnTo>
                        <a:lnTo>
                          <a:pt x="95" y="198"/>
                        </a:lnTo>
                        <a:lnTo>
                          <a:pt x="96" y="195"/>
                        </a:lnTo>
                        <a:lnTo>
                          <a:pt x="98" y="192"/>
                        </a:lnTo>
                        <a:lnTo>
                          <a:pt x="98" y="188"/>
                        </a:lnTo>
                        <a:lnTo>
                          <a:pt x="100" y="184"/>
                        </a:lnTo>
                        <a:lnTo>
                          <a:pt x="101" y="181"/>
                        </a:lnTo>
                        <a:lnTo>
                          <a:pt x="102" y="177"/>
                        </a:lnTo>
                        <a:lnTo>
                          <a:pt x="103" y="173"/>
                        </a:lnTo>
                        <a:lnTo>
                          <a:pt x="104" y="169"/>
                        </a:lnTo>
                        <a:lnTo>
                          <a:pt x="105" y="166"/>
                        </a:lnTo>
                        <a:lnTo>
                          <a:pt x="106" y="163"/>
                        </a:lnTo>
                        <a:lnTo>
                          <a:pt x="108" y="159"/>
                        </a:lnTo>
                        <a:lnTo>
                          <a:pt x="109" y="155"/>
                        </a:lnTo>
                        <a:lnTo>
                          <a:pt x="110" y="152"/>
                        </a:lnTo>
                        <a:lnTo>
                          <a:pt x="111" y="148"/>
                        </a:lnTo>
                        <a:lnTo>
                          <a:pt x="112" y="145"/>
                        </a:lnTo>
                        <a:lnTo>
                          <a:pt x="110" y="141"/>
                        </a:lnTo>
                        <a:lnTo>
                          <a:pt x="108" y="137"/>
                        </a:lnTo>
                        <a:lnTo>
                          <a:pt x="104" y="133"/>
                        </a:lnTo>
                        <a:lnTo>
                          <a:pt x="102" y="129"/>
                        </a:lnTo>
                        <a:lnTo>
                          <a:pt x="100" y="125"/>
                        </a:lnTo>
                        <a:lnTo>
                          <a:pt x="98" y="122"/>
                        </a:lnTo>
                        <a:lnTo>
                          <a:pt x="98" y="117"/>
                        </a:lnTo>
                        <a:lnTo>
                          <a:pt x="98" y="114"/>
                        </a:lnTo>
                        <a:lnTo>
                          <a:pt x="98" y="111"/>
                        </a:lnTo>
                        <a:lnTo>
                          <a:pt x="101" y="106"/>
                        </a:lnTo>
                        <a:lnTo>
                          <a:pt x="103" y="99"/>
                        </a:lnTo>
                        <a:lnTo>
                          <a:pt x="105" y="95"/>
                        </a:lnTo>
                        <a:lnTo>
                          <a:pt x="107" y="91"/>
                        </a:lnTo>
                        <a:lnTo>
                          <a:pt x="108" y="88"/>
                        </a:lnTo>
                        <a:lnTo>
                          <a:pt x="109" y="85"/>
                        </a:lnTo>
                        <a:lnTo>
                          <a:pt x="108" y="83"/>
                        </a:lnTo>
                        <a:lnTo>
                          <a:pt x="108" y="82"/>
                        </a:lnTo>
                        <a:lnTo>
                          <a:pt x="107" y="81"/>
                        </a:lnTo>
                        <a:lnTo>
                          <a:pt x="109" y="79"/>
                        </a:lnTo>
                        <a:lnTo>
                          <a:pt x="114" y="78"/>
                        </a:lnTo>
                        <a:lnTo>
                          <a:pt x="116" y="78"/>
                        </a:lnTo>
                        <a:lnTo>
                          <a:pt x="120" y="78"/>
                        </a:lnTo>
                        <a:lnTo>
                          <a:pt x="122" y="77"/>
                        </a:lnTo>
                        <a:lnTo>
                          <a:pt x="123" y="76"/>
                        </a:lnTo>
                        <a:lnTo>
                          <a:pt x="122" y="74"/>
                        </a:lnTo>
                        <a:lnTo>
                          <a:pt x="121" y="72"/>
                        </a:lnTo>
                        <a:lnTo>
                          <a:pt x="117" y="72"/>
                        </a:lnTo>
                        <a:lnTo>
                          <a:pt x="115" y="71"/>
                        </a:lnTo>
                        <a:lnTo>
                          <a:pt x="117" y="67"/>
                        </a:lnTo>
                        <a:lnTo>
                          <a:pt x="117" y="66"/>
                        </a:lnTo>
                        <a:lnTo>
                          <a:pt x="117" y="65"/>
                        </a:lnTo>
                        <a:lnTo>
                          <a:pt x="116" y="62"/>
                        </a:lnTo>
                        <a:lnTo>
                          <a:pt x="116" y="60"/>
                        </a:lnTo>
                        <a:lnTo>
                          <a:pt x="117" y="58"/>
                        </a:lnTo>
                        <a:lnTo>
                          <a:pt x="117" y="56"/>
                        </a:lnTo>
                        <a:lnTo>
                          <a:pt x="117" y="53"/>
                        </a:lnTo>
                        <a:lnTo>
                          <a:pt x="117" y="50"/>
                        </a:lnTo>
                        <a:lnTo>
                          <a:pt x="117" y="49"/>
                        </a:lnTo>
                        <a:lnTo>
                          <a:pt x="119" y="47"/>
                        </a:lnTo>
                        <a:lnTo>
                          <a:pt x="120" y="47"/>
                        </a:lnTo>
                        <a:lnTo>
                          <a:pt x="122" y="47"/>
                        </a:lnTo>
                        <a:lnTo>
                          <a:pt x="123" y="47"/>
                        </a:lnTo>
                        <a:lnTo>
                          <a:pt x="124" y="49"/>
                        </a:lnTo>
                        <a:lnTo>
                          <a:pt x="123" y="50"/>
                        </a:lnTo>
                        <a:lnTo>
                          <a:pt x="122" y="50"/>
                        </a:lnTo>
                        <a:lnTo>
                          <a:pt x="122" y="50"/>
                        </a:lnTo>
                        <a:lnTo>
                          <a:pt x="124" y="53"/>
                        </a:lnTo>
                        <a:lnTo>
                          <a:pt x="125" y="55"/>
                        </a:lnTo>
                        <a:lnTo>
                          <a:pt x="126" y="54"/>
                        </a:lnTo>
                        <a:lnTo>
                          <a:pt x="128" y="53"/>
                        </a:lnTo>
                        <a:lnTo>
                          <a:pt x="129" y="51"/>
                        </a:lnTo>
                        <a:lnTo>
                          <a:pt x="131" y="50"/>
                        </a:lnTo>
                        <a:lnTo>
                          <a:pt x="132" y="48"/>
                        </a:lnTo>
                        <a:lnTo>
                          <a:pt x="134" y="47"/>
                        </a:lnTo>
                        <a:lnTo>
                          <a:pt x="135" y="47"/>
                        </a:lnTo>
                        <a:lnTo>
                          <a:pt x="138" y="55"/>
                        </a:lnTo>
                        <a:lnTo>
                          <a:pt x="142" y="64"/>
                        </a:lnTo>
                        <a:lnTo>
                          <a:pt x="147" y="68"/>
                        </a:lnTo>
                        <a:lnTo>
                          <a:pt x="151" y="74"/>
                        </a:lnTo>
                        <a:lnTo>
                          <a:pt x="157" y="79"/>
                        </a:lnTo>
                        <a:lnTo>
                          <a:pt x="160" y="81"/>
                        </a:lnTo>
                        <a:lnTo>
                          <a:pt x="172" y="86"/>
                        </a:lnTo>
                        <a:lnTo>
                          <a:pt x="178" y="87"/>
                        </a:lnTo>
                        <a:lnTo>
                          <a:pt x="188" y="88"/>
                        </a:lnTo>
                        <a:lnTo>
                          <a:pt x="194" y="91"/>
                        </a:lnTo>
                        <a:lnTo>
                          <a:pt x="195" y="92"/>
                        </a:lnTo>
                        <a:lnTo>
                          <a:pt x="199" y="90"/>
                        </a:lnTo>
                        <a:lnTo>
                          <a:pt x="202" y="90"/>
                        </a:lnTo>
                        <a:lnTo>
                          <a:pt x="207" y="95"/>
                        </a:lnTo>
                        <a:lnTo>
                          <a:pt x="209" y="99"/>
                        </a:lnTo>
                        <a:lnTo>
                          <a:pt x="211" y="101"/>
                        </a:lnTo>
                        <a:lnTo>
                          <a:pt x="214" y="104"/>
                        </a:lnTo>
                        <a:lnTo>
                          <a:pt x="215" y="108"/>
                        </a:lnTo>
                        <a:lnTo>
                          <a:pt x="220" y="113"/>
                        </a:lnTo>
                        <a:lnTo>
                          <a:pt x="224" y="119"/>
                        </a:lnTo>
                        <a:lnTo>
                          <a:pt x="227" y="123"/>
                        </a:lnTo>
                        <a:lnTo>
                          <a:pt x="230" y="126"/>
                        </a:lnTo>
                        <a:lnTo>
                          <a:pt x="235" y="127"/>
                        </a:lnTo>
                        <a:lnTo>
                          <a:pt x="240" y="128"/>
                        </a:lnTo>
                        <a:lnTo>
                          <a:pt x="240" y="131"/>
                        </a:lnTo>
                        <a:lnTo>
                          <a:pt x="240" y="135"/>
                        </a:lnTo>
                        <a:lnTo>
                          <a:pt x="238" y="138"/>
                        </a:lnTo>
                        <a:lnTo>
                          <a:pt x="235" y="143"/>
                        </a:lnTo>
                        <a:lnTo>
                          <a:pt x="234" y="146"/>
                        </a:lnTo>
                        <a:lnTo>
                          <a:pt x="230" y="152"/>
                        </a:lnTo>
                        <a:lnTo>
                          <a:pt x="226" y="161"/>
                        </a:lnTo>
                        <a:lnTo>
                          <a:pt x="224" y="163"/>
                        </a:lnTo>
                        <a:lnTo>
                          <a:pt x="216" y="168"/>
                        </a:lnTo>
                        <a:lnTo>
                          <a:pt x="211" y="174"/>
                        </a:lnTo>
                        <a:lnTo>
                          <a:pt x="205" y="183"/>
                        </a:lnTo>
                        <a:lnTo>
                          <a:pt x="200" y="193"/>
                        </a:lnTo>
                        <a:lnTo>
                          <a:pt x="198" y="196"/>
                        </a:lnTo>
                        <a:lnTo>
                          <a:pt x="194" y="197"/>
                        </a:lnTo>
                        <a:lnTo>
                          <a:pt x="192" y="197"/>
                        </a:lnTo>
                        <a:lnTo>
                          <a:pt x="190" y="196"/>
                        </a:lnTo>
                        <a:lnTo>
                          <a:pt x="191" y="193"/>
                        </a:lnTo>
                        <a:lnTo>
                          <a:pt x="191" y="190"/>
                        </a:lnTo>
                        <a:lnTo>
                          <a:pt x="189" y="191"/>
                        </a:lnTo>
                        <a:lnTo>
                          <a:pt x="187" y="192"/>
                        </a:lnTo>
                        <a:lnTo>
                          <a:pt x="182" y="199"/>
                        </a:lnTo>
                        <a:lnTo>
                          <a:pt x="180" y="202"/>
                        </a:lnTo>
                        <a:lnTo>
                          <a:pt x="179" y="205"/>
                        </a:lnTo>
                        <a:lnTo>
                          <a:pt x="178" y="211"/>
                        </a:lnTo>
                        <a:lnTo>
                          <a:pt x="176" y="216"/>
                        </a:lnTo>
                        <a:lnTo>
                          <a:pt x="175" y="220"/>
                        </a:lnTo>
                        <a:lnTo>
                          <a:pt x="175" y="222"/>
                        </a:lnTo>
                        <a:lnTo>
                          <a:pt x="177" y="228"/>
                        </a:lnTo>
                        <a:lnTo>
                          <a:pt x="177" y="234"/>
                        </a:lnTo>
                        <a:lnTo>
                          <a:pt x="177" y="237"/>
                        </a:lnTo>
                        <a:lnTo>
                          <a:pt x="178" y="241"/>
                        </a:lnTo>
                        <a:lnTo>
                          <a:pt x="176" y="242"/>
                        </a:lnTo>
                        <a:lnTo>
                          <a:pt x="174" y="243"/>
                        </a:lnTo>
                        <a:lnTo>
                          <a:pt x="166" y="244"/>
                        </a:lnTo>
                        <a:lnTo>
                          <a:pt x="159" y="245"/>
                        </a:lnTo>
                        <a:lnTo>
                          <a:pt x="152" y="247"/>
                        </a:lnTo>
                        <a:lnTo>
                          <a:pt x="148" y="250"/>
                        </a:lnTo>
                        <a:lnTo>
                          <a:pt x="143" y="255"/>
                        </a:lnTo>
                        <a:lnTo>
                          <a:pt x="140" y="268"/>
                        </a:lnTo>
                        <a:lnTo>
                          <a:pt x="135" y="274"/>
                        </a:lnTo>
                        <a:lnTo>
                          <a:pt x="131" y="275"/>
                        </a:lnTo>
                        <a:lnTo>
                          <a:pt x="123" y="276"/>
                        </a:lnTo>
                        <a:lnTo>
                          <a:pt x="111" y="277"/>
                        </a:lnTo>
                        <a:lnTo>
                          <a:pt x="107" y="278"/>
                        </a:lnTo>
                        <a:lnTo>
                          <a:pt x="100" y="287"/>
                        </a:lnTo>
                        <a:lnTo>
                          <a:pt x="100" y="289"/>
                        </a:lnTo>
                        <a:lnTo>
                          <a:pt x="101" y="291"/>
                        </a:lnTo>
                        <a:lnTo>
                          <a:pt x="101" y="293"/>
                        </a:lnTo>
                        <a:lnTo>
                          <a:pt x="101" y="295"/>
                        </a:lnTo>
                        <a:lnTo>
                          <a:pt x="98" y="300"/>
                        </a:lnTo>
                        <a:lnTo>
                          <a:pt x="95" y="304"/>
                        </a:lnTo>
                        <a:lnTo>
                          <a:pt x="85" y="307"/>
                        </a:lnTo>
                        <a:lnTo>
                          <a:pt x="83" y="305"/>
                        </a:lnTo>
                        <a:lnTo>
                          <a:pt x="79" y="305"/>
                        </a:lnTo>
                        <a:lnTo>
                          <a:pt x="73" y="304"/>
                        </a:lnTo>
                        <a:lnTo>
                          <a:pt x="64" y="305"/>
                        </a:lnTo>
                        <a:lnTo>
                          <a:pt x="61" y="308"/>
                        </a:lnTo>
                        <a:lnTo>
                          <a:pt x="55" y="310"/>
                        </a:lnTo>
                        <a:lnTo>
                          <a:pt x="50" y="313"/>
                        </a:lnTo>
                        <a:lnTo>
                          <a:pt x="41" y="314"/>
                        </a:lnTo>
                        <a:lnTo>
                          <a:pt x="34" y="317"/>
                        </a:lnTo>
                        <a:close/>
                        <a:moveTo>
                          <a:pt x="131" y="38"/>
                        </a:moveTo>
                        <a:lnTo>
                          <a:pt x="130" y="38"/>
                        </a:lnTo>
                        <a:lnTo>
                          <a:pt x="130" y="38"/>
                        </a:lnTo>
                        <a:lnTo>
                          <a:pt x="130" y="37"/>
                        </a:lnTo>
                        <a:lnTo>
                          <a:pt x="130" y="36"/>
                        </a:lnTo>
                        <a:lnTo>
                          <a:pt x="131" y="36"/>
                        </a:lnTo>
                        <a:lnTo>
                          <a:pt x="131" y="36"/>
                        </a:lnTo>
                        <a:lnTo>
                          <a:pt x="131" y="38"/>
                        </a:lnTo>
                        <a:close/>
                        <a:moveTo>
                          <a:pt x="132" y="24"/>
                        </a:moveTo>
                        <a:lnTo>
                          <a:pt x="131" y="25"/>
                        </a:lnTo>
                        <a:lnTo>
                          <a:pt x="131" y="25"/>
                        </a:lnTo>
                        <a:lnTo>
                          <a:pt x="128" y="24"/>
                        </a:lnTo>
                        <a:lnTo>
                          <a:pt x="127" y="23"/>
                        </a:lnTo>
                        <a:lnTo>
                          <a:pt x="128" y="21"/>
                        </a:lnTo>
                        <a:lnTo>
                          <a:pt x="128" y="17"/>
                        </a:lnTo>
                        <a:lnTo>
                          <a:pt x="128" y="14"/>
                        </a:lnTo>
                        <a:lnTo>
                          <a:pt x="128" y="10"/>
                        </a:lnTo>
                        <a:lnTo>
                          <a:pt x="126" y="10"/>
                        </a:lnTo>
                        <a:lnTo>
                          <a:pt x="125" y="10"/>
                        </a:lnTo>
                        <a:lnTo>
                          <a:pt x="128" y="5"/>
                        </a:lnTo>
                        <a:lnTo>
                          <a:pt x="129" y="4"/>
                        </a:lnTo>
                        <a:lnTo>
                          <a:pt x="130" y="5"/>
                        </a:lnTo>
                        <a:lnTo>
                          <a:pt x="132" y="4"/>
                        </a:lnTo>
                        <a:lnTo>
                          <a:pt x="133" y="2"/>
                        </a:lnTo>
                        <a:lnTo>
                          <a:pt x="135" y="0"/>
                        </a:lnTo>
                        <a:lnTo>
                          <a:pt x="136" y="0"/>
                        </a:lnTo>
                        <a:lnTo>
                          <a:pt x="136" y="1"/>
                        </a:lnTo>
                        <a:lnTo>
                          <a:pt x="136" y="5"/>
                        </a:lnTo>
                        <a:lnTo>
                          <a:pt x="136" y="9"/>
                        </a:lnTo>
                        <a:lnTo>
                          <a:pt x="135" y="19"/>
                        </a:lnTo>
                        <a:lnTo>
                          <a:pt x="132" y="21"/>
                        </a:lnTo>
                        <a:lnTo>
                          <a:pt x="132" y="22"/>
                        </a:lnTo>
                        <a:lnTo>
                          <a:pt x="132" y="24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57" name="Freeform 572">
                    <a:extLst>
                      <a:ext uri="{FF2B5EF4-FFF2-40B4-BE49-F238E27FC236}">
                        <a16:creationId xmlns:a16="http://schemas.microsoft.com/office/drawing/2014/main" id="{69EC0BD1-2518-F030-BDDB-39E5BC63476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879506" y="9093626"/>
                    <a:ext cx="10986" cy="21972"/>
                  </a:xfrm>
                  <a:custGeom>
                    <a:avLst/>
                    <a:gdLst>
                      <a:gd name="T0" fmla="*/ 2 w 10"/>
                      <a:gd name="T1" fmla="*/ 15 h 16"/>
                      <a:gd name="T2" fmla="*/ 0 w 10"/>
                      <a:gd name="T3" fmla="*/ 15 h 16"/>
                      <a:gd name="T4" fmla="*/ 0 w 10"/>
                      <a:gd name="T5" fmla="*/ 15 h 16"/>
                      <a:gd name="T6" fmla="*/ 0 w 10"/>
                      <a:gd name="T7" fmla="*/ 11 h 16"/>
                      <a:gd name="T8" fmla="*/ 4 w 10"/>
                      <a:gd name="T9" fmla="*/ 6 h 16"/>
                      <a:gd name="T10" fmla="*/ 7 w 10"/>
                      <a:gd name="T11" fmla="*/ 0 h 16"/>
                      <a:gd name="T12" fmla="*/ 9 w 10"/>
                      <a:gd name="T13" fmla="*/ 5 h 16"/>
                      <a:gd name="T14" fmla="*/ 5 w 10"/>
                      <a:gd name="T15" fmla="*/ 8 h 16"/>
                      <a:gd name="T16" fmla="*/ 3 w 10"/>
                      <a:gd name="T17" fmla="*/ 13 h 16"/>
                      <a:gd name="T18" fmla="*/ 2 w 10"/>
                      <a:gd name="T19" fmla="*/ 1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" h="16">
                        <a:moveTo>
                          <a:pt x="2" y="15"/>
                        </a:moveTo>
                        <a:lnTo>
                          <a:pt x="0" y="15"/>
                        </a:lnTo>
                        <a:lnTo>
                          <a:pt x="0" y="15"/>
                        </a:lnTo>
                        <a:lnTo>
                          <a:pt x="0" y="11"/>
                        </a:lnTo>
                        <a:lnTo>
                          <a:pt x="4" y="6"/>
                        </a:lnTo>
                        <a:lnTo>
                          <a:pt x="7" y="0"/>
                        </a:lnTo>
                        <a:lnTo>
                          <a:pt x="9" y="5"/>
                        </a:lnTo>
                        <a:lnTo>
                          <a:pt x="5" y="8"/>
                        </a:lnTo>
                        <a:lnTo>
                          <a:pt x="3" y="13"/>
                        </a:lnTo>
                        <a:lnTo>
                          <a:pt x="2" y="1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58" name="Freeform 574">
                    <a:extLst>
                      <a:ext uri="{FF2B5EF4-FFF2-40B4-BE49-F238E27FC236}">
                        <a16:creationId xmlns:a16="http://schemas.microsoft.com/office/drawing/2014/main" id="{B908B76C-786B-3077-C90C-15086CCFED1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786128" y="8906867"/>
                    <a:ext cx="5491" cy="5491"/>
                  </a:xfrm>
                  <a:custGeom>
                    <a:avLst/>
                    <a:gdLst>
                      <a:gd name="T0" fmla="*/ 1 w 2"/>
                      <a:gd name="T1" fmla="*/ 2 h 3"/>
                      <a:gd name="T2" fmla="*/ 0 w 2"/>
                      <a:gd name="T3" fmla="*/ 2 h 3"/>
                      <a:gd name="T4" fmla="*/ 0 w 2"/>
                      <a:gd name="T5" fmla="*/ 2 h 3"/>
                      <a:gd name="T6" fmla="*/ 0 w 2"/>
                      <a:gd name="T7" fmla="*/ 1 h 3"/>
                      <a:gd name="T8" fmla="*/ 0 w 2"/>
                      <a:gd name="T9" fmla="*/ 0 h 3"/>
                      <a:gd name="T10" fmla="*/ 1 w 2"/>
                      <a:gd name="T11" fmla="*/ 0 h 3"/>
                      <a:gd name="T12" fmla="*/ 1 w 2"/>
                      <a:gd name="T13" fmla="*/ 0 h 3"/>
                      <a:gd name="T14" fmla="*/ 1 w 2"/>
                      <a:gd name="T15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" h="3">
                        <a:moveTo>
                          <a:pt x="1" y="2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1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59" name="Freeform 575">
                    <a:extLst>
                      <a:ext uri="{FF2B5EF4-FFF2-40B4-BE49-F238E27FC236}">
                        <a16:creationId xmlns:a16="http://schemas.microsoft.com/office/drawing/2014/main" id="{55B3DCCD-772A-3DE5-CD87-79F301AAE5A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780633" y="8862923"/>
                    <a:ext cx="16481" cy="32958"/>
                  </a:xfrm>
                  <a:custGeom>
                    <a:avLst/>
                    <a:gdLst>
                      <a:gd name="T0" fmla="*/ 7 w 12"/>
                      <a:gd name="T1" fmla="*/ 24 h 26"/>
                      <a:gd name="T2" fmla="*/ 6 w 12"/>
                      <a:gd name="T3" fmla="*/ 25 h 26"/>
                      <a:gd name="T4" fmla="*/ 6 w 12"/>
                      <a:gd name="T5" fmla="*/ 25 h 26"/>
                      <a:gd name="T6" fmla="*/ 3 w 12"/>
                      <a:gd name="T7" fmla="*/ 24 h 26"/>
                      <a:gd name="T8" fmla="*/ 2 w 12"/>
                      <a:gd name="T9" fmla="*/ 23 h 26"/>
                      <a:gd name="T10" fmla="*/ 3 w 12"/>
                      <a:gd name="T11" fmla="*/ 21 h 26"/>
                      <a:gd name="T12" fmla="*/ 3 w 12"/>
                      <a:gd name="T13" fmla="*/ 17 h 26"/>
                      <a:gd name="T14" fmla="*/ 3 w 12"/>
                      <a:gd name="T15" fmla="*/ 14 h 26"/>
                      <a:gd name="T16" fmla="*/ 3 w 12"/>
                      <a:gd name="T17" fmla="*/ 10 h 26"/>
                      <a:gd name="T18" fmla="*/ 1 w 12"/>
                      <a:gd name="T19" fmla="*/ 10 h 26"/>
                      <a:gd name="T20" fmla="*/ 0 w 12"/>
                      <a:gd name="T21" fmla="*/ 10 h 26"/>
                      <a:gd name="T22" fmla="*/ 3 w 12"/>
                      <a:gd name="T23" fmla="*/ 5 h 26"/>
                      <a:gd name="T24" fmla="*/ 4 w 12"/>
                      <a:gd name="T25" fmla="*/ 4 h 26"/>
                      <a:gd name="T26" fmla="*/ 5 w 12"/>
                      <a:gd name="T27" fmla="*/ 5 h 26"/>
                      <a:gd name="T28" fmla="*/ 7 w 12"/>
                      <a:gd name="T29" fmla="*/ 4 h 26"/>
                      <a:gd name="T30" fmla="*/ 8 w 12"/>
                      <a:gd name="T31" fmla="*/ 2 h 26"/>
                      <a:gd name="T32" fmla="*/ 10 w 12"/>
                      <a:gd name="T33" fmla="*/ 0 h 26"/>
                      <a:gd name="T34" fmla="*/ 11 w 12"/>
                      <a:gd name="T35" fmla="*/ 0 h 26"/>
                      <a:gd name="T36" fmla="*/ 11 w 12"/>
                      <a:gd name="T37" fmla="*/ 1 h 26"/>
                      <a:gd name="T38" fmla="*/ 11 w 12"/>
                      <a:gd name="T39" fmla="*/ 5 h 26"/>
                      <a:gd name="T40" fmla="*/ 11 w 12"/>
                      <a:gd name="T41" fmla="*/ 9 h 26"/>
                      <a:gd name="T42" fmla="*/ 10 w 12"/>
                      <a:gd name="T43" fmla="*/ 19 h 26"/>
                      <a:gd name="T44" fmla="*/ 7 w 12"/>
                      <a:gd name="T45" fmla="*/ 21 h 26"/>
                      <a:gd name="T46" fmla="*/ 7 w 12"/>
                      <a:gd name="T47" fmla="*/ 22 h 26"/>
                      <a:gd name="T48" fmla="*/ 7 w 12"/>
                      <a:gd name="T49" fmla="*/ 24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12" h="26">
                        <a:moveTo>
                          <a:pt x="7" y="24"/>
                        </a:moveTo>
                        <a:lnTo>
                          <a:pt x="6" y="25"/>
                        </a:lnTo>
                        <a:lnTo>
                          <a:pt x="6" y="25"/>
                        </a:lnTo>
                        <a:lnTo>
                          <a:pt x="3" y="24"/>
                        </a:lnTo>
                        <a:lnTo>
                          <a:pt x="2" y="23"/>
                        </a:lnTo>
                        <a:lnTo>
                          <a:pt x="3" y="21"/>
                        </a:lnTo>
                        <a:lnTo>
                          <a:pt x="3" y="17"/>
                        </a:lnTo>
                        <a:lnTo>
                          <a:pt x="3" y="14"/>
                        </a:lnTo>
                        <a:lnTo>
                          <a:pt x="3" y="10"/>
                        </a:lnTo>
                        <a:lnTo>
                          <a:pt x="1" y="10"/>
                        </a:lnTo>
                        <a:lnTo>
                          <a:pt x="0" y="10"/>
                        </a:lnTo>
                        <a:lnTo>
                          <a:pt x="3" y="5"/>
                        </a:lnTo>
                        <a:lnTo>
                          <a:pt x="4" y="4"/>
                        </a:lnTo>
                        <a:lnTo>
                          <a:pt x="5" y="5"/>
                        </a:lnTo>
                        <a:lnTo>
                          <a:pt x="7" y="4"/>
                        </a:lnTo>
                        <a:lnTo>
                          <a:pt x="8" y="2"/>
                        </a:lnTo>
                        <a:lnTo>
                          <a:pt x="10" y="0"/>
                        </a:lnTo>
                        <a:lnTo>
                          <a:pt x="11" y="0"/>
                        </a:lnTo>
                        <a:lnTo>
                          <a:pt x="11" y="1"/>
                        </a:lnTo>
                        <a:lnTo>
                          <a:pt x="11" y="5"/>
                        </a:lnTo>
                        <a:lnTo>
                          <a:pt x="11" y="9"/>
                        </a:lnTo>
                        <a:lnTo>
                          <a:pt x="10" y="19"/>
                        </a:lnTo>
                        <a:lnTo>
                          <a:pt x="7" y="21"/>
                        </a:lnTo>
                        <a:lnTo>
                          <a:pt x="7" y="22"/>
                        </a:lnTo>
                        <a:lnTo>
                          <a:pt x="7" y="2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60" name="Freeform 576">
                    <a:extLst>
                      <a:ext uri="{FF2B5EF4-FFF2-40B4-BE49-F238E27FC236}">
                        <a16:creationId xmlns:a16="http://schemas.microsoft.com/office/drawing/2014/main" id="{55B0C3EF-D2DD-0722-CC3F-501B8925CF7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087666" y="9088132"/>
                    <a:ext cx="368028" cy="615209"/>
                  </a:xfrm>
                  <a:custGeom>
                    <a:avLst/>
                    <a:gdLst>
                      <a:gd name="T0" fmla="*/ 132 w 294"/>
                      <a:gd name="T1" fmla="*/ 463 h 493"/>
                      <a:gd name="T2" fmla="*/ 151 w 294"/>
                      <a:gd name="T3" fmla="*/ 443 h 493"/>
                      <a:gd name="T4" fmla="*/ 178 w 294"/>
                      <a:gd name="T5" fmla="*/ 420 h 493"/>
                      <a:gd name="T6" fmla="*/ 234 w 294"/>
                      <a:gd name="T7" fmla="*/ 367 h 493"/>
                      <a:gd name="T8" fmla="*/ 275 w 294"/>
                      <a:gd name="T9" fmla="*/ 349 h 493"/>
                      <a:gd name="T10" fmla="*/ 288 w 294"/>
                      <a:gd name="T11" fmla="*/ 405 h 493"/>
                      <a:gd name="T12" fmla="*/ 275 w 294"/>
                      <a:gd name="T13" fmla="*/ 435 h 493"/>
                      <a:gd name="T14" fmla="*/ 259 w 294"/>
                      <a:gd name="T15" fmla="*/ 474 h 493"/>
                      <a:gd name="T16" fmla="*/ 214 w 294"/>
                      <a:gd name="T17" fmla="*/ 437 h 493"/>
                      <a:gd name="T18" fmla="*/ 199 w 294"/>
                      <a:gd name="T19" fmla="*/ 413 h 493"/>
                      <a:gd name="T20" fmla="*/ 161 w 294"/>
                      <a:gd name="T21" fmla="*/ 428 h 493"/>
                      <a:gd name="T22" fmla="*/ 184 w 294"/>
                      <a:gd name="T23" fmla="*/ 396 h 493"/>
                      <a:gd name="T24" fmla="*/ 208 w 294"/>
                      <a:gd name="T25" fmla="*/ 401 h 493"/>
                      <a:gd name="T26" fmla="*/ 251 w 294"/>
                      <a:gd name="T27" fmla="*/ 374 h 493"/>
                      <a:gd name="T28" fmla="*/ 280 w 294"/>
                      <a:gd name="T29" fmla="*/ 345 h 493"/>
                      <a:gd name="T30" fmla="*/ 210 w 294"/>
                      <a:gd name="T31" fmla="*/ 351 h 493"/>
                      <a:gd name="T32" fmla="*/ 263 w 294"/>
                      <a:gd name="T33" fmla="*/ 342 h 493"/>
                      <a:gd name="T34" fmla="*/ 93 w 294"/>
                      <a:gd name="T35" fmla="*/ 324 h 493"/>
                      <a:gd name="T36" fmla="*/ 176 w 294"/>
                      <a:gd name="T37" fmla="*/ 320 h 493"/>
                      <a:gd name="T38" fmla="*/ 180 w 294"/>
                      <a:gd name="T39" fmla="*/ 338 h 493"/>
                      <a:gd name="T40" fmla="*/ 194 w 294"/>
                      <a:gd name="T41" fmla="*/ 331 h 493"/>
                      <a:gd name="T42" fmla="*/ 196 w 294"/>
                      <a:gd name="T43" fmla="*/ 342 h 493"/>
                      <a:gd name="T44" fmla="*/ 213 w 294"/>
                      <a:gd name="T45" fmla="*/ 332 h 493"/>
                      <a:gd name="T46" fmla="*/ 19 w 294"/>
                      <a:gd name="T47" fmla="*/ 373 h 493"/>
                      <a:gd name="T48" fmla="*/ 70 w 294"/>
                      <a:gd name="T49" fmla="*/ 315 h 493"/>
                      <a:gd name="T50" fmla="*/ 69 w 294"/>
                      <a:gd name="T51" fmla="*/ 338 h 493"/>
                      <a:gd name="T52" fmla="*/ 17 w 294"/>
                      <a:gd name="T53" fmla="*/ 386 h 493"/>
                      <a:gd name="T54" fmla="*/ 246 w 294"/>
                      <a:gd name="T55" fmla="*/ 304 h 493"/>
                      <a:gd name="T56" fmla="*/ 246 w 294"/>
                      <a:gd name="T57" fmla="*/ 338 h 493"/>
                      <a:gd name="T58" fmla="*/ 224 w 294"/>
                      <a:gd name="T59" fmla="*/ 294 h 493"/>
                      <a:gd name="T60" fmla="*/ 236 w 294"/>
                      <a:gd name="T61" fmla="*/ 288 h 493"/>
                      <a:gd name="T62" fmla="*/ 178 w 294"/>
                      <a:gd name="T63" fmla="*/ 311 h 493"/>
                      <a:gd name="T64" fmla="*/ 156 w 294"/>
                      <a:gd name="T65" fmla="*/ 291 h 493"/>
                      <a:gd name="T66" fmla="*/ 93 w 294"/>
                      <a:gd name="T67" fmla="*/ 282 h 493"/>
                      <a:gd name="T68" fmla="*/ 89 w 294"/>
                      <a:gd name="T69" fmla="*/ 272 h 493"/>
                      <a:gd name="T70" fmla="*/ 254 w 294"/>
                      <a:gd name="T71" fmla="*/ 266 h 493"/>
                      <a:gd name="T72" fmla="*/ 267 w 294"/>
                      <a:gd name="T73" fmla="*/ 305 h 493"/>
                      <a:gd name="T74" fmla="*/ 237 w 294"/>
                      <a:gd name="T75" fmla="*/ 282 h 493"/>
                      <a:gd name="T76" fmla="*/ 206 w 294"/>
                      <a:gd name="T77" fmla="*/ 281 h 493"/>
                      <a:gd name="T78" fmla="*/ 206 w 294"/>
                      <a:gd name="T79" fmla="*/ 270 h 493"/>
                      <a:gd name="T80" fmla="*/ 158 w 294"/>
                      <a:gd name="T81" fmla="*/ 263 h 493"/>
                      <a:gd name="T82" fmla="*/ 190 w 294"/>
                      <a:gd name="T83" fmla="*/ 252 h 493"/>
                      <a:gd name="T84" fmla="*/ 137 w 294"/>
                      <a:gd name="T85" fmla="*/ 264 h 493"/>
                      <a:gd name="T86" fmla="*/ 116 w 294"/>
                      <a:gd name="T87" fmla="*/ 255 h 493"/>
                      <a:gd name="T88" fmla="*/ 157 w 294"/>
                      <a:gd name="T89" fmla="*/ 235 h 493"/>
                      <a:gd name="T90" fmla="*/ 224 w 294"/>
                      <a:gd name="T91" fmla="*/ 231 h 493"/>
                      <a:gd name="T92" fmla="*/ 152 w 294"/>
                      <a:gd name="T93" fmla="*/ 212 h 493"/>
                      <a:gd name="T94" fmla="*/ 153 w 294"/>
                      <a:gd name="T95" fmla="*/ 185 h 493"/>
                      <a:gd name="T96" fmla="*/ 159 w 294"/>
                      <a:gd name="T97" fmla="*/ 105 h 493"/>
                      <a:gd name="T98" fmla="*/ 141 w 294"/>
                      <a:gd name="T99" fmla="*/ 162 h 493"/>
                      <a:gd name="T100" fmla="*/ 149 w 294"/>
                      <a:gd name="T101" fmla="*/ 216 h 493"/>
                      <a:gd name="T102" fmla="*/ 186 w 294"/>
                      <a:gd name="T103" fmla="*/ 220 h 493"/>
                      <a:gd name="T104" fmla="*/ 202 w 294"/>
                      <a:gd name="T105" fmla="*/ 232 h 493"/>
                      <a:gd name="T106" fmla="*/ 207 w 294"/>
                      <a:gd name="T107" fmla="*/ 252 h 493"/>
                      <a:gd name="T108" fmla="*/ 172 w 294"/>
                      <a:gd name="T109" fmla="*/ 231 h 493"/>
                      <a:gd name="T110" fmla="*/ 130 w 294"/>
                      <a:gd name="T111" fmla="*/ 229 h 493"/>
                      <a:gd name="T112" fmla="*/ 110 w 294"/>
                      <a:gd name="T113" fmla="*/ 199 h 493"/>
                      <a:gd name="T114" fmla="*/ 87 w 294"/>
                      <a:gd name="T115" fmla="*/ 156 h 493"/>
                      <a:gd name="T116" fmla="*/ 103 w 294"/>
                      <a:gd name="T117" fmla="*/ 131 h 493"/>
                      <a:gd name="T118" fmla="*/ 149 w 294"/>
                      <a:gd name="T119" fmla="*/ 64 h 493"/>
                      <a:gd name="T120" fmla="*/ 134 w 294"/>
                      <a:gd name="T121" fmla="*/ 47 h 4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294" h="493">
                        <a:moveTo>
                          <a:pt x="100" y="487"/>
                        </a:moveTo>
                        <a:lnTo>
                          <a:pt x="99" y="488"/>
                        </a:lnTo>
                        <a:lnTo>
                          <a:pt x="98" y="489"/>
                        </a:lnTo>
                        <a:lnTo>
                          <a:pt x="97" y="488"/>
                        </a:lnTo>
                        <a:lnTo>
                          <a:pt x="97" y="488"/>
                        </a:lnTo>
                        <a:lnTo>
                          <a:pt x="96" y="489"/>
                        </a:lnTo>
                        <a:lnTo>
                          <a:pt x="93" y="489"/>
                        </a:lnTo>
                        <a:lnTo>
                          <a:pt x="92" y="491"/>
                        </a:lnTo>
                        <a:lnTo>
                          <a:pt x="89" y="492"/>
                        </a:lnTo>
                        <a:lnTo>
                          <a:pt x="87" y="492"/>
                        </a:lnTo>
                        <a:lnTo>
                          <a:pt x="87" y="490"/>
                        </a:lnTo>
                        <a:lnTo>
                          <a:pt x="92" y="487"/>
                        </a:lnTo>
                        <a:lnTo>
                          <a:pt x="95" y="486"/>
                        </a:lnTo>
                        <a:lnTo>
                          <a:pt x="98" y="484"/>
                        </a:lnTo>
                        <a:lnTo>
                          <a:pt x="99" y="483"/>
                        </a:lnTo>
                        <a:lnTo>
                          <a:pt x="99" y="485"/>
                        </a:lnTo>
                        <a:lnTo>
                          <a:pt x="100" y="487"/>
                        </a:lnTo>
                        <a:close/>
                        <a:moveTo>
                          <a:pt x="128" y="461"/>
                        </a:moveTo>
                        <a:lnTo>
                          <a:pt x="130" y="463"/>
                        </a:lnTo>
                        <a:lnTo>
                          <a:pt x="132" y="463"/>
                        </a:lnTo>
                        <a:lnTo>
                          <a:pt x="135" y="463"/>
                        </a:lnTo>
                        <a:lnTo>
                          <a:pt x="136" y="464"/>
                        </a:lnTo>
                        <a:lnTo>
                          <a:pt x="136" y="466"/>
                        </a:lnTo>
                        <a:lnTo>
                          <a:pt x="132" y="468"/>
                        </a:lnTo>
                        <a:lnTo>
                          <a:pt x="130" y="465"/>
                        </a:lnTo>
                        <a:lnTo>
                          <a:pt x="126" y="467"/>
                        </a:lnTo>
                        <a:lnTo>
                          <a:pt x="123" y="466"/>
                        </a:lnTo>
                        <a:lnTo>
                          <a:pt x="121" y="467"/>
                        </a:lnTo>
                        <a:lnTo>
                          <a:pt x="119" y="465"/>
                        </a:lnTo>
                        <a:lnTo>
                          <a:pt x="120" y="463"/>
                        </a:lnTo>
                        <a:lnTo>
                          <a:pt x="124" y="461"/>
                        </a:lnTo>
                        <a:lnTo>
                          <a:pt x="128" y="461"/>
                        </a:lnTo>
                        <a:close/>
                        <a:moveTo>
                          <a:pt x="156" y="450"/>
                        </a:moveTo>
                        <a:lnTo>
                          <a:pt x="154" y="451"/>
                        </a:lnTo>
                        <a:lnTo>
                          <a:pt x="152" y="451"/>
                        </a:lnTo>
                        <a:lnTo>
                          <a:pt x="150" y="448"/>
                        </a:lnTo>
                        <a:lnTo>
                          <a:pt x="150" y="447"/>
                        </a:lnTo>
                        <a:lnTo>
                          <a:pt x="148" y="445"/>
                        </a:lnTo>
                        <a:lnTo>
                          <a:pt x="149" y="444"/>
                        </a:lnTo>
                        <a:lnTo>
                          <a:pt x="151" y="443"/>
                        </a:lnTo>
                        <a:lnTo>
                          <a:pt x="155" y="441"/>
                        </a:lnTo>
                        <a:lnTo>
                          <a:pt x="162" y="444"/>
                        </a:lnTo>
                        <a:lnTo>
                          <a:pt x="163" y="446"/>
                        </a:lnTo>
                        <a:lnTo>
                          <a:pt x="161" y="446"/>
                        </a:lnTo>
                        <a:lnTo>
                          <a:pt x="160" y="449"/>
                        </a:lnTo>
                        <a:lnTo>
                          <a:pt x="156" y="450"/>
                        </a:lnTo>
                        <a:close/>
                        <a:moveTo>
                          <a:pt x="269" y="435"/>
                        </a:moveTo>
                        <a:lnTo>
                          <a:pt x="269" y="436"/>
                        </a:lnTo>
                        <a:lnTo>
                          <a:pt x="267" y="432"/>
                        </a:lnTo>
                        <a:lnTo>
                          <a:pt x="266" y="431"/>
                        </a:lnTo>
                        <a:lnTo>
                          <a:pt x="267" y="428"/>
                        </a:lnTo>
                        <a:lnTo>
                          <a:pt x="269" y="429"/>
                        </a:lnTo>
                        <a:lnTo>
                          <a:pt x="269" y="435"/>
                        </a:lnTo>
                        <a:close/>
                        <a:moveTo>
                          <a:pt x="182" y="420"/>
                        </a:moveTo>
                        <a:lnTo>
                          <a:pt x="182" y="422"/>
                        </a:lnTo>
                        <a:lnTo>
                          <a:pt x="182" y="422"/>
                        </a:lnTo>
                        <a:lnTo>
                          <a:pt x="179" y="424"/>
                        </a:lnTo>
                        <a:lnTo>
                          <a:pt x="178" y="424"/>
                        </a:lnTo>
                        <a:lnTo>
                          <a:pt x="178" y="421"/>
                        </a:lnTo>
                        <a:lnTo>
                          <a:pt x="178" y="420"/>
                        </a:lnTo>
                        <a:lnTo>
                          <a:pt x="180" y="421"/>
                        </a:lnTo>
                        <a:lnTo>
                          <a:pt x="182" y="420"/>
                        </a:lnTo>
                        <a:close/>
                        <a:moveTo>
                          <a:pt x="4" y="406"/>
                        </a:moveTo>
                        <a:lnTo>
                          <a:pt x="2" y="409"/>
                        </a:lnTo>
                        <a:lnTo>
                          <a:pt x="0" y="406"/>
                        </a:lnTo>
                        <a:lnTo>
                          <a:pt x="0" y="402"/>
                        </a:lnTo>
                        <a:lnTo>
                          <a:pt x="1" y="401"/>
                        </a:lnTo>
                        <a:lnTo>
                          <a:pt x="4" y="400"/>
                        </a:lnTo>
                        <a:lnTo>
                          <a:pt x="4" y="406"/>
                        </a:lnTo>
                        <a:close/>
                        <a:moveTo>
                          <a:pt x="12" y="396"/>
                        </a:moveTo>
                        <a:lnTo>
                          <a:pt x="10" y="397"/>
                        </a:lnTo>
                        <a:lnTo>
                          <a:pt x="10" y="395"/>
                        </a:lnTo>
                        <a:lnTo>
                          <a:pt x="10" y="393"/>
                        </a:lnTo>
                        <a:lnTo>
                          <a:pt x="12" y="394"/>
                        </a:lnTo>
                        <a:lnTo>
                          <a:pt x="12" y="394"/>
                        </a:lnTo>
                        <a:lnTo>
                          <a:pt x="12" y="396"/>
                        </a:lnTo>
                        <a:close/>
                        <a:moveTo>
                          <a:pt x="239" y="368"/>
                        </a:moveTo>
                        <a:lnTo>
                          <a:pt x="238" y="370"/>
                        </a:lnTo>
                        <a:lnTo>
                          <a:pt x="235" y="368"/>
                        </a:lnTo>
                        <a:lnTo>
                          <a:pt x="234" y="367"/>
                        </a:lnTo>
                        <a:lnTo>
                          <a:pt x="234" y="366"/>
                        </a:lnTo>
                        <a:lnTo>
                          <a:pt x="236" y="365"/>
                        </a:lnTo>
                        <a:lnTo>
                          <a:pt x="237" y="365"/>
                        </a:lnTo>
                        <a:lnTo>
                          <a:pt x="238" y="366"/>
                        </a:lnTo>
                        <a:lnTo>
                          <a:pt x="239" y="368"/>
                        </a:lnTo>
                        <a:close/>
                        <a:moveTo>
                          <a:pt x="206" y="365"/>
                        </a:moveTo>
                        <a:lnTo>
                          <a:pt x="206" y="368"/>
                        </a:lnTo>
                        <a:lnTo>
                          <a:pt x="203" y="369"/>
                        </a:lnTo>
                        <a:lnTo>
                          <a:pt x="201" y="368"/>
                        </a:lnTo>
                        <a:lnTo>
                          <a:pt x="199" y="366"/>
                        </a:lnTo>
                        <a:lnTo>
                          <a:pt x="199" y="366"/>
                        </a:lnTo>
                        <a:lnTo>
                          <a:pt x="201" y="366"/>
                        </a:lnTo>
                        <a:lnTo>
                          <a:pt x="203" y="364"/>
                        </a:lnTo>
                        <a:lnTo>
                          <a:pt x="204" y="364"/>
                        </a:lnTo>
                        <a:lnTo>
                          <a:pt x="206" y="365"/>
                        </a:lnTo>
                        <a:close/>
                        <a:moveTo>
                          <a:pt x="275" y="354"/>
                        </a:moveTo>
                        <a:lnTo>
                          <a:pt x="274" y="354"/>
                        </a:lnTo>
                        <a:lnTo>
                          <a:pt x="273" y="353"/>
                        </a:lnTo>
                        <a:lnTo>
                          <a:pt x="274" y="350"/>
                        </a:lnTo>
                        <a:lnTo>
                          <a:pt x="275" y="349"/>
                        </a:lnTo>
                        <a:lnTo>
                          <a:pt x="275" y="351"/>
                        </a:lnTo>
                        <a:lnTo>
                          <a:pt x="275" y="354"/>
                        </a:lnTo>
                        <a:close/>
                        <a:moveTo>
                          <a:pt x="276" y="362"/>
                        </a:moveTo>
                        <a:lnTo>
                          <a:pt x="278" y="364"/>
                        </a:lnTo>
                        <a:lnTo>
                          <a:pt x="281" y="364"/>
                        </a:lnTo>
                        <a:lnTo>
                          <a:pt x="281" y="368"/>
                        </a:lnTo>
                        <a:lnTo>
                          <a:pt x="282" y="370"/>
                        </a:lnTo>
                        <a:lnTo>
                          <a:pt x="285" y="373"/>
                        </a:lnTo>
                        <a:lnTo>
                          <a:pt x="285" y="377"/>
                        </a:lnTo>
                        <a:lnTo>
                          <a:pt x="284" y="380"/>
                        </a:lnTo>
                        <a:lnTo>
                          <a:pt x="282" y="381"/>
                        </a:lnTo>
                        <a:lnTo>
                          <a:pt x="280" y="384"/>
                        </a:lnTo>
                        <a:lnTo>
                          <a:pt x="280" y="384"/>
                        </a:lnTo>
                        <a:lnTo>
                          <a:pt x="281" y="385"/>
                        </a:lnTo>
                        <a:lnTo>
                          <a:pt x="284" y="386"/>
                        </a:lnTo>
                        <a:lnTo>
                          <a:pt x="287" y="388"/>
                        </a:lnTo>
                        <a:lnTo>
                          <a:pt x="287" y="393"/>
                        </a:lnTo>
                        <a:lnTo>
                          <a:pt x="289" y="397"/>
                        </a:lnTo>
                        <a:lnTo>
                          <a:pt x="289" y="398"/>
                        </a:lnTo>
                        <a:lnTo>
                          <a:pt x="288" y="405"/>
                        </a:lnTo>
                        <a:lnTo>
                          <a:pt x="288" y="408"/>
                        </a:lnTo>
                        <a:lnTo>
                          <a:pt x="290" y="410"/>
                        </a:lnTo>
                        <a:lnTo>
                          <a:pt x="292" y="411"/>
                        </a:lnTo>
                        <a:lnTo>
                          <a:pt x="293" y="413"/>
                        </a:lnTo>
                        <a:lnTo>
                          <a:pt x="293" y="417"/>
                        </a:lnTo>
                        <a:lnTo>
                          <a:pt x="293" y="424"/>
                        </a:lnTo>
                        <a:lnTo>
                          <a:pt x="293" y="425"/>
                        </a:lnTo>
                        <a:lnTo>
                          <a:pt x="292" y="428"/>
                        </a:lnTo>
                        <a:lnTo>
                          <a:pt x="288" y="433"/>
                        </a:lnTo>
                        <a:lnTo>
                          <a:pt x="284" y="437"/>
                        </a:lnTo>
                        <a:lnTo>
                          <a:pt x="282" y="436"/>
                        </a:lnTo>
                        <a:lnTo>
                          <a:pt x="281" y="437"/>
                        </a:lnTo>
                        <a:lnTo>
                          <a:pt x="282" y="441"/>
                        </a:lnTo>
                        <a:lnTo>
                          <a:pt x="282" y="449"/>
                        </a:lnTo>
                        <a:lnTo>
                          <a:pt x="281" y="454"/>
                        </a:lnTo>
                        <a:lnTo>
                          <a:pt x="280" y="452"/>
                        </a:lnTo>
                        <a:lnTo>
                          <a:pt x="279" y="448"/>
                        </a:lnTo>
                        <a:lnTo>
                          <a:pt x="277" y="441"/>
                        </a:lnTo>
                        <a:lnTo>
                          <a:pt x="277" y="438"/>
                        </a:lnTo>
                        <a:lnTo>
                          <a:pt x="275" y="435"/>
                        </a:lnTo>
                        <a:lnTo>
                          <a:pt x="275" y="432"/>
                        </a:lnTo>
                        <a:lnTo>
                          <a:pt x="273" y="430"/>
                        </a:lnTo>
                        <a:lnTo>
                          <a:pt x="270" y="423"/>
                        </a:lnTo>
                        <a:lnTo>
                          <a:pt x="269" y="424"/>
                        </a:lnTo>
                        <a:lnTo>
                          <a:pt x="266" y="425"/>
                        </a:lnTo>
                        <a:lnTo>
                          <a:pt x="265" y="426"/>
                        </a:lnTo>
                        <a:lnTo>
                          <a:pt x="265" y="429"/>
                        </a:lnTo>
                        <a:lnTo>
                          <a:pt x="265" y="430"/>
                        </a:lnTo>
                        <a:lnTo>
                          <a:pt x="262" y="433"/>
                        </a:lnTo>
                        <a:lnTo>
                          <a:pt x="259" y="436"/>
                        </a:lnTo>
                        <a:lnTo>
                          <a:pt x="257" y="439"/>
                        </a:lnTo>
                        <a:lnTo>
                          <a:pt x="257" y="442"/>
                        </a:lnTo>
                        <a:lnTo>
                          <a:pt x="258" y="445"/>
                        </a:lnTo>
                        <a:lnTo>
                          <a:pt x="260" y="446"/>
                        </a:lnTo>
                        <a:lnTo>
                          <a:pt x="262" y="448"/>
                        </a:lnTo>
                        <a:lnTo>
                          <a:pt x="263" y="449"/>
                        </a:lnTo>
                        <a:lnTo>
                          <a:pt x="265" y="457"/>
                        </a:lnTo>
                        <a:lnTo>
                          <a:pt x="265" y="464"/>
                        </a:lnTo>
                        <a:lnTo>
                          <a:pt x="264" y="468"/>
                        </a:lnTo>
                        <a:lnTo>
                          <a:pt x="259" y="474"/>
                        </a:lnTo>
                        <a:lnTo>
                          <a:pt x="256" y="476"/>
                        </a:lnTo>
                        <a:lnTo>
                          <a:pt x="254" y="475"/>
                        </a:lnTo>
                        <a:lnTo>
                          <a:pt x="253" y="471"/>
                        </a:lnTo>
                        <a:lnTo>
                          <a:pt x="252" y="469"/>
                        </a:lnTo>
                        <a:lnTo>
                          <a:pt x="253" y="466"/>
                        </a:lnTo>
                        <a:lnTo>
                          <a:pt x="253" y="463"/>
                        </a:lnTo>
                        <a:lnTo>
                          <a:pt x="252" y="461"/>
                        </a:lnTo>
                        <a:lnTo>
                          <a:pt x="251" y="461"/>
                        </a:lnTo>
                        <a:lnTo>
                          <a:pt x="250" y="462"/>
                        </a:lnTo>
                        <a:lnTo>
                          <a:pt x="247" y="466"/>
                        </a:lnTo>
                        <a:lnTo>
                          <a:pt x="246" y="468"/>
                        </a:lnTo>
                        <a:lnTo>
                          <a:pt x="244" y="468"/>
                        </a:lnTo>
                        <a:lnTo>
                          <a:pt x="243" y="468"/>
                        </a:lnTo>
                        <a:lnTo>
                          <a:pt x="234" y="464"/>
                        </a:lnTo>
                        <a:lnTo>
                          <a:pt x="227" y="460"/>
                        </a:lnTo>
                        <a:lnTo>
                          <a:pt x="221" y="457"/>
                        </a:lnTo>
                        <a:lnTo>
                          <a:pt x="217" y="451"/>
                        </a:lnTo>
                        <a:lnTo>
                          <a:pt x="216" y="447"/>
                        </a:lnTo>
                        <a:lnTo>
                          <a:pt x="216" y="443"/>
                        </a:lnTo>
                        <a:lnTo>
                          <a:pt x="214" y="437"/>
                        </a:lnTo>
                        <a:lnTo>
                          <a:pt x="214" y="435"/>
                        </a:lnTo>
                        <a:lnTo>
                          <a:pt x="214" y="433"/>
                        </a:lnTo>
                        <a:lnTo>
                          <a:pt x="216" y="430"/>
                        </a:lnTo>
                        <a:lnTo>
                          <a:pt x="218" y="428"/>
                        </a:lnTo>
                        <a:lnTo>
                          <a:pt x="219" y="426"/>
                        </a:lnTo>
                        <a:lnTo>
                          <a:pt x="220" y="425"/>
                        </a:lnTo>
                        <a:lnTo>
                          <a:pt x="221" y="423"/>
                        </a:lnTo>
                        <a:lnTo>
                          <a:pt x="221" y="421"/>
                        </a:lnTo>
                        <a:lnTo>
                          <a:pt x="220" y="420"/>
                        </a:lnTo>
                        <a:lnTo>
                          <a:pt x="217" y="416"/>
                        </a:lnTo>
                        <a:lnTo>
                          <a:pt x="213" y="413"/>
                        </a:lnTo>
                        <a:lnTo>
                          <a:pt x="207" y="411"/>
                        </a:lnTo>
                        <a:lnTo>
                          <a:pt x="206" y="409"/>
                        </a:lnTo>
                        <a:lnTo>
                          <a:pt x="204" y="408"/>
                        </a:lnTo>
                        <a:lnTo>
                          <a:pt x="202" y="408"/>
                        </a:lnTo>
                        <a:lnTo>
                          <a:pt x="201" y="408"/>
                        </a:lnTo>
                        <a:lnTo>
                          <a:pt x="199" y="409"/>
                        </a:lnTo>
                        <a:lnTo>
                          <a:pt x="199" y="410"/>
                        </a:lnTo>
                        <a:lnTo>
                          <a:pt x="199" y="411"/>
                        </a:lnTo>
                        <a:lnTo>
                          <a:pt x="199" y="413"/>
                        </a:lnTo>
                        <a:lnTo>
                          <a:pt x="196" y="421"/>
                        </a:lnTo>
                        <a:lnTo>
                          <a:pt x="193" y="419"/>
                        </a:lnTo>
                        <a:lnTo>
                          <a:pt x="189" y="417"/>
                        </a:lnTo>
                        <a:lnTo>
                          <a:pt x="189" y="416"/>
                        </a:lnTo>
                        <a:lnTo>
                          <a:pt x="188" y="414"/>
                        </a:lnTo>
                        <a:lnTo>
                          <a:pt x="188" y="413"/>
                        </a:lnTo>
                        <a:lnTo>
                          <a:pt x="187" y="412"/>
                        </a:lnTo>
                        <a:lnTo>
                          <a:pt x="185" y="414"/>
                        </a:lnTo>
                        <a:lnTo>
                          <a:pt x="184" y="417"/>
                        </a:lnTo>
                        <a:lnTo>
                          <a:pt x="182" y="417"/>
                        </a:lnTo>
                        <a:lnTo>
                          <a:pt x="179" y="417"/>
                        </a:lnTo>
                        <a:lnTo>
                          <a:pt x="178" y="416"/>
                        </a:lnTo>
                        <a:lnTo>
                          <a:pt x="178" y="411"/>
                        </a:lnTo>
                        <a:lnTo>
                          <a:pt x="175" y="409"/>
                        </a:lnTo>
                        <a:lnTo>
                          <a:pt x="172" y="410"/>
                        </a:lnTo>
                        <a:lnTo>
                          <a:pt x="169" y="413"/>
                        </a:lnTo>
                        <a:lnTo>
                          <a:pt x="168" y="414"/>
                        </a:lnTo>
                        <a:lnTo>
                          <a:pt x="167" y="416"/>
                        </a:lnTo>
                        <a:lnTo>
                          <a:pt x="163" y="423"/>
                        </a:lnTo>
                        <a:lnTo>
                          <a:pt x="161" y="428"/>
                        </a:lnTo>
                        <a:lnTo>
                          <a:pt x="159" y="433"/>
                        </a:lnTo>
                        <a:lnTo>
                          <a:pt x="158" y="435"/>
                        </a:lnTo>
                        <a:lnTo>
                          <a:pt x="156" y="436"/>
                        </a:lnTo>
                        <a:lnTo>
                          <a:pt x="155" y="435"/>
                        </a:lnTo>
                        <a:lnTo>
                          <a:pt x="152" y="434"/>
                        </a:lnTo>
                        <a:lnTo>
                          <a:pt x="151" y="431"/>
                        </a:lnTo>
                        <a:lnTo>
                          <a:pt x="152" y="427"/>
                        </a:lnTo>
                        <a:lnTo>
                          <a:pt x="154" y="425"/>
                        </a:lnTo>
                        <a:lnTo>
                          <a:pt x="155" y="422"/>
                        </a:lnTo>
                        <a:lnTo>
                          <a:pt x="157" y="413"/>
                        </a:lnTo>
                        <a:lnTo>
                          <a:pt x="157" y="410"/>
                        </a:lnTo>
                        <a:lnTo>
                          <a:pt x="158" y="408"/>
                        </a:lnTo>
                        <a:lnTo>
                          <a:pt x="161" y="405"/>
                        </a:lnTo>
                        <a:lnTo>
                          <a:pt x="164" y="401"/>
                        </a:lnTo>
                        <a:lnTo>
                          <a:pt x="166" y="401"/>
                        </a:lnTo>
                        <a:lnTo>
                          <a:pt x="172" y="400"/>
                        </a:lnTo>
                        <a:lnTo>
                          <a:pt x="174" y="398"/>
                        </a:lnTo>
                        <a:lnTo>
                          <a:pt x="178" y="398"/>
                        </a:lnTo>
                        <a:lnTo>
                          <a:pt x="182" y="398"/>
                        </a:lnTo>
                        <a:lnTo>
                          <a:pt x="184" y="396"/>
                        </a:lnTo>
                        <a:lnTo>
                          <a:pt x="184" y="394"/>
                        </a:lnTo>
                        <a:lnTo>
                          <a:pt x="184" y="392"/>
                        </a:lnTo>
                        <a:lnTo>
                          <a:pt x="185" y="390"/>
                        </a:lnTo>
                        <a:lnTo>
                          <a:pt x="186" y="389"/>
                        </a:lnTo>
                        <a:lnTo>
                          <a:pt x="187" y="388"/>
                        </a:lnTo>
                        <a:lnTo>
                          <a:pt x="188" y="387"/>
                        </a:lnTo>
                        <a:lnTo>
                          <a:pt x="193" y="386"/>
                        </a:lnTo>
                        <a:lnTo>
                          <a:pt x="194" y="385"/>
                        </a:lnTo>
                        <a:lnTo>
                          <a:pt x="196" y="384"/>
                        </a:lnTo>
                        <a:lnTo>
                          <a:pt x="197" y="381"/>
                        </a:lnTo>
                        <a:lnTo>
                          <a:pt x="199" y="382"/>
                        </a:lnTo>
                        <a:lnTo>
                          <a:pt x="201" y="383"/>
                        </a:lnTo>
                        <a:lnTo>
                          <a:pt x="205" y="384"/>
                        </a:lnTo>
                        <a:lnTo>
                          <a:pt x="208" y="386"/>
                        </a:lnTo>
                        <a:lnTo>
                          <a:pt x="210" y="389"/>
                        </a:lnTo>
                        <a:lnTo>
                          <a:pt x="210" y="391"/>
                        </a:lnTo>
                        <a:lnTo>
                          <a:pt x="211" y="397"/>
                        </a:lnTo>
                        <a:lnTo>
                          <a:pt x="210" y="398"/>
                        </a:lnTo>
                        <a:lnTo>
                          <a:pt x="207" y="401"/>
                        </a:lnTo>
                        <a:lnTo>
                          <a:pt x="208" y="401"/>
                        </a:lnTo>
                        <a:lnTo>
                          <a:pt x="212" y="399"/>
                        </a:lnTo>
                        <a:lnTo>
                          <a:pt x="214" y="398"/>
                        </a:lnTo>
                        <a:lnTo>
                          <a:pt x="219" y="397"/>
                        </a:lnTo>
                        <a:lnTo>
                          <a:pt x="221" y="395"/>
                        </a:lnTo>
                        <a:lnTo>
                          <a:pt x="221" y="394"/>
                        </a:lnTo>
                        <a:lnTo>
                          <a:pt x="223" y="391"/>
                        </a:lnTo>
                        <a:lnTo>
                          <a:pt x="224" y="387"/>
                        </a:lnTo>
                        <a:lnTo>
                          <a:pt x="225" y="385"/>
                        </a:lnTo>
                        <a:lnTo>
                          <a:pt x="227" y="384"/>
                        </a:lnTo>
                        <a:lnTo>
                          <a:pt x="228" y="384"/>
                        </a:lnTo>
                        <a:lnTo>
                          <a:pt x="234" y="387"/>
                        </a:lnTo>
                        <a:lnTo>
                          <a:pt x="236" y="385"/>
                        </a:lnTo>
                        <a:lnTo>
                          <a:pt x="238" y="381"/>
                        </a:lnTo>
                        <a:lnTo>
                          <a:pt x="238" y="376"/>
                        </a:lnTo>
                        <a:lnTo>
                          <a:pt x="239" y="374"/>
                        </a:lnTo>
                        <a:lnTo>
                          <a:pt x="241" y="373"/>
                        </a:lnTo>
                        <a:lnTo>
                          <a:pt x="243" y="373"/>
                        </a:lnTo>
                        <a:lnTo>
                          <a:pt x="246" y="375"/>
                        </a:lnTo>
                        <a:lnTo>
                          <a:pt x="249" y="376"/>
                        </a:lnTo>
                        <a:lnTo>
                          <a:pt x="251" y="374"/>
                        </a:lnTo>
                        <a:lnTo>
                          <a:pt x="251" y="372"/>
                        </a:lnTo>
                        <a:lnTo>
                          <a:pt x="253" y="372"/>
                        </a:lnTo>
                        <a:lnTo>
                          <a:pt x="256" y="372"/>
                        </a:lnTo>
                        <a:lnTo>
                          <a:pt x="260" y="372"/>
                        </a:lnTo>
                        <a:lnTo>
                          <a:pt x="261" y="368"/>
                        </a:lnTo>
                        <a:lnTo>
                          <a:pt x="260" y="364"/>
                        </a:lnTo>
                        <a:lnTo>
                          <a:pt x="257" y="351"/>
                        </a:lnTo>
                        <a:lnTo>
                          <a:pt x="259" y="349"/>
                        </a:lnTo>
                        <a:lnTo>
                          <a:pt x="261" y="349"/>
                        </a:lnTo>
                        <a:lnTo>
                          <a:pt x="265" y="352"/>
                        </a:lnTo>
                        <a:lnTo>
                          <a:pt x="271" y="356"/>
                        </a:lnTo>
                        <a:lnTo>
                          <a:pt x="274" y="359"/>
                        </a:lnTo>
                        <a:lnTo>
                          <a:pt x="276" y="362"/>
                        </a:lnTo>
                        <a:close/>
                        <a:moveTo>
                          <a:pt x="277" y="349"/>
                        </a:moveTo>
                        <a:lnTo>
                          <a:pt x="277" y="349"/>
                        </a:lnTo>
                        <a:lnTo>
                          <a:pt x="275" y="346"/>
                        </a:lnTo>
                        <a:lnTo>
                          <a:pt x="275" y="343"/>
                        </a:lnTo>
                        <a:lnTo>
                          <a:pt x="277" y="340"/>
                        </a:lnTo>
                        <a:lnTo>
                          <a:pt x="280" y="343"/>
                        </a:lnTo>
                        <a:lnTo>
                          <a:pt x="280" y="345"/>
                        </a:lnTo>
                        <a:lnTo>
                          <a:pt x="279" y="346"/>
                        </a:lnTo>
                        <a:lnTo>
                          <a:pt x="281" y="348"/>
                        </a:lnTo>
                        <a:lnTo>
                          <a:pt x="280" y="348"/>
                        </a:lnTo>
                        <a:lnTo>
                          <a:pt x="277" y="349"/>
                        </a:lnTo>
                        <a:close/>
                        <a:moveTo>
                          <a:pt x="254" y="342"/>
                        </a:moveTo>
                        <a:lnTo>
                          <a:pt x="254" y="343"/>
                        </a:lnTo>
                        <a:lnTo>
                          <a:pt x="250" y="340"/>
                        </a:lnTo>
                        <a:lnTo>
                          <a:pt x="249" y="337"/>
                        </a:lnTo>
                        <a:lnTo>
                          <a:pt x="250" y="337"/>
                        </a:lnTo>
                        <a:lnTo>
                          <a:pt x="252" y="338"/>
                        </a:lnTo>
                        <a:lnTo>
                          <a:pt x="254" y="342"/>
                        </a:lnTo>
                        <a:close/>
                        <a:moveTo>
                          <a:pt x="232" y="348"/>
                        </a:moveTo>
                        <a:lnTo>
                          <a:pt x="232" y="349"/>
                        </a:lnTo>
                        <a:lnTo>
                          <a:pt x="230" y="349"/>
                        </a:lnTo>
                        <a:lnTo>
                          <a:pt x="229" y="349"/>
                        </a:lnTo>
                        <a:lnTo>
                          <a:pt x="227" y="352"/>
                        </a:lnTo>
                        <a:lnTo>
                          <a:pt x="225" y="353"/>
                        </a:lnTo>
                        <a:lnTo>
                          <a:pt x="218" y="354"/>
                        </a:lnTo>
                        <a:lnTo>
                          <a:pt x="213" y="353"/>
                        </a:lnTo>
                        <a:lnTo>
                          <a:pt x="210" y="351"/>
                        </a:lnTo>
                        <a:lnTo>
                          <a:pt x="209" y="349"/>
                        </a:lnTo>
                        <a:lnTo>
                          <a:pt x="209" y="347"/>
                        </a:lnTo>
                        <a:lnTo>
                          <a:pt x="210" y="345"/>
                        </a:lnTo>
                        <a:lnTo>
                          <a:pt x="212" y="344"/>
                        </a:lnTo>
                        <a:lnTo>
                          <a:pt x="217" y="342"/>
                        </a:lnTo>
                        <a:lnTo>
                          <a:pt x="218" y="340"/>
                        </a:lnTo>
                        <a:lnTo>
                          <a:pt x="219" y="337"/>
                        </a:lnTo>
                        <a:lnTo>
                          <a:pt x="225" y="337"/>
                        </a:lnTo>
                        <a:lnTo>
                          <a:pt x="225" y="337"/>
                        </a:lnTo>
                        <a:lnTo>
                          <a:pt x="225" y="337"/>
                        </a:lnTo>
                        <a:lnTo>
                          <a:pt x="227" y="337"/>
                        </a:lnTo>
                        <a:lnTo>
                          <a:pt x="229" y="339"/>
                        </a:lnTo>
                        <a:lnTo>
                          <a:pt x="232" y="340"/>
                        </a:lnTo>
                        <a:lnTo>
                          <a:pt x="232" y="345"/>
                        </a:lnTo>
                        <a:lnTo>
                          <a:pt x="232" y="346"/>
                        </a:lnTo>
                        <a:lnTo>
                          <a:pt x="232" y="348"/>
                        </a:lnTo>
                        <a:close/>
                        <a:moveTo>
                          <a:pt x="266" y="344"/>
                        </a:moveTo>
                        <a:lnTo>
                          <a:pt x="265" y="345"/>
                        </a:lnTo>
                        <a:lnTo>
                          <a:pt x="265" y="343"/>
                        </a:lnTo>
                        <a:lnTo>
                          <a:pt x="263" y="342"/>
                        </a:lnTo>
                        <a:lnTo>
                          <a:pt x="261" y="338"/>
                        </a:lnTo>
                        <a:lnTo>
                          <a:pt x="260" y="338"/>
                        </a:lnTo>
                        <a:lnTo>
                          <a:pt x="261" y="335"/>
                        </a:lnTo>
                        <a:lnTo>
                          <a:pt x="261" y="332"/>
                        </a:lnTo>
                        <a:lnTo>
                          <a:pt x="263" y="330"/>
                        </a:lnTo>
                        <a:lnTo>
                          <a:pt x="264" y="330"/>
                        </a:lnTo>
                        <a:lnTo>
                          <a:pt x="265" y="328"/>
                        </a:lnTo>
                        <a:lnTo>
                          <a:pt x="265" y="328"/>
                        </a:lnTo>
                        <a:lnTo>
                          <a:pt x="266" y="329"/>
                        </a:lnTo>
                        <a:lnTo>
                          <a:pt x="265" y="334"/>
                        </a:lnTo>
                        <a:lnTo>
                          <a:pt x="267" y="339"/>
                        </a:lnTo>
                        <a:lnTo>
                          <a:pt x="266" y="343"/>
                        </a:lnTo>
                        <a:lnTo>
                          <a:pt x="266" y="343"/>
                        </a:lnTo>
                        <a:lnTo>
                          <a:pt x="266" y="344"/>
                        </a:lnTo>
                        <a:close/>
                        <a:moveTo>
                          <a:pt x="90" y="326"/>
                        </a:moveTo>
                        <a:lnTo>
                          <a:pt x="86" y="327"/>
                        </a:lnTo>
                        <a:lnTo>
                          <a:pt x="86" y="325"/>
                        </a:lnTo>
                        <a:lnTo>
                          <a:pt x="88" y="322"/>
                        </a:lnTo>
                        <a:lnTo>
                          <a:pt x="91" y="322"/>
                        </a:lnTo>
                        <a:lnTo>
                          <a:pt x="93" y="324"/>
                        </a:lnTo>
                        <a:lnTo>
                          <a:pt x="92" y="325"/>
                        </a:lnTo>
                        <a:lnTo>
                          <a:pt x="90" y="326"/>
                        </a:lnTo>
                        <a:close/>
                        <a:moveTo>
                          <a:pt x="224" y="322"/>
                        </a:moveTo>
                        <a:lnTo>
                          <a:pt x="223" y="323"/>
                        </a:lnTo>
                        <a:lnTo>
                          <a:pt x="225" y="320"/>
                        </a:lnTo>
                        <a:lnTo>
                          <a:pt x="225" y="320"/>
                        </a:lnTo>
                        <a:lnTo>
                          <a:pt x="226" y="321"/>
                        </a:lnTo>
                        <a:lnTo>
                          <a:pt x="226" y="322"/>
                        </a:lnTo>
                        <a:lnTo>
                          <a:pt x="224" y="322"/>
                        </a:lnTo>
                        <a:close/>
                        <a:moveTo>
                          <a:pt x="173" y="327"/>
                        </a:moveTo>
                        <a:lnTo>
                          <a:pt x="172" y="327"/>
                        </a:lnTo>
                        <a:lnTo>
                          <a:pt x="172" y="327"/>
                        </a:lnTo>
                        <a:lnTo>
                          <a:pt x="170" y="328"/>
                        </a:lnTo>
                        <a:lnTo>
                          <a:pt x="169" y="326"/>
                        </a:lnTo>
                        <a:lnTo>
                          <a:pt x="170" y="322"/>
                        </a:lnTo>
                        <a:lnTo>
                          <a:pt x="172" y="320"/>
                        </a:lnTo>
                        <a:lnTo>
                          <a:pt x="173" y="319"/>
                        </a:lnTo>
                        <a:lnTo>
                          <a:pt x="174" y="319"/>
                        </a:lnTo>
                        <a:lnTo>
                          <a:pt x="175" y="319"/>
                        </a:lnTo>
                        <a:lnTo>
                          <a:pt x="176" y="320"/>
                        </a:lnTo>
                        <a:lnTo>
                          <a:pt x="176" y="321"/>
                        </a:lnTo>
                        <a:lnTo>
                          <a:pt x="174" y="326"/>
                        </a:lnTo>
                        <a:lnTo>
                          <a:pt x="173" y="327"/>
                        </a:lnTo>
                        <a:close/>
                        <a:moveTo>
                          <a:pt x="188" y="370"/>
                        </a:moveTo>
                        <a:lnTo>
                          <a:pt x="186" y="370"/>
                        </a:lnTo>
                        <a:lnTo>
                          <a:pt x="184" y="370"/>
                        </a:lnTo>
                        <a:lnTo>
                          <a:pt x="182" y="368"/>
                        </a:lnTo>
                        <a:lnTo>
                          <a:pt x="180" y="362"/>
                        </a:lnTo>
                        <a:lnTo>
                          <a:pt x="177" y="361"/>
                        </a:lnTo>
                        <a:lnTo>
                          <a:pt x="173" y="359"/>
                        </a:lnTo>
                        <a:lnTo>
                          <a:pt x="172" y="359"/>
                        </a:lnTo>
                        <a:lnTo>
                          <a:pt x="171" y="357"/>
                        </a:lnTo>
                        <a:lnTo>
                          <a:pt x="166" y="351"/>
                        </a:lnTo>
                        <a:lnTo>
                          <a:pt x="166" y="347"/>
                        </a:lnTo>
                        <a:lnTo>
                          <a:pt x="166" y="345"/>
                        </a:lnTo>
                        <a:lnTo>
                          <a:pt x="168" y="343"/>
                        </a:lnTo>
                        <a:lnTo>
                          <a:pt x="169" y="342"/>
                        </a:lnTo>
                        <a:lnTo>
                          <a:pt x="173" y="342"/>
                        </a:lnTo>
                        <a:lnTo>
                          <a:pt x="175" y="342"/>
                        </a:lnTo>
                        <a:lnTo>
                          <a:pt x="180" y="338"/>
                        </a:lnTo>
                        <a:lnTo>
                          <a:pt x="180" y="337"/>
                        </a:lnTo>
                        <a:lnTo>
                          <a:pt x="180" y="332"/>
                        </a:lnTo>
                        <a:lnTo>
                          <a:pt x="180" y="329"/>
                        </a:lnTo>
                        <a:lnTo>
                          <a:pt x="178" y="326"/>
                        </a:lnTo>
                        <a:lnTo>
                          <a:pt x="180" y="325"/>
                        </a:lnTo>
                        <a:lnTo>
                          <a:pt x="181" y="322"/>
                        </a:lnTo>
                        <a:lnTo>
                          <a:pt x="183" y="320"/>
                        </a:lnTo>
                        <a:lnTo>
                          <a:pt x="183" y="318"/>
                        </a:lnTo>
                        <a:lnTo>
                          <a:pt x="183" y="316"/>
                        </a:lnTo>
                        <a:lnTo>
                          <a:pt x="183" y="314"/>
                        </a:lnTo>
                        <a:lnTo>
                          <a:pt x="185" y="314"/>
                        </a:lnTo>
                        <a:lnTo>
                          <a:pt x="191" y="311"/>
                        </a:lnTo>
                        <a:lnTo>
                          <a:pt x="192" y="311"/>
                        </a:lnTo>
                        <a:lnTo>
                          <a:pt x="199" y="313"/>
                        </a:lnTo>
                        <a:lnTo>
                          <a:pt x="201" y="316"/>
                        </a:lnTo>
                        <a:lnTo>
                          <a:pt x="201" y="317"/>
                        </a:lnTo>
                        <a:lnTo>
                          <a:pt x="200" y="321"/>
                        </a:lnTo>
                        <a:lnTo>
                          <a:pt x="199" y="323"/>
                        </a:lnTo>
                        <a:lnTo>
                          <a:pt x="196" y="327"/>
                        </a:lnTo>
                        <a:lnTo>
                          <a:pt x="194" y="331"/>
                        </a:lnTo>
                        <a:lnTo>
                          <a:pt x="193" y="337"/>
                        </a:lnTo>
                        <a:lnTo>
                          <a:pt x="192" y="340"/>
                        </a:lnTo>
                        <a:lnTo>
                          <a:pt x="189" y="343"/>
                        </a:lnTo>
                        <a:lnTo>
                          <a:pt x="189" y="346"/>
                        </a:lnTo>
                        <a:lnTo>
                          <a:pt x="189" y="350"/>
                        </a:lnTo>
                        <a:lnTo>
                          <a:pt x="188" y="352"/>
                        </a:lnTo>
                        <a:lnTo>
                          <a:pt x="188" y="353"/>
                        </a:lnTo>
                        <a:lnTo>
                          <a:pt x="193" y="361"/>
                        </a:lnTo>
                        <a:lnTo>
                          <a:pt x="194" y="362"/>
                        </a:lnTo>
                        <a:lnTo>
                          <a:pt x="194" y="364"/>
                        </a:lnTo>
                        <a:lnTo>
                          <a:pt x="193" y="366"/>
                        </a:lnTo>
                        <a:lnTo>
                          <a:pt x="191" y="368"/>
                        </a:lnTo>
                        <a:lnTo>
                          <a:pt x="190" y="369"/>
                        </a:lnTo>
                        <a:lnTo>
                          <a:pt x="188" y="370"/>
                        </a:lnTo>
                        <a:close/>
                        <a:moveTo>
                          <a:pt x="195" y="358"/>
                        </a:moveTo>
                        <a:lnTo>
                          <a:pt x="194" y="359"/>
                        </a:lnTo>
                        <a:lnTo>
                          <a:pt x="194" y="357"/>
                        </a:lnTo>
                        <a:lnTo>
                          <a:pt x="194" y="354"/>
                        </a:lnTo>
                        <a:lnTo>
                          <a:pt x="196" y="345"/>
                        </a:lnTo>
                        <a:lnTo>
                          <a:pt x="196" y="342"/>
                        </a:lnTo>
                        <a:lnTo>
                          <a:pt x="200" y="337"/>
                        </a:lnTo>
                        <a:lnTo>
                          <a:pt x="202" y="332"/>
                        </a:lnTo>
                        <a:lnTo>
                          <a:pt x="206" y="327"/>
                        </a:lnTo>
                        <a:lnTo>
                          <a:pt x="206" y="325"/>
                        </a:lnTo>
                        <a:lnTo>
                          <a:pt x="209" y="319"/>
                        </a:lnTo>
                        <a:lnTo>
                          <a:pt x="212" y="311"/>
                        </a:lnTo>
                        <a:lnTo>
                          <a:pt x="212" y="309"/>
                        </a:lnTo>
                        <a:lnTo>
                          <a:pt x="213" y="308"/>
                        </a:lnTo>
                        <a:lnTo>
                          <a:pt x="213" y="307"/>
                        </a:lnTo>
                        <a:lnTo>
                          <a:pt x="213" y="305"/>
                        </a:lnTo>
                        <a:lnTo>
                          <a:pt x="216" y="303"/>
                        </a:lnTo>
                        <a:lnTo>
                          <a:pt x="217" y="304"/>
                        </a:lnTo>
                        <a:lnTo>
                          <a:pt x="216" y="307"/>
                        </a:lnTo>
                        <a:lnTo>
                          <a:pt x="216" y="309"/>
                        </a:lnTo>
                        <a:lnTo>
                          <a:pt x="216" y="310"/>
                        </a:lnTo>
                        <a:lnTo>
                          <a:pt x="216" y="313"/>
                        </a:lnTo>
                        <a:lnTo>
                          <a:pt x="215" y="318"/>
                        </a:lnTo>
                        <a:lnTo>
                          <a:pt x="216" y="323"/>
                        </a:lnTo>
                        <a:lnTo>
                          <a:pt x="214" y="329"/>
                        </a:lnTo>
                        <a:lnTo>
                          <a:pt x="213" y="332"/>
                        </a:lnTo>
                        <a:lnTo>
                          <a:pt x="211" y="334"/>
                        </a:lnTo>
                        <a:lnTo>
                          <a:pt x="208" y="335"/>
                        </a:lnTo>
                        <a:lnTo>
                          <a:pt x="206" y="337"/>
                        </a:lnTo>
                        <a:lnTo>
                          <a:pt x="204" y="341"/>
                        </a:lnTo>
                        <a:lnTo>
                          <a:pt x="204" y="344"/>
                        </a:lnTo>
                        <a:lnTo>
                          <a:pt x="199" y="354"/>
                        </a:lnTo>
                        <a:lnTo>
                          <a:pt x="195" y="358"/>
                        </a:lnTo>
                        <a:close/>
                        <a:moveTo>
                          <a:pt x="207" y="302"/>
                        </a:moveTo>
                        <a:lnTo>
                          <a:pt x="209" y="306"/>
                        </a:lnTo>
                        <a:lnTo>
                          <a:pt x="207" y="306"/>
                        </a:lnTo>
                        <a:lnTo>
                          <a:pt x="206" y="303"/>
                        </a:lnTo>
                        <a:lnTo>
                          <a:pt x="207" y="302"/>
                        </a:lnTo>
                        <a:close/>
                        <a:moveTo>
                          <a:pt x="11" y="389"/>
                        </a:moveTo>
                        <a:lnTo>
                          <a:pt x="8" y="392"/>
                        </a:lnTo>
                        <a:lnTo>
                          <a:pt x="8" y="389"/>
                        </a:lnTo>
                        <a:lnTo>
                          <a:pt x="9" y="386"/>
                        </a:lnTo>
                        <a:lnTo>
                          <a:pt x="12" y="381"/>
                        </a:lnTo>
                        <a:lnTo>
                          <a:pt x="14" y="379"/>
                        </a:lnTo>
                        <a:lnTo>
                          <a:pt x="18" y="375"/>
                        </a:lnTo>
                        <a:lnTo>
                          <a:pt x="19" y="373"/>
                        </a:lnTo>
                        <a:lnTo>
                          <a:pt x="24" y="369"/>
                        </a:lnTo>
                        <a:lnTo>
                          <a:pt x="28" y="365"/>
                        </a:lnTo>
                        <a:lnTo>
                          <a:pt x="30" y="364"/>
                        </a:lnTo>
                        <a:lnTo>
                          <a:pt x="31" y="364"/>
                        </a:lnTo>
                        <a:lnTo>
                          <a:pt x="32" y="364"/>
                        </a:lnTo>
                        <a:lnTo>
                          <a:pt x="35" y="362"/>
                        </a:lnTo>
                        <a:lnTo>
                          <a:pt x="42" y="354"/>
                        </a:lnTo>
                        <a:lnTo>
                          <a:pt x="48" y="348"/>
                        </a:lnTo>
                        <a:lnTo>
                          <a:pt x="54" y="340"/>
                        </a:lnTo>
                        <a:lnTo>
                          <a:pt x="57" y="338"/>
                        </a:lnTo>
                        <a:lnTo>
                          <a:pt x="57" y="337"/>
                        </a:lnTo>
                        <a:lnTo>
                          <a:pt x="63" y="331"/>
                        </a:lnTo>
                        <a:lnTo>
                          <a:pt x="65" y="329"/>
                        </a:lnTo>
                        <a:lnTo>
                          <a:pt x="67" y="329"/>
                        </a:lnTo>
                        <a:lnTo>
                          <a:pt x="68" y="328"/>
                        </a:lnTo>
                        <a:lnTo>
                          <a:pt x="69" y="327"/>
                        </a:lnTo>
                        <a:lnTo>
                          <a:pt x="71" y="324"/>
                        </a:lnTo>
                        <a:lnTo>
                          <a:pt x="71" y="320"/>
                        </a:lnTo>
                        <a:lnTo>
                          <a:pt x="71" y="318"/>
                        </a:lnTo>
                        <a:lnTo>
                          <a:pt x="70" y="315"/>
                        </a:lnTo>
                        <a:lnTo>
                          <a:pt x="71" y="311"/>
                        </a:lnTo>
                        <a:lnTo>
                          <a:pt x="73" y="310"/>
                        </a:lnTo>
                        <a:lnTo>
                          <a:pt x="76" y="302"/>
                        </a:lnTo>
                        <a:lnTo>
                          <a:pt x="78" y="300"/>
                        </a:lnTo>
                        <a:lnTo>
                          <a:pt x="79" y="301"/>
                        </a:lnTo>
                        <a:lnTo>
                          <a:pt x="80" y="303"/>
                        </a:lnTo>
                        <a:lnTo>
                          <a:pt x="79" y="306"/>
                        </a:lnTo>
                        <a:lnTo>
                          <a:pt x="78" y="307"/>
                        </a:lnTo>
                        <a:lnTo>
                          <a:pt x="80" y="309"/>
                        </a:lnTo>
                        <a:lnTo>
                          <a:pt x="78" y="312"/>
                        </a:lnTo>
                        <a:lnTo>
                          <a:pt x="81" y="320"/>
                        </a:lnTo>
                        <a:lnTo>
                          <a:pt x="83" y="325"/>
                        </a:lnTo>
                        <a:lnTo>
                          <a:pt x="83" y="326"/>
                        </a:lnTo>
                        <a:lnTo>
                          <a:pt x="81" y="329"/>
                        </a:lnTo>
                        <a:lnTo>
                          <a:pt x="79" y="330"/>
                        </a:lnTo>
                        <a:lnTo>
                          <a:pt x="75" y="331"/>
                        </a:lnTo>
                        <a:lnTo>
                          <a:pt x="73" y="331"/>
                        </a:lnTo>
                        <a:lnTo>
                          <a:pt x="71" y="334"/>
                        </a:lnTo>
                        <a:lnTo>
                          <a:pt x="69" y="337"/>
                        </a:lnTo>
                        <a:lnTo>
                          <a:pt x="69" y="338"/>
                        </a:lnTo>
                        <a:lnTo>
                          <a:pt x="68" y="340"/>
                        </a:lnTo>
                        <a:lnTo>
                          <a:pt x="60" y="342"/>
                        </a:lnTo>
                        <a:lnTo>
                          <a:pt x="57" y="343"/>
                        </a:lnTo>
                        <a:lnTo>
                          <a:pt x="56" y="344"/>
                        </a:lnTo>
                        <a:lnTo>
                          <a:pt x="55" y="346"/>
                        </a:lnTo>
                        <a:lnTo>
                          <a:pt x="56" y="349"/>
                        </a:lnTo>
                        <a:lnTo>
                          <a:pt x="50" y="359"/>
                        </a:lnTo>
                        <a:lnTo>
                          <a:pt x="47" y="362"/>
                        </a:lnTo>
                        <a:lnTo>
                          <a:pt x="45" y="364"/>
                        </a:lnTo>
                        <a:lnTo>
                          <a:pt x="43" y="366"/>
                        </a:lnTo>
                        <a:lnTo>
                          <a:pt x="39" y="367"/>
                        </a:lnTo>
                        <a:lnTo>
                          <a:pt x="36" y="369"/>
                        </a:lnTo>
                        <a:lnTo>
                          <a:pt x="34" y="373"/>
                        </a:lnTo>
                        <a:lnTo>
                          <a:pt x="32" y="376"/>
                        </a:lnTo>
                        <a:lnTo>
                          <a:pt x="29" y="378"/>
                        </a:lnTo>
                        <a:lnTo>
                          <a:pt x="25" y="381"/>
                        </a:lnTo>
                        <a:lnTo>
                          <a:pt x="22" y="382"/>
                        </a:lnTo>
                        <a:lnTo>
                          <a:pt x="19" y="383"/>
                        </a:lnTo>
                        <a:lnTo>
                          <a:pt x="18" y="384"/>
                        </a:lnTo>
                        <a:lnTo>
                          <a:pt x="17" y="386"/>
                        </a:lnTo>
                        <a:lnTo>
                          <a:pt x="16" y="387"/>
                        </a:lnTo>
                        <a:lnTo>
                          <a:pt x="14" y="387"/>
                        </a:lnTo>
                        <a:lnTo>
                          <a:pt x="11" y="389"/>
                        </a:lnTo>
                        <a:close/>
                        <a:moveTo>
                          <a:pt x="89" y="294"/>
                        </a:moveTo>
                        <a:lnTo>
                          <a:pt x="89" y="296"/>
                        </a:lnTo>
                        <a:lnTo>
                          <a:pt x="88" y="299"/>
                        </a:lnTo>
                        <a:lnTo>
                          <a:pt x="87" y="299"/>
                        </a:lnTo>
                        <a:lnTo>
                          <a:pt x="87" y="298"/>
                        </a:lnTo>
                        <a:lnTo>
                          <a:pt x="84" y="298"/>
                        </a:lnTo>
                        <a:lnTo>
                          <a:pt x="84" y="296"/>
                        </a:lnTo>
                        <a:lnTo>
                          <a:pt x="86" y="296"/>
                        </a:lnTo>
                        <a:lnTo>
                          <a:pt x="87" y="294"/>
                        </a:lnTo>
                        <a:lnTo>
                          <a:pt x="89" y="294"/>
                        </a:lnTo>
                        <a:close/>
                        <a:moveTo>
                          <a:pt x="232" y="300"/>
                        </a:moveTo>
                        <a:lnTo>
                          <a:pt x="234" y="301"/>
                        </a:lnTo>
                        <a:lnTo>
                          <a:pt x="236" y="301"/>
                        </a:lnTo>
                        <a:lnTo>
                          <a:pt x="240" y="298"/>
                        </a:lnTo>
                        <a:lnTo>
                          <a:pt x="243" y="299"/>
                        </a:lnTo>
                        <a:lnTo>
                          <a:pt x="245" y="303"/>
                        </a:lnTo>
                        <a:lnTo>
                          <a:pt x="246" y="304"/>
                        </a:lnTo>
                        <a:lnTo>
                          <a:pt x="246" y="307"/>
                        </a:lnTo>
                        <a:lnTo>
                          <a:pt x="246" y="312"/>
                        </a:lnTo>
                        <a:lnTo>
                          <a:pt x="245" y="317"/>
                        </a:lnTo>
                        <a:lnTo>
                          <a:pt x="246" y="318"/>
                        </a:lnTo>
                        <a:lnTo>
                          <a:pt x="248" y="319"/>
                        </a:lnTo>
                        <a:lnTo>
                          <a:pt x="249" y="320"/>
                        </a:lnTo>
                        <a:lnTo>
                          <a:pt x="250" y="322"/>
                        </a:lnTo>
                        <a:lnTo>
                          <a:pt x="251" y="323"/>
                        </a:lnTo>
                        <a:lnTo>
                          <a:pt x="251" y="327"/>
                        </a:lnTo>
                        <a:lnTo>
                          <a:pt x="253" y="331"/>
                        </a:lnTo>
                        <a:lnTo>
                          <a:pt x="253" y="332"/>
                        </a:lnTo>
                        <a:lnTo>
                          <a:pt x="253" y="334"/>
                        </a:lnTo>
                        <a:lnTo>
                          <a:pt x="249" y="333"/>
                        </a:lnTo>
                        <a:lnTo>
                          <a:pt x="249" y="334"/>
                        </a:lnTo>
                        <a:lnTo>
                          <a:pt x="249" y="335"/>
                        </a:lnTo>
                        <a:lnTo>
                          <a:pt x="248" y="335"/>
                        </a:lnTo>
                        <a:lnTo>
                          <a:pt x="246" y="332"/>
                        </a:lnTo>
                        <a:lnTo>
                          <a:pt x="245" y="330"/>
                        </a:lnTo>
                        <a:lnTo>
                          <a:pt x="245" y="335"/>
                        </a:lnTo>
                        <a:lnTo>
                          <a:pt x="246" y="338"/>
                        </a:lnTo>
                        <a:lnTo>
                          <a:pt x="246" y="340"/>
                        </a:lnTo>
                        <a:lnTo>
                          <a:pt x="243" y="338"/>
                        </a:lnTo>
                        <a:lnTo>
                          <a:pt x="239" y="337"/>
                        </a:lnTo>
                        <a:lnTo>
                          <a:pt x="238" y="336"/>
                        </a:lnTo>
                        <a:lnTo>
                          <a:pt x="238" y="333"/>
                        </a:lnTo>
                        <a:lnTo>
                          <a:pt x="238" y="331"/>
                        </a:lnTo>
                        <a:lnTo>
                          <a:pt x="237" y="328"/>
                        </a:lnTo>
                        <a:lnTo>
                          <a:pt x="239" y="320"/>
                        </a:lnTo>
                        <a:lnTo>
                          <a:pt x="239" y="319"/>
                        </a:lnTo>
                        <a:lnTo>
                          <a:pt x="238" y="317"/>
                        </a:lnTo>
                        <a:lnTo>
                          <a:pt x="237" y="314"/>
                        </a:lnTo>
                        <a:lnTo>
                          <a:pt x="235" y="311"/>
                        </a:lnTo>
                        <a:lnTo>
                          <a:pt x="234" y="311"/>
                        </a:lnTo>
                        <a:lnTo>
                          <a:pt x="230" y="314"/>
                        </a:lnTo>
                        <a:lnTo>
                          <a:pt x="228" y="313"/>
                        </a:lnTo>
                        <a:lnTo>
                          <a:pt x="227" y="306"/>
                        </a:lnTo>
                        <a:lnTo>
                          <a:pt x="225" y="299"/>
                        </a:lnTo>
                        <a:lnTo>
                          <a:pt x="224" y="298"/>
                        </a:lnTo>
                        <a:lnTo>
                          <a:pt x="224" y="296"/>
                        </a:lnTo>
                        <a:lnTo>
                          <a:pt x="224" y="294"/>
                        </a:lnTo>
                        <a:lnTo>
                          <a:pt x="225" y="294"/>
                        </a:lnTo>
                        <a:lnTo>
                          <a:pt x="228" y="296"/>
                        </a:lnTo>
                        <a:lnTo>
                          <a:pt x="230" y="298"/>
                        </a:lnTo>
                        <a:lnTo>
                          <a:pt x="231" y="299"/>
                        </a:lnTo>
                        <a:lnTo>
                          <a:pt x="232" y="300"/>
                        </a:lnTo>
                        <a:close/>
                        <a:moveTo>
                          <a:pt x="233" y="296"/>
                        </a:moveTo>
                        <a:lnTo>
                          <a:pt x="229" y="296"/>
                        </a:lnTo>
                        <a:lnTo>
                          <a:pt x="227" y="294"/>
                        </a:lnTo>
                        <a:lnTo>
                          <a:pt x="225" y="290"/>
                        </a:lnTo>
                        <a:lnTo>
                          <a:pt x="228" y="289"/>
                        </a:lnTo>
                        <a:lnTo>
                          <a:pt x="230" y="290"/>
                        </a:lnTo>
                        <a:lnTo>
                          <a:pt x="232" y="291"/>
                        </a:lnTo>
                        <a:lnTo>
                          <a:pt x="234" y="294"/>
                        </a:lnTo>
                        <a:lnTo>
                          <a:pt x="233" y="296"/>
                        </a:lnTo>
                        <a:close/>
                        <a:moveTo>
                          <a:pt x="240" y="292"/>
                        </a:moveTo>
                        <a:lnTo>
                          <a:pt x="240" y="294"/>
                        </a:lnTo>
                        <a:lnTo>
                          <a:pt x="239" y="293"/>
                        </a:lnTo>
                        <a:lnTo>
                          <a:pt x="238" y="293"/>
                        </a:lnTo>
                        <a:lnTo>
                          <a:pt x="237" y="290"/>
                        </a:lnTo>
                        <a:lnTo>
                          <a:pt x="236" y="288"/>
                        </a:lnTo>
                        <a:lnTo>
                          <a:pt x="238" y="290"/>
                        </a:lnTo>
                        <a:lnTo>
                          <a:pt x="240" y="291"/>
                        </a:lnTo>
                        <a:lnTo>
                          <a:pt x="240" y="292"/>
                        </a:lnTo>
                        <a:close/>
                        <a:moveTo>
                          <a:pt x="169" y="291"/>
                        </a:moveTo>
                        <a:lnTo>
                          <a:pt x="172" y="293"/>
                        </a:lnTo>
                        <a:lnTo>
                          <a:pt x="175" y="292"/>
                        </a:lnTo>
                        <a:lnTo>
                          <a:pt x="179" y="292"/>
                        </a:lnTo>
                        <a:lnTo>
                          <a:pt x="182" y="294"/>
                        </a:lnTo>
                        <a:lnTo>
                          <a:pt x="181" y="296"/>
                        </a:lnTo>
                        <a:lnTo>
                          <a:pt x="181" y="297"/>
                        </a:lnTo>
                        <a:lnTo>
                          <a:pt x="187" y="294"/>
                        </a:lnTo>
                        <a:lnTo>
                          <a:pt x="189" y="294"/>
                        </a:lnTo>
                        <a:lnTo>
                          <a:pt x="189" y="297"/>
                        </a:lnTo>
                        <a:lnTo>
                          <a:pt x="188" y="299"/>
                        </a:lnTo>
                        <a:lnTo>
                          <a:pt x="188" y="302"/>
                        </a:lnTo>
                        <a:lnTo>
                          <a:pt x="186" y="305"/>
                        </a:lnTo>
                        <a:lnTo>
                          <a:pt x="185" y="307"/>
                        </a:lnTo>
                        <a:lnTo>
                          <a:pt x="182" y="309"/>
                        </a:lnTo>
                        <a:lnTo>
                          <a:pt x="179" y="310"/>
                        </a:lnTo>
                        <a:lnTo>
                          <a:pt x="178" y="311"/>
                        </a:lnTo>
                        <a:lnTo>
                          <a:pt x="178" y="312"/>
                        </a:lnTo>
                        <a:lnTo>
                          <a:pt x="178" y="315"/>
                        </a:lnTo>
                        <a:lnTo>
                          <a:pt x="177" y="316"/>
                        </a:lnTo>
                        <a:lnTo>
                          <a:pt x="174" y="316"/>
                        </a:lnTo>
                        <a:lnTo>
                          <a:pt x="169" y="320"/>
                        </a:lnTo>
                        <a:lnTo>
                          <a:pt x="160" y="322"/>
                        </a:lnTo>
                        <a:lnTo>
                          <a:pt x="157" y="324"/>
                        </a:lnTo>
                        <a:lnTo>
                          <a:pt x="155" y="326"/>
                        </a:lnTo>
                        <a:lnTo>
                          <a:pt x="154" y="327"/>
                        </a:lnTo>
                        <a:lnTo>
                          <a:pt x="152" y="327"/>
                        </a:lnTo>
                        <a:lnTo>
                          <a:pt x="152" y="327"/>
                        </a:lnTo>
                        <a:lnTo>
                          <a:pt x="152" y="326"/>
                        </a:lnTo>
                        <a:lnTo>
                          <a:pt x="153" y="322"/>
                        </a:lnTo>
                        <a:lnTo>
                          <a:pt x="153" y="320"/>
                        </a:lnTo>
                        <a:lnTo>
                          <a:pt x="152" y="318"/>
                        </a:lnTo>
                        <a:lnTo>
                          <a:pt x="152" y="315"/>
                        </a:lnTo>
                        <a:lnTo>
                          <a:pt x="154" y="311"/>
                        </a:lnTo>
                        <a:lnTo>
                          <a:pt x="155" y="308"/>
                        </a:lnTo>
                        <a:lnTo>
                          <a:pt x="155" y="301"/>
                        </a:lnTo>
                        <a:lnTo>
                          <a:pt x="156" y="291"/>
                        </a:lnTo>
                        <a:lnTo>
                          <a:pt x="156" y="290"/>
                        </a:lnTo>
                        <a:lnTo>
                          <a:pt x="156" y="288"/>
                        </a:lnTo>
                        <a:lnTo>
                          <a:pt x="152" y="287"/>
                        </a:lnTo>
                        <a:lnTo>
                          <a:pt x="150" y="287"/>
                        </a:lnTo>
                        <a:lnTo>
                          <a:pt x="151" y="284"/>
                        </a:lnTo>
                        <a:lnTo>
                          <a:pt x="152" y="283"/>
                        </a:lnTo>
                        <a:lnTo>
                          <a:pt x="155" y="283"/>
                        </a:lnTo>
                        <a:lnTo>
                          <a:pt x="156" y="284"/>
                        </a:lnTo>
                        <a:lnTo>
                          <a:pt x="162" y="287"/>
                        </a:lnTo>
                        <a:lnTo>
                          <a:pt x="166" y="289"/>
                        </a:lnTo>
                        <a:lnTo>
                          <a:pt x="169" y="291"/>
                        </a:lnTo>
                        <a:close/>
                        <a:moveTo>
                          <a:pt x="94" y="289"/>
                        </a:moveTo>
                        <a:lnTo>
                          <a:pt x="92" y="290"/>
                        </a:lnTo>
                        <a:lnTo>
                          <a:pt x="91" y="290"/>
                        </a:lnTo>
                        <a:lnTo>
                          <a:pt x="91" y="288"/>
                        </a:lnTo>
                        <a:lnTo>
                          <a:pt x="91" y="287"/>
                        </a:lnTo>
                        <a:lnTo>
                          <a:pt x="89" y="281"/>
                        </a:lnTo>
                        <a:lnTo>
                          <a:pt x="90" y="280"/>
                        </a:lnTo>
                        <a:lnTo>
                          <a:pt x="92" y="281"/>
                        </a:lnTo>
                        <a:lnTo>
                          <a:pt x="93" y="282"/>
                        </a:lnTo>
                        <a:lnTo>
                          <a:pt x="93" y="282"/>
                        </a:lnTo>
                        <a:lnTo>
                          <a:pt x="95" y="284"/>
                        </a:lnTo>
                        <a:lnTo>
                          <a:pt x="95" y="285"/>
                        </a:lnTo>
                        <a:lnTo>
                          <a:pt x="95" y="287"/>
                        </a:lnTo>
                        <a:lnTo>
                          <a:pt x="94" y="289"/>
                        </a:lnTo>
                        <a:close/>
                        <a:moveTo>
                          <a:pt x="96" y="274"/>
                        </a:moveTo>
                        <a:lnTo>
                          <a:pt x="97" y="275"/>
                        </a:lnTo>
                        <a:lnTo>
                          <a:pt x="98" y="274"/>
                        </a:lnTo>
                        <a:lnTo>
                          <a:pt x="99" y="273"/>
                        </a:lnTo>
                        <a:lnTo>
                          <a:pt x="101" y="275"/>
                        </a:lnTo>
                        <a:lnTo>
                          <a:pt x="103" y="277"/>
                        </a:lnTo>
                        <a:lnTo>
                          <a:pt x="102" y="279"/>
                        </a:lnTo>
                        <a:lnTo>
                          <a:pt x="100" y="280"/>
                        </a:lnTo>
                        <a:lnTo>
                          <a:pt x="98" y="279"/>
                        </a:lnTo>
                        <a:lnTo>
                          <a:pt x="96" y="280"/>
                        </a:lnTo>
                        <a:lnTo>
                          <a:pt x="93" y="280"/>
                        </a:lnTo>
                        <a:lnTo>
                          <a:pt x="92" y="277"/>
                        </a:lnTo>
                        <a:lnTo>
                          <a:pt x="90" y="274"/>
                        </a:lnTo>
                        <a:lnTo>
                          <a:pt x="89" y="274"/>
                        </a:lnTo>
                        <a:lnTo>
                          <a:pt x="89" y="272"/>
                        </a:lnTo>
                        <a:lnTo>
                          <a:pt x="89" y="271"/>
                        </a:lnTo>
                        <a:lnTo>
                          <a:pt x="89" y="271"/>
                        </a:lnTo>
                        <a:lnTo>
                          <a:pt x="89" y="270"/>
                        </a:lnTo>
                        <a:lnTo>
                          <a:pt x="90" y="270"/>
                        </a:lnTo>
                        <a:lnTo>
                          <a:pt x="91" y="270"/>
                        </a:lnTo>
                        <a:lnTo>
                          <a:pt x="92" y="271"/>
                        </a:lnTo>
                        <a:lnTo>
                          <a:pt x="95" y="274"/>
                        </a:lnTo>
                        <a:lnTo>
                          <a:pt x="96" y="274"/>
                        </a:lnTo>
                        <a:close/>
                        <a:moveTo>
                          <a:pt x="173" y="270"/>
                        </a:moveTo>
                        <a:lnTo>
                          <a:pt x="172" y="271"/>
                        </a:lnTo>
                        <a:lnTo>
                          <a:pt x="169" y="268"/>
                        </a:lnTo>
                        <a:lnTo>
                          <a:pt x="167" y="266"/>
                        </a:lnTo>
                        <a:lnTo>
                          <a:pt x="166" y="266"/>
                        </a:lnTo>
                        <a:lnTo>
                          <a:pt x="168" y="264"/>
                        </a:lnTo>
                        <a:lnTo>
                          <a:pt x="172" y="264"/>
                        </a:lnTo>
                        <a:lnTo>
                          <a:pt x="174" y="266"/>
                        </a:lnTo>
                        <a:lnTo>
                          <a:pt x="174" y="268"/>
                        </a:lnTo>
                        <a:lnTo>
                          <a:pt x="173" y="270"/>
                        </a:lnTo>
                        <a:close/>
                        <a:moveTo>
                          <a:pt x="253" y="263"/>
                        </a:moveTo>
                        <a:lnTo>
                          <a:pt x="254" y="266"/>
                        </a:lnTo>
                        <a:lnTo>
                          <a:pt x="255" y="268"/>
                        </a:lnTo>
                        <a:lnTo>
                          <a:pt x="255" y="270"/>
                        </a:lnTo>
                        <a:lnTo>
                          <a:pt x="256" y="270"/>
                        </a:lnTo>
                        <a:lnTo>
                          <a:pt x="257" y="271"/>
                        </a:lnTo>
                        <a:lnTo>
                          <a:pt x="260" y="272"/>
                        </a:lnTo>
                        <a:lnTo>
                          <a:pt x="261" y="274"/>
                        </a:lnTo>
                        <a:lnTo>
                          <a:pt x="260" y="275"/>
                        </a:lnTo>
                        <a:lnTo>
                          <a:pt x="260" y="278"/>
                        </a:lnTo>
                        <a:lnTo>
                          <a:pt x="259" y="281"/>
                        </a:lnTo>
                        <a:lnTo>
                          <a:pt x="259" y="287"/>
                        </a:lnTo>
                        <a:lnTo>
                          <a:pt x="260" y="288"/>
                        </a:lnTo>
                        <a:lnTo>
                          <a:pt x="260" y="290"/>
                        </a:lnTo>
                        <a:lnTo>
                          <a:pt x="260" y="292"/>
                        </a:lnTo>
                        <a:lnTo>
                          <a:pt x="260" y="294"/>
                        </a:lnTo>
                        <a:lnTo>
                          <a:pt x="263" y="299"/>
                        </a:lnTo>
                        <a:lnTo>
                          <a:pt x="264" y="301"/>
                        </a:lnTo>
                        <a:lnTo>
                          <a:pt x="263" y="302"/>
                        </a:lnTo>
                        <a:lnTo>
                          <a:pt x="262" y="303"/>
                        </a:lnTo>
                        <a:lnTo>
                          <a:pt x="264" y="304"/>
                        </a:lnTo>
                        <a:lnTo>
                          <a:pt x="267" y="305"/>
                        </a:lnTo>
                        <a:lnTo>
                          <a:pt x="268" y="309"/>
                        </a:lnTo>
                        <a:lnTo>
                          <a:pt x="267" y="309"/>
                        </a:lnTo>
                        <a:lnTo>
                          <a:pt x="265" y="307"/>
                        </a:lnTo>
                        <a:lnTo>
                          <a:pt x="264" y="307"/>
                        </a:lnTo>
                        <a:lnTo>
                          <a:pt x="258" y="307"/>
                        </a:lnTo>
                        <a:lnTo>
                          <a:pt x="254" y="306"/>
                        </a:lnTo>
                        <a:lnTo>
                          <a:pt x="252" y="306"/>
                        </a:lnTo>
                        <a:lnTo>
                          <a:pt x="249" y="303"/>
                        </a:lnTo>
                        <a:lnTo>
                          <a:pt x="248" y="302"/>
                        </a:lnTo>
                        <a:lnTo>
                          <a:pt x="246" y="300"/>
                        </a:lnTo>
                        <a:lnTo>
                          <a:pt x="243" y="296"/>
                        </a:lnTo>
                        <a:lnTo>
                          <a:pt x="242" y="293"/>
                        </a:lnTo>
                        <a:lnTo>
                          <a:pt x="245" y="291"/>
                        </a:lnTo>
                        <a:lnTo>
                          <a:pt x="245" y="289"/>
                        </a:lnTo>
                        <a:lnTo>
                          <a:pt x="245" y="287"/>
                        </a:lnTo>
                        <a:lnTo>
                          <a:pt x="243" y="287"/>
                        </a:lnTo>
                        <a:lnTo>
                          <a:pt x="241" y="287"/>
                        </a:lnTo>
                        <a:lnTo>
                          <a:pt x="240" y="284"/>
                        </a:lnTo>
                        <a:lnTo>
                          <a:pt x="238" y="283"/>
                        </a:lnTo>
                        <a:lnTo>
                          <a:pt x="237" y="282"/>
                        </a:lnTo>
                        <a:lnTo>
                          <a:pt x="235" y="279"/>
                        </a:lnTo>
                        <a:lnTo>
                          <a:pt x="232" y="278"/>
                        </a:lnTo>
                        <a:lnTo>
                          <a:pt x="230" y="277"/>
                        </a:lnTo>
                        <a:lnTo>
                          <a:pt x="228" y="275"/>
                        </a:lnTo>
                        <a:lnTo>
                          <a:pt x="226" y="272"/>
                        </a:lnTo>
                        <a:lnTo>
                          <a:pt x="224" y="267"/>
                        </a:lnTo>
                        <a:lnTo>
                          <a:pt x="224" y="262"/>
                        </a:lnTo>
                        <a:lnTo>
                          <a:pt x="232" y="263"/>
                        </a:lnTo>
                        <a:lnTo>
                          <a:pt x="240" y="263"/>
                        </a:lnTo>
                        <a:lnTo>
                          <a:pt x="249" y="262"/>
                        </a:lnTo>
                        <a:lnTo>
                          <a:pt x="253" y="263"/>
                        </a:lnTo>
                        <a:close/>
                        <a:moveTo>
                          <a:pt x="206" y="270"/>
                        </a:moveTo>
                        <a:lnTo>
                          <a:pt x="212" y="274"/>
                        </a:lnTo>
                        <a:lnTo>
                          <a:pt x="216" y="281"/>
                        </a:lnTo>
                        <a:lnTo>
                          <a:pt x="217" y="285"/>
                        </a:lnTo>
                        <a:lnTo>
                          <a:pt x="216" y="287"/>
                        </a:lnTo>
                        <a:lnTo>
                          <a:pt x="214" y="285"/>
                        </a:lnTo>
                        <a:lnTo>
                          <a:pt x="210" y="282"/>
                        </a:lnTo>
                        <a:lnTo>
                          <a:pt x="207" y="282"/>
                        </a:lnTo>
                        <a:lnTo>
                          <a:pt x="206" y="281"/>
                        </a:lnTo>
                        <a:lnTo>
                          <a:pt x="207" y="280"/>
                        </a:lnTo>
                        <a:lnTo>
                          <a:pt x="205" y="278"/>
                        </a:lnTo>
                        <a:lnTo>
                          <a:pt x="204" y="277"/>
                        </a:lnTo>
                        <a:lnTo>
                          <a:pt x="202" y="277"/>
                        </a:lnTo>
                        <a:lnTo>
                          <a:pt x="200" y="274"/>
                        </a:lnTo>
                        <a:lnTo>
                          <a:pt x="199" y="273"/>
                        </a:lnTo>
                        <a:lnTo>
                          <a:pt x="197" y="274"/>
                        </a:lnTo>
                        <a:lnTo>
                          <a:pt x="193" y="279"/>
                        </a:lnTo>
                        <a:lnTo>
                          <a:pt x="189" y="282"/>
                        </a:lnTo>
                        <a:lnTo>
                          <a:pt x="189" y="281"/>
                        </a:lnTo>
                        <a:lnTo>
                          <a:pt x="190" y="277"/>
                        </a:lnTo>
                        <a:lnTo>
                          <a:pt x="191" y="269"/>
                        </a:lnTo>
                        <a:lnTo>
                          <a:pt x="192" y="268"/>
                        </a:lnTo>
                        <a:lnTo>
                          <a:pt x="191" y="264"/>
                        </a:lnTo>
                        <a:lnTo>
                          <a:pt x="191" y="262"/>
                        </a:lnTo>
                        <a:lnTo>
                          <a:pt x="194" y="263"/>
                        </a:lnTo>
                        <a:lnTo>
                          <a:pt x="198" y="264"/>
                        </a:lnTo>
                        <a:lnTo>
                          <a:pt x="201" y="266"/>
                        </a:lnTo>
                        <a:lnTo>
                          <a:pt x="202" y="267"/>
                        </a:lnTo>
                        <a:lnTo>
                          <a:pt x="206" y="270"/>
                        </a:lnTo>
                        <a:close/>
                        <a:moveTo>
                          <a:pt x="163" y="263"/>
                        </a:moveTo>
                        <a:lnTo>
                          <a:pt x="162" y="264"/>
                        </a:lnTo>
                        <a:lnTo>
                          <a:pt x="161" y="264"/>
                        </a:lnTo>
                        <a:lnTo>
                          <a:pt x="161" y="263"/>
                        </a:lnTo>
                        <a:lnTo>
                          <a:pt x="162" y="262"/>
                        </a:lnTo>
                        <a:lnTo>
                          <a:pt x="162" y="262"/>
                        </a:lnTo>
                        <a:lnTo>
                          <a:pt x="163" y="263"/>
                        </a:lnTo>
                        <a:close/>
                        <a:moveTo>
                          <a:pt x="156" y="269"/>
                        </a:moveTo>
                        <a:lnTo>
                          <a:pt x="154" y="277"/>
                        </a:lnTo>
                        <a:lnTo>
                          <a:pt x="152" y="274"/>
                        </a:lnTo>
                        <a:lnTo>
                          <a:pt x="153" y="272"/>
                        </a:lnTo>
                        <a:lnTo>
                          <a:pt x="152" y="270"/>
                        </a:lnTo>
                        <a:lnTo>
                          <a:pt x="151" y="269"/>
                        </a:lnTo>
                        <a:lnTo>
                          <a:pt x="152" y="268"/>
                        </a:lnTo>
                        <a:lnTo>
                          <a:pt x="154" y="266"/>
                        </a:lnTo>
                        <a:lnTo>
                          <a:pt x="154" y="262"/>
                        </a:lnTo>
                        <a:lnTo>
                          <a:pt x="156" y="259"/>
                        </a:lnTo>
                        <a:lnTo>
                          <a:pt x="158" y="259"/>
                        </a:lnTo>
                        <a:lnTo>
                          <a:pt x="158" y="261"/>
                        </a:lnTo>
                        <a:lnTo>
                          <a:pt x="158" y="263"/>
                        </a:lnTo>
                        <a:lnTo>
                          <a:pt x="156" y="269"/>
                        </a:lnTo>
                        <a:close/>
                        <a:moveTo>
                          <a:pt x="208" y="266"/>
                        </a:moveTo>
                        <a:lnTo>
                          <a:pt x="208" y="268"/>
                        </a:lnTo>
                        <a:lnTo>
                          <a:pt x="207" y="268"/>
                        </a:lnTo>
                        <a:lnTo>
                          <a:pt x="203" y="262"/>
                        </a:lnTo>
                        <a:lnTo>
                          <a:pt x="202" y="260"/>
                        </a:lnTo>
                        <a:lnTo>
                          <a:pt x="203" y="259"/>
                        </a:lnTo>
                        <a:lnTo>
                          <a:pt x="206" y="261"/>
                        </a:lnTo>
                        <a:lnTo>
                          <a:pt x="208" y="266"/>
                        </a:lnTo>
                        <a:close/>
                        <a:moveTo>
                          <a:pt x="193" y="253"/>
                        </a:moveTo>
                        <a:lnTo>
                          <a:pt x="195" y="258"/>
                        </a:lnTo>
                        <a:lnTo>
                          <a:pt x="193" y="255"/>
                        </a:lnTo>
                        <a:lnTo>
                          <a:pt x="189" y="253"/>
                        </a:lnTo>
                        <a:lnTo>
                          <a:pt x="186" y="249"/>
                        </a:lnTo>
                        <a:lnTo>
                          <a:pt x="183" y="248"/>
                        </a:lnTo>
                        <a:lnTo>
                          <a:pt x="182" y="247"/>
                        </a:lnTo>
                        <a:lnTo>
                          <a:pt x="183" y="246"/>
                        </a:lnTo>
                        <a:lnTo>
                          <a:pt x="185" y="245"/>
                        </a:lnTo>
                        <a:lnTo>
                          <a:pt x="185" y="246"/>
                        </a:lnTo>
                        <a:lnTo>
                          <a:pt x="190" y="252"/>
                        </a:lnTo>
                        <a:lnTo>
                          <a:pt x="193" y="253"/>
                        </a:lnTo>
                        <a:close/>
                        <a:moveTo>
                          <a:pt x="114" y="234"/>
                        </a:moveTo>
                        <a:lnTo>
                          <a:pt x="115" y="234"/>
                        </a:lnTo>
                        <a:lnTo>
                          <a:pt x="120" y="233"/>
                        </a:lnTo>
                        <a:lnTo>
                          <a:pt x="123" y="234"/>
                        </a:lnTo>
                        <a:lnTo>
                          <a:pt x="124" y="236"/>
                        </a:lnTo>
                        <a:lnTo>
                          <a:pt x="125" y="236"/>
                        </a:lnTo>
                        <a:lnTo>
                          <a:pt x="127" y="237"/>
                        </a:lnTo>
                        <a:lnTo>
                          <a:pt x="130" y="235"/>
                        </a:lnTo>
                        <a:lnTo>
                          <a:pt x="132" y="237"/>
                        </a:lnTo>
                        <a:lnTo>
                          <a:pt x="134" y="241"/>
                        </a:lnTo>
                        <a:lnTo>
                          <a:pt x="136" y="243"/>
                        </a:lnTo>
                        <a:lnTo>
                          <a:pt x="139" y="245"/>
                        </a:lnTo>
                        <a:lnTo>
                          <a:pt x="139" y="246"/>
                        </a:lnTo>
                        <a:lnTo>
                          <a:pt x="138" y="248"/>
                        </a:lnTo>
                        <a:lnTo>
                          <a:pt x="138" y="251"/>
                        </a:lnTo>
                        <a:lnTo>
                          <a:pt x="138" y="254"/>
                        </a:lnTo>
                        <a:lnTo>
                          <a:pt x="139" y="260"/>
                        </a:lnTo>
                        <a:lnTo>
                          <a:pt x="139" y="262"/>
                        </a:lnTo>
                        <a:lnTo>
                          <a:pt x="137" y="264"/>
                        </a:lnTo>
                        <a:lnTo>
                          <a:pt x="136" y="267"/>
                        </a:lnTo>
                        <a:lnTo>
                          <a:pt x="136" y="268"/>
                        </a:lnTo>
                        <a:lnTo>
                          <a:pt x="135" y="269"/>
                        </a:lnTo>
                        <a:lnTo>
                          <a:pt x="135" y="270"/>
                        </a:lnTo>
                        <a:lnTo>
                          <a:pt x="134" y="270"/>
                        </a:lnTo>
                        <a:lnTo>
                          <a:pt x="133" y="270"/>
                        </a:lnTo>
                        <a:lnTo>
                          <a:pt x="132" y="271"/>
                        </a:lnTo>
                        <a:lnTo>
                          <a:pt x="130" y="273"/>
                        </a:lnTo>
                        <a:lnTo>
                          <a:pt x="128" y="272"/>
                        </a:lnTo>
                        <a:lnTo>
                          <a:pt x="126" y="272"/>
                        </a:lnTo>
                        <a:lnTo>
                          <a:pt x="126" y="270"/>
                        </a:lnTo>
                        <a:lnTo>
                          <a:pt x="126" y="269"/>
                        </a:lnTo>
                        <a:lnTo>
                          <a:pt x="125" y="269"/>
                        </a:lnTo>
                        <a:lnTo>
                          <a:pt x="122" y="266"/>
                        </a:lnTo>
                        <a:lnTo>
                          <a:pt x="121" y="264"/>
                        </a:lnTo>
                        <a:lnTo>
                          <a:pt x="121" y="262"/>
                        </a:lnTo>
                        <a:lnTo>
                          <a:pt x="120" y="259"/>
                        </a:lnTo>
                        <a:lnTo>
                          <a:pt x="119" y="258"/>
                        </a:lnTo>
                        <a:lnTo>
                          <a:pt x="117" y="257"/>
                        </a:lnTo>
                        <a:lnTo>
                          <a:pt x="116" y="255"/>
                        </a:lnTo>
                        <a:lnTo>
                          <a:pt x="116" y="253"/>
                        </a:lnTo>
                        <a:lnTo>
                          <a:pt x="116" y="250"/>
                        </a:lnTo>
                        <a:lnTo>
                          <a:pt x="114" y="245"/>
                        </a:lnTo>
                        <a:lnTo>
                          <a:pt x="112" y="244"/>
                        </a:lnTo>
                        <a:lnTo>
                          <a:pt x="110" y="242"/>
                        </a:lnTo>
                        <a:lnTo>
                          <a:pt x="108" y="241"/>
                        </a:lnTo>
                        <a:lnTo>
                          <a:pt x="108" y="239"/>
                        </a:lnTo>
                        <a:lnTo>
                          <a:pt x="106" y="236"/>
                        </a:lnTo>
                        <a:lnTo>
                          <a:pt x="106" y="236"/>
                        </a:lnTo>
                        <a:lnTo>
                          <a:pt x="104" y="236"/>
                        </a:lnTo>
                        <a:lnTo>
                          <a:pt x="103" y="236"/>
                        </a:lnTo>
                        <a:lnTo>
                          <a:pt x="103" y="234"/>
                        </a:lnTo>
                        <a:lnTo>
                          <a:pt x="105" y="233"/>
                        </a:lnTo>
                        <a:lnTo>
                          <a:pt x="107" y="233"/>
                        </a:lnTo>
                        <a:lnTo>
                          <a:pt x="112" y="233"/>
                        </a:lnTo>
                        <a:lnTo>
                          <a:pt x="114" y="234"/>
                        </a:lnTo>
                        <a:close/>
                        <a:moveTo>
                          <a:pt x="151" y="232"/>
                        </a:moveTo>
                        <a:lnTo>
                          <a:pt x="153" y="232"/>
                        </a:lnTo>
                        <a:lnTo>
                          <a:pt x="154" y="231"/>
                        </a:lnTo>
                        <a:lnTo>
                          <a:pt x="157" y="235"/>
                        </a:lnTo>
                        <a:lnTo>
                          <a:pt x="157" y="236"/>
                        </a:lnTo>
                        <a:lnTo>
                          <a:pt x="157" y="238"/>
                        </a:lnTo>
                        <a:lnTo>
                          <a:pt x="155" y="241"/>
                        </a:lnTo>
                        <a:lnTo>
                          <a:pt x="155" y="241"/>
                        </a:lnTo>
                        <a:lnTo>
                          <a:pt x="154" y="242"/>
                        </a:lnTo>
                        <a:lnTo>
                          <a:pt x="150" y="240"/>
                        </a:lnTo>
                        <a:lnTo>
                          <a:pt x="149" y="239"/>
                        </a:lnTo>
                        <a:lnTo>
                          <a:pt x="148" y="236"/>
                        </a:lnTo>
                        <a:lnTo>
                          <a:pt x="150" y="231"/>
                        </a:lnTo>
                        <a:lnTo>
                          <a:pt x="151" y="232"/>
                        </a:lnTo>
                        <a:close/>
                        <a:moveTo>
                          <a:pt x="101" y="225"/>
                        </a:moveTo>
                        <a:lnTo>
                          <a:pt x="101" y="228"/>
                        </a:lnTo>
                        <a:lnTo>
                          <a:pt x="96" y="224"/>
                        </a:lnTo>
                        <a:lnTo>
                          <a:pt x="96" y="224"/>
                        </a:lnTo>
                        <a:lnTo>
                          <a:pt x="96" y="222"/>
                        </a:lnTo>
                        <a:lnTo>
                          <a:pt x="97" y="222"/>
                        </a:lnTo>
                        <a:lnTo>
                          <a:pt x="99" y="224"/>
                        </a:lnTo>
                        <a:lnTo>
                          <a:pt x="101" y="225"/>
                        </a:lnTo>
                        <a:close/>
                        <a:moveTo>
                          <a:pt x="225" y="229"/>
                        </a:moveTo>
                        <a:lnTo>
                          <a:pt x="224" y="231"/>
                        </a:lnTo>
                        <a:lnTo>
                          <a:pt x="223" y="230"/>
                        </a:lnTo>
                        <a:lnTo>
                          <a:pt x="222" y="230"/>
                        </a:lnTo>
                        <a:lnTo>
                          <a:pt x="220" y="232"/>
                        </a:lnTo>
                        <a:lnTo>
                          <a:pt x="217" y="230"/>
                        </a:lnTo>
                        <a:lnTo>
                          <a:pt x="216" y="228"/>
                        </a:lnTo>
                        <a:lnTo>
                          <a:pt x="218" y="224"/>
                        </a:lnTo>
                        <a:lnTo>
                          <a:pt x="218" y="218"/>
                        </a:lnTo>
                        <a:lnTo>
                          <a:pt x="219" y="217"/>
                        </a:lnTo>
                        <a:lnTo>
                          <a:pt x="220" y="216"/>
                        </a:lnTo>
                        <a:lnTo>
                          <a:pt x="221" y="215"/>
                        </a:lnTo>
                        <a:lnTo>
                          <a:pt x="224" y="219"/>
                        </a:lnTo>
                        <a:lnTo>
                          <a:pt x="225" y="220"/>
                        </a:lnTo>
                        <a:lnTo>
                          <a:pt x="227" y="222"/>
                        </a:lnTo>
                        <a:lnTo>
                          <a:pt x="227" y="225"/>
                        </a:lnTo>
                        <a:lnTo>
                          <a:pt x="227" y="228"/>
                        </a:lnTo>
                        <a:lnTo>
                          <a:pt x="225" y="229"/>
                        </a:lnTo>
                        <a:close/>
                        <a:moveTo>
                          <a:pt x="159" y="216"/>
                        </a:moveTo>
                        <a:lnTo>
                          <a:pt x="159" y="217"/>
                        </a:lnTo>
                        <a:lnTo>
                          <a:pt x="152" y="212"/>
                        </a:lnTo>
                        <a:lnTo>
                          <a:pt x="152" y="212"/>
                        </a:lnTo>
                        <a:lnTo>
                          <a:pt x="152" y="211"/>
                        </a:lnTo>
                        <a:lnTo>
                          <a:pt x="152" y="211"/>
                        </a:lnTo>
                        <a:lnTo>
                          <a:pt x="159" y="216"/>
                        </a:lnTo>
                        <a:close/>
                        <a:moveTo>
                          <a:pt x="155" y="186"/>
                        </a:moveTo>
                        <a:lnTo>
                          <a:pt x="155" y="188"/>
                        </a:lnTo>
                        <a:lnTo>
                          <a:pt x="155" y="188"/>
                        </a:lnTo>
                        <a:lnTo>
                          <a:pt x="154" y="188"/>
                        </a:lnTo>
                        <a:lnTo>
                          <a:pt x="153" y="190"/>
                        </a:lnTo>
                        <a:lnTo>
                          <a:pt x="154" y="194"/>
                        </a:lnTo>
                        <a:lnTo>
                          <a:pt x="154" y="197"/>
                        </a:lnTo>
                        <a:lnTo>
                          <a:pt x="152" y="197"/>
                        </a:lnTo>
                        <a:lnTo>
                          <a:pt x="151" y="197"/>
                        </a:lnTo>
                        <a:lnTo>
                          <a:pt x="151" y="195"/>
                        </a:lnTo>
                        <a:lnTo>
                          <a:pt x="152" y="195"/>
                        </a:lnTo>
                        <a:lnTo>
                          <a:pt x="151" y="193"/>
                        </a:lnTo>
                        <a:lnTo>
                          <a:pt x="150" y="191"/>
                        </a:lnTo>
                        <a:lnTo>
                          <a:pt x="149" y="189"/>
                        </a:lnTo>
                        <a:lnTo>
                          <a:pt x="148" y="188"/>
                        </a:lnTo>
                        <a:lnTo>
                          <a:pt x="149" y="185"/>
                        </a:lnTo>
                        <a:lnTo>
                          <a:pt x="153" y="185"/>
                        </a:lnTo>
                        <a:lnTo>
                          <a:pt x="155" y="186"/>
                        </a:lnTo>
                        <a:close/>
                        <a:moveTo>
                          <a:pt x="126" y="72"/>
                        </a:moveTo>
                        <a:lnTo>
                          <a:pt x="131" y="74"/>
                        </a:lnTo>
                        <a:lnTo>
                          <a:pt x="141" y="80"/>
                        </a:lnTo>
                        <a:lnTo>
                          <a:pt x="145" y="81"/>
                        </a:lnTo>
                        <a:lnTo>
                          <a:pt x="149" y="82"/>
                        </a:lnTo>
                        <a:lnTo>
                          <a:pt x="152" y="83"/>
                        </a:lnTo>
                        <a:lnTo>
                          <a:pt x="155" y="81"/>
                        </a:lnTo>
                        <a:lnTo>
                          <a:pt x="156" y="80"/>
                        </a:lnTo>
                        <a:lnTo>
                          <a:pt x="158" y="76"/>
                        </a:lnTo>
                        <a:lnTo>
                          <a:pt x="160" y="75"/>
                        </a:lnTo>
                        <a:lnTo>
                          <a:pt x="161" y="77"/>
                        </a:lnTo>
                        <a:lnTo>
                          <a:pt x="162" y="79"/>
                        </a:lnTo>
                        <a:lnTo>
                          <a:pt x="163" y="82"/>
                        </a:lnTo>
                        <a:lnTo>
                          <a:pt x="162" y="84"/>
                        </a:lnTo>
                        <a:lnTo>
                          <a:pt x="160" y="86"/>
                        </a:lnTo>
                        <a:lnTo>
                          <a:pt x="159" y="90"/>
                        </a:lnTo>
                        <a:lnTo>
                          <a:pt x="158" y="99"/>
                        </a:lnTo>
                        <a:lnTo>
                          <a:pt x="158" y="102"/>
                        </a:lnTo>
                        <a:lnTo>
                          <a:pt x="159" y="105"/>
                        </a:lnTo>
                        <a:lnTo>
                          <a:pt x="161" y="110"/>
                        </a:lnTo>
                        <a:lnTo>
                          <a:pt x="162" y="111"/>
                        </a:lnTo>
                        <a:lnTo>
                          <a:pt x="165" y="112"/>
                        </a:lnTo>
                        <a:lnTo>
                          <a:pt x="166" y="113"/>
                        </a:lnTo>
                        <a:lnTo>
                          <a:pt x="166" y="116"/>
                        </a:lnTo>
                        <a:lnTo>
                          <a:pt x="166" y="118"/>
                        </a:lnTo>
                        <a:lnTo>
                          <a:pt x="168" y="118"/>
                        </a:lnTo>
                        <a:lnTo>
                          <a:pt x="169" y="120"/>
                        </a:lnTo>
                        <a:lnTo>
                          <a:pt x="169" y="121"/>
                        </a:lnTo>
                        <a:lnTo>
                          <a:pt x="168" y="124"/>
                        </a:lnTo>
                        <a:lnTo>
                          <a:pt x="166" y="129"/>
                        </a:lnTo>
                        <a:lnTo>
                          <a:pt x="160" y="142"/>
                        </a:lnTo>
                        <a:lnTo>
                          <a:pt x="160" y="144"/>
                        </a:lnTo>
                        <a:lnTo>
                          <a:pt x="158" y="149"/>
                        </a:lnTo>
                        <a:lnTo>
                          <a:pt x="153" y="150"/>
                        </a:lnTo>
                        <a:lnTo>
                          <a:pt x="147" y="153"/>
                        </a:lnTo>
                        <a:lnTo>
                          <a:pt x="144" y="154"/>
                        </a:lnTo>
                        <a:lnTo>
                          <a:pt x="141" y="157"/>
                        </a:lnTo>
                        <a:lnTo>
                          <a:pt x="140" y="160"/>
                        </a:lnTo>
                        <a:lnTo>
                          <a:pt x="141" y="162"/>
                        </a:lnTo>
                        <a:lnTo>
                          <a:pt x="142" y="164"/>
                        </a:lnTo>
                        <a:lnTo>
                          <a:pt x="142" y="165"/>
                        </a:lnTo>
                        <a:lnTo>
                          <a:pt x="141" y="167"/>
                        </a:lnTo>
                        <a:lnTo>
                          <a:pt x="138" y="170"/>
                        </a:lnTo>
                        <a:lnTo>
                          <a:pt x="137" y="173"/>
                        </a:lnTo>
                        <a:lnTo>
                          <a:pt x="136" y="175"/>
                        </a:lnTo>
                        <a:lnTo>
                          <a:pt x="135" y="177"/>
                        </a:lnTo>
                        <a:lnTo>
                          <a:pt x="135" y="178"/>
                        </a:lnTo>
                        <a:lnTo>
                          <a:pt x="136" y="179"/>
                        </a:lnTo>
                        <a:lnTo>
                          <a:pt x="140" y="186"/>
                        </a:lnTo>
                        <a:lnTo>
                          <a:pt x="143" y="193"/>
                        </a:lnTo>
                        <a:lnTo>
                          <a:pt x="144" y="194"/>
                        </a:lnTo>
                        <a:lnTo>
                          <a:pt x="144" y="195"/>
                        </a:lnTo>
                        <a:lnTo>
                          <a:pt x="143" y="197"/>
                        </a:lnTo>
                        <a:lnTo>
                          <a:pt x="143" y="200"/>
                        </a:lnTo>
                        <a:lnTo>
                          <a:pt x="143" y="203"/>
                        </a:lnTo>
                        <a:lnTo>
                          <a:pt x="146" y="210"/>
                        </a:lnTo>
                        <a:lnTo>
                          <a:pt x="147" y="212"/>
                        </a:lnTo>
                        <a:lnTo>
                          <a:pt x="147" y="214"/>
                        </a:lnTo>
                        <a:lnTo>
                          <a:pt x="149" y="216"/>
                        </a:lnTo>
                        <a:lnTo>
                          <a:pt x="151" y="217"/>
                        </a:lnTo>
                        <a:lnTo>
                          <a:pt x="156" y="219"/>
                        </a:lnTo>
                        <a:lnTo>
                          <a:pt x="158" y="220"/>
                        </a:lnTo>
                        <a:lnTo>
                          <a:pt x="160" y="220"/>
                        </a:lnTo>
                        <a:lnTo>
                          <a:pt x="161" y="218"/>
                        </a:lnTo>
                        <a:lnTo>
                          <a:pt x="162" y="218"/>
                        </a:lnTo>
                        <a:lnTo>
                          <a:pt x="162" y="216"/>
                        </a:lnTo>
                        <a:lnTo>
                          <a:pt x="160" y="214"/>
                        </a:lnTo>
                        <a:lnTo>
                          <a:pt x="160" y="213"/>
                        </a:lnTo>
                        <a:lnTo>
                          <a:pt x="161" y="212"/>
                        </a:lnTo>
                        <a:lnTo>
                          <a:pt x="162" y="212"/>
                        </a:lnTo>
                        <a:lnTo>
                          <a:pt x="165" y="210"/>
                        </a:lnTo>
                        <a:lnTo>
                          <a:pt x="169" y="207"/>
                        </a:lnTo>
                        <a:lnTo>
                          <a:pt x="173" y="207"/>
                        </a:lnTo>
                        <a:lnTo>
                          <a:pt x="177" y="209"/>
                        </a:lnTo>
                        <a:lnTo>
                          <a:pt x="180" y="210"/>
                        </a:lnTo>
                        <a:lnTo>
                          <a:pt x="182" y="212"/>
                        </a:lnTo>
                        <a:lnTo>
                          <a:pt x="185" y="215"/>
                        </a:lnTo>
                        <a:lnTo>
                          <a:pt x="186" y="219"/>
                        </a:lnTo>
                        <a:lnTo>
                          <a:pt x="186" y="220"/>
                        </a:lnTo>
                        <a:lnTo>
                          <a:pt x="186" y="222"/>
                        </a:lnTo>
                        <a:lnTo>
                          <a:pt x="186" y="224"/>
                        </a:lnTo>
                        <a:lnTo>
                          <a:pt x="187" y="225"/>
                        </a:lnTo>
                        <a:lnTo>
                          <a:pt x="191" y="225"/>
                        </a:lnTo>
                        <a:lnTo>
                          <a:pt x="193" y="223"/>
                        </a:lnTo>
                        <a:lnTo>
                          <a:pt x="193" y="220"/>
                        </a:lnTo>
                        <a:lnTo>
                          <a:pt x="192" y="219"/>
                        </a:lnTo>
                        <a:lnTo>
                          <a:pt x="193" y="217"/>
                        </a:lnTo>
                        <a:lnTo>
                          <a:pt x="194" y="216"/>
                        </a:lnTo>
                        <a:lnTo>
                          <a:pt x="196" y="217"/>
                        </a:lnTo>
                        <a:lnTo>
                          <a:pt x="197" y="219"/>
                        </a:lnTo>
                        <a:lnTo>
                          <a:pt x="204" y="221"/>
                        </a:lnTo>
                        <a:lnTo>
                          <a:pt x="205" y="221"/>
                        </a:lnTo>
                        <a:lnTo>
                          <a:pt x="206" y="221"/>
                        </a:lnTo>
                        <a:lnTo>
                          <a:pt x="209" y="223"/>
                        </a:lnTo>
                        <a:lnTo>
                          <a:pt x="210" y="224"/>
                        </a:lnTo>
                        <a:lnTo>
                          <a:pt x="208" y="227"/>
                        </a:lnTo>
                        <a:lnTo>
                          <a:pt x="202" y="227"/>
                        </a:lnTo>
                        <a:lnTo>
                          <a:pt x="201" y="229"/>
                        </a:lnTo>
                        <a:lnTo>
                          <a:pt x="202" y="232"/>
                        </a:lnTo>
                        <a:lnTo>
                          <a:pt x="206" y="235"/>
                        </a:lnTo>
                        <a:lnTo>
                          <a:pt x="207" y="238"/>
                        </a:lnTo>
                        <a:lnTo>
                          <a:pt x="209" y="241"/>
                        </a:lnTo>
                        <a:lnTo>
                          <a:pt x="209" y="243"/>
                        </a:lnTo>
                        <a:lnTo>
                          <a:pt x="208" y="246"/>
                        </a:lnTo>
                        <a:lnTo>
                          <a:pt x="210" y="245"/>
                        </a:lnTo>
                        <a:lnTo>
                          <a:pt x="213" y="246"/>
                        </a:lnTo>
                        <a:lnTo>
                          <a:pt x="217" y="248"/>
                        </a:lnTo>
                        <a:lnTo>
                          <a:pt x="218" y="248"/>
                        </a:lnTo>
                        <a:lnTo>
                          <a:pt x="219" y="248"/>
                        </a:lnTo>
                        <a:lnTo>
                          <a:pt x="219" y="255"/>
                        </a:lnTo>
                        <a:lnTo>
                          <a:pt x="217" y="262"/>
                        </a:lnTo>
                        <a:lnTo>
                          <a:pt x="213" y="262"/>
                        </a:lnTo>
                        <a:lnTo>
                          <a:pt x="211" y="258"/>
                        </a:lnTo>
                        <a:lnTo>
                          <a:pt x="212" y="255"/>
                        </a:lnTo>
                        <a:lnTo>
                          <a:pt x="213" y="252"/>
                        </a:lnTo>
                        <a:lnTo>
                          <a:pt x="212" y="251"/>
                        </a:lnTo>
                        <a:lnTo>
                          <a:pt x="210" y="251"/>
                        </a:lnTo>
                        <a:lnTo>
                          <a:pt x="208" y="252"/>
                        </a:lnTo>
                        <a:lnTo>
                          <a:pt x="207" y="252"/>
                        </a:lnTo>
                        <a:lnTo>
                          <a:pt x="203" y="252"/>
                        </a:lnTo>
                        <a:lnTo>
                          <a:pt x="196" y="248"/>
                        </a:lnTo>
                        <a:lnTo>
                          <a:pt x="193" y="247"/>
                        </a:lnTo>
                        <a:lnTo>
                          <a:pt x="193" y="246"/>
                        </a:lnTo>
                        <a:lnTo>
                          <a:pt x="193" y="242"/>
                        </a:lnTo>
                        <a:lnTo>
                          <a:pt x="190" y="238"/>
                        </a:lnTo>
                        <a:lnTo>
                          <a:pt x="190" y="236"/>
                        </a:lnTo>
                        <a:lnTo>
                          <a:pt x="189" y="235"/>
                        </a:lnTo>
                        <a:lnTo>
                          <a:pt x="181" y="230"/>
                        </a:lnTo>
                        <a:lnTo>
                          <a:pt x="180" y="230"/>
                        </a:lnTo>
                        <a:lnTo>
                          <a:pt x="177" y="226"/>
                        </a:lnTo>
                        <a:lnTo>
                          <a:pt x="172" y="220"/>
                        </a:lnTo>
                        <a:lnTo>
                          <a:pt x="170" y="220"/>
                        </a:lnTo>
                        <a:lnTo>
                          <a:pt x="168" y="220"/>
                        </a:lnTo>
                        <a:lnTo>
                          <a:pt x="168" y="221"/>
                        </a:lnTo>
                        <a:lnTo>
                          <a:pt x="169" y="224"/>
                        </a:lnTo>
                        <a:lnTo>
                          <a:pt x="169" y="225"/>
                        </a:lnTo>
                        <a:lnTo>
                          <a:pt x="169" y="227"/>
                        </a:lnTo>
                        <a:lnTo>
                          <a:pt x="169" y="228"/>
                        </a:lnTo>
                        <a:lnTo>
                          <a:pt x="172" y="231"/>
                        </a:lnTo>
                        <a:lnTo>
                          <a:pt x="172" y="233"/>
                        </a:lnTo>
                        <a:lnTo>
                          <a:pt x="173" y="236"/>
                        </a:lnTo>
                        <a:lnTo>
                          <a:pt x="174" y="241"/>
                        </a:lnTo>
                        <a:lnTo>
                          <a:pt x="172" y="242"/>
                        </a:lnTo>
                        <a:lnTo>
                          <a:pt x="169" y="241"/>
                        </a:lnTo>
                        <a:lnTo>
                          <a:pt x="169" y="239"/>
                        </a:lnTo>
                        <a:lnTo>
                          <a:pt x="169" y="238"/>
                        </a:lnTo>
                        <a:lnTo>
                          <a:pt x="166" y="233"/>
                        </a:lnTo>
                        <a:lnTo>
                          <a:pt x="165" y="233"/>
                        </a:lnTo>
                        <a:lnTo>
                          <a:pt x="160" y="228"/>
                        </a:lnTo>
                        <a:lnTo>
                          <a:pt x="156" y="224"/>
                        </a:lnTo>
                        <a:lnTo>
                          <a:pt x="147" y="220"/>
                        </a:lnTo>
                        <a:lnTo>
                          <a:pt x="145" y="219"/>
                        </a:lnTo>
                        <a:lnTo>
                          <a:pt x="144" y="220"/>
                        </a:lnTo>
                        <a:lnTo>
                          <a:pt x="143" y="220"/>
                        </a:lnTo>
                        <a:lnTo>
                          <a:pt x="138" y="222"/>
                        </a:lnTo>
                        <a:lnTo>
                          <a:pt x="137" y="224"/>
                        </a:lnTo>
                        <a:lnTo>
                          <a:pt x="137" y="227"/>
                        </a:lnTo>
                        <a:lnTo>
                          <a:pt x="134" y="228"/>
                        </a:lnTo>
                        <a:lnTo>
                          <a:pt x="130" y="229"/>
                        </a:lnTo>
                        <a:lnTo>
                          <a:pt x="126" y="228"/>
                        </a:lnTo>
                        <a:lnTo>
                          <a:pt x="123" y="225"/>
                        </a:lnTo>
                        <a:lnTo>
                          <a:pt x="121" y="225"/>
                        </a:lnTo>
                        <a:lnTo>
                          <a:pt x="118" y="221"/>
                        </a:lnTo>
                        <a:lnTo>
                          <a:pt x="115" y="220"/>
                        </a:lnTo>
                        <a:lnTo>
                          <a:pt x="112" y="224"/>
                        </a:lnTo>
                        <a:lnTo>
                          <a:pt x="111" y="218"/>
                        </a:lnTo>
                        <a:lnTo>
                          <a:pt x="111" y="212"/>
                        </a:lnTo>
                        <a:lnTo>
                          <a:pt x="112" y="210"/>
                        </a:lnTo>
                        <a:lnTo>
                          <a:pt x="114" y="209"/>
                        </a:lnTo>
                        <a:lnTo>
                          <a:pt x="121" y="202"/>
                        </a:lnTo>
                        <a:lnTo>
                          <a:pt x="122" y="200"/>
                        </a:lnTo>
                        <a:lnTo>
                          <a:pt x="121" y="197"/>
                        </a:lnTo>
                        <a:lnTo>
                          <a:pt x="120" y="195"/>
                        </a:lnTo>
                        <a:lnTo>
                          <a:pt x="117" y="194"/>
                        </a:lnTo>
                        <a:lnTo>
                          <a:pt x="114" y="194"/>
                        </a:lnTo>
                        <a:lnTo>
                          <a:pt x="112" y="192"/>
                        </a:lnTo>
                        <a:lnTo>
                          <a:pt x="110" y="190"/>
                        </a:lnTo>
                        <a:lnTo>
                          <a:pt x="109" y="194"/>
                        </a:lnTo>
                        <a:lnTo>
                          <a:pt x="110" y="199"/>
                        </a:lnTo>
                        <a:lnTo>
                          <a:pt x="110" y="203"/>
                        </a:lnTo>
                        <a:lnTo>
                          <a:pt x="109" y="204"/>
                        </a:lnTo>
                        <a:lnTo>
                          <a:pt x="108" y="204"/>
                        </a:lnTo>
                        <a:lnTo>
                          <a:pt x="106" y="203"/>
                        </a:lnTo>
                        <a:lnTo>
                          <a:pt x="104" y="202"/>
                        </a:lnTo>
                        <a:lnTo>
                          <a:pt x="104" y="199"/>
                        </a:lnTo>
                        <a:lnTo>
                          <a:pt x="102" y="196"/>
                        </a:lnTo>
                        <a:lnTo>
                          <a:pt x="100" y="193"/>
                        </a:lnTo>
                        <a:lnTo>
                          <a:pt x="99" y="192"/>
                        </a:lnTo>
                        <a:lnTo>
                          <a:pt x="97" y="193"/>
                        </a:lnTo>
                        <a:lnTo>
                          <a:pt x="95" y="191"/>
                        </a:lnTo>
                        <a:lnTo>
                          <a:pt x="94" y="187"/>
                        </a:lnTo>
                        <a:lnTo>
                          <a:pt x="93" y="183"/>
                        </a:lnTo>
                        <a:lnTo>
                          <a:pt x="93" y="179"/>
                        </a:lnTo>
                        <a:lnTo>
                          <a:pt x="92" y="176"/>
                        </a:lnTo>
                        <a:lnTo>
                          <a:pt x="91" y="173"/>
                        </a:lnTo>
                        <a:lnTo>
                          <a:pt x="89" y="160"/>
                        </a:lnTo>
                        <a:lnTo>
                          <a:pt x="89" y="159"/>
                        </a:lnTo>
                        <a:lnTo>
                          <a:pt x="89" y="158"/>
                        </a:lnTo>
                        <a:lnTo>
                          <a:pt x="87" y="156"/>
                        </a:lnTo>
                        <a:lnTo>
                          <a:pt x="86" y="154"/>
                        </a:lnTo>
                        <a:lnTo>
                          <a:pt x="86" y="153"/>
                        </a:lnTo>
                        <a:lnTo>
                          <a:pt x="86" y="147"/>
                        </a:lnTo>
                        <a:lnTo>
                          <a:pt x="86" y="145"/>
                        </a:lnTo>
                        <a:lnTo>
                          <a:pt x="87" y="145"/>
                        </a:lnTo>
                        <a:lnTo>
                          <a:pt x="89" y="146"/>
                        </a:lnTo>
                        <a:lnTo>
                          <a:pt x="91" y="148"/>
                        </a:lnTo>
                        <a:lnTo>
                          <a:pt x="92" y="148"/>
                        </a:lnTo>
                        <a:lnTo>
                          <a:pt x="93" y="149"/>
                        </a:lnTo>
                        <a:lnTo>
                          <a:pt x="97" y="153"/>
                        </a:lnTo>
                        <a:lnTo>
                          <a:pt x="98" y="153"/>
                        </a:lnTo>
                        <a:lnTo>
                          <a:pt x="101" y="153"/>
                        </a:lnTo>
                        <a:lnTo>
                          <a:pt x="103" y="153"/>
                        </a:lnTo>
                        <a:lnTo>
                          <a:pt x="104" y="151"/>
                        </a:lnTo>
                        <a:lnTo>
                          <a:pt x="104" y="150"/>
                        </a:lnTo>
                        <a:lnTo>
                          <a:pt x="104" y="148"/>
                        </a:lnTo>
                        <a:lnTo>
                          <a:pt x="103" y="142"/>
                        </a:lnTo>
                        <a:lnTo>
                          <a:pt x="102" y="138"/>
                        </a:lnTo>
                        <a:lnTo>
                          <a:pt x="102" y="135"/>
                        </a:lnTo>
                        <a:lnTo>
                          <a:pt x="103" y="131"/>
                        </a:lnTo>
                        <a:lnTo>
                          <a:pt x="105" y="125"/>
                        </a:lnTo>
                        <a:lnTo>
                          <a:pt x="106" y="121"/>
                        </a:lnTo>
                        <a:lnTo>
                          <a:pt x="105" y="115"/>
                        </a:lnTo>
                        <a:lnTo>
                          <a:pt x="106" y="112"/>
                        </a:lnTo>
                        <a:lnTo>
                          <a:pt x="106" y="110"/>
                        </a:lnTo>
                        <a:lnTo>
                          <a:pt x="104" y="107"/>
                        </a:lnTo>
                        <a:lnTo>
                          <a:pt x="103" y="103"/>
                        </a:lnTo>
                        <a:lnTo>
                          <a:pt x="108" y="86"/>
                        </a:lnTo>
                        <a:lnTo>
                          <a:pt x="109" y="84"/>
                        </a:lnTo>
                        <a:lnTo>
                          <a:pt x="110" y="80"/>
                        </a:lnTo>
                        <a:lnTo>
                          <a:pt x="110" y="75"/>
                        </a:lnTo>
                        <a:lnTo>
                          <a:pt x="114" y="74"/>
                        </a:lnTo>
                        <a:lnTo>
                          <a:pt x="117" y="73"/>
                        </a:lnTo>
                        <a:lnTo>
                          <a:pt x="119" y="73"/>
                        </a:lnTo>
                        <a:lnTo>
                          <a:pt x="121" y="73"/>
                        </a:lnTo>
                        <a:lnTo>
                          <a:pt x="125" y="72"/>
                        </a:lnTo>
                        <a:lnTo>
                          <a:pt x="126" y="72"/>
                        </a:lnTo>
                        <a:close/>
                        <a:moveTo>
                          <a:pt x="151" y="63"/>
                        </a:moveTo>
                        <a:lnTo>
                          <a:pt x="149" y="66"/>
                        </a:lnTo>
                        <a:lnTo>
                          <a:pt x="149" y="64"/>
                        </a:lnTo>
                        <a:lnTo>
                          <a:pt x="149" y="63"/>
                        </a:lnTo>
                        <a:lnTo>
                          <a:pt x="149" y="62"/>
                        </a:lnTo>
                        <a:lnTo>
                          <a:pt x="150" y="60"/>
                        </a:lnTo>
                        <a:lnTo>
                          <a:pt x="152" y="60"/>
                        </a:lnTo>
                        <a:lnTo>
                          <a:pt x="154" y="62"/>
                        </a:lnTo>
                        <a:lnTo>
                          <a:pt x="151" y="63"/>
                        </a:lnTo>
                        <a:close/>
                        <a:moveTo>
                          <a:pt x="131" y="57"/>
                        </a:moveTo>
                        <a:lnTo>
                          <a:pt x="131" y="59"/>
                        </a:lnTo>
                        <a:lnTo>
                          <a:pt x="129" y="58"/>
                        </a:lnTo>
                        <a:lnTo>
                          <a:pt x="129" y="57"/>
                        </a:lnTo>
                        <a:lnTo>
                          <a:pt x="129" y="55"/>
                        </a:lnTo>
                        <a:lnTo>
                          <a:pt x="130" y="54"/>
                        </a:lnTo>
                        <a:lnTo>
                          <a:pt x="131" y="55"/>
                        </a:lnTo>
                        <a:lnTo>
                          <a:pt x="131" y="57"/>
                        </a:lnTo>
                        <a:close/>
                        <a:moveTo>
                          <a:pt x="139" y="48"/>
                        </a:moveTo>
                        <a:lnTo>
                          <a:pt x="139" y="51"/>
                        </a:lnTo>
                        <a:lnTo>
                          <a:pt x="138" y="51"/>
                        </a:lnTo>
                        <a:lnTo>
                          <a:pt x="135" y="49"/>
                        </a:lnTo>
                        <a:lnTo>
                          <a:pt x="134" y="49"/>
                        </a:lnTo>
                        <a:lnTo>
                          <a:pt x="134" y="47"/>
                        </a:lnTo>
                        <a:lnTo>
                          <a:pt x="135" y="47"/>
                        </a:lnTo>
                        <a:lnTo>
                          <a:pt x="139" y="48"/>
                        </a:lnTo>
                        <a:close/>
                        <a:moveTo>
                          <a:pt x="152" y="16"/>
                        </a:moveTo>
                        <a:lnTo>
                          <a:pt x="152" y="16"/>
                        </a:lnTo>
                        <a:lnTo>
                          <a:pt x="151" y="16"/>
                        </a:lnTo>
                        <a:lnTo>
                          <a:pt x="152" y="13"/>
                        </a:lnTo>
                        <a:lnTo>
                          <a:pt x="154" y="12"/>
                        </a:lnTo>
                        <a:lnTo>
                          <a:pt x="155" y="12"/>
                        </a:lnTo>
                        <a:lnTo>
                          <a:pt x="152" y="16"/>
                        </a:lnTo>
                        <a:close/>
                        <a:moveTo>
                          <a:pt x="150" y="2"/>
                        </a:moveTo>
                        <a:lnTo>
                          <a:pt x="149" y="5"/>
                        </a:lnTo>
                        <a:lnTo>
                          <a:pt x="147" y="5"/>
                        </a:lnTo>
                        <a:lnTo>
                          <a:pt x="147" y="3"/>
                        </a:lnTo>
                        <a:lnTo>
                          <a:pt x="149" y="0"/>
                        </a:lnTo>
                        <a:lnTo>
                          <a:pt x="150" y="0"/>
                        </a:lnTo>
                        <a:lnTo>
                          <a:pt x="150" y="2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61" name="Freeform 577">
                    <a:extLst>
                      <a:ext uri="{FF2B5EF4-FFF2-40B4-BE49-F238E27FC236}">
                        <a16:creationId xmlns:a16="http://schemas.microsoft.com/office/drawing/2014/main" id="{B798E7AF-178B-8C0E-3801-A5ADA8A58F0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97525" y="9692355"/>
                    <a:ext cx="16481" cy="10986"/>
                  </a:xfrm>
                  <a:custGeom>
                    <a:avLst/>
                    <a:gdLst>
                      <a:gd name="T0" fmla="*/ 13 w 14"/>
                      <a:gd name="T1" fmla="*/ 4 h 10"/>
                      <a:gd name="T2" fmla="*/ 12 w 14"/>
                      <a:gd name="T3" fmla="*/ 5 h 10"/>
                      <a:gd name="T4" fmla="*/ 11 w 14"/>
                      <a:gd name="T5" fmla="*/ 6 h 10"/>
                      <a:gd name="T6" fmla="*/ 10 w 14"/>
                      <a:gd name="T7" fmla="*/ 5 h 10"/>
                      <a:gd name="T8" fmla="*/ 10 w 14"/>
                      <a:gd name="T9" fmla="*/ 5 h 10"/>
                      <a:gd name="T10" fmla="*/ 9 w 14"/>
                      <a:gd name="T11" fmla="*/ 6 h 10"/>
                      <a:gd name="T12" fmla="*/ 6 w 14"/>
                      <a:gd name="T13" fmla="*/ 6 h 10"/>
                      <a:gd name="T14" fmla="*/ 5 w 14"/>
                      <a:gd name="T15" fmla="*/ 8 h 10"/>
                      <a:gd name="T16" fmla="*/ 2 w 14"/>
                      <a:gd name="T17" fmla="*/ 9 h 10"/>
                      <a:gd name="T18" fmla="*/ 0 w 14"/>
                      <a:gd name="T19" fmla="*/ 9 h 10"/>
                      <a:gd name="T20" fmla="*/ 0 w 14"/>
                      <a:gd name="T21" fmla="*/ 7 h 10"/>
                      <a:gd name="T22" fmla="*/ 5 w 14"/>
                      <a:gd name="T23" fmla="*/ 4 h 10"/>
                      <a:gd name="T24" fmla="*/ 8 w 14"/>
                      <a:gd name="T25" fmla="*/ 3 h 10"/>
                      <a:gd name="T26" fmla="*/ 11 w 14"/>
                      <a:gd name="T27" fmla="*/ 1 h 10"/>
                      <a:gd name="T28" fmla="*/ 12 w 14"/>
                      <a:gd name="T29" fmla="*/ 0 h 10"/>
                      <a:gd name="T30" fmla="*/ 12 w 14"/>
                      <a:gd name="T31" fmla="*/ 2 h 10"/>
                      <a:gd name="T32" fmla="*/ 13 w 14"/>
                      <a:gd name="T33" fmla="*/ 4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4" h="10">
                        <a:moveTo>
                          <a:pt x="13" y="4"/>
                        </a:moveTo>
                        <a:lnTo>
                          <a:pt x="12" y="5"/>
                        </a:lnTo>
                        <a:lnTo>
                          <a:pt x="11" y="6"/>
                        </a:lnTo>
                        <a:lnTo>
                          <a:pt x="10" y="5"/>
                        </a:lnTo>
                        <a:lnTo>
                          <a:pt x="10" y="5"/>
                        </a:lnTo>
                        <a:lnTo>
                          <a:pt x="9" y="6"/>
                        </a:lnTo>
                        <a:lnTo>
                          <a:pt x="6" y="6"/>
                        </a:lnTo>
                        <a:lnTo>
                          <a:pt x="5" y="8"/>
                        </a:lnTo>
                        <a:lnTo>
                          <a:pt x="2" y="9"/>
                        </a:lnTo>
                        <a:lnTo>
                          <a:pt x="0" y="9"/>
                        </a:lnTo>
                        <a:lnTo>
                          <a:pt x="0" y="7"/>
                        </a:lnTo>
                        <a:lnTo>
                          <a:pt x="5" y="4"/>
                        </a:lnTo>
                        <a:lnTo>
                          <a:pt x="8" y="3"/>
                        </a:lnTo>
                        <a:lnTo>
                          <a:pt x="11" y="1"/>
                        </a:lnTo>
                        <a:lnTo>
                          <a:pt x="12" y="0"/>
                        </a:lnTo>
                        <a:lnTo>
                          <a:pt x="12" y="2"/>
                        </a:lnTo>
                        <a:lnTo>
                          <a:pt x="13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62" name="Freeform 578">
                    <a:extLst>
                      <a:ext uri="{FF2B5EF4-FFF2-40B4-BE49-F238E27FC236}">
                        <a16:creationId xmlns:a16="http://schemas.microsoft.com/office/drawing/2014/main" id="{8770E998-C1A1-2DB1-8F98-EE38B4533E7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35977" y="9664892"/>
                    <a:ext cx="21972" cy="10986"/>
                  </a:xfrm>
                  <a:custGeom>
                    <a:avLst/>
                    <a:gdLst>
                      <a:gd name="T0" fmla="*/ 9 w 18"/>
                      <a:gd name="T1" fmla="*/ 0 h 8"/>
                      <a:gd name="T2" fmla="*/ 11 w 18"/>
                      <a:gd name="T3" fmla="*/ 2 h 8"/>
                      <a:gd name="T4" fmla="*/ 13 w 18"/>
                      <a:gd name="T5" fmla="*/ 2 h 8"/>
                      <a:gd name="T6" fmla="*/ 16 w 18"/>
                      <a:gd name="T7" fmla="*/ 2 h 8"/>
                      <a:gd name="T8" fmla="*/ 17 w 18"/>
                      <a:gd name="T9" fmla="*/ 3 h 8"/>
                      <a:gd name="T10" fmla="*/ 17 w 18"/>
                      <a:gd name="T11" fmla="*/ 5 h 8"/>
                      <a:gd name="T12" fmla="*/ 13 w 18"/>
                      <a:gd name="T13" fmla="*/ 7 h 8"/>
                      <a:gd name="T14" fmla="*/ 11 w 18"/>
                      <a:gd name="T15" fmla="*/ 4 h 8"/>
                      <a:gd name="T16" fmla="*/ 7 w 18"/>
                      <a:gd name="T17" fmla="*/ 6 h 8"/>
                      <a:gd name="T18" fmla="*/ 4 w 18"/>
                      <a:gd name="T19" fmla="*/ 5 h 8"/>
                      <a:gd name="T20" fmla="*/ 2 w 18"/>
                      <a:gd name="T21" fmla="*/ 6 h 8"/>
                      <a:gd name="T22" fmla="*/ 0 w 18"/>
                      <a:gd name="T23" fmla="*/ 4 h 8"/>
                      <a:gd name="T24" fmla="*/ 1 w 18"/>
                      <a:gd name="T25" fmla="*/ 2 h 8"/>
                      <a:gd name="T26" fmla="*/ 5 w 18"/>
                      <a:gd name="T27" fmla="*/ 0 h 8"/>
                      <a:gd name="T28" fmla="*/ 9 w 18"/>
                      <a:gd name="T29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8" h="8">
                        <a:moveTo>
                          <a:pt x="9" y="0"/>
                        </a:moveTo>
                        <a:lnTo>
                          <a:pt x="11" y="2"/>
                        </a:lnTo>
                        <a:lnTo>
                          <a:pt x="13" y="2"/>
                        </a:lnTo>
                        <a:lnTo>
                          <a:pt x="16" y="2"/>
                        </a:lnTo>
                        <a:lnTo>
                          <a:pt x="17" y="3"/>
                        </a:lnTo>
                        <a:lnTo>
                          <a:pt x="17" y="5"/>
                        </a:lnTo>
                        <a:lnTo>
                          <a:pt x="13" y="7"/>
                        </a:lnTo>
                        <a:lnTo>
                          <a:pt x="11" y="4"/>
                        </a:lnTo>
                        <a:lnTo>
                          <a:pt x="7" y="6"/>
                        </a:lnTo>
                        <a:lnTo>
                          <a:pt x="4" y="5"/>
                        </a:lnTo>
                        <a:lnTo>
                          <a:pt x="2" y="6"/>
                        </a:lnTo>
                        <a:lnTo>
                          <a:pt x="0" y="4"/>
                        </a:lnTo>
                        <a:lnTo>
                          <a:pt x="1" y="2"/>
                        </a:lnTo>
                        <a:lnTo>
                          <a:pt x="5" y="0"/>
                        </a:lnTo>
                        <a:lnTo>
                          <a:pt x="9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63" name="Freeform 579">
                    <a:extLst>
                      <a:ext uri="{FF2B5EF4-FFF2-40B4-BE49-F238E27FC236}">
                        <a16:creationId xmlns:a16="http://schemas.microsoft.com/office/drawing/2014/main" id="{453F9429-EB43-F018-3910-68B3CFE21B2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74426" y="9637425"/>
                    <a:ext cx="21972" cy="10986"/>
                  </a:xfrm>
                  <a:custGeom>
                    <a:avLst/>
                    <a:gdLst>
                      <a:gd name="T0" fmla="*/ 8 w 16"/>
                      <a:gd name="T1" fmla="*/ 9 h 11"/>
                      <a:gd name="T2" fmla="*/ 6 w 16"/>
                      <a:gd name="T3" fmla="*/ 10 h 11"/>
                      <a:gd name="T4" fmla="*/ 4 w 16"/>
                      <a:gd name="T5" fmla="*/ 10 h 11"/>
                      <a:gd name="T6" fmla="*/ 2 w 16"/>
                      <a:gd name="T7" fmla="*/ 7 h 11"/>
                      <a:gd name="T8" fmla="*/ 2 w 16"/>
                      <a:gd name="T9" fmla="*/ 6 h 11"/>
                      <a:gd name="T10" fmla="*/ 0 w 16"/>
                      <a:gd name="T11" fmla="*/ 4 h 11"/>
                      <a:gd name="T12" fmla="*/ 1 w 16"/>
                      <a:gd name="T13" fmla="*/ 3 h 11"/>
                      <a:gd name="T14" fmla="*/ 3 w 16"/>
                      <a:gd name="T15" fmla="*/ 2 h 11"/>
                      <a:gd name="T16" fmla="*/ 7 w 16"/>
                      <a:gd name="T17" fmla="*/ 0 h 11"/>
                      <a:gd name="T18" fmla="*/ 14 w 16"/>
                      <a:gd name="T19" fmla="*/ 3 h 11"/>
                      <a:gd name="T20" fmla="*/ 15 w 16"/>
                      <a:gd name="T21" fmla="*/ 5 h 11"/>
                      <a:gd name="T22" fmla="*/ 13 w 16"/>
                      <a:gd name="T23" fmla="*/ 5 h 11"/>
                      <a:gd name="T24" fmla="*/ 12 w 16"/>
                      <a:gd name="T25" fmla="*/ 8 h 11"/>
                      <a:gd name="T26" fmla="*/ 8 w 16"/>
                      <a:gd name="T27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6" h="11">
                        <a:moveTo>
                          <a:pt x="8" y="9"/>
                        </a:moveTo>
                        <a:lnTo>
                          <a:pt x="6" y="10"/>
                        </a:lnTo>
                        <a:lnTo>
                          <a:pt x="4" y="10"/>
                        </a:lnTo>
                        <a:lnTo>
                          <a:pt x="2" y="7"/>
                        </a:lnTo>
                        <a:lnTo>
                          <a:pt x="2" y="6"/>
                        </a:lnTo>
                        <a:lnTo>
                          <a:pt x="0" y="4"/>
                        </a:lnTo>
                        <a:lnTo>
                          <a:pt x="1" y="3"/>
                        </a:lnTo>
                        <a:lnTo>
                          <a:pt x="3" y="2"/>
                        </a:lnTo>
                        <a:lnTo>
                          <a:pt x="7" y="0"/>
                        </a:lnTo>
                        <a:lnTo>
                          <a:pt x="14" y="3"/>
                        </a:lnTo>
                        <a:lnTo>
                          <a:pt x="15" y="5"/>
                        </a:lnTo>
                        <a:lnTo>
                          <a:pt x="13" y="5"/>
                        </a:lnTo>
                        <a:lnTo>
                          <a:pt x="12" y="8"/>
                        </a:lnTo>
                        <a:lnTo>
                          <a:pt x="8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64" name="Freeform 580">
                    <a:extLst>
                      <a:ext uri="{FF2B5EF4-FFF2-40B4-BE49-F238E27FC236}">
                        <a16:creationId xmlns:a16="http://schemas.microsoft.com/office/drawing/2014/main" id="{C949CDAB-5828-A750-FA8F-83C74222A32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22737" y="9620948"/>
                    <a:ext cx="5491" cy="10986"/>
                  </a:xfrm>
                  <a:custGeom>
                    <a:avLst/>
                    <a:gdLst>
                      <a:gd name="T0" fmla="*/ 3 w 4"/>
                      <a:gd name="T1" fmla="*/ 7 h 9"/>
                      <a:gd name="T2" fmla="*/ 3 w 4"/>
                      <a:gd name="T3" fmla="*/ 8 h 9"/>
                      <a:gd name="T4" fmla="*/ 1 w 4"/>
                      <a:gd name="T5" fmla="*/ 4 h 9"/>
                      <a:gd name="T6" fmla="*/ 0 w 4"/>
                      <a:gd name="T7" fmla="*/ 3 h 9"/>
                      <a:gd name="T8" fmla="*/ 1 w 4"/>
                      <a:gd name="T9" fmla="*/ 0 h 9"/>
                      <a:gd name="T10" fmla="*/ 3 w 4"/>
                      <a:gd name="T11" fmla="*/ 1 h 9"/>
                      <a:gd name="T12" fmla="*/ 3 w 4"/>
                      <a:gd name="T13" fmla="*/ 7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9">
                        <a:moveTo>
                          <a:pt x="3" y="7"/>
                        </a:moveTo>
                        <a:lnTo>
                          <a:pt x="3" y="8"/>
                        </a:lnTo>
                        <a:lnTo>
                          <a:pt x="1" y="4"/>
                        </a:lnTo>
                        <a:lnTo>
                          <a:pt x="0" y="3"/>
                        </a:lnTo>
                        <a:lnTo>
                          <a:pt x="1" y="0"/>
                        </a:lnTo>
                        <a:lnTo>
                          <a:pt x="3" y="1"/>
                        </a:lnTo>
                        <a:lnTo>
                          <a:pt x="3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65" name="Freeform 581">
                    <a:extLst>
                      <a:ext uri="{FF2B5EF4-FFF2-40B4-BE49-F238E27FC236}">
                        <a16:creationId xmlns:a16="http://schemas.microsoft.com/office/drawing/2014/main" id="{BD77571B-649C-34E7-CA8D-0742BA0DD27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12878" y="9609962"/>
                    <a:ext cx="5491" cy="5491"/>
                  </a:xfrm>
                  <a:custGeom>
                    <a:avLst/>
                    <a:gdLst>
                      <a:gd name="T0" fmla="*/ 4 w 5"/>
                      <a:gd name="T1" fmla="*/ 0 h 5"/>
                      <a:gd name="T2" fmla="*/ 4 w 5"/>
                      <a:gd name="T3" fmla="*/ 2 h 5"/>
                      <a:gd name="T4" fmla="*/ 4 w 5"/>
                      <a:gd name="T5" fmla="*/ 2 h 5"/>
                      <a:gd name="T6" fmla="*/ 1 w 5"/>
                      <a:gd name="T7" fmla="*/ 4 h 5"/>
                      <a:gd name="T8" fmla="*/ 0 w 5"/>
                      <a:gd name="T9" fmla="*/ 4 h 5"/>
                      <a:gd name="T10" fmla="*/ 0 w 5"/>
                      <a:gd name="T11" fmla="*/ 1 h 5"/>
                      <a:gd name="T12" fmla="*/ 0 w 5"/>
                      <a:gd name="T13" fmla="*/ 0 h 5"/>
                      <a:gd name="T14" fmla="*/ 2 w 5"/>
                      <a:gd name="T15" fmla="*/ 1 h 5"/>
                      <a:gd name="T16" fmla="*/ 4 w 5"/>
                      <a:gd name="T1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5">
                        <a:moveTo>
                          <a:pt x="4" y="0"/>
                        </a:moveTo>
                        <a:lnTo>
                          <a:pt x="4" y="2"/>
                        </a:lnTo>
                        <a:lnTo>
                          <a:pt x="4" y="2"/>
                        </a:lnTo>
                        <a:lnTo>
                          <a:pt x="1" y="4"/>
                        </a:lnTo>
                        <a:lnTo>
                          <a:pt x="0" y="4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2" y="1"/>
                        </a:lnTo>
                        <a:lnTo>
                          <a:pt x="4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66" name="Freeform 582">
                    <a:extLst>
                      <a:ext uri="{FF2B5EF4-FFF2-40B4-BE49-F238E27FC236}">
                        <a16:creationId xmlns:a16="http://schemas.microsoft.com/office/drawing/2014/main" id="{A550D7A2-5E88-D5C0-B2C5-5BE26C7425C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087666" y="9587990"/>
                    <a:ext cx="5495" cy="10986"/>
                  </a:xfrm>
                  <a:custGeom>
                    <a:avLst/>
                    <a:gdLst>
                      <a:gd name="T0" fmla="*/ 4 w 5"/>
                      <a:gd name="T1" fmla="*/ 6 h 10"/>
                      <a:gd name="T2" fmla="*/ 2 w 5"/>
                      <a:gd name="T3" fmla="*/ 9 h 10"/>
                      <a:gd name="T4" fmla="*/ 0 w 5"/>
                      <a:gd name="T5" fmla="*/ 6 h 10"/>
                      <a:gd name="T6" fmla="*/ 0 w 5"/>
                      <a:gd name="T7" fmla="*/ 2 h 10"/>
                      <a:gd name="T8" fmla="*/ 1 w 5"/>
                      <a:gd name="T9" fmla="*/ 1 h 10"/>
                      <a:gd name="T10" fmla="*/ 4 w 5"/>
                      <a:gd name="T11" fmla="*/ 0 h 10"/>
                      <a:gd name="T12" fmla="*/ 4 w 5"/>
                      <a:gd name="T13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10">
                        <a:moveTo>
                          <a:pt x="4" y="6"/>
                        </a:moveTo>
                        <a:lnTo>
                          <a:pt x="2" y="9"/>
                        </a:lnTo>
                        <a:lnTo>
                          <a:pt x="0" y="6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4" y="0"/>
                        </a:lnTo>
                        <a:lnTo>
                          <a:pt x="4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67" name="Freeform 583">
                    <a:extLst>
                      <a:ext uri="{FF2B5EF4-FFF2-40B4-BE49-F238E27FC236}">
                        <a16:creationId xmlns:a16="http://schemas.microsoft.com/office/drawing/2014/main" id="{041E1A2E-65DE-EAC0-D600-27E94CA0900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04147" y="9577005"/>
                    <a:ext cx="5491" cy="5491"/>
                  </a:xfrm>
                  <a:custGeom>
                    <a:avLst/>
                    <a:gdLst>
                      <a:gd name="T0" fmla="*/ 2 w 3"/>
                      <a:gd name="T1" fmla="*/ 3 h 5"/>
                      <a:gd name="T2" fmla="*/ 0 w 3"/>
                      <a:gd name="T3" fmla="*/ 4 h 5"/>
                      <a:gd name="T4" fmla="*/ 0 w 3"/>
                      <a:gd name="T5" fmla="*/ 2 h 5"/>
                      <a:gd name="T6" fmla="*/ 0 w 3"/>
                      <a:gd name="T7" fmla="*/ 0 h 5"/>
                      <a:gd name="T8" fmla="*/ 2 w 3"/>
                      <a:gd name="T9" fmla="*/ 1 h 5"/>
                      <a:gd name="T10" fmla="*/ 2 w 3"/>
                      <a:gd name="T11" fmla="*/ 1 h 5"/>
                      <a:gd name="T12" fmla="*/ 2 w 3"/>
                      <a:gd name="T13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5">
                        <a:moveTo>
                          <a:pt x="2" y="3"/>
                        </a:moveTo>
                        <a:lnTo>
                          <a:pt x="0" y="4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2" y="1"/>
                        </a:lnTo>
                        <a:lnTo>
                          <a:pt x="2" y="1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68" name="Freeform 584">
                    <a:extLst>
                      <a:ext uri="{FF2B5EF4-FFF2-40B4-BE49-F238E27FC236}">
                        <a16:creationId xmlns:a16="http://schemas.microsoft.com/office/drawing/2014/main" id="{5EC576AB-D644-E9E8-D59A-869FC575FB1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84285" y="9544047"/>
                    <a:ext cx="5495" cy="5491"/>
                  </a:xfrm>
                  <a:custGeom>
                    <a:avLst/>
                    <a:gdLst>
                      <a:gd name="T0" fmla="*/ 5 w 6"/>
                      <a:gd name="T1" fmla="*/ 3 h 6"/>
                      <a:gd name="T2" fmla="*/ 4 w 6"/>
                      <a:gd name="T3" fmla="*/ 5 h 6"/>
                      <a:gd name="T4" fmla="*/ 1 w 6"/>
                      <a:gd name="T5" fmla="*/ 3 h 6"/>
                      <a:gd name="T6" fmla="*/ 0 w 6"/>
                      <a:gd name="T7" fmla="*/ 2 h 6"/>
                      <a:gd name="T8" fmla="*/ 0 w 6"/>
                      <a:gd name="T9" fmla="*/ 1 h 6"/>
                      <a:gd name="T10" fmla="*/ 2 w 6"/>
                      <a:gd name="T11" fmla="*/ 0 h 6"/>
                      <a:gd name="T12" fmla="*/ 3 w 6"/>
                      <a:gd name="T13" fmla="*/ 0 h 6"/>
                      <a:gd name="T14" fmla="*/ 4 w 6"/>
                      <a:gd name="T15" fmla="*/ 1 h 6"/>
                      <a:gd name="T16" fmla="*/ 5 w 6"/>
                      <a:gd name="T17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6">
                        <a:moveTo>
                          <a:pt x="5" y="3"/>
                        </a:moveTo>
                        <a:lnTo>
                          <a:pt x="4" y="5"/>
                        </a:lnTo>
                        <a:lnTo>
                          <a:pt x="1" y="3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4" y="1"/>
                        </a:lnTo>
                        <a:lnTo>
                          <a:pt x="5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69" name="Freeform 585">
                    <a:extLst>
                      <a:ext uri="{FF2B5EF4-FFF2-40B4-BE49-F238E27FC236}">
                        <a16:creationId xmlns:a16="http://schemas.microsoft.com/office/drawing/2014/main" id="{1FCC506B-EB5C-3F24-8100-97A1F4D98E6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40341" y="9544047"/>
                    <a:ext cx="10986" cy="5491"/>
                  </a:xfrm>
                  <a:custGeom>
                    <a:avLst/>
                    <a:gdLst>
                      <a:gd name="T0" fmla="*/ 7 w 8"/>
                      <a:gd name="T1" fmla="*/ 1 h 6"/>
                      <a:gd name="T2" fmla="*/ 7 w 8"/>
                      <a:gd name="T3" fmla="*/ 4 h 6"/>
                      <a:gd name="T4" fmla="*/ 4 w 8"/>
                      <a:gd name="T5" fmla="*/ 5 h 6"/>
                      <a:gd name="T6" fmla="*/ 2 w 8"/>
                      <a:gd name="T7" fmla="*/ 4 h 6"/>
                      <a:gd name="T8" fmla="*/ 0 w 8"/>
                      <a:gd name="T9" fmla="*/ 2 h 6"/>
                      <a:gd name="T10" fmla="*/ 0 w 8"/>
                      <a:gd name="T11" fmla="*/ 2 h 6"/>
                      <a:gd name="T12" fmla="*/ 2 w 8"/>
                      <a:gd name="T13" fmla="*/ 2 h 6"/>
                      <a:gd name="T14" fmla="*/ 4 w 8"/>
                      <a:gd name="T15" fmla="*/ 0 h 6"/>
                      <a:gd name="T16" fmla="*/ 5 w 8"/>
                      <a:gd name="T17" fmla="*/ 0 h 6"/>
                      <a:gd name="T18" fmla="*/ 7 w 8"/>
                      <a:gd name="T19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8" h="6">
                        <a:moveTo>
                          <a:pt x="7" y="1"/>
                        </a:moveTo>
                        <a:lnTo>
                          <a:pt x="7" y="4"/>
                        </a:lnTo>
                        <a:lnTo>
                          <a:pt x="4" y="5"/>
                        </a:lnTo>
                        <a:lnTo>
                          <a:pt x="2" y="4"/>
                        </a:ln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2" y="2"/>
                        </a:lnTo>
                        <a:lnTo>
                          <a:pt x="4" y="0"/>
                        </a:lnTo>
                        <a:lnTo>
                          <a:pt x="5" y="0"/>
                        </a:lnTo>
                        <a:lnTo>
                          <a:pt x="7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70" name="Freeform 586">
                    <a:extLst>
                      <a:ext uri="{FF2B5EF4-FFF2-40B4-BE49-F238E27FC236}">
                        <a16:creationId xmlns:a16="http://schemas.microsoft.com/office/drawing/2014/main" id="{38EB75C0-29E6-AE43-D4BE-BA581054CF2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28228" y="9522075"/>
                    <a:ext cx="5495" cy="5491"/>
                  </a:xfrm>
                  <a:custGeom>
                    <a:avLst/>
                    <a:gdLst>
                      <a:gd name="T0" fmla="*/ 2 w 3"/>
                      <a:gd name="T1" fmla="*/ 5 h 6"/>
                      <a:gd name="T2" fmla="*/ 1 w 3"/>
                      <a:gd name="T3" fmla="*/ 5 h 6"/>
                      <a:gd name="T4" fmla="*/ 0 w 3"/>
                      <a:gd name="T5" fmla="*/ 4 h 6"/>
                      <a:gd name="T6" fmla="*/ 1 w 3"/>
                      <a:gd name="T7" fmla="*/ 1 h 6"/>
                      <a:gd name="T8" fmla="*/ 2 w 3"/>
                      <a:gd name="T9" fmla="*/ 0 h 6"/>
                      <a:gd name="T10" fmla="*/ 2 w 3"/>
                      <a:gd name="T11" fmla="*/ 2 h 6"/>
                      <a:gd name="T12" fmla="*/ 2 w 3"/>
                      <a:gd name="T13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6">
                        <a:moveTo>
                          <a:pt x="2" y="5"/>
                        </a:moveTo>
                        <a:lnTo>
                          <a:pt x="1" y="5"/>
                        </a:lnTo>
                        <a:lnTo>
                          <a:pt x="0" y="4"/>
                        </a:lnTo>
                        <a:lnTo>
                          <a:pt x="1" y="1"/>
                        </a:lnTo>
                        <a:lnTo>
                          <a:pt x="2" y="0"/>
                        </a:lnTo>
                        <a:lnTo>
                          <a:pt x="2" y="2"/>
                        </a:lnTo>
                        <a:lnTo>
                          <a:pt x="2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71" name="Freeform 588">
                    <a:extLst>
                      <a:ext uri="{FF2B5EF4-FFF2-40B4-BE49-F238E27FC236}">
                        <a16:creationId xmlns:a16="http://schemas.microsoft.com/office/drawing/2014/main" id="{804F105D-4B5F-5E03-5933-10DA534271A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33723" y="9511089"/>
                    <a:ext cx="10986" cy="10986"/>
                  </a:xfrm>
                  <a:custGeom>
                    <a:avLst/>
                    <a:gdLst>
                      <a:gd name="T0" fmla="*/ 2 w 7"/>
                      <a:gd name="T1" fmla="*/ 9 h 10"/>
                      <a:gd name="T2" fmla="*/ 2 w 7"/>
                      <a:gd name="T3" fmla="*/ 9 h 10"/>
                      <a:gd name="T4" fmla="*/ 0 w 7"/>
                      <a:gd name="T5" fmla="*/ 6 h 10"/>
                      <a:gd name="T6" fmla="*/ 0 w 7"/>
                      <a:gd name="T7" fmla="*/ 3 h 10"/>
                      <a:gd name="T8" fmla="*/ 2 w 7"/>
                      <a:gd name="T9" fmla="*/ 0 h 10"/>
                      <a:gd name="T10" fmla="*/ 5 w 7"/>
                      <a:gd name="T11" fmla="*/ 3 h 10"/>
                      <a:gd name="T12" fmla="*/ 5 w 7"/>
                      <a:gd name="T13" fmla="*/ 5 h 10"/>
                      <a:gd name="T14" fmla="*/ 4 w 7"/>
                      <a:gd name="T15" fmla="*/ 6 h 10"/>
                      <a:gd name="T16" fmla="*/ 6 w 7"/>
                      <a:gd name="T17" fmla="*/ 8 h 10"/>
                      <a:gd name="T18" fmla="*/ 5 w 7"/>
                      <a:gd name="T19" fmla="*/ 8 h 10"/>
                      <a:gd name="T20" fmla="*/ 2 w 7"/>
                      <a:gd name="T21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7" h="10">
                        <a:moveTo>
                          <a:pt x="2" y="9"/>
                        </a:moveTo>
                        <a:lnTo>
                          <a:pt x="2" y="9"/>
                        </a:lnTo>
                        <a:lnTo>
                          <a:pt x="0" y="6"/>
                        </a:lnTo>
                        <a:lnTo>
                          <a:pt x="0" y="3"/>
                        </a:lnTo>
                        <a:lnTo>
                          <a:pt x="2" y="0"/>
                        </a:lnTo>
                        <a:lnTo>
                          <a:pt x="5" y="3"/>
                        </a:lnTo>
                        <a:lnTo>
                          <a:pt x="5" y="5"/>
                        </a:lnTo>
                        <a:lnTo>
                          <a:pt x="4" y="6"/>
                        </a:lnTo>
                        <a:lnTo>
                          <a:pt x="6" y="8"/>
                        </a:lnTo>
                        <a:lnTo>
                          <a:pt x="5" y="8"/>
                        </a:lnTo>
                        <a:lnTo>
                          <a:pt x="2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72" name="Freeform 589">
                    <a:extLst>
                      <a:ext uri="{FF2B5EF4-FFF2-40B4-BE49-F238E27FC236}">
                        <a16:creationId xmlns:a16="http://schemas.microsoft.com/office/drawing/2014/main" id="{62657BE0-708C-86E0-CE9C-FB6F0702200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00765" y="9511089"/>
                    <a:ext cx="5491" cy="10986"/>
                  </a:xfrm>
                  <a:custGeom>
                    <a:avLst/>
                    <a:gdLst>
                      <a:gd name="T0" fmla="*/ 5 w 6"/>
                      <a:gd name="T1" fmla="*/ 5 h 7"/>
                      <a:gd name="T2" fmla="*/ 5 w 6"/>
                      <a:gd name="T3" fmla="*/ 6 h 7"/>
                      <a:gd name="T4" fmla="*/ 1 w 6"/>
                      <a:gd name="T5" fmla="*/ 3 h 7"/>
                      <a:gd name="T6" fmla="*/ 0 w 6"/>
                      <a:gd name="T7" fmla="*/ 0 h 7"/>
                      <a:gd name="T8" fmla="*/ 1 w 6"/>
                      <a:gd name="T9" fmla="*/ 0 h 7"/>
                      <a:gd name="T10" fmla="*/ 3 w 6"/>
                      <a:gd name="T11" fmla="*/ 1 h 7"/>
                      <a:gd name="T12" fmla="*/ 5 w 6"/>
                      <a:gd name="T13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7">
                        <a:moveTo>
                          <a:pt x="5" y="5"/>
                        </a:moveTo>
                        <a:lnTo>
                          <a:pt x="5" y="6"/>
                        </a:lnTo>
                        <a:lnTo>
                          <a:pt x="1" y="3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3" y="1"/>
                        </a:lnTo>
                        <a:lnTo>
                          <a:pt x="5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73" name="Freeform 590">
                    <a:extLst>
                      <a:ext uri="{FF2B5EF4-FFF2-40B4-BE49-F238E27FC236}">
                        <a16:creationId xmlns:a16="http://schemas.microsoft.com/office/drawing/2014/main" id="{19EA60CE-5561-5629-D787-E78678FB4AF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51327" y="9511089"/>
                    <a:ext cx="27466" cy="21972"/>
                  </a:xfrm>
                  <a:custGeom>
                    <a:avLst/>
                    <a:gdLst>
                      <a:gd name="T0" fmla="*/ 23 w 24"/>
                      <a:gd name="T1" fmla="*/ 11 h 18"/>
                      <a:gd name="T2" fmla="*/ 23 w 24"/>
                      <a:gd name="T3" fmla="*/ 12 h 18"/>
                      <a:gd name="T4" fmla="*/ 21 w 24"/>
                      <a:gd name="T5" fmla="*/ 12 h 18"/>
                      <a:gd name="T6" fmla="*/ 20 w 24"/>
                      <a:gd name="T7" fmla="*/ 12 h 18"/>
                      <a:gd name="T8" fmla="*/ 18 w 24"/>
                      <a:gd name="T9" fmla="*/ 15 h 18"/>
                      <a:gd name="T10" fmla="*/ 16 w 24"/>
                      <a:gd name="T11" fmla="*/ 16 h 18"/>
                      <a:gd name="T12" fmla="*/ 9 w 24"/>
                      <a:gd name="T13" fmla="*/ 17 h 18"/>
                      <a:gd name="T14" fmla="*/ 4 w 24"/>
                      <a:gd name="T15" fmla="*/ 16 h 18"/>
                      <a:gd name="T16" fmla="*/ 1 w 24"/>
                      <a:gd name="T17" fmla="*/ 14 h 18"/>
                      <a:gd name="T18" fmla="*/ 0 w 24"/>
                      <a:gd name="T19" fmla="*/ 12 h 18"/>
                      <a:gd name="T20" fmla="*/ 0 w 24"/>
                      <a:gd name="T21" fmla="*/ 10 h 18"/>
                      <a:gd name="T22" fmla="*/ 1 w 24"/>
                      <a:gd name="T23" fmla="*/ 8 h 18"/>
                      <a:gd name="T24" fmla="*/ 3 w 24"/>
                      <a:gd name="T25" fmla="*/ 7 h 18"/>
                      <a:gd name="T26" fmla="*/ 8 w 24"/>
                      <a:gd name="T27" fmla="*/ 5 h 18"/>
                      <a:gd name="T28" fmla="*/ 9 w 24"/>
                      <a:gd name="T29" fmla="*/ 3 h 18"/>
                      <a:gd name="T30" fmla="*/ 10 w 24"/>
                      <a:gd name="T31" fmla="*/ 0 h 18"/>
                      <a:gd name="T32" fmla="*/ 16 w 24"/>
                      <a:gd name="T33" fmla="*/ 0 h 18"/>
                      <a:gd name="T34" fmla="*/ 16 w 24"/>
                      <a:gd name="T35" fmla="*/ 0 h 18"/>
                      <a:gd name="T36" fmla="*/ 16 w 24"/>
                      <a:gd name="T37" fmla="*/ 0 h 18"/>
                      <a:gd name="T38" fmla="*/ 18 w 24"/>
                      <a:gd name="T39" fmla="*/ 0 h 18"/>
                      <a:gd name="T40" fmla="*/ 20 w 24"/>
                      <a:gd name="T41" fmla="*/ 2 h 18"/>
                      <a:gd name="T42" fmla="*/ 23 w 24"/>
                      <a:gd name="T43" fmla="*/ 3 h 18"/>
                      <a:gd name="T44" fmla="*/ 23 w 24"/>
                      <a:gd name="T45" fmla="*/ 8 h 18"/>
                      <a:gd name="T46" fmla="*/ 23 w 24"/>
                      <a:gd name="T47" fmla="*/ 9 h 18"/>
                      <a:gd name="T48" fmla="*/ 23 w 24"/>
                      <a:gd name="T49" fmla="*/ 11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24" h="18">
                        <a:moveTo>
                          <a:pt x="23" y="11"/>
                        </a:moveTo>
                        <a:lnTo>
                          <a:pt x="23" y="12"/>
                        </a:lnTo>
                        <a:lnTo>
                          <a:pt x="21" y="12"/>
                        </a:lnTo>
                        <a:lnTo>
                          <a:pt x="20" y="12"/>
                        </a:lnTo>
                        <a:lnTo>
                          <a:pt x="18" y="15"/>
                        </a:lnTo>
                        <a:lnTo>
                          <a:pt x="16" y="16"/>
                        </a:lnTo>
                        <a:lnTo>
                          <a:pt x="9" y="17"/>
                        </a:lnTo>
                        <a:lnTo>
                          <a:pt x="4" y="16"/>
                        </a:lnTo>
                        <a:lnTo>
                          <a:pt x="1" y="14"/>
                        </a:lnTo>
                        <a:lnTo>
                          <a:pt x="0" y="12"/>
                        </a:lnTo>
                        <a:lnTo>
                          <a:pt x="0" y="10"/>
                        </a:lnTo>
                        <a:lnTo>
                          <a:pt x="1" y="8"/>
                        </a:lnTo>
                        <a:lnTo>
                          <a:pt x="3" y="7"/>
                        </a:lnTo>
                        <a:lnTo>
                          <a:pt x="8" y="5"/>
                        </a:lnTo>
                        <a:lnTo>
                          <a:pt x="9" y="3"/>
                        </a:lnTo>
                        <a:lnTo>
                          <a:pt x="10" y="0"/>
                        </a:lnTo>
                        <a:lnTo>
                          <a:pt x="16" y="0"/>
                        </a:lnTo>
                        <a:lnTo>
                          <a:pt x="16" y="0"/>
                        </a:lnTo>
                        <a:lnTo>
                          <a:pt x="16" y="0"/>
                        </a:lnTo>
                        <a:lnTo>
                          <a:pt x="18" y="0"/>
                        </a:lnTo>
                        <a:lnTo>
                          <a:pt x="20" y="2"/>
                        </a:lnTo>
                        <a:lnTo>
                          <a:pt x="23" y="3"/>
                        </a:lnTo>
                        <a:lnTo>
                          <a:pt x="23" y="8"/>
                        </a:lnTo>
                        <a:lnTo>
                          <a:pt x="23" y="9"/>
                        </a:lnTo>
                        <a:lnTo>
                          <a:pt x="23" y="1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74" name="Freeform 591">
                    <a:extLst>
                      <a:ext uri="{FF2B5EF4-FFF2-40B4-BE49-F238E27FC236}">
                        <a16:creationId xmlns:a16="http://schemas.microsoft.com/office/drawing/2014/main" id="{24B4B8A0-3A6E-8139-8B37-FEB19B9FF5E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411751" y="9494609"/>
                    <a:ext cx="10986" cy="21972"/>
                  </a:xfrm>
                  <a:custGeom>
                    <a:avLst/>
                    <a:gdLst>
                      <a:gd name="T0" fmla="*/ 6 w 8"/>
                      <a:gd name="T1" fmla="*/ 16 h 18"/>
                      <a:gd name="T2" fmla="*/ 5 w 8"/>
                      <a:gd name="T3" fmla="*/ 17 h 18"/>
                      <a:gd name="T4" fmla="*/ 5 w 8"/>
                      <a:gd name="T5" fmla="*/ 15 h 18"/>
                      <a:gd name="T6" fmla="*/ 3 w 8"/>
                      <a:gd name="T7" fmla="*/ 14 h 18"/>
                      <a:gd name="T8" fmla="*/ 1 w 8"/>
                      <a:gd name="T9" fmla="*/ 10 h 18"/>
                      <a:gd name="T10" fmla="*/ 0 w 8"/>
                      <a:gd name="T11" fmla="*/ 10 h 18"/>
                      <a:gd name="T12" fmla="*/ 1 w 8"/>
                      <a:gd name="T13" fmla="*/ 7 h 18"/>
                      <a:gd name="T14" fmla="*/ 1 w 8"/>
                      <a:gd name="T15" fmla="*/ 4 h 18"/>
                      <a:gd name="T16" fmla="*/ 3 w 8"/>
                      <a:gd name="T17" fmla="*/ 2 h 18"/>
                      <a:gd name="T18" fmla="*/ 4 w 8"/>
                      <a:gd name="T19" fmla="*/ 2 h 18"/>
                      <a:gd name="T20" fmla="*/ 5 w 8"/>
                      <a:gd name="T21" fmla="*/ 0 h 18"/>
                      <a:gd name="T22" fmla="*/ 5 w 8"/>
                      <a:gd name="T23" fmla="*/ 0 h 18"/>
                      <a:gd name="T24" fmla="*/ 6 w 8"/>
                      <a:gd name="T25" fmla="*/ 1 h 18"/>
                      <a:gd name="T26" fmla="*/ 5 w 8"/>
                      <a:gd name="T27" fmla="*/ 6 h 18"/>
                      <a:gd name="T28" fmla="*/ 7 w 8"/>
                      <a:gd name="T29" fmla="*/ 11 h 18"/>
                      <a:gd name="T30" fmla="*/ 6 w 8"/>
                      <a:gd name="T31" fmla="*/ 15 h 18"/>
                      <a:gd name="T32" fmla="*/ 6 w 8"/>
                      <a:gd name="T33" fmla="*/ 15 h 18"/>
                      <a:gd name="T34" fmla="*/ 6 w 8"/>
                      <a:gd name="T35" fmla="*/ 16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8" h="18">
                        <a:moveTo>
                          <a:pt x="6" y="16"/>
                        </a:moveTo>
                        <a:lnTo>
                          <a:pt x="5" y="17"/>
                        </a:lnTo>
                        <a:lnTo>
                          <a:pt x="5" y="15"/>
                        </a:lnTo>
                        <a:lnTo>
                          <a:pt x="3" y="14"/>
                        </a:lnTo>
                        <a:lnTo>
                          <a:pt x="1" y="10"/>
                        </a:lnTo>
                        <a:lnTo>
                          <a:pt x="0" y="10"/>
                        </a:lnTo>
                        <a:lnTo>
                          <a:pt x="1" y="7"/>
                        </a:lnTo>
                        <a:lnTo>
                          <a:pt x="1" y="4"/>
                        </a:lnTo>
                        <a:lnTo>
                          <a:pt x="3" y="2"/>
                        </a:lnTo>
                        <a:lnTo>
                          <a:pt x="4" y="2"/>
                        </a:lnTo>
                        <a:lnTo>
                          <a:pt x="5" y="0"/>
                        </a:lnTo>
                        <a:lnTo>
                          <a:pt x="5" y="0"/>
                        </a:lnTo>
                        <a:lnTo>
                          <a:pt x="6" y="1"/>
                        </a:lnTo>
                        <a:lnTo>
                          <a:pt x="5" y="6"/>
                        </a:lnTo>
                        <a:lnTo>
                          <a:pt x="7" y="11"/>
                        </a:lnTo>
                        <a:lnTo>
                          <a:pt x="6" y="15"/>
                        </a:lnTo>
                        <a:lnTo>
                          <a:pt x="6" y="15"/>
                        </a:lnTo>
                        <a:lnTo>
                          <a:pt x="6" y="1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75" name="Freeform 592">
                    <a:extLst>
                      <a:ext uri="{FF2B5EF4-FFF2-40B4-BE49-F238E27FC236}">
                        <a16:creationId xmlns:a16="http://schemas.microsoft.com/office/drawing/2014/main" id="{31C7E338-D6DE-A3C2-89F3-A142266B369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97525" y="9489118"/>
                    <a:ext cx="10986" cy="5491"/>
                  </a:xfrm>
                  <a:custGeom>
                    <a:avLst/>
                    <a:gdLst>
                      <a:gd name="T0" fmla="*/ 4 w 8"/>
                      <a:gd name="T1" fmla="*/ 4 h 6"/>
                      <a:gd name="T2" fmla="*/ 0 w 8"/>
                      <a:gd name="T3" fmla="*/ 5 h 6"/>
                      <a:gd name="T4" fmla="*/ 0 w 8"/>
                      <a:gd name="T5" fmla="*/ 3 h 6"/>
                      <a:gd name="T6" fmla="*/ 2 w 8"/>
                      <a:gd name="T7" fmla="*/ 0 h 6"/>
                      <a:gd name="T8" fmla="*/ 5 w 8"/>
                      <a:gd name="T9" fmla="*/ 0 h 6"/>
                      <a:gd name="T10" fmla="*/ 7 w 8"/>
                      <a:gd name="T11" fmla="*/ 2 h 6"/>
                      <a:gd name="T12" fmla="*/ 6 w 8"/>
                      <a:gd name="T13" fmla="*/ 3 h 6"/>
                      <a:gd name="T14" fmla="*/ 4 w 8"/>
                      <a:gd name="T15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" h="6">
                        <a:moveTo>
                          <a:pt x="4" y="4"/>
                        </a:moveTo>
                        <a:lnTo>
                          <a:pt x="0" y="5"/>
                        </a:lnTo>
                        <a:lnTo>
                          <a:pt x="0" y="3"/>
                        </a:lnTo>
                        <a:lnTo>
                          <a:pt x="2" y="0"/>
                        </a:lnTo>
                        <a:lnTo>
                          <a:pt x="5" y="0"/>
                        </a:lnTo>
                        <a:lnTo>
                          <a:pt x="7" y="2"/>
                        </a:lnTo>
                        <a:lnTo>
                          <a:pt x="6" y="3"/>
                        </a:lnTo>
                        <a:lnTo>
                          <a:pt x="4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76" name="Freeform 593">
                    <a:extLst>
                      <a:ext uri="{FF2B5EF4-FFF2-40B4-BE49-F238E27FC236}">
                        <a16:creationId xmlns:a16="http://schemas.microsoft.com/office/drawing/2014/main" id="{24BCEC53-73D2-EBBE-E997-FF80A0B3A6A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67808" y="9489118"/>
                    <a:ext cx="5491" cy="5491"/>
                  </a:xfrm>
                  <a:custGeom>
                    <a:avLst/>
                    <a:gdLst>
                      <a:gd name="T0" fmla="*/ 1 w 4"/>
                      <a:gd name="T1" fmla="*/ 2 h 4"/>
                      <a:gd name="T2" fmla="*/ 0 w 4"/>
                      <a:gd name="T3" fmla="*/ 3 h 4"/>
                      <a:gd name="T4" fmla="*/ 2 w 4"/>
                      <a:gd name="T5" fmla="*/ 0 h 4"/>
                      <a:gd name="T6" fmla="*/ 2 w 4"/>
                      <a:gd name="T7" fmla="*/ 0 h 4"/>
                      <a:gd name="T8" fmla="*/ 3 w 4"/>
                      <a:gd name="T9" fmla="*/ 1 h 4"/>
                      <a:gd name="T10" fmla="*/ 3 w 4"/>
                      <a:gd name="T11" fmla="*/ 2 h 4"/>
                      <a:gd name="T12" fmla="*/ 1 w 4"/>
                      <a:gd name="T13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4">
                        <a:moveTo>
                          <a:pt x="1" y="2"/>
                        </a:moveTo>
                        <a:lnTo>
                          <a:pt x="0" y="3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3" y="2"/>
                        </a:lnTo>
                        <a:lnTo>
                          <a:pt x="1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77" name="Freeform 594">
                    <a:extLst>
                      <a:ext uri="{FF2B5EF4-FFF2-40B4-BE49-F238E27FC236}">
                        <a16:creationId xmlns:a16="http://schemas.microsoft.com/office/drawing/2014/main" id="{95C650A8-C7A8-B85B-B332-77D5BFFFF68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01892" y="9483623"/>
                    <a:ext cx="10986" cy="10986"/>
                  </a:xfrm>
                  <a:custGeom>
                    <a:avLst/>
                    <a:gdLst>
                      <a:gd name="T0" fmla="*/ 4 w 8"/>
                      <a:gd name="T1" fmla="*/ 8 h 10"/>
                      <a:gd name="T2" fmla="*/ 3 w 8"/>
                      <a:gd name="T3" fmla="*/ 8 h 10"/>
                      <a:gd name="T4" fmla="*/ 3 w 8"/>
                      <a:gd name="T5" fmla="*/ 8 h 10"/>
                      <a:gd name="T6" fmla="*/ 1 w 8"/>
                      <a:gd name="T7" fmla="*/ 9 h 10"/>
                      <a:gd name="T8" fmla="*/ 0 w 8"/>
                      <a:gd name="T9" fmla="*/ 7 h 10"/>
                      <a:gd name="T10" fmla="*/ 1 w 8"/>
                      <a:gd name="T11" fmla="*/ 3 h 10"/>
                      <a:gd name="T12" fmla="*/ 3 w 8"/>
                      <a:gd name="T13" fmla="*/ 1 h 10"/>
                      <a:gd name="T14" fmla="*/ 4 w 8"/>
                      <a:gd name="T15" fmla="*/ 0 h 10"/>
                      <a:gd name="T16" fmla="*/ 5 w 8"/>
                      <a:gd name="T17" fmla="*/ 0 h 10"/>
                      <a:gd name="T18" fmla="*/ 6 w 8"/>
                      <a:gd name="T19" fmla="*/ 0 h 10"/>
                      <a:gd name="T20" fmla="*/ 7 w 8"/>
                      <a:gd name="T21" fmla="*/ 1 h 10"/>
                      <a:gd name="T22" fmla="*/ 7 w 8"/>
                      <a:gd name="T23" fmla="*/ 2 h 10"/>
                      <a:gd name="T24" fmla="*/ 5 w 8"/>
                      <a:gd name="T25" fmla="*/ 7 h 10"/>
                      <a:gd name="T26" fmla="*/ 4 w 8"/>
                      <a:gd name="T27" fmla="*/ 8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8" h="10">
                        <a:moveTo>
                          <a:pt x="4" y="8"/>
                        </a:moveTo>
                        <a:lnTo>
                          <a:pt x="3" y="8"/>
                        </a:lnTo>
                        <a:lnTo>
                          <a:pt x="3" y="8"/>
                        </a:lnTo>
                        <a:lnTo>
                          <a:pt x="1" y="9"/>
                        </a:lnTo>
                        <a:lnTo>
                          <a:pt x="0" y="7"/>
                        </a:lnTo>
                        <a:lnTo>
                          <a:pt x="1" y="3"/>
                        </a:lnTo>
                        <a:lnTo>
                          <a:pt x="3" y="1"/>
                        </a:lnTo>
                        <a:lnTo>
                          <a:pt x="4" y="0"/>
                        </a:lnTo>
                        <a:lnTo>
                          <a:pt x="5" y="0"/>
                        </a:lnTo>
                        <a:lnTo>
                          <a:pt x="6" y="0"/>
                        </a:lnTo>
                        <a:lnTo>
                          <a:pt x="7" y="1"/>
                        </a:lnTo>
                        <a:lnTo>
                          <a:pt x="7" y="2"/>
                        </a:lnTo>
                        <a:lnTo>
                          <a:pt x="5" y="7"/>
                        </a:lnTo>
                        <a:lnTo>
                          <a:pt x="4" y="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78" name="Freeform 596">
                    <a:extLst>
                      <a:ext uri="{FF2B5EF4-FFF2-40B4-BE49-F238E27FC236}">
                        <a16:creationId xmlns:a16="http://schemas.microsoft.com/office/drawing/2014/main" id="{210B470B-70F2-75B1-5E9F-9692D00C3FA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29355" y="9467146"/>
                    <a:ext cx="27466" cy="71406"/>
                  </a:xfrm>
                  <a:custGeom>
                    <a:avLst/>
                    <a:gdLst>
                      <a:gd name="T0" fmla="*/ 1 w 24"/>
                      <a:gd name="T1" fmla="*/ 55 h 57"/>
                      <a:gd name="T2" fmla="*/ 0 w 24"/>
                      <a:gd name="T3" fmla="*/ 56 h 57"/>
                      <a:gd name="T4" fmla="*/ 0 w 24"/>
                      <a:gd name="T5" fmla="*/ 54 h 57"/>
                      <a:gd name="T6" fmla="*/ 0 w 24"/>
                      <a:gd name="T7" fmla="*/ 51 h 57"/>
                      <a:gd name="T8" fmla="*/ 2 w 24"/>
                      <a:gd name="T9" fmla="*/ 42 h 57"/>
                      <a:gd name="T10" fmla="*/ 2 w 24"/>
                      <a:gd name="T11" fmla="*/ 39 h 57"/>
                      <a:gd name="T12" fmla="*/ 6 w 24"/>
                      <a:gd name="T13" fmla="*/ 34 h 57"/>
                      <a:gd name="T14" fmla="*/ 8 w 24"/>
                      <a:gd name="T15" fmla="*/ 29 h 57"/>
                      <a:gd name="T16" fmla="*/ 12 w 24"/>
                      <a:gd name="T17" fmla="*/ 24 h 57"/>
                      <a:gd name="T18" fmla="*/ 12 w 24"/>
                      <a:gd name="T19" fmla="*/ 22 h 57"/>
                      <a:gd name="T20" fmla="*/ 15 w 24"/>
                      <a:gd name="T21" fmla="*/ 16 h 57"/>
                      <a:gd name="T22" fmla="*/ 18 w 24"/>
                      <a:gd name="T23" fmla="*/ 8 h 57"/>
                      <a:gd name="T24" fmla="*/ 18 w 24"/>
                      <a:gd name="T25" fmla="*/ 6 h 57"/>
                      <a:gd name="T26" fmla="*/ 19 w 24"/>
                      <a:gd name="T27" fmla="*/ 5 h 57"/>
                      <a:gd name="T28" fmla="*/ 19 w 24"/>
                      <a:gd name="T29" fmla="*/ 4 h 57"/>
                      <a:gd name="T30" fmla="*/ 19 w 24"/>
                      <a:gd name="T31" fmla="*/ 2 h 57"/>
                      <a:gd name="T32" fmla="*/ 22 w 24"/>
                      <a:gd name="T33" fmla="*/ 0 h 57"/>
                      <a:gd name="T34" fmla="*/ 23 w 24"/>
                      <a:gd name="T35" fmla="*/ 1 h 57"/>
                      <a:gd name="T36" fmla="*/ 22 w 24"/>
                      <a:gd name="T37" fmla="*/ 4 h 57"/>
                      <a:gd name="T38" fmla="*/ 22 w 24"/>
                      <a:gd name="T39" fmla="*/ 6 h 57"/>
                      <a:gd name="T40" fmla="*/ 22 w 24"/>
                      <a:gd name="T41" fmla="*/ 7 h 57"/>
                      <a:gd name="T42" fmla="*/ 22 w 24"/>
                      <a:gd name="T43" fmla="*/ 10 h 57"/>
                      <a:gd name="T44" fmla="*/ 21 w 24"/>
                      <a:gd name="T45" fmla="*/ 15 h 57"/>
                      <a:gd name="T46" fmla="*/ 22 w 24"/>
                      <a:gd name="T47" fmla="*/ 20 h 57"/>
                      <a:gd name="T48" fmla="*/ 20 w 24"/>
                      <a:gd name="T49" fmla="*/ 26 h 57"/>
                      <a:gd name="T50" fmla="*/ 19 w 24"/>
                      <a:gd name="T51" fmla="*/ 29 h 57"/>
                      <a:gd name="T52" fmla="*/ 17 w 24"/>
                      <a:gd name="T53" fmla="*/ 31 h 57"/>
                      <a:gd name="T54" fmla="*/ 14 w 24"/>
                      <a:gd name="T55" fmla="*/ 32 h 57"/>
                      <a:gd name="T56" fmla="*/ 12 w 24"/>
                      <a:gd name="T57" fmla="*/ 34 h 57"/>
                      <a:gd name="T58" fmla="*/ 10 w 24"/>
                      <a:gd name="T59" fmla="*/ 38 h 57"/>
                      <a:gd name="T60" fmla="*/ 10 w 24"/>
                      <a:gd name="T61" fmla="*/ 41 h 57"/>
                      <a:gd name="T62" fmla="*/ 5 w 24"/>
                      <a:gd name="T63" fmla="*/ 51 h 57"/>
                      <a:gd name="T64" fmla="*/ 1 w 24"/>
                      <a:gd name="T65" fmla="*/ 55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24" h="57">
                        <a:moveTo>
                          <a:pt x="1" y="55"/>
                        </a:moveTo>
                        <a:lnTo>
                          <a:pt x="0" y="56"/>
                        </a:lnTo>
                        <a:lnTo>
                          <a:pt x="0" y="54"/>
                        </a:lnTo>
                        <a:lnTo>
                          <a:pt x="0" y="51"/>
                        </a:lnTo>
                        <a:lnTo>
                          <a:pt x="2" y="42"/>
                        </a:lnTo>
                        <a:lnTo>
                          <a:pt x="2" y="39"/>
                        </a:lnTo>
                        <a:lnTo>
                          <a:pt x="6" y="34"/>
                        </a:lnTo>
                        <a:lnTo>
                          <a:pt x="8" y="29"/>
                        </a:lnTo>
                        <a:lnTo>
                          <a:pt x="12" y="24"/>
                        </a:lnTo>
                        <a:lnTo>
                          <a:pt x="12" y="22"/>
                        </a:lnTo>
                        <a:lnTo>
                          <a:pt x="15" y="16"/>
                        </a:lnTo>
                        <a:lnTo>
                          <a:pt x="18" y="8"/>
                        </a:lnTo>
                        <a:lnTo>
                          <a:pt x="18" y="6"/>
                        </a:lnTo>
                        <a:lnTo>
                          <a:pt x="19" y="5"/>
                        </a:lnTo>
                        <a:lnTo>
                          <a:pt x="19" y="4"/>
                        </a:lnTo>
                        <a:lnTo>
                          <a:pt x="19" y="2"/>
                        </a:lnTo>
                        <a:lnTo>
                          <a:pt x="22" y="0"/>
                        </a:lnTo>
                        <a:lnTo>
                          <a:pt x="23" y="1"/>
                        </a:lnTo>
                        <a:lnTo>
                          <a:pt x="22" y="4"/>
                        </a:lnTo>
                        <a:lnTo>
                          <a:pt x="22" y="6"/>
                        </a:lnTo>
                        <a:lnTo>
                          <a:pt x="22" y="7"/>
                        </a:lnTo>
                        <a:lnTo>
                          <a:pt x="22" y="10"/>
                        </a:lnTo>
                        <a:lnTo>
                          <a:pt x="21" y="15"/>
                        </a:lnTo>
                        <a:lnTo>
                          <a:pt x="22" y="20"/>
                        </a:lnTo>
                        <a:lnTo>
                          <a:pt x="20" y="26"/>
                        </a:lnTo>
                        <a:lnTo>
                          <a:pt x="19" y="29"/>
                        </a:lnTo>
                        <a:lnTo>
                          <a:pt x="17" y="31"/>
                        </a:lnTo>
                        <a:lnTo>
                          <a:pt x="14" y="32"/>
                        </a:lnTo>
                        <a:lnTo>
                          <a:pt x="12" y="34"/>
                        </a:lnTo>
                        <a:lnTo>
                          <a:pt x="10" y="38"/>
                        </a:lnTo>
                        <a:lnTo>
                          <a:pt x="10" y="41"/>
                        </a:lnTo>
                        <a:lnTo>
                          <a:pt x="5" y="51"/>
                        </a:lnTo>
                        <a:lnTo>
                          <a:pt x="1" y="5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79" name="Freeform 597">
                    <a:extLst>
                      <a:ext uri="{FF2B5EF4-FFF2-40B4-BE49-F238E27FC236}">
                        <a16:creationId xmlns:a16="http://schemas.microsoft.com/office/drawing/2014/main" id="{EACADB99-0FC0-A70E-E219-CB0323EED2C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45836" y="9467146"/>
                    <a:ext cx="5491" cy="5491"/>
                  </a:xfrm>
                  <a:custGeom>
                    <a:avLst/>
                    <a:gdLst>
                      <a:gd name="T0" fmla="*/ 1 w 4"/>
                      <a:gd name="T1" fmla="*/ 0 h 5"/>
                      <a:gd name="T2" fmla="*/ 3 w 4"/>
                      <a:gd name="T3" fmla="*/ 4 h 5"/>
                      <a:gd name="T4" fmla="*/ 1 w 4"/>
                      <a:gd name="T5" fmla="*/ 4 h 5"/>
                      <a:gd name="T6" fmla="*/ 0 w 4"/>
                      <a:gd name="T7" fmla="*/ 1 h 5"/>
                      <a:gd name="T8" fmla="*/ 1 w 4"/>
                      <a:gd name="T9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5">
                        <a:moveTo>
                          <a:pt x="1" y="0"/>
                        </a:moveTo>
                        <a:lnTo>
                          <a:pt x="3" y="4"/>
                        </a:lnTo>
                        <a:lnTo>
                          <a:pt x="1" y="4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80" name="Freeform 598">
                    <a:extLst>
                      <a:ext uri="{FF2B5EF4-FFF2-40B4-BE49-F238E27FC236}">
                        <a16:creationId xmlns:a16="http://schemas.microsoft.com/office/drawing/2014/main" id="{70031886-B29F-9E20-E564-C561EEE50A1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098652" y="9461651"/>
                    <a:ext cx="93382" cy="115353"/>
                  </a:xfrm>
                  <a:custGeom>
                    <a:avLst/>
                    <a:gdLst>
                      <a:gd name="T0" fmla="*/ 0 w 76"/>
                      <a:gd name="T1" fmla="*/ 92 h 93"/>
                      <a:gd name="T2" fmla="*/ 1 w 76"/>
                      <a:gd name="T3" fmla="*/ 86 h 93"/>
                      <a:gd name="T4" fmla="*/ 6 w 76"/>
                      <a:gd name="T5" fmla="*/ 79 h 93"/>
                      <a:gd name="T6" fmla="*/ 11 w 76"/>
                      <a:gd name="T7" fmla="*/ 73 h 93"/>
                      <a:gd name="T8" fmla="*/ 20 w 76"/>
                      <a:gd name="T9" fmla="*/ 65 h 93"/>
                      <a:gd name="T10" fmla="*/ 23 w 76"/>
                      <a:gd name="T11" fmla="*/ 64 h 93"/>
                      <a:gd name="T12" fmla="*/ 27 w 76"/>
                      <a:gd name="T13" fmla="*/ 62 h 93"/>
                      <a:gd name="T14" fmla="*/ 40 w 76"/>
                      <a:gd name="T15" fmla="*/ 48 h 93"/>
                      <a:gd name="T16" fmla="*/ 49 w 76"/>
                      <a:gd name="T17" fmla="*/ 38 h 93"/>
                      <a:gd name="T18" fmla="*/ 55 w 76"/>
                      <a:gd name="T19" fmla="*/ 31 h 93"/>
                      <a:gd name="T20" fmla="*/ 59 w 76"/>
                      <a:gd name="T21" fmla="*/ 29 h 93"/>
                      <a:gd name="T22" fmla="*/ 61 w 76"/>
                      <a:gd name="T23" fmla="*/ 27 h 93"/>
                      <a:gd name="T24" fmla="*/ 63 w 76"/>
                      <a:gd name="T25" fmla="*/ 20 h 93"/>
                      <a:gd name="T26" fmla="*/ 62 w 76"/>
                      <a:gd name="T27" fmla="*/ 15 h 93"/>
                      <a:gd name="T28" fmla="*/ 65 w 76"/>
                      <a:gd name="T29" fmla="*/ 10 h 93"/>
                      <a:gd name="T30" fmla="*/ 70 w 76"/>
                      <a:gd name="T31" fmla="*/ 0 h 93"/>
                      <a:gd name="T32" fmla="*/ 72 w 76"/>
                      <a:gd name="T33" fmla="*/ 3 h 93"/>
                      <a:gd name="T34" fmla="*/ 70 w 76"/>
                      <a:gd name="T35" fmla="*/ 7 h 93"/>
                      <a:gd name="T36" fmla="*/ 70 w 76"/>
                      <a:gd name="T37" fmla="*/ 12 h 93"/>
                      <a:gd name="T38" fmla="*/ 75 w 76"/>
                      <a:gd name="T39" fmla="*/ 25 h 93"/>
                      <a:gd name="T40" fmla="*/ 73 w 76"/>
                      <a:gd name="T41" fmla="*/ 29 h 93"/>
                      <a:gd name="T42" fmla="*/ 67 w 76"/>
                      <a:gd name="T43" fmla="*/ 31 h 93"/>
                      <a:gd name="T44" fmla="*/ 63 w 76"/>
                      <a:gd name="T45" fmla="*/ 34 h 93"/>
                      <a:gd name="T46" fmla="*/ 61 w 76"/>
                      <a:gd name="T47" fmla="*/ 38 h 93"/>
                      <a:gd name="T48" fmla="*/ 52 w 76"/>
                      <a:gd name="T49" fmla="*/ 42 h 93"/>
                      <a:gd name="T50" fmla="*/ 48 w 76"/>
                      <a:gd name="T51" fmla="*/ 44 h 93"/>
                      <a:gd name="T52" fmla="*/ 48 w 76"/>
                      <a:gd name="T53" fmla="*/ 49 h 93"/>
                      <a:gd name="T54" fmla="*/ 39 w 76"/>
                      <a:gd name="T55" fmla="*/ 62 h 93"/>
                      <a:gd name="T56" fmla="*/ 35 w 76"/>
                      <a:gd name="T57" fmla="*/ 66 h 93"/>
                      <a:gd name="T58" fmla="*/ 28 w 76"/>
                      <a:gd name="T59" fmla="*/ 69 h 93"/>
                      <a:gd name="T60" fmla="*/ 24 w 76"/>
                      <a:gd name="T61" fmla="*/ 76 h 93"/>
                      <a:gd name="T62" fmla="*/ 17 w 76"/>
                      <a:gd name="T63" fmla="*/ 81 h 93"/>
                      <a:gd name="T64" fmla="*/ 11 w 76"/>
                      <a:gd name="T65" fmla="*/ 83 h 93"/>
                      <a:gd name="T66" fmla="*/ 9 w 76"/>
                      <a:gd name="T67" fmla="*/ 86 h 93"/>
                      <a:gd name="T68" fmla="*/ 6 w 76"/>
                      <a:gd name="T69" fmla="*/ 87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76" h="93">
                        <a:moveTo>
                          <a:pt x="3" y="89"/>
                        </a:moveTo>
                        <a:lnTo>
                          <a:pt x="0" y="92"/>
                        </a:lnTo>
                        <a:lnTo>
                          <a:pt x="0" y="89"/>
                        </a:lnTo>
                        <a:lnTo>
                          <a:pt x="1" y="86"/>
                        </a:lnTo>
                        <a:lnTo>
                          <a:pt x="4" y="81"/>
                        </a:lnTo>
                        <a:lnTo>
                          <a:pt x="6" y="79"/>
                        </a:lnTo>
                        <a:lnTo>
                          <a:pt x="10" y="75"/>
                        </a:lnTo>
                        <a:lnTo>
                          <a:pt x="11" y="73"/>
                        </a:lnTo>
                        <a:lnTo>
                          <a:pt x="16" y="69"/>
                        </a:lnTo>
                        <a:lnTo>
                          <a:pt x="20" y="65"/>
                        </a:lnTo>
                        <a:lnTo>
                          <a:pt x="22" y="64"/>
                        </a:lnTo>
                        <a:lnTo>
                          <a:pt x="23" y="64"/>
                        </a:lnTo>
                        <a:lnTo>
                          <a:pt x="24" y="64"/>
                        </a:lnTo>
                        <a:lnTo>
                          <a:pt x="27" y="62"/>
                        </a:lnTo>
                        <a:lnTo>
                          <a:pt x="34" y="54"/>
                        </a:lnTo>
                        <a:lnTo>
                          <a:pt x="40" y="48"/>
                        </a:lnTo>
                        <a:lnTo>
                          <a:pt x="46" y="40"/>
                        </a:lnTo>
                        <a:lnTo>
                          <a:pt x="49" y="38"/>
                        </a:lnTo>
                        <a:lnTo>
                          <a:pt x="49" y="37"/>
                        </a:lnTo>
                        <a:lnTo>
                          <a:pt x="55" y="31"/>
                        </a:lnTo>
                        <a:lnTo>
                          <a:pt x="57" y="29"/>
                        </a:lnTo>
                        <a:lnTo>
                          <a:pt x="59" y="29"/>
                        </a:lnTo>
                        <a:lnTo>
                          <a:pt x="60" y="28"/>
                        </a:lnTo>
                        <a:lnTo>
                          <a:pt x="61" y="27"/>
                        </a:lnTo>
                        <a:lnTo>
                          <a:pt x="63" y="24"/>
                        </a:lnTo>
                        <a:lnTo>
                          <a:pt x="63" y="20"/>
                        </a:lnTo>
                        <a:lnTo>
                          <a:pt x="63" y="18"/>
                        </a:lnTo>
                        <a:lnTo>
                          <a:pt x="62" y="15"/>
                        </a:lnTo>
                        <a:lnTo>
                          <a:pt x="63" y="11"/>
                        </a:lnTo>
                        <a:lnTo>
                          <a:pt x="65" y="10"/>
                        </a:lnTo>
                        <a:lnTo>
                          <a:pt x="68" y="2"/>
                        </a:lnTo>
                        <a:lnTo>
                          <a:pt x="70" y="0"/>
                        </a:lnTo>
                        <a:lnTo>
                          <a:pt x="71" y="1"/>
                        </a:lnTo>
                        <a:lnTo>
                          <a:pt x="72" y="3"/>
                        </a:lnTo>
                        <a:lnTo>
                          <a:pt x="71" y="6"/>
                        </a:lnTo>
                        <a:lnTo>
                          <a:pt x="70" y="7"/>
                        </a:lnTo>
                        <a:lnTo>
                          <a:pt x="72" y="9"/>
                        </a:lnTo>
                        <a:lnTo>
                          <a:pt x="70" y="12"/>
                        </a:lnTo>
                        <a:lnTo>
                          <a:pt x="73" y="20"/>
                        </a:lnTo>
                        <a:lnTo>
                          <a:pt x="75" y="25"/>
                        </a:lnTo>
                        <a:lnTo>
                          <a:pt x="75" y="26"/>
                        </a:lnTo>
                        <a:lnTo>
                          <a:pt x="73" y="29"/>
                        </a:lnTo>
                        <a:lnTo>
                          <a:pt x="71" y="30"/>
                        </a:lnTo>
                        <a:lnTo>
                          <a:pt x="67" y="31"/>
                        </a:lnTo>
                        <a:lnTo>
                          <a:pt x="65" y="31"/>
                        </a:lnTo>
                        <a:lnTo>
                          <a:pt x="63" y="34"/>
                        </a:lnTo>
                        <a:lnTo>
                          <a:pt x="61" y="37"/>
                        </a:lnTo>
                        <a:lnTo>
                          <a:pt x="61" y="38"/>
                        </a:lnTo>
                        <a:lnTo>
                          <a:pt x="60" y="40"/>
                        </a:lnTo>
                        <a:lnTo>
                          <a:pt x="52" y="42"/>
                        </a:lnTo>
                        <a:lnTo>
                          <a:pt x="49" y="43"/>
                        </a:lnTo>
                        <a:lnTo>
                          <a:pt x="48" y="44"/>
                        </a:lnTo>
                        <a:lnTo>
                          <a:pt x="47" y="46"/>
                        </a:lnTo>
                        <a:lnTo>
                          <a:pt x="48" y="49"/>
                        </a:lnTo>
                        <a:lnTo>
                          <a:pt x="42" y="59"/>
                        </a:lnTo>
                        <a:lnTo>
                          <a:pt x="39" y="62"/>
                        </a:lnTo>
                        <a:lnTo>
                          <a:pt x="37" y="64"/>
                        </a:lnTo>
                        <a:lnTo>
                          <a:pt x="35" y="66"/>
                        </a:lnTo>
                        <a:lnTo>
                          <a:pt x="31" y="67"/>
                        </a:lnTo>
                        <a:lnTo>
                          <a:pt x="28" y="69"/>
                        </a:lnTo>
                        <a:lnTo>
                          <a:pt x="26" y="73"/>
                        </a:lnTo>
                        <a:lnTo>
                          <a:pt x="24" y="76"/>
                        </a:lnTo>
                        <a:lnTo>
                          <a:pt x="21" y="78"/>
                        </a:lnTo>
                        <a:lnTo>
                          <a:pt x="17" y="81"/>
                        </a:lnTo>
                        <a:lnTo>
                          <a:pt x="14" y="82"/>
                        </a:lnTo>
                        <a:lnTo>
                          <a:pt x="11" y="83"/>
                        </a:lnTo>
                        <a:lnTo>
                          <a:pt x="10" y="84"/>
                        </a:lnTo>
                        <a:lnTo>
                          <a:pt x="9" y="86"/>
                        </a:lnTo>
                        <a:lnTo>
                          <a:pt x="8" y="87"/>
                        </a:lnTo>
                        <a:lnTo>
                          <a:pt x="6" y="87"/>
                        </a:lnTo>
                        <a:lnTo>
                          <a:pt x="3" y="8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81" name="Freeform 599">
                    <a:extLst>
                      <a:ext uri="{FF2B5EF4-FFF2-40B4-BE49-F238E27FC236}">
                        <a16:creationId xmlns:a16="http://schemas.microsoft.com/office/drawing/2014/main" id="{F6755EE9-C748-F103-8891-407D3437DE9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97525" y="9456160"/>
                    <a:ext cx="5495" cy="5491"/>
                  </a:xfrm>
                  <a:custGeom>
                    <a:avLst/>
                    <a:gdLst>
                      <a:gd name="T0" fmla="*/ 5 w 6"/>
                      <a:gd name="T1" fmla="*/ 0 h 6"/>
                      <a:gd name="T2" fmla="*/ 5 w 6"/>
                      <a:gd name="T3" fmla="*/ 2 h 6"/>
                      <a:gd name="T4" fmla="*/ 4 w 6"/>
                      <a:gd name="T5" fmla="*/ 5 h 6"/>
                      <a:gd name="T6" fmla="*/ 3 w 6"/>
                      <a:gd name="T7" fmla="*/ 5 h 6"/>
                      <a:gd name="T8" fmla="*/ 3 w 6"/>
                      <a:gd name="T9" fmla="*/ 4 h 6"/>
                      <a:gd name="T10" fmla="*/ 0 w 6"/>
                      <a:gd name="T11" fmla="*/ 4 h 6"/>
                      <a:gd name="T12" fmla="*/ 0 w 6"/>
                      <a:gd name="T13" fmla="*/ 2 h 6"/>
                      <a:gd name="T14" fmla="*/ 2 w 6"/>
                      <a:gd name="T15" fmla="*/ 2 h 6"/>
                      <a:gd name="T16" fmla="*/ 3 w 6"/>
                      <a:gd name="T17" fmla="*/ 0 h 6"/>
                      <a:gd name="T18" fmla="*/ 5 w 6"/>
                      <a:gd name="T19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" h="6">
                        <a:moveTo>
                          <a:pt x="5" y="0"/>
                        </a:moveTo>
                        <a:lnTo>
                          <a:pt x="5" y="2"/>
                        </a:lnTo>
                        <a:lnTo>
                          <a:pt x="4" y="5"/>
                        </a:lnTo>
                        <a:lnTo>
                          <a:pt x="3" y="5"/>
                        </a:lnTo>
                        <a:lnTo>
                          <a:pt x="3" y="4"/>
                        </a:lnTo>
                        <a:lnTo>
                          <a:pt x="0" y="4"/>
                        </a:lnTo>
                        <a:lnTo>
                          <a:pt x="0" y="2"/>
                        </a:lnTo>
                        <a:lnTo>
                          <a:pt x="2" y="2"/>
                        </a:lnTo>
                        <a:lnTo>
                          <a:pt x="3" y="0"/>
                        </a:lnTo>
                        <a:lnTo>
                          <a:pt x="5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82" name="Freeform 600">
                    <a:extLst>
                      <a:ext uri="{FF2B5EF4-FFF2-40B4-BE49-F238E27FC236}">
                        <a16:creationId xmlns:a16="http://schemas.microsoft.com/office/drawing/2014/main" id="{92944EE7-0917-1DAF-F099-27150CFDEE6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67808" y="9456160"/>
                    <a:ext cx="38449" cy="60421"/>
                  </a:xfrm>
                  <a:custGeom>
                    <a:avLst/>
                    <a:gdLst>
                      <a:gd name="T0" fmla="*/ 8 w 30"/>
                      <a:gd name="T1" fmla="*/ 6 h 47"/>
                      <a:gd name="T2" fmla="*/ 10 w 30"/>
                      <a:gd name="T3" fmla="*/ 7 h 47"/>
                      <a:gd name="T4" fmla="*/ 12 w 30"/>
                      <a:gd name="T5" fmla="*/ 7 h 47"/>
                      <a:gd name="T6" fmla="*/ 16 w 30"/>
                      <a:gd name="T7" fmla="*/ 4 h 47"/>
                      <a:gd name="T8" fmla="*/ 19 w 30"/>
                      <a:gd name="T9" fmla="*/ 5 h 47"/>
                      <a:gd name="T10" fmla="*/ 21 w 30"/>
                      <a:gd name="T11" fmla="*/ 9 h 47"/>
                      <a:gd name="T12" fmla="*/ 22 w 30"/>
                      <a:gd name="T13" fmla="*/ 10 h 47"/>
                      <a:gd name="T14" fmla="*/ 22 w 30"/>
                      <a:gd name="T15" fmla="*/ 13 h 47"/>
                      <a:gd name="T16" fmla="*/ 22 w 30"/>
                      <a:gd name="T17" fmla="*/ 18 h 47"/>
                      <a:gd name="T18" fmla="*/ 21 w 30"/>
                      <a:gd name="T19" fmla="*/ 23 h 47"/>
                      <a:gd name="T20" fmla="*/ 22 w 30"/>
                      <a:gd name="T21" fmla="*/ 24 h 47"/>
                      <a:gd name="T22" fmla="*/ 24 w 30"/>
                      <a:gd name="T23" fmla="*/ 25 h 47"/>
                      <a:gd name="T24" fmla="*/ 25 w 30"/>
                      <a:gd name="T25" fmla="*/ 26 h 47"/>
                      <a:gd name="T26" fmla="*/ 26 w 30"/>
                      <a:gd name="T27" fmla="*/ 28 h 47"/>
                      <a:gd name="T28" fmla="*/ 27 w 30"/>
                      <a:gd name="T29" fmla="*/ 29 h 47"/>
                      <a:gd name="T30" fmla="*/ 27 w 30"/>
                      <a:gd name="T31" fmla="*/ 33 h 47"/>
                      <a:gd name="T32" fmla="*/ 29 w 30"/>
                      <a:gd name="T33" fmla="*/ 37 h 47"/>
                      <a:gd name="T34" fmla="*/ 29 w 30"/>
                      <a:gd name="T35" fmla="*/ 38 h 47"/>
                      <a:gd name="T36" fmla="*/ 29 w 30"/>
                      <a:gd name="T37" fmla="*/ 40 h 47"/>
                      <a:gd name="T38" fmla="*/ 25 w 30"/>
                      <a:gd name="T39" fmla="*/ 39 h 47"/>
                      <a:gd name="T40" fmla="*/ 25 w 30"/>
                      <a:gd name="T41" fmla="*/ 40 h 47"/>
                      <a:gd name="T42" fmla="*/ 25 w 30"/>
                      <a:gd name="T43" fmla="*/ 41 h 47"/>
                      <a:gd name="T44" fmla="*/ 24 w 30"/>
                      <a:gd name="T45" fmla="*/ 41 h 47"/>
                      <a:gd name="T46" fmla="*/ 22 w 30"/>
                      <a:gd name="T47" fmla="*/ 38 h 47"/>
                      <a:gd name="T48" fmla="*/ 21 w 30"/>
                      <a:gd name="T49" fmla="*/ 36 h 47"/>
                      <a:gd name="T50" fmla="*/ 21 w 30"/>
                      <a:gd name="T51" fmla="*/ 41 h 47"/>
                      <a:gd name="T52" fmla="*/ 22 w 30"/>
                      <a:gd name="T53" fmla="*/ 44 h 47"/>
                      <a:gd name="T54" fmla="*/ 22 w 30"/>
                      <a:gd name="T55" fmla="*/ 46 h 47"/>
                      <a:gd name="T56" fmla="*/ 19 w 30"/>
                      <a:gd name="T57" fmla="*/ 44 h 47"/>
                      <a:gd name="T58" fmla="*/ 15 w 30"/>
                      <a:gd name="T59" fmla="*/ 43 h 47"/>
                      <a:gd name="T60" fmla="*/ 14 w 30"/>
                      <a:gd name="T61" fmla="*/ 42 h 47"/>
                      <a:gd name="T62" fmla="*/ 14 w 30"/>
                      <a:gd name="T63" fmla="*/ 39 h 47"/>
                      <a:gd name="T64" fmla="*/ 14 w 30"/>
                      <a:gd name="T65" fmla="*/ 37 h 47"/>
                      <a:gd name="T66" fmla="*/ 13 w 30"/>
                      <a:gd name="T67" fmla="*/ 34 h 47"/>
                      <a:gd name="T68" fmla="*/ 15 w 30"/>
                      <a:gd name="T69" fmla="*/ 26 h 47"/>
                      <a:gd name="T70" fmla="*/ 15 w 30"/>
                      <a:gd name="T71" fmla="*/ 25 h 47"/>
                      <a:gd name="T72" fmla="*/ 14 w 30"/>
                      <a:gd name="T73" fmla="*/ 23 h 47"/>
                      <a:gd name="T74" fmla="*/ 13 w 30"/>
                      <a:gd name="T75" fmla="*/ 20 h 47"/>
                      <a:gd name="T76" fmla="*/ 11 w 30"/>
                      <a:gd name="T77" fmla="*/ 17 h 47"/>
                      <a:gd name="T78" fmla="*/ 10 w 30"/>
                      <a:gd name="T79" fmla="*/ 17 h 47"/>
                      <a:gd name="T80" fmla="*/ 6 w 30"/>
                      <a:gd name="T81" fmla="*/ 20 h 47"/>
                      <a:gd name="T82" fmla="*/ 4 w 30"/>
                      <a:gd name="T83" fmla="*/ 19 h 47"/>
                      <a:gd name="T84" fmla="*/ 3 w 30"/>
                      <a:gd name="T85" fmla="*/ 12 h 47"/>
                      <a:gd name="T86" fmla="*/ 1 w 30"/>
                      <a:gd name="T87" fmla="*/ 5 h 47"/>
                      <a:gd name="T88" fmla="*/ 0 w 30"/>
                      <a:gd name="T89" fmla="*/ 4 h 47"/>
                      <a:gd name="T90" fmla="*/ 0 w 30"/>
                      <a:gd name="T91" fmla="*/ 2 h 47"/>
                      <a:gd name="T92" fmla="*/ 0 w 30"/>
                      <a:gd name="T93" fmla="*/ 0 h 47"/>
                      <a:gd name="T94" fmla="*/ 1 w 30"/>
                      <a:gd name="T95" fmla="*/ 0 h 47"/>
                      <a:gd name="T96" fmla="*/ 4 w 30"/>
                      <a:gd name="T97" fmla="*/ 2 h 47"/>
                      <a:gd name="T98" fmla="*/ 6 w 30"/>
                      <a:gd name="T99" fmla="*/ 4 h 47"/>
                      <a:gd name="T100" fmla="*/ 7 w 30"/>
                      <a:gd name="T101" fmla="*/ 5 h 47"/>
                      <a:gd name="T102" fmla="*/ 8 w 30"/>
                      <a:gd name="T103" fmla="*/ 6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30" h="47">
                        <a:moveTo>
                          <a:pt x="8" y="6"/>
                        </a:moveTo>
                        <a:lnTo>
                          <a:pt x="10" y="7"/>
                        </a:lnTo>
                        <a:lnTo>
                          <a:pt x="12" y="7"/>
                        </a:lnTo>
                        <a:lnTo>
                          <a:pt x="16" y="4"/>
                        </a:lnTo>
                        <a:lnTo>
                          <a:pt x="19" y="5"/>
                        </a:lnTo>
                        <a:lnTo>
                          <a:pt x="21" y="9"/>
                        </a:lnTo>
                        <a:lnTo>
                          <a:pt x="22" y="10"/>
                        </a:lnTo>
                        <a:lnTo>
                          <a:pt x="22" y="13"/>
                        </a:lnTo>
                        <a:lnTo>
                          <a:pt x="22" y="18"/>
                        </a:lnTo>
                        <a:lnTo>
                          <a:pt x="21" y="23"/>
                        </a:lnTo>
                        <a:lnTo>
                          <a:pt x="22" y="24"/>
                        </a:lnTo>
                        <a:lnTo>
                          <a:pt x="24" y="25"/>
                        </a:lnTo>
                        <a:lnTo>
                          <a:pt x="25" y="26"/>
                        </a:lnTo>
                        <a:lnTo>
                          <a:pt x="26" y="28"/>
                        </a:lnTo>
                        <a:lnTo>
                          <a:pt x="27" y="29"/>
                        </a:lnTo>
                        <a:lnTo>
                          <a:pt x="27" y="33"/>
                        </a:lnTo>
                        <a:lnTo>
                          <a:pt x="29" y="37"/>
                        </a:lnTo>
                        <a:lnTo>
                          <a:pt x="29" y="38"/>
                        </a:lnTo>
                        <a:lnTo>
                          <a:pt x="29" y="40"/>
                        </a:lnTo>
                        <a:lnTo>
                          <a:pt x="25" y="39"/>
                        </a:lnTo>
                        <a:lnTo>
                          <a:pt x="25" y="40"/>
                        </a:lnTo>
                        <a:lnTo>
                          <a:pt x="25" y="41"/>
                        </a:lnTo>
                        <a:lnTo>
                          <a:pt x="24" y="41"/>
                        </a:lnTo>
                        <a:lnTo>
                          <a:pt x="22" y="38"/>
                        </a:lnTo>
                        <a:lnTo>
                          <a:pt x="21" y="36"/>
                        </a:lnTo>
                        <a:lnTo>
                          <a:pt x="21" y="41"/>
                        </a:lnTo>
                        <a:lnTo>
                          <a:pt x="22" y="44"/>
                        </a:lnTo>
                        <a:lnTo>
                          <a:pt x="22" y="46"/>
                        </a:lnTo>
                        <a:lnTo>
                          <a:pt x="19" y="44"/>
                        </a:lnTo>
                        <a:lnTo>
                          <a:pt x="15" y="43"/>
                        </a:lnTo>
                        <a:lnTo>
                          <a:pt x="14" y="42"/>
                        </a:lnTo>
                        <a:lnTo>
                          <a:pt x="14" y="39"/>
                        </a:lnTo>
                        <a:lnTo>
                          <a:pt x="14" y="37"/>
                        </a:lnTo>
                        <a:lnTo>
                          <a:pt x="13" y="34"/>
                        </a:lnTo>
                        <a:lnTo>
                          <a:pt x="15" y="26"/>
                        </a:lnTo>
                        <a:lnTo>
                          <a:pt x="15" y="25"/>
                        </a:lnTo>
                        <a:lnTo>
                          <a:pt x="14" y="23"/>
                        </a:lnTo>
                        <a:lnTo>
                          <a:pt x="13" y="20"/>
                        </a:lnTo>
                        <a:lnTo>
                          <a:pt x="11" y="17"/>
                        </a:lnTo>
                        <a:lnTo>
                          <a:pt x="10" y="17"/>
                        </a:lnTo>
                        <a:lnTo>
                          <a:pt x="6" y="20"/>
                        </a:lnTo>
                        <a:lnTo>
                          <a:pt x="4" y="19"/>
                        </a:lnTo>
                        <a:lnTo>
                          <a:pt x="3" y="12"/>
                        </a:lnTo>
                        <a:lnTo>
                          <a:pt x="1" y="5"/>
                        </a:lnTo>
                        <a:lnTo>
                          <a:pt x="0" y="4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4" y="2"/>
                        </a:lnTo>
                        <a:lnTo>
                          <a:pt x="6" y="4"/>
                        </a:lnTo>
                        <a:lnTo>
                          <a:pt x="7" y="5"/>
                        </a:lnTo>
                        <a:lnTo>
                          <a:pt x="8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83" name="Freeform 601">
                    <a:extLst>
                      <a:ext uri="{FF2B5EF4-FFF2-40B4-BE49-F238E27FC236}">
                        <a16:creationId xmlns:a16="http://schemas.microsoft.com/office/drawing/2014/main" id="{A26EEF6A-718C-A54C-AD39-6FAABC531C7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67808" y="9450665"/>
                    <a:ext cx="10986" cy="10986"/>
                  </a:xfrm>
                  <a:custGeom>
                    <a:avLst/>
                    <a:gdLst>
                      <a:gd name="T0" fmla="*/ 8 w 10"/>
                      <a:gd name="T1" fmla="*/ 7 h 8"/>
                      <a:gd name="T2" fmla="*/ 4 w 10"/>
                      <a:gd name="T3" fmla="*/ 7 h 8"/>
                      <a:gd name="T4" fmla="*/ 2 w 10"/>
                      <a:gd name="T5" fmla="*/ 5 h 8"/>
                      <a:gd name="T6" fmla="*/ 0 w 10"/>
                      <a:gd name="T7" fmla="*/ 1 h 8"/>
                      <a:gd name="T8" fmla="*/ 3 w 10"/>
                      <a:gd name="T9" fmla="*/ 0 h 8"/>
                      <a:gd name="T10" fmla="*/ 5 w 10"/>
                      <a:gd name="T11" fmla="*/ 1 h 8"/>
                      <a:gd name="T12" fmla="*/ 7 w 10"/>
                      <a:gd name="T13" fmla="*/ 2 h 8"/>
                      <a:gd name="T14" fmla="*/ 9 w 10"/>
                      <a:gd name="T15" fmla="*/ 5 h 8"/>
                      <a:gd name="T16" fmla="*/ 8 w 10"/>
                      <a:gd name="T17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0" h="8">
                        <a:moveTo>
                          <a:pt x="8" y="7"/>
                        </a:moveTo>
                        <a:lnTo>
                          <a:pt x="4" y="7"/>
                        </a:lnTo>
                        <a:lnTo>
                          <a:pt x="2" y="5"/>
                        </a:lnTo>
                        <a:lnTo>
                          <a:pt x="0" y="1"/>
                        </a:lnTo>
                        <a:lnTo>
                          <a:pt x="3" y="0"/>
                        </a:lnTo>
                        <a:lnTo>
                          <a:pt x="5" y="1"/>
                        </a:lnTo>
                        <a:lnTo>
                          <a:pt x="7" y="2"/>
                        </a:lnTo>
                        <a:lnTo>
                          <a:pt x="9" y="5"/>
                        </a:lnTo>
                        <a:lnTo>
                          <a:pt x="8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84" name="Freeform 602">
                    <a:extLst>
                      <a:ext uri="{FF2B5EF4-FFF2-40B4-BE49-F238E27FC236}">
                        <a16:creationId xmlns:a16="http://schemas.microsoft.com/office/drawing/2014/main" id="{9F294E53-6209-77EF-4512-58310B74EBA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84285" y="9445174"/>
                    <a:ext cx="5495" cy="10986"/>
                  </a:xfrm>
                  <a:custGeom>
                    <a:avLst/>
                    <a:gdLst>
                      <a:gd name="T0" fmla="*/ 4 w 5"/>
                      <a:gd name="T1" fmla="*/ 4 h 7"/>
                      <a:gd name="T2" fmla="*/ 4 w 5"/>
                      <a:gd name="T3" fmla="*/ 6 h 7"/>
                      <a:gd name="T4" fmla="*/ 3 w 5"/>
                      <a:gd name="T5" fmla="*/ 5 h 7"/>
                      <a:gd name="T6" fmla="*/ 2 w 5"/>
                      <a:gd name="T7" fmla="*/ 5 h 7"/>
                      <a:gd name="T8" fmla="*/ 1 w 5"/>
                      <a:gd name="T9" fmla="*/ 2 h 7"/>
                      <a:gd name="T10" fmla="*/ 0 w 5"/>
                      <a:gd name="T11" fmla="*/ 0 h 7"/>
                      <a:gd name="T12" fmla="*/ 2 w 5"/>
                      <a:gd name="T13" fmla="*/ 2 h 7"/>
                      <a:gd name="T14" fmla="*/ 4 w 5"/>
                      <a:gd name="T15" fmla="*/ 3 h 7"/>
                      <a:gd name="T16" fmla="*/ 4 w 5"/>
                      <a:gd name="T17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7">
                        <a:moveTo>
                          <a:pt x="4" y="4"/>
                        </a:moveTo>
                        <a:lnTo>
                          <a:pt x="4" y="6"/>
                        </a:lnTo>
                        <a:lnTo>
                          <a:pt x="3" y="5"/>
                        </a:lnTo>
                        <a:lnTo>
                          <a:pt x="2" y="5"/>
                        </a:lnTo>
                        <a:lnTo>
                          <a:pt x="1" y="2"/>
                        </a:lnTo>
                        <a:lnTo>
                          <a:pt x="0" y="0"/>
                        </a:lnTo>
                        <a:lnTo>
                          <a:pt x="2" y="2"/>
                        </a:lnTo>
                        <a:lnTo>
                          <a:pt x="4" y="3"/>
                        </a:lnTo>
                        <a:lnTo>
                          <a:pt x="4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85" name="Freeform 604">
                    <a:extLst>
                      <a:ext uri="{FF2B5EF4-FFF2-40B4-BE49-F238E27FC236}">
                        <a16:creationId xmlns:a16="http://schemas.microsoft.com/office/drawing/2014/main" id="{521A3347-4396-B2A3-54C5-4DAF3FA01CC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03020" y="9439679"/>
                    <a:ext cx="10986" cy="10986"/>
                  </a:xfrm>
                  <a:custGeom>
                    <a:avLst/>
                    <a:gdLst>
                      <a:gd name="T0" fmla="*/ 5 w 7"/>
                      <a:gd name="T1" fmla="*/ 9 h 11"/>
                      <a:gd name="T2" fmla="*/ 3 w 7"/>
                      <a:gd name="T3" fmla="*/ 10 h 11"/>
                      <a:gd name="T4" fmla="*/ 2 w 7"/>
                      <a:gd name="T5" fmla="*/ 10 h 11"/>
                      <a:gd name="T6" fmla="*/ 2 w 7"/>
                      <a:gd name="T7" fmla="*/ 8 h 11"/>
                      <a:gd name="T8" fmla="*/ 2 w 7"/>
                      <a:gd name="T9" fmla="*/ 7 h 11"/>
                      <a:gd name="T10" fmla="*/ 0 w 7"/>
                      <a:gd name="T11" fmla="*/ 1 h 11"/>
                      <a:gd name="T12" fmla="*/ 1 w 7"/>
                      <a:gd name="T13" fmla="*/ 0 h 11"/>
                      <a:gd name="T14" fmla="*/ 3 w 7"/>
                      <a:gd name="T15" fmla="*/ 1 h 11"/>
                      <a:gd name="T16" fmla="*/ 4 w 7"/>
                      <a:gd name="T17" fmla="*/ 2 h 11"/>
                      <a:gd name="T18" fmla="*/ 4 w 7"/>
                      <a:gd name="T19" fmla="*/ 2 h 11"/>
                      <a:gd name="T20" fmla="*/ 6 w 7"/>
                      <a:gd name="T21" fmla="*/ 4 h 11"/>
                      <a:gd name="T22" fmla="*/ 6 w 7"/>
                      <a:gd name="T23" fmla="*/ 5 h 11"/>
                      <a:gd name="T24" fmla="*/ 6 w 7"/>
                      <a:gd name="T25" fmla="*/ 7 h 11"/>
                      <a:gd name="T26" fmla="*/ 5 w 7"/>
                      <a:gd name="T27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7" h="11">
                        <a:moveTo>
                          <a:pt x="5" y="9"/>
                        </a:moveTo>
                        <a:lnTo>
                          <a:pt x="3" y="10"/>
                        </a:lnTo>
                        <a:lnTo>
                          <a:pt x="2" y="10"/>
                        </a:lnTo>
                        <a:lnTo>
                          <a:pt x="2" y="8"/>
                        </a:lnTo>
                        <a:lnTo>
                          <a:pt x="2" y="7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3" y="1"/>
                        </a:lnTo>
                        <a:lnTo>
                          <a:pt x="4" y="2"/>
                        </a:lnTo>
                        <a:lnTo>
                          <a:pt x="4" y="2"/>
                        </a:lnTo>
                        <a:lnTo>
                          <a:pt x="6" y="4"/>
                        </a:lnTo>
                        <a:lnTo>
                          <a:pt x="6" y="5"/>
                        </a:lnTo>
                        <a:lnTo>
                          <a:pt x="6" y="7"/>
                        </a:lnTo>
                        <a:lnTo>
                          <a:pt x="5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86" name="Freeform 605">
                    <a:extLst>
                      <a:ext uri="{FF2B5EF4-FFF2-40B4-BE49-F238E27FC236}">
                        <a16:creationId xmlns:a16="http://schemas.microsoft.com/office/drawing/2014/main" id="{A3221886-077E-CA39-5369-40A0DC2F89D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03020" y="9423202"/>
                    <a:ext cx="16477" cy="10986"/>
                  </a:xfrm>
                  <a:custGeom>
                    <a:avLst/>
                    <a:gdLst>
                      <a:gd name="T0" fmla="*/ 7 w 15"/>
                      <a:gd name="T1" fmla="*/ 4 h 11"/>
                      <a:gd name="T2" fmla="*/ 8 w 15"/>
                      <a:gd name="T3" fmla="*/ 5 h 11"/>
                      <a:gd name="T4" fmla="*/ 9 w 15"/>
                      <a:gd name="T5" fmla="*/ 4 h 11"/>
                      <a:gd name="T6" fmla="*/ 10 w 15"/>
                      <a:gd name="T7" fmla="*/ 3 h 11"/>
                      <a:gd name="T8" fmla="*/ 12 w 15"/>
                      <a:gd name="T9" fmla="*/ 5 h 11"/>
                      <a:gd name="T10" fmla="*/ 14 w 15"/>
                      <a:gd name="T11" fmla="*/ 7 h 11"/>
                      <a:gd name="T12" fmla="*/ 13 w 15"/>
                      <a:gd name="T13" fmla="*/ 9 h 11"/>
                      <a:gd name="T14" fmla="*/ 11 w 15"/>
                      <a:gd name="T15" fmla="*/ 10 h 11"/>
                      <a:gd name="T16" fmla="*/ 9 w 15"/>
                      <a:gd name="T17" fmla="*/ 9 h 11"/>
                      <a:gd name="T18" fmla="*/ 7 w 15"/>
                      <a:gd name="T19" fmla="*/ 10 h 11"/>
                      <a:gd name="T20" fmla="*/ 4 w 15"/>
                      <a:gd name="T21" fmla="*/ 10 h 11"/>
                      <a:gd name="T22" fmla="*/ 3 w 15"/>
                      <a:gd name="T23" fmla="*/ 7 h 11"/>
                      <a:gd name="T24" fmla="*/ 1 w 15"/>
                      <a:gd name="T25" fmla="*/ 4 h 11"/>
                      <a:gd name="T26" fmla="*/ 0 w 15"/>
                      <a:gd name="T27" fmla="*/ 4 h 11"/>
                      <a:gd name="T28" fmla="*/ 0 w 15"/>
                      <a:gd name="T29" fmla="*/ 2 h 11"/>
                      <a:gd name="T30" fmla="*/ 0 w 15"/>
                      <a:gd name="T31" fmla="*/ 1 h 11"/>
                      <a:gd name="T32" fmla="*/ 0 w 15"/>
                      <a:gd name="T33" fmla="*/ 1 h 11"/>
                      <a:gd name="T34" fmla="*/ 0 w 15"/>
                      <a:gd name="T35" fmla="*/ 0 h 11"/>
                      <a:gd name="T36" fmla="*/ 1 w 15"/>
                      <a:gd name="T37" fmla="*/ 0 h 11"/>
                      <a:gd name="T38" fmla="*/ 2 w 15"/>
                      <a:gd name="T39" fmla="*/ 0 h 11"/>
                      <a:gd name="T40" fmla="*/ 3 w 15"/>
                      <a:gd name="T41" fmla="*/ 1 h 11"/>
                      <a:gd name="T42" fmla="*/ 6 w 15"/>
                      <a:gd name="T43" fmla="*/ 4 h 11"/>
                      <a:gd name="T44" fmla="*/ 7 w 15"/>
                      <a:gd name="T45" fmla="*/ 4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15" h="11">
                        <a:moveTo>
                          <a:pt x="7" y="4"/>
                        </a:moveTo>
                        <a:lnTo>
                          <a:pt x="8" y="5"/>
                        </a:lnTo>
                        <a:lnTo>
                          <a:pt x="9" y="4"/>
                        </a:lnTo>
                        <a:lnTo>
                          <a:pt x="10" y="3"/>
                        </a:lnTo>
                        <a:lnTo>
                          <a:pt x="12" y="5"/>
                        </a:lnTo>
                        <a:lnTo>
                          <a:pt x="14" y="7"/>
                        </a:lnTo>
                        <a:lnTo>
                          <a:pt x="13" y="9"/>
                        </a:lnTo>
                        <a:lnTo>
                          <a:pt x="11" y="10"/>
                        </a:lnTo>
                        <a:lnTo>
                          <a:pt x="9" y="9"/>
                        </a:lnTo>
                        <a:lnTo>
                          <a:pt x="7" y="10"/>
                        </a:lnTo>
                        <a:lnTo>
                          <a:pt x="4" y="10"/>
                        </a:lnTo>
                        <a:lnTo>
                          <a:pt x="3" y="7"/>
                        </a:lnTo>
                        <a:lnTo>
                          <a:pt x="1" y="4"/>
                        </a:lnTo>
                        <a:lnTo>
                          <a:pt x="0" y="4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6" y="4"/>
                        </a:lnTo>
                        <a:lnTo>
                          <a:pt x="7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87" name="Freeform 606">
                    <a:extLst>
                      <a:ext uri="{FF2B5EF4-FFF2-40B4-BE49-F238E27FC236}">
                        <a16:creationId xmlns:a16="http://schemas.microsoft.com/office/drawing/2014/main" id="{33C3AF95-6C05-2A93-0A82-62933B8834F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96398" y="9417708"/>
                    <a:ext cx="10986" cy="10986"/>
                  </a:xfrm>
                  <a:custGeom>
                    <a:avLst/>
                    <a:gdLst>
                      <a:gd name="T0" fmla="*/ 7 w 9"/>
                      <a:gd name="T1" fmla="*/ 6 h 8"/>
                      <a:gd name="T2" fmla="*/ 6 w 9"/>
                      <a:gd name="T3" fmla="*/ 7 h 8"/>
                      <a:gd name="T4" fmla="*/ 3 w 9"/>
                      <a:gd name="T5" fmla="*/ 4 h 8"/>
                      <a:gd name="T6" fmla="*/ 1 w 9"/>
                      <a:gd name="T7" fmla="*/ 2 h 8"/>
                      <a:gd name="T8" fmla="*/ 0 w 9"/>
                      <a:gd name="T9" fmla="*/ 2 h 8"/>
                      <a:gd name="T10" fmla="*/ 2 w 9"/>
                      <a:gd name="T11" fmla="*/ 0 h 8"/>
                      <a:gd name="T12" fmla="*/ 6 w 9"/>
                      <a:gd name="T13" fmla="*/ 0 h 8"/>
                      <a:gd name="T14" fmla="*/ 8 w 9"/>
                      <a:gd name="T15" fmla="*/ 2 h 8"/>
                      <a:gd name="T16" fmla="*/ 8 w 9"/>
                      <a:gd name="T17" fmla="*/ 4 h 8"/>
                      <a:gd name="T18" fmla="*/ 7 w 9"/>
                      <a:gd name="T19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9" h="8">
                        <a:moveTo>
                          <a:pt x="7" y="6"/>
                        </a:moveTo>
                        <a:lnTo>
                          <a:pt x="6" y="7"/>
                        </a:lnTo>
                        <a:lnTo>
                          <a:pt x="3" y="4"/>
                        </a:lnTo>
                        <a:lnTo>
                          <a:pt x="1" y="2"/>
                        </a:lnTo>
                        <a:lnTo>
                          <a:pt x="0" y="2"/>
                        </a:lnTo>
                        <a:lnTo>
                          <a:pt x="2" y="0"/>
                        </a:lnTo>
                        <a:lnTo>
                          <a:pt x="6" y="0"/>
                        </a:lnTo>
                        <a:lnTo>
                          <a:pt x="8" y="2"/>
                        </a:lnTo>
                        <a:lnTo>
                          <a:pt x="8" y="4"/>
                        </a:lnTo>
                        <a:lnTo>
                          <a:pt x="7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88" name="Freeform 608">
                    <a:extLst>
                      <a:ext uri="{FF2B5EF4-FFF2-40B4-BE49-F238E27FC236}">
                        <a16:creationId xmlns:a16="http://schemas.microsoft.com/office/drawing/2014/main" id="{C0FBF9B3-AFE2-9546-F029-5A82A1F01FE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23864" y="9417708"/>
                    <a:ext cx="38449" cy="32958"/>
                  </a:xfrm>
                  <a:custGeom>
                    <a:avLst/>
                    <a:gdLst>
                      <a:gd name="T0" fmla="*/ 17 w 29"/>
                      <a:gd name="T1" fmla="*/ 8 h 26"/>
                      <a:gd name="T2" fmla="*/ 23 w 29"/>
                      <a:gd name="T3" fmla="*/ 12 h 26"/>
                      <a:gd name="T4" fmla="*/ 27 w 29"/>
                      <a:gd name="T5" fmla="*/ 19 h 26"/>
                      <a:gd name="T6" fmla="*/ 28 w 29"/>
                      <a:gd name="T7" fmla="*/ 23 h 26"/>
                      <a:gd name="T8" fmla="*/ 27 w 29"/>
                      <a:gd name="T9" fmla="*/ 25 h 26"/>
                      <a:gd name="T10" fmla="*/ 25 w 29"/>
                      <a:gd name="T11" fmla="*/ 23 h 26"/>
                      <a:gd name="T12" fmla="*/ 21 w 29"/>
                      <a:gd name="T13" fmla="*/ 20 h 26"/>
                      <a:gd name="T14" fmla="*/ 18 w 29"/>
                      <a:gd name="T15" fmla="*/ 20 h 26"/>
                      <a:gd name="T16" fmla="*/ 17 w 29"/>
                      <a:gd name="T17" fmla="*/ 19 h 26"/>
                      <a:gd name="T18" fmla="*/ 18 w 29"/>
                      <a:gd name="T19" fmla="*/ 18 h 26"/>
                      <a:gd name="T20" fmla="*/ 16 w 29"/>
                      <a:gd name="T21" fmla="*/ 16 h 26"/>
                      <a:gd name="T22" fmla="*/ 15 w 29"/>
                      <a:gd name="T23" fmla="*/ 15 h 26"/>
                      <a:gd name="T24" fmla="*/ 13 w 29"/>
                      <a:gd name="T25" fmla="*/ 15 h 26"/>
                      <a:gd name="T26" fmla="*/ 11 w 29"/>
                      <a:gd name="T27" fmla="*/ 12 h 26"/>
                      <a:gd name="T28" fmla="*/ 10 w 29"/>
                      <a:gd name="T29" fmla="*/ 11 h 26"/>
                      <a:gd name="T30" fmla="*/ 8 w 29"/>
                      <a:gd name="T31" fmla="*/ 12 h 26"/>
                      <a:gd name="T32" fmla="*/ 4 w 29"/>
                      <a:gd name="T33" fmla="*/ 17 h 26"/>
                      <a:gd name="T34" fmla="*/ 0 w 29"/>
                      <a:gd name="T35" fmla="*/ 20 h 26"/>
                      <a:gd name="T36" fmla="*/ 0 w 29"/>
                      <a:gd name="T37" fmla="*/ 19 h 26"/>
                      <a:gd name="T38" fmla="*/ 1 w 29"/>
                      <a:gd name="T39" fmla="*/ 15 h 26"/>
                      <a:gd name="T40" fmla="*/ 2 w 29"/>
                      <a:gd name="T41" fmla="*/ 7 h 26"/>
                      <a:gd name="T42" fmla="*/ 3 w 29"/>
                      <a:gd name="T43" fmla="*/ 6 h 26"/>
                      <a:gd name="T44" fmla="*/ 2 w 29"/>
                      <a:gd name="T45" fmla="*/ 2 h 26"/>
                      <a:gd name="T46" fmla="*/ 2 w 29"/>
                      <a:gd name="T47" fmla="*/ 0 h 26"/>
                      <a:gd name="T48" fmla="*/ 5 w 29"/>
                      <a:gd name="T49" fmla="*/ 1 h 26"/>
                      <a:gd name="T50" fmla="*/ 9 w 29"/>
                      <a:gd name="T51" fmla="*/ 2 h 26"/>
                      <a:gd name="T52" fmla="*/ 12 w 29"/>
                      <a:gd name="T53" fmla="*/ 4 h 26"/>
                      <a:gd name="T54" fmla="*/ 13 w 29"/>
                      <a:gd name="T55" fmla="*/ 5 h 26"/>
                      <a:gd name="T56" fmla="*/ 17 w 29"/>
                      <a:gd name="T57" fmla="*/ 8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9" h="26">
                        <a:moveTo>
                          <a:pt x="17" y="8"/>
                        </a:moveTo>
                        <a:lnTo>
                          <a:pt x="23" y="12"/>
                        </a:lnTo>
                        <a:lnTo>
                          <a:pt x="27" y="19"/>
                        </a:lnTo>
                        <a:lnTo>
                          <a:pt x="28" y="23"/>
                        </a:lnTo>
                        <a:lnTo>
                          <a:pt x="27" y="25"/>
                        </a:lnTo>
                        <a:lnTo>
                          <a:pt x="25" y="23"/>
                        </a:lnTo>
                        <a:lnTo>
                          <a:pt x="21" y="20"/>
                        </a:lnTo>
                        <a:lnTo>
                          <a:pt x="18" y="20"/>
                        </a:lnTo>
                        <a:lnTo>
                          <a:pt x="17" y="19"/>
                        </a:lnTo>
                        <a:lnTo>
                          <a:pt x="18" y="18"/>
                        </a:lnTo>
                        <a:lnTo>
                          <a:pt x="16" y="16"/>
                        </a:lnTo>
                        <a:lnTo>
                          <a:pt x="15" y="15"/>
                        </a:lnTo>
                        <a:lnTo>
                          <a:pt x="13" y="15"/>
                        </a:lnTo>
                        <a:lnTo>
                          <a:pt x="11" y="12"/>
                        </a:lnTo>
                        <a:lnTo>
                          <a:pt x="10" y="11"/>
                        </a:lnTo>
                        <a:lnTo>
                          <a:pt x="8" y="12"/>
                        </a:lnTo>
                        <a:lnTo>
                          <a:pt x="4" y="17"/>
                        </a:lnTo>
                        <a:lnTo>
                          <a:pt x="0" y="20"/>
                        </a:lnTo>
                        <a:lnTo>
                          <a:pt x="0" y="19"/>
                        </a:lnTo>
                        <a:lnTo>
                          <a:pt x="1" y="15"/>
                        </a:lnTo>
                        <a:lnTo>
                          <a:pt x="2" y="7"/>
                        </a:lnTo>
                        <a:lnTo>
                          <a:pt x="3" y="6"/>
                        </a:lnTo>
                        <a:lnTo>
                          <a:pt x="2" y="2"/>
                        </a:lnTo>
                        <a:lnTo>
                          <a:pt x="2" y="0"/>
                        </a:lnTo>
                        <a:lnTo>
                          <a:pt x="5" y="1"/>
                        </a:lnTo>
                        <a:lnTo>
                          <a:pt x="9" y="2"/>
                        </a:lnTo>
                        <a:lnTo>
                          <a:pt x="12" y="4"/>
                        </a:lnTo>
                        <a:lnTo>
                          <a:pt x="13" y="5"/>
                        </a:lnTo>
                        <a:lnTo>
                          <a:pt x="17" y="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89" name="Freeform 609">
                    <a:extLst>
                      <a:ext uri="{FF2B5EF4-FFF2-40B4-BE49-F238E27FC236}">
                        <a16:creationId xmlns:a16="http://schemas.microsoft.com/office/drawing/2014/main" id="{55131250-7F93-C02D-77E3-7E1DEFBFF2F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90907" y="9417708"/>
                    <a:ext cx="5491" cy="5495"/>
                  </a:xfrm>
                  <a:custGeom>
                    <a:avLst/>
                    <a:gdLst>
                      <a:gd name="T0" fmla="*/ 2 w 3"/>
                      <a:gd name="T1" fmla="*/ 1 h 3"/>
                      <a:gd name="T2" fmla="*/ 1 w 3"/>
                      <a:gd name="T3" fmla="*/ 2 h 3"/>
                      <a:gd name="T4" fmla="*/ 0 w 3"/>
                      <a:gd name="T5" fmla="*/ 2 h 3"/>
                      <a:gd name="T6" fmla="*/ 0 w 3"/>
                      <a:gd name="T7" fmla="*/ 1 h 3"/>
                      <a:gd name="T8" fmla="*/ 1 w 3"/>
                      <a:gd name="T9" fmla="*/ 0 h 3"/>
                      <a:gd name="T10" fmla="*/ 1 w 3"/>
                      <a:gd name="T11" fmla="*/ 0 h 3"/>
                      <a:gd name="T12" fmla="*/ 2 w 3"/>
                      <a:gd name="T13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3">
                        <a:moveTo>
                          <a:pt x="2" y="1"/>
                        </a:moveTo>
                        <a:lnTo>
                          <a:pt x="1" y="2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90" name="Freeform 610">
                    <a:extLst>
                      <a:ext uri="{FF2B5EF4-FFF2-40B4-BE49-F238E27FC236}">
                        <a16:creationId xmlns:a16="http://schemas.microsoft.com/office/drawing/2014/main" id="{7144650D-E7FC-D434-F98B-E7B6B814643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79921" y="9412217"/>
                    <a:ext cx="10986" cy="21972"/>
                  </a:xfrm>
                  <a:custGeom>
                    <a:avLst/>
                    <a:gdLst>
                      <a:gd name="T0" fmla="*/ 5 w 8"/>
                      <a:gd name="T1" fmla="*/ 10 h 19"/>
                      <a:gd name="T2" fmla="*/ 3 w 8"/>
                      <a:gd name="T3" fmla="*/ 18 h 19"/>
                      <a:gd name="T4" fmla="*/ 1 w 8"/>
                      <a:gd name="T5" fmla="*/ 15 h 19"/>
                      <a:gd name="T6" fmla="*/ 2 w 8"/>
                      <a:gd name="T7" fmla="*/ 13 h 19"/>
                      <a:gd name="T8" fmla="*/ 1 w 8"/>
                      <a:gd name="T9" fmla="*/ 11 h 19"/>
                      <a:gd name="T10" fmla="*/ 0 w 8"/>
                      <a:gd name="T11" fmla="*/ 10 h 19"/>
                      <a:gd name="T12" fmla="*/ 1 w 8"/>
                      <a:gd name="T13" fmla="*/ 9 h 19"/>
                      <a:gd name="T14" fmla="*/ 3 w 8"/>
                      <a:gd name="T15" fmla="*/ 7 h 19"/>
                      <a:gd name="T16" fmla="*/ 3 w 8"/>
                      <a:gd name="T17" fmla="*/ 3 h 19"/>
                      <a:gd name="T18" fmla="*/ 5 w 8"/>
                      <a:gd name="T19" fmla="*/ 0 h 19"/>
                      <a:gd name="T20" fmla="*/ 7 w 8"/>
                      <a:gd name="T21" fmla="*/ 0 h 19"/>
                      <a:gd name="T22" fmla="*/ 7 w 8"/>
                      <a:gd name="T23" fmla="*/ 2 h 19"/>
                      <a:gd name="T24" fmla="*/ 7 w 8"/>
                      <a:gd name="T25" fmla="*/ 4 h 19"/>
                      <a:gd name="T26" fmla="*/ 5 w 8"/>
                      <a:gd name="T27" fmla="*/ 10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8" h="19">
                        <a:moveTo>
                          <a:pt x="5" y="10"/>
                        </a:moveTo>
                        <a:lnTo>
                          <a:pt x="3" y="18"/>
                        </a:lnTo>
                        <a:lnTo>
                          <a:pt x="1" y="15"/>
                        </a:lnTo>
                        <a:lnTo>
                          <a:pt x="2" y="13"/>
                        </a:lnTo>
                        <a:lnTo>
                          <a:pt x="1" y="11"/>
                        </a:lnTo>
                        <a:lnTo>
                          <a:pt x="0" y="10"/>
                        </a:lnTo>
                        <a:lnTo>
                          <a:pt x="1" y="9"/>
                        </a:lnTo>
                        <a:lnTo>
                          <a:pt x="3" y="7"/>
                        </a:lnTo>
                        <a:lnTo>
                          <a:pt x="3" y="3"/>
                        </a:lnTo>
                        <a:lnTo>
                          <a:pt x="5" y="0"/>
                        </a:lnTo>
                        <a:lnTo>
                          <a:pt x="7" y="0"/>
                        </a:lnTo>
                        <a:lnTo>
                          <a:pt x="7" y="2"/>
                        </a:lnTo>
                        <a:lnTo>
                          <a:pt x="7" y="4"/>
                        </a:lnTo>
                        <a:lnTo>
                          <a:pt x="5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91" name="Freeform 611">
                    <a:extLst>
                      <a:ext uri="{FF2B5EF4-FFF2-40B4-BE49-F238E27FC236}">
                        <a16:creationId xmlns:a16="http://schemas.microsoft.com/office/drawing/2014/main" id="{3BB5A6E8-AD9F-D210-2E5C-7375556D4E9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40341" y="9412217"/>
                    <a:ext cx="10986" cy="10986"/>
                  </a:xfrm>
                  <a:custGeom>
                    <a:avLst/>
                    <a:gdLst>
                      <a:gd name="T0" fmla="*/ 6 w 7"/>
                      <a:gd name="T1" fmla="*/ 7 h 10"/>
                      <a:gd name="T2" fmla="*/ 6 w 7"/>
                      <a:gd name="T3" fmla="*/ 9 h 10"/>
                      <a:gd name="T4" fmla="*/ 5 w 7"/>
                      <a:gd name="T5" fmla="*/ 9 h 10"/>
                      <a:gd name="T6" fmla="*/ 1 w 7"/>
                      <a:gd name="T7" fmla="*/ 3 h 10"/>
                      <a:gd name="T8" fmla="*/ 0 w 7"/>
                      <a:gd name="T9" fmla="*/ 1 h 10"/>
                      <a:gd name="T10" fmla="*/ 1 w 7"/>
                      <a:gd name="T11" fmla="*/ 0 h 10"/>
                      <a:gd name="T12" fmla="*/ 4 w 7"/>
                      <a:gd name="T13" fmla="*/ 2 h 10"/>
                      <a:gd name="T14" fmla="*/ 6 w 7"/>
                      <a:gd name="T15" fmla="*/ 7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7" h="10">
                        <a:moveTo>
                          <a:pt x="6" y="7"/>
                        </a:moveTo>
                        <a:lnTo>
                          <a:pt x="6" y="9"/>
                        </a:lnTo>
                        <a:lnTo>
                          <a:pt x="5" y="9"/>
                        </a:lnTo>
                        <a:lnTo>
                          <a:pt x="1" y="3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4" y="2"/>
                        </a:lnTo>
                        <a:lnTo>
                          <a:pt x="6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92" name="Freeform 612">
                    <a:extLst>
                      <a:ext uri="{FF2B5EF4-FFF2-40B4-BE49-F238E27FC236}">
                        <a16:creationId xmlns:a16="http://schemas.microsoft.com/office/drawing/2014/main" id="{F229DD83-85DF-6BE4-DADD-9FFA98FC0C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18370" y="9395736"/>
                    <a:ext cx="16481" cy="16481"/>
                  </a:xfrm>
                  <a:custGeom>
                    <a:avLst/>
                    <a:gdLst>
                      <a:gd name="T0" fmla="*/ 11 w 14"/>
                      <a:gd name="T1" fmla="*/ 8 h 14"/>
                      <a:gd name="T2" fmla="*/ 13 w 14"/>
                      <a:gd name="T3" fmla="*/ 13 h 14"/>
                      <a:gd name="T4" fmla="*/ 11 w 14"/>
                      <a:gd name="T5" fmla="*/ 10 h 14"/>
                      <a:gd name="T6" fmla="*/ 7 w 14"/>
                      <a:gd name="T7" fmla="*/ 8 h 14"/>
                      <a:gd name="T8" fmla="*/ 4 w 14"/>
                      <a:gd name="T9" fmla="*/ 4 h 14"/>
                      <a:gd name="T10" fmla="*/ 1 w 14"/>
                      <a:gd name="T11" fmla="*/ 3 h 14"/>
                      <a:gd name="T12" fmla="*/ 0 w 14"/>
                      <a:gd name="T13" fmla="*/ 2 h 14"/>
                      <a:gd name="T14" fmla="*/ 1 w 14"/>
                      <a:gd name="T15" fmla="*/ 1 h 14"/>
                      <a:gd name="T16" fmla="*/ 3 w 14"/>
                      <a:gd name="T17" fmla="*/ 0 h 14"/>
                      <a:gd name="T18" fmla="*/ 3 w 14"/>
                      <a:gd name="T19" fmla="*/ 1 h 14"/>
                      <a:gd name="T20" fmla="*/ 8 w 14"/>
                      <a:gd name="T21" fmla="*/ 7 h 14"/>
                      <a:gd name="T22" fmla="*/ 11 w 14"/>
                      <a:gd name="T23" fmla="*/ 8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4" h="14">
                        <a:moveTo>
                          <a:pt x="11" y="8"/>
                        </a:moveTo>
                        <a:lnTo>
                          <a:pt x="13" y="13"/>
                        </a:lnTo>
                        <a:lnTo>
                          <a:pt x="11" y="10"/>
                        </a:lnTo>
                        <a:lnTo>
                          <a:pt x="7" y="8"/>
                        </a:lnTo>
                        <a:lnTo>
                          <a:pt x="4" y="4"/>
                        </a:lnTo>
                        <a:lnTo>
                          <a:pt x="1" y="3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3" y="0"/>
                        </a:lnTo>
                        <a:lnTo>
                          <a:pt x="3" y="1"/>
                        </a:lnTo>
                        <a:lnTo>
                          <a:pt x="8" y="7"/>
                        </a:lnTo>
                        <a:lnTo>
                          <a:pt x="11" y="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93" name="Freeform 614">
                    <a:extLst>
                      <a:ext uri="{FF2B5EF4-FFF2-40B4-BE49-F238E27FC236}">
                        <a16:creationId xmlns:a16="http://schemas.microsoft.com/office/drawing/2014/main" id="{653F06F9-C0C3-2741-4181-3CAC5B6711D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74426" y="9373764"/>
                    <a:ext cx="10986" cy="16481"/>
                  </a:xfrm>
                  <a:custGeom>
                    <a:avLst/>
                    <a:gdLst>
                      <a:gd name="T0" fmla="*/ 3 w 10"/>
                      <a:gd name="T1" fmla="*/ 1 h 12"/>
                      <a:gd name="T2" fmla="*/ 5 w 10"/>
                      <a:gd name="T3" fmla="*/ 1 h 12"/>
                      <a:gd name="T4" fmla="*/ 6 w 10"/>
                      <a:gd name="T5" fmla="*/ 0 h 12"/>
                      <a:gd name="T6" fmla="*/ 9 w 10"/>
                      <a:gd name="T7" fmla="*/ 4 h 12"/>
                      <a:gd name="T8" fmla="*/ 9 w 10"/>
                      <a:gd name="T9" fmla="*/ 5 h 12"/>
                      <a:gd name="T10" fmla="*/ 9 w 10"/>
                      <a:gd name="T11" fmla="*/ 7 h 12"/>
                      <a:gd name="T12" fmla="*/ 7 w 10"/>
                      <a:gd name="T13" fmla="*/ 10 h 12"/>
                      <a:gd name="T14" fmla="*/ 7 w 10"/>
                      <a:gd name="T15" fmla="*/ 10 h 12"/>
                      <a:gd name="T16" fmla="*/ 6 w 10"/>
                      <a:gd name="T17" fmla="*/ 11 h 12"/>
                      <a:gd name="T18" fmla="*/ 2 w 10"/>
                      <a:gd name="T19" fmla="*/ 9 h 12"/>
                      <a:gd name="T20" fmla="*/ 1 w 10"/>
                      <a:gd name="T21" fmla="*/ 8 h 12"/>
                      <a:gd name="T22" fmla="*/ 0 w 10"/>
                      <a:gd name="T23" fmla="*/ 5 h 12"/>
                      <a:gd name="T24" fmla="*/ 2 w 10"/>
                      <a:gd name="T25" fmla="*/ 0 h 12"/>
                      <a:gd name="T26" fmla="*/ 3 w 10"/>
                      <a:gd name="T27" fmla="*/ 1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0" h="12">
                        <a:moveTo>
                          <a:pt x="3" y="1"/>
                        </a:moveTo>
                        <a:lnTo>
                          <a:pt x="5" y="1"/>
                        </a:lnTo>
                        <a:lnTo>
                          <a:pt x="6" y="0"/>
                        </a:lnTo>
                        <a:lnTo>
                          <a:pt x="9" y="4"/>
                        </a:lnTo>
                        <a:lnTo>
                          <a:pt x="9" y="5"/>
                        </a:lnTo>
                        <a:lnTo>
                          <a:pt x="9" y="7"/>
                        </a:lnTo>
                        <a:lnTo>
                          <a:pt x="7" y="10"/>
                        </a:lnTo>
                        <a:lnTo>
                          <a:pt x="7" y="10"/>
                        </a:lnTo>
                        <a:lnTo>
                          <a:pt x="6" y="11"/>
                        </a:lnTo>
                        <a:lnTo>
                          <a:pt x="2" y="9"/>
                        </a:lnTo>
                        <a:lnTo>
                          <a:pt x="1" y="8"/>
                        </a:lnTo>
                        <a:lnTo>
                          <a:pt x="0" y="5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94" name="Freeform 615">
                    <a:extLst>
                      <a:ext uri="{FF2B5EF4-FFF2-40B4-BE49-F238E27FC236}">
                        <a16:creationId xmlns:a16="http://schemas.microsoft.com/office/drawing/2014/main" id="{8D713E0F-8278-1960-BBC6-9CFFF5DEDAF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08511" y="9362778"/>
                    <a:ext cx="5495" cy="10986"/>
                  </a:xfrm>
                  <a:custGeom>
                    <a:avLst/>
                    <a:gdLst>
                      <a:gd name="T0" fmla="*/ 5 w 6"/>
                      <a:gd name="T1" fmla="*/ 3 h 7"/>
                      <a:gd name="T2" fmla="*/ 5 w 6"/>
                      <a:gd name="T3" fmla="*/ 6 h 7"/>
                      <a:gd name="T4" fmla="*/ 0 w 6"/>
                      <a:gd name="T5" fmla="*/ 2 h 7"/>
                      <a:gd name="T6" fmla="*/ 0 w 6"/>
                      <a:gd name="T7" fmla="*/ 2 h 7"/>
                      <a:gd name="T8" fmla="*/ 0 w 6"/>
                      <a:gd name="T9" fmla="*/ 0 h 7"/>
                      <a:gd name="T10" fmla="*/ 1 w 6"/>
                      <a:gd name="T11" fmla="*/ 0 h 7"/>
                      <a:gd name="T12" fmla="*/ 3 w 6"/>
                      <a:gd name="T13" fmla="*/ 2 h 7"/>
                      <a:gd name="T14" fmla="*/ 5 w 6"/>
                      <a:gd name="T15" fmla="*/ 3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7">
                        <a:moveTo>
                          <a:pt x="5" y="3"/>
                        </a:moveTo>
                        <a:lnTo>
                          <a:pt x="5" y="6"/>
                        </a:ln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3" y="2"/>
                        </a:lnTo>
                        <a:lnTo>
                          <a:pt x="5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95" name="Freeform 616">
                    <a:extLst>
                      <a:ext uri="{FF2B5EF4-FFF2-40B4-BE49-F238E27FC236}">
                        <a16:creationId xmlns:a16="http://schemas.microsoft.com/office/drawing/2014/main" id="{84BB2FF5-6F51-8225-370A-8F19FE51669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56822" y="9357287"/>
                    <a:ext cx="16477" cy="21972"/>
                  </a:xfrm>
                  <a:custGeom>
                    <a:avLst/>
                    <a:gdLst>
                      <a:gd name="T0" fmla="*/ 9 w 12"/>
                      <a:gd name="T1" fmla="*/ 14 h 18"/>
                      <a:gd name="T2" fmla="*/ 8 w 12"/>
                      <a:gd name="T3" fmla="*/ 16 h 18"/>
                      <a:gd name="T4" fmla="*/ 7 w 12"/>
                      <a:gd name="T5" fmla="*/ 15 h 18"/>
                      <a:gd name="T6" fmla="*/ 6 w 12"/>
                      <a:gd name="T7" fmla="*/ 15 h 18"/>
                      <a:gd name="T8" fmla="*/ 4 w 12"/>
                      <a:gd name="T9" fmla="*/ 17 h 18"/>
                      <a:gd name="T10" fmla="*/ 1 w 12"/>
                      <a:gd name="T11" fmla="*/ 15 h 18"/>
                      <a:gd name="T12" fmla="*/ 0 w 12"/>
                      <a:gd name="T13" fmla="*/ 13 h 18"/>
                      <a:gd name="T14" fmla="*/ 2 w 12"/>
                      <a:gd name="T15" fmla="*/ 9 h 18"/>
                      <a:gd name="T16" fmla="*/ 2 w 12"/>
                      <a:gd name="T17" fmla="*/ 3 h 18"/>
                      <a:gd name="T18" fmla="*/ 3 w 12"/>
                      <a:gd name="T19" fmla="*/ 2 h 18"/>
                      <a:gd name="T20" fmla="*/ 4 w 12"/>
                      <a:gd name="T21" fmla="*/ 1 h 18"/>
                      <a:gd name="T22" fmla="*/ 5 w 12"/>
                      <a:gd name="T23" fmla="*/ 0 h 18"/>
                      <a:gd name="T24" fmla="*/ 8 w 12"/>
                      <a:gd name="T25" fmla="*/ 4 h 18"/>
                      <a:gd name="T26" fmla="*/ 9 w 12"/>
                      <a:gd name="T27" fmla="*/ 5 h 18"/>
                      <a:gd name="T28" fmla="*/ 11 w 12"/>
                      <a:gd name="T29" fmla="*/ 7 h 18"/>
                      <a:gd name="T30" fmla="*/ 11 w 12"/>
                      <a:gd name="T31" fmla="*/ 10 h 18"/>
                      <a:gd name="T32" fmla="*/ 11 w 12"/>
                      <a:gd name="T33" fmla="*/ 13 h 18"/>
                      <a:gd name="T34" fmla="*/ 9 w 12"/>
                      <a:gd name="T35" fmla="*/ 14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2" h="18">
                        <a:moveTo>
                          <a:pt x="9" y="14"/>
                        </a:moveTo>
                        <a:lnTo>
                          <a:pt x="8" y="16"/>
                        </a:lnTo>
                        <a:lnTo>
                          <a:pt x="7" y="15"/>
                        </a:lnTo>
                        <a:lnTo>
                          <a:pt x="6" y="15"/>
                        </a:lnTo>
                        <a:lnTo>
                          <a:pt x="4" y="17"/>
                        </a:lnTo>
                        <a:lnTo>
                          <a:pt x="1" y="15"/>
                        </a:lnTo>
                        <a:lnTo>
                          <a:pt x="0" y="13"/>
                        </a:lnTo>
                        <a:lnTo>
                          <a:pt x="2" y="9"/>
                        </a:lnTo>
                        <a:lnTo>
                          <a:pt x="2" y="3"/>
                        </a:lnTo>
                        <a:lnTo>
                          <a:pt x="3" y="2"/>
                        </a:lnTo>
                        <a:lnTo>
                          <a:pt x="4" y="1"/>
                        </a:lnTo>
                        <a:lnTo>
                          <a:pt x="5" y="0"/>
                        </a:lnTo>
                        <a:lnTo>
                          <a:pt x="8" y="4"/>
                        </a:lnTo>
                        <a:lnTo>
                          <a:pt x="9" y="5"/>
                        </a:lnTo>
                        <a:lnTo>
                          <a:pt x="11" y="7"/>
                        </a:lnTo>
                        <a:lnTo>
                          <a:pt x="11" y="10"/>
                        </a:lnTo>
                        <a:lnTo>
                          <a:pt x="11" y="13"/>
                        </a:lnTo>
                        <a:lnTo>
                          <a:pt x="9" y="1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96" name="Freeform 617">
                    <a:extLst>
                      <a:ext uri="{FF2B5EF4-FFF2-40B4-BE49-F238E27FC236}">
                        <a16:creationId xmlns:a16="http://schemas.microsoft.com/office/drawing/2014/main" id="{398E2323-52E3-EE03-7496-B55BC3C4D8E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79921" y="9351793"/>
                    <a:ext cx="10986" cy="10986"/>
                  </a:xfrm>
                  <a:custGeom>
                    <a:avLst/>
                    <a:gdLst>
                      <a:gd name="T0" fmla="*/ 7 w 8"/>
                      <a:gd name="T1" fmla="*/ 5 h 7"/>
                      <a:gd name="T2" fmla="*/ 7 w 8"/>
                      <a:gd name="T3" fmla="*/ 6 h 7"/>
                      <a:gd name="T4" fmla="*/ 0 w 8"/>
                      <a:gd name="T5" fmla="*/ 1 h 7"/>
                      <a:gd name="T6" fmla="*/ 0 w 8"/>
                      <a:gd name="T7" fmla="*/ 1 h 7"/>
                      <a:gd name="T8" fmla="*/ 0 w 8"/>
                      <a:gd name="T9" fmla="*/ 0 h 7"/>
                      <a:gd name="T10" fmla="*/ 0 w 8"/>
                      <a:gd name="T11" fmla="*/ 0 h 7"/>
                      <a:gd name="T12" fmla="*/ 7 w 8"/>
                      <a:gd name="T13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" h="7">
                        <a:moveTo>
                          <a:pt x="7" y="5"/>
                        </a:moveTo>
                        <a:lnTo>
                          <a:pt x="7" y="6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7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97" name="Freeform 618">
                    <a:extLst>
                      <a:ext uri="{FF2B5EF4-FFF2-40B4-BE49-F238E27FC236}">
                        <a16:creationId xmlns:a16="http://schemas.microsoft.com/office/drawing/2014/main" id="{B6E8CA5A-1660-31B8-9968-F5C9FA9C216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74426" y="9318835"/>
                    <a:ext cx="10986" cy="16481"/>
                  </a:xfrm>
                  <a:custGeom>
                    <a:avLst/>
                    <a:gdLst>
                      <a:gd name="T0" fmla="*/ 7 w 8"/>
                      <a:gd name="T1" fmla="*/ 1 h 13"/>
                      <a:gd name="T2" fmla="*/ 7 w 8"/>
                      <a:gd name="T3" fmla="*/ 3 h 13"/>
                      <a:gd name="T4" fmla="*/ 7 w 8"/>
                      <a:gd name="T5" fmla="*/ 3 h 13"/>
                      <a:gd name="T6" fmla="*/ 6 w 8"/>
                      <a:gd name="T7" fmla="*/ 3 h 13"/>
                      <a:gd name="T8" fmla="*/ 5 w 8"/>
                      <a:gd name="T9" fmla="*/ 5 h 13"/>
                      <a:gd name="T10" fmla="*/ 6 w 8"/>
                      <a:gd name="T11" fmla="*/ 9 h 13"/>
                      <a:gd name="T12" fmla="*/ 6 w 8"/>
                      <a:gd name="T13" fmla="*/ 12 h 13"/>
                      <a:gd name="T14" fmla="*/ 4 w 8"/>
                      <a:gd name="T15" fmla="*/ 12 h 13"/>
                      <a:gd name="T16" fmla="*/ 3 w 8"/>
                      <a:gd name="T17" fmla="*/ 12 h 13"/>
                      <a:gd name="T18" fmla="*/ 3 w 8"/>
                      <a:gd name="T19" fmla="*/ 10 h 13"/>
                      <a:gd name="T20" fmla="*/ 4 w 8"/>
                      <a:gd name="T21" fmla="*/ 10 h 13"/>
                      <a:gd name="T22" fmla="*/ 3 w 8"/>
                      <a:gd name="T23" fmla="*/ 8 h 13"/>
                      <a:gd name="T24" fmla="*/ 2 w 8"/>
                      <a:gd name="T25" fmla="*/ 6 h 13"/>
                      <a:gd name="T26" fmla="*/ 1 w 8"/>
                      <a:gd name="T27" fmla="*/ 4 h 13"/>
                      <a:gd name="T28" fmla="*/ 0 w 8"/>
                      <a:gd name="T29" fmla="*/ 3 h 13"/>
                      <a:gd name="T30" fmla="*/ 1 w 8"/>
                      <a:gd name="T31" fmla="*/ 0 h 13"/>
                      <a:gd name="T32" fmla="*/ 5 w 8"/>
                      <a:gd name="T33" fmla="*/ 0 h 13"/>
                      <a:gd name="T34" fmla="*/ 7 w 8"/>
                      <a:gd name="T35" fmla="*/ 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8" h="13">
                        <a:moveTo>
                          <a:pt x="7" y="1"/>
                        </a:moveTo>
                        <a:lnTo>
                          <a:pt x="7" y="3"/>
                        </a:lnTo>
                        <a:lnTo>
                          <a:pt x="7" y="3"/>
                        </a:lnTo>
                        <a:lnTo>
                          <a:pt x="6" y="3"/>
                        </a:lnTo>
                        <a:lnTo>
                          <a:pt x="5" y="5"/>
                        </a:lnTo>
                        <a:lnTo>
                          <a:pt x="6" y="9"/>
                        </a:lnTo>
                        <a:lnTo>
                          <a:pt x="6" y="12"/>
                        </a:lnTo>
                        <a:lnTo>
                          <a:pt x="4" y="12"/>
                        </a:lnTo>
                        <a:lnTo>
                          <a:pt x="3" y="12"/>
                        </a:lnTo>
                        <a:lnTo>
                          <a:pt x="3" y="10"/>
                        </a:lnTo>
                        <a:lnTo>
                          <a:pt x="4" y="10"/>
                        </a:lnTo>
                        <a:lnTo>
                          <a:pt x="3" y="8"/>
                        </a:lnTo>
                        <a:lnTo>
                          <a:pt x="2" y="6"/>
                        </a:lnTo>
                        <a:lnTo>
                          <a:pt x="1" y="4"/>
                        </a:lnTo>
                        <a:lnTo>
                          <a:pt x="0" y="3"/>
                        </a:lnTo>
                        <a:lnTo>
                          <a:pt x="1" y="0"/>
                        </a:lnTo>
                        <a:lnTo>
                          <a:pt x="5" y="0"/>
                        </a:lnTo>
                        <a:lnTo>
                          <a:pt x="7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98" name="Freeform 620">
                    <a:extLst>
                      <a:ext uri="{FF2B5EF4-FFF2-40B4-BE49-F238E27FC236}">
                        <a16:creationId xmlns:a16="http://schemas.microsoft.com/office/drawing/2014/main" id="{C580D5BB-F032-D356-F092-4CFAE1EBE18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74426" y="9165033"/>
                    <a:ext cx="5495" cy="10986"/>
                  </a:xfrm>
                  <a:custGeom>
                    <a:avLst/>
                    <a:gdLst>
                      <a:gd name="T0" fmla="*/ 2 w 6"/>
                      <a:gd name="T1" fmla="*/ 3 h 7"/>
                      <a:gd name="T2" fmla="*/ 0 w 6"/>
                      <a:gd name="T3" fmla="*/ 6 h 7"/>
                      <a:gd name="T4" fmla="*/ 0 w 6"/>
                      <a:gd name="T5" fmla="*/ 4 h 7"/>
                      <a:gd name="T6" fmla="*/ 0 w 6"/>
                      <a:gd name="T7" fmla="*/ 3 h 7"/>
                      <a:gd name="T8" fmla="*/ 0 w 6"/>
                      <a:gd name="T9" fmla="*/ 2 h 7"/>
                      <a:gd name="T10" fmla="*/ 1 w 6"/>
                      <a:gd name="T11" fmla="*/ 0 h 7"/>
                      <a:gd name="T12" fmla="*/ 3 w 6"/>
                      <a:gd name="T13" fmla="*/ 0 h 7"/>
                      <a:gd name="T14" fmla="*/ 5 w 6"/>
                      <a:gd name="T15" fmla="*/ 2 h 7"/>
                      <a:gd name="T16" fmla="*/ 2 w 6"/>
                      <a:gd name="T17" fmla="*/ 3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7">
                        <a:moveTo>
                          <a:pt x="2" y="3"/>
                        </a:moveTo>
                        <a:lnTo>
                          <a:pt x="0" y="6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1" y="0"/>
                        </a:lnTo>
                        <a:lnTo>
                          <a:pt x="3" y="0"/>
                        </a:lnTo>
                        <a:lnTo>
                          <a:pt x="5" y="2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099" name="Freeform 621">
                    <a:extLst>
                      <a:ext uri="{FF2B5EF4-FFF2-40B4-BE49-F238E27FC236}">
                        <a16:creationId xmlns:a16="http://schemas.microsoft.com/office/drawing/2014/main" id="{416ACB3E-F8BD-EA97-01BE-4846342F954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52454" y="9154047"/>
                    <a:ext cx="5495" cy="5495"/>
                  </a:xfrm>
                  <a:custGeom>
                    <a:avLst/>
                    <a:gdLst>
                      <a:gd name="T0" fmla="*/ 2 w 3"/>
                      <a:gd name="T1" fmla="*/ 3 h 6"/>
                      <a:gd name="T2" fmla="*/ 2 w 3"/>
                      <a:gd name="T3" fmla="*/ 5 h 6"/>
                      <a:gd name="T4" fmla="*/ 0 w 3"/>
                      <a:gd name="T5" fmla="*/ 4 h 6"/>
                      <a:gd name="T6" fmla="*/ 0 w 3"/>
                      <a:gd name="T7" fmla="*/ 3 h 6"/>
                      <a:gd name="T8" fmla="*/ 0 w 3"/>
                      <a:gd name="T9" fmla="*/ 1 h 6"/>
                      <a:gd name="T10" fmla="*/ 1 w 3"/>
                      <a:gd name="T11" fmla="*/ 0 h 6"/>
                      <a:gd name="T12" fmla="*/ 2 w 3"/>
                      <a:gd name="T13" fmla="*/ 1 h 6"/>
                      <a:gd name="T14" fmla="*/ 2 w 3"/>
                      <a:gd name="T15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" h="6">
                        <a:moveTo>
                          <a:pt x="2" y="3"/>
                        </a:moveTo>
                        <a:lnTo>
                          <a:pt x="2" y="5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00" name="Freeform 622">
                    <a:extLst>
                      <a:ext uri="{FF2B5EF4-FFF2-40B4-BE49-F238E27FC236}">
                        <a16:creationId xmlns:a16="http://schemas.microsoft.com/office/drawing/2014/main" id="{7E0D5DAE-30EA-047C-C0EC-A82AA1107F2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57949" y="9148556"/>
                    <a:ext cx="5491" cy="5491"/>
                  </a:xfrm>
                  <a:custGeom>
                    <a:avLst/>
                    <a:gdLst>
                      <a:gd name="T0" fmla="*/ 5 w 6"/>
                      <a:gd name="T1" fmla="*/ 1 h 5"/>
                      <a:gd name="T2" fmla="*/ 5 w 6"/>
                      <a:gd name="T3" fmla="*/ 4 h 5"/>
                      <a:gd name="T4" fmla="*/ 4 w 6"/>
                      <a:gd name="T5" fmla="*/ 4 h 5"/>
                      <a:gd name="T6" fmla="*/ 1 w 6"/>
                      <a:gd name="T7" fmla="*/ 2 h 5"/>
                      <a:gd name="T8" fmla="*/ 0 w 6"/>
                      <a:gd name="T9" fmla="*/ 2 h 5"/>
                      <a:gd name="T10" fmla="*/ 0 w 6"/>
                      <a:gd name="T11" fmla="*/ 0 h 5"/>
                      <a:gd name="T12" fmla="*/ 1 w 6"/>
                      <a:gd name="T13" fmla="*/ 0 h 5"/>
                      <a:gd name="T14" fmla="*/ 5 w 6"/>
                      <a:gd name="T1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5">
                        <a:moveTo>
                          <a:pt x="5" y="1"/>
                        </a:moveTo>
                        <a:lnTo>
                          <a:pt x="5" y="4"/>
                        </a:lnTo>
                        <a:lnTo>
                          <a:pt x="4" y="4"/>
                        </a:lnTo>
                        <a:lnTo>
                          <a:pt x="1" y="2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5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01" name="Freeform 623">
                    <a:extLst>
                      <a:ext uri="{FF2B5EF4-FFF2-40B4-BE49-F238E27FC236}">
                        <a16:creationId xmlns:a16="http://schemas.microsoft.com/office/drawing/2014/main" id="{F98D7FF9-E7B7-FDF2-037D-7AE1D7D76D2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79921" y="9104612"/>
                    <a:ext cx="5491" cy="5491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1 w 5"/>
                      <a:gd name="T3" fmla="*/ 4 h 5"/>
                      <a:gd name="T4" fmla="*/ 0 w 5"/>
                      <a:gd name="T5" fmla="*/ 4 h 5"/>
                      <a:gd name="T6" fmla="*/ 1 w 5"/>
                      <a:gd name="T7" fmla="*/ 1 h 5"/>
                      <a:gd name="T8" fmla="*/ 3 w 5"/>
                      <a:gd name="T9" fmla="*/ 0 h 5"/>
                      <a:gd name="T10" fmla="*/ 4 w 5"/>
                      <a:gd name="T11" fmla="*/ 0 h 5"/>
                      <a:gd name="T12" fmla="*/ 1 w 5"/>
                      <a:gd name="T1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lnTo>
                          <a:pt x="1" y="4"/>
                        </a:lnTo>
                        <a:lnTo>
                          <a:pt x="0" y="4"/>
                        </a:lnTo>
                        <a:lnTo>
                          <a:pt x="1" y="1"/>
                        </a:lnTo>
                        <a:lnTo>
                          <a:pt x="3" y="0"/>
                        </a:lnTo>
                        <a:lnTo>
                          <a:pt x="4" y="0"/>
                        </a:lnTo>
                        <a:lnTo>
                          <a:pt x="1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02" name="Freeform 624">
                    <a:extLst>
                      <a:ext uri="{FF2B5EF4-FFF2-40B4-BE49-F238E27FC236}">
                        <a16:creationId xmlns:a16="http://schemas.microsoft.com/office/drawing/2014/main" id="{EB261872-4005-1FBA-CB38-842877ED44D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274426" y="9088132"/>
                    <a:ext cx="5495" cy="5495"/>
                  </a:xfrm>
                  <a:custGeom>
                    <a:avLst/>
                    <a:gdLst>
                      <a:gd name="T0" fmla="*/ 3 w 4"/>
                      <a:gd name="T1" fmla="*/ 2 h 6"/>
                      <a:gd name="T2" fmla="*/ 2 w 4"/>
                      <a:gd name="T3" fmla="*/ 5 h 6"/>
                      <a:gd name="T4" fmla="*/ 0 w 4"/>
                      <a:gd name="T5" fmla="*/ 5 h 6"/>
                      <a:gd name="T6" fmla="*/ 0 w 4"/>
                      <a:gd name="T7" fmla="*/ 3 h 6"/>
                      <a:gd name="T8" fmla="*/ 2 w 4"/>
                      <a:gd name="T9" fmla="*/ 0 h 6"/>
                      <a:gd name="T10" fmla="*/ 3 w 4"/>
                      <a:gd name="T11" fmla="*/ 0 h 6"/>
                      <a:gd name="T12" fmla="*/ 3 w 4"/>
                      <a:gd name="T13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6">
                        <a:moveTo>
                          <a:pt x="3" y="2"/>
                        </a:moveTo>
                        <a:lnTo>
                          <a:pt x="2" y="5"/>
                        </a:lnTo>
                        <a:lnTo>
                          <a:pt x="0" y="5"/>
                        </a:lnTo>
                        <a:lnTo>
                          <a:pt x="0" y="3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03" name="Freeform 625">
                    <a:extLst>
                      <a:ext uri="{FF2B5EF4-FFF2-40B4-BE49-F238E27FC236}">
                        <a16:creationId xmlns:a16="http://schemas.microsoft.com/office/drawing/2014/main" id="{BD62A445-1C58-8ABE-5871-013D9B8BD5F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961902" y="8385036"/>
                    <a:ext cx="642672" cy="587746"/>
                  </a:xfrm>
                  <a:custGeom>
                    <a:avLst/>
                    <a:gdLst>
                      <a:gd name="T0" fmla="*/ 449 w 517"/>
                      <a:gd name="T1" fmla="*/ 10 h 470"/>
                      <a:gd name="T2" fmla="*/ 459 w 517"/>
                      <a:gd name="T3" fmla="*/ 35 h 470"/>
                      <a:gd name="T4" fmla="*/ 477 w 517"/>
                      <a:gd name="T5" fmla="*/ 44 h 470"/>
                      <a:gd name="T6" fmla="*/ 508 w 517"/>
                      <a:gd name="T7" fmla="*/ 59 h 470"/>
                      <a:gd name="T8" fmla="*/ 493 w 517"/>
                      <a:gd name="T9" fmla="*/ 74 h 470"/>
                      <a:gd name="T10" fmla="*/ 467 w 517"/>
                      <a:gd name="T11" fmla="*/ 89 h 470"/>
                      <a:gd name="T12" fmla="*/ 430 w 517"/>
                      <a:gd name="T13" fmla="*/ 89 h 470"/>
                      <a:gd name="T14" fmla="*/ 395 w 517"/>
                      <a:gd name="T15" fmla="*/ 97 h 470"/>
                      <a:gd name="T16" fmla="*/ 400 w 517"/>
                      <a:gd name="T17" fmla="*/ 112 h 470"/>
                      <a:gd name="T18" fmla="*/ 401 w 517"/>
                      <a:gd name="T19" fmla="*/ 127 h 470"/>
                      <a:gd name="T20" fmla="*/ 403 w 517"/>
                      <a:gd name="T21" fmla="*/ 144 h 470"/>
                      <a:gd name="T22" fmla="*/ 419 w 517"/>
                      <a:gd name="T23" fmla="*/ 159 h 470"/>
                      <a:gd name="T24" fmla="*/ 440 w 517"/>
                      <a:gd name="T25" fmla="*/ 174 h 470"/>
                      <a:gd name="T26" fmla="*/ 417 w 517"/>
                      <a:gd name="T27" fmla="*/ 196 h 470"/>
                      <a:gd name="T28" fmla="*/ 412 w 517"/>
                      <a:gd name="T29" fmla="*/ 224 h 470"/>
                      <a:gd name="T30" fmla="*/ 395 w 517"/>
                      <a:gd name="T31" fmla="*/ 253 h 470"/>
                      <a:gd name="T32" fmla="*/ 359 w 517"/>
                      <a:gd name="T33" fmla="*/ 294 h 470"/>
                      <a:gd name="T34" fmla="*/ 326 w 517"/>
                      <a:gd name="T35" fmla="*/ 330 h 470"/>
                      <a:gd name="T36" fmla="*/ 294 w 517"/>
                      <a:gd name="T37" fmla="*/ 324 h 470"/>
                      <a:gd name="T38" fmla="*/ 267 w 517"/>
                      <a:gd name="T39" fmla="*/ 352 h 470"/>
                      <a:gd name="T40" fmla="*/ 281 w 517"/>
                      <a:gd name="T41" fmla="*/ 374 h 470"/>
                      <a:gd name="T42" fmla="*/ 289 w 517"/>
                      <a:gd name="T43" fmla="*/ 404 h 470"/>
                      <a:gd name="T44" fmla="*/ 306 w 517"/>
                      <a:gd name="T45" fmla="*/ 424 h 470"/>
                      <a:gd name="T46" fmla="*/ 311 w 517"/>
                      <a:gd name="T47" fmla="*/ 446 h 470"/>
                      <a:gd name="T48" fmla="*/ 296 w 517"/>
                      <a:gd name="T49" fmla="*/ 449 h 470"/>
                      <a:gd name="T50" fmla="*/ 270 w 517"/>
                      <a:gd name="T51" fmla="*/ 454 h 470"/>
                      <a:gd name="T52" fmla="*/ 244 w 517"/>
                      <a:gd name="T53" fmla="*/ 452 h 470"/>
                      <a:gd name="T54" fmla="*/ 227 w 517"/>
                      <a:gd name="T55" fmla="*/ 462 h 470"/>
                      <a:gd name="T56" fmla="*/ 213 w 517"/>
                      <a:gd name="T57" fmla="*/ 465 h 470"/>
                      <a:gd name="T58" fmla="*/ 197 w 517"/>
                      <a:gd name="T59" fmla="*/ 454 h 470"/>
                      <a:gd name="T60" fmla="*/ 174 w 517"/>
                      <a:gd name="T61" fmla="*/ 410 h 470"/>
                      <a:gd name="T62" fmla="*/ 167 w 517"/>
                      <a:gd name="T63" fmla="*/ 411 h 470"/>
                      <a:gd name="T64" fmla="*/ 101 w 517"/>
                      <a:gd name="T65" fmla="*/ 416 h 470"/>
                      <a:gd name="T66" fmla="*/ 71 w 517"/>
                      <a:gd name="T67" fmla="*/ 418 h 470"/>
                      <a:gd name="T68" fmla="*/ 38 w 517"/>
                      <a:gd name="T69" fmla="*/ 421 h 470"/>
                      <a:gd name="T70" fmla="*/ 28 w 517"/>
                      <a:gd name="T71" fmla="*/ 400 h 470"/>
                      <a:gd name="T72" fmla="*/ 44 w 517"/>
                      <a:gd name="T73" fmla="*/ 379 h 470"/>
                      <a:gd name="T74" fmla="*/ 72 w 517"/>
                      <a:gd name="T75" fmla="*/ 365 h 470"/>
                      <a:gd name="T76" fmla="*/ 63 w 517"/>
                      <a:gd name="T77" fmla="*/ 352 h 470"/>
                      <a:gd name="T78" fmla="*/ 59 w 517"/>
                      <a:gd name="T79" fmla="*/ 318 h 470"/>
                      <a:gd name="T80" fmla="*/ 28 w 517"/>
                      <a:gd name="T81" fmla="*/ 302 h 470"/>
                      <a:gd name="T82" fmla="*/ 12 w 517"/>
                      <a:gd name="T83" fmla="*/ 265 h 470"/>
                      <a:gd name="T84" fmla="*/ 105 w 517"/>
                      <a:gd name="T85" fmla="*/ 274 h 470"/>
                      <a:gd name="T86" fmla="*/ 156 w 517"/>
                      <a:gd name="T87" fmla="*/ 264 h 470"/>
                      <a:gd name="T88" fmla="*/ 166 w 517"/>
                      <a:gd name="T89" fmla="*/ 235 h 470"/>
                      <a:gd name="T90" fmla="*/ 188 w 517"/>
                      <a:gd name="T91" fmla="*/ 211 h 470"/>
                      <a:gd name="T92" fmla="*/ 206 w 517"/>
                      <a:gd name="T93" fmla="*/ 203 h 470"/>
                      <a:gd name="T94" fmla="*/ 236 w 517"/>
                      <a:gd name="T95" fmla="*/ 192 h 470"/>
                      <a:gd name="T96" fmla="*/ 256 w 517"/>
                      <a:gd name="T97" fmla="*/ 170 h 470"/>
                      <a:gd name="T98" fmla="*/ 282 w 517"/>
                      <a:gd name="T99" fmla="*/ 142 h 470"/>
                      <a:gd name="T100" fmla="*/ 289 w 517"/>
                      <a:gd name="T101" fmla="*/ 114 h 470"/>
                      <a:gd name="T102" fmla="*/ 309 w 517"/>
                      <a:gd name="T103" fmla="*/ 95 h 470"/>
                      <a:gd name="T104" fmla="*/ 326 w 517"/>
                      <a:gd name="T105" fmla="*/ 72 h 470"/>
                      <a:gd name="T106" fmla="*/ 327 w 517"/>
                      <a:gd name="T107" fmla="*/ 56 h 470"/>
                      <a:gd name="T108" fmla="*/ 324 w 517"/>
                      <a:gd name="T109" fmla="*/ 28 h 470"/>
                      <a:gd name="T110" fmla="*/ 350 w 517"/>
                      <a:gd name="T111" fmla="*/ 11 h 470"/>
                      <a:gd name="T112" fmla="*/ 398 w 517"/>
                      <a:gd name="T113" fmla="*/ 7 h 4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517" h="470">
                        <a:moveTo>
                          <a:pt x="427" y="2"/>
                        </a:moveTo>
                        <a:lnTo>
                          <a:pt x="428" y="3"/>
                        </a:lnTo>
                        <a:lnTo>
                          <a:pt x="430" y="3"/>
                        </a:lnTo>
                        <a:lnTo>
                          <a:pt x="433" y="2"/>
                        </a:lnTo>
                        <a:lnTo>
                          <a:pt x="436" y="3"/>
                        </a:lnTo>
                        <a:lnTo>
                          <a:pt x="442" y="4"/>
                        </a:lnTo>
                        <a:lnTo>
                          <a:pt x="443" y="5"/>
                        </a:lnTo>
                        <a:lnTo>
                          <a:pt x="444" y="11"/>
                        </a:lnTo>
                        <a:lnTo>
                          <a:pt x="445" y="12"/>
                        </a:lnTo>
                        <a:lnTo>
                          <a:pt x="449" y="10"/>
                        </a:lnTo>
                        <a:lnTo>
                          <a:pt x="452" y="11"/>
                        </a:lnTo>
                        <a:lnTo>
                          <a:pt x="455" y="13"/>
                        </a:lnTo>
                        <a:lnTo>
                          <a:pt x="457" y="15"/>
                        </a:lnTo>
                        <a:lnTo>
                          <a:pt x="458" y="17"/>
                        </a:lnTo>
                        <a:lnTo>
                          <a:pt x="460" y="20"/>
                        </a:lnTo>
                        <a:lnTo>
                          <a:pt x="460" y="22"/>
                        </a:lnTo>
                        <a:lnTo>
                          <a:pt x="461" y="24"/>
                        </a:lnTo>
                        <a:lnTo>
                          <a:pt x="461" y="33"/>
                        </a:lnTo>
                        <a:lnTo>
                          <a:pt x="460" y="34"/>
                        </a:lnTo>
                        <a:lnTo>
                          <a:pt x="459" y="35"/>
                        </a:lnTo>
                        <a:lnTo>
                          <a:pt x="459" y="37"/>
                        </a:lnTo>
                        <a:lnTo>
                          <a:pt x="460" y="38"/>
                        </a:lnTo>
                        <a:lnTo>
                          <a:pt x="462" y="39"/>
                        </a:lnTo>
                        <a:lnTo>
                          <a:pt x="464" y="40"/>
                        </a:lnTo>
                        <a:lnTo>
                          <a:pt x="465" y="41"/>
                        </a:lnTo>
                        <a:lnTo>
                          <a:pt x="466" y="45"/>
                        </a:lnTo>
                        <a:lnTo>
                          <a:pt x="468" y="46"/>
                        </a:lnTo>
                        <a:lnTo>
                          <a:pt x="469" y="46"/>
                        </a:lnTo>
                        <a:lnTo>
                          <a:pt x="474" y="45"/>
                        </a:lnTo>
                        <a:lnTo>
                          <a:pt x="477" y="44"/>
                        </a:lnTo>
                        <a:lnTo>
                          <a:pt x="479" y="44"/>
                        </a:lnTo>
                        <a:lnTo>
                          <a:pt x="479" y="47"/>
                        </a:lnTo>
                        <a:lnTo>
                          <a:pt x="481" y="49"/>
                        </a:lnTo>
                        <a:lnTo>
                          <a:pt x="484" y="51"/>
                        </a:lnTo>
                        <a:lnTo>
                          <a:pt x="485" y="51"/>
                        </a:lnTo>
                        <a:lnTo>
                          <a:pt x="489" y="53"/>
                        </a:lnTo>
                        <a:lnTo>
                          <a:pt x="495" y="56"/>
                        </a:lnTo>
                        <a:lnTo>
                          <a:pt x="501" y="57"/>
                        </a:lnTo>
                        <a:lnTo>
                          <a:pt x="506" y="59"/>
                        </a:lnTo>
                        <a:lnTo>
                          <a:pt x="508" y="59"/>
                        </a:lnTo>
                        <a:lnTo>
                          <a:pt x="510" y="59"/>
                        </a:lnTo>
                        <a:lnTo>
                          <a:pt x="515" y="58"/>
                        </a:lnTo>
                        <a:lnTo>
                          <a:pt x="516" y="57"/>
                        </a:lnTo>
                        <a:lnTo>
                          <a:pt x="513" y="60"/>
                        </a:lnTo>
                        <a:lnTo>
                          <a:pt x="510" y="62"/>
                        </a:lnTo>
                        <a:lnTo>
                          <a:pt x="505" y="65"/>
                        </a:lnTo>
                        <a:lnTo>
                          <a:pt x="501" y="67"/>
                        </a:lnTo>
                        <a:lnTo>
                          <a:pt x="497" y="70"/>
                        </a:lnTo>
                        <a:lnTo>
                          <a:pt x="494" y="72"/>
                        </a:lnTo>
                        <a:lnTo>
                          <a:pt x="493" y="74"/>
                        </a:lnTo>
                        <a:lnTo>
                          <a:pt x="492" y="76"/>
                        </a:lnTo>
                        <a:lnTo>
                          <a:pt x="489" y="78"/>
                        </a:lnTo>
                        <a:lnTo>
                          <a:pt x="486" y="80"/>
                        </a:lnTo>
                        <a:lnTo>
                          <a:pt x="485" y="81"/>
                        </a:lnTo>
                        <a:lnTo>
                          <a:pt x="485" y="82"/>
                        </a:lnTo>
                        <a:lnTo>
                          <a:pt x="483" y="84"/>
                        </a:lnTo>
                        <a:lnTo>
                          <a:pt x="480" y="86"/>
                        </a:lnTo>
                        <a:lnTo>
                          <a:pt x="477" y="86"/>
                        </a:lnTo>
                        <a:lnTo>
                          <a:pt x="476" y="85"/>
                        </a:lnTo>
                        <a:lnTo>
                          <a:pt x="467" y="89"/>
                        </a:lnTo>
                        <a:lnTo>
                          <a:pt x="463" y="88"/>
                        </a:lnTo>
                        <a:lnTo>
                          <a:pt x="460" y="91"/>
                        </a:lnTo>
                        <a:lnTo>
                          <a:pt x="458" y="92"/>
                        </a:lnTo>
                        <a:lnTo>
                          <a:pt x="453" y="94"/>
                        </a:lnTo>
                        <a:lnTo>
                          <a:pt x="450" y="94"/>
                        </a:lnTo>
                        <a:lnTo>
                          <a:pt x="445" y="93"/>
                        </a:lnTo>
                        <a:lnTo>
                          <a:pt x="439" y="91"/>
                        </a:lnTo>
                        <a:lnTo>
                          <a:pt x="437" y="89"/>
                        </a:lnTo>
                        <a:lnTo>
                          <a:pt x="435" y="89"/>
                        </a:lnTo>
                        <a:lnTo>
                          <a:pt x="430" y="89"/>
                        </a:lnTo>
                        <a:lnTo>
                          <a:pt x="425" y="88"/>
                        </a:lnTo>
                        <a:lnTo>
                          <a:pt x="419" y="87"/>
                        </a:lnTo>
                        <a:lnTo>
                          <a:pt x="416" y="86"/>
                        </a:lnTo>
                        <a:lnTo>
                          <a:pt x="410" y="85"/>
                        </a:lnTo>
                        <a:lnTo>
                          <a:pt x="406" y="86"/>
                        </a:lnTo>
                        <a:lnTo>
                          <a:pt x="403" y="88"/>
                        </a:lnTo>
                        <a:lnTo>
                          <a:pt x="400" y="89"/>
                        </a:lnTo>
                        <a:lnTo>
                          <a:pt x="398" y="94"/>
                        </a:lnTo>
                        <a:lnTo>
                          <a:pt x="396" y="96"/>
                        </a:lnTo>
                        <a:lnTo>
                          <a:pt x="395" y="97"/>
                        </a:lnTo>
                        <a:lnTo>
                          <a:pt x="395" y="99"/>
                        </a:lnTo>
                        <a:lnTo>
                          <a:pt x="395" y="101"/>
                        </a:lnTo>
                        <a:lnTo>
                          <a:pt x="399" y="102"/>
                        </a:lnTo>
                        <a:lnTo>
                          <a:pt x="400" y="104"/>
                        </a:lnTo>
                        <a:lnTo>
                          <a:pt x="400" y="106"/>
                        </a:lnTo>
                        <a:lnTo>
                          <a:pt x="399" y="108"/>
                        </a:lnTo>
                        <a:lnTo>
                          <a:pt x="398" y="109"/>
                        </a:lnTo>
                        <a:lnTo>
                          <a:pt x="398" y="110"/>
                        </a:lnTo>
                        <a:lnTo>
                          <a:pt x="398" y="111"/>
                        </a:lnTo>
                        <a:lnTo>
                          <a:pt x="400" y="112"/>
                        </a:lnTo>
                        <a:lnTo>
                          <a:pt x="405" y="113"/>
                        </a:lnTo>
                        <a:lnTo>
                          <a:pt x="407" y="113"/>
                        </a:lnTo>
                        <a:lnTo>
                          <a:pt x="409" y="113"/>
                        </a:lnTo>
                        <a:lnTo>
                          <a:pt x="409" y="115"/>
                        </a:lnTo>
                        <a:lnTo>
                          <a:pt x="407" y="117"/>
                        </a:lnTo>
                        <a:lnTo>
                          <a:pt x="403" y="119"/>
                        </a:lnTo>
                        <a:lnTo>
                          <a:pt x="401" y="120"/>
                        </a:lnTo>
                        <a:lnTo>
                          <a:pt x="400" y="123"/>
                        </a:lnTo>
                        <a:lnTo>
                          <a:pt x="400" y="125"/>
                        </a:lnTo>
                        <a:lnTo>
                          <a:pt x="401" y="127"/>
                        </a:lnTo>
                        <a:lnTo>
                          <a:pt x="403" y="128"/>
                        </a:lnTo>
                        <a:lnTo>
                          <a:pt x="405" y="130"/>
                        </a:lnTo>
                        <a:lnTo>
                          <a:pt x="406" y="131"/>
                        </a:lnTo>
                        <a:lnTo>
                          <a:pt x="405" y="133"/>
                        </a:lnTo>
                        <a:lnTo>
                          <a:pt x="405" y="135"/>
                        </a:lnTo>
                        <a:lnTo>
                          <a:pt x="403" y="138"/>
                        </a:lnTo>
                        <a:lnTo>
                          <a:pt x="401" y="141"/>
                        </a:lnTo>
                        <a:lnTo>
                          <a:pt x="401" y="141"/>
                        </a:lnTo>
                        <a:lnTo>
                          <a:pt x="401" y="143"/>
                        </a:lnTo>
                        <a:lnTo>
                          <a:pt x="403" y="144"/>
                        </a:lnTo>
                        <a:lnTo>
                          <a:pt x="405" y="147"/>
                        </a:lnTo>
                        <a:lnTo>
                          <a:pt x="407" y="149"/>
                        </a:lnTo>
                        <a:lnTo>
                          <a:pt x="409" y="149"/>
                        </a:lnTo>
                        <a:lnTo>
                          <a:pt x="410" y="150"/>
                        </a:lnTo>
                        <a:lnTo>
                          <a:pt x="411" y="152"/>
                        </a:lnTo>
                        <a:lnTo>
                          <a:pt x="411" y="154"/>
                        </a:lnTo>
                        <a:lnTo>
                          <a:pt x="411" y="156"/>
                        </a:lnTo>
                        <a:lnTo>
                          <a:pt x="412" y="158"/>
                        </a:lnTo>
                        <a:lnTo>
                          <a:pt x="416" y="158"/>
                        </a:lnTo>
                        <a:lnTo>
                          <a:pt x="419" y="159"/>
                        </a:lnTo>
                        <a:lnTo>
                          <a:pt x="420" y="158"/>
                        </a:lnTo>
                        <a:lnTo>
                          <a:pt x="421" y="158"/>
                        </a:lnTo>
                        <a:lnTo>
                          <a:pt x="420" y="163"/>
                        </a:lnTo>
                        <a:lnTo>
                          <a:pt x="421" y="166"/>
                        </a:lnTo>
                        <a:lnTo>
                          <a:pt x="422" y="168"/>
                        </a:lnTo>
                        <a:lnTo>
                          <a:pt x="425" y="169"/>
                        </a:lnTo>
                        <a:lnTo>
                          <a:pt x="431" y="169"/>
                        </a:lnTo>
                        <a:lnTo>
                          <a:pt x="434" y="170"/>
                        </a:lnTo>
                        <a:lnTo>
                          <a:pt x="439" y="172"/>
                        </a:lnTo>
                        <a:lnTo>
                          <a:pt x="440" y="174"/>
                        </a:lnTo>
                        <a:lnTo>
                          <a:pt x="442" y="175"/>
                        </a:lnTo>
                        <a:lnTo>
                          <a:pt x="441" y="177"/>
                        </a:lnTo>
                        <a:lnTo>
                          <a:pt x="439" y="181"/>
                        </a:lnTo>
                        <a:lnTo>
                          <a:pt x="436" y="182"/>
                        </a:lnTo>
                        <a:lnTo>
                          <a:pt x="434" y="182"/>
                        </a:lnTo>
                        <a:lnTo>
                          <a:pt x="423" y="187"/>
                        </a:lnTo>
                        <a:lnTo>
                          <a:pt x="420" y="189"/>
                        </a:lnTo>
                        <a:lnTo>
                          <a:pt x="418" y="191"/>
                        </a:lnTo>
                        <a:lnTo>
                          <a:pt x="417" y="194"/>
                        </a:lnTo>
                        <a:lnTo>
                          <a:pt x="417" y="196"/>
                        </a:lnTo>
                        <a:lnTo>
                          <a:pt x="418" y="202"/>
                        </a:lnTo>
                        <a:lnTo>
                          <a:pt x="419" y="204"/>
                        </a:lnTo>
                        <a:lnTo>
                          <a:pt x="417" y="212"/>
                        </a:lnTo>
                        <a:lnTo>
                          <a:pt x="417" y="214"/>
                        </a:lnTo>
                        <a:lnTo>
                          <a:pt x="417" y="216"/>
                        </a:lnTo>
                        <a:lnTo>
                          <a:pt x="420" y="217"/>
                        </a:lnTo>
                        <a:lnTo>
                          <a:pt x="420" y="218"/>
                        </a:lnTo>
                        <a:lnTo>
                          <a:pt x="420" y="220"/>
                        </a:lnTo>
                        <a:lnTo>
                          <a:pt x="417" y="222"/>
                        </a:lnTo>
                        <a:lnTo>
                          <a:pt x="412" y="224"/>
                        </a:lnTo>
                        <a:lnTo>
                          <a:pt x="411" y="224"/>
                        </a:lnTo>
                        <a:lnTo>
                          <a:pt x="407" y="229"/>
                        </a:lnTo>
                        <a:lnTo>
                          <a:pt x="401" y="238"/>
                        </a:lnTo>
                        <a:lnTo>
                          <a:pt x="398" y="240"/>
                        </a:lnTo>
                        <a:lnTo>
                          <a:pt x="398" y="242"/>
                        </a:lnTo>
                        <a:lnTo>
                          <a:pt x="397" y="243"/>
                        </a:lnTo>
                        <a:lnTo>
                          <a:pt x="399" y="246"/>
                        </a:lnTo>
                        <a:lnTo>
                          <a:pt x="399" y="248"/>
                        </a:lnTo>
                        <a:lnTo>
                          <a:pt x="398" y="250"/>
                        </a:lnTo>
                        <a:lnTo>
                          <a:pt x="395" y="253"/>
                        </a:lnTo>
                        <a:lnTo>
                          <a:pt x="390" y="255"/>
                        </a:lnTo>
                        <a:lnTo>
                          <a:pt x="385" y="257"/>
                        </a:lnTo>
                        <a:lnTo>
                          <a:pt x="382" y="258"/>
                        </a:lnTo>
                        <a:lnTo>
                          <a:pt x="380" y="264"/>
                        </a:lnTo>
                        <a:lnTo>
                          <a:pt x="378" y="270"/>
                        </a:lnTo>
                        <a:lnTo>
                          <a:pt x="377" y="272"/>
                        </a:lnTo>
                        <a:lnTo>
                          <a:pt x="374" y="278"/>
                        </a:lnTo>
                        <a:lnTo>
                          <a:pt x="369" y="287"/>
                        </a:lnTo>
                        <a:lnTo>
                          <a:pt x="368" y="290"/>
                        </a:lnTo>
                        <a:lnTo>
                          <a:pt x="359" y="294"/>
                        </a:lnTo>
                        <a:lnTo>
                          <a:pt x="351" y="299"/>
                        </a:lnTo>
                        <a:lnTo>
                          <a:pt x="349" y="301"/>
                        </a:lnTo>
                        <a:lnTo>
                          <a:pt x="347" y="306"/>
                        </a:lnTo>
                        <a:lnTo>
                          <a:pt x="346" y="311"/>
                        </a:lnTo>
                        <a:lnTo>
                          <a:pt x="344" y="313"/>
                        </a:lnTo>
                        <a:lnTo>
                          <a:pt x="338" y="319"/>
                        </a:lnTo>
                        <a:lnTo>
                          <a:pt x="337" y="324"/>
                        </a:lnTo>
                        <a:lnTo>
                          <a:pt x="336" y="327"/>
                        </a:lnTo>
                        <a:lnTo>
                          <a:pt x="332" y="328"/>
                        </a:lnTo>
                        <a:lnTo>
                          <a:pt x="326" y="330"/>
                        </a:lnTo>
                        <a:lnTo>
                          <a:pt x="318" y="330"/>
                        </a:lnTo>
                        <a:lnTo>
                          <a:pt x="315" y="331"/>
                        </a:lnTo>
                        <a:lnTo>
                          <a:pt x="306" y="335"/>
                        </a:lnTo>
                        <a:lnTo>
                          <a:pt x="303" y="335"/>
                        </a:lnTo>
                        <a:lnTo>
                          <a:pt x="302" y="335"/>
                        </a:lnTo>
                        <a:lnTo>
                          <a:pt x="301" y="333"/>
                        </a:lnTo>
                        <a:lnTo>
                          <a:pt x="299" y="331"/>
                        </a:lnTo>
                        <a:lnTo>
                          <a:pt x="298" y="327"/>
                        </a:lnTo>
                        <a:lnTo>
                          <a:pt x="296" y="326"/>
                        </a:lnTo>
                        <a:lnTo>
                          <a:pt x="294" y="324"/>
                        </a:lnTo>
                        <a:lnTo>
                          <a:pt x="291" y="324"/>
                        </a:lnTo>
                        <a:lnTo>
                          <a:pt x="289" y="326"/>
                        </a:lnTo>
                        <a:lnTo>
                          <a:pt x="286" y="327"/>
                        </a:lnTo>
                        <a:lnTo>
                          <a:pt x="285" y="329"/>
                        </a:lnTo>
                        <a:lnTo>
                          <a:pt x="283" y="330"/>
                        </a:lnTo>
                        <a:lnTo>
                          <a:pt x="281" y="336"/>
                        </a:lnTo>
                        <a:lnTo>
                          <a:pt x="276" y="343"/>
                        </a:lnTo>
                        <a:lnTo>
                          <a:pt x="270" y="349"/>
                        </a:lnTo>
                        <a:lnTo>
                          <a:pt x="269" y="350"/>
                        </a:lnTo>
                        <a:lnTo>
                          <a:pt x="267" y="352"/>
                        </a:lnTo>
                        <a:lnTo>
                          <a:pt x="266" y="354"/>
                        </a:lnTo>
                        <a:lnTo>
                          <a:pt x="265" y="355"/>
                        </a:lnTo>
                        <a:lnTo>
                          <a:pt x="264" y="361"/>
                        </a:lnTo>
                        <a:lnTo>
                          <a:pt x="263" y="366"/>
                        </a:lnTo>
                        <a:lnTo>
                          <a:pt x="263" y="367"/>
                        </a:lnTo>
                        <a:lnTo>
                          <a:pt x="264" y="368"/>
                        </a:lnTo>
                        <a:lnTo>
                          <a:pt x="267" y="369"/>
                        </a:lnTo>
                        <a:lnTo>
                          <a:pt x="271" y="372"/>
                        </a:lnTo>
                        <a:lnTo>
                          <a:pt x="277" y="374"/>
                        </a:lnTo>
                        <a:lnTo>
                          <a:pt x="281" y="374"/>
                        </a:lnTo>
                        <a:lnTo>
                          <a:pt x="283" y="375"/>
                        </a:lnTo>
                        <a:lnTo>
                          <a:pt x="284" y="376"/>
                        </a:lnTo>
                        <a:lnTo>
                          <a:pt x="284" y="377"/>
                        </a:lnTo>
                        <a:lnTo>
                          <a:pt x="284" y="382"/>
                        </a:lnTo>
                        <a:lnTo>
                          <a:pt x="283" y="386"/>
                        </a:lnTo>
                        <a:lnTo>
                          <a:pt x="281" y="391"/>
                        </a:lnTo>
                        <a:lnTo>
                          <a:pt x="281" y="393"/>
                        </a:lnTo>
                        <a:lnTo>
                          <a:pt x="282" y="396"/>
                        </a:lnTo>
                        <a:lnTo>
                          <a:pt x="287" y="403"/>
                        </a:lnTo>
                        <a:lnTo>
                          <a:pt x="289" y="404"/>
                        </a:lnTo>
                        <a:lnTo>
                          <a:pt x="292" y="404"/>
                        </a:lnTo>
                        <a:lnTo>
                          <a:pt x="294" y="404"/>
                        </a:lnTo>
                        <a:lnTo>
                          <a:pt x="297" y="403"/>
                        </a:lnTo>
                        <a:lnTo>
                          <a:pt x="298" y="404"/>
                        </a:lnTo>
                        <a:lnTo>
                          <a:pt x="299" y="404"/>
                        </a:lnTo>
                        <a:lnTo>
                          <a:pt x="299" y="406"/>
                        </a:lnTo>
                        <a:lnTo>
                          <a:pt x="299" y="413"/>
                        </a:lnTo>
                        <a:lnTo>
                          <a:pt x="301" y="416"/>
                        </a:lnTo>
                        <a:lnTo>
                          <a:pt x="303" y="419"/>
                        </a:lnTo>
                        <a:lnTo>
                          <a:pt x="306" y="424"/>
                        </a:lnTo>
                        <a:lnTo>
                          <a:pt x="308" y="431"/>
                        </a:lnTo>
                        <a:lnTo>
                          <a:pt x="310" y="435"/>
                        </a:lnTo>
                        <a:lnTo>
                          <a:pt x="311" y="437"/>
                        </a:lnTo>
                        <a:lnTo>
                          <a:pt x="310" y="439"/>
                        </a:lnTo>
                        <a:lnTo>
                          <a:pt x="309" y="440"/>
                        </a:lnTo>
                        <a:lnTo>
                          <a:pt x="308" y="441"/>
                        </a:lnTo>
                        <a:lnTo>
                          <a:pt x="309" y="443"/>
                        </a:lnTo>
                        <a:lnTo>
                          <a:pt x="309" y="444"/>
                        </a:lnTo>
                        <a:lnTo>
                          <a:pt x="310" y="445"/>
                        </a:lnTo>
                        <a:lnTo>
                          <a:pt x="311" y="446"/>
                        </a:lnTo>
                        <a:lnTo>
                          <a:pt x="311" y="447"/>
                        </a:lnTo>
                        <a:lnTo>
                          <a:pt x="309" y="448"/>
                        </a:lnTo>
                        <a:lnTo>
                          <a:pt x="307" y="448"/>
                        </a:lnTo>
                        <a:lnTo>
                          <a:pt x="306" y="449"/>
                        </a:lnTo>
                        <a:lnTo>
                          <a:pt x="303" y="452"/>
                        </a:lnTo>
                        <a:lnTo>
                          <a:pt x="302" y="452"/>
                        </a:lnTo>
                        <a:lnTo>
                          <a:pt x="301" y="452"/>
                        </a:lnTo>
                        <a:lnTo>
                          <a:pt x="299" y="452"/>
                        </a:lnTo>
                        <a:lnTo>
                          <a:pt x="297" y="451"/>
                        </a:lnTo>
                        <a:lnTo>
                          <a:pt x="296" y="449"/>
                        </a:lnTo>
                        <a:lnTo>
                          <a:pt x="296" y="447"/>
                        </a:lnTo>
                        <a:lnTo>
                          <a:pt x="296" y="446"/>
                        </a:lnTo>
                        <a:lnTo>
                          <a:pt x="294" y="447"/>
                        </a:lnTo>
                        <a:lnTo>
                          <a:pt x="288" y="448"/>
                        </a:lnTo>
                        <a:lnTo>
                          <a:pt x="282" y="451"/>
                        </a:lnTo>
                        <a:lnTo>
                          <a:pt x="281" y="452"/>
                        </a:lnTo>
                        <a:lnTo>
                          <a:pt x="280" y="454"/>
                        </a:lnTo>
                        <a:lnTo>
                          <a:pt x="277" y="454"/>
                        </a:lnTo>
                        <a:lnTo>
                          <a:pt x="273" y="454"/>
                        </a:lnTo>
                        <a:lnTo>
                          <a:pt x="270" y="454"/>
                        </a:lnTo>
                        <a:lnTo>
                          <a:pt x="268" y="453"/>
                        </a:lnTo>
                        <a:lnTo>
                          <a:pt x="266" y="451"/>
                        </a:lnTo>
                        <a:lnTo>
                          <a:pt x="262" y="451"/>
                        </a:lnTo>
                        <a:lnTo>
                          <a:pt x="256" y="452"/>
                        </a:lnTo>
                        <a:lnTo>
                          <a:pt x="252" y="452"/>
                        </a:lnTo>
                        <a:lnTo>
                          <a:pt x="250" y="451"/>
                        </a:lnTo>
                        <a:lnTo>
                          <a:pt x="249" y="451"/>
                        </a:lnTo>
                        <a:lnTo>
                          <a:pt x="245" y="450"/>
                        </a:lnTo>
                        <a:lnTo>
                          <a:pt x="245" y="452"/>
                        </a:lnTo>
                        <a:lnTo>
                          <a:pt x="244" y="452"/>
                        </a:lnTo>
                        <a:lnTo>
                          <a:pt x="242" y="449"/>
                        </a:lnTo>
                        <a:lnTo>
                          <a:pt x="242" y="449"/>
                        </a:lnTo>
                        <a:lnTo>
                          <a:pt x="241" y="449"/>
                        </a:lnTo>
                        <a:lnTo>
                          <a:pt x="240" y="450"/>
                        </a:lnTo>
                        <a:lnTo>
                          <a:pt x="240" y="452"/>
                        </a:lnTo>
                        <a:lnTo>
                          <a:pt x="240" y="461"/>
                        </a:lnTo>
                        <a:lnTo>
                          <a:pt x="236" y="461"/>
                        </a:lnTo>
                        <a:lnTo>
                          <a:pt x="233" y="461"/>
                        </a:lnTo>
                        <a:lnTo>
                          <a:pt x="230" y="462"/>
                        </a:lnTo>
                        <a:lnTo>
                          <a:pt x="227" y="462"/>
                        </a:lnTo>
                        <a:lnTo>
                          <a:pt x="225" y="464"/>
                        </a:lnTo>
                        <a:lnTo>
                          <a:pt x="223" y="465"/>
                        </a:lnTo>
                        <a:lnTo>
                          <a:pt x="223" y="467"/>
                        </a:lnTo>
                        <a:lnTo>
                          <a:pt x="222" y="469"/>
                        </a:lnTo>
                        <a:lnTo>
                          <a:pt x="220" y="466"/>
                        </a:lnTo>
                        <a:lnTo>
                          <a:pt x="219" y="465"/>
                        </a:lnTo>
                        <a:lnTo>
                          <a:pt x="218" y="466"/>
                        </a:lnTo>
                        <a:lnTo>
                          <a:pt x="217" y="465"/>
                        </a:lnTo>
                        <a:lnTo>
                          <a:pt x="214" y="463"/>
                        </a:lnTo>
                        <a:lnTo>
                          <a:pt x="213" y="465"/>
                        </a:lnTo>
                        <a:lnTo>
                          <a:pt x="208" y="466"/>
                        </a:lnTo>
                        <a:lnTo>
                          <a:pt x="207" y="464"/>
                        </a:lnTo>
                        <a:lnTo>
                          <a:pt x="207" y="462"/>
                        </a:lnTo>
                        <a:lnTo>
                          <a:pt x="205" y="464"/>
                        </a:lnTo>
                        <a:lnTo>
                          <a:pt x="203" y="462"/>
                        </a:lnTo>
                        <a:lnTo>
                          <a:pt x="203" y="459"/>
                        </a:lnTo>
                        <a:lnTo>
                          <a:pt x="201" y="459"/>
                        </a:lnTo>
                        <a:lnTo>
                          <a:pt x="201" y="458"/>
                        </a:lnTo>
                        <a:lnTo>
                          <a:pt x="199" y="457"/>
                        </a:lnTo>
                        <a:lnTo>
                          <a:pt x="197" y="454"/>
                        </a:lnTo>
                        <a:lnTo>
                          <a:pt x="197" y="452"/>
                        </a:lnTo>
                        <a:lnTo>
                          <a:pt x="197" y="448"/>
                        </a:lnTo>
                        <a:lnTo>
                          <a:pt x="193" y="435"/>
                        </a:lnTo>
                        <a:lnTo>
                          <a:pt x="191" y="434"/>
                        </a:lnTo>
                        <a:lnTo>
                          <a:pt x="179" y="431"/>
                        </a:lnTo>
                        <a:lnTo>
                          <a:pt x="178" y="429"/>
                        </a:lnTo>
                        <a:lnTo>
                          <a:pt x="179" y="423"/>
                        </a:lnTo>
                        <a:lnTo>
                          <a:pt x="179" y="419"/>
                        </a:lnTo>
                        <a:lnTo>
                          <a:pt x="175" y="414"/>
                        </a:lnTo>
                        <a:lnTo>
                          <a:pt x="174" y="410"/>
                        </a:lnTo>
                        <a:lnTo>
                          <a:pt x="170" y="407"/>
                        </a:lnTo>
                        <a:lnTo>
                          <a:pt x="167" y="407"/>
                        </a:lnTo>
                        <a:lnTo>
                          <a:pt x="164" y="407"/>
                        </a:lnTo>
                        <a:lnTo>
                          <a:pt x="162" y="408"/>
                        </a:lnTo>
                        <a:lnTo>
                          <a:pt x="162" y="410"/>
                        </a:lnTo>
                        <a:lnTo>
                          <a:pt x="168" y="410"/>
                        </a:lnTo>
                        <a:lnTo>
                          <a:pt x="170" y="410"/>
                        </a:lnTo>
                        <a:lnTo>
                          <a:pt x="171" y="412"/>
                        </a:lnTo>
                        <a:lnTo>
                          <a:pt x="170" y="412"/>
                        </a:lnTo>
                        <a:lnTo>
                          <a:pt x="167" y="411"/>
                        </a:lnTo>
                        <a:lnTo>
                          <a:pt x="165" y="411"/>
                        </a:lnTo>
                        <a:lnTo>
                          <a:pt x="154" y="413"/>
                        </a:lnTo>
                        <a:lnTo>
                          <a:pt x="148" y="415"/>
                        </a:lnTo>
                        <a:lnTo>
                          <a:pt x="139" y="414"/>
                        </a:lnTo>
                        <a:lnTo>
                          <a:pt x="129" y="417"/>
                        </a:lnTo>
                        <a:lnTo>
                          <a:pt x="120" y="417"/>
                        </a:lnTo>
                        <a:lnTo>
                          <a:pt x="116" y="421"/>
                        </a:lnTo>
                        <a:lnTo>
                          <a:pt x="114" y="419"/>
                        </a:lnTo>
                        <a:lnTo>
                          <a:pt x="113" y="419"/>
                        </a:lnTo>
                        <a:lnTo>
                          <a:pt x="101" y="416"/>
                        </a:lnTo>
                        <a:lnTo>
                          <a:pt x="101" y="414"/>
                        </a:lnTo>
                        <a:lnTo>
                          <a:pt x="98" y="413"/>
                        </a:lnTo>
                        <a:lnTo>
                          <a:pt x="96" y="415"/>
                        </a:lnTo>
                        <a:lnTo>
                          <a:pt x="94" y="415"/>
                        </a:lnTo>
                        <a:lnTo>
                          <a:pt x="88" y="414"/>
                        </a:lnTo>
                        <a:lnTo>
                          <a:pt x="83" y="415"/>
                        </a:lnTo>
                        <a:lnTo>
                          <a:pt x="81" y="417"/>
                        </a:lnTo>
                        <a:lnTo>
                          <a:pt x="81" y="419"/>
                        </a:lnTo>
                        <a:lnTo>
                          <a:pt x="75" y="419"/>
                        </a:lnTo>
                        <a:lnTo>
                          <a:pt x="71" y="418"/>
                        </a:lnTo>
                        <a:lnTo>
                          <a:pt x="66" y="419"/>
                        </a:lnTo>
                        <a:lnTo>
                          <a:pt x="56" y="418"/>
                        </a:lnTo>
                        <a:lnTo>
                          <a:pt x="53" y="418"/>
                        </a:lnTo>
                        <a:lnTo>
                          <a:pt x="49" y="420"/>
                        </a:lnTo>
                        <a:lnTo>
                          <a:pt x="47" y="421"/>
                        </a:lnTo>
                        <a:lnTo>
                          <a:pt x="45" y="422"/>
                        </a:lnTo>
                        <a:lnTo>
                          <a:pt x="43" y="420"/>
                        </a:lnTo>
                        <a:lnTo>
                          <a:pt x="42" y="419"/>
                        </a:lnTo>
                        <a:lnTo>
                          <a:pt x="40" y="419"/>
                        </a:lnTo>
                        <a:lnTo>
                          <a:pt x="38" y="421"/>
                        </a:lnTo>
                        <a:lnTo>
                          <a:pt x="33" y="423"/>
                        </a:lnTo>
                        <a:lnTo>
                          <a:pt x="28" y="422"/>
                        </a:lnTo>
                        <a:lnTo>
                          <a:pt x="22" y="421"/>
                        </a:lnTo>
                        <a:lnTo>
                          <a:pt x="23" y="420"/>
                        </a:lnTo>
                        <a:lnTo>
                          <a:pt x="24" y="417"/>
                        </a:lnTo>
                        <a:lnTo>
                          <a:pt x="25" y="407"/>
                        </a:lnTo>
                        <a:lnTo>
                          <a:pt x="25" y="404"/>
                        </a:lnTo>
                        <a:lnTo>
                          <a:pt x="25" y="402"/>
                        </a:lnTo>
                        <a:lnTo>
                          <a:pt x="25" y="401"/>
                        </a:lnTo>
                        <a:lnTo>
                          <a:pt x="28" y="400"/>
                        </a:lnTo>
                        <a:lnTo>
                          <a:pt x="28" y="399"/>
                        </a:lnTo>
                        <a:lnTo>
                          <a:pt x="29" y="393"/>
                        </a:lnTo>
                        <a:lnTo>
                          <a:pt x="30" y="388"/>
                        </a:lnTo>
                        <a:lnTo>
                          <a:pt x="31" y="385"/>
                        </a:lnTo>
                        <a:lnTo>
                          <a:pt x="31" y="385"/>
                        </a:lnTo>
                        <a:lnTo>
                          <a:pt x="38" y="382"/>
                        </a:lnTo>
                        <a:lnTo>
                          <a:pt x="39" y="381"/>
                        </a:lnTo>
                        <a:lnTo>
                          <a:pt x="43" y="381"/>
                        </a:lnTo>
                        <a:lnTo>
                          <a:pt x="43" y="380"/>
                        </a:lnTo>
                        <a:lnTo>
                          <a:pt x="44" y="379"/>
                        </a:lnTo>
                        <a:lnTo>
                          <a:pt x="45" y="377"/>
                        </a:lnTo>
                        <a:lnTo>
                          <a:pt x="47" y="375"/>
                        </a:lnTo>
                        <a:lnTo>
                          <a:pt x="49" y="374"/>
                        </a:lnTo>
                        <a:lnTo>
                          <a:pt x="55" y="373"/>
                        </a:lnTo>
                        <a:lnTo>
                          <a:pt x="58" y="372"/>
                        </a:lnTo>
                        <a:lnTo>
                          <a:pt x="60" y="371"/>
                        </a:lnTo>
                        <a:lnTo>
                          <a:pt x="69" y="372"/>
                        </a:lnTo>
                        <a:lnTo>
                          <a:pt x="71" y="371"/>
                        </a:lnTo>
                        <a:lnTo>
                          <a:pt x="71" y="371"/>
                        </a:lnTo>
                        <a:lnTo>
                          <a:pt x="72" y="365"/>
                        </a:lnTo>
                        <a:lnTo>
                          <a:pt x="74" y="364"/>
                        </a:lnTo>
                        <a:lnTo>
                          <a:pt x="74" y="363"/>
                        </a:lnTo>
                        <a:lnTo>
                          <a:pt x="73" y="360"/>
                        </a:lnTo>
                        <a:lnTo>
                          <a:pt x="74" y="356"/>
                        </a:lnTo>
                        <a:lnTo>
                          <a:pt x="75" y="355"/>
                        </a:lnTo>
                        <a:lnTo>
                          <a:pt x="75" y="354"/>
                        </a:lnTo>
                        <a:lnTo>
                          <a:pt x="74" y="352"/>
                        </a:lnTo>
                        <a:lnTo>
                          <a:pt x="72" y="351"/>
                        </a:lnTo>
                        <a:lnTo>
                          <a:pt x="71" y="350"/>
                        </a:lnTo>
                        <a:lnTo>
                          <a:pt x="63" y="352"/>
                        </a:lnTo>
                        <a:lnTo>
                          <a:pt x="60" y="352"/>
                        </a:lnTo>
                        <a:lnTo>
                          <a:pt x="59" y="351"/>
                        </a:lnTo>
                        <a:lnTo>
                          <a:pt x="58" y="350"/>
                        </a:lnTo>
                        <a:lnTo>
                          <a:pt x="59" y="349"/>
                        </a:lnTo>
                        <a:lnTo>
                          <a:pt x="59" y="348"/>
                        </a:lnTo>
                        <a:lnTo>
                          <a:pt x="60" y="344"/>
                        </a:lnTo>
                        <a:lnTo>
                          <a:pt x="60" y="343"/>
                        </a:lnTo>
                        <a:lnTo>
                          <a:pt x="60" y="332"/>
                        </a:lnTo>
                        <a:lnTo>
                          <a:pt x="58" y="326"/>
                        </a:lnTo>
                        <a:lnTo>
                          <a:pt x="59" y="318"/>
                        </a:lnTo>
                        <a:lnTo>
                          <a:pt x="59" y="317"/>
                        </a:lnTo>
                        <a:lnTo>
                          <a:pt x="58" y="316"/>
                        </a:lnTo>
                        <a:lnTo>
                          <a:pt x="58" y="316"/>
                        </a:lnTo>
                        <a:lnTo>
                          <a:pt x="53" y="317"/>
                        </a:lnTo>
                        <a:lnTo>
                          <a:pt x="49" y="313"/>
                        </a:lnTo>
                        <a:lnTo>
                          <a:pt x="46" y="311"/>
                        </a:lnTo>
                        <a:lnTo>
                          <a:pt x="39" y="309"/>
                        </a:lnTo>
                        <a:lnTo>
                          <a:pt x="36" y="308"/>
                        </a:lnTo>
                        <a:lnTo>
                          <a:pt x="32" y="306"/>
                        </a:lnTo>
                        <a:lnTo>
                          <a:pt x="28" y="302"/>
                        </a:lnTo>
                        <a:lnTo>
                          <a:pt x="24" y="298"/>
                        </a:lnTo>
                        <a:lnTo>
                          <a:pt x="22" y="295"/>
                        </a:lnTo>
                        <a:lnTo>
                          <a:pt x="20" y="291"/>
                        </a:lnTo>
                        <a:lnTo>
                          <a:pt x="15" y="281"/>
                        </a:lnTo>
                        <a:lnTo>
                          <a:pt x="15" y="280"/>
                        </a:lnTo>
                        <a:lnTo>
                          <a:pt x="15" y="278"/>
                        </a:lnTo>
                        <a:lnTo>
                          <a:pt x="10" y="272"/>
                        </a:lnTo>
                        <a:lnTo>
                          <a:pt x="6" y="268"/>
                        </a:lnTo>
                        <a:lnTo>
                          <a:pt x="0" y="261"/>
                        </a:lnTo>
                        <a:lnTo>
                          <a:pt x="12" y="265"/>
                        </a:lnTo>
                        <a:lnTo>
                          <a:pt x="21" y="268"/>
                        </a:lnTo>
                        <a:lnTo>
                          <a:pt x="36" y="272"/>
                        </a:lnTo>
                        <a:lnTo>
                          <a:pt x="47" y="276"/>
                        </a:lnTo>
                        <a:lnTo>
                          <a:pt x="50" y="276"/>
                        </a:lnTo>
                        <a:lnTo>
                          <a:pt x="83" y="274"/>
                        </a:lnTo>
                        <a:lnTo>
                          <a:pt x="96" y="276"/>
                        </a:lnTo>
                        <a:lnTo>
                          <a:pt x="99" y="277"/>
                        </a:lnTo>
                        <a:lnTo>
                          <a:pt x="100" y="276"/>
                        </a:lnTo>
                        <a:lnTo>
                          <a:pt x="102" y="275"/>
                        </a:lnTo>
                        <a:lnTo>
                          <a:pt x="105" y="274"/>
                        </a:lnTo>
                        <a:lnTo>
                          <a:pt x="108" y="272"/>
                        </a:lnTo>
                        <a:lnTo>
                          <a:pt x="112" y="271"/>
                        </a:lnTo>
                        <a:lnTo>
                          <a:pt x="118" y="271"/>
                        </a:lnTo>
                        <a:lnTo>
                          <a:pt x="122" y="271"/>
                        </a:lnTo>
                        <a:lnTo>
                          <a:pt x="124" y="272"/>
                        </a:lnTo>
                        <a:lnTo>
                          <a:pt x="130" y="272"/>
                        </a:lnTo>
                        <a:lnTo>
                          <a:pt x="132" y="271"/>
                        </a:lnTo>
                        <a:lnTo>
                          <a:pt x="141" y="268"/>
                        </a:lnTo>
                        <a:lnTo>
                          <a:pt x="147" y="266"/>
                        </a:lnTo>
                        <a:lnTo>
                          <a:pt x="156" y="264"/>
                        </a:lnTo>
                        <a:lnTo>
                          <a:pt x="163" y="262"/>
                        </a:lnTo>
                        <a:lnTo>
                          <a:pt x="164" y="261"/>
                        </a:lnTo>
                        <a:lnTo>
                          <a:pt x="166" y="259"/>
                        </a:lnTo>
                        <a:lnTo>
                          <a:pt x="167" y="257"/>
                        </a:lnTo>
                        <a:lnTo>
                          <a:pt x="165" y="254"/>
                        </a:lnTo>
                        <a:lnTo>
                          <a:pt x="165" y="252"/>
                        </a:lnTo>
                        <a:lnTo>
                          <a:pt x="166" y="249"/>
                        </a:lnTo>
                        <a:lnTo>
                          <a:pt x="166" y="245"/>
                        </a:lnTo>
                        <a:lnTo>
                          <a:pt x="166" y="239"/>
                        </a:lnTo>
                        <a:lnTo>
                          <a:pt x="166" y="235"/>
                        </a:lnTo>
                        <a:lnTo>
                          <a:pt x="168" y="228"/>
                        </a:lnTo>
                        <a:lnTo>
                          <a:pt x="170" y="224"/>
                        </a:lnTo>
                        <a:lnTo>
                          <a:pt x="173" y="222"/>
                        </a:lnTo>
                        <a:lnTo>
                          <a:pt x="175" y="221"/>
                        </a:lnTo>
                        <a:lnTo>
                          <a:pt x="176" y="220"/>
                        </a:lnTo>
                        <a:lnTo>
                          <a:pt x="176" y="219"/>
                        </a:lnTo>
                        <a:lnTo>
                          <a:pt x="179" y="214"/>
                        </a:lnTo>
                        <a:lnTo>
                          <a:pt x="182" y="212"/>
                        </a:lnTo>
                        <a:lnTo>
                          <a:pt x="186" y="210"/>
                        </a:lnTo>
                        <a:lnTo>
                          <a:pt x="188" y="211"/>
                        </a:lnTo>
                        <a:lnTo>
                          <a:pt x="192" y="212"/>
                        </a:lnTo>
                        <a:lnTo>
                          <a:pt x="197" y="213"/>
                        </a:lnTo>
                        <a:lnTo>
                          <a:pt x="201" y="212"/>
                        </a:lnTo>
                        <a:lnTo>
                          <a:pt x="206" y="211"/>
                        </a:lnTo>
                        <a:lnTo>
                          <a:pt x="208" y="210"/>
                        </a:lnTo>
                        <a:lnTo>
                          <a:pt x="211" y="209"/>
                        </a:lnTo>
                        <a:lnTo>
                          <a:pt x="210" y="207"/>
                        </a:lnTo>
                        <a:lnTo>
                          <a:pt x="207" y="206"/>
                        </a:lnTo>
                        <a:lnTo>
                          <a:pt x="206" y="205"/>
                        </a:lnTo>
                        <a:lnTo>
                          <a:pt x="206" y="203"/>
                        </a:lnTo>
                        <a:lnTo>
                          <a:pt x="207" y="202"/>
                        </a:lnTo>
                        <a:lnTo>
                          <a:pt x="211" y="201"/>
                        </a:lnTo>
                        <a:lnTo>
                          <a:pt x="218" y="197"/>
                        </a:lnTo>
                        <a:lnTo>
                          <a:pt x="222" y="194"/>
                        </a:lnTo>
                        <a:lnTo>
                          <a:pt x="223" y="192"/>
                        </a:lnTo>
                        <a:lnTo>
                          <a:pt x="225" y="192"/>
                        </a:lnTo>
                        <a:lnTo>
                          <a:pt x="228" y="193"/>
                        </a:lnTo>
                        <a:lnTo>
                          <a:pt x="232" y="194"/>
                        </a:lnTo>
                        <a:lnTo>
                          <a:pt x="234" y="193"/>
                        </a:lnTo>
                        <a:lnTo>
                          <a:pt x="236" y="192"/>
                        </a:lnTo>
                        <a:lnTo>
                          <a:pt x="239" y="194"/>
                        </a:lnTo>
                        <a:lnTo>
                          <a:pt x="240" y="196"/>
                        </a:lnTo>
                        <a:lnTo>
                          <a:pt x="242" y="198"/>
                        </a:lnTo>
                        <a:lnTo>
                          <a:pt x="245" y="198"/>
                        </a:lnTo>
                        <a:lnTo>
                          <a:pt x="248" y="197"/>
                        </a:lnTo>
                        <a:lnTo>
                          <a:pt x="251" y="195"/>
                        </a:lnTo>
                        <a:lnTo>
                          <a:pt x="255" y="191"/>
                        </a:lnTo>
                        <a:lnTo>
                          <a:pt x="257" y="187"/>
                        </a:lnTo>
                        <a:lnTo>
                          <a:pt x="256" y="176"/>
                        </a:lnTo>
                        <a:lnTo>
                          <a:pt x="256" y="170"/>
                        </a:lnTo>
                        <a:lnTo>
                          <a:pt x="258" y="166"/>
                        </a:lnTo>
                        <a:lnTo>
                          <a:pt x="259" y="164"/>
                        </a:lnTo>
                        <a:lnTo>
                          <a:pt x="261" y="161"/>
                        </a:lnTo>
                        <a:lnTo>
                          <a:pt x="261" y="158"/>
                        </a:lnTo>
                        <a:lnTo>
                          <a:pt x="263" y="155"/>
                        </a:lnTo>
                        <a:lnTo>
                          <a:pt x="264" y="149"/>
                        </a:lnTo>
                        <a:lnTo>
                          <a:pt x="266" y="147"/>
                        </a:lnTo>
                        <a:lnTo>
                          <a:pt x="270" y="146"/>
                        </a:lnTo>
                        <a:lnTo>
                          <a:pt x="277" y="145"/>
                        </a:lnTo>
                        <a:lnTo>
                          <a:pt x="282" y="142"/>
                        </a:lnTo>
                        <a:lnTo>
                          <a:pt x="287" y="139"/>
                        </a:lnTo>
                        <a:lnTo>
                          <a:pt x="288" y="136"/>
                        </a:lnTo>
                        <a:lnTo>
                          <a:pt x="286" y="133"/>
                        </a:lnTo>
                        <a:lnTo>
                          <a:pt x="283" y="127"/>
                        </a:lnTo>
                        <a:lnTo>
                          <a:pt x="281" y="123"/>
                        </a:lnTo>
                        <a:lnTo>
                          <a:pt x="275" y="117"/>
                        </a:lnTo>
                        <a:lnTo>
                          <a:pt x="276" y="113"/>
                        </a:lnTo>
                        <a:lnTo>
                          <a:pt x="279" y="111"/>
                        </a:lnTo>
                        <a:lnTo>
                          <a:pt x="287" y="114"/>
                        </a:lnTo>
                        <a:lnTo>
                          <a:pt x="289" y="114"/>
                        </a:lnTo>
                        <a:lnTo>
                          <a:pt x="292" y="115"/>
                        </a:lnTo>
                        <a:lnTo>
                          <a:pt x="299" y="114"/>
                        </a:lnTo>
                        <a:lnTo>
                          <a:pt x="305" y="114"/>
                        </a:lnTo>
                        <a:lnTo>
                          <a:pt x="312" y="111"/>
                        </a:lnTo>
                        <a:lnTo>
                          <a:pt x="313" y="108"/>
                        </a:lnTo>
                        <a:lnTo>
                          <a:pt x="312" y="105"/>
                        </a:lnTo>
                        <a:lnTo>
                          <a:pt x="313" y="103"/>
                        </a:lnTo>
                        <a:lnTo>
                          <a:pt x="313" y="99"/>
                        </a:lnTo>
                        <a:lnTo>
                          <a:pt x="310" y="97"/>
                        </a:lnTo>
                        <a:lnTo>
                          <a:pt x="309" y="95"/>
                        </a:lnTo>
                        <a:lnTo>
                          <a:pt x="308" y="94"/>
                        </a:lnTo>
                        <a:lnTo>
                          <a:pt x="310" y="92"/>
                        </a:lnTo>
                        <a:lnTo>
                          <a:pt x="312" y="91"/>
                        </a:lnTo>
                        <a:lnTo>
                          <a:pt x="313" y="88"/>
                        </a:lnTo>
                        <a:lnTo>
                          <a:pt x="316" y="85"/>
                        </a:lnTo>
                        <a:lnTo>
                          <a:pt x="319" y="81"/>
                        </a:lnTo>
                        <a:lnTo>
                          <a:pt x="321" y="80"/>
                        </a:lnTo>
                        <a:lnTo>
                          <a:pt x="324" y="77"/>
                        </a:lnTo>
                        <a:lnTo>
                          <a:pt x="326" y="74"/>
                        </a:lnTo>
                        <a:lnTo>
                          <a:pt x="326" y="72"/>
                        </a:lnTo>
                        <a:lnTo>
                          <a:pt x="328" y="70"/>
                        </a:lnTo>
                        <a:lnTo>
                          <a:pt x="329" y="69"/>
                        </a:lnTo>
                        <a:lnTo>
                          <a:pt x="328" y="69"/>
                        </a:lnTo>
                        <a:lnTo>
                          <a:pt x="327" y="67"/>
                        </a:lnTo>
                        <a:lnTo>
                          <a:pt x="326" y="66"/>
                        </a:lnTo>
                        <a:lnTo>
                          <a:pt x="326" y="64"/>
                        </a:lnTo>
                        <a:lnTo>
                          <a:pt x="327" y="62"/>
                        </a:lnTo>
                        <a:lnTo>
                          <a:pt x="328" y="61"/>
                        </a:lnTo>
                        <a:lnTo>
                          <a:pt x="327" y="59"/>
                        </a:lnTo>
                        <a:lnTo>
                          <a:pt x="327" y="56"/>
                        </a:lnTo>
                        <a:lnTo>
                          <a:pt x="326" y="54"/>
                        </a:lnTo>
                        <a:lnTo>
                          <a:pt x="324" y="50"/>
                        </a:lnTo>
                        <a:lnTo>
                          <a:pt x="322" y="45"/>
                        </a:lnTo>
                        <a:lnTo>
                          <a:pt x="322" y="44"/>
                        </a:lnTo>
                        <a:lnTo>
                          <a:pt x="320" y="41"/>
                        </a:lnTo>
                        <a:lnTo>
                          <a:pt x="316" y="39"/>
                        </a:lnTo>
                        <a:lnTo>
                          <a:pt x="315" y="37"/>
                        </a:lnTo>
                        <a:lnTo>
                          <a:pt x="317" y="34"/>
                        </a:lnTo>
                        <a:lnTo>
                          <a:pt x="319" y="33"/>
                        </a:lnTo>
                        <a:lnTo>
                          <a:pt x="324" y="28"/>
                        </a:lnTo>
                        <a:lnTo>
                          <a:pt x="326" y="24"/>
                        </a:lnTo>
                        <a:lnTo>
                          <a:pt x="329" y="23"/>
                        </a:lnTo>
                        <a:lnTo>
                          <a:pt x="332" y="23"/>
                        </a:lnTo>
                        <a:lnTo>
                          <a:pt x="333" y="23"/>
                        </a:lnTo>
                        <a:lnTo>
                          <a:pt x="335" y="21"/>
                        </a:lnTo>
                        <a:lnTo>
                          <a:pt x="338" y="19"/>
                        </a:lnTo>
                        <a:lnTo>
                          <a:pt x="343" y="15"/>
                        </a:lnTo>
                        <a:lnTo>
                          <a:pt x="345" y="12"/>
                        </a:lnTo>
                        <a:lnTo>
                          <a:pt x="348" y="11"/>
                        </a:lnTo>
                        <a:lnTo>
                          <a:pt x="350" y="11"/>
                        </a:lnTo>
                        <a:lnTo>
                          <a:pt x="353" y="10"/>
                        </a:lnTo>
                        <a:lnTo>
                          <a:pt x="356" y="9"/>
                        </a:lnTo>
                        <a:lnTo>
                          <a:pt x="359" y="7"/>
                        </a:lnTo>
                        <a:lnTo>
                          <a:pt x="364" y="7"/>
                        </a:lnTo>
                        <a:lnTo>
                          <a:pt x="370" y="7"/>
                        </a:lnTo>
                        <a:lnTo>
                          <a:pt x="374" y="6"/>
                        </a:lnTo>
                        <a:lnTo>
                          <a:pt x="383" y="5"/>
                        </a:lnTo>
                        <a:lnTo>
                          <a:pt x="393" y="5"/>
                        </a:lnTo>
                        <a:lnTo>
                          <a:pt x="394" y="5"/>
                        </a:lnTo>
                        <a:lnTo>
                          <a:pt x="398" y="7"/>
                        </a:lnTo>
                        <a:lnTo>
                          <a:pt x="401" y="8"/>
                        </a:lnTo>
                        <a:lnTo>
                          <a:pt x="402" y="8"/>
                        </a:lnTo>
                        <a:lnTo>
                          <a:pt x="407" y="5"/>
                        </a:lnTo>
                        <a:lnTo>
                          <a:pt x="414" y="2"/>
                        </a:lnTo>
                        <a:lnTo>
                          <a:pt x="417" y="1"/>
                        </a:lnTo>
                        <a:lnTo>
                          <a:pt x="419" y="0"/>
                        </a:lnTo>
                        <a:lnTo>
                          <a:pt x="422" y="0"/>
                        </a:lnTo>
                        <a:lnTo>
                          <a:pt x="424" y="1"/>
                        </a:lnTo>
                        <a:lnTo>
                          <a:pt x="427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04" name="Freeform 627">
                    <a:extLst>
                      <a:ext uri="{FF2B5EF4-FFF2-40B4-BE49-F238E27FC236}">
                        <a16:creationId xmlns:a16="http://schemas.microsoft.com/office/drawing/2014/main" id="{52E5CDEE-7151-E0D8-3E62-30CBBFBA63A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951202" y="8593767"/>
                    <a:ext cx="54929" cy="60424"/>
                  </a:xfrm>
                  <a:custGeom>
                    <a:avLst/>
                    <a:gdLst>
                      <a:gd name="T0" fmla="*/ 41 w 43"/>
                      <a:gd name="T1" fmla="*/ 20 h 48"/>
                      <a:gd name="T2" fmla="*/ 41 w 43"/>
                      <a:gd name="T3" fmla="*/ 28 h 48"/>
                      <a:gd name="T4" fmla="*/ 39 w 43"/>
                      <a:gd name="T5" fmla="*/ 31 h 48"/>
                      <a:gd name="T6" fmla="*/ 39 w 43"/>
                      <a:gd name="T7" fmla="*/ 35 h 48"/>
                      <a:gd name="T8" fmla="*/ 38 w 43"/>
                      <a:gd name="T9" fmla="*/ 38 h 48"/>
                      <a:gd name="T10" fmla="*/ 37 w 43"/>
                      <a:gd name="T11" fmla="*/ 38 h 48"/>
                      <a:gd name="T12" fmla="*/ 33 w 43"/>
                      <a:gd name="T13" fmla="*/ 40 h 48"/>
                      <a:gd name="T14" fmla="*/ 28 w 43"/>
                      <a:gd name="T15" fmla="*/ 42 h 48"/>
                      <a:gd name="T16" fmla="*/ 22 w 43"/>
                      <a:gd name="T17" fmla="*/ 43 h 48"/>
                      <a:gd name="T18" fmla="*/ 21 w 43"/>
                      <a:gd name="T19" fmla="*/ 42 h 48"/>
                      <a:gd name="T20" fmla="*/ 20 w 43"/>
                      <a:gd name="T21" fmla="*/ 41 h 48"/>
                      <a:gd name="T22" fmla="*/ 22 w 43"/>
                      <a:gd name="T23" fmla="*/ 36 h 48"/>
                      <a:gd name="T24" fmla="*/ 23 w 43"/>
                      <a:gd name="T25" fmla="*/ 33 h 48"/>
                      <a:gd name="T26" fmla="*/ 25 w 43"/>
                      <a:gd name="T27" fmla="*/ 31 h 48"/>
                      <a:gd name="T28" fmla="*/ 29 w 43"/>
                      <a:gd name="T29" fmla="*/ 29 h 48"/>
                      <a:gd name="T30" fmla="*/ 31 w 43"/>
                      <a:gd name="T31" fmla="*/ 28 h 48"/>
                      <a:gd name="T32" fmla="*/ 30 w 43"/>
                      <a:gd name="T33" fmla="*/ 27 h 48"/>
                      <a:gd name="T34" fmla="*/ 28 w 43"/>
                      <a:gd name="T35" fmla="*/ 26 h 48"/>
                      <a:gd name="T36" fmla="*/ 26 w 43"/>
                      <a:gd name="T37" fmla="*/ 25 h 48"/>
                      <a:gd name="T38" fmla="*/ 24 w 43"/>
                      <a:gd name="T39" fmla="*/ 26 h 48"/>
                      <a:gd name="T40" fmla="*/ 23 w 43"/>
                      <a:gd name="T41" fmla="*/ 25 h 48"/>
                      <a:gd name="T42" fmla="*/ 23 w 43"/>
                      <a:gd name="T43" fmla="*/ 25 h 48"/>
                      <a:gd name="T44" fmla="*/ 23 w 43"/>
                      <a:gd name="T45" fmla="*/ 24 h 48"/>
                      <a:gd name="T46" fmla="*/ 24 w 43"/>
                      <a:gd name="T47" fmla="*/ 22 h 48"/>
                      <a:gd name="T48" fmla="*/ 23 w 43"/>
                      <a:gd name="T49" fmla="*/ 19 h 48"/>
                      <a:gd name="T50" fmla="*/ 23 w 43"/>
                      <a:gd name="T51" fmla="*/ 16 h 48"/>
                      <a:gd name="T52" fmla="*/ 23 w 43"/>
                      <a:gd name="T53" fmla="*/ 13 h 48"/>
                      <a:gd name="T54" fmla="*/ 24 w 43"/>
                      <a:gd name="T55" fmla="*/ 9 h 48"/>
                      <a:gd name="T56" fmla="*/ 25 w 43"/>
                      <a:gd name="T57" fmla="*/ 7 h 48"/>
                      <a:gd name="T58" fmla="*/ 27 w 43"/>
                      <a:gd name="T59" fmla="*/ 3 h 48"/>
                      <a:gd name="T60" fmla="*/ 30 w 43"/>
                      <a:gd name="T61" fmla="*/ 0 h 48"/>
                      <a:gd name="T62" fmla="*/ 34 w 43"/>
                      <a:gd name="T63" fmla="*/ 1 h 48"/>
                      <a:gd name="T64" fmla="*/ 36 w 43"/>
                      <a:gd name="T65" fmla="*/ 1 h 48"/>
                      <a:gd name="T66" fmla="*/ 36 w 43"/>
                      <a:gd name="T67" fmla="*/ 2 h 48"/>
                      <a:gd name="T68" fmla="*/ 37 w 43"/>
                      <a:gd name="T69" fmla="*/ 3 h 48"/>
                      <a:gd name="T70" fmla="*/ 39 w 43"/>
                      <a:gd name="T71" fmla="*/ 5 h 48"/>
                      <a:gd name="T72" fmla="*/ 41 w 43"/>
                      <a:gd name="T73" fmla="*/ 5 h 48"/>
                      <a:gd name="T74" fmla="*/ 42 w 43"/>
                      <a:gd name="T75" fmla="*/ 11 h 48"/>
                      <a:gd name="T76" fmla="*/ 41 w 43"/>
                      <a:gd name="T77" fmla="*/ 16 h 48"/>
                      <a:gd name="T78" fmla="*/ 41 w 43"/>
                      <a:gd name="T79" fmla="*/ 20 h 48"/>
                      <a:gd name="T80" fmla="*/ 5 w 43"/>
                      <a:gd name="T81" fmla="*/ 45 h 48"/>
                      <a:gd name="T82" fmla="*/ 1 w 43"/>
                      <a:gd name="T83" fmla="*/ 47 h 48"/>
                      <a:gd name="T84" fmla="*/ 0 w 43"/>
                      <a:gd name="T85" fmla="*/ 45 h 48"/>
                      <a:gd name="T86" fmla="*/ 0 w 43"/>
                      <a:gd name="T87" fmla="*/ 43 h 48"/>
                      <a:gd name="T88" fmla="*/ 6 w 43"/>
                      <a:gd name="T89" fmla="*/ 38 h 48"/>
                      <a:gd name="T90" fmla="*/ 8 w 43"/>
                      <a:gd name="T91" fmla="*/ 34 h 48"/>
                      <a:gd name="T92" fmla="*/ 10 w 43"/>
                      <a:gd name="T93" fmla="*/ 36 h 48"/>
                      <a:gd name="T94" fmla="*/ 10 w 43"/>
                      <a:gd name="T95" fmla="*/ 36 h 48"/>
                      <a:gd name="T96" fmla="*/ 5 w 43"/>
                      <a:gd name="T97" fmla="*/ 42 h 48"/>
                      <a:gd name="T98" fmla="*/ 5 w 43"/>
                      <a:gd name="T99" fmla="*/ 45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43" h="48">
                        <a:moveTo>
                          <a:pt x="41" y="20"/>
                        </a:moveTo>
                        <a:lnTo>
                          <a:pt x="41" y="28"/>
                        </a:lnTo>
                        <a:lnTo>
                          <a:pt x="39" y="31"/>
                        </a:lnTo>
                        <a:lnTo>
                          <a:pt x="39" y="35"/>
                        </a:lnTo>
                        <a:lnTo>
                          <a:pt x="38" y="38"/>
                        </a:lnTo>
                        <a:lnTo>
                          <a:pt x="37" y="38"/>
                        </a:lnTo>
                        <a:lnTo>
                          <a:pt x="33" y="40"/>
                        </a:lnTo>
                        <a:lnTo>
                          <a:pt x="28" y="42"/>
                        </a:lnTo>
                        <a:lnTo>
                          <a:pt x="22" y="43"/>
                        </a:lnTo>
                        <a:lnTo>
                          <a:pt x="21" y="42"/>
                        </a:lnTo>
                        <a:lnTo>
                          <a:pt x="20" y="41"/>
                        </a:lnTo>
                        <a:lnTo>
                          <a:pt x="22" y="36"/>
                        </a:lnTo>
                        <a:lnTo>
                          <a:pt x="23" y="33"/>
                        </a:lnTo>
                        <a:lnTo>
                          <a:pt x="25" y="31"/>
                        </a:lnTo>
                        <a:lnTo>
                          <a:pt x="29" y="29"/>
                        </a:lnTo>
                        <a:lnTo>
                          <a:pt x="31" y="28"/>
                        </a:lnTo>
                        <a:lnTo>
                          <a:pt x="30" y="27"/>
                        </a:lnTo>
                        <a:lnTo>
                          <a:pt x="28" y="26"/>
                        </a:lnTo>
                        <a:lnTo>
                          <a:pt x="26" y="25"/>
                        </a:lnTo>
                        <a:lnTo>
                          <a:pt x="24" y="26"/>
                        </a:lnTo>
                        <a:lnTo>
                          <a:pt x="23" y="25"/>
                        </a:lnTo>
                        <a:lnTo>
                          <a:pt x="23" y="25"/>
                        </a:lnTo>
                        <a:lnTo>
                          <a:pt x="23" y="24"/>
                        </a:lnTo>
                        <a:lnTo>
                          <a:pt x="24" y="22"/>
                        </a:lnTo>
                        <a:lnTo>
                          <a:pt x="23" y="19"/>
                        </a:lnTo>
                        <a:lnTo>
                          <a:pt x="23" y="16"/>
                        </a:lnTo>
                        <a:lnTo>
                          <a:pt x="23" y="13"/>
                        </a:lnTo>
                        <a:lnTo>
                          <a:pt x="24" y="9"/>
                        </a:lnTo>
                        <a:lnTo>
                          <a:pt x="25" y="7"/>
                        </a:lnTo>
                        <a:lnTo>
                          <a:pt x="27" y="3"/>
                        </a:lnTo>
                        <a:lnTo>
                          <a:pt x="30" y="0"/>
                        </a:lnTo>
                        <a:lnTo>
                          <a:pt x="34" y="1"/>
                        </a:lnTo>
                        <a:lnTo>
                          <a:pt x="36" y="1"/>
                        </a:lnTo>
                        <a:lnTo>
                          <a:pt x="36" y="2"/>
                        </a:lnTo>
                        <a:lnTo>
                          <a:pt x="37" y="3"/>
                        </a:lnTo>
                        <a:lnTo>
                          <a:pt x="39" y="5"/>
                        </a:lnTo>
                        <a:lnTo>
                          <a:pt x="41" y="5"/>
                        </a:lnTo>
                        <a:lnTo>
                          <a:pt x="42" y="11"/>
                        </a:lnTo>
                        <a:lnTo>
                          <a:pt x="41" y="16"/>
                        </a:lnTo>
                        <a:lnTo>
                          <a:pt x="41" y="20"/>
                        </a:lnTo>
                        <a:close/>
                        <a:moveTo>
                          <a:pt x="5" y="45"/>
                        </a:moveTo>
                        <a:lnTo>
                          <a:pt x="1" y="47"/>
                        </a:lnTo>
                        <a:lnTo>
                          <a:pt x="0" y="45"/>
                        </a:lnTo>
                        <a:lnTo>
                          <a:pt x="0" y="43"/>
                        </a:lnTo>
                        <a:lnTo>
                          <a:pt x="6" y="38"/>
                        </a:lnTo>
                        <a:lnTo>
                          <a:pt x="8" y="34"/>
                        </a:lnTo>
                        <a:lnTo>
                          <a:pt x="10" y="36"/>
                        </a:lnTo>
                        <a:lnTo>
                          <a:pt x="10" y="36"/>
                        </a:lnTo>
                        <a:lnTo>
                          <a:pt x="5" y="42"/>
                        </a:lnTo>
                        <a:lnTo>
                          <a:pt x="5" y="45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05" name="Freeform 629">
                    <a:extLst>
                      <a:ext uri="{FF2B5EF4-FFF2-40B4-BE49-F238E27FC236}">
                        <a16:creationId xmlns:a16="http://schemas.microsoft.com/office/drawing/2014/main" id="{40EE675B-D787-A732-2635-333C4D8FF90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951202" y="8637711"/>
                    <a:ext cx="10986" cy="16481"/>
                  </a:xfrm>
                  <a:custGeom>
                    <a:avLst/>
                    <a:gdLst>
                      <a:gd name="T0" fmla="*/ 5 w 11"/>
                      <a:gd name="T1" fmla="*/ 11 h 14"/>
                      <a:gd name="T2" fmla="*/ 1 w 11"/>
                      <a:gd name="T3" fmla="*/ 13 h 14"/>
                      <a:gd name="T4" fmla="*/ 0 w 11"/>
                      <a:gd name="T5" fmla="*/ 11 h 14"/>
                      <a:gd name="T6" fmla="*/ 0 w 11"/>
                      <a:gd name="T7" fmla="*/ 9 h 14"/>
                      <a:gd name="T8" fmla="*/ 6 w 11"/>
                      <a:gd name="T9" fmla="*/ 4 h 14"/>
                      <a:gd name="T10" fmla="*/ 8 w 11"/>
                      <a:gd name="T11" fmla="*/ 0 h 14"/>
                      <a:gd name="T12" fmla="*/ 10 w 11"/>
                      <a:gd name="T13" fmla="*/ 2 h 14"/>
                      <a:gd name="T14" fmla="*/ 10 w 11"/>
                      <a:gd name="T15" fmla="*/ 2 h 14"/>
                      <a:gd name="T16" fmla="*/ 5 w 11"/>
                      <a:gd name="T17" fmla="*/ 8 h 14"/>
                      <a:gd name="T18" fmla="*/ 5 w 11"/>
                      <a:gd name="T19" fmla="*/ 1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1" h="14">
                        <a:moveTo>
                          <a:pt x="5" y="11"/>
                        </a:moveTo>
                        <a:lnTo>
                          <a:pt x="1" y="13"/>
                        </a:lnTo>
                        <a:lnTo>
                          <a:pt x="0" y="11"/>
                        </a:lnTo>
                        <a:lnTo>
                          <a:pt x="0" y="9"/>
                        </a:lnTo>
                        <a:lnTo>
                          <a:pt x="6" y="4"/>
                        </a:lnTo>
                        <a:lnTo>
                          <a:pt x="8" y="0"/>
                        </a:lnTo>
                        <a:lnTo>
                          <a:pt x="10" y="2"/>
                        </a:lnTo>
                        <a:lnTo>
                          <a:pt x="10" y="2"/>
                        </a:lnTo>
                        <a:lnTo>
                          <a:pt x="5" y="8"/>
                        </a:lnTo>
                        <a:lnTo>
                          <a:pt x="5" y="1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06" name="Freeform 630">
                    <a:extLst>
                      <a:ext uri="{FF2B5EF4-FFF2-40B4-BE49-F238E27FC236}">
                        <a16:creationId xmlns:a16="http://schemas.microsoft.com/office/drawing/2014/main" id="{2F955A77-A859-EC7E-8F47-318C45EF4CE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577396" y="8868414"/>
                    <a:ext cx="32958" cy="65915"/>
                  </a:xfrm>
                  <a:custGeom>
                    <a:avLst/>
                    <a:gdLst>
                      <a:gd name="T0" fmla="*/ 15 w 27"/>
                      <a:gd name="T1" fmla="*/ 52 h 54"/>
                      <a:gd name="T2" fmla="*/ 13 w 27"/>
                      <a:gd name="T3" fmla="*/ 52 h 54"/>
                      <a:gd name="T4" fmla="*/ 11 w 27"/>
                      <a:gd name="T5" fmla="*/ 53 h 54"/>
                      <a:gd name="T6" fmla="*/ 8 w 27"/>
                      <a:gd name="T7" fmla="*/ 53 h 54"/>
                      <a:gd name="T8" fmla="*/ 6 w 27"/>
                      <a:gd name="T9" fmla="*/ 53 h 54"/>
                      <a:gd name="T10" fmla="*/ 6 w 27"/>
                      <a:gd name="T11" fmla="*/ 52 h 54"/>
                      <a:gd name="T12" fmla="*/ 3 w 27"/>
                      <a:gd name="T13" fmla="*/ 49 h 54"/>
                      <a:gd name="T14" fmla="*/ 1 w 27"/>
                      <a:gd name="T15" fmla="*/ 46 h 54"/>
                      <a:gd name="T16" fmla="*/ 2 w 27"/>
                      <a:gd name="T17" fmla="*/ 44 h 54"/>
                      <a:gd name="T18" fmla="*/ 3 w 27"/>
                      <a:gd name="T19" fmla="*/ 43 h 54"/>
                      <a:gd name="T20" fmla="*/ 1 w 27"/>
                      <a:gd name="T21" fmla="*/ 33 h 54"/>
                      <a:gd name="T22" fmla="*/ 0 w 27"/>
                      <a:gd name="T23" fmla="*/ 25 h 54"/>
                      <a:gd name="T24" fmla="*/ 0 w 27"/>
                      <a:gd name="T25" fmla="*/ 24 h 54"/>
                      <a:gd name="T26" fmla="*/ 1 w 27"/>
                      <a:gd name="T27" fmla="*/ 22 h 54"/>
                      <a:gd name="T28" fmla="*/ 4 w 27"/>
                      <a:gd name="T29" fmla="*/ 18 h 54"/>
                      <a:gd name="T30" fmla="*/ 5 w 27"/>
                      <a:gd name="T31" fmla="*/ 14 h 54"/>
                      <a:gd name="T32" fmla="*/ 7 w 27"/>
                      <a:gd name="T33" fmla="*/ 6 h 54"/>
                      <a:gd name="T34" fmla="*/ 11 w 27"/>
                      <a:gd name="T35" fmla="*/ 2 h 54"/>
                      <a:gd name="T36" fmla="*/ 15 w 27"/>
                      <a:gd name="T37" fmla="*/ 0 h 54"/>
                      <a:gd name="T38" fmla="*/ 20 w 27"/>
                      <a:gd name="T39" fmla="*/ 5 h 54"/>
                      <a:gd name="T40" fmla="*/ 24 w 27"/>
                      <a:gd name="T41" fmla="*/ 8 h 54"/>
                      <a:gd name="T42" fmla="*/ 25 w 27"/>
                      <a:gd name="T43" fmla="*/ 13 h 54"/>
                      <a:gd name="T44" fmla="*/ 23 w 27"/>
                      <a:gd name="T45" fmla="*/ 16 h 54"/>
                      <a:gd name="T46" fmla="*/ 22 w 27"/>
                      <a:gd name="T47" fmla="*/ 21 h 54"/>
                      <a:gd name="T48" fmla="*/ 23 w 27"/>
                      <a:gd name="T49" fmla="*/ 24 h 54"/>
                      <a:gd name="T50" fmla="*/ 23 w 27"/>
                      <a:gd name="T51" fmla="*/ 25 h 54"/>
                      <a:gd name="T52" fmla="*/ 25 w 27"/>
                      <a:gd name="T53" fmla="*/ 29 h 54"/>
                      <a:gd name="T54" fmla="*/ 26 w 27"/>
                      <a:gd name="T55" fmla="*/ 34 h 54"/>
                      <a:gd name="T56" fmla="*/ 26 w 27"/>
                      <a:gd name="T57" fmla="*/ 37 h 54"/>
                      <a:gd name="T58" fmla="*/ 25 w 27"/>
                      <a:gd name="T59" fmla="*/ 40 h 54"/>
                      <a:gd name="T60" fmla="*/ 24 w 27"/>
                      <a:gd name="T61" fmla="*/ 43 h 54"/>
                      <a:gd name="T62" fmla="*/ 20 w 27"/>
                      <a:gd name="T63" fmla="*/ 50 h 54"/>
                      <a:gd name="T64" fmla="*/ 20 w 27"/>
                      <a:gd name="T65" fmla="*/ 51 h 54"/>
                      <a:gd name="T66" fmla="*/ 15 w 27"/>
                      <a:gd name="T67" fmla="*/ 52 h 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27" h="54">
                        <a:moveTo>
                          <a:pt x="15" y="52"/>
                        </a:moveTo>
                        <a:lnTo>
                          <a:pt x="13" y="52"/>
                        </a:lnTo>
                        <a:lnTo>
                          <a:pt x="11" y="53"/>
                        </a:lnTo>
                        <a:lnTo>
                          <a:pt x="8" y="53"/>
                        </a:lnTo>
                        <a:lnTo>
                          <a:pt x="6" y="53"/>
                        </a:lnTo>
                        <a:lnTo>
                          <a:pt x="6" y="52"/>
                        </a:lnTo>
                        <a:lnTo>
                          <a:pt x="3" y="49"/>
                        </a:lnTo>
                        <a:lnTo>
                          <a:pt x="1" y="46"/>
                        </a:lnTo>
                        <a:lnTo>
                          <a:pt x="2" y="44"/>
                        </a:lnTo>
                        <a:lnTo>
                          <a:pt x="3" y="43"/>
                        </a:lnTo>
                        <a:lnTo>
                          <a:pt x="1" y="33"/>
                        </a:lnTo>
                        <a:lnTo>
                          <a:pt x="0" y="25"/>
                        </a:lnTo>
                        <a:lnTo>
                          <a:pt x="0" y="24"/>
                        </a:lnTo>
                        <a:lnTo>
                          <a:pt x="1" y="22"/>
                        </a:lnTo>
                        <a:lnTo>
                          <a:pt x="4" y="18"/>
                        </a:lnTo>
                        <a:lnTo>
                          <a:pt x="5" y="14"/>
                        </a:lnTo>
                        <a:lnTo>
                          <a:pt x="7" y="6"/>
                        </a:lnTo>
                        <a:lnTo>
                          <a:pt x="11" y="2"/>
                        </a:lnTo>
                        <a:lnTo>
                          <a:pt x="15" y="0"/>
                        </a:lnTo>
                        <a:lnTo>
                          <a:pt x="20" y="5"/>
                        </a:lnTo>
                        <a:lnTo>
                          <a:pt x="24" y="8"/>
                        </a:lnTo>
                        <a:lnTo>
                          <a:pt x="25" y="13"/>
                        </a:lnTo>
                        <a:lnTo>
                          <a:pt x="23" y="16"/>
                        </a:lnTo>
                        <a:lnTo>
                          <a:pt x="22" y="21"/>
                        </a:lnTo>
                        <a:lnTo>
                          <a:pt x="23" y="24"/>
                        </a:lnTo>
                        <a:lnTo>
                          <a:pt x="23" y="25"/>
                        </a:lnTo>
                        <a:lnTo>
                          <a:pt x="25" y="29"/>
                        </a:lnTo>
                        <a:lnTo>
                          <a:pt x="26" y="34"/>
                        </a:lnTo>
                        <a:lnTo>
                          <a:pt x="26" y="37"/>
                        </a:lnTo>
                        <a:lnTo>
                          <a:pt x="25" y="40"/>
                        </a:lnTo>
                        <a:lnTo>
                          <a:pt x="24" y="43"/>
                        </a:lnTo>
                        <a:lnTo>
                          <a:pt x="20" y="50"/>
                        </a:lnTo>
                        <a:lnTo>
                          <a:pt x="20" y="51"/>
                        </a:lnTo>
                        <a:lnTo>
                          <a:pt x="15" y="5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07" name="Freeform 632">
                    <a:extLst>
                      <a:ext uri="{FF2B5EF4-FFF2-40B4-BE49-F238E27FC236}">
                        <a16:creationId xmlns:a16="http://schemas.microsoft.com/office/drawing/2014/main" id="{3FC93506-31D6-54D5-742E-813D83D494D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967679" y="8610248"/>
                    <a:ext cx="801969" cy="653658"/>
                  </a:xfrm>
                  <a:custGeom>
                    <a:avLst/>
                    <a:gdLst>
                      <a:gd name="T0" fmla="*/ 230 w 642"/>
                      <a:gd name="T1" fmla="*/ 518 h 526"/>
                      <a:gd name="T2" fmla="*/ 223 w 642"/>
                      <a:gd name="T3" fmla="*/ 516 h 526"/>
                      <a:gd name="T4" fmla="*/ 223 w 642"/>
                      <a:gd name="T5" fmla="*/ 506 h 526"/>
                      <a:gd name="T6" fmla="*/ 69 w 642"/>
                      <a:gd name="T7" fmla="*/ 233 h 526"/>
                      <a:gd name="T8" fmla="*/ 60 w 642"/>
                      <a:gd name="T9" fmla="*/ 224 h 526"/>
                      <a:gd name="T10" fmla="*/ 61 w 642"/>
                      <a:gd name="T11" fmla="*/ 222 h 526"/>
                      <a:gd name="T12" fmla="*/ 364 w 642"/>
                      <a:gd name="T13" fmla="*/ 106 h 526"/>
                      <a:gd name="T14" fmla="*/ 396 w 642"/>
                      <a:gd name="T15" fmla="*/ 122 h 526"/>
                      <a:gd name="T16" fmla="*/ 424 w 642"/>
                      <a:gd name="T17" fmla="*/ 132 h 526"/>
                      <a:gd name="T18" fmla="*/ 436 w 642"/>
                      <a:gd name="T19" fmla="*/ 157 h 526"/>
                      <a:gd name="T20" fmla="*/ 455 w 642"/>
                      <a:gd name="T21" fmla="*/ 173 h 526"/>
                      <a:gd name="T22" fmla="*/ 470 w 642"/>
                      <a:gd name="T23" fmla="*/ 189 h 526"/>
                      <a:gd name="T24" fmla="*/ 473 w 642"/>
                      <a:gd name="T25" fmla="*/ 209 h 526"/>
                      <a:gd name="T26" fmla="*/ 476 w 642"/>
                      <a:gd name="T27" fmla="*/ 225 h 526"/>
                      <a:gd name="T28" fmla="*/ 493 w 642"/>
                      <a:gd name="T29" fmla="*/ 253 h 526"/>
                      <a:gd name="T30" fmla="*/ 508 w 642"/>
                      <a:gd name="T31" fmla="*/ 259 h 526"/>
                      <a:gd name="T32" fmla="*/ 514 w 642"/>
                      <a:gd name="T33" fmla="*/ 269 h 526"/>
                      <a:gd name="T34" fmla="*/ 520 w 642"/>
                      <a:gd name="T35" fmla="*/ 280 h 526"/>
                      <a:gd name="T36" fmla="*/ 532 w 642"/>
                      <a:gd name="T37" fmla="*/ 295 h 526"/>
                      <a:gd name="T38" fmla="*/ 544 w 642"/>
                      <a:gd name="T39" fmla="*/ 310 h 526"/>
                      <a:gd name="T40" fmla="*/ 561 w 642"/>
                      <a:gd name="T41" fmla="*/ 316 h 526"/>
                      <a:gd name="T42" fmla="*/ 605 w 642"/>
                      <a:gd name="T43" fmla="*/ 322 h 526"/>
                      <a:gd name="T44" fmla="*/ 625 w 642"/>
                      <a:gd name="T45" fmla="*/ 324 h 526"/>
                      <a:gd name="T46" fmla="*/ 641 w 642"/>
                      <a:gd name="T47" fmla="*/ 345 h 526"/>
                      <a:gd name="T48" fmla="*/ 633 w 642"/>
                      <a:gd name="T49" fmla="*/ 370 h 526"/>
                      <a:gd name="T50" fmla="*/ 625 w 642"/>
                      <a:gd name="T51" fmla="*/ 395 h 526"/>
                      <a:gd name="T52" fmla="*/ 607 w 642"/>
                      <a:gd name="T53" fmla="*/ 415 h 526"/>
                      <a:gd name="T54" fmla="*/ 570 w 642"/>
                      <a:gd name="T55" fmla="*/ 428 h 526"/>
                      <a:gd name="T56" fmla="*/ 534 w 642"/>
                      <a:gd name="T57" fmla="*/ 440 h 526"/>
                      <a:gd name="T58" fmla="*/ 480 w 642"/>
                      <a:gd name="T59" fmla="*/ 449 h 526"/>
                      <a:gd name="T60" fmla="*/ 426 w 642"/>
                      <a:gd name="T61" fmla="*/ 462 h 526"/>
                      <a:gd name="T62" fmla="*/ 396 w 642"/>
                      <a:gd name="T63" fmla="*/ 491 h 526"/>
                      <a:gd name="T64" fmla="*/ 374 w 642"/>
                      <a:gd name="T65" fmla="*/ 503 h 526"/>
                      <a:gd name="T66" fmla="*/ 341 w 642"/>
                      <a:gd name="T67" fmla="*/ 497 h 526"/>
                      <a:gd name="T68" fmla="*/ 309 w 642"/>
                      <a:gd name="T69" fmla="*/ 492 h 526"/>
                      <a:gd name="T70" fmla="*/ 284 w 642"/>
                      <a:gd name="T71" fmla="*/ 495 h 526"/>
                      <a:gd name="T72" fmla="*/ 270 w 642"/>
                      <a:gd name="T73" fmla="*/ 489 h 526"/>
                      <a:gd name="T74" fmla="*/ 263 w 642"/>
                      <a:gd name="T75" fmla="*/ 498 h 526"/>
                      <a:gd name="T76" fmla="*/ 262 w 642"/>
                      <a:gd name="T77" fmla="*/ 513 h 526"/>
                      <a:gd name="T78" fmla="*/ 249 w 642"/>
                      <a:gd name="T79" fmla="*/ 523 h 526"/>
                      <a:gd name="T80" fmla="*/ 240 w 642"/>
                      <a:gd name="T81" fmla="*/ 504 h 526"/>
                      <a:gd name="T82" fmla="*/ 210 w 642"/>
                      <a:gd name="T83" fmla="*/ 466 h 526"/>
                      <a:gd name="T84" fmla="*/ 193 w 642"/>
                      <a:gd name="T85" fmla="*/ 426 h 526"/>
                      <a:gd name="T86" fmla="*/ 167 w 642"/>
                      <a:gd name="T87" fmla="*/ 401 h 526"/>
                      <a:gd name="T88" fmla="*/ 139 w 642"/>
                      <a:gd name="T89" fmla="*/ 363 h 526"/>
                      <a:gd name="T90" fmla="*/ 136 w 642"/>
                      <a:gd name="T91" fmla="*/ 335 h 526"/>
                      <a:gd name="T92" fmla="*/ 132 w 642"/>
                      <a:gd name="T93" fmla="*/ 316 h 526"/>
                      <a:gd name="T94" fmla="*/ 113 w 642"/>
                      <a:gd name="T95" fmla="*/ 282 h 526"/>
                      <a:gd name="T96" fmla="*/ 90 w 642"/>
                      <a:gd name="T97" fmla="*/ 269 h 526"/>
                      <a:gd name="T98" fmla="*/ 80 w 642"/>
                      <a:gd name="T99" fmla="*/ 241 h 526"/>
                      <a:gd name="T100" fmla="*/ 58 w 642"/>
                      <a:gd name="T101" fmla="*/ 209 h 526"/>
                      <a:gd name="T102" fmla="*/ 26 w 642"/>
                      <a:gd name="T103" fmla="*/ 154 h 526"/>
                      <a:gd name="T104" fmla="*/ 3 w 642"/>
                      <a:gd name="T105" fmla="*/ 135 h 526"/>
                      <a:gd name="T106" fmla="*/ 38 w 642"/>
                      <a:gd name="T107" fmla="*/ 102 h 526"/>
                      <a:gd name="T108" fmla="*/ 66 w 642"/>
                      <a:gd name="T109" fmla="*/ 80 h 526"/>
                      <a:gd name="T110" fmla="*/ 93 w 642"/>
                      <a:gd name="T111" fmla="*/ 63 h 526"/>
                      <a:gd name="T112" fmla="*/ 83 w 642"/>
                      <a:gd name="T113" fmla="*/ 34 h 526"/>
                      <a:gd name="T114" fmla="*/ 115 w 642"/>
                      <a:gd name="T115" fmla="*/ 10 h 526"/>
                      <a:gd name="T116" fmla="*/ 166 w 642"/>
                      <a:gd name="T117" fmla="*/ 4 h 526"/>
                      <a:gd name="T118" fmla="*/ 219 w 642"/>
                      <a:gd name="T119" fmla="*/ 32 h 526"/>
                      <a:gd name="T120" fmla="*/ 279 w 642"/>
                      <a:gd name="T121" fmla="*/ 80 h 526"/>
                      <a:gd name="T122" fmla="*/ 346 w 642"/>
                      <a:gd name="T123" fmla="*/ 106 h 5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642" h="526">
                        <a:moveTo>
                          <a:pt x="225" y="514"/>
                        </a:moveTo>
                        <a:lnTo>
                          <a:pt x="228" y="514"/>
                        </a:lnTo>
                        <a:lnTo>
                          <a:pt x="227" y="514"/>
                        </a:lnTo>
                        <a:lnTo>
                          <a:pt x="226" y="513"/>
                        </a:lnTo>
                        <a:lnTo>
                          <a:pt x="228" y="512"/>
                        </a:lnTo>
                        <a:lnTo>
                          <a:pt x="231" y="514"/>
                        </a:lnTo>
                        <a:lnTo>
                          <a:pt x="230" y="518"/>
                        </a:lnTo>
                        <a:lnTo>
                          <a:pt x="230" y="519"/>
                        </a:lnTo>
                        <a:lnTo>
                          <a:pt x="229" y="518"/>
                        </a:lnTo>
                        <a:lnTo>
                          <a:pt x="229" y="518"/>
                        </a:lnTo>
                        <a:lnTo>
                          <a:pt x="229" y="517"/>
                        </a:lnTo>
                        <a:lnTo>
                          <a:pt x="228" y="516"/>
                        </a:lnTo>
                        <a:lnTo>
                          <a:pt x="224" y="516"/>
                        </a:lnTo>
                        <a:lnTo>
                          <a:pt x="223" y="516"/>
                        </a:lnTo>
                        <a:lnTo>
                          <a:pt x="219" y="513"/>
                        </a:lnTo>
                        <a:lnTo>
                          <a:pt x="219" y="510"/>
                        </a:lnTo>
                        <a:lnTo>
                          <a:pt x="220" y="510"/>
                        </a:lnTo>
                        <a:lnTo>
                          <a:pt x="221" y="509"/>
                        </a:lnTo>
                        <a:lnTo>
                          <a:pt x="222" y="507"/>
                        </a:lnTo>
                        <a:lnTo>
                          <a:pt x="221" y="505"/>
                        </a:lnTo>
                        <a:lnTo>
                          <a:pt x="223" y="506"/>
                        </a:lnTo>
                        <a:lnTo>
                          <a:pt x="224" y="508"/>
                        </a:lnTo>
                        <a:lnTo>
                          <a:pt x="224" y="511"/>
                        </a:lnTo>
                        <a:lnTo>
                          <a:pt x="224" y="513"/>
                        </a:lnTo>
                        <a:lnTo>
                          <a:pt x="224" y="513"/>
                        </a:lnTo>
                        <a:lnTo>
                          <a:pt x="225" y="514"/>
                        </a:lnTo>
                        <a:close/>
                        <a:moveTo>
                          <a:pt x="70" y="233"/>
                        </a:moveTo>
                        <a:lnTo>
                          <a:pt x="69" y="233"/>
                        </a:lnTo>
                        <a:lnTo>
                          <a:pt x="67" y="231"/>
                        </a:lnTo>
                        <a:lnTo>
                          <a:pt x="66" y="229"/>
                        </a:lnTo>
                        <a:lnTo>
                          <a:pt x="65" y="227"/>
                        </a:lnTo>
                        <a:lnTo>
                          <a:pt x="59" y="226"/>
                        </a:lnTo>
                        <a:lnTo>
                          <a:pt x="58" y="224"/>
                        </a:lnTo>
                        <a:lnTo>
                          <a:pt x="59" y="223"/>
                        </a:lnTo>
                        <a:lnTo>
                          <a:pt x="60" y="224"/>
                        </a:lnTo>
                        <a:lnTo>
                          <a:pt x="61" y="225"/>
                        </a:lnTo>
                        <a:lnTo>
                          <a:pt x="66" y="227"/>
                        </a:lnTo>
                        <a:lnTo>
                          <a:pt x="71" y="231"/>
                        </a:lnTo>
                        <a:lnTo>
                          <a:pt x="72" y="232"/>
                        </a:lnTo>
                        <a:lnTo>
                          <a:pt x="70" y="233"/>
                        </a:lnTo>
                        <a:close/>
                        <a:moveTo>
                          <a:pt x="61" y="222"/>
                        </a:moveTo>
                        <a:lnTo>
                          <a:pt x="61" y="222"/>
                        </a:lnTo>
                        <a:lnTo>
                          <a:pt x="59" y="221"/>
                        </a:lnTo>
                        <a:lnTo>
                          <a:pt x="60" y="219"/>
                        </a:lnTo>
                        <a:lnTo>
                          <a:pt x="61" y="217"/>
                        </a:lnTo>
                        <a:lnTo>
                          <a:pt x="61" y="219"/>
                        </a:lnTo>
                        <a:lnTo>
                          <a:pt x="61" y="221"/>
                        </a:lnTo>
                        <a:lnTo>
                          <a:pt x="61" y="222"/>
                        </a:lnTo>
                        <a:close/>
                        <a:moveTo>
                          <a:pt x="364" y="106"/>
                        </a:moveTo>
                        <a:lnTo>
                          <a:pt x="369" y="107"/>
                        </a:lnTo>
                        <a:lnTo>
                          <a:pt x="377" y="108"/>
                        </a:lnTo>
                        <a:lnTo>
                          <a:pt x="382" y="109"/>
                        </a:lnTo>
                        <a:lnTo>
                          <a:pt x="391" y="110"/>
                        </a:lnTo>
                        <a:lnTo>
                          <a:pt x="394" y="116"/>
                        </a:lnTo>
                        <a:lnTo>
                          <a:pt x="395" y="119"/>
                        </a:lnTo>
                        <a:lnTo>
                          <a:pt x="396" y="122"/>
                        </a:lnTo>
                        <a:lnTo>
                          <a:pt x="398" y="126"/>
                        </a:lnTo>
                        <a:lnTo>
                          <a:pt x="404" y="126"/>
                        </a:lnTo>
                        <a:lnTo>
                          <a:pt x="410" y="125"/>
                        </a:lnTo>
                        <a:lnTo>
                          <a:pt x="416" y="125"/>
                        </a:lnTo>
                        <a:lnTo>
                          <a:pt x="422" y="125"/>
                        </a:lnTo>
                        <a:lnTo>
                          <a:pt x="424" y="128"/>
                        </a:lnTo>
                        <a:lnTo>
                          <a:pt x="424" y="132"/>
                        </a:lnTo>
                        <a:lnTo>
                          <a:pt x="427" y="140"/>
                        </a:lnTo>
                        <a:lnTo>
                          <a:pt x="432" y="146"/>
                        </a:lnTo>
                        <a:lnTo>
                          <a:pt x="433" y="148"/>
                        </a:lnTo>
                        <a:lnTo>
                          <a:pt x="434" y="151"/>
                        </a:lnTo>
                        <a:lnTo>
                          <a:pt x="433" y="152"/>
                        </a:lnTo>
                        <a:lnTo>
                          <a:pt x="432" y="154"/>
                        </a:lnTo>
                        <a:lnTo>
                          <a:pt x="436" y="157"/>
                        </a:lnTo>
                        <a:lnTo>
                          <a:pt x="441" y="160"/>
                        </a:lnTo>
                        <a:lnTo>
                          <a:pt x="443" y="160"/>
                        </a:lnTo>
                        <a:lnTo>
                          <a:pt x="446" y="162"/>
                        </a:lnTo>
                        <a:lnTo>
                          <a:pt x="444" y="163"/>
                        </a:lnTo>
                        <a:lnTo>
                          <a:pt x="447" y="168"/>
                        </a:lnTo>
                        <a:lnTo>
                          <a:pt x="451" y="173"/>
                        </a:lnTo>
                        <a:lnTo>
                          <a:pt x="455" y="173"/>
                        </a:lnTo>
                        <a:lnTo>
                          <a:pt x="460" y="180"/>
                        </a:lnTo>
                        <a:lnTo>
                          <a:pt x="469" y="184"/>
                        </a:lnTo>
                        <a:lnTo>
                          <a:pt x="474" y="190"/>
                        </a:lnTo>
                        <a:lnTo>
                          <a:pt x="473" y="190"/>
                        </a:lnTo>
                        <a:lnTo>
                          <a:pt x="472" y="190"/>
                        </a:lnTo>
                        <a:lnTo>
                          <a:pt x="470" y="188"/>
                        </a:lnTo>
                        <a:lnTo>
                          <a:pt x="470" y="189"/>
                        </a:lnTo>
                        <a:lnTo>
                          <a:pt x="470" y="192"/>
                        </a:lnTo>
                        <a:lnTo>
                          <a:pt x="470" y="195"/>
                        </a:lnTo>
                        <a:lnTo>
                          <a:pt x="473" y="197"/>
                        </a:lnTo>
                        <a:lnTo>
                          <a:pt x="475" y="199"/>
                        </a:lnTo>
                        <a:lnTo>
                          <a:pt x="476" y="202"/>
                        </a:lnTo>
                        <a:lnTo>
                          <a:pt x="474" y="209"/>
                        </a:lnTo>
                        <a:lnTo>
                          <a:pt x="473" y="209"/>
                        </a:lnTo>
                        <a:lnTo>
                          <a:pt x="472" y="208"/>
                        </a:lnTo>
                        <a:lnTo>
                          <a:pt x="471" y="208"/>
                        </a:lnTo>
                        <a:lnTo>
                          <a:pt x="470" y="209"/>
                        </a:lnTo>
                        <a:lnTo>
                          <a:pt x="471" y="214"/>
                        </a:lnTo>
                        <a:lnTo>
                          <a:pt x="473" y="217"/>
                        </a:lnTo>
                        <a:lnTo>
                          <a:pt x="475" y="220"/>
                        </a:lnTo>
                        <a:lnTo>
                          <a:pt x="476" y="225"/>
                        </a:lnTo>
                        <a:lnTo>
                          <a:pt x="477" y="227"/>
                        </a:lnTo>
                        <a:lnTo>
                          <a:pt x="483" y="232"/>
                        </a:lnTo>
                        <a:lnTo>
                          <a:pt x="485" y="236"/>
                        </a:lnTo>
                        <a:lnTo>
                          <a:pt x="486" y="243"/>
                        </a:lnTo>
                        <a:lnTo>
                          <a:pt x="490" y="247"/>
                        </a:lnTo>
                        <a:lnTo>
                          <a:pt x="492" y="250"/>
                        </a:lnTo>
                        <a:lnTo>
                          <a:pt x="493" y="253"/>
                        </a:lnTo>
                        <a:lnTo>
                          <a:pt x="495" y="256"/>
                        </a:lnTo>
                        <a:lnTo>
                          <a:pt x="498" y="259"/>
                        </a:lnTo>
                        <a:lnTo>
                          <a:pt x="498" y="260"/>
                        </a:lnTo>
                        <a:lnTo>
                          <a:pt x="500" y="261"/>
                        </a:lnTo>
                        <a:lnTo>
                          <a:pt x="503" y="261"/>
                        </a:lnTo>
                        <a:lnTo>
                          <a:pt x="505" y="259"/>
                        </a:lnTo>
                        <a:lnTo>
                          <a:pt x="508" y="259"/>
                        </a:lnTo>
                        <a:lnTo>
                          <a:pt x="510" y="261"/>
                        </a:lnTo>
                        <a:lnTo>
                          <a:pt x="512" y="260"/>
                        </a:lnTo>
                        <a:lnTo>
                          <a:pt x="512" y="261"/>
                        </a:lnTo>
                        <a:lnTo>
                          <a:pt x="511" y="263"/>
                        </a:lnTo>
                        <a:lnTo>
                          <a:pt x="509" y="268"/>
                        </a:lnTo>
                        <a:lnTo>
                          <a:pt x="512" y="268"/>
                        </a:lnTo>
                        <a:lnTo>
                          <a:pt x="514" y="269"/>
                        </a:lnTo>
                        <a:lnTo>
                          <a:pt x="516" y="270"/>
                        </a:lnTo>
                        <a:lnTo>
                          <a:pt x="517" y="270"/>
                        </a:lnTo>
                        <a:lnTo>
                          <a:pt x="517" y="271"/>
                        </a:lnTo>
                        <a:lnTo>
                          <a:pt x="517" y="275"/>
                        </a:lnTo>
                        <a:lnTo>
                          <a:pt x="518" y="277"/>
                        </a:lnTo>
                        <a:lnTo>
                          <a:pt x="518" y="278"/>
                        </a:lnTo>
                        <a:lnTo>
                          <a:pt x="520" y="280"/>
                        </a:lnTo>
                        <a:lnTo>
                          <a:pt x="522" y="282"/>
                        </a:lnTo>
                        <a:lnTo>
                          <a:pt x="524" y="284"/>
                        </a:lnTo>
                        <a:lnTo>
                          <a:pt x="525" y="287"/>
                        </a:lnTo>
                        <a:lnTo>
                          <a:pt x="527" y="289"/>
                        </a:lnTo>
                        <a:lnTo>
                          <a:pt x="529" y="291"/>
                        </a:lnTo>
                        <a:lnTo>
                          <a:pt x="531" y="293"/>
                        </a:lnTo>
                        <a:lnTo>
                          <a:pt x="532" y="295"/>
                        </a:lnTo>
                        <a:lnTo>
                          <a:pt x="534" y="297"/>
                        </a:lnTo>
                        <a:lnTo>
                          <a:pt x="536" y="300"/>
                        </a:lnTo>
                        <a:lnTo>
                          <a:pt x="538" y="302"/>
                        </a:lnTo>
                        <a:lnTo>
                          <a:pt x="539" y="304"/>
                        </a:lnTo>
                        <a:lnTo>
                          <a:pt x="540" y="306"/>
                        </a:lnTo>
                        <a:lnTo>
                          <a:pt x="542" y="308"/>
                        </a:lnTo>
                        <a:lnTo>
                          <a:pt x="544" y="310"/>
                        </a:lnTo>
                        <a:lnTo>
                          <a:pt x="545" y="313"/>
                        </a:lnTo>
                        <a:lnTo>
                          <a:pt x="546" y="314"/>
                        </a:lnTo>
                        <a:lnTo>
                          <a:pt x="550" y="314"/>
                        </a:lnTo>
                        <a:lnTo>
                          <a:pt x="550" y="315"/>
                        </a:lnTo>
                        <a:lnTo>
                          <a:pt x="553" y="315"/>
                        </a:lnTo>
                        <a:lnTo>
                          <a:pt x="556" y="316"/>
                        </a:lnTo>
                        <a:lnTo>
                          <a:pt x="561" y="316"/>
                        </a:lnTo>
                        <a:lnTo>
                          <a:pt x="566" y="317"/>
                        </a:lnTo>
                        <a:lnTo>
                          <a:pt x="572" y="318"/>
                        </a:lnTo>
                        <a:lnTo>
                          <a:pt x="579" y="319"/>
                        </a:lnTo>
                        <a:lnTo>
                          <a:pt x="586" y="319"/>
                        </a:lnTo>
                        <a:lnTo>
                          <a:pt x="592" y="320"/>
                        </a:lnTo>
                        <a:lnTo>
                          <a:pt x="599" y="321"/>
                        </a:lnTo>
                        <a:lnTo>
                          <a:pt x="605" y="322"/>
                        </a:lnTo>
                        <a:lnTo>
                          <a:pt x="611" y="323"/>
                        </a:lnTo>
                        <a:lnTo>
                          <a:pt x="615" y="324"/>
                        </a:lnTo>
                        <a:lnTo>
                          <a:pt x="619" y="324"/>
                        </a:lnTo>
                        <a:lnTo>
                          <a:pt x="621" y="324"/>
                        </a:lnTo>
                        <a:lnTo>
                          <a:pt x="622" y="324"/>
                        </a:lnTo>
                        <a:lnTo>
                          <a:pt x="624" y="325"/>
                        </a:lnTo>
                        <a:lnTo>
                          <a:pt x="625" y="324"/>
                        </a:lnTo>
                        <a:lnTo>
                          <a:pt x="627" y="322"/>
                        </a:lnTo>
                        <a:lnTo>
                          <a:pt x="629" y="325"/>
                        </a:lnTo>
                        <a:lnTo>
                          <a:pt x="631" y="329"/>
                        </a:lnTo>
                        <a:lnTo>
                          <a:pt x="633" y="333"/>
                        </a:lnTo>
                        <a:lnTo>
                          <a:pt x="637" y="338"/>
                        </a:lnTo>
                        <a:lnTo>
                          <a:pt x="639" y="342"/>
                        </a:lnTo>
                        <a:lnTo>
                          <a:pt x="641" y="345"/>
                        </a:lnTo>
                        <a:lnTo>
                          <a:pt x="640" y="348"/>
                        </a:lnTo>
                        <a:lnTo>
                          <a:pt x="639" y="352"/>
                        </a:lnTo>
                        <a:lnTo>
                          <a:pt x="638" y="355"/>
                        </a:lnTo>
                        <a:lnTo>
                          <a:pt x="637" y="359"/>
                        </a:lnTo>
                        <a:lnTo>
                          <a:pt x="635" y="363"/>
                        </a:lnTo>
                        <a:lnTo>
                          <a:pt x="634" y="366"/>
                        </a:lnTo>
                        <a:lnTo>
                          <a:pt x="633" y="370"/>
                        </a:lnTo>
                        <a:lnTo>
                          <a:pt x="632" y="373"/>
                        </a:lnTo>
                        <a:lnTo>
                          <a:pt x="631" y="377"/>
                        </a:lnTo>
                        <a:lnTo>
                          <a:pt x="630" y="381"/>
                        </a:lnTo>
                        <a:lnTo>
                          <a:pt x="629" y="384"/>
                        </a:lnTo>
                        <a:lnTo>
                          <a:pt x="627" y="388"/>
                        </a:lnTo>
                        <a:lnTo>
                          <a:pt x="626" y="392"/>
                        </a:lnTo>
                        <a:lnTo>
                          <a:pt x="625" y="395"/>
                        </a:lnTo>
                        <a:lnTo>
                          <a:pt x="624" y="398"/>
                        </a:lnTo>
                        <a:lnTo>
                          <a:pt x="623" y="402"/>
                        </a:lnTo>
                        <a:lnTo>
                          <a:pt x="622" y="405"/>
                        </a:lnTo>
                        <a:lnTo>
                          <a:pt x="620" y="410"/>
                        </a:lnTo>
                        <a:lnTo>
                          <a:pt x="618" y="411"/>
                        </a:lnTo>
                        <a:lnTo>
                          <a:pt x="612" y="413"/>
                        </a:lnTo>
                        <a:lnTo>
                          <a:pt x="607" y="415"/>
                        </a:lnTo>
                        <a:lnTo>
                          <a:pt x="602" y="416"/>
                        </a:lnTo>
                        <a:lnTo>
                          <a:pt x="596" y="418"/>
                        </a:lnTo>
                        <a:lnTo>
                          <a:pt x="591" y="420"/>
                        </a:lnTo>
                        <a:lnTo>
                          <a:pt x="586" y="422"/>
                        </a:lnTo>
                        <a:lnTo>
                          <a:pt x="581" y="424"/>
                        </a:lnTo>
                        <a:lnTo>
                          <a:pt x="575" y="426"/>
                        </a:lnTo>
                        <a:lnTo>
                          <a:pt x="570" y="428"/>
                        </a:lnTo>
                        <a:lnTo>
                          <a:pt x="565" y="429"/>
                        </a:lnTo>
                        <a:lnTo>
                          <a:pt x="560" y="431"/>
                        </a:lnTo>
                        <a:lnTo>
                          <a:pt x="555" y="433"/>
                        </a:lnTo>
                        <a:lnTo>
                          <a:pt x="549" y="435"/>
                        </a:lnTo>
                        <a:lnTo>
                          <a:pt x="544" y="437"/>
                        </a:lnTo>
                        <a:lnTo>
                          <a:pt x="539" y="439"/>
                        </a:lnTo>
                        <a:lnTo>
                          <a:pt x="534" y="440"/>
                        </a:lnTo>
                        <a:lnTo>
                          <a:pt x="529" y="442"/>
                        </a:lnTo>
                        <a:lnTo>
                          <a:pt x="522" y="443"/>
                        </a:lnTo>
                        <a:lnTo>
                          <a:pt x="515" y="444"/>
                        </a:lnTo>
                        <a:lnTo>
                          <a:pt x="507" y="445"/>
                        </a:lnTo>
                        <a:lnTo>
                          <a:pt x="498" y="446"/>
                        </a:lnTo>
                        <a:lnTo>
                          <a:pt x="490" y="448"/>
                        </a:lnTo>
                        <a:lnTo>
                          <a:pt x="480" y="449"/>
                        </a:lnTo>
                        <a:lnTo>
                          <a:pt x="470" y="450"/>
                        </a:lnTo>
                        <a:lnTo>
                          <a:pt x="461" y="451"/>
                        </a:lnTo>
                        <a:lnTo>
                          <a:pt x="452" y="453"/>
                        </a:lnTo>
                        <a:lnTo>
                          <a:pt x="445" y="454"/>
                        </a:lnTo>
                        <a:lnTo>
                          <a:pt x="440" y="455"/>
                        </a:lnTo>
                        <a:lnTo>
                          <a:pt x="435" y="458"/>
                        </a:lnTo>
                        <a:lnTo>
                          <a:pt x="426" y="462"/>
                        </a:lnTo>
                        <a:lnTo>
                          <a:pt x="418" y="467"/>
                        </a:lnTo>
                        <a:lnTo>
                          <a:pt x="413" y="468"/>
                        </a:lnTo>
                        <a:lnTo>
                          <a:pt x="409" y="475"/>
                        </a:lnTo>
                        <a:lnTo>
                          <a:pt x="407" y="478"/>
                        </a:lnTo>
                        <a:lnTo>
                          <a:pt x="402" y="483"/>
                        </a:lnTo>
                        <a:lnTo>
                          <a:pt x="399" y="487"/>
                        </a:lnTo>
                        <a:lnTo>
                          <a:pt x="396" y="491"/>
                        </a:lnTo>
                        <a:lnTo>
                          <a:pt x="394" y="495"/>
                        </a:lnTo>
                        <a:lnTo>
                          <a:pt x="391" y="502"/>
                        </a:lnTo>
                        <a:lnTo>
                          <a:pt x="389" y="503"/>
                        </a:lnTo>
                        <a:lnTo>
                          <a:pt x="385" y="506"/>
                        </a:lnTo>
                        <a:lnTo>
                          <a:pt x="382" y="507"/>
                        </a:lnTo>
                        <a:lnTo>
                          <a:pt x="377" y="507"/>
                        </a:lnTo>
                        <a:lnTo>
                          <a:pt x="374" y="503"/>
                        </a:lnTo>
                        <a:lnTo>
                          <a:pt x="371" y="498"/>
                        </a:lnTo>
                        <a:lnTo>
                          <a:pt x="369" y="497"/>
                        </a:lnTo>
                        <a:lnTo>
                          <a:pt x="368" y="497"/>
                        </a:lnTo>
                        <a:lnTo>
                          <a:pt x="363" y="497"/>
                        </a:lnTo>
                        <a:lnTo>
                          <a:pt x="356" y="498"/>
                        </a:lnTo>
                        <a:lnTo>
                          <a:pt x="350" y="497"/>
                        </a:lnTo>
                        <a:lnTo>
                          <a:pt x="341" y="497"/>
                        </a:lnTo>
                        <a:lnTo>
                          <a:pt x="333" y="496"/>
                        </a:lnTo>
                        <a:lnTo>
                          <a:pt x="330" y="495"/>
                        </a:lnTo>
                        <a:lnTo>
                          <a:pt x="324" y="492"/>
                        </a:lnTo>
                        <a:lnTo>
                          <a:pt x="323" y="492"/>
                        </a:lnTo>
                        <a:lnTo>
                          <a:pt x="321" y="492"/>
                        </a:lnTo>
                        <a:lnTo>
                          <a:pt x="315" y="492"/>
                        </a:lnTo>
                        <a:lnTo>
                          <a:pt x="309" y="492"/>
                        </a:lnTo>
                        <a:lnTo>
                          <a:pt x="303" y="493"/>
                        </a:lnTo>
                        <a:lnTo>
                          <a:pt x="297" y="492"/>
                        </a:lnTo>
                        <a:lnTo>
                          <a:pt x="291" y="493"/>
                        </a:lnTo>
                        <a:lnTo>
                          <a:pt x="289" y="494"/>
                        </a:lnTo>
                        <a:lnTo>
                          <a:pt x="287" y="494"/>
                        </a:lnTo>
                        <a:lnTo>
                          <a:pt x="285" y="495"/>
                        </a:lnTo>
                        <a:lnTo>
                          <a:pt x="284" y="495"/>
                        </a:lnTo>
                        <a:lnTo>
                          <a:pt x="282" y="494"/>
                        </a:lnTo>
                        <a:lnTo>
                          <a:pt x="281" y="495"/>
                        </a:lnTo>
                        <a:lnTo>
                          <a:pt x="277" y="494"/>
                        </a:lnTo>
                        <a:lnTo>
                          <a:pt x="276" y="492"/>
                        </a:lnTo>
                        <a:lnTo>
                          <a:pt x="274" y="491"/>
                        </a:lnTo>
                        <a:lnTo>
                          <a:pt x="273" y="490"/>
                        </a:lnTo>
                        <a:lnTo>
                          <a:pt x="270" y="489"/>
                        </a:lnTo>
                        <a:lnTo>
                          <a:pt x="269" y="489"/>
                        </a:lnTo>
                        <a:lnTo>
                          <a:pt x="267" y="490"/>
                        </a:lnTo>
                        <a:lnTo>
                          <a:pt x="265" y="491"/>
                        </a:lnTo>
                        <a:lnTo>
                          <a:pt x="262" y="494"/>
                        </a:lnTo>
                        <a:lnTo>
                          <a:pt x="262" y="495"/>
                        </a:lnTo>
                        <a:lnTo>
                          <a:pt x="263" y="497"/>
                        </a:lnTo>
                        <a:lnTo>
                          <a:pt x="263" y="498"/>
                        </a:lnTo>
                        <a:lnTo>
                          <a:pt x="260" y="499"/>
                        </a:lnTo>
                        <a:lnTo>
                          <a:pt x="260" y="502"/>
                        </a:lnTo>
                        <a:lnTo>
                          <a:pt x="260" y="503"/>
                        </a:lnTo>
                        <a:lnTo>
                          <a:pt x="259" y="508"/>
                        </a:lnTo>
                        <a:lnTo>
                          <a:pt x="260" y="510"/>
                        </a:lnTo>
                        <a:lnTo>
                          <a:pt x="262" y="511"/>
                        </a:lnTo>
                        <a:lnTo>
                          <a:pt x="262" y="513"/>
                        </a:lnTo>
                        <a:lnTo>
                          <a:pt x="261" y="516"/>
                        </a:lnTo>
                        <a:lnTo>
                          <a:pt x="259" y="516"/>
                        </a:lnTo>
                        <a:lnTo>
                          <a:pt x="258" y="519"/>
                        </a:lnTo>
                        <a:lnTo>
                          <a:pt x="257" y="520"/>
                        </a:lnTo>
                        <a:lnTo>
                          <a:pt x="256" y="521"/>
                        </a:lnTo>
                        <a:lnTo>
                          <a:pt x="250" y="525"/>
                        </a:lnTo>
                        <a:lnTo>
                          <a:pt x="249" y="523"/>
                        </a:lnTo>
                        <a:lnTo>
                          <a:pt x="247" y="519"/>
                        </a:lnTo>
                        <a:lnTo>
                          <a:pt x="247" y="516"/>
                        </a:lnTo>
                        <a:lnTo>
                          <a:pt x="247" y="514"/>
                        </a:lnTo>
                        <a:lnTo>
                          <a:pt x="245" y="512"/>
                        </a:lnTo>
                        <a:lnTo>
                          <a:pt x="242" y="509"/>
                        </a:lnTo>
                        <a:lnTo>
                          <a:pt x="242" y="507"/>
                        </a:lnTo>
                        <a:lnTo>
                          <a:pt x="240" y="504"/>
                        </a:lnTo>
                        <a:lnTo>
                          <a:pt x="237" y="502"/>
                        </a:lnTo>
                        <a:lnTo>
                          <a:pt x="235" y="497"/>
                        </a:lnTo>
                        <a:lnTo>
                          <a:pt x="235" y="492"/>
                        </a:lnTo>
                        <a:lnTo>
                          <a:pt x="228" y="484"/>
                        </a:lnTo>
                        <a:lnTo>
                          <a:pt x="218" y="478"/>
                        </a:lnTo>
                        <a:lnTo>
                          <a:pt x="215" y="473"/>
                        </a:lnTo>
                        <a:lnTo>
                          <a:pt x="210" y="466"/>
                        </a:lnTo>
                        <a:lnTo>
                          <a:pt x="208" y="459"/>
                        </a:lnTo>
                        <a:lnTo>
                          <a:pt x="202" y="452"/>
                        </a:lnTo>
                        <a:lnTo>
                          <a:pt x="202" y="450"/>
                        </a:lnTo>
                        <a:lnTo>
                          <a:pt x="201" y="446"/>
                        </a:lnTo>
                        <a:lnTo>
                          <a:pt x="199" y="442"/>
                        </a:lnTo>
                        <a:lnTo>
                          <a:pt x="199" y="439"/>
                        </a:lnTo>
                        <a:lnTo>
                          <a:pt x="193" y="426"/>
                        </a:lnTo>
                        <a:lnTo>
                          <a:pt x="191" y="424"/>
                        </a:lnTo>
                        <a:lnTo>
                          <a:pt x="189" y="421"/>
                        </a:lnTo>
                        <a:lnTo>
                          <a:pt x="188" y="419"/>
                        </a:lnTo>
                        <a:lnTo>
                          <a:pt x="188" y="418"/>
                        </a:lnTo>
                        <a:lnTo>
                          <a:pt x="183" y="415"/>
                        </a:lnTo>
                        <a:lnTo>
                          <a:pt x="179" y="410"/>
                        </a:lnTo>
                        <a:lnTo>
                          <a:pt x="167" y="401"/>
                        </a:lnTo>
                        <a:lnTo>
                          <a:pt x="161" y="400"/>
                        </a:lnTo>
                        <a:lnTo>
                          <a:pt x="156" y="397"/>
                        </a:lnTo>
                        <a:lnTo>
                          <a:pt x="153" y="393"/>
                        </a:lnTo>
                        <a:lnTo>
                          <a:pt x="149" y="386"/>
                        </a:lnTo>
                        <a:lnTo>
                          <a:pt x="142" y="378"/>
                        </a:lnTo>
                        <a:lnTo>
                          <a:pt x="137" y="368"/>
                        </a:lnTo>
                        <a:lnTo>
                          <a:pt x="139" y="363"/>
                        </a:lnTo>
                        <a:lnTo>
                          <a:pt x="139" y="360"/>
                        </a:lnTo>
                        <a:lnTo>
                          <a:pt x="137" y="356"/>
                        </a:lnTo>
                        <a:lnTo>
                          <a:pt x="135" y="352"/>
                        </a:lnTo>
                        <a:lnTo>
                          <a:pt x="134" y="349"/>
                        </a:lnTo>
                        <a:lnTo>
                          <a:pt x="135" y="344"/>
                        </a:lnTo>
                        <a:lnTo>
                          <a:pt x="135" y="338"/>
                        </a:lnTo>
                        <a:lnTo>
                          <a:pt x="136" y="335"/>
                        </a:lnTo>
                        <a:lnTo>
                          <a:pt x="137" y="332"/>
                        </a:lnTo>
                        <a:lnTo>
                          <a:pt x="136" y="325"/>
                        </a:lnTo>
                        <a:lnTo>
                          <a:pt x="134" y="322"/>
                        </a:lnTo>
                        <a:lnTo>
                          <a:pt x="134" y="320"/>
                        </a:lnTo>
                        <a:lnTo>
                          <a:pt x="132" y="319"/>
                        </a:lnTo>
                        <a:lnTo>
                          <a:pt x="131" y="316"/>
                        </a:lnTo>
                        <a:lnTo>
                          <a:pt x="132" y="316"/>
                        </a:lnTo>
                        <a:lnTo>
                          <a:pt x="129" y="313"/>
                        </a:lnTo>
                        <a:lnTo>
                          <a:pt x="128" y="311"/>
                        </a:lnTo>
                        <a:lnTo>
                          <a:pt x="126" y="306"/>
                        </a:lnTo>
                        <a:lnTo>
                          <a:pt x="125" y="302"/>
                        </a:lnTo>
                        <a:lnTo>
                          <a:pt x="120" y="294"/>
                        </a:lnTo>
                        <a:lnTo>
                          <a:pt x="118" y="289"/>
                        </a:lnTo>
                        <a:lnTo>
                          <a:pt x="113" y="282"/>
                        </a:lnTo>
                        <a:lnTo>
                          <a:pt x="107" y="277"/>
                        </a:lnTo>
                        <a:lnTo>
                          <a:pt x="103" y="275"/>
                        </a:lnTo>
                        <a:lnTo>
                          <a:pt x="101" y="273"/>
                        </a:lnTo>
                        <a:lnTo>
                          <a:pt x="98" y="273"/>
                        </a:lnTo>
                        <a:lnTo>
                          <a:pt x="95" y="270"/>
                        </a:lnTo>
                        <a:lnTo>
                          <a:pt x="93" y="270"/>
                        </a:lnTo>
                        <a:lnTo>
                          <a:pt x="90" y="269"/>
                        </a:lnTo>
                        <a:lnTo>
                          <a:pt x="86" y="264"/>
                        </a:lnTo>
                        <a:lnTo>
                          <a:pt x="84" y="259"/>
                        </a:lnTo>
                        <a:lnTo>
                          <a:pt x="79" y="252"/>
                        </a:lnTo>
                        <a:lnTo>
                          <a:pt x="80" y="250"/>
                        </a:lnTo>
                        <a:lnTo>
                          <a:pt x="81" y="247"/>
                        </a:lnTo>
                        <a:lnTo>
                          <a:pt x="81" y="243"/>
                        </a:lnTo>
                        <a:lnTo>
                          <a:pt x="80" y="241"/>
                        </a:lnTo>
                        <a:lnTo>
                          <a:pt x="78" y="236"/>
                        </a:lnTo>
                        <a:lnTo>
                          <a:pt x="71" y="225"/>
                        </a:lnTo>
                        <a:lnTo>
                          <a:pt x="69" y="223"/>
                        </a:lnTo>
                        <a:lnTo>
                          <a:pt x="66" y="221"/>
                        </a:lnTo>
                        <a:lnTo>
                          <a:pt x="64" y="215"/>
                        </a:lnTo>
                        <a:lnTo>
                          <a:pt x="63" y="211"/>
                        </a:lnTo>
                        <a:lnTo>
                          <a:pt x="58" y="209"/>
                        </a:lnTo>
                        <a:lnTo>
                          <a:pt x="51" y="192"/>
                        </a:lnTo>
                        <a:lnTo>
                          <a:pt x="46" y="187"/>
                        </a:lnTo>
                        <a:lnTo>
                          <a:pt x="44" y="182"/>
                        </a:lnTo>
                        <a:lnTo>
                          <a:pt x="38" y="176"/>
                        </a:lnTo>
                        <a:lnTo>
                          <a:pt x="35" y="169"/>
                        </a:lnTo>
                        <a:lnTo>
                          <a:pt x="30" y="164"/>
                        </a:lnTo>
                        <a:lnTo>
                          <a:pt x="26" y="154"/>
                        </a:lnTo>
                        <a:lnTo>
                          <a:pt x="18" y="143"/>
                        </a:lnTo>
                        <a:lnTo>
                          <a:pt x="15" y="141"/>
                        </a:lnTo>
                        <a:lnTo>
                          <a:pt x="7" y="141"/>
                        </a:lnTo>
                        <a:lnTo>
                          <a:pt x="4" y="140"/>
                        </a:lnTo>
                        <a:lnTo>
                          <a:pt x="1" y="142"/>
                        </a:lnTo>
                        <a:lnTo>
                          <a:pt x="0" y="139"/>
                        </a:lnTo>
                        <a:lnTo>
                          <a:pt x="3" y="135"/>
                        </a:lnTo>
                        <a:lnTo>
                          <a:pt x="5" y="127"/>
                        </a:lnTo>
                        <a:lnTo>
                          <a:pt x="6" y="119"/>
                        </a:lnTo>
                        <a:lnTo>
                          <a:pt x="11" y="97"/>
                        </a:lnTo>
                        <a:lnTo>
                          <a:pt x="18" y="99"/>
                        </a:lnTo>
                        <a:lnTo>
                          <a:pt x="22" y="100"/>
                        </a:lnTo>
                        <a:lnTo>
                          <a:pt x="30" y="101"/>
                        </a:lnTo>
                        <a:lnTo>
                          <a:pt x="38" y="102"/>
                        </a:lnTo>
                        <a:lnTo>
                          <a:pt x="43" y="104"/>
                        </a:lnTo>
                        <a:lnTo>
                          <a:pt x="45" y="103"/>
                        </a:lnTo>
                        <a:lnTo>
                          <a:pt x="51" y="97"/>
                        </a:lnTo>
                        <a:lnTo>
                          <a:pt x="57" y="93"/>
                        </a:lnTo>
                        <a:lnTo>
                          <a:pt x="61" y="87"/>
                        </a:lnTo>
                        <a:lnTo>
                          <a:pt x="64" y="81"/>
                        </a:lnTo>
                        <a:lnTo>
                          <a:pt x="66" y="80"/>
                        </a:lnTo>
                        <a:lnTo>
                          <a:pt x="71" y="78"/>
                        </a:lnTo>
                        <a:lnTo>
                          <a:pt x="79" y="77"/>
                        </a:lnTo>
                        <a:lnTo>
                          <a:pt x="87" y="75"/>
                        </a:lnTo>
                        <a:lnTo>
                          <a:pt x="88" y="75"/>
                        </a:lnTo>
                        <a:lnTo>
                          <a:pt x="90" y="70"/>
                        </a:lnTo>
                        <a:lnTo>
                          <a:pt x="93" y="64"/>
                        </a:lnTo>
                        <a:lnTo>
                          <a:pt x="93" y="63"/>
                        </a:lnTo>
                        <a:lnTo>
                          <a:pt x="93" y="62"/>
                        </a:lnTo>
                        <a:lnTo>
                          <a:pt x="100" y="59"/>
                        </a:lnTo>
                        <a:lnTo>
                          <a:pt x="103" y="58"/>
                        </a:lnTo>
                        <a:lnTo>
                          <a:pt x="98" y="52"/>
                        </a:lnTo>
                        <a:lnTo>
                          <a:pt x="93" y="46"/>
                        </a:lnTo>
                        <a:lnTo>
                          <a:pt x="88" y="39"/>
                        </a:lnTo>
                        <a:lnTo>
                          <a:pt x="83" y="34"/>
                        </a:lnTo>
                        <a:lnTo>
                          <a:pt x="76" y="27"/>
                        </a:lnTo>
                        <a:lnTo>
                          <a:pt x="72" y="22"/>
                        </a:lnTo>
                        <a:lnTo>
                          <a:pt x="80" y="20"/>
                        </a:lnTo>
                        <a:lnTo>
                          <a:pt x="89" y="18"/>
                        </a:lnTo>
                        <a:lnTo>
                          <a:pt x="97" y="15"/>
                        </a:lnTo>
                        <a:lnTo>
                          <a:pt x="107" y="12"/>
                        </a:lnTo>
                        <a:lnTo>
                          <a:pt x="115" y="10"/>
                        </a:lnTo>
                        <a:lnTo>
                          <a:pt x="127" y="6"/>
                        </a:lnTo>
                        <a:lnTo>
                          <a:pt x="133" y="4"/>
                        </a:lnTo>
                        <a:lnTo>
                          <a:pt x="134" y="4"/>
                        </a:lnTo>
                        <a:lnTo>
                          <a:pt x="139" y="0"/>
                        </a:lnTo>
                        <a:lnTo>
                          <a:pt x="145" y="1"/>
                        </a:lnTo>
                        <a:lnTo>
                          <a:pt x="156" y="2"/>
                        </a:lnTo>
                        <a:lnTo>
                          <a:pt x="166" y="4"/>
                        </a:lnTo>
                        <a:lnTo>
                          <a:pt x="176" y="6"/>
                        </a:lnTo>
                        <a:lnTo>
                          <a:pt x="179" y="8"/>
                        </a:lnTo>
                        <a:lnTo>
                          <a:pt x="189" y="14"/>
                        </a:lnTo>
                        <a:lnTo>
                          <a:pt x="195" y="18"/>
                        </a:lnTo>
                        <a:lnTo>
                          <a:pt x="204" y="23"/>
                        </a:lnTo>
                        <a:lnTo>
                          <a:pt x="213" y="28"/>
                        </a:lnTo>
                        <a:lnTo>
                          <a:pt x="219" y="32"/>
                        </a:lnTo>
                        <a:lnTo>
                          <a:pt x="228" y="37"/>
                        </a:lnTo>
                        <a:lnTo>
                          <a:pt x="234" y="43"/>
                        </a:lnTo>
                        <a:lnTo>
                          <a:pt x="243" y="49"/>
                        </a:lnTo>
                        <a:lnTo>
                          <a:pt x="252" y="58"/>
                        </a:lnTo>
                        <a:lnTo>
                          <a:pt x="259" y="64"/>
                        </a:lnTo>
                        <a:lnTo>
                          <a:pt x="270" y="72"/>
                        </a:lnTo>
                        <a:lnTo>
                          <a:pt x="279" y="80"/>
                        </a:lnTo>
                        <a:lnTo>
                          <a:pt x="289" y="88"/>
                        </a:lnTo>
                        <a:lnTo>
                          <a:pt x="297" y="95"/>
                        </a:lnTo>
                        <a:lnTo>
                          <a:pt x="308" y="103"/>
                        </a:lnTo>
                        <a:lnTo>
                          <a:pt x="308" y="103"/>
                        </a:lnTo>
                        <a:lnTo>
                          <a:pt x="319" y="104"/>
                        </a:lnTo>
                        <a:lnTo>
                          <a:pt x="332" y="105"/>
                        </a:lnTo>
                        <a:lnTo>
                          <a:pt x="346" y="106"/>
                        </a:lnTo>
                        <a:lnTo>
                          <a:pt x="358" y="108"/>
                        </a:lnTo>
                        <a:lnTo>
                          <a:pt x="364" y="106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08" name="Freeform 633">
                    <a:extLst>
                      <a:ext uri="{FF2B5EF4-FFF2-40B4-BE49-F238E27FC236}">
                        <a16:creationId xmlns:a16="http://schemas.microsoft.com/office/drawing/2014/main" id="{38120F01-C55A-2AB4-A6C2-4B28B1000CB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236834" y="9241934"/>
                    <a:ext cx="16477" cy="16481"/>
                  </a:xfrm>
                  <a:custGeom>
                    <a:avLst/>
                    <a:gdLst>
                      <a:gd name="T0" fmla="*/ 6 w 13"/>
                      <a:gd name="T1" fmla="*/ 9 h 15"/>
                      <a:gd name="T2" fmla="*/ 9 w 13"/>
                      <a:gd name="T3" fmla="*/ 9 h 15"/>
                      <a:gd name="T4" fmla="*/ 8 w 13"/>
                      <a:gd name="T5" fmla="*/ 9 h 15"/>
                      <a:gd name="T6" fmla="*/ 7 w 13"/>
                      <a:gd name="T7" fmla="*/ 8 h 15"/>
                      <a:gd name="T8" fmla="*/ 9 w 13"/>
                      <a:gd name="T9" fmla="*/ 7 h 15"/>
                      <a:gd name="T10" fmla="*/ 12 w 13"/>
                      <a:gd name="T11" fmla="*/ 9 h 15"/>
                      <a:gd name="T12" fmla="*/ 11 w 13"/>
                      <a:gd name="T13" fmla="*/ 13 h 15"/>
                      <a:gd name="T14" fmla="*/ 11 w 13"/>
                      <a:gd name="T15" fmla="*/ 14 h 15"/>
                      <a:gd name="T16" fmla="*/ 10 w 13"/>
                      <a:gd name="T17" fmla="*/ 13 h 15"/>
                      <a:gd name="T18" fmla="*/ 10 w 13"/>
                      <a:gd name="T19" fmla="*/ 13 h 15"/>
                      <a:gd name="T20" fmla="*/ 10 w 13"/>
                      <a:gd name="T21" fmla="*/ 12 h 15"/>
                      <a:gd name="T22" fmla="*/ 9 w 13"/>
                      <a:gd name="T23" fmla="*/ 11 h 15"/>
                      <a:gd name="T24" fmla="*/ 5 w 13"/>
                      <a:gd name="T25" fmla="*/ 11 h 15"/>
                      <a:gd name="T26" fmla="*/ 4 w 13"/>
                      <a:gd name="T27" fmla="*/ 11 h 15"/>
                      <a:gd name="T28" fmla="*/ 0 w 13"/>
                      <a:gd name="T29" fmla="*/ 8 h 15"/>
                      <a:gd name="T30" fmla="*/ 0 w 13"/>
                      <a:gd name="T31" fmla="*/ 5 h 15"/>
                      <a:gd name="T32" fmla="*/ 1 w 13"/>
                      <a:gd name="T33" fmla="*/ 5 h 15"/>
                      <a:gd name="T34" fmla="*/ 2 w 13"/>
                      <a:gd name="T35" fmla="*/ 4 h 15"/>
                      <a:gd name="T36" fmla="*/ 3 w 13"/>
                      <a:gd name="T37" fmla="*/ 2 h 15"/>
                      <a:gd name="T38" fmla="*/ 2 w 13"/>
                      <a:gd name="T39" fmla="*/ 0 h 15"/>
                      <a:gd name="T40" fmla="*/ 4 w 13"/>
                      <a:gd name="T41" fmla="*/ 1 h 15"/>
                      <a:gd name="T42" fmla="*/ 5 w 13"/>
                      <a:gd name="T43" fmla="*/ 3 h 15"/>
                      <a:gd name="T44" fmla="*/ 5 w 13"/>
                      <a:gd name="T45" fmla="*/ 6 h 15"/>
                      <a:gd name="T46" fmla="*/ 5 w 13"/>
                      <a:gd name="T47" fmla="*/ 8 h 15"/>
                      <a:gd name="T48" fmla="*/ 5 w 13"/>
                      <a:gd name="T49" fmla="*/ 8 h 15"/>
                      <a:gd name="T50" fmla="*/ 6 w 13"/>
                      <a:gd name="T51" fmla="*/ 9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13" h="15">
                        <a:moveTo>
                          <a:pt x="6" y="9"/>
                        </a:moveTo>
                        <a:lnTo>
                          <a:pt x="9" y="9"/>
                        </a:lnTo>
                        <a:lnTo>
                          <a:pt x="8" y="9"/>
                        </a:lnTo>
                        <a:lnTo>
                          <a:pt x="7" y="8"/>
                        </a:lnTo>
                        <a:lnTo>
                          <a:pt x="9" y="7"/>
                        </a:lnTo>
                        <a:lnTo>
                          <a:pt x="12" y="9"/>
                        </a:lnTo>
                        <a:lnTo>
                          <a:pt x="11" y="13"/>
                        </a:lnTo>
                        <a:lnTo>
                          <a:pt x="11" y="14"/>
                        </a:lnTo>
                        <a:lnTo>
                          <a:pt x="10" y="13"/>
                        </a:lnTo>
                        <a:lnTo>
                          <a:pt x="10" y="13"/>
                        </a:lnTo>
                        <a:lnTo>
                          <a:pt x="10" y="12"/>
                        </a:lnTo>
                        <a:lnTo>
                          <a:pt x="9" y="11"/>
                        </a:lnTo>
                        <a:lnTo>
                          <a:pt x="5" y="11"/>
                        </a:lnTo>
                        <a:lnTo>
                          <a:pt x="4" y="11"/>
                        </a:lnTo>
                        <a:lnTo>
                          <a:pt x="0" y="8"/>
                        </a:lnTo>
                        <a:lnTo>
                          <a:pt x="0" y="5"/>
                        </a:lnTo>
                        <a:lnTo>
                          <a:pt x="1" y="5"/>
                        </a:lnTo>
                        <a:lnTo>
                          <a:pt x="2" y="4"/>
                        </a:lnTo>
                        <a:lnTo>
                          <a:pt x="3" y="2"/>
                        </a:lnTo>
                        <a:lnTo>
                          <a:pt x="2" y="0"/>
                        </a:lnTo>
                        <a:lnTo>
                          <a:pt x="4" y="1"/>
                        </a:lnTo>
                        <a:lnTo>
                          <a:pt x="5" y="3"/>
                        </a:lnTo>
                        <a:lnTo>
                          <a:pt x="5" y="6"/>
                        </a:lnTo>
                        <a:lnTo>
                          <a:pt x="5" y="8"/>
                        </a:lnTo>
                        <a:lnTo>
                          <a:pt x="5" y="8"/>
                        </a:lnTo>
                        <a:lnTo>
                          <a:pt x="6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09" name="Freeform 634">
                    <a:extLst>
                      <a:ext uri="{FF2B5EF4-FFF2-40B4-BE49-F238E27FC236}">
                        <a16:creationId xmlns:a16="http://schemas.microsoft.com/office/drawing/2014/main" id="{0867EB70-9ACE-94F7-282C-120A4EBECD0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039088" y="8890386"/>
                    <a:ext cx="16477" cy="10986"/>
                  </a:xfrm>
                  <a:custGeom>
                    <a:avLst/>
                    <a:gdLst>
                      <a:gd name="T0" fmla="*/ 12 w 15"/>
                      <a:gd name="T1" fmla="*/ 10 h 11"/>
                      <a:gd name="T2" fmla="*/ 11 w 15"/>
                      <a:gd name="T3" fmla="*/ 10 h 11"/>
                      <a:gd name="T4" fmla="*/ 9 w 15"/>
                      <a:gd name="T5" fmla="*/ 8 h 11"/>
                      <a:gd name="T6" fmla="*/ 8 w 15"/>
                      <a:gd name="T7" fmla="*/ 6 h 11"/>
                      <a:gd name="T8" fmla="*/ 7 w 15"/>
                      <a:gd name="T9" fmla="*/ 4 h 11"/>
                      <a:gd name="T10" fmla="*/ 1 w 15"/>
                      <a:gd name="T11" fmla="*/ 3 h 11"/>
                      <a:gd name="T12" fmla="*/ 0 w 15"/>
                      <a:gd name="T13" fmla="*/ 1 h 11"/>
                      <a:gd name="T14" fmla="*/ 1 w 15"/>
                      <a:gd name="T15" fmla="*/ 0 h 11"/>
                      <a:gd name="T16" fmla="*/ 2 w 15"/>
                      <a:gd name="T17" fmla="*/ 1 h 11"/>
                      <a:gd name="T18" fmla="*/ 3 w 15"/>
                      <a:gd name="T19" fmla="*/ 2 h 11"/>
                      <a:gd name="T20" fmla="*/ 8 w 15"/>
                      <a:gd name="T21" fmla="*/ 4 h 11"/>
                      <a:gd name="T22" fmla="*/ 13 w 15"/>
                      <a:gd name="T23" fmla="*/ 8 h 11"/>
                      <a:gd name="T24" fmla="*/ 14 w 15"/>
                      <a:gd name="T25" fmla="*/ 9 h 11"/>
                      <a:gd name="T26" fmla="*/ 12 w 15"/>
                      <a:gd name="T27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5" h="11">
                        <a:moveTo>
                          <a:pt x="12" y="10"/>
                        </a:moveTo>
                        <a:lnTo>
                          <a:pt x="11" y="10"/>
                        </a:lnTo>
                        <a:lnTo>
                          <a:pt x="9" y="8"/>
                        </a:lnTo>
                        <a:lnTo>
                          <a:pt x="8" y="6"/>
                        </a:lnTo>
                        <a:lnTo>
                          <a:pt x="7" y="4"/>
                        </a:lnTo>
                        <a:lnTo>
                          <a:pt x="1" y="3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3" y="2"/>
                        </a:lnTo>
                        <a:lnTo>
                          <a:pt x="8" y="4"/>
                        </a:lnTo>
                        <a:lnTo>
                          <a:pt x="13" y="8"/>
                        </a:lnTo>
                        <a:lnTo>
                          <a:pt x="14" y="9"/>
                        </a:lnTo>
                        <a:lnTo>
                          <a:pt x="12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10" name="Freeform 635">
                    <a:extLst>
                      <a:ext uri="{FF2B5EF4-FFF2-40B4-BE49-F238E27FC236}">
                        <a16:creationId xmlns:a16="http://schemas.microsoft.com/office/drawing/2014/main" id="{36A5F897-736A-231E-BE2F-36895DC6783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039088" y="8884895"/>
                    <a:ext cx="5491" cy="5491"/>
                  </a:xfrm>
                  <a:custGeom>
                    <a:avLst/>
                    <a:gdLst>
                      <a:gd name="T0" fmla="*/ 2 w 3"/>
                      <a:gd name="T1" fmla="*/ 5 h 6"/>
                      <a:gd name="T2" fmla="*/ 2 w 3"/>
                      <a:gd name="T3" fmla="*/ 5 h 6"/>
                      <a:gd name="T4" fmla="*/ 0 w 3"/>
                      <a:gd name="T5" fmla="*/ 4 h 6"/>
                      <a:gd name="T6" fmla="*/ 1 w 3"/>
                      <a:gd name="T7" fmla="*/ 2 h 6"/>
                      <a:gd name="T8" fmla="*/ 2 w 3"/>
                      <a:gd name="T9" fmla="*/ 0 h 6"/>
                      <a:gd name="T10" fmla="*/ 2 w 3"/>
                      <a:gd name="T11" fmla="*/ 2 h 6"/>
                      <a:gd name="T12" fmla="*/ 2 w 3"/>
                      <a:gd name="T13" fmla="*/ 4 h 6"/>
                      <a:gd name="T14" fmla="*/ 2 w 3"/>
                      <a:gd name="T15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" h="6">
                        <a:moveTo>
                          <a:pt x="2" y="5"/>
                        </a:moveTo>
                        <a:lnTo>
                          <a:pt x="2" y="5"/>
                        </a:lnTo>
                        <a:lnTo>
                          <a:pt x="0" y="4"/>
                        </a:lnTo>
                        <a:lnTo>
                          <a:pt x="1" y="2"/>
                        </a:lnTo>
                        <a:lnTo>
                          <a:pt x="2" y="0"/>
                        </a:lnTo>
                        <a:lnTo>
                          <a:pt x="2" y="2"/>
                        </a:lnTo>
                        <a:lnTo>
                          <a:pt x="2" y="4"/>
                        </a:lnTo>
                        <a:lnTo>
                          <a:pt x="2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11" name="Freeform 637">
                    <a:extLst>
                      <a:ext uri="{FF2B5EF4-FFF2-40B4-BE49-F238E27FC236}">
                        <a16:creationId xmlns:a16="http://schemas.microsoft.com/office/drawing/2014/main" id="{55516326-4471-BC1B-61C2-7AE760B2710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87811" y="9840665"/>
                    <a:ext cx="10986" cy="5491"/>
                  </a:xfrm>
                  <a:custGeom>
                    <a:avLst/>
                    <a:gdLst>
                      <a:gd name="T0" fmla="*/ 10 w 11"/>
                      <a:gd name="T1" fmla="*/ 3 h 6"/>
                      <a:gd name="T2" fmla="*/ 5 w 11"/>
                      <a:gd name="T3" fmla="*/ 5 h 6"/>
                      <a:gd name="T4" fmla="*/ 0 w 11"/>
                      <a:gd name="T5" fmla="*/ 3 h 6"/>
                      <a:gd name="T6" fmla="*/ 1 w 11"/>
                      <a:gd name="T7" fmla="*/ 1 h 6"/>
                      <a:gd name="T8" fmla="*/ 5 w 11"/>
                      <a:gd name="T9" fmla="*/ 0 h 6"/>
                      <a:gd name="T10" fmla="*/ 8 w 11"/>
                      <a:gd name="T11" fmla="*/ 1 h 6"/>
                      <a:gd name="T12" fmla="*/ 9 w 11"/>
                      <a:gd name="T13" fmla="*/ 1 h 6"/>
                      <a:gd name="T14" fmla="*/ 10 w 11"/>
                      <a:gd name="T15" fmla="*/ 2 h 6"/>
                      <a:gd name="T16" fmla="*/ 10 w 11"/>
                      <a:gd name="T17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1" h="6">
                        <a:moveTo>
                          <a:pt x="10" y="3"/>
                        </a:moveTo>
                        <a:lnTo>
                          <a:pt x="5" y="5"/>
                        </a:lnTo>
                        <a:lnTo>
                          <a:pt x="0" y="3"/>
                        </a:lnTo>
                        <a:lnTo>
                          <a:pt x="1" y="1"/>
                        </a:lnTo>
                        <a:lnTo>
                          <a:pt x="5" y="0"/>
                        </a:lnTo>
                        <a:lnTo>
                          <a:pt x="8" y="1"/>
                        </a:lnTo>
                        <a:lnTo>
                          <a:pt x="9" y="1"/>
                        </a:lnTo>
                        <a:lnTo>
                          <a:pt x="10" y="2"/>
                        </a:lnTo>
                        <a:lnTo>
                          <a:pt x="10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12" name="Freeform 638">
                    <a:extLst>
                      <a:ext uri="{FF2B5EF4-FFF2-40B4-BE49-F238E27FC236}">
                        <a16:creationId xmlns:a16="http://schemas.microsoft.com/office/drawing/2014/main" id="{F1A9C15E-4DBF-488B-A60F-526859D7C31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87811" y="9840665"/>
                    <a:ext cx="10986" cy="5491"/>
                  </a:xfrm>
                  <a:custGeom>
                    <a:avLst/>
                    <a:gdLst>
                      <a:gd name="T0" fmla="*/ 10 w 11"/>
                      <a:gd name="T1" fmla="*/ 3 h 6"/>
                      <a:gd name="T2" fmla="*/ 5 w 11"/>
                      <a:gd name="T3" fmla="*/ 5 h 6"/>
                      <a:gd name="T4" fmla="*/ 0 w 11"/>
                      <a:gd name="T5" fmla="*/ 3 h 6"/>
                      <a:gd name="T6" fmla="*/ 1 w 11"/>
                      <a:gd name="T7" fmla="*/ 1 h 6"/>
                      <a:gd name="T8" fmla="*/ 5 w 11"/>
                      <a:gd name="T9" fmla="*/ 0 h 6"/>
                      <a:gd name="T10" fmla="*/ 8 w 11"/>
                      <a:gd name="T11" fmla="*/ 1 h 6"/>
                      <a:gd name="T12" fmla="*/ 9 w 11"/>
                      <a:gd name="T13" fmla="*/ 1 h 6"/>
                      <a:gd name="T14" fmla="*/ 10 w 11"/>
                      <a:gd name="T15" fmla="*/ 2 h 6"/>
                      <a:gd name="T16" fmla="*/ 10 w 11"/>
                      <a:gd name="T17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1" h="6">
                        <a:moveTo>
                          <a:pt x="10" y="3"/>
                        </a:moveTo>
                        <a:lnTo>
                          <a:pt x="5" y="5"/>
                        </a:lnTo>
                        <a:lnTo>
                          <a:pt x="0" y="3"/>
                        </a:lnTo>
                        <a:lnTo>
                          <a:pt x="1" y="1"/>
                        </a:lnTo>
                        <a:lnTo>
                          <a:pt x="5" y="0"/>
                        </a:lnTo>
                        <a:lnTo>
                          <a:pt x="8" y="1"/>
                        </a:lnTo>
                        <a:lnTo>
                          <a:pt x="9" y="1"/>
                        </a:lnTo>
                        <a:lnTo>
                          <a:pt x="10" y="2"/>
                        </a:lnTo>
                        <a:lnTo>
                          <a:pt x="10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13" name="Freeform 639">
                    <a:extLst>
                      <a:ext uri="{FF2B5EF4-FFF2-40B4-BE49-F238E27FC236}">
                        <a16:creationId xmlns:a16="http://schemas.microsoft.com/office/drawing/2014/main" id="{38F71FBD-A877-D83B-04A4-54E9473151C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011622" y="8374050"/>
                    <a:ext cx="252675" cy="230703"/>
                  </a:xfrm>
                  <a:custGeom>
                    <a:avLst/>
                    <a:gdLst>
                      <a:gd name="T0" fmla="*/ 200 w 201"/>
                      <a:gd name="T1" fmla="*/ 9 h 185"/>
                      <a:gd name="T2" fmla="*/ 189 w 201"/>
                      <a:gd name="T3" fmla="*/ 21 h 185"/>
                      <a:gd name="T4" fmla="*/ 172 w 201"/>
                      <a:gd name="T5" fmla="*/ 30 h 185"/>
                      <a:gd name="T6" fmla="*/ 167 w 201"/>
                      <a:gd name="T7" fmla="*/ 39 h 185"/>
                      <a:gd name="T8" fmla="*/ 168 w 201"/>
                      <a:gd name="T9" fmla="*/ 51 h 185"/>
                      <a:gd name="T10" fmla="*/ 170 w 201"/>
                      <a:gd name="T11" fmla="*/ 63 h 185"/>
                      <a:gd name="T12" fmla="*/ 166 w 201"/>
                      <a:gd name="T13" fmla="*/ 76 h 185"/>
                      <a:gd name="T14" fmla="*/ 165 w 201"/>
                      <a:gd name="T15" fmla="*/ 95 h 185"/>
                      <a:gd name="T16" fmla="*/ 157 w 201"/>
                      <a:gd name="T17" fmla="*/ 108 h 185"/>
                      <a:gd name="T18" fmla="*/ 133 w 201"/>
                      <a:gd name="T19" fmla="*/ 121 h 185"/>
                      <a:gd name="T20" fmla="*/ 106 w 201"/>
                      <a:gd name="T21" fmla="*/ 137 h 185"/>
                      <a:gd name="T22" fmla="*/ 84 w 201"/>
                      <a:gd name="T23" fmla="*/ 151 h 185"/>
                      <a:gd name="T24" fmla="*/ 61 w 201"/>
                      <a:gd name="T25" fmla="*/ 165 h 185"/>
                      <a:gd name="T26" fmla="*/ 40 w 201"/>
                      <a:gd name="T27" fmla="*/ 179 h 185"/>
                      <a:gd name="T28" fmla="*/ 18 w 201"/>
                      <a:gd name="T29" fmla="*/ 181 h 185"/>
                      <a:gd name="T30" fmla="*/ 9 w 201"/>
                      <a:gd name="T31" fmla="*/ 176 h 185"/>
                      <a:gd name="T32" fmla="*/ 1 w 201"/>
                      <a:gd name="T33" fmla="*/ 169 h 185"/>
                      <a:gd name="T34" fmla="*/ 4 w 201"/>
                      <a:gd name="T35" fmla="*/ 161 h 185"/>
                      <a:gd name="T36" fmla="*/ 3 w 201"/>
                      <a:gd name="T37" fmla="*/ 156 h 185"/>
                      <a:gd name="T38" fmla="*/ 2 w 201"/>
                      <a:gd name="T39" fmla="*/ 150 h 185"/>
                      <a:gd name="T40" fmla="*/ 2 w 201"/>
                      <a:gd name="T41" fmla="*/ 146 h 185"/>
                      <a:gd name="T42" fmla="*/ 5 w 201"/>
                      <a:gd name="T43" fmla="*/ 141 h 185"/>
                      <a:gd name="T44" fmla="*/ 8 w 201"/>
                      <a:gd name="T45" fmla="*/ 138 h 185"/>
                      <a:gd name="T46" fmla="*/ 5 w 201"/>
                      <a:gd name="T47" fmla="*/ 135 h 185"/>
                      <a:gd name="T48" fmla="*/ 7 w 201"/>
                      <a:gd name="T49" fmla="*/ 130 h 185"/>
                      <a:gd name="T50" fmla="*/ 13 w 201"/>
                      <a:gd name="T51" fmla="*/ 129 h 185"/>
                      <a:gd name="T52" fmla="*/ 18 w 201"/>
                      <a:gd name="T53" fmla="*/ 129 h 185"/>
                      <a:gd name="T54" fmla="*/ 15 w 201"/>
                      <a:gd name="T55" fmla="*/ 126 h 185"/>
                      <a:gd name="T56" fmla="*/ 20 w 201"/>
                      <a:gd name="T57" fmla="*/ 121 h 185"/>
                      <a:gd name="T58" fmla="*/ 25 w 201"/>
                      <a:gd name="T59" fmla="*/ 115 h 185"/>
                      <a:gd name="T60" fmla="*/ 18 w 201"/>
                      <a:gd name="T61" fmla="*/ 105 h 185"/>
                      <a:gd name="T62" fmla="*/ 19 w 201"/>
                      <a:gd name="T63" fmla="*/ 102 h 185"/>
                      <a:gd name="T64" fmla="*/ 16 w 201"/>
                      <a:gd name="T65" fmla="*/ 98 h 185"/>
                      <a:gd name="T66" fmla="*/ 6 w 201"/>
                      <a:gd name="T67" fmla="*/ 100 h 185"/>
                      <a:gd name="T68" fmla="*/ 4 w 201"/>
                      <a:gd name="T69" fmla="*/ 84 h 185"/>
                      <a:gd name="T70" fmla="*/ 4 w 201"/>
                      <a:gd name="T71" fmla="*/ 73 h 185"/>
                      <a:gd name="T72" fmla="*/ 2 w 201"/>
                      <a:gd name="T73" fmla="*/ 55 h 185"/>
                      <a:gd name="T74" fmla="*/ 11 w 201"/>
                      <a:gd name="T75" fmla="*/ 55 h 185"/>
                      <a:gd name="T76" fmla="*/ 15 w 201"/>
                      <a:gd name="T77" fmla="*/ 50 h 185"/>
                      <a:gd name="T78" fmla="*/ 20 w 201"/>
                      <a:gd name="T79" fmla="*/ 41 h 185"/>
                      <a:gd name="T80" fmla="*/ 26 w 201"/>
                      <a:gd name="T81" fmla="*/ 40 h 185"/>
                      <a:gd name="T82" fmla="*/ 23 w 201"/>
                      <a:gd name="T83" fmla="*/ 30 h 185"/>
                      <a:gd name="T84" fmla="*/ 27 w 201"/>
                      <a:gd name="T85" fmla="*/ 19 h 185"/>
                      <a:gd name="T86" fmla="*/ 37 w 201"/>
                      <a:gd name="T87" fmla="*/ 22 h 185"/>
                      <a:gd name="T88" fmla="*/ 47 w 201"/>
                      <a:gd name="T89" fmla="*/ 25 h 185"/>
                      <a:gd name="T90" fmla="*/ 59 w 201"/>
                      <a:gd name="T91" fmla="*/ 21 h 185"/>
                      <a:gd name="T92" fmla="*/ 73 w 201"/>
                      <a:gd name="T93" fmla="*/ 15 h 185"/>
                      <a:gd name="T94" fmla="*/ 81 w 201"/>
                      <a:gd name="T95" fmla="*/ 16 h 185"/>
                      <a:gd name="T96" fmla="*/ 91 w 201"/>
                      <a:gd name="T97" fmla="*/ 23 h 185"/>
                      <a:gd name="T98" fmla="*/ 109 w 201"/>
                      <a:gd name="T99" fmla="*/ 24 h 185"/>
                      <a:gd name="T100" fmla="*/ 129 w 201"/>
                      <a:gd name="T101" fmla="*/ 18 h 185"/>
                      <a:gd name="T102" fmla="*/ 153 w 201"/>
                      <a:gd name="T103" fmla="*/ 7 h 185"/>
                      <a:gd name="T104" fmla="*/ 167 w 201"/>
                      <a:gd name="T105" fmla="*/ 9 h 185"/>
                      <a:gd name="T106" fmla="*/ 182 w 201"/>
                      <a:gd name="T107" fmla="*/ 6 h 185"/>
                      <a:gd name="T108" fmla="*/ 194 w 201"/>
                      <a:gd name="T109" fmla="*/ 0 h 185"/>
                      <a:gd name="T110" fmla="*/ 198 w 201"/>
                      <a:gd name="T111" fmla="*/ 1 h 1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201" h="185">
                        <a:moveTo>
                          <a:pt x="200" y="7"/>
                        </a:moveTo>
                        <a:lnTo>
                          <a:pt x="200" y="8"/>
                        </a:lnTo>
                        <a:lnTo>
                          <a:pt x="200" y="9"/>
                        </a:lnTo>
                        <a:lnTo>
                          <a:pt x="197" y="13"/>
                        </a:lnTo>
                        <a:lnTo>
                          <a:pt x="192" y="18"/>
                        </a:lnTo>
                        <a:lnTo>
                          <a:pt x="189" y="21"/>
                        </a:lnTo>
                        <a:lnTo>
                          <a:pt x="183" y="27"/>
                        </a:lnTo>
                        <a:lnTo>
                          <a:pt x="179" y="28"/>
                        </a:lnTo>
                        <a:lnTo>
                          <a:pt x="172" y="30"/>
                        </a:lnTo>
                        <a:lnTo>
                          <a:pt x="170" y="32"/>
                        </a:lnTo>
                        <a:lnTo>
                          <a:pt x="168" y="34"/>
                        </a:lnTo>
                        <a:lnTo>
                          <a:pt x="167" y="39"/>
                        </a:lnTo>
                        <a:lnTo>
                          <a:pt x="167" y="41"/>
                        </a:lnTo>
                        <a:lnTo>
                          <a:pt x="166" y="46"/>
                        </a:lnTo>
                        <a:lnTo>
                          <a:pt x="168" y="51"/>
                        </a:lnTo>
                        <a:lnTo>
                          <a:pt x="170" y="56"/>
                        </a:lnTo>
                        <a:lnTo>
                          <a:pt x="170" y="59"/>
                        </a:lnTo>
                        <a:lnTo>
                          <a:pt x="170" y="63"/>
                        </a:lnTo>
                        <a:lnTo>
                          <a:pt x="168" y="66"/>
                        </a:lnTo>
                        <a:lnTo>
                          <a:pt x="167" y="71"/>
                        </a:lnTo>
                        <a:lnTo>
                          <a:pt x="166" y="76"/>
                        </a:lnTo>
                        <a:lnTo>
                          <a:pt x="165" y="85"/>
                        </a:lnTo>
                        <a:lnTo>
                          <a:pt x="165" y="93"/>
                        </a:lnTo>
                        <a:lnTo>
                          <a:pt x="165" y="95"/>
                        </a:lnTo>
                        <a:lnTo>
                          <a:pt x="162" y="101"/>
                        </a:lnTo>
                        <a:lnTo>
                          <a:pt x="159" y="107"/>
                        </a:lnTo>
                        <a:lnTo>
                          <a:pt x="157" y="108"/>
                        </a:lnTo>
                        <a:lnTo>
                          <a:pt x="150" y="111"/>
                        </a:lnTo>
                        <a:lnTo>
                          <a:pt x="141" y="116"/>
                        </a:lnTo>
                        <a:lnTo>
                          <a:pt x="133" y="121"/>
                        </a:lnTo>
                        <a:lnTo>
                          <a:pt x="124" y="126"/>
                        </a:lnTo>
                        <a:lnTo>
                          <a:pt x="116" y="131"/>
                        </a:lnTo>
                        <a:lnTo>
                          <a:pt x="106" y="137"/>
                        </a:lnTo>
                        <a:lnTo>
                          <a:pt x="100" y="141"/>
                        </a:lnTo>
                        <a:lnTo>
                          <a:pt x="91" y="146"/>
                        </a:lnTo>
                        <a:lnTo>
                          <a:pt x="84" y="151"/>
                        </a:lnTo>
                        <a:lnTo>
                          <a:pt x="76" y="156"/>
                        </a:lnTo>
                        <a:lnTo>
                          <a:pt x="70" y="159"/>
                        </a:lnTo>
                        <a:lnTo>
                          <a:pt x="61" y="165"/>
                        </a:lnTo>
                        <a:lnTo>
                          <a:pt x="55" y="169"/>
                        </a:lnTo>
                        <a:lnTo>
                          <a:pt x="47" y="174"/>
                        </a:lnTo>
                        <a:lnTo>
                          <a:pt x="40" y="179"/>
                        </a:lnTo>
                        <a:lnTo>
                          <a:pt x="32" y="184"/>
                        </a:lnTo>
                        <a:lnTo>
                          <a:pt x="21" y="182"/>
                        </a:lnTo>
                        <a:lnTo>
                          <a:pt x="18" y="181"/>
                        </a:lnTo>
                        <a:lnTo>
                          <a:pt x="15" y="179"/>
                        </a:lnTo>
                        <a:lnTo>
                          <a:pt x="14" y="178"/>
                        </a:lnTo>
                        <a:lnTo>
                          <a:pt x="9" y="176"/>
                        </a:lnTo>
                        <a:lnTo>
                          <a:pt x="5" y="171"/>
                        </a:lnTo>
                        <a:lnTo>
                          <a:pt x="4" y="170"/>
                        </a:lnTo>
                        <a:lnTo>
                          <a:pt x="1" y="169"/>
                        </a:lnTo>
                        <a:lnTo>
                          <a:pt x="1" y="167"/>
                        </a:lnTo>
                        <a:lnTo>
                          <a:pt x="2" y="164"/>
                        </a:lnTo>
                        <a:lnTo>
                          <a:pt x="4" y="161"/>
                        </a:lnTo>
                        <a:lnTo>
                          <a:pt x="3" y="159"/>
                        </a:lnTo>
                        <a:lnTo>
                          <a:pt x="3" y="158"/>
                        </a:lnTo>
                        <a:lnTo>
                          <a:pt x="3" y="156"/>
                        </a:lnTo>
                        <a:lnTo>
                          <a:pt x="4" y="154"/>
                        </a:lnTo>
                        <a:lnTo>
                          <a:pt x="4" y="153"/>
                        </a:lnTo>
                        <a:lnTo>
                          <a:pt x="2" y="150"/>
                        </a:lnTo>
                        <a:lnTo>
                          <a:pt x="2" y="149"/>
                        </a:lnTo>
                        <a:lnTo>
                          <a:pt x="2" y="147"/>
                        </a:lnTo>
                        <a:lnTo>
                          <a:pt x="2" y="146"/>
                        </a:lnTo>
                        <a:lnTo>
                          <a:pt x="3" y="143"/>
                        </a:lnTo>
                        <a:lnTo>
                          <a:pt x="4" y="142"/>
                        </a:lnTo>
                        <a:lnTo>
                          <a:pt x="5" y="141"/>
                        </a:lnTo>
                        <a:lnTo>
                          <a:pt x="6" y="140"/>
                        </a:lnTo>
                        <a:lnTo>
                          <a:pt x="7" y="139"/>
                        </a:lnTo>
                        <a:lnTo>
                          <a:pt x="8" y="138"/>
                        </a:lnTo>
                        <a:lnTo>
                          <a:pt x="8" y="138"/>
                        </a:lnTo>
                        <a:lnTo>
                          <a:pt x="6" y="137"/>
                        </a:lnTo>
                        <a:lnTo>
                          <a:pt x="5" y="135"/>
                        </a:lnTo>
                        <a:lnTo>
                          <a:pt x="6" y="133"/>
                        </a:lnTo>
                        <a:lnTo>
                          <a:pt x="7" y="132"/>
                        </a:lnTo>
                        <a:lnTo>
                          <a:pt x="7" y="130"/>
                        </a:lnTo>
                        <a:lnTo>
                          <a:pt x="10" y="129"/>
                        </a:lnTo>
                        <a:lnTo>
                          <a:pt x="12" y="129"/>
                        </a:lnTo>
                        <a:lnTo>
                          <a:pt x="13" y="129"/>
                        </a:lnTo>
                        <a:lnTo>
                          <a:pt x="15" y="129"/>
                        </a:lnTo>
                        <a:lnTo>
                          <a:pt x="18" y="129"/>
                        </a:lnTo>
                        <a:lnTo>
                          <a:pt x="18" y="129"/>
                        </a:lnTo>
                        <a:lnTo>
                          <a:pt x="18" y="128"/>
                        </a:lnTo>
                        <a:lnTo>
                          <a:pt x="15" y="127"/>
                        </a:lnTo>
                        <a:lnTo>
                          <a:pt x="15" y="126"/>
                        </a:lnTo>
                        <a:lnTo>
                          <a:pt x="16" y="124"/>
                        </a:lnTo>
                        <a:lnTo>
                          <a:pt x="18" y="123"/>
                        </a:lnTo>
                        <a:lnTo>
                          <a:pt x="20" y="121"/>
                        </a:lnTo>
                        <a:lnTo>
                          <a:pt x="21" y="121"/>
                        </a:lnTo>
                        <a:lnTo>
                          <a:pt x="23" y="118"/>
                        </a:lnTo>
                        <a:lnTo>
                          <a:pt x="25" y="115"/>
                        </a:lnTo>
                        <a:lnTo>
                          <a:pt x="22" y="107"/>
                        </a:lnTo>
                        <a:lnTo>
                          <a:pt x="21" y="106"/>
                        </a:lnTo>
                        <a:lnTo>
                          <a:pt x="18" y="105"/>
                        </a:lnTo>
                        <a:lnTo>
                          <a:pt x="17" y="105"/>
                        </a:lnTo>
                        <a:lnTo>
                          <a:pt x="17" y="104"/>
                        </a:lnTo>
                        <a:lnTo>
                          <a:pt x="19" y="102"/>
                        </a:lnTo>
                        <a:lnTo>
                          <a:pt x="20" y="101"/>
                        </a:lnTo>
                        <a:lnTo>
                          <a:pt x="18" y="99"/>
                        </a:lnTo>
                        <a:lnTo>
                          <a:pt x="16" y="98"/>
                        </a:lnTo>
                        <a:lnTo>
                          <a:pt x="15" y="100"/>
                        </a:lnTo>
                        <a:lnTo>
                          <a:pt x="12" y="100"/>
                        </a:lnTo>
                        <a:lnTo>
                          <a:pt x="6" y="100"/>
                        </a:lnTo>
                        <a:lnTo>
                          <a:pt x="4" y="91"/>
                        </a:lnTo>
                        <a:lnTo>
                          <a:pt x="4" y="88"/>
                        </a:lnTo>
                        <a:lnTo>
                          <a:pt x="4" y="84"/>
                        </a:lnTo>
                        <a:lnTo>
                          <a:pt x="5" y="78"/>
                        </a:lnTo>
                        <a:lnTo>
                          <a:pt x="4" y="75"/>
                        </a:lnTo>
                        <a:lnTo>
                          <a:pt x="4" y="73"/>
                        </a:lnTo>
                        <a:lnTo>
                          <a:pt x="4" y="71"/>
                        </a:lnTo>
                        <a:lnTo>
                          <a:pt x="0" y="65"/>
                        </a:lnTo>
                        <a:lnTo>
                          <a:pt x="2" y="55"/>
                        </a:lnTo>
                        <a:lnTo>
                          <a:pt x="4" y="52"/>
                        </a:lnTo>
                        <a:lnTo>
                          <a:pt x="6" y="52"/>
                        </a:lnTo>
                        <a:lnTo>
                          <a:pt x="11" y="55"/>
                        </a:lnTo>
                        <a:lnTo>
                          <a:pt x="12" y="55"/>
                        </a:lnTo>
                        <a:lnTo>
                          <a:pt x="13" y="51"/>
                        </a:lnTo>
                        <a:lnTo>
                          <a:pt x="15" y="50"/>
                        </a:lnTo>
                        <a:lnTo>
                          <a:pt x="18" y="49"/>
                        </a:lnTo>
                        <a:lnTo>
                          <a:pt x="18" y="43"/>
                        </a:lnTo>
                        <a:lnTo>
                          <a:pt x="20" y="41"/>
                        </a:lnTo>
                        <a:lnTo>
                          <a:pt x="21" y="41"/>
                        </a:lnTo>
                        <a:lnTo>
                          <a:pt x="24" y="41"/>
                        </a:lnTo>
                        <a:lnTo>
                          <a:pt x="26" y="40"/>
                        </a:lnTo>
                        <a:lnTo>
                          <a:pt x="26" y="39"/>
                        </a:lnTo>
                        <a:lnTo>
                          <a:pt x="23" y="32"/>
                        </a:lnTo>
                        <a:lnTo>
                          <a:pt x="23" y="30"/>
                        </a:lnTo>
                        <a:lnTo>
                          <a:pt x="25" y="22"/>
                        </a:lnTo>
                        <a:lnTo>
                          <a:pt x="26" y="20"/>
                        </a:lnTo>
                        <a:lnTo>
                          <a:pt x="27" y="19"/>
                        </a:lnTo>
                        <a:lnTo>
                          <a:pt x="31" y="19"/>
                        </a:lnTo>
                        <a:lnTo>
                          <a:pt x="35" y="20"/>
                        </a:lnTo>
                        <a:lnTo>
                          <a:pt x="37" y="22"/>
                        </a:lnTo>
                        <a:lnTo>
                          <a:pt x="39" y="24"/>
                        </a:lnTo>
                        <a:lnTo>
                          <a:pt x="43" y="24"/>
                        </a:lnTo>
                        <a:lnTo>
                          <a:pt x="47" y="25"/>
                        </a:lnTo>
                        <a:lnTo>
                          <a:pt x="51" y="25"/>
                        </a:lnTo>
                        <a:lnTo>
                          <a:pt x="53" y="24"/>
                        </a:lnTo>
                        <a:lnTo>
                          <a:pt x="59" y="21"/>
                        </a:lnTo>
                        <a:lnTo>
                          <a:pt x="62" y="20"/>
                        </a:lnTo>
                        <a:lnTo>
                          <a:pt x="65" y="19"/>
                        </a:lnTo>
                        <a:lnTo>
                          <a:pt x="73" y="15"/>
                        </a:lnTo>
                        <a:lnTo>
                          <a:pt x="77" y="15"/>
                        </a:lnTo>
                        <a:lnTo>
                          <a:pt x="79" y="15"/>
                        </a:lnTo>
                        <a:lnTo>
                          <a:pt x="81" y="16"/>
                        </a:lnTo>
                        <a:lnTo>
                          <a:pt x="85" y="19"/>
                        </a:lnTo>
                        <a:lnTo>
                          <a:pt x="89" y="22"/>
                        </a:lnTo>
                        <a:lnTo>
                          <a:pt x="91" y="23"/>
                        </a:lnTo>
                        <a:lnTo>
                          <a:pt x="95" y="23"/>
                        </a:lnTo>
                        <a:lnTo>
                          <a:pt x="101" y="24"/>
                        </a:lnTo>
                        <a:lnTo>
                          <a:pt x="109" y="24"/>
                        </a:lnTo>
                        <a:lnTo>
                          <a:pt x="114" y="22"/>
                        </a:lnTo>
                        <a:lnTo>
                          <a:pt x="119" y="21"/>
                        </a:lnTo>
                        <a:lnTo>
                          <a:pt x="129" y="18"/>
                        </a:lnTo>
                        <a:lnTo>
                          <a:pt x="142" y="11"/>
                        </a:lnTo>
                        <a:lnTo>
                          <a:pt x="150" y="8"/>
                        </a:lnTo>
                        <a:lnTo>
                          <a:pt x="153" y="7"/>
                        </a:lnTo>
                        <a:lnTo>
                          <a:pt x="158" y="7"/>
                        </a:lnTo>
                        <a:lnTo>
                          <a:pt x="162" y="8"/>
                        </a:lnTo>
                        <a:lnTo>
                          <a:pt x="167" y="9"/>
                        </a:lnTo>
                        <a:lnTo>
                          <a:pt x="169" y="9"/>
                        </a:lnTo>
                        <a:lnTo>
                          <a:pt x="175" y="8"/>
                        </a:lnTo>
                        <a:lnTo>
                          <a:pt x="182" y="6"/>
                        </a:lnTo>
                        <a:lnTo>
                          <a:pt x="186" y="5"/>
                        </a:lnTo>
                        <a:lnTo>
                          <a:pt x="192" y="3"/>
                        </a:lnTo>
                        <a:lnTo>
                          <a:pt x="194" y="0"/>
                        </a:lnTo>
                        <a:lnTo>
                          <a:pt x="196" y="0"/>
                        </a:lnTo>
                        <a:lnTo>
                          <a:pt x="197" y="0"/>
                        </a:lnTo>
                        <a:lnTo>
                          <a:pt x="198" y="1"/>
                        </a:lnTo>
                        <a:lnTo>
                          <a:pt x="199" y="3"/>
                        </a:lnTo>
                        <a:lnTo>
                          <a:pt x="200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14" name="Freeform 641">
                    <a:extLst>
                      <a:ext uri="{FF2B5EF4-FFF2-40B4-BE49-F238E27FC236}">
                        <a16:creationId xmlns:a16="http://schemas.microsoft.com/office/drawing/2014/main" id="{6382E31D-EFCA-87B9-D3AD-4F45BE1BDE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46122" y="9104612"/>
                    <a:ext cx="313096" cy="576756"/>
                  </a:xfrm>
                  <a:custGeom>
                    <a:avLst/>
                    <a:gdLst>
                      <a:gd name="T0" fmla="*/ 50 w 253"/>
                      <a:gd name="T1" fmla="*/ 402 h 462"/>
                      <a:gd name="T2" fmla="*/ 31 w 253"/>
                      <a:gd name="T3" fmla="*/ 394 h 462"/>
                      <a:gd name="T4" fmla="*/ 32 w 253"/>
                      <a:gd name="T5" fmla="*/ 392 h 462"/>
                      <a:gd name="T6" fmla="*/ 79 w 253"/>
                      <a:gd name="T7" fmla="*/ 345 h 462"/>
                      <a:gd name="T8" fmla="*/ 79 w 253"/>
                      <a:gd name="T9" fmla="*/ 334 h 462"/>
                      <a:gd name="T10" fmla="*/ 154 w 253"/>
                      <a:gd name="T11" fmla="*/ 266 h 462"/>
                      <a:gd name="T12" fmla="*/ 154 w 253"/>
                      <a:gd name="T13" fmla="*/ 266 h 462"/>
                      <a:gd name="T14" fmla="*/ 95 w 253"/>
                      <a:gd name="T15" fmla="*/ 8 h 462"/>
                      <a:gd name="T16" fmla="*/ 102 w 253"/>
                      <a:gd name="T17" fmla="*/ 29 h 462"/>
                      <a:gd name="T18" fmla="*/ 119 w 253"/>
                      <a:gd name="T19" fmla="*/ 43 h 462"/>
                      <a:gd name="T20" fmla="*/ 115 w 253"/>
                      <a:gd name="T21" fmla="*/ 71 h 462"/>
                      <a:gd name="T22" fmla="*/ 123 w 253"/>
                      <a:gd name="T23" fmla="*/ 87 h 462"/>
                      <a:gd name="T24" fmla="*/ 143 w 253"/>
                      <a:gd name="T25" fmla="*/ 71 h 462"/>
                      <a:gd name="T26" fmla="*/ 161 w 253"/>
                      <a:gd name="T27" fmla="*/ 83 h 462"/>
                      <a:gd name="T28" fmla="*/ 179 w 253"/>
                      <a:gd name="T29" fmla="*/ 69 h 462"/>
                      <a:gd name="T30" fmla="*/ 200 w 253"/>
                      <a:gd name="T31" fmla="*/ 68 h 462"/>
                      <a:gd name="T32" fmla="*/ 224 w 253"/>
                      <a:gd name="T33" fmla="*/ 113 h 462"/>
                      <a:gd name="T34" fmla="*/ 243 w 253"/>
                      <a:gd name="T35" fmla="*/ 145 h 462"/>
                      <a:gd name="T36" fmla="*/ 247 w 253"/>
                      <a:gd name="T37" fmla="*/ 163 h 462"/>
                      <a:gd name="T38" fmla="*/ 242 w 253"/>
                      <a:gd name="T39" fmla="*/ 191 h 462"/>
                      <a:gd name="T40" fmla="*/ 228 w 253"/>
                      <a:gd name="T41" fmla="*/ 191 h 462"/>
                      <a:gd name="T42" fmla="*/ 189 w 253"/>
                      <a:gd name="T43" fmla="*/ 191 h 462"/>
                      <a:gd name="T44" fmla="*/ 159 w 253"/>
                      <a:gd name="T45" fmla="*/ 213 h 462"/>
                      <a:gd name="T46" fmla="*/ 154 w 253"/>
                      <a:gd name="T47" fmla="*/ 234 h 462"/>
                      <a:gd name="T48" fmla="*/ 169 w 253"/>
                      <a:gd name="T49" fmla="*/ 275 h 462"/>
                      <a:gd name="T50" fmla="*/ 151 w 253"/>
                      <a:gd name="T51" fmla="*/ 258 h 462"/>
                      <a:gd name="T52" fmla="*/ 124 w 253"/>
                      <a:gd name="T53" fmla="*/ 246 h 462"/>
                      <a:gd name="T54" fmla="*/ 109 w 253"/>
                      <a:gd name="T55" fmla="*/ 221 h 462"/>
                      <a:gd name="T56" fmla="*/ 82 w 253"/>
                      <a:gd name="T57" fmla="*/ 233 h 462"/>
                      <a:gd name="T58" fmla="*/ 66 w 253"/>
                      <a:gd name="T59" fmla="*/ 290 h 462"/>
                      <a:gd name="T60" fmla="*/ 55 w 253"/>
                      <a:gd name="T61" fmla="*/ 339 h 462"/>
                      <a:gd name="T62" fmla="*/ 79 w 253"/>
                      <a:gd name="T63" fmla="*/ 368 h 462"/>
                      <a:gd name="T64" fmla="*/ 95 w 253"/>
                      <a:gd name="T65" fmla="*/ 409 h 462"/>
                      <a:gd name="T66" fmla="*/ 88 w 253"/>
                      <a:gd name="T67" fmla="*/ 395 h 462"/>
                      <a:gd name="T68" fmla="*/ 111 w 253"/>
                      <a:gd name="T69" fmla="*/ 423 h 462"/>
                      <a:gd name="T70" fmla="*/ 138 w 253"/>
                      <a:gd name="T71" fmla="*/ 450 h 462"/>
                      <a:gd name="T72" fmla="*/ 123 w 253"/>
                      <a:gd name="T73" fmla="*/ 454 h 462"/>
                      <a:gd name="T74" fmla="*/ 112 w 253"/>
                      <a:gd name="T75" fmla="*/ 451 h 462"/>
                      <a:gd name="T76" fmla="*/ 102 w 253"/>
                      <a:gd name="T77" fmla="*/ 435 h 462"/>
                      <a:gd name="T78" fmla="*/ 75 w 253"/>
                      <a:gd name="T79" fmla="*/ 427 h 462"/>
                      <a:gd name="T80" fmla="*/ 58 w 253"/>
                      <a:gd name="T81" fmla="*/ 402 h 462"/>
                      <a:gd name="T82" fmla="*/ 38 w 253"/>
                      <a:gd name="T83" fmla="*/ 380 h 462"/>
                      <a:gd name="T84" fmla="*/ 29 w 253"/>
                      <a:gd name="T85" fmla="*/ 359 h 462"/>
                      <a:gd name="T86" fmla="*/ 42 w 253"/>
                      <a:gd name="T87" fmla="*/ 308 h 462"/>
                      <a:gd name="T88" fmla="*/ 67 w 253"/>
                      <a:gd name="T89" fmla="*/ 276 h 462"/>
                      <a:gd name="T90" fmla="*/ 58 w 253"/>
                      <a:gd name="T91" fmla="*/ 245 h 462"/>
                      <a:gd name="T92" fmla="*/ 53 w 253"/>
                      <a:gd name="T93" fmla="*/ 213 h 462"/>
                      <a:gd name="T94" fmla="*/ 25 w 253"/>
                      <a:gd name="T95" fmla="*/ 173 h 462"/>
                      <a:gd name="T96" fmla="*/ 36 w 253"/>
                      <a:gd name="T97" fmla="*/ 155 h 462"/>
                      <a:gd name="T98" fmla="*/ 40 w 253"/>
                      <a:gd name="T99" fmla="*/ 131 h 462"/>
                      <a:gd name="T100" fmla="*/ 21 w 253"/>
                      <a:gd name="T101" fmla="*/ 98 h 462"/>
                      <a:gd name="T102" fmla="*/ 8 w 253"/>
                      <a:gd name="T103" fmla="*/ 68 h 462"/>
                      <a:gd name="T104" fmla="*/ 9 w 253"/>
                      <a:gd name="T105" fmla="*/ 60 h 462"/>
                      <a:gd name="T106" fmla="*/ 19 w 253"/>
                      <a:gd name="T107" fmla="*/ 25 h 462"/>
                      <a:gd name="T108" fmla="*/ 44 w 253"/>
                      <a:gd name="T109" fmla="*/ 20 h 462"/>
                      <a:gd name="T110" fmla="*/ 58 w 253"/>
                      <a:gd name="T111" fmla="*/ 11 h 462"/>
                      <a:gd name="T112" fmla="*/ 69 w 253"/>
                      <a:gd name="T113" fmla="*/ 3 h 4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253" h="462">
                        <a:moveTo>
                          <a:pt x="69" y="434"/>
                        </a:moveTo>
                        <a:lnTo>
                          <a:pt x="69" y="434"/>
                        </a:lnTo>
                        <a:lnTo>
                          <a:pt x="68" y="432"/>
                        </a:lnTo>
                        <a:lnTo>
                          <a:pt x="69" y="428"/>
                        </a:lnTo>
                        <a:lnTo>
                          <a:pt x="71" y="432"/>
                        </a:lnTo>
                        <a:lnTo>
                          <a:pt x="69" y="434"/>
                        </a:lnTo>
                        <a:close/>
                        <a:moveTo>
                          <a:pt x="52" y="401"/>
                        </a:moveTo>
                        <a:lnTo>
                          <a:pt x="52" y="405"/>
                        </a:lnTo>
                        <a:lnTo>
                          <a:pt x="51" y="404"/>
                        </a:lnTo>
                        <a:lnTo>
                          <a:pt x="50" y="402"/>
                        </a:lnTo>
                        <a:lnTo>
                          <a:pt x="50" y="400"/>
                        </a:lnTo>
                        <a:lnTo>
                          <a:pt x="50" y="400"/>
                        </a:lnTo>
                        <a:lnTo>
                          <a:pt x="52" y="401"/>
                        </a:lnTo>
                        <a:close/>
                        <a:moveTo>
                          <a:pt x="37" y="391"/>
                        </a:moveTo>
                        <a:lnTo>
                          <a:pt x="36" y="391"/>
                        </a:lnTo>
                        <a:lnTo>
                          <a:pt x="35" y="385"/>
                        </a:lnTo>
                        <a:lnTo>
                          <a:pt x="37" y="387"/>
                        </a:lnTo>
                        <a:lnTo>
                          <a:pt x="37" y="391"/>
                        </a:lnTo>
                        <a:close/>
                        <a:moveTo>
                          <a:pt x="32" y="392"/>
                        </a:moveTo>
                        <a:lnTo>
                          <a:pt x="31" y="394"/>
                        </a:lnTo>
                        <a:lnTo>
                          <a:pt x="29" y="394"/>
                        </a:lnTo>
                        <a:lnTo>
                          <a:pt x="28" y="395"/>
                        </a:lnTo>
                        <a:lnTo>
                          <a:pt x="28" y="395"/>
                        </a:lnTo>
                        <a:lnTo>
                          <a:pt x="27" y="391"/>
                        </a:lnTo>
                        <a:lnTo>
                          <a:pt x="28" y="384"/>
                        </a:lnTo>
                        <a:lnTo>
                          <a:pt x="28" y="384"/>
                        </a:lnTo>
                        <a:lnTo>
                          <a:pt x="29" y="385"/>
                        </a:lnTo>
                        <a:lnTo>
                          <a:pt x="32" y="386"/>
                        </a:lnTo>
                        <a:lnTo>
                          <a:pt x="31" y="390"/>
                        </a:lnTo>
                        <a:lnTo>
                          <a:pt x="32" y="392"/>
                        </a:lnTo>
                        <a:close/>
                        <a:moveTo>
                          <a:pt x="28" y="356"/>
                        </a:moveTo>
                        <a:lnTo>
                          <a:pt x="27" y="357"/>
                        </a:lnTo>
                        <a:lnTo>
                          <a:pt x="27" y="355"/>
                        </a:lnTo>
                        <a:lnTo>
                          <a:pt x="27" y="354"/>
                        </a:lnTo>
                        <a:lnTo>
                          <a:pt x="28" y="354"/>
                        </a:lnTo>
                        <a:lnTo>
                          <a:pt x="28" y="356"/>
                        </a:lnTo>
                        <a:close/>
                        <a:moveTo>
                          <a:pt x="82" y="340"/>
                        </a:moveTo>
                        <a:lnTo>
                          <a:pt x="82" y="342"/>
                        </a:lnTo>
                        <a:lnTo>
                          <a:pt x="82" y="344"/>
                        </a:lnTo>
                        <a:lnTo>
                          <a:pt x="79" y="345"/>
                        </a:lnTo>
                        <a:lnTo>
                          <a:pt x="77" y="343"/>
                        </a:lnTo>
                        <a:lnTo>
                          <a:pt x="78" y="341"/>
                        </a:lnTo>
                        <a:lnTo>
                          <a:pt x="79" y="340"/>
                        </a:lnTo>
                        <a:lnTo>
                          <a:pt x="81" y="340"/>
                        </a:lnTo>
                        <a:lnTo>
                          <a:pt x="82" y="340"/>
                        </a:lnTo>
                        <a:close/>
                        <a:moveTo>
                          <a:pt x="82" y="337"/>
                        </a:moveTo>
                        <a:lnTo>
                          <a:pt x="82" y="337"/>
                        </a:lnTo>
                        <a:lnTo>
                          <a:pt x="80" y="336"/>
                        </a:lnTo>
                        <a:lnTo>
                          <a:pt x="80" y="335"/>
                        </a:lnTo>
                        <a:lnTo>
                          <a:pt x="79" y="334"/>
                        </a:lnTo>
                        <a:lnTo>
                          <a:pt x="81" y="334"/>
                        </a:lnTo>
                        <a:lnTo>
                          <a:pt x="82" y="335"/>
                        </a:lnTo>
                        <a:lnTo>
                          <a:pt x="82" y="337"/>
                        </a:lnTo>
                        <a:close/>
                        <a:moveTo>
                          <a:pt x="159" y="276"/>
                        </a:moveTo>
                        <a:lnTo>
                          <a:pt x="159" y="279"/>
                        </a:lnTo>
                        <a:lnTo>
                          <a:pt x="157" y="277"/>
                        </a:lnTo>
                        <a:lnTo>
                          <a:pt x="157" y="276"/>
                        </a:lnTo>
                        <a:lnTo>
                          <a:pt x="158" y="276"/>
                        </a:lnTo>
                        <a:lnTo>
                          <a:pt x="159" y="276"/>
                        </a:lnTo>
                        <a:close/>
                        <a:moveTo>
                          <a:pt x="154" y="266"/>
                        </a:moveTo>
                        <a:lnTo>
                          <a:pt x="154" y="267"/>
                        </a:lnTo>
                        <a:lnTo>
                          <a:pt x="152" y="266"/>
                        </a:lnTo>
                        <a:lnTo>
                          <a:pt x="151" y="266"/>
                        </a:lnTo>
                        <a:lnTo>
                          <a:pt x="149" y="266"/>
                        </a:lnTo>
                        <a:lnTo>
                          <a:pt x="149" y="262"/>
                        </a:lnTo>
                        <a:lnTo>
                          <a:pt x="149" y="261"/>
                        </a:lnTo>
                        <a:lnTo>
                          <a:pt x="150" y="261"/>
                        </a:lnTo>
                        <a:lnTo>
                          <a:pt x="152" y="263"/>
                        </a:lnTo>
                        <a:lnTo>
                          <a:pt x="153" y="265"/>
                        </a:lnTo>
                        <a:lnTo>
                          <a:pt x="154" y="266"/>
                        </a:lnTo>
                        <a:close/>
                        <a:moveTo>
                          <a:pt x="84" y="3"/>
                        </a:moveTo>
                        <a:lnTo>
                          <a:pt x="84" y="5"/>
                        </a:lnTo>
                        <a:lnTo>
                          <a:pt x="84" y="6"/>
                        </a:lnTo>
                        <a:lnTo>
                          <a:pt x="85" y="5"/>
                        </a:lnTo>
                        <a:lnTo>
                          <a:pt x="86" y="3"/>
                        </a:lnTo>
                        <a:lnTo>
                          <a:pt x="88" y="2"/>
                        </a:lnTo>
                        <a:lnTo>
                          <a:pt x="90" y="1"/>
                        </a:lnTo>
                        <a:lnTo>
                          <a:pt x="91" y="3"/>
                        </a:lnTo>
                        <a:lnTo>
                          <a:pt x="92" y="6"/>
                        </a:lnTo>
                        <a:lnTo>
                          <a:pt x="95" y="8"/>
                        </a:lnTo>
                        <a:lnTo>
                          <a:pt x="96" y="8"/>
                        </a:lnTo>
                        <a:lnTo>
                          <a:pt x="96" y="9"/>
                        </a:lnTo>
                        <a:lnTo>
                          <a:pt x="96" y="11"/>
                        </a:lnTo>
                        <a:lnTo>
                          <a:pt x="95" y="14"/>
                        </a:lnTo>
                        <a:lnTo>
                          <a:pt x="94" y="18"/>
                        </a:lnTo>
                        <a:lnTo>
                          <a:pt x="92" y="22"/>
                        </a:lnTo>
                        <a:lnTo>
                          <a:pt x="92" y="25"/>
                        </a:lnTo>
                        <a:lnTo>
                          <a:pt x="95" y="28"/>
                        </a:lnTo>
                        <a:lnTo>
                          <a:pt x="99" y="30"/>
                        </a:lnTo>
                        <a:lnTo>
                          <a:pt x="102" y="29"/>
                        </a:lnTo>
                        <a:lnTo>
                          <a:pt x="104" y="29"/>
                        </a:lnTo>
                        <a:lnTo>
                          <a:pt x="106" y="27"/>
                        </a:lnTo>
                        <a:lnTo>
                          <a:pt x="107" y="27"/>
                        </a:lnTo>
                        <a:lnTo>
                          <a:pt x="109" y="26"/>
                        </a:lnTo>
                        <a:lnTo>
                          <a:pt x="115" y="27"/>
                        </a:lnTo>
                        <a:lnTo>
                          <a:pt x="116" y="29"/>
                        </a:lnTo>
                        <a:lnTo>
                          <a:pt x="117" y="30"/>
                        </a:lnTo>
                        <a:lnTo>
                          <a:pt x="116" y="35"/>
                        </a:lnTo>
                        <a:lnTo>
                          <a:pt x="117" y="39"/>
                        </a:lnTo>
                        <a:lnTo>
                          <a:pt x="119" y="43"/>
                        </a:lnTo>
                        <a:lnTo>
                          <a:pt x="119" y="46"/>
                        </a:lnTo>
                        <a:lnTo>
                          <a:pt x="117" y="52"/>
                        </a:lnTo>
                        <a:lnTo>
                          <a:pt x="115" y="58"/>
                        </a:lnTo>
                        <a:lnTo>
                          <a:pt x="113" y="61"/>
                        </a:lnTo>
                        <a:lnTo>
                          <a:pt x="112" y="63"/>
                        </a:lnTo>
                        <a:lnTo>
                          <a:pt x="112" y="63"/>
                        </a:lnTo>
                        <a:lnTo>
                          <a:pt x="112" y="65"/>
                        </a:lnTo>
                        <a:lnTo>
                          <a:pt x="113" y="66"/>
                        </a:lnTo>
                        <a:lnTo>
                          <a:pt x="115" y="69"/>
                        </a:lnTo>
                        <a:lnTo>
                          <a:pt x="115" y="71"/>
                        </a:lnTo>
                        <a:lnTo>
                          <a:pt x="115" y="73"/>
                        </a:lnTo>
                        <a:lnTo>
                          <a:pt x="113" y="77"/>
                        </a:lnTo>
                        <a:lnTo>
                          <a:pt x="110" y="84"/>
                        </a:lnTo>
                        <a:lnTo>
                          <a:pt x="107" y="91"/>
                        </a:lnTo>
                        <a:lnTo>
                          <a:pt x="108" y="92"/>
                        </a:lnTo>
                        <a:lnTo>
                          <a:pt x="112" y="93"/>
                        </a:lnTo>
                        <a:lnTo>
                          <a:pt x="113" y="95"/>
                        </a:lnTo>
                        <a:lnTo>
                          <a:pt x="115" y="94"/>
                        </a:lnTo>
                        <a:lnTo>
                          <a:pt x="120" y="90"/>
                        </a:lnTo>
                        <a:lnTo>
                          <a:pt x="123" y="87"/>
                        </a:lnTo>
                        <a:lnTo>
                          <a:pt x="127" y="83"/>
                        </a:lnTo>
                        <a:lnTo>
                          <a:pt x="127" y="83"/>
                        </a:lnTo>
                        <a:lnTo>
                          <a:pt x="131" y="81"/>
                        </a:lnTo>
                        <a:lnTo>
                          <a:pt x="133" y="79"/>
                        </a:lnTo>
                        <a:lnTo>
                          <a:pt x="134" y="77"/>
                        </a:lnTo>
                        <a:lnTo>
                          <a:pt x="135" y="76"/>
                        </a:lnTo>
                        <a:lnTo>
                          <a:pt x="137" y="76"/>
                        </a:lnTo>
                        <a:lnTo>
                          <a:pt x="139" y="75"/>
                        </a:lnTo>
                        <a:lnTo>
                          <a:pt x="142" y="72"/>
                        </a:lnTo>
                        <a:lnTo>
                          <a:pt x="143" y="71"/>
                        </a:lnTo>
                        <a:lnTo>
                          <a:pt x="145" y="71"/>
                        </a:lnTo>
                        <a:lnTo>
                          <a:pt x="148" y="73"/>
                        </a:lnTo>
                        <a:lnTo>
                          <a:pt x="151" y="76"/>
                        </a:lnTo>
                        <a:lnTo>
                          <a:pt x="154" y="78"/>
                        </a:lnTo>
                        <a:lnTo>
                          <a:pt x="157" y="79"/>
                        </a:lnTo>
                        <a:lnTo>
                          <a:pt x="159" y="80"/>
                        </a:lnTo>
                        <a:lnTo>
                          <a:pt x="159" y="82"/>
                        </a:lnTo>
                        <a:lnTo>
                          <a:pt x="159" y="83"/>
                        </a:lnTo>
                        <a:lnTo>
                          <a:pt x="160" y="83"/>
                        </a:lnTo>
                        <a:lnTo>
                          <a:pt x="161" y="83"/>
                        </a:lnTo>
                        <a:lnTo>
                          <a:pt x="161" y="82"/>
                        </a:lnTo>
                        <a:lnTo>
                          <a:pt x="162" y="81"/>
                        </a:lnTo>
                        <a:lnTo>
                          <a:pt x="165" y="79"/>
                        </a:lnTo>
                        <a:lnTo>
                          <a:pt x="168" y="79"/>
                        </a:lnTo>
                        <a:lnTo>
                          <a:pt x="171" y="78"/>
                        </a:lnTo>
                        <a:lnTo>
                          <a:pt x="173" y="77"/>
                        </a:lnTo>
                        <a:lnTo>
                          <a:pt x="174" y="73"/>
                        </a:lnTo>
                        <a:lnTo>
                          <a:pt x="176" y="71"/>
                        </a:lnTo>
                        <a:lnTo>
                          <a:pt x="177" y="70"/>
                        </a:lnTo>
                        <a:lnTo>
                          <a:pt x="179" y="69"/>
                        </a:lnTo>
                        <a:lnTo>
                          <a:pt x="179" y="68"/>
                        </a:lnTo>
                        <a:lnTo>
                          <a:pt x="179" y="67"/>
                        </a:lnTo>
                        <a:lnTo>
                          <a:pt x="179" y="66"/>
                        </a:lnTo>
                        <a:lnTo>
                          <a:pt x="180" y="65"/>
                        </a:lnTo>
                        <a:lnTo>
                          <a:pt x="183" y="64"/>
                        </a:lnTo>
                        <a:lnTo>
                          <a:pt x="186" y="65"/>
                        </a:lnTo>
                        <a:lnTo>
                          <a:pt x="190" y="65"/>
                        </a:lnTo>
                        <a:lnTo>
                          <a:pt x="195" y="68"/>
                        </a:lnTo>
                        <a:lnTo>
                          <a:pt x="199" y="68"/>
                        </a:lnTo>
                        <a:lnTo>
                          <a:pt x="200" y="68"/>
                        </a:lnTo>
                        <a:lnTo>
                          <a:pt x="203" y="71"/>
                        </a:lnTo>
                        <a:lnTo>
                          <a:pt x="207" y="78"/>
                        </a:lnTo>
                        <a:lnTo>
                          <a:pt x="211" y="83"/>
                        </a:lnTo>
                        <a:lnTo>
                          <a:pt x="214" y="87"/>
                        </a:lnTo>
                        <a:lnTo>
                          <a:pt x="218" y="90"/>
                        </a:lnTo>
                        <a:lnTo>
                          <a:pt x="222" y="92"/>
                        </a:lnTo>
                        <a:lnTo>
                          <a:pt x="224" y="95"/>
                        </a:lnTo>
                        <a:lnTo>
                          <a:pt x="227" y="100"/>
                        </a:lnTo>
                        <a:lnTo>
                          <a:pt x="225" y="107"/>
                        </a:lnTo>
                        <a:lnTo>
                          <a:pt x="224" y="113"/>
                        </a:lnTo>
                        <a:lnTo>
                          <a:pt x="224" y="120"/>
                        </a:lnTo>
                        <a:lnTo>
                          <a:pt x="227" y="126"/>
                        </a:lnTo>
                        <a:lnTo>
                          <a:pt x="230" y="130"/>
                        </a:lnTo>
                        <a:lnTo>
                          <a:pt x="233" y="134"/>
                        </a:lnTo>
                        <a:lnTo>
                          <a:pt x="233" y="136"/>
                        </a:lnTo>
                        <a:lnTo>
                          <a:pt x="236" y="138"/>
                        </a:lnTo>
                        <a:lnTo>
                          <a:pt x="242" y="140"/>
                        </a:lnTo>
                        <a:lnTo>
                          <a:pt x="244" y="142"/>
                        </a:lnTo>
                        <a:lnTo>
                          <a:pt x="244" y="143"/>
                        </a:lnTo>
                        <a:lnTo>
                          <a:pt x="243" y="145"/>
                        </a:lnTo>
                        <a:lnTo>
                          <a:pt x="244" y="146"/>
                        </a:lnTo>
                        <a:lnTo>
                          <a:pt x="246" y="148"/>
                        </a:lnTo>
                        <a:lnTo>
                          <a:pt x="249" y="149"/>
                        </a:lnTo>
                        <a:lnTo>
                          <a:pt x="251" y="150"/>
                        </a:lnTo>
                        <a:lnTo>
                          <a:pt x="252" y="152"/>
                        </a:lnTo>
                        <a:lnTo>
                          <a:pt x="252" y="154"/>
                        </a:lnTo>
                        <a:lnTo>
                          <a:pt x="251" y="157"/>
                        </a:lnTo>
                        <a:lnTo>
                          <a:pt x="249" y="159"/>
                        </a:lnTo>
                        <a:lnTo>
                          <a:pt x="247" y="161"/>
                        </a:lnTo>
                        <a:lnTo>
                          <a:pt x="247" y="163"/>
                        </a:lnTo>
                        <a:lnTo>
                          <a:pt x="247" y="164"/>
                        </a:lnTo>
                        <a:lnTo>
                          <a:pt x="247" y="169"/>
                        </a:lnTo>
                        <a:lnTo>
                          <a:pt x="248" y="171"/>
                        </a:lnTo>
                        <a:lnTo>
                          <a:pt x="249" y="175"/>
                        </a:lnTo>
                        <a:lnTo>
                          <a:pt x="248" y="177"/>
                        </a:lnTo>
                        <a:lnTo>
                          <a:pt x="247" y="183"/>
                        </a:lnTo>
                        <a:lnTo>
                          <a:pt x="247" y="185"/>
                        </a:lnTo>
                        <a:lnTo>
                          <a:pt x="247" y="187"/>
                        </a:lnTo>
                        <a:lnTo>
                          <a:pt x="245" y="189"/>
                        </a:lnTo>
                        <a:lnTo>
                          <a:pt x="242" y="191"/>
                        </a:lnTo>
                        <a:lnTo>
                          <a:pt x="239" y="192"/>
                        </a:lnTo>
                        <a:lnTo>
                          <a:pt x="238" y="193"/>
                        </a:lnTo>
                        <a:lnTo>
                          <a:pt x="237" y="193"/>
                        </a:lnTo>
                        <a:lnTo>
                          <a:pt x="236" y="195"/>
                        </a:lnTo>
                        <a:lnTo>
                          <a:pt x="234" y="197"/>
                        </a:lnTo>
                        <a:lnTo>
                          <a:pt x="233" y="197"/>
                        </a:lnTo>
                        <a:lnTo>
                          <a:pt x="232" y="196"/>
                        </a:lnTo>
                        <a:lnTo>
                          <a:pt x="231" y="195"/>
                        </a:lnTo>
                        <a:lnTo>
                          <a:pt x="231" y="192"/>
                        </a:lnTo>
                        <a:lnTo>
                          <a:pt x="228" y="191"/>
                        </a:lnTo>
                        <a:lnTo>
                          <a:pt x="225" y="190"/>
                        </a:lnTo>
                        <a:lnTo>
                          <a:pt x="219" y="191"/>
                        </a:lnTo>
                        <a:lnTo>
                          <a:pt x="214" y="192"/>
                        </a:lnTo>
                        <a:lnTo>
                          <a:pt x="208" y="191"/>
                        </a:lnTo>
                        <a:lnTo>
                          <a:pt x="203" y="192"/>
                        </a:lnTo>
                        <a:lnTo>
                          <a:pt x="201" y="192"/>
                        </a:lnTo>
                        <a:lnTo>
                          <a:pt x="199" y="192"/>
                        </a:lnTo>
                        <a:lnTo>
                          <a:pt x="196" y="192"/>
                        </a:lnTo>
                        <a:lnTo>
                          <a:pt x="194" y="192"/>
                        </a:lnTo>
                        <a:lnTo>
                          <a:pt x="189" y="191"/>
                        </a:lnTo>
                        <a:lnTo>
                          <a:pt x="187" y="191"/>
                        </a:lnTo>
                        <a:lnTo>
                          <a:pt x="184" y="192"/>
                        </a:lnTo>
                        <a:lnTo>
                          <a:pt x="181" y="192"/>
                        </a:lnTo>
                        <a:lnTo>
                          <a:pt x="177" y="193"/>
                        </a:lnTo>
                        <a:lnTo>
                          <a:pt x="172" y="196"/>
                        </a:lnTo>
                        <a:lnTo>
                          <a:pt x="168" y="199"/>
                        </a:lnTo>
                        <a:lnTo>
                          <a:pt x="167" y="202"/>
                        </a:lnTo>
                        <a:lnTo>
                          <a:pt x="165" y="205"/>
                        </a:lnTo>
                        <a:lnTo>
                          <a:pt x="163" y="208"/>
                        </a:lnTo>
                        <a:lnTo>
                          <a:pt x="159" y="213"/>
                        </a:lnTo>
                        <a:lnTo>
                          <a:pt x="157" y="214"/>
                        </a:lnTo>
                        <a:lnTo>
                          <a:pt x="158" y="215"/>
                        </a:lnTo>
                        <a:lnTo>
                          <a:pt x="157" y="216"/>
                        </a:lnTo>
                        <a:lnTo>
                          <a:pt x="154" y="217"/>
                        </a:lnTo>
                        <a:lnTo>
                          <a:pt x="151" y="217"/>
                        </a:lnTo>
                        <a:lnTo>
                          <a:pt x="150" y="218"/>
                        </a:lnTo>
                        <a:lnTo>
                          <a:pt x="151" y="226"/>
                        </a:lnTo>
                        <a:lnTo>
                          <a:pt x="152" y="228"/>
                        </a:lnTo>
                        <a:lnTo>
                          <a:pt x="154" y="232"/>
                        </a:lnTo>
                        <a:lnTo>
                          <a:pt x="154" y="234"/>
                        </a:lnTo>
                        <a:lnTo>
                          <a:pt x="155" y="240"/>
                        </a:lnTo>
                        <a:lnTo>
                          <a:pt x="155" y="245"/>
                        </a:lnTo>
                        <a:lnTo>
                          <a:pt x="160" y="248"/>
                        </a:lnTo>
                        <a:lnTo>
                          <a:pt x="162" y="250"/>
                        </a:lnTo>
                        <a:lnTo>
                          <a:pt x="164" y="252"/>
                        </a:lnTo>
                        <a:lnTo>
                          <a:pt x="163" y="254"/>
                        </a:lnTo>
                        <a:lnTo>
                          <a:pt x="162" y="258"/>
                        </a:lnTo>
                        <a:lnTo>
                          <a:pt x="163" y="263"/>
                        </a:lnTo>
                        <a:lnTo>
                          <a:pt x="168" y="274"/>
                        </a:lnTo>
                        <a:lnTo>
                          <a:pt x="169" y="275"/>
                        </a:lnTo>
                        <a:lnTo>
                          <a:pt x="168" y="275"/>
                        </a:lnTo>
                        <a:lnTo>
                          <a:pt x="167" y="273"/>
                        </a:lnTo>
                        <a:lnTo>
                          <a:pt x="165" y="269"/>
                        </a:lnTo>
                        <a:lnTo>
                          <a:pt x="164" y="265"/>
                        </a:lnTo>
                        <a:lnTo>
                          <a:pt x="160" y="261"/>
                        </a:lnTo>
                        <a:lnTo>
                          <a:pt x="159" y="260"/>
                        </a:lnTo>
                        <a:lnTo>
                          <a:pt x="158" y="261"/>
                        </a:lnTo>
                        <a:lnTo>
                          <a:pt x="157" y="262"/>
                        </a:lnTo>
                        <a:lnTo>
                          <a:pt x="154" y="260"/>
                        </a:lnTo>
                        <a:lnTo>
                          <a:pt x="151" y="258"/>
                        </a:lnTo>
                        <a:lnTo>
                          <a:pt x="148" y="254"/>
                        </a:lnTo>
                        <a:lnTo>
                          <a:pt x="148" y="255"/>
                        </a:lnTo>
                        <a:lnTo>
                          <a:pt x="148" y="255"/>
                        </a:lnTo>
                        <a:lnTo>
                          <a:pt x="144" y="252"/>
                        </a:lnTo>
                        <a:lnTo>
                          <a:pt x="142" y="249"/>
                        </a:lnTo>
                        <a:lnTo>
                          <a:pt x="139" y="248"/>
                        </a:lnTo>
                        <a:lnTo>
                          <a:pt x="137" y="248"/>
                        </a:lnTo>
                        <a:lnTo>
                          <a:pt x="136" y="245"/>
                        </a:lnTo>
                        <a:lnTo>
                          <a:pt x="132" y="244"/>
                        </a:lnTo>
                        <a:lnTo>
                          <a:pt x="124" y="246"/>
                        </a:lnTo>
                        <a:lnTo>
                          <a:pt x="113" y="245"/>
                        </a:lnTo>
                        <a:lnTo>
                          <a:pt x="108" y="246"/>
                        </a:lnTo>
                        <a:lnTo>
                          <a:pt x="107" y="245"/>
                        </a:lnTo>
                        <a:lnTo>
                          <a:pt x="106" y="244"/>
                        </a:lnTo>
                        <a:lnTo>
                          <a:pt x="107" y="240"/>
                        </a:lnTo>
                        <a:lnTo>
                          <a:pt x="107" y="233"/>
                        </a:lnTo>
                        <a:lnTo>
                          <a:pt x="108" y="229"/>
                        </a:lnTo>
                        <a:lnTo>
                          <a:pt x="108" y="226"/>
                        </a:lnTo>
                        <a:lnTo>
                          <a:pt x="108" y="224"/>
                        </a:lnTo>
                        <a:lnTo>
                          <a:pt x="109" y="221"/>
                        </a:lnTo>
                        <a:lnTo>
                          <a:pt x="107" y="221"/>
                        </a:lnTo>
                        <a:lnTo>
                          <a:pt x="100" y="219"/>
                        </a:lnTo>
                        <a:lnTo>
                          <a:pt x="98" y="217"/>
                        </a:lnTo>
                        <a:lnTo>
                          <a:pt x="96" y="219"/>
                        </a:lnTo>
                        <a:lnTo>
                          <a:pt x="87" y="220"/>
                        </a:lnTo>
                        <a:lnTo>
                          <a:pt x="84" y="221"/>
                        </a:lnTo>
                        <a:lnTo>
                          <a:pt x="80" y="224"/>
                        </a:lnTo>
                        <a:lnTo>
                          <a:pt x="79" y="227"/>
                        </a:lnTo>
                        <a:lnTo>
                          <a:pt x="81" y="230"/>
                        </a:lnTo>
                        <a:lnTo>
                          <a:pt x="82" y="233"/>
                        </a:lnTo>
                        <a:lnTo>
                          <a:pt x="79" y="242"/>
                        </a:lnTo>
                        <a:lnTo>
                          <a:pt x="79" y="244"/>
                        </a:lnTo>
                        <a:lnTo>
                          <a:pt x="80" y="255"/>
                        </a:lnTo>
                        <a:lnTo>
                          <a:pt x="79" y="260"/>
                        </a:lnTo>
                        <a:lnTo>
                          <a:pt x="77" y="264"/>
                        </a:lnTo>
                        <a:lnTo>
                          <a:pt x="75" y="268"/>
                        </a:lnTo>
                        <a:lnTo>
                          <a:pt x="74" y="274"/>
                        </a:lnTo>
                        <a:lnTo>
                          <a:pt x="71" y="276"/>
                        </a:lnTo>
                        <a:lnTo>
                          <a:pt x="68" y="282"/>
                        </a:lnTo>
                        <a:lnTo>
                          <a:pt x="66" y="290"/>
                        </a:lnTo>
                        <a:lnTo>
                          <a:pt x="65" y="293"/>
                        </a:lnTo>
                        <a:lnTo>
                          <a:pt x="64" y="300"/>
                        </a:lnTo>
                        <a:lnTo>
                          <a:pt x="58" y="310"/>
                        </a:lnTo>
                        <a:lnTo>
                          <a:pt x="56" y="315"/>
                        </a:lnTo>
                        <a:lnTo>
                          <a:pt x="54" y="318"/>
                        </a:lnTo>
                        <a:lnTo>
                          <a:pt x="55" y="319"/>
                        </a:lnTo>
                        <a:lnTo>
                          <a:pt x="55" y="322"/>
                        </a:lnTo>
                        <a:lnTo>
                          <a:pt x="55" y="329"/>
                        </a:lnTo>
                        <a:lnTo>
                          <a:pt x="54" y="336"/>
                        </a:lnTo>
                        <a:lnTo>
                          <a:pt x="55" y="339"/>
                        </a:lnTo>
                        <a:lnTo>
                          <a:pt x="58" y="345"/>
                        </a:lnTo>
                        <a:lnTo>
                          <a:pt x="57" y="347"/>
                        </a:lnTo>
                        <a:lnTo>
                          <a:pt x="57" y="350"/>
                        </a:lnTo>
                        <a:lnTo>
                          <a:pt x="60" y="352"/>
                        </a:lnTo>
                        <a:lnTo>
                          <a:pt x="61" y="352"/>
                        </a:lnTo>
                        <a:lnTo>
                          <a:pt x="71" y="348"/>
                        </a:lnTo>
                        <a:lnTo>
                          <a:pt x="75" y="349"/>
                        </a:lnTo>
                        <a:lnTo>
                          <a:pt x="76" y="352"/>
                        </a:lnTo>
                        <a:lnTo>
                          <a:pt x="77" y="354"/>
                        </a:lnTo>
                        <a:lnTo>
                          <a:pt x="79" y="368"/>
                        </a:lnTo>
                        <a:lnTo>
                          <a:pt x="79" y="370"/>
                        </a:lnTo>
                        <a:lnTo>
                          <a:pt x="82" y="373"/>
                        </a:lnTo>
                        <a:lnTo>
                          <a:pt x="84" y="375"/>
                        </a:lnTo>
                        <a:lnTo>
                          <a:pt x="85" y="375"/>
                        </a:lnTo>
                        <a:lnTo>
                          <a:pt x="85" y="374"/>
                        </a:lnTo>
                        <a:lnTo>
                          <a:pt x="85" y="373"/>
                        </a:lnTo>
                        <a:lnTo>
                          <a:pt x="86" y="376"/>
                        </a:lnTo>
                        <a:lnTo>
                          <a:pt x="88" y="380"/>
                        </a:lnTo>
                        <a:lnTo>
                          <a:pt x="93" y="406"/>
                        </a:lnTo>
                        <a:lnTo>
                          <a:pt x="95" y="409"/>
                        </a:lnTo>
                        <a:lnTo>
                          <a:pt x="96" y="412"/>
                        </a:lnTo>
                        <a:lnTo>
                          <a:pt x="93" y="411"/>
                        </a:lnTo>
                        <a:lnTo>
                          <a:pt x="92" y="405"/>
                        </a:lnTo>
                        <a:lnTo>
                          <a:pt x="91" y="403"/>
                        </a:lnTo>
                        <a:lnTo>
                          <a:pt x="90" y="402"/>
                        </a:lnTo>
                        <a:lnTo>
                          <a:pt x="88" y="402"/>
                        </a:lnTo>
                        <a:lnTo>
                          <a:pt x="88" y="402"/>
                        </a:lnTo>
                        <a:lnTo>
                          <a:pt x="90" y="400"/>
                        </a:lnTo>
                        <a:lnTo>
                          <a:pt x="90" y="397"/>
                        </a:lnTo>
                        <a:lnTo>
                          <a:pt x="88" y="395"/>
                        </a:lnTo>
                        <a:lnTo>
                          <a:pt x="85" y="397"/>
                        </a:lnTo>
                        <a:lnTo>
                          <a:pt x="85" y="401"/>
                        </a:lnTo>
                        <a:lnTo>
                          <a:pt x="86" y="404"/>
                        </a:lnTo>
                        <a:lnTo>
                          <a:pt x="91" y="411"/>
                        </a:lnTo>
                        <a:lnTo>
                          <a:pt x="92" y="413"/>
                        </a:lnTo>
                        <a:lnTo>
                          <a:pt x="95" y="415"/>
                        </a:lnTo>
                        <a:lnTo>
                          <a:pt x="97" y="414"/>
                        </a:lnTo>
                        <a:lnTo>
                          <a:pt x="101" y="417"/>
                        </a:lnTo>
                        <a:lnTo>
                          <a:pt x="103" y="419"/>
                        </a:lnTo>
                        <a:lnTo>
                          <a:pt x="111" y="423"/>
                        </a:lnTo>
                        <a:lnTo>
                          <a:pt x="115" y="423"/>
                        </a:lnTo>
                        <a:lnTo>
                          <a:pt x="120" y="422"/>
                        </a:lnTo>
                        <a:lnTo>
                          <a:pt x="123" y="422"/>
                        </a:lnTo>
                        <a:lnTo>
                          <a:pt x="125" y="423"/>
                        </a:lnTo>
                        <a:lnTo>
                          <a:pt x="129" y="427"/>
                        </a:lnTo>
                        <a:lnTo>
                          <a:pt x="134" y="435"/>
                        </a:lnTo>
                        <a:lnTo>
                          <a:pt x="144" y="442"/>
                        </a:lnTo>
                        <a:lnTo>
                          <a:pt x="143" y="444"/>
                        </a:lnTo>
                        <a:lnTo>
                          <a:pt x="142" y="447"/>
                        </a:lnTo>
                        <a:lnTo>
                          <a:pt x="138" y="450"/>
                        </a:lnTo>
                        <a:lnTo>
                          <a:pt x="138" y="452"/>
                        </a:lnTo>
                        <a:lnTo>
                          <a:pt x="137" y="455"/>
                        </a:lnTo>
                        <a:lnTo>
                          <a:pt x="134" y="456"/>
                        </a:lnTo>
                        <a:lnTo>
                          <a:pt x="132" y="457"/>
                        </a:lnTo>
                        <a:lnTo>
                          <a:pt x="131" y="456"/>
                        </a:lnTo>
                        <a:lnTo>
                          <a:pt x="130" y="456"/>
                        </a:lnTo>
                        <a:lnTo>
                          <a:pt x="129" y="454"/>
                        </a:lnTo>
                        <a:lnTo>
                          <a:pt x="127" y="452"/>
                        </a:lnTo>
                        <a:lnTo>
                          <a:pt x="127" y="452"/>
                        </a:lnTo>
                        <a:lnTo>
                          <a:pt x="123" y="454"/>
                        </a:lnTo>
                        <a:lnTo>
                          <a:pt x="118" y="456"/>
                        </a:lnTo>
                        <a:lnTo>
                          <a:pt x="117" y="458"/>
                        </a:lnTo>
                        <a:lnTo>
                          <a:pt x="116" y="460"/>
                        </a:lnTo>
                        <a:lnTo>
                          <a:pt x="115" y="460"/>
                        </a:lnTo>
                        <a:lnTo>
                          <a:pt x="113" y="461"/>
                        </a:lnTo>
                        <a:lnTo>
                          <a:pt x="113" y="460"/>
                        </a:lnTo>
                        <a:lnTo>
                          <a:pt x="111" y="458"/>
                        </a:lnTo>
                        <a:lnTo>
                          <a:pt x="110" y="457"/>
                        </a:lnTo>
                        <a:lnTo>
                          <a:pt x="110" y="454"/>
                        </a:lnTo>
                        <a:lnTo>
                          <a:pt x="112" y="451"/>
                        </a:lnTo>
                        <a:lnTo>
                          <a:pt x="113" y="449"/>
                        </a:lnTo>
                        <a:lnTo>
                          <a:pt x="112" y="444"/>
                        </a:lnTo>
                        <a:lnTo>
                          <a:pt x="112" y="442"/>
                        </a:lnTo>
                        <a:lnTo>
                          <a:pt x="111" y="442"/>
                        </a:lnTo>
                        <a:lnTo>
                          <a:pt x="110" y="442"/>
                        </a:lnTo>
                        <a:lnTo>
                          <a:pt x="106" y="442"/>
                        </a:lnTo>
                        <a:lnTo>
                          <a:pt x="105" y="439"/>
                        </a:lnTo>
                        <a:lnTo>
                          <a:pt x="103" y="436"/>
                        </a:lnTo>
                        <a:lnTo>
                          <a:pt x="103" y="436"/>
                        </a:lnTo>
                        <a:lnTo>
                          <a:pt x="102" y="435"/>
                        </a:lnTo>
                        <a:lnTo>
                          <a:pt x="99" y="436"/>
                        </a:lnTo>
                        <a:lnTo>
                          <a:pt x="97" y="435"/>
                        </a:lnTo>
                        <a:lnTo>
                          <a:pt x="90" y="433"/>
                        </a:lnTo>
                        <a:lnTo>
                          <a:pt x="88" y="429"/>
                        </a:lnTo>
                        <a:lnTo>
                          <a:pt x="86" y="428"/>
                        </a:lnTo>
                        <a:lnTo>
                          <a:pt x="85" y="429"/>
                        </a:lnTo>
                        <a:lnTo>
                          <a:pt x="85" y="430"/>
                        </a:lnTo>
                        <a:lnTo>
                          <a:pt x="84" y="434"/>
                        </a:lnTo>
                        <a:lnTo>
                          <a:pt x="84" y="436"/>
                        </a:lnTo>
                        <a:lnTo>
                          <a:pt x="75" y="427"/>
                        </a:lnTo>
                        <a:lnTo>
                          <a:pt x="71" y="423"/>
                        </a:lnTo>
                        <a:lnTo>
                          <a:pt x="71" y="416"/>
                        </a:lnTo>
                        <a:lnTo>
                          <a:pt x="69" y="415"/>
                        </a:lnTo>
                        <a:lnTo>
                          <a:pt x="68" y="415"/>
                        </a:lnTo>
                        <a:lnTo>
                          <a:pt x="66" y="412"/>
                        </a:lnTo>
                        <a:lnTo>
                          <a:pt x="68" y="408"/>
                        </a:lnTo>
                        <a:lnTo>
                          <a:pt x="66" y="409"/>
                        </a:lnTo>
                        <a:lnTo>
                          <a:pt x="63" y="409"/>
                        </a:lnTo>
                        <a:lnTo>
                          <a:pt x="60" y="408"/>
                        </a:lnTo>
                        <a:lnTo>
                          <a:pt x="58" y="402"/>
                        </a:lnTo>
                        <a:lnTo>
                          <a:pt x="57" y="400"/>
                        </a:lnTo>
                        <a:lnTo>
                          <a:pt x="55" y="397"/>
                        </a:lnTo>
                        <a:lnTo>
                          <a:pt x="52" y="397"/>
                        </a:lnTo>
                        <a:lnTo>
                          <a:pt x="50" y="396"/>
                        </a:lnTo>
                        <a:lnTo>
                          <a:pt x="51" y="392"/>
                        </a:lnTo>
                        <a:lnTo>
                          <a:pt x="49" y="390"/>
                        </a:lnTo>
                        <a:lnTo>
                          <a:pt x="45" y="388"/>
                        </a:lnTo>
                        <a:lnTo>
                          <a:pt x="43" y="387"/>
                        </a:lnTo>
                        <a:lnTo>
                          <a:pt x="40" y="381"/>
                        </a:lnTo>
                        <a:lnTo>
                          <a:pt x="38" y="380"/>
                        </a:lnTo>
                        <a:lnTo>
                          <a:pt x="36" y="378"/>
                        </a:lnTo>
                        <a:lnTo>
                          <a:pt x="34" y="379"/>
                        </a:lnTo>
                        <a:lnTo>
                          <a:pt x="33" y="381"/>
                        </a:lnTo>
                        <a:lnTo>
                          <a:pt x="32" y="383"/>
                        </a:lnTo>
                        <a:lnTo>
                          <a:pt x="29" y="383"/>
                        </a:lnTo>
                        <a:lnTo>
                          <a:pt x="28" y="382"/>
                        </a:lnTo>
                        <a:lnTo>
                          <a:pt x="26" y="376"/>
                        </a:lnTo>
                        <a:lnTo>
                          <a:pt x="26" y="372"/>
                        </a:lnTo>
                        <a:lnTo>
                          <a:pt x="26" y="365"/>
                        </a:lnTo>
                        <a:lnTo>
                          <a:pt x="29" y="359"/>
                        </a:lnTo>
                        <a:lnTo>
                          <a:pt x="30" y="349"/>
                        </a:lnTo>
                        <a:lnTo>
                          <a:pt x="32" y="343"/>
                        </a:lnTo>
                        <a:lnTo>
                          <a:pt x="34" y="341"/>
                        </a:lnTo>
                        <a:lnTo>
                          <a:pt x="36" y="332"/>
                        </a:lnTo>
                        <a:lnTo>
                          <a:pt x="40" y="321"/>
                        </a:lnTo>
                        <a:lnTo>
                          <a:pt x="40" y="319"/>
                        </a:lnTo>
                        <a:lnTo>
                          <a:pt x="42" y="317"/>
                        </a:lnTo>
                        <a:lnTo>
                          <a:pt x="42" y="314"/>
                        </a:lnTo>
                        <a:lnTo>
                          <a:pt x="42" y="311"/>
                        </a:lnTo>
                        <a:lnTo>
                          <a:pt x="42" y="308"/>
                        </a:lnTo>
                        <a:lnTo>
                          <a:pt x="42" y="307"/>
                        </a:lnTo>
                        <a:lnTo>
                          <a:pt x="43" y="306"/>
                        </a:lnTo>
                        <a:lnTo>
                          <a:pt x="46" y="303"/>
                        </a:lnTo>
                        <a:lnTo>
                          <a:pt x="50" y="299"/>
                        </a:lnTo>
                        <a:lnTo>
                          <a:pt x="55" y="293"/>
                        </a:lnTo>
                        <a:lnTo>
                          <a:pt x="60" y="285"/>
                        </a:lnTo>
                        <a:lnTo>
                          <a:pt x="63" y="279"/>
                        </a:lnTo>
                        <a:lnTo>
                          <a:pt x="64" y="277"/>
                        </a:lnTo>
                        <a:lnTo>
                          <a:pt x="65" y="277"/>
                        </a:lnTo>
                        <a:lnTo>
                          <a:pt x="67" y="276"/>
                        </a:lnTo>
                        <a:lnTo>
                          <a:pt x="68" y="274"/>
                        </a:lnTo>
                        <a:lnTo>
                          <a:pt x="68" y="273"/>
                        </a:lnTo>
                        <a:lnTo>
                          <a:pt x="65" y="263"/>
                        </a:lnTo>
                        <a:lnTo>
                          <a:pt x="63" y="260"/>
                        </a:lnTo>
                        <a:lnTo>
                          <a:pt x="63" y="256"/>
                        </a:lnTo>
                        <a:lnTo>
                          <a:pt x="62" y="254"/>
                        </a:lnTo>
                        <a:lnTo>
                          <a:pt x="61" y="251"/>
                        </a:lnTo>
                        <a:lnTo>
                          <a:pt x="61" y="249"/>
                        </a:lnTo>
                        <a:lnTo>
                          <a:pt x="61" y="248"/>
                        </a:lnTo>
                        <a:lnTo>
                          <a:pt x="58" y="245"/>
                        </a:lnTo>
                        <a:lnTo>
                          <a:pt x="56" y="243"/>
                        </a:lnTo>
                        <a:lnTo>
                          <a:pt x="55" y="238"/>
                        </a:lnTo>
                        <a:lnTo>
                          <a:pt x="55" y="236"/>
                        </a:lnTo>
                        <a:lnTo>
                          <a:pt x="53" y="234"/>
                        </a:lnTo>
                        <a:lnTo>
                          <a:pt x="52" y="232"/>
                        </a:lnTo>
                        <a:lnTo>
                          <a:pt x="53" y="229"/>
                        </a:lnTo>
                        <a:lnTo>
                          <a:pt x="55" y="227"/>
                        </a:lnTo>
                        <a:lnTo>
                          <a:pt x="55" y="219"/>
                        </a:lnTo>
                        <a:lnTo>
                          <a:pt x="54" y="217"/>
                        </a:lnTo>
                        <a:lnTo>
                          <a:pt x="53" y="213"/>
                        </a:lnTo>
                        <a:lnTo>
                          <a:pt x="52" y="209"/>
                        </a:lnTo>
                        <a:lnTo>
                          <a:pt x="50" y="205"/>
                        </a:lnTo>
                        <a:lnTo>
                          <a:pt x="47" y="202"/>
                        </a:lnTo>
                        <a:lnTo>
                          <a:pt x="40" y="196"/>
                        </a:lnTo>
                        <a:lnTo>
                          <a:pt x="36" y="192"/>
                        </a:lnTo>
                        <a:lnTo>
                          <a:pt x="34" y="189"/>
                        </a:lnTo>
                        <a:lnTo>
                          <a:pt x="31" y="185"/>
                        </a:lnTo>
                        <a:lnTo>
                          <a:pt x="29" y="182"/>
                        </a:lnTo>
                        <a:lnTo>
                          <a:pt x="27" y="178"/>
                        </a:lnTo>
                        <a:lnTo>
                          <a:pt x="25" y="173"/>
                        </a:lnTo>
                        <a:lnTo>
                          <a:pt x="24" y="168"/>
                        </a:lnTo>
                        <a:lnTo>
                          <a:pt x="25" y="166"/>
                        </a:lnTo>
                        <a:lnTo>
                          <a:pt x="26" y="165"/>
                        </a:lnTo>
                        <a:lnTo>
                          <a:pt x="28" y="164"/>
                        </a:lnTo>
                        <a:lnTo>
                          <a:pt x="29" y="164"/>
                        </a:lnTo>
                        <a:lnTo>
                          <a:pt x="33" y="161"/>
                        </a:lnTo>
                        <a:lnTo>
                          <a:pt x="35" y="161"/>
                        </a:lnTo>
                        <a:lnTo>
                          <a:pt x="36" y="161"/>
                        </a:lnTo>
                        <a:lnTo>
                          <a:pt x="36" y="160"/>
                        </a:lnTo>
                        <a:lnTo>
                          <a:pt x="36" y="155"/>
                        </a:lnTo>
                        <a:lnTo>
                          <a:pt x="36" y="148"/>
                        </a:lnTo>
                        <a:lnTo>
                          <a:pt x="36" y="143"/>
                        </a:lnTo>
                        <a:lnTo>
                          <a:pt x="37" y="139"/>
                        </a:lnTo>
                        <a:lnTo>
                          <a:pt x="44" y="135"/>
                        </a:lnTo>
                        <a:lnTo>
                          <a:pt x="45" y="134"/>
                        </a:lnTo>
                        <a:lnTo>
                          <a:pt x="46" y="132"/>
                        </a:lnTo>
                        <a:lnTo>
                          <a:pt x="46" y="130"/>
                        </a:lnTo>
                        <a:lnTo>
                          <a:pt x="45" y="129"/>
                        </a:lnTo>
                        <a:lnTo>
                          <a:pt x="44" y="128"/>
                        </a:lnTo>
                        <a:lnTo>
                          <a:pt x="40" y="131"/>
                        </a:lnTo>
                        <a:lnTo>
                          <a:pt x="39" y="131"/>
                        </a:lnTo>
                        <a:lnTo>
                          <a:pt x="37" y="124"/>
                        </a:lnTo>
                        <a:lnTo>
                          <a:pt x="36" y="123"/>
                        </a:lnTo>
                        <a:lnTo>
                          <a:pt x="34" y="121"/>
                        </a:lnTo>
                        <a:lnTo>
                          <a:pt x="33" y="118"/>
                        </a:lnTo>
                        <a:lnTo>
                          <a:pt x="33" y="113"/>
                        </a:lnTo>
                        <a:lnTo>
                          <a:pt x="32" y="111"/>
                        </a:lnTo>
                        <a:lnTo>
                          <a:pt x="27" y="105"/>
                        </a:lnTo>
                        <a:lnTo>
                          <a:pt x="24" y="102"/>
                        </a:lnTo>
                        <a:lnTo>
                          <a:pt x="21" y="98"/>
                        </a:lnTo>
                        <a:lnTo>
                          <a:pt x="17" y="93"/>
                        </a:lnTo>
                        <a:lnTo>
                          <a:pt x="12" y="88"/>
                        </a:lnTo>
                        <a:lnTo>
                          <a:pt x="11" y="85"/>
                        </a:lnTo>
                        <a:lnTo>
                          <a:pt x="10" y="84"/>
                        </a:lnTo>
                        <a:lnTo>
                          <a:pt x="10" y="83"/>
                        </a:lnTo>
                        <a:lnTo>
                          <a:pt x="11" y="80"/>
                        </a:lnTo>
                        <a:lnTo>
                          <a:pt x="10" y="76"/>
                        </a:lnTo>
                        <a:lnTo>
                          <a:pt x="8" y="72"/>
                        </a:lnTo>
                        <a:lnTo>
                          <a:pt x="8" y="70"/>
                        </a:lnTo>
                        <a:lnTo>
                          <a:pt x="8" y="68"/>
                        </a:lnTo>
                        <a:lnTo>
                          <a:pt x="6" y="68"/>
                        </a:lnTo>
                        <a:lnTo>
                          <a:pt x="5" y="68"/>
                        </a:lnTo>
                        <a:lnTo>
                          <a:pt x="2" y="66"/>
                        </a:lnTo>
                        <a:lnTo>
                          <a:pt x="0" y="62"/>
                        </a:lnTo>
                        <a:lnTo>
                          <a:pt x="0" y="61"/>
                        </a:lnTo>
                        <a:lnTo>
                          <a:pt x="0" y="61"/>
                        </a:lnTo>
                        <a:lnTo>
                          <a:pt x="3" y="62"/>
                        </a:lnTo>
                        <a:lnTo>
                          <a:pt x="4" y="61"/>
                        </a:lnTo>
                        <a:lnTo>
                          <a:pt x="6" y="61"/>
                        </a:lnTo>
                        <a:lnTo>
                          <a:pt x="9" y="60"/>
                        </a:lnTo>
                        <a:lnTo>
                          <a:pt x="11" y="60"/>
                        </a:lnTo>
                        <a:lnTo>
                          <a:pt x="11" y="59"/>
                        </a:lnTo>
                        <a:lnTo>
                          <a:pt x="11" y="58"/>
                        </a:lnTo>
                        <a:lnTo>
                          <a:pt x="10" y="48"/>
                        </a:lnTo>
                        <a:lnTo>
                          <a:pt x="10" y="46"/>
                        </a:lnTo>
                        <a:lnTo>
                          <a:pt x="13" y="41"/>
                        </a:lnTo>
                        <a:lnTo>
                          <a:pt x="12" y="37"/>
                        </a:lnTo>
                        <a:lnTo>
                          <a:pt x="13" y="31"/>
                        </a:lnTo>
                        <a:lnTo>
                          <a:pt x="16" y="27"/>
                        </a:lnTo>
                        <a:lnTo>
                          <a:pt x="19" y="25"/>
                        </a:lnTo>
                        <a:lnTo>
                          <a:pt x="19" y="22"/>
                        </a:lnTo>
                        <a:lnTo>
                          <a:pt x="21" y="21"/>
                        </a:lnTo>
                        <a:lnTo>
                          <a:pt x="22" y="21"/>
                        </a:lnTo>
                        <a:lnTo>
                          <a:pt x="26" y="24"/>
                        </a:lnTo>
                        <a:lnTo>
                          <a:pt x="28" y="24"/>
                        </a:lnTo>
                        <a:lnTo>
                          <a:pt x="30" y="24"/>
                        </a:lnTo>
                        <a:lnTo>
                          <a:pt x="33" y="24"/>
                        </a:lnTo>
                        <a:lnTo>
                          <a:pt x="34" y="23"/>
                        </a:lnTo>
                        <a:lnTo>
                          <a:pt x="42" y="21"/>
                        </a:lnTo>
                        <a:lnTo>
                          <a:pt x="44" y="20"/>
                        </a:lnTo>
                        <a:lnTo>
                          <a:pt x="45" y="21"/>
                        </a:lnTo>
                        <a:lnTo>
                          <a:pt x="47" y="21"/>
                        </a:lnTo>
                        <a:lnTo>
                          <a:pt x="48" y="20"/>
                        </a:lnTo>
                        <a:lnTo>
                          <a:pt x="49" y="18"/>
                        </a:lnTo>
                        <a:lnTo>
                          <a:pt x="50" y="12"/>
                        </a:lnTo>
                        <a:lnTo>
                          <a:pt x="50" y="11"/>
                        </a:lnTo>
                        <a:lnTo>
                          <a:pt x="52" y="10"/>
                        </a:lnTo>
                        <a:lnTo>
                          <a:pt x="53" y="9"/>
                        </a:lnTo>
                        <a:lnTo>
                          <a:pt x="55" y="10"/>
                        </a:lnTo>
                        <a:lnTo>
                          <a:pt x="58" y="11"/>
                        </a:lnTo>
                        <a:lnTo>
                          <a:pt x="60" y="11"/>
                        </a:lnTo>
                        <a:lnTo>
                          <a:pt x="61" y="11"/>
                        </a:lnTo>
                        <a:lnTo>
                          <a:pt x="63" y="9"/>
                        </a:lnTo>
                        <a:lnTo>
                          <a:pt x="64" y="9"/>
                        </a:lnTo>
                        <a:lnTo>
                          <a:pt x="64" y="8"/>
                        </a:lnTo>
                        <a:lnTo>
                          <a:pt x="64" y="5"/>
                        </a:lnTo>
                        <a:lnTo>
                          <a:pt x="63" y="2"/>
                        </a:lnTo>
                        <a:lnTo>
                          <a:pt x="63" y="2"/>
                        </a:lnTo>
                        <a:lnTo>
                          <a:pt x="66" y="2"/>
                        </a:lnTo>
                        <a:lnTo>
                          <a:pt x="69" y="3"/>
                        </a:lnTo>
                        <a:lnTo>
                          <a:pt x="71" y="3"/>
                        </a:lnTo>
                        <a:lnTo>
                          <a:pt x="73" y="3"/>
                        </a:lnTo>
                        <a:lnTo>
                          <a:pt x="74" y="1"/>
                        </a:lnTo>
                        <a:lnTo>
                          <a:pt x="76" y="0"/>
                        </a:lnTo>
                        <a:lnTo>
                          <a:pt x="79" y="0"/>
                        </a:lnTo>
                        <a:lnTo>
                          <a:pt x="80" y="2"/>
                        </a:lnTo>
                        <a:lnTo>
                          <a:pt x="84" y="3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15" name="Freeform 642">
                    <a:extLst>
                      <a:ext uri="{FF2B5EF4-FFF2-40B4-BE49-F238E27FC236}">
                        <a16:creationId xmlns:a16="http://schemas.microsoft.com/office/drawing/2014/main" id="{52D61154-2B06-A8C3-5A77-130D41D7B41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34009" y="9637425"/>
                    <a:ext cx="5491" cy="10986"/>
                  </a:xfrm>
                  <a:custGeom>
                    <a:avLst/>
                    <a:gdLst>
                      <a:gd name="T0" fmla="*/ 1 w 4"/>
                      <a:gd name="T1" fmla="*/ 6 h 7"/>
                      <a:gd name="T2" fmla="*/ 1 w 4"/>
                      <a:gd name="T3" fmla="*/ 6 h 7"/>
                      <a:gd name="T4" fmla="*/ 0 w 4"/>
                      <a:gd name="T5" fmla="*/ 4 h 7"/>
                      <a:gd name="T6" fmla="*/ 1 w 4"/>
                      <a:gd name="T7" fmla="*/ 0 h 7"/>
                      <a:gd name="T8" fmla="*/ 3 w 4"/>
                      <a:gd name="T9" fmla="*/ 4 h 7"/>
                      <a:gd name="T10" fmla="*/ 1 w 4"/>
                      <a:gd name="T11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7">
                        <a:moveTo>
                          <a:pt x="1" y="6"/>
                        </a:moveTo>
                        <a:lnTo>
                          <a:pt x="1" y="6"/>
                        </a:lnTo>
                        <a:lnTo>
                          <a:pt x="0" y="4"/>
                        </a:lnTo>
                        <a:lnTo>
                          <a:pt x="1" y="0"/>
                        </a:lnTo>
                        <a:lnTo>
                          <a:pt x="3" y="4"/>
                        </a:lnTo>
                        <a:lnTo>
                          <a:pt x="1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16" name="Freeform 643">
                    <a:extLst>
                      <a:ext uri="{FF2B5EF4-FFF2-40B4-BE49-F238E27FC236}">
                        <a16:creationId xmlns:a16="http://schemas.microsoft.com/office/drawing/2014/main" id="{107004DB-0EC9-451A-6BF9-3F0EAF8DE39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12037" y="9604468"/>
                    <a:ext cx="5491" cy="5495"/>
                  </a:xfrm>
                  <a:custGeom>
                    <a:avLst/>
                    <a:gdLst>
                      <a:gd name="T0" fmla="*/ 2 w 3"/>
                      <a:gd name="T1" fmla="*/ 1 h 6"/>
                      <a:gd name="T2" fmla="*/ 2 w 3"/>
                      <a:gd name="T3" fmla="*/ 5 h 6"/>
                      <a:gd name="T4" fmla="*/ 1 w 3"/>
                      <a:gd name="T5" fmla="*/ 4 h 6"/>
                      <a:gd name="T6" fmla="*/ 0 w 3"/>
                      <a:gd name="T7" fmla="*/ 2 h 6"/>
                      <a:gd name="T8" fmla="*/ 0 w 3"/>
                      <a:gd name="T9" fmla="*/ 0 h 6"/>
                      <a:gd name="T10" fmla="*/ 0 w 3"/>
                      <a:gd name="T11" fmla="*/ 0 h 6"/>
                      <a:gd name="T12" fmla="*/ 2 w 3"/>
                      <a:gd name="T13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6">
                        <a:moveTo>
                          <a:pt x="2" y="1"/>
                        </a:moveTo>
                        <a:lnTo>
                          <a:pt x="2" y="5"/>
                        </a:lnTo>
                        <a:lnTo>
                          <a:pt x="1" y="4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2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17" name="Freeform 644">
                    <a:extLst>
                      <a:ext uri="{FF2B5EF4-FFF2-40B4-BE49-F238E27FC236}">
                        <a16:creationId xmlns:a16="http://schemas.microsoft.com/office/drawing/2014/main" id="{DF3281EC-A19B-0DE1-137A-1419639057B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90065" y="9587990"/>
                    <a:ext cx="5491" cy="10986"/>
                  </a:xfrm>
                  <a:custGeom>
                    <a:avLst/>
                    <a:gdLst>
                      <a:gd name="T0" fmla="*/ 2 w 3"/>
                      <a:gd name="T1" fmla="*/ 6 h 7"/>
                      <a:gd name="T2" fmla="*/ 1 w 3"/>
                      <a:gd name="T3" fmla="*/ 6 h 7"/>
                      <a:gd name="T4" fmla="*/ 0 w 3"/>
                      <a:gd name="T5" fmla="*/ 0 h 7"/>
                      <a:gd name="T6" fmla="*/ 2 w 3"/>
                      <a:gd name="T7" fmla="*/ 2 h 7"/>
                      <a:gd name="T8" fmla="*/ 2 w 3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7">
                        <a:moveTo>
                          <a:pt x="2" y="6"/>
                        </a:moveTo>
                        <a:lnTo>
                          <a:pt x="1" y="6"/>
                        </a:lnTo>
                        <a:lnTo>
                          <a:pt x="0" y="0"/>
                        </a:lnTo>
                        <a:lnTo>
                          <a:pt x="2" y="2"/>
                        </a:lnTo>
                        <a:lnTo>
                          <a:pt x="2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18" name="Freeform 645">
                    <a:extLst>
                      <a:ext uri="{FF2B5EF4-FFF2-40B4-BE49-F238E27FC236}">
                        <a16:creationId xmlns:a16="http://schemas.microsoft.com/office/drawing/2014/main" id="{174A90D9-1993-5355-E314-2EE478AF8A0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79079" y="9582496"/>
                    <a:ext cx="5491" cy="16481"/>
                  </a:xfrm>
                  <a:custGeom>
                    <a:avLst/>
                    <a:gdLst>
                      <a:gd name="T0" fmla="*/ 5 w 6"/>
                      <a:gd name="T1" fmla="*/ 8 h 12"/>
                      <a:gd name="T2" fmla="*/ 4 w 6"/>
                      <a:gd name="T3" fmla="*/ 10 h 12"/>
                      <a:gd name="T4" fmla="*/ 2 w 6"/>
                      <a:gd name="T5" fmla="*/ 10 h 12"/>
                      <a:gd name="T6" fmla="*/ 1 w 6"/>
                      <a:gd name="T7" fmla="*/ 11 h 12"/>
                      <a:gd name="T8" fmla="*/ 1 w 6"/>
                      <a:gd name="T9" fmla="*/ 11 h 12"/>
                      <a:gd name="T10" fmla="*/ 0 w 6"/>
                      <a:gd name="T11" fmla="*/ 7 h 12"/>
                      <a:gd name="T12" fmla="*/ 1 w 6"/>
                      <a:gd name="T13" fmla="*/ 0 h 12"/>
                      <a:gd name="T14" fmla="*/ 1 w 6"/>
                      <a:gd name="T15" fmla="*/ 0 h 12"/>
                      <a:gd name="T16" fmla="*/ 2 w 6"/>
                      <a:gd name="T17" fmla="*/ 1 h 12"/>
                      <a:gd name="T18" fmla="*/ 5 w 6"/>
                      <a:gd name="T19" fmla="*/ 2 h 12"/>
                      <a:gd name="T20" fmla="*/ 4 w 6"/>
                      <a:gd name="T21" fmla="*/ 6 h 12"/>
                      <a:gd name="T22" fmla="*/ 5 w 6"/>
                      <a:gd name="T23" fmla="*/ 8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6" h="12">
                        <a:moveTo>
                          <a:pt x="5" y="8"/>
                        </a:moveTo>
                        <a:lnTo>
                          <a:pt x="4" y="10"/>
                        </a:lnTo>
                        <a:lnTo>
                          <a:pt x="2" y="10"/>
                        </a:lnTo>
                        <a:lnTo>
                          <a:pt x="1" y="11"/>
                        </a:lnTo>
                        <a:lnTo>
                          <a:pt x="1" y="11"/>
                        </a:lnTo>
                        <a:lnTo>
                          <a:pt x="0" y="7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5" y="2"/>
                        </a:lnTo>
                        <a:lnTo>
                          <a:pt x="4" y="6"/>
                        </a:lnTo>
                        <a:lnTo>
                          <a:pt x="5" y="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19" name="Freeform 646">
                    <a:extLst>
                      <a:ext uri="{FF2B5EF4-FFF2-40B4-BE49-F238E27FC236}">
                        <a16:creationId xmlns:a16="http://schemas.microsoft.com/office/drawing/2014/main" id="{7AFF359F-2846-CD58-57D9-E3B8CFDACFA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79079" y="9549538"/>
                    <a:ext cx="5491" cy="5495"/>
                  </a:xfrm>
                  <a:custGeom>
                    <a:avLst/>
                    <a:gdLst>
                      <a:gd name="T0" fmla="*/ 1 w 2"/>
                      <a:gd name="T1" fmla="*/ 2 h 4"/>
                      <a:gd name="T2" fmla="*/ 0 w 2"/>
                      <a:gd name="T3" fmla="*/ 3 h 4"/>
                      <a:gd name="T4" fmla="*/ 0 w 2"/>
                      <a:gd name="T5" fmla="*/ 1 h 4"/>
                      <a:gd name="T6" fmla="*/ 0 w 2"/>
                      <a:gd name="T7" fmla="*/ 0 h 4"/>
                      <a:gd name="T8" fmla="*/ 1 w 2"/>
                      <a:gd name="T9" fmla="*/ 0 h 4"/>
                      <a:gd name="T10" fmla="*/ 1 w 2"/>
                      <a:gd name="T11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" h="4">
                        <a:moveTo>
                          <a:pt x="1" y="2"/>
                        </a:moveTo>
                        <a:lnTo>
                          <a:pt x="0" y="3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1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20" name="Freeform 647">
                    <a:extLst>
                      <a:ext uri="{FF2B5EF4-FFF2-40B4-BE49-F238E27FC236}">
                        <a16:creationId xmlns:a16="http://schemas.microsoft.com/office/drawing/2014/main" id="{FA273BF6-7A95-C488-D769-8F767B3D0CF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44994" y="9527566"/>
                    <a:ext cx="5491" cy="5495"/>
                  </a:xfrm>
                  <a:custGeom>
                    <a:avLst/>
                    <a:gdLst>
                      <a:gd name="T0" fmla="*/ 5 w 6"/>
                      <a:gd name="T1" fmla="*/ 0 h 6"/>
                      <a:gd name="T2" fmla="*/ 5 w 6"/>
                      <a:gd name="T3" fmla="*/ 2 h 6"/>
                      <a:gd name="T4" fmla="*/ 5 w 6"/>
                      <a:gd name="T5" fmla="*/ 4 h 6"/>
                      <a:gd name="T6" fmla="*/ 2 w 6"/>
                      <a:gd name="T7" fmla="*/ 5 h 6"/>
                      <a:gd name="T8" fmla="*/ 0 w 6"/>
                      <a:gd name="T9" fmla="*/ 3 h 6"/>
                      <a:gd name="T10" fmla="*/ 1 w 6"/>
                      <a:gd name="T11" fmla="*/ 1 h 6"/>
                      <a:gd name="T12" fmla="*/ 2 w 6"/>
                      <a:gd name="T13" fmla="*/ 0 h 6"/>
                      <a:gd name="T14" fmla="*/ 4 w 6"/>
                      <a:gd name="T15" fmla="*/ 0 h 6"/>
                      <a:gd name="T16" fmla="*/ 5 w 6"/>
                      <a:gd name="T1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6">
                        <a:moveTo>
                          <a:pt x="5" y="0"/>
                        </a:moveTo>
                        <a:lnTo>
                          <a:pt x="5" y="2"/>
                        </a:lnTo>
                        <a:lnTo>
                          <a:pt x="5" y="4"/>
                        </a:lnTo>
                        <a:lnTo>
                          <a:pt x="2" y="5"/>
                        </a:lnTo>
                        <a:lnTo>
                          <a:pt x="0" y="3"/>
                        </a:lnTo>
                        <a:lnTo>
                          <a:pt x="1" y="1"/>
                        </a:lnTo>
                        <a:lnTo>
                          <a:pt x="2" y="0"/>
                        </a:lnTo>
                        <a:lnTo>
                          <a:pt x="4" y="0"/>
                        </a:lnTo>
                        <a:lnTo>
                          <a:pt x="5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21" name="Freeform 648">
                    <a:extLst>
                      <a:ext uri="{FF2B5EF4-FFF2-40B4-BE49-F238E27FC236}">
                        <a16:creationId xmlns:a16="http://schemas.microsoft.com/office/drawing/2014/main" id="{663495A2-E95D-9A3E-2551-DD2C628F125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44994" y="9522075"/>
                    <a:ext cx="5491" cy="5491"/>
                  </a:xfrm>
                  <a:custGeom>
                    <a:avLst/>
                    <a:gdLst>
                      <a:gd name="T0" fmla="*/ 3 w 4"/>
                      <a:gd name="T1" fmla="*/ 3 h 4"/>
                      <a:gd name="T2" fmla="*/ 3 w 4"/>
                      <a:gd name="T3" fmla="*/ 3 h 4"/>
                      <a:gd name="T4" fmla="*/ 1 w 4"/>
                      <a:gd name="T5" fmla="*/ 2 h 4"/>
                      <a:gd name="T6" fmla="*/ 1 w 4"/>
                      <a:gd name="T7" fmla="*/ 1 h 4"/>
                      <a:gd name="T8" fmla="*/ 0 w 4"/>
                      <a:gd name="T9" fmla="*/ 0 h 4"/>
                      <a:gd name="T10" fmla="*/ 2 w 4"/>
                      <a:gd name="T11" fmla="*/ 0 h 4"/>
                      <a:gd name="T12" fmla="*/ 3 w 4"/>
                      <a:gd name="T13" fmla="*/ 1 h 4"/>
                      <a:gd name="T14" fmla="*/ 3 w 4"/>
                      <a:gd name="T15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4">
                        <a:moveTo>
                          <a:pt x="3" y="3"/>
                        </a:moveTo>
                        <a:lnTo>
                          <a:pt x="3" y="3"/>
                        </a:lnTo>
                        <a:lnTo>
                          <a:pt x="1" y="2"/>
                        </a:lnTo>
                        <a:lnTo>
                          <a:pt x="1" y="1"/>
                        </a:lnTo>
                        <a:lnTo>
                          <a:pt x="0" y="0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3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22" name="Freeform 649">
                    <a:extLst>
                      <a:ext uri="{FF2B5EF4-FFF2-40B4-BE49-F238E27FC236}">
                        <a16:creationId xmlns:a16="http://schemas.microsoft.com/office/drawing/2014/main" id="{D41053B3-1753-6DE0-8207-6D8027AFE9E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43867" y="9450665"/>
                    <a:ext cx="5491" cy="5495"/>
                  </a:xfrm>
                  <a:custGeom>
                    <a:avLst/>
                    <a:gdLst>
                      <a:gd name="T0" fmla="*/ 2 w 3"/>
                      <a:gd name="T1" fmla="*/ 0 h 4"/>
                      <a:gd name="T2" fmla="*/ 2 w 3"/>
                      <a:gd name="T3" fmla="*/ 3 h 4"/>
                      <a:gd name="T4" fmla="*/ 0 w 3"/>
                      <a:gd name="T5" fmla="*/ 1 h 4"/>
                      <a:gd name="T6" fmla="*/ 0 w 3"/>
                      <a:gd name="T7" fmla="*/ 0 h 4"/>
                      <a:gd name="T8" fmla="*/ 1 w 3"/>
                      <a:gd name="T9" fmla="*/ 0 h 4"/>
                      <a:gd name="T10" fmla="*/ 2 w 3"/>
                      <a:gd name="T11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" h="4">
                        <a:moveTo>
                          <a:pt x="2" y="0"/>
                        </a:moveTo>
                        <a:lnTo>
                          <a:pt x="2" y="3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23" name="Freeform 650">
                    <a:extLst>
                      <a:ext uri="{FF2B5EF4-FFF2-40B4-BE49-F238E27FC236}">
                        <a16:creationId xmlns:a16="http://schemas.microsoft.com/office/drawing/2014/main" id="{71D45D99-AA90-BD65-7A11-97234517F47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32881" y="9428694"/>
                    <a:ext cx="5491" cy="10986"/>
                  </a:xfrm>
                  <a:custGeom>
                    <a:avLst/>
                    <a:gdLst>
                      <a:gd name="T0" fmla="*/ 5 w 6"/>
                      <a:gd name="T1" fmla="*/ 5 h 7"/>
                      <a:gd name="T2" fmla="*/ 5 w 6"/>
                      <a:gd name="T3" fmla="*/ 6 h 7"/>
                      <a:gd name="T4" fmla="*/ 3 w 6"/>
                      <a:gd name="T5" fmla="*/ 5 h 7"/>
                      <a:gd name="T6" fmla="*/ 2 w 6"/>
                      <a:gd name="T7" fmla="*/ 5 h 7"/>
                      <a:gd name="T8" fmla="*/ 0 w 6"/>
                      <a:gd name="T9" fmla="*/ 5 h 7"/>
                      <a:gd name="T10" fmla="*/ 0 w 6"/>
                      <a:gd name="T11" fmla="*/ 1 h 7"/>
                      <a:gd name="T12" fmla="*/ 0 w 6"/>
                      <a:gd name="T13" fmla="*/ 0 h 7"/>
                      <a:gd name="T14" fmla="*/ 1 w 6"/>
                      <a:gd name="T15" fmla="*/ 0 h 7"/>
                      <a:gd name="T16" fmla="*/ 3 w 6"/>
                      <a:gd name="T17" fmla="*/ 2 h 7"/>
                      <a:gd name="T18" fmla="*/ 4 w 6"/>
                      <a:gd name="T19" fmla="*/ 4 h 7"/>
                      <a:gd name="T20" fmla="*/ 5 w 6"/>
                      <a:gd name="T21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7">
                        <a:moveTo>
                          <a:pt x="5" y="5"/>
                        </a:moveTo>
                        <a:lnTo>
                          <a:pt x="5" y="6"/>
                        </a:lnTo>
                        <a:lnTo>
                          <a:pt x="3" y="5"/>
                        </a:lnTo>
                        <a:lnTo>
                          <a:pt x="2" y="5"/>
                        </a:lnTo>
                        <a:lnTo>
                          <a:pt x="0" y="5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3" y="2"/>
                        </a:lnTo>
                        <a:lnTo>
                          <a:pt x="4" y="4"/>
                        </a:lnTo>
                        <a:lnTo>
                          <a:pt x="5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24" name="Freeform 652">
                    <a:extLst>
                      <a:ext uri="{FF2B5EF4-FFF2-40B4-BE49-F238E27FC236}">
                        <a16:creationId xmlns:a16="http://schemas.microsoft.com/office/drawing/2014/main" id="{9EF771A5-0EF3-EFCA-59C6-BE88975961F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209082" y="8192785"/>
                    <a:ext cx="296619" cy="214223"/>
                  </a:xfrm>
                  <a:custGeom>
                    <a:avLst/>
                    <a:gdLst>
                      <a:gd name="T0" fmla="*/ 96 w 238"/>
                      <a:gd name="T1" fmla="*/ 45 h 170"/>
                      <a:gd name="T2" fmla="*/ 101 w 238"/>
                      <a:gd name="T3" fmla="*/ 4 h 170"/>
                      <a:gd name="T4" fmla="*/ 101 w 238"/>
                      <a:gd name="T5" fmla="*/ 3 h 170"/>
                      <a:gd name="T6" fmla="*/ 101 w 238"/>
                      <a:gd name="T7" fmla="*/ 37 h 170"/>
                      <a:gd name="T8" fmla="*/ 93 w 238"/>
                      <a:gd name="T9" fmla="*/ 38 h 170"/>
                      <a:gd name="T10" fmla="*/ 66 w 238"/>
                      <a:gd name="T11" fmla="*/ 39 h 170"/>
                      <a:gd name="T12" fmla="*/ 62 w 238"/>
                      <a:gd name="T13" fmla="*/ 43 h 170"/>
                      <a:gd name="T14" fmla="*/ 60 w 238"/>
                      <a:gd name="T15" fmla="*/ 59 h 170"/>
                      <a:gd name="T16" fmla="*/ 80 w 238"/>
                      <a:gd name="T17" fmla="*/ 59 h 170"/>
                      <a:gd name="T18" fmla="*/ 93 w 238"/>
                      <a:gd name="T19" fmla="*/ 58 h 170"/>
                      <a:gd name="T20" fmla="*/ 105 w 238"/>
                      <a:gd name="T21" fmla="*/ 65 h 170"/>
                      <a:gd name="T22" fmla="*/ 121 w 238"/>
                      <a:gd name="T23" fmla="*/ 58 h 170"/>
                      <a:gd name="T24" fmla="*/ 127 w 238"/>
                      <a:gd name="T25" fmla="*/ 61 h 170"/>
                      <a:gd name="T26" fmla="*/ 135 w 238"/>
                      <a:gd name="T27" fmla="*/ 69 h 170"/>
                      <a:gd name="T28" fmla="*/ 149 w 238"/>
                      <a:gd name="T29" fmla="*/ 72 h 170"/>
                      <a:gd name="T30" fmla="*/ 162 w 238"/>
                      <a:gd name="T31" fmla="*/ 65 h 170"/>
                      <a:gd name="T32" fmla="*/ 184 w 238"/>
                      <a:gd name="T33" fmla="*/ 63 h 170"/>
                      <a:gd name="T34" fmla="*/ 191 w 238"/>
                      <a:gd name="T35" fmla="*/ 71 h 170"/>
                      <a:gd name="T36" fmla="*/ 195 w 238"/>
                      <a:gd name="T37" fmla="*/ 84 h 170"/>
                      <a:gd name="T38" fmla="*/ 199 w 238"/>
                      <a:gd name="T39" fmla="*/ 97 h 170"/>
                      <a:gd name="T40" fmla="*/ 211 w 238"/>
                      <a:gd name="T41" fmla="*/ 94 h 170"/>
                      <a:gd name="T42" fmla="*/ 226 w 238"/>
                      <a:gd name="T43" fmla="*/ 111 h 170"/>
                      <a:gd name="T44" fmla="*/ 231 w 238"/>
                      <a:gd name="T45" fmla="*/ 128 h 170"/>
                      <a:gd name="T46" fmla="*/ 237 w 238"/>
                      <a:gd name="T47" fmla="*/ 143 h 170"/>
                      <a:gd name="T48" fmla="*/ 229 w 238"/>
                      <a:gd name="T49" fmla="*/ 146 h 170"/>
                      <a:gd name="T50" fmla="*/ 211 w 238"/>
                      <a:gd name="T51" fmla="*/ 141 h 170"/>
                      <a:gd name="T52" fmla="*/ 192 w 238"/>
                      <a:gd name="T53" fmla="*/ 148 h 170"/>
                      <a:gd name="T54" fmla="*/ 192 w 238"/>
                      <a:gd name="T55" fmla="*/ 141 h 170"/>
                      <a:gd name="T56" fmla="*/ 169 w 238"/>
                      <a:gd name="T57" fmla="*/ 147 h 170"/>
                      <a:gd name="T58" fmla="*/ 136 w 238"/>
                      <a:gd name="T59" fmla="*/ 169 h 170"/>
                      <a:gd name="T60" fmla="*/ 125 w 238"/>
                      <a:gd name="T61" fmla="*/ 152 h 170"/>
                      <a:gd name="T62" fmla="*/ 129 w 238"/>
                      <a:gd name="T63" fmla="*/ 122 h 170"/>
                      <a:gd name="T64" fmla="*/ 120 w 238"/>
                      <a:gd name="T65" fmla="*/ 119 h 170"/>
                      <a:gd name="T66" fmla="*/ 100 w 238"/>
                      <a:gd name="T67" fmla="*/ 106 h 170"/>
                      <a:gd name="T68" fmla="*/ 87 w 238"/>
                      <a:gd name="T69" fmla="*/ 124 h 170"/>
                      <a:gd name="T70" fmla="*/ 81 w 238"/>
                      <a:gd name="T71" fmla="*/ 136 h 170"/>
                      <a:gd name="T72" fmla="*/ 63 w 238"/>
                      <a:gd name="T73" fmla="*/ 142 h 170"/>
                      <a:gd name="T74" fmla="*/ 56 w 238"/>
                      <a:gd name="T75" fmla="*/ 151 h 170"/>
                      <a:gd name="T76" fmla="*/ 46 w 238"/>
                      <a:gd name="T77" fmla="*/ 146 h 170"/>
                      <a:gd name="T78" fmla="*/ 37 w 238"/>
                      <a:gd name="T79" fmla="*/ 150 h 170"/>
                      <a:gd name="T80" fmla="*/ 22 w 238"/>
                      <a:gd name="T81" fmla="*/ 159 h 170"/>
                      <a:gd name="T82" fmla="*/ 14 w 238"/>
                      <a:gd name="T83" fmla="*/ 139 h 170"/>
                      <a:gd name="T84" fmla="*/ 29 w 238"/>
                      <a:gd name="T85" fmla="*/ 117 h 170"/>
                      <a:gd name="T86" fmla="*/ 25 w 238"/>
                      <a:gd name="T87" fmla="*/ 104 h 170"/>
                      <a:gd name="T88" fmla="*/ 24 w 238"/>
                      <a:gd name="T89" fmla="*/ 81 h 170"/>
                      <a:gd name="T90" fmla="*/ 11 w 238"/>
                      <a:gd name="T91" fmla="*/ 80 h 170"/>
                      <a:gd name="T92" fmla="*/ 0 w 238"/>
                      <a:gd name="T93" fmla="*/ 71 h 170"/>
                      <a:gd name="T94" fmla="*/ 18 w 238"/>
                      <a:gd name="T95" fmla="*/ 57 h 170"/>
                      <a:gd name="T96" fmla="*/ 36 w 238"/>
                      <a:gd name="T97" fmla="*/ 58 h 170"/>
                      <a:gd name="T98" fmla="*/ 43 w 238"/>
                      <a:gd name="T99" fmla="*/ 47 h 170"/>
                      <a:gd name="T100" fmla="*/ 47 w 238"/>
                      <a:gd name="T101" fmla="*/ 45 h 170"/>
                      <a:gd name="T102" fmla="*/ 48 w 238"/>
                      <a:gd name="T103" fmla="*/ 38 h 170"/>
                      <a:gd name="T104" fmla="*/ 40 w 238"/>
                      <a:gd name="T105" fmla="*/ 35 h 170"/>
                      <a:gd name="T106" fmla="*/ 58 w 238"/>
                      <a:gd name="T107" fmla="*/ 34 h 170"/>
                      <a:gd name="T108" fmla="*/ 58 w 238"/>
                      <a:gd name="T109" fmla="*/ 18 h 170"/>
                      <a:gd name="T110" fmla="*/ 70 w 238"/>
                      <a:gd name="T111" fmla="*/ 14 h 170"/>
                      <a:gd name="T112" fmla="*/ 90 w 238"/>
                      <a:gd name="T113" fmla="*/ 6 h 170"/>
                      <a:gd name="T114" fmla="*/ 101 w 238"/>
                      <a:gd name="T115" fmla="*/ 7 h 170"/>
                      <a:gd name="T116" fmla="*/ 103 w 238"/>
                      <a:gd name="T117" fmla="*/ 13 h 170"/>
                      <a:gd name="T118" fmla="*/ 93 w 238"/>
                      <a:gd name="T119" fmla="*/ 24 h 170"/>
                      <a:gd name="T120" fmla="*/ 99 w 238"/>
                      <a:gd name="T121" fmla="*/ 33 h 1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238" h="170">
                        <a:moveTo>
                          <a:pt x="103" y="48"/>
                        </a:moveTo>
                        <a:lnTo>
                          <a:pt x="100" y="50"/>
                        </a:lnTo>
                        <a:lnTo>
                          <a:pt x="98" y="49"/>
                        </a:lnTo>
                        <a:lnTo>
                          <a:pt x="97" y="48"/>
                        </a:lnTo>
                        <a:lnTo>
                          <a:pt x="96" y="47"/>
                        </a:lnTo>
                        <a:lnTo>
                          <a:pt x="96" y="45"/>
                        </a:lnTo>
                        <a:lnTo>
                          <a:pt x="96" y="45"/>
                        </a:lnTo>
                        <a:lnTo>
                          <a:pt x="98" y="46"/>
                        </a:lnTo>
                        <a:lnTo>
                          <a:pt x="101" y="47"/>
                        </a:lnTo>
                        <a:lnTo>
                          <a:pt x="103" y="47"/>
                        </a:lnTo>
                        <a:lnTo>
                          <a:pt x="103" y="48"/>
                        </a:lnTo>
                        <a:close/>
                        <a:moveTo>
                          <a:pt x="101" y="4"/>
                        </a:moveTo>
                        <a:lnTo>
                          <a:pt x="100" y="4"/>
                        </a:lnTo>
                        <a:lnTo>
                          <a:pt x="98" y="2"/>
                        </a:lnTo>
                        <a:lnTo>
                          <a:pt x="98" y="1"/>
                        </a:lnTo>
                        <a:lnTo>
                          <a:pt x="99" y="0"/>
                        </a:lnTo>
                        <a:lnTo>
                          <a:pt x="100" y="1"/>
                        </a:lnTo>
                        <a:lnTo>
                          <a:pt x="101" y="3"/>
                        </a:lnTo>
                        <a:lnTo>
                          <a:pt x="101" y="4"/>
                        </a:lnTo>
                        <a:close/>
                        <a:moveTo>
                          <a:pt x="110" y="31"/>
                        </a:moveTo>
                        <a:lnTo>
                          <a:pt x="110" y="32"/>
                        </a:lnTo>
                        <a:lnTo>
                          <a:pt x="110" y="34"/>
                        </a:lnTo>
                        <a:lnTo>
                          <a:pt x="104" y="35"/>
                        </a:lnTo>
                        <a:lnTo>
                          <a:pt x="101" y="37"/>
                        </a:lnTo>
                        <a:lnTo>
                          <a:pt x="100" y="41"/>
                        </a:lnTo>
                        <a:lnTo>
                          <a:pt x="99" y="42"/>
                        </a:lnTo>
                        <a:lnTo>
                          <a:pt x="98" y="43"/>
                        </a:lnTo>
                        <a:lnTo>
                          <a:pt x="97" y="43"/>
                        </a:lnTo>
                        <a:lnTo>
                          <a:pt x="95" y="39"/>
                        </a:lnTo>
                        <a:lnTo>
                          <a:pt x="93" y="38"/>
                        </a:lnTo>
                        <a:lnTo>
                          <a:pt x="90" y="37"/>
                        </a:lnTo>
                        <a:lnTo>
                          <a:pt x="83" y="34"/>
                        </a:lnTo>
                        <a:lnTo>
                          <a:pt x="81" y="33"/>
                        </a:lnTo>
                        <a:lnTo>
                          <a:pt x="74" y="35"/>
                        </a:lnTo>
                        <a:lnTo>
                          <a:pt x="67" y="37"/>
                        </a:lnTo>
                        <a:lnTo>
                          <a:pt x="66" y="39"/>
                        </a:lnTo>
                        <a:lnTo>
                          <a:pt x="65" y="40"/>
                        </a:lnTo>
                        <a:lnTo>
                          <a:pt x="65" y="41"/>
                        </a:lnTo>
                        <a:lnTo>
                          <a:pt x="66" y="43"/>
                        </a:lnTo>
                        <a:lnTo>
                          <a:pt x="65" y="44"/>
                        </a:lnTo>
                        <a:lnTo>
                          <a:pt x="64" y="45"/>
                        </a:lnTo>
                        <a:lnTo>
                          <a:pt x="62" y="43"/>
                        </a:lnTo>
                        <a:lnTo>
                          <a:pt x="60" y="42"/>
                        </a:lnTo>
                        <a:lnTo>
                          <a:pt x="59" y="44"/>
                        </a:lnTo>
                        <a:lnTo>
                          <a:pt x="58" y="48"/>
                        </a:lnTo>
                        <a:lnTo>
                          <a:pt x="58" y="50"/>
                        </a:lnTo>
                        <a:lnTo>
                          <a:pt x="59" y="54"/>
                        </a:lnTo>
                        <a:lnTo>
                          <a:pt x="60" y="59"/>
                        </a:lnTo>
                        <a:lnTo>
                          <a:pt x="63" y="59"/>
                        </a:lnTo>
                        <a:lnTo>
                          <a:pt x="65" y="59"/>
                        </a:lnTo>
                        <a:lnTo>
                          <a:pt x="69" y="58"/>
                        </a:lnTo>
                        <a:lnTo>
                          <a:pt x="71" y="58"/>
                        </a:lnTo>
                        <a:lnTo>
                          <a:pt x="74" y="58"/>
                        </a:lnTo>
                        <a:lnTo>
                          <a:pt x="80" y="59"/>
                        </a:lnTo>
                        <a:lnTo>
                          <a:pt x="84" y="58"/>
                        </a:lnTo>
                        <a:lnTo>
                          <a:pt x="85" y="58"/>
                        </a:lnTo>
                        <a:lnTo>
                          <a:pt x="87" y="58"/>
                        </a:lnTo>
                        <a:lnTo>
                          <a:pt x="88" y="58"/>
                        </a:lnTo>
                        <a:lnTo>
                          <a:pt x="88" y="59"/>
                        </a:lnTo>
                        <a:lnTo>
                          <a:pt x="93" y="58"/>
                        </a:lnTo>
                        <a:lnTo>
                          <a:pt x="96" y="57"/>
                        </a:lnTo>
                        <a:lnTo>
                          <a:pt x="98" y="58"/>
                        </a:lnTo>
                        <a:lnTo>
                          <a:pt x="99" y="58"/>
                        </a:lnTo>
                        <a:lnTo>
                          <a:pt x="102" y="62"/>
                        </a:lnTo>
                        <a:lnTo>
                          <a:pt x="104" y="64"/>
                        </a:lnTo>
                        <a:lnTo>
                          <a:pt x="105" y="65"/>
                        </a:lnTo>
                        <a:lnTo>
                          <a:pt x="112" y="64"/>
                        </a:lnTo>
                        <a:lnTo>
                          <a:pt x="114" y="61"/>
                        </a:lnTo>
                        <a:lnTo>
                          <a:pt x="115" y="60"/>
                        </a:lnTo>
                        <a:lnTo>
                          <a:pt x="118" y="60"/>
                        </a:lnTo>
                        <a:lnTo>
                          <a:pt x="120" y="59"/>
                        </a:lnTo>
                        <a:lnTo>
                          <a:pt x="121" y="58"/>
                        </a:lnTo>
                        <a:lnTo>
                          <a:pt x="124" y="57"/>
                        </a:lnTo>
                        <a:lnTo>
                          <a:pt x="126" y="56"/>
                        </a:lnTo>
                        <a:lnTo>
                          <a:pt x="127" y="58"/>
                        </a:lnTo>
                        <a:lnTo>
                          <a:pt x="128" y="59"/>
                        </a:lnTo>
                        <a:lnTo>
                          <a:pt x="127" y="60"/>
                        </a:lnTo>
                        <a:lnTo>
                          <a:pt x="127" y="61"/>
                        </a:lnTo>
                        <a:lnTo>
                          <a:pt x="128" y="63"/>
                        </a:lnTo>
                        <a:lnTo>
                          <a:pt x="132" y="63"/>
                        </a:lnTo>
                        <a:lnTo>
                          <a:pt x="134" y="64"/>
                        </a:lnTo>
                        <a:lnTo>
                          <a:pt x="134" y="65"/>
                        </a:lnTo>
                        <a:lnTo>
                          <a:pt x="134" y="68"/>
                        </a:lnTo>
                        <a:lnTo>
                          <a:pt x="135" y="69"/>
                        </a:lnTo>
                        <a:lnTo>
                          <a:pt x="136" y="69"/>
                        </a:lnTo>
                        <a:lnTo>
                          <a:pt x="142" y="67"/>
                        </a:lnTo>
                        <a:lnTo>
                          <a:pt x="144" y="67"/>
                        </a:lnTo>
                        <a:lnTo>
                          <a:pt x="145" y="68"/>
                        </a:lnTo>
                        <a:lnTo>
                          <a:pt x="146" y="70"/>
                        </a:lnTo>
                        <a:lnTo>
                          <a:pt x="149" y="72"/>
                        </a:lnTo>
                        <a:lnTo>
                          <a:pt x="150" y="72"/>
                        </a:lnTo>
                        <a:lnTo>
                          <a:pt x="151" y="70"/>
                        </a:lnTo>
                        <a:lnTo>
                          <a:pt x="153" y="68"/>
                        </a:lnTo>
                        <a:lnTo>
                          <a:pt x="157" y="66"/>
                        </a:lnTo>
                        <a:lnTo>
                          <a:pt x="159" y="65"/>
                        </a:lnTo>
                        <a:lnTo>
                          <a:pt x="162" y="65"/>
                        </a:lnTo>
                        <a:lnTo>
                          <a:pt x="168" y="66"/>
                        </a:lnTo>
                        <a:lnTo>
                          <a:pt x="171" y="66"/>
                        </a:lnTo>
                        <a:lnTo>
                          <a:pt x="176" y="66"/>
                        </a:lnTo>
                        <a:lnTo>
                          <a:pt x="179" y="65"/>
                        </a:lnTo>
                        <a:lnTo>
                          <a:pt x="183" y="64"/>
                        </a:lnTo>
                        <a:lnTo>
                          <a:pt x="184" y="63"/>
                        </a:lnTo>
                        <a:lnTo>
                          <a:pt x="187" y="63"/>
                        </a:lnTo>
                        <a:lnTo>
                          <a:pt x="190" y="63"/>
                        </a:lnTo>
                        <a:lnTo>
                          <a:pt x="192" y="63"/>
                        </a:lnTo>
                        <a:lnTo>
                          <a:pt x="192" y="65"/>
                        </a:lnTo>
                        <a:lnTo>
                          <a:pt x="192" y="69"/>
                        </a:lnTo>
                        <a:lnTo>
                          <a:pt x="191" y="71"/>
                        </a:lnTo>
                        <a:lnTo>
                          <a:pt x="194" y="76"/>
                        </a:lnTo>
                        <a:lnTo>
                          <a:pt x="196" y="78"/>
                        </a:lnTo>
                        <a:lnTo>
                          <a:pt x="197" y="80"/>
                        </a:lnTo>
                        <a:lnTo>
                          <a:pt x="197" y="81"/>
                        </a:lnTo>
                        <a:lnTo>
                          <a:pt x="197" y="83"/>
                        </a:lnTo>
                        <a:lnTo>
                          <a:pt x="195" y="84"/>
                        </a:lnTo>
                        <a:lnTo>
                          <a:pt x="194" y="85"/>
                        </a:lnTo>
                        <a:lnTo>
                          <a:pt x="194" y="86"/>
                        </a:lnTo>
                        <a:lnTo>
                          <a:pt x="194" y="87"/>
                        </a:lnTo>
                        <a:lnTo>
                          <a:pt x="196" y="92"/>
                        </a:lnTo>
                        <a:lnTo>
                          <a:pt x="197" y="96"/>
                        </a:lnTo>
                        <a:lnTo>
                          <a:pt x="199" y="97"/>
                        </a:lnTo>
                        <a:lnTo>
                          <a:pt x="202" y="98"/>
                        </a:lnTo>
                        <a:lnTo>
                          <a:pt x="204" y="98"/>
                        </a:lnTo>
                        <a:lnTo>
                          <a:pt x="205" y="96"/>
                        </a:lnTo>
                        <a:lnTo>
                          <a:pt x="207" y="94"/>
                        </a:lnTo>
                        <a:lnTo>
                          <a:pt x="209" y="94"/>
                        </a:lnTo>
                        <a:lnTo>
                          <a:pt x="211" y="94"/>
                        </a:lnTo>
                        <a:lnTo>
                          <a:pt x="219" y="96"/>
                        </a:lnTo>
                        <a:lnTo>
                          <a:pt x="225" y="99"/>
                        </a:lnTo>
                        <a:lnTo>
                          <a:pt x="228" y="101"/>
                        </a:lnTo>
                        <a:lnTo>
                          <a:pt x="229" y="103"/>
                        </a:lnTo>
                        <a:lnTo>
                          <a:pt x="226" y="108"/>
                        </a:lnTo>
                        <a:lnTo>
                          <a:pt x="226" y="111"/>
                        </a:lnTo>
                        <a:lnTo>
                          <a:pt x="227" y="115"/>
                        </a:lnTo>
                        <a:lnTo>
                          <a:pt x="229" y="117"/>
                        </a:lnTo>
                        <a:lnTo>
                          <a:pt x="230" y="122"/>
                        </a:lnTo>
                        <a:lnTo>
                          <a:pt x="230" y="126"/>
                        </a:lnTo>
                        <a:lnTo>
                          <a:pt x="231" y="127"/>
                        </a:lnTo>
                        <a:lnTo>
                          <a:pt x="231" y="128"/>
                        </a:lnTo>
                        <a:lnTo>
                          <a:pt x="231" y="131"/>
                        </a:lnTo>
                        <a:lnTo>
                          <a:pt x="230" y="134"/>
                        </a:lnTo>
                        <a:lnTo>
                          <a:pt x="231" y="135"/>
                        </a:lnTo>
                        <a:lnTo>
                          <a:pt x="233" y="137"/>
                        </a:lnTo>
                        <a:lnTo>
                          <a:pt x="236" y="140"/>
                        </a:lnTo>
                        <a:lnTo>
                          <a:pt x="237" y="143"/>
                        </a:lnTo>
                        <a:lnTo>
                          <a:pt x="236" y="144"/>
                        </a:lnTo>
                        <a:lnTo>
                          <a:pt x="234" y="146"/>
                        </a:lnTo>
                        <a:lnTo>
                          <a:pt x="231" y="148"/>
                        </a:lnTo>
                        <a:lnTo>
                          <a:pt x="230" y="148"/>
                        </a:lnTo>
                        <a:lnTo>
                          <a:pt x="230" y="148"/>
                        </a:lnTo>
                        <a:lnTo>
                          <a:pt x="229" y="146"/>
                        </a:lnTo>
                        <a:lnTo>
                          <a:pt x="225" y="144"/>
                        </a:lnTo>
                        <a:lnTo>
                          <a:pt x="223" y="142"/>
                        </a:lnTo>
                        <a:lnTo>
                          <a:pt x="219" y="143"/>
                        </a:lnTo>
                        <a:lnTo>
                          <a:pt x="216" y="142"/>
                        </a:lnTo>
                        <a:lnTo>
                          <a:pt x="214" y="141"/>
                        </a:lnTo>
                        <a:lnTo>
                          <a:pt x="211" y="141"/>
                        </a:lnTo>
                        <a:lnTo>
                          <a:pt x="209" y="143"/>
                        </a:lnTo>
                        <a:lnTo>
                          <a:pt x="208" y="144"/>
                        </a:lnTo>
                        <a:lnTo>
                          <a:pt x="205" y="145"/>
                        </a:lnTo>
                        <a:lnTo>
                          <a:pt x="202" y="146"/>
                        </a:lnTo>
                        <a:lnTo>
                          <a:pt x="196" y="148"/>
                        </a:lnTo>
                        <a:lnTo>
                          <a:pt x="192" y="148"/>
                        </a:lnTo>
                        <a:lnTo>
                          <a:pt x="192" y="148"/>
                        </a:lnTo>
                        <a:lnTo>
                          <a:pt x="192" y="146"/>
                        </a:lnTo>
                        <a:lnTo>
                          <a:pt x="194" y="144"/>
                        </a:lnTo>
                        <a:lnTo>
                          <a:pt x="195" y="143"/>
                        </a:lnTo>
                        <a:lnTo>
                          <a:pt x="194" y="141"/>
                        </a:lnTo>
                        <a:lnTo>
                          <a:pt x="192" y="141"/>
                        </a:lnTo>
                        <a:lnTo>
                          <a:pt x="192" y="141"/>
                        </a:lnTo>
                        <a:lnTo>
                          <a:pt x="191" y="140"/>
                        </a:lnTo>
                        <a:lnTo>
                          <a:pt x="187" y="139"/>
                        </a:lnTo>
                        <a:lnTo>
                          <a:pt x="184" y="139"/>
                        </a:lnTo>
                        <a:lnTo>
                          <a:pt x="179" y="141"/>
                        </a:lnTo>
                        <a:lnTo>
                          <a:pt x="169" y="147"/>
                        </a:lnTo>
                        <a:lnTo>
                          <a:pt x="165" y="150"/>
                        </a:lnTo>
                        <a:lnTo>
                          <a:pt x="162" y="156"/>
                        </a:lnTo>
                        <a:lnTo>
                          <a:pt x="153" y="158"/>
                        </a:lnTo>
                        <a:lnTo>
                          <a:pt x="146" y="161"/>
                        </a:lnTo>
                        <a:lnTo>
                          <a:pt x="140" y="166"/>
                        </a:lnTo>
                        <a:lnTo>
                          <a:pt x="136" y="169"/>
                        </a:lnTo>
                        <a:lnTo>
                          <a:pt x="134" y="169"/>
                        </a:lnTo>
                        <a:lnTo>
                          <a:pt x="132" y="169"/>
                        </a:lnTo>
                        <a:lnTo>
                          <a:pt x="130" y="167"/>
                        </a:lnTo>
                        <a:lnTo>
                          <a:pt x="128" y="163"/>
                        </a:lnTo>
                        <a:lnTo>
                          <a:pt x="126" y="157"/>
                        </a:lnTo>
                        <a:lnTo>
                          <a:pt x="125" y="152"/>
                        </a:lnTo>
                        <a:lnTo>
                          <a:pt x="126" y="147"/>
                        </a:lnTo>
                        <a:lnTo>
                          <a:pt x="126" y="141"/>
                        </a:lnTo>
                        <a:lnTo>
                          <a:pt x="127" y="134"/>
                        </a:lnTo>
                        <a:lnTo>
                          <a:pt x="128" y="127"/>
                        </a:lnTo>
                        <a:lnTo>
                          <a:pt x="129" y="124"/>
                        </a:lnTo>
                        <a:lnTo>
                          <a:pt x="129" y="122"/>
                        </a:lnTo>
                        <a:lnTo>
                          <a:pt x="128" y="122"/>
                        </a:lnTo>
                        <a:lnTo>
                          <a:pt x="126" y="122"/>
                        </a:lnTo>
                        <a:lnTo>
                          <a:pt x="123" y="122"/>
                        </a:lnTo>
                        <a:lnTo>
                          <a:pt x="121" y="123"/>
                        </a:lnTo>
                        <a:lnTo>
                          <a:pt x="120" y="122"/>
                        </a:lnTo>
                        <a:lnTo>
                          <a:pt x="120" y="119"/>
                        </a:lnTo>
                        <a:lnTo>
                          <a:pt x="122" y="113"/>
                        </a:lnTo>
                        <a:lnTo>
                          <a:pt x="120" y="107"/>
                        </a:lnTo>
                        <a:lnTo>
                          <a:pt x="114" y="103"/>
                        </a:lnTo>
                        <a:lnTo>
                          <a:pt x="108" y="102"/>
                        </a:lnTo>
                        <a:lnTo>
                          <a:pt x="104" y="103"/>
                        </a:lnTo>
                        <a:lnTo>
                          <a:pt x="100" y="106"/>
                        </a:lnTo>
                        <a:lnTo>
                          <a:pt x="97" y="111"/>
                        </a:lnTo>
                        <a:lnTo>
                          <a:pt x="94" y="116"/>
                        </a:lnTo>
                        <a:lnTo>
                          <a:pt x="91" y="119"/>
                        </a:lnTo>
                        <a:lnTo>
                          <a:pt x="88" y="121"/>
                        </a:lnTo>
                        <a:lnTo>
                          <a:pt x="88" y="122"/>
                        </a:lnTo>
                        <a:lnTo>
                          <a:pt x="87" y="124"/>
                        </a:lnTo>
                        <a:lnTo>
                          <a:pt x="89" y="128"/>
                        </a:lnTo>
                        <a:lnTo>
                          <a:pt x="89" y="132"/>
                        </a:lnTo>
                        <a:lnTo>
                          <a:pt x="87" y="135"/>
                        </a:lnTo>
                        <a:lnTo>
                          <a:pt x="85" y="137"/>
                        </a:lnTo>
                        <a:lnTo>
                          <a:pt x="82" y="137"/>
                        </a:lnTo>
                        <a:lnTo>
                          <a:pt x="81" y="136"/>
                        </a:lnTo>
                        <a:lnTo>
                          <a:pt x="79" y="134"/>
                        </a:lnTo>
                        <a:lnTo>
                          <a:pt x="76" y="134"/>
                        </a:lnTo>
                        <a:lnTo>
                          <a:pt x="70" y="135"/>
                        </a:lnTo>
                        <a:lnTo>
                          <a:pt x="66" y="136"/>
                        </a:lnTo>
                        <a:lnTo>
                          <a:pt x="63" y="139"/>
                        </a:lnTo>
                        <a:lnTo>
                          <a:pt x="63" y="142"/>
                        </a:lnTo>
                        <a:lnTo>
                          <a:pt x="64" y="146"/>
                        </a:lnTo>
                        <a:lnTo>
                          <a:pt x="63" y="149"/>
                        </a:lnTo>
                        <a:lnTo>
                          <a:pt x="61" y="152"/>
                        </a:lnTo>
                        <a:lnTo>
                          <a:pt x="60" y="153"/>
                        </a:lnTo>
                        <a:lnTo>
                          <a:pt x="59" y="153"/>
                        </a:lnTo>
                        <a:lnTo>
                          <a:pt x="56" y="151"/>
                        </a:lnTo>
                        <a:lnTo>
                          <a:pt x="52" y="147"/>
                        </a:lnTo>
                        <a:lnTo>
                          <a:pt x="49" y="145"/>
                        </a:lnTo>
                        <a:lnTo>
                          <a:pt x="48" y="144"/>
                        </a:lnTo>
                        <a:lnTo>
                          <a:pt x="47" y="144"/>
                        </a:lnTo>
                        <a:lnTo>
                          <a:pt x="46" y="145"/>
                        </a:lnTo>
                        <a:lnTo>
                          <a:pt x="46" y="146"/>
                        </a:lnTo>
                        <a:lnTo>
                          <a:pt x="46" y="147"/>
                        </a:lnTo>
                        <a:lnTo>
                          <a:pt x="44" y="148"/>
                        </a:lnTo>
                        <a:lnTo>
                          <a:pt x="42" y="147"/>
                        </a:lnTo>
                        <a:lnTo>
                          <a:pt x="41" y="148"/>
                        </a:lnTo>
                        <a:lnTo>
                          <a:pt x="40" y="149"/>
                        </a:lnTo>
                        <a:lnTo>
                          <a:pt x="37" y="150"/>
                        </a:lnTo>
                        <a:lnTo>
                          <a:pt x="32" y="152"/>
                        </a:lnTo>
                        <a:lnTo>
                          <a:pt x="30" y="154"/>
                        </a:lnTo>
                        <a:lnTo>
                          <a:pt x="29" y="156"/>
                        </a:lnTo>
                        <a:lnTo>
                          <a:pt x="29" y="157"/>
                        </a:lnTo>
                        <a:lnTo>
                          <a:pt x="27" y="157"/>
                        </a:lnTo>
                        <a:lnTo>
                          <a:pt x="22" y="159"/>
                        </a:lnTo>
                        <a:lnTo>
                          <a:pt x="19" y="159"/>
                        </a:lnTo>
                        <a:lnTo>
                          <a:pt x="15" y="155"/>
                        </a:lnTo>
                        <a:lnTo>
                          <a:pt x="13" y="152"/>
                        </a:lnTo>
                        <a:lnTo>
                          <a:pt x="13" y="150"/>
                        </a:lnTo>
                        <a:lnTo>
                          <a:pt x="14" y="148"/>
                        </a:lnTo>
                        <a:lnTo>
                          <a:pt x="14" y="139"/>
                        </a:lnTo>
                        <a:lnTo>
                          <a:pt x="16" y="135"/>
                        </a:lnTo>
                        <a:lnTo>
                          <a:pt x="20" y="130"/>
                        </a:lnTo>
                        <a:lnTo>
                          <a:pt x="23" y="126"/>
                        </a:lnTo>
                        <a:lnTo>
                          <a:pt x="25" y="122"/>
                        </a:lnTo>
                        <a:lnTo>
                          <a:pt x="27" y="121"/>
                        </a:lnTo>
                        <a:lnTo>
                          <a:pt x="29" y="117"/>
                        </a:lnTo>
                        <a:lnTo>
                          <a:pt x="31" y="115"/>
                        </a:lnTo>
                        <a:lnTo>
                          <a:pt x="31" y="113"/>
                        </a:lnTo>
                        <a:lnTo>
                          <a:pt x="31" y="111"/>
                        </a:lnTo>
                        <a:lnTo>
                          <a:pt x="30" y="110"/>
                        </a:lnTo>
                        <a:lnTo>
                          <a:pt x="28" y="108"/>
                        </a:lnTo>
                        <a:lnTo>
                          <a:pt x="25" y="104"/>
                        </a:lnTo>
                        <a:lnTo>
                          <a:pt x="23" y="100"/>
                        </a:lnTo>
                        <a:lnTo>
                          <a:pt x="22" y="96"/>
                        </a:lnTo>
                        <a:lnTo>
                          <a:pt x="22" y="93"/>
                        </a:lnTo>
                        <a:lnTo>
                          <a:pt x="25" y="85"/>
                        </a:lnTo>
                        <a:lnTo>
                          <a:pt x="24" y="83"/>
                        </a:lnTo>
                        <a:lnTo>
                          <a:pt x="24" y="81"/>
                        </a:lnTo>
                        <a:lnTo>
                          <a:pt x="22" y="81"/>
                        </a:lnTo>
                        <a:lnTo>
                          <a:pt x="19" y="80"/>
                        </a:lnTo>
                        <a:lnTo>
                          <a:pt x="16" y="81"/>
                        </a:lnTo>
                        <a:lnTo>
                          <a:pt x="13" y="81"/>
                        </a:lnTo>
                        <a:lnTo>
                          <a:pt x="11" y="80"/>
                        </a:lnTo>
                        <a:lnTo>
                          <a:pt x="11" y="80"/>
                        </a:lnTo>
                        <a:lnTo>
                          <a:pt x="10" y="76"/>
                        </a:lnTo>
                        <a:lnTo>
                          <a:pt x="9" y="75"/>
                        </a:lnTo>
                        <a:lnTo>
                          <a:pt x="9" y="74"/>
                        </a:lnTo>
                        <a:lnTo>
                          <a:pt x="2" y="72"/>
                        </a:lnTo>
                        <a:lnTo>
                          <a:pt x="1" y="72"/>
                        </a:lnTo>
                        <a:lnTo>
                          <a:pt x="0" y="71"/>
                        </a:lnTo>
                        <a:lnTo>
                          <a:pt x="3" y="62"/>
                        </a:lnTo>
                        <a:lnTo>
                          <a:pt x="4" y="61"/>
                        </a:lnTo>
                        <a:lnTo>
                          <a:pt x="5" y="60"/>
                        </a:lnTo>
                        <a:lnTo>
                          <a:pt x="6" y="58"/>
                        </a:lnTo>
                        <a:lnTo>
                          <a:pt x="12" y="56"/>
                        </a:lnTo>
                        <a:lnTo>
                          <a:pt x="18" y="57"/>
                        </a:lnTo>
                        <a:lnTo>
                          <a:pt x="23" y="58"/>
                        </a:lnTo>
                        <a:lnTo>
                          <a:pt x="28" y="59"/>
                        </a:lnTo>
                        <a:lnTo>
                          <a:pt x="30" y="59"/>
                        </a:lnTo>
                        <a:lnTo>
                          <a:pt x="33" y="59"/>
                        </a:lnTo>
                        <a:lnTo>
                          <a:pt x="35" y="59"/>
                        </a:lnTo>
                        <a:lnTo>
                          <a:pt x="36" y="58"/>
                        </a:lnTo>
                        <a:lnTo>
                          <a:pt x="38" y="55"/>
                        </a:lnTo>
                        <a:lnTo>
                          <a:pt x="39" y="51"/>
                        </a:lnTo>
                        <a:lnTo>
                          <a:pt x="40" y="47"/>
                        </a:lnTo>
                        <a:lnTo>
                          <a:pt x="41" y="47"/>
                        </a:lnTo>
                        <a:lnTo>
                          <a:pt x="42" y="47"/>
                        </a:lnTo>
                        <a:lnTo>
                          <a:pt x="43" y="47"/>
                        </a:lnTo>
                        <a:lnTo>
                          <a:pt x="44" y="45"/>
                        </a:lnTo>
                        <a:lnTo>
                          <a:pt x="44" y="45"/>
                        </a:lnTo>
                        <a:lnTo>
                          <a:pt x="44" y="45"/>
                        </a:lnTo>
                        <a:lnTo>
                          <a:pt x="46" y="45"/>
                        </a:lnTo>
                        <a:lnTo>
                          <a:pt x="46" y="45"/>
                        </a:lnTo>
                        <a:lnTo>
                          <a:pt x="47" y="45"/>
                        </a:lnTo>
                        <a:lnTo>
                          <a:pt x="47" y="44"/>
                        </a:lnTo>
                        <a:lnTo>
                          <a:pt x="46" y="42"/>
                        </a:lnTo>
                        <a:lnTo>
                          <a:pt x="44" y="40"/>
                        </a:lnTo>
                        <a:lnTo>
                          <a:pt x="44" y="40"/>
                        </a:lnTo>
                        <a:lnTo>
                          <a:pt x="45" y="39"/>
                        </a:lnTo>
                        <a:lnTo>
                          <a:pt x="48" y="38"/>
                        </a:lnTo>
                        <a:lnTo>
                          <a:pt x="49" y="38"/>
                        </a:lnTo>
                        <a:lnTo>
                          <a:pt x="50" y="37"/>
                        </a:lnTo>
                        <a:lnTo>
                          <a:pt x="50" y="36"/>
                        </a:lnTo>
                        <a:lnTo>
                          <a:pt x="49" y="35"/>
                        </a:lnTo>
                        <a:lnTo>
                          <a:pt x="44" y="36"/>
                        </a:lnTo>
                        <a:lnTo>
                          <a:pt x="40" y="35"/>
                        </a:lnTo>
                        <a:lnTo>
                          <a:pt x="40" y="35"/>
                        </a:lnTo>
                        <a:lnTo>
                          <a:pt x="40" y="34"/>
                        </a:lnTo>
                        <a:lnTo>
                          <a:pt x="40" y="34"/>
                        </a:lnTo>
                        <a:lnTo>
                          <a:pt x="49" y="32"/>
                        </a:lnTo>
                        <a:lnTo>
                          <a:pt x="54" y="33"/>
                        </a:lnTo>
                        <a:lnTo>
                          <a:pt x="58" y="34"/>
                        </a:lnTo>
                        <a:lnTo>
                          <a:pt x="59" y="33"/>
                        </a:lnTo>
                        <a:lnTo>
                          <a:pt x="57" y="29"/>
                        </a:lnTo>
                        <a:lnTo>
                          <a:pt x="60" y="29"/>
                        </a:lnTo>
                        <a:lnTo>
                          <a:pt x="60" y="28"/>
                        </a:lnTo>
                        <a:lnTo>
                          <a:pt x="57" y="18"/>
                        </a:lnTo>
                        <a:lnTo>
                          <a:pt x="58" y="18"/>
                        </a:lnTo>
                        <a:lnTo>
                          <a:pt x="60" y="16"/>
                        </a:lnTo>
                        <a:lnTo>
                          <a:pt x="60" y="12"/>
                        </a:lnTo>
                        <a:lnTo>
                          <a:pt x="61" y="11"/>
                        </a:lnTo>
                        <a:lnTo>
                          <a:pt x="63" y="9"/>
                        </a:lnTo>
                        <a:lnTo>
                          <a:pt x="66" y="11"/>
                        </a:lnTo>
                        <a:lnTo>
                          <a:pt x="70" y="14"/>
                        </a:lnTo>
                        <a:lnTo>
                          <a:pt x="71" y="15"/>
                        </a:lnTo>
                        <a:lnTo>
                          <a:pt x="72" y="15"/>
                        </a:lnTo>
                        <a:lnTo>
                          <a:pt x="74" y="13"/>
                        </a:lnTo>
                        <a:lnTo>
                          <a:pt x="82" y="11"/>
                        </a:lnTo>
                        <a:lnTo>
                          <a:pt x="85" y="8"/>
                        </a:lnTo>
                        <a:lnTo>
                          <a:pt x="90" y="6"/>
                        </a:lnTo>
                        <a:lnTo>
                          <a:pt x="91" y="5"/>
                        </a:lnTo>
                        <a:lnTo>
                          <a:pt x="93" y="0"/>
                        </a:lnTo>
                        <a:lnTo>
                          <a:pt x="93" y="0"/>
                        </a:lnTo>
                        <a:lnTo>
                          <a:pt x="94" y="0"/>
                        </a:lnTo>
                        <a:lnTo>
                          <a:pt x="99" y="5"/>
                        </a:lnTo>
                        <a:lnTo>
                          <a:pt x="101" y="7"/>
                        </a:lnTo>
                        <a:lnTo>
                          <a:pt x="101" y="9"/>
                        </a:lnTo>
                        <a:lnTo>
                          <a:pt x="101" y="9"/>
                        </a:lnTo>
                        <a:lnTo>
                          <a:pt x="101" y="10"/>
                        </a:lnTo>
                        <a:lnTo>
                          <a:pt x="104" y="12"/>
                        </a:lnTo>
                        <a:lnTo>
                          <a:pt x="104" y="12"/>
                        </a:lnTo>
                        <a:lnTo>
                          <a:pt x="103" y="13"/>
                        </a:lnTo>
                        <a:lnTo>
                          <a:pt x="103" y="14"/>
                        </a:lnTo>
                        <a:lnTo>
                          <a:pt x="103" y="15"/>
                        </a:lnTo>
                        <a:lnTo>
                          <a:pt x="98" y="18"/>
                        </a:lnTo>
                        <a:lnTo>
                          <a:pt x="93" y="23"/>
                        </a:lnTo>
                        <a:lnTo>
                          <a:pt x="93" y="23"/>
                        </a:lnTo>
                        <a:lnTo>
                          <a:pt x="93" y="24"/>
                        </a:lnTo>
                        <a:lnTo>
                          <a:pt x="93" y="26"/>
                        </a:lnTo>
                        <a:lnTo>
                          <a:pt x="93" y="26"/>
                        </a:lnTo>
                        <a:lnTo>
                          <a:pt x="96" y="27"/>
                        </a:lnTo>
                        <a:lnTo>
                          <a:pt x="98" y="28"/>
                        </a:lnTo>
                        <a:lnTo>
                          <a:pt x="98" y="30"/>
                        </a:lnTo>
                        <a:lnTo>
                          <a:pt x="99" y="33"/>
                        </a:lnTo>
                        <a:lnTo>
                          <a:pt x="101" y="33"/>
                        </a:lnTo>
                        <a:lnTo>
                          <a:pt x="109" y="32"/>
                        </a:lnTo>
                        <a:lnTo>
                          <a:pt x="110" y="31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25" name="Freeform 653">
                    <a:extLst>
                      <a:ext uri="{FF2B5EF4-FFF2-40B4-BE49-F238E27FC236}">
                        <a16:creationId xmlns:a16="http://schemas.microsoft.com/office/drawing/2014/main" id="{616C734D-6E66-A994-A589-064B04A99DF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329927" y="8247714"/>
                    <a:ext cx="10986" cy="5491"/>
                  </a:xfrm>
                  <a:custGeom>
                    <a:avLst/>
                    <a:gdLst>
                      <a:gd name="T0" fmla="*/ 7 w 8"/>
                      <a:gd name="T1" fmla="*/ 3 h 6"/>
                      <a:gd name="T2" fmla="*/ 4 w 8"/>
                      <a:gd name="T3" fmla="*/ 5 h 6"/>
                      <a:gd name="T4" fmla="*/ 2 w 8"/>
                      <a:gd name="T5" fmla="*/ 4 h 6"/>
                      <a:gd name="T6" fmla="*/ 1 w 8"/>
                      <a:gd name="T7" fmla="*/ 3 h 6"/>
                      <a:gd name="T8" fmla="*/ 0 w 8"/>
                      <a:gd name="T9" fmla="*/ 2 h 6"/>
                      <a:gd name="T10" fmla="*/ 0 w 8"/>
                      <a:gd name="T11" fmla="*/ 0 h 6"/>
                      <a:gd name="T12" fmla="*/ 0 w 8"/>
                      <a:gd name="T13" fmla="*/ 0 h 6"/>
                      <a:gd name="T14" fmla="*/ 2 w 8"/>
                      <a:gd name="T15" fmla="*/ 1 h 6"/>
                      <a:gd name="T16" fmla="*/ 5 w 8"/>
                      <a:gd name="T17" fmla="*/ 2 h 6"/>
                      <a:gd name="T18" fmla="*/ 7 w 8"/>
                      <a:gd name="T19" fmla="*/ 2 h 6"/>
                      <a:gd name="T20" fmla="*/ 7 w 8"/>
                      <a:gd name="T21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8" h="6">
                        <a:moveTo>
                          <a:pt x="7" y="3"/>
                        </a:moveTo>
                        <a:lnTo>
                          <a:pt x="4" y="5"/>
                        </a:lnTo>
                        <a:lnTo>
                          <a:pt x="2" y="4"/>
                        </a:lnTo>
                        <a:lnTo>
                          <a:pt x="1" y="3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2" y="1"/>
                        </a:lnTo>
                        <a:lnTo>
                          <a:pt x="5" y="2"/>
                        </a:lnTo>
                        <a:lnTo>
                          <a:pt x="7" y="2"/>
                        </a:lnTo>
                        <a:lnTo>
                          <a:pt x="7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26" name="Freeform 654">
                    <a:extLst>
                      <a:ext uri="{FF2B5EF4-FFF2-40B4-BE49-F238E27FC236}">
                        <a16:creationId xmlns:a16="http://schemas.microsoft.com/office/drawing/2014/main" id="{2AD55652-CDD3-FFEE-B735-B2B1430B878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329927" y="8192785"/>
                    <a:ext cx="5495" cy="5491"/>
                  </a:xfrm>
                  <a:custGeom>
                    <a:avLst/>
                    <a:gdLst>
                      <a:gd name="T0" fmla="*/ 3 w 4"/>
                      <a:gd name="T1" fmla="*/ 4 h 5"/>
                      <a:gd name="T2" fmla="*/ 2 w 4"/>
                      <a:gd name="T3" fmla="*/ 4 h 5"/>
                      <a:gd name="T4" fmla="*/ 0 w 4"/>
                      <a:gd name="T5" fmla="*/ 2 h 5"/>
                      <a:gd name="T6" fmla="*/ 0 w 4"/>
                      <a:gd name="T7" fmla="*/ 1 h 5"/>
                      <a:gd name="T8" fmla="*/ 1 w 4"/>
                      <a:gd name="T9" fmla="*/ 0 h 5"/>
                      <a:gd name="T10" fmla="*/ 2 w 4"/>
                      <a:gd name="T11" fmla="*/ 1 h 5"/>
                      <a:gd name="T12" fmla="*/ 3 w 4"/>
                      <a:gd name="T13" fmla="*/ 3 h 5"/>
                      <a:gd name="T14" fmla="*/ 3 w 4"/>
                      <a:gd name="T15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5">
                        <a:moveTo>
                          <a:pt x="3" y="4"/>
                        </a:moveTo>
                        <a:lnTo>
                          <a:pt x="2" y="4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3" y="3"/>
                        </a:lnTo>
                        <a:lnTo>
                          <a:pt x="3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27" name="Freeform 660">
                    <a:extLst>
                      <a:ext uri="{FF2B5EF4-FFF2-40B4-BE49-F238E27FC236}">
                        <a16:creationId xmlns:a16="http://schemas.microsoft.com/office/drawing/2014/main" id="{404678EF-0EA9-7E2F-F7EF-E4551F47EF0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643311" y="8104898"/>
                    <a:ext cx="538308" cy="373520"/>
                  </a:xfrm>
                  <a:custGeom>
                    <a:avLst/>
                    <a:gdLst>
                      <a:gd name="T0" fmla="*/ 17 w 431"/>
                      <a:gd name="T1" fmla="*/ 150 h 298"/>
                      <a:gd name="T2" fmla="*/ 404 w 431"/>
                      <a:gd name="T3" fmla="*/ 206 h 298"/>
                      <a:gd name="T4" fmla="*/ 384 w 431"/>
                      <a:gd name="T5" fmla="*/ 219 h 298"/>
                      <a:gd name="T6" fmla="*/ 368 w 431"/>
                      <a:gd name="T7" fmla="*/ 250 h 298"/>
                      <a:gd name="T8" fmla="*/ 351 w 431"/>
                      <a:gd name="T9" fmla="*/ 266 h 298"/>
                      <a:gd name="T10" fmla="*/ 324 w 431"/>
                      <a:gd name="T11" fmla="*/ 272 h 298"/>
                      <a:gd name="T12" fmla="*/ 321 w 431"/>
                      <a:gd name="T13" fmla="*/ 286 h 298"/>
                      <a:gd name="T14" fmla="*/ 304 w 431"/>
                      <a:gd name="T15" fmla="*/ 294 h 298"/>
                      <a:gd name="T16" fmla="*/ 289 w 431"/>
                      <a:gd name="T17" fmla="*/ 287 h 298"/>
                      <a:gd name="T18" fmla="*/ 271 w 431"/>
                      <a:gd name="T19" fmla="*/ 281 h 298"/>
                      <a:gd name="T20" fmla="*/ 265 w 431"/>
                      <a:gd name="T21" fmla="*/ 268 h 298"/>
                      <a:gd name="T22" fmla="*/ 264 w 431"/>
                      <a:gd name="T23" fmla="*/ 250 h 298"/>
                      <a:gd name="T24" fmla="*/ 230 w 431"/>
                      <a:gd name="T25" fmla="*/ 230 h 298"/>
                      <a:gd name="T26" fmla="*/ 208 w 431"/>
                      <a:gd name="T27" fmla="*/ 210 h 298"/>
                      <a:gd name="T28" fmla="*/ 188 w 431"/>
                      <a:gd name="T29" fmla="*/ 203 h 298"/>
                      <a:gd name="T30" fmla="*/ 167 w 431"/>
                      <a:gd name="T31" fmla="*/ 197 h 298"/>
                      <a:gd name="T32" fmla="*/ 148 w 431"/>
                      <a:gd name="T33" fmla="*/ 188 h 298"/>
                      <a:gd name="T34" fmla="*/ 131 w 431"/>
                      <a:gd name="T35" fmla="*/ 181 h 298"/>
                      <a:gd name="T36" fmla="*/ 115 w 431"/>
                      <a:gd name="T37" fmla="*/ 187 h 298"/>
                      <a:gd name="T38" fmla="*/ 83 w 431"/>
                      <a:gd name="T39" fmla="*/ 191 h 298"/>
                      <a:gd name="T40" fmla="*/ 63 w 431"/>
                      <a:gd name="T41" fmla="*/ 212 h 298"/>
                      <a:gd name="T42" fmla="*/ 41 w 431"/>
                      <a:gd name="T43" fmla="*/ 193 h 298"/>
                      <a:gd name="T44" fmla="*/ 43 w 431"/>
                      <a:gd name="T45" fmla="*/ 157 h 298"/>
                      <a:gd name="T46" fmla="*/ 32 w 431"/>
                      <a:gd name="T47" fmla="*/ 141 h 298"/>
                      <a:gd name="T48" fmla="*/ 19 w 431"/>
                      <a:gd name="T49" fmla="*/ 134 h 298"/>
                      <a:gd name="T50" fmla="*/ 32 w 431"/>
                      <a:gd name="T51" fmla="*/ 126 h 298"/>
                      <a:gd name="T52" fmla="*/ 24 w 431"/>
                      <a:gd name="T53" fmla="*/ 114 h 298"/>
                      <a:gd name="T54" fmla="*/ 10 w 431"/>
                      <a:gd name="T55" fmla="*/ 110 h 298"/>
                      <a:gd name="T56" fmla="*/ 15 w 431"/>
                      <a:gd name="T57" fmla="*/ 74 h 298"/>
                      <a:gd name="T58" fmla="*/ 34 w 431"/>
                      <a:gd name="T59" fmla="*/ 80 h 298"/>
                      <a:gd name="T60" fmla="*/ 56 w 431"/>
                      <a:gd name="T61" fmla="*/ 84 h 298"/>
                      <a:gd name="T62" fmla="*/ 67 w 431"/>
                      <a:gd name="T63" fmla="*/ 77 h 298"/>
                      <a:gd name="T64" fmla="*/ 55 w 431"/>
                      <a:gd name="T65" fmla="*/ 58 h 298"/>
                      <a:gd name="T66" fmla="*/ 40 w 431"/>
                      <a:gd name="T67" fmla="*/ 27 h 298"/>
                      <a:gd name="T68" fmla="*/ 15 w 431"/>
                      <a:gd name="T69" fmla="*/ 32 h 298"/>
                      <a:gd name="T70" fmla="*/ 11 w 431"/>
                      <a:gd name="T71" fmla="*/ 64 h 298"/>
                      <a:gd name="T72" fmla="*/ 16 w 431"/>
                      <a:gd name="T73" fmla="*/ 26 h 298"/>
                      <a:gd name="T74" fmla="*/ 49 w 431"/>
                      <a:gd name="T75" fmla="*/ 18 h 298"/>
                      <a:gd name="T76" fmla="*/ 74 w 431"/>
                      <a:gd name="T77" fmla="*/ 37 h 298"/>
                      <a:gd name="T78" fmla="*/ 90 w 431"/>
                      <a:gd name="T79" fmla="*/ 60 h 298"/>
                      <a:gd name="T80" fmla="*/ 114 w 431"/>
                      <a:gd name="T81" fmla="*/ 59 h 298"/>
                      <a:gd name="T82" fmla="*/ 140 w 431"/>
                      <a:gd name="T83" fmla="*/ 59 h 298"/>
                      <a:gd name="T84" fmla="*/ 138 w 431"/>
                      <a:gd name="T85" fmla="*/ 35 h 298"/>
                      <a:gd name="T86" fmla="*/ 163 w 431"/>
                      <a:gd name="T87" fmla="*/ 22 h 298"/>
                      <a:gd name="T88" fmla="*/ 175 w 431"/>
                      <a:gd name="T89" fmla="*/ 13 h 298"/>
                      <a:gd name="T90" fmla="*/ 182 w 431"/>
                      <a:gd name="T91" fmla="*/ 20 h 298"/>
                      <a:gd name="T92" fmla="*/ 173 w 431"/>
                      <a:gd name="T93" fmla="*/ 7 h 298"/>
                      <a:gd name="T94" fmla="*/ 186 w 431"/>
                      <a:gd name="T95" fmla="*/ 0 h 298"/>
                      <a:gd name="T96" fmla="*/ 204 w 431"/>
                      <a:gd name="T97" fmla="*/ 12 h 298"/>
                      <a:gd name="T98" fmla="*/ 228 w 431"/>
                      <a:gd name="T99" fmla="*/ 23 h 298"/>
                      <a:gd name="T100" fmla="*/ 227 w 431"/>
                      <a:gd name="T101" fmla="*/ 32 h 298"/>
                      <a:gd name="T102" fmla="*/ 232 w 431"/>
                      <a:gd name="T103" fmla="*/ 40 h 298"/>
                      <a:gd name="T104" fmla="*/ 230 w 431"/>
                      <a:gd name="T105" fmla="*/ 55 h 298"/>
                      <a:gd name="T106" fmla="*/ 257 w 431"/>
                      <a:gd name="T107" fmla="*/ 63 h 298"/>
                      <a:gd name="T108" fmla="*/ 273 w 431"/>
                      <a:gd name="T109" fmla="*/ 61 h 298"/>
                      <a:gd name="T110" fmla="*/ 292 w 431"/>
                      <a:gd name="T111" fmla="*/ 84 h 298"/>
                      <a:gd name="T112" fmla="*/ 309 w 431"/>
                      <a:gd name="T113" fmla="*/ 118 h 298"/>
                      <a:gd name="T114" fmla="*/ 349 w 431"/>
                      <a:gd name="T115" fmla="*/ 149 h 298"/>
                      <a:gd name="T116" fmla="*/ 383 w 431"/>
                      <a:gd name="T117" fmla="*/ 169 h 298"/>
                      <a:gd name="T118" fmla="*/ 410 w 431"/>
                      <a:gd name="T119" fmla="*/ 181 h 298"/>
                      <a:gd name="T120" fmla="*/ 430 w 431"/>
                      <a:gd name="T121" fmla="*/ 19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431" h="298">
                        <a:moveTo>
                          <a:pt x="19" y="159"/>
                        </a:moveTo>
                        <a:lnTo>
                          <a:pt x="19" y="161"/>
                        </a:lnTo>
                        <a:lnTo>
                          <a:pt x="17" y="156"/>
                        </a:lnTo>
                        <a:lnTo>
                          <a:pt x="16" y="149"/>
                        </a:lnTo>
                        <a:lnTo>
                          <a:pt x="17" y="147"/>
                        </a:lnTo>
                        <a:lnTo>
                          <a:pt x="18" y="147"/>
                        </a:lnTo>
                        <a:lnTo>
                          <a:pt x="17" y="150"/>
                        </a:lnTo>
                        <a:lnTo>
                          <a:pt x="19" y="159"/>
                        </a:lnTo>
                        <a:close/>
                        <a:moveTo>
                          <a:pt x="427" y="215"/>
                        </a:moveTo>
                        <a:lnTo>
                          <a:pt x="425" y="215"/>
                        </a:lnTo>
                        <a:lnTo>
                          <a:pt x="422" y="214"/>
                        </a:lnTo>
                        <a:lnTo>
                          <a:pt x="414" y="212"/>
                        </a:lnTo>
                        <a:lnTo>
                          <a:pt x="408" y="209"/>
                        </a:lnTo>
                        <a:lnTo>
                          <a:pt x="404" y="206"/>
                        </a:lnTo>
                        <a:lnTo>
                          <a:pt x="403" y="207"/>
                        </a:lnTo>
                        <a:lnTo>
                          <a:pt x="402" y="209"/>
                        </a:lnTo>
                        <a:lnTo>
                          <a:pt x="400" y="210"/>
                        </a:lnTo>
                        <a:lnTo>
                          <a:pt x="399" y="214"/>
                        </a:lnTo>
                        <a:lnTo>
                          <a:pt x="398" y="219"/>
                        </a:lnTo>
                        <a:lnTo>
                          <a:pt x="390" y="219"/>
                        </a:lnTo>
                        <a:lnTo>
                          <a:pt x="384" y="219"/>
                        </a:lnTo>
                        <a:lnTo>
                          <a:pt x="379" y="221"/>
                        </a:lnTo>
                        <a:lnTo>
                          <a:pt x="375" y="223"/>
                        </a:lnTo>
                        <a:lnTo>
                          <a:pt x="374" y="226"/>
                        </a:lnTo>
                        <a:lnTo>
                          <a:pt x="373" y="230"/>
                        </a:lnTo>
                        <a:lnTo>
                          <a:pt x="371" y="237"/>
                        </a:lnTo>
                        <a:lnTo>
                          <a:pt x="368" y="245"/>
                        </a:lnTo>
                        <a:lnTo>
                          <a:pt x="368" y="250"/>
                        </a:lnTo>
                        <a:lnTo>
                          <a:pt x="366" y="253"/>
                        </a:lnTo>
                        <a:lnTo>
                          <a:pt x="361" y="258"/>
                        </a:lnTo>
                        <a:lnTo>
                          <a:pt x="356" y="260"/>
                        </a:lnTo>
                        <a:lnTo>
                          <a:pt x="353" y="262"/>
                        </a:lnTo>
                        <a:lnTo>
                          <a:pt x="352" y="263"/>
                        </a:lnTo>
                        <a:lnTo>
                          <a:pt x="351" y="265"/>
                        </a:lnTo>
                        <a:lnTo>
                          <a:pt x="351" y="266"/>
                        </a:lnTo>
                        <a:lnTo>
                          <a:pt x="348" y="265"/>
                        </a:lnTo>
                        <a:lnTo>
                          <a:pt x="346" y="266"/>
                        </a:lnTo>
                        <a:lnTo>
                          <a:pt x="341" y="267"/>
                        </a:lnTo>
                        <a:lnTo>
                          <a:pt x="336" y="269"/>
                        </a:lnTo>
                        <a:lnTo>
                          <a:pt x="329" y="271"/>
                        </a:lnTo>
                        <a:lnTo>
                          <a:pt x="325" y="271"/>
                        </a:lnTo>
                        <a:lnTo>
                          <a:pt x="324" y="272"/>
                        </a:lnTo>
                        <a:lnTo>
                          <a:pt x="323" y="273"/>
                        </a:lnTo>
                        <a:lnTo>
                          <a:pt x="324" y="275"/>
                        </a:lnTo>
                        <a:lnTo>
                          <a:pt x="325" y="276"/>
                        </a:lnTo>
                        <a:lnTo>
                          <a:pt x="325" y="278"/>
                        </a:lnTo>
                        <a:lnTo>
                          <a:pt x="324" y="280"/>
                        </a:lnTo>
                        <a:lnTo>
                          <a:pt x="323" y="282"/>
                        </a:lnTo>
                        <a:lnTo>
                          <a:pt x="321" y="286"/>
                        </a:lnTo>
                        <a:lnTo>
                          <a:pt x="320" y="288"/>
                        </a:lnTo>
                        <a:lnTo>
                          <a:pt x="316" y="290"/>
                        </a:lnTo>
                        <a:lnTo>
                          <a:pt x="312" y="293"/>
                        </a:lnTo>
                        <a:lnTo>
                          <a:pt x="310" y="294"/>
                        </a:lnTo>
                        <a:lnTo>
                          <a:pt x="308" y="294"/>
                        </a:lnTo>
                        <a:lnTo>
                          <a:pt x="305" y="294"/>
                        </a:lnTo>
                        <a:lnTo>
                          <a:pt x="304" y="294"/>
                        </a:lnTo>
                        <a:lnTo>
                          <a:pt x="301" y="294"/>
                        </a:lnTo>
                        <a:lnTo>
                          <a:pt x="299" y="297"/>
                        </a:lnTo>
                        <a:lnTo>
                          <a:pt x="298" y="296"/>
                        </a:lnTo>
                        <a:lnTo>
                          <a:pt x="297" y="294"/>
                        </a:lnTo>
                        <a:lnTo>
                          <a:pt x="296" y="293"/>
                        </a:lnTo>
                        <a:lnTo>
                          <a:pt x="292" y="289"/>
                        </a:lnTo>
                        <a:lnTo>
                          <a:pt x="289" y="287"/>
                        </a:lnTo>
                        <a:lnTo>
                          <a:pt x="288" y="286"/>
                        </a:lnTo>
                        <a:lnTo>
                          <a:pt x="285" y="287"/>
                        </a:lnTo>
                        <a:lnTo>
                          <a:pt x="281" y="288"/>
                        </a:lnTo>
                        <a:lnTo>
                          <a:pt x="278" y="287"/>
                        </a:lnTo>
                        <a:lnTo>
                          <a:pt x="276" y="286"/>
                        </a:lnTo>
                        <a:lnTo>
                          <a:pt x="272" y="283"/>
                        </a:lnTo>
                        <a:lnTo>
                          <a:pt x="271" y="281"/>
                        </a:lnTo>
                        <a:lnTo>
                          <a:pt x="269" y="280"/>
                        </a:lnTo>
                        <a:lnTo>
                          <a:pt x="267" y="280"/>
                        </a:lnTo>
                        <a:lnTo>
                          <a:pt x="266" y="278"/>
                        </a:lnTo>
                        <a:lnTo>
                          <a:pt x="266" y="277"/>
                        </a:lnTo>
                        <a:lnTo>
                          <a:pt x="267" y="275"/>
                        </a:lnTo>
                        <a:lnTo>
                          <a:pt x="267" y="271"/>
                        </a:lnTo>
                        <a:lnTo>
                          <a:pt x="265" y="268"/>
                        </a:lnTo>
                        <a:lnTo>
                          <a:pt x="264" y="267"/>
                        </a:lnTo>
                        <a:lnTo>
                          <a:pt x="264" y="266"/>
                        </a:lnTo>
                        <a:lnTo>
                          <a:pt x="265" y="264"/>
                        </a:lnTo>
                        <a:lnTo>
                          <a:pt x="266" y="262"/>
                        </a:lnTo>
                        <a:lnTo>
                          <a:pt x="266" y="259"/>
                        </a:lnTo>
                        <a:lnTo>
                          <a:pt x="265" y="255"/>
                        </a:lnTo>
                        <a:lnTo>
                          <a:pt x="264" y="250"/>
                        </a:lnTo>
                        <a:lnTo>
                          <a:pt x="264" y="244"/>
                        </a:lnTo>
                        <a:lnTo>
                          <a:pt x="263" y="242"/>
                        </a:lnTo>
                        <a:lnTo>
                          <a:pt x="250" y="242"/>
                        </a:lnTo>
                        <a:lnTo>
                          <a:pt x="239" y="242"/>
                        </a:lnTo>
                        <a:lnTo>
                          <a:pt x="238" y="241"/>
                        </a:lnTo>
                        <a:lnTo>
                          <a:pt x="234" y="234"/>
                        </a:lnTo>
                        <a:lnTo>
                          <a:pt x="230" y="230"/>
                        </a:lnTo>
                        <a:lnTo>
                          <a:pt x="227" y="226"/>
                        </a:lnTo>
                        <a:lnTo>
                          <a:pt x="219" y="223"/>
                        </a:lnTo>
                        <a:lnTo>
                          <a:pt x="215" y="221"/>
                        </a:lnTo>
                        <a:lnTo>
                          <a:pt x="212" y="219"/>
                        </a:lnTo>
                        <a:lnTo>
                          <a:pt x="210" y="215"/>
                        </a:lnTo>
                        <a:lnTo>
                          <a:pt x="209" y="211"/>
                        </a:lnTo>
                        <a:lnTo>
                          <a:pt x="208" y="210"/>
                        </a:lnTo>
                        <a:lnTo>
                          <a:pt x="207" y="209"/>
                        </a:lnTo>
                        <a:lnTo>
                          <a:pt x="206" y="208"/>
                        </a:lnTo>
                        <a:lnTo>
                          <a:pt x="205" y="208"/>
                        </a:lnTo>
                        <a:lnTo>
                          <a:pt x="196" y="203"/>
                        </a:lnTo>
                        <a:lnTo>
                          <a:pt x="192" y="202"/>
                        </a:lnTo>
                        <a:lnTo>
                          <a:pt x="189" y="203"/>
                        </a:lnTo>
                        <a:lnTo>
                          <a:pt x="188" y="203"/>
                        </a:lnTo>
                        <a:lnTo>
                          <a:pt x="184" y="202"/>
                        </a:lnTo>
                        <a:lnTo>
                          <a:pt x="181" y="204"/>
                        </a:lnTo>
                        <a:lnTo>
                          <a:pt x="179" y="204"/>
                        </a:lnTo>
                        <a:lnTo>
                          <a:pt x="177" y="204"/>
                        </a:lnTo>
                        <a:lnTo>
                          <a:pt x="176" y="203"/>
                        </a:lnTo>
                        <a:lnTo>
                          <a:pt x="171" y="198"/>
                        </a:lnTo>
                        <a:lnTo>
                          <a:pt x="167" y="197"/>
                        </a:lnTo>
                        <a:lnTo>
                          <a:pt x="164" y="195"/>
                        </a:lnTo>
                        <a:lnTo>
                          <a:pt x="159" y="193"/>
                        </a:lnTo>
                        <a:lnTo>
                          <a:pt x="153" y="193"/>
                        </a:lnTo>
                        <a:lnTo>
                          <a:pt x="150" y="192"/>
                        </a:lnTo>
                        <a:lnTo>
                          <a:pt x="148" y="191"/>
                        </a:lnTo>
                        <a:lnTo>
                          <a:pt x="148" y="190"/>
                        </a:lnTo>
                        <a:lnTo>
                          <a:pt x="148" y="188"/>
                        </a:lnTo>
                        <a:lnTo>
                          <a:pt x="147" y="187"/>
                        </a:lnTo>
                        <a:lnTo>
                          <a:pt x="147" y="185"/>
                        </a:lnTo>
                        <a:lnTo>
                          <a:pt x="145" y="183"/>
                        </a:lnTo>
                        <a:lnTo>
                          <a:pt x="143" y="182"/>
                        </a:lnTo>
                        <a:lnTo>
                          <a:pt x="140" y="182"/>
                        </a:lnTo>
                        <a:lnTo>
                          <a:pt x="134" y="182"/>
                        </a:lnTo>
                        <a:lnTo>
                          <a:pt x="131" y="181"/>
                        </a:lnTo>
                        <a:lnTo>
                          <a:pt x="127" y="180"/>
                        </a:lnTo>
                        <a:lnTo>
                          <a:pt x="123" y="181"/>
                        </a:lnTo>
                        <a:lnTo>
                          <a:pt x="120" y="181"/>
                        </a:lnTo>
                        <a:lnTo>
                          <a:pt x="118" y="181"/>
                        </a:lnTo>
                        <a:lnTo>
                          <a:pt x="116" y="182"/>
                        </a:lnTo>
                        <a:lnTo>
                          <a:pt x="116" y="186"/>
                        </a:lnTo>
                        <a:lnTo>
                          <a:pt x="115" y="187"/>
                        </a:lnTo>
                        <a:lnTo>
                          <a:pt x="114" y="187"/>
                        </a:lnTo>
                        <a:lnTo>
                          <a:pt x="112" y="187"/>
                        </a:lnTo>
                        <a:lnTo>
                          <a:pt x="109" y="187"/>
                        </a:lnTo>
                        <a:lnTo>
                          <a:pt x="102" y="186"/>
                        </a:lnTo>
                        <a:lnTo>
                          <a:pt x="94" y="186"/>
                        </a:lnTo>
                        <a:lnTo>
                          <a:pt x="88" y="188"/>
                        </a:lnTo>
                        <a:lnTo>
                          <a:pt x="83" y="191"/>
                        </a:lnTo>
                        <a:lnTo>
                          <a:pt x="79" y="194"/>
                        </a:lnTo>
                        <a:lnTo>
                          <a:pt x="73" y="198"/>
                        </a:lnTo>
                        <a:lnTo>
                          <a:pt x="72" y="201"/>
                        </a:lnTo>
                        <a:lnTo>
                          <a:pt x="69" y="209"/>
                        </a:lnTo>
                        <a:lnTo>
                          <a:pt x="67" y="210"/>
                        </a:lnTo>
                        <a:lnTo>
                          <a:pt x="65" y="211"/>
                        </a:lnTo>
                        <a:lnTo>
                          <a:pt x="63" y="212"/>
                        </a:lnTo>
                        <a:lnTo>
                          <a:pt x="60" y="213"/>
                        </a:lnTo>
                        <a:lnTo>
                          <a:pt x="55" y="215"/>
                        </a:lnTo>
                        <a:lnTo>
                          <a:pt x="52" y="215"/>
                        </a:lnTo>
                        <a:lnTo>
                          <a:pt x="43" y="215"/>
                        </a:lnTo>
                        <a:lnTo>
                          <a:pt x="43" y="212"/>
                        </a:lnTo>
                        <a:lnTo>
                          <a:pt x="41" y="203"/>
                        </a:lnTo>
                        <a:lnTo>
                          <a:pt x="41" y="193"/>
                        </a:lnTo>
                        <a:lnTo>
                          <a:pt x="41" y="188"/>
                        </a:lnTo>
                        <a:lnTo>
                          <a:pt x="41" y="179"/>
                        </a:lnTo>
                        <a:lnTo>
                          <a:pt x="41" y="174"/>
                        </a:lnTo>
                        <a:lnTo>
                          <a:pt x="41" y="170"/>
                        </a:lnTo>
                        <a:lnTo>
                          <a:pt x="41" y="166"/>
                        </a:lnTo>
                        <a:lnTo>
                          <a:pt x="42" y="162"/>
                        </a:lnTo>
                        <a:lnTo>
                          <a:pt x="43" y="157"/>
                        </a:lnTo>
                        <a:lnTo>
                          <a:pt x="42" y="153"/>
                        </a:lnTo>
                        <a:lnTo>
                          <a:pt x="40" y="151"/>
                        </a:lnTo>
                        <a:lnTo>
                          <a:pt x="38" y="147"/>
                        </a:lnTo>
                        <a:lnTo>
                          <a:pt x="37" y="145"/>
                        </a:lnTo>
                        <a:lnTo>
                          <a:pt x="37" y="143"/>
                        </a:lnTo>
                        <a:lnTo>
                          <a:pt x="34" y="143"/>
                        </a:lnTo>
                        <a:lnTo>
                          <a:pt x="32" y="141"/>
                        </a:lnTo>
                        <a:lnTo>
                          <a:pt x="30" y="140"/>
                        </a:lnTo>
                        <a:lnTo>
                          <a:pt x="25" y="138"/>
                        </a:lnTo>
                        <a:lnTo>
                          <a:pt x="24" y="138"/>
                        </a:lnTo>
                        <a:lnTo>
                          <a:pt x="22" y="139"/>
                        </a:lnTo>
                        <a:lnTo>
                          <a:pt x="20" y="141"/>
                        </a:lnTo>
                        <a:lnTo>
                          <a:pt x="19" y="138"/>
                        </a:lnTo>
                        <a:lnTo>
                          <a:pt x="19" y="134"/>
                        </a:lnTo>
                        <a:lnTo>
                          <a:pt x="22" y="127"/>
                        </a:lnTo>
                        <a:lnTo>
                          <a:pt x="25" y="129"/>
                        </a:lnTo>
                        <a:lnTo>
                          <a:pt x="27" y="130"/>
                        </a:lnTo>
                        <a:lnTo>
                          <a:pt x="30" y="130"/>
                        </a:lnTo>
                        <a:lnTo>
                          <a:pt x="34" y="130"/>
                        </a:lnTo>
                        <a:lnTo>
                          <a:pt x="33" y="127"/>
                        </a:lnTo>
                        <a:lnTo>
                          <a:pt x="32" y="126"/>
                        </a:lnTo>
                        <a:lnTo>
                          <a:pt x="30" y="125"/>
                        </a:lnTo>
                        <a:lnTo>
                          <a:pt x="29" y="122"/>
                        </a:lnTo>
                        <a:lnTo>
                          <a:pt x="29" y="119"/>
                        </a:lnTo>
                        <a:lnTo>
                          <a:pt x="30" y="116"/>
                        </a:lnTo>
                        <a:lnTo>
                          <a:pt x="29" y="115"/>
                        </a:lnTo>
                        <a:lnTo>
                          <a:pt x="28" y="113"/>
                        </a:lnTo>
                        <a:lnTo>
                          <a:pt x="24" y="114"/>
                        </a:lnTo>
                        <a:lnTo>
                          <a:pt x="19" y="113"/>
                        </a:lnTo>
                        <a:lnTo>
                          <a:pt x="15" y="113"/>
                        </a:lnTo>
                        <a:lnTo>
                          <a:pt x="14" y="116"/>
                        </a:lnTo>
                        <a:lnTo>
                          <a:pt x="16" y="121"/>
                        </a:lnTo>
                        <a:lnTo>
                          <a:pt x="15" y="119"/>
                        </a:lnTo>
                        <a:lnTo>
                          <a:pt x="12" y="115"/>
                        </a:lnTo>
                        <a:lnTo>
                          <a:pt x="10" y="110"/>
                        </a:lnTo>
                        <a:lnTo>
                          <a:pt x="8" y="104"/>
                        </a:lnTo>
                        <a:lnTo>
                          <a:pt x="7" y="96"/>
                        </a:lnTo>
                        <a:lnTo>
                          <a:pt x="9" y="90"/>
                        </a:lnTo>
                        <a:lnTo>
                          <a:pt x="11" y="84"/>
                        </a:lnTo>
                        <a:lnTo>
                          <a:pt x="12" y="78"/>
                        </a:lnTo>
                        <a:lnTo>
                          <a:pt x="14" y="71"/>
                        </a:lnTo>
                        <a:lnTo>
                          <a:pt x="15" y="74"/>
                        </a:lnTo>
                        <a:lnTo>
                          <a:pt x="17" y="77"/>
                        </a:lnTo>
                        <a:lnTo>
                          <a:pt x="20" y="79"/>
                        </a:lnTo>
                        <a:lnTo>
                          <a:pt x="21" y="80"/>
                        </a:lnTo>
                        <a:lnTo>
                          <a:pt x="25" y="81"/>
                        </a:lnTo>
                        <a:lnTo>
                          <a:pt x="29" y="80"/>
                        </a:lnTo>
                        <a:lnTo>
                          <a:pt x="31" y="79"/>
                        </a:lnTo>
                        <a:lnTo>
                          <a:pt x="34" y="80"/>
                        </a:lnTo>
                        <a:lnTo>
                          <a:pt x="36" y="82"/>
                        </a:lnTo>
                        <a:lnTo>
                          <a:pt x="39" y="86"/>
                        </a:lnTo>
                        <a:lnTo>
                          <a:pt x="42" y="87"/>
                        </a:lnTo>
                        <a:lnTo>
                          <a:pt x="49" y="84"/>
                        </a:lnTo>
                        <a:lnTo>
                          <a:pt x="52" y="83"/>
                        </a:lnTo>
                        <a:lnTo>
                          <a:pt x="55" y="84"/>
                        </a:lnTo>
                        <a:lnTo>
                          <a:pt x="56" y="84"/>
                        </a:lnTo>
                        <a:lnTo>
                          <a:pt x="57" y="84"/>
                        </a:lnTo>
                        <a:lnTo>
                          <a:pt x="56" y="82"/>
                        </a:lnTo>
                        <a:lnTo>
                          <a:pt x="56" y="78"/>
                        </a:lnTo>
                        <a:lnTo>
                          <a:pt x="57" y="77"/>
                        </a:lnTo>
                        <a:lnTo>
                          <a:pt x="63" y="79"/>
                        </a:lnTo>
                        <a:lnTo>
                          <a:pt x="66" y="78"/>
                        </a:lnTo>
                        <a:lnTo>
                          <a:pt x="67" y="77"/>
                        </a:lnTo>
                        <a:lnTo>
                          <a:pt x="68" y="77"/>
                        </a:lnTo>
                        <a:lnTo>
                          <a:pt x="68" y="74"/>
                        </a:lnTo>
                        <a:lnTo>
                          <a:pt x="68" y="72"/>
                        </a:lnTo>
                        <a:lnTo>
                          <a:pt x="67" y="69"/>
                        </a:lnTo>
                        <a:lnTo>
                          <a:pt x="67" y="67"/>
                        </a:lnTo>
                        <a:lnTo>
                          <a:pt x="64" y="64"/>
                        </a:lnTo>
                        <a:lnTo>
                          <a:pt x="55" y="58"/>
                        </a:lnTo>
                        <a:lnTo>
                          <a:pt x="51" y="55"/>
                        </a:lnTo>
                        <a:lnTo>
                          <a:pt x="49" y="51"/>
                        </a:lnTo>
                        <a:lnTo>
                          <a:pt x="47" y="46"/>
                        </a:lnTo>
                        <a:lnTo>
                          <a:pt x="46" y="41"/>
                        </a:lnTo>
                        <a:lnTo>
                          <a:pt x="45" y="37"/>
                        </a:lnTo>
                        <a:lnTo>
                          <a:pt x="41" y="28"/>
                        </a:lnTo>
                        <a:lnTo>
                          <a:pt x="40" y="27"/>
                        </a:lnTo>
                        <a:lnTo>
                          <a:pt x="38" y="26"/>
                        </a:lnTo>
                        <a:lnTo>
                          <a:pt x="35" y="26"/>
                        </a:lnTo>
                        <a:lnTo>
                          <a:pt x="30" y="26"/>
                        </a:lnTo>
                        <a:lnTo>
                          <a:pt x="24" y="28"/>
                        </a:lnTo>
                        <a:lnTo>
                          <a:pt x="21" y="28"/>
                        </a:lnTo>
                        <a:lnTo>
                          <a:pt x="19" y="29"/>
                        </a:lnTo>
                        <a:lnTo>
                          <a:pt x="15" y="32"/>
                        </a:lnTo>
                        <a:lnTo>
                          <a:pt x="12" y="36"/>
                        </a:lnTo>
                        <a:lnTo>
                          <a:pt x="10" y="43"/>
                        </a:lnTo>
                        <a:lnTo>
                          <a:pt x="12" y="46"/>
                        </a:lnTo>
                        <a:lnTo>
                          <a:pt x="12" y="47"/>
                        </a:lnTo>
                        <a:lnTo>
                          <a:pt x="10" y="58"/>
                        </a:lnTo>
                        <a:lnTo>
                          <a:pt x="11" y="64"/>
                        </a:lnTo>
                        <a:lnTo>
                          <a:pt x="11" y="64"/>
                        </a:lnTo>
                        <a:lnTo>
                          <a:pt x="10" y="63"/>
                        </a:lnTo>
                        <a:lnTo>
                          <a:pt x="8" y="58"/>
                        </a:lnTo>
                        <a:lnTo>
                          <a:pt x="4" y="51"/>
                        </a:lnTo>
                        <a:lnTo>
                          <a:pt x="0" y="41"/>
                        </a:lnTo>
                        <a:lnTo>
                          <a:pt x="6" y="34"/>
                        </a:lnTo>
                        <a:lnTo>
                          <a:pt x="11" y="29"/>
                        </a:lnTo>
                        <a:lnTo>
                          <a:pt x="16" y="26"/>
                        </a:lnTo>
                        <a:lnTo>
                          <a:pt x="17" y="26"/>
                        </a:lnTo>
                        <a:lnTo>
                          <a:pt x="23" y="24"/>
                        </a:lnTo>
                        <a:lnTo>
                          <a:pt x="31" y="21"/>
                        </a:lnTo>
                        <a:lnTo>
                          <a:pt x="36" y="20"/>
                        </a:lnTo>
                        <a:lnTo>
                          <a:pt x="44" y="18"/>
                        </a:lnTo>
                        <a:lnTo>
                          <a:pt x="46" y="18"/>
                        </a:lnTo>
                        <a:lnTo>
                          <a:pt x="49" y="18"/>
                        </a:lnTo>
                        <a:lnTo>
                          <a:pt x="52" y="19"/>
                        </a:lnTo>
                        <a:lnTo>
                          <a:pt x="54" y="20"/>
                        </a:lnTo>
                        <a:lnTo>
                          <a:pt x="60" y="24"/>
                        </a:lnTo>
                        <a:lnTo>
                          <a:pt x="67" y="28"/>
                        </a:lnTo>
                        <a:lnTo>
                          <a:pt x="72" y="33"/>
                        </a:lnTo>
                        <a:lnTo>
                          <a:pt x="73" y="35"/>
                        </a:lnTo>
                        <a:lnTo>
                          <a:pt x="74" y="37"/>
                        </a:lnTo>
                        <a:lnTo>
                          <a:pt x="75" y="39"/>
                        </a:lnTo>
                        <a:lnTo>
                          <a:pt x="79" y="46"/>
                        </a:lnTo>
                        <a:lnTo>
                          <a:pt x="81" y="50"/>
                        </a:lnTo>
                        <a:lnTo>
                          <a:pt x="84" y="53"/>
                        </a:lnTo>
                        <a:lnTo>
                          <a:pt x="86" y="56"/>
                        </a:lnTo>
                        <a:lnTo>
                          <a:pt x="88" y="58"/>
                        </a:lnTo>
                        <a:lnTo>
                          <a:pt x="90" y="60"/>
                        </a:lnTo>
                        <a:lnTo>
                          <a:pt x="91" y="61"/>
                        </a:lnTo>
                        <a:lnTo>
                          <a:pt x="93" y="61"/>
                        </a:lnTo>
                        <a:lnTo>
                          <a:pt x="97" y="61"/>
                        </a:lnTo>
                        <a:lnTo>
                          <a:pt x="102" y="59"/>
                        </a:lnTo>
                        <a:lnTo>
                          <a:pt x="105" y="59"/>
                        </a:lnTo>
                        <a:lnTo>
                          <a:pt x="106" y="59"/>
                        </a:lnTo>
                        <a:lnTo>
                          <a:pt x="114" y="59"/>
                        </a:lnTo>
                        <a:lnTo>
                          <a:pt x="121" y="60"/>
                        </a:lnTo>
                        <a:lnTo>
                          <a:pt x="130" y="61"/>
                        </a:lnTo>
                        <a:lnTo>
                          <a:pt x="133" y="61"/>
                        </a:lnTo>
                        <a:lnTo>
                          <a:pt x="136" y="61"/>
                        </a:lnTo>
                        <a:lnTo>
                          <a:pt x="138" y="61"/>
                        </a:lnTo>
                        <a:lnTo>
                          <a:pt x="139" y="59"/>
                        </a:lnTo>
                        <a:lnTo>
                          <a:pt x="140" y="59"/>
                        </a:lnTo>
                        <a:lnTo>
                          <a:pt x="141" y="58"/>
                        </a:lnTo>
                        <a:lnTo>
                          <a:pt x="140" y="57"/>
                        </a:lnTo>
                        <a:lnTo>
                          <a:pt x="140" y="56"/>
                        </a:lnTo>
                        <a:lnTo>
                          <a:pt x="138" y="54"/>
                        </a:lnTo>
                        <a:lnTo>
                          <a:pt x="137" y="45"/>
                        </a:lnTo>
                        <a:lnTo>
                          <a:pt x="136" y="37"/>
                        </a:lnTo>
                        <a:lnTo>
                          <a:pt x="138" y="35"/>
                        </a:lnTo>
                        <a:lnTo>
                          <a:pt x="140" y="33"/>
                        </a:lnTo>
                        <a:lnTo>
                          <a:pt x="144" y="28"/>
                        </a:lnTo>
                        <a:lnTo>
                          <a:pt x="146" y="26"/>
                        </a:lnTo>
                        <a:lnTo>
                          <a:pt x="149" y="25"/>
                        </a:lnTo>
                        <a:lnTo>
                          <a:pt x="158" y="25"/>
                        </a:lnTo>
                        <a:lnTo>
                          <a:pt x="162" y="24"/>
                        </a:lnTo>
                        <a:lnTo>
                          <a:pt x="163" y="22"/>
                        </a:lnTo>
                        <a:lnTo>
                          <a:pt x="166" y="18"/>
                        </a:lnTo>
                        <a:lnTo>
                          <a:pt x="166" y="14"/>
                        </a:lnTo>
                        <a:lnTo>
                          <a:pt x="167" y="13"/>
                        </a:lnTo>
                        <a:lnTo>
                          <a:pt x="169" y="12"/>
                        </a:lnTo>
                        <a:lnTo>
                          <a:pt x="170" y="12"/>
                        </a:lnTo>
                        <a:lnTo>
                          <a:pt x="173" y="12"/>
                        </a:lnTo>
                        <a:lnTo>
                          <a:pt x="175" y="13"/>
                        </a:lnTo>
                        <a:lnTo>
                          <a:pt x="177" y="14"/>
                        </a:lnTo>
                        <a:lnTo>
                          <a:pt x="178" y="15"/>
                        </a:lnTo>
                        <a:lnTo>
                          <a:pt x="179" y="17"/>
                        </a:lnTo>
                        <a:lnTo>
                          <a:pt x="179" y="19"/>
                        </a:lnTo>
                        <a:lnTo>
                          <a:pt x="179" y="20"/>
                        </a:lnTo>
                        <a:lnTo>
                          <a:pt x="181" y="20"/>
                        </a:lnTo>
                        <a:lnTo>
                          <a:pt x="182" y="20"/>
                        </a:lnTo>
                        <a:lnTo>
                          <a:pt x="182" y="19"/>
                        </a:lnTo>
                        <a:lnTo>
                          <a:pt x="183" y="19"/>
                        </a:lnTo>
                        <a:lnTo>
                          <a:pt x="182" y="18"/>
                        </a:lnTo>
                        <a:lnTo>
                          <a:pt x="180" y="15"/>
                        </a:lnTo>
                        <a:lnTo>
                          <a:pt x="177" y="10"/>
                        </a:lnTo>
                        <a:lnTo>
                          <a:pt x="174" y="8"/>
                        </a:lnTo>
                        <a:lnTo>
                          <a:pt x="173" y="7"/>
                        </a:lnTo>
                        <a:lnTo>
                          <a:pt x="172" y="6"/>
                        </a:lnTo>
                        <a:lnTo>
                          <a:pt x="174" y="4"/>
                        </a:lnTo>
                        <a:lnTo>
                          <a:pt x="175" y="3"/>
                        </a:lnTo>
                        <a:lnTo>
                          <a:pt x="178" y="4"/>
                        </a:lnTo>
                        <a:lnTo>
                          <a:pt x="182" y="4"/>
                        </a:lnTo>
                        <a:lnTo>
                          <a:pt x="184" y="4"/>
                        </a:lnTo>
                        <a:lnTo>
                          <a:pt x="186" y="0"/>
                        </a:lnTo>
                        <a:lnTo>
                          <a:pt x="190" y="4"/>
                        </a:lnTo>
                        <a:lnTo>
                          <a:pt x="194" y="9"/>
                        </a:lnTo>
                        <a:lnTo>
                          <a:pt x="196" y="9"/>
                        </a:lnTo>
                        <a:lnTo>
                          <a:pt x="199" y="10"/>
                        </a:lnTo>
                        <a:lnTo>
                          <a:pt x="202" y="10"/>
                        </a:lnTo>
                        <a:lnTo>
                          <a:pt x="203" y="11"/>
                        </a:lnTo>
                        <a:lnTo>
                          <a:pt x="204" y="12"/>
                        </a:lnTo>
                        <a:lnTo>
                          <a:pt x="206" y="17"/>
                        </a:lnTo>
                        <a:lnTo>
                          <a:pt x="209" y="19"/>
                        </a:lnTo>
                        <a:lnTo>
                          <a:pt x="212" y="19"/>
                        </a:lnTo>
                        <a:lnTo>
                          <a:pt x="221" y="19"/>
                        </a:lnTo>
                        <a:lnTo>
                          <a:pt x="224" y="20"/>
                        </a:lnTo>
                        <a:lnTo>
                          <a:pt x="227" y="22"/>
                        </a:lnTo>
                        <a:lnTo>
                          <a:pt x="228" y="23"/>
                        </a:lnTo>
                        <a:lnTo>
                          <a:pt x="229" y="24"/>
                        </a:lnTo>
                        <a:lnTo>
                          <a:pt x="229" y="25"/>
                        </a:lnTo>
                        <a:lnTo>
                          <a:pt x="228" y="26"/>
                        </a:lnTo>
                        <a:lnTo>
                          <a:pt x="228" y="29"/>
                        </a:lnTo>
                        <a:lnTo>
                          <a:pt x="228" y="31"/>
                        </a:lnTo>
                        <a:lnTo>
                          <a:pt x="227" y="32"/>
                        </a:lnTo>
                        <a:lnTo>
                          <a:pt x="227" y="32"/>
                        </a:lnTo>
                        <a:lnTo>
                          <a:pt x="227" y="33"/>
                        </a:lnTo>
                        <a:lnTo>
                          <a:pt x="231" y="36"/>
                        </a:lnTo>
                        <a:lnTo>
                          <a:pt x="234" y="37"/>
                        </a:lnTo>
                        <a:lnTo>
                          <a:pt x="235" y="38"/>
                        </a:lnTo>
                        <a:lnTo>
                          <a:pt x="235" y="39"/>
                        </a:lnTo>
                        <a:lnTo>
                          <a:pt x="234" y="41"/>
                        </a:lnTo>
                        <a:lnTo>
                          <a:pt x="232" y="40"/>
                        </a:lnTo>
                        <a:lnTo>
                          <a:pt x="231" y="41"/>
                        </a:lnTo>
                        <a:lnTo>
                          <a:pt x="231" y="43"/>
                        </a:lnTo>
                        <a:lnTo>
                          <a:pt x="232" y="46"/>
                        </a:lnTo>
                        <a:lnTo>
                          <a:pt x="233" y="48"/>
                        </a:lnTo>
                        <a:lnTo>
                          <a:pt x="231" y="50"/>
                        </a:lnTo>
                        <a:lnTo>
                          <a:pt x="231" y="53"/>
                        </a:lnTo>
                        <a:lnTo>
                          <a:pt x="230" y="55"/>
                        </a:lnTo>
                        <a:lnTo>
                          <a:pt x="231" y="56"/>
                        </a:lnTo>
                        <a:lnTo>
                          <a:pt x="235" y="58"/>
                        </a:lnTo>
                        <a:lnTo>
                          <a:pt x="242" y="63"/>
                        </a:lnTo>
                        <a:lnTo>
                          <a:pt x="244" y="63"/>
                        </a:lnTo>
                        <a:lnTo>
                          <a:pt x="252" y="62"/>
                        </a:lnTo>
                        <a:lnTo>
                          <a:pt x="255" y="62"/>
                        </a:lnTo>
                        <a:lnTo>
                          <a:pt x="257" y="63"/>
                        </a:lnTo>
                        <a:lnTo>
                          <a:pt x="263" y="64"/>
                        </a:lnTo>
                        <a:lnTo>
                          <a:pt x="265" y="64"/>
                        </a:lnTo>
                        <a:lnTo>
                          <a:pt x="266" y="64"/>
                        </a:lnTo>
                        <a:lnTo>
                          <a:pt x="269" y="64"/>
                        </a:lnTo>
                        <a:lnTo>
                          <a:pt x="271" y="62"/>
                        </a:lnTo>
                        <a:lnTo>
                          <a:pt x="272" y="61"/>
                        </a:lnTo>
                        <a:lnTo>
                          <a:pt x="273" y="61"/>
                        </a:lnTo>
                        <a:lnTo>
                          <a:pt x="274" y="61"/>
                        </a:lnTo>
                        <a:lnTo>
                          <a:pt x="279" y="63"/>
                        </a:lnTo>
                        <a:lnTo>
                          <a:pt x="284" y="66"/>
                        </a:lnTo>
                        <a:lnTo>
                          <a:pt x="287" y="68"/>
                        </a:lnTo>
                        <a:lnTo>
                          <a:pt x="288" y="71"/>
                        </a:lnTo>
                        <a:lnTo>
                          <a:pt x="290" y="77"/>
                        </a:lnTo>
                        <a:lnTo>
                          <a:pt x="292" y="84"/>
                        </a:lnTo>
                        <a:lnTo>
                          <a:pt x="295" y="91"/>
                        </a:lnTo>
                        <a:lnTo>
                          <a:pt x="299" y="93"/>
                        </a:lnTo>
                        <a:lnTo>
                          <a:pt x="301" y="99"/>
                        </a:lnTo>
                        <a:lnTo>
                          <a:pt x="303" y="111"/>
                        </a:lnTo>
                        <a:lnTo>
                          <a:pt x="304" y="113"/>
                        </a:lnTo>
                        <a:lnTo>
                          <a:pt x="305" y="114"/>
                        </a:lnTo>
                        <a:lnTo>
                          <a:pt x="309" y="118"/>
                        </a:lnTo>
                        <a:lnTo>
                          <a:pt x="317" y="123"/>
                        </a:lnTo>
                        <a:lnTo>
                          <a:pt x="321" y="127"/>
                        </a:lnTo>
                        <a:lnTo>
                          <a:pt x="329" y="132"/>
                        </a:lnTo>
                        <a:lnTo>
                          <a:pt x="336" y="136"/>
                        </a:lnTo>
                        <a:lnTo>
                          <a:pt x="342" y="144"/>
                        </a:lnTo>
                        <a:lnTo>
                          <a:pt x="344" y="145"/>
                        </a:lnTo>
                        <a:lnTo>
                          <a:pt x="349" y="149"/>
                        </a:lnTo>
                        <a:lnTo>
                          <a:pt x="355" y="153"/>
                        </a:lnTo>
                        <a:lnTo>
                          <a:pt x="360" y="152"/>
                        </a:lnTo>
                        <a:lnTo>
                          <a:pt x="367" y="158"/>
                        </a:lnTo>
                        <a:lnTo>
                          <a:pt x="369" y="161"/>
                        </a:lnTo>
                        <a:lnTo>
                          <a:pt x="370" y="162"/>
                        </a:lnTo>
                        <a:lnTo>
                          <a:pt x="375" y="164"/>
                        </a:lnTo>
                        <a:lnTo>
                          <a:pt x="383" y="169"/>
                        </a:lnTo>
                        <a:lnTo>
                          <a:pt x="393" y="176"/>
                        </a:lnTo>
                        <a:lnTo>
                          <a:pt x="400" y="181"/>
                        </a:lnTo>
                        <a:lnTo>
                          <a:pt x="402" y="181"/>
                        </a:lnTo>
                        <a:lnTo>
                          <a:pt x="403" y="181"/>
                        </a:lnTo>
                        <a:lnTo>
                          <a:pt x="405" y="181"/>
                        </a:lnTo>
                        <a:lnTo>
                          <a:pt x="407" y="180"/>
                        </a:lnTo>
                        <a:lnTo>
                          <a:pt x="410" y="181"/>
                        </a:lnTo>
                        <a:lnTo>
                          <a:pt x="414" y="182"/>
                        </a:lnTo>
                        <a:lnTo>
                          <a:pt x="417" y="184"/>
                        </a:lnTo>
                        <a:lnTo>
                          <a:pt x="419" y="186"/>
                        </a:lnTo>
                        <a:lnTo>
                          <a:pt x="422" y="187"/>
                        </a:lnTo>
                        <a:lnTo>
                          <a:pt x="423" y="188"/>
                        </a:lnTo>
                        <a:lnTo>
                          <a:pt x="429" y="190"/>
                        </a:lnTo>
                        <a:lnTo>
                          <a:pt x="430" y="190"/>
                        </a:lnTo>
                        <a:lnTo>
                          <a:pt x="430" y="192"/>
                        </a:lnTo>
                        <a:lnTo>
                          <a:pt x="430" y="193"/>
                        </a:lnTo>
                        <a:lnTo>
                          <a:pt x="427" y="198"/>
                        </a:lnTo>
                        <a:lnTo>
                          <a:pt x="427" y="206"/>
                        </a:lnTo>
                        <a:lnTo>
                          <a:pt x="427" y="210"/>
                        </a:lnTo>
                        <a:lnTo>
                          <a:pt x="427" y="215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28" name="Freeform 661">
                    <a:extLst>
                      <a:ext uri="{FF2B5EF4-FFF2-40B4-BE49-F238E27FC236}">
                        <a16:creationId xmlns:a16="http://schemas.microsoft.com/office/drawing/2014/main" id="{A87CCE43-E146-D29C-DB48-78DA4D03F6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665283" y="8286163"/>
                    <a:ext cx="5491" cy="16481"/>
                  </a:xfrm>
                  <a:custGeom>
                    <a:avLst/>
                    <a:gdLst>
                      <a:gd name="T0" fmla="*/ 3 w 4"/>
                      <a:gd name="T1" fmla="*/ 12 h 15"/>
                      <a:gd name="T2" fmla="*/ 3 w 4"/>
                      <a:gd name="T3" fmla="*/ 14 h 15"/>
                      <a:gd name="T4" fmla="*/ 1 w 4"/>
                      <a:gd name="T5" fmla="*/ 9 h 15"/>
                      <a:gd name="T6" fmla="*/ 0 w 4"/>
                      <a:gd name="T7" fmla="*/ 2 h 15"/>
                      <a:gd name="T8" fmla="*/ 1 w 4"/>
                      <a:gd name="T9" fmla="*/ 0 h 15"/>
                      <a:gd name="T10" fmla="*/ 2 w 4"/>
                      <a:gd name="T11" fmla="*/ 0 h 15"/>
                      <a:gd name="T12" fmla="*/ 1 w 4"/>
                      <a:gd name="T13" fmla="*/ 3 h 15"/>
                      <a:gd name="T14" fmla="*/ 3 w 4"/>
                      <a:gd name="T15" fmla="*/ 1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15">
                        <a:moveTo>
                          <a:pt x="3" y="12"/>
                        </a:moveTo>
                        <a:lnTo>
                          <a:pt x="3" y="14"/>
                        </a:lnTo>
                        <a:lnTo>
                          <a:pt x="1" y="9"/>
                        </a:lnTo>
                        <a:lnTo>
                          <a:pt x="0" y="2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1" y="3"/>
                        </a:lnTo>
                        <a:lnTo>
                          <a:pt x="3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29" name="Freeform 663">
                    <a:extLst>
                      <a:ext uri="{FF2B5EF4-FFF2-40B4-BE49-F238E27FC236}">
                        <a16:creationId xmlns:a16="http://schemas.microsoft.com/office/drawing/2014/main" id="{255FCC5A-0315-08EF-4097-B71665463C5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27117" y="8137856"/>
                    <a:ext cx="725068" cy="307604"/>
                  </a:xfrm>
                  <a:custGeom>
                    <a:avLst/>
                    <a:gdLst>
                      <a:gd name="T0" fmla="*/ 483 w 584"/>
                      <a:gd name="T1" fmla="*/ 23 h 245"/>
                      <a:gd name="T2" fmla="*/ 508 w 584"/>
                      <a:gd name="T3" fmla="*/ 26 h 245"/>
                      <a:gd name="T4" fmla="*/ 523 w 584"/>
                      <a:gd name="T5" fmla="*/ 24 h 245"/>
                      <a:gd name="T6" fmla="*/ 539 w 584"/>
                      <a:gd name="T7" fmla="*/ 36 h 245"/>
                      <a:gd name="T8" fmla="*/ 549 w 584"/>
                      <a:gd name="T9" fmla="*/ 52 h 245"/>
                      <a:gd name="T10" fmla="*/ 549 w 584"/>
                      <a:gd name="T11" fmla="*/ 77 h 245"/>
                      <a:gd name="T12" fmla="*/ 576 w 584"/>
                      <a:gd name="T13" fmla="*/ 88 h 245"/>
                      <a:gd name="T14" fmla="*/ 572 w 584"/>
                      <a:gd name="T15" fmla="*/ 97 h 245"/>
                      <a:gd name="T16" fmla="*/ 560 w 584"/>
                      <a:gd name="T17" fmla="*/ 113 h 245"/>
                      <a:gd name="T18" fmla="*/ 565 w 584"/>
                      <a:gd name="T19" fmla="*/ 129 h 245"/>
                      <a:gd name="T20" fmla="*/ 571 w 584"/>
                      <a:gd name="T21" fmla="*/ 148 h 245"/>
                      <a:gd name="T22" fmla="*/ 565 w 584"/>
                      <a:gd name="T23" fmla="*/ 165 h 245"/>
                      <a:gd name="T24" fmla="*/ 576 w 584"/>
                      <a:gd name="T25" fmla="*/ 179 h 245"/>
                      <a:gd name="T26" fmla="*/ 582 w 584"/>
                      <a:gd name="T27" fmla="*/ 195 h 245"/>
                      <a:gd name="T28" fmla="*/ 566 w 584"/>
                      <a:gd name="T29" fmla="*/ 201 h 245"/>
                      <a:gd name="T30" fmla="*/ 557 w 584"/>
                      <a:gd name="T31" fmla="*/ 190 h 245"/>
                      <a:gd name="T32" fmla="*/ 526 w 584"/>
                      <a:gd name="T33" fmla="*/ 188 h 245"/>
                      <a:gd name="T34" fmla="*/ 505 w 584"/>
                      <a:gd name="T35" fmla="*/ 189 h 245"/>
                      <a:gd name="T36" fmla="*/ 470 w 584"/>
                      <a:gd name="T37" fmla="*/ 197 h 245"/>
                      <a:gd name="T38" fmla="*/ 409 w 584"/>
                      <a:gd name="T39" fmla="*/ 213 h 245"/>
                      <a:gd name="T40" fmla="*/ 373 w 584"/>
                      <a:gd name="T41" fmla="*/ 208 h 245"/>
                      <a:gd name="T42" fmla="*/ 343 w 584"/>
                      <a:gd name="T43" fmla="*/ 209 h 245"/>
                      <a:gd name="T44" fmla="*/ 332 w 584"/>
                      <a:gd name="T45" fmla="*/ 230 h 245"/>
                      <a:gd name="T46" fmla="*/ 314 w 584"/>
                      <a:gd name="T47" fmla="*/ 241 h 245"/>
                      <a:gd name="T48" fmla="*/ 320 w 584"/>
                      <a:gd name="T49" fmla="*/ 208 h 245"/>
                      <a:gd name="T50" fmla="*/ 296 w 584"/>
                      <a:gd name="T51" fmla="*/ 216 h 245"/>
                      <a:gd name="T52" fmla="*/ 245 w 584"/>
                      <a:gd name="T53" fmla="*/ 232 h 245"/>
                      <a:gd name="T54" fmla="*/ 197 w 584"/>
                      <a:gd name="T55" fmla="*/ 221 h 245"/>
                      <a:gd name="T56" fmla="*/ 148 w 584"/>
                      <a:gd name="T57" fmla="*/ 221 h 245"/>
                      <a:gd name="T58" fmla="*/ 112 w 584"/>
                      <a:gd name="T59" fmla="*/ 228 h 245"/>
                      <a:gd name="T60" fmla="*/ 96 w 584"/>
                      <a:gd name="T61" fmla="*/ 213 h 245"/>
                      <a:gd name="T62" fmla="*/ 65 w 584"/>
                      <a:gd name="T63" fmla="*/ 210 h 245"/>
                      <a:gd name="T64" fmla="*/ 74 w 584"/>
                      <a:gd name="T65" fmla="*/ 203 h 245"/>
                      <a:gd name="T66" fmla="*/ 50 w 584"/>
                      <a:gd name="T67" fmla="*/ 195 h 245"/>
                      <a:gd name="T68" fmla="*/ 46 w 584"/>
                      <a:gd name="T69" fmla="*/ 177 h 245"/>
                      <a:gd name="T70" fmla="*/ 35 w 584"/>
                      <a:gd name="T71" fmla="*/ 157 h 245"/>
                      <a:gd name="T72" fmla="*/ 23 w 584"/>
                      <a:gd name="T73" fmla="*/ 148 h 245"/>
                      <a:gd name="T74" fmla="*/ 30 w 584"/>
                      <a:gd name="T75" fmla="*/ 148 h 245"/>
                      <a:gd name="T76" fmla="*/ 38 w 584"/>
                      <a:gd name="T77" fmla="*/ 143 h 245"/>
                      <a:gd name="T78" fmla="*/ 38 w 584"/>
                      <a:gd name="T79" fmla="*/ 126 h 245"/>
                      <a:gd name="T80" fmla="*/ 35 w 584"/>
                      <a:gd name="T81" fmla="*/ 107 h 245"/>
                      <a:gd name="T82" fmla="*/ 15 w 584"/>
                      <a:gd name="T83" fmla="*/ 98 h 245"/>
                      <a:gd name="T84" fmla="*/ 51 w 584"/>
                      <a:gd name="T85" fmla="*/ 67 h 245"/>
                      <a:gd name="T86" fmla="*/ 71 w 584"/>
                      <a:gd name="T87" fmla="*/ 65 h 245"/>
                      <a:gd name="T88" fmla="*/ 104 w 584"/>
                      <a:gd name="T89" fmla="*/ 67 h 245"/>
                      <a:gd name="T90" fmla="*/ 128 w 584"/>
                      <a:gd name="T91" fmla="*/ 54 h 245"/>
                      <a:gd name="T92" fmla="*/ 106 w 584"/>
                      <a:gd name="T93" fmla="*/ 35 h 245"/>
                      <a:gd name="T94" fmla="*/ 203 w 584"/>
                      <a:gd name="T95" fmla="*/ 14 h 245"/>
                      <a:gd name="T96" fmla="*/ 289 w 584"/>
                      <a:gd name="T97" fmla="*/ 4 h 245"/>
                      <a:gd name="T98" fmla="*/ 320 w 584"/>
                      <a:gd name="T99" fmla="*/ 27 h 245"/>
                      <a:gd name="T100" fmla="*/ 359 w 584"/>
                      <a:gd name="T101" fmla="*/ 39 h 245"/>
                      <a:gd name="T102" fmla="*/ 437 w 584"/>
                      <a:gd name="T103" fmla="*/ 45 h 245"/>
                      <a:gd name="T104" fmla="*/ 72 w 584"/>
                      <a:gd name="T105" fmla="*/ 4 h 245"/>
                      <a:gd name="T106" fmla="*/ 100 w 584"/>
                      <a:gd name="T107" fmla="*/ 44 h 245"/>
                      <a:gd name="T108" fmla="*/ 49 w 584"/>
                      <a:gd name="T109" fmla="*/ 56 h 245"/>
                      <a:gd name="T110" fmla="*/ 18 w 584"/>
                      <a:gd name="T111" fmla="*/ 74 h 245"/>
                      <a:gd name="T112" fmla="*/ 14 w 584"/>
                      <a:gd name="T113" fmla="*/ 60 h 245"/>
                      <a:gd name="T114" fmla="*/ 21 w 584"/>
                      <a:gd name="T115" fmla="*/ 43 h 245"/>
                      <a:gd name="T116" fmla="*/ 28 w 584"/>
                      <a:gd name="T117" fmla="*/ 20 h 245"/>
                      <a:gd name="T118" fmla="*/ 26 w 584"/>
                      <a:gd name="T119" fmla="*/ 11 h 245"/>
                      <a:gd name="T120" fmla="*/ 41 w 584"/>
                      <a:gd name="T121" fmla="*/ 1 h 245"/>
                      <a:gd name="T122" fmla="*/ 63 w 584"/>
                      <a:gd name="T123" fmla="*/ 5 h 2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584" h="245">
                        <a:moveTo>
                          <a:pt x="9" y="78"/>
                        </a:moveTo>
                        <a:lnTo>
                          <a:pt x="2" y="80"/>
                        </a:lnTo>
                        <a:lnTo>
                          <a:pt x="0" y="78"/>
                        </a:lnTo>
                        <a:lnTo>
                          <a:pt x="2" y="76"/>
                        </a:lnTo>
                        <a:lnTo>
                          <a:pt x="7" y="75"/>
                        </a:lnTo>
                        <a:lnTo>
                          <a:pt x="8" y="74"/>
                        </a:lnTo>
                        <a:lnTo>
                          <a:pt x="9" y="77"/>
                        </a:lnTo>
                        <a:lnTo>
                          <a:pt x="9" y="78"/>
                        </a:lnTo>
                        <a:close/>
                        <a:moveTo>
                          <a:pt x="483" y="23"/>
                        </a:moveTo>
                        <a:lnTo>
                          <a:pt x="485" y="24"/>
                        </a:lnTo>
                        <a:lnTo>
                          <a:pt x="488" y="25"/>
                        </a:lnTo>
                        <a:lnTo>
                          <a:pt x="491" y="27"/>
                        </a:lnTo>
                        <a:lnTo>
                          <a:pt x="492" y="27"/>
                        </a:lnTo>
                        <a:lnTo>
                          <a:pt x="495" y="24"/>
                        </a:lnTo>
                        <a:lnTo>
                          <a:pt x="500" y="24"/>
                        </a:lnTo>
                        <a:lnTo>
                          <a:pt x="504" y="24"/>
                        </a:lnTo>
                        <a:lnTo>
                          <a:pt x="506" y="25"/>
                        </a:lnTo>
                        <a:lnTo>
                          <a:pt x="508" y="26"/>
                        </a:lnTo>
                        <a:lnTo>
                          <a:pt x="512" y="27"/>
                        </a:lnTo>
                        <a:lnTo>
                          <a:pt x="513" y="25"/>
                        </a:lnTo>
                        <a:lnTo>
                          <a:pt x="515" y="22"/>
                        </a:lnTo>
                        <a:lnTo>
                          <a:pt x="515" y="21"/>
                        </a:lnTo>
                        <a:lnTo>
                          <a:pt x="516" y="20"/>
                        </a:lnTo>
                        <a:lnTo>
                          <a:pt x="518" y="20"/>
                        </a:lnTo>
                        <a:lnTo>
                          <a:pt x="521" y="20"/>
                        </a:lnTo>
                        <a:lnTo>
                          <a:pt x="521" y="21"/>
                        </a:lnTo>
                        <a:lnTo>
                          <a:pt x="523" y="24"/>
                        </a:lnTo>
                        <a:lnTo>
                          <a:pt x="525" y="25"/>
                        </a:lnTo>
                        <a:lnTo>
                          <a:pt x="530" y="30"/>
                        </a:lnTo>
                        <a:lnTo>
                          <a:pt x="532" y="31"/>
                        </a:lnTo>
                        <a:lnTo>
                          <a:pt x="533" y="33"/>
                        </a:lnTo>
                        <a:lnTo>
                          <a:pt x="532" y="33"/>
                        </a:lnTo>
                        <a:lnTo>
                          <a:pt x="532" y="35"/>
                        </a:lnTo>
                        <a:lnTo>
                          <a:pt x="534" y="36"/>
                        </a:lnTo>
                        <a:lnTo>
                          <a:pt x="537" y="36"/>
                        </a:lnTo>
                        <a:lnTo>
                          <a:pt x="539" y="36"/>
                        </a:lnTo>
                        <a:lnTo>
                          <a:pt x="540" y="37"/>
                        </a:lnTo>
                        <a:lnTo>
                          <a:pt x="541" y="38"/>
                        </a:lnTo>
                        <a:lnTo>
                          <a:pt x="542" y="39"/>
                        </a:lnTo>
                        <a:lnTo>
                          <a:pt x="542" y="40"/>
                        </a:lnTo>
                        <a:lnTo>
                          <a:pt x="542" y="41"/>
                        </a:lnTo>
                        <a:lnTo>
                          <a:pt x="544" y="44"/>
                        </a:lnTo>
                        <a:lnTo>
                          <a:pt x="546" y="46"/>
                        </a:lnTo>
                        <a:lnTo>
                          <a:pt x="547" y="47"/>
                        </a:lnTo>
                        <a:lnTo>
                          <a:pt x="549" y="52"/>
                        </a:lnTo>
                        <a:lnTo>
                          <a:pt x="550" y="55"/>
                        </a:lnTo>
                        <a:lnTo>
                          <a:pt x="549" y="59"/>
                        </a:lnTo>
                        <a:lnTo>
                          <a:pt x="548" y="61"/>
                        </a:lnTo>
                        <a:lnTo>
                          <a:pt x="545" y="65"/>
                        </a:lnTo>
                        <a:lnTo>
                          <a:pt x="546" y="66"/>
                        </a:lnTo>
                        <a:lnTo>
                          <a:pt x="547" y="68"/>
                        </a:lnTo>
                        <a:lnTo>
                          <a:pt x="546" y="70"/>
                        </a:lnTo>
                        <a:lnTo>
                          <a:pt x="549" y="74"/>
                        </a:lnTo>
                        <a:lnTo>
                          <a:pt x="549" y="77"/>
                        </a:lnTo>
                        <a:lnTo>
                          <a:pt x="549" y="78"/>
                        </a:lnTo>
                        <a:lnTo>
                          <a:pt x="548" y="79"/>
                        </a:lnTo>
                        <a:lnTo>
                          <a:pt x="552" y="81"/>
                        </a:lnTo>
                        <a:lnTo>
                          <a:pt x="557" y="83"/>
                        </a:lnTo>
                        <a:lnTo>
                          <a:pt x="559" y="83"/>
                        </a:lnTo>
                        <a:lnTo>
                          <a:pt x="564" y="82"/>
                        </a:lnTo>
                        <a:lnTo>
                          <a:pt x="567" y="82"/>
                        </a:lnTo>
                        <a:lnTo>
                          <a:pt x="571" y="84"/>
                        </a:lnTo>
                        <a:lnTo>
                          <a:pt x="576" y="88"/>
                        </a:lnTo>
                        <a:lnTo>
                          <a:pt x="581" y="94"/>
                        </a:lnTo>
                        <a:lnTo>
                          <a:pt x="582" y="96"/>
                        </a:lnTo>
                        <a:lnTo>
                          <a:pt x="582" y="96"/>
                        </a:lnTo>
                        <a:lnTo>
                          <a:pt x="583" y="98"/>
                        </a:lnTo>
                        <a:lnTo>
                          <a:pt x="582" y="98"/>
                        </a:lnTo>
                        <a:lnTo>
                          <a:pt x="581" y="96"/>
                        </a:lnTo>
                        <a:lnTo>
                          <a:pt x="576" y="93"/>
                        </a:lnTo>
                        <a:lnTo>
                          <a:pt x="574" y="94"/>
                        </a:lnTo>
                        <a:lnTo>
                          <a:pt x="572" y="97"/>
                        </a:lnTo>
                        <a:lnTo>
                          <a:pt x="570" y="107"/>
                        </a:lnTo>
                        <a:lnTo>
                          <a:pt x="569" y="108"/>
                        </a:lnTo>
                        <a:lnTo>
                          <a:pt x="566" y="108"/>
                        </a:lnTo>
                        <a:lnTo>
                          <a:pt x="563" y="107"/>
                        </a:lnTo>
                        <a:lnTo>
                          <a:pt x="560" y="108"/>
                        </a:lnTo>
                        <a:lnTo>
                          <a:pt x="559" y="108"/>
                        </a:lnTo>
                        <a:lnTo>
                          <a:pt x="559" y="110"/>
                        </a:lnTo>
                        <a:lnTo>
                          <a:pt x="560" y="111"/>
                        </a:lnTo>
                        <a:lnTo>
                          <a:pt x="560" y="113"/>
                        </a:lnTo>
                        <a:lnTo>
                          <a:pt x="561" y="115"/>
                        </a:lnTo>
                        <a:lnTo>
                          <a:pt x="563" y="117"/>
                        </a:lnTo>
                        <a:lnTo>
                          <a:pt x="564" y="118"/>
                        </a:lnTo>
                        <a:lnTo>
                          <a:pt x="564" y="119"/>
                        </a:lnTo>
                        <a:lnTo>
                          <a:pt x="564" y="121"/>
                        </a:lnTo>
                        <a:lnTo>
                          <a:pt x="564" y="123"/>
                        </a:lnTo>
                        <a:lnTo>
                          <a:pt x="563" y="123"/>
                        </a:lnTo>
                        <a:lnTo>
                          <a:pt x="564" y="126"/>
                        </a:lnTo>
                        <a:lnTo>
                          <a:pt x="565" y="129"/>
                        </a:lnTo>
                        <a:lnTo>
                          <a:pt x="567" y="130"/>
                        </a:lnTo>
                        <a:lnTo>
                          <a:pt x="566" y="135"/>
                        </a:lnTo>
                        <a:lnTo>
                          <a:pt x="567" y="137"/>
                        </a:lnTo>
                        <a:lnTo>
                          <a:pt x="567" y="140"/>
                        </a:lnTo>
                        <a:lnTo>
                          <a:pt x="567" y="146"/>
                        </a:lnTo>
                        <a:lnTo>
                          <a:pt x="567" y="147"/>
                        </a:lnTo>
                        <a:lnTo>
                          <a:pt x="569" y="148"/>
                        </a:lnTo>
                        <a:lnTo>
                          <a:pt x="570" y="148"/>
                        </a:lnTo>
                        <a:lnTo>
                          <a:pt x="571" y="148"/>
                        </a:lnTo>
                        <a:lnTo>
                          <a:pt x="572" y="149"/>
                        </a:lnTo>
                        <a:lnTo>
                          <a:pt x="572" y="150"/>
                        </a:lnTo>
                        <a:lnTo>
                          <a:pt x="570" y="152"/>
                        </a:lnTo>
                        <a:lnTo>
                          <a:pt x="570" y="154"/>
                        </a:lnTo>
                        <a:lnTo>
                          <a:pt x="569" y="156"/>
                        </a:lnTo>
                        <a:lnTo>
                          <a:pt x="569" y="158"/>
                        </a:lnTo>
                        <a:lnTo>
                          <a:pt x="567" y="160"/>
                        </a:lnTo>
                        <a:lnTo>
                          <a:pt x="565" y="164"/>
                        </a:lnTo>
                        <a:lnTo>
                          <a:pt x="565" y="165"/>
                        </a:lnTo>
                        <a:lnTo>
                          <a:pt x="565" y="167"/>
                        </a:lnTo>
                        <a:lnTo>
                          <a:pt x="569" y="167"/>
                        </a:lnTo>
                        <a:lnTo>
                          <a:pt x="570" y="169"/>
                        </a:lnTo>
                        <a:lnTo>
                          <a:pt x="576" y="171"/>
                        </a:lnTo>
                        <a:lnTo>
                          <a:pt x="576" y="174"/>
                        </a:lnTo>
                        <a:lnTo>
                          <a:pt x="575" y="175"/>
                        </a:lnTo>
                        <a:lnTo>
                          <a:pt x="575" y="176"/>
                        </a:lnTo>
                        <a:lnTo>
                          <a:pt x="576" y="177"/>
                        </a:lnTo>
                        <a:lnTo>
                          <a:pt x="576" y="179"/>
                        </a:lnTo>
                        <a:lnTo>
                          <a:pt x="576" y="181"/>
                        </a:lnTo>
                        <a:lnTo>
                          <a:pt x="576" y="184"/>
                        </a:lnTo>
                        <a:lnTo>
                          <a:pt x="577" y="184"/>
                        </a:lnTo>
                        <a:lnTo>
                          <a:pt x="580" y="187"/>
                        </a:lnTo>
                        <a:lnTo>
                          <a:pt x="582" y="189"/>
                        </a:lnTo>
                        <a:lnTo>
                          <a:pt x="582" y="190"/>
                        </a:lnTo>
                        <a:lnTo>
                          <a:pt x="581" y="192"/>
                        </a:lnTo>
                        <a:lnTo>
                          <a:pt x="582" y="194"/>
                        </a:lnTo>
                        <a:lnTo>
                          <a:pt x="582" y="195"/>
                        </a:lnTo>
                        <a:lnTo>
                          <a:pt x="581" y="194"/>
                        </a:lnTo>
                        <a:lnTo>
                          <a:pt x="579" y="193"/>
                        </a:lnTo>
                        <a:lnTo>
                          <a:pt x="577" y="193"/>
                        </a:lnTo>
                        <a:lnTo>
                          <a:pt x="576" y="194"/>
                        </a:lnTo>
                        <a:lnTo>
                          <a:pt x="573" y="196"/>
                        </a:lnTo>
                        <a:lnTo>
                          <a:pt x="571" y="198"/>
                        </a:lnTo>
                        <a:lnTo>
                          <a:pt x="569" y="200"/>
                        </a:lnTo>
                        <a:lnTo>
                          <a:pt x="567" y="201"/>
                        </a:lnTo>
                        <a:lnTo>
                          <a:pt x="566" y="201"/>
                        </a:lnTo>
                        <a:lnTo>
                          <a:pt x="565" y="200"/>
                        </a:lnTo>
                        <a:lnTo>
                          <a:pt x="565" y="198"/>
                        </a:lnTo>
                        <a:lnTo>
                          <a:pt x="565" y="192"/>
                        </a:lnTo>
                        <a:lnTo>
                          <a:pt x="564" y="191"/>
                        </a:lnTo>
                        <a:lnTo>
                          <a:pt x="563" y="189"/>
                        </a:lnTo>
                        <a:lnTo>
                          <a:pt x="562" y="189"/>
                        </a:lnTo>
                        <a:lnTo>
                          <a:pt x="560" y="188"/>
                        </a:lnTo>
                        <a:lnTo>
                          <a:pt x="559" y="188"/>
                        </a:lnTo>
                        <a:lnTo>
                          <a:pt x="557" y="190"/>
                        </a:lnTo>
                        <a:lnTo>
                          <a:pt x="553" y="192"/>
                        </a:lnTo>
                        <a:lnTo>
                          <a:pt x="548" y="192"/>
                        </a:lnTo>
                        <a:lnTo>
                          <a:pt x="545" y="191"/>
                        </a:lnTo>
                        <a:lnTo>
                          <a:pt x="544" y="191"/>
                        </a:lnTo>
                        <a:lnTo>
                          <a:pt x="537" y="188"/>
                        </a:lnTo>
                        <a:lnTo>
                          <a:pt x="536" y="188"/>
                        </a:lnTo>
                        <a:lnTo>
                          <a:pt x="534" y="187"/>
                        </a:lnTo>
                        <a:lnTo>
                          <a:pt x="530" y="186"/>
                        </a:lnTo>
                        <a:lnTo>
                          <a:pt x="526" y="188"/>
                        </a:lnTo>
                        <a:lnTo>
                          <a:pt x="524" y="187"/>
                        </a:lnTo>
                        <a:lnTo>
                          <a:pt x="521" y="186"/>
                        </a:lnTo>
                        <a:lnTo>
                          <a:pt x="520" y="186"/>
                        </a:lnTo>
                        <a:lnTo>
                          <a:pt x="517" y="191"/>
                        </a:lnTo>
                        <a:lnTo>
                          <a:pt x="512" y="195"/>
                        </a:lnTo>
                        <a:lnTo>
                          <a:pt x="508" y="196"/>
                        </a:lnTo>
                        <a:lnTo>
                          <a:pt x="507" y="192"/>
                        </a:lnTo>
                        <a:lnTo>
                          <a:pt x="506" y="190"/>
                        </a:lnTo>
                        <a:lnTo>
                          <a:pt x="505" y="189"/>
                        </a:lnTo>
                        <a:lnTo>
                          <a:pt x="504" y="189"/>
                        </a:lnTo>
                        <a:lnTo>
                          <a:pt x="502" y="189"/>
                        </a:lnTo>
                        <a:lnTo>
                          <a:pt x="500" y="192"/>
                        </a:lnTo>
                        <a:lnTo>
                          <a:pt x="494" y="194"/>
                        </a:lnTo>
                        <a:lnTo>
                          <a:pt x="490" y="195"/>
                        </a:lnTo>
                        <a:lnTo>
                          <a:pt x="483" y="197"/>
                        </a:lnTo>
                        <a:lnTo>
                          <a:pt x="477" y="198"/>
                        </a:lnTo>
                        <a:lnTo>
                          <a:pt x="475" y="198"/>
                        </a:lnTo>
                        <a:lnTo>
                          <a:pt x="470" y="197"/>
                        </a:lnTo>
                        <a:lnTo>
                          <a:pt x="466" y="196"/>
                        </a:lnTo>
                        <a:lnTo>
                          <a:pt x="461" y="196"/>
                        </a:lnTo>
                        <a:lnTo>
                          <a:pt x="458" y="197"/>
                        </a:lnTo>
                        <a:lnTo>
                          <a:pt x="450" y="200"/>
                        </a:lnTo>
                        <a:lnTo>
                          <a:pt x="437" y="207"/>
                        </a:lnTo>
                        <a:lnTo>
                          <a:pt x="427" y="210"/>
                        </a:lnTo>
                        <a:lnTo>
                          <a:pt x="422" y="211"/>
                        </a:lnTo>
                        <a:lnTo>
                          <a:pt x="417" y="213"/>
                        </a:lnTo>
                        <a:lnTo>
                          <a:pt x="409" y="213"/>
                        </a:lnTo>
                        <a:lnTo>
                          <a:pt x="403" y="212"/>
                        </a:lnTo>
                        <a:lnTo>
                          <a:pt x="399" y="212"/>
                        </a:lnTo>
                        <a:lnTo>
                          <a:pt x="397" y="211"/>
                        </a:lnTo>
                        <a:lnTo>
                          <a:pt x="393" y="208"/>
                        </a:lnTo>
                        <a:lnTo>
                          <a:pt x="389" y="205"/>
                        </a:lnTo>
                        <a:lnTo>
                          <a:pt x="387" y="204"/>
                        </a:lnTo>
                        <a:lnTo>
                          <a:pt x="385" y="204"/>
                        </a:lnTo>
                        <a:lnTo>
                          <a:pt x="381" y="204"/>
                        </a:lnTo>
                        <a:lnTo>
                          <a:pt x="373" y="208"/>
                        </a:lnTo>
                        <a:lnTo>
                          <a:pt x="370" y="209"/>
                        </a:lnTo>
                        <a:lnTo>
                          <a:pt x="367" y="210"/>
                        </a:lnTo>
                        <a:lnTo>
                          <a:pt x="361" y="213"/>
                        </a:lnTo>
                        <a:lnTo>
                          <a:pt x="359" y="214"/>
                        </a:lnTo>
                        <a:lnTo>
                          <a:pt x="355" y="214"/>
                        </a:lnTo>
                        <a:lnTo>
                          <a:pt x="351" y="213"/>
                        </a:lnTo>
                        <a:lnTo>
                          <a:pt x="347" y="213"/>
                        </a:lnTo>
                        <a:lnTo>
                          <a:pt x="345" y="211"/>
                        </a:lnTo>
                        <a:lnTo>
                          <a:pt x="343" y="209"/>
                        </a:lnTo>
                        <a:lnTo>
                          <a:pt x="339" y="208"/>
                        </a:lnTo>
                        <a:lnTo>
                          <a:pt x="335" y="208"/>
                        </a:lnTo>
                        <a:lnTo>
                          <a:pt x="334" y="209"/>
                        </a:lnTo>
                        <a:lnTo>
                          <a:pt x="333" y="211"/>
                        </a:lnTo>
                        <a:lnTo>
                          <a:pt x="332" y="219"/>
                        </a:lnTo>
                        <a:lnTo>
                          <a:pt x="331" y="221"/>
                        </a:lnTo>
                        <a:lnTo>
                          <a:pt x="334" y="228"/>
                        </a:lnTo>
                        <a:lnTo>
                          <a:pt x="334" y="229"/>
                        </a:lnTo>
                        <a:lnTo>
                          <a:pt x="332" y="230"/>
                        </a:lnTo>
                        <a:lnTo>
                          <a:pt x="329" y="230"/>
                        </a:lnTo>
                        <a:lnTo>
                          <a:pt x="328" y="230"/>
                        </a:lnTo>
                        <a:lnTo>
                          <a:pt x="326" y="232"/>
                        </a:lnTo>
                        <a:lnTo>
                          <a:pt x="326" y="238"/>
                        </a:lnTo>
                        <a:lnTo>
                          <a:pt x="323" y="239"/>
                        </a:lnTo>
                        <a:lnTo>
                          <a:pt x="321" y="240"/>
                        </a:lnTo>
                        <a:lnTo>
                          <a:pt x="320" y="244"/>
                        </a:lnTo>
                        <a:lnTo>
                          <a:pt x="319" y="244"/>
                        </a:lnTo>
                        <a:lnTo>
                          <a:pt x="314" y="241"/>
                        </a:lnTo>
                        <a:lnTo>
                          <a:pt x="312" y="241"/>
                        </a:lnTo>
                        <a:lnTo>
                          <a:pt x="313" y="238"/>
                        </a:lnTo>
                        <a:lnTo>
                          <a:pt x="312" y="232"/>
                        </a:lnTo>
                        <a:lnTo>
                          <a:pt x="309" y="227"/>
                        </a:lnTo>
                        <a:lnTo>
                          <a:pt x="312" y="223"/>
                        </a:lnTo>
                        <a:lnTo>
                          <a:pt x="316" y="219"/>
                        </a:lnTo>
                        <a:lnTo>
                          <a:pt x="321" y="213"/>
                        </a:lnTo>
                        <a:lnTo>
                          <a:pt x="321" y="210"/>
                        </a:lnTo>
                        <a:lnTo>
                          <a:pt x="320" y="208"/>
                        </a:lnTo>
                        <a:lnTo>
                          <a:pt x="319" y="206"/>
                        </a:lnTo>
                        <a:lnTo>
                          <a:pt x="317" y="204"/>
                        </a:lnTo>
                        <a:lnTo>
                          <a:pt x="312" y="206"/>
                        </a:lnTo>
                        <a:lnTo>
                          <a:pt x="309" y="209"/>
                        </a:lnTo>
                        <a:lnTo>
                          <a:pt x="307" y="209"/>
                        </a:lnTo>
                        <a:lnTo>
                          <a:pt x="304" y="211"/>
                        </a:lnTo>
                        <a:lnTo>
                          <a:pt x="304" y="213"/>
                        </a:lnTo>
                        <a:lnTo>
                          <a:pt x="301" y="216"/>
                        </a:lnTo>
                        <a:lnTo>
                          <a:pt x="296" y="216"/>
                        </a:lnTo>
                        <a:lnTo>
                          <a:pt x="290" y="214"/>
                        </a:lnTo>
                        <a:lnTo>
                          <a:pt x="283" y="211"/>
                        </a:lnTo>
                        <a:lnTo>
                          <a:pt x="278" y="208"/>
                        </a:lnTo>
                        <a:lnTo>
                          <a:pt x="276" y="207"/>
                        </a:lnTo>
                        <a:lnTo>
                          <a:pt x="272" y="208"/>
                        </a:lnTo>
                        <a:lnTo>
                          <a:pt x="263" y="215"/>
                        </a:lnTo>
                        <a:lnTo>
                          <a:pt x="255" y="225"/>
                        </a:lnTo>
                        <a:lnTo>
                          <a:pt x="253" y="227"/>
                        </a:lnTo>
                        <a:lnTo>
                          <a:pt x="245" y="232"/>
                        </a:lnTo>
                        <a:lnTo>
                          <a:pt x="239" y="233"/>
                        </a:lnTo>
                        <a:lnTo>
                          <a:pt x="237" y="232"/>
                        </a:lnTo>
                        <a:lnTo>
                          <a:pt x="226" y="234"/>
                        </a:lnTo>
                        <a:lnTo>
                          <a:pt x="221" y="234"/>
                        </a:lnTo>
                        <a:lnTo>
                          <a:pt x="218" y="236"/>
                        </a:lnTo>
                        <a:lnTo>
                          <a:pt x="209" y="234"/>
                        </a:lnTo>
                        <a:lnTo>
                          <a:pt x="205" y="231"/>
                        </a:lnTo>
                        <a:lnTo>
                          <a:pt x="202" y="228"/>
                        </a:lnTo>
                        <a:lnTo>
                          <a:pt x="197" y="221"/>
                        </a:lnTo>
                        <a:lnTo>
                          <a:pt x="194" y="218"/>
                        </a:lnTo>
                        <a:lnTo>
                          <a:pt x="186" y="215"/>
                        </a:lnTo>
                        <a:lnTo>
                          <a:pt x="173" y="208"/>
                        </a:lnTo>
                        <a:lnTo>
                          <a:pt x="170" y="207"/>
                        </a:lnTo>
                        <a:lnTo>
                          <a:pt x="161" y="206"/>
                        </a:lnTo>
                        <a:lnTo>
                          <a:pt x="152" y="205"/>
                        </a:lnTo>
                        <a:lnTo>
                          <a:pt x="150" y="208"/>
                        </a:lnTo>
                        <a:lnTo>
                          <a:pt x="149" y="218"/>
                        </a:lnTo>
                        <a:lnTo>
                          <a:pt x="148" y="221"/>
                        </a:lnTo>
                        <a:lnTo>
                          <a:pt x="147" y="227"/>
                        </a:lnTo>
                        <a:lnTo>
                          <a:pt x="146" y="228"/>
                        </a:lnTo>
                        <a:lnTo>
                          <a:pt x="144" y="229"/>
                        </a:lnTo>
                        <a:lnTo>
                          <a:pt x="141" y="227"/>
                        </a:lnTo>
                        <a:lnTo>
                          <a:pt x="139" y="227"/>
                        </a:lnTo>
                        <a:lnTo>
                          <a:pt x="135" y="228"/>
                        </a:lnTo>
                        <a:lnTo>
                          <a:pt x="126" y="232"/>
                        </a:lnTo>
                        <a:lnTo>
                          <a:pt x="123" y="232"/>
                        </a:lnTo>
                        <a:lnTo>
                          <a:pt x="112" y="228"/>
                        </a:lnTo>
                        <a:lnTo>
                          <a:pt x="109" y="226"/>
                        </a:lnTo>
                        <a:lnTo>
                          <a:pt x="106" y="223"/>
                        </a:lnTo>
                        <a:lnTo>
                          <a:pt x="105" y="219"/>
                        </a:lnTo>
                        <a:lnTo>
                          <a:pt x="104" y="216"/>
                        </a:lnTo>
                        <a:lnTo>
                          <a:pt x="104" y="214"/>
                        </a:lnTo>
                        <a:lnTo>
                          <a:pt x="103" y="212"/>
                        </a:lnTo>
                        <a:lnTo>
                          <a:pt x="100" y="211"/>
                        </a:lnTo>
                        <a:lnTo>
                          <a:pt x="99" y="213"/>
                        </a:lnTo>
                        <a:lnTo>
                          <a:pt x="96" y="213"/>
                        </a:lnTo>
                        <a:lnTo>
                          <a:pt x="93" y="212"/>
                        </a:lnTo>
                        <a:lnTo>
                          <a:pt x="86" y="208"/>
                        </a:lnTo>
                        <a:lnTo>
                          <a:pt x="81" y="208"/>
                        </a:lnTo>
                        <a:lnTo>
                          <a:pt x="77" y="212"/>
                        </a:lnTo>
                        <a:lnTo>
                          <a:pt x="75" y="214"/>
                        </a:lnTo>
                        <a:lnTo>
                          <a:pt x="72" y="214"/>
                        </a:lnTo>
                        <a:lnTo>
                          <a:pt x="72" y="213"/>
                        </a:lnTo>
                        <a:lnTo>
                          <a:pt x="74" y="209"/>
                        </a:lnTo>
                        <a:lnTo>
                          <a:pt x="65" y="210"/>
                        </a:lnTo>
                        <a:lnTo>
                          <a:pt x="61" y="213"/>
                        </a:lnTo>
                        <a:lnTo>
                          <a:pt x="57" y="213"/>
                        </a:lnTo>
                        <a:lnTo>
                          <a:pt x="55" y="211"/>
                        </a:lnTo>
                        <a:lnTo>
                          <a:pt x="55" y="210"/>
                        </a:lnTo>
                        <a:lnTo>
                          <a:pt x="58" y="209"/>
                        </a:lnTo>
                        <a:lnTo>
                          <a:pt x="60" y="208"/>
                        </a:lnTo>
                        <a:lnTo>
                          <a:pt x="70" y="208"/>
                        </a:lnTo>
                        <a:lnTo>
                          <a:pt x="71" y="206"/>
                        </a:lnTo>
                        <a:lnTo>
                          <a:pt x="74" y="203"/>
                        </a:lnTo>
                        <a:lnTo>
                          <a:pt x="78" y="200"/>
                        </a:lnTo>
                        <a:lnTo>
                          <a:pt x="79" y="199"/>
                        </a:lnTo>
                        <a:lnTo>
                          <a:pt x="76" y="199"/>
                        </a:lnTo>
                        <a:lnTo>
                          <a:pt x="61" y="200"/>
                        </a:lnTo>
                        <a:lnTo>
                          <a:pt x="52" y="200"/>
                        </a:lnTo>
                        <a:lnTo>
                          <a:pt x="51" y="201"/>
                        </a:lnTo>
                        <a:lnTo>
                          <a:pt x="49" y="201"/>
                        </a:lnTo>
                        <a:lnTo>
                          <a:pt x="49" y="197"/>
                        </a:lnTo>
                        <a:lnTo>
                          <a:pt x="50" y="195"/>
                        </a:lnTo>
                        <a:lnTo>
                          <a:pt x="52" y="195"/>
                        </a:lnTo>
                        <a:lnTo>
                          <a:pt x="57" y="194"/>
                        </a:lnTo>
                        <a:lnTo>
                          <a:pt x="57" y="191"/>
                        </a:lnTo>
                        <a:lnTo>
                          <a:pt x="53" y="189"/>
                        </a:lnTo>
                        <a:lnTo>
                          <a:pt x="52" y="187"/>
                        </a:lnTo>
                        <a:lnTo>
                          <a:pt x="50" y="187"/>
                        </a:lnTo>
                        <a:lnTo>
                          <a:pt x="47" y="186"/>
                        </a:lnTo>
                        <a:lnTo>
                          <a:pt x="47" y="181"/>
                        </a:lnTo>
                        <a:lnTo>
                          <a:pt x="46" y="177"/>
                        </a:lnTo>
                        <a:lnTo>
                          <a:pt x="43" y="175"/>
                        </a:lnTo>
                        <a:lnTo>
                          <a:pt x="43" y="174"/>
                        </a:lnTo>
                        <a:lnTo>
                          <a:pt x="47" y="173"/>
                        </a:lnTo>
                        <a:lnTo>
                          <a:pt x="49" y="167"/>
                        </a:lnTo>
                        <a:lnTo>
                          <a:pt x="48" y="163"/>
                        </a:lnTo>
                        <a:lnTo>
                          <a:pt x="46" y="162"/>
                        </a:lnTo>
                        <a:lnTo>
                          <a:pt x="39" y="160"/>
                        </a:lnTo>
                        <a:lnTo>
                          <a:pt x="37" y="160"/>
                        </a:lnTo>
                        <a:lnTo>
                          <a:pt x="35" y="157"/>
                        </a:lnTo>
                        <a:lnTo>
                          <a:pt x="31" y="154"/>
                        </a:lnTo>
                        <a:lnTo>
                          <a:pt x="29" y="155"/>
                        </a:lnTo>
                        <a:lnTo>
                          <a:pt x="28" y="156"/>
                        </a:lnTo>
                        <a:lnTo>
                          <a:pt x="27" y="156"/>
                        </a:lnTo>
                        <a:lnTo>
                          <a:pt x="24" y="154"/>
                        </a:lnTo>
                        <a:lnTo>
                          <a:pt x="20" y="153"/>
                        </a:lnTo>
                        <a:lnTo>
                          <a:pt x="19" y="151"/>
                        </a:lnTo>
                        <a:lnTo>
                          <a:pt x="21" y="148"/>
                        </a:lnTo>
                        <a:lnTo>
                          <a:pt x="23" y="148"/>
                        </a:lnTo>
                        <a:lnTo>
                          <a:pt x="24" y="145"/>
                        </a:lnTo>
                        <a:lnTo>
                          <a:pt x="22" y="140"/>
                        </a:lnTo>
                        <a:lnTo>
                          <a:pt x="22" y="138"/>
                        </a:lnTo>
                        <a:lnTo>
                          <a:pt x="24" y="137"/>
                        </a:lnTo>
                        <a:lnTo>
                          <a:pt x="26" y="138"/>
                        </a:lnTo>
                        <a:lnTo>
                          <a:pt x="29" y="140"/>
                        </a:lnTo>
                        <a:lnTo>
                          <a:pt x="29" y="143"/>
                        </a:lnTo>
                        <a:lnTo>
                          <a:pt x="29" y="146"/>
                        </a:lnTo>
                        <a:lnTo>
                          <a:pt x="30" y="148"/>
                        </a:lnTo>
                        <a:lnTo>
                          <a:pt x="31" y="149"/>
                        </a:lnTo>
                        <a:lnTo>
                          <a:pt x="31" y="146"/>
                        </a:lnTo>
                        <a:lnTo>
                          <a:pt x="33" y="146"/>
                        </a:lnTo>
                        <a:lnTo>
                          <a:pt x="34" y="147"/>
                        </a:lnTo>
                        <a:lnTo>
                          <a:pt x="36" y="148"/>
                        </a:lnTo>
                        <a:lnTo>
                          <a:pt x="44" y="146"/>
                        </a:lnTo>
                        <a:lnTo>
                          <a:pt x="45" y="145"/>
                        </a:lnTo>
                        <a:lnTo>
                          <a:pt x="40" y="145"/>
                        </a:lnTo>
                        <a:lnTo>
                          <a:pt x="38" y="143"/>
                        </a:lnTo>
                        <a:lnTo>
                          <a:pt x="36" y="140"/>
                        </a:lnTo>
                        <a:lnTo>
                          <a:pt x="35" y="138"/>
                        </a:lnTo>
                        <a:lnTo>
                          <a:pt x="35" y="137"/>
                        </a:lnTo>
                        <a:lnTo>
                          <a:pt x="33" y="135"/>
                        </a:lnTo>
                        <a:lnTo>
                          <a:pt x="35" y="134"/>
                        </a:lnTo>
                        <a:lnTo>
                          <a:pt x="38" y="132"/>
                        </a:lnTo>
                        <a:lnTo>
                          <a:pt x="41" y="128"/>
                        </a:lnTo>
                        <a:lnTo>
                          <a:pt x="40" y="126"/>
                        </a:lnTo>
                        <a:lnTo>
                          <a:pt x="38" y="126"/>
                        </a:lnTo>
                        <a:lnTo>
                          <a:pt x="37" y="126"/>
                        </a:lnTo>
                        <a:lnTo>
                          <a:pt x="35" y="125"/>
                        </a:lnTo>
                        <a:lnTo>
                          <a:pt x="35" y="123"/>
                        </a:lnTo>
                        <a:lnTo>
                          <a:pt x="36" y="121"/>
                        </a:lnTo>
                        <a:lnTo>
                          <a:pt x="36" y="119"/>
                        </a:lnTo>
                        <a:lnTo>
                          <a:pt x="32" y="113"/>
                        </a:lnTo>
                        <a:lnTo>
                          <a:pt x="31" y="112"/>
                        </a:lnTo>
                        <a:lnTo>
                          <a:pt x="32" y="110"/>
                        </a:lnTo>
                        <a:lnTo>
                          <a:pt x="35" y="107"/>
                        </a:lnTo>
                        <a:lnTo>
                          <a:pt x="38" y="103"/>
                        </a:lnTo>
                        <a:lnTo>
                          <a:pt x="38" y="102"/>
                        </a:lnTo>
                        <a:lnTo>
                          <a:pt x="36" y="101"/>
                        </a:lnTo>
                        <a:lnTo>
                          <a:pt x="25" y="103"/>
                        </a:lnTo>
                        <a:lnTo>
                          <a:pt x="21" y="104"/>
                        </a:lnTo>
                        <a:lnTo>
                          <a:pt x="14" y="105"/>
                        </a:lnTo>
                        <a:lnTo>
                          <a:pt x="13" y="103"/>
                        </a:lnTo>
                        <a:lnTo>
                          <a:pt x="13" y="101"/>
                        </a:lnTo>
                        <a:lnTo>
                          <a:pt x="15" y="98"/>
                        </a:lnTo>
                        <a:lnTo>
                          <a:pt x="15" y="89"/>
                        </a:lnTo>
                        <a:lnTo>
                          <a:pt x="16" y="85"/>
                        </a:lnTo>
                        <a:lnTo>
                          <a:pt x="20" y="83"/>
                        </a:lnTo>
                        <a:lnTo>
                          <a:pt x="25" y="76"/>
                        </a:lnTo>
                        <a:lnTo>
                          <a:pt x="33" y="68"/>
                        </a:lnTo>
                        <a:lnTo>
                          <a:pt x="41" y="68"/>
                        </a:lnTo>
                        <a:lnTo>
                          <a:pt x="44" y="66"/>
                        </a:lnTo>
                        <a:lnTo>
                          <a:pt x="49" y="66"/>
                        </a:lnTo>
                        <a:lnTo>
                          <a:pt x="51" y="67"/>
                        </a:lnTo>
                        <a:lnTo>
                          <a:pt x="51" y="69"/>
                        </a:lnTo>
                        <a:lnTo>
                          <a:pt x="55" y="71"/>
                        </a:lnTo>
                        <a:lnTo>
                          <a:pt x="63" y="71"/>
                        </a:lnTo>
                        <a:lnTo>
                          <a:pt x="65" y="70"/>
                        </a:lnTo>
                        <a:lnTo>
                          <a:pt x="67" y="69"/>
                        </a:lnTo>
                        <a:lnTo>
                          <a:pt x="63" y="65"/>
                        </a:lnTo>
                        <a:lnTo>
                          <a:pt x="65" y="64"/>
                        </a:lnTo>
                        <a:lnTo>
                          <a:pt x="68" y="64"/>
                        </a:lnTo>
                        <a:lnTo>
                          <a:pt x="71" y="65"/>
                        </a:lnTo>
                        <a:lnTo>
                          <a:pt x="71" y="66"/>
                        </a:lnTo>
                        <a:lnTo>
                          <a:pt x="70" y="67"/>
                        </a:lnTo>
                        <a:lnTo>
                          <a:pt x="70" y="69"/>
                        </a:lnTo>
                        <a:lnTo>
                          <a:pt x="70" y="69"/>
                        </a:lnTo>
                        <a:lnTo>
                          <a:pt x="80" y="68"/>
                        </a:lnTo>
                        <a:lnTo>
                          <a:pt x="90" y="69"/>
                        </a:lnTo>
                        <a:lnTo>
                          <a:pt x="94" y="69"/>
                        </a:lnTo>
                        <a:lnTo>
                          <a:pt x="102" y="69"/>
                        </a:lnTo>
                        <a:lnTo>
                          <a:pt x="104" y="67"/>
                        </a:lnTo>
                        <a:lnTo>
                          <a:pt x="101" y="66"/>
                        </a:lnTo>
                        <a:lnTo>
                          <a:pt x="99" y="65"/>
                        </a:lnTo>
                        <a:lnTo>
                          <a:pt x="97" y="64"/>
                        </a:lnTo>
                        <a:lnTo>
                          <a:pt x="95" y="63"/>
                        </a:lnTo>
                        <a:lnTo>
                          <a:pt x="100" y="59"/>
                        </a:lnTo>
                        <a:lnTo>
                          <a:pt x="104" y="59"/>
                        </a:lnTo>
                        <a:lnTo>
                          <a:pt x="117" y="56"/>
                        </a:lnTo>
                        <a:lnTo>
                          <a:pt x="128" y="55"/>
                        </a:lnTo>
                        <a:lnTo>
                          <a:pt x="128" y="54"/>
                        </a:lnTo>
                        <a:lnTo>
                          <a:pt x="126" y="54"/>
                        </a:lnTo>
                        <a:lnTo>
                          <a:pt x="113" y="52"/>
                        </a:lnTo>
                        <a:lnTo>
                          <a:pt x="110" y="50"/>
                        </a:lnTo>
                        <a:lnTo>
                          <a:pt x="105" y="47"/>
                        </a:lnTo>
                        <a:lnTo>
                          <a:pt x="104" y="46"/>
                        </a:lnTo>
                        <a:lnTo>
                          <a:pt x="103" y="44"/>
                        </a:lnTo>
                        <a:lnTo>
                          <a:pt x="104" y="40"/>
                        </a:lnTo>
                        <a:lnTo>
                          <a:pt x="105" y="37"/>
                        </a:lnTo>
                        <a:lnTo>
                          <a:pt x="106" y="35"/>
                        </a:lnTo>
                        <a:lnTo>
                          <a:pt x="112" y="35"/>
                        </a:lnTo>
                        <a:lnTo>
                          <a:pt x="130" y="38"/>
                        </a:lnTo>
                        <a:lnTo>
                          <a:pt x="143" y="36"/>
                        </a:lnTo>
                        <a:lnTo>
                          <a:pt x="157" y="41"/>
                        </a:lnTo>
                        <a:lnTo>
                          <a:pt x="170" y="40"/>
                        </a:lnTo>
                        <a:lnTo>
                          <a:pt x="173" y="38"/>
                        </a:lnTo>
                        <a:lnTo>
                          <a:pt x="176" y="31"/>
                        </a:lnTo>
                        <a:lnTo>
                          <a:pt x="196" y="20"/>
                        </a:lnTo>
                        <a:lnTo>
                          <a:pt x="203" y="14"/>
                        </a:lnTo>
                        <a:lnTo>
                          <a:pt x="209" y="11"/>
                        </a:lnTo>
                        <a:lnTo>
                          <a:pt x="222" y="8"/>
                        </a:lnTo>
                        <a:lnTo>
                          <a:pt x="232" y="3"/>
                        </a:lnTo>
                        <a:lnTo>
                          <a:pt x="235" y="3"/>
                        </a:lnTo>
                        <a:lnTo>
                          <a:pt x="260" y="5"/>
                        </a:lnTo>
                        <a:lnTo>
                          <a:pt x="277" y="5"/>
                        </a:lnTo>
                        <a:lnTo>
                          <a:pt x="285" y="1"/>
                        </a:lnTo>
                        <a:lnTo>
                          <a:pt x="289" y="3"/>
                        </a:lnTo>
                        <a:lnTo>
                          <a:pt x="289" y="4"/>
                        </a:lnTo>
                        <a:lnTo>
                          <a:pt x="288" y="5"/>
                        </a:lnTo>
                        <a:lnTo>
                          <a:pt x="288" y="8"/>
                        </a:lnTo>
                        <a:lnTo>
                          <a:pt x="291" y="12"/>
                        </a:lnTo>
                        <a:lnTo>
                          <a:pt x="293" y="15"/>
                        </a:lnTo>
                        <a:lnTo>
                          <a:pt x="301" y="19"/>
                        </a:lnTo>
                        <a:lnTo>
                          <a:pt x="312" y="15"/>
                        </a:lnTo>
                        <a:lnTo>
                          <a:pt x="314" y="15"/>
                        </a:lnTo>
                        <a:lnTo>
                          <a:pt x="317" y="17"/>
                        </a:lnTo>
                        <a:lnTo>
                          <a:pt x="320" y="27"/>
                        </a:lnTo>
                        <a:lnTo>
                          <a:pt x="323" y="31"/>
                        </a:lnTo>
                        <a:lnTo>
                          <a:pt x="328" y="33"/>
                        </a:lnTo>
                        <a:lnTo>
                          <a:pt x="330" y="33"/>
                        </a:lnTo>
                        <a:lnTo>
                          <a:pt x="333" y="31"/>
                        </a:lnTo>
                        <a:lnTo>
                          <a:pt x="335" y="30"/>
                        </a:lnTo>
                        <a:lnTo>
                          <a:pt x="339" y="30"/>
                        </a:lnTo>
                        <a:lnTo>
                          <a:pt x="345" y="33"/>
                        </a:lnTo>
                        <a:lnTo>
                          <a:pt x="348" y="37"/>
                        </a:lnTo>
                        <a:lnTo>
                          <a:pt x="359" y="39"/>
                        </a:lnTo>
                        <a:lnTo>
                          <a:pt x="369" y="41"/>
                        </a:lnTo>
                        <a:lnTo>
                          <a:pt x="373" y="44"/>
                        </a:lnTo>
                        <a:lnTo>
                          <a:pt x="387" y="48"/>
                        </a:lnTo>
                        <a:lnTo>
                          <a:pt x="393" y="47"/>
                        </a:lnTo>
                        <a:lnTo>
                          <a:pt x="402" y="44"/>
                        </a:lnTo>
                        <a:lnTo>
                          <a:pt x="419" y="40"/>
                        </a:lnTo>
                        <a:lnTo>
                          <a:pt x="431" y="45"/>
                        </a:lnTo>
                        <a:lnTo>
                          <a:pt x="434" y="46"/>
                        </a:lnTo>
                        <a:lnTo>
                          <a:pt x="437" y="45"/>
                        </a:lnTo>
                        <a:lnTo>
                          <a:pt x="441" y="46"/>
                        </a:lnTo>
                        <a:lnTo>
                          <a:pt x="445" y="46"/>
                        </a:lnTo>
                        <a:lnTo>
                          <a:pt x="458" y="40"/>
                        </a:lnTo>
                        <a:lnTo>
                          <a:pt x="461" y="36"/>
                        </a:lnTo>
                        <a:lnTo>
                          <a:pt x="466" y="36"/>
                        </a:lnTo>
                        <a:lnTo>
                          <a:pt x="470" y="33"/>
                        </a:lnTo>
                        <a:lnTo>
                          <a:pt x="480" y="27"/>
                        </a:lnTo>
                        <a:lnTo>
                          <a:pt x="483" y="23"/>
                        </a:lnTo>
                        <a:close/>
                        <a:moveTo>
                          <a:pt x="72" y="4"/>
                        </a:moveTo>
                        <a:lnTo>
                          <a:pt x="71" y="9"/>
                        </a:lnTo>
                        <a:lnTo>
                          <a:pt x="72" y="14"/>
                        </a:lnTo>
                        <a:lnTo>
                          <a:pt x="77" y="22"/>
                        </a:lnTo>
                        <a:lnTo>
                          <a:pt x="82" y="25"/>
                        </a:lnTo>
                        <a:lnTo>
                          <a:pt x="100" y="34"/>
                        </a:lnTo>
                        <a:lnTo>
                          <a:pt x="104" y="35"/>
                        </a:lnTo>
                        <a:lnTo>
                          <a:pt x="103" y="38"/>
                        </a:lnTo>
                        <a:lnTo>
                          <a:pt x="102" y="42"/>
                        </a:lnTo>
                        <a:lnTo>
                          <a:pt x="100" y="44"/>
                        </a:lnTo>
                        <a:lnTo>
                          <a:pt x="95" y="45"/>
                        </a:lnTo>
                        <a:lnTo>
                          <a:pt x="81" y="41"/>
                        </a:lnTo>
                        <a:lnTo>
                          <a:pt x="77" y="41"/>
                        </a:lnTo>
                        <a:lnTo>
                          <a:pt x="74" y="42"/>
                        </a:lnTo>
                        <a:lnTo>
                          <a:pt x="69" y="44"/>
                        </a:lnTo>
                        <a:lnTo>
                          <a:pt x="63" y="44"/>
                        </a:lnTo>
                        <a:lnTo>
                          <a:pt x="56" y="45"/>
                        </a:lnTo>
                        <a:lnTo>
                          <a:pt x="54" y="50"/>
                        </a:lnTo>
                        <a:lnTo>
                          <a:pt x="49" y="56"/>
                        </a:lnTo>
                        <a:lnTo>
                          <a:pt x="40" y="61"/>
                        </a:lnTo>
                        <a:lnTo>
                          <a:pt x="34" y="64"/>
                        </a:lnTo>
                        <a:lnTo>
                          <a:pt x="25" y="74"/>
                        </a:lnTo>
                        <a:lnTo>
                          <a:pt x="20" y="79"/>
                        </a:lnTo>
                        <a:lnTo>
                          <a:pt x="19" y="80"/>
                        </a:lnTo>
                        <a:lnTo>
                          <a:pt x="17" y="81"/>
                        </a:lnTo>
                        <a:lnTo>
                          <a:pt x="18" y="78"/>
                        </a:lnTo>
                        <a:lnTo>
                          <a:pt x="18" y="76"/>
                        </a:lnTo>
                        <a:lnTo>
                          <a:pt x="18" y="74"/>
                        </a:lnTo>
                        <a:lnTo>
                          <a:pt x="18" y="71"/>
                        </a:lnTo>
                        <a:lnTo>
                          <a:pt x="21" y="68"/>
                        </a:lnTo>
                        <a:lnTo>
                          <a:pt x="24" y="66"/>
                        </a:lnTo>
                        <a:lnTo>
                          <a:pt x="32" y="62"/>
                        </a:lnTo>
                        <a:lnTo>
                          <a:pt x="35" y="59"/>
                        </a:lnTo>
                        <a:lnTo>
                          <a:pt x="28" y="59"/>
                        </a:lnTo>
                        <a:lnTo>
                          <a:pt x="21" y="60"/>
                        </a:lnTo>
                        <a:lnTo>
                          <a:pt x="18" y="60"/>
                        </a:lnTo>
                        <a:lnTo>
                          <a:pt x="14" y="60"/>
                        </a:lnTo>
                        <a:lnTo>
                          <a:pt x="13" y="56"/>
                        </a:lnTo>
                        <a:lnTo>
                          <a:pt x="11" y="55"/>
                        </a:lnTo>
                        <a:lnTo>
                          <a:pt x="13" y="55"/>
                        </a:lnTo>
                        <a:lnTo>
                          <a:pt x="14" y="54"/>
                        </a:lnTo>
                        <a:lnTo>
                          <a:pt x="16" y="51"/>
                        </a:lnTo>
                        <a:lnTo>
                          <a:pt x="18" y="49"/>
                        </a:lnTo>
                        <a:lnTo>
                          <a:pt x="20" y="46"/>
                        </a:lnTo>
                        <a:lnTo>
                          <a:pt x="21" y="44"/>
                        </a:lnTo>
                        <a:lnTo>
                          <a:pt x="21" y="43"/>
                        </a:lnTo>
                        <a:lnTo>
                          <a:pt x="20" y="41"/>
                        </a:lnTo>
                        <a:lnTo>
                          <a:pt x="20" y="40"/>
                        </a:lnTo>
                        <a:lnTo>
                          <a:pt x="20" y="38"/>
                        </a:lnTo>
                        <a:lnTo>
                          <a:pt x="20" y="35"/>
                        </a:lnTo>
                        <a:lnTo>
                          <a:pt x="27" y="30"/>
                        </a:lnTo>
                        <a:lnTo>
                          <a:pt x="29" y="30"/>
                        </a:lnTo>
                        <a:lnTo>
                          <a:pt x="30" y="28"/>
                        </a:lnTo>
                        <a:lnTo>
                          <a:pt x="29" y="24"/>
                        </a:lnTo>
                        <a:lnTo>
                          <a:pt x="28" y="20"/>
                        </a:lnTo>
                        <a:lnTo>
                          <a:pt x="27" y="19"/>
                        </a:lnTo>
                        <a:lnTo>
                          <a:pt x="25" y="19"/>
                        </a:lnTo>
                        <a:lnTo>
                          <a:pt x="24" y="17"/>
                        </a:lnTo>
                        <a:lnTo>
                          <a:pt x="23" y="15"/>
                        </a:lnTo>
                        <a:lnTo>
                          <a:pt x="20" y="15"/>
                        </a:lnTo>
                        <a:lnTo>
                          <a:pt x="20" y="14"/>
                        </a:lnTo>
                        <a:lnTo>
                          <a:pt x="20" y="13"/>
                        </a:lnTo>
                        <a:lnTo>
                          <a:pt x="21" y="11"/>
                        </a:lnTo>
                        <a:lnTo>
                          <a:pt x="26" y="11"/>
                        </a:lnTo>
                        <a:lnTo>
                          <a:pt x="27" y="9"/>
                        </a:lnTo>
                        <a:lnTo>
                          <a:pt x="27" y="8"/>
                        </a:lnTo>
                        <a:lnTo>
                          <a:pt x="28" y="6"/>
                        </a:lnTo>
                        <a:lnTo>
                          <a:pt x="29" y="5"/>
                        </a:lnTo>
                        <a:lnTo>
                          <a:pt x="31" y="5"/>
                        </a:lnTo>
                        <a:lnTo>
                          <a:pt x="35" y="4"/>
                        </a:lnTo>
                        <a:lnTo>
                          <a:pt x="37" y="4"/>
                        </a:lnTo>
                        <a:lnTo>
                          <a:pt x="40" y="2"/>
                        </a:lnTo>
                        <a:lnTo>
                          <a:pt x="41" y="1"/>
                        </a:lnTo>
                        <a:lnTo>
                          <a:pt x="47" y="0"/>
                        </a:lnTo>
                        <a:lnTo>
                          <a:pt x="48" y="0"/>
                        </a:lnTo>
                        <a:lnTo>
                          <a:pt x="50" y="0"/>
                        </a:lnTo>
                        <a:lnTo>
                          <a:pt x="52" y="3"/>
                        </a:lnTo>
                        <a:lnTo>
                          <a:pt x="55" y="6"/>
                        </a:lnTo>
                        <a:lnTo>
                          <a:pt x="57" y="7"/>
                        </a:lnTo>
                        <a:lnTo>
                          <a:pt x="58" y="7"/>
                        </a:lnTo>
                        <a:lnTo>
                          <a:pt x="61" y="5"/>
                        </a:lnTo>
                        <a:lnTo>
                          <a:pt x="63" y="5"/>
                        </a:lnTo>
                        <a:lnTo>
                          <a:pt x="65" y="5"/>
                        </a:lnTo>
                        <a:lnTo>
                          <a:pt x="66" y="4"/>
                        </a:lnTo>
                        <a:lnTo>
                          <a:pt x="68" y="4"/>
                        </a:lnTo>
                        <a:lnTo>
                          <a:pt x="72" y="4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30" name="Freeform 664">
                    <a:extLst>
                      <a:ext uri="{FF2B5EF4-FFF2-40B4-BE49-F238E27FC236}">
                        <a16:creationId xmlns:a16="http://schemas.microsoft.com/office/drawing/2014/main" id="{A73C3EBE-CD52-D2B8-F931-6692D7F223D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627117" y="8231234"/>
                    <a:ext cx="10986" cy="10986"/>
                  </a:xfrm>
                  <a:custGeom>
                    <a:avLst/>
                    <a:gdLst>
                      <a:gd name="T0" fmla="*/ 9 w 10"/>
                      <a:gd name="T1" fmla="*/ 4 h 7"/>
                      <a:gd name="T2" fmla="*/ 2 w 10"/>
                      <a:gd name="T3" fmla="*/ 6 h 7"/>
                      <a:gd name="T4" fmla="*/ 0 w 10"/>
                      <a:gd name="T5" fmla="*/ 4 h 7"/>
                      <a:gd name="T6" fmla="*/ 2 w 10"/>
                      <a:gd name="T7" fmla="*/ 2 h 7"/>
                      <a:gd name="T8" fmla="*/ 7 w 10"/>
                      <a:gd name="T9" fmla="*/ 1 h 7"/>
                      <a:gd name="T10" fmla="*/ 8 w 10"/>
                      <a:gd name="T11" fmla="*/ 0 h 7"/>
                      <a:gd name="T12" fmla="*/ 9 w 10"/>
                      <a:gd name="T13" fmla="*/ 3 h 7"/>
                      <a:gd name="T14" fmla="*/ 9 w 10"/>
                      <a:gd name="T15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0" h="7">
                        <a:moveTo>
                          <a:pt x="9" y="4"/>
                        </a:moveTo>
                        <a:lnTo>
                          <a:pt x="2" y="6"/>
                        </a:lnTo>
                        <a:lnTo>
                          <a:pt x="0" y="4"/>
                        </a:lnTo>
                        <a:lnTo>
                          <a:pt x="2" y="2"/>
                        </a:lnTo>
                        <a:lnTo>
                          <a:pt x="7" y="1"/>
                        </a:lnTo>
                        <a:lnTo>
                          <a:pt x="8" y="0"/>
                        </a:lnTo>
                        <a:lnTo>
                          <a:pt x="9" y="3"/>
                        </a:lnTo>
                        <a:lnTo>
                          <a:pt x="9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31" name="Freeform 667">
                    <a:extLst>
                      <a:ext uri="{FF2B5EF4-FFF2-40B4-BE49-F238E27FC236}">
                        <a16:creationId xmlns:a16="http://schemas.microsoft.com/office/drawing/2014/main" id="{B8A94779-FF1B-3F54-CFB3-6A84D1B4E5D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42596" y="8906867"/>
                    <a:ext cx="142816" cy="137322"/>
                  </a:xfrm>
                  <a:custGeom>
                    <a:avLst/>
                    <a:gdLst>
                      <a:gd name="T0" fmla="*/ 6 w 113"/>
                      <a:gd name="T1" fmla="*/ 27 h 111"/>
                      <a:gd name="T2" fmla="*/ 1 w 113"/>
                      <a:gd name="T3" fmla="*/ 27 h 111"/>
                      <a:gd name="T4" fmla="*/ 2 w 113"/>
                      <a:gd name="T5" fmla="*/ 27 h 111"/>
                      <a:gd name="T6" fmla="*/ 83 w 113"/>
                      <a:gd name="T7" fmla="*/ 88 h 111"/>
                      <a:gd name="T8" fmla="*/ 80 w 113"/>
                      <a:gd name="T9" fmla="*/ 95 h 111"/>
                      <a:gd name="T10" fmla="*/ 79 w 113"/>
                      <a:gd name="T11" fmla="*/ 103 h 111"/>
                      <a:gd name="T12" fmla="*/ 78 w 113"/>
                      <a:gd name="T13" fmla="*/ 110 h 111"/>
                      <a:gd name="T14" fmla="*/ 74 w 113"/>
                      <a:gd name="T15" fmla="*/ 107 h 111"/>
                      <a:gd name="T16" fmla="*/ 71 w 113"/>
                      <a:gd name="T17" fmla="*/ 98 h 111"/>
                      <a:gd name="T18" fmla="*/ 68 w 113"/>
                      <a:gd name="T19" fmla="*/ 93 h 111"/>
                      <a:gd name="T20" fmla="*/ 62 w 113"/>
                      <a:gd name="T21" fmla="*/ 90 h 111"/>
                      <a:gd name="T22" fmla="*/ 61 w 113"/>
                      <a:gd name="T23" fmla="*/ 87 h 111"/>
                      <a:gd name="T24" fmla="*/ 57 w 113"/>
                      <a:gd name="T25" fmla="*/ 76 h 111"/>
                      <a:gd name="T26" fmla="*/ 55 w 113"/>
                      <a:gd name="T27" fmla="*/ 72 h 111"/>
                      <a:gd name="T28" fmla="*/ 55 w 113"/>
                      <a:gd name="T29" fmla="*/ 68 h 111"/>
                      <a:gd name="T30" fmla="*/ 57 w 113"/>
                      <a:gd name="T31" fmla="*/ 62 h 111"/>
                      <a:gd name="T32" fmla="*/ 57 w 113"/>
                      <a:gd name="T33" fmla="*/ 53 h 111"/>
                      <a:gd name="T34" fmla="*/ 72 w 113"/>
                      <a:gd name="T35" fmla="*/ 26 h 111"/>
                      <a:gd name="T36" fmla="*/ 78 w 113"/>
                      <a:gd name="T37" fmla="*/ 18 h 111"/>
                      <a:gd name="T38" fmla="*/ 82 w 113"/>
                      <a:gd name="T39" fmla="*/ 11 h 111"/>
                      <a:gd name="T40" fmla="*/ 86 w 113"/>
                      <a:gd name="T41" fmla="*/ 6 h 111"/>
                      <a:gd name="T42" fmla="*/ 97 w 113"/>
                      <a:gd name="T43" fmla="*/ 0 h 111"/>
                      <a:gd name="T44" fmla="*/ 101 w 113"/>
                      <a:gd name="T45" fmla="*/ 0 h 111"/>
                      <a:gd name="T46" fmla="*/ 104 w 113"/>
                      <a:gd name="T47" fmla="*/ 3 h 111"/>
                      <a:gd name="T48" fmla="*/ 109 w 113"/>
                      <a:gd name="T49" fmla="*/ 5 h 111"/>
                      <a:gd name="T50" fmla="*/ 112 w 113"/>
                      <a:gd name="T51" fmla="*/ 10 h 111"/>
                      <a:gd name="T52" fmla="*/ 108 w 113"/>
                      <a:gd name="T53" fmla="*/ 14 h 111"/>
                      <a:gd name="T54" fmla="*/ 109 w 113"/>
                      <a:gd name="T55" fmla="*/ 21 h 111"/>
                      <a:gd name="T56" fmla="*/ 105 w 113"/>
                      <a:gd name="T57" fmla="*/ 33 h 111"/>
                      <a:gd name="T58" fmla="*/ 102 w 113"/>
                      <a:gd name="T59" fmla="*/ 40 h 111"/>
                      <a:gd name="T60" fmla="*/ 99 w 113"/>
                      <a:gd name="T61" fmla="*/ 53 h 111"/>
                      <a:gd name="T62" fmla="*/ 95 w 113"/>
                      <a:gd name="T63" fmla="*/ 69 h 111"/>
                      <a:gd name="T64" fmla="*/ 92 w 113"/>
                      <a:gd name="T65" fmla="*/ 76 h 111"/>
                      <a:gd name="T66" fmla="*/ 83 w 113"/>
                      <a:gd name="T67" fmla="*/ 88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113" h="111">
                        <a:moveTo>
                          <a:pt x="4" y="25"/>
                        </a:moveTo>
                        <a:lnTo>
                          <a:pt x="6" y="27"/>
                        </a:lnTo>
                        <a:lnTo>
                          <a:pt x="5" y="29"/>
                        </a:lnTo>
                        <a:lnTo>
                          <a:pt x="1" y="27"/>
                        </a:lnTo>
                        <a:lnTo>
                          <a:pt x="0" y="26"/>
                        </a:lnTo>
                        <a:lnTo>
                          <a:pt x="2" y="27"/>
                        </a:lnTo>
                        <a:lnTo>
                          <a:pt x="4" y="25"/>
                        </a:lnTo>
                        <a:close/>
                        <a:moveTo>
                          <a:pt x="83" y="88"/>
                        </a:moveTo>
                        <a:lnTo>
                          <a:pt x="82" y="92"/>
                        </a:lnTo>
                        <a:lnTo>
                          <a:pt x="80" y="95"/>
                        </a:lnTo>
                        <a:lnTo>
                          <a:pt x="79" y="99"/>
                        </a:lnTo>
                        <a:lnTo>
                          <a:pt x="79" y="103"/>
                        </a:lnTo>
                        <a:lnTo>
                          <a:pt x="79" y="107"/>
                        </a:lnTo>
                        <a:lnTo>
                          <a:pt x="78" y="110"/>
                        </a:lnTo>
                        <a:lnTo>
                          <a:pt x="75" y="109"/>
                        </a:lnTo>
                        <a:lnTo>
                          <a:pt x="74" y="107"/>
                        </a:lnTo>
                        <a:lnTo>
                          <a:pt x="73" y="103"/>
                        </a:lnTo>
                        <a:lnTo>
                          <a:pt x="71" y="98"/>
                        </a:lnTo>
                        <a:lnTo>
                          <a:pt x="70" y="96"/>
                        </a:lnTo>
                        <a:lnTo>
                          <a:pt x="68" y="93"/>
                        </a:lnTo>
                        <a:lnTo>
                          <a:pt x="64" y="92"/>
                        </a:lnTo>
                        <a:lnTo>
                          <a:pt x="62" y="90"/>
                        </a:lnTo>
                        <a:lnTo>
                          <a:pt x="63" y="90"/>
                        </a:lnTo>
                        <a:lnTo>
                          <a:pt x="61" y="87"/>
                        </a:lnTo>
                        <a:lnTo>
                          <a:pt x="59" y="84"/>
                        </a:lnTo>
                        <a:lnTo>
                          <a:pt x="57" y="76"/>
                        </a:lnTo>
                        <a:lnTo>
                          <a:pt x="57" y="74"/>
                        </a:lnTo>
                        <a:lnTo>
                          <a:pt x="55" y="72"/>
                        </a:lnTo>
                        <a:lnTo>
                          <a:pt x="55" y="70"/>
                        </a:lnTo>
                        <a:lnTo>
                          <a:pt x="55" y="68"/>
                        </a:lnTo>
                        <a:lnTo>
                          <a:pt x="57" y="65"/>
                        </a:lnTo>
                        <a:lnTo>
                          <a:pt x="57" y="62"/>
                        </a:lnTo>
                        <a:lnTo>
                          <a:pt x="57" y="58"/>
                        </a:lnTo>
                        <a:lnTo>
                          <a:pt x="57" y="53"/>
                        </a:lnTo>
                        <a:lnTo>
                          <a:pt x="58" y="52"/>
                        </a:lnTo>
                        <a:lnTo>
                          <a:pt x="72" y="26"/>
                        </a:lnTo>
                        <a:lnTo>
                          <a:pt x="75" y="21"/>
                        </a:lnTo>
                        <a:lnTo>
                          <a:pt x="78" y="18"/>
                        </a:lnTo>
                        <a:lnTo>
                          <a:pt x="80" y="15"/>
                        </a:lnTo>
                        <a:lnTo>
                          <a:pt x="82" y="11"/>
                        </a:lnTo>
                        <a:lnTo>
                          <a:pt x="85" y="8"/>
                        </a:lnTo>
                        <a:lnTo>
                          <a:pt x="86" y="6"/>
                        </a:lnTo>
                        <a:lnTo>
                          <a:pt x="94" y="3"/>
                        </a:lnTo>
                        <a:lnTo>
                          <a:pt x="97" y="0"/>
                        </a:lnTo>
                        <a:lnTo>
                          <a:pt x="99" y="0"/>
                        </a:lnTo>
                        <a:lnTo>
                          <a:pt x="101" y="0"/>
                        </a:lnTo>
                        <a:lnTo>
                          <a:pt x="103" y="1"/>
                        </a:lnTo>
                        <a:lnTo>
                          <a:pt x="104" y="3"/>
                        </a:lnTo>
                        <a:lnTo>
                          <a:pt x="105" y="3"/>
                        </a:lnTo>
                        <a:lnTo>
                          <a:pt x="109" y="5"/>
                        </a:lnTo>
                        <a:lnTo>
                          <a:pt x="111" y="7"/>
                        </a:lnTo>
                        <a:lnTo>
                          <a:pt x="112" y="10"/>
                        </a:lnTo>
                        <a:lnTo>
                          <a:pt x="109" y="12"/>
                        </a:lnTo>
                        <a:lnTo>
                          <a:pt x="108" y="14"/>
                        </a:lnTo>
                        <a:lnTo>
                          <a:pt x="108" y="18"/>
                        </a:lnTo>
                        <a:lnTo>
                          <a:pt x="109" y="21"/>
                        </a:lnTo>
                        <a:lnTo>
                          <a:pt x="109" y="24"/>
                        </a:lnTo>
                        <a:lnTo>
                          <a:pt x="105" y="33"/>
                        </a:lnTo>
                        <a:lnTo>
                          <a:pt x="103" y="38"/>
                        </a:lnTo>
                        <a:lnTo>
                          <a:pt x="102" y="40"/>
                        </a:lnTo>
                        <a:lnTo>
                          <a:pt x="101" y="47"/>
                        </a:lnTo>
                        <a:lnTo>
                          <a:pt x="99" y="53"/>
                        </a:lnTo>
                        <a:lnTo>
                          <a:pt x="98" y="61"/>
                        </a:lnTo>
                        <a:lnTo>
                          <a:pt x="95" y="69"/>
                        </a:lnTo>
                        <a:lnTo>
                          <a:pt x="94" y="73"/>
                        </a:lnTo>
                        <a:lnTo>
                          <a:pt x="92" y="76"/>
                        </a:lnTo>
                        <a:lnTo>
                          <a:pt x="88" y="82"/>
                        </a:lnTo>
                        <a:lnTo>
                          <a:pt x="83" y="88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32" name="Freeform 668">
                    <a:extLst>
                      <a:ext uri="{FF2B5EF4-FFF2-40B4-BE49-F238E27FC236}">
                        <a16:creationId xmlns:a16="http://schemas.microsoft.com/office/drawing/2014/main" id="{FA40BEE1-2D0B-03E3-8253-7C87E927DD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42596" y="8939824"/>
                    <a:ext cx="10986" cy="5491"/>
                  </a:xfrm>
                  <a:custGeom>
                    <a:avLst/>
                    <a:gdLst>
                      <a:gd name="T0" fmla="*/ 4 w 7"/>
                      <a:gd name="T1" fmla="*/ 0 h 5"/>
                      <a:gd name="T2" fmla="*/ 6 w 7"/>
                      <a:gd name="T3" fmla="*/ 2 h 5"/>
                      <a:gd name="T4" fmla="*/ 5 w 7"/>
                      <a:gd name="T5" fmla="*/ 4 h 5"/>
                      <a:gd name="T6" fmla="*/ 1 w 7"/>
                      <a:gd name="T7" fmla="*/ 2 h 5"/>
                      <a:gd name="T8" fmla="*/ 0 w 7"/>
                      <a:gd name="T9" fmla="*/ 1 h 5"/>
                      <a:gd name="T10" fmla="*/ 2 w 7"/>
                      <a:gd name="T11" fmla="*/ 2 h 5"/>
                      <a:gd name="T12" fmla="*/ 4 w 7"/>
                      <a:gd name="T13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" h="5">
                        <a:moveTo>
                          <a:pt x="4" y="0"/>
                        </a:moveTo>
                        <a:lnTo>
                          <a:pt x="6" y="2"/>
                        </a:lnTo>
                        <a:lnTo>
                          <a:pt x="5" y="4"/>
                        </a:lnTo>
                        <a:lnTo>
                          <a:pt x="1" y="2"/>
                        </a:lnTo>
                        <a:lnTo>
                          <a:pt x="0" y="1"/>
                        </a:lnTo>
                        <a:lnTo>
                          <a:pt x="2" y="2"/>
                        </a:lnTo>
                        <a:lnTo>
                          <a:pt x="4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33" name="Freeform 670">
                    <a:extLst>
                      <a:ext uri="{FF2B5EF4-FFF2-40B4-BE49-F238E27FC236}">
                        <a16:creationId xmlns:a16="http://schemas.microsoft.com/office/drawing/2014/main" id="{E156549E-90B7-361B-CA9B-68107463825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775142" y="7956587"/>
                    <a:ext cx="653658" cy="422958"/>
                  </a:xfrm>
                  <a:custGeom>
                    <a:avLst/>
                    <a:gdLst>
                      <a:gd name="T0" fmla="*/ 464 w 523"/>
                      <a:gd name="T1" fmla="*/ 234 h 340"/>
                      <a:gd name="T2" fmla="*/ 457 w 523"/>
                      <a:gd name="T3" fmla="*/ 224 h 340"/>
                      <a:gd name="T4" fmla="*/ 446 w 523"/>
                      <a:gd name="T5" fmla="*/ 190 h 340"/>
                      <a:gd name="T6" fmla="*/ 464 w 523"/>
                      <a:gd name="T7" fmla="*/ 142 h 340"/>
                      <a:gd name="T8" fmla="*/ 444 w 523"/>
                      <a:gd name="T9" fmla="*/ 157 h 340"/>
                      <a:gd name="T10" fmla="*/ 450 w 523"/>
                      <a:gd name="T11" fmla="*/ 174 h 340"/>
                      <a:gd name="T12" fmla="*/ 470 w 523"/>
                      <a:gd name="T13" fmla="*/ 176 h 340"/>
                      <a:gd name="T14" fmla="*/ 479 w 523"/>
                      <a:gd name="T15" fmla="*/ 170 h 340"/>
                      <a:gd name="T16" fmla="*/ 493 w 523"/>
                      <a:gd name="T17" fmla="*/ 183 h 340"/>
                      <a:gd name="T18" fmla="*/ 508 w 523"/>
                      <a:gd name="T19" fmla="*/ 195 h 340"/>
                      <a:gd name="T20" fmla="*/ 509 w 523"/>
                      <a:gd name="T21" fmla="*/ 208 h 340"/>
                      <a:gd name="T22" fmla="*/ 496 w 523"/>
                      <a:gd name="T23" fmla="*/ 213 h 340"/>
                      <a:gd name="T24" fmla="*/ 481 w 523"/>
                      <a:gd name="T25" fmla="*/ 223 h 340"/>
                      <a:gd name="T26" fmla="*/ 461 w 523"/>
                      <a:gd name="T27" fmla="*/ 219 h 340"/>
                      <a:gd name="T28" fmla="*/ 439 w 523"/>
                      <a:gd name="T29" fmla="*/ 215 h 340"/>
                      <a:gd name="T30" fmla="*/ 447 w 523"/>
                      <a:gd name="T31" fmla="*/ 199 h 340"/>
                      <a:gd name="T32" fmla="*/ 431 w 523"/>
                      <a:gd name="T33" fmla="*/ 197 h 340"/>
                      <a:gd name="T34" fmla="*/ 406 w 523"/>
                      <a:gd name="T35" fmla="*/ 205 h 340"/>
                      <a:gd name="T36" fmla="*/ 386 w 523"/>
                      <a:gd name="T37" fmla="*/ 223 h 340"/>
                      <a:gd name="T38" fmla="*/ 391 w 523"/>
                      <a:gd name="T39" fmla="*/ 228 h 340"/>
                      <a:gd name="T40" fmla="*/ 390 w 523"/>
                      <a:gd name="T41" fmla="*/ 234 h 340"/>
                      <a:gd name="T42" fmla="*/ 376 w 523"/>
                      <a:gd name="T43" fmla="*/ 248 h 340"/>
                      <a:gd name="T44" fmla="*/ 347 w 523"/>
                      <a:gd name="T45" fmla="*/ 261 h 340"/>
                      <a:gd name="T46" fmla="*/ 368 w 523"/>
                      <a:gd name="T47" fmla="*/ 270 h 340"/>
                      <a:gd name="T48" fmla="*/ 377 w 523"/>
                      <a:gd name="T49" fmla="*/ 300 h 340"/>
                      <a:gd name="T50" fmla="*/ 360 w 523"/>
                      <a:gd name="T51" fmla="*/ 337 h 340"/>
                      <a:gd name="T52" fmla="*/ 338 w 523"/>
                      <a:gd name="T53" fmla="*/ 333 h 340"/>
                      <a:gd name="T54" fmla="*/ 317 w 523"/>
                      <a:gd name="T55" fmla="*/ 306 h 340"/>
                      <a:gd name="T56" fmla="*/ 294 w 523"/>
                      <a:gd name="T57" fmla="*/ 299 h 340"/>
                      <a:gd name="T58" fmla="*/ 238 w 523"/>
                      <a:gd name="T59" fmla="*/ 263 h 340"/>
                      <a:gd name="T60" fmla="*/ 195 w 523"/>
                      <a:gd name="T61" fmla="*/ 217 h 340"/>
                      <a:gd name="T62" fmla="*/ 167 w 523"/>
                      <a:gd name="T63" fmla="*/ 179 h 340"/>
                      <a:gd name="T64" fmla="*/ 138 w 523"/>
                      <a:gd name="T65" fmla="*/ 181 h 340"/>
                      <a:gd name="T66" fmla="*/ 125 w 523"/>
                      <a:gd name="T67" fmla="*/ 159 h 340"/>
                      <a:gd name="T68" fmla="*/ 122 w 523"/>
                      <a:gd name="T69" fmla="*/ 149 h 340"/>
                      <a:gd name="T70" fmla="*/ 103 w 523"/>
                      <a:gd name="T71" fmla="*/ 137 h 340"/>
                      <a:gd name="T72" fmla="*/ 78 w 523"/>
                      <a:gd name="T73" fmla="*/ 121 h 340"/>
                      <a:gd name="T74" fmla="*/ 76 w 523"/>
                      <a:gd name="T75" fmla="*/ 135 h 340"/>
                      <a:gd name="T76" fmla="*/ 69 w 523"/>
                      <a:gd name="T77" fmla="*/ 131 h 340"/>
                      <a:gd name="T78" fmla="*/ 43 w 523"/>
                      <a:gd name="T79" fmla="*/ 143 h 340"/>
                      <a:gd name="T80" fmla="*/ 35 w 523"/>
                      <a:gd name="T81" fmla="*/ 176 h 340"/>
                      <a:gd name="T82" fmla="*/ 0 w 523"/>
                      <a:gd name="T83" fmla="*/ 168 h 340"/>
                      <a:gd name="T84" fmla="*/ 0 w 523"/>
                      <a:gd name="T85" fmla="*/ 73 h 340"/>
                      <a:gd name="T86" fmla="*/ 25 w 523"/>
                      <a:gd name="T87" fmla="*/ 16 h 340"/>
                      <a:gd name="T88" fmla="*/ 78 w 523"/>
                      <a:gd name="T89" fmla="*/ 0 h 340"/>
                      <a:gd name="T90" fmla="*/ 120 w 523"/>
                      <a:gd name="T91" fmla="*/ 28 h 340"/>
                      <a:gd name="T92" fmla="*/ 156 w 523"/>
                      <a:gd name="T93" fmla="*/ 56 h 340"/>
                      <a:gd name="T94" fmla="*/ 191 w 523"/>
                      <a:gd name="T95" fmla="*/ 87 h 340"/>
                      <a:gd name="T96" fmla="*/ 251 w 523"/>
                      <a:gd name="T97" fmla="*/ 85 h 340"/>
                      <a:gd name="T98" fmla="*/ 280 w 523"/>
                      <a:gd name="T99" fmla="*/ 87 h 340"/>
                      <a:gd name="T100" fmla="*/ 308 w 523"/>
                      <a:gd name="T101" fmla="*/ 109 h 340"/>
                      <a:gd name="T102" fmla="*/ 315 w 523"/>
                      <a:gd name="T103" fmla="*/ 149 h 340"/>
                      <a:gd name="T104" fmla="*/ 330 w 523"/>
                      <a:gd name="T105" fmla="*/ 184 h 340"/>
                      <a:gd name="T106" fmla="*/ 366 w 523"/>
                      <a:gd name="T107" fmla="*/ 186 h 340"/>
                      <a:gd name="T108" fmla="*/ 381 w 523"/>
                      <a:gd name="T109" fmla="*/ 206 h 340"/>
                      <a:gd name="T110" fmla="*/ 397 w 523"/>
                      <a:gd name="T111" fmla="*/ 182 h 340"/>
                      <a:gd name="T112" fmla="*/ 426 w 523"/>
                      <a:gd name="T113" fmla="*/ 160 h 340"/>
                      <a:gd name="T114" fmla="*/ 449 w 523"/>
                      <a:gd name="T115" fmla="*/ 143 h 3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523" h="340">
                        <a:moveTo>
                          <a:pt x="481" y="232"/>
                        </a:moveTo>
                        <a:lnTo>
                          <a:pt x="480" y="234"/>
                        </a:lnTo>
                        <a:lnTo>
                          <a:pt x="479" y="233"/>
                        </a:lnTo>
                        <a:lnTo>
                          <a:pt x="478" y="232"/>
                        </a:lnTo>
                        <a:lnTo>
                          <a:pt x="479" y="231"/>
                        </a:lnTo>
                        <a:lnTo>
                          <a:pt x="480" y="231"/>
                        </a:lnTo>
                        <a:lnTo>
                          <a:pt x="481" y="230"/>
                        </a:lnTo>
                        <a:lnTo>
                          <a:pt x="481" y="230"/>
                        </a:lnTo>
                        <a:lnTo>
                          <a:pt x="481" y="232"/>
                        </a:lnTo>
                        <a:close/>
                        <a:moveTo>
                          <a:pt x="464" y="234"/>
                        </a:moveTo>
                        <a:lnTo>
                          <a:pt x="462" y="234"/>
                        </a:lnTo>
                        <a:lnTo>
                          <a:pt x="460" y="234"/>
                        </a:lnTo>
                        <a:lnTo>
                          <a:pt x="458" y="234"/>
                        </a:lnTo>
                        <a:lnTo>
                          <a:pt x="459" y="231"/>
                        </a:lnTo>
                        <a:lnTo>
                          <a:pt x="459" y="230"/>
                        </a:lnTo>
                        <a:lnTo>
                          <a:pt x="459" y="230"/>
                        </a:lnTo>
                        <a:lnTo>
                          <a:pt x="458" y="229"/>
                        </a:lnTo>
                        <a:lnTo>
                          <a:pt x="457" y="228"/>
                        </a:lnTo>
                        <a:lnTo>
                          <a:pt x="456" y="226"/>
                        </a:lnTo>
                        <a:lnTo>
                          <a:pt x="457" y="224"/>
                        </a:lnTo>
                        <a:lnTo>
                          <a:pt x="458" y="224"/>
                        </a:lnTo>
                        <a:lnTo>
                          <a:pt x="458" y="224"/>
                        </a:lnTo>
                        <a:lnTo>
                          <a:pt x="460" y="227"/>
                        </a:lnTo>
                        <a:lnTo>
                          <a:pt x="461" y="228"/>
                        </a:lnTo>
                        <a:lnTo>
                          <a:pt x="464" y="228"/>
                        </a:lnTo>
                        <a:lnTo>
                          <a:pt x="463" y="231"/>
                        </a:lnTo>
                        <a:lnTo>
                          <a:pt x="464" y="234"/>
                        </a:lnTo>
                        <a:close/>
                        <a:moveTo>
                          <a:pt x="447" y="193"/>
                        </a:moveTo>
                        <a:lnTo>
                          <a:pt x="447" y="192"/>
                        </a:lnTo>
                        <a:lnTo>
                          <a:pt x="446" y="190"/>
                        </a:lnTo>
                        <a:lnTo>
                          <a:pt x="445" y="189"/>
                        </a:lnTo>
                        <a:lnTo>
                          <a:pt x="444" y="190"/>
                        </a:lnTo>
                        <a:lnTo>
                          <a:pt x="444" y="191"/>
                        </a:lnTo>
                        <a:lnTo>
                          <a:pt x="446" y="193"/>
                        </a:lnTo>
                        <a:lnTo>
                          <a:pt x="447" y="193"/>
                        </a:lnTo>
                        <a:close/>
                        <a:moveTo>
                          <a:pt x="456" y="140"/>
                        </a:moveTo>
                        <a:lnTo>
                          <a:pt x="457" y="139"/>
                        </a:lnTo>
                        <a:lnTo>
                          <a:pt x="459" y="138"/>
                        </a:lnTo>
                        <a:lnTo>
                          <a:pt x="461" y="140"/>
                        </a:lnTo>
                        <a:lnTo>
                          <a:pt x="464" y="142"/>
                        </a:lnTo>
                        <a:lnTo>
                          <a:pt x="465" y="142"/>
                        </a:lnTo>
                        <a:lnTo>
                          <a:pt x="464" y="143"/>
                        </a:lnTo>
                        <a:lnTo>
                          <a:pt x="459" y="146"/>
                        </a:lnTo>
                        <a:lnTo>
                          <a:pt x="455" y="148"/>
                        </a:lnTo>
                        <a:lnTo>
                          <a:pt x="453" y="148"/>
                        </a:lnTo>
                        <a:lnTo>
                          <a:pt x="453" y="149"/>
                        </a:lnTo>
                        <a:lnTo>
                          <a:pt x="451" y="153"/>
                        </a:lnTo>
                        <a:lnTo>
                          <a:pt x="449" y="154"/>
                        </a:lnTo>
                        <a:lnTo>
                          <a:pt x="447" y="155"/>
                        </a:lnTo>
                        <a:lnTo>
                          <a:pt x="444" y="157"/>
                        </a:lnTo>
                        <a:lnTo>
                          <a:pt x="441" y="161"/>
                        </a:lnTo>
                        <a:lnTo>
                          <a:pt x="433" y="167"/>
                        </a:lnTo>
                        <a:lnTo>
                          <a:pt x="433" y="168"/>
                        </a:lnTo>
                        <a:lnTo>
                          <a:pt x="433" y="170"/>
                        </a:lnTo>
                        <a:lnTo>
                          <a:pt x="436" y="170"/>
                        </a:lnTo>
                        <a:lnTo>
                          <a:pt x="439" y="172"/>
                        </a:lnTo>
                        <a:lnTo>
                          <a:pt x="442" y="173"/>
                        </a:lnTo>
                        <a:lnTo>
                          <a:pt x="447" y="171"/>
                        </a:lnTo>
                        <a:lnTo>
                          <a:pt x="448" y="172"/>
                        </a:lnTo>
                        <a:lnTo>
                          <a:pt x="450" y="174"/>
                        </a:lnTo>
                        <a:lnTo>
                          <a:pt x="451" y="179"/>
                        </a:lnTo>
                        <a:lnTo>
                          <a:pt x="453" y="181"/>
                        </a:lnTo>
                        <a:lnTo>
                          <a:pt x="456" y="182"/>
                        </a:lnTo>
                        <a:lnTo>
                          <a:pt x="458" y="182"/>
                        </a:lnTo>
                        <a:lnTo>
                          <a:pt x="461" y="184"/>
                        </a:lnTo>
                        <a:lnTo>
                          <a:pt x="464" y="184"/>
                        </a:lnTo>
                        <a:lnTo>
                          <a:pt x="467" y="184"/>
                        </a:lnTo>
                        <a:lnTo>
                          <a:pt x="470" y="185"/>
                        </a:lnTo>
                        <a:lnTo>
                          <a:pt x="470" y="185"/>
                        </a:lnTo>
                        <a:lnTo>
                          <a:pt x="470" y="176"/>
                        </a:lnTo>
                        <a:lnTo>
                          <a:pt x="473" y="177"/>
                        </a:lnTo>
                        <a:lnTo>
                          <a:pt x="474" y="177"/>
                        </a:lnTo>
                        <a:lnTo>
                          <a:pt x="475" y="177"/>
                        </a:lnTo>
                        <a:lnTo>
                          <a:pt x="476" y="175"/>
                        </a:lnTo>
                        <a:lnTo>
                          <a:pt x="477" y="173"/>
                        </a:lnTo>
                        <a:lnTo>
                          <a:pt x="476" y="170"/>
                        </a:lnTo>
                        <a:lnTo>
                          <a:pt x="477" y="168"/>
                        </a:lnTo>
                        <a:lnTo>
                          <a:pt x="478" y="168"/>
                        </a:lnTo>
                        <a:lnTo>
                          <a:pt x="479" y="168"/>
                        </a:lnTo>
                        <a:lnTo>
                          <a:pt x="479" y="170"/>
                        </a:lnTo>
                        <a:lnTo>
                          <a:pt x="479" y="172"/>
                        </a:lnTo>
                        <a:lnTo>
                          <a:pt x="481" y="173"/>
                        </a:lnTo>
                        <a:lnTo>
                          <a:pt x="481" y="173"/>
                        </a:lnTo>
                        <a:lnTo>
                          <a:pt x="483" y="176"/>
                        </a:lnTo>
                        <a:lnTo>
                          <a:pt x="484" y="177"/>
                        </a:lnTo>
                        <a:lnTo>
                          <a:pt x="485" y="182"/>
                        </a:lnTo>
                        <a:lnTo>
                          <a:pt x="487" y="182"/>
                        </a:lnTo>
                        <a:lnTo>
                          <a:pt x="490" y="184"/>
                        </a:lnTo>
                        <a:lnTo>
                          <a:pt x="492" y="182"/>
                        </a:lnTo>
                        <a:lnTo>
                          <a:pt x="493" y="183"/>
                        </a:lnTo>
                        <a:lnTo>
                          <a:pt x="494" y="185"/>
                        </a:lnTo>
                        <a:lnTo>
                          <a:pt x="494" y="187"/>
                        </a:lnTo>
                        <a:lnTo>
                          <a:pt x="494" y="189"/>
                        </a:lnTo>
                        <a:lnTo>
                          <a:pt x="494" y="190"/>
                        </a:lnTo>
                        <a:lnTo>
                          <a:pt x="497" y="189"/>
                        </a:lnTo>
                        <a:lnTo>
                          <a:pt x="499" y="189"/>
                        </a:lnTo>
                        <a:lnTo>
                          <a:pt x="501" y="189"/>
                        </a:lnTo>
                        <a:lnTo>
                          <a:pt x="503" y="191"/>
                        </a:lnTo>
                        <a:lnTo>
                          <a:pt x="507" y="195"/>
                        </a:lnTo>
                        <a:lnTo>
                          <a:pt x="508" y="195"/>
                        </a:lnTo>
                        <a:lnTo>
                          <a:pt x="513" y="196"/>
                        </a:lnTo>
                        <a:lnTo>
                          <a:pt x="514" y="196"/>
                        </a:lnTo>
                        <a:lnTo>
                          <a:pt x="516" y="196"/>
                        </a:lnTo>
                        <a:lnTo>
                          <a:pt x="518" y="196"/>
                        </a:lnTo>
                        <a:lnTo>
                          <a:pt x="522" y="197"/>
                        </a:lnTo>
                        <a:lnTo>
                          <a:pt x="522" y="198"/>
                        </a:lnTo>
                        <a:lnTo>
                          <a:pt x="522" y="199"/>
                        </a:lnTo>
                        <a:lnTo>
                          <a:pt x="512" y="205"/>
                        </a:lnTo>
                        <a:lnTo>
                          <a:pt x="511" y="206"/>
                        </a:lnTo>
                        <a:lnTo>
                          <a:pt x="509" y="208"/>
                        </a:lnTo>
                        <a:lnTo>
                          <a:pt x="507" y="209"/>
                        </a:lnTo>
                        <a:lnTo>
                          <a:pt x="505" y="209"/>
                        </a:lnTo>
                        <a:lnTo>
                          <a:pt x="501" y="207"/>
                        </a:lnTo>
                        <a:lnTo>
                          <a:pt x="500" y="207"/>
                        </a:lnTo>
                        <a:lnTo>
                          <a:pt x="499" y="208"/>
                        </a:lnTo>
                        <a:lnTo>
                          <a:pt x="499" y="209"/>
                        </a:lnTo>
                        <a:lnTo>
                          <a:pt x="501" y="212"/>
                        </a:lnTo>
                        <a:lnTo>
                          <a:pt x="500" y="213"/>
                        </a:lnTo>
                        <a:lnTo>
                          <a:pt x="499" y="214"/>
                        </a:lnTo>
                        <a:lnTo>
                          <a:pt x="496" y="213"/>
                        </a:lnTo>
                        <a:lnTo>
                          <a:pt x="495" y="212"/>
                        </a:lnTo>
                        <a:lnTo>
                          <a:pt x="495" y="212"/>
                        </a:lnTo>
                        <a:lnTo>
                          <a:pt x="494" y="212"/>
                        </a:lnTo>
                        <a:lnTo>
                          <a:pt x="492" y="212"/>
                        </a:lnTo>
                        <a:lnTo>
                          <a:pt x="488" y="217"/>
                        </a:lnTo>
                        <a:lnTo>
                          <a:pt x="487" y="218"/>
                        </a:lnTo>
                        <a:lnTo>
                          <a:pt x="487" y="220"/>
                        </a:lnTo>
                        <a:lnTo>
                          <a:pt x="485" y="220"/>
                        </a:lnTo>
                        <a:lnTo>
                          <a:pt x="483" y="221"/>
                        </a:lnTo>
                        <a:lnTo>
                          <a:pt x="481" y="223"/>
                        </a:lnTo>
                        <a:lnTo>
                          <a:pt x="479" y="224"/>
                        </a:lnTo>
                        <a:lnTo>
                          <a:pt x="478" y="223"/>
                        </a:lnTo>
                        <a:lnTo>
                          <a:pt x="477" y="222"/>
                        </a:lnTo>
                        <a:lnTo>
                          <a:pt x="477" y="222"/>
                        </a:lnTo>
                        <a:lnTo>
                          <a:pt x="475" y="222"/>
                        </a:lnTo>
                        <a:lnTo>
                          <a:pt x="474" y="222"/>
                        </a:lnTo>
                        <a:lnTo>
                          <a:pt x="472" y="220"/>
                        </a:lnTo>
                        <a:lnTo>
                          <a:pt x="469" y="219"/>
                        </a:lnTo>
                        <a:lnTo>
                          <a:pt x="467" y="218"/>
                        </a:lnTo>
                        <a:lnTo>
                          <a:pt x="461" y="219"/>
                        </a:lnTo>
                        <a:lnTo>
                          <a:pt x="457" y="220"/>
                        </a:lnTo>
                        <a:lnTo>
                          <a:pt x="456" y="220"/>
                        </a:lnTo>
                        <a:lnTo>
                          <a:pt x="455" y="221"/>
                        </a:lnTo>
                        <a:lnTo>
                          <a:pt x="447" y="222"/>
                        </a:lnTo>
                        <a:lnTo>
                          <a:pt x="445" y="222"/>
                        </a:lnTo>
                        <a:lnTo>
                          <a:pt x="444" y="219"/>
                        </a:lnTo>
                        <a:lnTo>
                          <a:pt x="444" y="217"/>
                        </a:lnTo>
                        <a:lnTo>
                          <a:pt x="442" y="216"/>
                        </a:lnTo>
                        <a:lnTo>
                          <a:pt x="439" y="215"/>
                        </a:lnTo>
                        <a:lnTo>
                          <a:pt x="439" y="215"/>
                        </a:lnTo>
                        <a:lnTo>
                          <a:pt x="439" y="213"/>
                        </a:lnTo>
                        <a:lnTo>
                          <a:pt x="439" y="212"/>
                        </a:lnTo>
                        <a:lnTo>
                          <a:pt x="439" y="212"/>
                        </a:lnTo>
                        <a:lnTo>
                          <a:pt x="444" y="207"/>
                        </a:lnTo>
                        <a:lnTo>
                          <a:pt x="449" y="204"/>
                        </a:lnTo>
                        <a:lnTo>
                          <a:pt x="449" y="203"/>
                        </a:lnTo>
                        <a:lnTo>
                          <a:pt x="449" y="202"/>
                        </a:lnTo>
                        <a:lnTo>
                          <a:pt x="450" y="201"/>
                        </a:lnTo>
                        <a:lnTo>
                          <a:pt x="450" y="201"/>
                        </a:lnTo>
                        <a:lnTo>
                          <a:pt x="447" y="199"/>
                        </a:lnTo>
                        <a:lnTo>
                          <a:pt x="447" y="198"/>
                        </a:lnTo>
                        <a:lnTo>
                          <a:pt x="447" y="198"/>
                        </a:lnTo>
                        <a:lnTo>
                          <a:pt x="447" y="196"/>
                        </a:lnTo>
                        <a:lnTo>
                          <a:pt x="445" y="194"/>
                        </a:lnTo>
                        <a:lnTo>
                          <a:pt x="440" y="189"/>
                        </a:lnTo>
                        <a:lnTo>
                          <a:pt x="439" y="189"/>
                        </a:lnTo>
                        <a:lnTo>
                          <a:pt x="439" y="189"/>
                        </a:lnTo>
                        <a:lnTo>
                          <a:pt x="437" y="194"/>
                        </a:lnTo>
                        <a:lnTo>
                          <a:pt x="436" y="195"/>
                        </a:lnTo>
                        <a:lnTo>
                          <a:pt x="431" y="197"/>
                        </a:lnTo>
                        <a:lnTo>
                          <a:pt x="427" y="200"/>
                        </a:lnTo>
                        <a:lnTo>
                          <a:pt x="420" y="202"/>
                        </a:lnTo>
                        <a:lnTo>
                          <a:pt x="418" y="204"/>
                        </a:lnTo>
                        <a:lnTo>
                          <a:pt x="417" y="204"/>
                        </a:lnTo>
                        <a:lnTo>
                          <a:pt x="416" y="203"/>
                        </a:lnTo>
                        <a:lnTo>
                          <a:pt x="412" y="200"/>
                        </a:lnTo>
                        <a:lnTo>
                          <a:pt x="409" y="198"/>
                        </a:lnTo>
                        <a:lnTo>
                          <a:pt x="407" y="200"/>
                        </a:lnTo>
                        <a:lnTo>
                          <a:pt x="406" y="201"/>
                        </a:lnTo>
                        <a:lnTo>
                          <a:pt x="406" y="205"/>
                        </a:lnTo>
                        <a:lnTo>
                          <a:pt x="404" y="207"/>
                        </a:lnTo>
                        <a:lnTo>
                          <a:pt x="403" y="207"/>
                        </a:lnTo>
                        <a:lnTo>
                          <a:pt x="406" y="217"/>
                        </a:lnTo>
                        <a:lnTo>
                          <a:pt x="406" y="218"/>
                        </a:lnTo>
                        <a:lnTo>
                          <a:pt x="403" y="218"/>
                        </a:lnTo>
                        <a:lnTo>
                          <a:pt x="405" y="222"/>
                        </a:lnTo>
                        <a:lnTo>
                          <a:pt x="404" y="223"/>
                        </a:lnTo>
                        <a:lnTo>
                          <a:pt x="400" y="222"/>
                        </a:lnTo>
                        <a:lnTo>
                          <a:pt x="395" y="221"/>
                        </a:lnTo>
                        <a:lnTo>
                          <a:pt x="386" y="223"/>
                        </a:lnTo>
                        <a:lnTo>
                          <a:pt x="386" y="223"/>
                        </a:lnTo>
                        <a:lnTo>
                          <a:pt x="386" y="224"/>
                        </a:lnTo>
                        <a:lnTo>
                          <a:pt x="386" y="224"/>
                        </a:lnTo>
                        <a:lnTo>
                          <a:pt x="390" y="225"/>
                        </a:lnTo>
                        <a:lnTo>
                          <a:pt x="395" y="224"/>
                        </a:lnTo>
                        <a:lnTo>
                          <a:pt x="396" y="225"/>
                        </a:lnTo>
                        <a:lnTo>
                          <a:pt x="396" y="226"/>
                        </a:lnTo>
                        <a:lnTo>
                          <a:pt x="395" y="227"/>
                        </a:lnTo>
                        <a:lnTo>
                          <a:pt x="394" y="227"/>
                        </a:lnTo>
                        <a:lnTo>
                          <a:pt x="391" y="228"/>
                        </a:lnTo>
                        <a:lnTo>
                          <a:pt x="390" y="229"/>
                        </a:lnTo>
                        <a:lnTo>
                          <a:pt x="390" y="229"/>
                        </a:lnTo>
                        <a:lnTo>
                          <a:pt x="392" y="231"/>
                        </a:lnTo>
                        <a:lnTo>
                          <a:pt x="393" y="233"/>
                        </a:lnTo>
                        <a:lnTo>
                          <a:pt x="393" y="234"/>
                        </a:lnTo>
                        <a:lnTo>
                          <a:pt x="392" y="234"/>
                        </a:lnTo>
                        <a:lnTo>
                          <a:pt x="392" y="234"/>
                        </a:lnTo>
                        <a:lnTo>
                          <a:pt x="390" y="234"/>
                        </a:lnTo>
                        <a:lnTo>
                          <a:pt x="390" y="234"/>
                        </a:lnTo>
                        <a:lnTo>
                          <a:pt x="390" y="234"/>
                        </a:lnTo>
                        <a:lnTo>
                          <a:pt x="389" y="236"/>
                        </a:lnTo>
                        <a:lnTo>
                          <a:pt x="388" y="236"/>
                        </a:lnTo>
                        <a:lnTo>
                          <a:pt x="387" y="236"/>
                        </a:lnTo>
                        <a:lnTo>
                          <a:pt x="386" y="236"/>
                        </a:lnTo>
                        <a:lnTo>
                          <a:pt x="385" y="240"/>
                        </a:lnTo>
                        <a:lnTo>
                          <a:pt x="384" y="244"/>
                        </a:lnTo>
                        <a:lnTo>
                          <a:pt x="382" y="247"/>
                        </a:lnTo>
                        <a:lnTo>
                          <a:pt x="381" y="248"/>
                        </a:lnTo>
                        <a:lnTo>
                          <a:pt x="378" y="248"/>
                        </a:lnTo>
                        <a:lnTo>
                          <a:pt x="376" y="248"/>
                        </a:lnTo>
                        <a:lnTo>
                          <a:pt x="374" y="248"/>
                        </a:lnTo>
                        <a:lnTo>
                          <a:pt x="368" y="247"/>
                        </a:lnTo>
                        <a:lnTo>
                          <a:pt x="364" y="246"/>
                        </a:lnTo>
                        <a:lnTo>
                          <a:pt x="358" y="245"/>
                        </a:lnTo>
                        <a:lnTo>
                          <a:pt x="352" y="247"/>
                        </a:lnTo>
                        <a:lnTo>
                          <a:pt x="351" y="249"/>
                        </a:lnTo>
                        <a:lnTo>
                          <a:pt x="350" y="250"/>
                        </a:lnTo>
                        <a:lnTo>
                          <a:pt x="349" y="251"/>
                        </a:lnTo>
                        <a:lnTo>
                          <a:pt x="346" y="260"/>
                        </a:lnTo>
                        <a:lnTo>
                          <a:pt x="347" y="261"/>
                        </a:lnTo>
                        <a:lnTo>
                          <a:pt x="348" y="262"/>
                        </a:lnTo>
                        <a:lnTo>
                          <a:pt x="354" y="263"/>
                        </a:lnTo>
                        <a:lnTo>
                          <a:pt x="355" y="264"/>
                        </a:lnTo>
                        <a:lnTo>
                          <a:pt x="356" y="265"/>
                        </a:lnTo>
                        <a:lnTo>
                          <a:pt x="356" y="269"/>
                        </a:lnTo>
                        <a:lnTo>
                          <a:pt x="357" y="269"/>
                        </a:lnTo>
                        <a:lnTo>
                          <a:pt x="359" y="270"/>
                        </a:lnTo>
                        <a:lnTo>
                          <a:pt x="362" y="270"/>
                        </a:lnTo>
                        <a:lnTo>
                          <a:pt x="365" y="270"/>
                        </a:lnTo>
                        <a:lnTo>
                          <a:pt x="368" y="270"/>
                        </a:lnTo>
                        <a:lnTo>
                          <a:pt x="370" y="270"/>
                        </a:lnTo>
                        <a:lnTo>
                          <a:pt x="370" y="272"/>
                        </a:lnTo>
                        <a:lnTo>
                          <a:pt x="371" y="274"/>
                        </a:lnTo>
                        <a:lnTo>
                          <a:pt x="368" y="282"/>
                        </a:lnTo>
                        <a:lnTo>
                          <a:pt x="368" y="285"/>
                        </a:lnTo>
                        <a:lnTo>
                          <a:pt x="369" y="290"/>
                        </a:lnTo>
                        <a:lnTo>
                          <a:pt x="371" y="293"/>
                        </a:lnTo>
                        <a:lnTo>
                          <a:pt x="374" y="297"/>
                        </a:lnTo>
                        <a:lnTo>
                          <a:pt x="376" y="299"/>
                        </a:lnTo>
                        <a:lnTo>
                          <a:pt x="377" y="300"/>
                        </a:lnTo>
                        <a:lnTo>
                          <a:pt x="377" y="302"/>
                        </a:lnTo>
                        <a:lnTo>
                          <a:pt x="376" y="304"/>
                        </a:lnTo>
                        <a:lnTo>
                          <a:pt x="375" y="306"/>
                        </a:lnTo>
                        <a:lnTo>
                          <a:pt x="373" y="310"/>
                        </a:lnTo>
                        <a:lnTo>
                          <a:pt x="371" y="311"/>
                        </a:lnTo>
                        <a:lnTo>
                          <a:pt x="369" y="315"/>
                        </a:lnTo>
                        <a:lnTo>
                          <a:pt x="366" y="319"/>
                        </a:lnTo>
                        <a:lnTo>
                          <a:pt x="362" y="324"/>
                        </a:lnTo>
                        <a:lnTo>
                          <a:pt x="360" y="328"/>
                        </a:lnTo>
                        <a:lnTo>
                          <a:pt x="360" y="337"/>
                        </a:lnTo>
                        <a:lnTo>
                          <a:pt x="359" y="339"/>
                        </a:lnTo>
                        <a:lnTo>
                          <a:pt x="359" y="338"/>
                        </a:lnTo>
                        <a:lnTo>
                          <a:pt x="357" y="338"/>
                        </a:lnTo>
                        <a:lnTo>
                          <a:pt x="354" y="338"/>
                        </a:lnTo>
                        <a:lnTo>
                          <a:pt x="352" y="337"/>
                        </a:lnTo>
                        <a:lnTo>
                          <a:pt x="351" y="336"/>
                        </a:lnTo>
                        <a:lnTo>
                          <a:pt x="349" y="337"/>
                        </a:lnTo>
                        <a:lnTo>
                          <a:pt x="346" y="338"/>
                        </a:lnTo>
                        <a:lnTo>
                          <a:pt x="341" y="337"/>
                        </a:lnTo>
                        <a:lnTo>
                          <a:pt x="338" y="333"/>
                        </a:lnTo>
                        <a:lnTo>
                          <a:pt x="330" y="332"/>
                        </a:lnTo>
                        <a:lnTo>
                          <a:pt x="321" y="333"/>
                        </a:lnTo>
                        <a:lnTo>
                          <a:pt x="321" y="328"/>
                        </a:lnTo>
                        <a:lnTo>
                          <a:pt x="321" y="324"/>
                        </a:lnTo>
                        <a:lnTo>
                          <a:pt x="321" y="316"/>
                        </a:lnTo>
                        <a:lnTo>
                          <a:pt x="324" y="311"/>
                        </a:lnTo>
                        <a:lnTo>
                          <a:pt x="324" y="310"/>
                        </a:lnTo>
                        <a:lnTo>
                          <a:pt x="324" y="308"/>
                        </a:lnTo>
                        <a:lnTo>
                          <a:pt x="323" y="308"/>
                        </a:lnTo>
                        <a:lnTo>
                          <a:pt x="317" y="306"/>
                        </a:lnTo>
                        <a:lnTo>
                          <a:pt x="316" y="305"/>
                        </a:lnTo>
                        <a:lnTo>
                          <a:pt x="313" y="304"/>
                        </a:lnTo>
                        <a:lnTo>
                          <a:pt x="311" y="302"/>
                        </a:lnTo>
                        <a:lnTo>
                          <a:pt x="308" y="300"/>
                        </a:lnTo>
                        <a:lnTo>
                          <a:pt x="304" y="299"/>
                        </a:lnTo>
                        <a:lnTo>
                          <a:pt x="301" y="297"/>
                        </a:lnTo>
                        <a:lnTo>
                          <a:pt x="299" y="299"/>
                        </a:lnTo>
                        <a:lnTo>
                          <a:pt x="297" y="299"/>
                        </a:lnTo>
                        <a:lnTo>
                          <a:pt x="296" y="299"/>
                        </a:lnTo>
                        <a:lnTo>
                          <a:pt x="294" y="299"/>
                        </a:lnTo>
                        <a:lnTo>
                          <a:pt x="287" y="294"/>
                        </a:lnTo>
                        <a:lnTo>
                          <a:pt x="277" y="287"/>
                        </a:lnTo>
                        <a:lnTo>
                          <a:pt x="269" y="282"/>
                        </a:lnTo>
                        <a:lnTo>
                          <a:pt x="264" y="280"/>
                        </a:lnTo>
                        <a:lnTo>
                          <a:pt x="263" y="278"/>
                        </a:lnTo>
                        <a:lnTo>
                          <a:pt x="261" y="276"/>
                        </a:lnTo>
                        <a:lnTo>
                          <a:pt x="254" y="270"/>
                        </a:lnTo>
                        <a:lnTo>
                          <a:pt x="249" y="271"/>
                        </a:lnTo>
                        <a:lnTo>
                          <a:pt x="243" y="267"/>
                        </a:lnTo>
                        <a:lnTo>
                          <a:pt x="238" y="263"/>
                        </a:lnTo>
                        <a:lnTo>
                          <a:pt x="236" y="262"/>
                        </a:lnTo>
                        <a:lnTo>
                          <a:pt x="230" y="254"/>
                        </a:lnTo>
                        <a:lnTo>
                          <a:pt x="223" y="250"/>
                        </a:lnTo>
                        <a:lnTo>
                          <a:pt x="215" y="244"/>
                        </a:lnTo>
                        <a:lnTo>
                          <a:pt x="211" y="241"/>
                        </a:lnTo>
                        <a:lnTo>
                          <a:pt x="203" y="236"/>
                        </a:lnTo>
                        <a:lnTo>
                          <a:pt x="199" y="232"/>
                        </a:lnTo>
                        <a:lnTo>
                          <a:pt x="198" y="231"/>
                        </a:lnTo>
                        <a:lnTo>
                          <a:pt x="197" y="228"/>
                        </a:lnTo>
                        <a:lnTo>
                          <a:pt x="195" y="217"/>
                        </a:lnTo>
                        <a:lnTo>
                          <a:pt x="193" y="211"/>
                        </a:lnTo>
                        <a:lnTo>
                          <a:pt x="189" y="209"/>
                        </a:lnTo>
                        <a:lnTo>
                          <a:pt x="186" y="202"/>
                        </a:lnTo>
                        <a:lnTo>
                          <a:pt x="184" y="194"/>
                        </a:lnTo>
                        <a:lnTo>
                          <a:pt x="182" y="189"/>
                        </a:lnTo>
                        <a:lnTo>
                          <a:pt x="181" y="186"/>
                        </a:lnTo>
                        <a:lnTo>
                          <a:pt x="178" y="184"/>
                        </a:lnTo>
                        <a:lnTo>
                          <a:pt x="173" y="181"/>
                        </a:lnTo>
                        <a:lnTo>
                          <a:pt x="168" y="179"/>
                        </a:lnTo>
                        <a:lnTo>
                          <a:pt x="167" y="179"/>
                        </a:lnTo>
                        <a:lnTo>
                          <a:pt x="166" y="179"/>
                        </a:lnTo>
                        <a:lnTo>
                          <a:pt x="165" y="180"/>
                        </a:lnTo>
                        <a:lnTo>
                          <a:pt x="163" y="182"/>
                        </a:lnTo>
                        <a:lnTo>
                          <a:pt x="160" y="182"/>
                        </a:lnTo>
                        <a:lnTo>
                          <a:pt x="159" y="182"/>
                        </a:lnTo>
                        <a:lnTo>
                          <a:pt x="157" y="182"/>
                        </a:lnTo>
                        <a:lnTo>
                          <a:pt x="151" y="181"/>
                        </a:lnTo>
                        <a:lnTo>
                          <a:pt x="149" y="180"/>
                        </a:lnTo>
                        <a:lnTo>
                          <a:pt x="146" y="180"/>
                        </a:lnTo>
                        <a:lnTo>
                          <a:pt x="138" y="181"/>
                        </a:lnTo>
                        <a:lnTo>
                          <a:pt x="136" y="181"/>
                        </a:lnTo>
                        <a:lnTo>
                          <a:pt x="129" y="176"/>
                        </a:lnTo>
                        <a:lnTo>
                          <a:pt x="125" y="174"/>
                        </a:lnTo>
                        <a:lnTo>
                          <a:pt x="124" y="173"/>
                        </a:lnTo>
                        <a:lnTo>
                          <a:pt x="125" y="171"/>
                        </a:lnTo>
                        <a:lnTo>
                          <a:pt x="125" y="168"/>
                        </a:lnTo>
                        <a:lnTo>
                          <a:pt x="127" y="166"/>
                        </a:lnTo>
                        <a:lnTo>
                          <a:pt x="126" y="164"/>
                        </a:lnTo>
                        <a:lnTo>
                          <a:pt x="125" y="161"/>
                        </a:lnTo>
                        <a:lnTo>
                          <a:pt x="125" y="159"/>
                        </a:lnTo>
                        <a:lnTo>
                          <a:pt x="126" y="158"/>
                        </a:lnTo>
                        <a:lnTo>
                          <a:pt x="128" y="159"/>
                        </a:lnTo>
                        <a:lnTo>
                          <a:pt x="129" y="157"/>
                        </a:lnTo>
                        <a:lnTo>
                          <a:pt x="129" y="156"/>
                        </a:lnTo>
                        <a:lnTo>
                          <a:pt x="128" y="155"/>
                        </a:lnTo>
                        <a:lnTo>
                          <a:pt x="125" y="153"/>
                        </a:lnTo>
                        <a:lnTo>
                          <a:pt x="121" y="151"/>
                        </a:lnTo>
                        <a:lnTo>
                          <a:pt x="121" y="150"/>
                        </a:lnTo>
                        <a:lnTo>
                          <a:pt x="121" y="150"/>
                        </a:lnTo>
                        <a:lnTo>
                          <a:pt x="122" y="149"/>
                        </a:lnTo>
                        <a:lnTo>
                          <a:pt x="122" y="147"/>
                        </a:lnTo>
                        <a:lnTo>
                          <a:pt x="122" y="144"/>
                        </a:lnTo>
                        <a:lnTo>
                          <a:pt x="123" y="143"/>
                        </a:lnTo>
                        <a:lnTo>
                          <a:pt x="123" y="142"/>
                        </a:lnTo>
                        <a:lnTo>
                          <a:pt x="122" y="141"/>
                        </a:lnTo>
                        <a:lnTo>
                          <a:pt x="121" y="140"/>
                        </a:lnTo>
                        <a:lnTo>
                          <a:pt x="118" y="137"/>
                        </a:lnTo>
                        <a:lnTo>
                          <a:pt x="115" y="137"/>
                        </a:lnTo>
                        <a:lnTo>
                          <a:pt x="106" y="137"/>
                        </a:lnTo>
                        <a:lnTo>
                          <a:pt x="103" y="137"/>
                        </a:lnTo>
                        <a:lnTo>
                          <a:pt x="100" y="135"/>
                        </a:lnTo>
                        <a:lnTo>
                          <a:pt x="98" y="130"/>
                        </a:lnTo>
                        <a:lnTo>
                          <a:pt x="97" y="129"/>
                        </a:lnTo>
                        <a:lnTo>
                          <a:pt x="96" y="128"/>
                        </a:lnTo>
                        <a:lnTo>
                          <a:pt x="93" y="128"/>
                        </a:lnTo>
                        <a:lnTo>
                          <a:pt x="90" y="127"/>
                        </a:lnTo>
                        <a:lnTo>
                          <a:pt x="88" y="127"/>
                        </a:lnTo>
                        <a:lnTo>
                          <a:pt x="84" y="122"/>
                        </a:lnTo>
                        <a:lnTo>
                          <a:pt x="80" y="118"/>
                        </a:lnTo>
                        <a:lnTo>
                          <a:pt x="78" y="121"/>
                        </a:lnTo>
                        <a:lnTo>
                          <a:pt x="76" y="122"/>
                        </a:lnTo>
                        <a:lnTo>
                          <a:pt x="72" y="122"/>
                        </a:lnTo>
                        <a:lnTo>
                          <a:pt x="69" y="121"/>
                        </a:lnTo>
                        <a:lnTo>
                          <a:pt x="68" y="122"/>
                        </a:lnTo>
                        <a:lnTo>
                          <a:pt x="66" y="124"/>
                        </a:lnTo>
                        <a:lnTo>
                          <a:pt x="67" y="125"/>
                        </a:lnTo>
                        <a:lnTo>
                          <a:pt x="68" y="126"/>
                        </a:lnTo>
                        <a:lnTo>
                          <a:pt x="71" y="128"/>
                        </a:lnTo>
                        <a:lnTo>
                          <a:pt x="74" y="133"/>
                        </a:lnTo>
                        <a:lnTo>
                          <a:pt x="76" y="135"/>
                        </a:lnTo>
                        <a:lnTo>
                          <a:pt x="77" y="137"/>
                        </a:lnTo>
                        <a:lnTo>
                          <a:pt x="76" y="137"/>
                        </a:lnTo>
                        <a:lnTo>
                          <a:pt x="76" y="138"/>
                        </a:lnTo>
                        <a:lnTo>
                          <a:pt x="75" y="138"/>
                        </a:lnTo>
                        <a:lnTo>
                          <a:pt x="73" y="138"/>
                        </a:lnTo>
                        <a:lnTo>
                          <a:pt x="73" y="137"/>
                        </a:lnTo>
                        <a:lnTo>
                          <a:pt x="73" y="135"/>
                        </a:lnTo>
                        <a:lnTo>
                          <a:pt x="72" y="133"/>
                        </a:lnTo>
                        <a:lnTo>
                          <a:pt x="71" y="132"/>
                        </a:lnTo>
                        <a:lnTo>
                          <a:pt x="69" y="131"/>
                        </a:lnTo>
                        <a:lnTo>
                          <a:pt x="67" y="130"/>
                        </a:lnTo>
                        <a:lnTo>
                          <a:pt x="64" y="130"/>
                        </a:lnTo>
                        <a:lnTo>
                          <a:pt x="63" y="130"/>
                        </a:lnTo>
                        <a:lnTo>
                          <a:pt x="61" y="131"/>
                        </a:lnTo>
                        <a:lnTo>
                          <a:pt x="60" y="132"/>
                        </a:lnTo>
                        <a:lnTo>
                          <a:pt x="60" y="136"/>
                        </a:lnTo>
                        <a:lnTo>
                          <a:pt x="57" y="140"/>
                        </a:lnTo>
                        <a:lnTo>
                          <a:pt x="56" y="142"/>
                        </a:lnTo>
                        <a:lnTo>
                          <a:pt x="52" y="143"/>
                        </a:lnTo>
                        <a:lnTo>
                          <a:pt x="43" y="143"/>
                        </a:lnTo>
                        <a:lnTo>
                          <a:pt x="40" y="144"/>
                        </a:lnTo>
                        <a:lnTo>
                          <a:pt x="38" y="146"/>
                        </a:lnTo>
                        <a:lnTo>
                          <a:pt x="34" y="151"/>
                        </a:lnTo>
                        <a:lnTo>
                          <a:pt x="32" y="153"/>
                        </a:lnTo>
                        <a:lnTo>
                          <a:pt x="30" y="155"/>
                        </a:lnTo>
                        <a:lnTo>
                          <a:pt x="31" y="163"/>
                        </a:lnTo>
                        <a:lnTo>
                          <a:pt x="32" y="172"/>
                        </a:lnTo>
                        <a:lnTo>
                          <a:pt x="34" y="174"/>
                        </a:lnTo>
                        <a:lnTo>
                          <a:pt x="34" y="175"/>
                        </a:lnTo>
                        <a:lnTo>
                          <a:pt x="35" y="176"/>
                        </a:lnTo>
                        <a:lnTo>
                          <a:pt x="34" y="177"/>
                        </a:lnTo>
                        <a:lnTo>
                          <a:pt x="33" y="177"/>
                        </a:lnTo>
                        <a:lnTo>
                          <a:pt x="32" y="179"/>
                        </a:lnTo>
                        <a:lnTo>
                          <a:pt x="30" y="179"/>
                        </a:lnTo>
                        <a:lnTo>
                          <a:pt x="27" y="179"/>
                        </a:lnTo>
                        <a:lnTo>
                          <a:pt x="24" y="178"/>
                        </a:lnTo>
                        <a:lnTo>
                          <a:pt x="15" y="178"/>
                        </a:lnTo>
                        <a:lnTo>
                          <a:pt x="8" y="177"/>
                        </a:lnTo>
                        <a:lnTo>
                          <a:pt x="0" y="177"/>
                        </a:lnTo>
                        <a:lnTo>
                          <a:pt x="0" y="168"/>
                        </a:lnTo>
                        <a:lnTo>
                          <a:pt x="0" y="159"/>
                        </a:lnTo>
                        <a:lnTo>
                          <a:pt x="0" y="149"/>
                        </a:lnTo>
                        <a:lnTo>
                          <a:pt x="0" y="140"/>
                        </a:lnTo>
                        <a:lnTo>
                          <a:pt x="0" y="130"/>
                        </a:lnTo>
                        <a:lnTo>
                          <a:pt x="0" y="121"/>
                        </a:lnTo>
                        <a:lnTo>
                          <a:pt x="0" y="111"/>
                        </a:lnTo>
                        <a:lnTo>
                          <a:pt x="0" y="102"/>
                        </a:lnTo>
                        <a:lnTo>
                          <a:pt x="0" y="92"/>
                        </a:lnTo>
                        <a:lnTo>
                          <a:pt x="0" y="83"/>
                        </a:lnTo>
                        <a:lnTo>
                          <a:pt x="0" y="73"/>
                        </a:lnTo>
                        <a:lnTo>
                          <a:pt x="0" y="63"/>
                        </a:lnTo>
                        <a:lnTo>
                          <a:pt x="0" y="53"/>
                        </a:lnTo>
                        <a:lnTo>
                          <a:pt x="0" y="44"/>
                        </a:lnTo>
                        <a:lnTo>
                          <a:pt x="0" y="34"/>
                        </a:lnTo>
                        <a:lnTo>
                          <a:pt x="0" y="24"/>
                        </a:lnTo>
                        <a:lnTo>
                          <a:pt x="4" y="23"/>
                        </a:lnTo>
                        <a:lnTo>
                          <a:pt x="9" y="22"/>
                        </a:lnTo>
                        <a:lnTo>
                          <a:pt x="13" y="20"/>
                        </a:lnTo>
                        <a:lnTo>
                          <a:pt x="19" y="18"/>
                        </a:lnTo>
                        <a:lnTo>
                          <a:pt x="25" y="16"/>
                        </a:lnTo>
                        <a:lnTo>
                          <a:pt x="30" y="14"/>
                        </a:lnTo>
                        <a:lnTo>
                          <a:pt x="36" y="12"/>
                        </a:lnTo>
                        <a:lnTo>
                          <a:pt x="41" y="11"/>
                        </a:lnTo>
                        <a:lnTo>
                          <a:pt x="45" y="9"/>
                        </a:lnTo>
                        <a:lnTo>
                          <a:pt x="52" y="7"/>
                        </a:lnTo>
                        <a:lnTo>
                          <a:pt x="61" y="5"/>
                        </a:lnTo>
                        <a:lnTo>
                          <a:pt x="66" y="4"/>
                        </a:lnTo>
                        <a:lnTo>
                          <a:pt x="71" y="2"/>
                        </a:lnTo>
                        <a:lnTo>
                          <a:pt x="76" y="1"/>
                        </a:lnTo>
                        <a:lnTo>
                          <a:pt x="78" y="0"/>
                        </a:lnTo>
                        <a:lnTo>
                          <a:pt x="82" y="2"/>
                        </a:lnTo>
                        <a:lnTo>
                          <a:pt x="86" y="5"/>
                        </a:lnTo>
                        <a:lnTo>
                          <a:pt x="91" y="7"/>
                        </a:lnTo>
                        <a:lnTo>
                          <a:pt x="94" y="11"/>
                        </a:lnTo>
                        <a:lnTo>
                          <a:pt x="99" y="14"/>
                        </a:lnTo>
                        <a:lnTo>
                          <a:pt x="103" y="16"/>
                        </a:lnTo>
                        <a:lnTo>
                          <a:pt x="107" y="19"/>
                        </a:lnTo>
                        <a:lnTo>
                          <a:pt x="112" y="22"/>
                        </a:lnTo>
                        <a:lnTo>
                          <a:pt x="116" y="25"/>
                        </a:lnTo>
                        <a:lnTo>
                          <a:pt x="120" y="28"/>
                        </a:lnTo>
                        <a:lnTo>
                          <a:pt x="124" y="31"/>
                        </a:lnTo>
                        <a:lnTo>
                          <a:pt x="129" y="33"/>
                        </a:lnTo>
                        <a:lnTo>
                          <a:pt x="132" y="36"/>
                        </a:lnTo>
                        <a:lnTo>
                          <a:pt x="136" y="39"/>
                        </a:lnTo>
                        <a:lnTo>
                          <a:pt x="141" y="42"/>
                        </a:lnTo>
                        <a:lnTo>
                          <a:pt x="145" y="44"/>
                        </a:lnTo>
                        <a:lnTo>
                          <a:pt x="149" y="47"/>
                        </a:lnTo>
                        <a:lnTo>
                          <a:pt x="153" y="50"/>
                        </a:lnTo>
                        <a:lnTo>
                          <a:pt x="155" y="51"/>
                        </a:lnTo>
                        <a:lnTo>
                          <a:pt x="156" y="56"/>
                        </a:lnTo>
                        <a:lnTo>
                          <a:pt x="158" y="59"/>
                        </a:lnTo>
                        <a:lnTo>
                          <a:pt x="161" y="63"/>
                        </a:lnTo>
                        <a:lnTo>
                          <a:pt x="165" y="67"/>
                        </a:lnTo>
                        <a:lnTo>
                          <a:pt x="169" y="72"/>
                        </a:lnTo>
                        <a:lnTo>
                          <a:pt x="172" y="75"/>
                        </a:lnTo>
                        <a:lnTo>
                          <a:pt x="175" y="79"/>
                        </a:lnTo>
                        <a:lnTo>
                          <a:pt x="180" y="85"/>
                        </a:lnTo>
                        <a:lnTo>
                          <a:pt x="183" y="87"/>
                        </a:lnTo>
                        <a:lnTo>
                          <a:pt x="186" y="88"/>
                        </a:lnTo>
                        <a:lnTo>
                          <a:pt x="191" y="87"/>
                        </a:lnTo>
                        <a:lnTo>
                          <a:pt x="198" y="86"/>
                        </a:lnTo>
                        <a:lnTo>
                          <a:pt x="203" y="85"/>
                        </a:lnTo>
                        <a:lnTo>
                          <a:pt x="209" y="84"/>
                        </a:lnTo>
                        <a:lnTo>
                          <a:pt x="215" y="83"/>
                        </a:lnTo>
                        <a:lnTo>
                          <a:pt x="220" y="82"/>
                        </a:lnTo>
                        <a:lnTo>
                          <a:pt x="228" y="83"/>
                        </a:lnTo>
                        <a:lnTo>
                          <a:pt x="234" y="83"/>
                        </a:lnTo>
                        <a:lnTo>
                          <a:pt x="240" y="84"/>
                        </a:lnTo>
                        <a:lnTo>
                          <a:pt x="245" y="85"/>
                        </a:lnTo>
                        <a:lnTo>
                          <a:pt x="251" y="85"/>
                        </a:lnTo>
                        <a:lnTo>
                          <a:pt x="254" y="85"/>
                        </a:lnTo>
                        <a:lnTo>
                          <a:pt x="258" y="85"/>
                        </a:lnTo>
                        <a:lnTo>
                          <a:pt x="260" y="85"/>
                        </a:lnTo>
                        <a:lnTo>
                          <a:pt x="262" y="83"/>
                        </a:lnTo>
                        <a:lnTo>
                          <a:pt x="266" y="81"/>
                        </a:lnTo>
                        <a:lnTo>
                          <a:pt x="269" y="80"/>
                        </a:lnTo>
                        <a:lnTo>
                          <a:pt x="272" y="79"/>
                        </a:lnTo>
                        <a:lnTo>
                          <a:pt x="275" y="81"/>
                        </a:lnTo>
                        <a:lnTo>
                          <a:pt x="277" y="85"/>
                        </a:lnTo>
                        <a:lnTo>
                          <a:pt x="280" y="87"/>
                        </a:lnTo>
                        <a:lnTo>
                          <a:pt x="283" y="91"/>
                        </a:lnTo>
                        <a:lnTo>
                          <a:pt x="286" y="93"/>
                        </a:lnTo>
                        <a:lnTo>
                          <a:pt x="290" y="96"/>
                        </a:lnTo>
                        <a:lnTo>
                          <a:pt x="292" y="100"/>
                        </a:lnTo>
                        <a:lnTo>
                          <a:pt x="295" y="106"/>
                        </a:lnTo>
                        <a:lnTo>
                          <a:pt x="297" y="110"/>
                        </a:lnTo>
                        <a:lnTo>
                          <a:pt x="299" y="113"/>
                        </a:lnTo>
                        <a:lnTo>
                          <a:pt x="302" y="112"/>
                        </a:lnTo>
                        <a:lnTo>
                          <a:pt x="306" y="110"/>
                        </a:lnTo>
                        <a:lnTo>
                          <a:pt x="308" y="109"/>
                        </a:lnTo>
                        <a:lnTo>
                          <a:pt x="308" y="114"/>
                        </a:lnTo>
                        <a:lnTo>
                          <a:pt x="308" y="118"/>
                        </a:lnTo>
                        <a:lnTo>
                          <a:pt x="307" y="125"/>
                        </a:lnTo>
                        <a:lnTo>
                          <a:pt x="307" y="130"/>
                        </a:lnTo>
                        <a:lnTo>
                          <a:pt x="306" y="137"/>
                        </a:lnTo>
                        <a:lnTo>
                          <a:pt x="306" y="142"/>
                        </a:lnTo>
                        <a:lnTo>
                          <a:pt x="306" y="146"/>
                        </a:lnTo>
                        <a:lnTo>
                          <a:pt x="306" y="149"/>
                        </a:lnTo>
                        <a:lnTo>
                          <a:pt x="311" y="149"/>
                        </a:lnTo>
                        <a:lnTo>
                          <a:pt x="315" y="149"/>
                        </a:lnTo>
                        <a:lnTo>
                          <a:pt x="321" y="150"/>
                        </a:lnTo>
                        <a:lnTo>
                          <a:pt x="321" y="154"/>
                        </a:lnTo>
                        <a:lnTo>
                          <a:pt x="322" y="160"/>
                        </a:lnTo>
                        <a:lnTo>
                          <a:pt x="323" y="165"/>
                        </a:lnTo>
                        <a:lnTo>
                          <a:pt x="324" y="170"/>
                        </a:lnTo>
                        <a:lnTo>
                          <a:pt x="325" y="176"/>
                        </a:lnTo>
                        <a:lnTo>
                          <a:pt x="325" y="179"/>
                        </a:lnTo>
                        <a:lnTo>
                          <a:pt x="327" y="183"/>
                        </a:lnTo>
                        <a:lnTo>
                          <a:pt x="328" y="184"/>
                        </a:lnTo>
                        <a:lnTo>
                          <a:pt x="330" y="184"/>
                        </a:lnTo>
                        <a:lnTo>
                          <a:pt x="337" y="184"/>
                        </a:lnTo>
                        <a:lnTo>
                          <a:pt x="343" y="184"/>
                        </a:lnTo>
                        <a:lnTo>
                          <a:pt x="347" y="183"/>
                        </a:lnTo>
                        <a:lnTo>
                          <a:pt x="352" y="183"/>
                        </a:lnTo>
                        <a:lnTo>
                          <a:pt x="358" y="182"/>
                        </a:lnTo>
                        <a:lnTo>
                          <a:pt x="360" y="184"/>
                        </a:lnTo>
                        <a:lnTo>
                          <a:pt x="362" y="183"/>
                        </a:lnTo>
                        <a:lnTo>
                          <a:pt x="364" y="182"/>
                        </a:lnTo>
                        <a:lnTo>
                          <a:pt x="366" y="185"/>
                        </a:lnTo>
                        <a:lnTo>
                          <a:pt x="366" y="186"/>
                        </a:lnTo>
                        <a:lnTo>
                          <a:pt x="368" y="187"/>
                        </a:lnTo>
                        <a:lnTo>
                          <a:pt x="370" y="189"/>
                        </a:lnTo>
                        <a:lnTo>
                          <a:pt x="369" y="192"/>
                        </a:lnTo>
                        <a:lnTo>
                          <a:pt x="368" y="196"/>
                        </a:lnTo>
                        <a:lnTo>
                          <a:pt x="368" y="198"/>
                        </a:lnTo>
                        <a:lnTo>
                          <a:pt x="370" y="200"/>
                        </a:lnTo>
                        <a:lnTo>
                          <a:pt x="371" y="201"/>
                        </a:lnTo>
                        <a:lnTo>
                          <a:pt x="375" y="204"/>
                        </a:lnTo>
                        <a:lnTo>
                          <a:pt x="379" y="205"/>
                        </a:lnTo>
                        <a:lnTo>
                          <a:pt x="381" y="206"/>
                        </a:lnTo>
                        <a:lnTo>
                          <a:pt x="384" y="205"/>
                        </a:lnTo>
                        <a:lnTo>
                          <a:pt x="384" y="204"/>
                        </a:lnTo>
                        <a:lnTo>
                          <a:pt x="384" y="201"/>
                        </a:lnTo>
                        <a:lnTo>
                          <a:pt x="383" y="200"/>
                        </a:lnTo>
                        <a:lnTo>
                          <a:pt x="383" y="197"/>
                        </a:lnTo>
                        <a:lnTo>
                          <a:pt x="384" y="195"/>
                        </a:lnTo>
                        <a:lnTo>
                          <a:pt x="386" y="192"/>
                        </a:lnTo>
                        <a:lnTo>
                          <a:pt x="388" y="189"/>
                        </a:lnTo>
                        <a:lnTo>
                          <a:pt x="392" y="185"/>
                        </a:lnTo>
                        <a:lnTo>
                          <a:pt x="397" y="182"/>
                        </a:lnTo>
                        <a:lnTo>
                          <a:pt x="398" y="179"/>
                        </a:lnTo>
                        <a:lnTo>
                          <a:pt x="398" y="175"/>
                        </a:lnTo>
                        <a:lnTo>
                          <a:pt x="401" y="173"/>
                        </a:lnTo>
                        <a:lnTo>
                          <a:pt x="404" y="171"/>
                        </a:lnTo>
                        <a:lnTo>
                          <a:pt x="408" y="170"/>
                        </a:lnTo>
                        <a:lnTo>
                          <a:pt x="409" y="168"/>
                        </a:lnTo>
                        <a:lnTo>
                          <a:pt x="414" y="165"/>
                        </a:lnTo>
                        <a:lnTo>
                          <a:pt x="417" y="163"/>
                        </a:lnTo>
                        <a:lnTo>
                          <a:pt x="420" y="161"/>
                        </a:lnTo>
                        <a:lnTo>
                          <a:pt x="426" y="160"/>
                        </a:lnTo>
                        <a:lnTo>
                          <a:pt x="430" y="157"/>
                        </a:lnTo>
                        <a:lnTo>
                          <a:pt x="434" y="152"/>
                        </a:lnTo>
                        <a:lnTo>
                          <a:pt x="437" y="148"/>
                        </a:lnTo>
                        <a:lnTo>
                          <a:pt x="440" y="146"/>
                        </a:lnTo>
                        <a:lnTo>
                          <a:pt x="442" y="146"/>
                        </a:lnTo>
                        <a:lnTo>
                          <a:pt x="444" y="148"/>
                        </a:lnTo>
                        <a:lnTo>
                          <a:pt x="445" y="148"/>
                        </a:lnTo>
                        <a:lnTo>
                          <a:pt x="446" y="148"/>
                        </a:lnTo>
                        <a:lnTo>
                          <a:pt x="447" y="145"/>
                        </a:lnTo>
                        <a:lnTo>
                          <a:pt x="449" y="143"/>
                        </a:lnTo>
                        <a:lnTo>
                          <a:pt x="450" y="142"/>
                        </a:lnTo>
                        <a:lnTo>
                          <a:pt x="453" y="141"/>
                        </a:lnTo>
                        <a:lnTo>
                          <a:pt x="456" y="140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34" name="Freeform 671">
                    <a:extLst>
                      <a:ext uri="{FF2B5EF4-FFF2-40B4-BE49-F238E27FC236}">
                        <a16:creationId xmlns:a16="http://schemas.microsoft.com/office/drawing/2014/main" id="{068692A6-5BA5-18EB-2CF8-70C4E2A8DF1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373870" y="8242220"/>
                    <a:ext cx="5495" cy="5495"/>
                  </a:xfrm>
                  <a:custGeom>
                    <a:avLst/>
                    <a:gdLst>
                      <a:gd name="T0" fmla="*/ 3 w 4"/>
                      <a:gd name="T1" fmla="*/ 2 h 5"/>
                      <a:gd name="T2" fmla="*/ 2 w 4"/>
                      <a:gd name="T3" fmla="*/ 4 h 5"/>
                      <a:gd name="T4" fmla="*/ 1 w 4"/>
                      <a:gd name="T5" fmla="*/ 3 h 5"/>
                      <a:gd name="T6" fmla="*/ 0 w 4"/>
                      <a:gd name="T7" fmla="*/ 2 h 5"/>
                      <a:gd name="T8" fmla="*/ 1 w 4"/>
                      <a:gd name="T9" fmla="*/ 1 h 5"/>
                      <a:gd name="T10" fmla="*/ 2 w 4"/>
                      <a:gd name="T11" fmla="*/ 1 h 5"/>
                      <a:gd name="T12" fmla="*/ 3 w 4"/>
                      <a:gd name="T13" fmla="*/ 0 h 5"/>
                      <a:gd name="T14" fmla="*/ 3 w 4"/>
                      <a:gd name="T15" fmla="*/ 0 h 5"/>
                      <a:gd name="T16" fmla="*/ 3 w 4"/>
                      <a:gd name="T17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5">
                        <a:moveTo>
                          <a:pt x="3" y="2"/>
                        </a:moveTo>
                        <a:lnTo>
                          <a:pt x="2" y="4"/>
                        </a:lnTo>
                        <a:lnTo>
                          <a:pt x="1" y="3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2" y="1"/>
                        </a:lnTo>
                        <a:lnTo>
                          <a:pt x="3" y="0"/>
                        </a:lnTo>
                        <a:lnTo>
                          <a:pt x="3" y="0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35" name="Freeform 672">
                    <a:extLst>
                      <a:ext uri="{FF2B5EF4-FFF2-40B4-BE49-F238E27FC236}">
                        <a16:creationId xmlns:a16="http://schemas.microsoft.com/office/drawing/2014/main" id="{432F0D73-EF7A-82FB-D1B7-C2CD0DA145D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346407" y="8236728"/>
                    <a:ext cx="10986" cy="10986"/>
                  </a:xfrm>
                  <a:custGeom>
                    <a:avLst/>
                    <a:gdLst>
                      <a:gd name="T0" fmla="*/ 8 w 9"/>
                      <a:gd name="T1" fmla="*/ 10 h 11"/>
                      <a:gd name="T2" fmla="*/ 6 w 9"/>
                      <a:gd name="T3" fmla="*/ 10 h 11"/>
                      <a:gd name="T4" fmla="*/ 4 w 9"/>
                      <a:gd name="T5" fmla="*/ 10 h 11"/>
                      <a:gd name="T6" fmla="*/ 2 w 9"/>
                      <a:gd name="T7" fmla="*/ 10 h 11"/>
                      <a:gd name="T8" fmla="*/ 3 w 9"/>
                      <a:gd name="T9" fmla="*/ 7 h 11"/>
                      <a:gd name="T10" fmla="*/ 3 w 9"/>
                      <a:gd name="T11" fmla="*/ 6 h 11"/>
                      <a:gd name="T12" fmla="*/ 3 w 9"/>
                      <a:gd name="T13" fmla="*/ 6 h 11"/>
                      <a:gd name="T14" fmla="*/ 2 w 9"/>
                      <a:gd name="T15" fmla="*/ 5 h 11"/>
                      <a:gd name="T16" fmla="*/ 1 w 9"/>
                      <a:gd name="T17" fmla="*/ 4 h 11"/>
                      <a:gd name="T18" fmla="*/ 0 w 9"/>
                      <a:gd name="T19" fmla="*/ 2 h 11"/>
                      <a:gd name="T20" fmla="*/ 1 w 9"/>
                      <a:gd name="T21" fmla="*/ 0 h 11"/>
                      <a:gd name="T22" fmla="*/ 2 w 9"/>
                      <a:gd name="T23" fmla="*/ 0 h 11"/>
                      <a:gd name="T24" fmla="*/ 2 w 9"/>
                      <a:gd name="T25" fmla="*/ 0 h 11"/>
                      <a:gd name="T26" fmla="*/ 4 w 9"/>
                      <a:gd name="T27" fmla="*/ 3 h 11"/>
                      <a:gd name="T28" fmla="*/ 5 w 9"/>
                      <a:gd name="T29" fmla="*/ 4 h 11"/>
                      <a:gd name="T30" fmla="*/ 8 w 9"/>
                      <a:gd name="T31" fmla="*/ 4 h 11"/>
                      <a:gd name="T32" fmla="*/ 7 w 9"/>
                      <a:gd name="T33" fmla="*/ 7 h 11"/>
                      <a:gd name="T34" fmla="*/ 8 w 9"/>
                      <a:gd name="T35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9" h="11">
                        <a:moveTo>
                          <a:pt x="8" y="10"/>
                        </a:moveTo>
                        <a:lnTo>
                          <a:pt x="6" y="10"/>
                        </a:lnTo>
                        <a:lnTo>
                          <a:pt x="4" y="10"/>
                        </a:lnTo>
                        <a:lnTo>
                          <a:pt x="2" y="10"/>
                        </a:lnTo>
                        <a:lnTo>
                          <a:pt x="3" y="7"/>
                        </a:lnTo>
                        <a:lnTo>
                          <a:pt x="3" y="6"/>
                        </a:lnTo>
                        <a:lnTo>
                          <a:pt x="3" y="6"/>
                        </a:lnTo>
                        <a:lnTo>
                          <a:pt x="2" y="5"/>
                        </a:lnTo>
                        <a:lnTo>
                          <a:pt x="1" y="4"/>
                        </a:lnTo>
                        <a:lnTo>
                          <a:pt x="0" y="2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4" y="3"/>
                        </a:lnTo>
                        <a:lnTo>
                          <a:pt x="5" y="4"/>
                        </a:lnTo>
                        <a:lnTo>
                          <a:pt x="8" y="4"/>
                        </a:lnTo>
                        <a:lnTo>
                          <a:pt x="7" y="7"/>
                        </a:lnTo>
                        <a:lnTo>
                          <a:pt x="8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36" name="Freeform 673">
                    <a:extLst>
                      <a:ext uri="{FF2B5EF4-FFF2-40B4-BE49-F238E27FC236}">
                        <a16:creationId xmlns:a16="http://schemas.microsoft.com/office/drawing/2014/main" id="{89E98CD8-F852-897C-F696-C3BC255CC64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329927" y="8192785"/>
                    <a:ext cx="5495" cy="5491"/>
                  </a:xfrm>
                  <a:custGeom>
                    <a:avLst/>
                    <a:gdLst>
                      <a:gd name="T0" fmla="*/ 3 w 4"/>
                      <a:gd name="T1" fmla="*/ 4 h 5"/>
                      <a:gd name="T2" fmla="*/ 3 w 4"/>
                      <a:gd name="T3" fmla="*/ 3 h 5"/>
                      <a:gd name="T4" fmla="*/ 2 w 4"/>
                      <a:gd name="T5" fmla="*/ 1 h 5"/>
                      <a:gd name="T6" fmla="*/ 1 w 4"/>
                      <a:gd name="T7" fmla="*/ 0 h 5"/>
                      <a:gd name="T8" fmla="*/ 0 w 4"/>
                      <a:gd name="T9" fmla="*/ 1 h 5"/>
                      <a:gd name="T10" fmla="*/ 0 w 4"/>
                      <a:gd name="T11" fmla="*/ 2 h 5"/>
                      <a:gd name="T12" fmla="*/ 2 w 4"/>
                      <a:gd name="T13" fmla="*/ 4 h 5"/>
                      <a:gd name="T14" fmla="*/ 3 w 4"/>
                      <a:gd name="T15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5">
                        <a:moveTo>
                          <a:pt x="3" y="4"/>
                        </a:moveTo>
                        <a:lnTo>
                          <a:pt x="3" y="3"/>
                        </a:lnTo>
                        <a:lnTo>
                          <a:pt x="2" y="1"/>
                        </a:lnTo>
                        <a:lnTo>
                          <a:pt x="1" y="0"/>
                        </a:lnTo>
                        <a:lnTo>
                          <a:pt x="0" y="1"/>
                        </a:lnTo>
                        <a:lnTo>
                          <a:pt x="0" y="2"/>
                        </a:lnTo>
                        <a:lnTo>
                          <a:pt x="2" y="4"/>
                        </a:lnTo>
                        <a:lnTo>
                          <a:pt x="3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37" name="Freeform 675">
                    <a:extLst>
                      <a:ext uri="{FF2B5EF4-FFF2-40B4-BE49-F238E27FC236}">
                        <a16:creationId xmlns:a16="http://schemas.microsoft.com/office/drawing/2014/main" id="{F3082B7F-D59B-3F41-13DB-24065C235FC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27387" y="8989259"/>
                    <a:ext cx="280141" cy="582251"/>
                  </a:xfrm>
                  <a:custGeom>
                    <a:avLst/>
                    <a:gdLst>
                      <a:gd name="T0" fmla="*/ 60 w 224"/>
                      <a:gd name="T1" fmla="*/ 415 h 467"/>
                      <a:gd name="T2" fmla="*/ 59 w 224"/>
                      <a:gd name="T3" fmla="*/ 410 h 467"/>
                      <a:gd name="T4" fmla="*/ 146 w 224"/>
                      <a:gd name="T5" fmla="*/ 82 h 467"/>
                      <a:gd name="T6" fmla="*/ 142 w 224"/>
                      <a:gd name="T7" fmla="*/ 79 h 467"/>
                      <a:gd name="T8" fmla="*/ 165 w 224"/>
                      <a:gd name="T9" fmla="*/ 79 h 467"/>
                      <a:gd name="T10" fmla="*/ 174 w 224"/>
                      <a:gd name="T11" fmla="*/ 61 h 467"/>
                      <a:gd name="T12" fmla="*/ 151 w 224"/>
                      <a:gd name="T13" fmla="*/ 76 h 467"/>
                      <a:gd name="T14" fmla="*/ 141 w 224"/>
                      <a:gd name="T15" fmla="*/ 82 h 467"/>
                      <a:gd name="T16" fmla="*/ 113 w 224"/>
                      <a:gd name="T17" fmla="*/ 126 h 467"/>
                      <a:gd name="T18" fmla="*/ 115 w 224"/>
                      <a:gd name="T19" fmla="*/ 156 h 467"/>
                      <a:gd name="T20" fmla="*/ 134 w 224"/>
                      <a:gd name="T21" fmla="*/ 183 h 467"/>
                      <a:gd name="T22" fmla="*/ 173 w 224"/>
                      <a:gd name="T23" fmla="*/ 223 h 467"/>
                      <a:gd name="T24" fmla="*/ 187 w 224"/>
                      <a:gd name="T25" fmla="*/ 233 h 467"/>
                      <a:gd name="T26" fmla="*/ 208 w 224"/>
                      <a:gd name="T27" fmla="*/ 267 h 467"/>
                      <a:gd name="T28" fmla="*/ 218 w 224"/>
                      <a:gd name="T29" fmla="*/ 306 h 467"/>
                      <a:gd name="T30" fmla="*/ 221 w 224"/>
                      <a:gd name="T31" fmla="*/ 340 h 467"/>
                      <a:gd name="T32" fmla="*/ 216 w 224"/>
                      <a:gd name="T33" fmla="*/ 362 h 467"/>
                      <a:gd name="T34" fmla="*/ 211 w 224"/>
                      <a:gd name="T35" fmla="*/ 374 h 467"/>
                      <a:gd name="T36" fmla="*/ 179 w 224"/>
                      <a:gd name="T37" fmla="*/ 401 h 467"/>
                      <a:gd name="T38" fmla="*/ 149 w 224"/>
                      <a:gd name="T39" fmla="*/ 403 h 467"/>
                      <a:gd name="T40" fmla="*/ 139 w 224"/>
                      <a:gd name="T41" fmla="*/ 408 h 467"/>
                      <a:gd name="T42" fmla="*/ 142 w 224"/>
                      <a:gd name="T43" fmla="*/ 418 h 467"/>
                      <a:gd name="T44" fmla="*/ 124 w 224"/>
                      <a:gd name="T45" fmla="*/ 418 h 467"/>
                      <a:gd name="T46" fmla="*/ 122 w 224"/>
                      <a:gd name="T47" fmla="*/ 432 h 467"/>
                      <a:gd name="T48" fmla="*/ 84 w 224"/>
                      <a:gd name="T49" fmla="*/ 466 h 467"/>
                      <a:gd name="T50" fmla="*/ 90 w 224"/>
                      <a:gd name="T51" fmla="*/ 423 h 467"/>
                      <a:gd name="T52" fmla="*/ 70 w 224"/>
                      <a:gd name="T53" fmla="*/ 410 h 467"/>
                      <a:gd name="T54" fmla="*/ 90 w 224"/>
                      <a:gd name="T55" fmla="*/ 400 h 467"/>
                      <a:gd name="T56" fmla="*/ 106 w 224"/>
                      <a:gd name="T57" fmla="*/ 392 h 467"/>
                      <a:gd name="T58" fmla="*/ 122 w 224"/>
                      <a:gd name="T59" fmla="*/ 394 h 467"/>
                      <a:gd name="T60" fmla="*/ 114 w 224"/>
                      <a:gd name="T61" fmla="*/ 372 h 467"/>
                      <a:gd name="T62" fmla="*/ 131 w 224"/>
                      <a:gd name="T63" fmla="*/ 369 h 467"/>
                      <a:gd name="T64" fmla="*/ 155 w 224"/>
                      <a:gd name="T65" fmla="*/ 351 h 467"/>
                      <a:gd name="T66" fmla="*/ 163 w 224"/>
                      <a:gd name="T67" fmla="*/ 332 h 467"/>
                      <a:gd name="T68" fmla="*/ 159 w 224"/>
                      <a:gd name="T69" fmla="*/ 295 h 467"/>
                      <a:gd name="T70" fmla="*/ 163 w 224"/>
                      <a:gd name="T71" fmla="*/ 268 h 467"/>
                      <a:gd name="T72" fmla="*/ 157 w 224"/>
                      <a:gd name="T73" fmla="*/ 248 h 467"/>
                      <a:gd name="T74" fmla="*/ 158 w 224"/>
                      <a:gd name="T75" fmla="*/ 234 h 467"/>
                      <a:gd name="T76" fmla="*/ 139 w 224"/>
                      <a:gd name="T77" fmla="*/ 221 h 467"/>
                      <a:gd name="T78" fmla="*/ 128 w 224"/>
                      <a:gd name="T79" fmla="*/ 200 h 467"/>
                      <a:gd name="T80" fmla="*/ 104 w 224"/>
                      <a:gd name="T81" fmla="*/ 170 h 467"/>
                      <a:gd name="T82" fmla="*/ 92 w 224"/>
                      <a:gd name="T83" fmla="*/ 153 h 467"/>
                      <a:gd name="T84" fmla="*/ 55 w 224"/>
                      <a:gd name="T85" fmla="*/ 132 h 467"/>
                      <a:gd name="T86" fmla="*/ 61 w 224"/>
                      <a:gd name="T87" fmla="*/ 119 h 467"/>
                      <a:gd name="T88" fmla="*/ 84 w 224"/>
                      <a:gd name="T89" fmla="*/ 103 h 467"/>
                      <a:gd name="T90" fmla="*/ 68 w 224"/>
                      <a:gd name="T91" fmla="*/ 94 h 467"/>
                      <a:gd name="T92" fmla="*/ 61 w 224"/>
                      <a:gd name="T93" fmla="*/ 78 h 467"/>
                      <a:gd name="T94" fmla="*/ 23 w 224"/>
                      <a:gd name="T95" fmla="*/ 70 h 467"/>
                      <a:gd name="T96" fmla="*/ 22 w 224"/>
                      <a:gd name="T97" fmla="*/ 52 h 467"/>
                      <a:gd name="T98" fmla="*/ 14 w 224"/>
                      <a:gd name="T99" fmla="*/ 47 h 467"/>
                      <a:gd name="T100" fmla="*/ 9 w 224"/>
                      <a:gd name="T101" fmla="*/ 21 h 467"/>
                      <a:gd name="T102" fmla="*/ 27 w 224"/>
                      <a:gd name="T103" fmla="*/ 29 h 467"/>
                      <a:gd name="T104" fmla="*/ 42 w 224"/>
                      <a:gd name="T105" fmla="*/ 24 h 467"/>
                      <a:gd name="T106" fmla="*/ 59 w 224"/>
                      <a:gd name="T107" fmla="*/ 19 h 467"/>
                      <a:gd name="T108" fmla="*/ 80 w 224"/>
                      <a:gd name="T109" fmla="*/ 16 h 467"/>
                      <a:gd name="T110" fmla="*/ 98 w 224"/>
                      <a:gd name="T111" fmla="*/ 1 h 467"/>
                      <a:gd name="T112" fmla="*/ 119 w 224"/>
                      <a:gd name="T113" fmla="*/ 12 h 467"/>
                      <a:gd name="T114" fmla="*/ 142 w 224"/>
                      <a:gd name="T115" fmla="*/ 18 h 467"/>
                      <a:gd name="T116" fmla="*/ 138 w 224"/>
                      <a:gd name="T117" fmla="*/ 36 h 467"/>
                      <a:gd name="T118" fmla="*/ 149 w 224"/>
                      <a:gd name="T119" fmla="*/ 47 h 467"/>
                      <a:gd name="T120" fmla="*/ 173 w 224"/>
                      <a:gd name="T121" fmla="*/ 56 h 4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224" h="467">
                        <a:moveTo>
                          <a:pt x="137" y="463"/>
                        </a:moveTo>
                        <a:lnTo>
                          <a:pt x="136" y="463"/>
                        </a:lnTo>
                        <a:lnTo>
                          <a:pt x="136" y="462"/>
                        </a:lnTo>
                        <a:lnTo>
                          <a:pt x="138" y="460"/>
                        </a:lnTo>
                        <a:lnTo>
                          <a:pt x="138" y="462"/>
                        </a:lnTo>
                        <a:lnTo>
                          <a:pt x="138" y="462"/>
                        </a:lnTo>
                        <a:lnTo>
                          <a:pt x="137" y="463"/>
                        </a:lnTo>
                        <a:close/>
                        <a:moveTo>
                          <a:pt x="59" y="410"/>
                        </a:moveTo>
                        <a:lnTo>
                          <a:pt x="60" y="412"/>
                        </a:lnTo>
                        <a:lnTo>
                          <a:pt x="60" y="415"/>
                        </a:lnTo>
                        <a:lnTo>
                          <a:pt x="59" y="419"/>
                        </a:lnTo>
                        <a:lnTo>
                          <a:pt x="59" y="421"/>
                        </a:lnTo>
                        <a:lnTo>
                          <a:pt x="58" y="421"/>
                        </a:lnTo>
                        <a:lnTo>
                          <a:pt x="56" y="415"/>
                        </a:lnTo>
                        <a:lnTo>
                          <a:pt x="53" y="412"/>
                        </a:lnTo>
                        <a:lnTo>
                          <a:pt x="53" y="411"/>
                        </a:lnTo>
                        <a:lnTo>
                          <a:pt x="55" y="411"/>
                        </a:lnTo>
                        <a:lnTo>
                          <a:pt x="57" y="409"/>
                        </a:lnTo>
                        <a:lnTo>
                          <a:pt x="58" y="409"/>
                        </a:lnTo>
                        <a:lnTo>
                          <a:pt x="59" y="410"/>
                        </a:lnTo>
                        <a:close/>
                        <a:moveTo>
                          <a:pt x="154" y="410"/>
                        </a:moveTo>
                        <a:lnTo>
                          <a:pt x="152" y="412"/>
                        </a:lnTo>
                        <a:lnTo>
                          <a:pt x="151" y="410"/>
                        </a:lnTo>
                        <a:lnTo>
                          <a:pt x="153" y="410"/>
                        </a:lnTo>
                        <a:lnTo>
                          <a:pt x="154" y="408"/>
                        </a:lnTo>
                        <a:lnTo>
                          <a:pt x="155" y="408"/>
                        </a:lnTo>
                        <a:lnTo>
                          <a:pt x="154" y="410"/>
                        </a:lnTo>
                        <a:close/>
                        <a:moveTo>
                          <a:pt x="150" y="84"/>
                        </a:moveTo>
                        <a:lnTo>
                          <a:pt x="149" y="85"/>
                        </a:lnTo>
                        <a:lnTo>
                          <a:pt x="146" y="82"/>
                        </a:lnTo>
                        <a:lnTo>
                          <a:pt x="147" y="81"/>
                        </a:lnTo>
                        <a:lnTo>
                          <a:pt x="150" y="82"/>
                        </a:lnTo>
                        <a:lnTo>
                          <a:pt x="151" y="82"/>
                        </a:lnTo>
                        <a:lnTo>
                          <a:pt x="151" y="83"/>
                        </a:lnTo>
                        <a:lnTo>
                          <a:pt x="150" y="84"/>
                        </a:lnTo>
                        <a:close/>
                        <a:moveTo>
                          <a:pt x="145" y="82"/>
                        </a:moveTo>
                        <a:lnTo>
                          <a:pt x="144" y="83"/>
                        </a:lnTo>
                        <a:lnTo>
                          <a:pt x="143" y="81"/>
                        </a:lnTo>
                        <a:lnTo>
                          <a:pt x="142" y="81"/>
                        </a:lnTo>
                        <a:lnTo>
                          <a:pt x="142" y="79"/>
                        </a:lnTo>
                        <a:lnTo>
                          <a:pt x="144" y="81"/>
                        </a:lnTo>
                        <a:lnTo>
                          <a:pt x="145" y="82"/>
                        </a:lnTo>
                        <a:close/>
                        <a:moveTo>
                          <a:pt x="165" y="79"/>
                        </a:moveTo>
                        <a:lnTo>
                          <a:pt x="163" y="80"/>
                        </a:lnTo>
                        <a:lnTo>
                          <a:pt x="161" y="80"/>
                        </a:lnTo>
                        <a:lnTo>
                          <a:pt x="163" y="78"/>
                        </a:lnTo>
                        <a:lnTo>
                          <a:pt x="165" y="76"/>
                        </a:lnTo>
                        <a:lnTo>
                          <a:pt x="166" y="75"/>
                        </a:lnTo>
                        <a:lnTo>
                          <a:pt x="166" y="77"/>
                        </a:lnTo>
                        <a:lnTo>
                          <a:pt x="165" y="79"/>
                        </a:lnTo>
                        <a:close/>
                        <a:moveTo>
                          <a:pt x="167" y="69"/>
                        </a:moveTo>
                        <a:lnTo>
                          <a:pt x="163" y="73"/>
                        </a:lnTo>
                        <a:lnTo>
                          <a:pt x="161" y="73"/>
                        </a:lnTo>
                        <a:lnTo>
                          <a:pt x="163" y="68"/>
                        </a:lnTo>
                        <a:lnTo>
                          <a:pt x="163" y="68"/>
                        </a:lnTo>
                        <a:lnTo>
                          <a:pt x="166" y="69"/>
                        </a:lnTo>
                        <a:lnTo>
                          <a:pt x="167" y="69"/>
                        </a:lnTo>
                        <a:close/>
                        <a:moveTo>
                          <a:pt x="178" y="60"/>
                        </a:moveTo>
                        <a:lnTo>
                          <a:pt x="177" y="60"/>
                        </a:lnTo>
                        <a:lnTo>
                          <a:pt x="174" y="61"/>
                        </a:lnTo>
                        <a:lnTo>
                          <a:pt x="171" y="63"/>
                        </a:lnTo>
                        <a:lnTo>
                          <a:pt x="168" y="64"/>
                        </a:lnTo>
                        <a:lnTo>
                          <a:pt x="165" y="65"/>
                        </a:lnTo>
                        <a:lnTo>
                          <a:pt x="161" y="67"/>
                        </a:lnTo>
                        <a:lnTo>
                          <a:pt x="160" y="70"/>
                        </a:lnTo>
                        <a:lnTo>
                          <a:pt x="160" y="72"/>
                        </a:lnTo>
                        <a:lnTo>
                          <a:pt x="160" y="75"/>
                        </a:lnTo>
                        <a:lnTo>
                          <a:pt x="154" y="78"/>
                        </a:lnTo>
                        <a:lnTo>
                          <a:pt x="152" y="78"/>
                        </a:lnTo>
                        <a:lnTo>
                          <a:pt x="151" y="76"/>
                        </a:lnTo>
                        <a:lnTo>
                          <a:pt x="149" y="76"/>
                        </a:lnTo>
                        <a:lnTo>
                          <a:pt x="148" y="77"/>
                        </a:lnTo>
                        <a:lnTo>
                          <a:pt x="147" y="77"/>
                        </a:lnTo>
                        <a:lnTo>
                          <a:pt x="146" y="78"/>
                        </a:lnTo>
                        <a:lnTo>
                          <a:pt x="143" y="78"/>
                        </a:lnTo>
                        <a:lnTo>
                          <a:pt x="141" y="76"/>
                        </a:lnTo>
                        <a:lnTo>
                          <a:pt x="141" y="76"/>
                        </a:lnTo>
                        <a:lnTo>
                          <a:pt x="139" y="76"/>
                        </a:lnTo>
                        <a:lnTo>
                          <a:pt x="139" y="78"/>
                        </a:lnTo>
                        <a:lnTo>
                          <a:pt x="141" y="82"/>
                        </a:lnTo>
                        <a:lnTo>
                          <a:pt x="141" y="85"/>
                        </a:lnTo>
                        <a:lnTo>
                          <a:pt x="135" y="92"/>
                        </a:lnTo>
                        <a:lnTo>
                          <a:pt x="136" y="96"/>
                        </a:lnTo>
                        <a:lnTo>
                          <a:pt x="134" y="100"/>
                        </a:lnTo>
                        <a:lnTo>
                          <a:pt x="130" y="102"/>
                        </a:lnTo>
                        <a:lnTo>
                          <a:pt x="124" y="109"/>
                        </a:lnTo>
                        <a:lnTo>
                          <a:pt x="120" y="109"/>
                        </a:lnTo>
                        <a:lnTo>
                          <a:pt x="118" y="111"/>
                        </a:lnTo>
                        <a:lnTo>
                          <a:pt x="113" y="122"/>
                        </a:lnTo>
                        <a:lnTo>
                          <a:pt x="113" y="126"/>
                        </a:lnTo>
                        <a:lnTo>
                          <a:pt x="112" y="128"/>
                        </a:lnTo>
                        <a:lnTo>
                          <a:pt x="112" y="131"/>
                        </a:lnTo>
                        <a:lnTo>
                          <a:pt x="109" y="137"/>
                        </a:lnTo>
                        <a:lnTo>
                          <a:pt x="108" y="139"/>
                        </a:lnTo>
                        <a:lnTo>
                          <a:pt x="107" y="142"/>
                        </a:lnTo>
                        <a:lnTo>
                          <a:pt x="110" y="148"/>
                        </a:lnTo>
                        <a:lnTo>
                          <a:pt x="111" y="149"/>
                        </a:lnTo>
                        <a:lnTo>
                          <a:pt x="113" y="152"/>
                        </a:lnTo>
                        <a:lnTo>
                          <a:pt x="114" y="155"/>
                        </a:lnTo>
                        <a:lnTo>
                          <a:pt x="115" y="156"/>
                        </a:lnTo>
                        <a:lnTo>
                          <a:pt x="120" y="163"/>
                        </a:lnTo>
                        <a:lnTo>
                          <a:pt x="123" y="165"/>
                        </a:lnTo>
                        <a:lnTo>
                          <a:pt x="126" y="166"/>
                        </a:lnTo>
                        <a:lnTo>
                          <a:pt x="131" y="171"/>
                        </a:lnTo>
                        <a:lnTo>
                          <a:pt x="133" y="174"/>
                        </a:lnTo>
                        <a:lnTo>
                          <a:pt x="133" y="177"/>
                        </a:lnTo>
                        <a:lnTo>
                          <a:pt x="133" y="182"/>
                        </a:lnTo>
                        <a:lnTo>
                          <a:pt x="129" y="180"/>
                        </a:lnTo>
                        <a:lnTo>
                          <a:pt x="130" y="181"/>
                        </a:lnTo>
                        <a:lnTo>
                          <a:pt x="134" y="183"/>
                        </a:lnTo>
                        <a:lnTo>
                          <a:pt x="141" y="193"/>
                        </a:lnTo>
                        <a:lnTo>
                          <a:pt x="147" y="197"/>
                        </a:lnTo>
                        <a:lnTo>
                          <a:pt x="152" y="202"/>
                        </a:lnTo>
                        <a:lnTo>
                          <a:pt x="154" y="208"/>
                        </a:lnTo>
                        <a:lnTo>
                          <a:pt x="160" y="211"/>
                        </a:lnTo>
                        <a:lnTo>
                          <a:pt x="166" y="216"/>
                        </a:lnTo>
                        <a:lnTo>
                          <a:pt x="165" y="217"/>
                        </a:lnTo>
                        <a:lnTo>
                          <a:pt x="167" y="218"/>
                        </a:lnTo>
                        <a:lnTo>
                          <a:pt x="171" y="221"/>
                        </a:lnTo>
                        <a:lnTo>
                          <a:pt x="173" y="223"/>
                        </a:lnTo>
                        <a:lnTo>
                          <a:pt x="174" y="226"/>
                        </a:lnTo>
                        <a:lnTo>
                          <a:pt x="176" y="226"/>
                        </a:lnTo>
                        <a:lnTo>
                          <a:pt x="177" y="226"/>
                        </a:lnTo>
                        <a:lnTo>
                          <a:pt x="179" y="226"/>
                        </a:lnTo>
                        <a:lnTo>
                          <a:pt x="180" y="226"/>
                        </a:lnTo>
                        <a:lnTo>
                          <a:pt x="182" y="228"/>
                        </a:lnTo>
                        <a:lnTo>
                          <a:pt x="185" y="231"/>
                        </a:lnTo>
                        <a:lnTo>
                          <a:pt x="186" y="233"/>
                        </a:lnTo>
                        <a:lnTo>
                          <a:pt x="187" y="233"/>
                        </a:lnTo>
                        <a:lnTo>
                          <a:pt x="187" y="233"/>
                        </a:lnTo>
                        <a:lnTo>
                          <a:pt x="188" y="235"/>
                        </a:lnTo>
                        <a:lnTo>
                          <a:pt x="188" y="236"/>
                        </a:lnTo>
                        <a:lnTo>
                          <a:pt x="191" y="240"/>
                        </a:lnTo>
                        <a:lnTo>
                          <a:pt x="193" y="243"/>
                        </a:lnTo>
                        <a:lnTo>
                          <a:pt x="197" y="249"/>
                        </a:lnTo>
                        <a:lnTo>
                          <a:pt x="200" y="252"/>
                        </a:lnTo>
                        <a:lnTo>
                          <a:pt x="202" y="254"/>
                        </a:lnTo>
                        <a:lnTo>
                          <a:pt x="204" y="256"/>
                        </a:lnTo>
                        <a:lnTo>
                          <a:pt x="207" y="262"/>
                        </a:lnTo>
                        <a:lnTo>
                          <a:pt x="208" y="267"/>
                        </a:lnTo>
                        <a:lnTo>
                          <a:pt x="210" y="273"/>
                        </a:lnTo>
                        <a:lnTo>
                          <a:pt x="212" y="276"/>
                        </a:lnTo>
                        <a:lnTo>
                          <a:pt x="212" y="281"/>
                        </a:lnTo>
                        <a:lnTo>
                          <a:pt x="214" y="287"/>
                        </a:lnTo>
                        <a:lnTo>
                          <a:pt x="215" y="291"/>
                        </a:lnTo>
                        <a:lnTo>
                          <a:pt x="216" y="294"/>
                        </a:lnTo>
                        <a:lnTo>
                          <a:pt x="216" y="295"/>
                        </a:lnTo>
                        <a:lnTo>
                          <a:pt x="217" y="297"/>
                        </a:lnTo>
                        <a:lnTo>
                          <a:pt x="219" y="303"/>
                        </a:lnTo>
                        <a:lnTo>
                          <a:pt x="218" y="306"/>
                        </a:lnTo>
                        <a:lnTo>
                          <a:pt x="217" y="303"/>
                        </a:lnTo>
                        <a:lnTo>
                          <a:pt x="218" y="311"/>
                        </a:lnTo>
                        <a:lnTo>
                          <a:pt x="218" y="316"/>
                        </a:lnTo>
                        <a:lnTo>
                          <a:pt x="218" y="321"/>
                        </a:lnTo>
                        <a:lnTo>
                          <a:pt x="219" y="323"/>
                        </a:lnTo>
                        <a:lnTo>
                          <a:pt x="221" y="329"/>
                        </a:lnTo>
                        <a:lnTo>
                          <a:pt x="223" y="332"/>
                        </a:lnTo>
                        <a:lnTo>
                          <a:pt x="223" y="339"/>
                        </a:lnTo>
                        <a:lnTo>
                          <a:pt x="223" y="343"/>
                        </a:lnTo>
                        <a:lnTo>
                          <a:pt x="221" y="340"/>
                        </a:lnTo>
                        <a:lnTo>
                          <a:pt x="220" y="338"/>
                        </a:lnTo>
                        <a:lnTo>
                          <a:pt x="218" y="339"/>
                        </a:lnTo>
                        <a:lnTo>
                          <a:pt x="216" y="340"/>
                        </a:lnTo>
                        <a:lnTo>
                          <a:pt x="219" y="349"/>
                        </a:lnTo>
                        <a:lnTo>
                          <a:pt x="216" y="348"/>
                        </a:lnTo>
                        <a:lnTo>
                          <a:pt x="216" y="358"/>
                        </a:lnTo>
                        <a:lnTo>
                          <a:pt x="218" y="361"/>
                        </a:lnTo>
                        <a:lnTo>
                          <a:pt x="218" y="362"/>
                        </a:lnTo>
                        <a:lnTo>
                          <a:pt x="217" y="364"/>
                        </a:lnTo>
                        <a:lnTo>
                          <a:pt x="216" y="362"/>
                        </a:lnTo>
                        <a:lnTo>
                          <a:pt x="216" y="360"/>
                        </a:lnTo>
                        <a:lnTo>
                          <a:pt x="216" y="361"/>
                        </a:lnTo>
                        <a:lnTo>
                          <a:pt x="216" y="361"/>
                        </a:lnTo>
                        <a:lnTo>
                          <a:pt x="215" y="363"/>
                        </a:lnTo>
                        <a:lnTo>
                          <a:pt x="215" y="366"/>
                        </a:lnTo>
                        <a:lnTo>
                          <a:pt x="216" y="368"/>
                        </a:lnTo>
                        <a:lnTo>
                          <a:pt x="216" y="369"/>
                        </a:lnTo>
                        <a:lnTo>
                          <a:pt x="215" y="371"/>
                        </a:lnTo>
                        <a:lnTo>
                          <a:pt x="214" y="373"/>
                        </a:lnTo>
                        <a:lnTo>
                          <a:pt x="211" y="374"/>
                        </a:lnTo>
                        <a:lnTo>
                          <a:pt x="210" y="377"/>
                        </a:lnTo>
                        <a:lnTo>
                          <a:pt x="209" y="381"/>
                        </a:lnTo>
                        <a:lnTo>
                          <a:pt x="204" y="382"/>
                        </a:lnTo>
                        <a:lnTo>
                          <a:pt x="200" y="385"/>
                        </a:lnTo>
                        <a:lnTo>
                          <a:pt x="196" y="387"/>
                        </a:lnTo>
                        <a:lnTo>
                          <a:pt x="192" y="390"/>
                        </a:lnTo>
                        <a:lnTo>
                          <a:pt x="188" y="394"/>
                        </a:lnTo>
                        <a:lnTo>
                          <a:pt x="185" y="394"/>
                        </a:lnTo>
                        <a:lnTo>
                          <a:pt x="182" y="395"/>
                        </a:lnTo>
                        <a:lnTo>
                          <a:pt x="179" y="401"/>
                        </a:lnTo>
                        <a:lnTo>
                          <a:pt x="174" y="401"/>
                        </a:lnTo>
                        <a:lnTo>
                          <a:pt x="166" y="406"/>
                        </a:lnTo>
                        <a:lnTo>
                          <a:pt x="163" y="407"/>
                        </a:lnTo>
                        <a:lnTo>
                          <a:pt x="161" y="408"/>
                        </a:lnTo>
                        <a:lnTo>
                          <a:pt x="157" y="410"/>
                        </a:lnTo>
                        <a:lnTo>
                          <a:pt x="156" y="410"/>
                        </a:lnTo>
                        <a:lnTo>
                          <a:pt x="155" y="408"/>
                        </a:lnTo>
                        <a:lnTo>
                          <a:pt x="152" y="407"/>
                        </a:lnTo>
                        <a:lnTo>
                          <a:pt x="150" y="406"/>
                        </a:lnTo>
                        <a:lnTo>
                          <a:pt x="149" y="403"/>
                        </a:lnTo>
                        <a:lnTo>
                          <a:pt x="149" y="402"/>
                        </a:lnTo>
                        <a:lnTo>
                          <a:pt x="149" y="403"/>
                        </a:lnTo>
                        <a:lnTo>
                          <a:pt x="148" y="409"/>
                        </a:lnTo>
                        <a:lnTo>
                          <a:pt x="147" y="410"/>
                        </a:lnTo>
                        <a:lnTo>
                          <a:pt x="146" y="411"/>
                        </a:lnTo>
                        <a:lnTo>
                          <a:pt x="143" y="409"/>
                        </a:lnTo>
                        <a:lnTo>
                          <a:pt x="141" y="406"/>
                        </a:lnTo>
                        <a:lnTo>
                          <a:pt x="137" y="408"/>
                        </a:lnTo>
                        <a:lnTo>
                          <a:pt x="138" y="408"/>
                        </a:lnTo>
                        <a:lnTo>
                          <a:pt x="139" y="408"/>
                        </a:lnTo>
                        <a:lnTo>
                          <a:pt x="141" y="408"/>
                        </a:lnTo>
                        <a:lnTo>
                          <a:pt x="142" y="411"/>
                        </a:lnTo>
                        <a:lnTo>
                          <a:pt x="142" y="412"/>
                        </a:lnTo>
                        <a:lnTo>
                          <a:pt x="141" y="413"/>
                        </a:lnTo>
                        <a:lnTo>
                          <a:pt x="138" y="413"/>
                        </a:lnTo>
                        <a:lnTo>
                          <a:pt x="133" y="413"/>
                        </a:lnTo>
                        <a:lnTo>
                          <a:pt x="133" y="413"/>
                        </a:lnTo>
                        <a:lnTo>
                          <a:pt x="137" y="415"/>
                        </a:lnTo>
                        <a:lnTo>
                          <a:pt x="141" y="416"/>
                        </a:lnTo>
                        <a:lnTo>
                          <a:pt x="142" y="418"/>
                        </a:lnTo>
                        <a:lnTo>
                          <a:pt x="142" y="419"/>
                        </a:lnTo>
                        <a:lnTo>
                          <a:pt x="140" y="421"/>
                        </a:lnTo>
                        <a:lnTo>
                          <a:pt x="138" y="423"/>
                        </a:lnTo>
                        <a:lnTo>
                          <a:pt x="138" y="424"/>
                        </a:lnTo>
                        <a:lnTo>
                          <a:pt x="138" y="426"/>
                        </a:lnTo>
                        <a:lnTo>
                          <a:pt x="136" y="427"/>
                        </a:lnTo>
                        <a:lnTo>
                          <a:pt x="135" y="426"/>
                        </a:lnTo>
                        <a:lnTo>
                          <a:pt x="132" y="424"/>
                        </a:lnTo>
                        <a:lnTo>
                          <a:pt x="122" y="416"/>
                        </a:lnTo>
                        <a:lnTo>
                          <a:pt x="124" y="418"/>
                        </a:lnTo>
                        <a:lnTo>
                          <a:pt x="134" y="428"/>
                        </a:lnTo>
                        <a:lnTo>
                          <a:pt x="136" y="431"/>
                        </a:lnTo>
                        <a:lnTo>
                          <a:pt x="136" y="434"/>
                        </a:lnTo>
                        <a:lnTo>
                          <a:pt x="135" y="435"/>
                        </a:lnTo>
                        <a:lnTo>
                          <a:pt x="133" y="436"/>
                        </a:lnTo>
                        <a:lnTo>
                          <a:pt x="130" y="436"/>
                        </a:lnTo>
                        <a:lnTo>
                          <a:pt x="125" y="432"/>
                        </a:lnTo>
                        <a:lnTo>
                          <a:pt x="116" y="424"/>
                        </a:lnTo>
                        <a:lnTo>
                          <a:pt x="113" y="423"/>
                        </a:lnTo>
                        <a:lnTo>
                          <a:pt x="122" y="432"/>
                        </a:lnTo>
                        <a:lnTo>
                          <a:pt x="123" y="435"/>
                        </a:lnTo>
                        <a:lnTo>
                          <a:pt x="125" y="438"/>
                        </a:lnTo>
                        <a:lnTo>
                          <a:pt x="124" y="440"/>
                        </a:lnTo>
                        <a:lnTo>
                          <a:pt x="124" y="441"/>
                        </a:lnTo>
                        <a:lnTo>
                          <a:pt x="103" y="450"/>
                        </a:lnTo>
                        <a:lnTo>
                          <a:pt x="100" y="454"/>
                        </a:lnTo>
                        <a:lnTo>
                          <a:pt x="98" y="459"/>
                        </a:lnTo>
                        <a:lnTo>
                          <a:pt x="94" y="462"/>
                        </a:lnTo>
                        <a:lnTo>
                          <a:pt x="91" y="465"/>
                        </a:lnTo>
                        <a:lnTo>
                          <a:pt x="84" y="466"/>
                        </a:lnTo>
                        <a:lnTo>
                          <a:pt x="81" y="465"/>
                        </a:lnTo>
                        <a:lnTo>
                          <a:pt x="85" y="461"/>
                        </a:lnTo>
                        <a:lnTo>
                          <a:pt x="83" y="459"/>
                        </a:lnTo>
                        <a:lnTo>
                          <a:pt x="83" y="448"/>
                        </a:lnTo>
                        <a:lnTo>
                          <a:pt x="83" y="435"/>
                        </a:lnTo>
                        <a:lnTo>
                          <a:pt x="85" y="428"/>
                        </a:lnTo>
                        <a:lnTo>
                          <a:pt x="87" y="426"/>
                        </a:lnTo>
                        <a:lnTo>
                          <a:pt x="90" y="426"/>
                        </a:lnTo>
                        <a:lnTo>
                          <a:pt x="91" y="424"/>
                        </a:lnTo>
                        <a:lnTo>
                          <a:pt x="90" y="423"/>
                        </a:lnTo>
                        <a:lnTo>
                          <a:pt x="89" y="420"/>
                        </a:lnTo>
                        <a:lnTo>
                          <a:pt x="87" y="419"/>
                        </a:lnTo>
                        <a:lnTo>
                          <a:pt x="84" y="419"/>
                        </a:lnTo>
                        <a:lnTo>
                          <a:pt x="82" y="416"/>
                        </a:lnTo>
                        <a:lnTo>
                          <a:pt x="80" y="416"/>
                        </a:lnTo>
                        <a:lnTo>
                          <a:pt x="78" y="417"/>
                        </a:lnTo>
                        <a:lnTo>
                          <a:pt x="76" y="416"/>
                        </a:lnTo>
                        <a:lnTo>
                          <a:pt x="76" y="414"/>
                        </a:lnTo>
                        <a:lnTo>
                          <a:pt x="73" y="412"/>
                        </a:lnTo>
                        <a:lnTo>
                          <a:pt x="70" y="410"/>
                        </a:lnTo>
                        <a:lnTo>
                          <a:pt x="72" y="410"/>
                        </a:lnTo>
                        <a:lnTo>
                          <a:pt x="73" y="408"/>
                        </a:lnTo>
                        <a:lnTo>
                          <a:pt x="74" y="407"/>
                        </a:lnTo>
                        <a:lnTo>
                          <a:pt x="78" y="406"/>
                        </a:lnTo>
                        <a:lnTo>
                          <a:pt x="83" y="407"/>
                        </a:lnTo>
                        <a:lnTo>
                          <a:pt x="83" y="406"/>
                        </a:lnTo>
                        <a:lnTo>
                          <a:pt x="85" y="404"/>
                        </a:lnTo>
                        <a:lnTo>
                          <a:pt x="87" y="402"/>
                        </a:lnTo>
                        <a:lnTo>
                          <a:pt x="89" y="401"/>
                        </a:lnTo>
                        <a:lnTo>
                          <a:pt x="90" y="400"/>
                        </a:lnTo>
                        <a:lnTo>
                          <a:pt x="89" y="397"/>
                        </a:lnTo>
                        <a:lnTo>
                          <a:pt x="89" y="395"/>
                        </a:lnTo>
                        <a:lnTo>
                          <a:pt x="89" y="395"/>
                        </a:lnTo>
                        <a:lnTo>
                          <a:pt x="93" y="395"/>
                        </a:lnTo>
                        <a:lnTo>
                          <a:pt x="97" y="396"/>
                        </a:lnTo>
                        <a:lnTo>
                          <a:pt x="98" y="396"/>
                        </a:lnTo>
                        <a:lnTo>
                          <a:pt x="100" y="394"/>
                        </a:lnTo>
                        <a:lnTo>
                          <a:pt x="100" y="393"/>
                        </a:lnTo>
                        <a:lnTo>
                          <a:pt x="102" y="393"/>
                        </a:lnTo>
                        <a:lnTo>
                          <a:pt x="106" y="392"/>
                        </a:lnTo>
                        <a:lnTo>
                          <a:pt x="109" y="392"/>
                        </a:lnTo>
                        <a:lnTo>
                          <a:pt x="111" y="392"/>
                        </a:lnTo>
                        <a:lnTo>
                          <a:pt x="113" y="394"/>
                        </a:lnTo>
                        <a:lnTo>
                          <a:pt x="114" y="396"/>
                        </a:lnTo>
                        <a:lnTo>
                          <a:pt x="114" y="396"/>
                        </a:lnTo>
                        <a:lnTo>
                          <a:pt x="117" y="395"/>
                        </a:lnTo>
                        <a:lnTo>
                          <a:pt x="118" y="396"/>
                        </a:lnTo>
                        <a:lnTo>
                          <a:pt x="122" y="398"/>
                        </a:lnTo>
                        <a:lnTo>
                          <a:pt x="124" y="398"/>
                        </a:lnTo>
                        <a:lnTo>
                          <a:pt x="122" y="394"/>
                        </a:lnTo>
                        <a:lnTo>
                          <a:pt x="124" y="391"/>
                        </a:lnTo>
                        <a:lnTo>
                          <a:pt x="124" y="391"/>
                        </a:lnTo>
                        <a:lnTo>
                          <a:pt x="122" y="390"/>
                        </a:lnTo>
                        <a:lnTo>
                          <a:pt x="115" y="384"/>
                        </a:lnTo>
                        <a:lnTo>
                          <a:pt x="114" y="383"/>
                        </a:lnTo>
                        <a:lnTo>
                          <a:pt x="114" y="380"/>
                        </a:lnTo>
                        <a:lnTo>
                          <a:pt x="114" y="377"/>
                        </a:lnTo>
                        <a:lnTo>
                          <a:pt x="113" y="374"/>
                        </a:lnTo>
                        <a:lnTo>
                          <a:pt x="114" y="373"/>
                        </a:lnTo>
                        <a:lnTo>
                          <a:pt x="114" y="372"/>
                        </a:lnTo>
                        <a:lnTo>
                          <a:pt x="115" y="372"/>
                        </a:lnTo>
                        <a:lnTo>
                          <a:pt x="116" y="372"/>
                        </a:lnTo>
                        <a:lnTo>
                          <a:pt x="117" y="371"/>
                        </a:lnTo>
                        <a:lnTo>
                          <a:pt x="119" y="368"/>
                        </a:lnTo>
                        <a:lnTo>
                          <a:pt x="122" y="369"/>
                        </a:lnTo>
                        <a:lnTo>
                          <a:pt x="126" y="370"/>
                        </a:lnTo>
                        <a:lnTo>
                          <a:pt x="129" y="371"/>
                        </a:lnTo>
                        <a:lnTo>
                          <a:pt x="131" y="371"/>
                        </a:lnTo>
                        <a:lnTo>
                          <a:pt x="131" y="370"/>
                        </a:lnTo>
                        <a:lnTo>
                          <a:pt x="131" y="369"/>
                        </a:lnTo>
                        <a:lnTo>
                          <a:pt x="131" y="363"/>
                        </a:lnTo>
                        <a:lnTo>
                          <a:pt x="131" y="363"/>
                        </a:lnTo>
                        <a:lnTo>
                          <a:pt x="134" y="362"/>
                        </a:lnTo>
                        <a:lnTo>
                          <a:pt x="137" y="362"/>
                        </a:lnTo>
                        <a:lnTo>
                          <a:pt x="139" y="361"/>
                        </a:lnTo>
                        <a:lnTo>
                          <a:pt x="142" y="359"/>
                        </a:lnTo>
                        <a:lnTo>
                          <a:pt x="147" y="358"/>
                        </a:lnTo>
                        <a:lnTo>
                          <a:pt x="150" y="355"/>
                        </a:lnTo>
                        <a:lnTo>
                          <a:pt x="153" y="352"/>
                        </a:lnTo>
                        <a:lnTo>
                          <a:pt x="155" y="351"/>
                        </a:lnTo>
                        <a:lnTo>
                          <a:pt x="157" y="351"/>
                        </a:lnTo>
                        <a:lnTo>
                          <a:pt x="159" y="351"/>
                        </a:lnTo>
                        <a:lnTo>
                          <a:pt x="161" y="353"/>
                        </a:lnTo>
                        <a:lnTo>
                          <a:pt x="163" y="351"/>
                        </a:lnTo>
                        <a:lnTo>
                          <a:pt x="165" y="350"/>
                        </a:lnTo>
                        <a:lnTo>
                          <a:pt x="165" y="347"/>
                        </a:lnTo>
                        <a:lnTo>
                          <a:pt x="166" y="344"/>
                        </a:lnTo>
                        <a:lnTo>
                          <a:pt x="166" y="339"/>
                        </a:lnTo>
                        <a:lnTo>
                          <a:pt x="165" y="335"/>
                        </a:lnTo>
                        <a:lnTo>
                          <a:pt x="163" y="332"/>
                        </a:lnTo>
                        <a:lnTo>
                          <a:pt x="163" y="329"/>
                        </a:lnTo>
                        <a:lnTo>
                          <a:pt x="166" y="323"/>
                        </a:lnTo>
                        <a:lnTo>
                          <a:pt x="167" y="316"/>
                        </a:lnTo>
                        <a:lnTo>
                          <a:pt x="167" y="314"/>
                        </a:lnTo>
                        <a:lnTo>
                          <a:pt x="165" y="309"/>
                        </a:lnTo>
                        <a:lnTo>
                          <a:pt x="163" y="305"/>
                        </a:lnTo>
                        <a:lnTo>
                          <a:pt x="161" y="299"/>
                        </a:lnTo>
                        <a:lnTo>
                          <a:pt x="160" y="298"/>
                        </a:lnTo>
                        <a:lnTo>
                          <a:pt x="159" y="297"/>
                        </a:lnTo>
                        <a:lnTo>
                          <a:pt x="159" y="295"/>
                        </a:lnTo>
                        <a:lnTo>
                          <a:pt x="160" y="289"/>
                        </a:lnTo>
                        <a:lnTo>
                          <a:pt x="160" y="287"/>
                        </a:lnTo>
                        <a:lnTo>
                          <a:pt x="163" y="284"/>
                        </a:lnTo>
                        <a:lnTo>
                          <a:pt x="164" y="282"/>
                        </a:lnTo>
                        <a:lnTo>
                          <a:pt x="165" y="278"/>
                        </a:lnTo>
                        <a:lnTo>
                          <a:pt x="165" y="276"/>
                        </a:lnTo>
                        <a:lnTo>
                          <a:pt x="165" y="273"/>
                        </a:lnTo>
                        <a:lnTo>
                          <a:pt x="165" y="271"/>
                        </a:lnTo>
                        <a:lnTo>
                          <a:pt x="165" y="270"/>
                        </a:lnTo>
                        <a:lnTo>
                          <a:pt x="163" y="268"/>
                        </a:lnTo>
                        <a:lnTo>
                          <a:pt x="164" y="267"/>
                        </a:lnTo>
                        <a:lnTo>
                          <a:pt x="166" y="265"/>
                        </a:lnTo>
                        <a:lnTo>
                          <a:pt x="167" y="264"/>
                        </a:lnTo>
                        <a:lnTo>
                          <a:pt x="168" y="262"/>
                        </a:lnTo>
                        <a:lnTo>
                          <a:pt x="169" y="259"/>
                        </a:lnTo>
                        <a:lnTo>
                          <a:pt x="167" y="258"/>
                        </a:lnTo>
                        <a:lnTo>
                          <a:pt x="166" y="255"/>
                        </a:lnTo>
                        <a:lnTo>
                          <a:pt x="163" y="253"/>
                        </a:lnTo>
                        <a:lnTo>
                          <a:pt x="159" y="250"/>
                        </a:lnTo>
                        <a:lnTo>
                          <a:pt x="157" y="248"/>
                        </a:lnTo>
                        <a:lnTo>
                          <a:pt x="156" y="246"/>
                        </a:lnTo>
                        <a:lnTo>
                          <a:pt x="155" y="244"/>
                        </a:lnTo>
                        <a:lnTo>
                          <a:pt x="154" y="242"/>
                        </a:lnTo>
                        <a:lnTo>
                          <a:pt x="155" y="241"/>
                        </a:lnTo>
                        <a:lnTo>
                          <a:pt x="160" y="239"/>
                        </a:lnTo>
                        <a:lnTo>
                          <a:pt x="161" y="237"/>
                        </a:lnTo>
                        <a:lnTo>
                          <a:pt x="161" y="236"/>
                        </a:lnTo>
                        <a:lnTo>
                          <a:pt x="161" y="235"/>
                        </a:lnTo>
                        <a:lnTo>
                          <a:pt x="160" y="234"/>
                        </a:lnTo>
                        <a:lnTo>
                          <a:pt x="158" y="234"/>
                        </a:lnTo>
                        <a:lnTo>
                          <a:pt x="155" y="232"/>
                        </a:lnTo>
                        <a:lnTo>
                          <a:pt x="151" y="228"/>
                        </a:lnTo>
                        <a:lnTo>
                          <a:pt x="149" y="226"/>
                        </a:lnTo>
                        <a:lnTo>
                          <a:pt x="147" y="225"/>
                        </a:lnTo>
                        <a:lnTo>
                          <a:pt x="146" y="224"/>
                        </a:lnTo>
                        <a:lnTo>
                          <a:pt x="144" y="219"/>
                        </a:lnTo>
                        <a:lnTo>
                          <a:pt x="144" y="219"/>
                        </a:lnTo>
                        <a:lnTo>
                          <a:pt x="142" y="221"/>
                        </a:lnTo>
                        <a:lnTo>
                          <a:pt x="141" y="222"/>
                        </a:lnTo>
                        <a:lnTo>
                          <a:pt x="139" y="221"/>
                        </a:lnTo>
                        <a:lnTo>
                          <a:pt x="138" y="221"/>
                        </a:lnTo>
                        <a:lnTo>
                          <a:pt x="137" y="219"/>
                        </a:lnTo>
                        <a:lnTo>
                          <a:pt x="136" y="217"/>
                        </a:lnTo>
                        <a:lnTo>
                          <a:pt x="135" y="215"/>
                        </a:lnTo>
                        <a:lnTo>
                          <a:pt x="135" y="210"/>
                        </a:lnTo>
                        <a:lnTo>
                          <a:pt x="135" y="208"/>
                        </a:lnTo>
                        <a:lnTo>
                          <a:pt x="134" y="206"/>
                        </a:lnTo>
                        <a:lnTo>
                          <a:pt x="133" y="205"/>
                        </a:lnTo>
                        <a:lnTo>
                          <a:pt x="131" y="204"/>
                        </a:lnTo>
                        <a:lnTo>
                          <a:pt x="128" y="200"/>
                        </a:lnTo>
                        <a:lnTo>
                          <a:pt x="126" y="197"/>
                        </a:lnTo>
                        <a:lnTo>
                          <a:pt x="119" y="191"/>
                        </a:lnTo>
                        <a:lnTo>
                          <a:pt x="118" y="190"/>
                        </a:lnTo>
                        <a:lnTo>
                          <a:pt x="115" y="188"/>
                        </a:lnTo>
                        <a:lnTo>
                          <a:pt x="112" y="184"/>
                        </a:lnTo>
                        <a:lnTo>
                          <a:pt x="109" y="181"/>
                        </a:lnTo>
                        <a:lnTo>
                          <a:pt x="107" y="178"/>
                        </a:lnTo>
                        <a:lnTo>
                          <a:pt x="106" y="176"/>
                        </a:lnTo>
                        <a:lnTo>
                          <a:pt x="106" y="173"/>
                        </a:lnTo>
                        <a:lnTo>
                          <a:pt x="104" y="170"/>
                        </a:lnTo>
                        <a:lnTo>
                          <a:pt x="102" y="167"/>
                        </a:lnTo>
                        <a:lnTo>
                          <a:pt x="100" y="167"/>
                        </a:lnTo>
                        <a:lnTo>
                          <a:pt x="98" y="167"/>
                        </a:lnTo>
                        <a:lnTo>
                          <a:pt x="96" y="165"/>
                        </a:lnTo>
                        <a:lnTo>
                          <a:pt x="93" y="162"/>
                        </a:lnTo>
                        <a:lnTo>
                          <a:pt x="92" y="160"/>
                        </a:lnTo>
                        <a:lnTo>
                          <a:pt x="90" y="158"/>
                        </a:lnTo>
                        <a:lnTo>
                          <a:pt x="90" y="157"/>
                        </a:lnTo>
                        <a:lnTo>
                          <a:pt x="91" y="155"/>
                        </a:lnTo>
                        <a:lnTo>
                          <a:pt x="92" y="153"/>
                        </a:lnTo>
                        <a:lnTo>
                          <a:pt x="92" y="152"/>
                        </a:lnTo>
                        <a:lnTo>
                          <a:pt x="92" y="151"/>
                        </a:lnTo>
                        <a:lnTo>
                          <a:pt x="87" y="149"/>
                        </a:lnTo>
                        <a:lnTo>
                          <a:pt x="79" y="147"/>
                        </a:lnTo>
                        <a:lnTo>
                          <a:pt x="76" y="145"/>
                        </a:lnTo>
                        <a:lnTo>
                          <a:pt x="73" y="143"/>
                        </a:lnTo>
                        <a:lnTo>
                          <a:pt x="71" y="141"/>
                        </a:lnTo>
                        <a:lnTo>
                          <a:pt x="61" y="134"/>
                        </a:lnTo>
                        <a:lnTo>
                          <a:pt x="57" y="133"/>
                        </a:lnTo>
                        <a:lnTo>
                          <a:pt x="55" y="132"/>
                        </a:lnTo>
                        <a:lnTo>
                          <a:pt x="55" y="131"/>
                        </a:lnTo>
                        <a:lnTo>
                          <a:pt x="55" y="130"/>
                        </a:lnTo>
                        <a:lnTo>
                          <a:pt x="56" y="129"/>
                        </a:lnTo>
                        <a:lnTo>
                          <a:pt x="58" y="127"/>
                        </a:lnTo>
                        <a:lnTo>
                          <a:pt x="59" y="125"/>
                        </a:lnTo>
                        <a:lnTo>
                          <a:pt x="59" y="123"/>
                        </a:lnTo>
                        <a:lnTo>
                          <a:pt x="58" y="120"/>
                        </a:lnTo>
                        <a:lnTo>
                          <a:pt x="59" y="119"/>
                        </a:lnTo>
                        <a:lnTo>
                          <a:pt x="59" y="119"/>
                        </a:lnTo>
                        <a:lnTo>
                          <a:pt x="61" y="119"/>
                        </a:lnTo>
                        <a:lnTo>
                          <a:pt x="66" y="119"/>
                        </a:lnTo>
                        <a:lnTo>
                          <a:pt x="74" y="121"/>
                        </a:lnTo>
                        <a:lnTo>
                          <a:pt x="75" y="121"/>
                        </a:lnTo>
                        <a:lnTo>
                          <a:pt x="80" y="117"/>
                        </a:lnTo>
                        <a:lnTo>
                          <a:pt x="82" y="114"/>
                        </a:lnTo>
                        <a:lnTo>
                          <a:pt x="83" y="112"/>
                        </a:lnTo>
                        <a:lnTo>
                          <a:pt x="83" y="111"/>
                        </a:lnTo>
                        <a:lnTo>
                          <a:pt x="85" y="108"/>
                        </a:lnTo>
                        <a:lnTo>
                          <a:pt x="85" y="106"/>
                        </a:lnTo>
                        <a:lnTo>
                          <a:pt x="84" y="103"/>
                        </a:lnTo>
                        <a:lnTo>
                          <a:pt x="83" y="102"/>
                        </a:lnTo>
                        <a:lnTo>
                          <a:pt x="83" y="102"/>
                        </a:lnTo>
                        <a:lnTo>
                          <a:pt x="79" y="102"/>
                        </a:lnTo>
                        <a:lnTo>
                          <a:pt x="78" y="102"/>
                        </a:lnTo>
                        <a:lnTo>
                          <a:pt x="78" y="100"/>
                        </a:lnTo>
                        <a:lnTo>
                          <a:pt x="78" y="98"/>
                        </a:lnTo>
                        <a:lnTo>
                          <a:pt x="76" y="97"/>
                        </a:lnTo>
                        <a:lnTo>
                          <a:pt x="73" y="95"/>
                        </a:lnTo>
                        <a:lnTo>
                          <a:pt x="70" y="95"/>
                        </a:lnTo>
                        <a:lnTo>
                          <a:pt x="68" y="94"/>
                        </a:lnTo>
                        <a:lnTo>
                          <a:pt x="70" y="93"/>
                        </a:lnTo>
                        <a:lnTo>
                          <a:pt x="72" y="92"/>
                        </a:lnTo>
                        <a:lnTo>
                          <a:pt x="74" y="91"/>
                        </a:lnTo>
                        <a:lnTo>
                          <a:pt x="75" y="89"/>
                        </a:lnTo>
                        <a:lnTo>
                          <a:pt x="75" y="88"/>
                        </a:lnTo>
                        <a:lnTo>
                          <a:pt x="73" y="86"/>
                        </a:lnTo>
                        <a:lnTo>
                          <a:pt x="72" y="85"/>
                        </a:lnTo>
                        <a:lnTo>
                          <a:pt x="68" y="82"/>
                        </a:lnTo>
                        <a:lnTo>
                          <a:pt x="63" y="79"/>
                        </a:lnTo>
                        <a:lnTo>
                          <a:pt x="61" y="78"/>
                        </a:lnTo>
                        <a:lnTo>
                          <a:pt x="59" y="78"/>
                        </a:lnTo>
                        <a:lnTo>
                          <a:pt x="54" y="81"/>
                        </a:lnTo>
                        <a:lnTo>
                          <a:pt x="51" y="82"/>
                        </a:lnTo>
                        <a:lnTo>
                          <a:pt x="49" y="86"/>
                        </a:lnTo>
                        <a:lnTo>
                          <a:pt x="46" y="86"/>
                        </a:lnTo>
                        <a:lnTo>
                          <a:pt x="44" y="85"/>
                        </a:lnTo>
                        <a:lnTo>
                          <a:pt x="41" y="84"/>
                        </a:lnTo>
                        <a:lnTo>
                          <a:pt x="34" y="81"/>
                        </a:lnTo>
                        <a:lnTo>
                          <a:pt x="30" y="80"/>
                        </a:lnTo>
                        <a:lnTo>
                          <a:pt x="23" y="70"/>
                        </a:lnTo>
                        <a:lnTo>
                          <a:pt x="22" y="68"/>
                        </a:lnTo>
                        <a:lnTo>
                          <a:pt x="23" y="65"/>
                        </a:lnTo>
                        <a:lnTo>
                          <a:pt x="24" y="62"/>
                        </a:lnTo>
                        <a:lnTo>
                          <a:pt x="24" y="60"/>
                        </a:lnTo>
                        <a:lnTo>
                          <a:pt x="26" y="58"/>
                        </a:lnTo>
                        <a:lnTo>
                          <a:pt x="26" y="56"/>
                        </a:lnTo>
                        <a:lnTo>
                          <a:pt x="26" y="54"/>
                        </a:lnTo>
                        <a:lnTo>
                          <a:pt x="24" y="53"/>
                        </a:lnTo>
                        <a:lnTo>
                          <a:pt x="23" y="53"/>
                        </a:lnTo>
                        <a:lnTo>
                          <a:pt x="22" y="52"/>
                        </a:lnTo>
                        <a:lnTo>
                          <a:pt x="21" y="50"/>
                        </a:lnTo>
                        <a:lnTo>
                          <a:pt x="21" y="50"/>
                        </a:lnTo>
                        <a:lnTo>
                          <a:pt x="20" y="53"/>
                        </a:lnTo>
                        <a:lnTo>
                          <a:pt x="19" y="54"/>
                        </a:lnTo>
                        <a:lnTo>
                          <a:pt x="18" y="55"/>
                        </a:lnTo>
                        <a:lnTo>
                          <a:pt x="16" y="54"/>
                        </a:lnTo>
                        <a:lnTo>
                          <a:pt x="16" y="53"/>
                        </a:lnTo>
                        <a:lnTo>
                          <a:pt x="16" y="51"/>
                        </a:lnTo>
                        <a:lnTo>
                          <a:pt x="15" y="49"/>
                        </a:lnTo>
                        <a:lnTo>
                          <a:pt x="14" y="47"/>
                        </a:lnTo>
                        <a:lnTo>
                          <a:pt x="11" y="45"/>
                        </a:lnTo>
                        <a:lnTo>
                          <a:pt x="10" y="43"/>
                        </a:lnTo>
                        <a:lnTo>
                          <a:pt x="5" y="38"/>
                        </a:lnTo>
                        <a:lnTo>
                          <a:pt x="3" y="34"/>
                        </a:lnTo>
                        <a:lnTo>
                          <a:pt x="0" y="31"/>
                        </a:lnTo>
                        <a:lnTo>
                          <a:pt x="2" y="30"/>
                        </a:lnTo>
                        <a:lnTo>
                          <a:pt x="4" y="29"/>
                        </a:lnTo>
                        <a:lnTo>
                          <a:pt x="6" y="26"/>
                        </a:lnTo>
                        <a:lnTo>
                          <a:pt x="8" y="23"/>
                        </a:lnTo>
                        <a:lnTo>
                          <a:pt x="9" y="21"/>
                        </a:lnTo>
                        <a:lnTo>
                          <a:pt x="10" y="19"/>
                        </a:lnTo>
                        <a:lnTo>
                          <a:pt x="11" y="19"/>
                        </a:lnTo>
                        <a:lnTo>
                          <a:pt x="12" y="19"/>
                        </a:lnTo>
                        <a:lnTo>
                          <a:pt x="15" y="21"/>
                        </a:lnTo>
                        <a:lnTo>
                          <a:pt x="18" y="23"/>
                        </a:lnTo>
                        <a:lnTo>
                          <a:pt x="22" y="24"/>
                        </a:lnTo>
                        <a:lnTo>
                          <a:pt x="23" y="27"/>
                        </a:lnTo>
                        <a:lnTo>
                          <a:pt x="25" y="29"/>
                        </a:lnTo>
                        <a:lnTo>
                          <a:pt x="26" y="29"/>
                        </a:lnTo>
                        <a:lnTo>
                          <a:pt x="27" y="29"/>
                        </a:lnTo>
                        <a:lnTo>
                          <a:pt x="29" y="28"/>
                        </a:lnTo>
                        <a:lnTo>
                          <a:pt x="31" y="26"/>
                        </a:lnTo>
                        <a:lnTo>
                          <a:pt x="31" y="24"/>
                        </a:lnTo>
                        <a:lnTo>
                          <a:pt x="33" y="23"/>
                        </a:lnTo>
                        <a:lnTo>
                          <a:pt x="35" y="20"/>
                        </a:lnTo>
                        <a:lnTo>
                          <a:pt x="36" y="19"/>
                        </a:lnTo>
                        <a:lnTo>
                          <a:pt x="37" y="18"/>
                        </a:lnTo>
                        <a:lnTo>
                          <a:pt x="38" y="19"/>
                        </a:lnTo>
                        <a:lnTo>
                          <a:pt x="42" y="24"/>
                        </a:lnTo>
                        <a:lnTo>
                          <a:pt x="42" y="24"/>
                        </a:lnTo>
                        <a:lnTo>
                          <a:pt x="43" y="24"/>
                        </a:lnTo>
                        <a:lnTo>
                          <a:pt x="45" y="19"/>
                        </a:lnTo>
                        <a:lnTo>
                          <a:pt x="46" y="18"/>
                        </a:lnTo>
                        <a:lnTo>
                          <a:pt x="46" y="18"/>
                        </a:lnTo>
                        <a:lnTo>
                          <a:pt x="55" y="26"/>
                        </a:lnTo>
                        <a:lnTo>
                          <a:pt x="56" y="26"/>
                        </a:lnTo>
                        <a:lnTo>
                          <a:pt x="57" y="26"/>
                        </a:lnTo>
                        <a:lnTo>
                          <a:pt x="57" y="24"/>
                        </a:lnTo>
                        <a:lnTo>
                          <a:pt x="58" y="22"/>
                        </a:lnTo>
                        <a:lnTo>
                          <a:pt x="59" y="19"/>
                        </a:lnTo>
                        <a:lnTo>
                          <a:pt x="62" y="18"/>
                        </a:lnTo>
                        <a:lnTo>
                          <a:pt x="64" y="17"/>
                        </a:lnTo>
                        <a:lnTo>
                          <a:pt x="65" y="19"/>
                        </a:lnTo>
                        <a:lnTo>
                          <a:pt x="67" y="21"/>
                        </a:lnTo>
                        <a:lnTo>
                          <a:pt x="69" y="21"/>
                        </a:lnTo>
                        <a:lnTo>
                          <a:pt x="73" y="18"/>
                        </a:lnTo>
                        <a:lnTo>
                          <a:pt x="75" y="17"/>
                        </a:lnTo>
                        <a:lnTo>
                          <a:pt x="77" y="17"/>
                        </a:lnTo>
                        <a:lnTo>
                          <a:pt x="78" y="17"/>
                        </a:lnTo>
                        <a:lnTo>
                          <a:pt x="80" y="16"/>
                        </a:lnTo>
                        <a:lnTo>
                          <a:pt x="82" y="14"/>
                        </a:lnTo>
                        <a:lnTo>
                          <a:pt x="83" y="11"/>
                        </a:lnTo>
                        <a:lnTo>
                          <a:pt x="83" y="8"/>
                        </a:lnTo>
                        <a:lnTo>
                          <a:pt x="84" y="7"/>
                        </a:lnTo>
                        <a:lnTo>
                          <a:pt x="85" y="5"/>
                        </a:lnTo>
                        <a:lnTo>
                          <a:pt x="88" y="5"/>
                        </a:lnTo>
                        <a:lnTo>
                          <a:pt x="94" y="2"/>
                        </a:lnTo>
                        <a:lnTo>
                          <a:pt x="95" y="1"/>
                        </a:lnTo>
                        <a:lnTo>
                          <a:pt x="97" y="0"/>
                        </a:lnTo>
                        <a:lnTo>
                          <a:pt x="98" y="1"/>
                        </a:lnTo>
                        <a:lnTo>
                          <a:pt x="102" y="3"/>
                        </a:lnTo>
                        <a:lnTo>
                          <a:pt x="103" y="5"/>
                        </a:lnTo>
                        <a:lnTo>
                          <a:pt x="104" y="7"/>
                        </a:lnTo>
                        <a:lnTo>
                          <a:pt x="105" y="9"/>
                        </a:lnTo>
                        <a:lnTo>
                          <a:pt x="109" y="10"/>
                        </a:lnTo>
                        <a:lnTo>
                          <a:pt x="112" y="12"/>
                        </a:lnTo>
                        <a:lnTo>
                          <a:pt x="114" y="13"/>
                        </a:lnTo>
                        <a:lnTo>
                          <a:pt x="115" y="13"/>
                        </a:lnTo>
                        <a:lnTo>
                          <a:pt x="118" y="13"/>
                        </a:lnTo>
                        <a:lnTo>
                          <a:pt x="119" y="12"/>
                        </a:lnTo>
                        <a:lnTo>
                          <a:pt x="120" y="12"/>
                        </a:lnTo>
                        <a:lnTo>
                          <a:pt x="123" y="12"/>
                        </a:lnTo>
                        <a:lnTo>
                          <a:pt x="124" y="13"/>
                        </a:lnTo>
                        <a:lnTo>
                          <a:pt x="126" y="15"/>
                        </a:lnTo>
                        <a:lnTo>
                          <a:pt x="127" y="16"/>
                        </a:lnTo>
                        <a:lnTo>
                          <a:pt x="129" y="15"/>
                        </a:lnTo>
                        <a:lnTo>
                          <a:pt x="132" y="15"/>
                        </a:lnTo>
                        <a:lnTo>
                          <a:pt x="135" y="14"/>
                        </a:lnTo>
                        <a:lnTo>
                          <a:pt x="137" y="15"/>
                        </a:lnTo>
                        <a:lnTo>
                          <a:pt x="142" y="18"/>
                        </a:lnTo>
                        <a:lnTo>
                          <a:pt x="141" y="21"/>
                        </a:lnTo>
                        <a:lnTo>
                          <a:pt x="140" y="23"/>
                        </a:lnTo>
                        <a:lnTo>
                          <a:pt x="137" y="24"/>
                        </a:lnTo>
                        <a:lnTo>
                          <a:pt x="136" y="25"/>
                        </a:lnTo>
                        <a:lnTo>
                          <a:pt x="135" y="28"/>
                        </a:lnTo>
                        <a:lnTo>
                          <a:pt x="135" y="31"/>
                        </a:lnTo>
                        <a:lnTo>
                          <a:pt x="135" y="33"/>
                        </a:lnTo>
                        <a:lnTo>
                          <a:pt x="136" y="33"/>
                        </a:lnTo>
                        <a:lnTo>
                          <a:pt x="137" y="34"/>
                        </a:lnTo>
                        <a:lnTo>
                          <a:pt x="138" y="36"/>
                        </a:lnTo>
                        <a:lnTo>
                          <a:pt x="139" y="39"/>
                        </a:lnTo>
                        <a:lnTo>
                          <a:pt x="138" y="43"/>
                        </a:lnTo>
                        <a:lnTo>
                          <a:pt x="139" y="45"/>
                        </a:lnTo>
                        <a:lnTo>
                          <a:pt x="139" y="45"/>
                        </a:lnTo>
                        <a:lnTo>
                          <a:pt x="141" y="44"/>
                        </a:lnTo>
                        <a:lnTo>
                          <a:pt x="142" y="45"/>
                        </a:lnTo>
                        <a:lnTo>
                          <a:pt x="145" y="45"/>
                        </a:lnTo>
                        <a:lnTo>
                          <a:pt x="147" y="46"/>
                        </a:lnTo>
                        <a:lnTo>
                          <a:pt x="148" y="46"/>
                        </a:lnTo>
                        <a:lnTo>
                          <a:pt x="149" y="47"/>
                        </a:lnTo>
                        <a:lnTo>
                          <a:pt x="149" y="50"/>
                        </a:lnTo>
                        <a:lnTo>
                          <a:pt x="151" y="51"/>
                        </a:lnTo>
                        <a:lnTo>
                          <a:pt x="154" y="53"/>
                        </a:lnTo>
                        <a:lnTo>
                          <a:pt x="157" y="53"/>
                        </a:lnTo>
                        <a:lnTo>
                          <a:pt x="160" y="57"/>
                        </a:lnTo>
                        <a:lnTo>
                          <a:pt x="162" y="56"/>
                        </a:lnTo>
                        <a:lnTo>
                          <a:pt x="163" y="57"/>
                        </a:lnTo>
                        <a:lnTo>
                          <a:pt x="168" y="56"/>
                        </a:lnTo>
                        <a:lnTo>
                          <a:pt x="172" y="55"/>
                        </a:lnTo>
                        <a:lnTo>
                          <a:pt x="173" y="56"/>
                        </a:lnTo>
                        <a:lnTo>
                          <a:pt x="177" y="58"/>
                        </a:lnTo>
                        <a:lnTo>
                          <a:pt x="178" y="60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38" name="Freeform 676">
                    <a:extLst>
                      <a:ext uri="{FF2B5EF4-FFF2-40B4-BE49-F238E27FC236}">
                        <a16:creationId xmlns:a16="http://schemas.microsoft.com/office/drawing/2014/main" id="{38EC233D-B272-B739-A79E-A8655D73272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697670" y="9560524"/>
                    <a:ext cx="5491" cy="5495"/>
                  </a:xfrm>
                  <a:custGeom>
                    <a:avLst/>
                    <a:gdLst>
                      <a:gd name="T0" fmla="*/ 1 w 3"/>
                      <a:gd name="T1" fmla="*/ 3 h 4"/>
                      <a:gd name="T2" fmla="*/ 0 w 3"/>
                      <a:gd name="T3" fmla="*/ 3 h 4"/>
                      <a:gd name="T4" fmla="*/ 0 w 3"/>
                      <a:gd name="T5" fmla="*/ 2 h 4"/>
                      <a:gd name="T6" fmla="*/ 2 w 3"/>
                      <a:gd name="T7" fmla="*/ 0 h 4"/>
                      <a:gd name="T8" fmla="*/ 2 w 3"/>
                      <a:gd name="T9" fmla="*/ 2 h 4"/>
                      <a:gd name="T10" fmla="*/ 2 w 3"/>
                      <a:gd name="T11" fmla="*/ 2 h 4"/>
                      <a:gd name="T12" fmla="*/ 1 w 3"/>
                      <a:gd name="T13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4">
                        <a:moveTo>
                          <a:pt x="1" y="3"/>
                        </a:move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2" y="0"/>
                        </a:lnTo>
                        <a:lnTo>
                          <a:pt x="2" y="2"/>
                        </a:lnTo>
                        <a:lnTo>
                          <a:pt x="2" y="2"/>
                        </a:lnTo>
                        <a:lnTo>
                          <a:pt x="1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39" name="Freeform 677">
                    <a:extLst>
                      <a:ext uri="{FF2B5EF4-FFF2-40B4-BE49-F238E27FC236}">
                        <a16:creationId xmlns:a16="http://schemas.microsoft.com/office/drawing/2014/main" id="{8B929E47-9F65-23CB-4C28-83DEFC0DE4B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593302" y="9494609"/>
                    <a:ext cx="10986" cy="16481"/>
                  </a:xfrm>
                  <a:custGeom>
                    <a:avLst/>
                    <a:gdLst>
                      <a:gd name="T0" fmla="*/ 6 w 8"/>
                      <a:gd name="T1" fmla="*/ 1 h 13"/>
                      <a:gd name="T2" fmla="*/ 7 w 8"/>
                      <a:gd name="T3" fmla="*/ 3 h 13"/>
                      <a:gd name="T4" fmla="*/ 7 w 8"/>
                      <a:gd name="T5" fmla="*/ 6 h 13"/>
                      <a:gd name="T6" fmla="*/ 6 w 8"/>
                      <a:gd name="T7" fmla="*/ 10 h 13"/>
                      <a:gd name="T8" fmla="*/ 6 w 8"/>
                      <a:gd name="T9" fmla="*/ 12 h 13"/>
                      <a:gd name="T10" fmla="*/ 5 w 8"/>
                      <a:gd name="T11" fmla="*/ 12 h 13"/>
                      <a:gd name="T12" fmla="*/ 3 w 8"/>
                      <a:gd name="T13" fmla="*/ 6 h 13"/>
                      <a:gd name="T14" fmla="*/ 0 w 8"/>
                      <a:gd name="T15" fmla="*/ 3 h 13"/>
                      <a:gd name="T16" fmla="*/ 0 w 8"/>
                      <a:gd name="T17" fmla="*/ 2 h 13"/>
                      <a:gd name="T18" fmla="*/ 2 w 8"/>
                      <a:gd name="T19" fmla="*/ 2 h 13"/>
                      <a:gd name="T20" fmla="*/ 4 w 8"/>
                      <a:gd name="T21" fmla="*/ 0 h 13"/>
                      <a:gd name="T22" fmla="*/ 5 w 8"/>
                      <a:gd name="T23" fmla="*/ 0 h 13"/>
                      <a:gd name="T24" fmla="*/ 6 w 8"/>
                      <a:gd name="T25" fmla="*/ 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13">
                        <a:moveTo>
                          <a:pt x="6" y="1"/>
                        </a:moveTo>
                        <a:lnTo>
                          <a:pt x="7" y="3"/>
                        </a:lnTo>
                        <a:lnTo>
                          <a:pt x="7" y="6"/>
                        </a:lnTo>
                        <a:lnTo>
                          <a:pt x="6" y="10"/>
                        </a:lnTo>
                        <a:lnTo>
                          <a:pt x="6" y="12"/>
                        </a:lnTo>
                        <a:lnTo>
                          <a:pt x="5" y="12"/>
                        </a:lnTo>
                        <a:lnTo>
                          <a:pt x="3" y="6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2" y="2"/>
                        </a:lnTo>
                        <a:lnTo>
                          <a:pt x="4" y="0"/>
                        </a:lnTo>
                        <a:lnTo>
                          <a:pt x="5" y="0"/>
                        </a:lnTo>
                        <a:lnTo>
                          <a:pt x="6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40" name="Freeform 678">
                    <a:extLst>
                      <a:ext uri="{FF2B5EF4-FFF2-40B4-BE49-F238E27FC236}">
                        <a16:creationId xmlns:a16="http://schemas.microsoft.com/office/drawing/2014/main" id="{8326E8AC-A868-E318-6A6D-4B8038F92E6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714147" y="9494609"/>
                    <a:ext cx="5495" cy="5495"/>
                  </a:xfrm>
                  <a:custGeom>
                    <a:avLst/>
                    <a:gdLst>
                      <a:gd name="T0" fmla="*/ 3 w 5"/>
                      <a:gd name="T1" fmla="*/ 2 h 5"/>
                      <a:gd name="T2" fmla="*/ 1 w 5"/>
                      <a:gd name="T3" fmla="*/ 4 h 5"/>
                      <a:gd name="T4" fmla="*/ 0 w 5"/>
                      <a:gd name="T5" fmla="*/ 2 h 5"/>
                      <a:gd name="T6" fmla="*/ 2 w 5"/>
                      <a:gd name="T7" fmla="*/ 2 h 5"/>
                      <a:gd name="T8" fmla="*/ 3 w 5"/>
                      <a:gd name="T9" fmla="*/ 0 h 5"/>
                      <a:gd name="T10" fmla="*/ 4 w 5"/>
                      <a:gd name="T11" fmla="*/ 0 h 5"/>
                      <a:gd name="T12" fmla="*/ 3 w 5"/>
                      <a:gd name="T13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5">
                        <a:moveTo>
                          <a:pt x="3" y="2"/>
                        </a:moveTo>
                        <a:lnTo>
                          <a:pt x="1" y="4"/>
                        </a:lnTo>
                        <a:lnTo>
                          <a:pt x="0" y="2"/>
                        </a:lnTo>
                        <a:lnTo>
                          <a:pt x="2" y="2"/>
                        </a:lnTo>
                        <a:lnTo>
                          <a:pt x="3" y="0"/>
                        </a:lnTo>
                        <a:lnTo>
                          <a:pt x="4" y="0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41" name="Freeform 679">
                    <a:extLst>
                      <a:ext uri="{FF2B5EF4-FFF2-40B4-BE49-F238E27FC236}">
                        <a16:creationId xmlns:a16="http://schemas.microsoft.com/office/drawing/2014/main" id="{F62DCBEA-A111-344F-7F17-7BF4F5032D9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708655" y="9088132"/>
                    <a:ext cx="5491" cy="5495"/>
                  </a:xfrm>
                  <a:custGeom>
                    <a:avLst/>
                    <a:gdLst>
                      <a:gd name="T0" fmla="*/ 4 w 6"/>
                      <a:gd name="T1" fmla="*/ 3 h 5"/>
                      <a:gd name="T2" fmla="*/ 3 w 6"/>
                      <a:gd name="T3" fmla="*/ 4 h 5"/>
                      <a:gd name="T4" fmla="*/ 0 w 6"/>
                      <a:gd name="T5" fmla="*/ 1 h 5"/>
                      <a:gd name="T6" fmla="*/ 1 w 6"/>
                      <a:gd name="T7" fmla="*/ 0 h 5"/>
                      <a:gd name="T8" fmla="*/ 4 w 6"/>
                      <a:gd name="T9" fmla="*/ 1 h 5"/>
                      <a:gd name="T10" fmla="*/ 5 w 6"/>
                      <a:gd name="T11" fmla="*/ 1 h 5"/>
                      <a:gd name="T12" fmla="*/ 5 w 6"/>
                      <a:gd name="T13" fmla="*/ 2 h 5"/>
                      <a:gd name="T14" fmla="*/ 4 w 6"/>
                      <a:gd name="T15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5">
                        <a:moveTo>
                          <a:pt x="4" y="3"/>
                        </a:moveTo>
                        <a:lnTo>
                          <a:pt x="3" y="4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4" y="1"/>
                        </a:lnTo>
                        <a:lnTo>
                          <a:pt x="5" y="1"/>
                        </a:lnTo>
                        <a:lnTo>
                          <a:pt x="5" y="2"/>
                        </a:lnTo>
                        <a:lnTo>
                          <a:pt x="4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42" name="Freeform 680">
                    <a:extLst>
                      <a:ext uri="{FF2B5EF4-FFF2-40B4-BE49-F238E27FC236}">
                        <a16:creationId xmlns:a16="http://schemas.microsoft.com/office/drawing/2014/main" id="{D17B4846-619D-F3B0-0949-8CD1D62E528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703161" y="9088132"/>
                    <a:ext cx="5495" cy="5495"/>
                  </a:xfrm>
                  <a:custGeom>
                    <a:avLst/>
                    <a:gdLst>
                      <a:gd name="T0" fmla="*/ 3 w 4"/>
                      <a:gd name="T1" fmla="*/ 3 h 5"/>
                      <a:gd name="T2" fmla="*/ 2 w 4"/>
                      <a:gd name="T3" fmla="*/ 4 h 5"/>
                      <a:gd name="T4" fmla="*/ 1 w 4"/>
                      <a:gd name="T5" fmla="*/ 2 h 5"/>
                      <a:gd name="T6" fmla="*/ 0 w 4"/>
                      <a:gd name="T7" fmla="*/ 2 h 5"/>
                      <a:gd name="T8" fmla="*/ 0 w 4"/>
                      <a:gd name="T9" fmla="*/ 0 h 5"/>
                      <a:gd name="T10" fmla="*/ 2 w 4"/>
                      <a:gd name="T11" fmla="*/ 2 h 5"/>
                      <a:gd name="T12" fmla="*/ 3 w 4"/>
                      <a:gd name="T13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5">
                        <a:moveTo>
                          <a:pt x="3" y="3"/>
                        </a:moveTo>
                        <a:lnTo>
                          <a:pt x="2" y="4"/>
                        </a:lnTo>
                        <a:lnTo>
                          <a:pt x="1" y="2"/>
                        </a:lnTo>
                        <a:lnTo>
                          <a:pt x="0" y="2"/>
                        </a:lnTo>
                        <a:lnTo>
                          <a:pt x="0" y="0"/>
                        </a:lnTo>
                        <a:lnTo>
                          <a:pt x="2" y="2"/>
                        </a:lnTo>
                        <a:lnTo>
                          <a:pt x="3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43" name="Freeform 681">
                    <a:extLst>
                      <a:ext uri="{FF2B5EF4-FFF2-40B4-BE49-F238E27FC236}">
                        <a16:creationId xmlns:a16="http://schemas.microsoft.com/office/drawing/2014/main" id="{1B55CEC5-4AEB-C3CD-8D47-BA55B436069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725132" y="9082640"/>
                    <a:ext cx="5495" cy="5491"/>
                  </a:xfrm>
                  <a:custGeom>
                    <a:avLst/>
                    <a:gdLst>
                      <a:gd name="T0" fmla="*/ 4 w 6"/>
                      <a:gd name="T1" fmla="*/ 4 h 6"/>
                      <a:gd name="T2" fmla="*/ 2 w 6"/>
                      <a:gd name="T3" fmla="*/ 5 h 6"/>
                      <a:gd name="T4" fmla="*/ 0 w 6"/>
                      <a:gd name="T5" fmla="*/ 5 h 6"/>
                      <a:gd name="T6" fmla="*/ 2 w 6"/>
                      <a:gd name="T7" fmla="*/ 3 h 6"/>
                      <a:gd name="T8" fmla="*/ 4 w 6"/>
                      <a:gd name="T9" fmla="*/ 1 h 6"/>
                      <a:gd name="T10" fmla="*/ 5 w 6"/>
                      <a:gd name="T11" fmla="*/ 0 h 6"/>
                      <a:gd name="T12" fmla="*/ 5 w 6"/>
                      <a:gd name="T13" fmla="*/ 2 h 6"/>
                      <a:gd name="T14" fmla="*/ 4 w 6"/>
                      <a:gd name="T15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6">
                        <a:moveTo>
                          <a:pt x="4" y="4"/>
                        </a:moveTo>
                        <a:lnTo>
                          <a:pt x="2" y="5"/>
                        </a:lnTo>
                        <a:lnTo>
                          <a:pt x="0" y="5"/>
                        </a:lnTo>
                        <a:lnTo>
                          <a:pt x="2" y="3"/>
                        </a:lnTo>
                        <a:lnTo>
                          <a:pt x="4" y="1"/>
                        </a:lnTo>
                        <a:lnTo>
                          <a:pt x="5" y="0"/>
                        </a:lnTo>
                        <a:lnTo>
                          <a:pt x="5" y="2"/>
                        </a:lnTo>
                        <a:lnTo>
                          <a:pt x="4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44" name="Freeform 682">
                    <a:extLst>
                      <a:ext uri="{FF2B5EF4-FFF2-40B4-BE49-F238E27FC236}">
                        <a16:creationId xmlns:a16="http://schemas.microsoft.com/office/drawing/2014/main" id="{18BBFB3D-771F-28E5-10A9-EB9BEBF94F1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725132" y="9071655"/>
                    <a:ext cx="10986" cy="5491"/>
                  </a:xfrm>
                  <a:custGeom>
                    <a:avLst/>
                    <a:gdLst>
                      <a:gd name="T0" fmla="*/ 6 w 7"/>
                      <a:gd name="T1" fmla="*/ 1 h 6"/>
                      <a:gd name="T2" fmla="*/ 2 w 7"/>
                      <a:gd name="T3" fmla="*/ 5 h 6"/>
                      <a:gd name="T4" fmla="*/ 0 w 7"/>
                      <a:gd name="T5" fmla="*/ 5 h 6"/>
                      <a:gd name="T6" fmla="*/ 2 w 7"/>
                      <a:gd name="T7" fmla="*/ 0 h 6"/>
                      <a:gd name="T8" fmla="*/ 2 w 7"/>
                      <a:gd name="T9" fmla="*/ 0 h 6"/>
                      <a:gd name="T10" fmla="*/ 5 w 7"/>
                      <a:gd name="T11" fmla="*/ 1 h 6"/>
                      <a:gd name="T12" fmla="*/ 6 w 7"/>
                      <a:gd name="T13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" h="6">
                        <a:moveTo>
                          <a:pt x="6" y="1"/>
                        </a:moveTo>
                        <a:lnTo>
                          <a:pt x="2" y="5"/>
                        </a:lnTo>
                        <a:lnTo>
                          <a:pt x="0" y="5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5" y="1"/>
                        </a:lnTo>
                        <a:lnTo>
                          <a:pt x="6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45" name="Freeform 684">
                    <a:extLst>
                      <a:ext uri="{FF2B5EF4-FFF2-40B4-BE49-F238E27FC236}">
                        <a16:creationId xmlns:a16="http://schemas.microsoft.com/office/drawing/2014/main" id="{9303095C-B3D4-458F-224C-838EF7D6ED5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269792" y="9165033"/>
                    <a:ext cx="455912" cy="263661"/>
                  </a:xfrm>
                  <a:custGeom>
                    <a:avLst/>
                    <a:gdLst>
                      <a:gd name="T0" fmla="*/ 355 w 366"/>
                      <a:gd name="T1" fmla="*/ 199 h 211"/>
                      <a:gd name="T2" fmla="*/ 357 w 366"/>
                      <a:gd name="T3" fmla="*/ 206 h 211"/>
                      <a:gd name="T4" fmla="*/ 334 w 366"/>
                      <a:gd name="T5" fmla="*/ 206 h 211"/>
                      <a:gd name="T6" fmla="*/ 332 w 366"/>
                      <a:gd name="T7" fmla="*/ 199 h 211"/>
                      <a:gd name="T8" fmla="*/ 7 w 366"/>
                      <a:gd name="T9" fmla="*/ 167 h 211"/>
                      <a:gd name="T10" fmla="*/ 8 w 366"/>
                      <a:gd name="T11" fmla="*/ 165 h 211"/>
                      <a:gd name="T12" fmla="*/ 7 w 366"/>
                      <a:gd name="T13" fmla="*/ 159 h 211"/>
                      <a:gd name="T14" fmla="*/ 7 w 366"/>
                      <a:gd name="T15" fmla="*/ 159 h 211"/>
                      <a:gd name="T16" fmla="*/ 1 w 366"/>
                      <a:gd name="T17" fmla="*/ 113 h 211"/>
                      <a:gd name="T18" fmla="*/ 1 w 366"/>
                      <a:gd name="T19" fmla="*/ 117 h 211"/>
                      <a:gd name="T20" fmla="*/ 298 w 366"/>
                      <a:gd name="T21" fmla="*/ 86 h 211"/>
                      <a:gd name="T22" fmla="*/ 295 w 366"/>
                      <a:gd name="T23" fmla="*/ 106 h 211"/>
                      <a:gd name="T24" fmla="*/ 280 w 366"/>
                      <a:gd name="T25" fmla="*/ 113 h 211"/>
                      <a:gd name="T26" fmla="*/ 258 w 366"/>
                      <a:gd name="T27" fmla="*/ 122 h 211"/>
                      <a:gd name="T28" fmla="*/ 224 w 366"/>
                      <a:gd name="T29" fmla="*/ 132 h 211"/>
                      <a:gd name="T30" fmla="*/ 198 w 366"/>
                      <a:gd name="T31" fmla="*/ 143 h 211"/>
                      <a:gd name="T32" fmla="*/ 187 w 366"/>
                      <a:gd name="T33" fmla="*/ 156 h 211"/>
                      <a:gd name="T34" fmla="*/ 166 w 366"/>
                      <a:gd name="T35" fmla="*/ 156 h 211"/>
                      <a:gd name="T36" fmla="*/ 148 w 366"/>
                      <a:gd name="T37" fmla="*/ 168 h 211"/>
                      <a:gd name="T38" fmla="*/ 125 w 366"/>
                      <a:gd name="T39" fmla="*/ 175 h 211"/>
                      <a:gd name="T40" fmla="*/ 95 w 366"/>
                      <a:gd name="T41" fmla="*/ 178 h 211"/>
                      <a:gd name="T42" fmla="*/ 78 w 366"/>
                      <a:gd name="T43" fmla="*/ 191 h 211"/>
                      <a:gd name="T44" fmla="*/ 63 w 366"/>
                      <a:gd name="T45" fmla="*/ 195 h 211"/>
                      <a:gd name="T46" fmla="*/ 45 w 366"/>
                      <a:gd name="T47" fmla="*/ 201 h 211"/>
                      <a:gd name="T48" fmla="*/ 29 w 366"/>
                      <a:gd name="T49" fmla="*/ 198 h 211"/>
                      <a:gd name="T50" fmla="*/ 23 w 366"/>
                      <a:gd name="T51" fmla="*/ 167 h 211"/>
                      <a:gd name="T52" fmla="*/ 15 w 366"/>
                      <a:gd name="T53" fmla="*/ 147 h 211"/>
                      <a:gd name="T54" fmla="*/ 12 w 366"/>
                      <a:gd name="T55" fmla="*/ 134 h 211"/>
                      <a:gd name="T56" fmla="*/ 12 w 366"/>
                      <a:gd name="T57" fmla="*/ 128 h 211"/>
                      <a:gd name="T58" fmla="*/ 5 w 366"/>
                      <a:gd name="T59" fmla="*/ 117 h 211"/>
                      <a:gd name="T60" fmla="*/ 8 w 366"/>
                      <a:gd name="T61" fmla="*/ 115 h 211"/>
                      <a:gd name="T62" fmla="*/ 14 w 366"/>
                      <a:gd name="T63" fmla="*/ 79 h 211"/>
                      <a:gd name="T64" fmla="*/ 19 w 366"/>
                      <a:gd name="T65" fmla="*/ 73 h 211"/>
                      <a:gd name="T66" fmla="*/ 18 w 366"/>
                      <a:gd name="T67" fmla="*/ 65 h 211"/>
                      <a:gd name="T68" fmla="*/ 21 w 366"/>
                      <a:gd name="T69" fmla="*/ 56 h 211"/>
                      <a:gd name="T70" fmla="*/ 23 w 366"/>
                      <a:gd name="T71" fmla="*/ 49 h 211"/>
                      <a:gd name="T72" fmla="*/ 31 w 366"/>
                      <a:gd name="T73" fmla="*/ 48 h 211"/>
                      <a:gd name="T74" fmla="*/ 39 w 366"/>
                      <a:gd name="T75" fmla="*/ 53 h 211"/>
                      <a:gd name="T76" fmla="*/ 45 w 366"/>
                      <a:gd name="T77" fmla="*/ 52 h 211"/>
                      <a:gd name="T78" fmla="*/ 61 w 366"/>
                      <a:gd name="T79" fmla="*/ 50 h 211"/>
                      <a:gd name="T80" fmla="*/ 81 w 366"/>
                      <a:gd name="T81" fmla="*/ 50 h 211"/>
                      <a:gd name="T82" fmla="*/ 99 w 366"/>
                      <a:gd name="T83" fmla="*/ 55 h 211"/>
                      <a:gd name="T84" fmla="*/ 126 w 366"/>
                      <a:gd name="T85" fmla="*/ 55 h 211"/>
                      <a:gd name="T86" fmla="*/ 135 w 366"/>
                      <a:gd name="T87" fmla="*/ 65 h 211"/>
                      <a:gd name="T88" fmla="*/ 149 w 366"/>
                      <a:gd name="T89" fmla="*/ 60 h 211"/>
                      <a:gd name="T90" fmla="*/ 160 w 366"/>
                      <a:gd name="T91" fmla="*/ 41 h 211"/>
                      <a:gd name="T92" fmla="*/ 176 w 366"/>
                      <a:gd name="T93" fmla="*/ 25 h 211"/>
                      <a:gd name="T94" fmla="*/ 203 w 366"/>
                      <a:gd name="T95" fmla="*/ 12 h 211"/>
                      <a:gd name="T96" fmla="*/ 238 w 366"/>
                      <a:gd name="T97" fmla="*/ 7 h 211"/>
                      <a:gd name="T98" fmla="*/ 273 w 366"/>
                      <a:gd name="T99" fmla="*/ 2 h 211"/>
                      <a:gd name="T100" fmla="*/ 290 w 366"/>
                      <a:gd name="T101" fmla="*/ 6 h 211"/>
                      <a:gd name="T102" fmla="*/ 296 w 366"/>
                      <a:gd name="T103" fmla="*/ 19 h 211"/>
                      <a:gd name="T104" fmla="*/ 301 w 366"/>
                      <a:gd name="T105" fmla="*/ 32 h 211"/>
                      <a:gd name="T106" fmla="*/ 307 w 366"/>
                      <a:gd name="T107" fmla="*/ 44 h 211"/>
                      <a:gd name="T108" fmla="*/ 313 w 366"/>
                      <a:gd name="T109" fmla="*/ 55 h 211"/>
                      <a:gd name="T110" fmla="*/ 319 w 366"/>
                      <a:gd name="T111" fmla="*/ 71 h 2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366" h="211">
                        <a:moveTo>
                          <a:pt x="342" y="200"/>
                        </a:moveTo>
                        <a:lnTo>
                          <a:pt x="344" y="200"/>
                        </a:lnTo>
                        <a:lnTo>
                          <a:pt x="346" y="199"/>
                        </a:lnTo>
                        <a:lnTo>
                          <a:pt x="355" y="199"/>
                        </a:lnTo>
                        <a:lnTo>
                          <a:pt x="365" y="203"/>
                        </a:lnTo>
                        <a:lnTo>
                          <a:pt x="363" y="203"/>
                        </a:lnTo>
                        <a:lnTo>
                          <a:pt x="361" y="204"/>
                        </a:lnTo>
                        <a:lnTo>
                          <a:pt x="357" y="206"/>
                        </a:lnTo>
                        <a:lnTo>
                          <a:pt x="353" y="209"/>
                        </a:lnTo>
                        <a:lnTo>
                          <a:pt x="341" y="210"/>
                        </a:lnTo>
                        <a:lnTo>
                          <a:pt x="337" y="209"/>
                        </a:lnTo>
                        <a:lnTo>
                          <a:pt x="334" y="206"/>
                        </a:lnTo>
                        <a:lnTo>
                          <a:pt x="328" y="203"/>
                        </a:lnTo>
                        <a:lnTo>
                          <a:pt x="330" y="201"/>
                        </a:lnTo>
                        <a:lnTo>
                          <a:pt x="331" y="200"/>
                        </a:lnTo>
                        <a:lnTo>
                          <a:pt x="332" y="199"/>
                        </a:lnTo>
                        <a:lnTo>
                          <a:pt x="335" y="198"/>
                        </a:lnTo>
                        <a:lnTo>
                          <a:pt x="338" y="198"/>
                        </a:lnTo>
                        <a:lnTo>
                          <a:pt x="342" y="200"/>
                        </a:lnTo>
                        <a:close/>
                        <a:moveTo>
                          <a:pt x="7" y="167"/>
                        </a:moveTo>
                        <a:lnTo>
                          <a:pt x="4" y="168"/>
                        </a:lnTo>
                        <a:lnTo>
                          <a:pt x="6" y="165"/>
                        </a:lnTo>
                        <a:lnTo>
                          <a:pt x="7" y="165"/>
                        </a:lnTo>
                        <a:lnTo>
                          <a:pt x="8" y="165"/>
                        </a:lnTo>
                        <a:lnTo>
                          <a:pt x="7" y="167"/>
                        </a:lnTo>
                        <a:close/>
                        <a:moveTo>
                          <a:pt x="7" y="159"/>
                        </a:moveTo>
                        <a:lnTo>
                          <a:pt x="7" y="159"/>
                        </a:lnTo>
                        <a:lnTo>
                          <a:pt x="7" y="159"/>
                        </a:lnTo>
                        <a:lnTo>
                          <a:pt x="5" y="157"/>
                        </a:lnTo>
                        <a:lnTo>
                          <a:pt x="7" y="156"/>
                        </a:lnTo>
                        <a:lnTo>
                          <a:pt x="8" y="157"/>
                        </a:lnTo>
                        <a:lnTo>
                          <a:pt x="7" y="159"/>
                        </a:lnTo>
                        <a:close/>
                        <a:moveTo>
                          <a:pt x="1" y="117"/>
                        </a:moveTo>
                        <a:lnTo>
                          <a:pt x="1" y="118"/>
                        </a:lnTo>
                        <a:lnTo>
                          <a:pt x="0" y="117"/>
                        </a:lnTo>
                        <a:lnTo>
                          <a:pt x="1" y="113"/>
                        </a:lnTo>
                        <a:lnTo>
                          <a:pt x="2" y="113"/>
                        </a:lnTo>
                        <a:lnTo>
                          <a:pt x="3" y="115"/>
                        </a:lnTo>
                        <a:lnTo>
                          <a:pt x="2" y="116"/>
                        </a:lnTo>
                        <a:lnTo>
                          <a:pt x="1" y="117"/>
                        </a:lnTo>
                        <a:close/>
                        <a:moveTo>
                          <a:pt x="321" y="75"/>
                        </a:moveTo>
                        <a:lnTo>
                          <a:pt x="306" y="80"/>
                        </a:lnTo>
                        <a:lnTo>
                          <a:pt x="302" y="83"/>
                        </a:lnTo>
                        <a:lnTo>
                          <a:pt x="298" y="86"/>
                        </a:lnTo>
                        <a:lnTo>
                          <a:pt x="296" y="89"/>
                        </a:lnTo>
                        <a:lnTo>
                          <a:pt x="294" y="96"/>
                        </a:lnTo>
                        <a:lnTo>
                          <a:pt x="295" y="102"/>
                        </a:lnTo>
                        <a:lnTo>
                          <a:pt x="295" y="106"/>
                        </a:lnTo>
                        <a:lnTo>
                          <a:pt x="291" y="108"/>
                        </a:lnTo>
                        <a:lnTo>
                          <a:pt x="287" y="110"/>
                        </a:lnTo>
                        <a:lnTo>
                          <a:pt x="283" y="112"/>
                        </a:lnTo>
                        <a:lnTo>
                          <a:pt x="280" y="113"/>
                        </a:lnTo>
                        <a:lnTo>
                          <a:pt x="278" y="115"/>
                        </a:lnTo>
                        <a:lnTo>
                          <a:pt x="276" y="116"/>
                        </a:lnTo>
                        <a:lnTo>
                          <a:pt x="267" y="119"/>
                        </a:lnTo>
                        <a:lnTo>
                          <a:pt x="258" y="122"/>
                        </a:lnTo>
                        <a:lnTo>
                          <a:pt x="244" y="125"/>
                        </a:lnTo>
                        <a:lnTo>
                          <a:pt x="237" y="129"/>
                        </a:lnTo>
                        <a:lnTo>
                          <a:pt x="233" y="131"/>
                        </a:lnTo>
                        <a:lnTo>
                          <a:pt x="224" y="132"/>
                        </a:lnTo>
                        <a:lnTo>
                          <a:pt x="213" y="135"/>
                        </a:lnTo>
                        <a:lnTo>
                          <a:pt x="207" y="138"/>
                        </a:lnTo>
                        <a:lnTo>
                          <a:pt x="200" y="142"/>
                        </a:lnTo>
                        <a:lnTo>
                          <a:pt x="198" y="143"/>
                        </a:lnTo>
                        <a:lnTo>
                          <a:pt x="197" y="146"/>
                        </a:lnTo>
                        <a:lnTo>
                          <a:pt x="194" y="150"/>
                        </a:lnTo>
                        <a:lnTo>
                          <a:pt x="190" y="154"/>
                        </a:lnTo>
                        <a:lnTo>
                          <a:pt x="187" y="156"/>
                        </a:lnTo>
                        <a:lnTo>
                          <a:pt x="184" y="156"/>
                        </a:lnTo>
                        <a:lnTo>
                          <a:pt x="180" y="157"/>
                        </a:lnTo>
                        <a:lnTo>
                          <a:pt x="175" y="158"/>
                        </a:lnTo>
                        <a:lnTo>
                          <a:pt x="166" y="156"/>
                        </a:lnTo>
                        <a:lnTo>
                          <a:pt x="164" y="157"/>
                        </a:lnTo>
                        <a:lnTo>
                          <a:pt x="162" y="159"/>
                        </a:lnTo>
                        <a:lnTo>
                          <a:pt x="155" y="162"/>
                        </a:lnTo>
                        <a:lnTo>
                          <a:pt x="148" y="168"/>
                        </a:lnTo>
                        <a:lnTo>
                          <a:pt x="143" y="170"/>
                        </a:lnTo>
                        <a:lnTo>
                          <a:pt x="135" y="171"/>
                        </a:lnTo>
                        <a:lnTo>
                          <a:pt x="130" y="175"/>
                        </a:lnTo>
                        <a:lnTo>
                          <a:pt x="125" y="175"/>
                        </a:lnTo>
                        <a:lnTo>
                          <a:pt x="120" y="176"/>
                        </a:lnTo>
                        <a:lnTo>
                          <a:pt x="111" y="176"/>
                        </a:lnTo>
                        <a:lnTo>
                          <a:pt x="103" y="176"/>
                        </a:lnTo>
                        <a:lnTo>
                          <a:pt x="95" y="178"/>
                        </a:lnTo>
                        <a:lnTo>
                          <a:pt x="91" y="181"/>
                        </a:lnTo>
                        <a:lnTo>
                          <a:pt x="87" y="187"/>
                        </a:lnTo>
                        <a:lnTo>
                          <a:pt x="80" y="189"/>
                        </a:lnTo>
                        <a:lnTo>
                          <a:pt x="78" y="191"/>
                        </a:lnTo>
                        <a:lnTo>
                          <a:pt x="76" y="195"/>
                        </a:lnTo>
                        <a:lnTo>
                          <a:pt x="72" y="195"/>
                        </a:lnTo>
                        <a:lnTo>
                          <a:pt x="67" y="196"/>
                        </a:lnTo>
                        <a:lnTo>
                          <a:pt x="63" y="195"/>
                        </a:lnTo>
                        <a:lnTo>
                          <a:pt x="55" y="199"/>
                        </a:lnTo>
                        <a:lnTo>
                          <a:pt x="53" y="199"/>
                        </a:lnTo>
                        <a:lnTo>
                          <a:pt x="48" y="200"/>
                        </a:lnTo>
                        <a:lnTo>
                          <a:pt x="45" y="201"/>
                        </a:lnTo>
                        <a:lnTo>
                          <a:pt x="42" y="201"/>
                        </a:lnTo>
                        <a:lnTo>
                          <a:pt x="39" y="199"/>
                        </a:lnTo>
                        <a:lnTo>
                          <a:pt x="33" y="197"/>
                        </a:lnTo>
                        <a:lnTo>
                          <a:pt x="29" y="198"/>
                        </a:lnTo>
                        <a:lnTo>
                          <a:pt x="29" y="193"/>
                        </a:lnTo>
                        <a:lnTo>
                          <a:pt x="21" y="181"/>
                        </a:lnTo>
                        <a:lnTo>
                          <a:pt x="23" y="169"/>
                        </a:lnTo>
                        <a:lnTo>
                          <a:pt x="23" y="167"/>
                        </a:lnTo>
                        <a:lnTo>
                          <a:pt x="21" y="162"/>
                        </a:lnTo>
                        <a:lnTo>
                          <a:pt x="16" y="157"/>
                        </a:lnTo>
                        <a:lnTo>
                          <a:pt x="16" y="151"/>
                        </a:lnTo>
                        <a:lnTo>
                          <a:pt x="15" y="147"/>
                        </a:lnTo>
                        <a:lnTo>
                          <a:pt x="14" y="143"/>
                        </a:lnTo>
                        <a:lnTo>
                          <a:pt x="15" y="141"/>
                        </a:lnTo>
                        <a:lnTo>
                          <a:pt x="15" y="140"/>
                        </a:lnTo>
                        <a:lnTo>
                          <a:pt x="12" y="134"/>
                        </a:lnTo>
                        <a:lnTo>
                          <a:pt x="12" y="132"/>
                        </a:lnTo>
                        <a:lnTo>
                          <a:pt x="12" y="130"/>
                        </a:lnTo>
                        <a:lnTo>
                          <a:pt x="12" y="130"/>
                        </a:lnTo>
                        <a:lnTo>
                          <a:pt x="12" y="128"/>
                        </a:lnTo>
                        <a:lnTo>
                          <a:pt x="11" y="126"/>
                        </a:lnTo>
                        <a:lnTo>
                          <a:pt x="10" y="123"/>
                        </a:lnTo>
                        <a:lnTo>
                          <a:pt x="4" y="119"/>
                        </a:lnTo>
                        <a:lnTo>
                          <a:pt x="5" y="117"/>
                        </a:lnTo>
                        <a:lnTo>
                          <a:pt x="6" y="117"/>
                        </a:lnTo>
                        <a:lnTo>
                          <a:pt x="7" y="118"/>
                        </a:lnTo>
                        <a:lnTo>
                          <a:pt x="8" y="117"/>
                        </a:lnTo>
                        <a:lnTo>
                          <a:pt x="8" y="115"/>
                        </a:lnTo>
                        <a:lnTo>
                          <a:pt x="5" y="106"/>
                        </a:lnTo>
                        <a:lnTo>
                          <a:pt x="9" y="94"/>
                        </a:lnTo>
                        <a:lnTo>
                          <a:pt x="8" y="83"/>
                        </a:lnTo>
                        <a:lnTo>
                          <a:pt x="14" y="79"/>
                        </a:lnTo>
                        <a:lnTo>
                          <a:pt x="15" y="78"/>
                        </a:lnTo>
                        <a:lnTo>
                          <a:pt x="16" y="77"/>
                        </a:lnTo>
                        <a:lnTo>
                          <a:pt x="17" y="74"/>
                        </a:lnTo>
                        <a:lnTo>
                          <a:pt x="19" y="73"/>
                        </a:lnTo>
                        <a:lnTo>
                          <a:pt x="20" y="71"/>
                        </a:lnTo>
                        <a:lnTo>
                          <a:pt x="20" y="69"/>
                        </a:lnTo>
                        <a:lnTo>
                          <a:pt x="18" y="68"/>
                        </a:lnTo>
                        <a:lnTo>
                          <a:pt x="18" y="65"/>
                        </a:lnTo>
                        <a:lnTo>
                          <a:pt x="18" y="61"/>
                        </a:lnTo>
                        <a:lnTo>
                          <a:pt x="18" y="60"/>
                        </a:lnTo>
                        <a:lnTo>
                          <a:pt x="19" y="57"/>
                        </a:lnTo>
                        <a:lnTo>
                          <a:pt x="21" y="56"/>
                        </a:lnTo>
                        <a:lnTo>
                          <a:pt x="21" y="55"/>
                        </a:lnTo>
                        <a:lnTo>
                          <a:pt x="20" y="53"/>
                        </a:lnTo>
                        <a:lnTo>
                          <a:pt x="20" y="52"/>
                        </a:lnTo>
                        <a:lnTo>
                          <a:pt x="23" y="49"/>
                        </a:lnTo>
                        <a:lnTo>
                          <a:pt x="25" y="48"/>
                        </a:lnTo>
                        <a:lnTo>
                          <a:pt x="27" y="47"/>
                        </a:lnTo>
                        <a:lnTo>
                          <a:pt x="28" y="47"/>
                        </a:lnTo>
                        <a:lnTo>
                          <a:pt x="31" y="48"/>
                        </a:lnTo>
                        <a:lnTo>
                          <a:pt x="32" y="49"/>
                        </a:lnTo>
                        <a:lnTo>
                          <a:pt x="34" y="50"/>
                        </a:lnTo>
                        <a:lnTo>
                          <a:pt x="35" y="52"/>
                        </a:lnTo>
                        <a:lnTo>
                          <a:pt x="39" y="53"/>
                        </a:lnTo>
                        <a:lnTo>
                          <a:pt x="40" y="52"/>
                        </a:lnTo>
                        <a:lnTo>
                          <a:pt x="42" y="53"/>
                        </a:lnTo>
                        <a:lnTo>
                          <a:pt x="44" y="53"/>
                        </a:lnTo>
                        <a:lnTo>
                          <a:pt x="45" y="52"/>
                        </a:lnTo>
                        <a:lnTo>
                          <a:pt x="47" y="52"/>
                        </a:lnTo>
                        <a:lnTo>
                          <a:pt x="49" y="51"/>
                        </a:lnTo>
                        <a:lnTo>
                          <a:pt x="55" y="50"/>
                        </a:lnTo>
                        <a:lnTo>
                          <a:pt x="61" y="50"/>
                        </a:lnTo>
                        <a:lnTo>
                          <a:pt x="67" y="50"/>
                        </a:lnTo>
                        <a:lnTo>
                          <a:pt x="73" y="50"/>
                        </a:lnTo>
                        <a:lnTo>
                          <a:pt x="79" y="50"/>
                        </a:lnTo>
                        <a:lnTo>
                          <a:pt x="81" y="50"/>
                        </a:lnTo>
                        <a:lnTo>
                          <a:pt x="82" y="50"/>
                        </a:lnTo>
                        <a:lnTo>
                          <a:pt x="88" y="53"/>
                        </a:lnTo>
                        <a:lnTo>
                          <a:pt x="91" y="54"/>
                        </a:lnTo>
                        <a:lnTo>
                          <a:pt x="99" y="55"/>
                        </a:lnTo>
                        <a:lnTo>
                          <a:pt x="108" y="55"/>
                        </a:lnTo>
                        <a:lnTo>
                          <a:pt x="115" y="56"/>
                        </a:lnTo>
                        <a:lnTo>
                          <a:pt x="121" y="55"/>
                        </a:lnTo>
                        <a:lnTo>
                          <a:pt x="126" y="55"/>
                        </a:lnTo>
                        <a:lnTo>
                          <a:pt x="127" y="55"/>
                        </a:lnTo>
                        <a:lnTo>
                          <a:pt x="129" y="56"/>
                        </a:lnTo>
                        <a:lnTo>
                          <a:pt x="132" y="61"/>
                        </a:lnTo>
                        <a:lnTo>
                          <a:pt x="135" y="65"/>
                        </a:lnTo>
                        <a:lnTo>
                          <a:pt x="140" y="65"/>
                        </a:lnTo>
                        <a:lnTo>
                          <a:pt x="144" y="64"/>
                        </a:lnTo>
                        <a:lnTo>
                          <a:pt x="147" y="61"/>
                        </a:lnTo>
                        <a:lnTo>
                          <a:pt x="149" y="60"/>
                        </a:lnTo>
                        <a:lnTo>
                          <a:pt x="152" y="53"/>
                        </a:lnTo>
                        <a:lnTo>
                          <a:pt x="154" y="49"/>
                        </a:lnTo>
                        <a:lnTo>
                          <a:pt x="157" y="44"/>
                        </a:lnTo>
                        <a:lnTo>
                          <a:pt x="160" y="41"/>
                        </a:lnTo>
                        <a:lnTo>
                          <a:pt x="165" y="35"/>
                        </a:lnTo>
                        <a:lnTo>
                          <a:pt x="167" y="33"/>
                        </a:lnTo>
                        <a:lnTo>
                          <a:pt x="171" y="26"/>
                        </a:lnTo>
                        <a:lnTo>
                          <a:pt x="176" y="25"/>
                        </a:lnTo>
                        <a:lnTo>
                          <a:pt x="184" y="20"/>
                        </a:lnTo>
                        <a:lnTo>
                          <a:pt x="193" y="16"/>
                        </a:lnTo>
                        <a:lnTo>
                          <a:pt x="198" y="13"/>
                        </a:lnTo>
                        <a:lnTo>
                          <a:pt x="203" y="12"/>
                        </a:lnTo>
                        <a:lnTo>
                          <a:pt x="210" y="11"/>
                        </a:lnTo>
                        <a:lnTo>
                          <a:pt x="220" y="9"/>
                        </a:lnTo>
                        <a:lnTo>
                          <a:pt x="228" y="8"/>
                        </a:lnTo>
                        <a:lnTo>
                          <a:pt x="238" y="7"/>
                        </a:lnTo>
                        <a:lnTo>
                          <a:pt x="249" y="5"/>
                        </a:lnTo>
                        <a:lnTo>
                          <a:pt x="256" y="4"/>
                        </a:lnTo>
                        <a:lnTo>
                          <a:pt x="265" y="3"/>
                        </a:lnTo>
                        <a:lnTo>
                          <a:pt x="273" y="2"/>
                        </a:lnTo>
                        <a:lnTo>
                          <a:pt x="280" y="1"/>
                        </a:lnTo>
                        <a:lnTo>
                          <a:pt x="287" y="0"/>
                        </a:lnTo>
                        <a:lnTo>
                          <a:pt x="289" y="3"/>
                        </a:lnTo>
                        <a:lnTo>
                          <a:pt x="290" y="6"/>
                        </a:lnTo>
                        <a:lnTo>
                          <a:pt x="291" y="9"/>
                        </a:lnTo>
                        <a:lnTo>
                          <a:pt x="293" y="13"/>
                        </a:lnTo>
                        <a:lnTo>
                          <a:pt x="294" y="16"/>
                        </a:lnTo>
                        <a:lnTo>
                          <a:pt x="296" y="19"/>
                        </a:lnTo>
                        <a:lnTo>
                          <a:pt x="297" y="22"/>
                        </a:lnTo>
                        <a:lnTo>
                          <a:pt x="298" y="25"/>
                        </a:lnTo>
                        <a:lnTo>
                          <a:pt x="300" y="28"/>
                        </a:lnTo>
                        <a:lnTo>
                          <a:pt x="301" y="32"/>
                        </a:lnTo>
                        <a:lnTo>
                          <a:pt x="302" y="35"/>
                        </a:lnTo>
                        <a:lnTo>
                          <a:pt x="303" y="38"/>
                        </a:lnTo>
                        <a:lnTo>
                          <a:pt x="305" y="41"/>
                        </a:lnTo>
                        <a:lnTo>
                          <a:pt x="307" y="44"/>
                        </a:lnTo>
                        <a:lnTo>
                          <a:pt x="308" y="48"/>
                        </a:lnTo>
                        <a:lnTo>
                          <a:pt x="309" y="51"/>
                        </a:lnTo>
                        <a:lnTo>
                          <a:pt x="310" y="54"/>
                        </a:lnTo>
                        <a:lnTo>
                          <a:pt x="313" y="55"/>
                        </a:lnTo>
                        <a:lnTo>
                          <a:pt x="314" y="58"/>
                        </a:lnTo>
                        <a:lnTo>
                          <a:pt x="315" y="62"/>
                        </a:lnTo>
                        <a:lnTo>
                          <a:pt x="318" y="66"/>
                        </a:lnTo>
                        <a:lnTo>
                          <a:pt x="319" y="71"/>
                        </a:lnTo>
                        <a:lnTo>
                          <a:pt x="321" y="75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46" name="Freeform 685">
                    <a:extLst>
                      <a:ext uri="{FF2B5EF4-FFF2-40B4-BE49-F238E27FC236}">
                        <a16:creationId xmlns:a16="http://schemas.microsoft.com/office/drawing/2014/main" id="{EAF6941A-770B-D46A-E614-1E158B4F642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676269" y="9412217"/>
                    <a:ext cx="49435" cy="16477"/>
                  </a:xfrm>
                  <a:custGeom>
                    <a:avLst/>
                    <a:gdLst>
                      <a:gd name="T0" fmla="*/ 14 w 38"/>
                      <a:gd name="T1" fmla="*/ 2 h 13"/>
                      <a:gd name="T2" fmla="*/ 16 w 38"/>
                      <a:gd name="T3" fmla="*/ 2 h 13"/>
                      <a:gd name="T4" fmla="*/ 18 w 38"/>
                      <a:gd name="T5" fmla="*/ 1 h 13"/>
                      <a:gd name="T6" fmla="*/ 27 w 38"/>
                      <a:gd name="T7" fmla="*/ 1 h 13"/>
                      <a:gd name="T8" fmla="*/ 37 w 38"/>
                      <a:gd name="T9" fmla="*/ 5 h 13"/>
                      <a:gd name="T10" fmla="*/ 35 w 38"/>
                      <a:gd name="T11" fmla="*/ 5 h 13"/>
                      <a:gd name="T12" fmla="*/ 33 w 38"/>
                      <a:gd name="T13" fmla="*/ 6 h 13"/>
                      <a:gd name="T14" fmla="*/ 29 w 38"/>
                      <a:gd name="T15" fmla="*/ 8 h 13"/>
                      <a:gd name="T16" fmla="*/ 25 w 38"/>
                      <a:gd name="T17" fmla="*/ 11 h 13"/>
                      <a:gd name="T18" fmla="*/ 13 w 38"/>
                      <a:gd name="T19" fmla="*/ 12 h 13"/>
                      <a:gd name="T20" fmla="*/ 9 w 38"/>
                      <a:gd name="T21" fmla="*/ 11 h 13"/>
                      <a:gd name="T22" fmla="*/ 6 w 38"/>
                      <a:gd name="T23" fmla="*/ 8 h 13"/>
                      <a:gd name="T24" fmla="*/ 0 w 38"/>
                      <a:gd name="T25" fmla="*/ 5 h 13"/>
                      <a:gd name="T26" fmla="*/ 2 w 38"/>
                      <a:gd name="T27" fmla="*/ 3 h 13"/>
                      <a:gd name="T28" fmla="*/ 3 w 38"/>
                      <a:gd name="T29" fmla="*/ 2 h 13"/>
                      <a:gd name="T30" fmla="*/ 4 w 38"/>
                      <a:gd name="T31" fmla="*/ 1 h 13"/>
                      <a:gd name="T32" fmla="*/ 7 w 38"/>
                      <a:gd name="T33" fmla="*/ 0 h 13"/>
                      <a:gd name="T34" fmla="*/ 10 w 38"/>
                      <a:gd name="T35" fmla="*/ 0 h 13"/>
                      <a:gd name="T36" fmla="*/ 14 w 38"/>
                      <a:gd name="T37" fmla="*/ 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8" h="13">
                        <a:moveTo>
                          <a:pt x="14" y="2"/>
                        </a:moveTo>
                        <a:lnTo>
                          <a:pt x="16" y="2"/>
                        </a:lnTo>
                        <a:lnTo>
                          <a:pt x="18" y="1"/>
                        </a:lnTo>
                        <a:lnTo>
                          <a:pt x="27" y="1"/>
                        </a:lnTo>
                        <a:lnTo>
                          <a:pt x="37" y="5"/>
                        </a:lnTo>
                        <a:lnTo>
                          <a:pt x="35" y="5"/>
                        </a:lnTo>
                        <a:lnTo>
                          <a:pt x="33" y="6"/>
                        </a:lnTo>
                        <a:lnTo>
                          <a:pt x="29" y="8"/>
                        </a:lnTo>
                        <a:lnTo>
                          <a:pt x="25" y="11"/>
                        </a:lnTo>
                        <a:lnTo>
                          <a:pt x="13" y="12"/>
                        </a:lnTo>
                        <a:lnTo>
                          <a:pt x="9" y="11"/>
                        </a:lnTo>
                        <a:lnTo>
                          <a:pt x="6" y="8"/>
                        </a:lnTo>
                        <a:lnTo>
                          <a:pt x="0" y="5"/>
                        </a:lnTo>
                        <a:lnTo>
                          <a:pt x="2" y="3"/>
                        </a:lnTo>
                        <a:lnTo>
                          <a:pt x="3" y="2"/>
                        </a:lnTo>
                        <a:lnTo>
                          <a:pt x="4" y="1"/>
                        </a:lnTo>
                        <a:lnTo>
                          <a:pt x="7" y="0"/>
                        </a:lnTo>
                        <a:lnTo>
                          <a:pt x="10" y="0"/>
                        </a:lnTo>
                        <a:lnTo>
                          <a:pt x="14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47" name="Freeform 686">
                    <a:extLst>
                      <a:ext uri="{FF2B5EF4-FFF2-40B4-BE49-F238E27FC236}">
                        <a16:creationId xmlns:a16="http://schemas.microsoft.com/office/drawing/2014/main" id="{8DD9957E-D491-F215-38F5-3D7A8885334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275283" y="9368273"/>
                    <a:ext cx="5495" cy="5491"/>
                  </a:xfrm>
                  <a:custGeom>
                    <a:avLst/>
                    <a:gdLst>
                      <a:gd name="T0" fmla="*/ 3 w 5"/>
                      <a:gd name="T1" fmla="*/ 2 h 4"/>
                      <a:gd name="T2" fmla="*/ 0 w 5"/>
                      <a:gd name="T3" fmla="*/ 3 h 4"/>
                      <a:gd name="T4" fmla="*/ 2 w 5"/>
                      <a:gd name="T5" fmla="*/ 0 h 4"/>
                      <a:gd name="T6" fmla="*/ 3 w 5"/>
                      <a:gd name="T7" fmla="*/ 0 h 4"/>
                      <a:gd name="T8" fmla="*/ 4 w 5"/>
                      <a:gd name="T9" fmla="*/ 0 h 4"/>
                      <a:gd name="T10" fmla="*/ 3 w 5"/>
                      <a:gd name="T11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" h="4">
                        <a:moveTo>
                          <a:pt x="3" y="2"/>
                        </a:moveTo>
                        <a:lnTo>
                          <a:pt x="0" y="3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  <a:lnTo>
                          <a:pt x="4" y="0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48" name="Freeform 687">
                    <a:extLst>
                      <a:ext uri="{FF2B5EF4-FFF2-40B4-BE49-F238E27FC236}">
                        <a16:creationId xmlns:a16="http://schemas.microsoft.com/office/drawing/2014/main" id="{AB69DFE9-42A3-EFB0-EB34-C566C6C7C84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275283" y="9357287"/>
                    <a:ext cx="5495" cy="5491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2 w 4"/>
                      <a:gd name="T3" fmla="*/ 3 h 4"/>
                      <a:gd name="T4" fmla="*/ 2 w 4"/>
                      <a:gd name="T5" fmla="*/ 3 h 4"/>
                      <a:gd name="T6" fmla="*/ 0 w 4"/>
                      <a:gd name="T7" fmla="*/ 1 h 4"/>
                      <a:gd name="T8" fmla="*/ 2 w 4"/>
                      <a:gd name="T9" fmla="*/ 0 h 4"/>
                      <a:gd name="T10" fmla="*/ 3 w 4"/>
                      <a:gd name="T11" fmla="*/ 1 h 4"/>
                      <a:gd name="T12" fmla="*/ 2 w 4"/>
                      <a:gd name="T13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lnTo>
                          <a:pt x="2" y="3"/>
                        </a:lnTo>
                        <a:lnTo>
                          <a:pt x="2" y="3"/>
                        </a:lnTo>
                        <a:lnTo>
                          <a:pt x="0" y="1"/>
                        </a:lnTo>
                        <a:lnTo>
                          <a:pt x="2" y="0"/>
                        </a:lnTo>
                        <a:lnTo>
                          <a:pt x="3" y="1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49" name="Freeform 688">
                    <a:extLst>
                      <a:ext uri="{FF2B5EF4-FFF2-40B4-BE49-F238E27FC236}">
                        <a16:creationId xmlns:a16="http://schemas.microsoft.com/office/drawing/2014/main" id="{411A987A-018A-3B1E-17C6-7086DB4EA14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269792" y="9302358"/>
                    <a:ext cx="5491" cy="5491"/>
                  </a:xfrm>
                  <a:custGeom>
                    <a:avLst/>
                    <a:gdLst>
                      <a:gd name="T0" fmla="*/ 1 w 4"/>
                      <a:gd name="T1" fmla="*/ 4 h 6"/>
                      <a:gd name="T2" fmla="*/ 1 w 4"/>
                      <a:gd name="T3" fmla="*/ 5 h 6"/>
                      <a:gd name="T4" fmla="*/ 0 w 4"/>
                      <a:gd name="T5" fmla="*/ 4 h 6"/>
                      <a:gd name="T6" fmla="*/ 1 w 4"/>
                      <a:gd name="T7" fmla="*/ 0 h 6"/>
                      <a:gd name="T8" fmla="*/ 2 w 4"/>
                      <a:gd name="T9" fmla="*/ 0 h 6"/>
                      <a:gd name="T10" fmla="*/ 3 w 4"/>
                      <a:gd name="T11" fmla="*/ 2 h 6"/>
                      <a:gd name="T12" fmla="*/ 2 w 4"/>
                      <a:gd name="T13" fmla="*/ 3 h 6"/>
                      <a:gd name="T14" fmla="*/ 1 w 4"/>
                      <a:gd name="T15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" h="6">
                        <a:moveTo>
                          <a:pt x="1" y="4"/>
                        </a:moveTo>
                        <a:lnTo>
                          <a:pt x="1" y="5"/>
                        </a:lnTo>
                        <a:lnTo>
                          <a:pt x="0" y="4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3" y="2"/>
                        </a:lnTo>
                        <a:lnTo>
                          <a:pt x="2" y="3"/>
                        </a:lnTo>
                        <a:lnTo>
                          <a:pt x="1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50" name="Freeform 690">
                    <a:extLst>
                      <a:ext uri="{FF2B5EF4-FFF2-40B4-BE49-F238E27FC236}">
                        <a16:creationId xmlns:a16="http://schemas.microsoft.com/office/drawing/2014/main" id="{6A6D2C25-F2D2-A75D-F948-A5401DFE4C8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857249" y="5572653"/>
                    <a:ext cx="21972" cy="16481"/>
                  </a:xfrm>
                  <a:custGeom>
                    <a:avLst/>
                    <a:gdLst>
                      <a:gd name="T0" fmla="*/ 10 w 16"/>
                      <a:gd name="T1" fmla="*/ 12 h 13"/>
                      <a:gd name="T2" fmla="*/ 11 w 16"/>
                      <a:gd name="T3" fmla="*/ 6 h 13"/>
                      <a:gd name="T4" fmla="*/ 15 w 16"/>
                      <a:gd name="T5" fmla="*/ 0 h 13"/>
                      <a:gd name="T6" fmla="*/ 9 w 16"/>
                      <a:gd name="T7" fmla="*/ 0 h 13"/>
                      <a:gd name="T8" fmla="*/ 5 w 16"/>
                      <a:gd name="T9" fmla="*/ 3 h 13"/>
                      <a:gd name="T10" fmla="*/ 0 w 16"/>
                      <a:gd name="T11" fmla="*/ 6 h 13"/>
                      <a:gd name="T12" fmla="*/ 2 w 16"/>
                      <a:gd name="T13" fmla="*/ 9 h 13"/>
                      <a:gd name="T14" fmla="*/ 10 w 16"/>
                      <a:gd name="T15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6" h="13">
                        <a:moveTo>
                          <a:pt x="10" y="12"/>
                        </a:moveTo>
                        <a:lnTo>
                          <a:pt x="11" y="6"/>
                        </a:lnTo>
                        <a:lnTo>
                          <a:pt x="15" y="0"/>
                        </a:lnTo>
                        <a:lnTo>
                          <a:pt x="9" y="0"/>
                        </a:lnTo>
                        <a:lnTo>
                          <a:pt x="5" y="3"/>
                        </a:lnTo>
                        <a:lnTo>
                          <a:pt x="0" y="6"/>
                        </a:lnTo>
                        <a:lnTo>
                          <a:pt x="2" y="9"/>
                        </a:lnTo>
                        <a:lnTo>
                          <a:pt x="10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51" name="Freeform 691">
                    <a:extLst>
                      <a:ext uri="{FF2B5EF4-FFF2-40B4-BE49-F238E27FC236}">
                        <a16:creationId xmlns:a16="http://schemas.microsoft.com/office/drawing/2014/main" id="{EB688637-4F44-F5DC-49AF-15765D1D3F5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857249" y="5572653"/>
                    <a:ext cx="21972" cy="16481"/>
                  </a:xfrm>
                  <a:custGeom>
                    <a:avLst/>
                    <a:gdLst>
                      <a:gd name="T0" fmla="*/ 10 w 16"/>
                      <a:gd name="T1" fmla="*/ 12 h 13"/>
                      <a:gd name="T2" fmla="*/ 11 w 16"/>
                      <a:gd name="T3" fmla="*/ 6 h 13"/>
                      <a:gd name="T4" fmla="*/ 15 w 16"/>
                      <a:gd name="T5" fmla="*/ 0 h 13"/>
                      <a:gd name="T6" fmla="*/ 9 w 16"/>
                      <a:gd name="T7" fmla="*/ 0 h 13"/>
                      <a:gd name="T8" fmla="*/ 5 w 16"/>
                      <a:gd name="T9" fmla="*/ 3 h 13"/>
                      <a:gd name="T10" fmla="*/ 0 w 16"/>
                      <a:gd name="T11" fmla="*/ 6 h 13"/>
                      <a:gd name="T12" fmla="*/ 2 w 16"/>
                      <a:gd name="T13" fmla="*/ 9 h 13"/>
                      <a:gd name="T14" fmla="*/ 10 w 16"/>
                      <a:gd name="T15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6" h="13">
                        <a:moveTo>
                          <a:pt x="10" y="12"/>
                        </a:moveTo>
                        <a:lnTo>
                          <a:pt x="11" y="6"/>
                        </a:lnTo>
                        <a:lnTo>
                          <a:pt x="15" y="0"/>
                        </a:lnTo>
                        <a:lnTo>
                          <a:pt x="9" y="0"/>
                        </a:lnTo>
                        <a:lnTo>
                          <a:pt x="5" y="3"/>
                        </a:lnTo>
                        <a:lnTo>
                          <a:pt x="0" y="6"/>
                        </a:lnTo>
                        <a:lnTo>
                          <a:pt x="2" y="9"/>
                        </a:lnTo>
                        <a:lnTo>
                          <a:pt x="10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52" name="Freeform 692">
                    <a:extLst>
                      <a:ext uri="{FF2B5EF4-FFF2-40B4-BE49-F238E27FC236}">
                        <a16:creationId xmlns:a16="http://schemas.microsoft.com/office/drawing/2014/main" id="{363AE238-EBA0-29B8-7EEB-48FA9D8BA35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796828" y="5622091"/>
                    <a:ext cx="32958" cy="16477"/>
                  </a:xfrm>
                  <a:custGeom>
                    <a:avLst/>
                    <a:gdLst>
                      <a:gd name="T0" fmla="*/ 19 w 26"/>
                      <a:gd name="T1" fmla="*/ 12 h 13"/>
                      <a:gd name="T2" fmla="*/ 20 w 26"/>
                      <a:gd name="T3" fmla="*/ 11 h 13"/>
                      <a:gd name="T4" fmla="*/ 21 w 26"/>
                      <a:gd name="T5" fmla="*/ 11 h 13"/>
                      <a:gd name="T6" fmla="*/ 23 w 26"/>
                      <a:gd name="T7" fmla="*/ 8 h 13"/>
                      <a:gd name="T8" fmla="*/ 25 w 26"/>
                      <a:gd name="T9" fmla="*/ 6 h 13"/>
                      <a:gd name="T10" fmla="*/ 22 w 26"/>
                      <a:gd name="T11" fmla="*/ 2 h 13"/>
                      <a:gd name="T12" fmla="*/ 11 w 26"/>
                      <a:gd name="T13" fmla="*/ 0 h 13"/>
                      <a:gd name="T14" fmla="*/ 3 w 26"/>
                      <a:gd name="T15" fmla="*/ 2 h 13"/>
                      <a:gd name="T16" fmla="*/ 0 w 26"/>
                      <a:gd name="T17" fmla="*/ 6 h 13"/>
                      <a:gd name="T18" fmla="*/ 11 w 26"/>
                      <a:gd name="T19" fmla="*/ 8 h 13"/>
                      <a:gd name="T20" fmla="*/ 19 w 26"/>
                      <a:gd name="T21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26" h="13">
                        <a:moveTo>
                          <a:pt x="19" y="12"/>
                        </a:moveTo>
                        <a:lnTo>
                          <a:pt x="20" y="11"/>
                        </a:lnTo>
                        <a:lnTo>
                          <a:pt x="21" y="11"/>
                        </a:lnTo>
                        <a:lnTo>
                          <a:pt x="23" y="8"/>
                        </a:lnTo>
                        <a:lnTo>
                          <a:pt x="25" y="6"/>
                        </a:lnTo>
                        <a:lnTo>
                          <a:pt x="22" y="2"/>
                        </a:lnTo>
                        <a:lnTo>
                          <a:pt x="11" y="0"/>
                        </a:lnTo>
                        <a:lnTo>
                          <a:pt x="3" y="2"/>
                        </a:lnTo>
                        <a:lnTo>
                          <a:pt x="0" y="6"/>
                        </a:lnTo>
                        <a:lnTo>
                          <a:pt x="11" y="8"/>
                        </a:lnTo>
                        <a:lnTo>
                          <a:pt x="19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53" name="Freeform 693">
                    <a:extLst>
                      <a:ext uri="{FF2B5EF4-FFF2-40B4-BE49-F238E27FC236}">
                        <a16:creationId xmlns:a16="http://schemas.microsoft.com/office/drawing/2014/main" id="{469C62D6-4DFE-07F0-F55A-5C1CA3F5EA7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796828" y="5622091"/>
                    <a:ext cx="32958" cy="16477"/>
                  </a:xfrm>
                  <a:custGeom>
                    <a:avLst/>
                    <a:gdLst>
                      <a:gd name="T0" fmla="*/ 19 w 26"/>
                      <a:gd name="T1" fmla="*/ 12 h 13"/>
                      <a:gd name="T2" fmla="*/ 20 w 26"/>
                      <a:gd name="T3" fmla="*/ 11 h 13"/>
                      <a:gd name="T4" fmla="*/ 21 w 26"/>
                      <a:gd name="T5" fmla="*/ 11 h 13"/>
                      <a:gd name="T6" fmla="*/ 23 w 26"/>
                      <a:gd name="T7" fmla="*/ 8 h 13"/>
                      <a:gd name="T8" fmla="*/ 25 w 26"/>
                      <a:gd name="T9" fmla="*/ 6 h 13"/>
                      <a:gd name="T10" fmla="*/ 22 w 26"/>
                      <a:gd name="T11" fmla="*/ 2 h 13"/>
                      <a:gd name="T12" fmla="*/ 11 w 26"/>
                      <a:gd name="T13" fmla="*/ 0 h 13"/>
                      <a:gd name="T14" fmla="*/ 3 w 26"/>
                      <a:gd name="T15" fmla="*/ 2 h 13"/>
                      <a:gd name="T16" fmla="*/ 0 w 26"/>
                      <a:gd name="T17" fmla="*/ 6 h 13"/>
                      <a:gd name="T18" fmla="*/ 11 w 26"/>
                      <a:gd name="T19" fmla="*/ 8 h 13"/>
                      <a:gd name="T20" fmla="*/ 19 w 26"/>
                      <a:gd name="T21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26" h="13">
                        <a:moveTo>
                          <a:pt x="19" y="12"/>
                        </a:moveTo>
                        <a:lnTo>
                          <a:pt x="20" y="11"/>
                        </a:lnTo>
                        <a:lnTo>
                          <a:pt x="21" y="11"/>
                        </a:lnTo>
                        <a:lnTo>
                          <a:pt x="23" y="8"/>
                        </a:lnTo>
                        <a:lnTo>
                          <a:pt x="25" y="6"/>
                        </a:lnTo>
                        <a:lnTo>
                          <a:pt x="22" y="2"/>
                        </a:lnTo>
                        <a:lnTo>
                          <a:pt x="11" y="0"/>
                        </a:lnTo>
                        <a:lnTo>
                          <a:pt x="3" y="2"/>
                        </a:lnTo>
                        <a:lnTo>
                          <a:pt x="0" y="6"/>
                        </a:lnTo>
                        <a:lnTo>
                          <a:pt x="11" y="8"/>
                        </a:lnTo>
                        <a:lnTo>
                          <a:pt x="19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54" name="Freeform 694">
                    <a:extLst>
                      <a:ext uri="{FF2B5EF4-FFF2-40B4-BE49-F238E27FC236}">
                        <a16:creationId xmlns:a16="http://schemas.microsoft.com/office/drawing/2014/main" id="{09E4BA3F-3D2B-DBAF-60D0-411360EE0A5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923164" y="5501247"/>
                    <a:ext cx="32958" cy="27463"/>
                  </a:xfrm>
                  <a:custGeom>
                    <a:avLst/>
                    <a:gdLst>
                      <a:gd name="T0" fmla="*/ 13 w 28"/>
                      <a:gd name="T1" fmla="*/ 17 h 20"/>
                      <a:gd name="T2" fmla="*/ 21 w 28"/>
                      <a:gd name="T3" fmla="*/ 19 h 20"/>
                      <a:gd name="T4" fmla="*/ 23 w 28"/>
                      <a:gd name="T5" fmla="*/ 16 h 20"/>
                      <a:gd name="T6" fmla="*/ 27 w 28"/>
                      <a:gd name="T7" fmla="*/ 7 h 20"/>
                      <a:gd name="T8" fmla="*/ 24 w 28"/>
                      <a:gd name="T9" fmla="*/ 2 h 20"/>
                      <a:gd name="T10" fmla="*/ 23 w 28"/>
                      <a:gd name="T11" fmla="*/ 0 h 20"/>
                      <a:gd name="T12" fmla="*/ 15 w 28"/>
                      <a:gd name="T13" fmla="*/ 4 h 20"/>
                      <a:gd name="T14" fmla="*/ 12 w 28"/>
                      <a:gd name="T15" fmla="*/ 2 h 20"/>
                      <a:gd name="T16" fmla="*/ 11 w 28"/>
                      <a:gd name="T17" fmla="*/ 0 h 20"/>
                      <a:gd name="T18" fmla="*/ 8 w 28"/>
                      <a:gd name="T19" fmla="*/ 4 h 20"/>
                      <a:gd name="T20" fmla="*/ 2 w 28"/>
                      <a:gd name="T21" fmla="*/ 7 h 20"/>
                      <a:gd name="T22" fmla="*/ 0 w 28"/>
                      <a:gd name="T23" fmla="*/ 12 h 20"/>
                      <a:gd name="T24" fmla="*/ 4 w 28"/>
                      <a:gd name="T25" fmla="*/ 17 h 20"/>
                      <a:gd name="T26" fmla="*/ 13 w 28"/>
                      <a:gd name="T27" fmla="*/ 17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8" h="20">
                        <a:moveTo>
                          <a:pt x="13" y="17"/>
                        </a:moveTo>
                        <a:lnTo>
                          <a:pt x="21" y="19"/>
                        </a:lnTo>
                        <a:lnTo>
                          <a:pt x="23" y="16"/>
                        </a:lnTo>
                        <a:lnTo>
                          <a:pt x="27" y="7"/>
                        </a:lnTo>
                        <a:lnTo>
                          <a:pt x="24" y="2"/>
                        </a:lnTo>
                        <a:lnTo>
                          <a:pt x="23" y="0"/>
                        </a:lnTo>
                        <a:lnTo>
                          <a:pt x="15" y="4"/>
                        </a:lnTo>
                        <a:lnTo>
                          <a:pt x="12" y="2"/>
                        </a:lnTo>
                        <a:lnTo>
                          <a:pt x="11" y="0"/>
                        </a:lnTo>
                        <a:lnTo>
                          <a:pt x="8" y="4"/>
                        </a:lnTo>
                        <a:lnTo>
                          <a:pt x="2" y="7"/>
                        </a:lnTo>
                        <a:lnTo>
                          <a:pt x="0" y="12"/>
                        </a:lnTo>
                        <a:lnTo>
                          <a:pt x="4" y="17"/>
                        </a:lnTo>
                        <a:lnTo>
                          <a:pt x="13" y="1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55" name="Freeform 695">
                    <a:extLst>
                      <a:ext uri="{FF2B5EF4-FFF2-40B4-BE49-F238E27FC236}">
                        <a16:creationId xmlns:a16="http://schemas.microsoft.com/office/drawing/2014/main" id="{57081FBC-D2F0-D4E3-36C4-C2039782196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923164" y="5501247"/>
                    <a:ext cx="32958" cy="27463"/>
                  </a:xfrm>
                  <a:custGeom>
                    <a:avLst/>
                    <a:gdLst>
                      <a:gd name="T0" fmla="*/ 13 w 28"/>
                      <a:gd name="T1" fmla="*/ 17 h 20"/>
                      <a:gd name="T2" fmla="*/ 21 w 28"/>
                      <a:gd name="T3" fmla="*/ 19 h 20"/>
                      <a:gd name="T4" fmla="*/ 23 w 28"/>
                      <a:gd name="T5" fmla="*/ 16 h 20"/>
                      <a:gd name="T6" fmla="*/ 27 w 28"/>
                      <a:gd name="T7" fmla="*/ 7 h 20"/>
                      <a:gd name="T8" fmla="*/ 24 w 28"/>
                      <a:gd name="T9" fmla="*/ 2 h 20"/>
                      <a:gd name="T10" fmla="*/ 23 w 28"/>
                      <a:gd name="T11" fmla="*/ 0 h 20"/>
                      <a:gd name="T12" fmla="*/ 15 w 28"/>
                      <a:gd name="T13" fmla="*/ 4 h 20"/>
                      <a:gd name="T14" fmla="*/ 12 w 28"/>
                      <a:gd name="T15" fmla="*/ 2 h 20"/>
                      <a:gd name="T16" fmla="*/ 11 w 28"/>
                      <a:gd name="T17" fmla="*/ 0 h 20"/>
                      <a:gd name="T18" fmla="*/ 8 w 28"/>
                      <a:gd name="T19" fmla="*/ 4 h 20"/>
                      <a:gd name="T20" fmla="*/ 2 w 28"/>
                      <a:gd name="T21" fmla="*/ 7 h 20"/>
                      <a:gd name="T22" fmla="*/ 0 w 28"/>
                      <a:gd name="T23" fmla="*/ 12 h 20"/>
                      <a:gd name="T24" fmla="*/ 4 w 28"/>
                      <a:gd name="T25" fmla="*/ 17 h 20"/>
                      <a:gd name="T26" fmla="*/ 13 w 28"/>
                      <a:gd name="T27" fmla="*/ 17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8" h="20">
                        <a:moveTo>
                          <a:pt x="13" y="17"/>
                        </a:moveTo>
                        <a:lnTo>
                          <a:pt x="21" y="19"/>
                        </a:lnTo>
                        <a:lnTo>
                          <a:pt x="23" y="16"/>
                        </a:lnTo>
                        <a:lnTo>
                          <a:pt x="27" y="7"/>
                        </a:lnTo>
                        <a:lnTo>
                          <a:pt x="24" y="2"/>
                        </a:lnTo>
                        <a:lnTo>
                          <a:pt x="23" y="0"/>
                        </a:lnTo>
                        <a:lnTo>
                          <a:pt x="15" y="4"/>
                        </a:lnTo>
                        <a:lnTo>
                          <a:pt x="12" y="2"/>
                        </a:lnTo>
                        <a:lnTo>
                          <a:pt x="11" y="0"/>
                        </a:lnTo>
                        <a:lnTo>
                          <a:pt x="8" y="4"/>
                        </a:lnTo>
                        <a:lnTo>
                          <a:pt x="2" y="7"/>
                        </a:lnTo>
                        <a:lnTo>
                          <a:pt x="0" y="12"/>
                        </a:lnTo>
                        <a:lnTo>
                          <a:pt x="4" y="17"/>
                        </a:lnTo>
                        <a:lnTo>
                          <a:pt x="13" y="1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56" name="Freeform 696">
                    <a:extLst>
                      <a:ext uri="{FF2B5EF4-FFF2-40B4-BE49-F238E27FC236}">
                        <a16:creationId xmlns:a16="http://schemas.microsoft.com/office/drawing/2014/main" id="{2CA419EB-5154-5090-6ACF-6984BD71436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774856" y="5622091"/>
                    <a:ext cx="16477" cy="16477"/>
                  </a:xfrm>
                  <a:custGeom>
                    <a:avLst/>
                    <a:gdLst>
                      <a:gd name="T0" fmla="*/ 5 w 13"/>
                      <a:gd name="T1" fmla="*/ 10 h 13"/>
                      <a:gd name="T2" fmla="*/ 9 w 13"/>
                      <a:gd name="T3" fmla="*/ 12 h 13"/>
                      <a:gd name="T4" fmla="*/ 12 w 13"/>
                      <a:gd name="T5" fmla="*/ 8 h 13"/>
                      <a:gd name="T6" fmla="*/ 11 w 13"/>
                      <a:gd name="T7" fmla="*/ 6 h 13"/>
                      <a:gd name="T8" fmla="*/ 9 w 13"/>
                      <a:gd name="T9" fmla="*/ 2 h 13"/>
                      <a:gd name="T10" fmla="*/ 7 w 13"/>
                      <a:gd name="T11" fmla="*/ 0 h 13"/>
                      <a:gd name="T12" fmla="*/ 2 w 13"/>
                      <a:gd name="T13" fmla="*/ 2 h 13"/>
                      <a:gd name="T14" fmla="*/ 0 w 13"/>
                      <a:gd name="T15" fmla="*/ 4 h 13"/>
                      <a:gd name="T16" fmla="*/ 2 w 13"/>
                      <a:gd name="T17" fmla="*/ 7 h 13"/>
                      <a:gd name="T18" fmla="*/ 5 w 13"/>
                      <a:gd name="T19" fmla="*/ 1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" h="13">
                        <a:moveTo>
                          <a:pt x="5" y="10"/>
                        </a:moveTo>
                        <a:lnTo>
                          <a:pt x="9" y="12"/>
                        </a:lnTo>
                        <a:lnTo>
                          <a:pt x="12" y="8"/>
                        </a:lnTo>
                        <a:lnTo>
                          <a:pt x="11" y="6"/>
                        </a:lnTo>
                        <a:lnTo>
                          <a:pt x="9" y="2"/>
                        </a:lnTo>
                        <a:lnTo>
                          <a:pt x="7" y="0"/>
                        </a:lnTo>
                        <a:lnTo>
                          <a:pt x="2" y="2"/>
                        </a:lnTo>
                        <a:lnTo>
                          <a:pt x="0" y="4"/>
                        </a:lnTo>
                        <a:lnTo>
                          <a:pt x="2" y="7"/>
                        </a:lnTo>
                        <a:lnTo>
                          <a:pt x="5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57" name="Freeform 697">
                    <a:extLst>
                      <a:ext uri="{FF2B5EF4-FFF2-40B4-BE49-F238E27FC236}">
                        <a16:creationId xmlns:a16="http://schemas.microsoft.com/office/drawing/2014/main" id="{036B537F-89F2-6830-B5AB-617447EC18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774856" y="5622091"/>
                    <a:ext cx="16477" cy="16477"/>
                  </a:xfrm>
                  <a:custGeom>
                    <a:avLst/>
                    <a:gdLst>
                      <a:gd name="T0" fmla="*/ 5 w 13"/>
                      <a:gd name="T1" fmla="*/ 10 h 13"/>
                      <a:gd name="T2" fmla="*/ 9 w 13"/>
                      <a:gd name="T3" fmla="*/ 12 h 13"/>
                      <a:gd name="T4" fmla="*/ 12 w 13"/>
                      <a:gd name="T5" fmla="*/ 8 h 13"/>
                      <a:gd name="T6" fmla="*/ 11 w 13"/>
                      <a:gd name="T7" fmla="*/ 6 h 13"/>
                      <a:gd name="T8" fmla="*/ 9 w 13"/>
                      <a:gd name="T9" fmla="*/ 2 h 13"/>
                      <a:gd name="T10" fmla="*/ 7 w 13"/>
                      <a:gd name="T11" fmla="*/ 0 h 13"/>
                      <a:gd name="T12" fmla="*/ 2 w 13"/>
                      <a:gd name="T13" fmla="*/ 2 h 13"/>
                      <a:gd name="T14" fmla="*/ 0 w 13"/>
                      <a:gd name="T15" fmla="*/ 4 h 13"/>
                      <a:gd name="T16" fmla="*/ 2 w 13"/>
                      <a:gd name="T17" fmla="*/ 7 h 13"/>
                      <a:gd name="T18" fmla="*/ 5 w 13"/>
                      <a:gd name="T19" fmla="*/ 1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" h="13">
                        <a:moveTo>
                          <a:pt x="5" y="10"/>
                        </a:moveTo>
                        <a:lnTo>
                          <a:pt x="9" y="12"/>
                        </a:lnTo>
                        <a:lnTo>
                          <a:pt x="12" y="8"/>
                        </a:lnTo>
                        <a:lnTo>
                          <a:pt x="11" y="6"/>
                        </a:lnTo>
                        <a:lnTo>
                          <a:pt x="9" y="2"/>
                        </a:lnTo>
                        <a:lnTo>
                          <a:pt x="7" y="0"/>
                        </a:lnTo>
                        <a:lnTo>
                          <a:pt x="2" y="2"/>
                        </a:lnTo>
                        <a:lnTo>
                          <a:pt x="0" y="4"/>
                        </a:lnTo>
                        <a:lnTo>
                          <a:pt x="2" y="7"/>
                        </a:lnTo>
                        <a:lnTo>
                          <a:pt x="5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58" name="Freeform 698">
                    <a:extLst>
                      <a:ext uri="{FF2B5EF4-FFF2-40B4-BE49-F238E27FC236}">
                        <a16:creationId xmlns:a16="http://schemas.microsoft.com/office/drawing/2014/main" id="{6F472AE2-FFA7-C10E-8D6F-8017273D8C1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747390" y="5424346"/>
                    <a:ext cx="27466" cy="43943"/>
                  </a:xfrm>
                  <a:custGeom>
                    <a:avLst/>
                    <a:gdLst>
                      <a:gd name="T0" fmla="*/ 2 w 23"/>
                      <a:gd name="T1" fmla="*/ 23 h 34"/>
                      <a:gd name="T2" fmla="*/ 4 w 23"/>
                      <a:gd name="T3" fmla="*/ 28 h 34"/>
                      <a:gd name="T4" fmla="*/ 6 w 23"/>
                      <a:gd name="T5" fmla="*/ 29 h 34"/>
                      <a:gd name="T6" fmla="*/ 11 w 23"/>
                      <a:gd name="T7" fmla="*/ 25 h 34"/>
                      <a:gd name="T8" fmla="*/ 12 w 23"/>
                      <a:gd name="T9" fmla="*/ 31 h 34"/>
                      <a:gd name="T10" fmla="*/ 14 w 23"/>
                      <a:gd name="T11" fmla="*/ 33 h 34"/>
                      <a:gd name="T12" fmla="*/ 16 w 23"/>
                      <a:gd name="T13" fmla="*/ 22 h 34"/>
                      <a:gd name="T14" fmla="*/ 20 w 23"/>
                      <a:gd name="T15" fmla="*/ 22 h 34"/>
                      <a:gd name="T16" fmla="*/ 22 w 23"/>
                      <a:gd name="T17" fmla="*/ 21 h 34"/>
                      <a:gd name="T18" fmla="*/ 21 w 23"/>
                      <a:gd name="T19" fmla="*/ 16 h 34"/>
                      <a:gd name="T20" fmla="*/ 20 w 23"/>
                      <a:gd name="T21" fmla="*/ 12 h 34"/>
                      <a:gd name="T22" fmla="*/ 20 w 23"/>
                      <a:gd name="T23" fmla="*/ 0 h 34"/>
                      <a:gd name="T24" fmla="*/ 16 w 23"/>
                      <a:gd name="T25" fmla="*/ 1 h 34"/>
                      <a:gd name="T26" fmla="*/ 12 w 23"/>
                      <a:gd name="T27" fmla="*/ 3 h 34"/>
                      <a:gd name="T28" fmla="*/ 12 w 23"/>
                      <a:gd name="T29" fmla="*/ 7 h 34"/>
                      <a:gd name="T30" fmla="*/ 12 w 23"/>
                      <a:gd name="T31" fmla="*/ 13 h 34"/>
                      <a:gd name="T32" fmla="*/ 10 w 23"/>
                      <a:gd name="T33" fmla="*/ 14 h 34"/>
                      <a:gd name="T34" fmla="*/ 6 w 23"/>
                      <a:gd name="T35" fmla="*/ 8 h 34"/>
                      <a:gd name="T36" fmla="*/ 0 w 23"/>
                      <a:gd name="T37" fmla="*/ 18 h 34"/>
                      <a:gd name="T38" fmla="*/ 0 w 23"/>
                      <a:gd name="T39" fmla="*/ 22 h 34"/>
                      <a:gd name="T40" fmla="*/ 2 w 23"/>
                      <a:gd name="T41" fmla="*/ 23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23" h="34">
                        <a:moveTo>
                          <a:pt x="2" y="23"/>
                        </a:moveTo>
                        <a:lnTo>
                          <a:pt x="4" y="28"/>
                        </a:lnTo>
                        <a:lnTo>
                          <a:pt x="6" y="29"/>
                        </a:lnTo>
                        <a:lnTo>
                          <a:pt x="11" y="25"/>
                        </a:lnTo>
                        <a:lnTo>
                          <a:pt x="12" y="31"/>
                        </a:lnTo>
                        <a:lnTo>
                          <a:pt x="14" y="33"/>
                        </a:lnTo>
                        <a:lnTo>
                          <a:pt x="16" y="22"/>
                        </a:lnTo>
                        <a:lnTo>
                          <a:pt x="20" y="22"/>
                        </a:lnTo>
                        <a:lnTo>
                          <a:pt x="22" y="21"/>
                        </a:lnTo>
                        <a:lnTo>
                          <a:pt x="21" y="16"/>
                        </a:lnTo>
                        <a:lnTo>
                          <a:pt x="20" y="12"/>
                        </a:lnTo>
                        <a:lnTo>
                          <a:pt x="20" y="0"/>
                        </a:lnTo>
                        <a:lnTo>
                          <a:pt x="16" y="1"/>
                        </a:lnTo>
                        <a:lnTo>
                          <a:pt x="12" y="3"/>
                        </a:lnTo>
                        <a:lnTo>
                          <a:pt x="12" y="7"/>
                        </a:lnTo>
                        <a:lnTo>
                          <a:pt x="12" y="13"/>
                        </a:lnTo>
                        <a:lnTo>
                          <a:pt x="10" y="14"/>
                        </a:lnTo>
                        <a:lnTo>
                          <a:pt x="6" y="8"/>
                        </a:lnTo>
                        <a:lnTo>
                          <a:pt x="0" y="18"/>
                        </a:lnTo>
                        <a:lnTo>
                          <a:pt x="0" y="22"/>
                        </a:lnTo>
                        <a:lnTo>
                          <a:pt x="2" y="2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59" name="Freeform 699">
                    <a:extLst>
                      <a:ext uri="{FF2B5EF4-FFF2-40B4-BE49-F238E27FC236}">
                        <a16:creationId xmlns:a16="http://schemas.microsoft.com/office/drawing/2014/main" id="{E9A0F88E-7EB1-B9C4-756E-5949D084E11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747390" y="5424346"/>
                    <a:ext cx="27466" cy="43943"/>
                  </a:xfrm>
                  <a:custGeom>
                    <a:avLst/>
                    <a:gdLst>
                      <a:gd name="T0" fmla="*/ 2 w 23"/>
                      <a:gd name="T1" fmla="*/ 23 h 34"/>
                      <a:gd name="T2" fmla="*/ 4 w 23"/>
                      <a:gd name="T3" fmla="*/ 28 h 34"/>
                      <a:gd name="T4" fmla="*/ 6 w 23"/>
                      <a:gd name="T5" fmla="*/ 29 h 34"/>
                      <a:gd name="T6" fmla="*/ 11 w 23"/>
                      <a:gd name="T7" fmla="*/ 25 h 34"/>
                      <a:gd name="T8" fmla="*/ 12 w 23"/>
                      <a:gd name="T9" fmla="*/ 31 h 34"/>
                      <a:gd name="T10" fmla="*/ 14 w 23"/>
                      <a:gd name="T11" fmla="*/ 33 h 34"/>
                      <a:gd name="T12" fmla="*/ 16 w 23"/>
                      <a:gd name="T13" fmla="*/ 22 h 34"/>
                      <a:gd name="T14" fmla="*/ 20 w 23"/>
                      <a:gd name="T15" fmla="*/ 22 h 34"/>
                      <a:gd name="T16" fmla="*/ 22 w 23"/>
                      <a:gd name="T17" fmla="*/ 21 h 34"/>
                      <a:gd name="T18" fmla="*/ 21 w 23"/>
                      <a:gd name="T19" fmla="*/ 16 h 34"/>
                      <a:gd name="T20" fmla="*/ 20 w 23"/>
                      <a:gd name="T21" fmla="*/ 12 h 34"/>
                      <a:gd name="T22" fmla="*/ 20 w 23"/>
                      <a:gd name="T23" fmla="*/ 0 h 34"/>
                      <a:gd name="T24" fmla="*/ 16 w 23"/>
                      <a:gd name="T25" fmla="*/ 1 h 34"/>
                      <a:gd name="T26" fmla="*/ 12 w 23"/>
                      <a:gd name="T27" fmla="*/ 3 h 34"/>
                      <a:gd name="T28" fmla="*/ 12 w 23"/>
                      <a:gd name="T29" fmla="*/ 7 h 34"/>
                      <a:gd name="T30" fmla="*/ 12 w 23"/>
                      <a:gd name="T31" fmla="*/ 13 h 34"/>
                      <a:gd name="T32" fmla="*/ 10 w 23"/>
                      <a:gd name="T33" fmla="*/ 14 h 34"/>
                      <a:gd name="T34" fmla="*/ 6 w 23"/>
                      <a:gd name="T35" fmla="*/ 8 h 34"/>
                      <a:gd name="T36" fmla="*/ 0 w 23"/>
                      <a:gd name="T37" fmla="*/ 18 h 34"/>
                      <a:gd name="T38" fmla="*/ 0 w 23"/>
                      <a:gd name="T39" fmla="*/ 22 h 34"/>
                      <a:gd name="T40" fmla="*/ 2 w 23"/>
                      <a:gd name="T41" fmla="*/ 23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23" h="34">
                        <a:moveTo>
                          <a:pt x="2" y="23"/>
                        </a:moveTo>
                        <a:lnTo>
                          <a:pt x="4" y="28"/>
                        </a:lnTo>
                        <a:lnTo>
                          <a:pt x="6" y="29"/>
                        </a:lnTo>
                        <a:lnTo>
                          <a:pt x="11" y="25"/>
                        </a:lnTo>
                        <a:lnTo>
                          <a:pt x="12" y="31"/>
                        </a:lnTo>
                        <a:lnTo>
                          <a:pt x="14" y="33"/>
                        </a:lnTo>
                        <a:lnTo>
                          <a:pt x="16" y="22"/>
                        </a:lnTo>
                        <a:lnTo>
                          <a:pt x="20" y="22"/>
                        </a:lnTo>
                        <a:lnTo>
                          <a:pt x="22" y="21"/>
                        </a:lnTo>
                        <a:lnTo>
                          <a:pt x="21" y="16"/>
                        </a:lnTo>
                        <a:lnTo>
                          <a:pt x="20" y="12"/>
                        </a:lnTo>
                        <a:lnTo>
                          <a:pt x="20" y="0"/>
                        </a:lnTo>
                        <a:lnTo>
                          <a:pt x="16" y="1"/>
                        </a:lnTo>
                        <a:lnTo>
                          <a:pt x="12" y="3"/>
                        </a:lnTo>
                        <a:lnTo>
                          <a:pt x="12" y="7"/>
                        </a:lnTo>
                        <a:lnTo>
                          <a:pt x="12" y="13"/>
                        </a:lnTo>
                        <a:lnTo>
                          <a:pt x="10" y="14"/>
                        </a:lnTo>
                        <a:lnTo>
                          <a:pt x="6" y="8"/>
                        </a:lnTo>
                        <a:lnTo>
                          <a:pt x="0" y="18"/>
                        </a:lnTo>
                        <a:lnTo>
                          <a:pt x="0" y="22"/>
                        </a:lnTo>
                        <a:lnTo>
                          <a:pt x="2" y="2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60" name="Freeform 700">
                    <a:extLst>
                      <a:ext uri="{FF2B5EF4-FFF2-40B4-BE49-F238E27FC236}">
                        <a16:creationId xmlns:a16="http://schemas.microsoft.com/office/drawing/2014/main" id="{35F4A1CC-D4E2-85A9-9102-888B5CD4121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033023" y="5133218"/>
                    <a:ext cx="21972" cy="21972"/>
                  </a:xfrm>
                  <a:custGeom>
                    <a:avLst/>
                    <a:gdLst>
                      <a:gd name="T0" fmla="*/ 5 w 17"/>
                      <a:gd name="T1" fmla="*/ 18 h 19"/>
                      <a:gd name="T2" fmla="*/ 11 w 17"/>
                      <a:gd name="T3" fmla="*/ 18 h 19"/>
                      <a:gd name="T4" fmla="*/ 16 w 17"/>
                      <a:gd name="T5" fmla="*/ 8 h 19"/>
                      <a:gd name="T6" fmla="*/ 16 w 17"/>
                      <a:gd name="T7" fmla="*/ 5 h 19"/>
                      <a:gd name="T8" fmla="*/ 15 w 17"/>
                      <a:gd name="T9" fmla="*/ 0 h 19"/>
                      <a:gd name="T10" fmla="*/ 4 w 17"/>
                      <a:gd name="T11" fmla="*/ 2 h 19"/>
                      <a:gd name="T12" fmla="*/ 2 w 17"/>
                      <a:gd name="T13" fmla="*/ 6 h 19"/>
                      <a:gd name="T14" fmla="*/ 0 w 17"/>
                      <a:gd name="T15" fmla="*/ 12 h 19"/>
                      <a:gd name="T16" fmla="*/ 1 w 17"/>
                      <a:gd name="T17" fmla="*/ 15 h 19"/>
                      <a:gd name="T18" fmla="*/ 5 w 17"/>
                      <a:gd name="T19" fmla="*/ 18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7" h="19">
                        <a:moveTo>
                          <a:pt x="5" y="18"/>
                        </a:moveTo>
                        <a:lnTo>
                          <a:pt x="11" y="18"/>
                        </a:lnTo>
                        <a:lnTo>
                          <a:pt x="16" y="8"/>
                        </a:lnTo>
                        <a:lnTo>
                          <a:pt x="16" y="5"/>
                        </a:lnTo>
                        <a:lnTo>
                          <a:pt x="15" y="0"/>
                        </a:lnTo>
                        <a:lnTo>
                          <a:pt x="4" y="2"/>
                        </a:lnTo>
                        <a:lnTo>
                          <a:pt x="2" y="6"/>
                        </a:lnTo>
                        <a:lnTo>
                          <a:pt x="0" y="12"/>
                        </a:lnTo>
                        <a:lnTo>
                          <a:pt x="1" y="15"/>
                        </a:lnTo>
                        <a:lnTo>
                          <a:pt x="5" y="1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61" name="Freeform 701">
                    <a:extLst>
                      <a:ext uri="{FF2B5EF4-FFF2-40B4-BE49-F238E27FC236}">
                        <a16:creationId xmlns:a16="http://schemas.microsoft.com/office/drawing/2014/main" id="{90A9A64E-4636-6FED-90A8-8E1C0BCCEF4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033023" y="5133218"/>
                    <a:ext cx="21972" cy="21972"/>
                  </a:xfrm>
                  <a:custGeom>
                    <a:avLst/>
                    <a:gdLst>
                      <a:gd name="T0" fmla="*/ 5 w 17"/>
                      <a:gd name="T1" fmla="*/ 18 h 19"/>
                      <a:gd name="T2" fmla="*/ 11 w 17"/>
                      <a:gd name="T3" fmla="*/ 18 h 19"/>
                      <a:gd name="T4" fmla="*/ 16 w 17"/>
                      <a:gd name="T5" fmla="*/ 8 h 19"/>
                      <a:gd name="T6" fmla="*/ 16 w 17"/>
                      <a:gd name="T7" fmla="*/ 5 h 19"/>
                      <a:gd name="T8" fmla="*/ 15 w 17"/>
                      <a:gd name="T9" fmla="*/ 0 h 19"/>
                      <a:gd name="T10" fmla="*/ 4 w 17"/>
                      <a:gd name="T11" fmla="*/ 2 h 19"/>
                      <a:gd name="T12" fmla="*/ 2 w 17"/>
                      <a:gd name="T13" fmla="*/ 6 h 19"/>
                      <a:gd name="T14" fmla="*/ 0 w 17"/>
                      <a:gd name="T15" fmla="*/ 12 h 19"/>
                      <a:gd name="T16" fmla="*/ 1 w 17"/>
                      <a:gd name="T17" fmla="*/ 15 h 19"/>
                      <a:gd name="T18" fmla="*/ 5 w 17"/>
                      <a:gd name="T19" fmla="*/ 18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7" h="19">
                        <a:moveTo>
                          <a:pt x="5" y="18"/>
                        </a:moveTo>
                        <a:lnTo>
                          <a:pt x="11" y="18"/>
                        </a:lnTo>
                        <a:lnTo>
                          <a:pt x="16" y="8"/>
                        </a:lnTo>
                        <a:lnTo>
                          <a:pt x="16" y="5"/>
                        </a:lnTo>
                        <a:lnTo>
                          <a:pt x="15" y="0"/>
                        </a:lnTo>
                        <a:lnTo>
                          <a:pt x="4" y="2"/>
                        </a:lnTo>
                        <a:lnTo>
                          <a:pt x="2" y="6"/>
                        </a:lnTo>
                        <a:lnTo>
                          <a:pt x="0" y="12"/>
                        </a:lnTo>
                        <a:lnTo>
                          <a:pt x="1" y="15"/>
                        </a:lnTo>
                        <a:lnTo>
                          <a:pt x="5" y="1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62" name="Freeform 702">
                    <a:extLst>
                      <a:ext uri="{FF2B5EF4-FFF2-40B4-BE49-F238E27FC236}">
                        <a16:creationId xmlns:a16="http://schemas.microsoft.com/office/drawing/2014/main" id="{61F31F8E-AC76-C500-D1BD-3D6CF1ED0C9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69221" y="5149699"/>
                    <a:ext cx="49435" cy="38449"/>
                  </a:xfrm>
                  <a:custGeom>
                    <a:avLst/>
                    <a:gdLst>
                      <a:gd name="T0" fmla="*/ 13 w 41"/>
                      <a:gd name="T1" fmla="*/ 25 h 33"/>
                      <a:gd name="T2" fmla="*/ 16 w 41"/>
                      <a:gd name="T3" fmla="*/ 29 h 33"/>
                      <a:gd name="T4" fmla="*/ 18 w 41"/>
                      <a:gd name="T5" fmla="*/ 32 h 33"/>
                      <a:gd name="T6" fmla="*/ 25 w 41"/>
                      <a:gd name="T7" fmla="*/ 28 h 33"/>
                      <a:gd name="T8" fmla="*/ 29 w 41"/>
                      <a:gd name="T9" fmla="*/ 29 h 33"/>
                      <a:gd name="T10" fmla="*/ 30 w 41"/>
                      <a:gd name="T11" fmla="*/ 27 h 33"/>
                      <a:gd name="T12" fmla="*/ 32 w 41"/>
                      <a:gd name="T13" fmla="*/ 24 h 33"/>
                      <a:gd name="T14" fmla="*/ 36 w 41"/>
                      <a:gd name="T15" fmla="*/ 18 h 33"/>
                      <a:gd name="T16" fmla="*/ 40 w 41"/>
                      <a:gd name="T17" fmla="*/ 11 h 33"/>
                      <a:gd name="T18" fmla="*/ 40 w 41"/>
                      <a:gd name="T19" fmla="*/ 7 h 33"/>
                      <a:gd name="T20" fmla="*/ 39 w 41"/>
                      <a:gd name="T21" fmla="*/ 0 h 33"/>
                      <a:gd name="T22" fmla="*/ 18 w 41"/>
                      <a:gd name="T23" fmla="*/ 15 h 33"/>
                      <a:gd name="T24" fmla="*/ 5 w 41"/>
                      <a:gd name="T25" fmla="*/ 20 h 33"/>
                      <a:gd name="T26" fmla="*/ 0 w 41"/>
                      <a:gd name="T27" fmla="*/ 26 h 33"/>
                      <a:gd name="T28" fmla="*/ 3 w 41"/>
                      <a:gd name="T29" fmla="*/ 27 h 33"/>
                      <a:gd name="T30" fmla="*/ 13 w 41"/>
                      <a:gd name="T31" fmla="*/ 25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41" h="33">
                        <a:moveTo>
                          <a:pt x="13" y="25"/>
                        </a:moveTo>
                        <a:lnTo>
                          <a:pt x="16" y="29"/>
                        </a:lnTo>
                        <a:lnTo>
                          <a:pt x="18" y="32"/>
                        </a:lnTo>
                        <a:lnTo>
                          <a:pt x="25" y="28"/>
                        </a:lnTo>
                        <a:lnTo>
                          <a:pt x="29" y="29"/>
                        </a:lnTo>
                        <a:lnTo>
                          <a:pt x="30" y="27"/>
                        </a:lnTo>
                        <a:lnTo>
                          <a:pt x="32" y="24"/>
                        </a:lnTo>
                        <a:lnTo>
                          <a:pt x="36" y="18"/>
                        </a:lnTo>
                        <a:lnTo>
                          <a:pt x="40" y="11"/>
                        </a:lnTo>
                        <a:lnTo>
                          <a:pt x="40" y="7"/>
                        </a:lnTo>
                        <a:lnTo>
                          <a:pt x="39" y="0"/>
                        </a:lnTo>
                        <a:lnTo>
                          <a:pt x="18" y="15"/>
                        </a:lnTo>
                        <a:lnTo>
                          <a:pt x="5" y="20"/>
                        </a:lnTo>
                        <a:lnTo>
                          <a:pt x="0" y="26"/>
                        </a:lnTo>
                        <a:lnTo>
                          <a:pt x="3" y="27"/>
                        </a:lnTo>
                        <a:lnTo>
                          <a:pt x="13" y="2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63" name="Freeform 703">
                    <a:extLst>
                      <a:ext uri="{FF2B5EF4-FFF2-40B4-BE49-F238E27FC236}">
                        <a16:creationId xmlns:a16="http://schemas.microsoft.com/office/drawing/2014/main" id="{59724D28-9D1B-3BCA-0B45-2BF95B61883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69221" y="5149699"/>
                    <a:ext cx="49435" cy="38449"/>
                  </a:xfrm>
                  <a:custGeom>
                    <a:avLst/>
                    <a:gdLst>
                      <a:gd name="T0" fmla="*/ 13 w 41"/>
                      <a:gd name="T1" fmla="*/ 25 h 33"/>
                      <a:gd name="T2" fmla="*/ 16 w 41"/>
                      <a:gd name="T3" fmla="*/ 29 h 33"/>
                      <a:gd name="T4" fmla="*/ 18 w 41"/>
                      <a:gd name="T5" fmla="*/ 32 h 33"/>
                      <a:gd name="T6" fmla="*/ 25 w 41"/>
                      <a:gd name="T7" fmla="*/ 28 h 33"/>
                      <a:gd name="T8" fmla="*/ 29 w 41"/>
                      <a:gd name="T9" fmla="*/ 29 h 33"/>
                      <a:gd name="T10" fmla="*/ 30 w 41"/>
                      <a:gd name="T11" fmla="*/ 27 h 33"/>
                      <a:gd name="T12" fmla="*/ 32 w 41"/>
                      <a:gd name="T13" fmla="*/ 24 h 33"/>
                      <a:gd name="T14" fmla="*/ 36 w 41"/>
                      <a:gd name="T15" fmla="*/ 18 h 33"/>
                      <a:gd name="T16" fmla="*/ 40 w 41"/>
                      <a:gd name="T17" fmla="*/ 11 h 33"/>
                      <a:gd name="T18" fmla="*/ 40 w 41"/>
                      <a:gd name="T19" fmla="*/ 7 h 33"/>
                      <a:gd name="T20" fmla="*/ 39 w 41"/>
                      <a:gd name="T21" fmla="*/ 0 h 33"/>
                      <a:gd name="T22" fmla="*/ 18 w 41"/>
                      <a:gd name="T23" fmla="*/ 15 h 33"/>
                      <a:gd name="T24" fmla="*/ 5 w 41"/>
                      <a:gd name="T25" fmla="*/ 20 h 33"/>
                      <a:gd name="T26" fmla="*/ 0 w 41"/>
                      <a:gd name="T27" fmla="*/ 26 h 33"/>
                      <a:gd name="T28" fmla="*/ 3 w 41"/>
                      <a:gd name="T29" fmla="*/ 27 h 33"/>
                      <a:gd name="T30" fmla="*/ 13 w 41"/>
                      <a:gd name="T31" fmla="*/ 25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41" h="33">
                        <a:moveTo>
                          <a:pt x="13" y="25"/>
                        </a:moveTo>
                        <a:lnTo>
                          <a:pt x="16" y="29"/>
                        </a:lnTo>
                        <a:lnTo>
                          <a:pt x="18" y="32"/>
                        </a:lnTo>
                        <a:lnTo>
                          <a:pt x="25" y="28"/>
                        </a:lnTo>
                        <a:lnTo>
                          <a:pt x="29" y="29"/>
                        </a:lnTo>
                        <a:lnTo>
                          <a:pt x="30" y="27"/>
                        </a:lnTo>
                        <a:lnTo>
                          <a:pt x="32" y="24"/>
                        </a:lnTo>
                        <a:lnTo>
                          <a:pt x="36" y="18"/>
                        </a:lnTo>
                        <a:lnTo>
                          <a:pt x="40" y="11"/>
                        </a:lnTo>
                        <a:lnTo>
                          <a:pt x="40" y="7"/>
                        </a:lnTo>
                        <a:lnTo>
                          <a:pt x="39" y="0"/>
                        </a:lnTo>
                        <a:lnTo>
                          <a:pt x="18" y="15"/>
                        </a:lnTo>
                        <a:lnTo>
                          <a:pt x="5" y="20"/>
                        </a:lnTo>
                        <a:lnTo>
                          <a:pt x="0" y="26"/>
                        </a:lnTo>
                        <a:lnTo>
                          <a:pt x="3" y="27"/>
                        </a:lnTo>
                        <a:lnTo>
                          <a:pt x="13" y="2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64" name="Freeform 704">
                    <a:extLst>
                      <a:ext uri="{FF2B5EF4-FFF2-40B4-BE49-F238E27FC236}">
                        <a16:creationId xmlns:a16="http://schemas.microsoft.com/office/drawing/2014/main" id="{F87C81FE-AF23-2551-3635-51B0F249806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09924" y="4600405"/>
                    <a:ext cx="104368" cy="82392"/>
                  </a:xfrm>
                  <a:custGeom>
                    <a:avLst/>
                    <a:gdLst>
                      <a:gd name="T0" fmla="*/ 77 w 84"/>
                      <a:gd name="T1" fmla="*/ 40 h 65"/>
                      <a:gd name="T2" fmla="*/ 83 w 84"/>
                      <a:gd name="T3" fmla="*/ 25 h 65"/>
                      <a:gd name="T4" fmla="*/ 73 w 84"/>
                      <a:gd name="T5" fmla="*/ 19 h 65"/>
                      <a:gd name="T6" fmla="*/ 46 w 84"/>
                      <a:gd name="T7" fmla="*/ 9 h 65"/>
                      <a:gd name="T8" fmla="*/ 33 w 84"/>
                      <a:gd name="T9" fmla="*/ 1 h 65"/>
                      <a:gd name="T10" fmla="*/ 20 w 84"/>
                      <a:gd name="T11" fmla="*/ 0 h 65"/>
                      <a:gd name="T12" fmla="*/ 11 w 84"/>
                      <a:gd name="T13" fmla="*/ 0 h 65"/>
                      <a:gd name="T14" fmla="*/ 5 w 84"/>
                      <a:gd name="T15" fmla="*/ 3 h 65"/>
                      <a:gd name="T16" fmla="*/ 0 w 84"/>
                      <a:gd name="T17" fmla="*/ 12 h 65"/>
                      <a:gd name="T18" fmla="*/ 1 w 84"/>
                      <a:gd name="T19" fmla="*/ 25 h 65"/>
                      <a:gd name="T20" fmla="*/ 9 w 84"/>
                      <a:gd name="T21" fmla="*/ 37 h 65"/>
                      <a:gd name="T22" fmla="*/ 19 w 84"/>
                      <a:gd name="T23" fmla="*/ 45 h 65"/>
                      <a:gd name="T24" fmla="*/ 33 w 84"/>
                      <a:gd name="T25" fmla="*/ 63 h 65"/>
                      <a:gd name="T26" fmla="*/ 41 w 84"/>
                      <a:gd name="T27" fmla="*/ 64 h 65"/>
                      <a:gd name="T28" fmla="*/ 49 w 84"/>
                      <a:gd name="T29" fmla="*/ 63 h 65"/>
                      <a:gd name="T30" fmla="*/ 57 w 84"/>
                      <a:gd name="T31" fmla="*/ 60 h 65"/>
                      <a:gd name="T32" fmla="*/ 63 w 84"/>
                      <a:gd name="T33" fmla="*/ 54 h 65"/>
                      <a:gd name="T34" fmla="*/ 70 w 84"/>
                      <a:gd name="T35" fmla="*/ 46 h 65"/>
                      <a:gd name="T36" fmla="*/ 77 w 84"/>
                      <a:gd name="T37" fmla="*/ 40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84" h="65">
                        <a:moveTo>
                          <a:pt x="77" y="40"/>
                        </a:moveTo>
                        <a:lnTo>
                          <a:pt x="83" y="25"/>
                        </a:lnTo>
                        <a:lnTo>
                          <a:pt x="73" y="19"/>
                        </a:lnTo>
                        <a:lnTo>
                          <a:pt x="46" y="9"/>
                        </a:lnTo>
                        <a:lnTo>
                          <a:pt x="33" y="1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5" y="3"/>
                        </a:lnTo>
                        <a:lnTo>
                          <a:pt x="0" y="12"/>
                        </a:lnTo>
                        <a:lnTo>
                          <a:pt x="1" y="25"/>
                        </a:lnTo>
                        <a:lnTo>
                          <a:pt x="9" y="37"/>
                        </a:lnTo>
                        <a:lnTo>
                          <a:pt x="19" y="45"/>
                        </a:lnTo>
                        <a:lnTo>
                          <a:pt x="33" y="63"/>
                        </a:lnTo>
                        <a:lnTo>
                          <a:pt x="41" y="64"/>
                        </a:lnTo>
                        <a:lnTo>
                          <a:pt x="49" y="63"/>
                        </a:lnTo>
                        <a:lnTo>
                          <a:pt x="57" y="60"/>
                        </a:lnTo>
                        <a:lnTo>
                          <a:pt x="63" y="54"/>
                        </a:lnTo>
                        <a:lnTo>
                          <a:pt x="70" y="46"/>
                        </a:lnTo>
                        <a:lnTo>
                          <a:pt x="77" y="4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65" name="Freeform 706">
                    <a:extLst>
                      <a:ext uri="{FF2B5EF4-FFF2-40B4-BE49-F238E27FC236}">
                        <a16:creationId xmlns:a16="http://schemas.microsoft.com/office/drawing/2014/main" id="{49FCB15F-A835-C65B-5070-F2E9F8158EC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26404" y="4314773"/>
                    <a:ext cx="241689" cy="296618"/>
                  </a:xfrm>
                  <a:custGeom>
                    <a:avLst/>
                    <a:gdLst>
                      <a:gd name="T0" fmla="*/ 11 w 194"/>
                      <a:gd name="T1" fmla="*/ 196 h 240"/>
                      <a:gd name="T2" fmla="*/ 21 w 194"/>
                      <a:gd name="T3" fmla="*/ 209 h 240"/>
                      <a:gd name="T4" fmla="*/ 64 w 194"/>
                      <a:gd name="T5" fmla="*/ 239 h 240"/>
                      <a:gd name="T6" fmla="*/ 85 w 194"/>
                      <a:gd name="T7" fmla="*/ 227 h 240"/>
                      <a:gd name="T8" fmla="*/ 95 w 194"/>
                      <a:gd name="T9" fmla="*/ 219 h 240"/>
                      <a:gd name="T10" fmla="*/ 132 w 194"/>
                      <a:gd name="T11" fmla="*/ 209 h 240"/>
                      <a:gd name="T12" fmla="*/ 175 w 194"/>
                      <a:gd name="T13" fmla="*/ 192 h 240"/>
                      <a:gd name="T14" fmla="*/ 175 w 194"/>
                      <a:gd name="T15" fmla="*/ 180 h 240"/>
                      <a:gd name="T16" fmla="*/ 170 w 194"/>
                      <a:gd name="T17" fmla="*/ 151 h 240"/>
                      <a:gd name="T18" fmla="*/ 167 w 194"/>
                      <a:gd name="T19" fmla="*/ 144 h 240"/>
                      <a:gd name="T20" fmla="*/ 173 w 194"/>
                      <a:gd name="T21" fmla="*/ 122 h 240"/>
                      <a:gd name="T22" fmla="*/ 189 w 194"/>
                      <a:gd name="T23" fmla="*/ 114 h 240"/>
                      <a:gd name="T24" fmla="*/ 193 w 194"/>
                      <a:gd name="T25" fmla="*/ 101 h 240"/>
                      <a:gd name="T26" fmla="*/ 188 w 194"/>
                      <a:gd name="T27" fmla="*/ 89 h 240"/>
                      <a:gd name="T28" fmla="*/ 159 w 194"/>
                      <a:gd name="T29" fmla="*/ 64 h 240"/>
                      <a:gd name="T30" fmla="*/ 153 w 194"/>
                      <a:gd name="T31" fmla="*/ 50 h 240"/>
                      <a:gd name="T32" fmla="*/ 150 w 194"/>
                      <a:gd name="T33" fmla="*/ 36 h 240"/>
                      <a:gd name="T34" fmla="*/ 138 w 194"/>
                      <a:gd name="T35" fmla="*/ 18 h 240"/>
                      <a:gd name="T36" fmla="*/ 133 w 194"/>
                      <a:gd name="T37" fmla="*/ 5 h 240"/>
                      <a:gd name="T38" fmla="*/ 110 w 194"/>
                      <a:gd name="T39" fmla="*/ 2 h 240"/>
                      <a:gd name="T40" fmla="*/ 101 w 194"/>
                      <a:gd name="T41" fmla="*/ 29 h 240"/>
                      <a:gd name="T42" fmla="*/ 86 w 194"/>
                      <a:gd name="T43" fmla="*/ 35 h 240"/>
                      <a:gd name="T44" fmla="*/ 72 w 194"/>
                      <a:gd name="T45" fmla="*/ 45 h 240"/>
                      <a:gd name="T46" fmla="*/ 60 w 194"/>
                      <a:gd name="T47" fmla="*/ 48 h 240"/>
                      <a:gd name="T48" fmla="*/ 47 w 194"/>
                      <a:gd name="T49" fmla="*/ 58 h 240"/>
                      <a:gd name="T50" fmla="*/ 38 w 194"/>
                      <a:gd name="T51" fmla="*/ 77 h 240"/>
                      <a:gd name="T52" fmla="*/ 33 w 194"/>
                      <a:gd name="T53" fmla="*/ 93 h 240"/>
                      <a:gd name="T54" fmla="*/ 38 w 194"/>
                      <a:gd name="T55" fmla="*/ 100 h 240"/>
                      <a:gd name="T56" fmla="*/ 44 w 194"/>
                      <a:gd name="T57" fmla="*/ 113 h 240"/>
                      <a:gd name="T58" fmla="*/ 32 w 194"/>
                      <a:gd name="T59" fmla="*/ 145 h 240"/>
                      <a:gd name="T60" fmla="*/ 11 w 194"/>
                      <a:gd name="T61" fmla="*/ 155 h 240"/>
                      <a:gd name="T62" fmla="*/ 0 w 194"/>
                      <a:gd name="T63" fmla="*/ 177 h 2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194" h="240">
                        <a:moveTo>
                          <a:pt x="3" y="192"/>
                        </a:moveTo>
                        <a:lnTo>
                          <a:pt x="11" y="196"/>
                        </a:lnTo>
                        <a:lnTo>
                          <a:pt x="17" y="201"/>
                        </a:lnTo>
                        <a:lnTo>
                          <a:pt x="21" y="209"/>
                        </a:lnTo>
                        <a:lnTo>
                          <a:pt x="44" y="222"/>
                        </a:lnTo>
                        <a:lnTo>
                          <a:pt x="64" y="239"/>
                        </a:lnTo>
                        <a:lnTo>
                          <a:pt x="71" y="239"/>
                        </a:lnTo>
                        <a:lnTo>
                          <a:pt x="85" y="227"/>
                        </a:lnTo>
                        <a:lnTo>
                          <a:pt x="92" y="218"/>
                        </a:lnTo>
                        <a:lnTo>
                          <a:pt x="95" y="219"/>
                        </a:lnTo>
                        <a:lnTo>
                          <a:pt x="104" y="214"/>
                        </a:lnTo>
                        <a:lnTo>
                          <a:pt x="132" y="209"/>
                        </a:lnTo>
                        <a:lnTo>
                          <a:pt x="171" y="198"/>
                        </a:lnTo>
                        <a:lnTo>
                          <a:pt x="175" y="192"/>
                        </a:lnTo>
                        <a:lnTo>
                          <a:pt x="179" y="183"/>
                        </a:lnTo>
                        <a:lnTo>
                          <a:pt x="175" y="180"/>
                        </a:lnTo>
                        <a:lnTo>
                          <a:pt x="174" y="176"/>
                        </a:lnTo>
                        <a:lnTo>
                          <a:pt x="170" y="151"/>
                        </a:lnTo>
                        <a:lnTo>
                          <a:pt x="168" y="147"/>
                        </a:lnTo>
                        <a:lnTo>
                          <a:pt x="167" y="144"/>
                        </a:lnTo>
                        <a:lnTo>
                          <a:pt x="170" y="129"/>
                        </a:lnTo>
                        <a:lnTo>
                          <a:pt x="173" y="122"/>
                        </a:lnTo>
                        <a:lnTo>
                          <a:pt x="187" y="117"/>
                        </a:lnTo>
                        <a:lnTo>
                          <a:pt x="189" y="114"/>
                        </a:lnTo>
                        <a:lnTo>
                          <a:pt x="192" y="114"/>
                        </a:lnTo>
                        <a:lnTo>
                          <a:pt x="193" y="101"/>
                        </a:lnTo>
                        <a:lnTo>
                          <a:pt x="192" y="94"/>
                        </a:lnTo>
                        <a:lnTo>
                          <a:pt x="188" y="89"/>
                        </a:lnTo>
                        <a:lnTo>
                          <a:pt x="179" y="87"/>
                        </a:lnTo>
                        <a:lnTo>
                          <a:pt x="159" y="64"/>
                        </a:lnTo>
                        <a:lnTo>
                          <a:pt x="157" y="57"/>
                        </a:lnTo>
                        <a:lnTo>
                          <a:pt x="153" y="50"/>
                        </a:lnTo>
                        <a:lnTo>
                          <a:pt x="152" y="41"/>
                        </a:lnTo>
                        <a:lnTo>
                          <a:pt x="150" y="36"/>
                        </a:lnTo>
                        <a:lnTo>
                          <a:pt x="142" y="20"/>
                        </a:lnTo>
                        <a:lnTo>
                          <a:pt x="138" y="18"/>
                        </a:lnTo>
                        <a:lnTo>
                          <a:pt x="136" y="14"/>
                        </a:lnTo>
                        <a:lnTo>
                          <a:pt x="133" y="5"/>
                        </a:lnTo>
                        <a:lnTo>
                          <a:pt x="130" y="0"/>
                        </a:lnTo>
                        <a:lnTo>
                          <a:pt x="110" y="2"/>
                        </a:lnTo>
                        <a:lnTo>
                          <a:pt x="107" y="19"/>
                        </a:lnTo>
                        <a:lnTo>
                          <a:pt x="101" y="29"/>
                        </a:lnTo>
                        <a:lnTo>
                          <a:pt x="94" y="34"/>
                        </a:lnTo>
                        <a:lnTo>
                          <a:pt x="86" y="35"/>
                        </a:lnTo>
                        <a:lnTo>
                          <a:pt x="79" y="38"/>
                        </a:lnTo>
                        <a:lnTo>
                          <a:pt x="72" y="45"/>
                        </a:lnTo>
                        <a:lnTo>
                          <a:pt x="64" y="49"/>
                        </a:lnTo>
                        <a:lnTo>
                          <a:pt x="60" y="48"/>
                        </a:lnTo>
                        <a:lnTo>
                          <a:pt x="55" y="50"/>
                        </a:lnTo>
                        <a:lnTo>
                          <a:pt x="47" y="58"/>
                        </a:lnTo>
                        <a:lnTo>
                          <a:pt x="43" y="70"/>
                        </a:lnTo>
                        <a:lnTo>
                          <a:pt x="38" y="77"/>
                        </a:lnTo>
                        <a:lnTo>
                          <a:pt x="36" y="81"/>
                        </a:lnTo>
                        <a:lnTo>
                          <a:pt x="33" y="93"/>
                        </a:lnTo>
                        <a:lnTo>
                          <a:pt x="32" y="98"/>
                        </a:lnTo>
                        <a:lnTo>
                          <a:pt x="38" y="100"/>
                        </a:lnTo>
                        <a:lnTo>
                          <a:pt x="52" y="96"/>
                        </a:lnTo>
                        <a:lnTo>
                          <a:pt x="44" y="113"/>
                        </a:lnTo>
                        <a:lnTo>
                          <a:pt x="39" y="129"/>
                        </a:lnTo>
                        <a:lnTo>
                          <a:pt x="32" y="145"/>
                        </a:lnTo>
                        <a:lnTo>
                          <a:pt x="22" y="151"/>
                        </a:lnTo>
                        <a:lnTo>
                          <a:pt x="11" y="155"/>
                        </a:lnTo>
                        <a:lnTo>
                          <a:pt x="5" y="166"/>
                        </a:lnTo>
                        <a:lnTo>
                          <a:pt x="0" y="177"/>
                        </a:lnTo>
                        <a:lnTo>
                          <a:pt x="3" y="19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66" name="Freeform 708">
                    <a:extLst>
                      <a:ext uri="{FF2B5EF4-FFF2-40B4-BE49-F238E27FC236}">
                        <a16:creationId xmlns:a16="http://schemas.microsoft.com/office/drawing/2014/main" id="{79C35255-A898-DD78-E9E5-E1412667A50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065980" y="4331250"/>
                    <a:ext cx="65915" cy="38452"/>
                  </a:xfrm>
                  <a:custGeom>
                    <a:avLst/>
                    <a:gdLst>
                      <a:gd name="T0" fmla="*/ 3 w 52"/>
                      <a:gd name="T1" fmla="*/ 20 h 30"/>
                      <a:gd name="T2" fmla="*/ 41 w 52"/>
                      <a:gd name="T3" fmla="*/ 29 h 30"/>
                      <a:gd name="T4" fmla="*/ 51 w 52"/>
                      <a:gd name="T5" fmla="*/ 15 h 30"/>
                      <a:gd name="T6" fmla="*/ 48 w 52"/>
                      <a:gd name="T7" fmla="*/ 6 h 30"/>
                      <a:gd name="T8" fmla="*/ 37 w 52"/>
                      <a:gd name="T9" fmla="*/ 3 h 30"/>
                      <a:gd name="T10" fmla="*/ 5 w 52"/>
                      <a:gd name="T11" fmla="*/ 0 h 30"/>
                      <a:gd name="T12" fmla="*/ 0 w 52"/>
                      <a:gd name="T13" fmla="*/ 9 h 30"/>
                      <a:gd name="T14" fmla="*/ 1 w 52"/>
                      <a:gd name="T15" fmla="*/ 13 h 30"/>
                      <a:gd name="T16" fmla="*/ 3 w 52"/>
                      <a:gd name="T17" fmla="*/ 2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2" h="30">
                        <a:moveTo>
                          <a:pt x="3" y="20"/>
                        </a:moveTo>
                        <a:lnTo>
                          <a:pt x="41" y="29"/>
                        </a:lnTo>
                        <a:lnTo>
                          <a:pt x="51" y="15"/>
                        </a:lnTo>
                        <a:lnTo>
                          <a:pt x="48" y="6"/>
                        </a:lnTo>
                        <a:lnTo>
                          <a:pt x="37" y="3"/>
                        </a:lnTo>
                        <a:lnTo>
                          <a:pt x="5" y="0"/>
                        </a:lnTo>
                        <a:lnTo>
                          <a:pt x="0" y="9"/>
                        </a:lnTo>
                        <a:lnTo>
                          <a:pt x="1" y="13"/>
                        </a:lnTo>
                        <a:lnTo>
                          <a:pt x="3" y="2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67" name="Freeform 710">
                    <a:extLst>
                      <a:ext uri="{FF2B5EF4-FFF2-40B4-BE49-F238E27FC236}">
                        <a16:creationId xmlns:a16="http://schemas.microsoft.com/office/drawing/2014/main" id="{FD8FD1E0-3832-A76B-0C7E-AC6EE42809E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637531" y="5764908"/>
                    <a:ext cx="38452" cy="49435"/>
                  </a:xfrm>
                  <a:custGeom>
                    <a:avLst/>
                    <a:gdLst>
                      <a:gd name="T0" fmla="*/ 7 w 29"/>
                      <a:gd name="T1" fmla="*/ 35 h 41"/>
                      <a:gd name="T2" fmla="*/ 25 w 29"/>
                      <a:gd name="T3" fmla="*/ 40 h 41"/>
                      <a:gd name="T4" fmla="*/ 26 w 29"/>
                      <a:gd name="T5" fmla="*/ 38 h 41"/>
                      <a:gd name="T6" fmla="*/ 28 w 29"/>
                      <a:gd name="T7" fmla="*/ 33 h 41"/>
                      <a:gd name="T8" fmla="*/ 28 w 29"/>
                      <a:gd name="T9" fmla="*/ 18 h 41"/>
                      <a:gd name="T10" fmla="*/ 24 w 29"/>
                      <a:gd name="T11" fmla="*/ 12 h 41"/>
                      <a:gd name="T12" fmla="*/ 22 w 29"/>
                      <a:gd name="T13" fmla="*/ 5 h 41"/>
                      <a:gd name="T14" fmla="*/ 16 w 29"/>
                      <a:gd name="T15" fmla="*/ 0 h 41"/>
                      <a:gd name="T16" fmla="*/ 1 w 29"/>
                      <a:gd name="T17" fmla="*/ 21 h 41"/>
                      <a:gd name="T18" fmla="*/ 0 w 29"/>
                      <a:gd name="T19" fmla="*/ 25 h 41"/>
                      <a:gd name="T20" fmla="*/ 2 w 29"/>
                      <a:gd name="T21" fmla="*/ 30 h 41"/>
                      <a:gd name="T22" fmla="*/ 7 w 29"/>
                      <a:gd name="T23" fmla="*/ 35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9" h="41">
                        <a:moveTo>
                          <a:pt x="7" y="35"/>
                        </a:moveTo>
                        <a:lnTo>
                          <a:pt x="25" y="40"/>
                        </a:lnTo>
                        <a:lnTo>
                          <a:pt x="26" y="38"/>
                        </a:lnTo>
                        <a:lnTo>
                          <a:pt x="28" y="33"/>
                        </a:lnTo>
                        <a:lnTo>
                          <a:pt x="28" y="18"/>
                        </a:lnTo>
                        <a:lnTo>
                          <a:pt x="24" y="12"/>
                        </a:lnTo>
                        <a:lnTo>
                          <a:pt x="22" y="5"/>
                        </a:lnTo>
                        <a:lnTo>
                          <a:pt x="16" y="0"/>
                        </a:lnTo>
                        <a:lnTo>
                          <a:pt x="1" y="21"/>
                        </a:lnTo>
                        <a:lnTo>
                          <a:pt x="0" y="25"/>
                        </a:lnTo>
                        <a:lnTo>
                          <a:pt x="2" y="30"/>
                        </a:lnTo>
                        <a:lnTo>
                          <a:pt x="7" y="3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68" name="Freeform 711">
                    <a:extLst>
                      <a:ext uri="{FF2B5EF4-FFF2-40B4-BE49-F238E27FC236}">
                        <a16:creationId xmlns:a16="http://schemas.microsoft.com/office/drawing/2014/main" id="{8C046767-D4D2-8466-5A18-298C50697D6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637531" y="5764908"/>
                    <a:ext cx="38452" cy="49435"/>
                  </a:xfrm>
                  <a:custGeom>
                    <a:avLst/>
                    <a:gdLst>
                      <a:gd name="T0" fmla="*/ 7 w 29"/>
                      <a:gd name="T1" fmla="*/ 35 h 41"/>
                      <a:gd name="T2" fmla="*/ 25 w 29"/>
                      <a:gd name="T3" fmla="*/ 40 h 41"/>
                      <a:gd name="T4" fmla="*/ 26 w 29"/>
                      <a:gd name="T5" fmla="*/ 38 h 41"/>
                      <a:gd name="T6" fmla="*/ 28 w 29"/>
                      <a:gd name="T7" fmla="*/ 33 h 41"/>
                      <a:gd name="T8" fmla="*/ 28 w 29"/>
                      <a:gd name="T9" fmla="*/ 18 h 41"/>
                      <a:gd name="T10" fmla="*/ 24 w 29"/>
                      <a:gd name="T11" fmla="*/ 12 h 41"/>
                      <a:gd name="T12" fmla="*/ 22 w 29"/>
                      <a:gd name="T13" fmla="*/ 5 h 41"/>
                      <a:gd name="T14" fmla="*/ 16 w 29"/>
                      <a:gd name="T15" fmla="*/ 0 h 41"/>
                      <a:gd name="T16" fmla="*/ 1 w 29"/>
                      <a:gd name="T17" fmla="*/ 21 h 41"/>
                      <a:gd name="T18" fmla="*/ 0 w 29"/>
                      <a:gd name="T19" fmla="*/ 25 h 41"/>
                      <a:gd name="T20" fmla="*/ 2 w 29"/>
                      <a:gd name="T21" fmla="*/ 30 h 41"/>
                      <a:gd name="T22" fmla="*/ 7 w 29"/>
                      <a:gd name="T23" fmla="*/ 35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9" h="41">
                        <a:moveTo>
                          <a:pt x="7" y="35"/>
                        </a:moveTo>
                        <a:lnTo>
                          <a:pt x="25" y="40"/>
                        </a:lnTo>
                        <a:lnTo>
                          <a:pt x="26" y="38"/>
                        </a:lnTo>
                        <a:lnTo>
                          <a:pt x="28" y="33"/>
                        </a:lnTo>
                        <a:lnTo>
                          <a:pt x="28" y="18"/>
                        </a:lnTo>
                        <a:lnTo>
                          <a:pt x="24" y="12"/>
                        </a:lnTo>
                        <a:lnTo>
                          <a:pt x="22" y="5"/>
                        </a:lnTo>
                        <a:lnTo>
                          <a:pt x="16" y="0"/>
                        </a:lnTo>
                        <a:lnTo>
                          <a:pt x="1" y="21"/>
                        </a:lnTo>
                        <a:lnTo>
                          <a:pt x="0" y="25"/>
                        </a:lnTo>
                        <a:lnTo>
                          <a:pt x="2" y="30"/>
                        </a:lnTo>
                        <a:lnTo>
                          <a:pt x="7" y="3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69" name="Freeform 712">
                    <a:extLst>
                      <a:ext uri="{FF2B5EF4-FFF2-40B4-BE49-F238E27FC236}">
                        <a16:creationId xmlns:a16="http://schemas.microsoft.com/office/drawing/2014/main" id="{7559D233-FB2C-7FF1-B473-08756E51A55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170633" y="6050540"/>
                    <a:ext cx="5491" cy="32958"/>
                  </a:xfrm>
                  <a:custGeom>
                    <a:avLst/>
                    <a:gdLst>
                      <a:gd name="T0" fmla="*/ 1 w 6"/>
                      <a:gd name="T1" fmla="*/ 0 h 25"/>
                      <a:gd name="T2" fmla="*/ 0 w 6"/>
                      <a:gd name="T3" fmla="*/ 1 h 25"/>
                      <a:gd name="T4" fmla="*/ 0 w 6"/>
                      <a:gd name="T5" fmla="*/ 4 h 25"/>
                      <a:gd name="T6" fmla="*/ 0 w 6"/>
                      <a:gd name="T7" fmla="*/ 14 h 25"/>
                      <a:gd name="T8" fmla="*/ 1 w 6"/>
                      <a:gd name="T9" fmla="*/ 19 h 25"/>
                      <a:gd name="T10" fmla="*/ 3 w 6"/>
                      <a:gd name="T11" fmla="*/ 23 h 25"/>
                      <a:gd name="T12" fmla="*/ 5 w 6"/>
                      <a:gd name="T13" fmla="*/ 24 h 25"/>
                      <a:gd name="T14" fmla="*/ 5 w 6"/>
                      <a:gd name="T15" fmla="*/ 21 h 25"/>
                      <a:gd name="T16" fmla="*/ 1 w 6"/>
                      <a:gd name="T17" fmla="*/ 7 h 25"/>
                      <a:gd name="T18" fmla="*/ 1 w 6"/>
                      <a:gd name="T19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" h="25">
                        <a:moveTo>
                          <a:pt x="1" y="0"/>
                        </a:moveTo>
                        <a:lnTo>
                          <a:pt x="0" y="1"/>
                        </a:lnTo>
                        <a:lnTo>
                          <a:pt x="0" y="4"/>
                        </a:lnTo>
                        <a:lnTo>
                          <a:pt x="0" y="14"/>
                        </a:lnTo>
                        <a:lnTo>
                          <a:pt x="1" y="19"/>
                        </a:lnTo>
                        <a:lnTo>
                          <a:pt x="3" y="23"/>
                        </a:lnTo>
                        <a:lnTo>
                          <a:pt x="5" y="24"/>
                        </a:lnTo>
                        <a:lnTo>
                          <a:pt x="5" y="21"/>
                        </a:lnTo>
                        <a:lnTo>
                          <a:pt x="1" y="7"/>
                        </a:lnTo>
                        <a:lnTo>
                          <a:pt x="1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70" name="Freeform 713">
                    <a:extLst>
                      <a:ext uri="{FF2B5EF4-FFF2-40B4-BE49-F238E27FC236}">
                        <a16:creationId xmlns:a16="http://schemas.microsoft.com/office/drawing/2014/main" id="{0499555E-0623-4F59-286A-AB89BC0369B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170633" y="6050540"/>
                    <a:ext cx="5491" cy="32958"/>
                  </a:xfrm>
                  <a:custGeom>
                    <a:avLst/>
                    <a:gdLst>
                      <a:gd name="T0" fmla="*/ 1 w 6"/>
                      <a:gd name="T1" fmla="*/ 0 h 25"/>
                      <a:gd name="T2" fmla="*/ 0 w 6"/>
                      <a:gd name="T3" fmla="*/ 1 h 25"/>
                      <a:gd name="T4" fmla="*/ 0 w 6"/>
                      <a:gd name="T5" fmla="*/ 4 h 25"/>
                      <a:gd name="T6" fmla="*/ 0 w 6"/>
                      <a:gd name="T7" fmla="*/ 14 h 25"/>
                      <a:gd name="T8" fmla="*/ 1 w 6"/>
                      <a:gd name="T9" fmla="*/ 19 h 25"/>
                      <a:gd name="T10" fmla="*/ 3 w 6"/>
                      <a:gd name="T11" fmla="*/ 23 h 25"/>
                      <a:gd name="T12" fmla="*/ 5 w 6"/>
                      <a:gd name="T13" fmla="*/ 24 h 25"/>
                      <a:gd name="T14" fmla="*/ 5 w 6"/>
                      <a:gd name="T15" fmla="*/ 21 h 25"/>
                      <a:gd name="T16" fmla="*/ 1 w 6"/>
                      <a:gd name="T17" fmla="*/ 7 h 25"/>
                      <a:gd name="T18" fmla="*/ 1 w 6"/>
                      <a:gd name="T19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" h="25">
                        <a:moveTo>
                          <a:pt x="1" y="0"/>
                        </a:moveTo>
                        <a:lnTo>
                          <a:pt x="0" y="1"/>
                        </a:lnTo>
                        <a:lnTo>
                          <a:pt x="0" y="4"/>
                        </a:lnTo>
                        <a:lnTo>
                          <a:pt x="0" y="14"/>
                        </a:lnTo>
                        <a:lnTo>
                          <a:pt x="1" y="19"/>
                        </a:lnTo>
                        <a:lnTo>
                          <a:pt x="3" y="23"/>
                        </a:lnTo>
                        <a:lnTo>
                          <a:pt x="5" y="24"/>
                        </a:lnTo>
                        <a:lnTo>
                          <a:pt x="5" y="21"/>
                        </a:lnTo>
                        <a:lnTo>
                          <a:pt x="1" y="7"/>
                        </a:lnTo>
                        <a:lnTo>
                          <a:pt x="1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71" name="Freeform 714">
                    <a:extLst>
                      <a:ext uri="{FF2B5EF4-FFF2-40B4-BE49-F238E27FC236}">
                        <a16:creationId xmlns:a16="http://schemas.microsoft.com/office/drawing/2014/main" id="{607DB5FF-E6B9-A67E-2C95-AC3C7600A4A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467252" y="5759413"/>
                    <a:ext cx="32958" cy="38452"/>
                  </a:xfrm>
                  <a:custGeom>
                    <a:avLst/>
                    <a:gdLst>
                      <a:gd name="T0" fmla="*/ 10 w 27"/>
                      <a:gd name="T1" fmla="*/ 23 h 29"/>
                      <a:gd name="T2" fmla="*/ 15 w 27"/>
                      <a:gd name="T3" fmla="*/ 26 h 29"/>
                      <a:gd name="T4" fmla="*/ 16 w 27"/>
                      <a:gd name="T5" fmla="*/ 28 h 29"/>
                      <a:gd name="T6" fmla="*/ 17 w 27"/>
                      <a:gd name="T7" fmla="*/ 26 h 29"/>
                      <a:gd name="T8" fmla="*/ 18 w 27"/>
                      <a:gd name="T9" fmla="*/ 23 h 29"/>
                      <a:gd name="T10" fmla="*/ 17 w 27"/>
                      <a:gd name="T11" fmla="*/ 21 h 29"/>
                      <a:gd name="T12" fmla="*/ 17 w 27"/>
                      <a:gd name="T13" fmla="*/ 17 h 29"/>
                      <a:gd name="T14" fmla="*/ 19 w 27"/>
                      <a:gd name="T15" fmla="*/ 10 h 29"/>
                      <a:gd name="T16" fmla="*/ 26 w 27"/>
                      <a:gd name="T17" fmla="*/ 7 h 29"/>
                      <a:gd name="T18" fmla="*/ 19 w 27"/>
                      <a:gd name="T19" fmla="*/ 2 h 29"/>
                      <a:gd name="T20" fmla="*/ 15 w 27"/>
                      <a:gd name="T21" fmla="*/ 1 h 29"/>
                      <a:gd name="T22" fmla="*/ 10 w 27"/>
                      <a:gd name="T23" fmla="*/ 0 h 29"/>
                      <a:gd name="T24" fmla="*/ 3 w 27"/>
                      <a:gd name="T25" fmla="*/ 2 h 29"/>
                      <a:gd name="T26" fmla="*/ 1 w 27"/>
                      <a:gd name="T27" fmla="*/ 6 h 29"/>
                      <a:gd name="T28" fmla="*/ 0 w 27"/>
                      <a:gd name="T29" fmla="*/ 11 h 29"/>
                      <a:gd name="T30" fmla="*/ 2 w 27"/>
                      <a:gd name="T31" fmla="*/ 16 h 29"/>
                      <a:gd name="T32" fmla="*/ 10 w 27"/>
                      <a:gd name="T33" fmla="*/ 23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7" h="29">
                        <a:moveTo>
                          <a:pt x="10" y="23"/>
                        </a:moveTo>
                        <a:lnTo>
                          <a:pt x="15" y="26"/>
                        </a:lnTo>
                        <a:lnTo>
                          <a:pt x="16" y="28"/>
                        </a:lnTo>
                        <a:lnTo>
                          <a:pt x="17" y="26"/>
                        </a:lnTo>
                        <a:lnTo>
                          <a:pt x="18" y="23"/>
                        </a:lnTo>
                        <a:lnTo>
                          <a:pt x="17" y="21"/>
                        </a:lnTo>
                        <a:lnTo>
                          <a:pt x="17" y="17"/>
                        </a:lnTo>
                        <a:lnTo>
                          <a:pt x="19" y="10"/>
                        </a:lnTo>
                        <a:lnTo>
                          <a:pt x="26" y="7"/>
                        </a:lnTo>
                        <a:lnTo>
                          <a:pt x="19" y="2"/>
                        </a:lnTo>
                        <a:lnTo>
                          <a:pt x="15" y="1"/>
                        </a:lnTo>
                        <a:lnTo>
                          <a:pt x="10" y="0"/>
                        </a:lnTo>
                        <a:lnTo>
                          <a:pt x="3" y="2"/>
                        </a:lnTo>
                        <a:lnTo>
                          <a:pt x="1" y="6"/>
                        </a:lnTo>
                        <a:lnTo>
                          <a:pt x="0" y="11"/>
                        </a:lnTo>
                        <a:lnTo>
                          <a:pt x="2" y="16"/>
                        </a:lnTo>
                        <a:lnTo>
                          <a:pt x="10" y="2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72" name="Freeform 715">
                    <a:extLst>
                      <a:ext uri="{FF2B5EF4-FFF2-40B4-BE49-F238E27FC236}">
                        <a16:creationId xmlns:a16="http://schemas.microsoft.com/office/drawing/2014/main" id="{AF429ABD-D05B-D0FD-307E-0514BC57768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467252" y="5759413"/>
                    <a:ext cx="32958" cy="38452"/>
                  </a:xfrm>
                  <a:custGeom>
                    <a:avLst/>
                    <a:gdLst>
                      <a:gd name="T0" fmla="*/ 10 w 27"/>
                      <a:gd name="T1" fmla="*/ 23 h 29"/>
                      <a:gd name="T2" fmla="*/ 15 w 27"/>
                      <a:gd name="T3" fmla="*/ 26 h 29"/>
                      <a:gd name="T4" fmla="*/ 16 w 27"/>
                      <a:gd name="T5" fmla="*/ 28 h 29"/>
                      <a:gd name="T6" fmla="*/ 17 w 27"/>
                      <a:gd name="T7" fmla="*/ 26 h 29"/>
                      <a:gd name="T8" fmla="*/ 18 w 27"/>
                      <a:gd name="T9" fmla="*/ 23 h 29"/>
                      <a:gd name="T10" fmla="*/ 17 w 27"/>
                      <a:gd name="T11" fmla="*/ 21 h 29"/>
                      <a:gd name="T12" fmla="*/ 17 w 27"/>
                      <a:gd name="T13" fmla="*/ 17 h 29"/>
                      <a:gd name="T14" fmla="*/ 19 w 27"/>
                      <a:gd name="T15" fmla="*/ 10 h 29"/>
                      <a:gd name="T16" fmla="*/ 26 w 27"/>
                      <a:gd name="T17" fmla="*/ 7 h 29"/>
                      <a:gd name="T18" fmla="*/ 19 w 27"/>
                      <a:gd name="T19" fmla="*/ 2 h 29"/>
                      <a:gd name="T20" fmla="*/ 15 w 27"/>
                      <a:gd name="T21" fmla="*/ 1 h 29"/>
                      <a:gd name="T22" fmla="*/ 10 w 27"/>
                      <a:gd name="T23" fmla="*/ 0 h 29"/>
                      <a:gd name="T24" fmla="*/ 3 w 27"/>
                      <a:gd name="T25" fmla="*/ 2 h 29"/>
                      <a:gd name="T26" fmla="*/ 1 w 27"/>
                      <a:gd name="T27" fmla="*/ 6 h 29"/>
                      <a:gd name="T28" fmla="*/ 0 w 27"/>
                      <a:gd name="T29" fmla="*/ 11 h 29"/>
                      <a:gd name="T30" fmla="*/ 2 w 27"/>
                      <a:gd name="T31" fmla="*/ 16 h 29"/>
                      <a:gd name="T32" fmla="*/ 10 w 27"/>
                      <a:gd name="T33" fmla="*/ 23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7" h="29">
                        <a:moveTo>
                          <a:pt x="10" y="23"/>
                        </a:moveTo>
                        <a:lnTo>
                          <a:pt x="15" y="26"/>
                        </a:lnTo>
                        <a:lnTo>
                          <a:pt x="16" y="28"/>
                        </a:lnTo>
                        <a:lnTo>
                          <a:pt x="17" y="26"/>
                        </a:lnTo>
                        <a:lnTo>
                          <a:pt x="18" y="23"/>
                        </a:lnTo>
                        <a:lnTo>
                          <a:pt x="17" y="21"/>
                        </a:lnTo>
                        <a:lnTo>
                          <a:pt x="17" y="17"/>
                        </a:lnTo>
                        <a:lnTo>
                          <a:pt x="19" y="10"/>
                        </a:lnTo>
                        <a:lnTo>
                          <a:pt x="26" y="7"/>
                        </a:lnTo>
                        <a:lnTo>
                          <a:pt x="19" y="2"/>
                        </a:lnTo>
                        <a:lnTo>
                          <a:pt x="15" y="1"/>
                        </a:lnTo>
                        <a:lnTo>
                          <a:pt x="10" y="0"/>
                        </a:lnTo>
                        <a:lnTo>
                          <a:pt x="3" y="2"/>
                        </a:lnTo>
                        <a:lnTo>
                          <a:pt x="1" y="6"/>
                        </a:lnTo>
                        <a:lnTo>
                          <a:pt x="0" y="11"/>
                        </a:lnTo>
                        <a:lnTo>
                          <a:pt x="2" y="16"/>
                        </a:lnTo>
                        <a:lnTo>
                          <a:pt x="10" y="2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73" name="Freeform 716">
                    <a:extLst>
                      <a:ext uri="{FF2B5EF4-FFF2-40B4-BE49-F238E27FC236}">
                        <a16:creationId xmlns:a16="http://schemas.microsoft.com/office/drawing/2014/main" id="{EE623159-A7DD-A84E-6F02-5E68912B3E5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571616" y="5825328"/>
                    <a:ext cx="60424" cy="43943"/>
                  </a:xfrm>
                  <a:custGeom>
                    <a:avLst/>
                    <a:gdLst>
                      <a:gd name="T0" fmla="*/ 16 w 47"/>
                      <a:gd name="T1" fmla="*/ 6 h 35"/>
                      <a:gd name="T2" fmla="*/ 12 w 47"/>
                      <a:gd name="T3" fmla="*/ 14 h 35"/>
                      <a:gd name="T4" fmla="*/ 9 w 47"/>
                      <a:gd name="T5" fmla="*/ 19 h 35"/>
                      <a:gd name="T6" fmla="*/ 1 w 47"/>
                      <a:gd name="T7" fmla="*/ 27 h 35"/>
                      <a:gd name="T8" fmla="*/ 0 w 47"/>
                      <a:gd name="T9" fmla="*/ 31 h 35"/>
                      <a:gd name="T10" fmla="*/ 1 w 47"/>
                      <a:gd name="T11" fmla="*/ 33 h 35"/>
                      <a:gd name="T12" fmla="*/ 9 w 47"/>
                      <a:gd name="T13" fmla="*/ 34 h 35"/>
                      <a:gd name="T14" fmla="*/ 23 w 47"/>
                      <a:gd name="T15" fmla="*/ 34 h 35"/>
                      <a:gd name="T16" fmla="*/ 28 w 47"/>
                      <a:gd name="T17" fmla="*/ 32 h 35"/>
                      <a:gd name="T18" fmla="*/ 35 w 47"/>
                      <a:gd name="T19" fmla="*/ 23 h 35"/>
                      <a:gd name="T20" fmla="*/ 39 w 47"/>
                      <a:gd name="T21" fmla="*/ 21 h 35"/>
                      <a:gd name="T22" fmla="*/ 46 w 47"/>
                      <a:gd name="T23" fmla="*/ 15 h 35"/>
                      <a:gd name="T24" fmla="*/ 45 w 47"/>
                      <a:gd name="T25" fmla="*/ 12 h 35"/>
                      <a:gd name="T26" fmla="*/ 43 w 47"/>
                      <a:gd name="T27" fmla="*/ 7 h 35"/>
                      <a:gd name="T28" fmla="*/ 27 w 47"/>
                      <a:gd name="T29" fmla="*/ 0 h 35"/>
                      <a:gd name="T30" fmla="*/ 22 w 47"/>
                      <a:gd name="T31" fmla="*/ 0 h 35"/>
                      <a:gd name="T32" fmla="*/ 16 w 47"/>
                      <a:gd name="T33" fmla="*/ 6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47" h="35">
                        <a:moveTo>
                          <a:pt x="16" y="6"/>
                        </a:moveTo>
                        <a:lnTo>
                          <a:pt x="12" y="14"/>
                        </a:lnTo>
                        <a:lnTo>
                          <a:pt x="9" y="19"/>
                        </a:lnTo>
                        <a:lnTo>
                          <a:pt x="1" y="27"/>
                        </a:lnTo>
                        <a:lnTo>
                          <a:pt x="0" y="31"/>
                        </a:lnTo>
                        <a:lnTo>
                          <a:pt x="1" y="33"/>
                        </a:lnTo>
                        <a:lnTo>
                          <a:pt x="9" y="34"/>
                        </a:lnTo>
                        <a:lnTo>
                          <a:pt x="23" y="34"/>
                        </a:lnTo>
                        <a:lnTo>
                          <a:pt x="28" y="32"/>
                        </a:lnTo>
                        <a:lnTo>
                          <a:pt x="35" y="23"/>
                        </a:lnTo>
                        <a:lnTo>
                          <a:pt x="39" y="21"/>
                        </a:lnTo>
                        <a:lnTo>
                          <a:pt x="46" y="15"/>
                        </a:lnTo>
                        <a:lnTo>
                          <a:pt x="45" y="12"/>
                        </a:lnTo>
                        <a:lnTo>
                          <a:pt x="43" y="7"/>
                        </a:lnTo>
                        <a:lnTo>
                          <a:pt x="27" y="0"/>
                        </a:lnTo>
                        <a:lnTo>
                          <a:pt x="22" y="0"/>
                        </a:lnTo>
                        <a:lnTo>
                          <a:pt x="16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74" name="Freeform 717">
                    <a:extLst>
                      <a:ext uri="{FF2B5EF4-FFF2-40B4-BE49-F238E27FC236}">
                        <a16:creationId xmlns:a16="http://schemas.microsoft.com/office/drawing/2014/main" id="{620DF573-FFD3-1174-B206-9854538C62B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571616" y="5825328"/>
                    <a:ext cx="60424" cy="43943"/>
                  </a:xfrm>
                  <a:custGeom>
                    <a:avLst/>
                    <a:gdLst>
                      <a:gd name="T0" fmla="*/ 16 w 47"/>
                      <a:gd name="T1" fmla="*/ 6 h 35"/>
                      <a:gd name="T2" fmla="*/ 12 w 47"/>
                      <a:gd name="T3" fmla="*/ 14 h 35"/>
                      <a:gd name="T4" fmla="*/ 9 w 47"/>
                      <a:gd name="T5" fmla="*/ 19 h 35"/>
                      <a:gd name="T6" fmla="*/ 1 w 47"/>
                      <a:gd name="T7" fmla="*/ 27 h 35"/>
                      <a:gd name="T8" fmla="*/ 0 w 47"/>
                      <a:gd name="T9" fmla="*/ 31 h 35"/>
                      <a:gd name="T10" fmla="*/ 1 w 47"/>
                      <a:gd name="T11" fmla="*/ 33 h 35"/>
                      <a:gd name="T12" fmla="*/ 9 w 47"/>
                      <a:gd name="T13" fmla="*/ 34 h 35"/>
                      <a:gd name="T14" fmla="*/ 23 w 47"/>
                      <a:gd name="T15" fmla="*/ 34 h 35"/>
                      <a:gd name="T16" fmla="*/ 28 w 47"/>
                      <a:gd name="T17" fmla="*/ 32 h 35"/>
                      <a:gd name="T18" fmla="*/ 35 w 47"/>
                      <a:gd name="T19" fmla="*/ 23 h 35"/>
                      <a:gd name="T20" fmla="*/ 39 w 47"/>
                      <a:gd name="T21" fmla="*/ 21 h 35"/>
                      <a:gd name="T22" fmla="*/ 46 w 47"/>
                      <a:gd name="T23" fmla="*/ 15 h 35"/>
                      <a:gd name="T24" fmla="*/ 45 w 47"/>
                      <a:gd name="T25" fmla="*/ 12 h 35"/>
                      <a:gd name="T26" fmla="*/ 43 w 47"/>
                      <a:gd name="T27" fmla="*/ 7 h 35"/>
                      <a:gd name="T28" fmla="*/ 27 w 47"/>
                      <a:gd name="T29" fmla="*/ 0 h 35"/>
                      <a:gd name="T30" fmla="*/ 22 w 47"/>
                      <a:gd name="T31" fmla="*/ 0 h 35"/>
                      <a:gd name="T32" fmla="*/ 16 w 47"/>
                      <a:gd name="T33" fmla="*/ 6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47" h="35">
                        <a:moveTo>
                          <a:pt x="16" y="6"/>
                        </a:moveTo>
                        <a:lnTo>
                          <a:pt x="12" y="14"/>
                        </a:lnTo>
                        <a:lnTo>
                          <a:pt x="9" y="19"/>
                        </a:lnTo>
                        <a:lnTo>
                          <a:pt x="1" y="27"/>
                        </a:lnTo>
                        <a:lnTo>
                          <a:pt x="0" y="31"/>
                        </a:lnTo>
                        <a:lnTo>
                          <a:pt x="1" y="33"/>
                        </a:lnTo>
                        <a:lnTo>
                          <a:pt x="9" y="34"/>
                        </a:lnTo>
                        <a:lnTo>
                          <a:pt x="23" y="34"/>
                        </a:lnTo>
                        <a:lnTo>
                          <a:pt x="28" y="32"/>
                        </a:lnTo>
                        <a:lnTo>
                          <a:pt x="35" y="23"/>
                        </a:lnTo>
                        <a:lnTo>
                          <a:pt x="39" y="21"/>
                        </a:lnTo>
                        <a:lnTo>
                          <a:pt x="46" y="15"/>
                        </a:lnTo>
                        <a:lnTo>
                          <a:pt x="45" y="12"/>
                        </a:lnTo>
                        <a:lnTo>
                          <a:pt x="43" y="7"/>
                        </a:lnTo>
                        <a:lnTo>
                          <a:pt x="27" y="0"/>
                        </a:lnTo>
                        <a:lnTo>
                          <a:pt x="22" y="0"/>
                        </a:lnTo>
                        <a:lnTo>
                          <a:pt x="16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75" name="Freeform 718">
                    <a:extLst>
                      <a:ext uri="{FF2B5EF4-FFF2-40B4-BE49-F238E27FC236}">
                        <a16:creationId xmlns:a16="http://schemas.microsoft.com/office/drawing/2014/main" id="{CA1AFD3D-F091-844F-C265-D4B0152D8B8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511195" y="5698992"/>
                    <a:ext cx="27463" cy="21972"/>
                  </a:xfrm>
                  <a:custGeom>
                    <a:avLst/>
                    <a:gdLst>
                      <a:gd name="T0" fmla="*/ 15 w 22"/>
                      <a:gd name="T1" fmla="*/ 12 h 16"/>
                      <a:gd name="T2" fmla="*/ 17 w 22"/>
                      <a:gd name="T3" fmla="*/ 10 h 16"/>
                      <a:gd name="T4" fmla="*/ 21 w 22"/>
                      <a:gd name="T5" fmla="*/ 2 h 16"/>
                      <a:gd name="T6" fmla="*/ 21 w 22"/>
                      <a:gd name="T7" fmla="*/ 1 h 16"/>
                      <a:gd name="T8" fmla="*/ 17 w 22"/>
                      <a:gd name="T9" fmla="*/ 0 h 16"/>
                      <a:gd name="T10" fmla="*/ 6 w 22"/>
                      <a:gd name="T11" fmla="*/ 3 h 16"/>
                      <a:gd name="T12" fmla="*/ 1 w 22"/>
                      <a:gd name="T13" fmla="*/ 10 h 16"/>
                      <a:gd name="T14" fmla="*/ 0 w 22"/>
                      <a:gd name="T15" fmla="*/ 15 h 16"/>
                      <a:gd name="T16" fmla="*/ 5 w 22"/>
                      <a:gd name="T17" fmla="*/ 12 h 16"/>
                      <a:gd name="T18" fmla="*/ 15 w 22"/>
                      <a:gd name="T19" fmla="*/ 12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2" h="16">
                        <a:moveTo>
                          <a:pt x="15" y="12"/>
                        </a:moveTo>
                        <a:lnTo>
                          <a:pt x="17" y="10"/>
                        </a:lnTo>
                        <a:lnTo>
                          <a:pt x="21" y="2"/>
                        </a:lnTo>
                        <a:lnTo>
                          <a:pt x="21" y="1"/>
                        </a:lnTo>
                        <a:lnTo>
                          <a:pt x="17" y="0"/>
                        </a:lnTo>
                        <a:lnTo>
                          <a:pt x="6" y="3"/>
                        </a:lnTo>
                        <a:lnTo>
                          <a:pt x="1" y="10"/>
                        </a:lnTo>
                        <a:lnTo>
                          <a:pt x="0" y="15"/>
                        </a:lnTo>
                        <a:lnTo>
                          <a:pt x="5" y="12"/>
                        </a:lnTo>
                        <a:lnTo>
                          <a:pt x="15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76" name="Freeform 719">
                    <a:extLst>
                      <a:ext uri="{FF2B5EF4-FFF2-40B4-BE49-F238E27FC236}">
                        <a16:creationId xmlns:a16="http://schemas.microsoft.com/office/drawing/2014/main" id="{F0869D1D-8EE3-4E2C-6B13-DA80CD22F34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511195" y="5698992"/>
                    <a:ext cx="27463" cy="21972"/>
                  </a:xfrm>
                  <a:custGeom>
                    <a:avLst/>
                    <a:gdLst>
                      <a:gd name="T0" fmla="*/ 15 w 22"/>
                      <a:gd name="T1" fmla="*/ 12 h 16"/>
                      <a:gd name="T2" fmla="*/ 17 w 22"/>
                      <a:gd name="T3" fmla="*/ 10 h 16"/>
                      <a:gd name="T4" fmla="*/ 21 w 22"/>
                      <a:gd name="T5" fmla="*/ 2 h 16"/>
                      <a:gd name="T6" fmla="*/ 21 w 22"/>
                      <a:gd name="T7" fmla="*/ 1 h 16"/>
                      <a:gd name="T8" fmla="*/ 17 w 22"/>
                      <a:gd name="T9" fmla="*/ 0 h 16"/>
                      <a:gd name="T10" fmla="*/ 6 w 22"/>
                      <a:gd name="T11" fmla="*/ 3 h 16"/>
                      <a:gd name="T12" fmla="*/ 1 w 22"/>
                      <a:gd name="T13" fmla="*/ 10 h 16"/>
                      <a:gd name="T14" fmla="*/ 0 w 22"/>
                      <a:gd name="T15" fmla="*/ 15 h 16"/>
                      <a:gd name="T16" fmla="*/ 5 w 22"/>
                      <a:gd name="T17" fmla="*/ 12 h 16"/>
                      <a:gd name="T18" fmla="*/ 15 w 22"/>
                      <a:gd name="T19" fmla="*/ 12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2" h="16">
                        <a:moveTo>
                          <a:pt x="15" y="12"/>
                        </a:moveTo>
                        <a:lnTo>
                          <a:pt x="17" y="10"/>
                        </a:lnTo>
                        <a:lnTo>
                          <a:pt x="21" y="2"/>
                        </a:lnTo>
                        <a:lnTo>
                          <a:pt x="21" y="1"/>
                        </a:lnTo>
                        <a:lnTo>
                          <a:pt x="17" y="0"/>
                        </a:lnTo>
                        <a:lnTo>
                          <a:pt x="6" y="3"/>
                        </a:lnTo>
                        <a:lnTo>
                          <a:pt x="1" y="10"/>
                        </a:lnTo>
                        <a:lnTo>
                          <a:pt x="0" y="15"/>
                        </a:lnTo>
                        <a:lnTo>
                          <a:pt x="5" y="12"/>
                        </a:lnTo>
                        <a:lnTo>
                          <a:pt x="15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77" name="Freeform 720">
                    <a:extLst>
                      <a:ext uri="{FF2B5EF4-FFF2-40B4-BE49-F238E27FC236}">
                        <a16:creationId xmlns:a16="http://schemas.microsoft.com/office/drawing/2014/main" id="{B8F68A72-C4DD-EDC5-121B-04845500A63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69221" y="5303501"/>
                    <a:ext cx="49435" cy="27463"/>
                  </a:xfrm>
                  <a:custGeom>
                    <a:avLst/>
                    <a:gdLst>
                      <a:gd name="T0" fmla="*/ 39 w 40"/>
                      <a:gd name="T1" fmla="*/ 11 h 24"/>
                      <a:gd name="T2" fmla="*/ 39 w 40"/>
                      <a:gd name="T3" fmla="*/ 6 h 24"/>
                      <a:gd name="T4" fmla="*/ 37 w 40"/>
                      <a:gd name="T5" fmla="*/ 4 h 24"/>
                      <a:gd name="T6" fmla="*/ 29 w 40"/>
                      <a:gd name="T7" fmla="*/ 0 h 24"/>
                      <a:gd name="T8" fmla="*/ 25 w 40"/>
                      <a:gd name="T9" fmla="*/ 4 h 24"/>
                      <a:gd name="T10" fmla="*/ 14 w 40"/>
                      <a:gd name="T11" fmla="*/ 1 h 24"/>
                      <a:gd name="T12" fmla="*/ 9 w 40"/>
                      <a:gd name="T13" fmla="*/ 7 h 24"/>
                      <a:gd name="T14" fmla="*/ 2 w 40"/>
                      <a:gd name="T15" fmla="*/ 2 h 24"/>
                      <a:gd name="T16" fmla="*/ 0 w 40"/>
                      <a:gd name="T17" fmla="*/ 6 h 24"/>
                      <a:gd name="T18" fmla="*/ 0 w 40"/>
                      <a:gd name="T19" fmla="*/ 12 h 24"/>
                      <a:gd name="T20" fmla="*/ 11 w 40"/>
                      <a:gd name="T21" fmla="*/ 14 h 24"/>
                      <a:gd name="T22" fmla="*/ 16 w 40"/>
                      <a:gd name="T23" fmla="*/ 18 h 24"/>
                      <a:gd name="T24" fmla="*/ 24 w 40"/>
                      <a:gd name="T25" fmla="*/ 19 h 24"/>
                      <a:gd name="T26" fmla="*/ 30 w 40"/>
                      <a:gd name="T27" fmla="*/ 23 h 24"/>
                      <a:gd name="T28" fmla="*/ 32 w 40"/>
                      <a:gd name="T29" fmla="*/ 17 h 24"/>
                      <a:gd name="T30" fmla="*/ 32 w 40"/>
                      <a:gd name="T31" fmla="*/ 12 h 24"/>
                      <a:gd name="T32" fmla="*/ 36 w 40"/>
                      <a:gd name="T33" fmla="*/ 9 h 24"/>
                      <a:gd name="T34" fmla="*/ 39 w 40"/>
                      <a:gd name="T35" fmla="*/ 1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40" h="24">
                        <a:moveTo>
                          <a:pt x="39" y="11"/>
                        </a:moveTo>
                        <a:lnTo>
                          <a:pt x="39" y="6"/>
                        </a:lnTo>
                        <a:lnTo>
                          <a:pt x="37" y="4"/>
                        </a:lnTo>
                        <a:lnTo>
                          <a:pt x="29" y="0"/>
                        </a:lnTo>
                        <a:lnTo>
                          <a:pt x="25" y="4"/>
                        </a:lnTo>
                        <a:lnTo>
                          <a:pt x="14" y="1"/>
                        </a:lnTo>
                        <a:lnTo>
                          <a:pt x="9" y="7"/>
                        </a:lnTo>
                        <a:lnTo>
                          <a:pt x="2" y="2"/>
                        </a:lnTo>
                        <a:lnTo>
                          <a:pt x="0" y="6"/>
                        </a:lnTo>
                        <a:lnTo>
                          <a:pt x="0" y="12"/>
                        </a:lnTo>
                        <a:lnTo>
                          <a:pt x="11" y="14"/>
                        </a:lnTo>
                        <a:lnTo>
                          <a:pt x="16" y="18"/>
                        </a:lnTo>
                        <a:lnTo>
                          <a:pt x="24" y="19"/>
                        </a:lnTo>
                        <a:lnTo>
                          <a:pt x="30" y="23"/>
                        </a:lnTo>
                        <a:lnTo>
                          <a:pt x="32" y="17"/>
                        </a:lnTo>
                        <a:lnTo>
                          <a:pt x="32" y="12"/>
                        </a:lnTo>
                        <a:lnTo>
                          <a:pt x="36" y="9"/>
                        </a:lnTo>
                        <a:lnTo>
                          <a:pt x="39" y="1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78" name="Freeform 721">
                    <a:extLst>
                      <a:ext uri="{FF2B5EF4-FFF2-40B4-BE49-F238E27FC236}">
                        <a16:creationId xmlns:a16="http://schemas.microsoft.com/office/drawing/2014/main" id="{468A2D20-F973-CF86-0588-238CCC6CE4C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269221" y="5303501"/>
                    <a:ext cx="49435" cy="27463"/>
                  </a:xfrm>
                  <a:custGeom>
                    <a:avLst/>
                    <a:gdLst>
                      <a:gd name="T0" fmla="*/ 39 w 40"/>
                      <a:gd name="T1" fmla="*/ 11 h 24"/>
                      <a:gd name="T2" fmla="*/ 39 w 40"/>
                      <a:gd name="T3" fmla="*/ 6 h 24"/>
                      <a:gd name="T4" fmla="*/ 37 w 40"/>
                      <a:gd name="T5" fmla="*/ 4 h 24"/>
                      <a:gd name="T6" fmla="*/ 29 w 40"/>
                      <a:gd name="T7" fmla="*/ 0 h 24"/>
                      <a:gd name="T8" fmla="*/ 25 w 40"/>
                      <a:gd name="T9" fmla="*/ 4 h 24"/>
                      <a:gd name="T10" fmla="*/ 14 w 40"/>
                      <a:gd name="T11" fmla="*/ 1 h 24"/>
                      <a:gd name="T12" fmla="*/ 9 w 40"/>
                      <a:gd name="T13" fmla="*/ 7 h 24"/>
                      <a:gd name="T14" fmla="*/ 2 w 40"/>
                      <a:gd name="T15" fmla="*/ 2 h 24"/>
                      <a:gd name="T16" fmla="*/ 0 w 40"/>
                      <a:gd name="T17" fmla="*/ 6 h 24"/>
                      <a:gd name="T18" fmla="*/ 0 w 40"/>
                      <a:gd name="T19" fmla="*/ 12 h 24"/>
                      <a:gd name="T20" fmla="*/ 11 w 40"/>
                      <a:gd name="T21" fmla="*/ 14 h 24"/>
                      <a:gd name="T22" fmla="*/ 16 w 40"/>
                      <a:gd name="T23" fmla="*/ 18 h 24"/>
                      <a:gd name="T24" fmla="*/ 24 w 40"/>
                      <a:gd name="T25" fmla="*/ 19 h 24"/>
                      <a:gd name="T26" fmla="*/ 30 w 40"/>
                      <a:gd name="T27" fmla="*/ 23 h 24"/>
                      <a:gd name="T28" fmla="*/ 32 w 40"/>
                      <a:gd name="T29" fmla="*/ 17 h 24"/>
                      <a:gd name="T30" fmla="*/ 32 w 40"/>
                      <a:gd name="T31" fmla="*/ 12 h 24"/>
                      <a:gd name="T32" fmla="*/ 36 w 40"/>
                      <a:gd name="T33" fmla="*/ 9 h 24"/>
                      <a:gd name="T34" fmla="*/ 39 w 40"/>
                      <a:gd name="T35" fmla="*/ 1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40" h="24">
                        <a:moveTo>
                          <a:pt x="39" y="11"/>
                        </a:moveTo>
                        <a:lnTo>
                          <a:pt x="39" y="6"/>
                        </a:lnTo>
                        <a:lnTo>
                          <a:pt x="37" y="4"/>
                        </a:lnTo>
                        <a:lnTo>
                          <a:pt x="29" y="0"/>
                        </a:lnTo>
                        <a:lnTo>
                          <a:pt x="25" y="4"/>
                        </a:lnTo>
                        <a:lnTo>
                          <a:pt x="14" y="1"/>
                        </a:lnTo>
                        <a:lnTo>
                          <a:pt x="9" y="7"/>
                        </a:lnTo>
                        <a:lnTo>
                          <a:pt x="2" y="2"/>
                        </a:lnTo>
                        <a:lnTo>
                          <a:pt x="0" y="6"/>
                        </a:lnTo>
                        <a:lnTo>
                          <a:pt x="0" y="12"/>
                        </a:lnTo>
                        <a:lnTo>
                          <a:pt x="11" y="14"/>
                        </a:lnTo>
                        <a:lnTo>
                          <a:pt x="16" y="18"/>
                        </a:lnTo>
                        <a:lnTo>
                          <a:pt x="24" y="19"/>
                        </a:lnTo>
                        <a:lnTo>
                          <a:pt x="30" y="23"/>
                        </a:lnTo>
                        <a:lnTo>
                          <a:pt x="32" y="17"/>
                        </a:lnTo>
                        <a:lnTo>
                          <a:pt x="32" y="12"/>
                        </a:lnTo>
                        <a:lnTo>
                          <a:pt x="36" y="9"/>
                        </a:lnTo>
                        <a:lnTo>
                          <a:pt x="39" y="1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79" name="Freeform 722">
                    <a:extLst>
                      <a:ext uri="{FF2B5EF4-FFF2-40B4-BE49-F238E27FC236}">
                        <a16:creationId xmlns:a16="http://schemas.microsoft.com/office/drawing/2014/main" id="{1BEEB54F-4D20-9D13-816E-89ED51FE086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538658" y="5704484"/>
                    <a:ext cx="27466" cy="16481"/>
                  </a:xfrm>
                  <a:custGeom>
                    <a:avLst/>
                    <a:gdLst>
                      <a:gd name="T0" fmla="*/ 2 w 22"/>
                      <a:gd name="T1" fmla="*/ 0 h 13"/>
                      <a:gd name="T2" fmla="*/ 0 w 22"/>
                      <a:gd name="T3" fmla="*/ 3 h 13"/>
                      <a:gd name="T4" fmla="*/ 5 w 22"/>
                      <a:gd name="T5" fmla="*/ 8 h 13"/>
                      <a:gd name="T6" fmla="*/ 18 w 22"/>
                      <a:gd name="T7" fmla="*/ 12 h 13"/>
                      <a:gd name="T8" fmla="*/ 21 w 22"/>
                      <a:gd name="T9" fmla="*/ 11 h 13"/>
                      <a:gd name="T10" fmla="*/ 5 w 22"/>
                      <a:gd name="T11" fmla="*/ 0 h 13"/>
                      <a:gd name="T12" fmla="*/ 2 w 22"/>
                      <a:gd name="T13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2" h="13">
                        <a:moveTo>
                          <a:pt x="2" y="0"/>
                        </a:moveTo>
                        <a:lnTo>
                          <a:pt x="0" y="3"/>
                        </a:lnTo>
                        <a:lnTo>
                          <a:pt x="5" y="8"/>
                        </a:lnTo>
                        <a:lnTo>
                          <a:pt x="18" y="12"/>
                        </a:lnTo>
                        <a:lnTo>
                          <a:pt x="21" y="11"/>
                        </a:lnTo>
                        <a:lnTo>
                          <a:pt x="5" y="0"/>
                        </a:lnTo>
                        <a:lnTo>
                          <a:pt x="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80" name="Freeform 723">
                    <a:extLst>
                      <a:ext uri="{FF2B5EF4-FFF2-40B4-BE49-F238E27FC236}">
                        <a16:creationId xmlns:a16="http://schemas.microsoft.com/office/drawing/2014/main" id="{96A2FAF4-A75B-669D-8C91-11F1C5D7B2A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538658" y="5704484"/>
                    <a:ext cx="27466" cy="16481"/>
                  </a:xfrm>
                  <a:custGeom>
                    <a:avLst/>
                    <a:gdLst>
                      <a:gd name="T0" fmla="*/ 2 w 22"/>
                      <a:gd name="T1" fmla="*/ 0 h 13"/>
                      <a:gd name="T2" fmla="*/ 0 w 22"/>
                      <a:gd name="T3" fmla="*/ 3 h 13"/>
                      <a:gd name="T4" fmla="*/ 5 w 22"/>
                      <a:gd name="T5" fmla="*/ 8 h 13"/>
                      <a:gd name="T6" fmla="*/ 18 w 22"/>
                      <a:gd name="T7" fmla="*/ 12 h 13"/>
                      <a:gd name="T8" fmla="*/ 21 w 22"/>
                      <a:gd name="T9" fmla="*/ 11 h 13"/>
                      <a:gd name="T10" fmla="*/ 5 w 22"/>
                      <a:gd name="T11" fmla="*/ 0 h 13"/>
                      <a:gd name="T12" fmla="*/ 2 w 22"/>
                      <a:gd name="T13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2" h="13">
                        <a:moveTo>
                          <a:pt x="2" y="0"/>
                        </a:moveTo>
                        <a:lnTo>
                          <a:pt x="0" y="3"/>
                        </a:lnTo>
                        <a:lnTo>
                          <a:pt x="5" y="8"/>
                        </a:lnTo>
                        <a:lnTo>
                          <a:pt x="18" y="12"/>
                        </a:lnTo>
                        <a:lnTo>
                          <a:pt x="21" y="11"/>
                        </a:lnTo>
                        <a:lnTo>
                          <a:pt x="5" y="0"/>
                        </a:lnTo>
                        <a:lnTo>
                          <a:pt x="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81" name="Freeform 724">
                    <a:extLst>
                      <a:ext uri="{FF2B5EF4-FFF2-40B4-BE49-F238E27FC236}">
                        <a16:creationId xmlns:a16="http://schemas.microsoft.com/office/drawing/2014/main" id="{33BB3F29-35E0-CB7A-F894-2BFA97C7537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307955" y="5709978"/>
                    <a:ext cx="65915" cy="65915"/>
                  </a:xfrm>
                  <a:custGeom>
                    <a:avLst/>
                    <a:gdLst>
                      <a:gd name="T0" fmla="*/ 6 w 53"/>
                      <a:gd name="T1" fmla="*/ 48 h 51"/>
                      <a:gd name="T2" fmla="*/ 11 w 53"/>
                      <a:gd name="T3" fmla="*/ 50 h 51"/>
                      <a:gd name="T4" fmla="*/ 14 w 53"/>
                      <a:gd name="T5" fmla="*/ 49 h 51"/>
                      <a:gd name="T6" fmla="*/ 23 w 53"/>
                      <a:gd name="T7" fmla="*/ 44 h 51"/>
                      <a:gd name="T8" fmla="*/ 29 w 53"/>
                      <a:gd name="T9" fmla="*/ 42 h 51"/>
                      <a:gd name="T10" fmla="*/ 44 w 53"/>
                      <a:gd name="T11" fmla="*/ 37 h 51"/>
                      <a:gd name="T12" fmla="*/ 52 w 53"/>
                      <a:gd name="T13" fmla="*/ 36 h 51"/>
                      <a:gd name="T14" fmla="*/ 52 w 53"/>
                      <a:gd name="T15" fmla="*/ 31 h 51"/>
                      <a:gd name="T16" fmla="*/ 50 w 53"/>
                      <a:gd name="T17" fmla="*/ 25 h 51"/>
                      <a:gd name="T18" fmla="*/ 46 w 53"/>
                      <a:gd name="T19" fmla="*/ 19 h 51"/>
                      <a:gd name="T20" fmla="*/ 43 w 53"/>
                      <a:gd name="T21" fmla="*/ 15 h 51"/>
                      <a:gd name="T22" fmla="*/ 39 w 53"/>
                      <a:gd name="T23" fmla="*/ 7 h 51"/>
                      <a:gd name="T24" fmla="*/ 37 w 53"/>
                      <a:gd name="T25" fmla="*/ 4 h 51"/>
                      <a:gd name="T26" fmla="*/ 33 w 53"/>
                      <a:gd name="T27" fmla="*/ 1 h 51"/>
                      <a:gd name="T28" fmla="*/ 31 w 53"/>
                      <a:gd name="T29" fmla="*/ 0 h 51"/>
                      <a:gd name="T30" fmla="*/ 13 w 53"/>
                      <a:gd name="T31" fmla="*/ 4 h 51"/>
                      <a:gd name="T32" fmla="*/ 7 w 53"/>
                      <a:gd name="T33" fmla="*/ 7 h 51"/>
                      <a:gd name="T34" fmla="*/ 2 w 53"/>
                      <a:gd name="T35" fmla="*/ 17 h 51"/>
                      <a:gd name="T36" fmla="*/ 3 w 53"/>
                      <a:gd name="T37" fmla="*/ 31 h 51"/>
                      <a:gd name="T38" fmla="*/ 2 w 53"/>
                      <a:gd name="T39" fmla="*/ 37 h 51"/>
                      <a:gd name="T40" fmla="*/ 0 w 53"/>
                      <a:gd name="T41" fmla="*/ 41 h 51"/>
                      <a:gd name="T42" fmla="*/ 0 w 53"/>
                      <a:gd name="T43" fmla="*/ 46 h 51"/>
                      <a:gd name="T44" fmla="*/ 3 w 53"/>
                      <a:gd name="T45" fmla="*/ 50 h 51"/>
                      <a:gd name="T46" fmla="*/ 6 w 53"/>
                      <a:gd name="T47" fmla="*/ 48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3" h="51">
                        <a:moveTo>
                          <a:pt x="6" y="48"/>
                        </a:moveTo>
                        <a:lnTo>
                          <a:pt x="11" y="50"/>
                        </a:lnTo>
                        <a:lnTo>
                          <a:pt x="14" y="49"/>
                        </a:lnTo>
                        <a:lnTo>
                          <a:pt x="23" y="44"/>
                        </a:lnTo>
                        <a:lnTo>
                          <a:pt x="29" y="42"/>
                        </a:lnTo>
                        <a:lnTo>
                          <a:pt x="44" y="37"/>
                        </a:lnTo>
                        <a:lnTo>
                          <a:pt x="52" y="36"/>
                        </a:lnTo>
                        <a:lnTo>
                          <a:pt x="52" y="31"/>
                        </a:lnTo>
                        <a:lnTo>
                          <a:pt x="50" y="25"/>
                        </a:lnTo>
                        <a:lnTo>
                          <a:pt x="46" y="19"/>
                        </a:lnTo>
                        <a:lnTo>
                          <a:pt x="43" y="15"/>
                        </a:lnTo>
                        <a:lnTo>
                          <a:pt x="39" y="7"/>
                        </a:lnTo>
                        <a:lnTo>
                          <a:pt x="37" y="4"/>
                        </a:lnTo>
                        <a:lnTo>
                          <a:pt x="33" y="1"/>
                        </a:lnTo>
                        <a:lnTo>
                          <a:pt x="31" y="0"/>
                        </a:lnTo>
                        <a:lnTo>
                          <a:pt x="13" y="4"/>
                        </a:lnTo>
                        <a:lnTo>
                          <a:pt x="7" y="7"/>
                        </a:lnTo>
                        <a:lnTo>
                          <a:pt x="2" y="17"/>
                        </a:lnTo>
                        <a:lnTo>
                          <a:pt x="3" y="31"/>
                        </a:lnTo>
                        <a:lnTo>
                          <a:pt x="2" y="37"/>
                        </a:lnTo>
                        <a:lnTo>
                          <a:pt x="0" y="41"/>
                        </a:lnTo>
                        <a:lnTo>
                          <a:pt x="0" y="46"/>
                        </a:lnTo>
                        <a:lnTo>
                          <a:pt x="3" y="50"/>
                        </a:lnTo>
                        <a:lnTo>
                          <a:pt x="6" y="4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82" name="Freeform 726">
                    <a:extLst>
                      <a:ext uri="{FF2B5EF4-FFF2-40B4-BE49-F238E27FC236}">
                        <a16:creationId xmlns:a16="http://schemas.microsoft.com/office/drawing/2014/main" id="{8F5042BE-7352-7816-4D67-36A08360993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197239" y="5413360"/>
                    <a:ext cx="175774" cy="120845"/>
                  </a:xfrm>
                  <a:custGeom>
                    <a:avLst/>
                    <a:gdLst>
                      <a:gd name="T0" fmla="*/ 23 w 143"/>
                      <a:gd name="T1" fmla="*/ 62 h 97"/>
                      <a:gd name="T2" fmla="*/ 30 w 143"/>
                      <a:gd name="T3" fmla="*/ 69 h 97"/>
                      <a:gd name="T4" fmla="*/ 34 w 143"/>
                      <a:gd name="T5" fmla="*/ 71 h 97"/>
                      <a:gd name="T6" fmla="*/ 45 w 143"/>
                      <a:gd name="T7" fmla="*/ 74 h 97"/>
                      <a:gd name="T8" fmla="*/ 48 w 143"/>
                      <a:gd name="T9" fmla="*/ 77 h 97"/>
                      <a:gd name="T10" fmla="*/ 55 w 143"/>
                      <a:gd name="T11" fmla="*/ 86 h 97"/>
                      <a:gd name="T12" fmla="*/ 59 w 143"/>
                      <a:gd name="T13" fmla="*/ 89 h 97"/>
                      <a:gd name="T14" fmla="*/ 65 w 143"/>
                      <a:gd name="T15" fmla="*/ 93 h 97"/>
                      <a:gd name="T16" fmla="*/ 88 w 143"/>
                      <a:gd name="T17" fmla="*/ 96 h 97"/>
                      <a:gd name="T18" fmla="*/ 105 w 143"/>
                      <a:gd name="T19" fmla="*/ 96 h 97"/>
                      <a:gd name="T20" fmla="*/ 112 w 143"/>
                      <a:gd name="T21" fmla="*/ 93 h 97"/>
                      <a:gd name="T22" fmla="*/ 127 w 143"/>
                      <a:gd name="T23" fmla="*/ 85 h 97"/>
                      <a:gd name="T24" fmla="*/ 135 w 143"/>
                      <a:gd name="T25" fmla="*/ 79 h 97"/>
                      <a:gd name="T26" fmla="*/ 137 w 143"/>
                      <a:gd name="T27" fmla="*/ 76 h 97"/>
                      <a:gd name="T28" fmla="*/ 142 w 143"/>
                      <a:gd name="T29" fmla="*/ 51 h 97"/>
                      <a:gd name="T30" fmla="*/ 140 w 143"/>
                      <a:gd name="T31" fmla="*/ 50 h 97"/>
                      <a:gd name="T32" fmla="*/ 138 w 143"/>
                      <a:gd name="T33" fmla="*/ 51 h 97"/>
                      <a:gd name="T34" fmla="*/ 136 w 143"/>
                      <a:gd name="T35" fmla="*/ 55 h 97"/>
                      <a:gd name="T36" fmla="*/ 133 w 143"/>
                      <a:gd name="T37" fmla="*/ 58 h 97"/>
                      <a:gd name="T38" fmla="*/ 130 w 143"/>
                      <a:gd name="T39" fmla="*/ 53 h 97"/>
                      <a:gd name="T40" fmla="*/ 126 w 143"/>
                      <a:gd name="T41" fmla="*/ 50 h 97"/>
                      <a:gd name="T42" fmla="*/ 121 w 143"/>
                      <a:gd name="T43" fmla="*/ 43 h 97"/>
                      <a:gd name="T44" fmla="*/ 106 w 143"/>
                      <a:gd name="T45" fmla="*/ 41 h 97"/>
                      <a:gd name="T46" fmla="*/ 89 w 143"/>
                      <a:gd name="T47" fmla="*/ 38 h 97"/>
                      <a:gd name="T48" fmla="*/ 83 w 143"/>
                      <a:gd name="T49" fmla="*/ 42 h 97"/>
                      <a:gd name="T50" fmla="*/ 74 w 143"/>
                      <a:gd name="T51" fmla="*/ 41 h 97"/>
                      <a:gd name="T52" fmla="*/ 70 w 143"/>
                      <a:gd name="T53" fmla="*/ 37 h 97"/>
                      <a:gd name="T54" fmla="*/ 71 w 143"/>
                      <a:gd name="T55" fmla="*/ 32 h 97"/>
                      <a:gd name="T56" fmla="*/ 72 w 143"/>
                      <a:gd name="T57" fmla="*/ 30 h 97"/>
                      <a:gd name="T58" fmla="*/ 72 w 143"/>
                      <a:gd name="T59" fmla="*/ 23 h 97"/>
                      <a:gd name="T60" fmla="*/ 69 w 143"/>
                      <a:gd name="T61" fmla="*/ 20 h 97"/>
                      <a:gd name="T62" fmla="*/ 41 w 143"/>
                      <a:gd name="T63" fmla="*/ 17 h 97"/>
                      <a:gd name="T64" fmla="*/ 39 w 143"/>
                      <a:gd name="T65" fmla="*/ 17 h 97"/>
                      <a:gd name="T66" fmla="*/ 28 w 143"/>
                      <a:gd name="T67" fmla="*/ 26 h 97"/>
                      <a:gd name="T68" fmla="*/ 20 w 143"/>
                      <a:gd name="T69" fmla="*/ 25 h 97"/>
                      <a:gd name="T70" fmla="*/ 18 w 143"/>
                      <a:gd name="T71" fmla="*/ 19 h 97"/>
                      <a:gd name="T72" fmla="*/ 18 w 143"/>
                      <a:gd name="T73" fmla="*/ 8 h 97"/>
                      <a:gd name="T74" fmla="*/ 12 w 143"/>
                      <a:gd name="T75" fmla="*/ 0 h 97"/>
                      <a:gd name="T76" fmla="*/ 9 w 143"/>
                      <a:gd name="T77" fmla="*/ 3 h 97"/>
                      <a:gd name="T78" fmla="*/ 6 w 143"/>
                      <a:gd name="T79" fmla="*/ 12 h 97"/>
                      <a:gd name="T80" fmla="*/ 3 w 143"/>
                      <a:gd name="T81" fmla="*/ 22 h 97"/>
                      <a:gd name="T82" fmla="*/ 1 w 143"/>
                      <a:gd name="T83" fmla="*/ 35 h 97"/>
                      <a:gd name="T84" fmla="*/ 0 w 143"/>
                      <a:gd name="T85" fmla="*/ 46 h 97"/>
                      <a:gd name="T86" fmla="*/ 17 w 143"/>
                      <a:gd name="T87" fmla="*/ 56 h 97"/>
                      <a:gd name="T88" fmla="*/ 23 w 143"/>
                      <a:gd name="T89" fmla="*/ 62 h 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143" h="97">
                        <a:moveTo>
                          <a:pt x="23" y="62"/>
                        </a:moveTo>
                        <a:lnTo>
                          <a:pt x="30" y="69"/>
                        </a:lnTo>
                        <a:lnTo>
                          <a:pt x="34" y="71"/>
                        </a:lnTo>
                        <a:lnTo>
                          <a:pt x="45" y="74"/>
                        </a:lnTo>
                        <a:lnTo>
                          <a:pt x="48" y="77"/>
                        </a:lnTo>
                        <a:lnTo>
                          <a:pt x="55" y="86"/>
                        </a:lnTo>
                        <a:lnTo>
                          <a:pt x="59" y="89"/>
                        </a:lnTo>
                        <a:lnTo>
                          <a:pt x="65" y="93"/>
                        </a:lnTo>
                        <a:lnTo>
                          <a:pt x="88" y="96"/>
                        </a:lnTo>
                        <a:lnTo>
                          <a:pt x="105" y="96"/>
                        </a:lnTo>
                        <a:lnTo>
                          <a:pt x="112" y="93"/>
                        </a:lnTo>
                        <a:lnTo>
                          <a:pt x="127" y="85"/>
                        </a:lnTo>
                        <a:lnTo>
                          <a:pt x="135" y="79"/>
                        </a:lnTo>
                        <a:lnTo>
                          <a:pt x="137" y="76"/>
                        </a:lnTo>
                        <a:lnTo>
                          <a:pt x="142" y="51"/>
                        </a:lnTo>
                        <a:lnTo>
                          <a:pt x="140" y="50"/>
                        </a:lnTo>
                        <a:lnTo>
                          <a:pt x="138" y="51"/>
                        </a:lnTo>
                        <a:lnTo>
                          <a:pt x="136" y="55"/>
                        </a:lnTo>
                        <a:lnTo>
                          <a:pt x="133" y="58"/>
                        </a:lnTo>
                        <a:lnTo>
                          <a:pt x="130" y="53"/>
                        </a:lnTo>
                        <a:lnTo>
                          <a:pt x="126" y="50"/>
                        </a:lnTo>
                        <a:lnTo>
                          <a:pt x="121" y="43"/>
                        </a:lnTo>
                        <a:lnTo>
                          <a:pt x="106" y="41"/>
                        </a:lnTo>
                        <a:lnTo>
                          <a:pt x="89" y="38"/>
                        </a:lnTo>
                        <a:lnTo>
                          <a:pt x="83" y="42"/>
                        </a:lnTo>
                        <a:lnTo>
                          <a:pt x="74" y="41"/>
                        </a:lnTo>
                        <a:lnTo>
                          <a:pt x="70" y="37"/>
                        </a:lnTo>
                        <a:lnTo>
                          <a:pt x="71" y="32"/>
                        </a:lnTo>
                        <a:lnTo>
                          <a:pt x="72" y="30"/>
                        </a:lnTo>
                        <a:lnTo>
                          <a:pt x="72" y="23"/>
                        </a:lnTo>
                        <a:lnTo>
                          <a:pt x="69" y="20"/>
                        </a:lnTo>
                        <a:lnTo>
                          <a:pt x="41" y="17"/>
                        </a:lnTo>
                        <a:lnTo>
                          <a:pt x="39" y="17"/>
                        </a:lnTo>
                        <a:lnTo>
                          <a:pt x="28" y="26"/>
                        </a:lnTo>
                        <a:lnTo>
                          <a:pt x="20" y="25"/>
                        </a:lnTo>
                        <a:lnTo>
                          <a:pt x="18" y="19"/>
                        </a:lnTo>
                        <a:lnTo>
                          <a:pt x="18" y="8"/>
                        </a:lnTo>
                        <a:lnTo>
                          <a:pt x="12" y="0"/>
                        </a:lnTo>
                        <a:lnTo>
                          <a:pt x="9" y="3"/>
                        </a:lnTo>
                        <a:lnTo>
                          <a:pt x="6" y="12"/>
                        </a:lnTo>
                        <a:lnTo>
                          <a:pt x="3" y="22"/>
                        </a:lnTo>
                        <a:lnTo>
                          <a:pt x="1" y="35"/>
                        </a:lnTo>
                        <a:lnTo>
                          <a:pt x="0" y="46"/>
                        </a:lnTo>
                        <a:lnTo>
                          <a:pt x="17" y="56"/>
                        </a:lnTo>
                        <a:lnTo>
                          <a:pt x="23" y="6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83" name="Freeform 728">
                    <a:extLst>
                      <a:ext uri="{FF2B5EF4-FFF2-40B4-BE49-F238E27FC236}">
                        <a16:creationId xmlns:a16="http://schemas.microsoft.com/office/drawing/2014/main" id="{E5B39DA6-4558-2E05-24AF-042C93DCE5D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845691" y="5319978"/>
                    <a:ext cx="324085" cy="236198"/>
                  </a:xfrm>
                  <a:custGeom>
                    <a:avLst/>
                    <a:gdLst>
                      <a:gd name="T0" fmla="*/ 9 w 258"/>
                      <a:gd name="T1" fmla="*/ 132 h 188"/>
                      <a:gd name="T2" fmla="*/ 19 w 258"/>
                      <a:gd name="T3" fmla="*/ 142 h 188"/>
                      <a:gd name="T4" fmla="*/ 30 w 258"/>
                      <a:gd name="T5" fmla="*/ 162 h 188"/>
                      <a:gd name="T6" fmla="*/ 36 w 258"/>
                      <a:gd name="T7" fmla="*/ 171 h 188"/>
                      <a:gd name="T8" fmla="*/ 63 w 258"/>
                      <a:gd name="T9" fmla="*/ 185 h 188"/>
                      <a:gd name="T10" fmla="*/ 70 w 258"/>
                      <a:gd name="T11" fmla="*/ 187 h 188"/>
                      <a:gd name="T12" fmla="*/ 76 w 258"/>
                      <a:gd name="T13" fmla="*/ 177 h 188"/>
                      <a:gd name="T14" fmla="*/ 80 w 258"/>
                      <a:gd name="T15" fmla="*/ 158 h 188"/>
                      <a:gd name="T16" fmla="*/ 84 w 258"/>
                      <a:gd name="T17" fmla="*/ 152 h 188"/>
                      <a:gd name="T18" fmla="*/ 94 w 258"/>
                      <a:gd name="T19" fmla="*/ 160 h 188"/>
                      <a:gd name="T20" fmla="*/ 108 w 258"/>
                      <a:gd name="T21" fmla="*/ 164 h 188"/>
                      <a:gd name="T22" fmla="*/ 134 w 258"/>
                      <a:gd name="T23" fmla="*/ 156 h 188"/>
                      <a:gd name="T24" fmla="*/ 147 w 258"/>
                      <a:gd name="T25" fmla="*/ 149 h 188"/>
                      <a:gd name="T26" fmla="*/ 157 w 258"/>
                      <a:gd name="T27" fmla="*/ 153 h 188"/>
                      <a:gd name="T28" fmla="*/ 163 w 258"/>
                      <a:gd name="T29" fmla="*/ 165 h 188"/>
                      <a:gd name="T30" fmla="*/ 169 w 258"/>
                      <a:gd name="T31" fmla="*/ 168 h 188"/>
                      <a:gd name="T32" fmla="*/ 178 w 258"/>
                      <a:gd name="T33" fmla="*/ 162 h 188"/>
                      <a:gd name="T34" fmla="*/ 183 w 258"/>
                      <a:gd name="T35" fmla="*/ 140 h 188"/>
                      <a:gd name="T36" fmla="*/ 173 w 258"/>
                      <a:gd name="T37" fmla="*/ 131 h 188"/>
                      <a:gd name="T38" fmla="*/ 161 w 258"/>
                      <a:gd name="T39" fmla="*/ 101 h 188"/>
                      <a:gd name="T40" fmla="*/ 157 w 258"/>
                      <a:gd name="T41" fmla="*/ 68 h 188"/>
                      <a:gd name="T42" fmla="*/ 172 w 258"/>
                      <a:gd name="T43" fmla="*/ 61 h 188"/>
                      <a:gd name="T44" fmla="*/ 185 w 258"/>
                      <a:gd name="T45" fmla="*/ 68 h 188"/>
                      <a:gd name="T46" fmla="*/ 181 w 258"/>
                      <a:gd name="T47" fmla="*/ 79 h 188"/>
                      <a:gd name="T48" fmla="*/ 176 w 258"/>
                      <a:gd name="T49" fmla="*/ 93 h 188"/>
                      <a:gd name="T50" fmla="*/ 180 w 258"/>
                      <a:gd name="T51" fmla="*/ 115 h 188"/>
                      <a:gd name="T52" fmla="*/ 190 w 258"/>
                      <a:gd name="T53" fmla="*/ 134 h 188"/>
                      <a:gd name="T54" fmla="*/ 204 w 258"/>
                      <a:gd name="T55" fmla="*/ 137 h 188"/>
                      <a:gd name="T56" fmla="*/ 222 w 258"/>
                      <a:gd name="T57" fmla="*/ 141 h 188"/>
                      <a:gd name="T58" fmla="*/ 243 w 258"/>
                      <a:gd name="T59" fmla="*/ 115 h 188"/>
                      <a:gd name="T60" fmla="*/ 238 w 258"/>
                      <a:gd name="T61" fmla="*/ 104 h 188"/>
                      <a:gd name="T62" fmla="*/ 247 w 258"/>
                      <a:gd name="T63" fmla="*/ 89 h 188"/>
                      <a:gd name="T64" fmla="*/ 255 w 258"/>
                      <a:gd name="T65" fmla="*/ 80 h 188"/>
                      <a:gd name="T66" fmla="*/ 206 w 258"/>
                      <a:gd name="T67" fmla="*/ 43 h 188"/>
                      <a:gd name="T68" fmla="*/ 194 w 258"/>
                      <a:gd name="T69" fmla="*/ 48 h 188"/>
                      <a:gd name="T70" fmla="*/ 183 w 258"/>
                      <a:gd name="T71" fmla="*/ 48 h 188"/>
                      <a:gd name="T72" fmla="*/ 168 w 258"/>
                      <a:gd name="T73" fmla="*/ 38 h 188"/>
                      <a:gd name="T74" fmla="*/ 147 w 258"/>
                      <a:gd name="T75" fmla="*/ 12 h 188"/>
                      <a:gd name="T76" fmla="*/ 133 w 258"/>
                      <a:gd name="T77" fmla="*/ 17 h 188"/>
                      <a:gd name="T78" fmla="*/ 124 w 258"/>
                      <a:gd name="T79" fmla="*/ 30 h 188"/>
                      <a:gd name="T80" fmla="*/ 122 w 258"/>
                      <a:gd name="T81" fmla="*/ 43 h 188"/>
                      <a:gd name="T82" fmla="*/ 122 w 258"/>
                      <a:gd name="T83" fmla="*/ 57 h 188"/>
                      <a:gd name="T84" fmla="*/ 121 w 258"/>
                      <a:gd name="T85" fmla="*/ 69 h 188"/>
                      <a:gd name="T86" fmla="*/ 114 w 258"/>
                      <a:gd name="T87" fmla="*/ 71 h 188"/>
                      <a:gd name="T88" fmla="*/ 110 w 258"/>
                      <a:gd name="T89" fmla="*/ 68 h 188"/>
                      <a:gd name="T90" fmla="*/ 105 w 258"/>
                      <a:gd name="T91" fmla="*/ 51 h 188"/>
                      <a:gd name="T92" fmla="*/ 98 w 258"/>
                      <a:gd name="T93" fmla="*/ 50 h 188"/>
                      <a:gd name="T94" fmla="*/ 86 w 258"/>
                      <a:gd name="T95" fmla="*/ 32 h 188"/>
                      <a:gd name="T96" fmla="*/ 70 w 258"/>
                      <a:gd name="T97" fmla="*/ 16 h 188"/>
                      <a:gd name="T98" fmla="*/ 64 w 258"/>
                      <a:gd name="T99" fmla="*/ 5 h 188"/>
                      <a:gd name="T100" fmla="*/ 57 w 258"/>
                      <a:gd name="T101" fmla="*/ 0 h 188"/>
                      <a:gd name="T102" fmla="*/ 39 w 258"/>
                      <a:gd name="T103" fmla="*/ 11 h 188"/>
                      <a:gd name="T104" fmla="*/ 34 w 258"/>
                      <a:gd name="T105" fmla="*/ 19 h 188"/>
                      <a:gd name="T106" fmla="*/ 26 w 258"/>
                      <a:gd name="T107" fmla="*/ 24 h 188"/>
                      <a:gd name="T108" fmla="*/ 19 w 258"/>
                      <a:gd name="T109" fmla="*/ 31 h 188"/>
                      <a:gd name="T110" fmla="*/ 21 w 258"/>
                      <a:gd name="T111" fmla="*/ 48 h 188"/>
                      <a:gd name="T112" fmla="*/ 13 w 258"/>
                      <a:gd name="T113" fmla="*/ 53 h 188"/>
                      <a:gd name="T114" fmla="*/ 9 w 258"/>
                      <a:gd name="T115" fmla="*/ 81 h 188"/>
                      <a:gd name="T116" fmla="*/ 7 w 258"/>
                      <a:gd name="T117" fmla="*/ 106 h 188"/>
                      <a:gd name="T118" fmla="*/ 0 w 258"/>
                      <a:gd name="T119" fmla="*/ 109 h 188"/>
                      <a:gd name="T120" fmla="*/ 2 w 258"/>
                      <a:gd name="T121" fmla="*/ 120 h 1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258" h="188">
                        <a:moveTo>
                          <a:pt x="2" y="120"/>
                        </a:moveTo>
                        <a:lnTo>
                          <a:pt x="9" y="132"/>
                        </a:lnTo>
                        <a:lnTo>
                          <a:pt x="16" y="141"/>
                        </a:lnTo>
                        <a:lnTo>
                          <a:pt x="19" y="142"/>
                        </a:lnTo>
                        <a:lnTo>
                          <a:pt x="23" y="146"/>
                        </a:lnTo>
                        <a:lnTo>
                          <a:pt x="30" y="162"/>
                        </a:lnTo>
                        <a:lnTo>
                          <a:pt x="33" y="167"/>
                        </a:lnTo>
                        <a:lnTo>
                          <a:pt x="36" y="171"/>
                        </a:lnTo>
                        <a:lnTo>
                          <a:pt x="59" y="182"/>
                        </a:lnTo>
                        <a:lnTo>
                          <a:pt x="63" y="185"/>
                        </a:lnTo>
                        <a:lnTo>
                          <a:pt x="66" y="187"/>
                        </a:lnTo>
                        <a:lnTo>
                          <a:pt x="70" y="187"/>
                        </a:lnTo>
                        <a:lnTo>
                          <a:pt x="73" y="184"/>
                        </a:lnTo>
                        <a:lnTo>
                          <a:pt x="76" y="177"/>
                        </a:lnTo>
                        <a:lnTo>
                          <a:pt x="79" y="166"/>
                        </a:lnTo>
                        <a:lnTo>
                          <a:pt x="80" y="158"/>
                        </a:lnTo>
                        <a:lnTo>
                          <a:pt x="82" y="154"/>
                        </a:lnTo>
                        <a:lnTo>
                          <a:pt x="84" y="152"/>
                        </a:lnTo>
                        <a:lnTo>
                          <a:pt x="86" y="152"/>
                        </a:lnTo>
                        <a:lnTo>
                          <a:pt x="94" y="160"/>
                        </a:lnTo>
                        <a:lnTo>
                          <a:pt x="102" y="165"/>
                        </a:lnTo>
                        <a:lnTo>
                          <a:pt x="108" y="164"/>
                        </a:lnTo>
                        <a:lnTo>
                          <a:pt x="114" y="161"/>
                        </a:lnTo>
                        <a:lnTo>
                          <a:pt x="134" y="156"/>
                        </a:lnTo>
                        <a:lnTo>
                          <a:pt x="140" y="153"/>
                        </a:lnTo>
                        <a:lnTo>
                          <a:pt x="147" y="149"/>
                        </a:lnTo>
                        <a:lnTo>
                          <a:pt x="154" y="148"/>
                        </a:lnTo>
                        <a:lnTo>
                          <a:pt x="157" y="153"/>
                        </a:lnTo>
                        <a:lnTo>
                          <a:pt x="160" y="159"/>
                        </a:lnTo>
                        <a:lnTo>
                          <a:pt x="163" y="165"/>
                        </a:lnTo>
                        <a:lnTo>
                          <a:pt x="166" y="167"/>
                        </a:lnTo>
                        <a:lnTo>
                          <a:pt x="169" y="168"/>
                        </a:lnTo>
                        <a:lnTo>
                          <a:pt x="173" y="166"/>
                        </a:lnTo>
                        <a:lnTo>
                          <a:pt x="178" y="162"/>
                        </a:lnTo>
                        <a:lnTo>
                          <a:pt x="189" y="151"/>
                        </a:lnTo>
                        <a:lnTo>
                          <a:pt x="183" y="140"/>
                        </a:lnTo>
                        <a:lnTo>
                          <a:pt x="176" y="135"/>
                        </a:lnTo>
                        <a:lnTo>
                          <a:pt x="173" y="131"/>
                        </a:lnTo>
                        <a:lnTo>
                          <a:pt x="162" y="106"/>
                        </a:lnTo>
                        <a:lnTo>
                          <a:pt x="161" y="101"/>
                        </a:lnTo>
                        <a:lnTo>
                          <a:pt x="160" y="93"/>
                        </a:lnTo>
                        <a:lnTo>
                          <a:pt x="157" y="68"/>
                        </a:lnTo>
                        <a:lnTo>
                          <a:pt x="164" y="64"/>
                        </a:lnTo>
                        <a:lnTo>
                          <a:pt x="172" y="61"/>
                        </a:lnTo>
                        <a:lnTo>
                          <a:pt x="183" y="62"/>
                        </a:lnTo>
                        <a:lnTo>
                          <a:pt x="185" y="68"/>
                        </a:lnTo>
                        <a:lnTo>
                          <a:pt x="184" y="71"/>
                        </a:lnTo>
                        <a:lnTo>
                          <a:pt x="181" y="79"/>
                        </a:lnTo>
                        <a:lnTo>
                          <a:pt x="177" y="82"/>
                        </a:lnTo>
                        <a:lnTo>
                          <a:pt x="176" y="93"/>
                        </a:lnTo>
                        <a:lnTo>
                          <a:pt x="177" y="107"/>
                        </a:lnTo>
                        <a:lnTo>
                          <a:pt x="180" y="115"/>
                        </a:lnTo>
                        <a:lnTo>
                          <a:pt x="183" y="121"/>
                        </a:lnTo>
                        <a:lnTo>
                          <a:pt x="190" y="134"/>
                        </a:lnTo>
                        <a:lnTo>
                          <a:pt x="197" y="137"/>
                        </a:lnTo>
                        <a:lnTo>
                          <a:pt x="204" y="137"/>
                        </a:lnTo>
                        <a:lnTo>
                          <a:pt x="216" y="142"/>
                        </a:lnTo>
                        <a:lnTo>
                          <a:pt x="222" y="141"/>
                        </a:lnTo>
                        <a:lnTo>
                          <a:pt x="228" y="135"/>
                        </a:lnTo>
                        <a:lnTo>
                          <a:pt x="243" y="115"/>
                        </a:lnTo>
                        <a:lnTo>
                          <a:pt x="240" y="109"/>
                        </a:lnTo>
                        <a:lnTo>
                          <a:pt x="238" y="104"/>
                        </a:lnTo>
                        <a:lnTo>
                          <a:pt x="240" y="98"/>
                        </a:lnTo>
                        <a:lnTo>
                          <a:pt x="247" y="89"/>
                        </a:lnTo>
                        <a:lnTo>
                          <a:pt x="257" y="84"/>
                        </a:lnTo>
                        <a:lnTo>
                          <a:pt x="255" y="80"/>
                        </a:lnTo>
                        <a:lnTo>
                          <a:pt x="254" y="77"/>
                        </a:lnTo>
                        <a:lnTo>
                          <a:pt x="206" y="43"/>
                        </a:lnTo>
                        <a:lnTo>
                          <a:pt x="202" y="43"/>
                        </a:lnTo>
                        <a:lnTo>
                          <a:pt x="194" y="48"/>
                        </a:lnTo>
                        <a:lnTo>
                          <a:pt x="191" y="49"/>
                        </a:lnTo>
                        <a:lnTo>
                          <a:pt x="183" y="48"/>
                        </a:lnTo>
                        <a:lnTo>
                          <a:pt x="175" y="43"/>
                        </a:lnTo>
                        <a:lnTo>
                          <a:pt x="168" y="38"/>
                        </a:lnTo>
                        <a:lnTo>
                          <a:pt x="155" y="20"/>
                        </a:lnTo>
                        <a:lnTo>
                          <a:pt x="147" y="12"/>
                        </a:lnTo>
                        <a:lnTo>
                          <a:pt x="139" y="8"/>
                        </a:lnTo>
                        <a:lnTo>
                          <a:pt x="133" y="17"/>
                        </a:lnTo>
                        <a:lnTo>
                          <a:pt x="125" y="27"/>
                        </a:lnTo>
                        <a:lnTo>
                          <a:pt x="124" y="30"/>
                        </a:lnTo>
                        <a:lnTo>
                          <a:pt x="123" y="35"/>
                        </a:lnTo>
                        <a:lnTo>
                          <a:pt x="122" y="43"/>
                        </a:lnTo>
                        <a:lnTo>
                          <a:pt x="122" y="51"/>
                        </a:lnTo>
                        <a:lnTo>
                          <a:pt x="122" y="57"/>
                        </a:lnTo>
                        <a:lnTo>
                          <a:pt x="122" y="63"/>
                        </a:lnTo>
                        <a:lnTo>
                          <a:pt x="121" y="69"/>
                        </a:lnTo>
                        <a:lnTo>
                          <a:pt x="118" y="71"/>
                        </a:lnTo>
                        <a:lnTo>
                          <a:pt x="114" y="71"/>
                        </a:lnTo>
                        <a:lnTo>
                          <a:pt x="112" y="70"/>
                        </a:lnTo>
                        <a:lnTo>
                          <a:pt x="110" y="68"/>
                        </a:lnTo>
                        <a:lnTo>
                          <a:pt x="109" y="64"/>
                        </a:lnTo>
                        <a:lnTo>
                          <a:pt x="105" y="51"/>
                        </a:lnTo>
                        <a:lnTo>
                          <a:pt x="102" y="48"/>
                        </a:lnTo>
                        <a:lnTo>
                          <a:pt x="98" y="50"/>
                        </a:lnTo>
                        <a:lnTo>
                          <a:pt x="95" y="47"/>
                        </a:lnTo>
                        <a:lnTo>
                          <a:pt x="86" y="32"/>
                        </a:lnTo>
                        <a:lnTo>
                          <a:pt x="79" y="24"/>
                        </a:lnTo>
                        <a:lnTo>
                          <a:pt x="70" y="16"/>
                        </a:lnTo>
                        <a:lnTo>
                          <a:pt x="66" y="12"/>
                        </a:lnTo>
                        <a:lnTo>
                          <a:pt x="64" y="5"/>
                        </a:lnTo>
                        <a:lnTo>
                          <a:pt x="61" y="0"/>
                        </a:lnTo>
                        <a:lnTo>
                          <a:pt x="57" y="0"/>
                        </a:lnTo>
                        <a:lnTo>
                          <a:pt x="46" y="9"/>
                        </a:lnTo>
                        <a:lnTo>
                          <a:pt x="39" y="11"/>
                        </a:lnTo>
                        <a:lnTo>
                          <a:pt x="36" y="16"/>
                        </a:lnTo>
                        <a:lnTo>
                          <a:pt x="34" y="19"/>
                        </a:lnTo>
                        <a:lnTo>
                          <a:pt x="32" y="22"/>
                        </a:lnTo>
                        <a:lnTo>
                          <a:pt x="26" y="24"/>
                        </a:lnTo>
                        <a:lnTo>
                          <a:pt x="21" y="27"/>
                        </a:lnTo>
                        <a:lnTo>
                          <a:pt x="19" y="31"/>
                        </a:lnTo>
                        <a:lnTo>
                          <a:pt x="18" y="37"/>
                        </a:lnTo>
                        <a:lnTo>
                          <a:pt x="21" y="48"/>
                        </a:lnTo>
                        <a:lnTo>
                          <a:pt x="24" y="56"/>
                        </a:lnTo>
                        <a:lnTo>
                          <a:pt x="13" y="53"/>
                        </a:lnTo>
                        <a:lnTo>
                          <a:pt x="10" y="57"/>
                        </a:lnTo>
                        <a:lnTo>
                          <a:pt x="9" y="81"/>
                        </a:lnTo>
                        <a:lnTo>
                          <a:pt x="11" y="106"/>
                        </a:lnTo>
                        <a:lnTo>
                          <a:pt x="7" y="106"/>
                        </a:lnTo>
                        <a:lnTo>
                          <a:pt x="2" y="104"/>
                        </a:lnTo>
                        <a:lnTo>
                          <a:pt x="0" y="109"/>
                        </a:lnTo>
                        <a:lnTo>
                          <a:pt x="1" y="115"/>
                        </a:lnTo>
                        <a:lnTo>
                          <a:pt x="2" y="12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84" name="Freeform 730">
                    <a:extLst>
                      <a:ext uri="{FF2B5EF4-FFF2-40B4-BE49-F238E27FC236}">
                        <a16:creationId xmlns:a16="http://schemas.microsoft.com/office/drawing/2014/main" id="{3849A611-64BD-24D5-7EF0-8A8FC554420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966536" y="5605611"/>
                    <a:ext cx="38452" cy="49438"/>
                  </a:xfrm>
                  <a:custGeom>
                    <a:avLst/>
                    <a:gdLst>
                      <a:gd name="T0" fmla="*/ 9 w 31"/>
                      <a:gd name="T1" fmla="*/ 39 h 40"/>
                      <a:gd name="T2" fmla="*/ 12 w 31"/>
                      <a:gd name="T3" fmla="*/ 39 h 40"/>
                      <a:gd name="T4" fmla="*/ 28 w 31"/>
                      <a:gd name="T5" fmla="*/ 31 h 40"/>
                      <a:gd name="T6" fmla="*/ 29 w 31"/>
                      <a:gd name="T7" fmla="*/ 25 h 40"/>
                      <a:gd name="T8" fmla="*/ 30 w 31"/>
                      <a:gd name="T9" fmla="*/ 12 h 40"/>
                      <a:gd name="T10" fmla="*/ 29 w 31"/>
                      <a:gd name="T11" fmla="*/ 7 h 40"/>
                      <a:gd name="T12" fmla="*/ 28 w 31"/>
                      <a:gd name="T13" fmla="*/ 3 h 40"/>
                      <a:gd name="T14" fmla="*/ 26 w 31"/>
                      <a:gd name="T15" fmla="*/ 1 h 40"/>
                      <a:gd name="T16" fmla="*/ 23 w 31"/>
                      <a:gd name="T17" fmla="*/ 0 h 40"/>
                      <a:gd name="T18" fmla="*/ 9 w 31"/>
                      <a:gd name="T19" fmla="*/ 1 h 40"/>
                      <a:gd name="T20" fmla="*/ 6 w 31"/>
                      <a:gd name="T21" fmla="*/ 2 h 40"/>
                      <a:gd name="T22" fmla="*/ 2 w 31"/>
                      <a:gd name="T23" fmla="*/ 4 h 40"/>
                      <a:gd name="T24" fmla="*/ 0 w 31"/>
                      <a:gd name="T25" fmla="*/ 10 h 40"/>
                      <a:gd name="T26" fmla="*/ 2 w 31"/>
                      <a:gd name="T27" fmla="*/ 30 h 40"/>
                      <a:gd name="T28" fmla="*/ 9 w 31"/>
                      <a:gd name="T29" fmla="*/ 39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1" h="40">
                        <a:moveTo>
                          <a:pt x="9" y="39"/>
                        </a:moveTo>
                        <a:lnTo>
                          <a:pt x="12" y="39"/>
                        </a:lnTo>
                        <a:lnTo>
                          <a:pt x="28" y="31"/>
                        </a:lnTo>
                        <a:lnTo>
                          <a:pt x="29" y="25"/>
                        </a:lnTo>
                        <a:lnTo>
                          <a:pt x="30" y="12"/>
                        </a:lnTo>
                        <a:lnTo>
                          <a:pt x="29" y="7"/>
                        </a:lnTo>
                        <a:lnTo>
                          <a:pt x="28" y="3"/>
                        </a:lnTo>
                        <a:lnTo>
                          <a:pt x="26" y="1"/>
                        </a:lnTo>
                        <a:lnTo>
                          <a:pt x="23" y="0"/>
                        </a:lnTo>
                        <a:lnTo>
                          <a:pt x="9" y="1"/>
                        </a:lnTo>
                        <a:lnTo>
                          <a:pt x="6" y="2"/>
                        </a:lnTo>
                        <a:lnTo>
                          <a:pt x="2" y="4"/>
                        </a:lnTo>
                        <a:lnTo>
                          <a:pt x="0" y="10"/>
                        </a:lnTo>
                        <a:lnTo>
                          <a:pt x="2" y="30"/>
                        </a:lnTo>
                        <a:lnTo>
                          <a:pt x="9" y="3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85" name="Freeform 732">
                    <a:extLst>
                      <a:ext uri="{FF2B5EF4-FFF2-40B4-BE49-F238E27FC236}">
                        <a16:creationId xmlns:a16="http://schemas.microsoft.com/office/drawing/2014/main" id="{A18BF354-BAD2-EB0E-5B95-B9F0B4D5808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285126" y="5226600"/>
                    <a:ext cx="38452" cy="21972"/>
                  </a:xfrm>
                  <a:custGeom>
                    <a:avLst/>
                    <a:gdLst>
                      <a:gd name="T0" fmla="*/ 24 w 31"/>
                      <a:gd name="T1" fmla="*/ 14 h 18"/>
                      <a:gd name="T2" fmla="*/ 26 w 31"/>
                      <a:gd name="T3" fmla="*/ 4 h 18"/>
                      <a:gd name="T4" fmla="*/ 30 w 31"/>
                      <a:gd name="T5" fmla="*/ 0 h 18"/>
                      <a:gd name="T6" fmla="*/ 9 w 31"/>
                      <a:gd name="T7" fmla="*/ 5 h 18"/>
                      <a:gd name="T8" fmla="*/ 1 w 31"/>
                      <a:gd name="T9" fmla="*/ 14 h 18"/>
                      <a:gd name="T10" fmla="*/ 0 w 31"/>
                      <a:gd name="T11" fmla="*/ 17 h 18"/>
                      <a:gd name="T12" fmla="*/ 22 w 31"/>
                      <a:gd name="T13" fmla="*/ 16 h 18"/>
                      <a:gd name="T14" fmla="*/ 24 w 31"/>
                      <a:gd name="T15" fmla="*/ 14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1" h="18">
                        <a:moveTo>
                          <a:pt x="24" y="14"/>
                        </a:moveTo>
                        <a:lnTo>
                          <a:pt x="26" y="4"/>
                        </a:lnTo>
                        <a:lnTo>
                          <a:pt x="30" y="0"/>
                        </a:lnTo>
                        <a:lnTo>
                          <a:pt x="9" y="5"/>
                        </a:lnTo>
                        <a:lnTo>
                          <a:pt x="1" y="14"/>
                        </a:lnTo>
                        <a:lnTo>
                          <a:pt x="0" y="17"/>
                        </a:lnTo>
                        <a:lnTo>
                          <a:pt x="22" y="16"/>
                        </a:lnTo>
                        <a:lnTo>
                          <a:pt x="24" y="1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86" name="Freeform 733">
                    <a:extLst>
                      <a:ext uri="{FF2B5EF4-FFF2-40B4-BE49-F238E27FC236}">
                        <a16:creationId xmlns:a16="http://schemas.microsoft.com/office/drawing/2014/main" id="{72092F00-8916-573E-BBFB-5E0F7C90EF1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285126" y="5226600"/>
                    <a:ext cx="38452" cy="21972"/>
                  </a:xfrm>
                  <a:custGeom>
                    <a:avLst/>
                    <a:gdLst>
                      <a:gd name="T0" fmla="*/ 24 w 31"/>
                      <a:gd name="T1" fmla="*/ 14 h 18"/>
                      <a:gd name="T2" fmla="*/ 26 w 31"/>
                      <a:gd name="T3" fmla="*/ 4 h 18"/>
                      <a:gd name="T4" fmla="*/ 30 w 31"/>
                      <a:gd name="T5" fmla="*/ 0 h 18"/>
                      <a:gd name="T6" fmla="*/ 9 w 31"/>
                      <a:gd name="T7" fmla="*/ 5 h 18"/>
                      <a:gd name="T8" fmla="*/ 1 w 31"/>
                      <a:gd name="T9" fmla="*/ 14 h 18"/>
                      <a:gd name="T10" fmla="*/ 0 w 31"/>
                      <a:gd name="T11" fmla="*/ 17 h 18"/>
                      <a:gd name="T12" fmla="*/ 22 w 31"/>
                      <a:gd name="T13" fmla="*/ 16 h 18"/>
                      <a:gd name="T14" fmla="*/ 24 w 31"/>
                      <a:gd name="T15" fmla="*/ 14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1" h="18">
                        <a:moveTo>
                          <a:pt x="24" y="14"/>
                        </a:moveTo>
                        <a:lnTo>
                          <a:pt x="26" y="4"/>
                        </a:lnTo>
                        <a:lnTo>
                          <a:pt x="30" y="0"/>
                        </a:lnTo>
                        <a:lnTo>
                          <a:pt x="9" y="5"/>
                        </a:lnTo>
                        <a:lnTo>
                          <a:pt x="1" y="14"/>
                        </a:lnTo>
                        <a:lnTo>
                          <a:pt x="0" y="17"/>
                        </a:lnTo>
                        <a:lnTo>
                          <a:pt x="22" y="16"/>
                        </a:lnTo>
                        <a:lnTo>
                          <a:pt x="24" y="1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87" name="Freeform 734">
                    <a:extLst>
                      <a:ext uri="{FF2B5EF4-FFF2-40B4-BE49-F238E27FC236}">
                        <a16:creationId xmlns:a16="http://schemas.microsoft.com/office/drawing/2014/main" id="{81ECBCC7-E3E3-DB36-1A5A-A7B272316DA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950059" y="5655049"/>
                    <a:ext cx="148308" cy="93378"/>
                  </a:xfrm>
                  <a:custGeom>
                    <a:avLst/>
                    <a:gdLst>
                      <a:gd name="T0" fmla="*/ 0 w 117"/>
                      <a:gd name="T1" fmla="*/ 52 h 75"/>
                      <a:gd name="T2" fmla="*/ 3 w 117"/>
                      <a:gd name="T3" fmla="*/ 60 h 75"/>
                      <a:gd name="T4" fmla="*/ 8 w 117"/>
                      <a:gd name="T5" fmla="*/ 60 h 75"/>
                      <a:gd name="T6" fmla="*/ 11 w 117"/>
                      <a:gd name="T7" fmla="*/ 60 h 75"/>
                      <a:gd name="T8" fmla="*/ 21 w 117"/>
                      <a:gd name="T9" fmla="*/ 52 h 75"/>
                      <a:gd name="T10" fmla="*/ 30 w 117"/>
                      <a:gd name="T11" fmla="*/ 50 h 75"/>
                      <a:gd name="T12" fmla="*/ 33 w 117"/>
                      <a:gd name="T13" fmla="*/ 50 h 75"/>
                      <a:gd name="T14" fmla="*/ 45 w 117"/>
                      <a:gd name="T15" fmla="*/ 57 h 75"/>
                      <a:gd name="T16" fmla="*/ 58 w 117"/>
                      <a:gd name="T17" fmla="*/ 65 h 75"/>
                      <a:gd name="T18" fmla="*/ 74 w 117"/>
                      <a:gd name="T19" fmla="*/ 68 h 75"/>
                      <a:gd name="T20" fmla="*/ 81 w 117"/>
                      <a:gd name="T21" fmla="*/ 71 h 75"/>
                      <a:gd name="T22" fmla="*/ 88 w 117"/>
                      <a:gd name="T23" fmla="*/ 71 h 75"/>
                      <a:gd name="T24" fmla="*/ 96 w 117"/>
                      <a:gd name="T25" fmla="*/ 72 h 75"/>
                      <a:gd name="T26" fmla="*/ 107 w 117"/>
                      <a:gd name="T27" fmla="*/ 74 h 75"/>
                      <a:gd name="T28" fmla="*/ 115 w 117"/>
                      <a:gd name="T29" fmla="*/ 73 h 75"/>
                      <a:gd name="T30" fmla="*/ 116 w 117"/>
                      <a:gd name="T31" fmla="*/ 71 h 75"/>
                      <a:gd name="T32" fmla="*/ 115 w 117"/>
                      <a:gd name="T33" fmla="*/ 49 h 75"/>
                      <a:gd name="T34" fmla="*/ 113 w 117"/>
                      <a:gd name="T35" fmla="*/ 43 h 75"/>
                      <a:gd name="T36" fmla="*/ 112 w 117"/>
                      <a:gd name="T37" fmla="*/ 37 h 75"/>
                      <a:gd name="T38" fmla="*/ 90 w 117"/>
                      <a:gd name="T39" fmla="*/ 12 h 75"/>
                      <a:gd name="T40" fmla="*/ 84 w 117"/>
                      <a:gd name="T41" fmla="*/ 6 h 75"/>
                      <a:gd name="T42" fmla="*/ 76 w 117"/>
                      <a:gd name="T43" fmla="*/ 2 h 75"/>
                      <a:gd name="T44" fmla="*/ 69 w 117"/>
                      <a:gd name="T45" fmla="*/ 0 h 75"/>
                      <a:gd name="T46" fmla="*/ 61 w 117"/>
                      <a:gd name="T47" fmla="*/ 1 h 75"/>
                      <a:gd name="T48" fmla="*/ 50 w 117"/>
                      <a:gd name="T49" fmla="*/ 4 h 75"/>
                      <a:gd name="T50" fmla="*/ 46 w 117"/>
                      <a:gd name="T51" fmla="*/ 4 h 75"/>
                      <a:gd name="T52" fmla="*/ 42 w 117"/>
                      <a:gd name="T53" fmla="*/ 5 h 75"/>
                      <a:gd name="T54" fmla="*/ 39 w 117"/>
                      <a:gd name="T55" fmla="*/ 9 h 75"/>
                      <a:gd name="T56" fmla="*/ 36 w 117"/>
                      <a:gd name="T57" fmla="*/ 15 h 75"/>
                      <a:gd name="T58" fmla="*/ 31 w 117"/>
                      <a:gd name="T59" fmla="*/ 31 h 75"/>
                      <a:gd name="T60" fmla="*/ 28 w 117"/>
                      <a:gd name="T61" fmla="*/ 38 h 75"/>
                      <a:gd name="T62" fmla="*/ 21 w 117"/>
                      <a:gd name="T63" fmla="*/ 46 h 75"/>
                      <a:gd name="T64" fmla="*/ 14 w 117"/>
                      <a:gd name="T65" fmla="*/ 49 h 75"/>
                      <a:gd name="T66" fmla="*/ 8 w 117"/>
                      <a:gd name="T67" fmla="*/ 50 h 75"/>
                      <a:gd name="T68" fmla="*/ 0 w 117"/>
                      <a:gd name="T69" fmla="*/ 52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117" h="75">
                        <a:moveTo>
                          <a:pt x="0" y="52"/>
                        </a:moveTo>
                        <a:lnTo>
                          <a:pt x="3" y="60"/>
                        </a:lnTo>
                        <a:lnTo>
                          <a:pt x="8" y="60"/>
                        </a:lnTo>
                        <a:lnTo>
                          <a:pt x="11" y="60"/>
                        </a:lnTo>
                        <a:lnTo>
                          <a:pt x="21" y="52"/>
                        </a:lnTo>
                        <a:lnTo>
                          <a:pt x="30" y="50"/>
                        </a:lnTo>
                        <a:lnTo>
                          <a:pt x="33" y="50"/>
                        </a:lnTo>
                        <a:lnTo>
                          <a:pt x="45" y="57"/>
                        </a:lnTo>
                        <a:lnTo>
                          <a:pt x="58" y="65"/>
                        </a:lnTo>
                        <a:lnTo>
                          <a:pt x="74" y="68"/>
                        </a:lnTo>
                        <a:lnTo>
                          <a:pt x="81" y="71"/>
                        </a:lnTo>
                        <a:lnTo>
                          <a:pt x="88" y="71"/>
                        </a:lnTo>
                        <a:lnTo>
                          <a:pt x="96" y="72"/>
                        </a:lnTo>
                        <a:lnTo>
                          <a:pt x="107" y="74"/>
                        </a:lnTo>
                        <a:lnTo>
                          <a:pt x="115" y="73"/>
                        </a:lnTo>
                        <a:lnTo>
                          <a:pt x="116" y="71"/>
                        </a:lnTo>
                        <a:lnTo>
                          <a:pt x="115" y="49"/>
                        </a:lnTo>
                        <a:lnTo>
                          <a:pt x="113" y="43"/>
                        </a:lnTo>
                        <a:lnTo>
                          <a:pt x="112" y="37"/>
                        </a:lnTo>
                        <a:lnTo>
                          <a:pt x="90" y="12"/>
                        </a:lnTo>
                        <a:lnTo>
                          <a:pt x="84" y="6"/>
                        </a:lnTo>
                        <a:lnTo>
                          <a:pt x="76" y="2"/>
                        </a:lnTo>
                        <a:lnTo>
                          <a:pt x="69" y="0"/>
                        </a:lnTo>
                        <a:lnTo>
                          <a:pt x="61" y="1"/>
                        </a:lnTo>
                        <a:lnTo>
                          <a:pt x="50" y="4"/>
                        </a:lnTo>
                        <a:lnTo>
                          <a:pt x="46" y="4"/>
                        </a:lnTo>
                        <a:lnTo>
                          <a:pt x="42" y="5"/>
                        </a:lnTo>
                        <a:lnTo>
                          <a:pt x="39" y="9"/>
                        </a:lnTo>
                        <a:lnTo>
                          <a:pt x="36" y="15"/>
                        </a:lnTo>
                        <a:lnTo>
                          <a:pt x="31" y="31"/>
                        </a:lnTo>
                        <a:lnTo>
                          <a:pt x="28" y="38"/>
                        </a:lnTo>
                        <a:lnTo>
                          <a:pt x="21" y="46"/>
                        </a:lnTo>
                        <a:lnTo>
                          <a:pt x="14" y="49"/>
                        </a:lnTo>
                        <a:lnTo>
                          <a:pt x="8" y="50"/>
                        </a:lnTo>
                        <a:lnTo>
                          <a:pt x="0" y="5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88" name="Freeform 736">
                    <a:extLst>
                      <a:ext uri="{FF2B5EF4-FFF2-40B4-BE49-F238E27FC236}">
                        <a16:creationId xmlns:a16="http://schemas.microsoft.com/office/drawing/2014/main" id="{114B9817-513A-5E7F-9007-B9341412684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427657" y="5951667"/>
                    <a:ext cx="148311" cy="93378"/>
                  </a:xfrm>
                  <a:custGeom>
                    <a:avLst/>
                    <a:gdLst>
                      <a:gd name="T0" fmla="*/ 5 w 119"/>
                      <a:gd name="T1" fmla="*/ 73 h 74"/>
                      <a:gd name="T2" fmla="*/ 7 w 119"/>
                      <a:gd name="T3" fmla="*/ 72 h 74"/>
                      <a:gd name="T4" fmla="*/ 16 w 119"/>
                      <a:gd name="T5" fmla="*/ 68 h 74"/>
                      <a:gd name="T6" fmla="*/ 31 w 119"/>
                      <a:gd name="T7" fmla="*/ 66 h 74"/>
                      <a:gd name="T8" fmla="*/ 38 w 119"/>
                      <a:gd name="T9" fmla="*/ 59 h 74"/>
                      <a:gd name="T10" fmla="*/ 42 w 119"/>
                      <a:gd name="T11" fmla="*/ 57 h 74"/>
                      <a:gd name="T12" fmla="*/ 50 w 119"/>
                      <a:gd name="T13" fmla="*/ 59 h 74"/>
                      <a:gd name="T14" fmla="*/ 57 w 119"/>
                      <a:gd name="T15" fmla="*/ 64 h 74"/>
                      <a:gd name="T16" fmla="*/ 59 w 119"/>
                      <a:gd name="T17" fmla="*/ 64 h 74"/>
                      <a:gd name="T18" fmla="*/ 67 w 119"/>
                      <a:gd name="T19" fmla="*/ 62 h 74"/>
                      <a:gd name="T20" fmla="*/ 86 w 119"/>
                      <a:gd name="T21" fmla="*/ 55 h 74"/>
                      <a:gd name="T22" fmla="*/ 101 w 119"/>
                      <a:gd name="T23" fmla="*/ 53 h 74"/>
                      <a:gd name="T24" fmla="*/ 108 w 119"/>
                      <a:gd name="T25" fmla="*/ 50 h 74"/>
                      <a:gd name="T26" fmla="*/ 117 w 119"/>
                      <a:gd name="T27" fmla="*/ 41 h 74"/>
                      <a:gd name="T28" fmla="*/ 118 w 119"/>
                      <a:gd name="T29" fmla="*/ 36 h 74"/>
                      <a:gd name="T30" fmla="*/ 117 w 119"/>
                      <a:gd name="T31" fmla="*/ 32 h 74"/>
                      <a:gd name="T32" fmla="*/ 115 w 119"/>
                      <a:gd name="T33" fmla="*/ 30 h 74"/>
                      <a:gd name="T34" fmla="*/ 108 w 119"/>
                      <a:gd name="T35" fmla="*/ 25 h 74"/>
                      <a:gd name="T36" fmla="*/ 103 w 119"/>
                      <a:gd name="T37" fmla="*/ 20 h 74"/>
                      <a:gd name="T38" fmla="*/ 101 w 119"/>
                      <a:gd name="T39" fmla="*/ 15 h 74"/>
                      <a:gd name="T40" fmla="*/ 98 w 119"/>
                      <a:gd name="T41" fmla="*/ 13 h 74"/>
                      <a:gd name="T42" fmla="*/ 96 w 119"/>
                      <a:gd name="T43" fmla="*/ 11 h 74"/>
                      <a:gd name="T44" fmla="*/ 92 w 119"/>
                      <a:gd name="T45" fmla="*/ 6 h 74"/>
                      <a:gd name="T46" fmla="*/ 89 w 119"/>
                      <a:gd name="T47" fmla="*/ 5 h 74"/>
                      <a:gd name="T48" fmla="*/ 76 w 119"/>
                      <a:gd name="T49" fmla="*/ 2 h 74"/>
                      <a:gd name="T50" fmla="*/ 72 w 119"/>
                      <a:gd name="T51" fmla="*/ 0 h 74"/>
                      <a:gd name="T52" fmla="*/ 69 w 119"/>
                      <a:gd name="T53" fmla="*/ 0 h 74"/>
                      <a:gd name="T54" fmla="*/ 64 w 119"/>
                      <a:gd name="T55" fmla="*/ 2 h 74"/>
                      <a:gd name="T56" fmla="*/ 60 w 119"/>
                      <a:gd name="T57" fmla="*/ 3 h 74"/>
                      <a:gd name="T58" fmla="*/ 56 w 119"/>
                      <a:gd name="T59" fmla="*/ 2 h 74"/>
                      <a:gd name="T60" fmla="*/ 51 w 119"/>
                      <a:gd name="T61" fmla="*/ 2 h 74"/>
                      <a:gd name="T62" fmla="*/ 46 w 119"/>
                      <a:gd name="T63" fmla="*/ 5 h 74"/>
                      <a:gd name="T64" fmla="*/ 42 w 119"/>
                      <a:gd name="T65" fmla="*/ 6 h 74"/>
                      <a:gd name="T66" fmla="*/ 38 w 119"/>
                      <a:gd name="T67" fmla="*/ 7 h 74"/>
                      <a:gd name="T68" fmla="*/ 33 w 119"/>
                      <a:gd name="T69" fmla="*/ 13 h 74"/>
                      <a:gd name="T70" fmla="*/ 28 w 119"/>
                      <a:gd name="T71" fmla="*/ 14 h 74"/>
                      <a:gd name="T72" fmla="*/ 18 w 119"/>
                      <a:gd name="T73" fmla="*/ 26 h 74"/>
                      <a:gd name="T74" fmla="*/ 8 w 119"/>
                      <a:gd name="T75" fmla="*/ 35 h 74"/>
                      <a:gd name="T76" fmla="*/ 6 w 119"/>
                      <a:gd name="T77" fmla="*/ 40 h 74"/>
                      <a:gd name="T78" fmla="*/ 2 w 119"/>
                      <a:gd name="T79" fmla="*/ 47 h 74"/>
                      <a:gd name="T80" fmla="*/ 0 w 119"/>
                      <a:gd name="T81" fmla="*/ 52 h 74"/>
                      <a:gd name="T82" fmla="*/ 1 w 119"/>
                      <a:gd name="T83" fmla="*/ 57 h 74"/>
                      <a:gd name="T84" fmla="*/ 5 w 119"/>
                      <a:gd name="T85" fmla="*/ 73 h 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119" h="74">
                        <a:moveTo>
                          <a:pt x="5" y="73"/>
                        </a:moveTo>
                        <a:lnTo>
                          <a:pt x="7" y="72"/>
                        </a:lnTo>
                        <a:lnTo>
                          <a:pt x="16" y="68"/>
                        </a:lnTo>
                        <a:lnTo>
                          <a:pt x="31" y="66"/>
                        </a:lnTo>
                        <a:lnTo>
                          <a:pt x="38" y="59"/>
                        </a:lnTo>
                        <a:lnTo>
                          <a:pt x="42" y="57"/>
                        </a:lnTo>
                        <a:lnTo>
                          <a:pt x="50" y="59"/>
                        </a:lnTo>
                        <a:lnTo>
                          <a:pt x="57" y="64"/>
                        </a:lnTo>
                        <a:lnTo>
                          <a:pt x="59" y="64"/>
                        </a:lnTo>
                        <a:lnTo>
                          <a:pt x="67" y="62"/>
                        </a:lnTo>
                        <a:lnTo>
                          <a:pt x="86" y="55"/>
                        </a:lnTo>
                        <a:lnTo>
                          <a:pt x="101" y="53"/>
                        </a:lnTo>
                        <a:lnTo>
                          <a:pt x="108" y="50"/>
                        </a:lnTo>
                        <a:lnTo>
                          <a:pt x="117" y="41"/>
                        </a:lnTo>
                        <a:lnTo>
                          <a:pt x="118" y="36"/>
                        </a:lnTo>
                        <a:lnTo>
                          <a:pt x="117" y="32"/>
                        </a:lnTo>
                        <a:lnTo>
                          <a:pt x="115" y="30"/>
                        </a:lnTo>
                        <a:lnTo>
                          <a:pt x="108" y="25"/>
                        </a:lnTo>
                        <a:lnTo>
                          <a:pt x="103" y="20"/>
                        </a:lnTo>
                        <a:lnTo>
                          <a:pt x="101" y="15"/>
                        </a:lnTo>
                        <a:lnTo>
                          <a:pt x="98" y="13"/>
                        </a:lnTo>
                        <a:lnTo>
                          <a:pt x="96" y="11"/>
                        </a:lnTo>
                        <a:lnTo>
                          <a:pt x="92" y="6"/>
                        </a:lnTo>
                        <a:lnTo>
                          <a:pt x="89" y="5"/>
                        </a:lnTo>
                        <a:lnTo>
                          <a:pt x="76" y="2"/>
                        </a:lnTo>
                        <a:lnTo>
                          <a:pt x="72" y="0"/>
                        </a:lnTo>
                        <a:lnTo>
                          <a:pt x="69" y="0"/>
                        </a:lnTo>
                        <a:lnTo>
                          <a:pt x="64" y="2"/>
                        </a:lnTo>
                        <a:lnTo>
                          <a:pt x="60" y="3"/>
                        </a:lnTo>
                        <a:lnTo>
                          <a:pt x="56" y="2"/>
                        </a:lnTo>
                        <a:lnTo>
                          <a:pt x="51" y="2"/>
                        </a:lnTo>
                        <a:lnTo>
                          <a:pt x="46" y="5"/>
                        </a:lnTo>
                        <a:lnTo>
                          <a:pt x="42" y="6"/>
                        </a:lnTo>
                        <a:lnTo>
                          <a:pt x="38" y="7"/>
                        </a:lnTo>
                        <a:lnTo>
                          <a:pt x="33" y="13"/>
                        </a:lnTo>
                        <a:lnTo>
                          <a:pt x="28" y="14"/>
                        </a:lnTo>
                        <a:lnTo>
                          <a:pt x="18" y="26"/>
                        </a:lnTo>
                        <a:lnTo>
                          <a:pt x="8" y="35"/>
                        </a:lnTo>
                        <a:lnTo>
                          <a:pt x="6" y="40"/>
                        </a:lnTo>
                        <a:lnTo>
                          <a:pt x="2" y="47"/>
                        </a:lnTo>
                        <a:lnTo>
                          <a:pt x="0" y="52"/>
                        </a:lnTo>
                        <a:lnTo>
                          <a:pt x="1" y="57"/>
                        </a:lnTo>
                        <a:lnTo>
                          <a:pt x="5" y="7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89" name="Freeform 738">
                    <a:extLst>
                      <a:ext uri="{FF2B5EF4-FFF2-40B4-BE49-F238E27FC236}">
                        <a16:creationId xmlns:a16="http://schemas.microsoft.com/office/drawing/2014/main" id="{12E7C971-9D46-7435-F256-55E2EA30D3B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851186" y="5951667"/>
                    <a:ext cx="38449" cy="21972"/>
                  </a:xfrm>
                  <a:custGeom>
                    <a:avLst/>
                    <a:gdLst>
                      <a:gd name="T0" fmla="*/ 23 w 29"/>
                      <a:gd name="T1" fmla="*/ 0 h 17"/>
                      <a:gd name="T2" fmla="*/ 7 w 29"/>
                      <a:gd name="T3" fmla="*/ 1 h 17"/>
                      <a:gd name="T4" fmla="*/ 3 w 29"/>
                      <a:gd name="T5" fmla="*/ 3 h 17"/>
                      <a:gd name="T6" fmla="*/ 3 w 29"/>
                      <a:gd name="T7" fmla="*/ 3 h 17"/>
                      <a:gd name="T8" fmla="*/ 1 w 29"/>
                      <a:gd name="T9" fmla="*/ 4 h 17"/>
                      <a:gd name="T10" fmla="*/ 0 w 29"/>
                      <a:gd name="T11" fmla="*/ 5 h 17"/>
                      <a:gd name="T12" fmla="*/ 1 w 29"/>
                      <a:gd name="T13" fmla="*/ 8 h 17"/>
                      <a:gd name="T14" fmla="*/ 6 w 29"/>
                      <a:gd name="T15" fmla="*/ 13 h 17"/>
                      <a:gd name="T16" fmla="*/ 9 w 29"/>
                      <a:gd name="T17" fmla="*/ 12 h 17"/>
                      <a:gd name="T18" fmla="*/ 10 w 29"/>
                      <a:gd name="T19" fmla="*/ 10 h 17"/>
                      <a:gd name="T20" fmla="*/ 12 w 29"/>
                      <a:gd name="T21" fmla="*/ 10 h 17"/>
                      <a:gd name="T22" fmla="*/ 14 w 29"/>
                      <a:gd name="T23" fmla="*/ 11 h 17"/>
                      <a:gd name="T24" fmla="*/ 17 w 29"/>
                      <a:gd name="T25" fmla="*/ 15 h 17"/>
                      <a:gd name="T26" fmla="*/ 20 w 29"/>
                      <a:gd name="T27" fmla="*/ 16 h 17"/>
                      <a:gd name="T28" fmla="*/ 28 w 29"/>
                      <a:gd name="T29" fmla="*/ 7 h 17"/>
                      <a:gd name="T30" fmla="*/ 27 w 29"/>
                      <a:gd name="T31" fmla="*/ 4 h 17"/>
                      <a:gd name="T32" fmla="*/ 25 w 29"/>
                      <a:gd name="T33" fmla="*/ 1 h 17"/>
                      <a:gd name="T34" fmla="*/ 23 w 29"/>
                      <a:gd name="T35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29" h="17">
                        <a:moveTo>
                          <a:pt x="23" y="0"/>
                        </a:moveTo>
                        <a:lnTo>
                          <a:pt x="7" y="1"/>
                        </a:lnTo>
                        <a:lnTo>
                          <a:pt x="3" y="3"/>
                        </a:lnTo>
                        <a:lnTo>
                          <a:pt x="3" y="3"/>
                        </a:lnTo>
                        <a:lnTo>
                          <a:pt x="1" y="4"/>
                        </a:lnTo>
                        <a:lnTo>
                          <a:pt x="0" y="5"/>
                        </a:lnTo>
                        <a:lnTo>
                          <a:pt x="1" y="8"/>
                        </a:lnTo>
                        <a:lnTo>
                          <a:pt x="6" y="13"/>
                        </a:lnTo>
                        <a:lnTo>
                          <a:pt x="9" y="12"/>
                        </a:lnTo>
                        <a:lnTo>
                          <a:pt x="10" y="10"/>
                        </a:lnTo>
                        <a:lnTo>
                          <a:pt x="12" y="10"/>
                        </a:lnTo>
                        <a:lnTo>
                          <a:pt x="14" y="11"/>
                        </a:lnTo>
                        <a:lnTo>
                          <a:pt x="17" y="15"/>
                        </a:lnTo>
                        <a:lnTo>
                          <a:pt x="20" y="16"/>
                        </a:lnTo>
                        <a:lnTo>
                          <a:pt x="28" y="7"/>
                        </a:lnTo>
                        <a:lnTo>
                          <a:pt x="27" y="4"/>
                        </a:lnTo>
                        <a:lnTo>
                          <a:pt x="25" y="1"/>
                        </a:lnTo>
                        <a:lnTo>
                          <a:pt x="23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90" name="Freeform 739">
                    <a:extLst>
                      <a:ext uri="{FF2B5EF4-FFF2-40B4-BE49-F238E27FC236}">
                        <a16:creationId xmlns:a16="http://schemas.microsoft.com/office/drawing/2014/main" id="{8B4AC64C-D87A-ABC0-62B4-4E607B54C1F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851186" y="5951667"/>
                    <a:ext cx="38449" cy="21972"/>
                  </a:xfrm>
                  <a:custGeom>
                    <a:avLst/>
                    <a:gdLst>
                      <a:gd name="T0" fmla="*/ 23 w 29"/>
                      <a:gd name="T1" fmla="*/ 0 h 17"/>
                      <a:gd name="T2" fmla="*/ 7 w 29"/>
                      <a:gd name="T3" fmla="*/ 1 h 17"/>
                      <a:gd name="T4" fmla="*/ 3 w 29"/>
                      <a:gd name="T5" fmla="*/ 3 h 17"/>
                      <a:gd name="T6" fmla="*/ 3 w 29"/>
                      <a:gd name="T7" fmla="*/ 3 h 17"/>
                      <a:gd name="T8" fmla="*/ 1 w 29"/>
                      <a:gd name="T9" fmla="*/ 4 h 17"/>
                      <a:gd name="T10" fmla="*/ 0 w 29"/>
                      <a:gd name="T11" fmla="*/ 5 h 17"/>
                      <a:gd name="T12" fmla="*/ 1 w 29"/>
                      <a:gd name="T13" fmla="*/ 8 h 17"/>
                      <a:gd name="T14" fmla="*/ 6 w 29"/>
                      <a:gd name="T15" fmla="*/ 13 h 17"/>
                      <a:gd name="T16" fmla="*/ 9 w 29"/>
                      <a:gd name="T17" fmla="*/ 12 h 17"/>
                      <a:gd name="T18" fmla="*/ 10 w 29"/>
                      <a:gd name="T19" fmla="*/ 10 h 17"/>
                      <a:gd name="T20" fmla="*/ 12 w 29"/>
                      <a:gd name="T21" fmla="*/ 10 h 17"/>
                      <a:gd name="T22" fmla="*/ 14 w 29"/>
                      <a:gd name="T23" fmla="*/ 11 h 17"/>
                      <a:gd name="T24" fmla="*/ 17 w 29"/>
                      <a:gd name="T25" fmla="*/ 15 h 17"/>
                      <a:gd name="T26" fmla="*/ 20 w 29"/>
                      <a:gd name="T27" fmla="*/ 16 h 17"/>
                      <a:gd name="T28" fmla="*/ 28 w 29"/>
                      <a:gd name="T29" fmla="*/ 7 h 17"/>
                      <a:gd name="T30" fmla="*/ 27 w 29"/>
                      <a:gd name="T31" fmla="*/ 4 h 17"/>
                      <a:gd name="T32" fmla="*/ 25 w 29"/>
                      <a:gd name="T33" fmla="*/ 1 h 17"/>
                      <a:gd name="T34" fmla="*/ 23 w 29"/>
                      <a:gd name="T35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29" h="17">
                        <a:moveTo>
                          <a:pt x="23" y="0"/>
                        </a:moveTo>
                        <a:lnTo>
                          <a:pt x="7" y="1"/>
                        </a:lnTo>
                        <a:lnTo>
                          <a:pt x="3" y="3"/>
                        </a:lnTo>
                        <a:lnTo>
                          <a:pt x="3" y="3"/>
                        </a:lnTo>
                        <a:lnTo>
                          <a:pt x="1" y="4"/>
                        </a:lnTo>
                        <a:lnTo>
                          <a:pt x="0" y="5"/>
                        </a:lnTo>
                        <a:lnTo>
                          <a:pt x="1" y="8"/>
                        </a:lnTo>
                        <a:lnTo>
                          <a:pt x="6" y="13"/>
                        </a:lnTo>
                        <a:lnTo>
                          <a:pt x="9" y="12"/>
                        </a:lnTo>
                        <a:lnTo>
                          <a:pt x="10" y="10"/>
                        </a:lnTo>
                        <a:lnTo>
                          <a:pt x="12" y="10"/>
                        </a:lnTo>
                        <a:lnTo>
                          <a:pt x="14" y="11"/>
                        </a:lnTo>
                        <a:lnTo>
                          <a:pt x="17" y="15"/>
                        </a:lnTo>
                        <a:lnTo>
                          <a:pt x="20" y="16"/>
                        </a:lnTo>
                        <a:lnTo>
                          <a:pt x="28" y="7"/>
                        </a:lnTo>
                        <a:lnTo>
                          <a:pt x="27" y="4"/>
                        </a:lnTo>
                        <a:lnTo>
                          <a:pt x="25" y="1"/>
                        </a:lnTo>
                        <a:lnTo>
                          <a:pt x="23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91" name="Freeform 740">
                    <a:extLst>
                      <a:ext uri="{FF2B5EF4-FFF2-40B4-BE49-F238E27FC236}">
                        <a16:creationId xmlns:a16="http://schemas.microsoft.com/office/drawing/2014/main" id="{066B2EF1-861A-2367-E87E-C801565AC33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438929" y="5319978"/>
                    <a:ext cx="10986" cy="16481"/>
                  </a:xfrm>
                  <a:custGeom>
                    <a:avLst/>
                    <a:gdLst>
                      <a:gd name="T0" fmla="*/ 10 w 11"/>
                      <a:gd name="T1" fmla="*/ 9 h 15"/>
                      <a:gd name="T2" fmla="*/ 9 w 11"/>
                      <a:gd name="T3" fmla="*/ 4 h 15"/>
                      <a:gd name="T4" fmla="*/ 9 w 11"/>
                      <a:gd name="T5" fmla="*/ 1 h 15"/>
                      <a:gd name="T6" fmla="*/ 7 w 11"/>
                      <a:gd name="T7" fmla="*/ 0 h 15"/>
                      <a:gd name="T8" fmla="*/ 3 w 11"/>
                      <a:gd name="T9" fmla="*/ 3 h 15"/>
                      <a:gd name="T10" fmla="*/ 0 w 11"/>
                      <a:gd name="T11" fmla="*/ 7 h 15"/>
                      <a:gd name="T12" fmla="*/ 7 w 11"/>
                      <a:gd name="T13" fmla="*/ 14 h 15"/>
                      <a:gd name="T14" fmla="*/ 10 w 11"/>
                      <a:gd name="T15" fmla="*/ 9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1" h="15">
                        <a:moveTo>
                          <a:pt x="10" y="9"/>
                        </a:moveTo>
                        <a:lnTo>
                          <a:pt x="9" y="4"/>
                        </a:lnTo>
                        <a:lnTo>
                          <a:pt x="9" y="1"/>
                        </a:lnTo>
                        <a:lnTo>
                          <a:pt x="7" y="0"/>
                        </a:lnTo>
                        <a:lnTo>
                          <a:pt x="3" y="3"/>
                        </a:lnTo>
                        <a:lnTo>
                          <a:pt x="0" y="7"/>
                        </a:lnTo>
                        <a:lnTo>
                          <a:pt x="7" y="14"/>
                        </a:lnTo>
                        <a:lnTo>
                          <a:pt x="10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92" name="Freeform 741">
                    <a:extLst>
                      <a:ext uri="{FF2B5EF4-FFF2-40B4-BE49-F238E27FC236}">
                        <a16:creationId xmlns:a16="http://schemas.microsoft.com/office/drawing/2014/main" id="{253D2637-FFC1-2B63-0391-3F1447B1567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438929" y="5319978"/>
                    <a:ext cx="10986" cy="16481"/>
                  </a:xfrm>
                  <a:custGeom>
                    <a:avLst/>
                    <a:gdLst>
                      <a:gd name="T0" fmla="*/ 10 w 11"/>
                      <a:gd name="T1" fmla="*/ 9 h 15"/>
                      <a:gd name="T2" fmla="*/ 9 w 11"/>
                      <a:gd name="T3" fmla="*/ 4 h 15"/>
                      <a:gd name="T4" fmla="*/ 9 w 11"/>
                      <a:gd name="T5" fmla="*/ 1 h 15"/>
                      <a:gd name="T6" fmla="*/ 7 w 11"/>
                      <a:gd name="T7" fmla="*/ 0 h 15"/>
                      <a:gd name="T8" fmla="*/ 3 w 11"/>
                      <a:gd name="T9" fmla="*/ 3 h 15"/>
                      <a:gd name="T10" fmla="*/ 0 w 11"/>
                      <a:gd name="T11" fmla="*/ 7 h 15"/>
                      <a:gd name="T12" fmla="*/ 7 w 11"/>
                      <a:gd name="T13" fmla="*/ 14 h 15"/>
                      <a:gd name="T14" fmla="*/ 10 w 11"/>
                      <a:gd name="T15" fmla="*/ 9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1" h="15">
                        <a:moveTo>
                          <a:pt x="10" y="9"/>
                        </a:moveTo>
                        <a:lnTo>
                          <a:pt x="9" y="4"/>
                        </a:lnTo>
                        <a:lnTo>
                          <a:pt x="9" y="1"/>
                        </a:lnTo>
                        <a:lnTo>
                          <a:pt x="7" y="0"/>
                        </a:lnTo>
                        <a:lnTo>
                          <a:pt x="3" y="3"/>
                        </a:lnTo>
                        <a:lnTo>
                          <a:pt x="0" y="7"/>
                        </a:lnTo>
                        <a:lnTo>
                          <a:pt x="7" y="14"/>
                        </a:lnTo>
                        <a:lnTo>
                          <a:pt x="10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93" name="Freeform 742">
                    <a:extLst>
                      <a:ext uri="{FF2B5EF4-FFF2-40B4-BE49-F238E27FC236}">
                        <a16:creationId xmlns:a16="http://schemas.microsoft.com/office/drawing/2014/main" id="{6C9D5977-3427-0B78-2565-115234B617A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021180" y="6132933"/>
                    <a:ext cx="65915" cy="49438"/>
                  </a:xfrm>
                  <a:custGeom>
                    <a:avLst/>
                    <a:gdLst>
                      <a:gd name="T0" fmla="*/ 6 w 51"/>
                      <a:gd name="T1" fmla="*/ 22 h 41"/>
                      <a:gd name="T2" fmla="*/ 11 w 51"/>
                      <a:gd name="T3" fmla="*/ 27 h 41"/>
                      <a:gd name="T4" fmla="*/ 17 w 51"/>
                      <a:gd name="T5" fmla="*/ 32 h 41"/>
                      <a:gd name="T6" fmla="*/ 34 w 51"/>
                      <a:gd name="T7" fmla="*/ 40 h 41"/>
                      <a:gd name="T8" fmla="*/ 43 w 51"/>
                      <a:gd name="T9" fmla="*/ 39 h 41"/>
                      <a:gd name="T10" fmla="*/ 44 w 51"/>
                      <a:gd name="T11" fmla="*/ 37 h 41"/>
                      <a:gd name="T12" fmla="*/ 45 w 51"/>
                      <a:gd name="T13" fmla="*/ 35 h 41"/>
                      <a:gd name="T14" fmla="*/ 46 w 51"/>
                      <a:gd name="T15" fmla="*/ 25 h 41"/>
                      <a:gd name="T16" fmla="*/ 47 w 51"/>
                      <a:gd name="T17" fmla="*/ 22 h 41"/>
                      <a:gd name="T18" fmla="*/ 49 w 51"/>
                      <a:gd name="T19" fmla="*/ 21 h 41"/>
                      <a:gd name="T20" fmla="*/ 50 w 51"/>
                      <a:gd name="T21" fmla="*/ 16 h 41"/>
                      <a:gd name="T22" fmla="*/ 49 w 51"/>
                      <a:gd name="T23" fmla="*/ 15 h 41"/>
                      <a:gd name="T24" fmla="*/ 48 w 51"/>
                      <a:gd name="T25" fmla="*/ 12 h 41"/>
                      <a:gd name="T26" fmla="*/ 17 w 51"/>
                      <a:gd name="T27" fmla="*/ 0 h 41"/>
                      <a:gd name="T28" fmla="*/ 12 w 51"/>
                      <a:gd name="T29" fmla="*/ 1 h 41"/>
                      <a:gd name="T30" fmla="*/ 8 w 51"/>
                      <a:gd name="T31" fmla="*/ 4 h 41"/>
                      <a:gd name="T32" fmla="*/ 2 w 51"/>
                      <a:gd name="T33" fmla="*/ 11 h 41"/>
                      <a:gd name="T34" fmla="*/ 1 w 51"/>
                      <a:gd name="T35" fmla="*/ 13 h 41"/>
                      <a:gd name="T36" fmla="*/ 0 w 51"/>
                      <a:gd name="T37" fmla="*/ 16 h 41"/>
                      <a:gd name="T38" fmla="*/ 1 w 51"/>
                      <a:gd name="T39" fmla="*/ 17 h 41"/>
                      <a:gd name="T40" fmla="*/ 6 w 51"/>
                      <a:gd name="T41" fmla="*/ 22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51" h="41">
                        <a:moveTo>
                          <a:pt x="6" y="22"/>
                        </a:moveTo>
                        <a:lnTo>
                          <a:pt x="11" y="27"/>
                        </a:lnTo>
                        <a:lnTo>
                          <a:pt x="17" y="32"/>
                        </a:lnTo>
                        <a:lnTo>
                          <a:pt x="34" y="40"/>
                        </a:lnTo>
                        <a:lnTo>
                          <a:pt x="43" y="39"/>
                        </a:lnTo>
                        <a:lnTo>
                          <a:pt x="44" y="37"/>
                        </a:lnTo>
                        <a:lnTo>
                          <a:pt x="45" y="35"/>
                        </a:lnTo>
                        <a:lnTo>
                          <a:pt x="46" y="25"/>
                        </a:lnTo>
                        <a:lnTo>
                          <a:pt x="47" y="22"/>
                        </a:lnTo>
                        <a:lnTo>
                          <a:pt x="49" y="21"/>
                        </a:lnTo>
                        <a:lnTo>
                          <a:pt x="50" y="16"/>
                        </a:lnTo>
                        <a:lnTo>
                          <a:pt x="49" y="15"/>
                        </a:lnTo>
                        <a:lnTo>
                          <a:pt x="48" y="12"/>
                        </a:lnTo>
                        <a:lnTo>
                          <a:pt x="17" y="0"/>
                        </a:lnTo>
                        <a:lnTo>
                          <a:pt x="12" y="1"/>
                        </a:lnTo>
                        <a:lnTo>
                          <a:pt x="8" y="4"/>
                        </a:lnTo>
                        <a:lnTo>
                          <a:pt x="2" y="11"/>
                        </a:lnTo>
                        <a:lnTo>
                          <a:pt x="1" y="13"/>
                        </a:lnTo>
                        <a:lnTo>
                          <a:pt x="0" y="16"/>
                        </a:lnTo>
                        <a:lnTo>
                          <a:pt x="1" y="17"/>
                        </a:lnTo>
                        <a:lnTo>
                          <a:pt x="6" y="2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94" name="Freeform 743">
                    <a:extLst>
                      <a:ext uri="{FF2B5EF4-FFF2-40B4-BE49-F238E27FC236}">
                        <a16:creationId xmlns:a16="http://schemas.microsoft.com/office/drawing/2014/main" id="{BF7A93EA-B089-C178-0505-3E466DA35AB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021180" y="6132933"/>
                    <a:ext cx="65915" cy="49438"/>
                  </a:xfrm>
                  <a:custGeom>
                    <a:avLst/>
                    <a:gdLst>
                      <a:gd name="T0" fmla="*/ 6 w 51"/>
                      <a:gd name="T1" fmla="*/ 22 h 41"/>
                      <a:gd name="T2" fmla="*/ 11 w 51"/>
                      <a:gd name="T3" fmla="*/ 27 h 41"/>
                      <a:gd name="T4" fmla="*/ 17 w 51"/>
                      <a:gd name="T5" fmla="*/ 32 h 41"/>
                      <a:gd name="T6" fmla="*/ 34 w 51"/>
                      <a:gd name="T7" fmla="*/ 40 h 41"/>
                      <a:gd name="T8" fmla="*/ 43 w 51"/>
                      <a:gd name="T9" fmla="*/ 39 h 41"/>
                      <a:gd name="T10" fmla="*/ 44 w 51"/>
                      <a:gd name="T11" fmla="*/ 37 h 41"/>
                      <a:gd name="T12" fmla="*/ 45 w 51"/>
                      <a:gd name="T13" fmla="*/ 35 h 41"/>
                      <a:gd name="T14" fmla="*/ 46 w 51"/>
                      <a:gd name="T15" fmla="*/ 25 h 41"/>
                      <a:gd name="T16" fmla="*/ 47 w 51"/>
                      <a:gd name="T17" fmla="*/ 22 h 41"/>
                      <a:gd name="T18" fmla="*/ 49 w 51"/>
                      <a:gd name="T19" fmla="*/ 21 h 41"/>
                      <a:gd name="T20" fmla="*/ 50 w 51"/>
                      <a:gd name="T21" fmla="*/ 16 h 41"/>
                      <a:gd name="T22" fmla="*/ 49 w 51"/>
                      <a:gd name="T23" fmla="*/ 15 h 41"/>
                      <a:gd name="T24" fmla="*/ 48 w 51"/>
                      <a:gd name="T25" fmla="*/ 12 h 41"/>
                      <a:gd name="T26" fmla="*/ 17 w 51"/>
                      <a:gd name="T27" fmla="*/ 0 h 41"/>
                      <a:gd name="T28" fmla="*/ 12 w 51"/>
                      <a:gd name="T29" fmla="*/ 1 h 41"/>
                      <a:gd name="T30" fmla="*/ 8 w 51"/>
                      <a:gd name="T31" fmla="*/ 4 h 41"/>
                      <a:gd name="T32" fmla="*/ 2 w 51"/>
                      <a:gd name="T33" fmla="*/ 11 h 41"/>
                      <a:gd name="T34" fmla="*/ 1 w 51"/>
                      <a:gd name="T35" fmla="*/ 13 h 41"/>
                      <a:gd name="T36" fmla="*/ 0 w 51"/>
                      <a:gd name="T37" fmla="*/ 16 h 41"/>
                      <a:gd name="T38" fmla="*/ 1 w 51"/>
                      <a:gd name="T39" fmla="*/ 17 h 41"/>
                      <a:gd name="T40" fmla="*/ 6 w 51"/>
                      <a:gd name="T41" fmla="*/ 22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51" h="41">
                        <a:moveTo>
                          <a:pt x="6" y="22"/>
                        </a:moveTo>
                        <a:lnTo>
                          <a:pt x="11" y="27"/>
                        </a:lnTo>
                        <a:lnTo>
                          <a:pt x="17" y="32"/>
                        </a:lnTo>
                        <a:lnTo>
                          <a:pt x="34" y="40"/>
                        </a:lnTo>
                        <a:lnTo>
                          <a:pt x="43" y="39"/>
                        </a:lnTo>
                        <a:lnTo>
                          <a:pt x="44" y="37"/>
                        </a:lnTo>
                        <a:lnTo>
                          <a:pt x="45" y="35"/>
                        </a:lnTo>
                        <a:lnTo>
                          <a:pt x="46" y="25"/>
                        </a:lnTo>
                        <a:lnTo>
                          <a:pt x="47" y="22"/>
                        </a:lnTo>
                        <a:lnTo>
                          <a:pt x="49" y="21"/>
                        </a:lnTo>
                        <a:lnTo>
                          <a:pt x="50" y="16"/>
                        </a:lnTo>
                        <a:lnTo>
                          <a:pt x="49" y="15"/>
                        </a:lnTo>
                        <a:lnTo>
                          <a:pt x="48" y="12"/>
                        </a:lnTo>
                        <a:lnTo>
                          <a:pt x="17" y="0"/>
                        </a:lnTo>
                        <a:lnTo>
                          <a:pt x="12" y="1"/>
                        </a:lnTo>
                        <a:lnTo>
                          <a:pt x="8" y="4"/>
                        </a:lnTo>
                        <a:lnTo>
                          <a:pt x="2" y="11"/>
                        </a:lnTo>
                        <a:lnTo>
                          <a:pt x="1" y="13"/>
                        </a:lnTo>
                        <a:lnTo>
                          <a:pt x="0" y="16"/>
                        </a:lnTo>
                        <a:lnTo>
                          <a:pt x="1" y="17"/>
                        </a:lnTo>
                        <a:lnTo>
                          <a:pt x="6" y="2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95" name="Freeform 744">
                    <a:extLst>
                      <a:ext uri="{FF2B5EF4-FFF2-40B4-BE49-F238E27FC236}">
                        <a16:creationId xmlns:a16="http://schemas.microsoft.com/office/drawing/2014/main" id="{FDC70EB7-3247-D126-1957-CF33AF701AD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741042" y="6028569"/>
                    <a:ext cx="10986" cy="16477"/>
                  </a:xfrm>
                  <a:custGeom>
                    <a:avLst/>
                    <a:gdLst>
                      <a:gd name="T0" fmla="*/ 7 w 9"/>
                      <a:gd name="T1" fmla="*/ 12 h 13"/>
                      <a:gd name="T2" fmla="*/ 8 w 9"/>
                      <a:gd name="T3" fmla="*/ 10 h 13"/>
                      <a:gd name="T4" fmla="*/ 6 w 9"/>
                      <a:gd name="T5" fmla="*/ 5 h 13"/>
                      <a:gd name="T6" fmla="*/ 4 w 9"/>
                      <a:gd name="T7" fmla="*/ 1 h 13"/>
                      <a:gd name="T8" fmla="*/ 1 w 9"/>
                      <a:gd name="T9" fmla="*/ 0 h 13"/>
                      <a:gd name="T10" fmla="*/ 0 w 9"/>
                      <a:gd name="T11" fmla="*/ 1 h 13"/>
                      <a:gd name="T12" fmla="*/ 0 w 9"/>
                      <a:gd name="T13" fmla="*/ 8 h 13"/>
                      <a:gd name="T14" fmla="*/ 2 w 9"/>
                      <a:gd name="T15" fmla="*/ 10 h 13"/>
                      <a:gd name="T16" fmla="*/ 7 w 9"/>
                      <a:gd name="T17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13">
                        <a:moveTo>
                          <a:pt x="7" y="12"/>
                        </a:moveTo>
                        <a:lnTo>
                          <a:pt x="8" y="10"/>
                        </a:lnTo>
                        <a:lnTo>
                          <a:pt x="6" y="5"/>
                        </a:lnTo>
                        <a:lnTo>
                          <a:pt x="4" y="1"/>
                        </a:lnTo>
                        <a:lnTo>
                          <a:pt x="1" y="0"/>
                        </a:lnTo>
                        <a:lnTo>
                          <a:pt x="0" y="1"/>
                        </a:lnTo>
                        <a:lnTo>
                          <a:pt x="0" y="8"/>
                        </a:lnTo>
                        <a:lnTo>
                          <a:pt x="2" y="10"/>
                        </a:lnTo>
                        <a:lnTo>
                          <a:pt x="7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96" name="Freeform 745">
                    <a:extLst>
                      <a:ext uri="{FF2B5EF4-FFF2-40B4-BE49-F238E27FC236}">
                        <a16:creationId xmlns:a16="http://schemas.microsoft.com/office/drawing/2014/main" id="{00E5F40D-A919-B053-6BB9-99AA2D922F3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741042" y="6028569"/>
                    <a:ext cx="10986" cy="16477"/>
                  </a:xfrm>
                  <a:custGeom>
                    <a:avLst/>
                    <a:gdLst>
                      <a:gd name="T0" fmla="*/ 7 w 9"/>
                      <a:gd name="T1" fmla="*/ 12 h 13"/>
                      <a:gd name="T2" fmla="*/ 8 w 9"/>
                      <a:gd name="T3" fmla="*/ 10 h 13"/>
                      <a:gd name="T4" fmla="*/ 6 w 9"/>
                      <a:gd name="T5" fmla="*/ 5 h 13"/>
                      <a:gd name="T6" fmla="*/ 4 w 9"/>
                      <a:gd name="T7" fmla="*/ 1 h 13"/>
                      <a:gd name="T8" fmla="*/ 1 w 9"/>
                      <a:gd name="T9" fmla="*/ 0 h 13"/>
                      <a:gd name="T10" fmla="*/ 0 w 9"/>
                      <a:gd name="T11" fmla="*/ 1 h 13"/>
                      <a:gd name="T12" fmla="*/ 0 w 9"/>
                      <a:gd name="T13" fmla="*/ 8 h 13"/>
                      <a:gd name="T14" fmla="*/ 2 w 9"/>
                      <a:gd name="T15" fmla="*/ 10 h 13"/>
                      <a:gd name="T16" fmla="*/ 7 w 9"/>
                      <a:gd name="T17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13">
                        <a:moveTo>
                          <a:pt x="7" y="12"/>
                        </a:moveTo>
                        <a:lnTo>
                          <a:pt x="8" y="10"/>
                        </a:lnTo>
                        <a:lnTo>
                          <a:pt x="6" y="5"/>
                        </a:lnTo>
                        <a:lnTo>
                          <a:pt x="4" y="1"/>
                        </a:lnTo>
                        <a:lnTo>
                          <a:pt x="1" y="0"/>
                        </a:lnTo>
                        <a:lnTo>
                          <a:pt x="0" y="1"/>
                        </a:lnTo>
                        <a:lnTo>
                          <a:pt x="0" y="8"/>
                        </a:lnTo>
                        <a:lnTo>
                          <a:pt x="2" y="10"/>
                        </a:lnTo>
                        <a:lnTo>
                          <a:pt x="7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97" name="Freeform 746">
                    <a:extLst>
                      <a:ext uri="{FF2B5EF4-FFF2-40B4-BE49-F238E27FC236}">
                        <a16:creationId xmlns:a16="http://schemas.microsoft.com/office/drawing/2014/main" id="{8117EB6D-40A8-4A2B-35F1-875890DD0B3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763013" y="6176876"/>
                    <a:ext cx="21972" cy="82396"/>
                  </a:xfrm>
                  <a:custGeom>
                    <a:avLst/>
                    <a:gdLst>
                      <a:gd name="T0" fmla="*/ 1 w 17"/>
                      <a:gd name="T1" fmla="*/ 39 h 65"/>
                      <a:gd name="T2" fmla="*/ 1 w 17"/>
                      <a:gd name="T3" fmla="*/ 46 h 65"/>
                      <a:gd name="T4" fmla="*/ 3 w 17"/>
                      <a:gd name="T5" fmla="*/ 49 h 65"/>
                      <a:gd name="T6" fmla="*/ 8 w 17"/>
                      <a:gd name="T7" fmla="*/ 52 h 65"/>
                      <a:gd name="T8" fmla="*/ 11 w 17"/>
                      <a:gd name="T9" fmla="*/ 56 h 65"/>
                      <a:gd name="T10" fmla="*/ 11 w 17"/>
                      <a:gd name="T11" fmla="*/ 59 h 65"/>
                      <a:gd name="T12" fmla="*/ 10 w 17"/>
                      <a:gd name="T13" fmla="*/ 64 h 65"/>
                      <a:gd name="T14" fmla="*/ 11 w 17"/>
                      <a:gd name="T15" fmla="*/ 64 h 65"/>
                      <a:gd name="T16" fmla="*/ 12 w 17"/>
                      <a:gd name="T17" fmla="*/ 62 h 65"/>
                      <a:gd name="T18" fmla="*/ 13 w 17"/>
                      <a:gd name="T19" fmla="*/ 58 h 65"/>
                      <a:gd name="T20" fmla="*/ 12 w 17"/>
                      <a:gd name="T21" fmla="*/ 54 h 65"/>
                      <a:gd name="T22" fmla="*/ 9 w 17"/>
                      <a:gd name="T23" fmla="*/ 46 h 65"/>
                      <a:gd name="T24" fmla="*/ 9 w 17"/>
                      <a:gd name="T25" fmla="*/ 39 h 65"/>
                      <a:gd name="T26" fmla="*/ 9 w 17"/>
                      <a:gd name="T27" fmla="*/ 30 h 65"/>
                      <a:gd name="T28" fmla="*/ 8 w 17"/>
                      <a:gd name="T29" fmla="*/ 24 h 65"/>
                      <a:gd name="T30" fmla="*/ 9 w 17"/>
                      <a:gd name="T31" fmla="*/ 20 h 65"/>
                      <a:gd name="T32" fmla="*/ 14 w 17"/>
                      <a:gd name="T33" fmla="*/ 18 h 65"/>
                      <a:gd name="T34" fmla="*/ 16 w 17"/>
                      <a:gd name="T35" fmla="*/ 13 h 65"/>
                      <a:gd name="T36" fmla="*/ 16 w 17"/>
                      <a:gd name="T37" fmla="*/ 5 h 65"/>
                      <a:gd name="T38" fmla="*/ 13 w 17"/>
                      <a:gd name="T39" fmla="*/ 1 h 65"/>
                      <a:gd name="T40" fmla="*/ 12 w 17"/>
                      <a:gd name="T41" fmla="*/ 0 h 65"/>
                      <a:gd name="T42" fmla="*/ 9 w 17"/>
                      <a:gd name="T43" fmla="*/ 4 h 65"/>
                      <a:gd name="T44" fmla="*/ 7 w 17"/>
                      <a:gd name="T45" fmla="*/ 9 h 65"/>
                      <a:gd name="T46" fmla="*/ 1 w 17"/>
                      <a:gd name="T47" fmla="*/ 15 h 65"/>
                      <a:gd name="T48" fmla="*/ 0 w 17"/>
                      <a:gd name="T49" fmla="*/ 21 h 65"/>
                      <a:gd name="T50" fmla="*/ 2 w 17"/>
                      <a:gd name="T51" fmla="*/ 27 h 65"/>
                      <a:gd name="T52" fmla="*/ 1 w 17"/>
                      <a:gd name="T53" fmla="*/ 39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17" h="65">
                        <a:moveTo>
                          <a:pt x="1" y="39"/>
                        </a:moveTo>
                        <a:lnTo>
                          <a:pt x="1" y="46"/>
                        </a:lnTo>
                        <a:lnTo>
                          <a:pt x="3" y="49"/>
                        </a:lnTo>
                        <a:lnTo>
                          <a:pt x="8" y="52"/>
                        </a:lnTo>
                        <a:lnTo>
                          <a:pt x="11" y="56"/>
                        </a:lnTo>
                        <a:lnTo>
                          <a:pt x="11" y="59"/>
                        </a:lnTo>
                        <a:lnTo>
                          <a:pt x="10" y="64"/>
                        </a:lnTo>
                        <a:lnTo>
                          <a:pt x="11" y="64"/>
                        </a:lnTo>
                        <a:lnTo>
                          <a:pt x="12" y="62"/>
                        </a:lnTo>
                        <a:lnTo>
                          <a:pt x="13" y="58"/>
                        </a:lnTo>
                        <a:lnTo>
                          <a:pt x="12" y="54"/>
                        </a:lnTo>
                        <a:lnTo>
                          <a:pt x="9" y="46"/>
                        </a:lnTo>
                        <a:lnTo>
                          <a:pt x="9" y="39"/>
                        </a:lnTo>
                        <a:lnTo>
                          <a:pt x="9" y="30"/>
                        </a:lnTo>
                        <a:lnTo>
                          <a:pt x="8" y="24"/>
                        </a:lnTo>
                        <a:lnTo>
                          <a:pt x="9" y="20"/>
                        </a:lnTo>
                        <a:lnTo>
                          <a:pt x="14" y="18"/>
                        </a:lnTo>
                        <a:lnTo>
                          <a:pt x="16" y="13"/>
                        </a:lnTo>
                        <a:lnTo>
                          <a:pt x="16" y="5"/>
                        </a:lnTo>
                        <a:lnTo>
                          <a:pt x="13" y="1"/>
                        </a:lnTo>
                        <a:lnTo>
                          <a:pt x="12" y="0"/>
                        </a:lnTo>
                        <a:lnTo>
                          <a:pt x="9" y="4"/>
                        </a:lnTo>
                        <a:lnTo>
                          <a:pt x="7" y="9"/>
                        </a:lnTo>
                        <a:lnTo>
                          <a:pt x="1" y="15"/>
                        </a:lnTo>
                        <a:lnTo>
                          <a:pt x="0" y="21"/>
                        </a:lnTo>
                        <a:lnTo>
                          <a:pt x="2" y="27"/>
                        </a:lnTo>
                        <a:lnTo>
                          <a:pt x="1" y="3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98" name="Freeform 747">
                    <a:extLst>
                      <a:ext uri="{FF2B5EF4-FFF2-40B4-BE49-F238E27FC236}">
                        <a16:creationId xmlns:a16="http://schemas.microsoft.com/office/drawing/2014/main" id="{74AA0B2A-AE87-0229-9DEC-40FDC92B81D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763013" y="6176876"/>
                    <a:ext cx="21972" cy="82396"/>
                  </a:xfrm>
                  <a:custGeom>
                    <a:avLst/>
                    <a:gdLst>
                      <a:gd name="T0" fmla="*/ 1 w 17"/>
                      <a:gd name="T1" fmla="*/ 39 h 65"/>
                      <a:gd name="T2" fmla="*/ 1 w 17"/>
                      <a:gd name="T3" fmla="*/ 46 h 65"/>
                      <a:gd name="T4" fmla="*/ 3 w 17"/>
                      <a:gd name="T5" fmla="*/ 49 h 65"/>
                      <a:gd name="T6" fmla="*/ 8 w 17"/>
                      <a:gd name="T7" fmla="*/ 52 h 65"/>
                      <a:gd name="T8" fmla="*/ 11 w 17"/>
                      <a:gd name="T9" fmla="*/ 56 h 65"/>
                      <a:gd name="T10" fmla="*/ 11 w 17"/>
                      <a:gd name="T11" fmla="*/ 59 h 65"/>
                      <a:gd name="T12" fmla="*/ 10 w 17"/>
                      <a:gd name="T13" fmla="*/ 64 h 65"/>
                      <a:gd name="T14" fmla="*/ 11 w 17"/>
                      <a:gd name="T15" fmla="*/ 64 h 65"/>
                      <a:gd name="T16" fmla="*/ 12 w 17"/>
                      <a:gd name="T17" fmla="*/ 62 h 65"/>
                      <a:gd name="T18" fmla="*/ 13 w 17"/>
                      <a:gd name="T19" fmla="*/ 58 h 65"/>
                      <a:gd name="T20" fmla="*/ 12 w 17"/>
                      <a:gd name="T21" fmla="*/ 54 h 65"/>
                      <a:gd name="T22" fmla="*/ 9 w 17"/>
                      <a:gd name="T23" fmla="*/ 46 h 65"/>
                      <a:gd name="T24" fmla="*/ 9 w 17"/>
                      <a:gd name="T25" fmla="*/ 39 h 65"/>
                      <a:gd name="T26" fmla="*/ 9 w 17"/>
                      <a:gd name="T27" fmla="*/ 30 h 65"/>
                      <a:gd name="T28" fmla="*/ 8 w 17"/>
                      <a:gd name="T29" fmla="*/ 24 h 65"/>
                      <a:gd name="T30" fmla="*/ 9 w 17"/>
                      <a:gd name="T31" fmla="*/ 20 h 65"/>
                      <a:gd name="T32" fmla="*/ 14 w 17"/>
                      <a:gd name="T33" fmla="*/ 18 h 65"/>
                      <a:gd name="T34" fmla="*/ 16 w 17"/>
                      <a:gd name="T35" fmla="*/ 13 h 65"/>
                      <a:gd name="T36" fmla="*/ 16 w 17"/>
                      <a:gd name="T37" fmla="*/ 5 h 65"/>
                      <a:gd name="T38" fmla="*/ 13 w 17"/>
                      <a:gd name="T39" fmla="*/ 1 h 65"/>
                      <a:gd name="T40" fmla="*/ 12 w 17"/>
                      <a:gd name="T41" fmla="*/ 0 h 65"/>
                      <a:gd name="T42" fmla="*/ 9 w 17"/>
                      <a:gd name="T43" fmla="*/ 4 h 65"/>
                      <a:gd name="T44" fmla="*/ 7 w 17"/>
                      <a:gd name="T45" fmla="*/ 9 h 65"/>
                      <a:gd name="T46" fmla="*/ 1 w 17"/>
                      <a:gd name="T47" fmla="*/ 15 h 65"/>
                      <a:gd name="T48" fmla="*/ 0 w 17"/>
                      <a:gd name="T49" fmla="*/ 21 h 65"/>
                      <a:gd name="T50" fmla="*/ 2 w 17"/>
                      <a:gd name="T51" fmla="*/ 27 h 65"/>
                      <a:gd name="T52" fmla="*/ 1 w 17"/>
                      <a:gd name="T53" fmla="*/ 39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17" h="65">
                        <a:moveTo>
                          <a:pt x="1" y="39"/>
                        </a:moveTo>
                        <a:lnTo>
                          <a:pt x="1" y="46"/>
                        </a:lnTo>
                        <a:lnTo>
                          <a:pt x="3" y="49"/>
                        </a:lnTo>
                        <a:lnTo>
                          <a:pt x="8" y="52"/>
                        </a:lnTo>
                        <a:lnTo>
                          <a:pt x="11" y="56"/>
                        </a:lnTo>
                        <a:lnTo>
                          <a:pt x="11" y="59"/>
                        </a:lnTo>
                        <a:lnTo>
                          <a:pt x="10" y="64"/>
                        </a:lnTo>
                        <a:lnTo>
                          <a:pt x="11" y="64"/>
                        </a:lnTo>
                        <a:lnTo>
                          <a:pt x="12" y="62"/>
                        </a:lnTo>
                        <a:lnTo>
                          <a:pt x="13" y="58"/>
                        </a:lnTo>
                        <a:lnTo>
                          <a:pt x="12" y="54"/>
                        </a:lnTo>
                        <a:lnTo>
                          <a:pt x="9" y="46"/>
                        </a:lnTo>
                        <a:lnTo>
                          <a:pt x="9" y="39"/>
                        </a:lnTo>
                        <a:lnTo>
                          <a:pt x="9" y="30"/>
                        </a:lnTo>
                        <a:lnTo>
                          <a:pt x="8" y="24"/>
                        </a:lnTo>
                        <a:lnTo>
                          <a:pt x="9" y="20"/>
                        </a:lnTo>
                        <a:lnTo>
                          <a:pt x="14" y="18"/>
                        </a:lnTo>
                        <a:lnTo>
                          <a:pt x="16" y="13"/>
                        </a:lnTo>
                        <a:lnTo>
                          <a:pt x="16" y="5"/>
                        </a:lnTo>
                        <a:lnTo>
                          <a:pt x="13" y="1"/>
                        </a:lnTo>
                        <a:lnTo>
                          <a:pt x="12" y="0"/>
                        </a:lnTo>
                        <a:lnTo>
                          <a:pt x="9" y="4"/>
                        </a:lnTo>
                        <a:lnTo>
                          <a:pt x="7" y="9"/>
                        </a:lnTo>
                        <a:lnTo>
                          <a:pt x="1" y="15"/>
                        </a:lnTo>
                        <a:lnTo>
                          <a:pt x="0" y="21"/>
                        </a:lnTo>
                        <a:lnTo>
                          <a:pt x="2" y="27"/>
                        </a:lnTo>
                        <a:lnTo>
                          <a:pt x="1" y="3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199" name="Freeform 748">
                    <a:extLst>
                      <a:ext uri="{FF2B5EF4-FFF2-40B4-BE49-F238E27FC236}">
                        <a16:creationId xmlns:a16="http://schemas.microsoft.com/office/drawing/2014/main" id="{7FDDC3FA-84DC-FEFC-084E-D3D6281B574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675698" y="4951953"/>
                    <a:ext cx="27463" cy="27463"/>
                  </a:xfrm>
                  <a:custGeom>
                    <a:avLst/>
                    <a:gdLst>
                      <a:gd name="T0" fmla="*/ 7 w 22"/>
                      <a:gd name="T1" fmla="*/ 20 h 22"/>
                      <a:gd name="T2" fmla="*/ 14 w 22"/>
                      <a:gd name="T3" fmla="*/ 14 h 22"/>
                      <a:gd name="T4" fmla="*/ 15 w 22"/>
                      <a:gd name="T5" fmla="*/ 12 h 22"/>
                      <a:gd name="T6" fmla="*/ 20 w 22"/>
                      <a:gd name="T7" fmla="*/ 12 h 22"/>
                      <a:gd name="T8" fmla="*/ 21 w 22"/>
                      <a:gd name="T9" fmla="*/ 12 h 22"/>
                      <a:gd name="T10" fmla="*/ 21 w 22"/>
                      <a:gd name="T11" fmla="*/ 7 h 22"/>
                      <a:gd name="T12" fmla="*/ 20 w 22"/>
                      <a:gd name="T13" fmla="*/ 3 h 22"/>
                      <a:gd name="T14" fmla="*/ 18 w 22"/>
                      <a:gd name="T15" fmla="*/ 1 h 22"/>
                      <a:gd name="T16" fmla="*/ 13 w 22"/>
                      <a:gd name="T17" fmla="*/ 0 h 22"/>
                      <a:gd name="T18" fmla="*/ 10 w 22"/>
                      <a:gd name="T19" fmla="*/ 10 h 22"/>
                      <a:gd name="T20" fmla="*/ 1 w 22"/>
                      <a:gd name="T21" fmla="*/ 12 h 22"/>
                      <a:gd name="T22" fmla="*/ 0 w 22"/>
                      <a:gd name="T23" fmla="*/ 18 h 22"/>
                      <a:gd name="T24" fmla="*/ 4 w 22"/>
                      <a:gd name="T25" fmla="*/ 21 h 22"/>
                      <a:gd name="T26" fmla="*/ 7 w 22"/>
                      <a:gd name="T27" fmla="*/ 2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2" h="22">
                        <a:moveTo>
                          <a:pt x="7" y="20"/>
                        </a:moveTo>
                        <a:lnTo>
                          <a:pt x="14" y="14"/>
                        </a:lnTo>
                        <a:lnTo>
                          <a:pt x="15" y="12"/>
                        </a:lnTo>
                        <a:lnTo>
                          <a:pt x="20" y="12"/>
                        </a:lnTo>
                        <a:lnTo>
                          <a:pt x="21" y="12"/>
                        </a:lnTo>
                        <a:lnTo>
                          <a:pt x="21" y="7"/>
                        </a:lnTo>
                        <a:lnTo>
                          <a:pt x="20" y="3"/>
                        </a:lnTo>
                        <a:lnTo>
                          <a:pt x="18" y="1"/>
                        </a:lnTo>
                        <a:lnTo>
                          <a:pt x="13" y="0"/>
                        </a:lnTo>
                        <a:lnTo>
                          <a:pt x="10" y="10"/>
                        </a:lnTo>
                        <a:lnTo>
                          <a:pt x="1" y="12"/>
                        </a:lnTo>
                        <a:lnTo>
                          <a:pt x="0" y="18"/>
                        </a:lnTo>
                        <a:lnTo>
                          <a:pt x="4" y="21"/>
                        </a:lnTo>
                        <a:lnTo>
                          <a:pt x="7" y="2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00" name="Freeform 749">
                    <a:extLst>
                      <a:ext uri="{FF2B5EF4-FFF2-40B4-BE49-F238E27FC236}">
                        <a16:creationId xmlns:a16="http://schemas.microsoft.com/office/drawing/2014/main" id="{1356CC6F-0AF3-AFDC-4703-30D5744B92A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675698" y="4951953"/>
                    <a:ext cx="27463" cy="27463"/>
                  </a:xfrm>
                  <a:custGeom>
                    <a:avLst/>
                    <a:gdLst>
                      <a:gd name="T0" fmla="*/ 7 w 22"/>
                      <a:gd name="T1" fmla="*/ 20 h 22"/>
                      <a:gd name="T2" fmla="*/ 14 w 22"/>
                      <a:gd name="T3" fmla="*/ 14 h 22"/>
                      <a:gd name="T4" fmla="*/ 15 w 22"/>
                      <a:gd name="T5" fmla="*/ 12 h 22"/>
                      <a:gd name="T6" fmla="*/ 20 w 22"/>
                      <a:gd name="T7" fmla="*/ 12 h 22"/>
                      <a:gd name="T8" fmla="*/ 21 w 22"/>
                      <a:gd name="T9" fmla="*/ 12 h 22"/>
                      <a:gd name="T10" fmla="*/ 21 w 22"/>
                      <a:gd name="T11" fmla="*/ 7 h 22"/>
                      <a:gd name="T12" fmla="*/ 20 w 22"/>
                      <a:gd name="T13" fmla="*/ 3 h 22"/>
                      <a:gd name="T14" fmla="*/ 18 w 22"/>
                      <a:gd name="T15" fmla="*/ 1 h 22"/>
                      <a:gd name="T16" fmla="*/ 13 w 22"/>
                      <a:gd name="T17" fmla="*/ 0 h 22"/>
                      <a:gd name="T18" fmla="*/ 10 w 22"/>
                      <a:gd name="T19" fmla="*/ 10 h 22"/>
                      <a:gd name="T20" fmla="*/ 1 w 22"/>
                      <a:gd name="T21" fmla="*/ 12 h 22"/>
                      <a:gd name="T22" fmla="*/ 0 w 22"/>
                      <a:gd name="T23" fmla="*/ 18 h 22"/>
                      <a:gd name="T24" fmla="*/ 4 w 22"/>
                      <a:gd name="T25" fmla="*/ 21 h 22"/>
                      <a:gd name="T26" fmla="*/ 7 w 22"/>
                      <a:gd name="T27" fmla="*/ 2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2" h="22">
                        <a:moveTo>
                          <a:pt x="7" y="20"/>
                        </a:moveTo>
                        <a:lnTo>
                          <a:pt x="14" y="14"/>
                        </a:lnTo>
                        <a:lnTo>
                          <a:pt x="15" y="12"/>
                        </a:lnTo>
                        <a:lnTo>
                          <a:pt x="20" y="12"/>
                        </a:lnTo>
                        <a:lnTo>
                          <a:pt x="21" y="12"/>
                        </a:lnTo>
                        <a:lnTo>
                          <a:pt x="21" y="7"/>
                        </a:lnTo>
                        <a:lnTo>
                          <a:pt x="20" y="3"/>
                        </a:lnTo>
                        <a:lnTo>
                          <a:pt x="18" y="1"/>
                        </a:lnTo>
                        <a:lnTo>
                          <a:pt x="13" y="0"/>
                        </a:lnTo>
                        <a:lnTo>
                          <a:pt x="10" y="10"/>
                        </a:lnTo>
                        <a:lnTo>
                          <a:pt x="1" y="12"/>
                        </a:lnTo>
                        <a:lnTo>
                          <a:pt x="0" y="18"/>
                        </a:lnTo>
                        <a:lnTo>
                          <a:pt x="4" y="21"/>
                        </a:lnTo>
                        <a:lnTo>
                          <a:pt x="7" y="2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01" name="Freeform 750">
                    <a:extLst>
                      <a:ext uri="{FF2B5EF4-FFF2-40B4-BE49-F238E27FC236}">
                        <a16:creationId xmlns:a16="http://schemas.microsoft.com/office/drawing/2014/main" id="{EA020B0C-605B-3BCA-608D-4807E46A814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44994" y="4677306"/>
                    <a:ext cx="16477" cy="21972"/>
                  </a:xfrm>
                  <a:custGeom>
                    <a:avLst/>
                    <a:gdLst>
                      <a:gd name="T0" fmla="*/ 1 w 13"/>
                      <a:gd name="T1" fmla="*/ 5 h 18"/>
                      <a:gd name="T2" fmla="*/ 0 w 13"/>
                      <a:gd name="T3" fmla="*/ 17 h 18"/>
                      <a:gd name="T4" fmla="*/ 7 w 13"/>
                      <a:gd name="T5" fmla="*/ 15 h 18"/>
                      <a:gd name="T6" fmla="*/ 12 w 13"/>
                      <a:gd name="T7" fmla="*/ 6 h 18"/>
                      <a:gd name="T8" fmla="*/ 7 w 13"/>
                      <a:gd name="T9" fmla="*/ 3 h 18"/>
                      <a:gd name="T10" fmla="*/ 5 w 13"/>
                      <a:gd name="T11" fmla="*/ 0 h 18"/>
                      <a:gd name="T12" fmla="*/ 2 w 13"/>
                      <a:gd name="T13" fmla="*/ 2 h 18"/>
                      <a:gd name="T14" fmla="*/ 1 w 13"/>
                      <a:gd name="T15" fmla="*/ 5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18">
                        <a:moveTo>
                          <a:pt x="1" y="5"/>
                        </a:moveTo>
                        <a:lnTo>
                          <a:pt x="0" y="17"/>
                        </a:lnTo>
                        <a:lnTo>
                          <a:pt x="7" y="15"/>
                        </a:lnTo>
                        <a:lnTo>
                          <a:pt x="12" y="6"/>
                        </a:lnTo>
                        <a:lnTo>
                          <a:pt x="7" y="3"/>
                        </a:lnTo>
                        <a:lnTo>
                          <a:pt x="5" y="0"/>
                        </a:lnTo>
                        <a:lnTo>
                          <a:pt x="2" y="2"/>
                        </a:lnTo>
                        <a:lnTo>
                          <a:pt x="1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02" name="Freeform 751">
                    <a:extLst>
                      <a:ext uri="{FF2B5EF4-FFF2-40B4-BE49-F238E27FC236}">
                        <a16:creationId xmlns:a16="http://schemas.microsoft.com/office/drawing/2014/main" id="{C1DFA8CA-4717-1BB4-44ED-E888D545728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44994" y="4677306"/>
                    <a:ext cx="16477" cy="21972"/>
                  </a:xfrm>
                  <a:custGeom>
                    <a:avLst/>
                    <a:gdLst>
                      <a:gd name="T0" fmla="*/ 1 w 13"/>
                      <a:gd name="T1" fmla="*/ 5 h 18"/>
                      <a:gd name="T2" fmla="*/ 0 w 13"/>
                      <a:gd name="T3" fmla="*/ 17 h 18"/>
                      <a:gd name="T4" fmla="*/ 7 w 13"/>
                      <a:gd name="T5" fmla="*/ 15 h 18"/>
                      <a:gd name="T6" fmla="*/ 12 w 13"/>
                      <a:gd name="T7" fmla="*/ 6 h 18"/>
                      <a:gd name="T8" fmla="*/ 7 w 13"/>
                      <a:gd name="T9" fmla="*/ 3 h 18"/>
                      <a:gd name="T10" fmla="*/ 5 w 13"/>
                      <a:gd name="T11" fmla="*/ 0 h 18"/>
                      <a:gd name="T12" fmla="*/ 2 w 13"/>
                      <a:gd name="T13" fmla="*/ 2 h 18"/>
                      <a:gd name="T14" fmla="*/ 1 w 13"/>
                      <a:gd name="T15" fmla="*/ 5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18">
                        <a:moveTo>
                          <a:pt x="1" y="5"/>
                        </a:moveTo>
                        <a:lnTo>
                          <a:pt x="0" y="17"/>
                        </a:lnTo>
                        <a:lnTo>
                          <a:pt x="7" y="15"/>
                        </a:lnTo>
                        <a:lnTo>
                          <a:pt x="12" y="6"/>
                        </a:lnTo>
                        <a:lnTo>
                          <a:pt x="7" y="3"/>
                        </a:lnTo>
                        <a:lnTo>
                          <a:pt x="5" y="0"/>
                        </a:lnTo>
                        <a:lnTo>
                          <a:pt x="2" y="2"/>
                        </a:lnTo>
                        <a:lnTo>
                          <a:pt x="1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03" name="Freeform 752">
                    <a:extLst>
                      <a:ext uri="{FF2B5EF4-FFF2-40B4-BE49-F238E27FC236}">
                        <a16:creationId xmlns:a16="http://schemas.microsoft.com/office/drawing/2014/main" id="{929E0B09-E39F-347B-3101-EAA15A3B32B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417528" y="4732236"/>
                    <a:ext cx="230703" cy="285633"/>
                  </a:xfrm>
                  <a:custGeom>
                    <a:avLst/>
                    <a:gdLst>
                      <a:gd name="T0" fmla="*/ 30 w 185"/>
                      <a:gd name="T1" fmla="*/ 137 h 231"/>
                      <a:gd name="T2" fmla="*/ 27 w 185"/>
                      <a:gd name="T3" fmla="*/ 148 h 231"/>
                      <a:gd name="T4" fmla="*/ 24 w 185"/>
                      <a:gd name="T5" fmla="*/ 167 h 231"/>
                      <a:gd name="T6" fmla="*/ 12 w 185"/>
                      <a:gd name="T7" fmla="*/ 189 h 231"/>
                      <a:gd name="T8" fmla="*/ 5 w 185"/>
                      <a:gd name="T9" fmla="*/ 211 h 231"/>
                      <a:gd name="T10" fmla="*/ 3 w 185"/>
                      <a:gd name="T11" fmla="*/ 224 h 231"/>
                      <a:gd name="T12" fmla="*/ 17 w 185"/>
                      <a:gd name="T13" fmla="*/ 230 h 231"/>
                      <a:gd name="T14" fmla="*/ 38 w 185"/>
                      <a:gd name="T15" fmla="*/ 217 h 231"/>
                      <a:gd name="T16" fmla="*/ 58 w 185"/>
                      <a:gd name="T17" fmla="*/ 196 h 231"/>
                      <a:gd name="T18" fmla="*/ 88 w 185"/>
                      <a:gd name="T19" fmla="*/ 193 h 231"/>
                      <a:gd name="T20" fmla="*/ 103 w 185"/>
                      <a:gd name="T21" fmla="*/ 194 h 231"/>
                      <a:gd name="T22" fmla="*/ 107 w 185"/>
                      <a:gd name="T23" fmla="*/ 196 h 231"/>
                      <a:gd name="T24" fmla="*/ 135 w 185"/>
                      <a:gd name="T25" fmla="*/ 185 h 231"/>
                      <a:gd name="T26" fmla="*/ 159 w 185"/>
                      <a:gd name="T27" fmla="*/ 172 h 231"/>
                      <a:gd name="T28" fmla="*/ 169 w 185"/>
                      <a:gd name="T29" fmla="*/ 171 h 231"/>
                      <a:gd name="T30" fmla="*/ 184 w 185"/>
                      <a:gd name="T31" fmla="*/ 134 h 231"/>
                      <a:gd name="T32" fmla="*/ 182 w 185"/>
                      <a:gd name="T33" fmla="*/ 113 h 231"/>
                      <a:gd name="T34" fmla="*/ 178 w 185"/>
                      <a:gd name="T35" fmla="*/ 100 h 231"/>
                      <a:gd name="T36" fmla="*/ 170 w 185"/>
                      <a:gd name="T37" fmla="*/ 94 h 231"/>
                      <a:gd name="T38" fmla="*/ 158 w 185"/>
                      <a:gd name="T39" fmla="*/ 90 h 231"/>
                      <a:gd name="T40" fmla="*/ 157 w 185"/>
                      <a:gd name="T41" fmla="*/ 76 h 231"/>
                      <a:gd name="T42" fmla="*/ 147 w 185"/>
                      <a:gd name="T43" fmla="*/ 69 h 231"/>
                      <a:gd name="T44" fmla="*/ 141 w 185"/>
                      <a:gd name="T45" fmla="*/ 51 h 231"/>
                      <a:gd name="T46" fmla="*/ 134 w 185"/>
                      <a:gd name="T47" fmla="*/ 47 h 231"/>
                      <a:gd name="T48" fmla="*/ 119 w 185"/>
                      <a:gd name="T49" fmla="*/ 59 h 231"/>
                      <a:gd name="T50" fmla="*/ 112 w 185"/>
                      <a:gd name="T51" fmla="*/ 61 h 231"/>
                      <a:gd name="T52" fmla="*/ 106 w 185"/>
                      <a:gd name="T53" fmla="*/ 79 h 231"/>
                      <a:gd name="T54" fmla="*/ 95 w 185"/>
                      <a:gd name="T55" fmla="*/ 97 h 231"/>
                      <a:gd name="T56" fmla="*/ 106 w 185"/>
                      <a:gd name="T57" fmla="*/ 54 h 231"/>
                      <a:gd name="T58" fmla="*/ 109 w 185"/>
                      <a:gd name="T59" fmla="*/ 30 h 231"/>
                      <a:gd name="T60" fmla="*/ 115 w 185"/>
                      <a:gd name="T61" fmla="*/ 25 h 231"/>
                      <a:gd name="T62" fmla="*/ 114 w 185"/>
                      <a:gd name="T63" fmla="*/ 17 h 231"/>
                      <a:gd name="T64" fmla="*/ 95 w 185"/>
                      <a:gd name="T65" fmla="*/ 0 h 231"/>
                      <a:gd name="T66" fmla="*/ 90 w 185"/>
                      <a:gd name="T67" fmla="*/ 3 h 231"/>
                      <a:gd name="T68" fmla="*/ 88 w 185"/>
                      <a:gd name="T69" fmla="*/ 20 h 231"/>
                      <a:gd name="T70" fmla="*/ 86 w 185"/>
                      <a:gd name="T71" fmla="*/ 30 h 231"/>
                      <a:gd name="T72" fmla="*/ 80 w 185"/>
                      <a:gd name="T73" fmla="*/ 21 h 231"/>
                      <a:gd name="T74" fmla="*/ 76 w 185"/>
                      <a:gd name="T75" fmla="*/ 10 h 231"/>
                      <a:gd name="T76" fmla="*/ 70 w 185"/>
                      <a:gd name="T77" fmla="*/ 14 h 231"/>
                      <a:gd name="T78" fmla="*/ 69 w 185"/>
                      <a:gd name="T79" fmla="*/ 30 h 231"/>
                      <a:gd name="T80" fmla="*/ 58 w 185"/>
                      <a:gd name="T81" fmla="*/ 38 h 231"/>
                      <a:gd name="T82" fmla="*/ 54 w 185"/>
                      <a:gd name="T83" fmla="*/ 51 h 231"/>
                      <a:gd name="T84" fmla="*/ 53 w 185"/>
                      <a:gd name="T85" fmla="*/ 67 h 231"/>
                      <a:gd name="T86" fmla="*/ 49 w 185"/>
                      <a:gd name="T87" fmla="*/ 74 h 231"/>
                      <a:gd name="T88" fmla="*/ 47 w 185"/>
                      <a:gd name="T89" fmla="*/ 87 h 231"/>
                      <a:gd name="T90" fmla="*/ 50 w 185"/>
                      <a:gd name="T91" fmla="*/ 104 h 231"/>
                      <a:gd name="T92" fmla="*/ 41 w 185"/>
                      <a:gd name="T93" fmla="*/ 102 h 231"/>
                      <a:gd name="T94" fmla="*/ 34 w 185"/>
                      <a:gd name="T95" fmla="*/ 110 h 231"/>
                      <a:gd name="T96" fmla="*/ 30 w 185"/>
                      <a:gd name="T97" fmla="*/ 129 h 2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185" h="231">
                        <a:moveTo>
                          <a:pt x="30" y="129"/>
                        </a:moveTo>
                        <a:lnTo>
                          <a:pt x="30" y="137"/>
                        </a:lnTo>
                        <a:lnTo>
                          <a:pt x="28" y="143"/>
                        </a:lnTo>
                        <a:lnTo>
                          <a:pt x="27" y="148"/>
                        </a:lnTo>
                        <a:lnTo>
                          <a:pt x="26" y="153"/>
                        </a:lnTo>
                        <a:lnTo>
                          <a:pt x="24" y="167"/>
                        </a:lnTo>
                        <a:lnTo>
                          <a:pt x="22" y="174"/>
                        </a:lnTo>
                        <a:lnTo>
                          <a:pt x="12" y="189"/>
                        </a:lnTo>
                        <a:lnTo>
                          <a:pt x="8" y="197"/>
                        </a:lnTo>
                        <a:lnTo>
                          <a:pt x="5" y="211"/>
                        </a:lnTo>
                        <a:lnTo>
                          <a:pt x="0" y="218"/>
                        </a:lnTo>
                        <a:lnTo>
                          <a:pt x="3" y="224"/>
                        </a:lnTo>
                        <a:lnTo>
                          <a:pt x="6" y="227"/>
                        </a:lnTo>
                        <a:lnTo>
                          <a:pt x="17" y="230"/>
                        </a:lnTo>
                        <a:lnTo>
                          <a:pt x="24" y="227"/>
                        </a:lnTo>
                        <a:lnTo>
                          <a:pt x="38" y="217"/>
                        </a:lnTo>
                        <a:lnTo>
                          <a:pt x="54" y="202"/>
                        </a:lnTo>
                        <a:lnTo>
                          <a:pt x="58" y="196"/>
                        </a:lnTo>
                        <a:lnTo>
                          <a:pt x="73" y="195"/>
                        </a:lnTo>
                        <a:lnTo>
                          <a:pt x="88" y="193"/>
                        </a:lnTo>
                        <a:lnTo>
                          <a:pt x="101" y="191"/>
                        </a:lnTo>
                        <a:lnTo>
                          <a:pt x="103" y="194"/>
                        </a:lnTo>
                        <a:lnTo>
                          <a:pt x="105" y="196"/>
                        </a:lnTo>
                        <a:lnTo>
                          <a:pt x="107" y="196"/>
                        </a:lnTo>
                        <a:lnTo>
                          <a:pt x="113" y="186"/>
                        </a:lnTo>
                        <a:lnTo>
                          <a:pt x="135" y="185"/>
                        </a:lnTo>
                        <a:lnTo>
                          <a:pt x="153" y="174"/>
                        </a:lnTo>
                        <a:lnTo>
                          <a:pt x="159" y="172"/>
                        </a:lnTo>
                        <a:lnTo>
                          <a:pt x="166" y="173"/>
                        </a:lnTo>
                        <a:lnTo>
                          <a:pt x="169" y="171"/>
                        </a:lnTo>
                        <a:lnTo>
                          <a:pt x="183" y="149"/>
                        </a:lnTo>
                        <a:lnTo>
                          <a:pt x="184" y="134"/>
                        </a:lnTo>
                        <a:lnTo>
                          <a:pt x="183" y="123"/>
                        </a:lnTo>
                        <a:lnTo>
                          <a:pt x="182" y="113"/>
                        </a:lnTo>
                        <a:lnTo>
                          <a:pt x="180" y="106"/>
                        </a:lnTo>
                        <a:lnTo>
                          <a:pt x="178" y="100"/>
                        </a:lnTo>
                        <a:lnTo>
                          <a:pt x="175" y="96"/>
                        </a:lnTo>
                        <a:lnTo>
                          <a:pt x="170" y="94"/>
                        </a:lnTo>
                        <a:lnTo>
                          <a:pt x="163" y="97"/>
                        </a:lnTo>
                        <a:lnTo>
                          <a:pt x="158" y="90"/>
                        </a:lnTo>
                        <a:lnTo>
                          <a:pt x="158" y="83"/>
                        </a:lnTo>
                        <a:lnTo>
                          <a:pt x="157" y="76"/>
                        </a:lnTo>
                        <a:lnTo>
                          <a:pt x="156" y="74"/>
                        </a:lnTo>
                        <a:lnTo>
                          <a:pt x="147" y="69"/>
                        </a:lnTo>
                        <a:lnTo>
                          <a:pt x="143" y="61"/>
                        </a:lnTo>
                        <a:lnTo>
                          <a:pt x="141" y="51"/>
                        </a:lnTo>
                        <a:lnTo>
                          <a:pt x="137" y="47"/>
                        </a:lnTo>
                        <a:lnTo>
                          <a:pt x="134" y="47"/>
                        </a:lnTo>
                        <a:lnTo>
                          <a:pt x="126" y="50"/>
                        </a:lnTo>
                        <a:lnTo>
                          <a:pt x="119" y="59"/>
                        </a:lnTo>
                        <a:lnTo>
                          <a:pt x="115" y="61"/>
                        </a:lnTo>
                        <a:lnTo>
                          <a:pt x="112" y="61"/>
                        </a:lnTo>
                        <a:lnTo>
                          <a:pt x="108" y="68"/>
                        </a:lnTo>
                        <a:lnTo>
                          <a:pt x="106" y="79"/>
                        </a:lnTo>
                        <a:lnTo>
                          <a:pt x="101" y="91"/>
                        </a:lnTo>
                        <a:lnTo>
                          <a:pt x="95" y="97"/>
                        </a:lnTo>
                        <a:lnTo>
                          <a:pt x="96" y="90"/>
                        </a:lnTo>
                        <a:lnTo>
                          <a:pt x="106" y="54"/>
                        </a:lnTo>
                        <a:lnTo>
                          <a:pt x="107" y="43"/>
                        </a:lnTo>
                        <a:lnTo>
                          <a:pt x="109" y="30"/>
                        </a:lnTo>
                        <a:lnTo>
                          <a:pt x="111" y="27"/>
                        </a:lnTo>
                        <a:lnTo>
                          <a:pt x="115" y="25"/>
                        </a:lnTo>
                        <a:lnTo>
                          <a:pt x="116" y="22"/>
                        </a:lnTo>
                        <a:lnTo>
                          <a:pt x="114" y="17"/>
                        </a:lnTo>
                        <a:lnTo>
                          <a:pt x="107" y="7"/>
                        </a:lnTo>
                        <a:lnTo>
                          <a:pt x="95" y="0"/>
                        </a:lnTo>
                        <a:lnTo>
                          <a:pt x="91" y="1"/>
                        </a:lnTo>
                        <a:lnTo>
                          <a:pt x="90" y="3"/>
                        </a:lnTo>
                        <a:lnTo>
                          <a:pt x="88" y="10"/>
                        </a:lnTo>
                        <a:lnTo>
                          <a:pt x="88" y="20"/>
                        </a:lnTo>
                        <a:lnTo>
                          <a:pt x="90" y="30"/>
                        </a:lnTo>
                        <a:lnTo>
                          <a:pt x="86" y="30"/>
                        </a:lnTo>
                        <a:lnTo>
                          <a:pt x="83" y="28"/>
                        </a:lnTo>
                        <a:lnTo>
                          <a:pt x="80" y="21"/>
                        </a:lnTo>
                        <a:lnTo>
                          <a:pt x="78" y="11"/>
                        </a:lnTo>
                        <a:lnTo>
                          <a:pt x="76" y="10"/>
                        </a:lnTo>
                        <a:lnTo>
                          <a:pt x="72" y="12"/>
                        </a:lnTo>
                        <a:lnTo>
                          <a:pt x="70" y="14"/>
                        </a:lnTo>
                        <a:lnTo>
                          <a:pt x="69" y="20"/>
                        </a:lnTo>
                        <a:lnTo>
                          <a:pt x="69" y="30"/>
                        </a:lnTo>
                        <a:lnTo>
                          <a:pt x="62" y="33"/>
                        </a:lnTo>
                        <a:lnTo>
                          <a:pt x="58" y="38"/>
                        </a:lnTo>
                        <a:lnTo>
                          <a:pt x="57" y="46"/>
                        </a:lnTo>
                        <a:lnTo>
                          <a:pt x="54" y="51"/>
                        </a:lnTo>
                        <a:lnTo>
                          <a:pt x="54" y="55"/>
                        </a:lnTo>
                        <a:lnTo>
                          <a:pt x="53" y="67"/>
                        </a:lnTo>
                        <a:lnTo>
                          <a:pt x="51" y="70"/>
                        </a:lnTo>
                        <a:lnTo>
                          <a:pt x="49" y="74"/>
                        </a:lnTo>
                        <a:lnTo>
                          <a:pt x="48" y="82"/>
                        </a:lnTo>
                        <a:lnTo>
                          <a:pt x="47" y="87"/>
                        </a:lnTo>
                        <a:lnTo>
                          <a:pt x="49" y="101"/>
                        </a:lnTo>
                        <a:lnTo>
                          <a:pt x="50" y="104"/>
                        </a:lnTo>
                        <a:lnTo>
                          <a:pt x="48" y="105"/>
                        </a:lnTo>
                        <a:lnTo>
                          <a:pt x="41" y="102"/>
                        </a:lnTo>
                        <a:lnTo>
                          <a:pt x="38" y="104"/>
                        </a:lnTo>
                        <a:lnTo>
                          <a:pt x="34" y="110"/>
                        </a:lnTo>
                        <a:lnTo>
                          <a:pt x="30" y="122"/>
                        </a:lnTo>
                        <a:lnTo>
                          <a:pt x="30" y="12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04" name="Freeform 754">
                    <a:extLst>
                      <a:ext uri="{FF2B5EF4-FFF2-40B4-BE49-F238E27FC236}">
                        <a16:creationId xmlns:a16="http://schemas.microsoft.com/office/drawing/2014/main" id="{373F2EA1-C412-39C1-1E3B-DAE2023EB9C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46122" y="5237586"/>
                    <a:ext cx="10986" cy="21972"/>
                  </a:xfrm>
                  <a:custGeom>
                    <a:avLst/>
                    <a:gdLst>
                      <a:gd name="T0" fmla="*/ 0 w 9"/>
                      <a:gd name="T1" fmla="*/ 2 h 16"/>
                      <a:gd name="T2" fmla="*/ 1 w 9"/>
                      <a:gd name="T3" fmla="*/ 10 h 16"/>
                      <a:gd name="T4" fmla="*/ 3 w 9"/>
                      <a:gd name="T5" fmla="*/ 15 h 16"/>
                      <a:gd name="T6" fmla="*/ 7 w 9"/>
                      <a:gd name="T7" fmla="*/ 15 h 16"/>
                      <a:gd name="T8" fmla="*/ 8 w 9"/>
                      <a:gd name="T9" fmla="*/ 13 h 16"/>
                      <a:gd name="T10" fmla="*/ 2 w 9"/>
                      <a:gd name="T11" fmla="*/ 0 h 16"/>
                      <a:gd name="T12" fmla="*/ 0 w 9"/>
                      <a:gd name="T13" fmla="*/ 2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16">
                        <a:moveTo>
                          <a:pt x="0" y="2"/>
                        </a:moveTo>
                        <a:lnTo>
                          <a:pt x="1" y="10"/>
                        </a:lnTo>
                        <a:lnTo>
                          <a:pt x="3" y="15"/>
                        </a:lnTo>
                        <a:lnTo>
                          <a:pt x="7" y="15"/>
                        </a:lnTo>
                        <a:lnTo>
                          <a:pt x="8" y="13"/>
                        </a:lnTo>
                        <a:lnTo>
                          <a:pt x="2" y="0"/>
                        </a:lnTo>
                        <a:lnTo>
                          <a:pt x="0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05" name="Freeform 755">
                    <a:extLst>
                      <a:ext uri="{FF2B5EF4-FFF2-40B4-BE49-F238E27FC236}">
                        <a16:creationId xmlns:a16="http://schemas.microsoft.com/office/drawing/2014/main" id="{0F6BB37B-70D6-0239-3942-68F0C18C760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46122" y="5237586"/>
                    <a:ext cx="10986" cy="21972"/>
                  </a:xfrm>
                  <a:custGeom>
                    <a:avLst/>
                    <a:gdLst>
                      <a:gd name="T0" fmla="*/ 0 w 9"/>
                      <a:gd name="T1" fmla="*/ 2 h 16"/>
                      <a:gd name="T2" fmla="*/ 1 w 9"/>
                      <a:gd name="T3" fmla="*/ 10 h 16"/>
                      <a:gd name="T4" fmla="*/ 3 w 9"/>
                      <a:gd name="T5" fmla="*/ 15 h 16"/>
                      <a:gd name="T6" fmla="*/ 7 w 9"/>
                      <a:gd name="T7" fmla="*/ 15 h 16"/>
                      <a:gd name="T8" fmla="*/ 8 w 9"/>
                      <a:gd name="T9" fmla="*/ 13 h 16"/>
                      <a:gd name="T10" fmla="*/ 2 w 9"/>
                      <a:gd name="T11" fmla="*/ 0 h 16"/>
                      <a:gd name="T12" fmla="*/ 0 w 9"/>
                      <a:gd name="T13" fmla="*/ 2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16">
                        <a:moveTo>
                          <a:pt x="0" y="2"/>
                        </a:moveTo>
                        <a:lnTo>
                          <a:pt x="1" y="10"/>
                        </a:lnTo>
                        <a:lnTo>
                          <a:pt x="3" y="15"/>
                        </a:lnTo>
                        <a:lnTo>
                          <a:pt x="7" y="15"/>
                        </a:lnTo>
                        <a:lnTo>
                          <a:pt x="8" y="13"/>
                        </a:lnTo>
                        <a:lnTo>
                          <a:pt x="2" y="0"/>
                        </a:lnTo>
                        <a:lnTo>
                          <a:pt x="0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06" name="Freeform 756">
                    <a:extLst>
                      <a:ext uri="{FF2B5EF4-FFF2-40B4-BE49-F238E27FC236}">
                        <a16:creationId xmlns:a16="http://schemas.microsoft.com/office/drawing/2014/main" id="{CBF77AF7-E718-7EDE-F8B5-C179031397B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186825" y="4578434"/>
                    <a:ext cx="269156" cy="285633"/>
                  </a:xfrm>
                  <a:custGeom>
                    <a:avLst/>
                    <a:gdLst>
                      <a:gd name="T0" fmla="*/ 123 w 214"/>
                      <a:gd name="T1" fmla="*/ 2 h 231"/>
                      <a:gd name="T2" fmla="*/ 97 w 214"/>
                      <a:gd name="T3" fmla="*/ 10 h 231"/>
                      <a:gd name="T4" fmla="*/ 85 w 214"/>
                      <a:gd name="T5" fmla="*/ 10 h 231"/>
                      <a:gd name="T6" fmla="*/ 70 w 214"/>
                      <a:gd name="T7" fmla="*/ 17 h 231"/>
                      <a:gd name="T8" fmla="*/ 67 w 214"/>
                      <a:gd name="T9" fmla="*/ 24 h 231"/>
                      <a:gd name="T10" fmla="*/ 57 w 214"/>
                      <a:gd name="T11" fmla="*/ 14 h 231"/>
                      <a:gd name="T12" fmla="*/ 50 w 214"/>
                      <a:gd name="T13" fmla="*/ 27 h 231"/>
                      <a:gd name="T14" fmla="*/ 36 w 214"/>
                      <a:gd name="T15" fmla="*/ 59 h 231"/>
                      <a:gd name="T16" fmla="*/ 24 w 214"/>
                      <a:gd name="T17" fmla="*/ 81 h 231"/>
                      <a:gd name="T18" fmla="*/ 0 w 214"/>
                      <a:gd name="T19" fmla="*/ 116 h 231"/>
                      <a:gd name="T20" fmla="*/ 12 w 214"/>
                      <a:gd name="T21" fmla="*/ 122 h 231"/>
                      <a:gd name="T22" fmla="*/ 35 w 214"/>
                      <a:gd name="T23" fmla="*/ 131 h 231"/>
                      <a:gd name="T24" fmla="*/ 43 w 214"/>
                      <a:gd name="T25" fmla="*/ 161 h 231"/>
                      <a:gd name="T26" fmla="*/ 48 w 214"/>
                      <a:gd name="T27" fmla="*/ 174 h 231"/>
                      <a:gd name="T28" fmla="*/ 52 w 214"/>
                      <a:gd name="T29" fmla="*/ 183 h 231"/>
                      <a:gd name="T30" fmla="*/ 63 w 214"/>
                      <a:gd name="T31" fmla="*/ 189 h 231"/>
                      <a:gd name="T32" fmla="*/ 74 w 214"/>
                      <a:gd name="T33" fmla="*/ 181 h 231"/>
                      <a:gd name="T34" fmla="*/ 83 w 214"/>
                      <a:gd name="T35" fmla="*/ 197 h 231"/>
                      <a:gd name="T36" fmla="*/ 102 w 214"/>
                      <a:gd name="T37" fmla="*/ 196 h 231"/>
                      <a:gd name="T38" fmla="*/ 115 w 214"/>
                      <a:gd name="T39" fmla="*/ 202 h 231"/>
                      <a:gd name="T40" fmla="*/ 127 w 214"/>
                      <a:gd name="T41" fmla="*/ 217 h 231"/>
                      <a:gd name="T42" fmla="*/ 141 w 214"/>
                      <a:gd name="T43" fmla="*/ 224 h 231"/>
                      <a:gd name="T44" fmla="*/ 152 w 214"/>
                      <a:gd name="T45" fmla="*/ 225 h 231"/>
                      <a:gd name="T46" fmla="*/ 163 w 214"/>
                      <a:gd name="T47" fmla="*/ 230 h 231"/>
                      <a:gd name="T48" fmla="*/ 194 w 214"/>
                      <a:gd name="T49" fmla="*/ 223 h 231"/>
                      <a:gd name="T50" fmla="*/ 208 w 214"/>
                      <a:gd name="T51" fmla="*/ 203 h 231"/>
                      <a:gd name="T52" fmla="*/ 205 w 214"/>
                      <a:gd name="T53" fmla="*/ 181 h 231"/>
                      <a:gd name="T54" fmla="*/ 196 w 214"/>
                      <a:gd name="T55" fmla="*/ 176 h 231"/>
                      <a:gd name="T56" fmla="*/ 181 w 214"/>
                      <a:gd name="T57" fmla="*/ 149 h 231"/>
                      <a:gd name="T58" fmla="*/ 185 w 214"/>
                      <a:gd name="T59" fmla="*/ 147 h 231"/>
                      <a:gd name="T60" fmla="*/ 197 w 214"/>
                      <a:gd name="T61" fmla="*/ 152 h 231"/>
                      <a:gd name="T62" fmla="*/ 202 w 214"/>
                      <a:gd name="T63" fmla="*/ 134 h 231"/>
                      <a:gd name="T64" fmla="*/ 202 w 214"/>
                      <a:gd name="T65" fmla="*/ 117 h 231"/>
                      <a:gd name="T66" fmla="*/ 204 w 214"/>
                      <a:gd name="T67" fmla="*/ 104 h 231"/>
                      <a:gd name="T68" fmla="*/ 205 w 214"/>
                      <a:gd name="T69" fmla="*/ 89 h 231"/>
                      <a:gd name="T70" fmla="*/ 208 w 214"/>
                      <a:gd name="T71" fmla="*/ 75 h 231"/>
                      <a:gd name="T72" fmla="*/ 209 w 214"/>
                      <a:gd name="T73" fmla="*/ 56 h 231"/>
                      <a:gd name="T74" fmla="*/ 202 w 214"/>
                      <a:gd name="T75" fmla="*/ 43 h 231"/>
                      <a:gd name="T76" fmla="*/ 195 w 214"/>
                      <a:gd name="T77" fmla="*/ 35 h 231"/>
                      <a:gd name="T78" fmla="*/ 189 w 214"/>
                      <a:gd name="T79" fmla="*/ 27 h 231"/>
                      <a:gd name="T80" fmla="*/ 168 w 214"/>
                      <a:gd name="T81" fmla="*/ 21 h 231"/>
                      <a:gd name="T82" fmla="*/ 164 w 214"/>
                      <a:gd name="T83" fmla="*/ 28 h 231"/>
                      <a:gd name="T84" fmla="*/ 160 w 214"/>
                      <a:gd name="T85" fmla="*/ 50 h 231"/>
                      <a:gd name="T86" fmla="*/ 152 w 214"/>
                      <a:gd name="T87" fmla="*/ 47 h 231"/>
                      <a:gd name="T88" fmla="*/ 142 w 214"/>
                      <a:gd name="T89" fmla="*/ 68 h 231"/>
                      <a:gd name="T90" fmla="*/ 137 w 214"/>
                      <a:gd name="T91" fmla="*/ 68 h 231"/>
                      <a:gd name="T92" fmla="*/ 142 w 214"/>
                      <a:gd name="T93" fmla="*/ 48 h 231"/>
                      <a:gd name="T94" fmla="*/ 147 w 214"/>
                      <a:gd name="T95" fmla="*/ 29 h 231"/>
                      <a:gd name="T96" fmla="*/ 147 w 214"/>
                      <a:gd name="T97" fmla="*/ 13 h 231"/>
                      <a:gd name="T98" fmla="*/ 137 w 214"/>
                      <a:gd name="T99" fmla="*/ 0 h 2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214" h="231">
                        <a:moveTo>
                          <a:pt x="137" y="0"/>
                        </a:moveTo>
                        <a:lnTo>
                          <a:pt x="123" y="2"/>
                        </a:lnTo>
                        <a:lnTo>
                          <a:pt x="101" y="11"/>
                        </a:lnTo>
                        <a:lnTo>
                          <a:pt x="97" y="10"/>
                        </a:lnTo>
                        <a:lnTo>
                          <a:pt x="94" y="13"/>
                        </a:lnTo>
                        <a:lnTo>
                          <a:pt x="85" y="10"/>
                        </a:lnTo>
                        <a:lnTo>
                          <a:pt x="74" y="11"/>
                        </a:lnTo>
                        <a:lnTo>
                          <a:pt x="70" y="17"/>
                        </a:lnTo>
                        <a:lnTo>
                          <a:pt x="69" y="22"/>
                        </a:lnTo>
                        <a:lnTo>
                          <a:pt x="67" y="24"/>
                        </a:lnTo>
                        <a:lnTo>
                          <a:pt x="58" y="13"/>
                        </a:lnTo>
                        <a:lnTo>
                          <a:pt x="57" y="14"/>
                        </a:lnTo>
                        <a:lnTo>
                          <a:pt x="53" y="24"/>
                        </a:lnTo>
                        <a:lnTo>
                          <a:pt x="50" y="27"/>
                        </a:lnTo>
                        <a:lnTo>
                          <a:pt x="38" y="40"/>
                        </a:lnTo>
                        <a:lnTo>
                          <a:pt x="36" y="59"/>
                        </a:lnTo>
                        <a:lnTo>
                          <a:pt x="29" y="72"/>
                        </a:lnTo>
                        <a:lnTo>
                          <a:pt x="24" y="81"/>
                        </a:lnTo>
                        <a:lnTo>
                          <a:pt x="10" y="93"/>
                        </a:lnTo>
                        <a:lnTo>
                          <a:pt x="0" y="116"/>
                        </a:lnTo>
                        <a:lnTo>
                          <a:pt x="6" y="122"/>
                        </a:lnTo>
                        <a:lnTo>
                          <a:pt x="12" y="122"/>
                        </a:lnTo>
                        <a:lnTo>
                          <a:pt x="21" y="123"/>
                        </a:lnTo>
                        <a:lnTo>
                          <a:pt x="35" y="131"/>
                        </a:lnTo>
                        <a:lnTo>
                          <a:pt x="38" y="147"/>
                        </a:lnTo>
                        <a:lnTo>
                          <a:pt x="43" y="161"/>
                        </a:lnTo>
                        <a:lnTo>
                          <a:pt x="47" y="165"/>
                        </a:lnTo>
                        <a:lnTo>
                          <a:pt x="48" y="174"/>
                        </a:lnTo>
                        <a:lnTo>
                          <a:pt x="48" y="176"/>
                        </a:lnTo>
                        <a:lnTo>
                          <a:pt x="52" y="183"/>
                        </a:lnTo>
                        <a:lnTo>
                          <a:pt x="59" y="188"/>
                        </a:lnTo>
                        <a:lnTo>
                          <a:pt x="63" y="189"/>
                        </a:lnTo>
                        <a:lnTo>
                          <a:pt x="72" y="181"/>
                        </a:lnTo>
                        <a:lnTo>
                          <a:pt x="74" y="181"/>
                        </a:lnTo>
                        <a:lnTo>
                          <a:pt x="80" y="195"/>
                        </a:lnTo>
                        <a:lnTo>
                          <a:pt x="83" y="197"/>
                        </a:lnTo>
                        <a:lnTo>
                          <a:pt x="100" y="194"/>
                        </a:lnTo>
                        <a:lnTo>
                          <a:pt x="102" y="196"/>
                        </a:lnTo>
                        <a:lnTo>
                          <a:pt x="113" y="199"/>
                        </a:lnTo>
                        <a:lnTo>
                          <a:pt x="115" y="202"/>
                        </a:lnTo>
                        <a:lnTo>
                          <a:pt x="117" y="207"/>
                        </a:lnTo>
                        <a:lnTo>
                          <a:pt x="127" y="217"/>
                        </a:lnTo>
                        <a:lnTo>
                          <a:pt x="136" y="224"/>
                        </a:lnTo>
                        <a:lnTo>
                          <a:pt x="141" y="224"/>
                        </a:lnTo>
                        <a:lnTo>
                          <a:pt x="147" y="227"/>
                        </a:lnTo>
                        <a:lnTo>
                          <a:pt x="152" y="225"/>
                        </a:lnTo>
                        <a:lnTo>
                          <a:pt x="158" y="229"/>
                        </a:lnTo>
                        <a:lnTo>
                          <a:pt x="163" y="230"/>
                        </a:lnTo>
                        <a:lnTo>
                          <a:pt x="175" y="226"/>
                        </a:lnTo>
                        <a:lnTo>
                          <a:pt x="194" y="223"/>
                        </a:lnTo>
                        <a:lnTo>
                          <a:pt x="197" y="220"/>
                        </a:lnTo>
                        <a:lnTo>
                          <a:pt x="208" y="203"/>
                        </a:lnTo>
                        <a:lnTo>
                          <a:pt x="208" y="196"/>
                        </a:lnTo>
                        <a:lnTo>
                          <a:pt x="205" y="181"/>
                        </a:lnTo>
                        <a:lnTo>
                          <a:pt x="203" y="180"/>
                        </a:lnTo>
                        <a:lnTo>
                          <a:pt x="196" y="176"/>
                        </a:lnTo>
                        <a:lnTo>
                          <a:pt x="190" y="160"/>
                        </a:lnTo>
                        <a:lnTo>
                          <a:pt x="181" y="149"/>
                        </a:lnTo>
                        <a:lnTo>
                          <a:pt x="183" y="147"/>
                        </a:lnTo>
                        <a:lnTo>
                          <a:pt x="185" y="147"/>
                        </a:lnTo>
                        <a:lnTo>
                          <a:pt x="192" y="152"/>
                        </a:lnTo>
                        <a:lnTo>
                          <a:pt x="197" y="152"/>
                        </a:lnTo>
                        <a:lnTo>
                          <a:pt x="201" y="144"/>
                        </a:lnTo>
                        <a:lnTo>
                          <a:pt x="202" y="134"/>
                        </a:lnTo>
                        <a:lnTo>
                          <a:pt x="202" y="121"/>
                        </a:lnTo>
                        <a:lnTo>
                          <a:pt x="202" y="117"/>
                        </a:lnTo>
                        <a:lnTo>
                          <a:pt x="203" y="112"/>
                        </a:lnTo>
                        <a:lnTo>
                          <a:pt x="204" y="104"/>
                        </a:lnTo>
                        <a:lnTo>
                          <a:pt x="204" y="93"/>
                        </a:lnTo>
                        <a:lnTo>
                          <a:pt x="205" y="89"/>
                        </a:lnTo>
                        <a:lnTo>
                          <a:pt x="206" y="87"/>
                        </a:lnTo>
                        <a:lnTo>
                          <a:pt x="208" y="75"/>
                        </a:lnTo>
                        <a:lnTo>
                          <a:pt x="213" y="68"/>
                        </a:lnTo>
                        <a:lnTo>
                          <a:pt x="209" y="56"/>
                        </a:lnTo>
                        <a:lnTo>
                          <a:pt x="205" y="48"/>
                        </a:lnTo>
                        <a:lnTo>
                          <a:pt x="202" y="43"/>
                        </a:lnTo>
                        <a:lnTo>
                          <a:pt x="197" y="40"/>
                        </a:lnTo>
                        <a:lnTo>
                          <a:pt x="195" y="35"/>
                        </a:lnTo>
                        <a:lnTo>
                          <a:pt x="192" y="32"/>
                        </a:lnTo>
                        <a:lnTo>
                          <a:pt x="189" y="27"/>
                        </a:lnTo>
                        <a:lnTo>
                          <a:pt x="176" y="22"/>
                        </a:lnTo>
                        <a:lnTo>
                          <a:pt x="168" y="21"/>
                        </a:lnTo>
                        <a:lnTo>
                          <a:pt x="166" y="22"/>
                        </a:lnTo>
                        <a:lnTo>
                          <a:pt x="164" y="28"/>
                        </a:lnTo>
                        <a:lnTo>
                          <a:pt x="165" y="38"/>
                        </a:lnTo>
                        <a:lnTo>
                          <a:pt x="160" y="50"/>
                        </a:lnTo>
                        <a:lnTo>
                          <a:pt x="158" y="51"/>
                        </a:lnTo>
                        <a:lnTo>
                          <a:pt x="152" y="47"/>
                        </a:lnTo>
                        <a:lnTo>
                          <a:pt x="146" y="55"/>
                        </a:lnTo>
                        <a:lnTo>
                          <a:pt x="142" y="68"/>
                        </a:lnTo>
                        <a:lnTo>
                          <a:pt x="139" y="71"/>
                        </a:lnTo>
                        <a:lnTo>
                          <a:pt x="137" y="68"/>
                        </a:lnTo>
                        <a:lnTo>
                          <a:pt x="139" y="55"/>
                        </a:lnTo>
                        <a:lnTo>
                          <a:pt x="142" y="48"/>
                        </a:lnTo>
                        <a:lnTo>
                          <a:pt x="144" y="37"/>
                        </a:lnTo>
                        <a:lnTo>
                          <a:pt x="147" y="29"/>
                        </a:lnTo>
                        <a:lnTo>
                          <a:pt x="150" y="25"/>
                        </a:lnTo>
                        <a:lnTo>
                          <a:pt x="147" y="13"/>
                        </a:lnTo>
                        <a:lnTo>
                          <a:pt x="140" y="2"/>
                        </a:lnTo>
                        <a:lnTo>
                          <a:pt x="137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07" name="Freeform 758">
                    <a:extLst>
                      <a:ext uri="{FF2B5EF4-FFF2-40B4-BE49-F238E27FC236}">
                        <a16:creationId xmlns:a16="http://schemas.microsoft.com/office/drawing/2014/main" id="{C3261838-CEF5-AB68-CBD6-9408ACAFBDA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24150" y="5292515"/>
                    <a:ext cx="10986" cy="27463"/>
                  </a:xfrm>
                  <a:custGeom>
                    <a:avLst/>
                    <a:gdLst>
                      <a:gd name="T0" fmla="*/ 3 w 10"/>
                      <a:gd name="T1" fmla="*/ 0 h 23"/>
                      <a:gd name="T2" fmla="*/ 2 w 10"/>
                      <a:gd name="T3" fmla="*/ 2 h 23"/>
                      <a:gd name="T4" fmla="*/ 2 w 10"/>
                      <a:gd name="T5" fmla="*/ 5 h 23"/>
                      <a:gd name="T6" fmla="*/ 0 w 10"/>
                      <a:gd name="T7" fmla="*/ 13 h 23"/>
                      <a:gd name="T8" fmla="*/ 0 w 10"/>
                      <a:gd name="T9" fmla="*/ 19 h 23"/>
                      <a:gd name="T10" fmla="*/ 0 w 10"/>
                      <a:gd name="T11" fmla="*/ 21 h 23"/>
                      <a:gd name="T12" fmla="*/ 1 w 10"/>
                      <a:gd name="T13" fmla="*/ 22 h 23"/>
                      <a:gd name="T14" fmla="*/ 3 w 10"/>
                      <a:gd name="T15" fmla="*/ 20 h 23"/>
                      <a:gd name="T16" fmla="*/ 6 w 10"/>
                      <a:gd name="T17" fmla="*/ 15 h 23"/>
                      <a:gd name="T18" fmla="*/ 9 w 10"/>
                      <a:gd name="T19" fmla="*/ 7 h 23"/>
                      <a:gd name="T20" fmla="*/ 9 w 10"/>
                      <a:gd name="T21" fmla="*/ 6 h 23"/>
                      <a:gd name="T22" fmla="*/ 7 w 10"/>
                      <a:gd name="T23" fmla="*/ 2 h 23"/>
                      <a:gd name="T24" fmla="*/ 3 w 10"/>
                      <a:gd name="T25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0" h="23">
                        <a:moveTo>
                          <a:pt x="3" y="0"/>
                        </a:moveTo>
                        <a:lnTo>
                          <a:pt x="2" y="2"/>
                        </a:lnTo>
                        <a:lnTo>
                          <a:pt x="2" y="5"/>
                        </a:lnTo>
                        <a:lnTo>
                          <a:pt x="0" y="13"/>
                        </a:lnTo>
                        <a:lnTo>
                          <a:pt x="0" y="19"/>
                        </a:lnTo>
                        <a:lnTo>
                          <a:pt x="0" y="21"/>
                        </a:lnTo>
                        <a:lnTo>
                          <a:pt x="1" y="22"/>
                        </a:lnTo>
                        <a:lnTo>
                          <a:pt x="3" y="20"/>
                        </a:lnTo>
                        <a:lnTo>
                          <a:pt x="6" y="15"/>
                        </a:lnTo>
                        <a:lnTo>
                          <a:pt x="9" y="7"/>
                        </a:lnTo>
                        <a:lnTo>
                          <a:pt x="9" y="6"/>
                        </a:lnTo>
                        <a:lnTo>
                          <a:pt x="7" y="2"/>
                        </a:lnTo>
                        <a:lnTo>
                          <a:pt x="3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08" name="Freeform 759">
                    <a:extLst>
                      <a:ext uri="{FF2B5EF4-FFF2-40B4-BE49-F238E27FC236}">
                        <a16:creationId xmlns:a16="http://schemas.microsoft.com/office/drawing/2014/main" id="{65B24BF7-3D00-3ACA-F886-FAE1531EDA3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324150" y="5292515"/>
                    <a:ext cx="10986" cy="27463"/>
                  </a:xfrm>
                  <a:custGeom>
                    <a:avLst/>
                    <a:gdLst>
                      <a:gd name="T0" fmla="*/ 3 w 10"/>
                      <a:gd name="T1" fmla="*/ 0 h 23"/>
                      <a:gd name="T2" fmla="*/ 2 w 10"/>
                      <a:gd name="T3" fmla="*/ 2 h 23"/>
                      <a:gd name="T4" fmla="*/ 2 w 10"/>
                      <a:gd name="T5" fmla="*/ 5 h 23"/>
                      <a:gd name="T6" fmla="*/ 0 w 10"/>
                      <a:gd name="T7" fmla="*/ 13 h 23"/>
                      <a:gd name="T8" fmla="*/ 0 w 10"/>
                      <a:gd name="T9" fmla="*/ 19 h 23"/>
                      <a:gd name="T10" fmla="*/ 0 w 10"/>
                      <a:gd name="T11" fmla="*/ 21 h 23"/>
                      <a:gd name="T12" fmla="*/ 1 w 10"/>
                      <a:gd name="T13" fmla="*/ 22 h 23"/>
                      <a:gd name="T14" fmla="*/ 3 w 10"/>
                      <a:gd name="T15" fmla="*/ 20 h 23"/>
                      <a:gd name="T16" fmla="*/ 6 w 10"/>
                      <a:gd name="T17" fmla="*/ 15 h 23"/>
                      <a:gd name="T18" fmla="*/ 9 w 10"/>
                      <a:gd name="T19" fmla="*/ 7 h 23"/>
                      <a:gd name="T20" fmla="*/ 9 w 10"/>
                      <a:gd name="T21" fmla="*/ 6 h 23"/>
                      <a:gd name="T22" fmla="*/ 7 w 10"/>
                      <a:gd name="T23" fmla="*/ 2 h 23"/>
                      <a:gd name="T24" fmla="*/ 3 w 10"/>
                      <a:gd name="T25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0" h="23">
                        <a:moveTo>
                          <a:pt x="3" y="0"/>
                        </a:moveTo>
                        <a:lnTo>
                          <a:pt x="2" y="2"/>
                        </a:lnTo>
                        <a:lnTo>
                          <a:pt x="2" y="5"/>
                        </a:lnTo>
                        <a:lnTo>
                          <a:pt x="0" y="13"/>
                        </a:lnTo>
                        <a:lnTo>
                          <a:pt x="0" y="19"/>
                        </a:lnTo>
                        <a:lnTo>
                          <a:pt x="0" y="21"/>
                        </a:lnTo>
                        <a:lnTo>
                          <a:pt x="1" y="22"/>
                        </a:lnTo>
                        <a:lnTo>
                          <a:pt x="3" y="20"/>
                        </a:lnTo>
                        <a:lnTo>
                          <a:pt x="6" y="15"/>
                        </a:lnTo>
                        <a:lnTo>
                          <a:pt x="9" y="7"/>
                        </a:lnTo>
                        <a:lnTo>
                          <a:pt x="9" y="6"/>
                        </a:lnTo>
                        <a:lnTo>
                          <a:pt x="7" y="2"/>
                        </a:lnTo>
                        <a:lnTo>
                          <a:pt x="3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09" name="Freeform 760">
                    <a:extLst>
                      <a:ext uri="{FF2B5EF4-FFF2-40B4-BE49-F238E27FC236}">
                        <a16:creationId xmlns:a16="http://schemas.microsoft.com/office/drawing/2014/main" id="{69330B40-EA93-3EF2-0687-489CA28D79A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900906" y="5248572"/>
                    <a:ext cx="27466" cy="32958"/>
                  </a:xfrm>
                  <a:custGeom>
                    <a:avLst/>
                    <a:gdLst>
                      <a:gd name="T0" fmla="*/ 6 w 22"/>
                      <a:gd name="T1" fmla="*/ 12 h 26"/>
                      <a:gd name="T2" fmla="*/ 10 w 22"/>
                      <a:gd name="T3" fmla="*/ 13 h 26"/>
                      <a:gd name="T4" fmla="*/ 13 w 22"/>
                      <a:gd name="T5" fmla="*/ 21 h 26"/>
                      <a:gd name="T6" fmla="*/ 17 w 22"/>
                      <a:gd name="T7" fmla="*/ 25 h 26"/>
                      <a:gd name="T8" fmla="*/ 19 w 22"/>
                      <a:gd name="T9" fmla="*/ 25 h 26"/>
                      <a:gd name="T10" fmla="*/ 19 w 22"/>
                      <a:gd name="T11" fmla="*/ 21 h 26"/>
                      <a:gd name="T12" fmla="*/ 20 w 22"/>
                      <a:gd name="T13" fmla="*/ 19 h 26"/>
                      <a:gd name="T14" fmla="*/ 21 w 22"/>
                      <a:gd name="T15" fmla="*/ 18 h 26"/>
                      <a:gd name="T16" fmla="*/ 20 w 22"/>
                      <a:gd name="T17" fmla="*/ 11 h 26"/>
                      <a:gd name="T18" fmla="*/ 15 w 22"/>
                      <a:gd name="T19" fmla="*/ 3 h 26"/>
                      <a:gd name="T20" fmla="*/ 13 w 22"/>
                      <a:gd name="T21" fmla="*/ 0 h 26"/>
                      <a:gd name="T22" fmla="*/ 9 w 22"/>
                      <a:gd name="T23" fmla="*/ 3 h 26"/>
                      <a:gd name="T24" fmla="*/ 2 w 22"/>
                      <a:gd name="T25" fmla="*/ 1 h 26"/>
                      <a:gd name="T26" fmla="*/ 0 w 22"/>
                      <a:gd name="T27" fmla="*/ 3 h 26"/>
                      <a:gd name="T28" fmla="*/ 1 w 22"/>
                      <a:gd name="T29" fmla="*/ 5 h 26"/>
                      <a:gd name="T30" fmla="*/ 6 w 22"/>
                      <a:gd name="T31" fmla="*/ 12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2" h="26">
                        <a:moveTo>
                          <a:pt x="6" y="12"/>
                        </a:moveTo>
                        <a:lnTo>
                          <a:pt x="10" y="13"/>
                        </a:lnTo>
                        <a:lnTo>
                          <a:pt x="13" y="21"/>
                        </a:lnTo>
                        <a:lnTo>
                          <a:pt x="17" y="25"/>
                        </a:lnTo>
                        <a:lnTo>
                          <a:pt x="19" y="25"/>
                        </a:lnTo>
                        <a:lnTo>
                          <a:pt x="19" y="21"/>
                        </a:lnTo>
                        <a:lnTo>
                          <a:pt x="20" y="19"/>
                        </a:lnTo>
                        <a:lnTo>
                          <a:pt x="21" y="18"/>
                        </a:lnTo>
                        <a:lnTo>
                          <a:pt x="20" y="11"/>
                        </a:lnTo>
                        <a:lnTo>
                          <a:pt x="15" y="3"/>
                        </a:lnTo>
                        <a:lnTo>
                          <a:pt x="13" y="0"/>
                        </a:lnTo>
                        <a:lnTo>
                          <a:pt x="9" y="3"/>
                        </a:lnTo>
                        <a:lnTo>
                          <a:pt x="2" y="1"/>
                        </a:lnTo>
                        <a:lnTo>
                          <a:pt x="0" y="3"/>
                        </a:lnTo>
                        <a:lnTo>
                          <a:pt x="1" y="5"/>
                        </a:lnTo>
                        <a:lnTo>
                          <a:pt x="6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10" name="Freeform 761">
                    <a:extLst>
                      <a:ext uri="{FF2B5EF4-FFF2-40B4-BE49-F238E27FC236}">
                        <a16:creationId xmlns:a16="http://schemas.microsoft.com/office/drawing/2014/main" id="{07150149-1AD9-67FF-41D6-88E73B4E0B7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900906" y="5248572"/>
                    <a:ext cx="27466" cy="32958"/>
                  </a:xfrm>
                  <a:custGeom>
                    <a:avLst/>
                    <a:gdLst>
                      <a:gd name="T0" fmla="*/ 6 w 22"/>
                      <a:gd name="T1" fmla="*/ 12 h 26"/>
                      <a:gd name="T2" fmla="*/ 10 w 22"/>
                      <a:gd name="T3" fmla="*/ 13 h 26"/>
                      <a:gd name="T4" fmla="*/ 13 w 22"/>
                      <a:gd name="T5" fmla="*/ 21 h 26"/>
                      <a:gd name="T6" fmla="*/ 17 w 22"/>
                      <a:gd name="T7" fmla="*/ 25 h 26"/>
                      <a:gd name="T8" fmla="*/ 19 w 22"/>
                      <a:gd name="T9" fmla="*/ 25 h 26"/>
                      <a:gd name="T10" fmla="*/ 19 w 22"/>
                      <a:gd name="T11" fmla="*/ 21 h 26"/>
                      <a:gd name="T12" fmla="*/ 20 w 22"/>
                      <a:gd name="T13" fmla="*/ 19 h 26"/>
                      <a:gd name="T14" fmla="*/ 21 w 22"/>
                      <a:gd name="T15" fmla="*/ 18 h 26"/>
                      <a:gd name="T16" fmla="*/ 20 w 22"/>
                      <a:gd name="T17" fmla="*/ 11 h 26"/>
                      <a:gd name="T18" fmla="*/ 15 w 22"/>
                      <a:gd name="T19" fmla="*/ 3 h 26"/>
                      <a:gd name="T20" fmla="*/ 13 w 22"/>
                      <a:gd name="T21" fmla="*/ 0 h 26"/>
                      <a:gd name="T22" fmla="*/ 9 w 22"/>
                      <a:gd name="T23" fmla="*/ 3 h 26"/>
                      <a:gd name="T24" fmla="*/ 2 w 22"/>
                      <a:gd name="T25" fmla="*/ 1 h 26"/>
                      <a:gd name="T26" fmla="*/ 0 w 22"/>
                      <a:gd name="T27" fmla="*/ 3 h 26"/>
                      <a:gd name="T28" fmla="*/ 1 w 22"/>
                      <a:gd name="T29" fmla="*/ 5 h 26"/>
                      <a:gd name="T30" fmla="*/ 6 w 22"/>
                      <a:gd name="T31" fmla="*/ 12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2" h="26">
                        <a:moveTo>
                          <a:pt x="6" y="12"/>
                        </a:moveTo>
                        <a:lnTo>
                          <a:pt x="10" y="13"/>
                        </a:lnTo>
                        <a:lnTo>
                          <a:pt x="13" y="21"/>
                        </a:lnTo>
                        <a:lnTo>
                          <a:pt x="17" y="25"/>
                        </a:lnTo>
                        <a:lnTo>
                          <a:pt x="19" y="25"/>
                        </a:lnTo>
                        <a:lnTo>
                          <a:pt x="19" y="21"/>
                        </a:lnTo>
                        <a:lnTo>
                          <a:pt x="20" y="19"/>
                        </a:lnTo>
                        <a:lnTo>
                          <a:pt x="21" y="18"/>
                        </a:lnTo>
                        <a:lnTo>
                          <a:pt x="20" y="11"/>
                        </a:lnTo>
                        <a:lnTo>
                          <a:pt x="15" y="3"/>
                        </a:lnTo>
                        <a:lnTo>
                          <a:pt x="13" y="0"/>
                        </a:lnTo>
                        <a:lnTo>
                          <a:pt x="9" y="3"/>
                        </a:lnTo>
                        <a:lnTo>
                          <a:pt x="2" y="1"/>
                        </a:lnTo>
                        <a:lnTo>
                          <a:pt x="0" y="3"/>
                        </a:lnTo>
                        <a:lnTo>
                          <a:pt x="1" y="5"/>
                        </a:lnTo>
                        <a:lnTo>
                          <a:pt x="6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11" name="Freeform 762">
                    <a:extLst>
                      <a:ext uri="{FF2B5EF4-FFF2-40B4-BE49-F238E27FC236}">
                        <a16:creationId xmlns:a16="http://schemas.microsoft.com/office/drawing/2014/main" id="{7764F638-91ED-55F9-9084-AA86FFEEF30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790762" y="5605611"/>
                    <a:ext cx="32958" cy="54929"/>
                  </a:xfrm>
                  <a:custGeom>
                    <a:avLst/>
                    <a:gdLst>
                      <a:gd name="T0" fmla="*/ 2 w 28"/>
                      <a:gd name="T1" fmla="*/ 8 h 42"/>
                      <a:gd name="T2" fmla="*/ 8 w 28"/>
                      <a:gd name="T3" fmla="*/ 14 h 42"/>
                      <a:gd name="T4" fmla="*/ 10 w 28"/>
                      <a:gd name="T5" fmla="*/ 22 h 42"/>
                      <a:gd name="T6" fmla="*/ 20 w 28"/>
                      <a:gd name="T7" fmla="*/ 36 h 42"/>
                      <a:gd name="T8" fmla="*/ 22 w 28"/>
                      <a:gd name="T9" fmla="*/ 41 h 42"/>
                      <a:gd name="T10" fmla="*/ 25 w 28"/>
                      <a:gd name="T11" fmla="*/ 38 h 42"/>
                      <a:gd name="T12" fmla="*/ 27 w 28"/>
                      <a:gd name="T13" fmla="*/ 30 h 42"/>
                      <a:gd name="T14" fmla="*/ 20 w 28"/>
                      <a:gd name="T15" fmla="*/ 18 h 42"/>
                      <a:gd name="T16" fmla="*/ 8 w 28"/>
                      <a:gd name="T17" fmla="*/ 3 h 42"/>
                      <a:gd name="T18" fmla="*/ 0 w 28"/>
                      <a:gd name="T19" fmla="*/ 0 h 42"/>
                      <a:gd name="T20" fmla="*/ 1 w 28"/>
                      <a:gd name="T21" fmla="*/ 6 h 42"/>
                      <a:gd name="T22" fmla="*/ 2 w 28"/>
                      <a:gd name="T23" fmla="*/ 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8" h="42">
                        <a:moveTo>
                          <a:pt x="2" y="8"/>
                        </a:moveTo>
                        <a:lnTo>
                          <a:pt x="8" y="14"/>
                        </a:lnTo>
                        <a:lnTo>
                          <a:pt x="10" y="22"/>
                        </a:lnTo>
                        <a:lnTo>
                          <a:pt x="20" y="36"/>
                        </a:lnTo>
                        <a:lnTo>
                          <a:pt x="22" y="41"/>
                        </a:lnTo>
                        <a:lnTo>
                          <a:pt x="25" y="38"/>
                        </a:lnTo>
                        <a:lnTo>
                          <a:pt x="27" y="30"/>
                        </a:lnTo>
                        <a:lnTo>
                          <a:pt x="20" y="18"/>
                        </a:lnTo>
                        <a:lnTo>
                          <a:pt x="8" y="3"/>
                        </a:lnTo>
                        <a:lnTo>
                          <a:pt x="0" y="0"/>
                        </a:lnTo>
                        <a:lnTo>
                          <a:pt x="1" y="6"/>
                        </a:lnTo>
                        <a:lnTo>
                          <a:pt x="2" y="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12" name="Freeform 763">
                    <a:extLst>
                      <a:ext uri="{FF2B5EF4-FFF2-40B4-BE49-F238E27FC236}">
                        <a16:creationId xmlns:a16="http://schemas.microsoft.com/office/drawing/2014/main" id="{E366484F-5B96-2764-C8CE-755FC46982F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790762" y="5605611"/>
                    <a:ext cx="32958" cy="54929"/>
                  </a:xfrm>
                  <a:custGeom>
                    <a:avLst/>
                    <a:gdLst>
                      <a:gd name="T0" fmla="*/ 2 w 28"/>
                      <a:gd name="T1" fmla="*/ 8 h 42"/>
                      <a:gd name="T2" fmla="*/ 8 w 28"/>
                      <a:gd name="T3" fmla="*/ 14 h 42"/>
                      <a:gd name="T4" fmla="*/ 10 w 28"/>
                      <a:gd name="T5" fmla="*/ 22 h 42"/>
                      <a:gd name="T6" fmla="*/ 20 w 28"/>
                      <a:gd name="T7" fmla="*/ 36 h 42"/>
                      <a:gd name="T8" fmla="*/ 22 w 28"/>
                      <a:gd name="T9" fmla="*/ 41 h 42"/>
                      <a:gd name="T10" fmla="*/ 25 w 28"/>
                      <a:gd name="T11" fmla="*/ 38 h 42"/>
                      <a:gd name="T12" fmla="*/ 27 w 28"/>
                      <a:gd name="T13" fmla="*/ 30 h 42"/>
                      <a:gd name="T14" fmla="*/ 20 w 28"/>
                      <a:gd name="T15" fmla="*/ 18 h 42"/>
                      <a:gd name="T16" fmla="*/ 8 w 28"/>
                      <a:gd name="T17" fmla="*/ 3 h 42"/>
                      <a:gd name="T18" fmla="*/ 0 w 28"/>
                      <a:gd name="T19" fmla="*/ 0 h 42"/>
                      <a:gd name="T20" fmla="*/ 1 w 28"/>
                      <a:gd name="T21" fmla="*/ 6 h 42"/>
                      <a:gd name="T22" fmla="*/ 2 w 28"/>
                      <a:gd name="T23" fmla="*/ 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8" h="42">
                        <a:moveTo>
                          <a:pt x="2" y="8"/>
                        </a:moveTo>
                        <a:lnTo>
                          <a:pt x="8" y="14"/>
                        </a:lnTo>
                        <a:lnTo>
                          <a:pt x="10" y="22"/>
                        </a:lnTo>
                        <a:lnTo>
                          <a:pt x="20" y="36"/>
                        </a:lnTo>
                        <a:lnTo>
                          <a:pt x="22" y="41"/>
                        </a:lnTo>
                        <a:lnTo>
                          <a:pt x="25" y="38"/>
                        </a:lnTo>
                        <a:lnTo>
                          <a:pt x="27" y="30"/>
                        </a:lnTo>
                        <a:lnTo>
                          <a:pt x="20" y="18"/>
                        </a:lnTo>
                        <a:lnTo>
                          <a:pt x="8" y="3"/>
                        </a:lnTo>
                        <a:lnTo>
                          <a:pt x="0" y="0"/>
                        </a:lnTo>
                        <a:lnTo>
                          <a:pt x="1" y="6"/>
                        </a:lnTo>
                        <a:lnTo>
                          <a:pt x="2" y="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13" name="Freeform 764">
                    <a:extLst>
                      <a:ext uri="{FF2B5EF4-FFF2-40B4-BE49-F238E27FC236}">
                        <a16:creationId xmlns:a16="http://schemas.microsoft.com/office/drawing/2014/main" id="{CC7B8978-6A2C-2D14-4685-5503B452449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725132" y="5127727"/>
                    <a:ext cx="16481" cy="16477"/>
                  </a:xfrm>
                  <a:custGeom>
                    <a:avLst/>
                    <a:gdLst>
                      <a:gd name="T0" fmla="*/ 10 w 13"/>
                      <a:gd name="T1" fmla="*/ 2 h 15"/>
                      <a:gd name="T2" fmla="*/ 7 w 13"/>
                      <a:gd name="T3" fmla="*/ 0 h 15"/>
                      <a:gd name="T4" fmla="*/ 3 w 13"/>
                      <a:gd name="T5" fmla="*/ 0 h 15"/>
                      <a:gd name="T6" fmla="*/ 0 w 13"/>
                      <a:gd name="T7" fmla="*/ 8 h 15"/>
                      <a:gd name="T8" fmla="*/ 1 w 13"/>
                      <a:gd name="T9" fmla="*/ 14 h 15"/>
                      <a:gd name="T10" fmla="*/ 4 w 13"/>
                      <a:gd name="T11" fmla="*/ 14 h 15"/>
                      <a:gd name="T12" fmla="*/ 12 w 13"/>
                      <a:gd name="T13" fmla="*/ 11 h 15"/>
                      <a:gd name="T14" fmla="*/ 12 w 13"/>
                      <a:gd name="T15" fmla="*/ 6 h 15"/>
                      <a:gd name="T16" fmla="*/ 11 w 13"/>
                      <a:gd name="T17" fmla="*/ 3 h 15"/>
                      <a:gd name="T18" fmla="*/ 10 w 13"/>
                      <a:gd name="T19" fmla="*/ 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" h="15">
                        <a:moveTo>
                          <a:pt x="10" y="2"/>
                        </a:moveTo>
                        <a:lnTo>
                          <a:pt x="7" y="0"/>
                        </a:lnTo>
                        <a:lnTo>
                          <a:pt x="3" y="0"/>
                        </a:lnTo>
                        <a:lnTo>
                          <a:pt x="0" y="8"/>
                        </a:lnTo>
                        <a:lnTo>
                          <a:pt x="1" y="14"/>
                        </a:lnTo>
                        <a:lnTo>
                          <a:pt x="4" y="14"/>
                        </a:lnTo>
                        <a:lnTo>
                          <a:pt x="12" y="11"/>
                        </a:lnTo>
                        <a:lnTo>
                          <a:pt x="12" y="6"/>
                        </a:lnTo>
                        <a:lnTo>
                          <a:pt x="11" y="3"/>
                        </a:lnTo>
                        <a:lnTo>
                          <a:pt x="10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14" name="Freeform 765">
                    <a:extLst>
                      <a:ext uri="{FF2B5EF4-FFF2-40B4-BE49-F238E27FC236}">
                        <a16:creationId xmlns:a16="http://schemas.microsoft.com/office/drawing/2014/main" id="{FCB8D083-FEF2-E29E-4EC8-16BDF7D9EAB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725132" y="5127727"/>
                    <a:ext cx="16481" cy="16477"/>
                  </a:xfrm>
                  <a:custGeom>
                    <a:avLst/>
                    <a:gdLst>
                      <a:gd name="T0" fmla="*/ 10 w 13"/>
                      <a:gd name="T1" fmla="*/ 2 h 15"/>
                      <a:gd name="T2" fmla="*/ 7 w 13"/>
                      <a:gd name="T3" fmla="*/ 0 h 15"/>
                      <a:gd name="T4" fmla="*/ 3 w 13"/>
                      <a:gd name="T5" fmla="*/ 0 h 15"/>
                      <a:gd name="T6" fmla="*/ 0 w 13"/>
                      <a:gd name="T7" fmla="*/ 8 h 15"/>
                      <a:gd name="T8" fmla="*/ 1 w 13"/>
                      <a:gd name="T9" fmla="*/ 14 h 15"/>
                      <a:gd name="T10" fmla="*/ 4 w 13"/>
                      <a:gd name="T11" fmla="*/ 14 h 15"/>
                      <a:gd name="T12" fmla="*/ 12 w 13"/>
                      <a:gd name="T13" fmla="*/ 11 h 15"/>
                      <a:gd name="T14" fmla="*/ 12 w 13"/>
                      <a:gd name="T15" fmla="*/ 6 h 15"/>
                      <a:gd name="T16" fmla="*/ 11 w 13"/>
                      <a:gd name="T17" fmla="*/ 3 h 15"/>
                      <a:gd name="T18" fmla="*/ 10 w 13"/>
                      <a:gd name="T19" fmla="*/ 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" h="15">
                        <a:moveTo>
                          <a:pt x="10" y="2"/>
                        </a:moveTo>
                        <a:lnTo>
                          <a:pt x="7" y="0"/>
                        </a:lnTo>
                        <a:lnTo>
                          <a:pt x="3" y="0"/>
                        </a:lnTo>
                        <a:lnTo>
                          <a:pt x="0" y="8"/>
                        </a:lnTo>
                        <a:lnTo>
                          <a:pt x="1" y="14"/>
                        </a:lnTo>
                        <a:lnTo>
                          <a:pt x="4" y="14"/>
                        </a:lnTo>
                        <a:lnTo>
                          <a:pt x="12" y="11"/>
                        </a:lnTo>
                        <a:lnTo>
                          <a:pt x="12" y="6"/>
                        </a:lnTo>
                        <a:lnTo>
                          <a:pt x="11" y="3"/>
                        </a:lnTo>
                        <a:lnTo>
                          <a:pt x="10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15" name="Freeform 766">
                    <a:extLst>
                      <a:ext uri="{FF2B5EF4-FFF2-40B4-BE49-F238E27FC236}">
                        <a16:creationId xmlns:a16="http://schemas.microsoft.com/office/drawing/2014/main" id="{16180817-12ED-519E-29DC-46612FBD361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67808" y="5649554"/>
                    <a:ext cx="10986" cy="10986"/>
                  </a:xfrm>
                  <a:custGeom>
                    <a:avLst/>
                    <a:gdLst>
                      <a:gd name="T0" fmla="*/ 4 w 10"/>
                      <a:gd name="T1" fmla="*/ 10 h 11"/>
                      <a:gd name="T2" fmla="*/ 6 w 10"/>
                      <a:gd name="T3" fmla="*/ 9 h 11"/>
                      <a:gd name="T4" fmla="*/ 9 w 10"/>
                      <a:gd name="T5" fmla="*/ 6 h 11"/>
                      <a:gd name="T6" fmla="*/ 9 w 10"/>
                      <a:gd name="T7" fmla="*/ 4 h 11"/>
                      <a:gd name="T8" fmla="*/ 6 w 10"/>
                      <a:gd name="T9" fmla="*/ 0 h 11"/>
                      <a:gd name="T10" fmla="*/ 2 w 10"/>
                      <a:gd name="T11" fmla="*/ 0 h 11"/>
                      <a:gd name="T12" fmla="*/ 0 w 10"/>
                      <a:gd name="T13" fmla="*/ 1 h 11"/>
                      <a:gd name="T14" fmla="*/ 0 w 10"/>
                      <a:gd name="T15" fmla="*/ 3 h 11"/>
                      <a:gd name="T16" fmla="*/ 0 w 10"/>
                      <a:gd name="T17" fmla="*/ 7 h 11"/>
                      <a:gd name="T18" fmla="*/ 4 w 10"/>
                      <a:gd name="T1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" h="11">
                        <a:moveTo>
                          <a:pt x="4" y="10"/>
                        </a:moveTo>
                        <a:lnTo>
                          <a:pt x="6" y="9"/>
                        </a:lnTo>
                        <a:lnTo>
                          <a:pt x="9" y="6"/>
                        </a:lnTo>
                        <a:lnTo>
                          <a:pt x="9" y="4"/>
                        </a:lnTo>
                        <a:lnTo>
                          <a:pt x="6" y="0"/>
                        </a:lnTo>
                        <a:lnTo>
                          <a:pt x="2" y="0"/>
                        </a:lnTo>
                        <a:lnTo>
                          <a:pt x="0" y="1"/>
                        </a:lnTo>
                        <a:lnTo>
                          <a:pt x="0" y="3"/>
                        </a:lnTo>
                        <a:lnTo>
                          <a:pt x="0" y="7"/>
                        </a:lnTo>
                        <a:lnTo>
                          <a:pt x="4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16" name="Freeform 767">
                    <a:extLst>
                      <a:ext uri="{FF2B5EF4-FFF2-40B4-BE49-F238E27FC236}">
                        <a16:creationId xmlns:a16="http://schemas.microsoft.com/office/drawing/2014/main" id="{E81E91C3-5EB2-2B6B-3328-49AAF35E4D5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367808" y="5649554"/>
                    <a:ext cx="10986" cy="10986"/>
                  </a:xfrm>
                  <a:custGeom>
                    <a:avLst/>
                    <a:gdLst>
                      <a:gd name="T0" fmla="*/ 4 w 10"/>
                      <a:gd name="T1" fmla="*/ 10 h 11"/>
                      <a:gd name="T2" fmla="*/ 6 w 10"/>
                      <a:gd name="T3" fmla="*/ 9 h 11"/>
                      <a:gd name="T4" fmla="*/ 9 w 10"/>
                      <a:gd name="T5" fmla="*/ 6 h 11"/>
                      <a:gd name="T6" fmla="*/ 9 w 10"/>
                      <a:gd name="T7" fmla="*/ 4 h 11"/>
                      <a:gd name="T8" fmla="*/ 6 w 10"/>
                      <a:gd name="T9" fmla="*/ 0 h 11"/>
                      <a:gd name="T10" fmla="*/ 2 w 10"/>
                      <a:gd name="T11" fmla="*/ 0 h 11"/>
                      <a:gd name="T12" fmla="*/ 0 w 10"/>
                      <a:gd name="T13" fmla="*/ 1 h 11"/>
                      <a:gd name="T14" fmla="*/ 0 w 10"/>
                      <a:gd name="T15" fmla="*/ 3 h 11"/>
                      <a:gd name="T16" fmla="*/ 0 w 10"/>
                      <a:gd name="T17" fmla="*/ 7 h 11"/>
                      <a:gd name="T18" fmla="*/ 4 w 10"/>
                      <a:gd name="T1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" h="11">
                        <a:moveTo>
                          <a:pt x="4" y="10"/>
                        </a:moveTo>
                        <a:lnTo>
                          <a:pt x="6" y="9"/>
                        </a:lnTo>
                        <a:lnTo>
                          <a:pt x="9" y="6"/>
                        </a:lnTo>
                        <a:lnTo>
                          <a:pt x="9" y="4"/>
                        </a:lnTo>
                        <a:lnTo>
                          <a:pt x="6" y="0"/>
                        </a:lnTo>
                        <a:lnTo>
                          <a:pt x="2" y="0"/>
                        </a:lnTo>
                        <a:lnTo>
                          <a:pt x="0" y="1"/>
                        </a:lnTo>
                        <a:lnTo>
                          <a:pt x="0" y="3"/>
                        </a:lnTo>
                        <a:lnTo>
                          <a:pt x="0" y="7"/>
                        </a:lnTo>
                        <a:lnTo>
                          <a:pt x="4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17" name="Freeform 768">
                    <a:extLst>
                      <a:ext uri="{FF2B5EF4-FFF2-40B4-BE49-F238E27FC236}">
                        <a16:creationId xmlns:a16="http://schemas.microsoft.com/office/drawing/2014/main" id="{C262F2ED-8E59-892E-255F-42BB1143531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692175" y="4979416"/>
                    <a:ext cx="49438" cy="27466"/>
                  </a:xfrm>
                  <a:custGeom>
                    <a:avLst/>
                    <a:gdLst>
                      <a:gd name="T0" fmla="*/ 0 w 40"/>
                      <a:gd name="T1" fmla="*/ 7 h 20"/>
                      <a:gd name="T2" fmla="*/ 18 w 40"/>
                      <a:gd name="T3" fmla="*/ 14 h 20"/>
                      <a:gd name="T4" fmla="*/ 29 w 40"/>
                      <a:gd name="T5" fmla="*/ 13 h 20"/>
                      <a:gd name="T6" fmla="*/ 32 w 40"/>
                      <a:gd name="T7" fmla="*/ 19 h 20"/>
                      <a:gd name="T8" fmla="*/ 36 w 40"/>
                      <a:gd name="T9" fmla="*/ 15 h 20"/>
                      <a:gd name="T10" fmla="*/ 39 w 40"/>
                      <a:gd name="T11" fmla="*/ 8 h 20"/>
                      <a:gd name="T12" fmla="*/ 35 w 40"/>
                      <a:gd name="T13" fmla="*/ 0 h 20"/>
                      <a:gd name="T14" fmla="*/ 34 w 40"/>
                      <a:gd name="T15" fmla="*/ 0 h 20"/>
                      <a:gd name="T16" fmla="*/ 5 w 40"/>
                      <a:gd name="T17" fmla="*/ 3 h 20"/>
                      <a:gd name="T18" fmla="*/ 0 w 40"/>
                      <a:gd name="T19" fmla="*/ 7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0" h="20">
                        <a:moveTo>
                          <a:pt x="0" y="7"/>
                        </a:moveTo>
                        <a:lnTo>
                          <a:pt x="18" y="14"/>
                        </a:lnTo>
                        <a:lnTo>
                          <a:pt x="29" y="13"/>
                        </a:lnTo>
                        <a:lnTo>
                          <a:pt x="32" y="19"/>
                        </a:lnTo>
                        <a:lnTo>
                          <a:pt x="36" y="15"/>
                        </a:lnTo>
                        <a:lnTo>
                          <a:pt x="39" y="8"/>
                        </a:lnTo>
                        <a:lnTo>
                          <a:pt x="35" y="0"/>
                        </a:lnTo>
                        <a:lnTo>
                          <a:pt x="34" y="0"/>
                        </a:lnTo>
                        <a:lnTo>
                          <a:pt x="5" y="3"/>
                        </a:lnTo>
                        <a:lnTo>
                          <a:pt x="0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18" name="Freeform 769">
                    <a:extLst>
                      <a:ext uri="{FF2B5EF4-FFF2-40B4-BE49-F238E27FC236}">
                        <a16:creationId xmlns:a16="http://schemas.microsoft.com/office/drawing/2014/main" id="{B5D943CF-EB4E-6008-7905-19911884F49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692175" y="4979416"/>
                    <a:ext cx="49438" cy="27466"/>
                  </a:xfrm>
                  <a:custGeom>
                    <a:avLst/>
                    <a:gdLst>
                      <a:gd name="T0" fmla="*/ 0 w 40"/>
                      <a:gd name="T1" fmla="*/ 7 h 20"/>
                      <a:gd name="T2" fmla="*/ 18 w 40"/>
                      <a:gd name="T3" fmla="*/ 14 h 20"/>
                      <a:gd name="T4" fmla="*/ 29 w 40"/>
                      <a:gd name="T5" fmla="*/ 13 h 20"/>
                      <a:gd name="T6" fmla="*/ 32 w 40"/>
                      <a:gd name="T7" fmla="*/ 19 h 20"/>
                      <a:gd name="T8" fmla="*/ 36 w 40"/>
                      <a:gd name="T9" fmla="*/ 15 h 20"/>
                      <a:gd name="T10" fmla="*/ 39 w 40"/>
                      <a:gd name="T11" fmla="*/ 8 h 20"/>
                      <a:gd name="T12" fmla="*/ 35 w 40"/>
                      <a:gd name="T13" fmla="*/ 0 h 20"/>
                      <a:gd name="T14" fmla="*/ 34 w 40"/>
                      <a:gd name="T15" fmla="*/ 0 h 20"/>
                      <a:gd name="T16" fmla="*/ 5 w 40"/>
                      <a:gd name="T17" fmla="*/ 3 h 20"/>
                      <a:gd name="T18" fmla="*/ 0 w 40"/>
                      <a:gd name="T19" fmla="*/ 7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0" h="20">
                        <a:moveTo>
                          <a:pt x="0" y="7"/>
                        </a:moveTo>
                        <a:lnTo>
                          <a:pt x="18" y="14"/>
                        </a:lnTo>
                        <a:lnTo>
                          <a:pt x="29" y="13"/>
                        </a:lnTo>
                        <a:lnTo>
                          <a:pt x="32" y="19"/>
                        </a:lnTo>
                        <a:lnTo>
                          <a:pt x="36" y="15"/>
                        </a:lnTo>
                        <a:lnTo>
                          <a:pt x="39" y="8"/>
                        </a:lnTo>
                        <a:lnTo>
                          <a:pt x="35" y="0"/>
                        </a:lnTo>
                        <a:lnTo>
                          <a:pt x="34" y="0"/>
                        </a:lnTo>
                        <a:lnTo>
                          <a:pt x="5" y="3"/>
                        </a:lnTo>
                        <a:lnTo>
                          <a:pt x="0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19" name="Freeform 770">
                    <a:extLst>
                      <a:ext uri="{FF2B5EF4-FFF2-40B4-BE49-F238E27FC236}">
                        <a16:creationId xmlns:a16="http://schemas.microsoft.com/office/drawing/2014/main" id="{D05B7BC0-0A56-0B26-FD8B-913661B6549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790762" y="5374908"/>
                    <a:ext cx="27466" cy="71410"/>
                  </a:xfrm>
                  <a:custGeom>
                    <a:avLst/>
                    <a:gdLst>
                      <a:gd name="T0" fmla="*/ 16 w 23"/>
                      <a:gd name="T1" fmla="*/ 53 h 58"/>
                      <a:gd name="T2" fmla="*/ 17 w 23"/>
                      <a:gd name="T3" fmla="*/ 50 h 58"/>
                      <a:gd name="T4" fmla="*/ 16 w 23"/>
                      <a:gd name="T5" fmla="*/ 44 h 58"/>
                      <a:gd name="T6" fmla="*/ 16 w 23"/>
                      <a:gd name="T7" fmla="*/ 40 h 58"/>
                      <a:gd name="T8" fmla="*/ 22 w 23"/>
                      <a:gd name="T9" fmla="*/ 29 h 58"/>
                      <a:gd name="T10" fmla="*/ 21 w 23"/>
                      <a:gd name="T11" fmla="*/ 27 h 58"/>
                      <a:gd name="T12" fmla="*/ 14 w 23"/>
                      <a:gd name="T13" fmla="*/ 19 h 58"/>
                      <a:gd name="T14" fmla="*/ 12 w 23"/>
                      <a:gd name="T15" fmla="*/ 14 h 58"/>
                      <a:gd name="T16" fmla="*/ 11 w 23"/>
                      <a:gd name="T17" fmla="*/ 6 h 58"/>
                      <a:gd name="T18" fmla="*/ 7 w 23"/>
                      <a:gd name="T19" fmla="*/ 0 h 58"/>
                      <a:gd name="T20" fmla="*/ 5 w 23"/>
                      <a:gd name="T21" fmla="*/ 10 h 58"/>
                      <a:gd name="T22" fmla="*/ 4 w 23"/>
                      <a:gd name="T23" fmla="*/ 17 h 58"/>
                      <a:gd name="T24" fmla="*/ 3 w 23"/>
                      <a:gd name="T25" fmla="*/ 26 h 58"/>
                      <a:gd name="T26" fmla="*/ 5 w 23"/>
                      <a:gd name="T27" fmla="*/ 33 h 58"/>
                      <a:gd name="T28" fmla="*/ 3 w 23"/>
                      <a:gd name="T29" fmla="*/ 43 h 58"/>
                      <a:gd name="T30" fmla="*/ 1 w 23"/>
                      <a:gd name="T31" fmla="*/ 47 h 58"/>
                      <a:gd name="T32" fmla="*/ 0 w 23"/>
                      <a:gd name="T33" fmla="*/ 56 h 58"/>
                      <a:gd name="T34" fmla="*/ 9 w 23"/>
                      <a:gd name="T35" fmla="*/ 57 h 58"/>
                      <a:gd name="T36" fmla="*/ 16 w 23"/>
                      <a:gd name="T37" fmla="*/ 53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3" h="58">
                        <a:moveTo>
                          <a:pt x="16" y="53"/>
                        </a:moveTo>
                        <a:lnTo>
                          <a:pt x="17" y="50"/>
                        </a:lnTo>
                        <a:lnTo>
                          <a:pt x="16" y="44"/>
                        </a:lnTo>
                        <a:lnTo>
                          <a:pt x="16" y="40"/>
                        </a:lnTo>
                        <a:lnTo>
                          <a:pt x="22" y="29"/>
                        </a:lnTo>
                        <a:lnTo>
                          <a:pt x="21" y="27"/>
                        </a:lnTo>
                        <a:lnTo>
                          <a:pt x="14" y="19"/>
                        </a:lnTo>
                        <a:lnTo>
                          <a:pt x="12" y="14"/>
                        </a:lnTo>
                        <a:lnTo>
                          <a:pt x="11" y="6"/>
                        </a:lnTo>
                        <a:lnTo>
                          <a:pt x="7" y="0"/>
                        </a:lnTo>
                        <a:lnTo>
                          <a:pt x="5" y="10"/>
                        </a:lnTo>
                        <a:lnTo>
                          <a:pt x="4" y="17"/>
                        </a:lnTo>
                        <a:lnTo>
                          <a:pt x="3" y="26"/>
                        </a:lnTo>
                        <a:lnTo>
                          <a:pt x="5" y="33"/>
                        </a:lnTo>
                        <a:lnTo>
                          <a:pt x="3" y="43"/>
                        </a:lnTo>
                        <a:lnTo>
                          <a:pt x="1" y="47"/>
                        </a:lnTo>
                        <a:lnTo>
                          <a:pt x="0" y="56"/>
                        </a:lnTo>
                        <a:lnTo>
                          <a:pt x="9" y="57"/>
                        </a:lnTo>
                        <a:lnTo>
                          <a:pt x="16" y="5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20" name="Freeform 772">
                    <a:extLst>
                      <a:ext uri="{FF2B5EF4-FFF2-40B4-BE49-F238E27FC236}">
                        <a16:creationId xmlns:a16="http://schemas.microsoft.com/office/drawing/2014/main" id="{C215777E-2AD4-7735-D3ED-9934BB98836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92034" y="5753922"/>
                    <a:ext cx="27463" cy="16477"/>
                  </a:xfrm>
                  <a:custGeom>
                    <a:avLst/>
                    <a:gdLst>
                      <a:gd name="T0" fmla="*/ 11 w 20"/>
                      <a:gd name="T1" fmla="*/ 13 h 14"/>
                      <a:gd name="T2" fmla="*/ 19 w 20"/>
                      <a:gd name="T3" fmla="*/ 8 h 14"/>
                      <a:gd name="T4" fmla="*/ 17 w 20"/>
                      <a:gd name="T5" fmla="*/ 6 h 14"/>
                      <a:gd name="T6" fmla="*/ 13 w 20"/>
                      <a:gd name="T7" fmla="*/ 1 h 14"/>
                      <a:gd name="T8" fmla="*/ 10 w 20"/>
                      <a:gd name="T9" fmla="*/ 0 h 14"/>
                      <a:gd name="T10" fmla="*/ 4 w 20"/>
                      <a:gd name="T11" fmla="*/ 1 h 14"/>
                      <a:gd name="T12" fmla="*/ 0 w 20"/>
                      <a:gd name="T13" fmla="*/ 4 h 14"/>
                      <a:gd name="T14" fmla="*/ 4 w 20"/>
                      <a:gd name="T15" fmla="*/ 13 h 14"/>
                      <a:gd name="T16" fmla="*/ 11 w 20"/>
                      <a:gd name="T17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0" h="14">
                        <a:moveTo>
                          <a:pt x="11" y="13"/>
                        </a:moveTo>
                        <a:lnTo>
                          <a:pt x="19" y="8"/>
                        </a:lnTo>
                        <a:lnTo>
                          <a:pt x="17" y="6"/>
                        </a:lnTo>
                        <a:lnTo>
                          <a:pt x="13" y="1"/>
                        </a:lnTo>
                        <a:lnTo>
                          <a:pt x="10" y="0"/>
                        </a:lnTo>
                        <a:lnTo>
                          <a:pt x="4" y="1"/>
                        </a:lnTo>
                        <a:lnTo>
                          <a:pt x="0" y="4"/>
                        </a:lnTo>
                        <a:lnTo>
                          <a:pt x="4" y="13"/>
                        </a:lnTo>
                        <a:lnTo>
                          <a:pt x="11" y="1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21" name="Freeform 773">
                    <a:extLst>
                      <a:ext uri="{FF2B5EF4-FFF2-40B4-BE49-F238E27FC236}">
                        <a16:creationId xmlns:a16="http://schemas.microsoft.com/office/drawing/2014/main" id="{0318A205-E02B-1F57-7E32-CE27A1F42AB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192034" y="5753922"/>
                    <a:ext cx="27463" cy="16477"/>
                  </a:xfrm>
                  <a:custGeom>
                    <a:avLst/>
                    <a:gdLst>
                      <a:gd name="T0" fmla="*/ 11 w 20"/>
                      <a:gd name="T1" fmla="*/ 13 h 14"/>
                      <a:gd name="T2" fmla="*/ 19 w 20"/>
                      <a:gd name="T3" fmla="*/ 8 h 14"/>
                      <a:gd name="T4" fmla="*/ 17 w 20"/>
                      <a:gd name="T5" fmla="*/ 6 h 14"/>
                      <a:gd name="T6" fmla="*/ 13 w 20"/>
                      <a:gd name="T7" fmla="*/ 1 h 14"/>
                      <a:gd name="T8" fmla="*/ 10 w 20"/>
                      <a:gd name="T9" fmla="*/ 0 h 14"/>
                      <a:gd name="T10" fmla="*/ 4 w 20"/>
                      <a:gd name="T11" fmla="*/ 1 h 14"/>
                      <a:gd name="T12" fmla="*/ 0 w 20"/>
                      <a:gd name="T13" fmla="*/ 4 h 14"/>
                      <a:gd name="T14" fmla="*/ 4 w 20"/>
                      <a:gd name="T15" fmla="*/ 13 h 14"/>
                      <a:gd name="T16" fmla="*/ 11 w 20"/>
                      <a:gd name="T17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0" h="14">
                        <a:moveTo>
                          <a:pt x="11" y="13"/>
                        </a:moveTo>
                        <a:lnTo>
                          <a:pt x="19" y="8"/>
                        </a:lnTo>
                        <a:lnTo>
                          <a:pt x="17" y="6"/>
                        </a:lnTo>
                        <a:lnTo>
                          <a:pt x="13" y="1"/>
                        </a:lnTo>
                        <a:lnTo>
                          <a:pt x="10" y="0"/>
                        </a:lnTo>
                        <a:lnTo>
                          <a:pt x="4" y="1"/>
                        </a:lnTo>
                        <a:lnTo>
                          <a:pt x="0" y="4"/>
                        </a:lnTo>
                        <a:lnTo>
                          <a:pt x="4" y="13"/>
                        </a:lnTo>
                        <a:lnTo>
                          <a:pt x="11" y="1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22" name="Freeform 774">
                    <a:extLst>
                      <a:ext uri="{FF2B5EF4-FFF2-40B4-BE49-F238E27FC236}">
                        <a16:creationId xmlns:a16="http://schemas.microsoft.com/office/drawing/2014/main" id="{32B01038-2519-25BC-BF0F-D5983A8531D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455409" y="7835742"/>
                    <a:ext cx="5491" cy="5495"/>
                  </a:xfrm>
                  <a:custGeom>
                    <a:avLst/>
                    <a:gdLst>
                      <a:gd name="T0" fmla="*/ 2 w 5"/>
                      <a:gd name="T1" fmla="*/ 0 h 5"/>
                      <a:gd name="T2" fmla="*/ 0 w 5"/>
                      <a:gd name="T3" fmla="*/ 3 h 5"/>
                      <a:gd name="T4" fmla="*/ 1 w 5"/>
                      <a:gd name="T5" fmla="*/ 4 h 5"/>
                      <a:gd name="T6" fmla="*/ 2 w 5"/>
                      <a:gd name="T7" fmla="*/ 4 h 5"/>
                      <a:gd name="T8" fmla="*/ 4 w 5"/>
                      <a:gd name="T9" fmla="*/ 1 h 5"/>
                      <a:gd name="T10" fmla="*/ 3 w 5"/>
                      <a:gd name="T11" fmla="*/ 0 h 5"/>
                      <a:gd name="T12" fmla="*/ 2 w 5"/>
                      <a:gd name="T13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5">
                        <a:moveTo>
                          <a:pt x="2" y="0"/>
                        </a:moveTo>
                        <a:lnTo>
                          <a:pt x="0" y="3"/>
                        </a:lnTo>
                        <a:lnTo>
                          <a:pt x="1" y="4"/>
                        </a:lnTo>
                        <a:lnTo>
                          <a:pt x="2" y="4"/>
                        </a:lnTo>
                        <a:lnTo>
                          <a:pt x="4" y="1"/>
                        </a:lnTo>
                        <a:lnTo>
                          <a:pt x="3" y="0"/>
                        </a:lnTo>
                        <a:lnTo>
                          <a:pt x="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23" name="Freeform 775">
                    <a:extLst>
                      <a:ext uri="{FF2B5EF4-FFF2-40B4-BE49-F238E27FC236}">
                        <a16:creationId xmlns:a16="http://schemas.microsoft.com/office/drawing/2014/main" id="{23EAA016-5CD2-C5F7-AB40-366F32B088D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455409" y="7835742"/>
                    <a:ext cx="5491" cy="5495"/>
                  </a:xfrm>
                  <a:custGeom>
                    <a:avLst/>
                    <a:gdLst>
                      <a:gd name="T0" fmla="*/ 2 w 5"/>
                      <a:gd name="T1" fmla="*/ 0 h 5"/>
                      <a:gd name="T2" fmla="*/ 0 w 5"/>
                      <a:gd name="T3" fmla="*/ 3 h 5"/>
                      <a:gd name="T4" fmla="*/ 1 w 5"/>
                      <a:gd name="T5" fmla="*/ 4 h 5"/>
                      <a:gd name="T6" fmla="*/ 2 w 5"/>
                      <a:gd name="T7" fmla="*/ 4 h 5"/>
                      <a:gd name="T8" fmla="*/ 4 w 5"/>
                      <a:gd name="T9" fmla="*/ 1 h 5"/>
                      <a:gd name="T10" fmla="*/ 3 w 5"/>
                      <a:gd name="T11" fmla="*/ 0 h 5"/>
                      <a:gd name="T12" fmla="*/ 2 w 5"/>
                      <a:gd name="T13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5">
                        <a:moveTo>
                          <a:pt x="2" y="0"/>
                        </a:moveTo>
                        <a:lnTo>
                          <a:pt x="0" y="3"/>
                        </a:lnTo>
                        <a:lnTo>
                          <a:pt x="1" y="4"/>
                        </a:lnTo>
                        <a:lnTo>
                          <a:pt x="2" y="4"/>
                        </a:lnTo>
                        <a:lnTo>
                          <a:pt x="4" y="1"/>
                        </a:lnTo>
                        <a:lnTo>
                          <a:pt x="3" y="0"/>
                        </a:lnTo>
                        <a:lnTo>
                          <a:pt x="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24" name="Freeform 776">
                    <a:extLst>
                      <a:ext uri="{FF2B5EF4-FFF2-40B4-BE49-F238E27FC236}">
                        <a16:creationId xmlns:a16="http://schemas.microsoft.com/office/drawing/2014/main" id="{4E785440-D745-9CC0-DE7B-185F0E20BC9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493858" y="7769827"/>
                    <a:ext cx="10986" cy="10986"/>
                  </a:xfrm>
                  <a:custGeom>
                    <a:avLst/>
                    <a:gdLst>
                      <a:gd name="T0" fmla="*/ 4 w 8"/>
                      <a:gd name="T1" fmla="*/ 0 h 9"/>
                      <a:gd name="T2" fmla="*/ 3 w 8"/>
                      <a:gd name="T3" fmla="*/ 3 h 9"/>
                      <a:gd name="T4" fmla="*/ 0 w 8"/>
                      <a:gd name="T5" fmla="*/ 6 h 9"/>
                      <a:gd name="T6" fmla="*/ 0 w 8"/>
                      <a:gd name="T7" fmla="*/ 7 h 9"/>
                      <a:gd name="T8" fmla="*/ 2 w 8"/>
                      <a:gd name="T9" fmla="*/ 8 h 9"/>
                      <a:gd name="T10" fmla="*/ 3 w 8"/>
                      <a:gd name="T11" fmla="*/ 6 h 9"/>
                      <a:gd name="T12" fmla="*/ 6 w 8"/>
                      <a:gd name="T13" fmla="*/ 3 h 9"/>
                      <a:gd name="T14" fmla="*/ 7 w 8"/>
                      <a:gd name="T15" fmla="*/ 1 h 9"/>
                      <a:gd name="T16" fmla="*/ 6 w 8"/>
                      <a:gd name="T17" fmla="*/ 0 h 9"/>
                      <a:gd name="T18" fmla="*/ 4 w 8"/>
                      <a:gd name="T19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8" h="9">
                        <a:moveTo>
                          <a:pt x="4" y="0"/>
                        </a:moveTo>
                        <a:lnTo>
                          <a:pt x="3" y="3"/>
                        </a:lnTo>
                        <a:lnTo>
                          <a:pt x="0" y="6"/>
                        </a:lnTo>
                        <a:lnTo>
                          <a:pt x="0" y="7"/>
                        </a:lnTo>
                        <a:lnTo>
                          <a:pt x="2" y="8"/>
                        </a:lnTo>
                        <a:lnTo>
                          <a:pt x="3" y="6"/>
                        </a:lnTo>
                        <a:lnTo>
                          <a:pt x="6" y="3"/>
                        </a:lnTo>
                        <a:lnTo>
                          <a:pt x="7" y="1"/>
                        </a:lnTo>
                        <a:lnTo>
                          <a:pt x="6" y="0"/>
                        </a:lnTo>
                        <a:lnTo>
                          <a:pt x="4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25" name="Freeform 777">
                    <a:extLst>
                      <a:ext uri="{FF2B5EF4-FFF2-40B4-BE49-F238E27FC236}">
                        <a16:creationId xmlns:a16="http://schemas.microsoft.com/office/drawing/2014/main" id="{EA167E43-04ED-167F-6085-D57E53DF762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493858" y="7769827"/>
                    <a:ext cx="10986" cy="10986"/>
                  </a:xfrm>
                  <a:custGeom>
                    <a:avLst/>
                    <a:gdLst>
                      <a:gd name="T0" fmla="*/ 4 w 8"/>
                      <a:gd name="T1" fmla="*/ 0 h 9"/>
                      <a:gd name="T2" fmla="*/ 3 w 8"/>
                      <a:gd name="T3" fmla="*/ 3 h 9"/>
                      <a:gd name="T4" fmla="*/ 0 w 8"/>
                      <a:gd name="T5" fmla="*/ 6 h 9"/>
                      <a:gd name="T6" fmla="*/ 0 w 8"/>
                      <a:gd name="T7" fmla="*/ 7 h 9"/>
                      <a:gd name="T8" fmla="*/ 2 w 8"/>
                      <a:gd name="T9" fmla="*/ 8 h 9"/>
                      <a:gd name="T10" fmla="*/ 3 w 8"/>
                      <a:gd name="T11" fmla="*/ 6 h 9"/>
                      <a:gd name="T12" fmla="*/ 6 w 8"/>
                      <a:gd name="T13" fmla="*/ 3 h 9"/>
                      <a:gd name="T14" fmla="*/ 7 w 8"/>
                      <a:gd name="T15" fmla="*/ 1 h 9"/>
                      <a:gd name="T16" fmla="*/ 6 w 8"/>
                      <a:gd name="T17" fmla="*/ 0 h 9"/>
                      <a:gd name="T18" fmla="*/ 4 w 8"/>
                      <a:gd name="T19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8" h="9">
                        <a:moveTo>
                          <a:pt x="4" y="0"/>
                        </a:moveTo>
                        <a:lnTo>
                          <a:pt x="3" y="3"/>
                        </a:lnTo>
                        <a:lnTo>
                          <a:pt x="0" y="6"/>
                        </a:lnTo>
                        <a:lnTo>
                          <a:pt x="0" y="7"/>
                        </a:lnTo>
                        <a:lnTo>
                          <a:pt x="2" y="8"/>
                        </a:lnTo>
                        <a:lnTo>
                          <a:pt x="3" y="6"/>
                        </a:lnTo>
                        <a:lnTo>
                          <a:pt x="6" y="3"/>
                        </a:lnTo>
                        <a:lnTo>
                          <a:pt x="7" y="1"/>
                        </a:lnTo>
                        <a:lnTo>
                          <a:pt x="6" y="0"/>
                        </a:lnTo>
                        <a:lnTo>
                          <a:pt x="4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26" name="Freeform 778">
                    <a:extLst>
                      <a:ext uri="{FF2B5EF4-FFF2-40B4-BE49-F238E27FC236}">
                        <a16:creationId xmlns:a16="http://schemas.microsoft.com/office/drawing/2014/main" id="{7C679757-DABA-EB18-6D48-FD4C935320D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537801" y="7659969"/>
                    <a:ext cx="38452" cy="43943"/>
                  </a:xfrm>
                  <a:custGeom>
                    <a:avLst/>
                    <a:gdLst>
                      <a:gd name="T0" fmla="*/ 25 w 30"/>
                      <a:gd name="T1" fmla="*/ 1 h 36"/>
                      <a:gd name="T2" fmla="*/ 21 w 30"/>
                      <a:gd name="T3" fmla="*/ 5 h 36"/>
                      <a:gd name="T4" fmla="*/ 18 w 30"/>
                      <a:gd name="T5" fmla="*/ 14 h 36"/>
                      <a:gd name="T6" fmla="*/ 15 w 30"/>
                      <a:gd name="T7" fmla="*/ 18 h 36"/>
                      <a:gd name="T8" fmla="*/ 8 w 30"/>
                      <a:gd name="T9" fmla="*/ 20 h 36"/>
                      <a:gd name="T10" fmla="*/ 5 w 30"/>
                      <a:gd name="T11" fmla="*/ 24 h 36"/>
                      <a:gd name="T12" fmla="*/ 1 w 30"/>
                      <a:gd name="T13" fmla="*/ 23 h 36"/>
                      <a:gd name="T14" fmla="*/ 0 w 30"/>
                      <a:gd name="T15" fmla="*/ 25 h 36"/>
                      <a:gd name="T16" fmla="*/ 2 w 30"/>
                      <a:gd name="T17" fmla="*/ 27 h 36"/>
                      <a:gd name="T18" fmla="*/ 2 w 30"/>
                      <a:gd name="T19" fmla="*/ 33 h 36"/>
                      <a:gd name="T20" fmla="*/ 3 w 30"/>
                      <a:gd name="T21" fmla="*/ 35 h 36"/>
                      <a:gd name="T22" fmla="*/ 7 w 30"/>
                      <a:gd name="T23" fmla="*/ 35 h 36"/>
                      <a:gd name="T24" fmla="*/ 8 w 30"/>
                      <a:gd name="T25" fmla="*/ 33 h 36"/>
                      <a:gd name="T26" fmla="*/ 10 w 30"/>
                      <a:gd name="T27" fmla="*/ 30 h 36"/>
                      <a:gd name="T28" fmla="*/ 13 w 30"/>
                      <a:gd name="T29" fmla="*/ 29 h 36"/>
                      <a:gd name="T30" fmla="*/ 19 w 30"/>
                      <a:gd name="T31" fmla="*/ 28 h 36"/>
                      <a:gd name="T32" fmla="*/ 22 w 30"/>
                      <a:gd name="T33" fmla="*/ 23 h 36"/>
                      <a:gd name="T34" fmla="*/ 26 w 30"/>
                      <a:gd name="T35" fmla="*/ 15 h 36"/>
                      <a:gd name="T36" fmla="*/ 28 w 30"/>
                      <a:gd name="T37" fmla="*/ 11 h 36"/>
                      <a:gd name="T38" fmla="*/ 29 w 30"/>
                      <a:gd name="T39" fmla="*/ 5 h 36"/>
                      <a:gd name="T40" fmla="*/ 28 w 30"/>
                      <a:gd name="T41" fmla="*/ 0 h 36"/>
                      <a:gd name="T42" fmla="*/ 25 w 30"/>
                      <a:gd name="T43" fmla="*/ 1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30" h="36">
                        <a:moveTo>
                          <a:pt x="25" y="1"/>
                        </a:moveTo>
                        <a:lnTo>
                          <a:pt x="21" y="5"/>
                        </a:lnTo>
                        <a:lnTo>
                          <a:pt x="18" y="14"/>
                        </a:lnTo>
                        <a:lnTo>
                          <a:pt x="15" y="18"/>
                        </a:lnTo>
                        <a:lnTo>
                          <a:pt x="8" y="20"/>
                        </a:lnTo>
                        <a:lnTo>
                          <a:pt x="5" y="24"/>
                        </a:lnTo>
                        <a:lnTo>
                          <a:pt x="1" y="23"/>
                        </a:lnTo>
                        <a:lnTo>
                          <a:pt x="0" y="25"/>
                        </a:lnTo>
                        <a:lnTo>
                          <a:pt x="2" y="27"/>
                        </a:lnTo>
                        <a:lnTo>
                          <a:pt x="2" y="33"/>
                        </a:lnTo>
                        <a:lnTo>
                          <a:pt x="3" y="35"/>
                        </a:lnTo>
                        <a:lnTo>
                          <a:pt x="7" y="35"/>
                        </a:lnTo>
                        <a:lnTo>
                          <a:pt x="8" y="33"/>
                        </a:lnTo>
                        <a:lnTo>
                          <a:pt x="10" y="30"/>
                        </a:lnTo>
                        <a:lnTo>
                          <a:pt x="13" y="29"/>
                        </a:lnTo>
                        <a:lnTo>
                          <a:pt x="19" y="28"/>
                        </a:lnTo>
                        <a:lnTo>
                          <a:pt x="22" y="23"/>
                        </a:lnTo>
                        <a:lnTo>
                          <a:pt x="26" y="15"/>
                        </a:lnTo>
                        <a:lnTo>
                          <a:pt x="28" y="11"/>
                        </a:lnTo>
                        <a:lnTo>
                          <a:pt x="29" y="5"/>
                        </a:lnTo>
                        <a:lnTo>
                          <a:pt x="28" y="0"/>
                        </a:lnTo>
                        <a:lnTo>
                          <a:pt x="25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27" name="Freeform 779">
                    <a:extLst>
                      <a:ext uri="{FF2B5EF4-FFF2-40B4-BE49-F238E27FC236}">
                        <a16:creationId xmlns:a16="http://schemas.microsoft.com/office/drawing/2014/main" id="{9D6CEA1C-C687-6030-F08C-63F0CCC27D9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537801" y="7659969"/>
                    <a:ext cx="38452" cy="43943"/>
                  </a:xfrm>
                  <a:custGeom>
                    <a:avLst/>
                    <a:gdLst>
                      <a:gd name="T0" fmla="*/ 25 w 30"/>
                      <a:gd name="T1" fmla="*/ 1 h 36"/>
                      <a:gd name="T2" fmla="*/ 21 w 30"/>
                      <a:gd name="T3" fmla="*/ 5 h 36"/>
                      <a:gd name="T4" fmla="*/ 18 w 30"/>
                      <a:gd name="T5" fmla="*/ 14 h 36"/>
                      <a:gd name="T6" fmla="*/ 15 w 30"/>
                      <a:gd name="T7" fmla="*/ 18 h 36"/>
                      <a:gd name="T8" fmla="*/ 8 w 30"/>
                      <a:gd name="T9" fmla="*/ 20 h 36"/>
                      <a:gd name="T10" fmla="*/ 5 w 30"/>
                      <a:gd name="T11" fmla="*/ 24 h 36"/>
                      <a:gd name="T12" fmla="*/ 1 w 30"/>
                      <a:gd name="T13" fmla="*/ 23 h 36"/>
                      <a:gd name="T14" fmla="*/ 0 w 30"/>
                      <a:gd name="T15" fmla="*/ 25 h 36"/>
                      <a:gd name="T16" fmla="*/ 2 w 30"/>
                      <a:gd name="T17" fmla="*/ 27 h 36"/>
                      <a:gd name="T18" fmla="*/ 2 w 30"/>
                      <a:gd name="T19" fmla="*/ 33 h 36"/>
                      <a:gd name="T20" fmla="*/ 3 w 30"/>
                      <a:gd name="T21" fmla="*/ 35 h 36"/>
                      <a:gd name="T22" fmla="*/ 7 w 30"/>
                      <a:gd name="T23" fmla="*/ 35 h 36"/>
                      <a:gd name="T24" fmla="*/ 8 w 30"/>
                      <a:gd name="T25" fmla="*/ 33 h 36"/>
                      <a:gd name="T26" fmla="*/ 10 w 30"/>
                      <a:gd name="T27" fmla="*/ 30 h 36"/>
                      <a:gd name="T28" fmla="*/ 13 w 30"/>
                      <a:gd name="T29" fmla="*/ 29 h 36"/>
                      <a:gd name="T30" fmla="*/ 19 w 30"/>
                      <a:gd name="T31" fmla="*/ 28 h 36"/>
                      <a:gd name="T32" fmla="*/ 22 w 30"/>
                      <a:gd name="T33" fmla="*/ 23 h 36"/>
                      <a:gd name="T34" fmla="*/ 26 w 30"/>
                      <a:gd name="T35" fmla="*/ 15 h 36"/>
                      <a:gd name="T36" fmla="*/ 28 w 30"/>
                      <a:gd name="T37" fmla="*/ 11 h 36"/>
                      <a:gd name="T38" fmla="*/ 29 w 30"/>
                      <a:gd name="T39" fmla="*/ 5 h 36"/>
                      <a:gd name="T40" fmla="*/ 28 w 30"/>
                      <a:gd name="T41" fmla="*/ 0 h 36"/>
                      <a:gd name="T42" fmla="*/ 25 w 30"/>
                      <a:gd name="T43" fmla="*/ 1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30" h="36">
                        <a:moveTo>
                          <a:pt x="25" y="1"/>
                        </a:moveTo>
                        <a:lnTo>
                          <a:pt x="21" y="5"/>
                        </a:lnTo>
                        <a:lnTo>
                          <a:pt x="18" y="14"/>
                        </a:lnTo>
                        <a:lnTo>
                          <a:pt x="15" y="18"/>
                        </a:lnTo>
                        <a:lnTo>
                          <a:pt x="8" y="20"/>
                        </a:lnTo>
                        <a:lnTo>
                          <a:pt x="5" y="24"/>
                        </a:lnTo>
                        <a:lnTo>
                          <a:pt x="1" y="23"/>
                        </a:lnTo>
                        <a:lnTo>
                          <a:pt x="0" y="25"/>
                        </a:lnTo>
                        <a:lnTo>
                          <a:pt x="2" y="27"/>
                        </a:lnTo>
                        <a:lnTo>
                          <a:pt x="2" y="33"/>
                        </a:lnTo>
                        <a:lnTo>
                          <a:pt x="3" y="35"/>
                        </a:lnTo>
                        <a:lnTo>
                          <a:pt x="7" y="35"/>
                        </a:lnTo>
                        <a:lnTo>
                          <a:pt x="8" y="33"/>
                        </a:lnTo>
                        <a:lnTo>
                          <a:pt x="10" y="30"/>
                        </a:lnTo>
                        <a:lnTo>
                          <a:pt x="13" y="29"/>
                        </a:lnTo>
                        <a:lnTo>
                          <a:pt x="19" y="28"/>
                        </a:lnTo>
                        <a:lnTo>
                          <a:pt x="22" y="23"/>
                        </a:lnTo>
                        <a:lnTo>
                          <a:pt x="26" y="15"/>
                        </a:lnTo>
                        <a:lnTo>
                          <a:pt x="28" y="11"/>
                        </a:lnTo>
                        <a:lnTo>
                          <a:pt x="29" y="5"/>
                        </a:lnTo>
                        <a:lnTo>
                          <a:pt x="28" y="0"/>
                        </a:lnTo>
                        <a:lnTo>
                          <a:pt x="25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28" name="Freeform 780">
                    <a:extLst>
                      <a:ext uri="{FF2B5EF4-FFF2-40B4-BE49-F238E27FC236}">
                        <a16:creationId xmlns:a16="http://schemas.microsoft.com/office/drawing/2014/main" id="{61962337-9ED5-7551-4A38-2A673D4876A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521324" y="7725884"/>
                    <a:ext cx="10986" cy="21972"/>
                  </a:xfrm>
                  <a:custGeom>
                    <a:avLst/>
                    <a:gdLst>
                      <a:gd name="T0" fmla="*/ 0 w 9"/>
                      <a:gd name="T1" fmla="*/ 13 h 19"/>
                      <a:gd name="T2" fmla="*/ 0 w 9"/>
                      <a:gd name="T3" fmla="*/ 17 h 19"/>
                      <a:gd name="T4" fmla="*/ 3 w 9"/>
                      <a:gd name="T5" fmla="*/ 18 h 19"/>
                      <a:gd name="T6" fmla="*/ 6 w 9"/>
                      <a:gd name="T7" fmla="*/ 16 h 19"/>
                      <a:gd name="T8" fmla="*/ 6 w 9"/>
                      <a:gd name="T9" fmla="*/ 14 h 19"/>
                      <a:gd name="T10" fmla="*/ 5 w 9"/>
                      <a:gd name="T11" fmla="*/ 9 h 19"/>
                      <a:gd name="T12" fmla="*/ 8 w 9"/>
                      <a:gd name="T13" fmla="*/ 5 h 19"/>
                      <a:gd name="T14" fmla="*/ 8 w 9"/>
                      <a:gd name="T15" fmla="*/ 2 h 19"/>
                      <a:gd name="T16" fmla="*/ 6 w 9"/>
                      <a:gd name="T17" fmla="*/ 0 h 19"/>
                      <a:gd name="T18" fmla="*/ 0 w 9"/>
                      <a:gd name="T19" fmla="*/ 1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9" h="19">
                        <a:moveTo>
                          <a:pt x="0" y="13"/>
                        </a:moveTo>
                        <a:lnTo>
                          <a:pt x="0" y="17"/>
                        </a:lnTo>
                        <a:lnTo>
                          <a:pt x="3" y="18"/>
                        </a:lnTo>
                        <a:lnTo>
                          <a:pt x="6" y="16"/>
                        </a:lnTo>
                        <a:lnTo>
                          <a:pt x="6" y="14"/>
                        </a:lnTo>
                        <a:lnTo>
                          <a:pt x="5" y="9"/>
                        </a:lnTo>
                        <a:lnTo>
                          <a:pt x="8" y="5"/>
                        </a:lnTo>
                        <a:lnTo>
                          <a:pt x="8" y="2"/>
                        </a:lnTo>
                        <a:lnTo>
                          <a:pt x="6" y="0"/>
                        </a:lnTo>
                        <a:lnTo>
                          <a:pt x="0" y="1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29" name="Freeform 781">
                    <a:extLst>
                      <a:ext uri="{FF2B5EF4-FFF2-40B4-BE49-F238E27FC236}">
                        <a16:creationId xmlns:a16="http://schemas.microsoft.com/office/drawing/2014/main" id="{1AA2BAAB-C24A-809D-D231-9FAB98683DD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521324" y="7725884"/>
                    <a:ext cx="10986" cy="21972"/>
                  </a:xfrm>
                  <a:custGeom>
                    <a:avLst/>
                    <a:gdLst>
                      <a:gd name="T0" fmla="*/ 0 w 9"/>
                      <a:gd name="T1" fmla="*/ 13 h 19"/>
                      <a:gd name="T2" fmla="*/ 0 w 9"/>
                      <a:gd name="T3" fmla="*/ 17 h 19"/>
                      <a:gd name="T4" fmla="*/ 3 w 9"/>
                      <a:gd name="T5" fmla="*/ 18 h 19"/>
                      <a:gd name="T6" fmla="*/ 6 w 9"/>
                      <a:gd name="T7" fmla="*/ 16 h 19"/>
                      <a:gd name="T8" fmla="*/ 6 w 9"/>
                      <a:gd name="T9" fmla="*/ 14 h 19"/>
                      <a:gd name="T10" fmla="*/ 5 w 9"/>
                      <a:gd name="T11" fmla="*/ 9 h 19"/>
                      <a:gd name="T12" fmla="*/ 8 w 9"/>
                      <a:gd name="T13" fmla="*/ 5 h 19"/>
                      <a:gd name="T14" fmla="*/ 8 w 9"/>
                      <a:gd name="T15" fmla="*/ 2 h 19"/>
                      <a:gd name="T16" fmla="*/ 6 w 9"/>
                      <a:gd name="T17" fmla="*/ 0 h 19"/>
                      <a:gd name="T18" fmla="*/ 0 w 9"/>
                      <a:gd name="T19" fmla="*/ 1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9" h="19">
                        <a:moveTo>
                          <a:pt x="0" y="13"/>
                        </a:moveTo>
                        <a:lnTo>
                          <a:pt x="0" y="17"/>
                        </a:lnTo>
                        <a:lnTo>
                          <a:pt x="3" y="18"/>
                        </a:lnTo>
                        <a:lnTo>
                          <a:pt x="6" y="16"/>
                        </a:lnTo>
                        <a:lnTo>
                          <a:pt x="6" y="14"/>
                        </a:lnTo>
                        <a:lnTo>
                          <a:pt x="5" y="9"/>
                        </a:lnTo>
                        <a:lnTo>
                          <a:pt x="8" y="5"/>
                        </a:lnTo>
                        <a:lnTo>
                          <a:pt x="8" y="2"/>
                        </a:lnTo>
                        <a:lnTo>
                          <a:pt x="6" y="0"/>
                        </a:lnTo>
                        <a:lnTo>
                          <a:pt x="0" y="1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30" name="Freeform 782">
                    <a:extLst>
                      <a:ext uri="{FF2B5EF4-FFF2-40B4-BE49-F238E27FC236}">
                        <a16:creationId xmlns:a16="http://schemas.microsoft.com/office/drawing/2014/main" id="{AACEC602-6AF2-3A87-F752-FA508E72C6E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202734" y="8060955"/>
                    <a:ext cx="5491" cy="5491"/>
                  </a:xfrm>
                  <a:custGeom>
                    <a:avLst/>
                    <a:gdLst>
                      <a:gd name="T0" fmla="*/ 2 w 3"/>
                      <a:gd name="T1" fmla="*/ 0 h 3"/>
                      <a:gd name="T2" fmla="*/ 1 w 3"/>
                      <a:gd name="T3" fmla="*/ 0 h 3"/>
                      <a:gd name="T4" fmla="*/ 0 w 3"/>
                      <a:gd name="T5" fmla="*/ 0 h 3"/>
                      <a:gd name="T6" fmla="*/ 0 w 3"/>
                      <a:gd name="T7" fmla="*/ 1 h 3"/>
                      <a:gd name="T8" fmla="*/ 0 w 3"/>
                      <a:gd name="T9" fmla="*/ 1 h 3"/>
                      <a:gd name="T10" fmla="*/ 2 w 3"/>
                      <a:gd name="T11" fmla="*/ 2 h 3"/>
                      <a:gd name="T12" fmla="*/ 2 w 3"/>
                      <a:gd name="T13" fmla="*/ 1 h 3"/>
                      <a:gd name="T14" fmla="*/ 2 w 3"/>
                      <a:gd name="T1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" h="3">
                        <a:moveTo>
                          <a:pt x="2" y="0"/>
                        </a:moveTo>
                        <a:lnTo>
                          <a:pt x="1" y="0"/>
                        </a:lnTo>
                        <a:lnTo>
                          <a:pt x="0" y="0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2" y="2"/>
                        </a:lnTo>
                        <a:lnTo>
                          <a:pt x="2" y="1"/>
                        </a:lnTo>
                        <a:lnTo>
                          <a:pt x="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31" name="Freeform 783">
                    <a:extLst>
                      <a:ext uri="{FF2B5EF4-FFF2-40B4-BE49-F238E27FC236}">
                        <a16:creationId xmlns:a16="http://schemas.microsoft.com/office/drawing/2014/main" id="{5BB06303-C0BD-537A-C84B-1C80AABF7C4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202734" y="8060955"/>
                    <a:ext cx="5491" cy="5491"/>
                  </a:xfrm>
                  <a:custGeom>
                    <a:avLst/>
                    <a:gdLst>
                      <a:gd name="T0" fmla="*/ 2 w 3"/>
                      <a:gd name="T1" fmla="*/ 0 h 3"/>
                      <a:gd name="T2" fmla="*/ 1 w 3"/>
                      <a:gd name="T3" fmla="*/ 0 h 3"/>
                      <a:gd name="T4" fmla="*/ 0 w 3"/>
                      <a:gd name="T5" fmla="*/ 0 h 3"/>
                      <a:gd name="T6" fmla="*/ 0 w 3"/>
                      <a:gd name="T7" fmla="*/ 1 h 3"/>
                      <a:gd name="T8" fmla="*/ 0 w 3"/>
                      <a:gd name="T9" fmla="*/ 1 h 3"/>
                      <a:gd name="T10" fmla="*/ 2 w 3"/>
                      <a:gd name="T11" fmla="*/ 2 h 3"/>
                      <a:gd name="T12" fmla="*/ 2 w 3"/>
                      <a:gd name="T13" fmla="*/ 1 h 3"/>
                      <a:gd name="T14" fmla="*/ 2 w 3"/>
                      <a:gd name="T1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" h="3">
                        <a:moveTo>
                          <a:pt x="2" y="0"/>
                        </a:moveTo>
                        <a:lnTo>
                          <a:pt x="1" y="0"/>
                        </a:lnTo>
                        <a:lnTo>
                          <a:pt x="0" y="0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2" y="2"/>
                        </a:lnTo>
                        <a:lnTo>
                          <a:pt x="2" y="1"/>
                        </a:lnTo>
                        <a:lnTo>
                          <a:pt x="2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32" name="Freeform 784">
                    <a:extLst>
                      <a:ext uri="{FF2B5EF4-FFF2-40B4-BE49-F238E27FC236}">
                        <a16:creationId xmlns:a16="http://schemas.microsoft.com/office/drawing/2014/main" id="{20863A46-E3DD-A216-3121-10FB5283597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213720" y="8049969"/>
                    <a:ext cx="10986" cy="10986"/>
                  </a:xfrm>
                  <a:custGeom>
                    <a:avLst/>
                    <a:gdLst>
                      <a:gd name="T0" fmla="*/ 6 w 10"/>
                      <a:gd name="T1" fmla="*/ 0 h 8"/>
                      <a:gd name="T2" fmla="*/ 0 w 10"/>
                      <a:gd name="T3" fmla="*/ 3 h 8"/>
                      <a:gd name="T4" fmla="*/ 0 w 10"/>
                      <a:gd name="T5" fmla="*/ 3 h 8"/>
                      <a:gd name="T6" fmla="*/ 0 w 10"/>
                      <a:gd name="T7" fmla="*/ 5 h 8"/>
                      <a:gd name="T8" fmla="*/ 2 w 10"/>
                      <a:gd name="T9" fmla="*/ 7 h 8"/>
                      <a:gd name="T10" fmla="*/ 3 w 10"/>
                      <a:gd name="T11" fmla="*/ 5 h 8"/>
                      <a:gd name="T12" fmla="*/ 9 w 10"/>
                      <a:gd name="T13" fmla="*/ 3 h 8"/>
                      <a:gd name="T14" fmla="*/ 8 w 10"/>
                      <a:gd name="T15" fmla="*/ 2 h 8"/>
                      <a:gd name="T16" fmla="*/ 6 w 10"/>
                      <a:gd name="T17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0" h="8">
                        <a:moveTo>
                          <a:pt x="6" y="0"/>
                        </a:moveTo>
                        <a:lnTo>
                          <a:pt x="0" y="3"/>
                        </a:lnTo>
                        <a:lnTo>
                          <a:pt x="0" y="3"/>
                        </a:lnTo>
                        <a:lnTo>
                          <a:pt x="0" y="5"/>
                        </a:lnTo>
                        <a:lnTo>
                          <a:pt x="2" y="7"/>
                        </a:lnTo>
                        <a:lnTo>
                          <a:pt x="3" y="5"/>
                        </a:lnTo>
                        <a:lnTo>
                          <a:pt x="9" y="3"/>
                        </a:lnTo>
                        <a:lnTo>
                          <a:pt x="8" y="2"/>
                        </a:lnTo>
                        <a:lnTo>
                          <a:pt x="6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33" name="Freeform 785">
                    <a:extLst>
                      <a:ext uri="{FF2B5EF4-FFF2-40B4-BE49-F238E27FC236}">
                        <a16:creationId xmlns:a16="http://schemas.microsoft.com/office/drawing/2014/main" id="{50F176CD-CB25-91F5-83EA-24CC1718436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213720" y="8049969"/>
                    <a:ext cx="10986" cy="10986"/>
                  </a:xfrm>
                  <a:custGeom>
                    <a:avLst/>
                    <a:gdLst>
                      <a:gd name="T0" fmla="*/ 6 w 10"/>
                      <a:gd name="T1" fmla="*/ 0 h 8"/>
                      <a:gd name="T2" fmla="*/ 0 w 10"/>
                      <a:gd name="T3" fmla="*/ 3 h 8"/>
                      <a:gd name="T4" fmla="*/ 0 w 10"/>
                      <a:gd name="T5" fmla="*/ 3 h 8"/>
                      <a:gd name="T6" fmla="*/ 0 w 10"/>
                      <a:gd name="T7" fmla="*/ 5 h 8"/>
                      <a:gd name="T8" fmla="*/ 2 w 10"/>
                      <a:gd name="T9" fmla="*/ 7 h 8"/>
                      <a:gd name="T10" fmla="*/ 3 w 10"/>
                      <a:gd name="T11" fmla="*/ 5 h 8"/>
                      <a:gd name="T12" fmla="*/ 9 w 10"/>
                      <a:gd name="T13" fmla="*/ 3 h 8"/>
                      <a:gd name="T14" fmla="*/ 8 w 10"/>
                      <a:gd name="T15" fmla="*/ 2 h 8"/>
                      <a:gd name="T16" fmla="*/ 6 w 10"/>
                      <a:gd name="T17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0" h="8">
                        <a:moveTo>
                          <a:pt x="6" y="0"/>
                        </a:moveTo>
                        <a:lnTo>
                          <a:pt x="0" y="3"/>
                        </a:lnTo>
                        <a:lnTo>
                          <a:pt x="0" y="3"/>
                        </a:lnTo>
                        <a:lnTo>
                          <a:pt x="0" y="5"/>
                        </a:lnTo>
                        <a:lnTo>
                          <a:pt x="2" y="7"/>
                        </a:lnTo>
                        <a:lnTo>
                          <a:pt x="3" y="5"/>
                        </a:lnTo>
                        <a:lnTo>
                          <a:pt x="9" y="3"/>
                        </a:lnTo>
                        <a:lnTo>
                          <a:pt x="8" y="2"/>
                        </a:lnTo>
                        <a:lnTo>
                          <a:pt x="6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34" name="Freeform 786">
                    <a:extLst>
                      <a:ext uri="{FF2B5EF4-FFF2-40B4-BE49-F238E27FC236}">
                        <a16:creationId xmlns:a16="http://schemas.microsoft.com/office/drawing/2014/main" id="{A6C4B67A-C47D-CCC2-436D-4668AB8E7E7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169776" y="8011516"/>
                    <a:ext cx="43943" cy="43943"/>
                  </a:xfrm>
                  <a:custGeom>
                    <a:avLst/>
                    <a:gdLst>
                      <a:gd name="T0" fmla="*/ 24 w 36"/>
                      <a:gd name="T1" fmla="*/ 0 h 37"/>
                      <a:gd name="T2" fmla="*/ 21 w 36"/>
                      <a:gd name="T3" fmla="*/ 0 h 37"/>
                      <a:gd name="T4" fmla="*/ 16 w 36"/>
                      <a:gd name="T5" fmla="*/ 10 h 37"/>
                      <a:gd name="T6" fmla="*/ 14 w 36"/>
                      <a:gd name="T7" fmla="*/ 11 h 37"/>
                      <a:gd name="T8" fmla="*/ 13 w 36"/>
                      <a:gd name="T9" fmla="*/ 13 h 37"/>
                      <a:gd name="T10" fmla="*/ 11 w 36"/>
                      <a:gd name="T11" fmla="*/ 16 h 37"/>
                      <a:gd name="T12" fmla="*/ 10 w 36"/>
                      <a:gd name="T13" fmla="*/ 19 h 37"/>
                      <a:gd name="T14" fmla="*/ 7 w 36"/>
                      <a:gd name="T15" fmla="*/ 22 h 37"/>
                      <a:gd name="T16" fmla="*/ 1 w 36"/>
                      <a:gd name="T17" fmla="*/ 27 h 37"/>
                      <a:gd name="T18" fmla="*/ 0 w 36"/>
                      <a:gd name="T19" fmla="*/ 30 h 37"/>
                      <a:gd name="T20" fmla="*/ 0 w 36"/>
                      <a:gd name="T21" fmla="*/ 33 h 37"/>
                      <a:gd name="T22" fmla="*/ 4 w 36"/>
                      <a:gd name="T23" fmla="*/ 36 h 37"/>
                      <a:gd name="T24" fmla="*/ 5 w 36"/>
                      <a:gd name="T25" fmla="*/ 28 h 37"/>
                      <a:gd name="T26" fmla="*/ 11 w 36"/>
                      <a:gd name="T27" fmla="*/ 24 h 37"/>
                      <a:gd name="T28" fmla="*/ 14 w 36"/>
                      <a:gd name="T29" fmla="*/ 19 h 37"/>
                      <a:gd name="T30" fmla="*/ 15 w 36"/>
                      <a:gd name="T31" fmla="*/ 17 h 37"/>
                      <a:gd name="T32" fmla="*/ 21 w 36"/>
                      <a:gd name="T33" fmla="*/ 11 h 37"/>
                      <a:gd name="T34" fmla="*/ 23 w 36"/>
                      <a:gd name="T35" fmla="*/ 10 h 37"/>
                      <a:gd name="T36" fmla="*/ 26 w 36"/>
                      <a:gd name="T37" fmla="*/ 10 h 37"/>
                      <a:gd name="T38" fmla="*/ 31 w 36"/>
                      <a:gd name="T39" fmla="*/ 6 h 37"/>
                      <a:gd name="T40" fmla="*/ 33 w 36"/>
                      <a:gd name="T41" fmla="*/ 6 h 37"/>
                      <a:gd name="T42" fmla="*/ 35 w 36"/>
                      <a:gd name="T43" fmla="*/ 3 h 37"/>
                      <a:gd name="T44" fmla="*/ 28 w 36"/>
                      <a:gd name="T45" fmla="*/ 3 h 37"/>
                      <a:gd name="T46" fmla="*/ 24 w 36"/>
                      <a:gd name="T47" fmla="*/ 0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36" h="37">
                        <a:moveTo>
                          <a:pt x="24" y="0"/>
                        </a:moveTo>
                        <a:lnTo>
                          <a:pt x="21" y="0"/>
                        </a:lnTo>
                        <a:lnTo>
                          <a:pt x="16" y="10"/>
                        </a:lnTo>
                        <a:lnTo>
                          <a:pt x="14" y="11"/>
                        </a:lnTo>
                        <a:lnTo>
                          <a:pt x="13" y="13"/>
                        </a:lnTo>
                        <a:lnTo>
                          <a:pt x="11" y="16"/>
                        </a:lnTo>
                        <a:lnTo>
                          <a:pt x="10" y="19"/>
                        </a:lnTo>
                        <a:lnTo>
                          <a:pt x="7" y="22"/>
                        </a:lnTo>
                        <a:lnTo>
                          <a:pt x="1" y="27"/>
                        </a:lnTo>
                        <a:lnTo>
                          <a:pt x="0" y="30"/>
                        </a:lnTo>
                        <a:lnTo>
                          <a:pt x="0" y="33"/>
                        </a:lnTo>
                        <a:lnTo>
                          <a:pt x="4" y="36"/>
                        </a:lnTo>
                        <a:lnTo>
                          <a:pt x="5" y="28"/>
                        </a:lnTo>
                        <a:lnTo>
                          <a:pt x="11" y="24"/>
                        </a:lnTo>
                        <a:lnTo>
                          <a:pt x="14" y="19"/>
                        </a:lnTo>
                        <a:lnTo>
                          <a:pt x="15" y="17"/>
                        </a:lnTo>
                        <a:lnTo>
                          <a:pt x="21" y="11"/>
                        </a:lnTo>
                        <a:lnTo>
                          <a:pt x="23" y="10"/>
                        </a:lnTo>
                        <a:lnTo>
                          <a:pt x="26" y="10"/>
                        </a:lnTo>
                        <a:lnTo>
                          <a:pt x="31" y="6"/>
                        </a:lnTo>
                        <a:lnTo>
                          <a:pt x="33" y="6"/>
                        </a:lnTo>
                        <a:lnTo>
                          <a:pt x="35" y="3"/>
                        </a:lnTo>
                        <a:lnTo>
                          <a:pt x="28" y="3"/>
                        </a:lnTo>
                        <a:lnTo>
                          <a:pt x="24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35" name="Freeform 787">
                    <a:extLst>
                      <a:ext uri="{FF2B5EF4-FFF2-40B4-BE49-F238E27FC236}">
                        <a16:creationId xmlns:a16="http://schemas.microsoft.com/office/drawing/2014/main" id="{5A283138-11A5-436C-1092-A06849718C0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169776" y="8011516"/>
                    <a:ext cx="43943" cy="43943"/>
                  </a:xfrm>
                  <a:custGeom>
                    <a:avLst/>
                    <a:gdLst>
                      <a:gd name="T0" fmla="*/ 24 w 36"/>
                      <a:gd name="T1" fmla="*/ 0 h 37"/>
                      <a:gd name="T2" fmla="*/ 21 w 36"/>
                      <a:gd name="T3" fmla="*/ 0 h 37"/>
                      <a:gd name="T4" fmla="*/ 16 w 36"/>
                      <a:gd name="T5" fmla="*/ 10 h 37"/>
                      <a:gd name="T6" fmla="*/ 14 w 36"/>
                      <a:gd name="T7" fmla="*/ 11 h 37"/>
                      <a:gd name="T8" fmla="*/ 13 w 36"/>
                      <a:gd name="T9" fmla="*/ 13 h 37"/>
                      <a:gd name="T10" fmla="*/ 11 w 36"/>
                      <a:gd name="T11" fmla="*/ 16 h 37"/>
                      <a:gd name="T12" fmla="*/ 10 w 36"/>
                      <a:gd name="T13" fmla="*/ 19 h 37"/>
                      <a:gd name="T14" fmla="*/ 7 w 36"/>
                      <a:gd name="T15" fmla="*/ 22 h 37"/>
                      <a:gd name="T16" fmla="*/ 1 w 36"/>
                      <a:gd name="T17" fmla="*/ 27 h 37"/>
                      <a:gd name="T18" fmla="*/ 0 w 36"/>
                      <a:gd name="T19" fmla="*/ 30 h 37"/>
                      <a:gd name="T20" fmla="*/ 0 w 36"/>
                      <a:gd name="T21" fmla="*/ 33 h 37"/>
                      <a:gd name="T22" fmla="*/ 4 w 36"/>
                      <a:gd name="T23" fmla="*/ 36 h 37"/>
                      <a:gd name="T24" fmla="*/ 5 w 36"/>
                      <a:gd name="T25" fmla="*/ 28 h 37"/>
                      <a:gd name="T26" fmla="*/ 11 w 36"/>
                      <a:gd name="T27" fmla="*/ 24 h 37"/>
                      <a:gd name="T28" fmla="*/ 14 w 36"/>
                      <a:gd name="T29" fmla="*/ 19 h 37"/>
                      <a:gd name="T30" fmla="*/ 15 w 36"/>
                      <a:gd name="T31" fmla="*/ 17 h 37"/>
                      <a:gd name="T32" fmla="*/ 21 w 36"/>
                      <a:gd name="T33" fmla="*/ 11 h 37"/>
                      <a:gd name="T34" fmla="*/ 23 w 36"/>
                      <a:gd name="T35" fmla="*/ 10 h 37"/>
                      <a:gd name="T36" fmla="*/ 26 w 36"/>
                      <a:gd name="T37" fmla="*/ 10 h 37"/>
                      <a:gd name="T38" fmla="*/ 31 w 36"/>
                      <a:gd name="T39" fmla="*/ 6 h 37"/>
                      <a:gd name="T40" fmla="*/ 33 w 36"/>
                      <a:gd name="T41" fmla="*/ 6 h 37"/>
                      <a:gd name="T42" fmla="*/ 35 w 36"/>
                      <a:gd name="T43" fmla="*/ 3 h 37"/>
                      <a:gd name="T44" fmla="*/ 28 w 36"/>
                      <a:gd name="T45" fmla="*/ 3 h 37"/>
                      <a:gd name="T46" fmla="*/ 24 w 36"/>
                      <a:gd name="T47" fmla="*/ 0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36" h="37">
                        <a:moveTo>
                          <a:pt x="24" y="0"/>
                        </a:moveTo>
                        <a:lnTo>
                          <a:pt x="21" y="0"/>
                        </a:lnTo>
                        <a:lnTo>
                          <a:pt x="16" y="10"/>
                        </a:lnTo>
                        <a:lnTo>
                          <a:pt x="14" y="11"/>
                        </a:lnTo>
                        <a:lnTo>
                          <a:pt x="13" y="13"/>
                        </a:lnTo>
                        <a:lnTo>
                          <a:pt x="11" y="16"/>
                        </a:lnTo>
                        <a:lnTo>
                          <a:pt x="10" y="19"/>
                        </a:lnTo>
                        <a:lnTo>
                          <a:pt x="7" y="22"/>
                        </a:lnTo>
                        <a:lnTo>
                          <a:pt x="1" y="27"/>
                        </a:lnTo>
                        <a:lnTo>
                          <a:pt x="0" y="30"/>
                        </a:lnTo>
                        <a:lnTo>
                          <a:pt x="0" y="33"/>
                        </a:lnTo>
                        <a:lnTo>
                          <a:pt x="4" y="36"/>
                        </a:lnTo>
                        <a:lnTo>
                          <a:pt x="5" y="28"/>
                        </a:lnTo>
                        <a:lnTo>
                          <a:pt x="11" y="24"/>
                        </a:lnTo>
                        <a:lnTo>
                          <a:pt x="14" y="19"/>
                        </a:lnTo>
                        <a:lnTo>
                          <a:pt x="15" y="17"/>
                        </a:lnTo>
                        <a:lnTo>
                          <a:pt x="21" y="11"/>
                        </a:lnTo>
                        <a:lnTo>
                          <a:pt x="23" y="10"/>
                        </a:lnTo>
                        <a:lnTo>
                          <a:pt x="26" y="10"/>
                        </a:lnTo>
                        <a:lnTo>
                          <a:pt x="31" y="6"/>
                        </a:lnTo>
                        <a:lnTo>
                          <a:pt x="33" y="6"/>
                        </a:lnTo>
                        <a:lnTo>
                          <a:pt x="35" y="3"/>
                        </a:lnTo>
                        <a:lnTo>
                          <a:pt x="28" y="3"/>
                        </a:lnTo>
                        <a:lnTo>
                          <a:pt x="24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36" name="Freeform 788">
                    <a:extLst>
                      <a:ext uri="{FF2B5EF4-FFF2-40B4-BE49-F238E27FC236}">
                        <a16:creationId xmlns:a16="http://schemas.microsoft.com/office/drawing/2014/main" id="{AED95C7B-E875-1261-9E9C-60E8026D9BB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362027" y="7105184"/>
                    <a:ext cx="10986" cy="10986"/>
                  </a:xfrm>
                  <a:custGeom>
                    <a:avLst/>
                    <a:gdLst>
                      <a:gd name="T0" fmla="*/ 6 w 8"/>
                      <a:gd name="T1" fmla="*/ 0 h 11"/>
                      <a:gd name="T2" fmla="*/ 3 w 8"/>
                      <a:gd name="T3" fmla="*/ 4 h 11"/>
                      <a:gd name="T4" fmla="*/ 0 w 8"/>
                      <a:gd name="T5" fmla="*/ 6 h 11"/>
                      <a:gd name="T6" fmla="*/ 0 w 8"/>
                      <a:gd name="T7" fmla="*/ 8 h 11"/>
                      <a:gd name="T8" fmla="*/ 1 w 8"/>
                      <a:gd name="T9" fmla="*/ 10 h 11"/>
                      <a:gd name="T10" fmla="*/ 3 w 8"/>
                      <a:gd name="T11" fmla="*/ 9 h 11"/>
                      <a:gd name="T12" fmla="*/ 7 w 8"/>
                      <a:gd name="T13" fmla="*/ 4 h 11"/>
                      <a:gd name="T14" fmla="*/ 7 w 8"/>
                      <a:gd name="T15" fmla="*/ 3 h 11"/>
                      <a:gd name="T16" fmla="*/ 6 w 8"/>
                      <a:gd name="T17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11">
                        <a:moveTo>
                          <a:pt x="6" y="0"/>
                        </a:moveTo>
                        <a:lnTo>
                          <a:pt x="3" y="4"/>
                        </a:lnTo>
                        <a:lnTo>
                          <a:pt x="0" y="6"/>
                        </a:lnTo>
                        <a:lnTo>
                          <a:pt x="0" y="8"/>
                        </a:lnTo>
                        <a:lnTo>
                          <a:pt x="1" y="10"/>
                        </a:lnTo>
                        <a:lnTo>
                          <a:pt x="3" y="9"/>
                        </a:lnTo>
                        <a:lnTo>
                          <a:pt x="7" y="4"/>
                        </a:lnTo>
                        <a:lnTo>
                          <a:pt x="7" y="3"/>
                        </a:lnTo>
                        <a:lnTo>
                          <a:pt x="6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37" name="Freeform 789">
                    <a:extLst>
                      <a:ext uri="{FF2B5EF4-FFF2-40B4-BE49-F238E27FC236}">
                        <a16:creationId xmlns:a16="http://schemas.microsoft.com/office/drawing/2014/main" id="{1AFF210D-672F-0DC2-AA95-88B11B556C0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362027" y="7105184"/>
                    <a:ext cx="10986" cy="10986"/>
                  </a:xfrm>
                  <a:custGeom>
                    <a:avLst/>
                    <a:gdLst>
                      <a:gd name="T0" fmla="*/ 6 w 8"/>
                      <a:gd name="T1" fmla="*/ 0 h 11"/>
                      <a:gd name="T2" fmla="*/ 3 w 8"/>
                      <a:gd name="T3" fmla="*/ 4 h 11"/>
                      <a:gd name="T4" fmla="*/ 0 w 8"/>
                      <a:gd name="T5" fmla="*/ 6 h 11"/>
                      <a:gd name="T6" fmla="*/ 0 w 8"/>
                      <a:gd name="T7" fmla="*/ 8 h 11"/>
                      <a:gd name="T8" fmla="*/ 1 w 8"/>
                      <a:gd name="T9" fmla="*/ 10 h 11"/>
                      <a:gd name="T10" fmla="*/ 3 w 8"/>
                      <a:gd name="T11" fmla="*/ 9 h 11"/>
                      <a:gd name="T12" fmla="*/ 7 w 8"/>
                      <a:gd name="T13" fmla="*/ 4 h 11"/>
                      <a:gd name="T14" fmla="*/ 7 w 8"/>
                      <a:gd name="T15" fmla="*/ 3 h 11"/>
                      <a:gd name="T16" fmla="*/ 6 w 8"/>
                      <a:gd name="T17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11">
                        <a:moveTo>
                          <a:pt x="6" y="0"/>
                        </a:moveTo>
                        <a:lnTo>
                          <a:pt x="3" y="4"/>
                        </a:lnTo>
                        <a:lnTo>
                          <a:pt x="0" y="6"/>
                        </a:lnTo>
                        <a:lnTo>
                          <a:pt x="0" y="8"/>
                        </a:lnTo>
                        <a:lnTo>
                          <a:pt x="1" y="10"/>
                        </a:lnTo>
                        <a:lnTo>
                          <a:pt x="3" y="9"/>
                        </a:lnTo>
                        <a:lnTo>
                          <a:pt x="7" y="4"/>
                        </a:lnTo>
                        <a:lnTo>
                          <a:pt x="7" y="3"/>
                        </a:lnTo>
                        <a:lnTo>
                          <a:pt x="6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38" name="Freeform 790">
                    <a:extLst>
                      <a:ext uri="{FF2B5EF4-FFF2-40B4-BE49-F238E27FC236}">
                        <a16:creationId xmlns:a16="http://schemas.microsoft.com/office/drawing/2014/main" id="{BDF3FFD1-390D-7339-A72F-AF49D839222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548787" y="7648983"/>
                    <a:ext cx="5495" cy="10986"/>
                  </a:xfrm>
                  <a:custGeom>
                    <a:avLst/>
                    <a:gdLst>
                      <a:gd name="T0" fmla="*/ 2 w 6"/>
                      <a:gd name="T1" fmla="*/ 6 h 7"/>
                      <a:gd name="T2" fmla="*/ 5 w 6"/>
                      <a:gd name="T3" fmla="*/ 6 h 7"/>
                      <a:gd name="T4" fmla="*/ 5 w 6"/>
                      <a:gd name="T5" fmla="*/ 5 h 7"/>
                      <a:gd name="T6" fmla="*/ 5 w 6"/>
                      <a:gd name="T7" fmla="*/ 2 h 7"/>
                      <a:gd name="T8" fmla="*/ 3 w 6"/>
                      <a:gd name="T9" fmla="*/ 0 h 7"/>
                      <a:gd name="T10" fmla="*/ 0 w 6"/>
                      <a:gd name="T11" fmla="*/ 2 h 7"/>
                      <a:gd name="T12" fmla="*/ 0 w 6"/>
                      <a:gd name="T13" fmla="*/ 4 h 7"/>
                      <a:gd name="T14" fmla="*/ 1 w 6"/>
                      <a:gd name="T15" fmla="*/ 5 h 7"/>
                      <a:gd name="T16" fmla="*/ 2 w 6"/>
                      <a:gd name="T17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7">
                        <a:moveTo>
                          <a:pt x="2" y="6"/>
                        </a:moveTo>
                        <a:lnTo>
                          <a:pt x="5" y="6"/>
                        </a:lnTo>
                        <a:lnTo>
                          <a:pt x="5" y="5"/>
                        </a:lnTo>
                        <a:lnTo>
                          <a:pt x="5" y="2"/>
                        </a:lnTo>
                        <a:lnTo>
                          <a:pt x="3" y="0"/>
                        </a:lnTo>
                        <a:lnTo>
                          <a:pt x="0" y="2"/>
                        </a:lnTo>
                        <a:lnTo>
                          <a:pt x="0" y="4"/>
                        </a:lnTo>
                        <a:lnTo>
                          <a:pt x="1" y="5"/>
                        </a:lnTo>
                        <a:lnTo>
                          <a:pt x="2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39" name="Freeform 791">
                    <a:extLst>
                      <a:ext uri="{FF2B5EF4-FFF2-40B4-BE49-F238E27FC236}">
                        <a16:creationId xmlns:a16="http://schemas.microsoft.com/office/drawing/2014/main" id="{425354F0-AA04-7A3A-EE1C-36D1F271409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548787" y="7648983"/>
                    <a:ext cx="5495" cy="10986"/>
                  </a:xfrm>
                  <a:custGeom>
                    <a:avLst/>
                    <a:gdLst>
                      <a:gd name="T0" fmla="*/ 2 w 6"/>
                      <a:gd name="T1" fmla="*/ 6 h 7"/>
                      <a:gd name="T2" fmla="*/ 5 w 6"/>
                      <a:gd name="T3" fmla="*/ 6 h 7"/>
                      <a:gd name="T4" fmla="*/ 5 w 6"/>
                      <a:gd name="T5" fmla="*/ 5 h 7"/>
                      <a:gd name="T6" fmla="*/ 5 w 6"/>
                      <a:gd name="T7" fmla="*/ 2 h 7"/>
                      <a:gd name="T8" fmla="*/ 3 w 6"/>
                      <a:gd name="T9" fmla="*/ 0 h 7"/>
                      <a:gd name="T10" fmla="*/ 0 w 6"/>
                      <a:gd name="T11" fmla="*/ 2 h 7"/>
                      <a:gd name="T12" fmla="*/ 0 w 6"/>
                      <a:gd name="T13" fmla="*/ 4 h 7"/>
                      <a:gd name="T14" fmla="*/ 1 w 6"/>
                      <a:gd name="T15" fmla="*/ 5 h 7"/>
                      <a:gd name="T16" fmla="*/ 2 w 6"/>
                      <a:gd name="T17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7">
                        <a:moveTo>
                          <a:pt x="2" y="6"/>
                        </a:moveTo>
                        <a:lnTo>
                          <a:pt x="5" y="6"/>
                        </a:lnTo>
                        <a:lnTo>
                          <a:pt x="5" y="5"/>
                        </a:lnTo>
                        <a:lnTo>
                          <a:pt x="5" y="2"/>
                        </a:lnTo>
                        <a:lnTo>
                          <a:pt x="3" y="0"/>
                        </a:lnTo>
                        <a:lnTo>
                          <a:pt x="0" y="2"/>
                        </a:lnTo>
                        <a:lnTo>
                          <a:pt x="0" y="4"/>
                        </a:lnTo>
                        <a:lnTo>
                          <a:pt x="1" y="5"/>
                        </a:lnTo>
                        <a:lnTo>
                          <a:pt x="2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40" name="Freeform 792">
                    <a:extLst>
                      <a:ext uri="{FF2B5EF4-FFF2-40B4-BE49-F238E27FC236}">
                        <a16:creationId xmlns:a16="http://schemas.microsoft.com/office/drawing/2014/main" id="{F94B953B-5A19-8723-FF63-B32B8BDF686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323579" y="7923629"/>
                    <a:ext cx="43943" cy="32958"/>
                  </a:xfrm>
                  <a:custGeom>
                    <a:avLst/>
                    <a:gdLst>
                      <a:gd name="T0" fmla="*/ 27 w 35"/>
                      <a:gd name="T1" fmla="*/ 1 h 28"/>
                      <a:gd name="T2" fmla="*/ 16 w 35"/>
                      <a:gd name="T3" fmla="*/ 9 h 28"/>
                      <a:gd name="T4" fmla="*/ 11 w 35"/>
                      <a:gd name="T5" fmla="*/ 15 h 28"/>
                      <a:gd name="T6" fmla="*/ 7 w 35"/>
                      <a:gd name="T7" fmla="*/ 17 h 28"/>
                      <a:gd name="T8" fmla="*/ 0 w 35"/>
                      <a:gd name="T9" fmla="*/ 27 h 28"/>
                      <a:gd name="T10" fmla="*/ 3 w 35"/>
                      <a:gd name="T11" fmla="*/ 27 h 28"/>
                      <a:gd name="T12" fmla="*/ 8 w 35"/>
                      <a:gd name="T13" fmla="*/ 25 h 28"/>
                      <a:gd name="T14" fmla="*/ 14 w 35"/>
                      <a:gd name="T15" fmla="*/ 19 h 28"/>
                      <a:gd name="T16" fmla="*/ 16 w 35"/>
                      <a:gd name="T17" fmla="*/ 17 h 28"/>
                      <a:gd name="T18" fmla="*/ 19 w 35"/>
                      <a:gd name="T19" fmla="*/ 16 h 28"/>
                      <a:gd name="T20" fmla="*/ 23 w 35"/>
                      <a:gd name="T21" fmla="*/ 12 h 28"/>
                      <a:gd name="T22" fmla="*/ 24 w 35"/>
                      <a:gd name="T23" fmla="*/ 9 h 28"/>
                      <a:gd name="T24" fmla="*/ 34 w 35"/>
                      <a:gd name="T25" fmla="*/ 0 h 28"/>
                      <a:gd name="T26" fmla="*/ 28 w 35"/>
                      <a:gd name="T27" fmla="*/ 0 h 28"/>
                      <a:gd name="T28" fmla="*/ 27 w 35"/>
                      <a:gd name="T29" fmla="*/ 1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5" h="28">
                        <a:moveTo>
                          <a:pt x="27" y="1"/>
                        </a:moveTo>
                        <a:lnTo>
                          <a:pt x="16" y="9"/>
                        </a:lnTo>
                        <a:lnTo>
                          <a:pt x="11" y="15"/>
                        </a:lnTo>
                        <a:lnTo>
                          <a:pt x="7" y="17"/>
                        </a:lnTo>
                        <a:lnTo>
                          <a:pt x="0" y="27"/>
                        </a:lnTo>
                        <a:lnTo>
                          <a:pt x="3" y="27"/>
                        </a:lnTo>
                        <a:lnTo>
                          <a:pt x="8" y="25"/>
                        </a:lnTo>
                        <a:lnTo>
                          <a:pt x="14" y="19"/>
                        </a:lnTo>
                        <a:lnTo>
                          <a:pt x="16" y="17"/>
                        </a:lnTo>
                        <a:lnTo>
                          <a:pt x="19" y="16"/>
                        </a:lnTo>
                        <a:lnTo>
                          <a:pt x="23" y="12"/>
                        </a:lnTo>
                        <a:lnTo>
                          <a:pt x="24" y="9"/>
                        </a:lnTo>
                        <a:lnTo>
                          <a:pt x="34" y="0"/>
                        </a:lnTo>
                        <a:lnTo>
                          <a:pt x="28" y="0"/>
                        </a:lnTo>
                        <a:lnTo>
                          <a:pt x="27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41" name="Freeform 793">
                    <a:extLst>
                      <a:ext uri="{FF2B5EF4-FFF2-40B4-BE49-F238E27FC236}">
                        <a16:creationId xmlns:a16="http://schemas.microsoft.com/office/drawing/2014/main" id="{7904A260-F173-8FDF-7480-0760F78341D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323579" y="7923629"/>
                    <a:ext cx="43943" cy="32958"/>
                  </a:xfrm>
                  <a:custGeom>
                    <a:avLst/>
                    <a:gdLst>
                      <a:gd name="T0" fmla="*/ 27 w 35"/>
                      <a:gd name="T1" fmla="*/ 1 h 28"/>
                      <a:gd name="T2" fmla="*/ 16 w 35"/>
                      <a:gd name="T3" fmla="*/ 9 h 28"/>
                      <a:gd name="T4" fmla="*/ 11 w 35"/>
                      <a:gd name="T5" fmla="*/ 15 h 28"/>
                      <a:gd name="T6" fmla="*/ 7 w 35"/>
                      <a:gd name="T7" fmla="*/ 17 h 28"/>
                      <a:gd name="T8" fmla="*/ 0 w 35"/>
                      <a:gd name="T9" fmla="*/ 27 h 28"/>
                      <a:gd name="T10" fmla="*/ 3 w 35"/>
                      <a:gd name="T11" fmla="*/ 27 h 28"/>
                      <a:gd name="T12" fmla="*/ 8 w 35"/>
                      <a:gd name="T13" fmla="*/ 25 h 28"/>
                      <a:gd name="T14" fmla="*/ 14 w 35"/>
                      <a:gd name="T15" fmla="*/ 19 h 28"/>
                      <a:gd name="T16" fmla="*/ 16 w 35"/>
                      <a:gd name="T17" fmla="*/ 17 h 28"/>
                      <a:gd name="T18" fmla="*/ 19 w 35"/>
                      <a:gd name="T19" fmla="*/ 16 h 28"/>
                      <a:gd name="T20" fmla="*/ 23 w 35"/>
                      <a:gd name="T21" fmla="*/ 12 h 28"/>
                      <a:gd name="T22" fmla="*/ 24 w 35"/>
                      <a:gd name="T23" fmla="*/ 9 h 28"/>
                      <a:gd name="T24" fmla="*/ 34 w 35"/>
                      <a:gd name="T25" fmla="*/ 0 h 28"/>
                      <a:gd name="T26" fmla="*/ 28 w 35"/>
                      <a:gd name="T27" fmla="*/ 0 h 28"/>
                      <a:gd name="T28" fmla="*/ 27 w 35"/>
                      <a:gd name="T29" fmla="*/ 1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5" h="28">
                        <a:moveTo>
                          <a:pt x="27" y="1"/>
                        </a:moveTo>
                        <a:lnTo>
                          <a:pt x="16" y="9"/>
                        </a:lnTo>
                        <a:lnTo>
                          <a:pt x="11" y="15"/>
                        </a:lnTo>
                        <a:lnTo>
                          <a:pt x="7" y="17"/>
                        </a:lnTo>
                        <a:lnTo>
                          <a:pt x="0" y="27"/>
                        </a:lnTo>
                        <a:lnTo>
                          <a:pt x="3" y="27"/>
                        </a:lnTo>
                        <a:lnTo>
                          <a:pt x="8" y="25"/>
                        </a:lnTo>
                        <a:lnTo>
                          <a:pt x="14" y="19"/>
                        </a:lnTo>
                        <a:lnTo>
                          <a:pt x="16" y="17"/>
                        </a:lnTo>
                        <a:lnTo>
                          <a:pt x="19" y="16"/>
                        </a:lnTo>
                        <a:lnTo>
                          <a:pt x="23" y="12"/>
                        </a:lnTo>
                        <a:lnTo>
                          <a:pt x="24" y="9"/>
                        </a:lnTo>
                        <a:lnTo>
                          <a:pt x="34" y="0"/>
                        </a:lnTo>
                        <a:lnTo>
                          <a:pt x="28" y="0"/>
                        </a:lnTo>
                        <a:lnTo>
                          <a:pt x="27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42" name="Freeform 794">
                    <a:extLst>
                      <a:ext uri="{FF2B5EF4-FFF2-40B4-BE49-F238E27FC236}">
                        <a16:creationId xmlns:a16="http://schemas.microsoft.com/office/drawing/2014/main" id="{3777F963-7F5A-80E5-008C-FD9ABA8DBCA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224706" y="7956587"/>
                    <a:ext cx="71406" cy="60424"/>
                  </a:xfrm>
                  <a:custGeom>
                    <a:avLst/>
                    <a:gdLst>
                      <a:gd name="T0" fmla="*/ 58 w 59"/>
                      <a:gd name="T1" fmla="*/ 3 h 50"/>
                      <a:gd name="T2" fmla="*/ 58 w 59"/>
                      <a:gd name="T3" fmla="*/ 2 h 50"/>
                      <a:gd name="T4" fmla="*/ 58 w 59"/>
                      <a:gd name="T5" fmla="*/ 1 h 50"/>
                      <a:gd name="T6" fmla="*/ 57 w 59"/>
                      <a:gd name="T7" fmla="*/ 0 h 50"/>
                      <a:gd name="T8" fmla="*/ 55 w 59"/>
                      <a:gd name="T9" fmla="*/ 0 h 50"/>
                      <a:gd name="T10" fmla="*/ 52 w 59"/>
                      <a:gd name="T11" fmla="*/ 2 h 50"/>
                      <a:gd name="T12" fmla="*/ 43 w 59"/>
                      <a:gd name="T13" fmla="*/ 11 h 50"/>
                      <a:gd name="T14" fmla="*/ 37 w 59"/>
                      <a:gd name="T15" fmla="*/ 12 h 50"/>
                      <a:gd name="T16" fmla="*/ 35 w 59"/>
                      <a:gd name="T17" fmla="*/ 12 h 50"/>
                      <a:gd name="T18" fmla="*/ 32 w 59"/>
                      <a:gd name="T19" fmla="*/ 6 h 50"/>
                      <a:gd name="T20" fmla="*/ 31 w 59"/>
                      <a:gd name="T21" fmla="*/ 6 h 50"/>
                      <a:gd name="T22" fmla="*/ 29 w 59"/>
                      <a:gd name="T23" fmla="*/ 10 h 50"/>
                      <a:gd name="T24" fmla="*/ 30 w 59"/>
                      <a:gd name="T25" fmla="*/ 13 h 50"/>
                      <a:gd name="T26" fmla="*/ 26 w 59"/>
                      <a:gd name="T27" fmla="*/ 15 h 50"/>
                      <a:gd name="T28" fmla="*/ 23 w 59"/>
                      <a:gd name="T29" fmla="*/ 19 h 50"/>
                      <a:gd name="T30" fmla="*/ 20 w 59"/>
                      <a:gd name="T31" fmla="*/ 21 h 50"/>
                      <a:gd name="T32" fmla="*/ 16 w 59"/>
                      <a:gd name="T33" fmla="*/ 26 h 50"/>
                      <a:gd name="T34" fmla="*/ 10 w 59"/>
                      <a:gd name="T35" fmla="*/ 29 h 50"/>
                      <a:gd name="T36" fmla="*/ 8 w 59"/>
                      <a:gd name="T37" fmla="*/ 33 h 50"/>
                      <a:gd name="T38" fmla="*/ 7 w 59"/>
                      <a:gd name="T39" fmla="*/ 38 h 50"/>
                      <a:gd name="T40" fmla="*/ 2 w 59"/>
                      <a:gd name="T41" fmla="*/ 41 h 50"/>
                      <a:gd name="T42" fmla="*/ 1 w 59"/>
                      <a:gd name="T43" fmla="*/ 44 h 50"/>
                      <a:gd name="T44" fmla="*/ 0 w 59"/>
                      <a:gd name="T45" fmla="*/ 49 h 50"/>
                      <a:gd name="T46" fmla="*/ 6 w 59"/>
                      <a:gd name="T47" fmla="*/ 43 h 50"/>
                      <a:gd name="T48" fmla="*/ 9 w 59"/>
                      <a:gd name="T49" fmla="*/ 42 h 50"/>
                      <a:gd name="T50" fmla="*/ 12 w 59"/>
                      <a:gd name="T51" fmla="*/ 37 h 50"/>
                      <a:gd name="T52" fmla="*/ 20 w 59"/>
                      <a:gd name="T53" fmla="*/ 30 h 50"/>
                      <a:gd name="T54" fmla="*/ 21 w 59"/>
                      <a:gd name="T55" fmla="*/ 28 h 50"/>
                      <a:gd name="T56" fmla="*/ 22 w 59"/>
                      <a:gd name="T57" fmla="*/ 26 h 50"/>
                      <a:gd name="T58" fmla="*/ 23 w 59"/>
                      <a:gd name="T59" fmla="*/ 24 h 50"/>
                      <a:gd name="T60" fmla="*/ 27 w 59"/>
                      <a:gd name="T61" fmla="*/ 25 h 50"/>
                      <a:gd name="T62" fmla="*/ 30 w 59"/>
                      <a:gd name="T63" fmla="*/ 24 h 50"/>
                      <a:gd name="T64" fmla="*/ 34 w 59"/>
                      <a:gd name="T65" fmla="*/ 20 h 50"/>
                      <a:gd name="T66" fmla="*/ 41 w 59"/>
                      <a:gd name="T67" fmla="*/ 14 h 50"/>
                      <a:gd name="T68" fmla="*/ 46 w 59"/>
                      <a:gd name="T69" fmla="*/ 13 h 50"/>
                      <a:gd name="T70" fmla="*/ 52 w 59"/>
                      <a:gd name="T71" fmla="*/ 10 h 50"/>
                      <a:gd name="T72" fmla="*/ 57 w 59"/>
                      <a:gd name="T73" fmla="*/ 9 h 50"/>
                      <a:gd name="T74" fmla="*/ 58 w 59"/>
                      <a:gd name="T75" fmla="*/ 8 h 50"/>
                      <a:gd name="T76" fmla="*/ 58 w 59"/>
                      <a:gd name="T77" fmla="*/ 5 h 50"/>
                      <a:gd name="T78" fmla="*/ 58 w 59"/>
                      <a:gd name="T79" fmla="*/ 3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59" h="50">
                        <a:moveTo>
                          <a:pt x="58" y="3"/>
                        </a:moveTo>
                        <a:lnTo>
                          <a:pt x="58" y="2"/>
                        </a:lnTo>
                        <a:lnTo>
                          <a:pt x="58" y="1"/>
                        </a:lnTo>
                        <a:lnTo>
                          <a:pt x="57" y="0"/>
                        </a:lnTo>
                        <a:lnTo>
                          <a:pt x="55" y="0"/>
                        </a:lnTo>
                        <a:lnTo>
                          <a:pt x="52" y="2"/>
                        </a:lnTo>
                        <a:lnTo>
                          <a:pt x="43" y="11"/>
                        </a:lnTo>
                        <a:lnTo>
                          <a:pt x="37" y="12"/>
                        </a:lnTo>
                        <a:lnTo>
                          <a:pt x="35" y="12"/>
                        </a:lnTo>
                        <a:lnTo>
                          <a:pt x="32" y="6"/>
                        </a:lnTo>
                        <a:lnTo>
                          <a:pt x="31" y="6"/>
                        </a:lnTo>
                        <a:lnTo>
                          <a:pt x="29" y="10"/>
                        </a:lnTo>
                        <a:lnTo>
                          <a:pt x="30" y="13"/>
                        </a:lnTo>
                        <a:lnTo>
                          <a:pt x="26" y="15"/>
                        </a:lnTo>
                        <a:lnTo>
                          <a:pt x="23" y="19"/>
                        </a:lnTo>
                        <a:lnTo>
                          <a:pt x="20" y="21"/>
                        </a:lnTo>
                        <a:lnTo>
                          <a:pt x="16" y="26"/>
                        </a:lnTo>
                        <a:lnTo>
                          <a:pt x="10" y="29"/>
                        </a:lnTo>
                        <a:lnTo>
                          <a:pt x="8" y="33"/>
                        </a:lnTo>
                        <a:lnTo>
                          <a:pt x="7" y="38"/>
                        </a:lnTo>
                        <a:lnTo>
                          <a:pt x="2" y="41"/>
                        </a:lnTo>
                        <a:lnTo>
                          <a:pt x="1" y="44"/>
                        </a:lnTo>
                        <a:lnTo>
                          <a:pt x="0" y="49"/>
                        </a:lnTo>
                        <a:lnTo>
                          <a:pt x="6" y="43"/>
                        </a:lnTo>
                        <a:lnTo>
                          <a:pt x="9" y="42"/>
                        </a:lnTo>
                        <a:lnTo>
                          <a:pt x="12" y="37"/>
                        </a:lnTo>
                        <a:lnTo>
                          <a:pt x="20" y="30"/>
                        </a:lnTo>
                        <a:lnTo>
                          <a:pt x="21" y="28"/>
                        </a:lnTo>
                        <a:lnTo>
                          <a:pt x="22" y="26"/>
                        </a:lnTo>
                        <a:lnTo>
                          <a:pt x="23" y="24"/>
                        </a:lnTo>
                        <a:lnTo>
                          <a:pt x="27" y="25"/>
                        </a:lnTo>
                        <a:lnTo>
                          <a:pt x="30" y="24"/>
                        </a:lnTo>
                        <a:lnTo>
                          <a:pt x="34" y="20"/>
                        </a:lnTo>
                        <a:lnTo>
                          <a:pt x="41" y="14"/>
                        </a:lnTo>
                        <a:lnTo>
                          <a:pt x="46" y="13"/>
                        </a:lnTo>
                        <a:lnTo>
                          <a:pt x="52" y="10"/>
                        </a:lnTo>
                        <a:lnTo>
                          <a:pt x="57" y="9"/>
                        </a:lnTo>
                        <a:lnTo>
                          <a:pt x="58" y="8"/>
                        </a:lnTo>
                        <a:lnTo>
                          <a:pt x="58" y="5"/>
                        </a:lnTo>
                        <a:lnTo>
                          <a:pt x="58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43" name="Freeform 795">
                    <a:extLst>
                      <a:ext uri="{FF2B5EF4-FFF2-40B4-BE49-F238E27FC236}">
                        <a16:creationId xmlns:a16="http://schemas.microsoft.com/office/drawing/2014/main" id="{1EE424FB-D59D-6E8E-0CCB-BAD53E3349D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224706" y="7956587"/>
                    <a:ext cx="71406" cy="60424"/>
                  </a:xfrm>
                  <a:custGeom>
                    <a:avLst/>
                    <a:gdLst>
                      <a:gd name="T0" fmla="*/ 58 w 59"/>
                      <a:gd name="T1" fmla="*/ 3 h 50"/>
                      <a:gd name="T2" fmla="*/ 58 w 59"/>
                      <a:gd name="T3" fmla="*/ 2 h 50"/>
                      <a:gd name="T4" fmla="*/ 58 w 59"/>
                      <a:gd name="T5" fmla="*/ 1 h 50"/>
                      <a:gd name="T6" fmla="*/ 57 w 59"/>
                      <a:gd name="T7" fmla="*/ 0 h 50"/>
                      <a:gd name="T8" fmla="*/ 55 w 59"/>
                      <a:gd name="T9" fmla="*/ 0 h 50"/>
                      <a:gd name="T10" fmla="*/ 52 w 59"/>
                      <a:gd name="T11" fmla="*/ 2 h 50"/>
                      <a:gd name="T12" fmla="*/ 43 w 59"/>
                      <a:gd name="T13" fmla="*/ 11 h 50"/>
                      <a:gd name="T14" fmla="*/ 37 w 59"/>
                      <a:gd name="T15" fmla="*/ 12 h 50"/>
                      <a:gd name="T16" fmla="*/ 35 w 59"/>
                      <a:gd name="T17" fmla="*/ 12 h 50"/>
                      <a:gd name="T18" fmla="*/ 32 w 59"/>
                      <a:gd name="T19" fmla="*/ 6 h 50"/>
                      <a:gd name="T20" fmla="*/ 31 w 59"/>
                      <a:gd name="T21" fmla="*/ 6 h 50"/>
                      <a:gd name="T22" fmla="*/ 29 w 59"/>
                      <a:gd name="T23" fmla="*/ 10 h 50"/>
                      <a:gd name="T24" fmla="*/ 30 w 59"/>
                      <a:gd name="T25" fmla="*/ 13 h 50"/>
                      <a:gd name="T26" fmla="*/ 26 w 59"/>
                      <a:gd name="T27" fmla="*/ 15 h 50"/>
                      <a:gd name="T28" fmla="*/ 23 w 59"/>
                      <a:gd name="T29" fmla="*/ 19 h 50"/>
                      <a:gd name="T30" fmla="*/ 20 w 59"/>
                      <a:gd name="T31" fmla="*/ 21 h 50"/>
                      <a:gd name="T32" fmla="*/ 16 w 59"/>
                      <a:gd name="T33" fmla="*/ 26 h 50"/>
                      <a:gd name="T34" fmla="*/ 10 w 59"/>
                      <a:gd name="T35" fmla="*/ 29 h 50"/>
                      <a:gd name="T36" fmla="*/ 8 w 59"/>
                      <a:gd name="T37" fmla="*/ 33 h 50"/>
                      <a:gd name="T38" fmla="*/ 7 w 59"/>
                      <a:gd name="T39" fmla="*/ 38 h 50"/>
                      <a:gd name="T40" fmla="*/ 2 w 59"/>
                      <a:gd name="T41" fmla="*/ 41 h 50"/>
                      <a:gd name="T42" fmla="*/ 1 w 59"/>
                      <a:gd name="T43" fmla="*/ 44 h 50"/>
                      <a:gd name="T44" fmla="*/ 0 w 59"/>
                      <a:gd name="T45" fmla="*/ 49 h 50"/>
                      <a:gd name="T46" fmla="*/ 6 w 59"/>
                      <a:gd name="T47" fmla="*/ 43 h 50"/>
                      <a:gd name="T48" fmla="*/ 9 w 59"/>
                      <a:gd name="T49" fmla="*/ 42 h 50"/>
                      <a:gd name="T50" fmla="*/ 12 w 59"/>
                      <a:gd name="T51" fmla="*/ 37 h 50"/>
                      <a:gd name="T52" fmla="*/ 20 w 59"/>
                      <a:gd name="T53" fmla="*/ 30 h 50"/>
                      <a:gd name="T54" fmla="*/ 21 w 59"/>
                      <a:gd name="T55" fmla="*/ 28 h 50"/>
                      <a:gd name="T56" fmla="*/ 22 w 59"/>
                      <a:gd name="T57" fmla="*/ 26 h 50"/>
                      <a:gd name="T58" fmla="*/ 23 w 59"/>
                      <a:gd name="T59" fmla="*/ 24 h 50"/>
                      <a:gd name="T60" fmla="*/ 27 w 59"/>
                      <a:gd name="T61" fmla="*/ 25 h 50"/>
                      <a:gd name="T62" fmla="*/ 30 w 59"/>
                      <a:gd name="T63" fmla="*/ 24 h 50"/>
                      <a:gd name="T64" fmla="*/ 34 w 59"/>
                      <a:gd name="T65" fmla="*/ 20 h 50"/>
                      <a:gd name="T66" fmla="*/ 41 w 59"/>
                      <a:gd name="T67" fmla="*/ 14 h 50"/>
                      <a:gd name="T68" fmla="*/ 46 w 59"/>
                      <a:gd name="T69" fmla="*/ 13 h 50"/>
                      <a:gd name="T70" fmla="*/ 52 w 59"/>
                      <a:gd name="T71" fmla="*/ 10 h 50"/>
                      <a:gd name="T72" fmla="*/ 57 w 59"/>
                      <a:gd name="T73" fmla="*/ 9 h 50"/>
                      <a:gd name="T74" fmla="*/ 58 w 59"/>
                      <a:gd name="T75" fmla="*/ 8 h 50"/>
                      <a:gd name="T76" fmla="*/ 58 w 59"/>
                      <a:gd name="T77" fmla="*/ 5 h 50"/>
                      <a:gd name="T78" fmla="*/ 58 w 59"/>
                      <a:gd name="T79" fmla="*/ 3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59" h="50">
                        <a:moveTo>
                          <a:pt x="58" y="3"/>
                        </a:moveTo>
                        <a:lnTo>
                          <a:pt x="58" y="2"/>
                        </a:lnTo>
                        <a:lnTo>
                          <a:pt x="58" y="1"/>
                        </a:lnTo>
                        <a:lnTo>
                          <a:pt x="57" y="0"/>
                        </a:lnTo>
                        <a:lnTo>
                          <a:pt x="55" y="0"/>
                        </a:lnTo>
                        <a:lnTo>
                          <a:pt x="52" y="2"/>
                        </a:lnTo>
                        <a:lnTo>
                          <a:pt x="43" y="11"/>
                        </a:lnTo>
                        <a:lnTo>
                          <a:pt x="37" y="12"/>
                        </a:lnTo>
                        <a:lnTo>
                          <a:pt x="35" y="12"/>
                        </a:lnTo>
                        <a:lnTo>
                          <a:pt x="32" y="6"/>
                        </a:lnTo>
                        <a:lnTo>
                          <a:pt x="31" y="6"/>
                        </a:lnTo>
                        <a:lnTo>
                          <a:pt x="29" y="10"/>
                        </a:lnTo>
                        <a:lnTo>
                          <a:pt x="30" y="13"/>
                        </a:lnTo>
                        <a:lnTo>
                          <a:pt x="26" y="15"/>
                        </a:lnTo>
                        <a:lnTo>
                          <a:pt x="23" y="19"/>
                        </a:lnTo>
                        <a:lnTo>
                          <a:pt x="20" y="21"/>
                        </a:lnTo>
                        <a:lnTo>
                          <a:pt x="16" y="26"/>
                        </a:lnTo>
                        <a:lnTo>
                          <a:pt x="10" y="29"/>
                        </a:lnTo>
                        <a:lnTo>
                          <a:pt x="8" y="33"/>
                        </a:lnTo>
                        <a:lnTo>
                          <a:pt x="7" y="38"/>
                        </a:lnTo>
                        <a:lnTo>
                          <a:pt x="2" y="41"/>
                        </a:lnTo>
                        <a:lnTo>
                          <a:pt x="1" y="44"/>
                        </a:lnTo>
                        <a:lnTo>
                          <a:pt x="0" y="49"/>
                        </a:lnTo>
                        <a:lnTo>
                          <a:pt x="6" y="43"/>
                        </a:lnTo>
                        <a:lnTo>
                          <a:pt x="9" y="42"/>
                        </a:lnTo>
                        <a:lnTo>
                          <a:pt x="12" y="37"/>
                        </a:lnTo>
                        <a:lnTo>
                          <a:pt x="20" y="30"/>
                        </a:lnTo>
                        <a:lnTo>
                          <a:pt x="21" y="28"/>
                        </a:lnTo>
                        <a:lnTo>
                          <a:pt x="22" y="26"/>
                        </a:lnTo>
                        <a:lnTo>
                          <a:pt x="23" y="24"/>
                        </a:lnTo>
                        <a:lnTo>
                          <a:pt x="27" y="25"/>
                        </a:lnTo>
                        <a:lnTo>
                          <a:pt x="30" y="24"/>
                        </a:lnTo>
                        <a:lnTo>
                          <a:pt x="34" y="20"/>
                        </a:lnTo>
                        <a:lnTo>
                          <a:pt x="41" y="14"/>
                        </a:lnTo>
                        <a:lnTo>
                          <a:pt x="46" y="13"/>
                        </a:lnTo>
                        <a:lnTo>
                          <a:pt x="52" y="10"/>
                        </a:lnTo>
                        <a:lnTo>
                          <a:pt x="57" y="9"/>
                        </a:lnTo>
                        <a:lnTo>
                          <a:pt x="58" y="8"/>
                        </a:lnTo>
                        <a:lnTo>
                          <a:pt x="58" y="5"/>
                        </a:lnTo>
                        <a:lnTo>
                          <a:pt x="58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44" name="Freeform 796">
                    <a:extLst>
                      <a:ext uri="{FF2B5EF4-FFF2-40B4-BE49-F238E27FC236}">
                        <a16:creationId xmlns:a16="http://schemas.microsoft.com/office/drawing/2014/main" id="{E564CEE7-F7DF-A892-2BE4-08DE98EEA75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405971" y="7868700"/>
                    <a:ext cx="21972" cy="21972"/>
                  </a:xfrm>
                  <a:custGeom>
                    <a:avLst/>
                    <a:gdLst>
                      <a:gd name="T0" fmla="*/ 14 w 19"/>
                      <a:gd name="T1" fmla="*/ 2 h 17"/>
                      <a:gd name="T2" fmla="*/ 10 w 19"/>
                      <a:gd name="T3" fmla="*/ 6 h 17"/>
                      <a:gd name="T4" fmla="*/ 5 w 19"/>
                      <a:gd name="T5" fmla="*/ 13 h 17"/>
                      <a:gd name="T6" fmla="*/ 0 w 19"/>
                      <a:gd name="T7" fmla="*/ 13 h 17"/>
                      <a:gd name="T8" fmla="*/ 0 w 19"/>
                      <a:gd name="T9" fmla="*/ 14 h 17"/>
                      <a:gd name="T10" fmla="*/ 2 w 19"/>
                      <a:gd name="T11" fmla="*/ 16 h 17"/>
                      <a:gd name="T12" fmla="*/ 4 w 19"/>
                      <a:gd name="T13" fmla="*/ 16 h 17"/>
                      <a:gd name="T14" fmla="*/ 9 w 19"/>
                      <a:gd name="T15" fmla="*/ 11 h 17"/>
                      <a:gd name="T16" fmla="*/ 18 w 19"/>
                      <a:gd name="T17" fmla="*/ 0 h 17"/>
                      <a:gd name="T18" fmla="*/ 16 w 19"/>
                      <a:gd name="T19" fmla="*/ 0 h 17"/>
                      <a:gd name="T20" fmla="*/ 14 w 19"/>
                      <a:gd name="T21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9" h="17">
                        <a:moveTo>
                          <a:pt x="14" y="2"/>
                        </a:moveTo>
                        <a:lnTo>
                          <a:pt x="10" y="6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14"/>
                        </a:lnTo>
                        <a:lnTo>
                          <a:pt x="2" y="16"/>
                        </a:lnTo>
                        <a:lnTo>
                          <a:pt x="4" y="16"/>
                        </a:lnTo>
                        <a:lnTo>
                          <a:pt x="9" y="11"/>
                        </a:lnTo>
                        <a:lnTo>
                          <a:pt x="18" y="0"/>
                        </a:lnTo>
                        <a:lnTo>
                          <a:pt x="16" y="0"/>
                        </a:lnTo>
                        <a:lnTo>
                          <a:pt x="14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45" name="Freeform 797">
                    <a:extLst>
                      <a:ext uri="{FF2B5EF4-FFF2-40B4-BE49-F238E27FC236}">
                        <a16:creationId xmlns:a16="http://schemas.microsoft.com/office/drawing/2014/main" id="{890CC589-2C6C-7850-AD45-773F3903838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405971" y="7868700"/>
                    <a:ext cx="21972" cy="21972"/>
                  </a:xfrm>
                  <a:custGeom>
                    <a:avLst/>
                    <a:gdLst>
                      <a:gd name="T0" fmla="*/ 14 w 19"/>
                      <a:gd name="T1" fmla="*/ 2 h 17"/>
                      <a:gd name="T2" fmla="*/ 10 w 19"/>
                      <a:gd name="T3" fmla="*/ 6 h 17"/>
                      <a:gd name="T4" fmla="*/ 5 w 19"/>
                      <a:gd name="T5" fmla="*/ 13 h 17"/>
                      <a:gd name="T6" fmla="*/ 0 w 19"/>
                      <a:gd name="T7" fmla="*/ 13 h 17"/>
                      <a:gd name="T8" fmla="*/ 0 w 19"/>
                      <a:gd name="T9" fmla="*/ 14 h 17"/>
                      <a:gd name="T10" fmla="*/ 2 w 19"/>
                      <a:gd name="T11" fmla="*/ 16 h 17"/>
                      <a:gd name="T12" fmla="*/ 4 w 19"/>
                      <a:gd name="T13" fmla="*/ 16 h 17"/>
                      <a:gd name="T14" fmla="*/ 9 w 19"/>
                      <a:gd name="T15" fmla="*/ 11 h 17"/>
                      <a:gd name="T16" fmla="*/ 18 w 19"/>
                      <a:gd name="T17" fmla="*/ 0 h 17"/>
                      <a:gd name="T18" fmla="*/ 16 w 19"/>
                      <a:gd name="T19" fmla="*/ 0 h 17"/>
                      <a:gd name="T20" fmla="*/ 14 w 19"/>
                      <a:gd name="T21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9" h="17">
                        <a:moveTo>
                          <a:pt x="14" y="2"/>
                        </a:moveTo>
                        <a:lnTo>
                          <a:pt x="10" y="6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14"/>
                        </a:lnTo>
                        <a:lnTo>
                          <a:pt x="2" y="16"/>
                        </a:lnTo>
                        <a:lnTo>
                          <a:pt x="4" y="16"/>
                        </a:lnTo>
                        <a:lnTo>
                          <a:pt x="9" y="11"/>
                        </a:lnTo>
                        <a:lnTo>
                          <a:pt x="18" y="0"/>
                        </a:lnTo>
                        <a:lnTo>
                          <a:pt x="16" y="0"/>
                        </a:lnTo>
                        <a:lnTo>
                          <a:pt x="14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46" name="Freeform 798">
                    <a:extLst>
                      <a:ext uri="{FF2B5EF4-FFF2-40B4-BE49-F238E27FC236}">
                        <a16:creationId xmlns:a16="http://schemas.microsoft.com/office/drawing/2014/main" id="{0CA8CF59-230E-917E-8E92-0E4764EB848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862172" y="7385322"/>
                    <a:ext cx="38449" cy="38452"/>
                  </a:xfrm>
                  <a:custGeom>
                    <a:avLst/>
                    <a:gdLst>
                      <a:gd name="T0" fmla="*/ 24 w 30"/>
                      <a:gd name="T1" fmla="*/ 7 h 30"/>
                      <a:gd name="T2" fmla="*/ 21 w 30"/>
                      <a:gd name="T3" fmla="*/ 6 h 30"/>
                      <a:gd name="T4" fmla="*/ 20 w 30"/>
                      <a:gd name="T5" fmla="*/ 4 h 30"/>
                      <a:gd name="T6" fmla="*/ 10 w 30"/>
                      <a:gd name="T7" fmla="*/ 0 h 30"/>
                      <a:gd name="T8" fmla="*/ 9 w 30"/>
                      <a:gd name="T9" fmla="*/ 2 h 30"/>
                      <a:gd name="T10" fmla="*/ 6 w 30"/>
                      <a:gd name="T11" fmla="*/ 9 h 30"/>
                      <a:gd name="T12" fmla="*/ 4 w 30"/>
                      <a:gd name="T13" fmla="*/ 11 h 30"/>
                      <a:gd name="T14" fmla="*/ 1 w 30"/>
                      <a:gd name="T15" fmla="*/ 16 h 30"/>
                      <a:gd name="T16" fmla="*/ 0 w 30"/>
                      <a:gd name="T17" fmla="*/ 21 h 30"/>
                      <a:gd name="T18" fmla="*/ 1 w 30"/>
                      <a:gd name="T19" fmla="*/ 21 h 30"/>
                      <a:gd name="T20" fmla="*/ 6 w 30"/>
                      <a:gd name="T21" fmla="*/ 17 h 30"/>
                      <a:gd name="T22" fmla="*/ 8 w 30"/>
                      <a:gd name="T23" fmla="*/ 19 h 30"/>
                      <a:gd name="T24" fmla="*/ 13 w 30"/>
                      <a:gd name="T25" fmla="*/ 29 h 30"/>
                      <a:gd name="T26" fmla="*/ 14 w 30"/>
                      <a:gd name="T27" fmla="*/ 28 h 30"/>
                      <a:gd name="T28" fmla="*/ 16 w 30"/>
                      <a:gd name="T29" fmla="*/ 26 h 30"/>
                      <a:gd name="T30" fmla="*/ 19 w 30"/>
                      <a:gd name="T31" fmla="*/ 23 h 30"/>
                      <a:gd name="T32" fmla="*/ 22 w 30"/>
                      <a:gd name="T33" fmla="*/ 21 h 30"/>
                      <a:gd name="T34" fmla="*/ 22 w 30"/>
                      <a:gd name="T35" fmla="*/ 19 h 30"/>
                      <a:gd name="T36" fmla="*/ 24 w 30"/>
                      <a:gd name="T37" fmla="*/ 15 h 30"/>
                      <a:gd name="T38" fmla="*/ 26 w 30"/>
                      <a:gd name="T39" fmla="*/ 11 h 30"/>
                      <a:gd name="T40" fmla="*/ 29 w 30"/>
                      <a:gd name="T41" fmla="*/ 8 h 30"/>
                      <a:gd name="T42" fmla="*/ 28 w 30"/>
                      <a:gd name="T43" fmla="*/ 7 h 30"/>
                      <a:gd name="T44" fmla="*/ 24 w 30"/>
                      <a:gd name="T45" fmla="*/ 7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0" h="30">
                        <a:moveTo>
                          <a:pt x="24" y="7"/>
                        </a:moveTo>
                        <a:lnTo>
                          <a:pt x="21" y="6"/>
                        </a:lnTo>
                        <a:lnTo>
                          <a:pt x="20" y="4"/>
                        </a:lnTo>
                        <a:lnTo>
                          <a:pt x="10" y="0"/>
                        </a:lnTo>
                        <a:lnTo>
                          <a:pt x="9" y="2"/>
                        </a:lnTo>
                        <a:lnTo>
                          <a:pt x="6" y="9"/>
                        </a:lnTo>
                        <a:lnTo>
                          <a:pt x="4" y="11"/>
                        </a:lnTo>
                        <a:lnTo>
                          <a:pt x="1" y="16"/>
                        </a:lnTo>
                        <a:lnTo>
                          <a:pt x="0" y="21"/>
                        </a:lnTo>
                        <a:lnTo>
                          <a:pt x="1" y="21"/>
                        </a:lnTo>
                        <a:lnTo>
                          <a:pt x="6" y="17"/>
                        </a:lnTo>
                        <a:lnTo>
                          <a:pt x="8" y="19"/>
                        </a:lnTo>
                        <a:lnTo>
                          <a:pt x="13" y="29"/>
                        </a:lnTo>
                        <a:lnTo>
                          <a:pt x="14" y="28"/>
                        </a:lnTo>
                        <a:lnTo>
                          <a:pt x="16" y="26"/>
                        </a:lnTo>
                        <a:lnTo>
                          <a:pt x="19" y="23"/>
                        </a:lnTo>
                        <a:lnTo>
                          <a:pt x="22" y="21"/>
                        </a:lnTo>
                        <a:lnTo>
                          <a:pt x="22" y="19"/>
                        </a:lnTo>
                        <a:lnTo>
                          <a:pt x="24" y="15"/>
                        </a:lnTo>
                        <a:lnTo>
                          <a:pt x="26" y="11"/>
                        </a:lnTo>
                        <a:lnTo>
                          <a:pt x="29" y="8"/>
                        </a:lnTo>
                        <a:lnTo>
                          <a:pt x="28" y="7"/>
                        </a:lnTo>
                        <a:lnTo>
                          <a:pt x="24" y="7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47" name="Freeform 800">
                    <a:extLst>
                      <a:ext uri="{FF2B5EF4-FFF2-40B4-BE49-F238E27FC236}">
                        <a16:creationId xmlns:a16="http://schemas.microsoft.com/office/drawing/2014/main" id="{53D48CE2-7A6C-5A1B-6D7A-DDFA74E6FFA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198096" y="6182371"/>
                    <a:ext cx="10986" cy="16477"/>
                  </a:xfrm>
                  <a:custGeom>
                    <a:avLst/>
                    <a:gdLst>
                      <a:gd name="T0" fmla="*/ 8 w 11"/>
                      <a:gd name="T1" fmla="*/ 12 h 13"/>
                      <a:gd name="T2" fmla="*/ 10 w 11"/>
                      <a:gd name="T3" fmla="*/ 4 h 13"/>
                      <a:gd name="T4" fmla="*/ 10 w 11"/>
                      <a:gd name="T5" fmla="*/ 1 h 13"/>
                      <a:gd name="T6" fmla="*/ 7 w 11"/>
                      <a:gd name="T7" fmla="*/ 0 h 13"/>
                      <a:gd name="T8" fmla="*/ 0 w 11"/>
                      <a:gd name="T9" fmla="*/ 8 h 13"/>
                      <a:gd name="T10" fmla="*/ 1 w 11"/>
                      <a:gd name="T11" fmla="*/ 10 h 13"/>
                      <a:gd name="T12" fmla="*/ 3 w 11"/>
                      <a:gd name="T13" fmla="*/ 12 h 13"/>
                      <a:gd name="T14" fmla="*/ 8 w 11"/>
                      <a:gd name="T15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1" h="13">
                        <a:moveTo>
                          <a:pt x="8" y="12"/>
                        </a:moveTo>
                        <a:lnTo>
                          <a:pt x="10" y="4"/>
                        </a:lnTo>
                        <a:lnTo>
                          <a:pt x="10" y="1"/>
                        </a:lnTo>
                        <a:lnTo>
                          <a:pt x="7" y="0"/>
                        </a:lnTo>
                        <a:lnTo>
                          <a:pt x="0" y="8"/>
                        </a:lnTo>
                        <a:lnTo>
                          <a:pt x="1" y="10"/>
                        </a:lnTo>
                        <a:lnTo>
                          <a:pt x="3" y="12"/>
                        </a:lnTo>
                        <a:lnTo>
                          <a:pt x="8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48" name="Freeform 801">
                    <a:extLst>
                      <a:ext uri="{FF2B5EF4-FFF2-40B4-BE49-F238E27FC236}">
                        <a16:creationId xmlns:a16="http://schemas.microsoft.com/office/drawing/2014/main" id="{481E2878-5351-BE33-42E9-557ECDAB731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198096" y="6182371"/>
                    <a:ext cx="10986" cy="16477"/>
                  </a:xfrm>
                  <a:custGeom>
                    <a:avLst/>
                    <a:gdLst>
                      <a:gd name="T0" fmla="*/ 8 w 11"/>
                      <a:gd name="T1" fmla="*/ 12 h 13"/>
                      <a:gd name="T2" fmla="*/ 10 w 11"/>
                      <a:gd name="T3" fmla="*/ 4 h 13"/>
                      <a:gd name="T4" fmla="*/ 10 w 11"/>
                      <a:gd name="T5" fmla="*/ 1 h 13"/>
                      <a:gd name="T6" fmla="*/ 7 w 11"/>
                      <a:gd name="T7" fmla="*/ 0 h 13"/>
                      <a:gd name="T8" fmla="*/ 0 w 11"/>
                      <a:gd name="T9" fmla="*/ 8 h 13"/>
                      <a:gd name="T10" fmla="*/ 1 w 11"/>
                      <a:gd name="T11" fmla="*/ 10 h 13"/>
                      <a:gd name="T12" fmla="*/ 3 w 11"/>
                      <a:gd name="T13" fmla="*/ 12 h 13"/>
                      <a:gd name="T14" fmla="*/ 8 w 11"/>
                      <a:gd name="T15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1" h="13">
                        <a:moveTo>
                          <a:pt x="8" y="12"/>
                        </a:moveTo>
                        <a:lnTo>
                          <a:pt x="10" y="4"/>
                        </a:lnTo>
                        <a:lnTo>
                          <a:pt x="10" y="1"/>
                        </a:lnTo>
                        <a:lnTo>
                          <a:pt x="7" y="0"/>
                        </a:lnTo>
                        <a:lnTo>
                          <a:pt x="0" y="8"/>
                        </a:lnTo>
                        <a:lnTo>
                          <a:pt x="1" y="10"/>
                        </a:lnTo>
                        <a:lnTo>
                          <a:pt x="3" y="12"/>
                        </a:lnTo>
                        <a:lnTo>
                          <a:pt x="8" y="1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49" name="Freeform 802">
                    <a:extLst>
                      <a:ext uri="{FF2B5EF4-FFF2-40B4-BE49-F238E27FC236}">
                        <a16:creationId xmlns:a16="http://schemas.microsoft.com/office/drawing/2014/main" id="{C3FD6542-66C4-B0B9-81D3-5840D93EEA3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840200" y="7390816"/>
                    <a:ext cx="16477" cy="10986"/>
                  </a:xfrm>
                  <a:custGeom>
                    <a:avLst/>
                    <a:gdLst>
                      <a:gd name="T0" fmla="*/ 8 w 15"/>
                      <a:gd name="T1" fmla="*/ 2 h 11"/>
                      <a:gd name="T2" fmla="*/ 2 w 15"/>
                      <a:gd name="T3" fmla="*/ 6 h 11"/>
                      <a:gd name="T4" fmla="*/ 0 w 15"/>
                      <a:gd name="T5" fmla="*/ 9 h 11"/>
                      <a:gd name="T6" fmla="*/ 1 w 15"/>
                      <a:gd name="T7" fmla="*/ 9 h 11"/>
                      <a:gd name="T8" fmla="*/ 5 w 15"/>
                      <a:gd name="T9" fmla="*/ 8 h 11"/>
                      <a:gd name="T10" fmla="*/ 8 w 15"/>
                      <a:gd name="T11" fmla="*/ 10 h 11"/>
                      <a:gd name="T12" fmla="*/ 10 w 15"/>
                      <a:gd name="T13" fmla="*/ 10 h 11"/>
                      <a:gd name="T14" fmla="*/ 14 w 15"/>
                      <a:gd name="T15" fmla="*/ 1 h 11"/>
                      <a:gd name="T16" fmla="*/ 13 w 15"/>
                      <a:gd name="T17" fmla="*/ 0 h 11"/>
                      <a:gd name="T18" fmla="*/ 11 w 15"/>
                      <a:gd name="T19" fmla="*/ 2 h 11"/>
                      <a:gd name="T20" fmla="*/ 8 w 15"/>
                      <a:gd name="T21" fmla="*/ 2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11">
                        <a:moveTo>
                          <a:pt x="8" y="2"/>
                        </a:moveTo>
                        <a:lnTo>
                          <a:pt x="2" y="6"/>
                        </a:lnTo>
                        <a:lnTo>
                          <a:pt x="0" y="9"/>
                        </a:lnTo>
                        <a:lnTo>
                          <a:pt x="1" y="9"/>
                        </a:lnTo>
                        <a:lnTo>
                          <a:pt x="5" y="8"/>
                        </a:lnTo>
                        <a:lnTo>
                          <a:pt x="8" y="10"/>
                        </a:lnTo>
                        <a:lnTo>
                          <a:pt x="10" y="10"/>
                        </a:lnTo>
                        <a:lnTo>
                          <a:pt x="14" y="1"/>
                        </a:lnTo>
                        <a:lnTo>
                          <a:pt x="13" y="0"/>
                        </a:lnTo>
                        <a:lnTo>
                          <a:pt x="11" y="2"/>
                        </a:lnTo>
                        <a:lnTo>
                          <a:pt x="8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50" name="Freeform 803">
                    <a:extLst>
                      <a:ext uri="{FF2B5EF4-FFF2-40B4-BE49-F238E27FC236}">
                        <a16:creationId xmlns:a16="http://schemas.microsoft.com/office/drawing/2014/main" id="{BA7B1354-786D-91C1-810C-4B62556917C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840200" y="7390816"/>
                    <a:ext cx="16477" cy="10986"/>
                  </a:xfrm>
                  <a:custGeom>
                    <a:avLst/>
                    <a:gdLst>
                      <a:gd name="T0" fmla="*/ 8 w 15"/>
                      <a:gd name="T1" fmla="*/ 2 h 11"/>
                      <a:gd name="T2" fmla="*/ 2 w 15"/>
                      <a:gd name="T3" fmla="*/ 6 h 11"/>
                      <a:gd name="T4" fmla="*/ 0 w 15"/>
                      <a:gd name="T5" fmla="*/ 9 h 11"/>
                      <a:gd name="T6" fmla="*/ 1 w 15"/>
                      <a:gd name="T7" fmla="*/ 9 h 11"/>
                      <a:gd name="T8" fmla="*/ 5 w 15"/>
                      <a:gd name="T9" fmla="*/ 8 h 11"/>
                      <a:gd name="T10" fmla="*/ 8 w 15"/>
                      <a:gd name="T11" fmla="*/ 10 h 11"/>
                      <a:gd name="T12" fmla="*/ 10 w 15"/>
                      <a:gd name="T13" fmla="*/ 10 h 11"/>
                      <a:gd name="T14" fmla="*/ 14 w 15"/>
                      <a:gd name="T15" fmla="*/ 1 h 11"/>
                      <a:gd name="T16" fmla="*/ 13 w 15"/>
                      <a:gd name="T17" fmla="*/ 0 h 11"/>
                      <a:gd name="T18" fmla="*/ 11 w 15"/>
                      <a:gd name="T19" fmla="*/ 2 h 11"/>
                      <a:gd name="T20" fmla="*/ 8 w 15"/>
                      <a:gd name="T21" fmla="*/ 2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11">
                        <a:moveTo>
                          <a:pt x="8" y="2"/>
                        </a:moveTo>
                        <a:lnTo>
                          <a:pt x="2" y="6"/>
                        </a:lnTo>
                        <a:lnTo>
                          <a:pt x="0" y="9"/>
                        </a:lnTo>
                        <a:lnTo>
                          <a:pt x="1" y="9"/>
                        </a:lnTo>
                        <a:lnTo>
                          <a:pt x="5" y="8"/>
                        </a:lnTo>
                        <a:lnTo>
                          <a:pt x="8" y="10"/>
                        </a:lnTo>
                        <a:lnTo>
                          <a:pt x="10" y="10"/>
                        </a:lnTo>
                        <a:lnTo>
                          <a:pt x="14" y="1"/>
                        </a:lnTo>
                        <a:lnTo>
                          <a:pt x="13" y="0"/>
                        </a:lnTo>
                        <a:lnTo>
                          <a:pt x="11" y="2"/>
                        </a:lnTo>
                        <a:lnTo>
                          <a:pt x="8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51" name="Freeform 804">
                    <a:extLst>
                      <a:ext uri="{FF2B5EF4-FFF2-40B4-BE49-F238E27FC236}">
                        <a16:creationId xmlns:a16="http://schemas.microsoft.com/office/drawing/2014/main" id="{597B6B76-66BD-E069-E0F9-BB5A821B8BD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9884429" y="5567162"/>
                    <a:ext cx="71406" cy="65915"/>
                  </a:xfrm>
                  <a:custGeom>
                    <a:avLst/>
                    <a:gdLst>
                      <a:gd name="T0" fmla="*/ 18 w 58"/>
                      <a:gd name="T1" fmla="*/ 0 h 52"/>
                      <a:gd name="T2" fmla="*/ 16 w 58"/>
                      <a:gd name="T3" fmla="*/ 2 h 52"/>
                      <a:gd name="T4" fmla="*/ 15 w 58"/>
                      <a:gd name="T5" fmla="*/ 5 h 52"/>
                      <a:gd name="T6" fmla="*/ 15 w 58"/>
                      <a:gd name="T7" fmla="*/ 10 h 52"/>
                      <a:gd name="T8" fmla="*/ 14 w 58"/>
                      <a:gd name="T9" fmla="*/ 18 h 52"/>
                      <a:gd name="T10" fmla="*/ 11 w 58"/>
                      <a:gd name="T11" fmla="*/ 21 h 52"/>
                      <a:gd name="T12" fmla="*/ 4 w 58"/>
                      <a:gd name="T13" fmla="*/ 19 h 52"/>
                      <a:gd name="T14" fmla="*/ 2 w 58"/>
                      <a:gd name="T15" fmla="*/ 20 h 52"/>
                      <a:gd name="T16" fmla="*/ 0 w 58"/>
                      <a:gd name="T17" fmla="*/ 22 h 52"/>
                      <a:gd name="T18" fmla="*/ 5 w 58"/>
                      <a:gd name="T19" fmla="*/ 31 h 52"/>
                      <a:gd name="T20" fmla="*/ 12 w 58"/>
                      <a:gd name="T21" fmla="*/ 37 h 52"/>
                      <a:gd name="T22" fmla="*/ 18 w 58"/>
                      <a:gd name="T23" fmla="*/ 43 h 52"/>
                      <a:gd name="T24" fmla="*/ 21 w 58"/>
                      <a:gd name="T25" fmla="*/ 45 h 52"/>
                      <a:gd name="T26" fmla="*/ 39 w 58"/>
                      <a:gd name="T27" fmla="*/ 51 h 52"/>
                      <a:gd name="T28" fmla="*/ 40 w 58"/>
                      <a:gd name="T29" fmla="*/ 50 h 52"/>
                      <a:gd name="T30" fmla="*/ 45 w 58"/>
                      <a:gd name="T31" fmla="*/ 40 h 52"/>
                      <a:gd name="T32" fmla="*/ 52 w 58"/>
                      <a:gd name="T33" fmla="*/ 35 h 52"/>
                      <a:gd name="T34" fmla="*/ 53 w 58"/>
                      <a:gd name="T35" fmla="*/ 31 h 52"/>
                      <a:gd name="T36" fmla="*/ 55 w 58"/>
                      <a:gd name="T37" fmla="*/ 26 h 52"/>
                      <a:gd name="T38" fmla="*/ 56 w 58"/>
                      <a:gd name="T39" fmla="*/ 22 h 52"/>
                      <a:gd name="T40" fmla="*/ 57 w 58"/>
                      <a:gd name="T41" fmla="*/ 16 h 52"/>
                      <a:gd name="T42" fmla="*/ 54 w 58"/>
                      <a:gd name="T43" fmla="*/ 12 h 52"/>
                      <a:gd name="T44" fmla="*/ 44 w 58"/>
                      <a:gd name="T45" fmla="*/ 8 h 52"/>
                      <a:gd name="T46" fmla="*/ 18 w 58"/>
                      <a:gd name="T47" fmla="*/ 0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8" h="52">
                        <a:moveTo>
                          <a:pt x="18" y="0"/>
                        </a:moveTo>
                        <a:lnTo>
                          <a:pt x="16" y="2"/>
                        </a:lnTo>
                        <a:lnTo>
                          <a:pt x="15" y="5"/>
                        </a:lnTo>
                        <a:lnTo>
                          <a:pt x="15" y="10"/>
                        </a:lnTo>
                        <a:lnTo>
                          <a:pt x="14" y="18"/>
                        </a:lnTo>
                        <a:lnTo>
                          <a:pt x="11" y="21"/>
                        </a:lnTo>
                        <a:lnTo>
                          <a:pt x="4" y="19"/>
                        </a:lnTo>
                        <a:lnTo>
                          <a:pt x="2" y="20"/>
                        </a:lnTo>
                        <a:lnTo>
                          <a:pt x="0" y="22"/>
                        </a:lnTo>
                        <a:lnTo>
                          <a:pt x="5" y="31"/>
                        </a:lnTo>
                        <a:lnTo>
                          <a:pt x="12" y="37"/>
                        </a:lnTo>
                        <a:lnTo>
                          <a:pt x="18" y="43"/>
                        </a:lnTo>
                        <a:lnTo>
                          <a:pt x="21" y="45"/>
                        </a:lnTo>
                        <a:lnTo>
                          <a:pt x="39" y="51"/>
                        </a:lnTo>
                        <a:lnTo>
                          <a:pt x="40" y="50"/>
                        </a:lnTo>
                        <a:lnTo>
                          <a:pt x="45" y="40"/>
                        </a:lnTo>
                        <a:lnTo>
                          <a:pt x="52" y="35"/>
                        </a:lnTo>
                        <a:lnTo>
                          <a:pt x="53" y="31"/>
                        </a:lnTo>
                        <a:lnTo>
                          <a:pt x="55" y="26"/>
                        </a:lnTo>
                        <a:lnTo>
                          <a:pt x="56" y="22"/>
                        </a:lnTo>
                        <a:lnTo>
                          <a:pt x="57" y="16"/>
                        </a:lnTo>
                        <a:lnTo>
                          <a:pt x="54" y="12"/>
                        </a:lnTo>
                        <a:lnTo>
                          <a:pt x="44" y="8"/>
                        </a:lnTo>
                        <a:lnTo>
                          <a:pt x="18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52" name="Freeform 806">
                    <a:extLst>
                      <a:ext uri="{FF2B5EF4-FFF2-40B4-BE49-F238E27FC236}">
                        <a16:creationId xmlns:a16="http://schemas.microsoft.com/office/drawing/2014/main" id="{F28CD932-490C-4370-1367-00E6622AF99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291478" y="6468003"/>
                    <a:ext cx="27463" cy="27463"/>
                  </a:xfrm>
                  <a:custGeom>
                    <a:avLst/>
                    <a:gdLst>
                      <a:gd name="T0" fmla="*/ 18 w 21"/>
                      <a:gd name="T1" fmla="*/ 4 h 21"/>
                      <a:gd name="T2" fmla="*/ 14 w 21"/>
                      <a:gd name="T3" fmla="*/ 3 h 21"/>
                      <a:gd name="T4" fmla="*/ 10 w 21"/>
                      <a:gd name="T5" fmla="*/ 1 h 21"/>
                      <a:gd name="T6" fmla="*/ 4 w 21"/>
                      <a:gd name="T7" fmla="*/ 1 h 21"/>
                      <a:gd name="T8" fmla="*/ 1 w 21"/>
                      <a:gd name="T9" fmla="*/ 0 h 21"/>
                      <a:gd name="T10" fmla="*/ 0 w 21"/>
                      <a:gd name="T11" fmla="*/ 3 h 21"/>
                      <a:gd name="T12" fmla="*/ 6 w 21"/>
                      <a:gd name="T13" fmla="*/ 15 h 21"/>
                      <a:gd name="T14" fmla="*/ 11 w 21"/>
                      <a:gd name="T15" fmla="*/ 20 h 21"/>
                      <a:gd name="T16" fmla="*/ 17 w 21"/>
                      <a:gd name="T17" fmla="*/ 20 h 21"/>
                      <a:gd name="T18" fmla="*/ 18 w 21"/>
                      <a:gd name="T19" fmla="*/ 18 h 21"/>
                      <a:gd name="T20" fmla="*/ 20 w 21"/>
                      <a:gd name="T21" fmla="*/ 14 h 21"/>
                      <a:gd name="T22" fmla="*/ 18 w 21"/>
                      <a:gd name="T23" fmla="*/ 12 h 21"/>
                      <a:gd name="T24" fmla="*/ 18 w 21"/>
                      <a:gd name="T25" fmla="*/ 10 h 21"/>
                      <a:gd name="T26" fmla="*/ 18 w 21"/>
                      <a:gd name="T27" fmla="*/ 4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1" h="21">
                        <a:moveTo>
                          <a:pt x="18" y="4"/>
                        </a:moveTo>
                        <a:lnTo>
                          <a:pt x="14" y="3"/>
                        </a:lnTo>
                        <a:lnTo>
                          <a:pt x="10" y="1"/>
                        </a:lnTo>
                        <a:lnTo>
                          <a:pt x="4" y="1"/>
                        </a:lnTo>
                        <a:lnTo>
                          <a:pt x="1" y="0"/>
                        </a:lnTo>
                        <a:lnTo>
                          <a:pt x="0" y="3"/>
                        </a:lnTo>
                        <a:lnTo>
                          <a:pt x="6" y="15"/>
                        </a:lnTo>
                        <a:lnTo>
                          <a:pt x="11" y="20"/>
                        </a:lnTo>
                        <a:lnTo>
                          <a:pt x="17" y="20"/>
                        </a:lnTo>
                        <a:lnTo>
                          <a:pt x="18" y="18"/>
                        </a:lnTo>
                        <a:lnTo>
                          <a:pt x="20" y="14"/>
                        </a:lnTo>
                        <a:lnTo>
                          <a:pt x="18" y="12"/>
                        </a:lnTo>
                        <a:lnTo>
                          <a:pt x="18" y="10"/>
                        </a:lnTo>
                        <a:lnTo>
                          <a:pt x="18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53" name="Freeform 807">
                    <a:extLst>
                      <a:ext uri="{FF2B5EF4-FFF2-40B4-BE49-F238E27FC236}">
                        <a16:creationId xmlns:a16="http://schemas.microsoft.com/office/drawing/2014/main" id="{8A3A9996-A2A2-E579-6C99-6B763C96C98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8291478" y="6468003"/>
                    <a:ext cx="27463" cy="27463"/>
                  </a:xfrm>
                  <a:custGeom>
                    <a:avLst/>
                    <a:gdLst>
                      <a:gd name="T0" fmla="*/ 18 w 21"/>
                      <a:gd name="T1" fmla="*/ 4 h 21"/>
                      <a:gd name="T2" fmla="*/ 14 w 21"/>
                      <a:gd name="T3" fmla="*/ 3 h 21"/>
                      <a:gd name="T4" fmla="*/ 10 w 21"/>
                      <a:gd name="T5" fmla="*/ 1 h 21"/>
                      <a:gd name="T6" fmla="*/ 4 w 21"/>
                      <a:gd name="T7" fmla="*/ 1 h 21"/>
                      <a:gd name="T8" fmla="*/ 1 w 21"/>
                      <a:gd name="T9" fmla="*/ 0 h 21"/>
                      <a:gd name="T10" fmla="*/ 0 w 21"/>
                      <a:gd name="T11" fmla="*/ 3 h 21"/>
                      <a:gd name="T12" fmla="*/ 6 w 21"/>
                      <a:gd name="T13" fmla="*/ 15 h 21"/>
                      <a:gd name="T14" fmla="*/ 11 w 21"/>
                      <a:gd name="T15" fmla="*/ 20 h 21"/>
                      <a:gd name="T16" fmla="*/ 17 w 21"/>
                      <a:gd name="T17" fmla="*/ 20 h 21"/>
                      <a:gd name="T18" fmla="*/ 18 w 21"/>
                      <a:gd name="T19" fmla="*/ 18 h 21"/>
                      <a:gd name="T20" fmla="*/ 20 w 21"/>
                      <a:gd name="T21" fmla="*/ 14 h 21"/>
                      <a:gd name="T22" fmla="*/ 18 w 21"/>
                      <a:gd name="T23" fmla="*/ 12 h 21"/>
                      <a:gd name="T24" fmla="*/ 18 w 21"/>
                      <a:gd name="T25" fmla="*/ 10 h 21"/>
                      <a:gd name="T26" fmla="*/ 18 w 21"/>
                      <a:gd name="T27" fmla="*/ 4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1" h="21">
                        <a:moveTo>
                          <a:pt x="18" y="4"/>
                        </a:moveTo>
                        <a:lnTo>
                          <a:pt x="14" y="3"/>
                        </a:lnTo>
                        <a:lnTo>
                          <a:pt x="10" y="1"/>
                        </a:lnTo>
                        <a:lnTo>
                          <a:pt x="4" y="1"/>
                        </a:lnTo>
                        <a:lnTo>
                          <a:pt x="1" y="0"/>
                        </a:lnTo>
                        <a:lnTo>
                          <a:pt x="0" y="3"/>
                        </a:lnTo>
                        <a:lnTo>
                          <a:pt x="6" y="15"/>
                        </a:lnTo>
                        <a:lnTo>
                          <a:pt x="11" y="20"/>
                        </a:lnTo>
                        <a:lnTo>
                          <a:pt x="17" y="20"/>
                        </a:lnTo>
                        <a:lnTo>
                          <a:pt x="18" y="18"/>
                        </a:lnTo>
                        <a:lnTo>
                          <a:pt x="20" y="14"/>
                        </a:lnTo>
                        <a:lnTo>
                          <a:pt x="18" y="12"/>
                        </a:lnTo>
                        <a:lnTo>
                          <a:pt x="18" y="10"/>
                        </a:lnTo>
                        <a:lnTo>
                          <a:pt x="18" y="4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54" name="Freeform 808">
                    <a:extLst>
                      <a:ext uri="{FF2B5EF4-FFF2-40B4-BE49-F238E27FC236}">
                        <a16:creationId xmlns:a16="http://schemas.microsoft.com/office/drawing/2014/main" id="{595E9A33-CB91-1DBA-C145-76AEDE87AD0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850900" y="7099689"/>
                    <a:ext cx="49435" cy="54929"/>
                  </a:xfrm>
                  <a:custGeom>
                    <a:avLst/>
                    <a:gdLst>
                      <a:gd name="T0" fmla="*/ 35 w 38"/>
                      <a:gd name="T1" fmla="*/ 1 h 43"/>
                      <a:gd name="T2" fmla="*/ 33 w 38"/>
                      <a:gd name="T3" fmla="*/ 0 h 43"/>
                      <a:gd name="T4" fmla="*/ 23 w 38"/>
                      <a:gd name="T5" fmla="*/ 8 h 43"/>
                      <a:gd name="T6" fmla="*/ 10 w 38"/>
                      <a:gd name="T7" fmla="*/ 13 h 43"/>
                      <a:gd name="T8" fmla="*/ 10 w 38"/>
                      <a:gd name="T9" fmla="*/ 15 h 43"/>
                      <a:gd name="T10" fmla="*/ 11 w 38"/>
                      <a:gd name="T11" fmla="*/ 18 h 43"/>
                      <a:gd name="T12" fmla="*/ 9 w 38"/>
                      <a:gd name="T13" fmla="*/ 26 h 43"/>
                      <a:gd name="T14" fmla="*/ 4 w 38"/>
                      <a:gd name="T15" fmla="*/ 35 h 43"/>
                      <a:gd name="T16" fmla="*/ 0 w 38"/>
                      <a:gd name="T17" fmla="*/ 39 h 43"/>
                      <a:gd name="T18" fmla="*/ 0 w 38"/>
                      <a:gd name="T19" fmla="*/ 40 h 43"/>
                      <a:gd name="T20" fmla="*/ 1 w 38"/>
                      <a:gd name="T21" fmla="*/ 42 h 43"/>
                      <a:gd name="T22" fmla="*/ 1 w 38"/>
                      <a:gd name="T23" fmla="*/ 42 h 43"/>
                      <a:gd name="T24" fmla="*/ 6 w 38"/>
                      <a:gd name="T25" fmla="*/ 37 h 43"/>
                      <a:gd name="T26" fmla="*/ 16 w 38"/>
                      <a:gd name="T27" fmla="*/ 29 h 43"/>
                      <a:gd name="T28" fmla="*/ 26 w 38"/>
                      <a:gd name="T29" fmla="*/ 23 h 43"/>
                      <a:gd name="T30" fmla="*/ 36 w 38"/>
                      <a:gd name="T31" fmla="*/ 20 h 43"/>
                      <a:gd name="T32" fmla="*/ 37 w 38"/>
                      <a:gd name="T33" fmla="*/ 15 h 43"/>
                      <a:gd name="T34" fmla="*/ 37 w 38"/>
                      <a:gd name="T35" fmla="*/ 8 h 43"/>
                      <a:gd name="T36" fmla="*/ 35 w 38"/>
                      <a:gd name="T37" fmla="*/ 1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8" h="43">
                        <a:moveTo>
                          <a:pt x="35" y="1"/>
                        </a:moveTo>
                        <a:lnTo>
                          <a:pt x="33" y="0"/>
                        </a:lnTo>
                        <a:lnTo>
                          <a:pt x="23" y="8"/>
                        </a:lnTo>
                        <a:lnTo>
                          <a:pt x="10" y="13"/>
                        </a:lnTo>
                        <a:lnTo>
                          <a:pt x="10" y="15"/>
                        </a:lnTo>
                        <a:lnTo>
                          <a:pt x="11" y="18"/>
                        </a:lnTo>
                        <a:lnTo>
                          <a:pt x="9" y="26"/>
                        </a:lnTo>
                        <a:lnTo>
                          <a:pt x="4" y="35"/>
                        </a:lnTo>
                        <a:lnTo>
                          <a:pt x="0" y="39"/>
                        </a:lnTo>
                        <a:lnTo>
                          <a:pt x="0" y="40"/>
                        </a:lnTo>
                        <a:lnTo>
                          <a:pt x="1" y="42"/>
                        </a:lnTo>
                        <a:lnTo>
                          <a:pt x="1" y="42"/>
                        </a:lnTo>
                        <a:lnTo>
                          <a:pt x="6" y="37"/>
                        </a:lnTo>
                        <a:lnTo>
                          <a:pt x="16" y="29"/>
                        </a:lnTo>
                        <a:lnTo>
                          <a:pt x="26" y="23"/>
                        </a:lnTo>
                        <a:lnTo>
                          <a:pt x="36" y="20"/>
                        </a:lnTo>
                        <a:lnTo>
                          <a:pt x="37" y="15"/>
                        </a:lnTo>
                        <a:lnTo>
                          <a:pt x="37" y="8"/>
                        </a:lnTo>
                        <a:lnTo>
                          <a:pt x="35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55" name="Freeform 809">
                    <a:extLst>
                      <a:ext uri="{FF2B5EF4-FFF2-40B4-BE49-F238E27FC236}">
                        <a16:creationId xmlns:a16="http://schemas.microsoft.com/office/drawing/2014/main" id="{E82815BD-D40F-FF90-89E4-6D05D0DA817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850900" y="7099689"/>
                    <a:ext cx="49435" cy="54929"/>
                  </a:xfrm>
                  <a:custGeom>
                    <a:avLst/>
                    <a:gdLst>
                      <a:gd name="T0" fmla="*/ 35 w 38"/>
                      <a:gd name="T1" fmla="*/ 1 h 43"/>
                      <a:gd name="T2" fmla="*/ 33 w 38"/>
                      <a:gd name="T3" fmla="*/ 0 h 43"/>
                      <a:gd name="T4" fmla="*/ 23 w 38"/>
                      <a:gd name="T5" fmla="*/ 8 h 43"/>
                      <a:gd name="T6" fmla="*/ 10 w 38"/>
                      <a:gd name="T7" fmla="*/ 13 h 43"/>
                      <a:gd name="T8" fmla="*/ 10 w 38"/>
                      <a:gd name="T9" fmla="*/ 15 h 43"/>
                      <a:gd name="T10" fmla="*/ 11 w 38"/>
                      <a:gd name="T11" fmla="*/ 18 h 43"/>
                      <a:gd name="T12" fmla="*/ 9 w 38"/>
                      <a:gd name="T13" fmla="*/ 26 h 43"/>
                      <a:gd name="T14" fmla="*/ 4 w 38"/>
                      <a:gd name="T15" fmla="*/ 35 h 43"/>
                      <a:gd name="T16" fmla="*/ 0 w 38"/>
                      <a:gd name="T17" fmla="*/ 39 h 43"/>
                      <a:gd name="T18" fmla="*/ 0 w 38"/>
                      <a:gd name="T19" fmla="*/ 40 h 43"/>
                      <a:gd name="T20" fmla="*/ 1 w 38"/>
                      <a:gd name="T21" fmla="*/ 42 h 43"/>
                      <a:gd name="T22" fmla="*/ 1 w 38"/>
                      <a:gd name="T23" fmla="*/ 42 h 43"/>
                      <a:gd name="T24" fmla="*/ 6 w 38"/>
                      <a:gd name="T25" fmla="*/ 37 h 43"/>
                      <a:gd name="T26" fmla="*/ 16 w 38"/>
                      <a:gd name="T27" fmla="*/ 29 h 43"/>
                      <a:gd name="T28" fmla="*/ 26 w 38"/>
                      <a:gd name="T29" fmla="*/ 23 h 43"/>
                      <a:gd name="T30" fmla="*/ 36 w 38"/>
                      <a:gd name="T31" fmla="*/ 20 h 43"/>
                      <a:gd name="T32" fmla="*/ 37 w 38"/>
                      <a:gd name="T33" fmla="*/ 15 h 43"/>
                      <a:gd name="T34" fmla="*/ 37 w 38"/>
                      <a:gd name="T35" fmla="*/ 8 h 43"/>
                      <a:gd name="T36" fmla="*/ 35 w 38"/>
                      <a:gd name="T37" fmla="*/ 1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8" h="43">
                        <a:moveTo>
                          <a:pt x="35" y="1"/>
                        </a:moveTo>
                        <a:lnTo>
                          <a:pt x="33" y="0"/>
                        </a:lnTo>
                        <a:lnTo>
                          <a:pt x="23" y="8"/>
                        </a:lnTo>
                        <a:lnTo>
                          <a:pt x="10" y="13"/>
                        </a:lnTo>
                        <a:lnTo>
                          <a:pt x="10" y="15"/>
                        </a:lnTo>
                        <a:lnTo>
                          <a:pt x="11" y="18"/>
                        </a:lnTo>
                        <a:lnTo>
                          <a:pt x="9" y="26"/>
                        </a:lnTo>
                        <a:lnTo>
                          <a:pt x="4" y="35"/>
                        </a:lnTo>
                        <a:lnTo>
                          <a:pt x="0" y="39"/>
                        </a:lnTo>
                        <a:lnTo>
                          <a:pt x="0" y="40"/>
                        </a:lnTo>
                        <a:lnTo>
                          <a:pt x="1" y="42"/>
                        </a:lnTo>
                        <a:lnTo>
                          <a:pt x="1" y="42"/>
                        </a:lnTo>
                        <a:lnTo>
                          <a:pt x="6" y="37"/>
                        </a:lnTo>
                        <a:lnTo>
                          <a:pt x="16" y="29"/>
                        </a:lnTo>
                        <a:lnTo>
                          <a:pt x="26" y="23"/>
                        </a:lnTo>
                        <a:lnTo>
                          <a:pt x="36" y="20"/>
                        </a:lnTo>
                        <a:lnTo>
                          <a:pt x="37" y="15"/>
                        </a:lnTo>
                        <a:lnTo>
                          <a:pt x="37" y="8"/>
                        </a:lnTo>
                        <a:lnTo>
                          <a:pt x="35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56" name="Freeform 810">
                    <a:extLst>
                      <a:ext uri="{FF2B5EF4-FFF2-40B4-BE49-F238E27FC236}">
                        <a16:creationId xmlns:a16="http://schemas.microsoft.com/office/drawing/2014/main" id="{D2B47F00-A3E3-55DF-3B8D-6F0A0865B37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819085" y="5061812"/>
                    <a:ext cx="5053501" cy="3070549"/>
                  </a:xfrm>
                  <a:custGeom>
                    <a:avLst/>
                    <a:gdLst>
                      <a:gd name="T0" fmla="*/ 3926 w 4058"/>
                      <a:gd name="T1" fmla="*/ 1136 h 2463"/>
                      <a:gd name="T2" fmla="*/ 3797 w 4058"/>
                      <a:gd name="T3" fmla="*/ 990 h 2463"/>
                      <a:gd name="T4" fmla="*/ 3467 w 4058"/>
                      <a:gd name="T5" fmla="*/ 927 h 2463"/>
                      <a:gd name="T6" fmla="*/ 3136 w 4058"/>
                      <a:gd name="T7" fmla="*/ 835 h 2463"/>
                      <a:gd name="T8" fmla="*/ 2685 w 4058"/>
                      <a:gd name="T9" fmla="*/ 705 h 2463"/>
                      <a:gd name="T10" fmla="*/ 2515 w 4058"/>
                      <a:gd name="T11" fmla="*/ 626 h 2463"/>
                      <a:gd name="T12" fmla="*/ 2317 w 4058"/>
                      <a:gd name="T13" fmla="*/ 714 h 2463"/>
                      <a:gd name="T14" fmla="*/ 2186 w 4058"/>
                      <a:gd name="T15" fmla="*/ 617 h 2463"/>
                      <a:gd name="T16" fmla="*/ 2014 w 4058"/>
                      <a:gd name="T17" fmla="*/ 579 h 2463"/>
                      <a:gd name="T18" fmla="*/ 1719 w 4058"/>
                      <a:gd name="T19" fmla="*/ 559 h 2463"/>
                      <a:gd name="T20" fmla="*/ 1465 w 4058"/>
                      <a:gd name="T21" fmla="*/ 598 h 2463"/>
                      <a:gd name="T22" fmla="*/ 1697 w 4058"/>
                      <a:gd name="T23" fmla="*/ 208 h 2463"/>
                      <a:gd name="T24" fmla="*/ 1410 w 4058"/>
                      <a:gd name="T25" fmla="*/ 13 h 2463"/>
                      <a:gd name="T26" fmla="*/ 1179 w 4058"/>
                      <a:gd name="T27" fmla="*/ 247 h 2463"/>
                      <a:gd name="T28" fmla="*/ 904 w 4058"/>
                      <a:gd name="T29" fmla="*/ 409 h 2463"/>
                      <a:gd name="T30" fmla="*/ 712 w 4058"/>
                      <a:gd name="T31" fmla="*/ 537 h 2463"/>
                      <a:gd name="T32" fmla="*/ 779 w 4058"/>
                      <a:gd name="T33" fmla="*/ 782 h 2463"/>
                      <a:gd name="T34" fmla="*/ 604 w 4058"/>
                      <a:gd name="T35" fmla="*/ 729 h 2463"/>
                      <a:gd name="T36" fmla="*/ 489 w 4058"/>
                      <a:gd name="T37" fmla="*/ 729 h 2463"/>
                      <a:gd name="T38" fmla="*/ 581 w 4058"/>
                      <a:gd name="T39" fmla="*/ 952 h 2463"/>
                      <a:gd name="T40" fmla="*/ 446 w 4058"/>
                      <a:gd name="T41" fmla="*/ 1117 h 2463"/>
                      <a:gd name="T42" fmla="*/ 360 w 4058"/>
                      <a:gd name="T43" fmla="*/ 637 h 2463"/>
                      <a:gd name="T44" fmla="*/ 276 w 4058"/>
                      <a:gd name="T45" fmla="*/ 946 h 2463"/>
                      <a:gd name="T46" fmla="*/ 210 w 4058"/>
                      <a:gd name="T47" fmla="*/ 1137 h 2463"/>
                      <a:gd name="T48" fmla="*/ 70 w 4058"/>
                      <a:gd name="T49" fmla="*/ 1376 h 2463"/>
                      <a:gd name="T50" fmla="*/ 53 w 4058"/>
                      <a:gd name="T51" fmla="*/ 1711 h 2463"/>
                      <a:gd name="T52" fmla="*/ 64 w 4058"/>
                      <a:gd name="T53" fmla="*/ 1848 h 2463"/>
                      <a:gd name="T54" fmla="*/ 61 w 4058"/>
                      <a:gd name="T55" fmla="*/ 1926 h 2463"/>
                      <a:gd name="T56" fmla="*/ 144 w 4058"/>
                      <a:gd name="T57" fmla="*/ 1969 h 2463"/>
                      <a:gd name="T58" fmla="*/ 253 w 4058"/>
                      <a:gd name="T59" fmla="*/ 1898 h 2463"/>
                      <a:gd name="T60" fmla="*/ 468 w 4058"/>
                      <a:gd name="T61" fmla="*/ 1924 h 2463"/>
                      <a:gd name="T62" fmla="*/ 596 w 4058"/>
                      <a:gd name="T63" fmla="*/ 1907 h 2463"/>
                      <a:gd name="T64" fmla="*/ 743 w 4058"/>
                      <a:gd name="T65" fmla="*/ 2083 h 2463"/>
                      <a:gd name="T66" fmla="*/ 905 w 4058"/>
                      <a:gd name="T67" fmla="*/ 2139 h 2463"/>
                      <a:gd name="T68" fmla="*/ 1011 w 4058"/>
                      <a:gd name="T69" fmla="*/ 2118 h 2463"/>
                      <a:gd name="T70" fmla="*/ 1146 w 4058"/>
                      <a:gd name="T71" fmla="*/ 2123 h 2463"/>
                      <a:gd name="T72" fmla="*/ 1246 w 4058"/>
                      <a:gd name="T73" fmla="*/ 2085 h 2463"/>
                      <a:gd name="T74" fmla="*/ 1379 w 4058"/>
                      <a:gd name="T75" fmla="*/ 2090 h 2463"/>
                      <a:gd name="T76" fmla="*/ 1558 w 4058"/>
                      <a:gd name="T77" fmla="*/ 2147 h 2463"/>
                      <a:gd name="T78" fmla="*/ 1813 w 4058"/>
                      <a:gd name="T79" fmla="*/ 2128 h 2463"/>
                      <a:gd name="T80" fmla="*/ 2001 w 4058"/>
                      <a:gd name="T81" fmla="*/ 1954 h 2463"/>
                      <a:gd name="T82" fmla="*/ 2124 w 4058"/>
                      <a:gd name="T83" fmla="*/ 2050 h 2463"/>
                      <a:gd name="T84" fmla="*/ 2240 w 4058"/>
                      <a:gd name="T85" fmla="*/ 2191 h 2463"/>
                      <a:gd name="T86" fmla="*/ 2350 w 4058"/>
                      <a:gd name="T87" fmla="*/ 2253 h 2463"/>
                      <a:gd name="T88" fmla="*/ 2252 w 4058"/>
                      <a:gd name="T89" fmla="*/ 2356 h 2463"/>
                      <a:gd name="T90" fmla="*/ 2280 w 4058"/>
                      <a:gd name="T91" fmla="*/ 2426 h 2463"/>
                      <a:gd name="T92" fmla="*/ 2536 w 4058"/>
                      <a:gd name="T93" fmla="*/ 2169 h 2463"/>
                      <a:gd name="T94" fmla="*/ 2486 w 4058"/>
                      <a:gd name="T95" fmla="*/ 1940 h 2463"/>
                      <a:gd name="T96" fmla="*/ 2416 w 4058"/>
                      <a:gd name="T97" fmla="*/ 1847 h 2463"/>
                      <a:gd name="T98" fmla="*/ 2805 w 4058"/>
                      <a:gd name="T99" fmla="*/ 1623 h 2463"/>
                      <a:gd name="T100" fmla="*/ 2964 w 4058"/>
                      <a:gd name="T101" fmla="*/ 1623 h 2463"/>
                      <a:gd name="T102" fmla="*/ 3144 w 4058"/>
                      <a:gd name="T103" fmla="*/ 1550 h 2463"/>
                      <a:gd name="T104" fmla="*/ 3246 w 4058"/>
                      <a:gd name="T105" fmla="*/ 1522 h 2463"/>
                      <a:gd name="T106" fmla="*/ 3020 w 4058"/>
                      <a:gd name="T107" fmla="*/ 1997 h 2463"/>
                      <a:gd name="T108" fmla="*/ 3191 w 4058"/>
                      <a:gd name="T109" fmla="*/ 1867 h 2463"/>
                      <a:gd name="T110" fmla="*/ 3201 w 4058"/>
                      <a:gd name="T111" fmla="*/ 1683 h 2463"/>
                      <a:gd name="T112" fmla="*/ 3403 w 4058"/>
                      <a:gd name="T113" fmla="*/ 1556 h 2463"/>
                      <a:gd name="T114" fmla="*/ 3650 w 4058"/>
                      <a:gd name="T115" fmla="*/ 1431 h 2463"/>
                      <a:gd name="T116" fmla="*/ 3693 w 4058"/>
                      <a:gd name="T117" fmla="*/ 1310 h 2463"/>
                      <a:gd name="T118" fmla="*/ 3734 w 4058"/>
                      <a:gd name="T119" fmla="*/ 1268 h 2463"/>
                      <a:gd name="T120" fmla="*/ 3863 w 4058"/>
                      <a:gd name="T121" fmla="*/ 1228 h 2463"/>
                      <a:gd name="T122" fmla="*/ 3961 w 4058"/>
                      <a:gd name="T123" fmla="*/ 1270 h 2463"/>
                      <a:gd name="T124" fmla="*/ 4057 w 4058"/>
                      <a:gd name="T125" fmla="*/ 1184 h 24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4058" h="2463">
                        <a:moveTo>
                          <a:pt x="4056" y="1178"/>
                        </a:moveTo>
                        <a:lnTo>
                          <a:pt x="4053" y="1176"/>
                        </a:lnTo>
                        <a:lnTo>
                          <a:pt x="4042" y="1176"/>
                        </a:lnTo>
                        <a:lnTo>
                          <a:pt x="4043" y="1173"/>
                        </a:lnTo>
                        <a:lnTo>
                          <a:pt x="4042" y="1171"/>
                        </a:lnTo>
                        <a:lnTo>
                          <a:pt x="4042" y="1168"/>
                        </a:lnTo>
                        <a:lnTo>
                          <a:pt x="4040" y="1166"/>
                        </a:lnTo>
                        <a:lnTo>
                          <a:pt x="4038" y="1166"/>
                        </a:lnTo>
                        <a:lnTo>
                          <a:pt x="4035" y="1168"/>
                        </a:lnTo>
                        <a:lnTo>
                          <a:pt x="4031" y="1170"/>
                        </a:lnTo>
                        <a:lnTo>
                          <a:pt x="4033" y="1166"/>
                        </a:lnTo>
                        <a:lnTo>
                          <a:pt x="4035" y="1164"/>
                        </a:lnTo>
                        <a:lnTo>
                          <a:pt x="4034" y="1162"/>
                        </a:lnTo>
                        <a:lnTo>
                          <a:pt x="4032" y="1162"/>
                        </a:lnTo>
                        <a:lnTo>
                          <a:pt x="4021" y="1148"/>
                        </a:lnTo>
                        <a:lnTo>
                          <a:pt x="4014" y="1143"/>
                        </a:lnTo>
                        <a:lnTo>
                          <a:pt x="4008" y="1137"/>
                        </a:lnTo>
                        <a:lnTo>
                          <a:pt x="4001" y="1126"/>
                        </a:lnTo>
                        <a:lnTo>
                          <a:pt x="3995" y="1118"/>
                        </a:lnTo>
                        <a:lnTo>
                          <a:pt x="3988" y="1114"/>
                        </a:lnTo>
                        <a:lnTo>
                          <a:pt x="3980" y="1114"/>
                        </a:lnTo>
                        <a:lnTo>
                          <a:pt x="3975" y="1113"/>
                        </a:lnTo>
                        <a:lnTo>
                          <a:pt x="3969" y="1110"/>
                        </a:lnTo>
                        <a:lnTo>
                          <a:pt x="3957" y="1107"/>
                        </a:lnTo>
                        <a:lnTo>
                          <a:pt x="3957" y="1110"/>
                        </a:lnTo>
                        <a:lnTo>
                          <a:pt x="3970" y="1114"/>
                        </a:lnTo>
                        <a:lnTo>
                          <a:pt x="3972" y="1116"/>
                        </a:lnTo>
                        <a:lnTo>
                          <a:pt x="3972" y="1118"/>
                        </a:lnTo>
                        <a:lnTo>
                          <a:pt x="3968" y="1118"/>
                        </a:lnTo>
                        <a:lnTo>
                          <a:pt x="3959" y="1117"/>
                        </a:lnTo>
                        <a:lnTo>
                          <a:pt x="3956" y="1116"/>
                        </a:lnTo>
                        <a:lnTo>
                          <a:pt x="3953" y="1112"/>
                        </a:lnTo>
                        <a:lnTo>
                          <a:pt x="3952" y="1113"/>
                        </a:lnTo>
                        <a:lnTo>
                          <a:pt x="3951" y="1114"/>
                        </a:lnTo>
                        <a:lnTo>
                          <a:pt x="3951" y="1119"/>
                        </a:lnTo>
                        <a:lnTo>
                          <a:pt x="3953" y="1123"/>
                        </a:lnTo>
                        <a:lnTo>
                          <a:pt x="3950" y="1124"/>
                        </a:lnTo>
                        <a:lnTo>
                          <a:pt x="3947" y="1124"/>
                        </a:lnTo>
                        <a:lnTo>
                          <a:pt x="3948" y="1119"/>
                        </a:lnTo>
                        <a:lnTo>
                          <a:pt x="3948" y="1116"/>
                        </a:lnTo>
                        <a:lnTo>
                          <a:pt x="3951" y="1109"/>
                        </a:lnTo>
                        <a:lnTo>
                          <a:pt x="3953" y="1108"/>
                        </a:lnTo>
                        <a:lnTo>
                          <a:pt x="3953" y="1107"/>
                        </a:lnTo>
                        <a:lnTo>
                          <a:pt x="3943" y="1104"/>
                        </a:lnTo>
                        <a:lnTo>
                          <a:pt x="3940" y="1102"/>
                        </a:lnTo>
                        <a:lnTo>
                          <a:pt x="3937" y="1101"/>
                        </a:lnTo>
                        <a:lnTo>
                          <a:pt x="3931" y="1104"/>
                        </a:lnTo>
                        <a:lnTo>
                          <a:pt x="3914" y="1104"/>
                        </a:lnTo>
                        <a:lnTo>
                          <a:pt x="3910" y="1105"/>
                        </a:lnTo>
                        <a:lnTo>
                          <a:pt x="3910" y="1107"/>
                        </a:lnTo>
                        <a:lnTo>
                          <a:pt x="3912" y="1108"/>
                        </a:lnTo>
                        <a:lnTo>
                          <a:pt x="3914" y="1109"/>
                        </a:lnTo>
                        <a:lnTo>
                          <a:pt x="3917" y="1109"/>
                        </a:lnTo>
                        <a:lnTo>
                          <a:pt x="3919" y="1112"/>
                        </a:lnTo>
                        <a:lnTo>
                          <a:pt x="3923" y="1113"/>
                        </a:lnTo>
                        <a:lnTo>
                          <a:pt x="3925" y="1117"/>
                        </a:lnTo>
                        <a:lnTo>
                          <a:pt x="3926" y="1122"/>
                        </a:lnTo>
                        <a:lnTo>
                          <a:pt x="3927" y="1126"/>
                        </a:lnTo>
                        <a:lnTo>
                          <a:pt x="3927" y="1129"/>
                        </a:lnTo>
                        <a:lnTo>
                          <a:pt x="3926" y="1136"/>
                        </a:lnTo>
                        <a:lnTo>
                          <a:pt x="3923" y="1139"/>
                        </a:lnTo>
                        <a:lnTo>
                          <a:pt x="3920" y="1140"/>
                        </a:lnTo>
                        <a:lnTo>
                          <a:pt x="3921" y="1145"/>
                        </a:lnTo>
                        <a:lnTo>
                          <a:pt x="3925" y="1148"/>
                        </a:lnTo>
                        <a:lnTo>
                          <a:pt x="3930" y="1149"/>
                        </a:lnTo>
                        <a:lnTo>
                          <a:pt x="3932" y="1151"/>
                        </a:lnTo>
                        <a:lnTo>
                          <a:pt x="3934" y="1156"/>
                        </a:lnTo>
                        <a:lnTo>
                          <a:pt x="3932" y="1161"/>
                        </a:lnTo>
                        <a:lnTo>
                          <a:pt x="3931" y="1165"/>
                        </a:lnTo>
                        <a:lnTo>
                          <a:pt x="3929" y="1166"/>
                        </a:lnTo>
                        <a:lnTo>
                          <a:pt x="3927" y="1170"/>
                        </a:lnTo>
                        <a:lnTo>
                          <a:pt x="3927" y="1171"/>
                        </a:lnTo>
                        <a:lnTo>
                          <a:pt x="3926" y="1171"/>
                        </a:lnTo>
                        <a:lnTo>
                          <a:pt x="3927" y="1160"/>
                        </a:lnTo>
                        <a:lnTo>
                          <a:pt x="3925" y="1153"/>
                        </a:lnTo>
                        <a:lnTo>
                          <a:pt x="3921" y="1154"/>
                        </a:lnTo>
                        <a:lnTo>
                          <a:pt x="3920" y="1156"/>
                        </a:lnTo>
                        <a:lnTo>
                          <a:pt x="3916" y="1162"/>
                        </a:lnTo>
                        <a:lnTo>
                          <a:pt x="3915" y="1162"/>
                        </a:lnTo>
                        <a:lnTo>
                          <a:pt x="3915" y="1160"/>
                        </a:lnTo>
                        <a:lnTo>
                          <a:pt x="3914" y="1156"/>
                        </a:lnTo>
                        <a:lnTo>
                          <a:pt x="3913" y="1151"/>
                        </a:lnTo>
                        <a:lnTo>
                          <a:pt x="3912" y="1148"/>
                        </a:lnTo>
                        <a:lnTo>
                          <a:pt x="3909" y="1144"/>
                        </a:lnTo>
                        <a:lnTo>
                          <a:pt x="3907" y="1143"/>
                        </a:lnTo>
                        <a:lnTo>
                          <a:pt x="3901" y="1142"/>
                        </a:lnTo>
                        <a:lnTo>
                          <a:pt x="3899" y="1142"/>
                        </a:lnTo>
                        <a:lnTo>
                          <a:pt x="3901" y="1134"/>
                        </a:lnTo>
                        <a:lnTo>
                          <a:pt x="3904" y="1129"/>
                        </a:lnTo>
                        <a:lnTo>
                          <a:pt x="3904" y="1119"/>
                        </a:lnTo>
                        <a:lnTo>
                          <a:pt x="3902" y="1115"/>
                        </a:lnTo>
                        <a:lnTo>
                          <a:pt x="3901" y="1112"/>
                        </a:lnTo>
                        <a:lnTo>
                          <a:pt x="3899" y="1105"/>
                        </a:lnTo>
                        <a:lnTo>
                          <a:pt x="3899" y="1096"/>
                        </a:lnTo>
                        <a:lnTo>
                          <a:pt x="3901" y="1091"/>
                        </a:lnTo>
                        <a:lnTo>
                          <a:pt x="3901" y="1085"/>
                        </a:lnTo>
                        <a:lnTo>
                          <a:pt x="3899" y="1080"/>
                        </a:lnTo>
                        <a:lnTo>
                          <a:pt x="3897" y="1078"/>
                        </a:lnTo>
                        <a:lnTo>
                          <a:pt x="3895" y="1080"/>
                        </a:lnTo>
                        <a:lnTo>
                          <a:pt x="3893" y="1083"/>
                        </a:lnTo>
                        <a:lnTo>
                          <a:pt x="3892" y="1084"/>
                        </a:lnTo>
                        <a:lnTo>
                          <a:pt x="3885" y="1084"/>
                        </a:lnTo>
                        <a:lnTo>
                          <a:pt x="3890" y="1077"/>
                        </a:lnTo>
                        <a:lnTo>
                          <a:pt x="3890" y="1071"/>
                        </a:lnTo>
                        <a:lnTo>
                          <a:pt x="3889" y="1068"/>
                        </a:lnTo>
                        <a:lnTo>
                          <a:pt x="3888" y="1065"/>
                        </a:lnTo>
                        <a:lnTo>
                          <a:pt x="3886" y="1058"/>
                        </a:lnTo>
                        <a:lnTo>
                          <a:pt x="3839" y="1023"/>
                        </a:lnTo>
                        <a:lnTo>
                          <a:pt x="3831" y="1019"/>
                        </a:lnTo>
                        <a:lnTo>
                          <a:pt x="3827" y="1014"/>
                        </a:lnTo>
                        <a:lnTo>
                          <a:pt x="3823" y="1013"/>
                        </a:lnTo>
                        <a:lnTo>
                          <a:pt x="3820" y="1013"/>
                        </a:lnTo>
                        <a:lnTo>
                          <a:pt x="3818" y="1014"/>
                        </a:lnTo>
                        <a:lnTo>
                          <a:pt x="3817" y="1013"/>
                        </a:lnTo>
                        <a:lnTo>
                          <a:pt x="3818" y="1009"/>
                        </a:lnTo>
                        <a:lnTo>
                          <a:pt x="3820" y="1009"/>
                        </a:lnTo>
                        <a:lnTo>
                          <a:pt x="3815" y="1003"/>
                        </a:lnTo>
                        <a:lnTo>
                          <a:pt x="3798" y="988"/>
                        </a:lnTo>
                        <a:lnTo>
                          <a:pt x="3794" y="986"/>
                        </a:lnTo>
                        <a:lnTo>
                          <a:pt x="3797" y="990"/>
                        </a:lnTo>
                        <a:lnTo>
                          <a:pt x="3810" y="1002"/>
                        </a:lnTo>
                        <a:lnTo>
                          <a:pt x="3812" y="1005"/>
                        </a:lnTo>
                        <a:lnTo>
                          <a:pt x="3808" y="1009"/>
                        </a:lnTo>
                        <a:lnTo>
                          <a:pt x="3804" y="1011"/>
                        </a:lnTo>
                        <a:lnTo>
                          <a:pt x="3805" y="1006"/>
                        </a:lnTo>
                        <a:lnTo>
                          <a:pt x="3804" y="1001"/>
                        </a:lnTo>
                        <a:lnTo>
                          <a:pt x="3803" y="998"/>
                        </a:lnTo>
                        <a:lnTo>
                          <a:pt x="3798" y="994"/>
                        </a:lnTo>
                        <a:lnTo>
                          <a:pt x="3791" y="992"/>
                        </a:lnTo>
                        <a:lnTo>
                          <a:pt x="3784" y="988"/>
                        </a:lnTo>
                        <a:lnTo>
                          <a:pt x="3783" y="984"/>
                        </a:lnTo>
                        <a:lnTo>
                          <a:pt x="3783" y="978"/>
                        </a:lnTo>
                        <a:lnTo>
                          <a:pt x="3787" y="983"/>
                        </a:lnTo>
                        <a:lnTo>
                          <a:pt x="3789" y="984"/>
                        </a:lnTo>
                        <a:lnTo>
                          <a:pt x="3784" y="977"/>
                        </a:lnTo>
                        <a:lnTo>
                          <a:pt x="3779" y="970"/>
                        </a:lnTo>
                        <a:lnTo>
                          <a:pt x="3767" y="964"/>
                        </a:lnTo>
                        <a:lnTo>
                          <a:pt x="3764" y="962"/>
                        </a:lnTo>
                        <a:lnTo>
                          <a:pt x="3760" y="957"/>
                        </a:lnTo>
                        <a:lnTo>
                          <a:pt x="3759" y="957"/>
                        </a:lnTo>
                        <a:lnTo>
                          <a:pt x="3757" y="958"/>
                        </a:lnTo>
                        <a:lnTo>
                          <a:pt x="3751" y="954"/>
                        </a:lnTo>
                        <a:lnTo>
                          <a:pt x="3745" y="951"/>
                        </a:lnTo>
                        <a:lnTo>
                          <a:pt x="3741" y="948"/>
                        </a:lnTo>
                        <a:lnTo>
                          <a:pt x="3723" y="928"/>
                        </a:lnTo>
                        <a:lnTo>
                          <a:pt x="3713" y="924"/>
                        </a:lnTo>
                        <a:lnTo>
                          <a:pt x="3712" y="922"/>
                        </a:lnTo>
                        <a:lnTo>
                          <a:pt x="3712" y="919"/>
                        </a:lnTo>
                        <a:lnTo>
                          <a:pt x="3710" y="917"/>
                        </a:lnTo>
                        <a:lnTo>
                          <a:pt x="3697" y="911"/>
                        </a:lnTo>
                        <a:lnTo>
                          <a:pt x="3682" y="907"/>
                        </a:lnTo>
                        <a:lnTo>
                          <a:pt x="3665" y="897"/>
                        </a:lnTo>
                        <a:lnTo>
                          <a:pt x="3651" y="894"/>
                        </a:lnTo>
                        <a:lnTo>
                          <a:pt x="3635" y="883"/>
                        </a:lnTo>
                        <a:lnTo>
                          <a:pt x="3626" y="875"/>
                        </a:lnTo>
                        <a:lnTo>
                          <a:pt x="3621" y="872"/>
                        </a:lnTo>
                        <a:lnTo>
                          <a:pt x="3616" y="871"/>
                        </a:lnTo>
                        <a:lnTo>
                          <a:pt x="3601" y="875"/>
                        </a:lnTo>
                        <a:lnTo>
                          <a:pt x="3586" y="876"/>
                        </a:lnTo>
                        <a:lnTo>
                          <a:pt x="3571" y="873"/>
                        </a:lnTo>
                        <a:lnTo>
                          <a:pt x="3560" y="874"/>
                        </a:lnTo>
                        <a:lnTo>
                          <a:pt x="3554" y="872"/>
                        </a:lnTo>
                        <a:lnTo>
                          <a:pt x="3545" y="867"/>
                        </a:lnTo>
                        <a:lnTo>
                          <a:pt x="3542" y="869"/>
                        </a:lnTo>
                        <a:lnTo>
                          <a:pt x="3540" y="878"/>
                        </a:lnTo>
                        <a:lnTo>
                          <a:pt x="3533" y="875"/>
                        </a:lnTo>
                        <a:lnTo>
                          <a:pt x="3528" y="870"/>
                        </a:lnTo>
                        <a:lnTo>
                          <a:pt x="3518" y="866"/>
                        </a:lnTo>
                        <a:lnTo>
                          <a:pt x="3500" y="863"/>
                        </a:lnTo>
                        <a:lnTo>
                          <a:pt x="3478" y="856"/>
                        </a:lnTo>
                        <a:lnTo>
                          <a:pt x="3466" y="854"/>
                        </a:lnTo>
                        <a:lnTo>
                          <a:pt x="3455" y="853"/>
                        </a:lnTo>
                        <a:lnTo>
                          <a:pt x="3456" y="868"/>
                        </a:lnTo>
                        <a:lnTo>
                          <a:pt x="3455" y="876"/>
                        </a:lnTo>
                        <a:lnTo>
                          <a:pt x="3451" y="885"/>
                        </a:lnTo>
                        <a:lnTo>
                          <a:pt x="3446" y="891"/>
                        </a:lnTo>
                        <a:lnTo>
                          <a:pt x="3445" y="896"/>
                        </a:lnTo>
                        <a:lnTo>
                          <a:pt x="3458" y="899"/>
                        </a:lnTo>
                        <a:lnTo>
                          <a:pt x="3462" y="917"/>
                        </a:lnTo>
                        <a:lnTo>
                          <a:pt x="3467" y="927"/>
                        </a:lnTo>
                        <a:lnTo>
                          <a:pt x="3471" y="939"/>
                        </a:lnTo>
                        <a:lnTo>
                          <a:pt x="3471" y="946"/>
                        </a:lnTo>
                        <a:lnTo>
                          <a:pt x="3456" y="964"/>
                        </a:lnTo>
                        <a:lnTo>
                          <a:pt x="3442" y="967"/>
                        </a:lnTo>
                        <a:lnTo>
                          <a:pt x="3428" y="968"/>
                        </a:lnTo>
                        <a:lnTo>
                          <a:pt x="3422" y="956"/>
                        </a:lnTo>
                        <a:lnTo>
                          <a:pt x="3419" y="943"/>
                        </a:lnTo>
                        <a:lnTo>
                          <a:pt x="3408" y="936"/>
                        </a:lnTo>
                        <a:lnTo>
                          <a:pt x="3397" y="930"/>
                        </a:lnTo>
                        <a:lnTo>
                          <a:pt x="3392" y="929"/>
                        </a:lnTo>
                        <a:lnTo>
                          <a:pt x="3389" y="926"/>
                        </a:lnTo>
                        <a:lnTo>
                          <a:pt x="3386" y="912"/>
                        </a:lnTo>
                        <a:lnTo>
                          <a:pt x="3384" y="900"/>
                        </a:lnTo>
                        <a:lnTo>
                          <a:pt x="3381" y="896"/>
                        </a:lnTo>
                        <a:lnTo>
                          <a:pt x="3378" y="890"/>
                        </a:lnTo>
                        <a:lnTo>
                          <a:pt x="3375" y="887"/>
                        </a:lnTo>
                        <a:lnTo>
                          <a:pt x="3368" y="886"/>
                        </a:lnTo>
                        <a:lnTo>
                          <a:pt x="3351" y="902"/>
                        </a:lnTo>
                        <a:lnTo>
                          <a:pt x="3345" y="907"/>
                        </a:lnTo>
                        <a:lnTo>
                          <a:pt x="3343" y="907"/>
                        </a:lnTo>
                        <a:lnTo>
                          <a:pt x="3318" y="903"/>
                        </a:lnTo>
                        <a:lnTo>
                          <a:pt x="3311" y="899"/>
                        </a:lnTo>
                        <a:lnTo>
                          <a:pt x="3273" y="898"/>
                        </a:lnTo>
                        <a:lnTo>
                          <a:pt x="3262" y="888"/>
                        </a:lnTo>
                        <a:lnTo>
                          <a:pt x="3256" y="886"/>
                        </a:lnTo>
                        <a:lnTo>
                          <a:pt x="3249" y="889"/>
                        </a:lnTo>
                        <a:lnTo>
                          <a:pt x="3242" y="890"/>
                        </a:lnTo>
                        <a:lnTo>
                          <a:pt x="3233" y="888"/>
                        </a:lnTo>
                        <a:lnTo>
                          <a:pt x="3225" y="891"/>
                        </a:lnTo>
                        <a:lnTo>
                          <a:pt x="3208" y="894"/>
                        </a:lnTo>
                        <a:lnTo>
                          <a:pt x="3202" y="897"/>
                        </a:lnTo>
                        <a:lnTo>
                          <a:pt x="3195" y="903"/>
                        </a:lnTo>
                        <a:lnTo>
                          <a:pt x="3183" y="917"/>
                        </a:lnTo>
                        <a:lnTo>
                          <a:pt x="3181" y="924"/>
                        </a:lnTo>
                        <a:lnTo>
                          <a:pt x="3181" y="932"/>
                        </a:lnTo>
                        <a:lnTo>
                          <a:pt x="3183" y="944"/>
                        </a:lnTo>
                        <a:lnTo>
                          <a:pt x="3183" y="958"/>
                        </a:lnTo>
                        <a:lnTo>
                          <a:pt x="3181" y="962"/>
                        </a:lnTo>
                        <a:lnTo>
                          <a:pt x="3177" y="965"/>
                        </a:lnTo>
                        <a:lnTo>
                          <a:pt x="3173" y="979"/>
                        </a:lnTo>
                        <a:lnTo>
                          <a:pt x="3169" y="986"/>
                        </a:lnTo>
                        <a:lnTo>
                          <a:pt x="3162" y="989"/>
                        </a:lnTo>
                        <a:lnTo>
                          <a:pt x="3166" y="982"/>
                        </a:lnTo>
                        <a:lnTo>
                          <a:pt x="3170" y="979"/>
                        </a:lnTo>
                        <a:lnTo>
                          <a:pt x="3176" y="958"/>
                        </a:lnTo>
                        <a:lnTo>
                          <a:pt x="3176" y="951"/>
                        </a:lnTo>
                        <a:lnTo>
                          <a:pt x="3170" y="946"/>
                        </a:lnTo>
                        <a:lnTo>
                          <a:pt x="3167" y="941"/>
                        </a:lnTo>
                        <a:lnTo>
                          <a:pt x="3165" y="921"/>
                        </a:lnTo>
                        <a:lnTo>
                          <a:pt x="3164" y="911"/>
                        </a:lnTo>
                        <a:lnTo>
                          <a:pt x="3164" y="898"/>
                        </a:lnTo>
                        <a:lnTo>
                          <a:pt x="3158" y="893"/>
                        </a:lnTo>
                        <a:lnTo>
                          <a:pt x="3139" y="887"/>
                        </a:lnTo>
                        <a:lnTo>
                          <a:pt x="3131" y="882"/>
                        </a:lnTo>
                        <a:lnTo>
                          <a:pt x="3128" y="874"/>
                        </a:lnTo>
                        <a:lnTo>
                          <a:pt x="3131" y="864"/>
                        </a:lnTo>
                        <a:lnTo>
                          <a:pt x="3131" y="855"/>
                        </a:lnTo>
                        <a:lnTo>
                          <a:pt x="3133" y="849"/>
                        </a:lnTo>
                        <a:lnTo>
                          <a:pt x="3135" y="843"/>
                        </a:lnTo>
                        <a:lnTo>
                          <a:pt x="3136" y="835"/>
                        </a:lnTo>
                        <a:lnTo>
                          <a:pt x="3134" y="825"/>
                        </a:lnTo>
                        <a:lnTo>
                          <a:pt x="3133" y="817"/>
                        </a:lnTo>
                        <a:lnTo>
                          <a:pt x="3130" y="808"/>
                        </a:lnTo>
                        <a:lnTo>
                          <a:pt x="3128" y="804"/>
                        </a:lnTo>
                        <a:lnTo>
                          <a:pt x="3116" y="791"/>
                        </a:lnTo>
                        <a:lnTo>
                          <a:pt x="3096" y="778"/>
                        </a:lnTo>
                        <a:lnTo>
                          <a:pt x="3076" y="768"/>
                        </a:lnTo>
                        <a:lnTo>
                          <a:pt x="3058" y="765"/>
                        </a:lnTo>
                        <a:lnTo>
                          <a:pt x="3035" y="763"/>
                        </a:lnTo>
                        <a:lnTo>
                          <a:pt x="3011" y="763"/>
                        </a:lnTo>
                        <a:lnTo>
                          <a:pt x="3002" y="768"/>
                        </a:lnTo>
                        <a:lnTo>
                          <a:pt x="2984" y="768"/>
                        </a:lnTo>
                        <a:lnTo>
                          <a:pt x="2966" y="774"/>
                        </a:lnTo>
                        <a:lnTo>
                          <a:pt x="2946" y="783"/>
                        </a:lnTo>
                        <a:lnTo>
                          <a:pt x="2937" y="783"/>
                        </a:lnTo>
                        <a:lnTo>
                          <a:pt x="2916" y="787"/>
                        </a:lnTo>
                        <a:lnTo>
                          <a:pt x="2907" y="787"/>
                        </a:lnTo>
                        <a:lnTo>
                          <a:pt x="2885" y="773"/>
                        </a:lnTo>
                        <a:lnTo>
                          <a:pt x="2892" y="772"/>
                        </a:lnTo>
                        <a:lnTo>
                          <a:pt x="2895" y="770"/>
                        </a:lnTo>
                        <a:lnTo>
                          <a:pt x="2885" y="751"/>
                        </a:lnTo>
                        <a:lnTo>
                          <a:pt x="2879" y="745"/>
                        </a:lnTo>
                        <a:lnTo>
                          <a:pt x="2866" y="736"/>
                        </a:lnTo>
                        <a:lnTo>
                          <a:pt x="2861" y="735"/>
                        </a:lnTo>
                        <a:lnTo>
                          <a:pt x="2856" y="737"/>
                        </a:lnTo>
                        <a:lnTo>
                          <a:pt x="2838" y="746"/>
                        </a:lnTo>
                        <a:lnTo>
                          <a:pt x="2834" y="750"/>
                        </a:lnTo>
                        <a:lnTo>
                          <a:pt x="2843" y="740"/>
                        </a:lnTo>
                        <a:lnTo>
                          <a:pt x="2847" y="735"/>
                        </a:lnTo>
                        <a:lnTo>
                          <a:pt x="2852" y="729"/>
                        </a:lnTo>
                        <a:lnTo>
                          <a:pt x="2851" y="724"/>
                        </a:lnTo>
                        <a:lnTo>
                          <a:pt x="2849" y="723"/>
                        </a:lnTo>
                        <a:lnTo>
                          <a:pt x="2833" y="723"/>
                        </a:lnTo>
                        <a:lnTo>
                          <a:pt x="2832" y="722"/>
                        </a:lnTo>
                        <a:lnTo>
                          <a:pt x="2829" y="717"/>
                        </a:lnTo>
                        <a:lnTo>
                          <a:pt x="2827" y="715"/>
                        </a:lnTo>
                        <a:lnTo>
                          <a:pt x="2816" y="709"/>
                        </a:lnTo>
                        <a:lnTo>
                          <a:pt x="2808" y="706"/>
                        </a:lnTo>
                        <a:lnTo>
                          <a:pt x="2800" y="706"/>
                        </a:lnTo>
                        <a:lnTo>
                          <a:pt x="2799" y="704"/>
                        </a:lnTo>
                        <a:lnTo>
                          <a:pt x="2799" y="700"/>
                        </a:lnTo>
                        <a:lnTo>
                          <a:pt x="2800" y="699"/>
                        </a:lnTo>
                        <a:lnTo>
                          <a:pt x="2802" y="696"/>
                        </a:lnTo>
                        <a:lnTo>
                          <a:pt x="2810" y="693"/>
                        </a:lnTo>
                        <a:lnTo>
                          <a:pt x="2827" y="691"/>
                        </a:lnTo>
                        <a:lnTo>
                          <a:pt x="2831" y="686"/>
                        </a:lnTo>
                        <a:lnTo>
                          <a:pt x="2831" y="681"/>
                        </a:lnTo>
                        <a:lnTo>
                          <a:pt x="2830" y="677"/>
                        </a:lnTo>
                        <a:lnTo>
                          <a:pt x="2824" y="667"/>
                        </a:lnTo>
                        <a:lnTo>
                          <a:pt x="2816" y="660"/>
                        </a:lnTo>
                        <a:lnTo>
                          <a:pt x="2800" y="650"/>
                        </a:lnTo>
                        <a:lnTo>
                          <a:pt x="2783" y="645"/>
                        </a:lnTo>
                        <a:lnTo>
                          <a:pt x="2753" y="642"/>
                        </a:lnTo>
                        <a:lnTo>
                          <a:pt x="2748" y="643"/>
                        </a:lnTo>
                        <a:lnTo>
                          <a:pt x="2743" y="647"/>
                        </a:lnTo>
                        <a:lnTo>
                          <a:pt x="2737" y="656"/>
                        </a:lnTo>
                        <a:lnTo>
                          <a:pt x="2721" y="683"/>
                        </a:lnTo>
                        <a:lnTo>
                          <a:pt x="2712" y="694"/>
                        </a:lnTo>
                        <a:lnTo>
                          <a:pt x="2703" y="700"/>
                        </a:lnTo>
                        <a:lnTo>
                          <a:pt x="2685" y="705"/>
                        </a:lnTo>
                        <a:lnTo>
                          <a:pt x="2681" y="704"/>
                        </a:lnTo>
                        <a:lnTo>
                          <a:pt x="2679" y="700"/>
                        </a:lnTo>
                        <a:lnTo>
                          <a:pt x="2679" y="696"/>
                        </a:lnTo>
                        <a:lnTo>
                          <a:pt x="2681" y="692"/>
                        </a:lnTo>
                        <a:lnTo>
                          <a:pt x="2681" y="690"/>
                        </a:lnTo>
                        <a:lnTo>
                          <a:pt x="2680" y="685"/>
                        </a:lnTo>
                        <a:lnTo>
                          <a:pt x="2681" y="683"/>
                        </a:lnTo>
                        <a:lnTo>
                          <a:pt x="2683" y="683"/>
                        </a:lnTo>
                        <a:lnTo>
                          <a:pt x="2687" y="686"/>
                        </a:lnTo>
                        <a:lnTo>
                          <a:pt x="2692" y="687"/>
                        </a:lnTo>
                        <a:lnTo>
                          <a:pt x="2702" y="682"/>
                        </a:lnTo>
                        <a:lnTo>
                          <a:pt x="2702" y="674"/>
                        </a:lnTo>
                        <a:lnTo>
                          <a:pt x="2699" y="670"/>
                        </a:lnTo>
                        <a:lnTo>
                          <a:pt x="2701" y="658"/>
                        </a:lnTo>
                        <a:lnTo>
                          <a:pt x="2701" y="655"/>
                        </a:lnTo>
                        <a:lnTo>
                          <a:pt x="2702" y="654"/>
                        </a:lnTo>
                        <a:lnTo>
                          <a:pt x="2703" y="654"/>
                        </a:lnTo>
                        <a:lnTo>
                          <a:pt x="2711" y="661"/>
                        </a:lnTo>
                        <a:lnTo>
                          <a:pt x="2714" y="661"/>
                        </a:lnTo>
                        <a:lnTo>
                          <a:pt x="2716" y="662"/>
                        </a:lnTo>
                        <a:lnTo>
                          <a:pt x="2709" y="681"/>
                        </a:lnTo>
                        <a:lnTo>
                          <a:pt x="2713" y="681"/>
                        </a:lnTo>
                        <a:lnTo>
                          <a:pt x="2721" y="672"/>
                        </a:lnTo>
                        <a:lnTo>
                          <a:pt x="2727" y="663"/>
                        </a:lnTo>
                        <a:lnTo>
                          <a:pt x="2734" y="652"/>
                        </a:lnTo>
                        <a:lnTo>
                          <a:pt x="2735" y="646"/>
                        </a:lnTo>
                        <a:lnTo>
                          <a:pt x="2727" y="646"/>
                        </a:lnTo>
                        <a:lnTo>
                          <a:pt x="2680" y="650"/>
                        </a:lnTo>
                        <a:lnTo>
                          <a:pt x="2663" y="658"/>
                        </a:lnTo>
                        <a:lnTo>
                          <a:pt x="2657" y="657"/>
                        </a:lnTo>
                        <a:lnTo>
                          <a:pt x="2653" y="650"/>
                        </a:lnTo>
                        <a:lnTo>
                          <a:pt x="2660" y="649"/>
                        </a:lnTo>
                        <a:lnTo>
                          <a:pt x="2666" y="646"/>
                        </a:lnTo>
                        <a:lnTo>
                          <a:pt x="2672" y="637"/>
                        </a:lnTo>
                        <a:lnTo>
                          <a:pt x="2676" y="636"/>
                        </a:lnTo>
                        <a:lnTo>
                          <a:pt x="2685" y="636"/>
                        </a:lnTo>
                        <a:lnTo>
                          <a:pt x="2693" y="640"/>
                        </a:lnTo>
                        <a:lnTo>
                          <a:pt x="2716" y="641"/>
                        </a:lnTo>
                        <a:lnTo>
                          <a:pt x="2717" y="631"/>
                        </a:lnTo>
                        <a:lnTo>
                          <a:pt x="2712" y="629"/>
                        </a:lnTo>
                        <a:lnTo>
                          <a:pt x="2701" y="626"/>
                        </a:lnTo>
                        <a:lnTo>
                          <a:pt x="2694" y="622"/>
                        </a:lnTo>
                        <a:lnTo>
                          <a:pt x="2685" y="619"/>
                        </a:lnTo>
                        <a:lnTo>
                          <a:pt x="2666" y="614"/>
                        </a:lnTo>
                        <a:lnTo>
                          <a:pt x="2658" y="611"/>
                        </a:lnTo>
                        <a:lnTo>
                          <a:pt x="2639" y="608"/>
                        </a:lnTo>
                        <a:lnTo>
                          <a:pt x="2634" y="606"/>
                        </a:lnTo>
                        <a:lnTo>
                          <a:pt x="2589" y="603"/>
                        </a:lnTo>
                        <a:lnTo>
                          <a:pt x="2573" y="597"/>
                        </a:lnTo>
                        <a:lnTo>
                          <a:pt x="2567" y="589"/>
                        </a:lnTo>
                        <a:lnTo>
                          <a:pt x="2551" y="586"/>
                        </a:lnTo>
                        <a:lnTo>
                          <a:pt x="2548" y="586"/>
                        </a:lnTo>
                        <a:lnTo>
                          <a:pt x="2547" y="588"/>
                        </a:lnTo>
                        <a:lnTo>
                          <a:pt x="2547" y="590"/>
                        </a:lnTo>
                        <a:lnTo>
                          <a:pt x="2556" y="604"/>
                        </a:lnTo>
                        <a:lnTo>
                          <a:pt x="2556" y="613"/>
                        </a:lnTo>
                        <a:lnTo>
                          <a:pt x="2559" y="617"/>
                        </a:lnTo>
                        <a:lnTo>
                          <a:pt x="2548" y="624"/>
                        </a:lnTo>
                        <a:lnTo>
                          <a:pt x="2541" y="627"/>
                        </a:lnTo>
                        <a:lnTo>
                          <a:pt x="2515" y="626"/>
                        </a:lnTo>
                        <a:lnTo>
                          <a:pt x="2510" y="629"/>
                        </a:lnTo>
                        <a:lnTo>
                          <a:pt x="2501" y="643"/>
                        </a:lnTo>
                        <a:lnTo>
                          <a:pt x="2501" y="649"/>
                        </a:lnTo>
                        <a:lnTo>
                          <a:pt x="2501" y="660"/>
                        </a:lnTo>
                        <a:lnTo>
                          <a:pt x="2509" y="660"/>
                        </a:lnTo>
                        <a:lnTo>
                          <a:pt x="2512" y="655"/>
                        </a:lnTo>
                        <a:lnTo>
                          <a:pt x="2515" y="654"/>
                        </a:lnTo>
                        <a:lnTo>
                          <a:pt x="2531" y="655"/>
                        </a:lnTo>
                        <a:lnTo>
                          <a:pt x="2532" y="657"/>
                        </a:lnTo>
                        <a:lnTo>
                          <a:pt x="2527" y="660"/>
                        </a:lnTo>
                        <a:lnTo>
                          <a:pt x="2522" y="661"/>
                        </a:lnTo>
                        <a:lnTo>
                          <a:pt x="2516" y="676"/>
                        </a:lnTo>
                        <a:lnTo>
                          <a:pt x="2507" y="681"/>
                        </a:lnTo>
                        <a:lnTo>
                          <a:pt x="2513" y="683"/>
                        </a:lnTo>
                        <a:lnTo>
                          <a:pt x="2519" y="687"/>
                        </a:lnTo>
                        <a:lnTo>
                          <a:pt x="2517" y="705"/>
                        </a:lnTo>
                        <a:lnTo>
                          <a:pt x="2525" y="719"/>
                        </a:lnTo>
                        <a:lnTo>
                          <a:pt x="2526" y="725"/>
                        </a:lnTo>
                        <a:lnTo>
                          <a:pt x="2515" y="725"/>
                        </a:lnTo>
                        <a:lnTo>
                          <a:pt x="2506" y="729"/>
                        </a:lnTo>
                        <a:lnTo>
                          <a:pt x="2503" y="729"/>
                        </a:lnTo>
                        <a:lnTo>
                          <a:pt x="2496" y="719"/>
                        </a:lnTo>
                        <a:lnTo>
                          <a:pt x="2490" y="712"/>
                        </a:lnTo>
                        <a:lnTo>
                          <a:pt x="2486" y="712"/>
                        </a:lnTo>
                        <a:lnTo>
                          <a:pt x="2482" y="718"/>
                        </a:lnTo>
                        <a:lnTo>
                          <a:pt x="2475" y="715"/>
                        </a:lnTo>
                        <a:lnTo>
                          <a:pt x="2473" y="715"/>
                        </a:lnTo>
                        <a:lnTo>
                          <a:pt x="2469" y="718"/>
                        </a:lnTo>
                        <a:lnTo>
                          <a:pt x="2467" y="722"/>
                        </a:lnTo>
                        <a:lnTo>
                          <a:pt x="2466" y="728"/>
                        </a:lnTo>
                        <a:lnTo>
                          <a:pt x="2463" y="731"/>
                        </a:lnTo>
                        <a:lnTo>
                          <a:pt x="2463" y="735"/>
                        </a:lnTo>
                        <a:lnTo>
                          <a:pt x="2467" y="737"/>
                        </a:lnTo>
                        <a:lnTo>
                          <a:pt x="2469" y="738"/>
                        </a:lnTo>
                        <a:lnTo>
                          <a:pt x="2475" y="741"/>
                        </a:lnTo>
                        <a:lnTo>
                          <a:pt x="2468" y="743"/>
                        </a:lnTo>
                        <a:lnTo>
                          <a:pt x="2467" y="745"/>
                        </a:lnTo>
                        <a:lnTo>
                          <a:pt x="2467" y="747"/>
                        </a:lnTo>
                        <a:lnTo>
                          <a:pt x="2461" y="750"/>
                        </a:lnTo>
                        <a:lnTo>
                          <a:pt x="2463" y="753"/>
                        </a:lnTo>
                        <a:lnTo>
                          <a:pt x="2465" y="756"/>
                        </a:lnTo>
                        <a:lnTo>
                          <a:pt x="2465" y="758"/>
                        </a:lnTo>
                        <a:lnTo>
                          <a:pt x="2464" y="759"/>
                        </a:lnTo>
                        <a:lnTo>
                          <a:pt x="2460" y="756"/>
                        </a:lnTo>
                        <a:lnTo>
                          <a:pt x="2456" y="752"/>
                        </a:lnTo>
                        <a:lnTo>
                          <a:pt x="2448" y="744"/>
                        </a:lnTo>
                        <a:lnTo>
                          <a:pt x="2445" y="738"/>
                        </a:lnTo>
                        <a:lnTo>
                          <a:pt x="2439" y="733"/>
                        </a:lnTo>
                        <a:lnTo>
                          <a:pt x="2417" y="718"/>
                        </a:lnTo>
                        <a:lnTo>
                          <a:pt x="2408" y="713"/>
                        </a:lnTo>
                        <a:lnTo>
                          <a:pt x="2402" y="712"/>
                        </a:lnTo>
                        <a:lnTo>
                          <a:pt x="2391" y="713"/>
                        </a:lnTo>
                        <a:lnTo>
                          <a:pt x="2385" y="720"/>
                        </a:lnTo>
                        <a:lnTo>
                          <a:pt x="2375" y="723"/>
                        </a:lnTo>
                        <a:lnTo>
                          <a:pt x="2369" y="728"/>
                        </a:lnTo>
                        <a:lnTo>
                          <a:pt x="2365" y="735"/>
                        </a:lnTo>
                        <a:lnTo>
                          <a:pt x="2347" y="736"/>
                        </a:lnTo>
                        <a:lnTo>
                          <a:pt x="2334" y="731"/>
                        </a:lnTo>
                        <a:lnTo>
                          <a:pt x="2326" y="725"/>
                        </a:lnTo>
                        <a:lnTo>
                          <a:pt x="2317" y="714"/>
                        </a:lnTo>
                        <a:lnTo>
                          <a:pt x="2309" y="699"/>
                        </a:lnTo>
                        <a:lnTo>
                          <a:pt x="2307" y="698"/>
                        </a:lnTo>
                        <a:lnTo>
                          <a:pt x="2306" y="696"/>
                        </a:lnTo>
                        <a:lnTo>
                          <a:pt x="2305" y="688"/>
                        </a:lnTo>
                        <a:lnTo>
                          <a:pt x="2303" y="683"/>
                        </a:lnTo>
                        <a:lnTo>
                          <a:pt x="2300" y="686"/>
                        </a:lnTo>
                        <a:lnTo>
                          <a:pt x="2293" y="702"/>
                        </a:lnTo>
                        <a:lnTo>
                          <a:pt x="2290" y="710"/>
                        </a:lnTo>
                        <a:lnTo>
                          <a:pt x="2286" y="726"/>
                        </a:lnTo>
                        <a:lnTo>
                          <a:pt x="2283" y="739"/>
                        </a:lnTo>
                        <a:lnTo>
                          <a:pt x="2283" y="744"/>
                        </a:lnTo>
                        <a:lnTo>
                          <a:pt x="2284" y="749"/>
                        </a:lnTo>
                        <a:lnTo>
                          <a:pt x="2280" y="752"/>
                        </a:lnTo>
                        <a:lnTo>
                          <a:pt x="2276" y="762"/>
                        </a:lnTo>
                        <a:lnTo>
                          <a:pt x="2269" y="781"/>
                        </a:lnTo>
                        <a:lnTo>
                          <a:pt x="2266" y="787"/>
                        </a:lnTo>
                        <a:lnTo>
                          <a:pt x="2261" y="793"/>
                        </a:lnTo>
                        <a:lnTo>
                          <a:pt x="2257" y="796"/>
                        </a:lnTo>
                        <a:lnTo>
                          <a:pt x="2253" y="796"/>
                        </a:lnTo>
                        <a:lnTo>
                          <a:pt x="2249" y="790"/>
                        </a:lnTo>
                        <a:lnTo>
                          <a:pt x="2248" y="778"/>
                        </a:lnTo>
                        <a:lnTo>
                          <a:pt x="2245" y="775"/>
                        </a:lnTo>
                        <a:lnTo>
                          <a:pt x="2243" y="782"/>
                        </a:lnTo>
                        <a:lnTo>
                          <a:pt x="2238" y="782"/>
                        </a:lnTo>
                        <a:lnTo>
                          <a:pt x="2231" y="776"/>
                        </a:lnTo>
                        <a:lnTo>
                          <a:pt x="2223" y="765"/>
                        </a:lnTo>
                        <a:lnTo>
                          <a:pt x="2215" y="761"/>
                        </a:lnTo>
                        <a:lnTo>
                          <a:pt x="2204" y="734"/>
                        </a:lnTo>
                        <a:lnTo>
                          <a:pt x="2199" y="723"/>
                        </a:lnTo>
                        <a:lnTo>
                          <a:pt x="2196" y="715"/>
                        </a:lnTo>
                        <a:lnTo>
                          <a:pt x="2189" y="715"/>
                        </a:lnTo>
                        <a:lnTo>
                          <a:pt x="2187" y="709"/>
                        </a:lnTo>
                        <a:lnTo>
                          <a:pt x="2190" y="704"/>
                        </a:lnTo>
                        <a:lnTo>
                          <a:pt x="2199" y="700"/>
                        </a:lnTo>
                        <a:lnTo>
                          <a:pt x="2206" y="701"/>
                        </a:lnTo>
                        <a:lnTo>
                          <a:pt x="2200" y="690"/>
                        </a:lnTo>
                        <a:lnTo>
                          <a:pt x="2198" y="684"/>
                        </a:lnTo>
                        <a:lnTo>
                          <a:pt x="2196" y="681"/>
                        </a:lnTo>
                        <a:lnTo>
                          <a:pt x="2196" y="688"/>
                        </a:lnTo>
                        <a:lnTo>
                          <a:pt x="2196" y="693"/>
                        </a:lnTo>
                        <a:lnTo>
                          <a:pt x="2193" y="697"/>
                        </a:lnTo>
                        <a:lnTo>
                          <a:pt x="2189" y="699"/>
                        </a:lnTo>
                        <a:lnTo>
                          <a:pt x="2172" y="667"/>
                        </a:lnTo>
                        <a:lnTo>
                          <a:pt x="2162" y="651"/>
                        </a:lnTo>
                        <a:lnTo>
                          <a:pt x="2157" y="645"/>
                        </a:lnTo>
                        <a:lnTo>
                          <a:pt x="2153" y="635"/>
                        </a:lnTo>
                        <a:lnTo>
                          <a:pt x="2155" y="633"/>
                        </a:lnTo>
                        <a:lnTo>
                          <a:pt x="2167" y="645"/>
                        </a:lnTo>
                        <a:lnTo>
                          <a:pt x="2176" y="652"/>
                        </a:lnTo>
                        <a:lnTo>
                          <a:pt x="2190" y="668"/>
                        </a:lnTo>
                        <a:lnTo>
                          <a:pt x="2200" y="666"/>
                        </a:lnTo>
                        <a:lnTo>
                          <a:pt x="2204" y="659"/>
                        </a:lnTo>
                        <a:lnTo>
                          <a:pt x="2204" y="644"/>
                        </a:lnTo>
                        <a:lnTo>
                          <a:pt x="2200" y="632"/>
                        </a:lnTo>
                        <a:lnTo>
                          <a:pt x="2196" y="627"/>
                        </a:lnTo>
                        <a:lnTo>
                          <a:pt x="2178" y="626"/>
                        </a:lnTo>
                        <a:lnTo>
                          <a:pt x="2174" y="622"/>
                        </a:lnTo>
                        <a:lnTo>
                          <a:pt x="2176" y="621"/>
                        </a:lnTo>
                        <a:lnTo>
                          <a:pt x="2181" y="620"/>
                        </a:lnTo>
                        <a:lnTo>
                          <a:pt x="2186" y="617"/>
                        </a:lnTo>
                        <a:lnTo>
                          <a:pt x="2196" y="608"/>
                        </a:lnTo>
                        <a:lnTo>
                          <a:pt x="2199" y="605"/>
                        </a:lnTo>
                        <a:lnTo>
                          <a:pt x="2199" y="598"/>
                        </a:lnTo>
                        <a:lnTo>
                          <a:pt x="2192" y="587"/>
                        </a:lnTo>
                        <a:lnTo>
                          <a:pt x="2182" y="586"/>
                        </a:lnTo>
                        <a:lnTo>
                          <a:pt x="2180" y="586"/>
                        </a:lnTo>
                        <a:lnTo>
                          <a:pt x="2184" y="580"/>
                        </a:lnTo>
                        <a:lnTo>
                          <a:pt x="2187" y="577"/>
                        </a:lnTo>
                        <a:lnTo>
                          <a:pt x="2193" y="570"/>
                        </a:lnTo>
                        <a:lnTo>
                          <a:pt x="2195" y="563"/>
                        </a:lnTo>
                        <a:lnTo>
                          <a:pt x="2194" y="563"/>
                        </a:lnTo>
                        <a:lnTo>
                          <a:pt x="2189" y="563"/>
                        </a:lnTo>
                        <a:lnTo>
                          <a:pt x="2187" y="560"/>
                        </a:lnTo>
                        <a:lnTo>
                          <a:pt x="2188" y="555"/>
                        </a:lnTo>
                        <a:lnTo>
                          <a:pt x="2183" y="550"/>
                        </a:lnTo>
                        <a:lnTo>
                          <a:pt x="2179" y="547"/>
                        </a:lnTo>
                        <a:lnTo>
                          <a:pt x="2169" y="546"/>
                        </a:lnTo>
                        <a:lnTo>
                          <a:pt x="2169" y="543"/>
                        </a:lnTo>
                        <a:lnTo>
                          <a:pt x="2170" y="540"/>
                        </a:lnTo>
                        <a:lnTo>
                          <a:pt x="2165" y="537"/>
                        </a:lnTo>
                        <a:lnTo>
                          <a:pt x="2162" y="534"/>
                        </a:lnTo>
                        <a:lnTo>
                          <a:pt x="2161" y="529"/>
                        </a:lnTo>
                        <a:lnTo>
                          <a:pt x="2160" y="527"/>
                        </a:lnTo>
                        <a:lnTo>
                          <a:pt x="2153" y="524"/>
                        </a:lnTo>
                        <a:lnTo>
                          <a:pt x="2132" y="516"/>
                        </a:lnTo>
                        <a:lnTo>
                          <a:pt x="2129" y="519"/>
                        </a:lnTo>
                        <a:lnTo>
                          <a:pt x="2126" y="529"/>
                        </a:lnTo>
                        <a:lnTo>
                          <a:pt x="2117" y="539"/>
                        </a:lnTo>
                        <a:lnTo>
                          <a:pt x="2111" y="534"/>
                        </a:lnTo>
                        <a:lnTo>
                          <a:pt x="2109" y="533"/>
                        </a:lnTo>
                        <a:lnTo>
                          <a:pt x="2108" y="531"/>
                        </a:lnTo>
                        <a:lnTo>
                          <a:pt x="2110" y="526"/>
                        </a:lnTo>
                        <a:lnTo>
                          <a:pt x="2111" y="521"/>
                        </a:lnTo>
                        <a:lnTo>
                          <a:pt x="2109" y="518"/>
                        </a:lnTo>
                        <a:lnTo>
                          <a:pt x="2108" y="516"/>
                        </a:lnTo>
                        <a:lnTo>
                          <a:pt x="2104" y="520"/>
                        </a:lnTo>
                        <a:lnTo>
                          <a:pt x="2097" y="522"/>
                        </a:lnTo>
                        <a:lnTo>
                          <a:pt x="2094" y="525"/>
                        </a:lnTo>
                        <a:lnTo>
                          <a:pt x="2088" y="527"/>
                        </a:lnTo>
                        <a:lnTo>
                          <a:pt x="2089" y="520"/>
                        </a:lnTo>
                        <a:lnTo>
                          <a:pt x="2064" y="499"/>
                        </a:lnTo>
                        <a:lnTo>
                          <a:pt x="2056" y="494"/>
                        </a:lnTo>
                        <a:lnTo>
                          <a:pt x="2051" y="494"/>
                        </a:lnTo>
                        <a:lnTo>
                          <a:pt x="2040" y="499"/>
                        </a:lnTo>
                        <a:lnTo>
                          <a:pt x="2038" y="501"/>
                        </a:lnTo>
                        <a:lnTo>
                          <a:pt x="2033" y="508"/>
                        </a:lnTo>
                        <a:lnTo>
                          <a:pt x="2024" y="504"/>
                        </a:lnTo>
                        <a:lnTo>
                          <a:pt x="2022" y="507"/>
                        </a:lnTo>
                        <a:lnTo>
                          <a:pt x="2018" y="518"/>
                        </a:lnTo>
                        <a:lnTo>
                          <a:pt x="2019" y="529"/>
                        </a:lnTo>
                        <a:lnTo>
                          <a:pt x="2020" y="532"/>
                        </a:lnTo>
                        <a:lnTo>
                          <a:pt x="2021" y="538"/>
                        </a:lnTo>
                        <a:lnTo>
                          <a:pt x="2024" y="547"/>
                        </a:lnTo>
                        <a:lnTo>
                          <a:pt x="2028" y="555"/>
                        </a:lnTo>
                        <a:lnTo>
                          <a:pt x="2027" y="556"/>
                        </a:lnTo>
                        <a:lnTo>
                          <a:pt x="2025" y="556"/>
                        </a:lnTo>
                        <a:lnTo>
                          <a:pt x="2023" y="559"/>
                        </a:lnTo>
                        <a:lnTo>
                          <a:pt x="2021" y="566"/>
                        </a:lnTo>
                        <a:lnTo>
                          <a:pt x="2018" y="574"/>
                        </a:lnTo>
                        <a:lnTo>
                          <a:pt x="2014" y="579"/>
                        </a:lnTo>
                        <a:lnTo>
                          <a:pt x="2009" y="578"/>
                        </a:lnTo>
                        <a:lnTo>
                          <a:pt x="1997" y="572"/>
                        </a:lnTo>
                        <a:lnTo>
                          <a:pt x="1995" y="573"/>
                        </a:lnTo>
                        <a:lnTo>
                          <a:pt x="1994" y="578"/>
                        </a:lnTo>
                        <a:lnTo>
                          <a:pt x="2001" y="581"/>
                        </a:lnTo>
                        <a:lnTo>
                          <a:pt x="2002" y="584"/>
                        </a:lnTo>
                        <a:lnTo>
                          <a:pt x="2000" y="586"/>
                        </a:lnTo>
                        <a:lnTo>
                          <a:pt x="1995" y="587"/>
                        </a:lnTo>
                        <a:lnTo>
                          <a:pt x="1986" y="587"/>
                        </a:lnTo>
                        <a:lnTo>
                          <a:pt x="1980" y="585"/>
                        </a:lnTo>
                        <a:lnTo>
                          <a:pt x="1975" y="578"/>
                        </a:lnTo>
                        <a:lnTo>
                          <a:pt x="1971" y="578"/>
                        </a:lnTo>
                        <a:lnTo>
                          <a:pt x="1959" y="578"/>
                        </a:lnTo>
                        <a:lnTo>
                          <a:pt x="1948" y="581"/>
                        </a:lnTo>
                        <a:lnTo>
                          <a:pt x="1936" y="577"/>
                        </a:lnTo>
                        <a:lnTo>
                          <a:pt x="1916" y="578"/>
                        </a:lnTo>
                        <a:lnTo>
                          <a:pt x="1910" y="577"/>
                        </a:lnTo>
                        <a:lnTo>
                          <a:pt x="1900" y="568"/>
                        </a:lnTo>
                        <a:lnTo>
                          <a:pt x="1886" y="562"/>
                        </a:lnTo>
                        <a:lnTo>
                          <a:pt x="1870" y="549"/>
                        </a:lnTo>
                        <a:lnTo>
                          <a:pt x="1868" y="536"/>
                        </a:lnTo>
                        <a:lnTo>
                          <a:pt x="1871" y="526"/>
                        </a:lnTo>
                        <a:lnTo>
                          <a:pt x="1880" y="526"/>
                        </a:lnTo>
                        <a:lnTo>
                          <a:pt x="1885" y="524"/>
                        </a:lnTo>
                        <a:lnTo>
                          <a:pt x="1885" y="520"/>
                        </a:lnTo>
                        <a:lnTo>
                          <a:pt x="1884" y="518"/>
                        </a:lnTo>
                        <a:lnTo>
                          <a:pt x="1871" y="512"/>
                        </a:lnTo>
                        <a:lnTo>
                          <a:pt x="1836" y="511"/>
                        </a:lnTo>
                        <a:lnTo>
                          <a:pt x="1811" y="503"/>
                        </a:lnTo>
                        <a:lnTo>
                          <a:pt x="1776" y="500"/>
                        </a:lnTo>
                        <a:lnTo>
                          <a:pt x="1760" y="510"/>
                        </a:lnTo>
                        <a:lnTo>
                          <a:pt x="1737" y="513"/>
                        </a:lnTo>
                        <a:lnTo>
                          <a:pt x="1731" y="518"/>
                        </a:lnTo>
                        <a:lnTo>
                          <a:pt x="1720" y="521"/>
                        </a:lnTo>
                        <a:lnTo>
                          <a:pt x="1721" y="529"/>
                        </a:lnTo>
                        <a:lnTo>
                          <a:pt x="1727" y="535"/>
                        </a:lnTo>
                        <a:lnTo>
                          <a:pt x="1729" y="536"/>
                        </a:lnTo>
                        <a:lnTo>
                          <a:pt x="1731" y="538"/>
                        </a:lnTo>
                        <a:lnTo>
                          <a:pt x="1730" y="540"/>
                        </a:lnTo>
                        <a:lnTo>
                          <a:pt x="1728" y="541"/>
                        </a:lnTo>
                        <a:lnTo>
                          <a:pt x="1724" y="546"/>
                        </a:lnTo>
                        <a:lnTo>
                          <a:pt x="1722" y="550"/>
                        </a:lnTo>
                        <a:lnTo>
                          <a:pt x="1722" y="559"/>
                        </a:lnTo>
                        <a:lnTo>
                          <a:pt x="1721" y="569"/>
                        </a:lnTo>
                        <a:lnTo>
                          <a:pt x="1717" y="581"/>
                        </a:lnTo>
                        <a:lnTo>
                          <a:pt x="1714" y="587"/>
                        </a:lnTo>
                        <a:lnTo>
                          <a:pt x="1711" y="595"/>
                        </a:lnTo>
                        <a:lnTo>
                          <a:pt x="1714" y="602"/>
                        </a:lnTo>
                        <a:lnTo>
                          <a:pt x="1717" y="605"/>
                        </a:lnTo>
                        <a:lnTo>
                          <a:pt x="1724" y="608"/>
                        </a:lnTo>
                        <a:lnTo>
                          <a:pt x="1727" y="610"/>
                        </a:lnTo>
                        <a:lnTo>
                          <a:pt x="1725" y="612"/>
                        </a:lnTo>
                        <a:lnTo>
                          <a:pt x="1714" y="610"/>
                        </a:lnTo>
                        <a:lnTo>
                          <a:pt x="1710" y="602"/>
                        </a:lnTo>
                        <a:lnTo>
                          <a:pt x="1709" y="598"/>
                        </a:lnTo>
                        <a:lnTo>
                          <a:pt x="1709" y="592"/>
                        </a:lnTo>
                        <a:lnTo>
                          <a:pt x="1712" y="585"/>
                        </a:lnTo>
                        <a:lnTo>
                          <a:pt x="1716" y="581"/>
                        </a:lnTo>
                        <a:lnTo>
                          <a:pt x="1719" y="570"/>
                        </a:lnTo>
                        <a:lnTo>
                          <a:pt x="1719" y="559"/>
                        </a:lnTo>
                        <a:lnTo>
                          <a:pt x="1720" y="538"/>
                        </a:lnTo>
                        <a:lnTo>
                          <a:pt x="1713" y="533"/>
                        </a:lnTo>
                        <a:lnTo>
                          <a:pt x="1709" y="526"/>
                        </a:lnTo>
                        <a:lnTo>
                          <a:pt x="1715" y="513"/>
                        </a:lnTo>
                        <a:lnTo>
                          <a:pt x="1717" y="505"/>
                        </a:lnTo>
                        <a:lnTo>
                          <a:pt x="1714" y="499"/>
                        </a:lnTo>
                        <a:lnTo>
                          <a:pt x="1710" y="485"/>
                        </a:lnTo>
                        <a:lnTo>
                          <a:pt x="1706" y="477"/>
                        </a:lnTo>
                        <a:lnTo>
                          <a:pt x="1703" y="473"/>
                        </a:lnTo>
                        <a:lnTo>
                          <a:pt x="1699" y="471"/>
                        </a:lnTo>
                        <a:lnTo>
                          <a:pt x="1703" y="485"/>
                        </a:lnTo>
                        <a:lnTo>
                          <a:pt x="1700" y="493"/>
                        </a:lnTo>
                        <a:lnTo>
                          <a:pt x="1698" y="495"/>
                        </a:lnTo>
                        <a:lnTo>
                          <a:pt x="1686" y="499"/>
                        </a:lnTo>
                        <a:lnTo>
                          <a:pt x="1679" y="499"/>
                        </a:lnTo>
                        <a:lnTo>
                          <a:pt x="1668" y="495"/>
                        </a:lnTo>
                        <a:lnTo>
                          <a:pt x="1656" y="486"/>
                        </a:lnTo>
                        <a:lnTo>
                          <a:pt x="1653" y="480"/>
                        </a:lnTo>
                        <a:lnTo>
                          <a:pt x="1651" y="471"/>
                        </a:lnTo>
                        <a:lnTo>
                          <a:pt x="1658" y="467"/>
                        </a:lnTo>
                        <a:lnTo>
                          <a:pt x="1660" y="464"/>
                        </a:lnTo>
                        <a:lnTo>
                          <a:pt x="1654" y="462"/>
                        </a:lnTo>
                        <a:lnTo>
                          <a:pt x="1648" y="462"/>
                        </a:lnTo>
                        <a:lnTo>
                          <a:pt x="1645" y="474"/>
                        </a:lnTo>
                        <a:lnTo>
                          <a:pt x="1641" y="473"/>
                        </a:lnTo>
                        <a:lnTo>
                          <a:pt x="1621" y="465"/>
                        </a:lnTo>
                        <a:lnTo>
                          <a:pt x="1616" y="468"/>
                        </a:lnTo>
                        <a:lnTo>
                          <a:pt x="1609" y="475"/>
                        </a:lnTo>
                        <a:lnTo>
                          <a:pt x="1607" y="480"/>
                        </a:lnTo>
                        <a:lnTo>
                          <a:pt x="1603" y="489"/>
                        </a:lnTo>
                        <a:lnTo>
                          <a:pt x="1604" y="495"/>
                        </a:lnTo>
                        <a:lnTo>
                          <a:pt x="1606" y="498"/>
                        </a:lnTo>
                        <a:lnTo>
                          <a:pt x="1616" y="499"/>
                        </a:lnTo>
                        <a:lnTo>
                          <a:pt x="1625" y="498"/>
                        </a:lnTo>
                        <a:lnTo>
                          <a:pt x="1635" y="492"/>
                        </a:lnTo>
                        <a:lnTo>
                          <a:pt x="1638" y="494"/>
                        </a:lnTo>
                        <a:lnTo>
                          <a:pt x="1640" y="497"/>
                        </a:lnTo>
                        <a:lnTo>
                          <a:pt x="1636" y="501"/>
                        </a:lnTo>
                        <a:lnTo>
                          <a:pt x="1626" y="508"/>
                        </a:lnTo>
                        <a:lnTo>
                          <a:pt x="1609" y="525"/>
                        </a:lnTo>
                        <a:lnTo>
                          <a:pt x="1602" y="527"/>
                        </a:lnTo>
                        <a:lnTo>
                          <a:pt x="1593" y="523"/>
                        </a:lnTo>
                        <a:lnTo>
                          <a:pt x="1588" y="532"/>
                        </a:lnTo>
                        <a:lnTo>
                          <a:pt x="1586" y="535"/>
                        </a:lnTo>
                        <a:lnTo>
                          <a:pt x="1570" y="541"/>
                        </a:lnTo>
                        <a:lnTo>
                          <a:pt x="1563" y="542"/>
                        </a:lnTo>
                        <a:lnTo>
                          <a:pt x="1561" y="546"/>
                        </a:lnTo>
                        <a:lnTo>
                          <a:pt x="1557" y="548"/>
                        </a:lnTo>
                        <a:lnTo>
                          <a:pt x="1552" y="550"/>
                        </a:lnTo>
                        <a:lnTo>
                          <a:pt x="1545" y="556"/>
                        </a:lnTo>
                        <a:lnTo>
                          <a:pt x="1533" y="557"/>
                        </a:lnTo>
                        <a:lnTo>
                          <a:pt x="1525" y="556"/>
                        </a:lnTo>
                        <a:lnTo>
                          <a:pt x="1506" y="560"/>
                        </a:lnTo>
                        <a:lnTo>
                          <a:pt x="1501" y="564"/>
                        </a:lnTo>
                        <a:lnTo>
                          <a:pt x="1498" y="568"/>
                        </a:lnTo>
                        <a:lnTo>
                          <a:pt x="1497" y="574"/>
                        </a:lnTo>
                        <a:lnTo>
                          <a:pt x="1493" y="579"/>
                        </a:lnTo>
                        <a:lnTo>
                          <a:pt x="1482" y="591"/>
                        </a:lnTo>
                        <a:lnTo>
                          <a:pt x="1473" y="596"/>
                        </a:lnTo>
                        <a:lnTo>
                          <a:pt x="1465" y="598"/>
                        </a:lnTo>
                        <a:lnTo>
                          <a:pt x="1473" y="591"/>
                        </a:lnTo>
                        <a:lnTo>
                          <a:pt x="1482" y="579"/>
                        </a:lnTo>
                        <a:lnTo>
                          <a:pt x="1497" y="542"/>
                        </a:lnTo>
                        <a:lnTo>
                          <a:pt x="1512" y="540"/>
                        </a:lnTo>
                        <a:lnTo>
                          <a:pt x="1515" y="535"/>
                        </a:lnTo>
                        <a:lnTo>
                          <a:pt x="1527" y="512"/>
                        </a:lnTo>
                        <a:lnTo>
                          <a:pt x="1530" y="509"/>
                        </a:lnTo>
                        <a:lnTo>
                          <a:pt x="1545" y="508"/>
                        </a:lnTo>
                        <a:lnTo>
                          <a:pt x="1558" y="501"/>
                        </a:lnTo>
                        <a:lnTo>
                          <a:pt x="1585" y="464"/>
                        </a:lnTo>
                        <a:lnTo>
                          <a:pt x="1598" y="457"/>
                        </a:lnTo>
                        <a:lnTo>
                          <a:pt x="1607" y="449"/>
                        </a:lnTo>
                        <a:lnTo>
                          <a:pt x="1609" y="444"/>
                        </a:lnTo>
                        <a:lnTo>
                          <a:pt x="1610" y="438"/>
                        </a:lnTo>
                        <a:lnTo>
                          <a:pt x="1609" y="435"/>
                        </a:lnTo>
                        <a:lnTo>
                          <a:pt x="1608" y="431"/>
                        </a:lnTo>
                        <a:lnTo>
                          <a:pt x="1620" y="425"/>
                        </a:lnTo>
                        <a:lnTo>
                          <a:pt x="1624" y="415"/>
                        </a:lnTo>
                        <a:lnTo>
                          <a:pt x="1640" y="406"/>
                        </a:lnTo>
                        <a:lnTo>
                          <a:pt x="1653" y="393"/>
                        </a:lnTo>
                        <a:lnTo>
                          <a:pt x="1670" y="384"/>
                        </a:lnTo>
                        <a:lnTo>
                          <a:pt x="1680" y="370"/>
                        </a:lnTo>
                        <a:lnTo>
                          <a:pt x="1702" y="351"/>
                        </a:lnTo>
                        <a:lnTo>
                          <a:pt x="1723" y="319"/>
                        </a:lnTo>
                        <a:lnTo>
                          <a:pt x="1727" y="299"/>
                        </a:lnTo>
                        <a:lnTo>
                          <a:pt x="1722" y="293"/>
                        </a:lnTo>
                        <a:lnTo>
                          <a:pt x="1715" y="290"/>
                        </a:lnTo>
                        <a:lnTo>
                          <a:pt x="1712" y="280"/>
                        </a:lnTo>
                        <a:lnTo>
                          <a:pt x="1709" y="279"/>
                        </a:lnTo>
                        <a:lnTo>
                          <a:pt x="1703" y="285"/>
                        </a:lnTo>
                        <a:lnTo>
                          <a:pt x="1697" y="264"/>
                        </a:lnTo>
                        <a:lnTo>
                          <a:pt x="1688" y="253"/>
                        </a:lnTo>
                        <a:lnTo>
                          <a:pt x="1688" y="251"/>
                        </a:lnTo>
                        <a:lnTo>
                          <a:pt x="1689" y="251"/>
                        </a:lnTo>
                        <a:lnTo>
                          <a:pt x="1693" y="252"/>
                        </a:lnTo>
                        <a:lnTo>
                          <a:pt x="1709" y="269"/>
                        </a:lnTo>
                        <a:lnTo>
                          <a:pt x="1717" y="272"/>
                        </a:lnTo>
                        <a:lnTo>
                          <a:pt x="1719" y="274"/>
                        </a:lnTo>
                        <a:lnTo>
                          <a:pt x="1720" y="279"/>
                        </a:lnTo>
                        <a:lnTo>
                          <a:pt x="1719" y="286"/>
                        </a:lnTo>
                        <a:lnTo>
                          <a:pt x="1722" y="285"/>
                        </a:lnTo>
                        <a:lnTo>
                          <a:pt x="1723" y="282"/>
                        </a:lnTo>
                        <a:lnTo>
                          <a:pt x="1727" y="268"/>
                        </a:lnTo>
                        <a:lnTo>
                          <a:pt x="1731" y="250"/>
                        </a:lnTo>
                        <a:lnTo>
                          <a:pt x="1731" y="242"/>
                        </a:lnTo>
                        <a:lnTo>
                          <a:pt x="1722" y="246"/>
                        </a:lnTo>
                        <a:lnTo>
                          <a:pt x="1718" y="217"/>
                        </a:lnTo>
                        <a:lnTo>
                          <a:pt x="1715" y="209"/>
                        </a:lnTo>
                        <a:lnTo>
                          <a:pt x="1713" y="200"/>
                        </a:lnTo>
                        <a:lnTo>
                          <a:pt x="1708" y="199"/>
                        </a:lnTo>
                        <a:lnTo>
                          <a:pt x="1704" y="201"/>
                        </a:lnTo>
                        <a:lnTo>
                          <a:pt x="1707" y="205"/>
                        </a:lnTo>
                        <a:lnTo>
                          <a:pt x="1709" y="210"/>
                        </a:lnTo>
                        <a:lnTo>
                          <a:pt x="1708" y="215"/>
                        </a:lnTo>
                        <a:lnTo>
                          <a:pt x="1706" y="217"/>
                        </a:lnTo>
                        <a:lnTo>
                          <a:pt x="1699" y="224"/>
                        </a:lnTo>
                        <a:lnTo>
                          <a:pt x="1694" y="225"/>
                        </a:lnTo>
                        <a:lnTo>
                          <a:pt x="1696" y="222"/>
                        </a:lnTo>
                        <a:lnTo>
                          <a:pt x="1698" y="216"/>
                        </a:lnTo>
                        <a:lnTo>
                          <a:pt x="1697" y="208"/>
                        </a:lnTo>
                        <a:lnTo>
                          <a:pt x="1695" y="204"/>
                        </a:lnTo>
                        <a:lnTo>
                          <a:pt x="1693" y="183"/>
                        </a:lnTo>
                        <a:lnTo>
                          <a:pt x="1687" y="180"/>
                        </a:lnTo>
                        <a:lnTo>
                          <a:pt x="1683" y="176"/>
                        </a:lnTo>
                        <a:lnTo>
                          <a:pt x="1679" y="178"/>
                        </a:lnTo>
                        <a:lnTo>
                          <a:pt x="1673" y="183"/>
                        </a:lnTo>
                        <a:lnTo>
                          <a:pt x="1675" y="178"/>
                        </a:lnTo>
                        <a:lnTo>
                          <a:pt x="1677" y="170"/>
                        </a:lnTo>
                        <a:lnTo>
                          <a:pt x="1672" y="160"/>
                        </a:lnTo>
                        <a:lnTo>
                          <a:pt x="1668" y="154"/>
                        </a:lnTo>
                        <a:lnTo>
                          <a:pt x="1662" y="152"/>
                        </a:lnTo>
                        <a:lnTo>
                          <a:pt x="1655" y="143"/>
                        </a:lnTo>
                        <a:lnTo>
                          <a:pt x="1647" y="139"/>
                        </a:lnTo>
                        <a:lnTo>
                          <a:pt x="1627" y="134"/>
                        </a:lnTo>
                        <a:lnTo>
                          <a:pt x="1613" y="140"/>
                        </a:lnTo>
                        <a:lnTo>
                          <a:pt x="1594" y="135"/>
                        </a:lnTo>
                        <a:lnTo>
                          <a:pt x="1572" y="139"/>
                        </a:lnTo>
                        <a:lnTo>
                          <a:pt x="1563" y="139"/>
                        </a:lnTo>
                        <a:lnTo>
                          <a:pt x="1558" y="136"/>
                        </a:lnTo>
                        <a:lnTo>
                          <a:pt x="1553" y="139"/>
                        </a:lnTo>
                        <a:lnTo>
                          <a:pt x="1551" y="147"/>
                        </a:lnTo>
                        <a:lnTo>
                          <a:pt x="1549" y="159"/>
                        </a:lnTo>
                        <a:lnTo>
                          <a:pt x="1544" y="165"/>
                        </a:lnTo>
                        <a:lnTo>
                          <a:pt x="1540" y="166"/>
                        </a:lnTo>
                        <a:lnTo>
                          <a:pt x="1526" y="164"/>
                        </a:lnTo>
                        <a:lnTo>
                          <a:pt x="1517" y="170"/>
                        </a:lnTo>
                        <a:lnTo>
                          <a:pt x="1512" y="165"/>
                        </a:lnTo>
                        <a:lnTo>
                          <a:pt x="1504" y="166"/>
                        </a:lnTo>
                        <a:lnTo>
                          <a:pt x="1503" y="156"/>
                        </a:lnTo>
                        <a:lnTo>
                          <a:pt x="1508" y="156"/>
                        </a:lnTo>
                        <a:lnTo>
                          <a:pt x="1510" y="158"/>
                        </a:lnTo>
                        <a:lnTo>
                          <a:pt x="1520" y="137"/>
                        </a:lnTo>
                        <a:lnTo>
                          <a:pt x="1528" y="125"/>
                        </a:lnTo>
                        <a:lnTo>
                          <a:pt x="1535" y="111"/>
                        </a:lnTo>
                        <a:lnTo>
                          <a:pt x="1530" y="102"/>
                        </a:lnTo>
                        <a:lnTo>
                          <a:pt x="1520" y="96"/>
                        </a:lnTo>
                        <a:lnTo>
                          <a:pt x="1515" y="97"/>
                        </a:lnTo>
                        <a:lnTo>
                          <a:pt x="1513" y="100"/>
                        </a:lnTo>
                        <a:lnTo>
                          <a:pt x="1501" y="95"/>
                        </a:lnTo>
                        <a:lnTo>
                          <a:pt x="1496" y="95"/>
                        </a:lnTo>
                        <a:lnTo>
                          <a:pt x="1486" y="102"/>
                        </a:lnTo>
                        <a:lnTo>
                          <a:pt x="1482" y="101"/>
                        </a:lnTo>
                        <a:lnTo>
                          <a:pt x="1481" y="88"/>
                        </a:lnTo>
                        <a:lnTo>
                          <a:pt x="1471" y="89"/>
                        </a:lnTo>
                        <a:lnTo>
                          <a:pt x="1436" y="87"/>
                        </a:lnTo>
                        <a:lnTo>
                          <a:pt x="1440" y="83"/>
                        </a:lnTo>
                        <a:lnTo>
                          <a:pt x="1458" y="78"/>
                        </a:lnTo>
                        <a:lnTo>
                          <a:pt x="1473" y="69"/>
                        </a:lnTo>
                        <a:lnTo>
                          <a:pt x="1483" y="53"/>
                        </a:lnTo>
                        <a:lnTo>
                          <a:pt x="1493" y="47"/>
                        </a:lnTo>
                        <a:lnTo>
                          <a:pt x="1491" y="39"/>
                        </a:lnTo>
                        <a:lnTo>
                          <a:pt x="1488" y="34"/>
                        </a:lnTo>
                        <a:lnTo>
                          <a:pt x="1482" y="28"/>
                        </a:lnTo>
                        <a:lnTo>
                          <a:pt x="1470" y="26"/>
                        </a:lnTo>
                        <a:lnTo>
                          <a:pt x="1460" y="19"/>
                        </a:lnTo>
                        <a:lnTo>
                          <a:pt x="1455" y="11"/>
                        </a:lnTo>
                        <a:lnTo>
                          <a:pt x="1436" y="0"/>
                        </a:lnTo>
                        <a:lnTo>
                          <a:pt x="1431" y="0"/>
                        </a:lnTo>
                        <a:lnTo>
                          <a:pt x="1417" y="14"/>
                        </a:lnTo>
                        <a:lnTo>
                          <a:pt x="1410" y="13"/>
                        </a:lnTo>
                        <a:lnTo>
                          <a:pt x="1404" y="15"/>
                        </a:lnTo>
                        <a:lnTo>
                          <a:pt x="1388" y="31"/>
                        </a:lnTo>
                        <a:lnTo>
                          <a:pt x="1355" y="74"/>
                        </a:lnTo>
                        <a:lnTo>
                          <a:pt x="1348" y="87"/>
                        </a:lnTo>
                        <a:lnTo>
                          <a:pt x="1345" y="97"/>
                        </a:lnTo>
                        <a:lnTo>
                          <a:pt x="1339" y="102"/>
                        </a:lnTo>
                        <a:lnTo>
                          <a:pt x="1336" y="115"/>
                        </a:lnTo>
                        <a:lnTo>
                          <a:pt x="1337" y="125"/>
                        </a:lnTo>
                        <a:lnTo>
                          <a:pt x="1339" y="131"/>
                        </a:lnTo>
                        <a:lnTo>
                          <a:pt x="1342" y="141"/>
                        </a:lnTo>
                        <a:lnTo>
                          <a:pt x="1339" y="153"/>
                        </a:lnTo>
                        <a:lnTo>
                          <a:pt x="1337" y="160"/>
                        </a:lnTo>
                        <a:lnTo>
                          <a:pt x="1339" y="164"/>
                        </a:lnTo>
                        <a:lnTo>
                          <a:pt x="1345" y="163"/>
                        </a:lnTo>
                        <a:lnTo>
                          <a:pt x="1360" y="170"/>
                        </a:lnTo>
                        <a:lnTo>
                          <a:pt x="1357" y="175"/>
                        </a:lnTo>
                        <a:lnTo>
                          <a:pt x="1349" y="170"/>
                        </a:lnTo>
                        <a:lnTo>
                          <a:pt x="1341" y="170"/>
                        </a:lnTo>
                        <a:lnTo>
                          <a:pt x="1334" y="164"/>
                        </a:lnTo>
                        <a:lnTo>
                          <a:pt x="1319" y="170"/>
                        </a:lnTo>
                        <a:lnTo>
                          <a:pt x="1307" y="169"/>
                        </a:lnTo>
                        <a:lnTo>
                          <a:pt x="1296" y="172"/>
                        </a:lnTo>
                        <a:lnTo>
                          <a:pt x="1274" y="167"/>
                        </a:lnTo>
                        <a:lnTo>
                          <a:pt x="1272" y="170"/>
                        </a:lnTo>
                        <a:lnTo>
                          <a:pt x="1277" y="176"/>
                        </a:lnTo>
                        <a:lnTo>
                          <a:pt x="1281" y="183"/>
                        </a:lnTo>
                        <a:lnTo>
                          <a:pt x="1292" y="197"/>
                        </a:lnTo>
                        <a:lnTo>
                          <a:pt x="1297" y="201"/>
                        </a:lnTo>
                        <a:lnTo>
                          <a:pt x="1303" y="214"/>
                        </a:lnTo>
                        <a:lnTo>
                          <a:pt x="1304" y="241"/>
                        </a:lnTo>
                        <a:lnTo>
                          <a:pt x="1301" y="247"/>
                        </a:lnTo>
                        <a:lnTo>
                          <a:pt x="1297" y="256"/>
                        </a:lnTo>
                        <a:lnTo>
                          <a:pt x="1295" y="257"/>
                        </a:lnTo>
                        <a:lnTo>
                          <a:pt x="1292" y="256"/>
                        </a:lnTo>
                        <a:lnTo>
                          <a:pt x="1297" y="251"/>
                        </a:lnTo>
                        <a:lnTo>
                          <a:pt x="1299" y="237"/>
                        </a:lnTo>
                        <a:lnTo>
                          <a:pt x="1302" y="228"/>
                        </a:lnTo>
                        <a:lnTo>
                          <a:pt x="1298" y="222"/>
                        </a:lnTo>
                        <a:lnTo>
                          <a:pt x="1297" y="221"/>
                        </a:lnTo>
                        <a:lnTo>
                          <a:pt x="1295" y="218"/>
                        </a:lnTo>
                        <a:lnTo>
                          <a:pt x="1284" y="209"/>
                        </a:lnTo>
                        <a:lnTo>
                          <a:pt x="1278" y="205"/>
                        </a:lnTo>
                        <a:lnTo>
                          <a:pt x="1271" y="204"/>
                        </a:lnTo>
                        <a:lnTo>
                          <a:pt x="1268" y="201"/>
                        </a:lnTo>
                        <a:lnTo>
                          <a:pt x="1258" y="209"/>
                        </a:lnTo>
                        <a:lnTo>
                          <a:pt x="1254" y="211"/>
                        </a:lnTo>
                        <a:lnTo>
                          <a:pt x="1248" y="215"/>
                        </a:lnTo>
                        <a:lnTo>
                          <a:pt x="1245" y="221"/>
                        </a:lnTo>
                        <a:lnTo>
                          <a:pt x="1238" y="222"/>
                        </a:lnTo>
                        <a:lnTo>
                          <a:pt x="1237" y="228"/>
                        </a:lnTo>
                        <a:lnTo>
                          <a:pt x="1232" y="234"/>
                        </a:lnTo>
                        <a:lnTo>
                          <a:pt x="1228" y="227"/>
                        </a:lnTo>
                        <a:lnTo>
                          <a:pt x="1224" y="229"/>
                        </a:lnTo>
                        <a:lnTo>
                          <a:pt x="1213" y="240"/>
                        </a:lnTo>
                        <a:lnTo>
                          <a:pt x="1202" y="246"/>
                        </a:lnTo>
                        <a:lnTo>
                          <a:pt x="1203" y="241"/>
                        </a:lnTo>
                        <a:lnTo>
                          <a:pt x="1205" y="233"/>
                        </a:lnTo>
                        <a:lnTo>
                          <a:pt x="1202" y="231"/>
                        </a:lnTo>
                        <a:lnTo>
                          <a:pt x="1185" y="241"/>
                        </a:lnTo>
                        <a:lnTo>
                          <a:pt x="1179" y="247"/>
                        </a:lnTo>
                        <a:lnTo>
                          <a:pt x="1176" y="245"/>
                        </a:lnTo>
                        <a:lnTo>
                          <a:pt x="1187" y="230"/>
                        </a:lnTo>
                        <a:lnTo>
                          <a:pt x="1189" y="221"/>
                        </a:lnTo>
                        <a:lnTo>
                          <a:pt x="1185" y="217"/>
                        </a:lnTo>
                        <a:lnTo>
                          <a:pt x="1174" y="214"/>
                        </a:lnTo>
                        <a:lnTo>
                          <a:pt x="1167" y="214"/>
                        </a:lnTo>
                        <a:lnTo>
                          <a:pt x="1158" y="217"/>
                        </a:lnTo>
                        <a:lnTo>
                          <a:pt x="1143" y="212"/>
                        </a:lnTo>
                        <a:lnTo>
                          <a:pt x="1141" y="218"/>
                        </a:lnTo>
                        <a:lnTo>
                          <a:pt x="1137" y="219"/>
                        </a:lnTo>
                        <a:lnTo>
                          <a:pt x="1129" y="216"/>
                        </a:lnTo>
                        <a:lnTo>
                          <a:pt x="1121" y="219"/>
                        </a:lnTo>
                        <a:lnTo>
                          <a:pt x="1115" y="225"/>
                        </a:lnTo>
                        <a:lnTo>
                          <a:pt x="1106" y="219"/>
                        </a:lnTo>
                        <a:lnTo>
                          <a:pt x="1103" y="219"/>
                        </a:lnTo>
                        <a:lnTo>
                          <a:pt x="1098" y="228"/>
                        </a:lnTo>
                        <a:lnTo>
                          <a:pt x="1095" y="222"/>
                        </a:lnTo>
                        <a:lnTo>
                          <a:pt x="1091" y="234"/>
                        </a:lnTo>
                        <a:lnTo>
                          <a:pt x="1092" y="243"/>
                        </a:lnTo>
                        <a:lnTo>
                          <a:pt x="1095" y="244"/>
                        </a:lnTo>
                        <a:lnTo>
                          <a:pt x="1098" y="243"/>
                        </a:lnTo>
                        <a:lnTo>
                          <a:pt x="1099" y="239"/>
                        </a:lnTo>
                        <a:lnTo>
                          <a:pt x="1101" y="237"/>
                        </a:lnTo>
                        <a:lnTo>
                          <a:pt x="1108" y="244"/>
                        </a:lnTo>
                        <a:lnTo>
                          <a:pt x="1110" y="240"/>
                        </a:lnTo>
                        <a:lnTo>
                          <a:pt x="1113" y="237"/>
                        </a:lnTo>
                        <a:lnTo>
                          <a:pt x="1116" y="241"/>
                        </a:lnTo>
                        <a:lnTo>
                          <a:pt x="1131" y="237"/>
                        </a:lnTo>
                        <a:lnTo>
                          <a:pt x="1128" y="243"/>
                        </a:lnTo>
                        <a:lnTo>
                          <a:pt x="1112" y="250"/>
                        </a:lnTo>
                        <a:lnTo>
                          <a:pt x="1083" y="259"/>
                        </a:lnTo>
                        <a:lnTo>
                          <a:pt x="1078" y="263"/>
                        </a:lnTo>
                        <a:lnTo>
                          <a:pt x="1061" y="267"/>
                        </a:lnTo>
                        <a:lnTo>
                          <a:pt x="1049" y="275"/>
                        </a:lnTo>
                        <a:lnTo>
                          <a:pt x="1035" y="275"/>
                        </a:lnTo>
                        <a:lnTo>
                          <a:pt x="1010" y="282"/>
                        </a:lnTo>
                        <a:lnTo>
                          <a:pt x="992" y="299"/>
                        </a:lnTo>
                        <a:lnTo>
                          <a:pt x="983" y="297"/>
                        </a:lnTo>
                        <a:lnTo>
                          <a:pt x="966" y="309"/>
                        </a:lnTo>
                        <a:lnTo>
                          <a:pt x="958" y="319"/>
                        </a:lnTo>
                        <a:lnTo>
                          <a:pt x="933" y="338"/>
                        </a:lnTo>
                        <a:lnTo>
                          <a:pt x="918" y="331"/>
                        </a:lnTo>
                        <a:lnTo>
                          <a:pt x="913" y="333"/>
                        </a:lnTo>
                        <a:lnTo>
                          <a:pt x="911" y="340"/>
                        </a:lnTo>
                        <a:lnTo>
                          <a:pt x="911" y="345"/>
                        </a:lnTo>
                        <a:lnTo>
                          <a:pt x="917" y="345"/>
                        </a:lnTo>
                        <a:lnTo>
                          <a:pt x="922" y="347"/>
                        </a:lnTo>
                        <a:lnTo>
                          <a:pt x="927" y="352"/>
                        </a:lnTo>
                        <a:lnTo>
                          <a:pt x="925" y="360"/>
                        </a:lnTo>
                        <a:lnTo>
                          <a:pt x="914" y="379"/>
                        </a:lnTo>
                        <a:lnTo>
                          <a:pt x="909" y="386"/>
                        </a:lnTo>
                        <a:lnTo>
                          <a:pt x="902" y="390"/>
                        </a:lnTo>
                        <a:lnTo>
                          <a:pt x="889" y="375"/>
                        </a:lnTo>
                        <a:lnTo>
                          <a:pt x="886" y="381"/>
                        </a:lnTo>
                        <a:lnTo>
                          <a:pt x="884" y="385"/>
                        </a:lnTo>
                        <a:lnTo>
                          <a:pt x="879" y="384"/>
                        </a:lnTo>
                        <a:lnTo>
                          <a:pt x="876" y="395"/>
                        </a:lnTo>
                        <a:lnTo>
                          <a:pt x="885" y="397"/>
                        </a:lnTo>
                        <a:lnTo>
                          <a:pt x="895" y="401"/>
                        </a:lnTo>
                        <a:lnTo>
                          <a:pt x="904" y="409"/>
                        </a:lnTo>
                        <a:lnTo>
                          <a:pt x="909" y="417"/>
                        </a:lnTo>
                        <a:lnTo>
                          <a:pt x="916" y="422"/>
                        </a:lnTo>
                        <a:lnTo>
                          <a:pt x="920" y="427"/>
                        </a:lnTo>
                        <a:lnTo>
                          <a:pt x="909" y="431"/>
                        </a:lnTo>
                        <a:lnTo>
                          <a:pt x="903" y="421"/>
                        </a:lnTo>
                        <a:lnTo>
                          <a:pt x="899" y="417"/>
                        </a:lnTo>
                        <a:lnTo>
                          <a:pt x="894" y="417"/>
                        </a:lnTo>
                        <a:lnTo>
                          <a:pt x="888" y="420"/>
                        </a:lnTo>
                        <a:lnTo>
                          <a:pt x="883" y="432"/>
                        </a:lnTo>
                        <a:lnTo>
                          <a:pt x="888" y="436"/>
                        </a:lnTo>
                        <a:lnTo>
                          <a:pt x="900" y="440"/>
                        </a:lnTo>
                        <a:lnTo>
                          <a:pt x="903" y="446"/>
                        </a:lnTo>
                        <a:lnTo>
                          <a:pt x="919" y="480"/>
                        </a:lnTo>
                        <a:lnTo>
                          <a:pt x="923" y="484"/>
                        </a:lnTo>
                        <a:lnTo>
                          <a:pt x="928" y="485"/>
                        </a:lnTo>
                        <a:lnTo>
                          <a:pt x="930" y="488"/>
                        </a:lnTo>
                        <a:lnTo>
                          <a:pt x="924" y="494"/>
                        </a:lnTo>
                        <a:lnTo>
                          <a:pt x="922" y="499"/>
                        </a:lnTo>
                        <a:lnTo>
                          <a:pt x="916" y="509"/>
                        </a:lnTo>
                        <a:lnTo>
                          <a:pt x="894" y="514"/>
                        </a:lnTo>
                        <a:lnTo>
                          <a:pt x="887" y="518"/>
                        </a:lnTo>
                        <a:lnTo>
                          <a:pt x="885" y="520"/>
                        </a:lnTo>
                        <a:lnTo>
                          <a:pt x="883" y="523"/>
                        </a:lnTo>
                        <a:lnTo>
                          <a:pt x="881" y="526"/>
                        </a:lnTo>
                        <a:lnTo>
                          <a:pt x="879" y="533"/>
                        </a:lnTo>
                        <a:lnTo>
                          <a:pt x="881" y="538"/>
                        </a:lnTo>
                        <a:lnTo>
                          <a:pt x="886" y="542"/>
                        </a:lnTo>
                        <a:lnTo>
                          <a:pt x="904" y="561"/>
                        </a:lnTo>
                        <a:lnTo>
                          <a:pt x="903" y="563"/>
                        </a:lnTo>
                        <a:lnTo>
                          <a:pt x="898" y="560"/>
                        </a:lnTo>
                        <a:lnTo>
                          <a:pt x="892" y="554"/>
                        </a:lnTo>
                        <a:lnTo>
                          <a:pt x="885" y="546"/>
                        </a:lnTo>
                        <a:lnTo>
                          <a:pt x="877" y="540"/>
                        </a:lnTo>
                        <a:lnTo>
                          <a:pt x="876" y="535"/>
                        </a:lnTo>
                        <a:lnTo>
                          <a:pt x="876" y="528"/>
                        </a:lnTo>
                        <a:lnTo>
                          <a:pt x="876" y="526"/>
                        </a:lnTo>
                        <a:lnTo>
                          <a:pt x="877" y="523"/>
                        </a:lnTo>
                        <a:lnTo>
                          <a:pt x="885" y="514"/>
                        </a:lnTo>
                        <a:lnTo>
                          <a:pt x="894" y="509"/>
                        </a:lnTo>
                        <a:lnTo>
                          <a:pt x="904" y="498"/>
                        </a:lnTo>
                        <a:lnTo>
                          <a:pt x="914" y="487"/>
                        </a:lnTo>
                        <a:lnTo>
                          <a:pt x="912" y="482"/>
                        </a:lnTo>
                        <a:lnTo>
                          <a:pt x="909" y="480"/>
                        </a:lnTo>
                        <a:lnTo>
                          <a:pt x="900" y="479"/>
                        </a:lnTo>
                        <a:lnTo>
                          <a:pt x="882" y="483"/>
                        </a:lnTo>
                        <a:lnTo>
                          <a:pt x="870" y="487"/>
                        </a:lnTo>
                        <a:lnTo>
                          <a:pt x="865" y="496"/>
                        </a:lnTo>
                        <a:lnTo>
                          <a:pt x="858" y="498"/>
                        </a:lnTo>
                        <a:lnTo>
                          <a:pt x="854" y="498"/>
                        </a:lnTo>
                        <a:lnTo>
                          <a:pt x="844" y="493"/>
                        </a:lnTo>
                        <a:lnTo>
                          <a:pt x="834" y="498"/>
                        </a:lnTo>
                        <a:lnTo>
                          <a:pt x="812" y="502"/>
                        </a:lnTo>
                        <a:lnTo>
                          <a:pt x="808" y="504"/>
                        </a:lnTo>
                        <a:lnTo>
                          <a:pt x="755" y="504"/>
                        </a:lnTo>
                        <a:lnTo>
                          <a:pt x="744" y="507"/>
                        </a:lnTo>
                        <a:lnTo>
                          <a:pt x="717" y="514"/>
                        </a:lnTo>
                        <a:lnTo>
                          <a:pt x="717" y="520"/>
                        </a:lnTo>
                        <a:lnTo>
                          <a:pt x="718" y="525"/>
                        </a:lnTo>
                        <a:lnTo>
                          <a:pt x="714" y="531"/>
                        </a:lnTo>
                        <a:lnTo>
                          <a:pt x="712" y="537"/>
                        </a:lnTo>
                        <a:lnTo>
                          <a:pt x="712" y="544"/>
                        </a:lnTo>
                        <a:lnTo>
                          <a:pt x="712" y="550"/>
                        </a:lnTo>
                        <a:lnTo>
                          <a:pt x="714" y="558"/>
                        </a:lnTo>
                        <a:lnTo>
                          <a:pt x="715" y="566"/>
                        </a:lnTo>
                        <a:lnTo>
                          <a:pt x="719" y="569"/>
                        </a:lnTo>
                        <a:lnTo>
                          <a:pt x="723" y="572"/>
                        </a:lnTo>
                        <a:lnTo>
                          <a:pt x="725" y="579"/>
                        </a:lnTo>
                        <a:lnTo>
                          <a:pt x="723" y="589"/>
                        </a:lnTo>
                        <a:lnTo>
                          <a:pt x="720" y="599"/>
                        </a:lnTo>
                        <a:lnTo>
                          <a:pt x="720" y="604"/>
                        </a:lnTo>
                        <a:lnTo>
                          <a:pt x="722" y="611"/>
                        </a:lnTo>
                        <a:lnTo>
                          <a:pt x="724" y="624"/>
                        </a:lnTo>
                        <a:lnTo>
                          <a:pt x="725" y="627"/>
                        </a:lnTo>
                        <a:lnTo>
                          <a:pt x="733" y="637"/>
                        </a:lnTo>
                        <a:lnTo>
                          <a:pt x="739" y="640"/>
                        </a:lnTo>
                        <a:lnTo>
                          <a:pt x="748" y="641"/>
                        </a:lnTo>
                        <a:lnTo>
                          <a:pt x="754" y="643"/>
                        </a:lnTo>
                        <a:lnTo>
                          <a:pt x="763" y="649"/>
                        </a:lnTo>
                        <a:lnTo>
                          <a:pt x="766" y="652"/>
                        </a:lnTo>
                        <a:lnTo>
                          <a:pt x="767" y="655"/>
                        </a:lnTo>
                        <a:lnTo>
                          <a:pt x="769" y="665"/>
                        </a:lnTo>
                        <a:lnTo>
                          <a:pt x="770" y="669"/>
                        </a:lnTo>
                        <a:lnTo>
                          <a:pt x="780" y="683"/>
                        </a:lnTo>
                        <a:lnTo>
                          <a:pt x="783" y="685"/>
                        </a:lnTo>
                        <a:lnTo>
                          <a:pt x="797" y="688"/>
                        </a:lnTo>
                        <a:lnTo>
                          <a:pt x="801" y="693"/>
                        </a:lnTo>
                        <a:lnTo>
                          <a:pt x="807" y="707"/>
                        </a:lnTo>
                        <a:lnTo>
                          <a:pt x="808" y="710"/>
                        </a:lnTo>
                        <a:lnTo>
                          <a:pt x="809" y="715"/>
                        </a:lnTo>
                        <a:lnTo>
                          <a:pt x="808" y="720"/>
                        </a:lnTo>
                        <a:lnTo>
                          <a:pt x="807" y="723"/>
                        </a:lnTo>
                        <a:lnTo>
                          <a:pt x="805" y="728"/>
                        </a:lnTo>
                        <a:lnTo>
                          <a:pt x="799" y="746"/>
                        </a:lnTo>
                        <a:lnTo>
                          <a:pt x="796" y="762"/>
                        </a:lnTo>
                        <a:lnTo>
                          <a:pt x="801" y="773"/>
                        </a:lnTo>
                        <a:lnTo>
                          <a:pt x="809" y="793"/>
                        </a:lnTo>
                        <a:lnTo>
                          <a:pt x="811" y="802"/>
                        </a:lnTo>
                        <a:lnTo>
                          <a:pt x="813" y="814"/>
                        </a:lnTo>
                        <a:lnTo>
                          <a:pt x="812" y="821"/>
                        </a:lnTo>
                        <a:lnTo>
                          <a:pt x="811" y="825"/>
                        </a:lnTo>
                        <a:lnTo>
                          <a:pt x="806" y="832"/>
                        </a:lnTo>
                        <a:lnTo>
                          <a:pt x="800" y="834"/>
                        </a:lnTo>
                        <a:lnTo>
                          <a:pt x="793" y="838"/>
                        </a:lnTo>
                        <a:lnTo>
                          <a:pt x="794" y="843"/>
                        </a:lnTo>
                        <a:lnTo>
                          <a:pt x="795" y="849"/>
                        </a:lnTo>
                        <a:lnTo>
                          <a:pt x="794" y="853"/>
                        </a:lnTo>
                        <a:lnTo>
                          <a:pt x="794" y="855"/>
                        </a:lnTo>
                        <a:lnTo>
                          <a:pt x="790" y="855"/>
                        </a:lnTo>
                        <a:lnTo>
                          <a:pt x="786" y="854"/>
                        </a:lnTo>
                        <a:lnTo>
                          <a:pt x="784" y="849"/>
                        </a:lnTo>
                        <a:lnTo>
                          <a:pt x="781" y="843"/>
                        </a:lnTo>
                        <a:lnTo>
                          <a:pt x="783" y="837"/>
                        </a:lnTo>
                        <a:lnTo>
                          <a:pt x="789" y="826"/>
                        </a:lnTo>
                        <a:lnTo>
                          <a:pt x="792" y="811"/>
                        </a:lnTo>
                        <a:lnTo>
                          <a:pt x="793" y="800"/>
                        </a:lnTo>
                        <a:lnTo>
                          <a:pt x="793" y="789"/>
                        </a:lnTo>
                        <a:lnTo>
                          <a:pt x="791" y="781"/>
                        </a:lnTo>
                        <a:lnTo>
                          <a:pt x="787" y="776"/>
                        </a:lnTo>
                        <a:lnTo>
                          <a:pt x="783" y="777"/>
                        </a:lnTo>
                        <a:lnTo>
                          <a:pt x="779" y="782"/>
                        </a:lnTo>
                        <a:lnTo>
                          <a:pt x="774" y="800"/>
                        </a:lnTo>
                        <a:lnTo>
                          <a:pt x="769" y="814"/>
                        </a:lnTo>
                        <a:lnTo>
                          <a:pt x="768" y="819"/>
                        </a:lnTo>
                        <a:lnTo>
                          <a:pt x="768" y="824"/>
                        </a:lnTo>
                        <a:lnTo>
                          <a:pt x="768" y="827"/>
                        </a:lnTo>
                        <a:lnTo>
                          <a:pt x="766" y="817"/>
                        </a:lnTo>
                        <a:lnTo>
                          <a:pt x="766" y="809"/>
                        </a:lnTo>
                        <a:lnTo>
                          <a:pt x="769" y="799"/>
                        </a:lnTo>
                        <a:lnTo>
                          <a:pt x="770" y="789"/>
                        </a:lnTo>
                        <a:lnTo>
                          <a:pt x="770" y="783"/>
                        </a:lnTo>
                        <a:lnTo>
                          <a:pt x="768" y="772"/>
                        </a:lnTo>
                        <a:lnTo>
                          <a:pt x="768" y="767"/>
                        </a:lnTo>
                        <a:lnTo>
                          <a:pt x="769" y="763"/>
                        </a:lnTo>
                        <a:lnTo>
                          <a:pt x="770" y="747"/>
                        </a:lnTo>
                        <a:lnTo>
                          <a:pt x="775" y="744"/>
                        </a:lnTo>
                        <a:lnTo>
                          <a:pt x="788" y="732"/>
                        </a:lnTo>
                        <a:lnTo>
                          <a:pt x="790" y="729"/>
                        </a:lnTo>
                        <a:lnTo>
                          <a:pt x="794" y="718"/>
                        </a:lnTo>
                        <a:lnTo>
                          <a:pt x="796" y="715"/>
                        </a:lnTo>
                        <a:lnTo>
                          <a:pt x="798" y="708"/>
                        </a:lnTo>
                        <a:lnTo>
                          <a:pt x="794" y="703"/>
                        </a:lnTo>
                        <a:lnTo>
                          <a:pt x="791" y="700"/>
                        </a:lnTo>
                        <a:lnTo>
                          <a:pt x="783" y="699"/>
                        </a:lnTo>
                        <a:lnTo>
                          <a:pt x="777" y="699"/>
                        </a:lnTo>
                        <a:lnTo>
                          <a:pt x="763" y="704"/>
                        </a:lnTo>
                        <a:lnTo>
                          <a:pt x="750" y="704"/>
                        </a:lnTo>
                        <a:lnTo>
                          <a:pt x="746" y="700"/>
                        </a:lnTo>
                        <a:lnTo>
                          <a:pt x="726" y="679"/>
                        </a:lnTo>
                        <a:lnTo>
                          <a:pt x="725" y="671"/>
                        </a:lnTo>
                        <a:lnTo>
                          <a:pt x="723" y="667"/>
                        </a:lnTo>
                        <a:lnTo>
                          <a:pt x="721" y="666"/>
                        </a:lnTo>
                        <a:lnTo>
                          <a:pt x="714" y="661"/>
                        </a:lnTo>
                        <a:lnTo>
                          <a:pt x="699" y="654"/>
                        </a:lnTo>
                        <a:lnTo>
                          <a:pt x="682" y="637"/>
                        </a:lnTo>
                        <a:lnTo>
                          <a:pt x="654" y="636"/>
                        </a:lnTo>
                        <a:lnTo>
                          <a:pt x="646" y="638"/>
                        </a:lnTo>
                        <a:lnTo>
                          <a:pt x="638" y="643"/>
                        </a:lnTo>
                        <a:lnTo>
                          <a:pt x="631" y="653"/>
                        </a:lnTo>
                        <a:lnTo>
                          <a:pt x="627" y="656"/>
                        </a:lnTo>
                        <a:lnTo>
                          <a:pt x="623" y="657"/>
                        </a:lnTo>
                        <a:lnTo>
                          <a:pt x="622" y="660"/>
                        </a:lnTo>
                        <a:lnTo>
                          <a:pt x="621" y="665"/>
                        </a:lnTo>
                        <a:lnTo>
                          <a:pt x="623" y="669"/>
                        </a:lnTo>
                        <a:lnTo>
                          <a:pt x="632" y="665"/>
                        </a:lnTo>
                        <a:lnTo>
                          <a:pt x="639" y="666"/>
                        </a:lnTo>
                        <a:lnTo>
                          <a:pt x="643" y="671"/>
                        </a:lnTo>
                        <a:lnTo>
                          <a:pt x="646" y="681"/>
                        </a:lnTo>
                        <a:lnTo>
                          <a:pt x="644" y="685"/>
                        </a:lnTo>
                        <a:lnTo>
                          <a:pt x="632" y="692"/>
                        </a:lnTo>
                        <a:lnTo>
                          <a:pt x="625" y="692"/>
                        </a:lnTo>
                        <a:lnTo>
                          <a:pt x="610" y="676"/>
                        </a:lnTo>
                        <a:lnTo>
                          <a:pt x="604" y="672"/>
                        </a:lnTo>
                        <a:lnTo>
                          <a:pt x="591" y="675"/>
                        </a:lnTo>
                        <a:lnTo>
                          <a:pt x="582" y="683"/>
                        </a:lnTo>
                        <a:lnTo>
                          <a:pt x="579" y="685"/>
                        </a:lnTo>
                        <a:lnTo>
                          <a:pt x="581" y="693"/>
                        </a:lnTo>
                        <a:lnTo>
                          <a:pt x="585" y="707"/>
                        </a:lnTo>
                        <a:lnTo>
                          <a:pt x="587" y="715"/>
                        </a:lnTo>
                        <a:lnTo>
                          <a:pt x="591" y="720"/>
                        </a:lnTo>
                        <a:lnTo>
                          <a:pt x="604" y="729"/>
                        </a:lnTo>
                        <a:lnTo>
                          <a:pt x="612" y="733"/>
                        </a:lnTo>
                        <a:lnTo>
                          <a:pt x="623" y="742"/>
                        </a:lnTo>
                        <a:lnTo>
                          <a:pt x="630" y="744"/>
                        </a:lnTo>
                        <a:lnTo>
                          <a:pt x="636" y="741"/>
                        </a:lnTo>
                        <a:lnTo>
                          <a:pt x="645" y="746"/>
                        </a:lnTo>
                        <a:lnTo>
                          <a:pt x="651" y="764"/>
                        </a:lnTo>
                        <a:lnTo>
                          <a:pt x="654" y="769"/>
                        </a:lnTo>
                        <a:lnTo>
                          <a:pt x="657" y="772"/>
                        </a:lnTo>
                        <a:lnTo>
                          <a:pt x="661" y="774"/>
                        </a:lnTo>
                        <a:lnTo>
                          <a:pt x="664" y="774"/>
                        </a:lnTo>
                        <a:lnTo>
                          <a:pt x="666" y="772"/>
                        </a:lnTo>
                        <a:lnTo>
                          <a:pt x="671" y="772"/>
                        </a:lnTo>
                        <a:lnTo>
                          <a:pt x="670" y="776"/>
                        </a:lnTo>
                        <a:lnTo>
                          <a:pt x="667" y="778"/>
                        </a:lnTo>
                        <a:lnTo>
                          <a:pt x="655" y="780"/>
                        </a:lnTo>
                        <a:lnTo>
                          <a:pt x="648" y="778"/>
                        </a:lnTo>
                        <a:lnTo>
                          <a:pt x="641" y="773"/>
                        </a:lnTo>
                        <a:lnTo>
                          <a:pt x="626" y="756"/>
                        </a:lnTo>
                        <a:lnTo>
                          <a:pt x="608" y="754"/>
                        </a:lnTo>
                        <a:lnTo>
                          <a:pt x="606" y="760"/>
                        </a:lnTo>
                        <a:lnTo>
                          <a:pt x="601" y="752"/>
                        </a:lnTo>
                        <a:lnTo>
                          <a:pt x="581" y="751"/>
                        </a:lnTo>
                        <a:lnTo>
                          <a:pt x="570" y="746"/>
                        </a:lnTo>
                        <a:lnTo>
                          <a:pt x="558" y="739"/>
                        </a:lnTo>
                        <a:lnTo>
                          <a:pt x="556" y="736"/>
                        </a:lnTo>
                        <a:lnTo>
                          <a:pt x="556" y="731"/>
                        </a:lnTo>
                        <a:lnTo>
                          <a:pt x="560" y="725"/>
                        </a:lnTo>
                        <a:lnTo>
                          <a:pt x="561" y="721"/>
                        </a:lnTo>
                        <a:lnTo>
                          <a:pt x="563" y="709"/>
                        </a:lnTo>
                        <a:lnTo>
                          <a:pt x="555" y="694"/>
                        </a:lnTo>
                        <a:lnTo>
                          <a:pt x="556" y="680"/>
                        </a:lnTo>
                        <a:lnTo>
                          <a:pt x="560" y="677"/>
                        </a:lnTo>
                        <a:lnTo>
                          <a:pt x="564" y="659"/>
                        </a:lnTo>
                        <a:lnTo>
                          <a:pt x="567" y="653"/>
                        </a:lnTo>
                        <a:lnTo>
                          <a:pt x="569" y="650"/>
                        </a:lnTo>
                        <a:lnTo>
                          <a:pt x="570" y="646"/>
                        </a:lnTo>
                        <a:lnTo>
                          <a:pt x="569" y="641"/>
                        </a:lnTo>
                        <a:lnTo>
                          <a:pt x="567" y="637"/>
                        </a:lnTo>
                        <a:lnTo>
                          <a:pt x="566" y="630"/>
                        </a:lnTo>
                        <a:lnTo>
                          <a:pt x="566" y="625"/>
                        </a:lnTo>
                        <a:lnTo>
                          <a:pt x="566" y="618"/>
                        </a:lnTo>
                        <a:lnTo>
                          <a:pt x="562" y="607"/>
                        </a:lnTo>
                        <a:lnTo>
                          <a:pt x="559" y="595"/>
                        </a:lnTo>
                        <a:lnTo>
                          <a:pt x="552" y="590"/>
                        </a:lnTo>
                        <a:lnTo>
                          <a:pt x="545" y="590"/>
                        </a:lnTo>
                        <a:lnTo>
                          <a:pt x="543" y="591"/>
                        </a:lnTo>
                        <a:lnTo>
                          <a:pt x="541" y="594"/>
                        </a:lnTo>
                        <a:lnTo>
                          <a:pt x="544" y="605"/>
                        </a:lnTo>
                        <a:lnTo>
                          <a:pt x="548" y="614"/>
                        </a:lnTo>
                        <a:lnTo>
                          <a:pt x="549" y="621"/>
                        </a:lnTo>
                        <a:lnTo>
                          <a:pt x="550" y="634"/>
                        </a:lnTo>
                        <a:lnTo>
                          <a:pt x="550" y="650"/>
                        </a:lnTo>
                        <a:lnTo>
                          <a:pt x="549" y="656"/>
                        </a:lnTo>
                        <a:lnTo>
                          <a:pt x="547" y="661"/>
                        </a:lnTo>
                        <a:lnTo>
                          <a:pt x="541" y="668"/>
                        </a:lnTo>
                        <a:lnTo>
                          <a:pt x="532" y="676"/>
                        </a:lnTo>
                        <a:lnTo>
                          <a:pt x="527" y="680"/>
                        </a:lnTo>
                        <a:lnTo>
                          <a:pt x="515" y="684"/>
                        </a:lnTo>
                        <a:lnTo>
                          <a:pt x="507" y="691"/>
                        </a:lnTo>
                        <a:lnTo>
                          <a:pt x="489" y="729"/>
                        </a:lnTo>
                        <a:lnTo>
                          <a:pt x="491" y="735"/>
                        </a:lnTo>
                        <a:lnTo>
                          <a:pt x="498" y="741"/>
                        </a:lnTo>
                        <a:lnTo>
                          <a:pt x="502" y="747"/>
                        </a:lnTo>
                        <a:lnTo>
                          <a:pt x="504" y="751"/>
                        </a:lnTo>
                        <a:lnTo>
                          <a:pt x="509" y="765"/>
                        </a:lnTo>
                        <a:lnTo>
                          <a:pt x="527" y="804"/>
                        </a:lnTo>
                        <a:lnTo>
                          <a:pt x="527" y="811"/>
                        </a:lnTo>
                        <a:lnTo>
                          <a:pt x="523" y="823"/>
                        </a:lnTo>
                        <a:lnTo>
                          <a:pt x="515" y="838"/>
                        </a:lnTo>
                        <a:lnTo>
                          <a:pt x="512" y="847"/>
                        </a:lnTo>
                        <a:lnTo>
                          <a:pt x="504" y="880"/>
                        </a:lnTo>
                        <a:lnTo>
                          <a:pt x="503" y="888"/>
                        </a:lnTo>
                        <a:lnTo>
                          <a:pt x="507" y="896"/>
                        </a:lnTo>
                        <a:lnTo>
                          <a:pt x="512" y="907"/>
                        </a:lnTo>
                        <a:lnTo>
                          <a:pt x="514" y="914"/>
                        </a:lnTo>
                        <a:lnTo>
                          <a:pt x="510" y="933"/>
                        </a:lnTo>
                        <a:lnTo>
                          <a:pt x="512" y="937"/>
                        </a:lnTo>
                        <a:lnTo>
                          <a:pt x="516" y="940"/>
                        </a:lnTo>
                        <a:lnTo>
                          <a:pt x="528" y="937"/>
                        </a:lnTo>
                        <a:lnTo>
                          <a:pt x="542" y="942"/>
                        </a:lnTo>
                        <a:lnTo>
                          <a:pt x="549" y="940"/>
                        </a:lnTo>
                        <a:lnTo>
                          <a:pt x="560" y="929"/>
                        </a:lnTo>
                        <a:lnTo>
                          <a:pt x="564" y="928"/>
                        </a:lnTo>
                        <a:lnTo>
                          <a:pt x="578" y="930"/>
                        </a:lnTo>
                        <a:lnTo>
                          <a:pt x="597" y="940"/>
                        </a:lnTo>
                        <a:lnTo>
                          <a:pt x="618" y="953"/>
                        </a:lnTo>
                        <a:lnTo>
                          <a:pt x="623" y="958"/>
                        </a:lnTo>
                        <a:lnTo>
                          <a:pt x="628" y="958"/>
                        </a:lnTo>
                        <a:lnTo>
                          <a:pt x="632" y="981"/>
                        </a:lnTo>
                        <a:lnTo>
                          <a:pt x="636" y="993"/>
                        </a:lnTo>
                        <a:lnTo>
                          <a:pt x="638" y="1002"/>
                        </a:lnTo>
                        <a:lnTo>
                          <a:pt x="638" y="1011"/>
                        </a:lnTo>
                        <a:lnTo>
                          <a:pt x="635" y="1014"/>
                        </a:lnTo>
                        <a:lnTo>
                          <a:pt x="631" y="1014"/>
                        </a:lnTo>
                        <a:lnTo>
                          <a:pt x="629" y="1017"/>
                        </a:lnTo>
                        <a:lnTo>
                          <a:pt x="625" y="1032"/>
                        </a:lnTo>
                        <a:lnTo>
                          <a:pt x="624" y="1040"/>
                        </a:lnTo>
                        <a:lnTo>
                          <a:pt x="626" y="1053"/>
                        </a:lnTo>
                        <a:lnTo>
                          <a:pt x="644" y="1059"/>
                        </a:lnTo>
                        <a:lnTo>
                          <a:pt x="655" y="1062"/>
                        </a:lnTo>
                        <a:lnTo>
                          <a:pt x="664" y="1063"/>
                        </a:lnTo>
                        <a:lnTo>
                          <a:pt x="666" y="1064"/>
                        </a:lnTo>
                        <a:lnTo>
                          <a:pt x="667" y="1066"/>
                        </a:lnTo>
                        <a:lnTo>
                          <a:pt x="657" y="1067"/>
                        </a:lnTo>
                        <a:lnTo>
                          <a:pt x="638" y="1068"/>
                        </a:lnTo>
                        <a:lnTo>
                          <a:pt x="632" y="1068"/>
                        </a:lnTo>
                        <a:lnTo>
                          <a:pt x="629" y="1066"/>
                        </a:lnTo>
                        <a:lnTo>
                          <a:pt x="626" y="1061"/>
                        </a:lnTo>
                        <a:lnTo>
                          <a:pt x="620" y="1057"/>
                        </a:lnTo>
                        <a:lnTo>
                          <a:pt x="618" y="1054"/>
                        </a:lnTo>
                        <a:lnTo>
                          <a:pt x="613" y="1050"/>
                        </a:lnTo>
                        <a:lnTo>
                          <a:pt x="616" y="1038"/>
                        </a:lnTo>
                        <a:lnTo>
                          <a:pt x="616" y="1007"/>
                        </a:lnTo>
                        <a:lnTo>
                          <a:pt x="616" y="994"/>
                        </a:lnTo>
                        <a:lnTo>
                          <a:pt x="612" y="984"/>
                        </a:lnTo>
                        <a:lnTo>
                          <a:pt x="601" y="969"/>
                        </a:lnTo>
                        <a:lnTo>
                          <a:pt x="596" y="959"/>
                        </a:lnTo>
                        <a:lnTo>
                          <a:pt x="592" y="951"/>
                        </a:lnTo>
                        <a:lnTo>
                          <a:pt x="588" y="951"/>
                        </a:lnTo>
                        <a:lnTo>
                          <a:pt x="581" y="952"/>
                        </a:lnTo>
                        <a:lnTo>
                          <a:pt x="566" y="958"/>
                        </a:lnTo>
                        <a:lnTo>
                          <a:pt x="551" y="962"/>
                        </a:lnTo>
                        <a:lnTo>
                          <a:pt x="534" y="971"/>
                        </a:lnTo>
                        <a:lnTo>
                          <a:pt x="532" y="978"/>
                        </a:lnTo>
                        <a:lnTo>
                          <a:pt x="529" y="998"/>
                        </a:lnTo>
                        <a:lnTo>
                          <a:pt x="533" y="1008"/>
                        </a:lnTo>
                        <a:lnTo>
                          <a:pt x="536" y="1015"/>
                        </a:lnTo>
                        <a:lnTo>
                          <a:pt x="539" y="1027"/>
                        </a:lnTo>
                        <a:lnTo>
                          <a:pt x="540" y="1034"/>
                        </a:lnTo>
                        <a:lnTo>
                          <a:pt x="541" y="1041"/>
                        </a:lnTo>
                        <a:lnTo>
                          <a:pt x="540" y="1052"/>
                        </a:lnTo>
                        <a:lnTo>
                          <a:pt x="538" y="1057"/>
                        </a:lnTo>
                        <a:lnTo>
                          <a:pt x="519" y="1080"/>
                        </a:lnTo>
                        <a:lnTo>
                          <a:pt x="517" y="1086"/>
                        </a:lnTo>
                        <a:lnTo>
                          <a:pt x="514" y="1106"/>
                        </a:lnTo>
                        <a:lnTo>
                          <a:pt x="511" y="1113"/>
                        </a:lnTo>
                        <a:lnTo>
                          <a:pt x="502" y="1123"/>
                        </a:lnTo>
                        <a:lnTo>
                          <a:pt x="497" y="1127"/>
                        </a:lnTo>
                        <a:lnTo>
                          <a:pt x="469" y="1147"/>
                        </a:lnTo>
                        <a:lnTo>
                          <a:pt x="468" y="1150"/>
                        </a:lnTo>
                        <a:lnTo>
                          <a:pt x="466" y="1164"/>
                        </a:lnTo>
                        <a:lnTo>
                          <a:pt x="458" y="1170"/>
                        </a:lnTo>
                        <a:lnTo>
                          <a:pt x="454" y="1170"/>
                        </a:lnTo>
                        <a:lnTo>
                          <a:pt x="443" y="1164"/>
                        </a:lnTo>
                        <a:lnTo>
                          <a:pt x="437" y="1162"/>
                        </a:lnTo>
                        <a:lnTo>
                          <a:pt x="430" y="1161"/>
                        </a:lnTo>
                        <a:lnTo>
                          <a:pt x="406" y="1163"/>
                        </a:lnTo>
                        <a:lnTo>
                          <a:pt x="395" y="1158"/>
                        </a:lnTo>
                        <a:lnTo>
                          <a:pt x="386" y="1152"/>
                        </a:lnTo>
                        <a:lnTo>
                          <a:pt x="377" y="1150"/>
                        </a:lnTo>
                        <a:lnTo>
                          <a:pt x="371" y="1145"/>
                        </a:lnTo>
                        <a:lnTo>
                          <a:pt x="369" y="1140"/>
                        </a:lnTo>
                        <a:lnTo>
                          <a:pt x="367" y="1134"/>
                        </a:lnTo>
                        <a:lnTo>
                          <a:pt x="366" y="1131"/>
                        </a:lnTo>
                        <a:lnTo>
                          <a:pt x="365" y="1129"/>
                        </a:lnTo>
                        <a:lnTo>
                          <a:pt x="367" y="1126"/>
                        </a:lnTo>
                        <a:lnTo>
                          <a:pt x="371" y="1126"/>
                        </a:lnTo>
                        <a:lnTo>
                          <a:pt x="387" y="1127"/>
                        </a:lnTo>
                        <a:lnTo>
                          <a:pt x="391" y="1124"/>
                        </a:lnTo>
                        <a:lnTo>
                          <a:pt x="394" y="1126"/>
                        </a:lnTo>
                        <a:lnTo>
                          <a:pt x="398" y="1131"/>
                        </a:lnTo>
                        <a:lnTo>
                          <a:pt x="404" y="1137"/>
                        </a:lnTo>
                        <a:lnTo>
                          <a:pt x="408" y="1135"/>
                        </a:lnTo>
                        <a:lnTo>
                          <a:pt x="413" y="1131"/>
                        </a:lnTo>
                        <a:lnTo>
                          <a:pt x="415" y="1131"/>
                        </a:lnTo>
                        <a:lnTo>
                          <a:pt x="417" y="1132"/>
                        </a:lnTo>
                        <a:lnTo>
                          <a:pt x="413" y="1135"/>
                        </a:lnTo>
                        <a:lnTo>
                          <a:pt x="408" y="1138"/>
                        </a:lnTo>
                        <a:lnTo>
                          <a:pt x="408" y="1140"/>
                        </a:lnTo>
                        <a:lnTo>
                          <a:pt x="407" y="1143"/>
                        </a:lnTo>
                        <a:lnTo>
                          <a:pt x="412" y="1147"/>
                        </a:lnTo>
                        <a:lnTo>
                          <a:pt x="417" y="1149"/>
                        </a:lnTo>
                        <a:lnTo>
                          <a:pt x="424" y="1147"/>
                        </a:lnTo>
                        <a:lnTo>
                          <a:pt x="428" y="1143"/>
                        </a:lnTo>
                        <a:lnTo>
                          <a:pt x="436" y="1137"/>
                        </a:lnTo>
                        <a:lnTo>
                          <a:pt x="442" y="1137"/>
                        </a:lnTo>
                        <a:lnTo>
                          <a:pt x="443" y="1131"/>
                        </a:lnTo>
                        <a:lnTo>
                          <a:pt x="439" y="1121"/>
                        </a:lnTo>
                        <a:lnTo>
                          <a:pt x="437" y="1115"/>
                        </a:lnTo>
                        <a:lnTo>
                          <a:pt x="446" y="1117"/>
                        </a:lnTo>
                        <a:lnTo>
                          <a:pt x="451" y="1112"/>
                        </a:lnTo>
                        <a:lnTo>
                          <a:pt x="474" y="1066"/>
                        </a:lnTo>
                        <a:lnTo>
                          <a:pt x="485" y="1057"/>
                        </a:lnTo>
                        <a:lnTo>
                          <a:pt x="489" y="1052"/>
                        </a:lnTo>
                        <a:lnTo>
                          <a:pt x="491" y="1044"/>
                        </a:lnTo>
                        <a:lnTo>
                          <a:pt x="492" y="1035"/>
                        </a:lnTo>
                        <a:lnTo>
                          <a:pt x="490" y="1025"/>
                        </a:lnTo>
                        <a:lnTo>
                          <a:pt x="491" y="1018"/>
                        </a:lnTo>
                        <a:lnTo>
                          <a:pt x="495" y="1009"/>
                        </a:lnTo>
                        <a:lnTo>
                          <a:pt x="501" y="997"/>
                        </a:lnTo>
                        <a:lnTo>
                          <a:pt x="505" y="993"/>
                        </a:lnTo>
                        <a:lnTo>
                          <a:pt x="504" y="989"/>
                        </a:lnTo>
                        <a:lnTo>
                          <a:pt x="503" y="986"/>
                        </a:lnTo>
                        <a:lnTo>
                          <a:pt x="492" y="975"/>
                        </a:lnTo>
                        <a:lnTo>
                          <a:pt x="481" y="965"/>
                        </a:lnTo>
                        <a:lnTo>
                          <a:pt x="477" y="960"/>
                        </a:lnTo>
                        <a:lnTo>
                          <a:pt x="474" y="953"/>
                        </a:lnTo>
                        <a:lnTo>
                          <a:pt x="472" y="943"/>
                        </a:lnTo>
                        <a:lnTo>
                          <a:pt x="472" y="937"/>
                        </a:lnTo>
                        <a:lnTo>
                          <a:pt x="473" y="917"/>
                        </a:lnTo>
                        <a:lnTo>
                          <a:pt x="475" y="908"/>
                        </a:lnTo>
                        <a:lnTo>
                          <a:pt x="475" y="881"/>
                        </a:lnTo>
                        <a:lnTo>
                          <a:pt x="472" y="847"/>
                        </a:lnTo>
                        <a:lnTo>
                          <a:pt x="470" y="838"/>
                        </a:lnTo>
                        <a:lnTo>
                          <a:pt x="473" y="832"/>
                        </a:lnTo>
                        <a:lnTo>
                          <a:pt x="476" y="827"/>
                        </a:lnTo>
                        <a:lnTo>
                          <a:pt x="477" y="822"/>
                        </a:lnTo>
                        <a:lnTo>
                          <a:pt x="478" y="788"/>
                        </a:lnTo>
                        <a:lnTo>
                          <a:pt x="477" y="775"/>
                        </a:lnTo>
                        <a:lnTo>
                          <a:pt x="474" y="757"/>
                        </a:lnTo>
                        <a:lnTo>
                          <a:pt x="459" y="743"/>
                        </a:lnTo>
                        <a:lnTo>
                          <a:pt x="452" y="728"/>
                        </a:lnTo>
                        <a:lnTo>
                          <a:pt x="453" y="723"/>
                        </a:lnTo>
                        <a:lnTo>
                          <a:pt x="453" y="720"/>
                        </a:lnTo>
                        <a:lnTo>
                          <a:pt x="460" y="714"/>
                        </a:lnTo>
                        <a:lnTo>
                          <a:pt x="465" y="705"/>
                        </a:lnTo>
                        <a:lnTo>
                          <a:pt x="468" y="693"/>
                        </a:lnTo>
                        <a:lnTo>
                          <a:pt x="473" y="674"/>
                        </a:lnTo>
                        <a:lnTo>
                          <a:pt x="475" y="668"/>
                        </a:lnTo>
                        <a:lnTo>
                          <a:pt x="479" y="642"/>
                        </a:lnTo>
                        <a:lnTo>
                          <a:pt x="480" y="628"/>
                        </a:lnTo>
                        <a:lnTo>
                          <a:pt x="481" y="607"/>
                        </a:lnTo>
                        <a:lnTo>
                          <a:pt x="475" y="601"/>
                        </a:lnTo>
                        <a:lnTo>
                          <a:pt x="470" y="596"/>
                        </a:lnTo>
                        <a:lnTo>
                          <a:pt x="459" y="592"/>
                        </a:lnTo>
                        <a:lnTo>
                          <a:pt x="454" y="593"/>
                        </a:lnTo>
                        <a:lnTo>
                          <a:pt x="445" y="584"/>
                        </a:lnTo>
                        <a:lnTo>
                          <a:pt x="441" y="583"/>
                        </a:lnTo>
                        <a:lnTo>
                          <a:pt x="415" y="586"/>
                        </a:lnTo>
                        <a:lnTo>
                          <a:pt x="401" y="585"/>
                        </a:lnTo>
                        <a:lnTo>
                          <a:pt x="392" y="587"/>
                        </a:lnTo>
                        <a:lnTo>
                          <a:pt x="387" y="586"/>
                        </a:lnTo>
                        <a:lnTo>
                          <a:pt x="385" y="585"/>
                        </a:lnTo>
                        <a:lnTo>
                          <a:pt x="385" y="581"/>
                        </a:lnTo>
                        <a:lnTo>
                          <a:pt x="386" y="579"/>
                        </a:lnTo>
                        <a:lnTo>
                          <a:pt x="386" y="577"/>
                        </a:lnTo>
                        <a:lnTo>
                          <a:pt x="383" y="577"/>
                        </a:lnTo>
                        <a:lnTo>
                          <a:pt x="377" y="579"/>
                        </a:lnTo>
                        <a:lnTo>
                          <a:pt x="366" y="608"/>
                        </a:lnTo>
                        <a:lnTo>
                          <a:pt x="360" y="637"/>
                        </a:lnTo>
                        <a:lnTo>
                          <a:pt x="353" y="674"/>
                        </a:lnTo>
                        <a:lnTo>
                          <a:pt x="349" y="690"/>
                        </a:lnTo>
                        <a:lnTo>
                          <a:pt x="343" y="707"/>
                        </a:lnTo>
                        <a:lnTo>
                          <a:pt x="333" y="720"/>
                        </a:lnTo>
                        <a:lnTo>
                          <a:pt x="320" y="733"/>
                        </a:lnTo>
                        <a:lnTo>
                          <a:pt x="313" y="739"/>
                        </a:lnTo>
                        <a:lnTo>
                          <a:pt x="302" y="745"/>
                        </a:lnTo>
                        <a:lnTo>
                          <a:pt x="297" y="759"/>
                        </a:lnTo>
                        <a:lnTo>
                          <a:pt x="293" y="764"/>
                        </a:lnTo>
                        <a:lnTo>
                          <a:pt x="295" y="768"/>
                        </a:lnTo>
                        <a:lnTo>
                          <a:pt x="299" y="765"/>
                        </a:lnTo>
                        <a:lnTo>
                          <a:pt x="297" y="775"/>
                        </a:lnTo>
                        <a:lnTo>
                          <a:pt x="293" y="781"/>
                        </a:lnTo>
                        <a:lnTo>
                          <a:pt x="294" y="784"/>
                        </a:lnTo>
                        <a:lnTo>
                          <a:pt x="295" y="789"/>
                        </a:lnTo>
                        <a:lnTo>
                          <a:pt x="298" y="791"/>
                        </a:lnTo>
                        <a:lnTo>
                          <a:pt x="308" y="787"/>
                        </a:lnTo>
                        <a:lnTo>
                          <a:pt x="310" y="791"/>
                        </a:lnTo>
                        <a:lnTo>
                          <a:pt x="313" y="796"/>
                        </a:lnTo>
                        <a:lnTo>
                          <a:pt x="311" y="818"/>
                        </a:lnTo>
                        <a:lnTo>
                          <a:pt x="309" y="836"/>
                        </a:lnTo>
                        <a:lnTo>
                          <a:pt x="308" y="843"/>
                        </a:lnTo>
                        <a:lnTo>
                          <a:pt x="310" y="847"/>
                        </a:lnTo>
                        <a:lnTo>
                          <a:pt x="311" y="854"/>
                        </a:lnTo>
                        <a:lnTo>
                          <a:pt x="308" y="860"/>
                        </a:lnTo>
                        <a:lnTo>
                          <a:pt x="306" y="862"/>
                        </a:lnTo>
                        <a:lnTo>
                          <a:pt x="302" y="861"/>
                        </a:lnTo>
                        <a:lnTo>
                          <a:pt x="299" y="877"/>
                        </a:lnTo>
                        <a:lnTo>
                          <a:pt x="298" y="886"/>
                        </a:lnTo>
                        <a:lnTo>
                          <a:pt x="298" y="893"/>
                        </a:lnTo>
                        <a:lnTo>
                          <a:pt x="299" y="898"/>
                        </a:lnTo>
                        <a:lnTo>
                          <a:pt x="301" y="902"/>
                        </a:lnTo>
                        <a:lnTo>
                          <a:pt x="302" y="898"/>
                        </a:lnTo>
                        <a:lnTo>
                          <a:pt x="303" y="893"/>
                        </a:lnTo>
                        <a:lnTo>
                          <a:pt x="306" y="890"/>
                        </a:lnTo>
                        <a:lnTo>
                          <a:pt x="323" y="899"/>
                        </a:lnTo>
                        <a:lnTo>
                          <a:pt x="327" y="904"/>
                        </a:lnTo>
                        <a:lnTo>
                          <a:pt x="334" y="908"/>
                        </a:lnTo>
                        <a:lnTo>
                          <a:pt x="336" y="913"/>
                        </a:lnTo>
                        <a:lnTo>
                          <a:pt x="338" y="929"/>
                        </a:lnTo>
                        <a:lnTo>
                          <a:pt x="345" y="944"/>
                        </a:lnTo>
                        <a:lnTo>
                          <a:pt x="351" y="953"/>
                        </a:lnTo>
                        <a:lnTo>
                          <a:pt x="355" y="956"/>
                        </a:lnTo>
                        <a:lnTo>
                          <a:pt x="358" y="957"/>
                        </a:lnTo>
                        <a:lnTo>
                          <a:pt x="363" y="953"/>
                        </a:lnTo>
                        <a:lnTo>
                          <a:pt x="369" y="954"/>
                        </a:lnTo>
                        <a:lnTo>
                          <a:pt x="366" y="965"/>
                        </a:lnTo>
                        <a:lnTo>
                          <a:pt x="360" y="986"/>
                        </a:lnTo>
                        <a:lnTo>
                          <a:pt x="350" y="1004"/>
                        </a:lnTo>
                        <a:lnTo>
                          <a:pt x="345" y="1007"/>
                        </a:lnTo>
                        <a:lnTo>
                          <a:pt x="339" y="1000"/>
                        </a:lnTo>
                        <a:lnTo>
                          <a:pt x="330" y="993"/>
                        </a:lnTo>
                        <a:lnTo>
                          <a:pt x="326" y="991"/>
                        </a:lnTo>
                        <a:lnTo>
                          <a:pt x="323" y="985"/>
                        </a:lnTo>
                        <a:lnTo>
                          <a:pt x="308" y="970"/>
                        </a:lnTo>
                        <a:lnTo>
                          <a:pt x="304" y="960"/>
                        </a:lnTo>
                        <a:lnTo>
                          <a:pt x="297" y="959"/>
                        </a:lnTo>
                        <a:lnTo>
                          <a:pt x="286" y="954"/>
                        </a:lnTo>
                        <a:lnTo>
                          <a:pt x="284" y="953"/>
                        </a:lnTo>
                        <a:lnTo>
                          <a:pt x="276" y="946"/>
                        </a:lnTo>
                        <a:lnTo>
                          <a:pt x="268" y="943"/>
                        </a:lnTo>
                        <a:lnTo>
                          <a:pt x="265" y="939"/>
                        </a:lnTo>
                        <a:lnTo>
                          <a:pt x="259" y="935"/>
                        </a:lnTo>
                        <a:lnTo>
                          <a:pt x="253" y="932"/>
                        </a:lnTo>
                        <a:lnTo>
                          <a:pt x="244" y="927"/>
                        </a:lnTo>
                        <a:lnTo>
                          <a:pt x="240" y="929"/>
                        </a:lnTo>
                        <a:lnTo>
                          <a:pt x="241" y="922"/>
                        </a:lnTo>
                        <a:lnTo>
                          <a:pt x="240" y="921"/>
                        </a:lnTo>
                        <a:lnTo>
                          <a:pt x="235" y="929"/>
                        </a:lnTo>
                        <a:lnTo>
                          <a:pt x="233" y="934"/>
                        </a:lnTo>
                        <a:lnTo>
                          <a:pt x="234" y="940"/>
                        </a:lnTo>
                        <a:lnTo>
                          <a:pt x="233" y="943"/>
                        </a:lnTo>
                        <a:lnTo>
                          <a:pt x="228" y="946"/>
                        </a:lnTo>
                        <a:lnTo>
                          <a:pt x="230" y="953"/>
                        </a:lnTo>
                        <a:lnTo>
                          <a:pt x="229" y="955"/>
                        </a:lnTo>
                        <a:lnTo>
                          <a:pt x="233" y="959"/>
                        </a:lnTo>
                        <a:lnTo>
                          <a:pt x="234" y="956"/>
                        </a:lnTo>
                        <a:lnTo>
                          <a:pt x="237" y="956"/>
                        </a:lnTo>
                        <a:lnTo>
                          <a:pt x="244" y="964"/>
                        </a:lnTo>
                        <a:lnTo>
                          <a:pt x="250" y="962"/>
                        </a:lnTo>
                        <a:lnTo>
                          <a:pt x="254" y="965"/>
                        </a:lnTo>
                        <a:lnTo>
                          <a:pt x="254" y="969"/>
                        </a:lnTo>
                        <a:lnTo>
                          <a:pt x="259" y="972"/>
                        </a:lnTo>
                        <a:lnTo>
                          <a:pt x="257" y="976"/>
                        </a:lnTo>
                        <a:lnTo>
                          <a:pt x="262" y="986"/>
                        </a:lnTo>
                        <a:lnTo>
                          <a:pt x="261" y="991"/>
                        </a:lnTo>
                        <a:lnTo>
                          <a:pt x="255" y="997"/>
                        </a:lnTo>
                        <a:lnTo>
                          <a:pt x="255" y="1000"/>
                        </a:lnTo>
                        <a:lnTo>
                          <a:pt x="250" y="1007"/>
                        </a:lnTo>
                        <a:lnTo>
                          <a:pt x="252" y="1032"/>
                        </a:lnTo>
                        <a:lnTo>
                          <a:pt x="257" y="1038"/>
                        </a:lnTo>
                        <a:lnTo>
                          <a:pt x="263" y="1037"/>
                        </a:lnTo>
                        <a:lnTo>
                          <a:pt x="267" y="1034"/>
                        </a:lnTo>
                        <a:lnTo>
                          <a:pt x="273" y="1034"/>
                        </a:lnTo>
                        <a:lnTo>
                          <a:pt x="275" y="1038"/>
                        </a:lnTo>
                        <a:lnTo>
                          <a:pt x="274" y="1042"/>
                        </a:lnTo>
                        <a:lnTo>
                          <a:pt x="271" y="1045"/>
                        </a:lnTo>
                        <a:lnTo>
                          <a:pt x="277" y="1050"/>
                        </a:lnTo>
                        <a:lnTo>
                          <a:pt x="279" y="1056"/>
                        </a:lnTo>
                        <a:lnTo>
                          <a:pt x="277" y="1058"/>
                        </a:lnTo>
                        <a:lnTo>
                          <a:pt x="270" y="1056"/>
                        </a:lnTo>
                        <a:lnTo>
                          <a:pt x="268" y="1058"/>
                        </a:lnTo>
                        <a:lnTo>
                          <a:pt x="265" y="1063"/>
                        </a:lnTo>
                        <a:lnTo>
                          <a:pt x="273" y="1065"/>
                        </a:lnTo>
                        <a:lnTo>
                          <a:pt x="275" y="1071"/>
                        </a:lnTo>
                        <a:lnTo>
                          <a:pt x="275" y="1074"/>
                        </a:lnTo>
                        <a:lnTo>
                          <a:pt x="272" y="1077"/>
                        </a:lnTo>
                        <a:lnTo>
                          <a:pt x="263" y="1081"/>
                        </a:lnTo>
                        <a:lnTo>
                          <a:pt x="258" y="1088"/>
                        </a:lnTo>
                        <a:lnTo>
                          <a:pt x="250" y="1095"/>
                        </a:lnTo>
                        <a:lnTo>
                          <a:pt x="246" y="1102"/>
                        </a:lnTo>
                        <a:lnTo>
                          <a:pt x="242" y="1104"/>
                        </a:lnTo>
                        <a:lnTo>
                          <a:pt x="244" y="1117"/>
                        </a:lnTo>
                        <a:lnTo>
                          <a:pt x="237" y="1123"/>
                        </a:lnTo>
                        <a:lnTo>
                          <a:pt x="233" y="1123"/>
                        </a:lnTo>
                        <a:lnTo>
                          <a:pt x="228" y="1126"/>
                        </a:lnTo>
                        <a:lnTo>
                          <a:pt x="227" y="1131"/>
                        </a:lnTo>
                        <a:lnTo>
                          <a:pt x="221" y="1134"/>
                        </a:lnTo>
                        <a:lnTo>
                          <a:pt x="218" y="1137"/>
                        </a:lnTo>
                        <a:lnTo>
                          <a:pt x="210" y="1137"/>
                        </a:lnTo>
                        <a:lnTo>
                          <a:pt x="204" y="1145"/>
                        </a:lnTo>
                        <a:lnTo>
                          <a:pt x="198" y="1149"/>
                        </a:lnTo>
                        <a:lnTo>
                          <a:pt x="191" y="1151"/>
                        </a:lnTo>
                        <a:lnTo>
                          <a:pt x="189" y="1159"/>
                        </a:lnTo>
                        <a:lnTo>
                          <a:pt x="187" y="1161"/>
                        </a:lnTo>
                        <a:lnTo>
                          <a:pt x="189" y="1169"/>
                        </a:lnTo>
                        <a:lnTo>
                          <a:pt x="186" y="1167"/>
                        </a:lnTo>
                        <a:lnTo>
                          <a:pt x="181" y="1171"/>
                        </a:lnTo>
                        <a:lnTo>
                          <a:pt x="180" y="1178"/>
                        </a:lnTo>
                        <a:lnTo>
                          <a:pt x="177" y="1180"/>
                        </a:lnTo>
                        <a:lnTo>
                          <a:pt x="177" y="1182"/>
                        </a:lnTo>
                        <a:lnTo>
                          <a:pt x="174" y="1184"/>
                        </a:lnTo>
                        <a:lnTo>
                          <a:pt x="176" y="1189"/>
                        </a:lnTo>
                        <a:lnTo>
                          <a:pt x="173" y="1192"/>
                        </a:lnTo>
                        <a:lnTo>
                          <a:pt x="172" y="1197"/>
                        </a:lnTo>
                        <a:lnTo>
                          <a:pt x="151" y="1208"/>
                        </a:lnTo>
                        <a:lnTo>
                          <a:pt x="151" y="1208"/>
                        </a:lnTo>
                        <a:lnTo>
                          <a:pt x="146" y="1211"/>
                        </a:lnTo>
                        <a:lnTo>
                          <a:pt x="141" y="1216"/>
                        </a:lnTo>
                        <a:lnTo>
                          <a:pt x="141" y="1218"/>
                        </a:lnTo>
                        <a:lnTo>
                          <a:pt x="138" y="1219"/>
                        </a:lnTo>
                        <a:lnTo>
                          <a:pt x="129" y="1233"/>
                        </a:lnTo>
                        <a:lnTo>
                          <a:pt x="128" y="1236"/>
                        </a:lnTo>
                        <a:lnTo>
                          <a:pt x="130" y="1242"/>
                        </a:lnTo>
                        <a:lnTo>
                          <a:pt x="125" y="1248"/>
                        </a:lnTo>
                        <a:lnTo>
                          <a:pt x="122" y="1249"/>
                        </a:lnTo>
                        <a:lnTo>
                          <a:pt x="121" y="1254"/>
                        </a:lnTo>
                        <a:lnTo>
                          <a:pt x="112" y="1259"/>
                        </a:lnTo>
                        <a:lnTo>
                          <a:pt x="111" y="1263"/>
                        </a:lnTo>
                        <a:lnTo>
                          <a:pt x="106" y="1266"/>
                        </a:lnTo>
                        <a:lnTo>
                          <a:pt x="106" y="1262"/>
                        </a:lnTo>
                        <a:lnTo>
                          <a:pt x="103" y="1261"/>
                        </a:lnTo>
                        <a:lnTo>
                          <a:pt x="102" y="1257"/>
                        </a:lnTo>
                        <a:lnTo>
                          <a:pt x="94" y="1254"/>
                        </a:lnTo>
                        <a:lnTo>
                          <a:pt x="89" y="1258"/>
                        </a:lnTo>
                        <a:lnTo>
                          <a:pt x="89" y="1264"/>
                        </a:lnTo>
                        <a:lnTo>
                          <a:pt x="86" y="1264"/>
                        </a:lnTo>
                        <a:lnTo>
                          <a:pt x="86" y="1267"/>
                        </a:lnTo>
                        <a:lnTo>
                          <a:pt x="81" y="1268"/>
                        </a:lnTo>
                        <a:lnTo>
                          <a:pt x="81" y="1273"/>
                        </a:lnTo>
                        <a:lnTo>
                          <a:pt x="77" y="1274"/>
                        </a:lnTo>
                        <a:lnTo>
                          <a:pt x="77" y="1279"/>
                        </a:lnTo>
                        <a:lnTo>
                          <a:pt x="80" y="1282"/>
                        </a:lnTo>
                        <a:lnTo>
                          <a:pt x="78" y="1284"/>
                        </a:lnTo>
                        <a:lnTo>
                          <a:pt x="76" y="1290"/>
                        </a:lnTo>
                        <a:lnTo>
                          <a:pt x="73" y="1294"/>
                        </a:lnTo>
                        <a:lnTo>
                          <a:pt x="77" y="1299"/>
                        </a:lnTo>
                        <a:lnTo>
                          <a:pt x="77" y="1316"/>
                        </a:lnTo>
                        <a:lnTo>
                          <a:pt x="78" y="1320"/>
                        </a:lnTo>
                        <a:lnTo>
                          <a:pt x="83" y="1320"/>
                        </a:lnTo>
                        <a:lnTo>
                          <a:pt x="85" y="1325"/>
                        </a:lnTo>
                        <a:lnTo>
                          <a:pt x="82" y="1328"/>
                        </a:lnTo>
                        <a:lnTo>
                          <a:pt x="81" y="1332"/>
                        </a:lnTo>
                        <a:lnTo>
                          <a:pt x="76" y="1336"/>
                        </a:lnTo>
                        <a:lnTo>
                          <a:pt x="74" y="1342"/>
                        </a:lnTo>
                        <a:lnTo>
                          <a:pt x="72" y="1343"/>
                        </a:lnTo>
                        <a:lnTo>
                          <a:pt x="73" y="1348"/>
                        </a:lnTo>
                        <a:lnTo>
                          <a:pt x="72" y="1360"/>
                        </a:lnTo>
                        <a:lnTo>
                          <a:pt x="69" y="1373"/>
                        </a:lnTo>
                        <a:lnTo>
                          <a:pt x="70" y="1376"/>
                        </a:lnTo>
                        <a:lnTo>
                          <a:pt x="67" y="1378"/>
                        </a:lnTo>
                        <a:lnTo>
                          <a:pt x="68" y="1383"/>
                        </a:lnTo>
                        <a:lnTo>
                          <a:pt x="66" y="1386"/>
                        </a:lnTo>
                        <a:lnTo>
                          <a:pt x="67" y="1393"/>
                        </a:lnTo>
                        <a:lnTo>
                          <a:pt x="65" y="1397"/>
                        </a:lnTo>
                        <a:lnTo>
                          <a:pt x="66" y="1402"/>
                        </a:lnTo>
                        <a:lnTo>
                          <a:pt x="72" y="1409"/>
                        </a:lnTo>
                        <a:lnTo>
                          <a:pt x="72" y="1414"/>
                        </a:lnTo>
                        <a:lnTo>
                          <a:pt x="69" y="1418"/>
                        </a:lnTo>
                        <a:lnTo>
                          <a:pt x="72" y="1430"/>
                        </a:lnTo>
                        <a:lnTo>
                          <a:pt x="73" y="1431"/>
                        </a:lnTo>
                        <a:lnTo>
                          <a:pt x="75" y="1431"/>
                        </a:lnTo>
                        <a:lnTo>
                          <a:pt x="77" y="1436"/>
                        </a:lnTo>
                        <a:lnTo>
                          <a:pt x="77" y="1443"/>
                        </a:lnTo>
                        <a:lnTo>
                          <a:pt x="73" y="1446"/>
                        </a:lnTo>
                        <a:lnTo>
                          <a:pt x="73" y="1451"/>
                        </a:lnTo>
                        <a:lnTo>
                          <a:pt x="72" y="1452"/>
                        </a:lnTo>
                        <a:lnTo>
                          <a:pt x="72" y="1467"/>
                        </a:lnTo>
                        <a:lnTo>
                          <a:pt x="69" y="1472"/>
                        </a:lnTo>
                        <a:lnTo>
                          <a:pt x="70" y="1482"/>
                        </a:lnTo>
                        <a:lnTo>
                          <a:pt x="73" y="1490"/>
                        </a:lnTo>
                        <a:lnTo>
                          <a:pt x="67" y="1505"/>
                        </a:lnTo>
                        <a:lnTo>
                          <a:pt x="67" y="1510"/>
                        </a:lnTo>
                        <a:lnTo>
                          <a:pt x="69" y="1524"/>
                        </a:lnTo>
                        <a:lnTo>
                          <a:pt x="73" y="1531"/>
                        </a:lnTo>
                        <a:lnTo>
                          <a:pt x="73" y="1541"/>
                        </a:lnTo>
                        <a:lnTo>
                          <a:pt x="70" y="1553"/>
                        </a:lnTo>
                        <a:lnTo>
                          <a:pt x="64" y="1567"/>
                        </a:lnTo>
                        <a:lnTo>
                          <a:pt x="65" y="1573"/>
                        </a:lnTo>
                        <a:lnTo>
                          <a:pt x="60" y="1589"/>
                        </a:lnTo>
                        <a:lnTo>
                          <a:pt x="51" y="1597"/>
                        </a:lnTo>
                        <a:lnTo>
                          <a:pt x="46" y="1604"/>
                        </a:lnTo>
                        <a:lnTo>
                          <a:pt x="42" y="1619"/>
                        </a:lnTo>
                        <a:lnTo>
                          <a:pt x="45" y="1622"/>
                        </a:lnTo>
                        <a:lnTo>
                          <a:pt x="50" y="1629"/>
                        </a:lnTo>
                        <a:lnTo>
                          <a:pt x="53" y="1631"/>
                        </a:lnTo>
                        <a:lnTo>
                          <a:pt x="57" y="1632"/>
                        </a:lnTo>
                        <a:lnTo>
                          <a:pt x="62" y="1638"/>
                        </a:lnTo>
                        <a:lnTo>
                          <a:pt x="62" y="1644"/>
                        </a:lnTo>
                        <a:lnTo>
                          <a:pt x="64" y="1648"/>
                        </a:lnTo>
                        <a:lnTo>
                          <a:pt x="61" y="1653"/>
                        </a:lnTo>
                        <a:lnTo>
                          <a:pt x="61" y="1658"/>
                        </a:lnTo>
                        <a:lnTo>
                          <a:pt x="63" y="1658"/>
                        </a:lnTo>
                        <a:lnTo>
                          <a:pt x="64" y="1662"/>
                        </a:lnTo>
                        <a:lnTo>
                          <a:pt x="66" y="1663"/>
                        </a:lnTo>
                        <a:lnTo>
                          <a:pt x="71" y="1663"/>
                        </a:lnTo>
                        <a:lnTo>
                          <a:pt x="72" y="1664"/>
                        </a:lnTo>
                        <a:lnTo>
                          <a:pt x="70" y="1667"/>
                        </a:lnTo>
                        <a:lnTo>
                          <a:pt x="72" y="1675"/>
                        </a:lnTo>
                        <a:lnTo>
                          <a:pt x="71" y="1677"/>
                        </a:lnTo>
                        <a:lnTo>
                          <a:pt x="65" y="1682"/>
                        </a:lnTo>
                        <a:lnTo>
                          <a:pt x="64" y="1686"/>
                        </a:lnTo>
                        <a:lnTo>
                          <a:pt x="62" y="1687"/>
                        </a:lnTo>
                        <a:lnTo>
                          <a:pt x="57" y="1687"/>
                        </a:lnTo>
                        <a:lnTo>
                          <a:pt x="52" y="1692"/>
                        </a:lnTo>
                        <a:lnTo>
                          <a:pt x="50" y="1695"/>
                        </a:lnTo>
                        <a:lnTo>
                          <a:pt x="45" y="1701"/>
                        </a:lnTo>
                        <a:lnTo>
                          <a:pt x="46" y="1707"/>
                        </a:lnTo>
                        <a:lnTo>
                          <a:pt x="48" y="1710"/>
                        </a:lnTo>
                        <a:lnTo>
                          <a:pt x="53" y="1711"/>
                        </a:lnTo>
                        <a:lnTo>
                          <a:pt x="54" y="1713"/>
                        </a:lnTo>
                        <a:lnTo>
                          <a:pt x="54" y="1719"/>
                        </a:lnTo>
                        <a:lnTo>
                          <a:pt x="48" y="1723"/>
                        </a:lnTo>
                        <a:lnTo>
                          <a:pt x="44" y="1728"/>
                        </a:lnTo>
                        <a:lnTo>
                          <a:pt x="41" y="1721"/>
                        </a:lnTo>
                        <a:lnTo>
                          <a:pt x="36" y="1722"/>
                        </a:lnTo>
                        <a:lnTo>
                          <a:pt x="32" y="1720"/>
                        </a:lnTo>
                        <a:lnTo>
                          <a:pt x="29" y="1723"/>
                        </a:lnTo>
                        <a:lnTo>
                          <a:pt x="29" y="1726"/>
                        </a:lnTo>
                        <a:lnTo>
                          <a:pt x="26" y="1730"/>
                        </a:lnTo>
                        <a:lnTo>
                          <a:pt x="27" y="1734"/>
                        </a:lnTo>
                        <a:lnTo>
                          <a:pt x="24" y="1740"/>
                        </a:lnTo>
                        <a:lnTo>
                          <a:pt x="24" y="1743"/>
                        </a:lnTo>
                        <a:lnTo>
                          <a:pt x="29" y="1746"/>
                        </a:lnTo>
                        <a:lnTo>
                          <a:pt x="27" y="1751"/>
                        </a:lnTo>
                        <a:lnTo>
                          <a:pt x="30" y="1755"/>
                        </a:lnTo>
                        <a:lnTo>
                          <a:pt x="29" y="1757"/>
                        </a:lnTo>
                        <a:lnTo>
                          <a:pt x="30" y="1759"/>
                        </a:lnTo>
                        <a:lnTo>
                          <a:pt x="29" y="1760"/>
                        </a:lnTo>
                        <a:lnTo>
                          <a:pt x="28" y="1758"/>
                        </a:lnTo>
                        <a:lnTo>
                          <a:pt x="26" y="1758"/>
                        </a:lnTo>
                        <a:lnTo>
                          <a:pt x="18" y="1767"/>
                        </a:lnTo>
                        <a:lnTo>
                          <a:pt x="15" y="1768"/>
                        </a:lnTo>
                        <a:lnTo>
                          <a:pt x="8" y="1766"/>
                        </a:lnTo>
                        <a:lnTo>
                          <a:pt x="5" y="1767"/>
                        </a:lnTo>
                        <a:lnTo>
                          <a:pt x="5" y="1772"/>
                        </a:lnTo>
                        <a:lnTo>
                          <a:pt x="10" y="1781"/>
                        </a:lnTo>
                        <a:lnTo>
                          <a:pt x="9" y="1786"/>
                        </a:lnTo>
                        <a:lnTo>
                          <a:pt x="9" y="1799"/>
                        </a:lnTo>
                        <a:lnTo>
                          <a:pt x="10" y="1802"/>
                        </a:lnTo>
                        <a:lnTo>
                          <a:pt x="13" y="1806"/>
                        </a:lnTo>
                        <a:lnTo>
                          <a:pt x="12" y="1809"/>
                        </a:lnTo>
                        <a:lnTo>
                          <a:pt x="14" y="1811"/>
                        </a:lnTo>
                        <a:lnTo>
                          <a:pt x="18" y="1808"/>
                        </a:lnTo>
                        <a:lnTo>
                          <a:pt x="21" y="1809"/>
                        </a:lnTo>
                        <a:lnTo>
                          <a:pt x="26" y="1812"/>
                        </a:lnTo>
                        <a:lnTo>
                          <a:pt x="28" y="1813"/>
                        </a:lnTo>
                        <a:lnTo>
                          <a:pt x="31" y="1810"/>
                        </a:lnTo>
                        <a:lnTo>
                          <a:pt x="35" y="1811"/>
                        </a:lnTo>
                        <a:lnTo>
                          <a:pt x="37" y="1812"/>
                        </a:lnTo>
                        <a:lnTo>
                          <a:pt x="44" y="1808"/>
                        </a:lnTo>
                        <a:lnTo>
                          <a:pt x="52" y="1813"/>
                        </a:lnTo>
                        <a:lnTo>
                          <a:pt x="56" y="1814"/>
                        </a:lnTo>
                        <a:lnTo>
                          <a:pt x="59" y="1810"/>
                        </a:lnTo>
                        <a:lnTo>
                          <a:pt x="61" y="1808"/>
                        </a:lnTo>
                        <a:lnTo>
                          <a:pt x="63" y="1810"/>
                        </a:lnTo>
                        <a:lnTo>
                          <a:pt x="67" y="1808"/>
                        </a:lnTo>
                        <a:lnTo>
                          <a:pt x="69" y="1810"/>
                        </a:lnTo>
                        <a:lnTo>
                          <a:pt x="68" y="1812"/>
                        </a:lnTo>
                        <a:lnTo>
                          <a:pt x="64" y="1815"/>
                        </a:lnTo>
                        <a:lnTo>
                          <a:pt x="65" y="1820"/>
                        </a:lnTo>
                        <a:lnTo>
                          <a:pt x="62" y="1827"/>
                        </a:lnTo>
                        <a:lnTo>
                          <a:pt x="67" y="1830"/>
                        </a:lnTo>
                        <a:lnTo>
                          <a:pt x="67" y="1833"/>
                        </a:lnTo>
                        <a:lnTo>
                          <a:pt x="67" y="1838"/>
                        </a:lnTo>
                        <a:lnTo>
                          <a:pt x="70" y="1836"/>
                        </a:lnTo>
                        <a:lnTo>
                          <a:pt x="73" y="1839"/>
                        </a:lnTo>
                        <a:lnTo>
                          <a:pt x="78" y="1840"/>
                        </a:lnTo>
                        <a:lnTo>
                          <a:pt x="73" y="1846"/>
                        </a:lnTo>
                        <a:lnTo>
                          <a:pt x="64" y="1848"/>
                        </a:lnTo>
                        <a:lnTo>
                          <a:pt x="62" y="1849"/>
                        </a:lnTo>
                        <a:lnTo>
                          <a:pt x="63" y="1852"/>
                        </a:lnTo>
                        <a:lnTo>
                          <a:pt x="59" y="1856"/>
                        </a:lnTo>
                        <a:lnTo>
                          <a:pt x="57" y="1857"/>
                        </a:lnTo>
                        <a:lnTo>
                          <a:pt x="52" y="1854"/>
                        </a:lnTo>
                        <a:lnTo>
                          <a:pt x="50" y="1857"/>
                        </a:lnTo>
                        <a:lnTo>
                          <a:pt x="50" y="1859"/>
                        </a:lnTo>
                        <a:lnTo>
                          <a:pt x="46" y="1862"/>
                        </a:lnTo>
                        <a:lnTo>
                          <a:pt x="51" y="1864"/>
                        </a:lnTo>
                        <a:lnTo>
                          <a:pt x="53" y="1868"/>
                        </a:lnTo>
                        <a:lnTo>
                          <a:pt x="50" y="1872"/>
                        </a:lnTo>
                        <a:lnTo>
                          <a:pt x="46" y="1873"/>
                        </a:lnTo>
                        <a:lnTo>
                          <a:pt x="44" y="1869"/>
                        </a:lnTo>
                        <a:lnTo>
                          <a:pt x="41" y="1870"/>
                        </a:lnTo>
                        <a:lnTo>
                          <a:pt x="40" y="1868"/>
                        </a:lnTo>
                        <a:lnTo>
                          <a:pt x="35" y="1861"/>
                        </a:lnTo>
                        <a:lnTo>
                          <a:pt x="33" y="1864"/>
                        </a:lnTo>
                        <a:lnTo>
                          <a:pt x="32" y="1868"/>
                        </a:lnTo>
                        <a:lnTo>
                          <a:pt x="28" y="1875"/>
                        </a:lnTo>
                        <a:lnTo>
                          <a:pt x="26" y="1874"/>
                        </a:lnTo>
                        <a:lnTo>
                          <a:pt x="29" y="1870"/>
                        </a:lnTo>
                        <a:lnTo>
                          <a:pt x="27" y="1864"/>
                        </a:lnTo>
                        <a:lnTo>
                          <a:pt x="30" y="1859"/>
                        </a:lnTo>
                        <a:lnTo>
                          <a:pt x="29" y="1857"/>
                        </a:lnTo>
                        <a:lnTo>
                          <a:pt x="13" y="1854"/>
                        </a:lnTo>
                        <a:lnTo>
                          <a:pt x="5" y="1859"/>
                        </a:lnTo>
                        <a:lnTo>
                          <a:pt x="0" y="1867"/>
                        </a:lnTo>
                        <a:lnTo>
                          <a:pt x="5" y="1872"/>
                        </a:lnTo>
                        <a:lnTo>
                          <a:pt x="2" y="1879"/>
                        </a:lnTo>
                        <a:lnTo>
                          <a:pt x="19" y="1892"/>
                        </a:lnTo>
                        <a:lnTo>
                          <a:pt x="20" y="1896"/>
                        </a:lnTo>
                        <a:lnTo>
                          <a:pt x="24" y="1901"/>
                        </a:lnTo>
                        <a:lnTo>
                          <a:pt x="27" y="1902"/>
                        </a:lnTo>
                        <a:lnTo>
                          <a:pt x="29" y="1901"/>
                        </a:lnTo>
                        <a:lnTo>
                          <a:pt x="34" y="1896"/>
                        </a:lnTo>
                        <a:lnTo>
                          <a:pt x="40" y="1894"/>
                        </a:lnTo>
                        <a:lnTo>
                          <a:pt x="46" y="1898"/>
                        </a:lnTo>
                        <a:lnTo>
                          <a:pt x="49" y="1898"/>
                        </a:lnTo>
                        <a:lnTo>
                          <a:pt x="51" y="1893"/>
                        </a:lnTo>
                        <a:lnTo>
                          <a:pt x="61" y="1890"/>
                        </a:lnTo>
                        <a:lnTo>
                          <a:pt x="63" y="1892"/>
                        </a:lnTo>
                        <a:lnTo>
                          <a:pt x="65" y="1891"/>
                        </a:lnTo>
                        <a:lnTo>
                          <a:pt x="72" y="1885"/>
                        </a:lnTo>
                        <a:lnTo>
                          <a:pt x="74" y="1879"/>
                        </a:lnTo>
                        <a:lnTo>
                          <a:pt x="77" y="1878"/>
                        </a:lnTo>
                        <a:lnTo>
                          <a:pt x="79" y="1875"/>
                        </a:lnTo>
                        <a:lnTo>
                          <a:pt x="81" y="1878"/>
                        </a:lnTo>
                        <a:lnTo>
                          <a:pt x="86" y="1877"/>
                        </a:lnTo>
                        <a:lnTo>
                          <a:pt x="84" y="1881"/>
                        </a:lnTo>
                        <a:lnTo>
                          <a:pt x="86" y="1884"/>
                        </a:lnTo>
                        <a:lnTo>
                          <a:pt x="82" y="1893"/>
                        </a:lnTo>
                        <a:lnTo>
                          <a:pt x="78" y="1897"/>
                        </a:lnTo>
                        <a:lnTo>
                          <a:pt x="80" y="1900"/>
                        </a:lnTo>
                        <a:lnTo>
                          <a:pt x="78" y="1904"/>
                        </a:lnTo>
                        <a:lnTo>
                          <a:pt x="81" y="1907"/>
                        </a:lnTo>
                        <a:lnTo>
                          <a:pt x="80" y="1915"/>
                        </a:lnTo>
                        <a:lnTo>
                          <a:pt x="75" y="1914"/>
                        </a:lnTo>
                        <a:lnTo>
                          <a:pt x="67" y="1914"/>
                        </a:lnTo>
                        <a:lnTo>
                          <a:pt x="64" y="1923"/>
                        </a:lnTo>
                        <a:lnTo>
                          <a:pt x="61" y="1926"/>
                        </a:lnTo>
                        <a:lnTo>
                          <a:pt x="56" y="1927"/>
                        </a:lnTo>
                        <a:lnTo>
                          <a:pt x="55" y="1940"/>
                        </a:lnTo>
                        <a:lnTo>
                          <a:pt x="52" y="1944"/>
                        </a:lnTo>
                        <a:lnTo>
                          <a:pt x="54" y="1947"/>
                        </a:lnTo>
                        <a:lnTo>
                          <a:pt x="54" y="1952"/>
                        </a:lnTo>
                        <a:lnTo>
                          <a:pt x="54" y="1959"/>
                        </a:lnTo>
                        <a:lnTo>
                          <a:pt x="52" y="1961"/>
                        </a:lnTo>
                        <a:lnTo>
                          <a:pt x="54" y="1964"/>
                        </a:lnTo>
                        <a:lnTo>
                          <a:pt x="55" y="1969"/>
                        </a:lnTo>
                        <a:lnTo>
                          <a:pt x="57" y="1972"/>
                        </a:lnTo>
                        <a:lnTo>
                          <a:pt x="52" y="1977"/>
                        </a:lnTo>
                        <a:lnTo>
                          <a:pt x="52" y="1989"/>
                        </a:lnTo>
                        <a:lnTo>
                          <a:pt x="51" y="1992"/>
                        </a:lnTo>
                        <a:lnTo>
                          <a:pt x="54" y="1997"/>
                        </a:lnTo>
                        <a:lnTo>
                          <a:pt x="52" y="1999"/>
                        </a:lnTo>
                        <a:lnTo>
                          <a:pt x="54" y="2002"/>
                        </a:lnTo>
                        <a:lnTo>
                          <a:pt x="58" y="2002"/>
                        </a:lnTo>
                        <a:lnTo>
                          <a:pt x="61" y="2007"/>
                        </a:lnTo>
                        <a:lnTo>
                          <a:pt x="67" y="2010"/>
                        </a:lnTo>
                        <a:lnTo>
                          <a:pt x="65" y="2005"/>
                        </a:lnTo>
                        <a:lnTo>
                          <a:pt x="67" y="2003"/>
                        </a:lnTo>
                        <a:lnTo>
                          <a:pt x="72" y="2000"/>
                        </a:lnTo>
                        <a:lnTo>
                          <a:pt x="74" y="2000"/>
                        </a:lnTo>
                        <a:lnTo>
                          <a:pt x="75" y="2002"/>
                        </a:lnTo>
                        <a:lnTo>
                          <a:pt x="78" y="2001"/>
                        </a:lnTo>
                        <a:lnTo>
                          <a:pt x="82" y="2003"/>
                        </a:lnTo>
                        <a:lnTo>
                          <a:pt x="83" y="2002"/>
                        </a:lnTo>
                        <a:lnTo>
                          <a:pt x="87" y="2005"/>
                        </a:lnTo>
                        <a:lnTo>
                          <a:pt x="93" y="2004"/>
                        </a:lnTo>
                        <a:lnTo>
                          <a:pt x="96" y="2011"/>
                        </a:lnTo>
                        <a:lnTo>
                          <a:pt x="91" y="2015"/>
                        </a:lnTo>
                        <a:lnTo>
                          <a:pt x="87" y="2022"/>
                        </a:lnTo>
                        <a:lnTo>
                          <a:pt x="95" y="2028"/>
                        </a:lnTo>
                        <a:lnTo>
                          <a:pt x="96" y="2027"/>
                        </a:lnTo>
                        <a:lnTo>
                          <a:pt x="98" y="2027"/>
                        </a:lnTo>
                        <a:lnTo>
                          <a:pt x="103" y="2021"/>
                        </a:lnTo>
                        <a:lnTo>
                          <a:pt x="106" y="2021"/>
                        </a:lnTo>
                        <a:lnTo>
                          <a:pt x="111" y="2020"/>
                        </a:lnTo>
                        <a:lnTo>
                          <a:pt x="115" y="2016"/>
                        </a:lnTo>
                        <a:lnTo>
                          <a:pt x="119" y="2014"/>
                        </a:lnTo>
                        <a:lnTo>
                          <a:pt x="121" y="2011"/>
                        </a:lnTo>
                        <a:lnTo>
                          <a:pt x="120" y="2008"/>
                        </a:lnTo>
                        <a:lnTo>
                          <a:pt x="115" y="1999"/>
                        </a:lnTo>
                        <a:lnTo>
                          <a:pt x="114" y="1994"/>
                        </a:lnTo>
                        <a:lnTo>
                          <a:pt x="115" y="1991"/>
                        </a:lnTo>
                        <a:lnTo>
                          <a:pt x="118" y="1987"/>
                        </a:lnTo>
                        <a:lnTo>
                          <a:pt x="119" y="1985"/>
                        </a:lnTo>
                        <a:lnTo>
                          <a:pt x="121" y="1981"/>
                        </a:lnTo>
                        <a:lnTo>
                          <a:pt x="122" y="1979"/>
                        </a:lnTo>
                        <a:lnTo>
                          <a:pt x="127" y="1978"/>
                        </a:lnTo>
                        <a:lnTo>
                          <a:pt x="133" y="1978"/>
                        </a:lnTo>
                        <a:lnTo>
                          <a:pt x="138" y="1979"/>
                        </a:lnTo>
                        <a:lnTo>
                          <a:pt x="143" y="1979"/>
                        </a:lnTo>
                        <a:lnTo>
                          <a:pt x="148" y="1980"/>
                        </a:lnTo>
                        <a:lnTo>
                          <a:pt x="150" y="1981"/>
                        </a:lnTo>
                        <a:lnTo>
                          <a:pt x="153" y="1980"/>
                        </a:lnTo>
                        <a:lnTo>
                          <a:pt x="154" y="1977"/>
                        </a:lnTo>
                        <a:lnTo>
                          <a:pt x="154" y="1975"/>
                        </a:lnTo>
                        <a:lnTo>
                          <a:pt x="152" y="1972"/>
                        </a:lnTo>
                        <a:lnTo>
                          <a:pt x="144" y="1969"/>
                        </a:lnTo>
                        <a:lnTo>
                          <a:pt x="141" y="1966"/>
                        </a:lnTo>
                        <a:lnTo>
                          <a:pt x="139" y="1967"/>
                        </a:lnTo>
                        <a:lnTo>
                          <a:pt x="135" y="1966"/>
                        </a:lnTo>
                        <a:lnTo>
                          <a:pt x="130" y="1964"/>
                        </a:lnTo>
                        <a:lnTo>
                          <a:pt x="127" y="1963"/>
                        </a:lnTo>
                        <a:lnTo>
                          <a:pt x="126" y="1961"/>
                        </a:lnTo>
                        <a:lnTo>
                          <a:pt x="127" y="1957"/>
                        </a:lnTo>
                        <a:lnTo>
                          <a:pt x="128" y="1955"/>
                        </a:lnTo>
                        <a:lnTo>
                          <a:pt x="130" y="1954"/>
                        </a:lnTo>
                        <a:lnTo>
                          <a:pt x="133" y="1955"/>
                        </a:lnTo>
                        <a:lnTo>
                          <a:pt x="136" y="1953"/>
                        </a:lnTo>
                        <a:lnTo>
                          <a:pt x="137" y="1952"/>
                        </a:lnTo>
                        <a:lnTo>
                          <a:pt x="138" y="1951"/>
                        </a:lnTo>
                        <a:lnTo>
                          <a:pt x="137" y="1950"/>
                        </a:lnTo>
                        <a:lnTo>
                          <a:pt x="136" y="1948"/>
                        </a:lnTo>
                        <a:lnTo>
                          <a:pt x="133" y="1948"/>
                        </a:lnTo>
                        <a:lnTo>
                          <a:pt x="131" y="1949"/>
                        </a:lnTo>
                        <a:lnTo>
                          <a:pt x="128" y="1950"/>
                        </a:lnTo>
                        <a:lnTo>
                          <a:pt x="124" y="1948"/>
                        </a:lnTo>
                        <a:lnTo>
                          <a:pt x="120" y="1946"/>
                        </a:lnTo>
                        <a:lnTo>
                          <a:pt x="120" y="1944"/>
                        </a:lnTo>
                        <a:lnTo>
                          <a:pt x="124" y="1942"/>
                        </a:lnTo>
                        <a:lnTo>
                          <a:pt x="125" y="1939"/>
                        </a:lnTo>
                        <a:lnTo>
                          <a:pt x="125" y="1936"/>
                        </a:lnTo>
                        <a:lnTo>
                          <a:pt x="125" y="1933"/>
                        </a:lnTo>
                        <a:lnTo>
                          <a:pt x="125" y="1928"/>
                        </a:lnTo>
                        <a:lnTo>
                          <a:pt x="128" y="1926"/>
                        </a:lnTo>
                        <a:lnTo>
                          <a:pt x="131" y="1924"/>
                        </a:lnTo>
                        <a:lnTo>
                          <a:pt x="139" y="1927"/>
                        </a:lnTo>
                        <a:lnTo>
                          <a:pt x="149" y="1929"/>
                        </a:lnTo>
                        <a:lnTo>
                          <a:pt x="151" y="1929"/>
                        </a:lnTo>
                        <a:lnTo>
                          <a:pt x="152" y="1928"/>
                        </a:lnTo>
                        <a:lnTo>
                          <a:pt x="153" y="1927"/>
                        </a:lnTo>
                        <a:lnTo>
                          <a:pt x="167" y="1926"/>
                        </a:lnTo>
                        <a:lnTo>
                          <a:pt x="169" y="1925"/>
                        </a:lnTo>
                        <a:lnTo>
                          <a:pt x="171" y="1923"/>
                        </a:lnTo>
                        <a:lnTo>
                          <a:pt x="184" y="1921"/>
                        </a:lnTo>
                        <a:lnTo>
                          <a:pt x="186" y="1920"/>
                        </a:lnTo>
                        <a:lnTo>
                          <a:pt x="188" y="1918"/>
                        </a:lnTo>
                        <a:lnTo>
                          <a:pt x="191" y="1918"/>
                        </a:lnTo>
                        <a:lnTo>
                          <a:pt x="194" y="1917"/>
                        </a:lnTo>
                        <a:lnTo>
                          <a:pt x="199" y="1915"/>
                        </a:lnTo>
                        <a:lnTo>
                          <a:pt x="203" y="1914"/>
                        </a:lnTo>
                        <a:lnTo>
                          <a:pt x="204" y="1914"/>
                        </a:lnTo>
                        <a:lnTo>
                          <a:pt x="208" y="1914"/>
                        </a:lnTo>
                        <a:lnTo>
                          <a:pt x="212" y="1913"/>
                        </a:lnTo>
                        <a:lnTo>
                          <a:pt x="213" y="1912"/>
                        </a:lnTo>
                        <a:lnTo>
                          <a:pt x="214" y="1911"/>
                        </a:lnTo>
                        <a:lnTo>
                          <a:pt x="218" y="1909"/>
                        </a:lnTo>
                        <a:lnTo>
                          <a:pt x="226" y="1907"/>
                        </a:lnTo>
                        <a:lnTo>
                          <a:pt x="228" y="1908"/>
                        </a:lnTo>
                        <a:lnTo>
                          <a:pt x="232" y="1908"/>
                        </a:lnTo>
                        <a:lnTo>
                          <a:pt x="237" y="1907"/>
                        </a:lnTo>
                        <a:lnTo>
                          <a:pt x="240" y="1906"/>
                        </a:lnTo>
                        <a:lnTo>
                          <a:pt x="243" y="1907"/>
                        </a:lnTo>
                        <a:lnTo>
                          <a:pt x="245" y="1909"/>
                        </a:lnTo>
                        <a:lnTo>
                          <a:pt x="248" y="1907"/>
                        </a:lnTo>
                        <a:lnTo>
                          <a:pt x="249" y="1904"/>
                        </a:lnTo>
                        <a:lnTo>
                          <a:pt x="250" y="1899"/>
                        </a:lnTo>
                        <a:lnTo>
                          <a:pt x="253" y="1898"/>
                        </a:lnTo>
                        <a:lnTo>
                          <a:pt x="254" y="1897"/>
                        </a:lnTo>
                        <a:lnTo>
                          <a:pt x="256" y="1896"/>
                        </a:lnTo>
                        <a:lnTo>
                          <a:pt x="257" y="1894"/>
                        </a:lnTo>
                        <a:lnTo>
                          <a:pt x="264" y="1894"/>
                        </a:lnTo>
                        <a:lnTo>
                          <a:pt x="271" y="1890"/>
                        </a:lnTo>
                        <a:lnTo>
                          <a:pt x="272" y="1892"/>
                        </a:lnTo>
                        <a:lnTo>
                          <a:pt x="280" y="1892"/>
                        </a:lnTo>
                        <a:lnTo>
                          <a:pt x="290" y="1889"/>
                        </a:lnTo>
                        <a:lnTo>
                          <a:pt x="296" y="1888"/>
                        </a:lnTo>
                        <a:lnTo>
                          <a:pt x="307" y="1885"/>
                        </a:lnTo>
                        <a:lnTo>
                          <a:pt x="311" y="1883"/>
                        </a:lnTo>
                        <a:lnTo>
                          <a:pt x="319" y="1882"/>
                        </a:lnTo>
                        <a:lnTo>
                          <a:pt x="325" y="1881"/>
                        </a:lnTo>
                        <a:lnTo>
                          <a:pt x="329" y="1877"/>
                        </a:lnTo>
                        <a:lnTo>
                          <a:pt x="332" y="1877"/>
                        </a:lnTo>
                        <a:lnTo>
                          <a:pt x="336" y="1876"/>
                        </a:lnTo>
                        <a:lnTo>
                          <a:pt x="339" y="1876"/>
                        </a:lnTo>
                        <a:lnTo>
                          <a:pt x="341" y="1875"/>
                        </a:lnTo>
                        <a:lnTo>
                          <a:pt x="342" y="1871"/>
                        </a:lnTo>
                        <a:lnTo>
                          <a:pt x="341" y="1868"/>
                        </a:lnTo>
                        <a:lnTo>
                          <a:pt x="341" y="1866"/>
                        </a:lnTo>
                        <a:lnTo>
                          <a:pt x="343" y="1865"/>
                        </a:lnTo>
                        <a:lnTo>
                          <a:pt x="347" y="1864"/>
                        </a:lnTo>
                        <a:lnTo>
                          <a:pt x="350" y="1864"/>
                        </a:lnTo>
                        <a:lnTo>
                          <a:pt x="356" y="1858"/>
                        </a:lnTo>
                        <a:lnTo>
                          <a:pt x="360" y="1855"/>
                        </a:lnTo>
                        <a:lnTo>
                          <a:pt x="364" y="1854"/>
                        </a:lnTo>
                        <a:lnTo>
                          <a:pt x="372" y="1854"/>
                        </a:lnTo>
                        <a:lnTo>
                          <a:pt x="380" y="1855"/>
                        </a:lnTo>
                        <a:lnTo>
                          <a:pt x="387" y="1858"/>
                        </a:lnTo>
                        <a:lnTo>
                          <a:pt x="391" y="1861"/>
                        </a:lnTo>
                        <a:lnTo>
                          <a:pt x="395" y="1864"/>
                        </a:lnTo>
                        <a:lnTo>
                          <a:pt x="397" y="1865"/>
                        </a:lnTo>
                        <a:lnTo>
                          <a:pt x="401" y="1866"/>
                        </a:lnTo>
                        <a:lnTo>
                          <a:pt x="404" y="1865"/>
                        </a:lnTo>
                        <a:lnTo>
                          <a:pt x="407" y="1863"/>
                        </a:lnTo>
                        <a:lnTo>
                          <a:pt x="408" y="1861"/>
                        </a:lnTo>
                        <a:lnTo>
                          <a:pt x="410" y="1859"/>
                        </a:lnTo>
                        <a:lnTo>
                          <a:pt x="418" y="1858"/>
                        </a:lnTo>
                        <a:lnTo>
                          <a:pt x="419" y="1860"/>
                        </a:lnTo>
                        <a:lnTo>
                          <a:pt x="423" y="1868"/>
                        </a:lnTo>
                        <a:lnTo>
                          <a:pt x="425" y="1877"/>
                        </a:lnTo>
                        <a:lnTo>
                          <a:pt x="429" y="1889"/>
                        </a:lnTo>
                        <a:lnTo>
                          <a:pt x="431" y="1895"/>
                        </a:lnTo>
                        <a:lnTo>
                          <a:pt x="430" y="1899"/>
                        </a:lnTo>
                        <a:lnTo>
                          <a:pt x="430" y="1903"/>
                        </a:lnTo>
                        <a:lnTo>
                          <a:pt x="430" y="1907"/>
                        </a:lnTo>
                        <a:lnTo>
                          <a:pt x="427" y="1913"/>
                        </a:lnTo>
                        <a:lnTo>
                          <a:pt x="428" y="1915"/>
                        </a:lnTo>
                        <a:lnTo>
                          <a:pt x="436" y="1918"/>
                        </a:lnTo>
                        <a:lnTo>
                          <a:pt x="447" y="1917"/>
                        </a:lnTo>
                        <a:lnTo>
                          <a:pt x="453" y="1915"/>
                        </a:lnTo>
                        <a:lnTo>
                          <a:pt x="456" y="1916"/>
                        </a:lnTo>
                        <a:lnTo>
                          <a:pt x="458" y="1915"/>
                        </a:lnTo>
                        <a:lnTo>
                          <a:pt x="459" y="1911"/>
                        </a:lnTo>
                        <a:lnTo>
                          <a:pt x="462" y="1910"/>
                        </a:lnTo>
                        <a:lnTo>
                          <a:pt x="464" y="1912"/>
                        </a:lnTo>
                        <a:lnTo>
                          <a:pt x="466" y="1917"/>
                        </a:lnTo>
                        <a:lnTo>
                          <a:pt x="468" y="1920"/>
                        </a:lnTo>
                        <a:lnTo>
                          <a:pt x="468" y="1924"/>
                        </a:lnTo>
                        <a:lnTo>
                          <a:pt x="469" y="1928"/>
                        </a:lnTo>
                        <a:lnTo>
                          <a:pt x="470" y="1929"/>
                        </a:lnTo>
                        <a:lnTo>
                          <a:pt x="472" y="1928"/>
                        </a:lnTo>
                        <a:lnTo>
                          <a:pt x="474" y="1927"/>
                        </a:lnTo>
                        <a:lnTo>
                          <a:pt x="474" y="1925"/>
                        </a:lnTo>
                        <a:lnTo>
                          <a:pt x="473" y="1924"/>
                        </a:lnTo>
                        <a:lnTo>
                          <a:pt x="473" y="1922"/>
                        </a:lnTo>
                        <a:lnTo>
                          <a:pt x="474" y="1920"/>
                        </a:lnTo>
                        <a:lnTo>
                          <a:pt x="475" y="1920"/>
                        </a:lnTo>
                        <a:lnTo>
                          <a:pt x="478" y="1920"/>
                        </a:lnTo>
                        <a:lnTo>
                          <a:pt x="484" y="1921"/>
                        </a:lnTo>
                        <a:lnTo>
                          <a:pt x="490" y="1928"/>
                        </a:lnTo>
                        <a:lnTo>
                          <a:pt x="493" y="1929"/>
                        </a:lnTo>
                        <a:lnTo>
                          <a:pt x="495" y="1929"/>
                        </a:lnTo>
                        <a:lnTo>
                          <a:pt x="498" y="1929"/>
                        </a:lnTo>
                        <a:lnTo>
                          <a:pt x="502" y="1927"/>
                        </a:lnTo>
                        <a:lnTo>
                          <a:pt x="505" y="1925"/>
                        </a:lnTo>
                        <a:lnTo>
                          <a:pt x="505" y="1923"/>
                        </a:lnTo>
                        <a:lnTo>
                          <a:pt x="507" y="1923"/>
                        </a:lnTo>
                        <a:lnTo>
                          <a:pt x="508" y="1925"/>
                        </a:lnTo>
                        <a:lnTo>
                          <a:pt x="508" y="1927"/>
                        </a:lnTo>
                        <a:lnTo>
                          <a:pt x="507" y="1930"/>
                        </a:lnTo>
                        <a:lnTo>
                          <a:pt x="503" y="1934"/>
                        </a:lnTo>
                        <a:lnTo>
                          <a:pt x="498" y="1936"/>
                        </a:lnTo>
                        <a:lnTo>
                          <a:pt x="496" y="1942"/>
                        </a:lnTo>
                        <a:lnTo>
                          <a:pt x="495" y="1947"/>
                        </a:lnTo>
                        <a:lnTo>
                          <a:pt x="497" y="1950"/>
                        </a:lnTo>
                        <a:lnTo>
                          <a:pt x="497" y="1952"/>
                        </a:lnTo>
                        <a:lnTo>
                          <a:pt x="498" y="1955"/>
                        </a:lnTo>
                        <a:lnTo>
                          <a:pt x="499" y="1955"/>
                        </a:lnTo>
                        <a:lnTo>
                          <a:pt x="501" y="1954"/>
                        </a:lnTo>
                        <a:lnTo>
                          <a:pt x="506" y="1948"/>
                        </a:lnTo>
                        <a:lnTo>
                          <a:pt x="509" y="1947"/>
                        </a:lnTo>
                        <a:lnTo>
                          <a:pt x="512" y="1946"/>
                        </a:lnTo>
                        <a:lnTo>
                          <a:pt x="519" y="1946"/>
                        </a:lnTo>
                        <a:lnTo>
                          <a:pt x="523" y="1948"/>
                        </a:lnTo>
                        <a:lnTo>
                          <a:pt x="525" y="1951"/>
                        </a:lnTo>
                        <a:lnTo>
                          <a:pt x="528" y="1953"/>
                        </a:lnTo>
                        <a:lnTo>
                          <a:pt x="529" y="1952"/>
                        </a:lnTo>
                        <a:lnTo>
                          <a:pt x="530" y="1950"/>
                        </a:lnTo>
                        <a:lnTo>
                          <a:pt x="530" y="1947"/>
                        </a:lnTo>
                        <a:lnTo>
                          <a:pt x="531" y="1945"/>
                        </a:lnTo>
                        <a:lnTo>
                          <a:pt x="538" y="1939"/>
                        </a:lnTo>
                        <a:lnTo>
                          <a:pt x="543" y="1935"/>
                        </a:lnTo>
                        <a:lnTo>
                          <a:pt x="544" y="1935"/>
                        </a:lnTo>
                        <a:lnTo>
                          <a:pt x="547" y="1936"/>
                        </a:lnTo>
                        <a:lnTo>
                          <a:pt x="549" y="1935"/>
                        </a:lnTo>
                        <a:lnTo>
                          <a:pt x="554" y="1932"/>
                        </a:lnTo>
                        <a:lnTo>
                          <a:pt x="559" y="1928"/>
                        </a:lnTo>
                        <a:lnTo>
                          <a:pt x="559" y="1926"/>
                        </a:lnTo>
                        <a:lnTo>
                          <a:pt x="560" y="1923"/>
                        </a:lnTo>
                        <a:lnTo>
                          <a:pt x="561" y="1922"/>
                        </a:lnTo>
                        <a:lnTo>
                          <a:pt x="568" y="1921"/>
                        </a:lnTo>
                        <a:lnTo>
                          <a:pt x="568" y="1921"/>
                        </a:lnTo>
                        <a:lnTo>
                          <a:pt x="574" y="1918"/>
                        </a:lnTo>
                        <a:lnTo>
                          <a:pt x="582" y="1913"/>
                        </a:lnTo>
                        <a:lnTo>
                          <a:pt x="586" y="1911"/>
                        </a:lnTo>
                        <a:lnTo>
                          <a:pt x="592" y="1909"/>
                        </a:lnTo>
                        <a:lnTo>
                          <a:pt x="595" y="1909"/>
                        </a:lnTo>
                        <a:lnTo>
                          <a:pt x="596" y="1907"/>
                        </a:lnTo>
                        <a:lnTo>
                          <a:pt x="601" y="1904"/>
                        </a:lnTo>
                        <a:lnTo>
                          <a:pt x="603" y="1904"/>
                        </a:lnTo>
                        <a:lnTo>
                          <a:pt x="602" y="1910"/>
                        </a:lnTo>
                        <a:lnTo>
                          <a:pt x="599" y="1917"/>
                        </a:lnTo>
                        <a:lnTo>
                          <a:pt x="597" y="1919"/>
                        </a:lnTo>
                        <a:lnTo>
                          <a:pt x="591" y="1919"/>
                        </a:lnTo>
                        <a:lnTo>
                          <a:pt x="591" y="1921"/>
                        </a:lnTo>
                        <a:lnTo>
                          <a:pt x="592" y="1924"/>
                        </a:lnTo>
                        <a:lnTo>
                          <a:pt x="592" y="1926"/>
                        </a:lnTo>
                        <a:lnTo>
                          <a:pt x="593" y="1927"/>
                        </a:lnTo>
                        <a:lnTo>
                          <a:pt x="595" y="1929"/>
                        </a:lnTo>
                        <a:lnTo>
                          <a:pt x="603" y="1935"/>
                        </a:lnTo>
                        <a:lnTo>
                          <a:pt x="612" y="1944"/>
                        </a:lnTo>
                        <a:lnTo>
                          <a:pt x="623" y="1953"/>
                        </a:lnTo>
                        <a:lnTo>
                          <a:pt x="630" y="1959"/>
                        </a:lnTo>
                        <a:lnTo>
                          <a:pt x="632" y="1962"/>
                        </a:lnTo>
                        <a:lnTo>
                          <a:pt x="634" y="1964"/>
                        </a:lnTo>
                        <a:lnTo>
                          <a:pt x="640" y="1973"/>
                        </a:lnTo>
                        <a:lnTo>
                          <a:pt x="644" y="1981"/>
                        </a:lnTo>
                        <a:lnTo>
                          <a:pt x="653" y="1996"/>
                        </a:lnTo>
                        <a:lnTo>
                          <a:pt x="660" y="2010"/>
                        </a:lnTo>
                        <a:lnTo>
                          <a:pt x="669" y="2025"/>
                        </a:lnTo>
                        <a:lnTo>
                          <a:pt x="673" y="2034"/>
                        </a:lnTo>
                        <a:lnTo>
                          <a:pt x="683" y="2052"/>
                        </a:lnTo>
                        <a:lnTo>
                          <a:pt x="686" y="2058"/>
                        </a:lnTo>
                        <a:lnTo>
                          <a:pt x="691" y="2069"/>
                        </a:lnTo>
                        <a:lnTo>
                          <a:pt x="695" y="2079"/>
                        </a:lnTo>
                        <a:lnTo>
                          <a:pt x="699" y="2087"/>
                        </a:lnTo>
                        <a:lnTo>
                          <a:pt x="701" y="2088"/>
                        </a:lnTo>
                        <a:lnTo>
                          <a:pt x="701" y="2086"/>
                        </a:lnTo>
                        <a:lnTo>
                          <a:pt x="702" y="2084"/>
                        </a:lnTo>
                        <a:lnTo>
                          <a:pt x="703" y="2083"/>
                        </a:lnTo>
                        <a:lnTo>
                          <a:pt x="706" y="2081"/>
                        </a:lnTo>
                        <a:lnTo>
                          <a:pt x="707" y="2080"/>
                        </a:lnTo>
                        <a:lnTo>
                          <a:pt x="710" y="2081"/>
                        </a:lnTo>
                        <a:lnTo>
                          <a:pt x="712" y="2079"/>
                        </a:lnTo>
                        <a:lnTo>
                          <a:pt x="713" y="2076"/>
                        </a:lnTo>
                        <a:lnTo>
                          <a:pt x="712" y="2072"/>
                        </a:lnTo>
                        <a:lnTo>
                          <a:pt x="712" y="2070"/>
                        </a:lnTo>
                        <a:lnTo>
                          <a:pt x="713" y="2068"/>
                        </a:lnTo>
                        <a:lnTo>
                          <a:pt x="714" y="2066"/>
                        </a:lnTo>
                        <a:lnTo>
                          <a:pt x="716" y="2066"/>
                        </a:lnTo>
                        <a:lnTo>
                          <a:pt x="718" y="2066"/>
                        </a:lnTo>
                        <a:lnTo>
                          <a:pt x="719" y="2063"/>
                        </a:lnTo>
                        <a:lnTo>
                          <a:pt x="722" y="2062"/>
                        </a:lnTo>
                        <a:lnTo>
                          <a:pt x="724" y="2063"/>
                        </a:lnTo>
                        <a:lnTo>
                          <a:pt x="727" y="2063"/>
                        </a:lnTo>
                        <a:lnTo>
                          <a:pt x="728" y="2065"/>
                        </a:lnTo>
                        <a:lnTo>
                          <a:pt x="729" y="2067"/>
                        </a:lnTo>
                        <a:lnTo>
                          <a:pt x="731" y="2068"/>
                        </a:lnTo>
                        <a:lnTo>
                          <a:pt x="734" y="2067"/>
                        </a:lnTo>
                        <a:lnTo>
                          <a:pt x="734" y="2070"/>
                        </a:lnTo>
                        <a:lnTo>
                          <a:pt x="733" y="2073"/>
                        </a:lnTo>
                        <a:lnTo>
                          <a:pt x="732" y="2076"/>
                        </a:lnTo>
                        <a:lnTo>
                          <a:pt x="732" y="2078"/>
                        </a:lnTo>
                        <a:lnTo>
                          <a:pt x="734" y="2079"/>
                        </a:lnTo>
                        <a:lnTo>
                          <a:pt x="740" y="2078"/>
                        </a:lnTo>
                        <a:lnTo>
                          <a:pt x="742" y="2079"/>
                        </a:lnTo>
                        <a:lnTo>
                          <a:pt x="742" y="2081"/>
                        </a:lnTo>
                        <a:lnTo>
                          <a:pt x="743" y="2083"/>
                        </a:lnTo>
                        <a:lnTo>
                          <a:pt x="744" y="2085"/>
                        </a:lnTo>
                        <a:lnTo>
                          <a:pt x="743" y="2087"/>
                        </a:lnTo>
                        <a:lnTo>
                          <a:pt x="744" y="2089"/>
                        </a:lnTo>
                        <a:lnTo>
                          <a:pt x="749" y="2089"/>
                        </a:lnTo>
                        <a:lnTo>
                          <a:pt x="753" y="2088"/>
                        </a:lnTo>
                        <a:lnTo>
                          <a:pt x="758" y="2088"/>
                        </a:lnTo>
                        <a:lnTo>
                          <a:pt x="763" y="2090"/>
                        </a:lnTo>
                        <a:lnTo>
                          <a:pt x="767" y="2090"/>
                        </a:lnTo>
                        <a:lnTo>
                          <a:pt x="770" y="2089"/>
                        </a:lnTo>
                        <a:lnTo>
                          <a:pt x="775" y="2090"/>
                        </a:lnTo>
                        <a:lnTo>
                          <a:pt x="779" y="2087"/>
                        </a:lnTo>
                        <a:lnTo>
                          <a:pt x="781" y="2085"/>
                        </a:lnTo>
                        <a:lnTo>
                          <a:pt x="782" y="2083"/>
                        </a:lnTo>
                        <a:lnTo>
                          <a:pt x="783" y="2082"/>
                        </a:lnTo>
                        <a:lnTo>
                          <a:pt x="788" y="2082"/>
                        </a:lnTo>
                        <a:lnTo>
                          <a:pt x="791" y="2081"/>
                        </a:lnTo>
                        <a:lnTo>
                          <a:pt x="794" y="2078"/>
                        </a:lnTo>
                        <a:lnTo>
                          <a:pt x="796" y="2077"/>
                        </a:lnTo>
                        <a:lnTo>
                          <a:pt x="799" y="2077"/>
                        </a:lnTo>
                        <a:lnTo>
                          <a:pt x="802" y="2077"/>
                        </a:lnTo>
                        <a:lnTo>
                          <a:pt x="809" y="2079"/>
                        </a:lnTo>
                        <a:lnTo>
                          <a:pt x="813" y="2082"/>
                        </a:lnTo>
                        <a:lnTo>
                          <a:pt x="817" y="2085"/>
                        </a:lnTo>
                        <a:lnTo>
                          <a:pt x="820" y="2087"/>
                        </a:lnTo>
                        <a:lnTo>
                          <a:pt x="821" y="2092"/>
                        </a:lnTo>
                        <a:lnTo>
                          <a:pt x="825" y="2095"/>
                        </a:lnTo>
                        <a:lnTo>
                          <a:pt x="827" y="2100"/>
                        </a:lnTo>
                        <a:lnTo>
                          <a:pt x="827" y="2103"/>
                        </a:lnTo>
                        <a:lnTo>
                          <a:pt x="829" y="2111"/>
                        </a:lnTo>
                        <a:lnTo>
                          <a:pt x="831" y="2113"/>
                        </a:lnTo>
                        <a:lnTo>
                          <a:pt x="833" y="2113"/>
                        </a:lnTo>
                        <a:lnTo>
                          <a:pt x="837" y="2113"/>
                        </a:lnTo>
                        <a:lnTo>
                          <a:pt x="840" y="2115"/>
                        </a:lnTo>
                        <a:lnTo>
                          <a:pt x="847" y="2120"/>
                        </a:lnTo>
                        <a:lnTo>
                          <a:pt x="849" y="2120"/>
                        </a:lnTo>
                        <a:lnTo>
                          <a:pt x="851" y="2122"/>
                        </a:lnTo>
                        <a:lnTo>
                          <a:pt x="852" y="2124"/>
                        </a:lnTo>
                        <a:lnTo>
                          <a:pt x="851" y="2126"/>
                        </a:lnTo>
                        <a:lnTo>
                          <a:pt x="852" y="2129"/>
                        </a:lnTo>
                        <a:lnTo>
                          <a:pt x="854" y="2133"/>
                        </a:lnTo>
                        <a:lnTo>
                          <a:pt x="856" y="2136"/>
                        </a:lnTo>
                        <a:lnTo>
                          <a:pt x="858" y="2140"/>
                        </a:lnTo>
                        <a:lnTo>
                          <a:pt x="859" y="2142"/>
                        </a:lnTo>
                        <a:lnTo>
                          <a:pt x="860" y="2143"/>
                        </a:lnTo>
                        <a:lnTo>
                          <a:pt x="863" y="2142"/>
                        </a:lnTo>
                        <a:lnTo>
                          <a:pt x="867" y="2143"/>
                        </a:lnTo>
                        <a:lnTo>
                          <a:pt x="879" y="2145"/>
                        </a:lnTo>
                        <a:lnTo>
                          <a:pt x="880" y="2145"/>
                        </a:lnTo>
                        <a:lnTo>
                          <a:pt x="881" y="2148"/>
                        </a:lnTo>
                        <a:lnTo>
                          <a:pt x="883" y="2148"/>
                        </a:lnTo>
                        <a:lnTo>
                          <a:pt x="885" y="2147"/>
                        </a:lnTo>
                        <a:lnTo>
                          <a:pt x="888" y="2148"/>
                        </a:lnTo>
                        <a:lnTo>
                          <a:pt x="890" y="2145"/>
                        </a:lnTo>
                        <a:lnTo>
                          <a:pt x="891" y="2144"/>
                        </a:lnTo>
                        <a:lnTo>
                          <a:pt x="895" y="2141"/>
                        </a:lnTo>
                        <a:lnTo>
                          <a:pt x="898" y="2138"/>
                        </a:lnTo>
                        <a:lnTo>
                          <a:pt x="901" y="2135"/>
                        </a:lnTo>
                        <a:lnTo>
                          <a:pt x="903" y="2135"/>
                        </a:lnTo>
                        <a:lnTo>
                          <a:pt x="905" y="2136"/>
                        </a:lnTo>
                        <a:lnTo>
                          <a:pt x="905" y="2139"/>
                        </a:lnTo>
                        <a:lnTo>
                          <a:pt x="903" y="2140"/>
                        </a:lnTo>
                        <a:lnTo>
                          <a:pt x="901" y="2142"/>
                        </a:lnTo>
                        <a:lnTo>
                          <a:pt x="901" y="2145"/>
                        </a:lnTo>
                        <a:lnTo>
                          <a:pt x="904" y="2145"/>
                        </a:lnTo>
                        <a:lnTo>
                          <a:pt x="907" y="2148"/>
                        </a:lnTo>
                        <a:lnTo>
                          <a:pt x="911" y="2156"/>
                        </a:lnTo>
                        <a:lnTo>
                          <a:pt x="912" y="2158"/>
                        </a:lnTo>
                        <a:lnTo>
                          <a:pt x="915" y="2159"/>
                        </a:lnTo>
                        <a:lnTo>
                          <a:pt x="917" y="2160"/>
                        </a:lnTo>
                        <a:lnTo>
                          <a:pt x="920" y="2161"/>
                        </a:lnTo>
                        <a:lnTo>
                          <a:pt x="922" y="2164"/>
                        </a:lnTo>
                        <a:lnTo>
                          <a:pt x="922" y="2167"/>
                        </a:lnTo>
                        <a:lnTo>
                          <a:pt x="925" y="2167"/>
                        </a:lnTo>
                        <a:lnTo>
                          <a:pt x="927" y="2167"/>
                        </a:lnTo>
                        <a:lnTo>
                          <a:pt x="928" y="2165"/>
                        </a:lnTo>
                        <a:lnTo>
                          <a:pt x="930" y="2165"/>
                        </a:lnTo>
                        <a:lnTo>
                          <a:pt x="933" y="2164"/>
                        </a:lnTo>
                        <a:lnTo>
                          <a:pt x="936" y="2163"/>
                        </a:lnTo>
                        <a:lnTo>
                          <a:pt x="937" y="2163"/>
                        </a:lnTo>
                        <a:lnTo>
                          <a:pt x="937" y="2164"/>
                        </a:lnTo>
                        <a:lnTo>
                          <a:pt x="941" y="2163"/>
                        </a:lnTo>
                        <a:lnTo>
                          <a:pt x="943" y="2163"/>
                        </a:lnTo>
                        <a:lnTo>
                          <a:pt x="944" y="2161"/>
                        </a:lnTo>
                        <a:lnTo>
                          <a:pt x="947" y="2159"/>
                        </a:lnTo>
                        <a:lnTo>
                          <a:pt x="947" y="2157"/>
                        </a:lnTo>
                        <a:lnTo>
                          <a:pt x="947" y="2153"/>
                        </a:lnTo>
                        <a:lnTo>
                          <a:pt x="949" y="2150"/>
                        </a:lnTo>
                        <a:lnTo>
                          <a:pt x="953" y="2149"/>
                        </a:lnTo>
                        <a:lnTo>
                          <a:pt x="955" y="2148"/>
                        </a:lnTo>
                        <a:lnTo>
                          <a:pt x="957" y="2149"/>
                        </a:lnTo>
                        <a:lnTo>
                          <a:pt x="959" y="2148"/>
                        </a:lnTo>
                        <a:lnTo>
                          <a:pt x="963" y="2148"/>
                        </a:lnTo>
                        <a:lnTo>
                          <a:pt x="964" y="2149"/>
                        </a:lnTo>
                        <a:lnTo>
                          <a:pt x="966" y="2150"/>
                        </a:lnTo>
                        <a:lnTo>
                          <a:pt x="969" y="2150"/>
                        </a:lnTo>
                        <a:lnTo>
                          <a:pt x="969" y="2148"/>
                        </a:lnTo>
                        <a:lnTo>
                          <a:pt x="969" y="2147"/>
                        </a:lnTo>
                        <a:lnTo>
                          <a:pt x="970" y="2146"/>
                        </a:lnTo>
                        <a:lnTo>
                          <a:pt x="972" y="2147"/>
                        </a:lnTo>
                        <a:lnTo>
                          <a:pt x="972" y="2148"/>
                        </a:lnTo>
                        <a:lnTo>
                          <a:pt x="974" y="2149"/>
                        </a:lnTo>
                        <a:lnTo>
                          <a:pt x="977" y="2148"/>
                        </a:lnTo>
                        <a:lnTo>
                          <a:pt x="979" y="2146"/>
                        </a:lnTo>
                        <a:lnTo>
                          <a:pt x="980" y="2143"/>
                        </a:lnTo>
                        <a:lnTo>
                          <a:pt x="981" y="2142"/>
                        </a:lnTo>
                        <a:lnTo>
                          <a:pt x="983" y="2142"/>
                        </a:lnTo>
                        <a:lnTo>
                          <a:pt x="986" y="2142"/>
                        </a:lnTo>
                        <a:lnTo>
                          <a:pt x="988" y="2140"/>
                        </a:lnTo>
                        <a:lnTo>
                          <a:pt x="991" y="2138"/>
                        </a:lnTo>
                        <a:lnTo>
                          <a:pt x="993" y="2137"/>
                        </a:lnTo>
                        <a:lnTo>
                          <a:pt x="994" y="2136"/>
                        </a:lnTo>
                        <a:lnTo>
                          <a:pt x="993" y="2133"/>
                        </a:lnTo>
                        <a:lnTo>
                          <a:pt x="993" y="2129"/>
                        </a:lnTo>
                        <a:lnTo>
                          <a:pt x="996" y="2126"/>
                        </a:lnTo>
                        <a:lnTo>
                          <a:pt x="1000" y="2126"/>
                        </a:lnTo>
                        <a:lnTo>
                          <a:pt x="1004" y="2125"/>
                        </a:lnTo>
                        <a:lnTo>
                          <a:pt x="1004" y="2121"/>
                        </a:lnTo>
                        <a:lnTo>
                          <a:pt x="1005" y="2120"/>
                        </a:lnTo>
                        <a:lnTo>
                          <a:pt x="1007" y="2119"/>
                        </a:lnTo>
                        <a:lnTo>
                          <a:pt x="1011" y="2118"/>
                        </a:lnTo>
                        <a:lnTo>
                          <a:pt x="1013" y="2117"/>
                        </a:lnTo>
                        <a:lnTo>
                          <a:pt x="1015" y="2116"/>
                        </a:lnTo>
                        <a:lnTo>
                          <a:pt x="1020" y="2114"/>
                        </a:lnTo>
                        <a:lnTo>
                          <a:pt x="1024" y="2113"/>
                        </a:lnTo>
                        <a:lnTo>
                          <a:pt x="1026" y="2112"/>
                        </a:lnTo>
                        <a:lnTo>
                          <a:pt x="1027" y="2110"/>
                        </a:lnTo>
                        <a:lnTo>
                          <a:pt x="1029" y="2109"/>
                        </a:lnTo>
                        <a:lnTo>
                          <a:pt x="1032" y="2107"/>
                        </a:lnTo>
                        <a:lnTo>
                          <a:pt x="1035" y="2105"/>
                        </a:lnTo>
                        <a:lnTo>
                          <a:pt x="1037" y="2105"/>
                        </a:lnTo>
                        <a:lnTo>
                          <a:pt x="1042" y="2102"/>
                        </a:lnTo>
                        <a:lnTo>
                          <a:pt x="1043" y="2102"/>
                        </a:lnTo>
                        <a:lnTo>
                          <a:pt x="1045" y="2102"/>
                        </a:lnTo>
                        <a:lnTo>
                          <a:pt x="1047" y="2102"/>
                        </a:lnTo>
                        <a:lnTo>
                          <a:pt x="1048" y="2100"/>
                        </a:lnTo>
                        <a:lnTo>
                          <a:pt x="1050" y="2098"/>
                        </a:lnTo>
                        <a:lnTo>
                          <a:pt x="1052" y="2097"/>
                        </a:lnTo>
                        <a:lnTo>
                          <a:pt x="1054" y="2095"/>
                        </a:lnTo>
                        <a:lnTo>
                          <a:pt x="1056" y="2093"/>
                        </a:lnTo>
                        <a:lnTo>
                          <a:pt x="1059" y="2091"/>
                        </a:lnTo>
                        <a:lnTo>
                          <a:pt x="1063" y="2091"/>
                        </a:lnTo>
                        <a:lnTo>
                          <a:pt x="1068" y="2092"/>
                        </a:lnTo>
                        <a:lnTo>
                          <a:pt x="1071" y="2091"/>
                        </a:lnTo>
                        <a:lnTo>
                          <a:pt x="1073" y="2087"/>
                        </a:lnTo>
                        <a:lnTo>
                          <a:pt x="1073" y="2085"/>
                        </a:lnTo>
                        <a:lnTo>
                          <a:pt x="1074" y="2084"/>
                        </a:lnTo>
                        <a:lnTo>
                          <a:pt x="1076" y="2083"/>
                        </a:lnTo>
                        <a:lnTo>
                          <a:pt x="1078" y="2086"/>
                        </a:lnTo>
                        <a:lnTo>
                          <a:pt x="1079" y="2088"/>
                        </a:lnTo>
                        <a:lnTo>
                          <a:pt x="1083" y="2090"/>
                        </a:lnTo>
                        <a:lnTo>
                          <a:pt x="1084" y="2092"/>
                        </a:lnTo>
                        <a:lnTo>
                          <a:pt x="1085" y="2092"/>
                        </a:lnTo>
                        <a:lnTo>
                          <a:pt x="1087" y="2090"/>
                        </a:lnTo>
                        <a:lnTo>
                          <a:pt x="1089" y="2087"/>
                        </a:lnTo>
                        <a:lnTo>
                          <a:pt x="1091" y="2087"/>
                        </a:lnTo>
                        <a:lnTo>
                          <a:pt x="1094" y="2087"/>
                        </a:lnTo>
                        <a:lnTo>
                          <a:pt x="1094" y="2088"/>
                        </a:lnTo>
                        <a:lnTo>
                          <a:pt x="1095" y="2090"/>
                        </a:lnTo>
                        <a:lnTo>
                          <a:pt x="1096" y="2093"/>
                        </a:lnTo>
                        <a:lnTo>
                          <a:pt x="1098" y="2095"/>
                        </a:lnTo>
                        <a:lnTo>
                          <a:pt x="1102" y="2095"/>
                        </a:lnTo>
                        <a:lnTo>
                          <a:pt x="1104" y="2095"/>
                        </a:lnTo>
                        <a:lnTo>
                          <a:pt x="1107" y="2095"/>
                        </a:lnTo>
                        <a:lnTo>
                          <a:pt x="1111" y="2096"/>
                        </a:lnTo>
                        <a:lnTo>
                          <a:pt x="1114" y="2096"/>
                        </a:lnTo>
                        <a:lnTo>
                          <a:pt x="1115" y="2096"/>
                        </a:lnTo>
                        <a:lnTo>
                          <a:pt x="1120" y="2096"/>
                        </a:lnTo>
                        <a:lnTo>
                          <a:pt x="1125" y="2097"/>
                        </a:lnTo>
                        <a:lnTo>
                          <a:pt x="1128" y="2097"/>
                        </a:lnTo>
                        <a:lnTo>
                          <a:pt x="1133" y="2098"/>
                        </a:lnTo>
                        <a:lnTo>
                          <a:pt x="1135" y="2100"/>
                        </a:lnTo>
                        <a:lnTo>
                          <a:pt x="1136" y="2105"/>
                        </a:lnTo>
                        <a:lnTo>
                          <a:pt x="1136" y="2110"/>
                        </a:lnTo>
                        <a:lnTo>
                          <a:pt x="1137" y="2113"/>
                        </a:lnTo>
                        <a:lnTo>
                          <a:pt x="1138" y="2115"/>
                        </a:lnTo>
                        <a:lnTo>
                          <a:pt x="1140" y="2116"/>
                        </a:lnTo>
                        <a:lnTo>
                          <a:pt x="1141" y="2118"/>
                        </a:lnTo>
                        <a:lnTo>
                          <a:pt x="1143" y="2120"/>
                        </a:lnTo>
                        <a:lnTo>
                          <a:pt x="1144" y="2123"/>
                        </a:lnTo>
                        <a:lnTo>
                          <a:pt x="1146" y="2123"/>
                        </a:lnTo>
                        <a:lnTo>
                          <a:pt x="1148" y="2122"/>
                        </a:lnTo>
                        <a:lnTo>
                          <a:pt x="1150" y="2122"/>
                        </a:lnTo>
                        <a:lnTo>
                          <a:pt x="1154" y="2122"/>
                        </a:lnTo>
                        <a:lnTo>
                          <a:pt x="1156" y="2124"/>
                        </a:lnTo>
                        <a:lnTo>
                          <a:pt x="1158" y="2126"/>
                        </a:lnTo>
                        <a:lnTo>
                          <a:pt x="1159" y="2127"/>
                        </a:lnTo>
                        <a:lnTo>
                          <a:pt x="1161" y="2127"/>
                        </a:lnTo>
                        <a:lnTo>
                          <a:pt x="1166" y="2127"/>
                        </a:lnTo>
                        <a:lnTo>
                          <a:pt x="1168" y="2127"/>
                        </a:lnTo>
                        <a:lnTo>
                          <a:pt x="1170" y="2128"/>
                        </a:lnTo>
                        <a:lnTo>
                          <a:pt x="1172" y="2128"/>
                        </a:lnTo>
                        <a:lnTo>
                          <a:pt x="1174" y="2127"/>
                        </a:lnTo>
                        <a:lnTo>
                          <a:pt x="1178" y="2126"/>
                        </a:lnTo>
                        <a:lnTo>
                          <a:pt x="1180" y="2123"/>
                        </a:lnTo>
                        <a:lnTo>
                          <a:pt x="1182" y="2123"/>
                        </a:lnTo>
                        <a:lnTo>
                          <a:pt x="1183" y="2124"/>
                        </a:lnTo>
                        <a:lnTo>
                          <a:pt x="1185" y="2126"/>
                        </a:lnTo>
                        <a:lnTo>
                          <a:pt x="1187" y="2125"/>
                        </a:lnTo>
                        <a:lnTo>
                          <a:pt x="1187" y="2124"/>
                        </a:lnTo>
                        <a:lnTo>
                          <a:pt x="1189" y="2124"/>
                        </a:lnTo>
                        <a:lnTo>
                          <a:pt x="1190" y="2125"/>
                        </a:lnTo>
                        <a:lnTo>
                          <a:pt x="1194" y="2126"/>
                        </a:lnTo>
                        <a:lnTo>
                          <a:pt x="1196" y="2129"/>
                        </a:lnTo>
                        <a:lnTo>
                          <a:pt x="1198" y="2129"/>
                        </a:lnTo>
                        <a:lnTo>
                          <a:pt x="1201" y="2128"/>
                        </a:lnTo>
                        <a:lnTo>
                          <a:pt x="1202" y="2128"/>
                        </a:lnTo>
                        <a:lnTo>
                          <a:pt x="1203" y="2129"/>
                        </a:lnTo>
                        <a:lnTo>
                          <a:pt x="1205" y="2130"/>
                        </a:lnTo>
                        <a:lnTo>
                          <a:pt x="1206" y="2129"/>
                        </a:lnTo>
                        <a:lnTo>
                          <a:pt x="1209" y="2128"/>
                        </a:lnTo>
                        <a:lnTo>
                          <a:pt x="1216" y="2129"/>
                        </a:lnTo>
                        <a:lnTo>
                          <a:pt x="1219" y="2132"/>
                        </a:lnTo>
                        <a:lnTo>
                          <a:pt x="1220" y="2133"/>
                        </a:lnTo>
                        <a:lnTo>
                          <a:pt x="1221" y="2135"/>
                        </a:lnTo>
                        <a:lnTo>
                          <a:pt x="1224" y="2137"/>
                        </a:lnTo>
                        <a:lnTo>
                          <a:pt x="1228" y="2136"/>
                        </a:lnTo>
                        <a:lnTo>
                          <a:pt x="1230" y="2135"/>
                        </a:lnTo>
                        <a:lnTo>
                          <a:pt x="1234" y="2131"/>
                        </a:lnTo>
                        <a:lnTo>
                          <a:pt x="1235" y="2128"/>
                        </a:lnTo>
                        <a:lnTo>
                          <a:pt x="1237" y="2127"/>
                        </a:lnTo>
                        <a:lnTo>
                          <a:pt x="1239" y="2127"/>
                        </a:lnTo>
                        <a:lnTo>
                          <a:pt x="1241" y="2127"/>
                        </a:lnTo>
                        <a:lnTo>
                          <a:pt x="1243" y="2126"/>
                        </a:lnTo>
                        <a:lnTo>
                          <a:pt x="1246" y="2124"/>
                        </a:lnTo>
                        <a:lnTo>
                          <a:pt x="1248" y="2123"/>
                        </a:lnTo>
                        <a:lnTo>
                          <a:pt x="1251" y="2120"/>
                        </a:lnTo>
                        <a:lnTo>
                          <a:pt x="1251" y="2119"/>
                        </a:lnTo>
                        <a:lnTo>
                          <a:pt x="1252" y="2115"/>
                        </a:lnTo>
                        <a:lnTo>
                          <a:pt x="1254" y="2113"/>
                        </a:lnTo>
                        <a:lnTo>
                          <a:pt x="1255" y="2110"/>
                        </a:lnTo>
                        <a:lnTo>
                          <a:pt x="1256" y="2105"/>
                        </a:lnTo>
                        <a:lnTo>
                          <a:pt x="1257" y="2101"/>
                        </a:lnTo>
                        <a:lnTo>
                          <a:pt x="1256" y="2099"/>
                        </a:lnTo>
                        <a:lnTo>
                          <a:pt x="1254" y="2098"/>
                        </a:lnTo>
                        <a:lnTo>
                          <a:pt x="1252" y="2097"/>
                        </a:lnTo>
                        <a:lnTo>
                          <a:pt x="1250" y="2095"/>
                        </a:lnTo>
                        <a:lnTo>
                          <a:pt x="1248" y="2093"/>
                        </a:lnTo>
                        <a:lnTo>
                          <a:pt x="1248" y="2091"/>
                        </a:lnTo>
                        <a:lnTo>
                          <a:pt x="1246" y="2087"/>
                        </a:lnTo>
                        <a:lnTo>
                          <a:pt x="1246" y="2085"/>
                        </a:lnTo>
                        <a:lnTo>
                          <a:pt x="1246" y="2084"/>
                        </a:lnTo>
                        <a:lnTo>
                          <a:pt x="1245" y="2082"/>
                        </a:lnTo>
                        <a:lnTo>
                          <a:pt x="1243" y="2079"/>
                        </a:lnTo>
                        <a:lnTo>
                          <a:pt x="1242" y="2077"/>
                        </a:lnTo>
                        <a:lnTo>
                          <a:pt x="1243" y="2074"/>
                        </a:lnTo>
                        <a:lnTo>
                          <a:pt x="1245" y="2068"/>
                        </a:lnTo>
                        <a:lnTo>
                          <a:pt x="1245" y="2066"/>
                        </a:lnTo>
                        <a:lnTo>
                          <a:pt x="1245" y="2064"/>
                        </a:lnTo>
                        <a:lnTo>
                          <a:pt x="1245" y="2063"/>
                        </a:lnTo>
                        <a:lnTo>
                          <a:pt x="1246" y="2060"/>
                        </a:lnTo>
                        <a:lnTo>
                          <a:pt x="1247" y="2058"/>
                        </a:lnTo>
                        <a:lnTo>
                          <a:pt x="1249" y="2055"/>
                        </a:lnTo>
                        <a:lnTo>
                          <a:pt x="1251" y="2053"/>
                        </a:lnTo>
                        <a:lnTo>
                          <a:pt x="1253" y="2053"/>
                        </a:lnTo>
                        <a:lnTo>
                          <a:pt x="1254" y="2052"/>
                        </a:lnTo>
                        <a:lnTo>
                          <a:pt x="1255" y="2048"/>
                        </a:lnTo>
                        <a:lnTo>
                          <a:pt x="1256" y="2046"/>
                        </a:lnTo>
                        <a:lnTo>
                          <a:pt x="1257" y="2044"/>
                        </a:lnTo>
                        <a:lnTo>
                          <a:pt x="1258" y="2041"/>
                        </a:lnTo>
                        <a:lnTo>
                          <a:pt x="1267" y="2038"/>
                        </a:lnTo>
                        <a:lnTo>
                          <a:pt x="1271" y="2032"/>
                        </a:lnTo>
                        <a:lnTo>
                          <a:pt x="1272" y="2030"/>
                        </a:lnTo>
                        <a:lnTo>
                          <a:pt x="1273" y="2024"/>
                        </a:lnTo>
                        <a:lnTo>
                          <a:pt x="1274" y="2022"/>
                        </a:lnTo>
                        <a:lnTo>
                          <a:pt x="1277" y="2022"/>
                        </a:lnTo>
                        <a:lnTo>
                          <a:pt x="1279" y="2026"/>
                        </a:lnTo>
                        <a:lnTo>
                          <a:pt x="1281" y="2026"/>
                        </a:lnTo>
                        <a:lnTo>
                          <a:pt x="1284" y="2028"/>
                        </a:lnTo>
                        <a:lnTo>
                          <a:pt x="1290" y="2032"/>
                        </a:lnTo>
                        <a:lnTo>
                          <a:pt x="1294" y="2033"/>
                        </a:lnTo>
                        <a:lnTo>
                          <a:pt x="1297" y="2033"/>
                        </a:lnTo>
                        <a:lnTo>
                          <a:pt x="1300" y="2034"/>
                        </a:lnTo>
                        <a:lnTo>
                          <a:pt x="1302" y="2036"/>
                        </a:lnTo>
                        <a:lnTo>
                          <a:pt x="1306" y="2039"/>
                        </a:lnTo>
                        <a:lnTo>
                          <a:pt x="1309" y="2041"/>
                        </a:lnTo>
                        <a:lnTo>
                          <a:pt x="1315" y="2041"/>
                        </a:lnTo>
                        <a:lnTo>
                          <a:pt x="1323" y="2041"/>
                        </a:lnTo>
                        <a:lnTo>
                          <a:pt x="1325" y="2042"/>
                        </a:lnTo>
                        <a:lnTo>
                          <a:pt x="1330" y="2044"/>
                        </a:lnTo>
                        <a:lnTo>
                          <a:pt x="1336" y="2047"/>
                        </a:lnTo>
                        <a:lnTo>
                          <a:pt x="1342" y="2049"/>
                        </a:lnTo>
                        <a:lnTo>
                          <a:pt x="1345" y="2052"/>
                        </a:lnTo>
                        <a:lnTo>
                          <a:pt x="1349" y="2054"/>
                        </a:lnTo>
                        <a:lnTo>
                          <a:pt x="1350" y="2054"/>
                        </a:lnTo>
                        <a:lnTo>
                          <a:pt x="1353" y="2054"/>
                        </a:lnTo>
                        <a:lnTo>
                          <a:pt x="1356" y="2054"/>
                        </a:lnTo>
                        <a:lnTo>
                          <a:pt x="1364" y="2056"/>
                        </a:lnTo>
                        <a:lnTo>
                          <a:pt x="1369" y="2058"/>
                        </a:lnTo>
                        <a:lnTo>
                          <a:pt x="1373" y="2059"/>
                        </a:lnTo>
                        <a:lnTo>
                          <a:pt x="1374" y="2061"/>
                        </a:lnTo>
                        <a:lnTo>
                          <a:pt x="1374" y="2064"/>
                        </a:lnTo>
                        <a:lnTo>
                          <a:pt x="1373" y="2066"/>
                        </a:lnTo>
                        <a:lnTo>
                          <a:pt x="1374" y="2071"/>
                        </a:lnTo>
                        <a:lnTo>
                          <a:pt x="1376" y="2074"/>
                        </a:lnTo>
                        <a:lnTo>
                          <a:pt x="1376" y="2077"/>
                        </a:lnTo>
                        <a:lnTo>
                          <a:pt x="1376" y="2081"/>
                        </a:lnTo>
                        <a:lnTo>
                          <a:pt x="1376" y="2085"/>
                        </a:lnTo>
                        <a:lnTo>
                          <a:pt x="1377" y="2087"/>
                        </a:lnTo>
                        <a:lnTo>
                          <a:pt x="1378" y="2088"/>
                        </a:lnTo>
                        <a:lnTo>
                          <a:pt x="1379" y="2090"/>
                        </a:lnTo>
                        <a:lnTo>
                          <a:pt x="1378" y="2093"/>
                        </a:lnTo>
                        <a:lnTo>
                          <a:pt x="1378" y="2094"/>
                        </a:lnTo>
                        <a:lnTo>
                          <a:pt x="1378" y="2096"/>
                        </a:lnTo>
                        <a:lnTo>
                          <a:pt x="1380" y="2098"/>
                        </a:lnTo>
                        <a:lnTo>
                          <a:pt x="1382" y="2099"/>
                        </a:lnTo>
                        <a:lnTo>
                          <a:pt x="1384" y="2100"/>
                        </a:lnTo>
                        <a:lnTo>
                          <a:pt x="1386" y="2102"/>
                        </a:lnTo>
                        <a:lnTo>
                          <a:pt x="1390" y="2106"/>
                        </a:lnTo>
                        <a:lnTo>
                          <a:pt x="1393" y="2107"/>
                        </a:lnTo>
                        <a:lnTo>
                          <a:pt x="1395" y="2109"/>
                        </a:lnTo>
                        <a:lnTo>
                          <a:pt x="1401" y="2110"/>
                        </a:lnTo>
                        <a:lnTo>
                          <a:pt x="1405" y="2111"/>
                        </a:lnTo>
                        <a:lnTo>
                          <a:pt x="1407" y="2112"/>
                        </a:lnTo>
                        <a:lnTo>
                          <a:pt x="1409" y="2115"/>
                        </a:lnTo>
                        <a:lnTo>
                          <a:pt x="1413" y="2115"/>
                        </a:lnTo>
                        <a:lnTo>
                          <a:pt x="1415" y="2117"/>
                        </a:lnTo>
                        <a:lnTo>
                          <a:pt x="1419" y="2118"/>
                        </a:lnTo>
                        <a:lnTo>
                          <a:pt x="1422" y="2117"/>
                        </a:lnTo>
                        <a:lnTo>
                          <a:pt x="1424" y="2116"/>
                        </a:lnTo>
                        <a:lnTo>
                          <a:pt x="1426" y="2116"/>
                        </a:lnTo>
                        <a:lnTo>
                          <a:pt x="1429" y="2117"/>
                        </a:lnTo>
                        <a:lnTo>
                          <a:pt x="1433" y="2117"/>
                        </a:lnTo>
                        <a:lnTo>
                          <a:pt x="1436" y="2116"/>
                        </a:lnTo>
                        <a:lnTo>
                          <a:pt x="1439" y="2114"/>
                        </a:lnTo>
                        <a:lnTo>
                          <a:pt x="1441" y="2111"/>
                        </a:lnTo>
                        <a:lnTo>
                          <a:pt x="1445" y="2110"/>
                        </a:lnTo>
                        <a:lnTo>
                          <a:pt x="1448" y="2109"/>
                        </a:lnTo>
                        <a:lnTo>
                          <a:pt x="1451" y="2108"/>
                        </a:lnTo>
                        <a:lnTo>
                          <a:pt x="1460" y="2106"/>
                        </a:lnTo>
                        <a:lnTo>
                          <a:pt x="1463" y="2106"/>
                        </a:lnTo>
                        <a:lnTo>
                          <a:pt x="1467" y="2104"/>
                        </a:lnTo>
                        <a:lnTo>
                          <a:pt x="1469" y="2102"/>
                        </a:lnTo>
                        <a:lnTo>
                          <a:pt x="1473" y="2102"/>
                        </a:lnTo>
                        <a:lnTo>
                          <a:pt x="1477" y="2103"/>
                        </a:lnTo>
                        <a:lnTo>
                          <a:pt x="1482" y="2105"/>
                        </a:lnTo>
                        <a:lnTo>
                          <a:pt x="1487" y="2105"/>
                        </a:lnTo>
                        <a:lnTo>
                          <a:pt x="1491" y="2107"/>
                        </a:lnTo>
                        <a:lnTo>
                          <a:pt x="1493" y="2109"/>
                        </a:lnTo>
                        <a:lnTo>
                          <a:pt x="1498" y="2110"/>
                        </a:lnTo>
                        <a:lnTo>
                          <a:pt x="1503" y="2109"/>
                        </a:lnTo>
                        <a:lnTo>
                          <a:pt x="1509" y="2109"/>
                        </a:lnTo>
                        <a:lnTo>
                          <a:pt x="1513" y="2109"/>
                        </a:lnTo>
                        <a:lnTo>
                          <a:pt x="1517" y="2112"/>
                        </a:lnTo>
                        <a:lnTo>
                          <a:pt x="1520" y="2115"/>
                        </a:lnTo>
                        <a:lnTo>
                          <a:pt x="1523" y="2120"/>
                        </a:lnTo>
                        <a:lnTo>
                          <a:pt x="1526" y="2123"/>
                        </a:lnTo>
                        <a:lnTo>
                          <a:pt x="1529" y="2124"/>
                        </a:lnTo>
                        <a:lnTo>
                          <a:pt x="1532" y="2124"/>
                        </a:lnTo>
                        <a:lnTo>
                          <a:pt x="1541" y="2125"/>
                        </a:lnTo>
                        <a:lnTo>
                          <a:pt x="1545" y="2126"/>
                        </a:lnTo>
                        <a:lnTo>
                          <a:pt x="1550" y="2126"/>
                        </a:lnTo>
                        <a:lnTo>
                          <a:pt x="1550" y="2128"/>
                        </a:lnTo>
                        <a:lnTo>
                          <a:pt x="1550" y="2131"/>
                        </a:lnTo>
                        <a:lnTo>
                          <a:pt x="1550" y="2136"/>
                        </a:lnTo>
                        <a:lnTo>
                          <a:pt x="1550" y="2139"/>
                        </a:lnTo>
                        <a:lnTo>
                          <a:pt x="1551" y="2140"/>
                        </a:lnTo>
                        <a:lnTo>
                          <a:pt x="1552" y="2141"/>
                        </a:lnTo>
                        <a:lnTo>
                          <a:pt x="1553" y="2144"/>
                        </a:lnTo>
                        <a:lnTo>
                          <a:pt x="1555" y="2145"/>
                        </a:lnTo>
                        <a:lnTo>
                          <a:pt x="1558" y="2147"/>
                        </a:lnTo>
                        <a:lnTo>
                          <a:pt x="1564" y="2153"/>
                        </a:lnTo>
                        <a:lnTo>
                          <a:pt x="1568" y="2155"/>
                        </a:lnTo>
                        <a:lnTo>
                          <a:pt x="1571" y="2156"/>
                        </a:lnTo>
                        <a:lnTo>
                          <a:pt x="1574" y="2155"/>
                        </a:lnTo>
                        <a:lnTo>
                          <a:pt x="1580" y="2155"/>
                        </a:lnTo>
                        <a:lnTo>
                          <a:pt x="1589" y="2155"/>
                        </a:lnTo>
                        <a:lnTo>
                          <a:pt x="1596" y="2157"/>
                        </a:lnTo>
                        <a:lnTo>
                          <a:pt x="1599" y="2158"/>
                        </a:lnTo>
                        <a:lnTo>
                          <a:pt x="1605" y="2160"/>
                        </a:lnTo>
                        <a:lnTo>
                          <a:pt x="1613" y="2161"/>
                        </a:lnTo>
                        <a:lnTo>
                          <a:pt x="1619" y="2163"/>
                        </a:lnTo>
                        <a:lnTo>
                          <a:pt x="1623" y="2161"/>
                        </a:lnTo>
                        <a:lnTo>
                          <a:pt x="1626" y="2161"/>
                        </a:lnTo>
                        <a:lnTo>
                          <a:pt x="1629" y="2163"/>
                        </a:lnTo>
                        <a:lnTo>
                          <a:pt x="1632" y="2164"/>
                        </a:lnTo>
                        <a:lnTo>
                          <a:pt x="1635" y="2164"/>
                        </a:lnTo>
                        <a:lnTo>
                          <a:pt x="1638" y="2163"/>
                        </a:lnTo>
                        <a:lnTo>
                          <a:pt x="1649" y="2157"/>
                        </a:lnTo>
                        <a:lnTo>
                          <a:pt x="1654" y="2154"/>
                        </a:lnTo>
                        <a:lnTo>
                          <a:pt x="1657" y="2155"/>
                        </a:lnTo>
                        <a:lnTo>
                          <a:pt x="1659" y="2154"/>
                        </a:lnTo>
                        <a:lnTo>
                          <a:pt x="1661" y="2153"/>
                        </a:lnTo>
                        <a:lnTo>
                          <a:pt x="1666" y="2153"/>
                        </a:lnTo>
                        <a:lnTo>
                          <a:pt x="1669" y="2152"/>
                        </a:lnTo>
                        <a:lnTo>
                          <a:pt x="1672" y="2152"/>
                        </a:lnTo>
                        <a:lnTo>
                          <a:pt x="1676" y="2152"/>
                        </a:lnTo>
                        <a:lnTo>
                          <a:pt x="1686" y="2147"/>
                        </a:lnTo>
                        <a:lnTo>
                          <a:pt x="1689" y="2146"/>
                        </a:lnTo>
                        <a:lnTo>
                          <a:pt x="1695" y="2147"/>
                        </a:lnTo>
                        <a:lnTo>
                          <a:pt x="1698" y="2147"/>
                        </a:lnTo>
                        <a:lnTo>
                          <a:pt x="1702" y="2145"/>
                        </a:lnTo>
                        <a:lnTo>
                          <a:pt x="1706" y="2142"/>
                        </a:lnTo>
                        <a:lnTo>
                          <a:pt x="1707" y="2139"/>
                        </a:lnTo>
                        <a:lnTo>
                          <a:pt x="1709" y="2134"/>
                        </a:lnTo>
                        <a:lnTo>
                          <a:pt x="1714" y="2130"/>
                        </a:lnTo>
                        <a:lnTo>
                          <a:pt x="1718" y="2127"/>
                        </a:lnTo>
                        <a:lnTo>
                          <a:pt x="1722" y="2124"/>
                        </a:lnTo>
                        <a:lnTo>
                          <a:pt x="1727" y="2122"/>
                        </a:lnTo>
                        <a:lnTo>
                          <a:pt x="1731" y="2120"/>
                        </a:lnTo>
                        <a:lnTo>
                          <a:pt x="1737" y="2115"/>
                        </a:lnTo>
                        <a:lnTo>
                          <a:pt x="1742" y="2112"/>
                        </a:lnTo>
                        <a:lnTo>
                          <a:pt x="1744" y="2111"/>
                        </a:lnTo>
                        <a:lnTo>
                          <a:pt x="1747" y="2112"/>
                        </a:lnTo>
                        <a:lnTo>
                          <a:pt x="1751" y="2113"/>
                        </a:lnTo>
                        <a:lnTo>
                          <a:pt x="1755" y="2112"/>
                        </a:lnTo>
                        <a:lnTo>
                          <a:pt x="1758" y="2113"/>
                        </a:lnTo>
                        <a:lnTo>
                          <a:pt x="1761" y="2115"/>
                        </a:lnTo>
                        <a:lnTo>
                          <a:pt x="1766" y="2118"/>
                        </a:lnTo>
                        <a:lnTo>
                          <a:pt x="1768" y="2122"/>
                        </a:lnTo>
                        <a:lnTo>
                          <a:pt x="1774" y="2126"/>
                        </a:lnTo>
                        <a:lnTo>
                          <a:pt x="1777" y="2128"/>
                        </a:lnTo>
                        <a:lnTo>
                          <a:pt x="1778" y="2129"/>
                        </a:lnTo>
                        <a:lnTo>
                          <a:pt x="1783" y="2129"/>
                        </a:lnTo>
                        <a:lnTo>
                          <a:pt x="1787" y="2130"/>
                        </a:lnTo>
                        <a:lnTo>
                          <a:pt x="1790" y="2129"/>
                        </a:lnTo>
                        <a:lnTo>
                          <a:pt x="1794" y="2126"/>
                        </a:lnTo>
                        <a:lnTo>
                          <a:pt x="1800" y="2124"/>
                        </a:lnTo>
                        <a:lnTo>
                          <a:pt x="1802" y="2124"/>
                        </a:lnTo>
                        <a:lnTo>
                          <a:pt x="1807" y="2125"/>
                        </a:lnTo>
                        <a:lnTo>
                          <a:pt x="1813" y="2128"/>
                        </a:lnTo>
                        <a:lnTo>
                          <a:pt x="1815" y="2130"/>
                        </a:lnTo>
                        <a:lnTo>
                          <a:pt x="1816" y="2133"/>
                        </a:lnTo>
                        <a:lnTo>
                          <a:pt x="1822" y="2137"/>
                        </a:lnTo>
                        <a:lnTo>
                          <a:pt x="1827" y="2139"/>
                        </a:lnTo>
                        <a:lnTo>
                          <a:pt x="1833" y="2142"/>
                        </a:lnTo>
                        <a:lnTo>
                          <a:pt x="1841" y="2142"/>
                        </a:lnTo>
                        <a:lnTo>
                          <a:pt x="1848" y="2146"/>
                        </a:lnTo>
                        <a:lnTo>
                          <a:pt x="1851" y="2147"/>
                        </a:lnTo>
                        <a:lnTo>
                          <a:pt x="1853" y="2147"/>
                        </a:lnTo>
                        <a:lnTo>
                          <a:pt x="1862" y="2139"/>
                        </a:lnTo>
                        <a:lnTo>
                          <a:pt x="1870" y="2131"/>
                        </a:lnTo>
                        <a:lnTo>
                          <a:pt x="1879" y="2126"/>
                        </a:lnTo>
                        <a:lnTo>
                          <a:pt x="1887" y="2125"/>
                        </a:lnTo>
                        <a:lnTo>
                          <a:pt x="1892" y="2123"/>
                        </a:lnTo>
                        <a:lnTo>
                          <a:pt x="1895" y="2121"/>
                        </a:lnTo>
                        <a:lnTo>
                          <a:pt x="1897" y="2117"/>
                        </a:lnTo>
                        <a:lnTo>
                          <a:pt x="1898" y="2111"/>
                        </a:lnTo>
                        <a:lnTo>
                          <a:pt x="1896" y="2107"/>
                        </a:lnTo>
                        <a:lnTo>
                          <a:pt x="1893" y="2106"/>
                        </a:lnTo>
                        <a:lnTo>
                          <a:pt x="1892" y="2105"/>
                        </a:lnTo>
                        <a:lnTo>
                          <a:pt x="1893" y="2104"/>
                        </a:lnTo>
                        <a:lnTo>
                          <a:pt x="1895" y="2101"/>
                        </a:lnTo>
                        <a:lnTo>
                          <a:pt x="1896" y="2098"/>
                        </a:lnTo>
                        <a:lnTo>
                          <a:pt x="1898" y="2094"/>
                        </a:lnTo>
                        <a:lnTo>
                          <a:pt x="1901" y="2091"/>
                        </a:lnTo>
                        <a:lnTo>
                          <a:pt x="1903" y="2087"/>
                        </a:lnTo>
                        <a:lnTo>
                          <a:pt x="1903" y="2083"/>
                        </a:lnTo>
                        <a:lnTo>
                          <a:pt x="1905" y="2079"/>
                        </a:lnTo>
                        <a:lnTo>
                          <a:pt x="1908" y="2075"/>
                        </a:lnTo>
                        <a:lnTo>
                          <a:pt x="1910" y="2071"/>
                        </a:lnTo>
                        <a:lnTo>
                          <a:pt x="1910" y="2068"/>
                        </a:lnTo>
                        <a:lnTo>
                          <a:pt x="1912" y="2063"/>
                        </a:lnTo>
                        <a:lnTo>
                          <a:pt x="1917" y="2056"/>
                        </a:lnTo>
                        <a:lnTo>
                          <a:pt x="1920" y="2048"/>
                        </a:lnTo>
                        <a:lnTo>
                          <a:pt x="1924" y="2041"/>
                        </a:lnTo>
                        <a:lnTo>
                          <a:pt x="1933" y="2035"/>
                        </a:lnTo>
                        <a:lnTo>
                          <a:pt x="1938" y="2029"/>
                        </a:lnTo>
                        <a:lnTo>
                          <a:pt x="1940" y="2023"/>
                        </a:lnTo>
                        <a:lnTo>
                          <a:pt x="1940" y="2018"/>
                        </a:lnTo>
                        <a:lnTo>
                          <a:pt x="1937" y="2013"/>
                        </a:lnTo>
                        <a:lnTo>
                          <a:pt x="1937" y="2008"/>
                        </a:lnTo>
                        <a:lnTo>
                          <a:pt x="1939" y="2003"/>
                        </a:lnTo>
                        <a:lnTo>
                          <a:pt x="1937" y="1999"/>
                        </a:lnTo>
                        <a:lnTo>
                          <a:pt x="1933" y="1997"/>
                        </a:lnTo>
                        <a:lnTo>
                          <a:pt x="1928" y="1997"/>
                        </a:lnTo>
                        <a:lnTo>
                          <a:pt x="1923" y="1998"/>
                        </a:lnTo>
                        <a:lnTo>
                          <a:pt x="1920" y="1996"/>
                        </a:lnTo>
                        <a:lnTo>
                          <a:pt x="1919" y="1992"/>
                        </a:lnTo>
                        <a:lnTo>
                          <a:pt x="1920" y="1988"/>
                        </a:lnTo>
                        <a:lnTo>
                          <a:pt x="1924" y="1986"/>
                        </a:lnTo>
                        <a:lnTo>
                          <a:pt x="1930" y="1979"/>
                        </a:lnTo>
                        <a:lnTo>
                          <a:pt x="1939" y="1969"/>
                        </a:lnTo>
                        <a:lnTo>
                          <a:pt x="1947" y="1963"/>
                        </a:lnTo>
                        <a:lnTo>
                          <a:pt x="1960" y="1962"/>
                        </a:lnTo>
                        <a:lnTo>
                          <a:pt x="1970" y="1958"/>
                        </a:lnTo>
                        <a:lnTo>
                          <a:pt x="1981" y="1955"/>
                        </a:lnTo>
                        <a:lnTo>
                          <a:pt x="1989" y="1953"/>
                        </a:lnTo>
                        <a:lnTo>
                          <a:pt x="1990" y="1954"/>
                        </a:lnTo>
                        <a:lnTo>
                          <a:pt x="1994" y="1955"/>
                        </a:lnTo>
                        <a:lnTo>
                          <a:pt x="2001" y="1954"/>
                        </a:lnTo>
                        <a:lnTo>
                          <a:pt x="2008" y="1953"/>
                        </a:lnTo>
                        <a:lnTo>
                          <a:pt x="2013" y="1950"/>
                        </a:lnTo>
                        <a:lnTo>
                          <a:pt x="2018" y="1950"/>
                        </a:lnTo>
                        <a:lnTo>
                          <a:pt x="2022" y="1951"/>
                        </a:lnTo>
                        <a:lnTo>
                          <a:pt x="2024" y="1951"/>
                        </a:lnTo>
                        <a:lnTo>
                          <a:pt x="2025" y="1951"/>
                        </a:lnTo>
                        <a:lnTo>
                          <a:pt x="2026" y="1951"/>
                        </a:lnTo>
                        <a:lnTo>
                          <a:pt x="2027" y="1950"/>
                        </a:lnTo>
                        <a:lnTo>
                          <a:pt x="2032" y="1951"/>
                        </a:lnTo>
                        <a:lnTo>
                          <a:pt x="2039" y="1957"/>
                        </a:lnTo>
                        <a:lnTo>
                          <a:pt x="2044" y="1959"/>
                        </a:lnTo>
                        <a:lnTo>
                          <a:pt x="2046" y="1959"/>
                        </a:lnTo>
                        <a:lnTo>
                          <a:pt x="2048" y="1961"/>
                        </a:lnTo>
                        <a:lnTo>
                          <a:pt x="2050" y="1964"/>
                        </a:lnTo>
                        <a:lnTo>
                          <a:pt x="2054" y="1966"/>
                        </a:lnTo>
                        <a:lnTo>
                          <a:pt x="2059" y="1967"/>
                        </a:lnTo>
                        <a:lnTo>
                          <a:pt x="2064" y="1971"/>
                        </a:lnTo>
                        <a:lnTo>
                          <a:pt x="2066" y="1971"/>
                        </a:lnTo>
                        <a:lnTo>
                          <a:pt x="2067" y="1969"/>
                        </a:lnTo>
                        <a:lnTo>
                          <a:pt x="2069" y="1967"/>
                        </a:lnTo>
                        <a:lnTo>
                          <a:pt x="2072" y="1967"/>
                        </a:lnTo>
                        <a:lnTo>
                          <a:pt x="2077" y="1969"/>
                        </a:lnTo>
                        <a:lnTo>
                          <a:pt x="2082" y="1974"/>
                        </a:lnTo>
                        <a:lnTo>
                          <a:pt x="2087" y="1975"/>
                        </a:lnTo>
                        <a:lnTo>
                          <a:pt x="2088" y="1975"/>
                        </a:lnTo>
                        <a:lnTo>
                          <a:pt x="2090" y="1975"/>
                        </a:lnTo>
                        <a:lnTo>
                          <a:pt x="2091" y="1977"/>
                        </a:lnTo>
                        <a:lnTo>
                          <a:pt x="2091" y="1980"/>
                        </a:lnTo>
                        <a:lnTo>
                          <a:pt x="2090" y="1981"/>
                        </a:lnTo>
                        <a:lnTo>
                          <a:pt x="2092" y="1983"/>
                        </a:lnTo>
                        <a:lnTo>
                          <a:pt x="2094" y="1983"/>
                        </a:lnTo>
                        <a:lnTo>
                          <a:pt x="2096" y="1984"/>
                        </a:lnTo>
                        <a:lnTo>
                          <a:pt x="2098" y="1987"/>
                        </a:lnTo>
                        <a:lnTo>
                          <a:pt x="2100" y="1990"/>
                        </a:lnTo>
                        <a:lnTo>
                          <a:pt x="2102" y="1991"/>
                        </a:lnTo>
                        <a:lnTo>
                          <a:pt x="2102" y="1992"/>
                        </a:lnTo>
                        <a:lnTo>
                          <a:pt x="2102" y="1993"/>
                        </a:lnTo>
                        <a:lnTo>
                          <a:pt x="2101" y="1994"/>
                        </a:lnTo>
                        <a:lnTo>
                          <a:pt x="2101" y="1996"/>
                        </a:lnTo>
                        <a:lnTo>
                          <a:pt x="2101" y="1997"/>
                        </a:lnTo>
                        <a:lnTo>
                          <a:pt x="2101" y="1999"/>
                        </a:lnTo>
                        <a:lnTo>
                          <a:pt x="2105" y="2000"/>
                        </a:lnTo>
                        <a:lnTo>
                          <a:pt x="2106" y="2002"/>
                        </a:lnTo>
                        <a:lnTo>
                          <a:pt x="2106" y="2003"/>
                        </a:lnTo>
                        <a:lnTo>
                          <a:pt x="2107" y="2005"/>
                        </a:lnTo>
                        <a:lnTo>
                          <a:pt x="2110" y="2008"/>
                        </a:lnTo>
                        <a:lnTo>
                          <a:pt x="2111" y="2009"/>
                        </a:lnTo>
                        <a:lnTo>
                          <a:pt x="2110" y="2011"/>
                        </a:lnTo>
                        <a:lnTo>
                          <a:pt x="2111" y="2013"/>
                        </a:lnTo>
                        <a:lnTo>
                          <a:pt x="2112" y="2013"/>
                        </a:lnTo>
                        <a:lnTo>
                          <a:pt x="2112" y="2017"/>
                        </a:lnTo>
                        <a:lnTo>
                          <a:pt x="2112" y="2019"/>
                        </a:lnTo>
                        <a:lnTo>
                          <a:pt x="2114" y="2021"/>
                        </a:lnTo>
                        <a:lnTo>
                          <a:pt x="2114" y="2026"/>
                        </a:lnTo>
                        <a:lnTo>
                          <a:pt x="2116" y="2031"/>
                        </a:lnTo>
                        <a:lnTo>
                          <a:pt x="2120" y="2038"/>
                        </a:lnTo>
                        <a:lnTo>
                          <a:pt x="2122" y="2042"/>
                        </a:lnTo>
                        <a:lnTo>
                          <a:pt x="2121" y="2047"/>
                        </a:lnTo>
                        <a:lnTo>
                          <a:pt x="2122" y="2049"/>
                        </a:lnTo>
                        <a:lnTo>
                          <a:pt x="2124" y="2050"/>
                        </a:lnTo>
                        <a:lnTo>
                          <a:pt x="2124" y="2052"/>
                        </a:lnTo>
                        <a:lnTo>
                          <a:pt x="2124" y="2055"/>
                        </a:lnTo>
                        <a:lnTo>
                          <a:pt x="2125" y="2056"/>
                        </a:lnTo>
                        <a:lnTo>
                          <a:pt x="2126" y="2058"/>
                        </a:lnTo>
                        <a:lnTo>
                          <a:pt x="2126" y="2061"/>
                        </a:lnTo>
                        <a:lnTo>
                          <a:pt x="2126" y="2063"/>
                        </a:lnTo>
                        <a:lnTo>
                          <a:pt x="2127" y="2065"/>
                        </a:lnTo>
                        <a:lnTo>
                          <a:pt x="2128" y="2068"/>
                        </a:lnTo>
                        <a:lnTo>
                          <a:pt x="2128" y="2071"/>
                        </a:lnTo>
                        <a:lnTo>
                          <a:pt x="2131" y="2077"/>
                        </a:lnTo>
                        <a:lnTo>
                          <a:pt x="2137" y="2085"/>
                        </a:lnTo>
                        <a:lnTo>
                          <a:pt x="2140" y="2090"/>
                        </a:lnTo>
                        <a:lnTo>
                          <a:pt x="2141" y="2095"/>
                        </a:lnTo>
                        <a:lnTo>
                          <a:pt x="2141" y="2098"/>
                        </a:lnTo>
                        <a:lnTo>
                          <a:pt x="2140" y="2101"/>
                        </a:lnTo>
                        <a:lnTo>
                          <a:pt x="2140" y="2102"/>
                        </a:lnTo>
                        <a:lnTo>
                          <a:pt x="2141" y="2104"/>
                        </a:lnTo>
                        <a:lnTo>
                          <a:pt x="2141" y="2106"/>
                        </a:lnTo>
                        <a:lnTo>
                          <a:pt x="2141" y="2107"/>
                        </a:lnTo>
                        <a:lnTo>
                          <a:pt x="2143" y="2110"/>
                        </a:lnTo>
                        <a:lnTo>
                          <a:pt x="2148" y="2114"/>
                        </a:lnTo>
                        <a:lnTo>
                          <a:pt x="2146" y="2121"/>
                        </a:lnTo>
                        <a:lnTo>
                          <a:pt x="2145" y="2125"/>
                        </a:lnTo>
                        <a:lnTo>
                          <a:pt x="2146" y="2130"/>
                        </a:lnTo>
                        <a:lnTo>
                          <a:pt x="2147" y="2133"/>
                        </a:lnTo>
                        <a:lnTo>
                          <a:pt x="2150" y="2135"/>
                        </a:lnTo>
                        <a:lnTo>
                          <a:pt x="2152" y="2137"/>
                        </a:lnTo>
                        <a:lnTo>
                          <a:pt x="2152" y="2139"/>
                        </a:lnTo>
                        <a:lnTo>
                          <a:pt x="2155" y="2142"/>
                        </a:lnTo>
                        <a:lnTo>
                          <a:pt x="2161" y="2144"/>
                        </a:lnTo>
                        <a:lnTo>
                          <a:pt x="2169" y="2145"/>
                        </a:lnTo>
                        <a:lnTo>
                          <a:pt x="2177" y="2143"/>
                        </a:lnTo>
                        <a:lnTo>
                          <a:pt x="2183" y="2143"/>
                        </a:lnTo>
                        <a:lnTo>
                          <a:pt x="2185" y="2144"/>
                        </a:lnTo>
                        <a:lnTo>
                          <a:pt x="2185" y="2145"/>
                        </a:lnTo>
                        <a:lnTo>
                          <a:pt x="2185" y="2148"/>
                        </a:lnTo>
                        <a:lnTo>
                          <a:pt x="2186" y="2149"/>
                        </a:lnTo>
                        <a:lnTo>
                          <a:pt x="2189" y="2150"/>
                        </a:lnTo>
                        <a:lnTo>
                          <a:pt x="2192" y="2152"/>
                        </a:lnTo>
                        <a:lnTo>
                          <a:pt x="2194" y="2153"/>
                        </a:lnTo>
                        <a:lnTo>
                          <a:pt x="2195" y="2154"/>
                        </a:lnTo>
                        <a:lnTo>
                          <a:pt x="2197" y="2153"/>
                        </a:lnTo>
                        <a:lnTo>
                          <a:pt x="2199" y="2153"/>
                        </a:lnTo>
                        <a:lnTo>
                          <a:pt x="2201" y="2154"/>
                        </a:lnTo>
                        <a:lnTo>
                          <a:pt x="2202" y="2154"/>
                        </a:lnTo>
                        <a:lnTo>
                          <a:pt x="2204" y="2153"/>
                        </a:lnTo>
                        <a:lnTo>
                          <a:pt x="2205" y="2153"/>
                        </a:lnTo>
                        <a:lnTo>
                          <a:pt x="2206" y="2153"/>
                        </a:lnTo>
                        <a:lnTo>
                          <a:pt x="2208" y="2156"/>
                        </a:lnTo>
                        <a:lnTo>
                          <a:pt x="2210" y="2158"/>
                        </a:lnTo>
                        <a:lnTo>
                          <a:pt x="2212" y="2158"/>
                        </a:lnTo>
                        <a:lnTo>
                          <a:pt x="2216" y="2162"/>
                        </a:lnTo>
                        <a:lnTo>
                          <a:pt x="2223" y="2172"/>
                        </a:lnTo>
                        <a:lnTo>
                          <a:pt x="2228" y="2176"/>
                        </a:lnTo>
                        <a:lnTo>
                          <a:pt x="2233" y="2177"/>
                        </a:lnTo>
                        <a:lnTo>
                          <a:pt x="2239" y="2177"/>
                        </a:lnTo>
                        <a:lnTo>
                          <a:pt x="2241" y="2181"/>
                        </a:lnTo>
                        <a:lnTo>
                          <a:pt x="2239" y="2186"/>
                        </a:lnTo>
                        <a:lnTo>
                          <a:pt x="2239" y="2189"/>
                        </a:lnTo>
                        <a:lnTo>
                          <a:pt x="2240" y="2191"/>
                        </a:lnTo>
                        <a:lnTo>
                          <a:pt x="2242" y="2195"/>
                        </a:lnTo>
                        <a:lnTo>
                          <a:pt x="2245" y="2197"/>
                        </a:lnTo>
                        <a:lnTo>
                          <a:pt x="2245" y="2199"/>
                        </a:lnTo>
                        <a:lnTo>
                          <a:pt x="2246" y="2201"/>
                        </a:lnTo>
                        <a:lnTo>
                          <a:pt x="2246" y="2205"/>
                        </a:lnTo>
                        <a:lnTo>
                          <a:pt x="2244" y="2211"/>
                        </a:lnTo>
                        <a:lnTo>
                          <a:pt x="2244" y="2216"/>
                        </a:lnTo>
                        <a:lnTo>
                          <a:pt x="2248" y="2220"/>
                        </a:lnTo>
                        <a:lnTo>
                          <a:pt x="2250" y="2224"/>
                        </a:lnTo>
                        <a:lnTo>
                          <a:pt x="2251" y="2227"/>
                        </a:lnTo>
                        <a:lnTo>
                          <a:pt x="2251" y="2230"/>
                        </a:lnTo>
                        <a:lnTo>
                          <a:pt x="2252" y="2230"/>
                        </a:lnTo>
                        <a:lnTo>
                          <a:pt x="2256" y="2230"/>
                        </a:lnTo>
                        <a:lnTo>
                          <a:pt x="2262" y="2229"/>
                        </a:lnTo>
                        <a:lnTo>
                          <a:pt x="2267" y="2229"/>
                        </a:lnTo>
                        <a:lnTo>
                          <a:pt x="2269" y="2231"/>
                        </a:lnTo>
                        <a:lnTo>
                          <a:pt x="2276" y="2231"/>
                        </a:lnTo>
                        <a:lnTo>
                          <a:pt x="2287" y="2229"/>
                        </a:lnTo>
                        <a:lnTo>
                          <a:pt x="2295" y="2229"/>
                        </a:lnTo>
                        <a:lnTo>
                          <a:pt x="2298" y="2230"/>
                        </a:lnTo>
                        <a:lnTo>
                          <a:pt x="2300" y="2227"/>
                        </a:lnTo>
                        <a:lnTo>
                          <a:pt x="2302" y="2222"/>
                        </a:lnTo>
                        <a:lnTo>
                          <a:pt x="2304" y="2219"/>
                        </a:lnTo>
                        <a:lnTo>
                          <a:pt x="2306" y="2219"/>
                        </a:lnTo>
                        <a:lnTo>
                          <a:pt x="2310" y="2217"/>
                        </a:lnTo>
                        <a:lnTo>
                          <a:pt x="2314" y="2214"/>
                        </a:lnTo>
                        <a:lnTo>
                          <a:pt x="2318" y="2212"/>
                        </a:lnTo>
                        <a:lnTo>
                          <a:pt x="2323" y="2212"/>
                        </a:lnTo>
                        <a:lnTo>
                          <a:pt x="2328" y="2212"/>
                        </a:lnTo>
                        <a:lnTo>
                          <a:pt x="2331" y="2211"/>
                        </a:lnTo>
                        <a:lnTo>
                          <a:pt x="2334" y="2207"/>
                        </a:lnTo>
                        <a:lnTo>
                          <a:pt x="2339" y="2204"/>
                        </a:lnTo>
                        <a:lnTo>
                          <a:pt x="2350" y="2200"/>
                        </a:lnTo>
                        <a:lnTo>
                          <a:pt x="2353" y="2200"/>
                        </a:lnTo>
                        <a:lnTo>
                          <a:pt x="2354" y="2200"/>
                        </a:lnTo>
                        <a:lnTo>
                          <a:pt x="2358" y="2200"/>
                        </a:lnTo>
                        <a:lnTo>
                          <a:pt x="2361" y="2202"/>
                        </a:lnTo>
                        <a:lnTo>
                          <a:pt x="2364" y="2205"/>
                        </a:lnTo>
                        <a:lnTo>
                          <a:pt x="2364" y="2207"/>
                        </a:lnTo>
                        <a:lnTo>
                          <a:pt x="2364" y="2210"/>
                        </a:lnTo>
                        <a:lnTo>
                          <a:pt x="2364" y="2211"/>
                        </a:lnTo>
                        <a:lnTo>
                          <a:pt x="2363" y="2213"/>
                        </a:lnTo>
                        <a:lnTo>
                          <a:pt x="2361" y="2216"/>
                        </a:lnTo>
                        <a:lnTo>
                          <a:pt x="2362" y="2217"/>
                        </a:lnTo>
                        <a:lnTo>
                          <a:pt x="2364" y="2222"/>
                        </a:lnTo>
                        <a:lnTo>
                          <a:pt x="2365" y="2226"/>
                        </a:lnTo>
                        <a:lnTo>
                          <a:pt x="2367" y="2230"/>
                        </a:lnTo>
                        <a:lnTo>
                          <a:pt x="2366" y="2231"/>
                        </a:lnTo>
                        <a:lnTo>
                          <a:pt x="2365" y="2233"/>
                        </a:lnTo>
                        <a:lnTo>
                          <a:pt x="2362" y="2238"/>
                        </a:lnTo>
                        <a:lnTo>
                          <a:pt x="2361" y="2240"/>
                        </a:lnTo>
                        <a:lnTo>
                          <a:pt x="2359" y="2241"/>
                        </a:lnTo>
                        <a:lnTo>
                          <a:pt x="2356" y="2242"/>
                        </a:lnTo>
                        <a:lnTo>
                          <a:pt x="2354" y="2243"/>
                        </a:lnTo>
                        <a:lnTo>
                          <a:pt x="2353" y="2243"/>
                        </a:lnTo>
                        <a:lnTo>
                          <a:pt x="2352" y="2244"/>
                        </a:lnTo>
                        <a:lnTo>
                          <a:pt x="2351" y="2245"/>
                        </a:lnTo>
                        <a:lnTo>
                          <a:pt x="2349" y="2248"/>
                        </a:lnTo>
                        <a:lnTo>
                          <a:pt x="2349" y="2250"/>
                        </a:lnTo>
                        <a:lnTo>
                          <a:pt x="2350" y="2253"/>
                        </a:lnTo>
                        <a:lnTo>
                          <a:pt x="2350" y="2256"/>
                        </a:lnTo>
                        <a:lnTo>
                          <a:pt x="2348" y="2258"/>
                        </a:lnTo>
                        <a:lnTo>
                          <a:pt x="2347" y="2263"/>
                        </a:lnTo>
                        <a:lnTo>
                          <a:pt x="2346" y="2264"/>
                        </a:lnTo>
                        <a:lnTo>
                          <a:pt x="2345" y="2267"/>
                        </a:lnTo>
                        <a:lnTo>
                          <a:pt x="2345" y="2268"/>
                        </a:lnTo>
                        <a:lnTo>
                          <a:pt x="2345" y="2274"/>
                        </a:lnTo>
                        <a:lnTo>
                          <a:pt x="2342" y="2279"/>
                        </a:lnTo>
                        <a:lnTo>
                          <a:pt x="2340" y="2284"/>
                        </a:lnTo>
                        <a:lnTo>
                          <a:pt x="2341" y="2287"/>
                        </a:lnTo>
                        <a:lnTo>
                          <a:pt x="2341" y="2290"/>
                        </a:lnTo>
                        <a:lnTo>
                          <a:pt x="2341" y="2291"/>
                        </a:lnTo>
                        <a:lnTo>
                          <a:pt x="2340" y="2292"/>
                        </a:lnTo>
                        <a:lnTo>
                          <a:pt x="2340" y="2295"/>
                        </a:lnTo>
                        <a:lnTo>
                          <a:pt x="2339" y="2296"/>
                        </a:lnTo>
                        <a:lnTo>
                          <a:pt x="2336" y="2298"/>
                        </a:lnTo>
                        <a:lnTo>
                          <a:pt x="2335" y="2300"/>
                        </a:lnTo>
                        <a:lnTo>
                          <a:pt x="2335" y="2302"/>
                        </a:lnTo>
                        <a:lnTo>
                          <a:pt x="2334" y="2306"/>
                        </a:lnTo>
                        <a:lnTo>
                          <a:pt x="2333" y="2307"/>
                        </a:lnTo>
                        <a:lnTo>
                          <a:pt x="2332" y="2309"/>
                        </a:lnTo>
                        <a:lnTo>
                          <a:pt x="2330" y="2310"/>
                        </a:lnTo>
                        <a:lnTo>
                          <a:pt x="2329" y="2311"/>
                        </a:lnTo>
                        <a:lnTo>
                          <a:pt x="2328" y="2314"/>
                        </a:lnTo>
                        <a:lnTo>
                          <a:pt x="2328" y="2316"/>
                        </a:lnTo>
                        <a:lnTo>
                          <a:pt x="2327" y="2318"/>
                        </a:lnTo>
                        <a:lnTo>
                          <a:pt x="2328" y="2321"/>
                        </a:lnTo>
                        <a:lnTo>
                          <a:pt x="2326" y="2323"/>
                        </a:lnTo>
                        <a:lnTo>
                          <a:pt x="2324" y="2325"/>
                        </a:lnTo>
                        <a:lnTo>
                          <a:pt x="2323" y="2325"/>
                        </a:lnTo>
                        <a:lnTo>
                          <a:pt x="2321" y="2325"/>
                        </a:lnTo>
                        <a:lnTo>
                          <a:pt x="2319" y="2328"/>
                        </a:lnTo>
                        <a:lnTo>
                          <a:pt x="2317" y="2335"/>
                        </a:lnTo>
                        <a:lnTo>
                          <a:pt x="2317" y="2339"/>
                        </a:lnTo>
                        <a:lnTo>
                          <a:pt x="2317" y="2343"/>
                        </a:lnTo>
                        <a:lnTo>
                          <a:pt x="2314" y="2346"/>
                        </a:lnTo>
                        <a:lnTo>
                          <a:pt x="2312" y="2348"/>
                        </a:lnTo>
                        <a:lnTo>
                          <a:pt x="2310" y="2347"/>
                        </a:lnTo>
                        <a:lnTo>
                          <a:pt x="2309" y="2347"/>
                        </a:lnTo>
                        <a:lnTo>
                          <a:pt x="2305" y="2345"/>
                        </a:lnTo>
                        <a:lnTo>
                          <a:pt x="2303" y="2345"/>
                        </a:lnTo>
                        <a:lnTo>
                          <a:pt x="2300" y="2343"/>
                        </a:lnTo>
                        <a:lnTo>
                          <a:pt x="2294" y="2342"/>
                        </a:lnTo>
                        <a:lnTo>
                          <a:pt x="2289" y="2341"/>
                        </a:lnTo>
                        <a:lnTo>
                          <a:pt x="2285" y="2339"/>
                        </a:lnTo>
                        <a:lnTo>
                          <a:pt x="2282" y="2339"/>
                        </a:lnTo>
                        <a:lnTo>
                          <a:pt x="2280" y="2337"/>
                        </a:lnTo>
                        <a:lnTo>
                          <a:pt x="2279" y="2335"/>
                        </a:lnTo>
                        <a:lnTo>
                          <a:pt x="2277" y="2336"/>
                        </a:lnTo>
                        <a:lnTo>
                          <a:pt x="2275" y="2339"/>
                        </a:lnTo>
                        <a:lnTo>
                          <a:pt x="2273" y="2341"/>
                        </a:lnTo>
                        <a:lnTo>
                          <a:pt x="2271" y="2343"/>
                        </a:lnTo>
                        <a:lnTo>
                          <a:pt x="2270" y="2345"/>
                        </a:lnTo>
                        <a:lnTo>
                          <a:pt x="2267" y="2348"/>
                        </a:lnTo>
                        <a:lnTo>
                          <a:pt x="2266" y="2350"/>
                        </a:lnTo>
                        <a:lnTo>
                          <a:pt x="2261" y="2352"/>
                        </a:lnTo>
                        <a:lnTo>
                          <a:pt x="2260" y="2353"/>
                        </a:lnTo>
                        <a:lnTo>
                          <a:pt x="2255" y="2353"/>
                        </a:lnTo>
                        <a:lnTo>
                          <a:pt x="2254" y="2354"/>
                        </a:lnTo>
                        <a:lnTo>
                          <a:pt x="2252" y="2356"/>
                        </a:lnTo>
                        <a:lnTo>
                          <a:pt x="2252" y="2358"/>
                        </a:lnTo>
                        <a:lnTo>
                          <a:pt x="2252" y="2359"/>
                        </a:lnTo>
                        <a:lnTo>
                          <a:pt x="2254" y="2364"/>
                        </a:lnTo>
                        <a:lnTo>
                          <a:pt x="2255" y="2366"/>
                        </a:lnTo>
                        <a:lnTo>
                          <a:pt x="2256" y="2372"/>
                        </a:lnTo>
                        <a:lnTo>
                          <a:pt x="2260" y="2389"/>
                        </a:lnTo>
                        <a:lnTo>
                          <a:pt x="2259" y="2391"/>
                        </a:lnTo>
                        <a:lnTo>
                          <a:pt x="2258" y="2404"/>
                        </a:lnTo>
                        <a:lnTo>
                          <a:pt x="2258" y="2406"/>
                        </a:lnTo>
                        <a:lnTo>
                          <a:pt x="2258" y="2410"/>
                        </a:lnTo>
                        <a:lnTo>
                          <a:pt x="2258" y="2412"/>
                        </a:lnTo>
                        <a:lnTo>
                          <a:pt x="2259" y="2413"/>
                        </a:lnTo>
                        <a:lnTo>
                          <a:pt x="2260" y="2414"/>
                        </a:lnTo>
                        <a:lnTo>
                          <a:pt x="2260" y="2415"/>
                        </a:lnTo>
                        <a:lnTo>
                          <a:pt x="2260" y="2417"/>
                        </a:lnTo>
                        <a:lnTo>
                          <a:pt x="2260" y="2419"/>
                        </a:lnTo>
                        <a:lnTo>
                          <a:pt x="2259" y="2422"/>
                        </a:lnTo>
                        <a:lnTo>
                          <a:pt x="2258" y="2427"/>
                        </a:lnTo>
                        <a:lnTo>
                          <a:pt x="2257" y="2429"/>
                        </a:lnTo>
                        <a:lnTo>
                          <a:pt x="2256" y="2431"/>
                        </a:lnTo>
                        <a:lnTo>
                          <a:pt x="2255" y="2432"/>
                        </a:lnTo>
                        <a:lnTo>
                          <a:pt x="2255" y="2435"/>
                        </a:lnTo>
                        <a:lnTo>
                          <a:pt x="2255" y="2438"/>
                        </a:lnTo>
                        <a:lnTo>
                          <a:pt x="2252" y="2438"/>
                        </a:lnTo>
                        <a:lnTo>
                          <a:pt x="2251" y="2439"/>
                        </a:lnTo>
                        <a:lnTo>
                          <a:pt x="2249" y="2439"/>
                        </a:lnTo>
                        <a:lnTo>
                          <a:pt x="2246" y="2439"/>
                        </a:lnTo>
                        <a:lnTo>
                          <a:pt x="2244" y="2440"/>
                        </a:lnTo>
                        <a:lnTo>
                          <a:pt x="2239" y="2441"/>
                        </a:lnTo>
                        <a:lnTo>
                          <a:pt x="2237" y="2443"/>
                        </a:lnTo>
                        <a:lnTo>
                          <a:pt x="2236" y="2443"/>
                        </a:lnTo>
                        <a:lnTo>
                          <a:pt x="2235" y="2444"/>
                        </a:lnTo>
                        <a:lnTo>
                          <a:pt x="2235" y="2446"/>
                        </a:lnTo>
                        <a:lnTo>
                          <a:pt x="2235" y="2446"/>
                        </a:lnTo>
                        <a:lnTo>
                          <a:pt x="2238" y="2447"/>
                        </a:lnTo>
                        <a:lnTo>
                          <a:pt x="2239" y="2449"/>
                        </a:lnTo>
                        <a:lnTo>
                          <a:pt x="2239" y="2451"/>
                        </a:lnTo>
                        <a:lnTo>
                          <a:pt x="2238" y="2452"/>
                        </a:lnTo>
                        <a:lnTo>
                          <a:pt x="2239" y="2455"/>
                        </a:lnTo>
                        <a:lnTo>
                          <a:pt x="2241" y="2457"/>
                        </a:lnTo>
                        <a:lnTo>
                          <a:pt x="2242" y="2459"/>
                        </a:lnTo>
                        <a:lnTo>
                          <a:pt x="2242" y="2461"/>
                        </a:lnTo>
                        <a:lnTo>
                          <a:pt x="2243" y="2462"/>
                        </a:lnTo>
                        <a:lnTo>
                          <a:pt x="2244" y="2461"/>
                        </a:lnTo>
                        <a:lnTo>
                          <a:pt x="2248" y="2453"/>
                        </a:lnTo>
                        <a:lnTo>
                          <a:pt x="2244" y="2447"/>
                        </a:lnTo>
                        <a:lnTo>
                          <a:pt x="2245" y="2447"/>
                        </a:lnTo>
                        <a:lnTo>
                          <a:pt x="2251" y="2449"/>
                        </a:lnTo>
                        <a:lnTo>
                          <a:pt x="2253" y="2448"/>
                        </a:lnTo>
                        <a:lnTo>
                          <a:pt x="2257" y="2449"/>
                        </a:lnTo>
                        <a:lnTo>
                          <a:pt x="2260" y="2446"/>
                        </a:lnTo>
                        <a:lnTo>
                          <a:pt x="2262" y="2443"/>
                        </a:lnTo>
                        <a:lnTo>
                          <a:pt x="2265" y="2441"/>
                        </a:lnTo>
                        <a:lnTo>
                          <a:pt x="2268" y="2433"/>
                        </a:lnTo>
                        <a:lnTo>
                          <a:pt x="2274" y="2425"/>
                        </a:lnTo>
                        <a:lnTo>
                          <a:pt x="2277" y="2423"/>
                        </a:lnTo>
                        <a:lnTo>
                          <a:pt x="2281" y="2421"/>
                        </a:lnTo>
                        <a:lnTo>
                          <a:pt x="2282" y="2421"/>
                        </a:lnTo>
                        <a:lnTo>
                          <a:pt x="2284" y="2422"/>
                        </a:lnTo>
                        <a:lnTo>
                          <a:pt x="2280" y="2426"/>
                        </a:lnTo>
                        <a:lnTo>
                          <a:pt x="2279" y="2429"/>
                        </a:lnTo>
                        <a:lnTo>
                          <a:pt x="2281" y="2429"/>
                        </a:lnTo>
                        <a:lnTo>
                          <a:pt x="2284" y="2428"/>
                        </a:lnTo>
                        <a:lnTo>
                          <a:pt x="2290" y="2423"/>
                        </a:lnTo>
                        <a:lnTo>
                          <a:pt x="2292" y="2421"/>
                        </a:lnTo>
                        <a:lnTo>
                          <a:pt x="2293" y="2423"/>
                        </a:lnTo>
                        <a:lnTo>
                          <a:pt x="2292" y="2438"/>
                        </a:lnTo>
                        <a:lnTo>
                          <a:pt x="2298" y="2437"/>
                        </a:lnTo>
                        <a:lnTo>
                          <a:pt x="2301" y="2439"/>
                        </a:lnTo>
                        <a:lnTo>
                          <a:pt x="2304" y="2438"/>
                        </a:lnTo>
                        <a:lnTo>
                          <a:pt x="2309" y="2442"/>
                        </a:lnTo>
                        <a:lnTo>
                          <a:pt x="2311" y="2441"/>
                        </a:lnTo>
                        <a:lnTo>
                          <a:pt x="2314" y="2441"/>
                        </a:lnTo>
                        <a:lnTo>
                          <a:pt x="2315" y="2445"/>
                        </a:lnTo>
                        <a:lnTo>
                          <a:pt x="2318" y="2446"/>
                        </a:lnTo>
                        <a:lnTo>
                          <a:pt x="2323" y="2443"/>
                        </a:lnTo>
                        <a:lnTo>
                          <a:pt x="2331" y="2441"/>
                        </a:lnTo>
                        <a:lnTo>
                          <a:pt x="2335" y="2440"/>
                        </a:lnTo>
                        <a:lnTo>
                          <a:pt x="2344" y="2436"/>
                        </a:lnTo>
                        <a:lnTo>
                          <a:pt x="2348" y="2432"/>
                        </a:lnTo>
                        <a:lnTo>
                          <a:pt x="2365" y="2421"/>
                        </a:lnTo>
                        <a:lnTo>
                          <a:pt x="2372" y="2416"/>
                        </a:lnTo>
                        <a:lnTo>
                          <a:pt x="2378" y="2411"/>
                        </a:lnTo>
                        <a:lnTo>
                          <a:pt x="2382" y="2405"/>
                        </a:lnTo>
                        <a:lnTo>
                          <a:pt x="2389" y="2399"/>
                        </a:lnTo>
                        <a:lnTo>
                          <a:pt x="2389" y="2396"/>
                        </a:lnTo>
                        <a:lnTo>
                          <a:pt x="2391" y="2393"/>
                        </a:lnTo>
                        <a:lnTo>
                          <a:pt x="2401" y="2376"/>
                        </a:lnTo>
                        <a:lnTo>
                          <a:pt x="2405" y="2373"/>
                        </a:lnTo>
                        <a:lnTo>
                          <a:pt x="2409" y="2371"/>
                        </a:lnTo>
                        <a:lnTo>
                          <a:pt x="2411" y="2368"/>
                        </a:lnTo>
                        <a:lnTo>
                          <a:pt x="2413" y="2363"/>
                        </a:lnTo>
                        <a:lnTo>
                          <a:pt x="2419" y="2356"/>
                        </a:lnTo>
                        <a:lnTo>
                          <a:pt x="2423" y="2350"/>
                        </a:lnTo>
                        <a:lnTo>
                          <a:pt x="2427" y="2345"/>
                        </a:lnTo>
                        <a:lnTo>
                          <a:pt x="2429" y="2342"/>
                        </a:lnTo>
                        <a:lnTo>
                          <a:pt x="2440" y="2332"/>
                        </a:lnTo>
                        <a:lnTo>
                          <a:pt x="2448" y="2321"/>
                        </a:lnTo>
                        <a:lnTo>
                          <a:pt x="2456" y="2313"/>
                        </a:lnTo>
                        <a:lnTo>
                          <a:pt x="2458" y="2308"/>
                        </a:lnTo>
                        <a:lnTo>
                          <a:pt x="2469" y="2295"/>
                        </a:lnTo>
                        <a:lnTo>
                          <a:pt x="2472" y="2285"/>
                        </a:lnTo>
                        <a:lnTo>
                          <a:pt x="2476" y="2282"/>
                        </a:lnTo>
                        <a:lnTo>
                          <a:pt x="2478" y="2273"/>
                        </a:lnTo>
                        <a:lnTo>
                          <a:pt x="2481" y="2266"/>
                        </a:lnTo>
                        <a:lnTo>
                          <a:pt x="2482" y="2263"/>
                        </a:lnTo>
                        <a:lnTo>
                          <a:pt x="2484" y="2259"/>
                        </a:lnTo>
                        <a:lnTo>
                          <a:pt x="2496" y="2244"/>
                        </a:lnTo>
                        <a:lnTo>
                          <a:pt x="2501" y="2233"/>
                        </a:lnTo>
                        <a:lnTo>
                          <a:pt x="2507" y="2222"/>
                        </a:lnTo>
                        <a:lnTo>
                          <a:pt x="2512" y="2217"/>
                        </a:lnTo>
                        <a:lnTo>
                          <a:pt x="2517" y="2213"/>
                        </a:lnTo>
                        <a:lnTo>
                          <a:pt x="2519" y="2208"/>
                        </a:lnTo>
                        <a:lnTo>
                          <a:pt x="2526" y="2202"/>
                        </a:lnTo>
                        <a:lnTo>
                          <a:pt x="2530" y="2197"/>
                        </a:lnTo>
                        <a:lnTo>
                          <a:pt x="2532" y="2193"/>
                        </a:lnTo>
                        <a:lnTo>
                          <a:pt x="2533" y="2181"/>
                        </a:lnTo>
                        <a:lnTo>
                          <a:pt x="2538" y="2172"/>
                        </a:lnTo>
                        <a:lnTo>
                          <a:pt x="2537" y="2171"/>
                        </a:lnTo>
                        <a:lnTo>
                          <a:pt x="2536" y="2169"/>
                        </a:lnTo>
                        <a:lnTo>
                          <a:pt x="2537" y="2165"/>
                        </a:lnTo>
                        <a:lnTo>
                          <a:pt x="2537" y="2164"/>
                        </a:lnTo>
                        <a:lnTo>
                          <a:pt x="2537" y="2161"/>
                        </a:lnTo>
                        <a:lnTo>
                          <a:pt x="2538" y="2158"/>
                        </a:lnTo>
                        <a:lnTo>
                          <a:pt x="2540" y="2156"/>
                        </a:lnTo>
                        <a:lnTo>
                          <a:pt x="2542" y="2143"/>
                        </a:lnTo>
                        <a:lnTo>
                          <a:pt x="2542" y="2135"/>
                        </a:lnTo>
                        <a:lnTo>
                          <a:pt x="2541" y="2133"/>
                        </a:lnTo>
                        <a:lnTo>
                          <a:pt x="2541" y="2128"/>
                        </a:lnTo>
                        <a:lnTo>
                          <a:pt x="2544" y="2123"/>
                        </a:lnTo>
                        <a:lnTo>
                          <a:pt x="2545" y="2122"/>
                        </a:lnTo>
                        <a:lnTo>
                          <a:pt x="2545" y="2120"/>
                        </a:lnTo>
                        <a:lnTo>
                          <a:pt x="2543" y="2119"/>
                        </a:lnTo>
                        <a:lnTo>
                          <a:pt x="2543" y="2118"/>
                        </a:lnTo>
                        <a:lnTo>
                          <a:pt x="2541" y="2098"/>
                        </a:lnTo>
                        <a:lnTo>
                          <a:pt x="2542" y="2086"/>
                        </a:lnTo>
                        <a:lnTo>
                          <a:pt x="2546" y="2077"/>
                        </a:lnTo>
                        <a:lnTo>
                          <a:pt x="2547" y="2074"/>
                        </a:lnTo>
                        <a:lnTo>
                          <a:pt x="2548" y="2065"/>
                        </a:lnTo>
                        <a:lnTo>
                          <a:pt x="2552" y="2056"/>
                        </a:lnTo>
                        <a:lnTo>
                          <a:pt x="2555" y="2046"/>
                        </a:lnTo>
                        <a:lnTo>
                          <a:pt x="2561" y="2041"/>
                        </a:lnTo>
                        <a:lnTo>
                          <a:pt x="2565" y="2035"/>
                        </a:lnTo>
                        <a:lnTo>
                          <a:pt x="2568" y="2032"/>
                        </a:lnTo>
                        <a:lnTo>
                          <a:pt x="2569" y="2025"/>
                        </a:lnTo>
                        <a:lnTo>
                          <a:pt x="2572" y="2019"/>
                        </a:lnTo>
                        <a:lnTo>
                          <a:pt x="2569" y="2016"/>
                        </a:lnTo>
                        <a:lnTo>
                          <a:pt x="2567" y="2014"/>
                        </a:lnTo>
                        <a:lnTo>
                          <a:pt x="2562" y="2009"/>
                        </a:lnTo>
                        <a:lnTo>
                          <a:pt x="2561" y="2006"/>
                        </a:lnTo>
                        <a:lnTo>
                          <a:pt x="2564" y="2000"/>
                        </a:lnTo>
                        <a:lnTo>
                          <a:pt x="2565" y="1995"/>
                        </a:lnTo>
                        <a:lnTo>
                          <a:pt x="2565" y="1986"/>
                        </a:lnTo>
                        <a:lnTo>
                          <a:pt x="2559" y="1983"/>
                        </a:lnTo>
                        <a:lnTo>
                          <a:pt x="2553" y="1975"/>
                        </a:lnTo>
                        <a:lnTo>
                          <a:pt x="2552" y="1974"/>
                        </a:lnTo>
                        <a:lnTo>
                          <a:pt x="2553" y="1973"/>
                        </a:lnTo>
                        <a:lnTo>
                          <a:pt x="2562" y="1977"/>
                        </a:lnTo>
                        <a:lnTo>
                          <a:pt x="2567" y="1973"/>
                        </a:lnTo>
                        <a:lnTo>
                          <a:pt x="2569" y="1969"/>
                        </a:lnTo>
                        <a:lnTo>
                          <a:pt x="2569" y="1963"/>
                        </a:lnTo>
                        <a:lnTo>
                          <a:pt x="2564" y="1961"/>
                        </a:lnTo>
                        <a:lnTo>
                          <a:pt x="2558" y="1955"/>
                        </a:lnTo>
                        <a:lnTo>
                          <a:pt x="2557" y="1953"/>
                        </a:lnTo>
                        <a:lnTo>
                          <a:pt x="2548" y="1947"/>
                        </a:lnTo>
                        <a:lnTo>
                          <a:pt x="2537" y="1936"/>
                        </a:lnTo>
                        <a:lnTo>
                          <a:pt x="2534" y="1927"/>
                        </a:lnTo>
                        <a:lnTo>
                          <a:pt x="2532" y="1924"/>
                        </a:lnTo>
                        <a:lnTo>
                          <a:pt x="2522" y="1916"/>
                        </a:lnTo>
                        <a:lnTo>
                          <a:pt x="2520" y="1914"/>
                        </a:lnTo>
                        <a:lnTo>
                          <a:pt x="2518" y="1912"/>
                        </a:lnTo>
                        <a:lnTo>
                          <a:pt x="2506" y="1917"/>
                        </a:lnTo>
                        <a:lnTo>
                          <a:pt x="2499" y="1915"/>
                        </a:lnTo>
                        <a:lnTo>
                          <a:pt x="2487" y="1910"/>
                        </a:lnTo>
                        <a:lnTo>
                          <a:pt x="2485" y="1911"/>
                        </a:lnTo>
                        <a:lnTo>
                          <a:pt x="2487" y="1915"/>
                        </a:lnTo>
                        <a:lnTo>
                          <a:pt x="2487" y="1919"/>
                        </a:lnTo>
                        <a:lnTo>
                          <a:pt x="2488" y="1925"/>
                        </a:lnTo>
                        <a:lnTo>
                          <a:pt x="2487" y="1933"/>
                        </a:lnTo>
                        <a:lnTo>
                          <a:pt x="2486" y="1940"/>
                        </a:lnTo>
                        <a:lnTo>
                          <a:pt x="2481" y="1948"/>
                        </a:lnTo>
                        <a:lnTo>
                          <a:pt x="2479" y="1950"/>
                        </a:lnTo>
                        <a:lnTo>
                          <a:pt x="2475" y="1951"/>
                        </a:lnTo>
                        <a:lnTo>
                          <a:pt x="2473" y="1951"/>
                        </a:lnTo>
                        <a:lnTo>
                          <a:pt x="2474" y="1948"/>
                        </a:lnTo>
                        <a:lnTo>
                          <a:pt x="2478" y="1944"/>
                        </a:lnTo>
                        <a:lnTo>
                          <a:pt x="2483" y="1936"/>
                        </a:lnTo>
                        <a:lnTo>
                          <a:pt x="2483" y="1929"/>
                        </a:lnTo>
                        <a:lnTo>
                          <a:pt x="2482" y="1929"/>
                        </a:lnTo>
                        <a:lnTo>
                          <a:pt x="2480" y="1929"/>
                        </a:lnTo>
                        <a:lnTo>
                          <a:pt x="2478" y="1931"/>
                        </a:lnTo>
                        <a:lnTo>
                          <a:pt x="2473" y="1940"/>
                        </a:lnTo>
                        <a:lnTo>
                          <a:pt x="2464" y="1947"/>
                        </a:lnTo>
                        <a:lnTo>
                          <a:pt x="2458" y="1949"/>
                        </a:lnTo>
                        <a:lnTo>
                          <a:pt x="2445" y="1950"/>
                        </a:lnTo>
                        <a:lnTo>
                          <a:pt x="2443" y="1950"/>
                        </a:lnTo>
                        <a:lnTo>
                          <a:pt x="2442" y="1948"/>
                        </a:lnTo>
                        <a:lnTo>
                          <a:pt x="2445" y="1945"/>
                        </a:lnTo>
                        <a:lnTo>
                          <a:pt x="2451" y="1942"/>
                        </a:lnTo>
                        <a:lnTo>
                          <a:pt x="2455" y="1934"/>
                        </a:lnTo>
                        <a:lnTo>
                          <a:pt x="2459" y="1931"/>
                        </a:lnTo>
                        <a:lnTo>
                          <a:pt x="2460" y="1929"/>
                        </a:lnTo>
                        <a:lnTo>
                          <a:pt x="2454" y="1928"/>
                        </a:lnTo>
                        <a:lnTo>
                          <a:pt x="2450" y="1925"/>
                        </a:lnTo>
                        <a:lnTo>
                          <a:pt x="2446" y="1922"/>
                        </a:lnTo>
                        <a:lnTo>
                          <a:pt x="2447" y="1920"/>
                        </a:lnTo>
                        <a:lnTo>
                          <a:pt x="2449" y="1920"/>
                        </a:lnTo>
                        <a:lnTo>
                          <a:pt x="2451" y="1918"/>
                        </a:lnTo>
                        <a:lnTo>
                          <a:pt x="2456" y="1912"/>
                        </a:lnTo>
                        <a:lnTo>
                          <a:pt x="2451" y="1912"/>
                        </a:lnTo>
                        <a:lnTo>
                          <a:pt x="2447" y="1912"/>
                        </a:lnTo>
                        <a:lnTo>
                          <a:pt x="2440" y="1917"/>
                        </a:lnTo>
                        <a:lnTo>
                          <a:pt x="2438" y="1920"/>
                        </a:lnTo>
                        <a:lnTo>
                          <a:pt x="2441" y="1923"/>
                        </a:lnTo>
                        <a:lnTo>
                          <a:pt x="2443" y="1925"/>
                        </a:lnTo>
                        <a:lnTo>
                          <a:pt x="2440" y="1935"/>
                        </a:lnTo>
                        <a:lnTo>
                          <a:pt x="2436" y="1934"/>
                        </a:lnTo>
                        <a:lnTo>
                          <a:pt x="2432" y="1935"/>
                        </a:lnTo>
                        <a:lnTo>
                          <a:pt x="2429" y="1938"/>
                        </a:lnTo>
                        <a:lnTo>
                          <a:pt x="2427" y="1937"/>
                        </a:lnTo>
                        <a:lnTo>
                          <a:pt x="2426" y="1930"/>
                        </a:lnTo>
                        <a:lnTo>
                          <a:pt x="2427" y="1923"/>
                        </a:lnTo>
                        <a:lnTo>
                          <a:pt x="2428" y="1908"/>
                        </a:lnTo>
                        <a:lnTo>
                          <a:pt x="2430" y="1903"/>
                        </a:lnTo>
                        <a:lnTo>
                          <a:pt x="2430" y="1897"/>
                        </a:lnTo>
                        <a:lnTo>
                          <a:pt x="2429" y="1894"/>
                        </a:lnTo>
                        <a:lnTo>
                          <a:pt x="2427" y="1894"/>
                        </a:lnTo>
                        <a:lnTo>
                          <a:pt x="2422" y="1894"/>
                        </a:lnTo>
                        <a:lnTo>
                          <a:pt x="2412" y="1894"/>
                        </a:lnTo>
                        <a:lnTo>
                          <a:pt x="2400" y="1896"/>
                        </a:lnTo>
                        <a:lnTo>
                          <a:pt x="2388" y="1890"/>
                        </a:lnTo>
                        <a:lnTo>
                          <a:pt x="2384" y="1890"/>
                        </a:lnTo>
                        <a:lnTo>
                          <a:pt x="2382" y="1888"/>
                        </a:lnTo>
                        <a:lnTo>
                          <a:pt x="2381" y="1882"/>
                        </a:lnTo>
                        <a:lnTo>
                          <a:pt x="2381" y="1879"/>
                        </a:lnTo>
                        <a:lnTo>
                          <a:pt x="2382" y="1877"/>
                        </a:lnTo>
                        <a:lnTo>
                          <a:pt x="2391" y="1868"/>
                        </a:lnTo>
                        <a:lnTo>
                          <a:pt x="2397" y="1866"/>
                        </a:lnTo>
                        <a:lnTo>
                          <a:pt x="2410" y="1855"/>
                        </a:lnTo>
                        <a:lnTo>
                          <a:pt x="2416" y="1847"/>
                        </a:lnTo>
                        <a:lnTo>
                          <a:pt x="2419" y="1843"/>
                        </a:lnTo>
                        <a:lnTo>
                          <a:pt x="2429" y="1837"/>
                        </a:lnTo>
                        <a:lnTo>
                          <a:pt x="2436" y="1831"/>
                        </a:lnTo>
                        <a:lnTo>
                          <a:pt x="2441" y="1827"/>
                        </a:lnTo>
                        <a:lnTo>
                          <a:pt x="2447" y="1822"/>
                        </a:lnTo>
                        <a:lnTo>
                          <a:pt x="2452" y="1814"/>
                        </a:lnTo>
                        <a:lnTo>
                          <a:pt x="2456" y="1813"/>
                        </a:lnTo>
                        <a:lnTo>
                          <a:pt x="2468" y="1797"/>
                        </a:lnTo>
                        <a:lnTo>
                          <a:pt x="2470" y="1793"/>
                        </a:lnTo>
                        <a:lnTo>
                          <a:pt x="2471" y="1788"/>
                        </a:lnTo>
                        <a:lnTo>
                          <a:pt x="2473" y="1786"/>
                        </a:lnTo>
                        <a:lnTo>
                          <a:pt x="2486" y="1767"/>
                        </a:lnTo>
                        <a:lnTo>
                          <a:pt x="2495" y="1761"/>
                        </a:lnTo>
                        <a:lnTo>
                          <a:pt x="2502" y="1751"/>
                        </a:lnTo>
                        <a:lnTo>
                          <a:pt x="2510" y="1747"/>
                        </a:lnTo>
                        <a:lnTo>
                          <a:pt x="2512" y="1745"/>
                        </a:lnTo>
                        <a:lnTo>
                          <a:pt x="2515" y="1740"/>
                        </a:lnTo>
                        <a:lnTo>
                          <a:pt x="2521" y="1737"/>
                        </a:lnTo>
                        <a:lnTo>
                          <a:pt x="2522" y="1734"/>
                        </a:lnTo>
                        <a:lnTo>
                          <a:pt x="2526" y="1727"/>
                        </a:lnTo>
                        <a:lnTo>
                          <a:pt x="2541" y="1720"/>
                        </a:lnTo>
                        <a:lnTo>
                          <a:pt x="2542" y="1717"/>
                        </a:lnTo>
                        <a:lnTo>
                          <a:pt x="2547" y="1697"/>
                        </a:lnTo>
                        <a:lnTo>
                          <a:pt x="2551" y="1692"/>
                        </a:lnTo>
                        <a:lnTo>
                          <a:pt x="2556" y="1685"/>
                        </a:lnTo>
                        <a:lnTo>
                          <a:pt x="2567" y="1679"/>
                        </a:lnTo>
                        <a:lnTo>
                          <a:pt x="2575" y="1671"/>
                        </a:lnTo>
                        <a:lnTo>
                          <a:pt x="2580" y="1666"/>
                        </a:lnTo>
                        <a:lnTo>
                          <a:pt x="2588" y="1651"/>
                        </a:lnTo>
                        <a:lnTo>
                          <a:pt x="2597" y="1642"/>
                        </a:lnTo>
                        <a:lnTo>
                          <a:pt x="2605" y="1636"/>
                        </a:lnTo>
                        <a:lnTo>
                          <a:pt x="2624" y="1629"/>
                        </a:lnTo>
                        <a:lnTo>
                          <a:pt x="2634" y="1630"/>
                        </a:lnTo>
                        <a:lnTo>
                          <a:pt x="2645" y="1626"/>
                        </a:lnTo>
                        <a:lnTo>
                          <a:pt x="2652" y="1627"/>
                        </a:lnTo>
                        <a:lnTo>
                          <a:pt x="2663" y="1629"/>
                        </a:lnTo>
                        <a:lnTo>
                          <a:pt x="2696" y="1626"/>
                        </a:lnTo>
                        <a:lnTo>
                          <a:pt x="2702" y="1629"/>
                        </a:lnTo>
                        <a:lnTo>
                          <a:pt x="2704" y="1631"/>
                        </a:lnTo>
                        <a:lnTo>
                          <a:pt x="2708" y="1639"/>
                        </a:lnTo>
                        <a:lnTo>
                          <a:pt x="2711" y="1641"/>
                        </a:lnTo>
                        <a:lnTo>
                          <a:pt x="2718" y="1638"/>
                        </a:lnTo>
                        <a:lnTo>
                          <a:pt x="2723" y="1625"/>
                        </a:lnTo>
                        <a:lnTo>
                          <a:pt x="2726" y="1624"/>
                        </a:lnTo>
                        <a:lnTo>
                          <a:pt x="2734" y="1629"/>
                        </a:lnTo>
                        <a:lnTo>
                          <a:pt x="2741" y="1629"/>
                        </a:lnTo>
                        <a:lnTo>
                          <a:pt x="2755" y="1635"/>
                        </a:lnTo>
                        <a:lnTo>
                          <a:pt x="2761" y="1634"/>
                        </a:lnTo>
                        <a:lnTo>
                          <a:pt x="2766" y="1628"/>
                        </a:lnTo>
                        <a:lnTo>
                          <a:pt x="2778" y="1626"/>
                        </a:lnTo>
                        <a:lnTo>
                          <a:pt x="2785" y="1635"/>
                        </a:lnTo>
                        <a:lnTo>
                          <a:pt x="2792" y="1635"/>
                        </a:lnTo>
                        <a:lnTo>
                          <a:pt x="2798" y="1634"/>
                        </a:lnTo>
                        <a:lnTo>
                          <a:pt x="2800" y="1629"/>
                        </a:lnTo>
                        <a:lnTo>
                          <a:pt x="2797" y="1627"/>
                        </a:lnTo>
                        <a:lnTo>
                          <a:pt x="2793" y="1629"/>
                        </a:lnTo>
                        <a:lnTo>
                          <a:pt x="2792" y="1624"/>
                        </a:lnTo>
                        <a:lnTo>
                          <a:pt x="2794" y="1619"/>
                        </a:lnTo>
                        <a:lnTo>
                          <a:pt x="2799" y="1623"/>
                        </a:lnTo>
                        <a:lnTo>
                          <a:pt x="2805" y="1623"/>
                        </a:lnTo>
                        <a:lnTo>
                          <a:pt x="2807" y="1622"/>
                        </a:lnTo>
                        <a:lnTo>
                          <a:pt x="2806" y="1619"/>
                        </a:lnTo>
                        <a:lnTo>
                          <a:pt x="2805" y="1618"/>
                        </a:lnTo>
                        <a:lnTo>
                          <a:pt x="2803" y="1613"/>
                        </a:lnTo>
                        <a:lnTo>
                          <a:pt x="2810" y="1607"/>
                        </a:lnTo>
                        <a:lnTo>
                          <a:pt x="2814" y="1605"/>
                        </a:lnTo>
                        <a:lnTo>
                          <a:pt x="2820" y="1605"/>
                        </a:lnTo>
                        <a:lnTo>
                          <a:pt x="2837" y="1612"/>
                        </a:lnTo>
                        <a:lnTo>
                          <a:pt x="2841" y="1613"/>
                        </a:lnTo>
                        <a:lnTo>
                          <a:pt x="2845" y="1616"/>
                        </a:lnTo>
                        <a:lnTo>
                          <a:pt x="2851" y="1618"/>
                        </a:lnTo>
                        <a:lnTo>
                          <a:pt x="2847" y="1619"/>
                        </a:lnTo>
                        <a:lnTo>
                          <a:pt x="2846" y="1621"/>
                        </a:lnTo>
                        <a:lnTo>
                          <a:pt x="2850" y="1621"/>
                        </a:lnTo>
                        <a:lnTo>
                          <a:pt x="2853" y="1623"/>
                        </a:lnTo>
                        <a:lnTo>
                          <a:pt x="2856" y="1624"/>
                        </a:lnTo>
                        <a:lnTo>
                          <a:pt x="2857" y="1623"/>
                        </a:lnTo>
                        <a:lnTo>
                          <a:pt x="2859" y="1619"/>
                        </a:lnTo>
                        <a:lnTo>
                          <a:pt x="2861" y="1617"/>
                        </a:lnTo>
                        <a:lnTo>
                          <a:pt x="2863" y="1616"/>
                        </a:lnTo>
                        <a:lnTo>
                          <a:pt x="2866" y="1616"/>
                        </a:lnTo>
                        <a:lnTo>
                          <a:pt x="2872" y="1618"/>
                        </a:lnTo>
                        <a:lnTo>
                          <a:pt x="2876" y="1619"/>
                        </a:lnTo>
                        <a:lnTo>
                          <a:pt x="2886" y="1632"/>
                        </a:lnTo>
                        <a:lnTo>
                          <a:pt x="2890" y="1634"/>
                        </a:lnTo>
                        <a:lnTo>
                          <a:pt x="2895" y="1634"/>
                        </a:lnTo>
                        <a:lnTo>
                          <a:pt x="2897" y="1634"/>
                        </a:lnTo>
                        <a:lnTo>
                          <a:pt x="2900" y="1638"/>
                        </a:lnTo>
                        <a:lnTo>
                          <a:pt x="2892" y="1641"/>
                        </a:lnTo>
                        <a:lnTo>
                          <a:pt x="2884" y="1642"/>
                        </a:lnTo>
                        <a:lnTo>
                          <a:pt x="2877" y="1641"/>
                        </a:lnTo>
                        <a:lnTo>
                          <a:pt x="2865" y="1646"/>
                        </a:lnTo>
                        <a:lnTo>
                          <a:pt x="2871" y="1658"/>
                        </a:lnTo>
                        <a:lnTo>
                          <a:pt x="2883" y="1658"/>
                        </a:lnTo>
                        <a:lnTo>
                          <a:pt x="2894" y="1656"/>
                        </a:lnTo>
                        <a:lnTo>
                          <a:pt x="2897" y="1651"/>
                        </a:lnTo>
                        <a:lnTo>
                          <a:pt x="2902" y="1649"/>
                        </a:lnTo>
                        <a:lnTo>
                          <a:pt x="2904" y="1649"/>
                        </a:lnTo>
                        <a:lnTo>
                          <a:pt x="2909" y="1654"/>
                        </a:lnTo>
                        <a:lnTo>
                          <a:pt x="2917" y="1655"/>
                        </a:lnTo>
                        <a:lnTo>
                          <a:pt x="2919" y="1654"/>
                        </a:lnTo>
                        <a:lnTo>
                          <a:pt x="2925" y="1646"/>
                        </a:lnTo>
                        <a:lnTo>
                          <a:pt x="2928" y="1645"/>
                        </a:lnTo>
                        <a:lnTo>
                          <a:pt x="2931" y="1646"/>
                        </a:lnTo>
                        <a:lnTo>
                          <a:pt x="2934" y="1638"/>
                        </a:lnTo>
                        <a:lnTo>
                          <a:pt x="2944" y="1638"/>
                        </a:lnTo>
                        <a:lnTo>
                          <a:pt x="2950" y="1644"/>
                        </a:lnTo>
                        <a:lnTo>
                          <a:pt x="2953" y="1646"/>
                        </a:lnTo>
                        <a:lnTo>
                          <a:pt x="2961" y="1645"/>
                        </a:lnTo>
                        <a:lnTo>
                          <a:pt x="2964" y="1640"/>
                        </a:lnTo>
                        <a:lnTo>
                          <a:pt x="2967" y="1638"/>
                        </a:lnTo>
                        <a:lnTo>
                          <a:pt x="2974" y="1643"/>
                        </a:lnTo>
                        <a:lnTo>
                          <a:pt x="2978" y="1640"/>
                        </a:lnTo>
                        <a:lnTo>
                          <a:pt x="2984" y="1639"/>
                        </a:lnTo>
                        <a:lnTo>
                          <a:pt x="2988" y="1640"/>
                        </a:lnTo>
                        <a:lnTo>
                          <a:pt x="2988" y="1635"/>
                        </a:lnTo>
                        <a:lnTo>
                          <a:pt x="2988" y="1629"/>
                        </a:lnTo>
                        <a:lnTo>
                          <a:pt x="2983" y="1624"/>
                        </a:lnTo>
                        <a:lnTo>
                          <a:pt x="2970" y="1619"/>
                        </a:lnTo>
                        <a:lnTo>
                          <a:pt x="2964" y="1623"/>
                        </a:lnTo>
                        <a:lnTo>
                          <a:pt x="2961" y="1623"/>
                        </a:lnTo>
                        <a:lnTo>
                          <a:pt x="2959" y="1622"/>
                        </a:lnTo>
                        <a:lnTo>
                          <a:pt x="2957" y="1619"/>
                        </a:lnTo>
                        <a:lnTo>
                          <a:pt x="2959" y="1615"/>
                        </a:lnTo>
                        <a:lnTo>
                          <a:pt x="2961" y="1611"/>
                        </a:lnTo>
                        <a:lnTo>
                          <a:pt x="2961" y="1607"/>
                        </a:lnTo>
                        <a:lnTo>
                          <a:pt x="2962" y="1601"/>
                        </a:lnTo>
                        <a:lnTo>
                          <a:pt x="2965" y="1599"/>
                        </a:lnTo>
                        <a:lnTo>
                          <a:pt x="2966" y="1598"/>
                        </a:lnTo>
                        <a:lnTo>
                          <a:pt x="2970" y="1585"/>
                        </a:lnTo>
                        <a:lnTo>
                          <a:pt x="2983" y="1568"/>
                        </a:lnTo>
                        <a:lnTo>
                          <a:pt x="2996" y="1557"/>
                        </a:lnTo>
                        <a:lnTo>
                          <a:pt x="3005" y="1549"/>
                        </a:lnTo>
                        <a:lnTo>
                          <a:pt x="3009" y="1543"/>
                        </a:lnTo>
                        <a:lnTo>
                          <a:pt x="3016" y="1530"/>
                        </a:lnTo>
                        <a:lnTo>
                          <a:pt x="3024" y="1520"/>
                        </a:lnTo>
                        <a:lnTo>
                          <a:pt x="3029" y="1516"/>
                        </a:lnTo>
                        <a:lnTo>
                          <a:pt x="3033" y="1512"/>
                        </a:lnTo>
                        <a:lnTo>
                          <a:pt x="3035" y="1499"/>
                        </a:lnTo>
                        <a:lnTo>
                          <a:pt x="3038" y="1496"/>
                        </a:lnTo>
                        <a:lnTo>
                          <a:pt x="3041" y="1493"/>
                        </a:lnTo>
                        <a:lnTo>
                          <a:pt x="3047" y="1486"/>
                        </a:lnTo>
                        <a:lnTo>
                          <a:pt x="3055" y="1482"/>
                        </a:lnTo>
                        <a:lnTo>
                          <a:pt x="3059" y="1479"/>
                        </a:lnTo>
                        <a:lnTo>
                          <a:pt x="3069" y="1479"/>
                        </a:lnTo>
                        <a:lnTo>
                          <a:pt x="3077" y="1481"/>
                        </a:lnTo>
                        <a:lnTo>
                          <a:pt x="3079" y="1480"/>
                        </a:lnTo>
                        <a:lnTo>
                          <a:pt x="3085" y="1477"/>
                        </a:lnTo>
                        <a:lnTo>
                          <a:pt x="3092" y="1478"/>
                        </a:lnTo>
                        <a:lnTo>
                          <a:pt x="3100" y="1475"/>
                        </a:lnTo>
                        <a:lnTo>
                          <a:pt x="3107" y="1471"/>
                        </a:lnTo>
                        <a:lnTo>
                          <a:pt x="3111" y="1470"/>
                        </a:lnTo>
                        <a:lnTo>
                          <a:pt x="3114" y="1471"/>
                        </a:lnTo>
                        <a:lnTo>
                          <a:pt x="3118" y="1478"/>
                        </a:lnTo>
                        <a:lnTo>
                          <a:pt x="3120" y="1479"/>
                        </a:lnTo>
                        <a:lnTo>
                          <a:pt x="3122" y="1484"/>
                        </a:lnTo>
                        <a:lnTo>
                          <a:pt x="3127" y="1481"/>
                        </a:lnTo>
                        <a:lnTo>
                          <a:pt x="3141" y="1472"/>
                        </a:lnTo>
                        <a:lnTo>
                          <a:pt x="3143" y="1472"/>
                        </a:lnTo>
                        <a:lnTo>
                          <a:pt x="3145" y="1473"/>
                        </a:lnTo>
                        <a:lnTo>
                          <a:pt x="3145" y="1476"/>
                        </a:lnTo>
                        <a:lnTo>
                          <a:pt x="3145" y="1479"/>
                        </a:lnTo>
                        <a:lnTo>
                          <a:pt x="3143" y="1488"/>
                        </a:lnTo>
                        <a:lnTo>
                          <a:pt x="3140" y="1495"/>
                        </a:lnTo>
                        <a:lnTo>
                          <a:pt x="3134" y="1509"/>
                        </a:lnTo>
                        <a:lnTo>
                          <a:pt x="3132" y="1510"/>
                        </a:lnTo>
                        <a:lnTo>
                          <a:pt x="3133" y="1514"/>
                        </a:lnTo>
                        <a:lnTo>
                          <a:pt x="3134" y="1521"/>
                        </a:lnTo>
                        <a:lnTo>
                          <a:pt x="3131" y="1528"/>
                        </a:lnTo>
                        <a:lnTo>
                          <a:pt x="3129" y="1532"/>
                        </a:lnTo>
                        <a:lnTo>
                          <a:pt x="3132" y="1532"/>
                        </a:lnTo>
                        <a:lnTo>
                          <a:pt x="3135" y="1529"/>
                        </a:lnTo>
                        <a:lnTo>
                          <a:pt x="3141" y="1526"/>
                        </a:lnTo>
                        <a:lnTo>
                          <a:pt x="3144" y="1526"/>
                        </a:lnTo>
                        <a:lnTo>
                          <a:pt x="3147" y="1528"/>
                        </a:lnTo>
                        <a:lnTo>
                          <a:pt x="3142" y="1540"/>
                        </a:lnTo>
                        <a:lnTo>
                          <a:pt x="3142" y="1546"/>
                        </a:lnTo>
                        <a:lnTo>
                          <a:pt x="3141" y="1548"/>
                        </a:lnTo>
                        <a:lnTo>
                          <a:pt x="3141" y="1552"/>
                        </a:lnTo>
                        <a:lnTo>
                          <a:pt x="3144" y="1550"/>
                        </a:lnTo>
                        <a:lnTo>
                          <a:pt x="3146" y="1547"/>
                        </a:lnTo>
                        <a:lnTo>
                          <a:pt x="3150" y="1545"/>
                        </a:lnTo>
                        <a:lnTo>
                          <a:pt x="3159" y="1545"/>
                        </a:lnTo>
                        <a:lnTo>
                          <a:pt x="3164" y="1536"/>
                        </a:lnTo>
                        <a:lnTo>
                          <a:pt x="3167" y="1531"/>
                        </a:lnTo>
                        <a:lnTo>
                          <a:pt x="3202" y="1495"/>
                        </a:lnTo>
                        <a:lnTo>
                          <a:pt x="3208" y="1487"/>
                        </a:lnTo>
                        <a:lnTo>
                          <a:pt x="3212" y="1487"/>
                        </a:lnTo>
                        <a:lnTo>
                          <a:pt x="3215" y="1488"/>
                        </a:lnTo>
                        <a:lnTo>
                          <a:pt x="3218" y="1488"/>
                        </a:lnTo>
                        <a:lnTo>
                          <a:pt x="3218" y="1485"/>
                        </a:lnTo>
                        <a:lnTo>
                          <a:pt x="3219" y="1484"/>
                        </a:lnTo>
                        <a:lnTo>
                          <a:pt x="3222" y="1484"/>
                        </a:lnTo>
                        <a:lnTo>
                          <a:pt x="3225" y="1492"/>
                        </a:lnTo>
                        <a:lnTo>
                          <a:pt x="3227" y="1495"/>
                        </a:lnTo>
                        <a:lnTo>
                          <a:pt x="3228" y="1494"/>
                        </a:lnTo>
                        <a:lnTo>
                          <a:pt x="3230" y="1493"/>
                        </a:lnTo>
                        <a:lnTo>
                          <a:pt x="3231" y="1490"/>
                        </a:lnTo>
                        <a:lnTo>
                          <a:pt x="3233" y="1489"/>
                        </a:lnTo>
                        <a:lnTo>
                          <a:pt x="3235" y="1485"/>
                        </a:lnTo>
                        <a:lnTo>
                          <a:pt x="3233" y="1482"/>
                        </a:lnTo>
                        <a:lnTo>
                          <a:pt x="3227" y="1479"/>
                        </a:lnTo>
                        <a:lnTo>
                          <a:pt x="3227" y="1473"/>
                        </a:lnTo>
                        <a:lnTo>
                          <a:pt x="3231" y="1462"/>
                        </a:lnTo>
                        <a:lnTo>
                          <a:pt x="3230" y="1456"/>
                        </a:lnTo>
                        <a:lnTo>
                          <a:pt x="3232" y="1449"/>
                        </a:lnTo>
                        <a:lnTo>
                          <a:pt x="3233" y="1445"/>
                        </a:lnTo>
                        <a:lnTo>
                          <a:pt x="3235" y="1443"/>
                        </a:lnTo>
                        <a:lnTo>
                          <a:pt x="3236" y="1442"/>
                        </a:lnTo>
                        <a:lnTo>
                          <a:pt x="3235" y="1437"/>
                        </a:lnTo>
                        <a:lnTo>
                          <a:pt x="3236" y="1433"/>
                        </a:lnTo>
                        <a:lnTo>
                          <a:pt x="3237" y="1430"/>
                        </a:lnTo>
                        <a:lnTo>
                          <a:pt x="3265" y="1421"/>
                        </a:lnTo>
                        <a:lnTo>
                          <a:pt x="3270" y="1420"/>
                        </a:lnTo>
                        <a:lnTo>
                          <a:pt x="3274" y="1422"/>
                        </a:lnTo>
                        <a:lnTo>
                          <a:pt x="3282" y="1429"/>
                        </a:lnTo>
                        <a:lnTo>
                          <a:pt x="3289" y="1433"/>
                        </a:lnTo>
                        <a:lnTo>
                          <a:pt x="3300" y="1435"/>
                        </a:lnTo>
                        <a:lnTo>
                          <a:pt x="3301" y="1438"/>
                        </a:lnTo>
                        <a:lnTo>
                          <a:pt x="3296" y="1436"/>
                        </a:lnTo>
                        <a:lnTo>
                          <a:pt x="3295" y="1438"/>
                        </a:lnTo>
                        <a:lnTo>
                          <a:pt x="3295" y="1440"/>
                        </a:lnTo>
                        <a:lnTo>
                          <a:pt x="3294" y="1442"/>
                        </a:lnTo>
                        <a:lnTo>
                          <a:pt x="3291" y="1439"/>
                        </a:lnTo>
                        <a:lnTo>
                          <a:pt x="3284" y="1438"/>
                        </a:lnTo>
                        <a:lnTo>
                          <a:pt x="3278" y="1436"/>
                        </a:lnTo>
                        <a:lnTo>
                          <a:pt x="3276" y="1436"/>
                        </a:lnTo>
                        <a:lnTo>
                          <a:pt x="3266" y="1443"/>
                        </a:lnTo>
                        <a:lnTo>
                          <a:pt x="3264" y="1446"/>
                        </a:lnTo>
                        <a:lnTo>
                          <a:pt x="3260" y="1463"/>
                        </a:lnTo>
                        <a:lnTo>
                          <a:pt x="3260" y="1474"/>
                        </a:lnTo>
                        <a:lnTo>
                          <a:pt x="3258" y="1484"/>
                        </a:lnTo>
                        <a:lnTo>
                          <a:pt x="3254" y="1489"/>
                        </a:lnTo>
                        <a:lnTo>
                          <a:pt x="3252" y="1494"/>
                        </a:lnTo>
                        <a:lnTo>
                          <a:pt x="3251" y="1500"/>
                        </a:lnTo>
                        <a:lnTo>
                          <a:pt x="3256" y="1503"/>
                        </a:lnTo>
                        <a:lnTo>
                          <a:pt x="3257" y="1504"/>
                        </a:lnTo>
                        <a:lnTo>
                          <a:pt x="3258" y="1508"/>
                        </a:lnTo>
                        <a:lnTo>
                          <a:pt x="3254" y="1514"/>
                        </a:lnTo>
                        <a:lnTo>
                          <a:pt x="3246" y="1522"/>
                        </a:lnTo>
                        <a:lnTo>
                          <a:pt x="3245" y="1524"/>
                        </a:lnTo>
                        <a:lnTo>
                          <a:pt x="3244" y="1528"/>
                        </a:lnTo>
                        <a:lnTo>
                          <a:pt x="3249" y="1534"/>
                        </a:lnTo>
                        <a:lnTo>
                          <a:pt x="3245" y="1537"/>
                        </a:lnTo>
                        <a:lnTo>
                          <a:pt x="3241" y="1539"/>
                        </a:lnTo>
                        <a:lnTo>
                          <a:pt x="3238" y="1542"/>
                        </a:lnTo>
                        <a:lnTo>
                          <a:pt x="3226" y="1543"/>
                        </a:lnTo>
                        <a:lnTo>
                          <a:pt x="3218" y="1550"/>
                        </a:lnTo>
                        <a:lnTo>
                          <a:pt x="3204" y="1558"/>
                        </a:lnTo>
                        <a:lnTo>
                          <a:pt x="3198" y="1562"/>
                        </a:lnTo>
                        <a:lnTo>
                          <a:pt x="3197" y="1565"/>
                        </a:lnTo>
                        <a:lnTo>
                          <a:pt x="3192" y="1577"/>
                        </a:lnTo>
                        <a:lnTo>
                          <a:pt x="3189" y="1582"/>
                        </a:lnTo>
                        <a:lnTo>
                          <a:pt x="3180" y="1589"/>
                        </a:lnTo>
                        <a:lnTo>
                          <a:pt x="3173" y="1600"/>
                        </a:lnTo>
                        <a:lnTo>
                          <a:pt x="3162" y="1613"/>
                        </a:lnTo>
                        <a:lnTo>
                          <a:pt x="3157" y="1615"/>
                        </a:lnTo>
                        <a:lnTo>
                          <a:pt x="3152" y="1618"/>
                        </a:lnTo>
                        <a:lnTo>
                          <a:pt x="3146" y="1627"/>
                        </a:lnTo>
                        <a:lnTo>
                          <a:pt x="3131" y="1643"/>
                        </a:lnTo>
                        <a:lnTo>
                          <a:pt x="3123" y="1662"/>
                        </a:lnTo>
                        <a:lnTo>
                          <a:pt x="3119" y="1669"/>
                        </a:lnTo>
                        <a:lnTo>
                          <a:pt x="3115" y="1674"/>
                        </a:lnTo>
                        <a:lnTo>
                          <a:pt x="3112" y="1679"/>
                        </a:lnTo>
                        <a:lnTo>
                          <a:pt x="3106" y="1685"/>
                        </a:lnTo>
                        <a:lnTo>
                          <a:pt x="3096" y="1693"/>
                        </a:lnTo>
                        <a:lnTo>
                          <a:pt x="3088" y="1699"/>
                        </a:lnTo>
                        <a:lnTo>
                          <a:pt x="3084" y="1704"/>
                        </a:lnTo>
                        <a:lnTo>
                          <a:pt x="3083" y="1709"/>
                        </a:lnTo>
                        <a:lnTo>
                          <a:pt x="3081" y="1708"/>
                        </a:lnTo>
                        <a:lnTo>
                          <a:pt x="3074" y="1710"/>
                        </a:lnTo>
                        <a:lnTo>
                          <a:pt x="3065" y="1708"/>
                        </a:lnTo>
                        <a:lnTo>
                          <a:pt x="3058" y="1720"/>
                        </a:lnTo>
                        <a:lnTo>
                          <a:pt x="3051" y="1721"/>
                        </a:lnTo>
                        <a:lnTo>
                          <a:pt x="3044" y="1719"/>
                        </a:lnTo>
                        <a:lnTo>
                          <a:pt x="3040" y="1720"/>
                        </a:lnTo>
                        <a:lnTo>
                          <a:pt x="3039" y="1721"/>
                        </a:lnTo>
                        <a:lnTo>
                          <a:pt x="3038" y="1723"/>
                        </a:lnTo>
                        <a:lnTo>
                          <a:pt x="3041" y="1728"/>
                        </a:lnTo>
                        <a:lnTo>
                          <a:pt x="3043" y="1731"/>
                        </a:lnTo>
                        <a:lnTo>
                          <a:pt x="3043" y="1734"/>
                        </a:lnTo>
                        <a:lnTo>
                          <a:pt x="3044" y="1739"/>
                        </a:lnTo>
                        <a:lnTo>
                          <a:pt x="3040" y="1749"/>
                        </a:lnTo>
                        <a:lnTo>
                          <a:pt x="3036" y="1757"/>
                        </a:lnTo>
                        <a:lnTo>
                          <a:pt x="3030" y="1764"/>
                        </a:lnTo>
                        <a:lnTo>
                          <a:pt x="3016" y="1778"/>
                        </a:lnTo>
                        <a:lnTo>
                          <a:pt x="3014" y="1780"/>
                        </a:lnTo>
                        <a:lnTo>
                          <a:pt x="3013" y="1783"/>
                        </a:lnTo>
                        <a:lnTo>
                          <a:pt x="3005" y="1817"/>
                        </a:lnTo>
                        <a:lnTo>
                          <a:pt x="3003" y="1831"/>
                        </a:lnTo>
                        <a:lnTo>
                          <a:pt x="3000" y="1856"/>
                        </a:lnTo>
                        <a:lnTo>
                          <a:pt x="3000" y="1864"/>
                        </a:lnTo>
                        <a:lnTo>
                          <a:pt x="3002" y="1882"/>
                        </a:lnTo>
                        <a:lnTo>
                          <a:pt x="3005" y="1899"/>
                        </a:lnTo>
                        <a:lnTo>
                          <a:pt x="3011" y="1930"/>
                        </a:lnTo>
                        <a:lnTo>
                          <a:pt x="3012" y="1940"/>
                        </a:lnTo>
                        <a:lnTo>
                          <a:pt x="3017" y="1977"/>
                        </a:lnTo>
                        <a:lnTo>
                          <a:pt x="3017" y="1985"/>
                        </a:lnTo>
                        <a:lnTo>
                          <a:pt x="3019" y="1991"/>
                        </a:lnTo>
                        <a:lnTo>
                          <a:pt x="3020" y="1997"/>
                        </a:lnTo>
                        <a:lnTo>
                          <a:pt x="3025" y="2002"/>
                        </a:lnTo>
                        <a:lnTo>
                          <a:pt x="3025" y="2009"/>
                        </a:lnTo>
                        <a:lnTo>
                          <a:pt x="3029" y="2032"/>
                        </a:lnTo>
                        <a:lnTo>
                          <a:pt x="3029" y="2054"/>
                        </a:lnTo>
                        <a:lnTo>
                          <a:pt x="3030" y="2058"/>
                        </a:lnTo>
                        <a:lnTo>
                          <a:pt x="3030" y="2061"/>
                        </a:lnTo>
                        <a:lnTo>
                          <a:pt x="3034" y="2065"/>
                        </a:lnTo>
                        <a:lnTo>
                          <a:pt x="3035" y="2070"/>
                        </a:lnTo>
                        <a:lnTo>
                          <a:pt x="3036" y="2074"/>
                        </a:lnTo>
                        <a:lnTo>
                          <a:pt x="3036" y="2078"/>
                        </a:lnTo>
                        <a:lnTo>
                          <a:pt x="3040" y="2076"/>
                        </a:lnTo>
                        <a:lnTo>
                          <a:pt x="3050" y="2066"/>
                        </a:lnTo>
                        <a:lnTo>
                          <a:pt x="3059" y="2057"/>
                        </a:lnTo>
                        <a:lnTo>
                          <a:pt x="3060" y="2053"/>
                        </a:lnTo>
                        <a:lnTo>
                          <a:pt x="3063" y="2050"/>
                        </a:lnTo>
                        <a:lnTo>
                          <a:pt x="3070" y="2047"/>
                        </a:lnTo>
                        <a:lnTo>
                          <a:pt x="3078" y="2037"/>
                        </a:lnTo>
                        <a:lnTo>
                          <a:pt x="3085" y="2023"/>
                        </a:lnTo>
                        <a:lnTo>
                          <a:pt x="3089" y="2013"/>
                        </a:lnTo>
                        <a:lnTo>
                          <a:pt x="3089" y="2008"/>
                        </a:lnTo>
                        <a:lnTo>
                          <a:pt x="3089" y="2005"/>
                        </a:lnTo>
                        <a:lnTo>
                          <a:pt x="3089" y="1997"/>
                        </a:lnTo>
                        <a:lnTo>
                          <a:pt x="3091" y="1994"/>
                        </a:lnTo>
                        <a:lnTo>
                          <a:pt x="3093" y="1984"/>
                        </a:lnTo>
                        <a:lnTo>
                          <a:pt x="3092" y="1981"/>
                        </a:lnTo>
                        <a:lnTo>
                          <a:pt x="3088" y="1980"/>
                        </a:lnTo>
                        <a:lnTo>
                          <a:pt x="3089" y="1976"/>
                        </a:lnTo>
                        <a:lnTo>
                          <a:pt x="3092" y="1975"/>
                        </a:lnTo>
                        <a:lnTo>
                          <a:pt x="3094" y="1977"/>
                        </a:lnTo>
                        <a:lnTo>
                          <a:pt x="3096" y="1981"/>
                        </a:lnTo>
                        <a:lnTo>
                          <a:pt x="3098" y="1982"/>
                        </a:lnTo>
                        <a:lnTo>
                          <a:pt x="3104" y="1975"/>
                        </a:lnTo>
                        <a:lnTo>
                          <a:pt x="3109" y="1972"/>
                        </a:lnTo>
                        <a:lnTo>
                          <a:pt x="3123" y="1966"/>
                        </a:lnTo>
                        <a:lnTo>
                          <a:pt x="3129" y="1966"/>
                        </a:lnTo>
                        <a:lnTo>
                          <a:pt x="3134" y="1972"/>
                        </a:lnTo>
                        <a:lnTo>
                          <a:pt x="3136" y="1971"/>
                        </a:lnTo>
                        <a:lnTo>
                          <a:pt x="3135" y="1964"/>
                        </a:lnTo>
                        <a:lnTo>
                          <a:pt x="3133" y="1958"/>
                        </a:lnTo>
                        <a:lnTo>
                          <a:pt x="3133" y="1955"/>
                        </a:lnTo>
                        <a:lnTo>
                          <a:pt x="3134" y="1950"/>
                        </a:lnTo>
                        <a:lnTo>
                          <a:pt x="3133" y="1946"/>
                        </a:lnTo>
                        <a:lnTo>
                          <a:pt x="3132" y="1944"/>
                        </a:lnTo>
                        <a:lnTo>
                          <a:pt x="3131" y="1938"/>
                        </a:lnTo>
                        <a:lnTo>
                          <a:pt x="3133" y="1927"/>
                        </a:lnTo>
                        <a:lnTo>
                          <a:pt x="3136" y="1920"/>
                        </a:lnTo>
                        <a:lnTo>
                          <a:pt x="3138" y="1917"/>
                        </a:lnTo>
                        <a:lnTo>
                          <a:pt x="3145" y="1912"/>
                        </a:lnTo>
                        <a:lnTo>
                          <a:pt x="3151" y="1904"/>
                        </a:lnTo>
                        <a:lnTo>
                          <a:pt x="3159" y="1898"/>
                        </a:lnTo>
                        <a:lnTo>
                          <a:pt x="3164" y="1896"/>
                        </a:lnTo>
                        <a:lnTo>
                          <a:pt x="3170" y="1895"/>
                        </a:lnTo>
                        <a:lnTo>
                          <a:pt x="3175" y="1899"/>
                        </a:lnTo>
                        <a:lnTo>
                          <a:pt x="3185" y="1899"/>
                        </a:lnTo>
                        <a:lnTo>
                          <a:pt x="3188" y="1899"/>
                        </a:lnTo>
                        <a:lnTo>
                          <a:pt x="3196" y="1891"/>
                        </a:lnTo>
                        <a:lnTo>
                          <a:pt x="3200" y="1887"/>
                        </a:lnTo>
                        <a:lnTo>
                          <a:pt x="3199" y="1881"/>
                        </a:lnTo>
                        <a:lnTo>
                          <a:pt x="3197" y="1875"/>
                        </a:lnTo>
                        <a:lnTo>
                          <a:pt x="3191" y="1867"/>
                        </a:lnTo>
                        <a:lnTo>
                          <a:pt x="3190" y="1864"/>
                        </a:lnTo>
                        <a:lnTo>
                          <a:pt x="3188" y="1855"/>
                        </a:lnTo>
                        <a:lnTo>
                          <a:pt x="3188" y="1848"/>
                        </a:lnTo>
                        <a:lnTo>
                          <a:pt x="3190" y="1840"/>
                        </a:lnTo>
                        <a:lnTo>
                          <a:pt x="3194" y="1829"/>
                        </a:lnTo>
                        <a:lnTo>
                          <a:pt x="3199" y="1816"/>
                        </a:lnTo>
                        <a:lnTo>
                          <a:pt x="3201" y="1814"/>
                        </a:lnTo>
                        <a:lnTo>
                          <a:pt x="3207" y="1810"/>
                        </a:lnTo>
                        <a:lnTo>
                          <a:pt x="3211" y="1808"/>
                        </a:lnTo>
                        <a:lnTo>
                          <a:pt x="3213" y="1807"/>
                        </a:lnTo>
                        <a:lnTo>
                          <a:pt x="3211" y="1799"/>
                        </a:lnTo>
                        <a:lnTo>
                          <a:pt x="3214" y="1796"/>
                        </a:lnTo>
                        <a:lnTo>
                          <a:pt x="3217" y="1794"/>
                        </a:lnTo>
                        <a:lnTo>
                          <a:pt x="3223" y="1794"/>
                        </a:lnTo>
                        <a:lnTo>
                          <a:pt x="3225" y="1793"/>
                        </a:lnTo>
                        <a:lnTo>
                          <a:pt x="3228" y="1792"/>
                        </a:lnTo>
                        <a:lnTo>
                          <a:pt x="3226" y="1796"/>
                        </a:lnTo>
                        <a:lnTo>
                          <a:pt x="3224" y="1799"/>
                        </a:lnTo>
                        <a:lnTo>
                          <a:pt x="3218" y="1803"/>
                        </a:lnTo>
                        <a:lnTo>
                          <a:pt x="3216" y="1808"/>
                        </a:lnTo>
                        <a:lnTo>
                          <a:pt x="3222" y="1817"/>
                        </a:lnTo>
                        <a:lnTo>
                          <a:pt x="3226" y="1819"/>
                        </a:lnTo>
                        <a:lnTo>
                          <a:pt x="3228" y="1818"/>
                        </a:lnTo>
                        <a:lnTo>
                          <a:pt x="3233" y="1813"/>
                        </a:lnTo>
                        <a:lnTo>
                          <a:pt x="3235" y="1812"/>
                        </a:lnTo>
                        <a:lnTo>
                          <a:pt x="3237" y="1808"/>
                        </a:lnTo>
                        <a:lnTo>
                          <a:pt x="3236" y="1796"/>
                        </a:lnTo>
                        <a:lnTo>
                          <a:pt x="3235" y="1790"/>
                        </a:lnTo>
                        <a:lnTo>
                          <a:pt x="3235" y="1783"/>
                        </a:lnTo>
                        <a:lnTo>
                          <a:pt x="3232" y="1781"/>
                        </a:lnTo>
                        <a:lnTo>
                          <a:pt x="3228" y="1780"/>
                        </a:lnTo>
                        <a:lnTo>
                          <a:pt x="3225" y="1781"/>
                        </a:lnTo>
                        <a:lnTo>
                          <a:pt x="3222" y="1779"/>
                        </a:lnTo>
                        <a:lnTo>
                          <a:pt x="3221" y="1776"/>
                        </a:lnTo>
                        <a:lnTo>
                          <a:pt x="3220" y="1772"/>
                        </a:lnTo>
                        <a:lnTo>
                          <a:pt x="3221" y="1764"/>
                        </a:lnTo>
                        <a:lnTo>
                          <a:pt x="3221" y="1760"/>
                        </a:lnTo>
                        <a:lnTo>
                          <a:pt x="3220" y="1752"/>
                        </a:lnTo>
                        <a:lnTo>
                          <a:pt x="3220" y="1750"/>
                        </a:lnTo>
                        <a:lnTo>
                          <a:pt x="3220" y="1745"/>
                        </a:lnTo>
                        <a:lnTo>
                          <a:pt x="3225" y="1739"/>
                        </a:lnTo>
                        <a:lnTo>
                          <a:pt x="3230" y="1734"/>
                        </a:lnTo>
                        <a:lnTo>
                          <a:pt x="3233" y="1729"/>
                        </a:lnTo>
                        <a:lnTo>
                          <a:pt x="3233" y="1727"/>
                        </a:lnTo>
                        <a:lnTo>
                          <a:pt x="3234" y="1721"/>
                        </a:lnTo>
                        <a:lnTo>
                          <a:pt x="3232" y="1719"/>
                        </a:lnTo>
                        <a:lnTo>
                          <a:pt x="3218" y="1712"/>
                        </a:lnTo>
                        <a:lnTo>
                          <a:pt x="3216" y="1712"/>
                        </a:lnTo>
                        <a:lnTo>
                          <a:pt x="3213" y="1715"/>
                        </a:lnTo>
                        <a:lnTo>
                          <a:pt x="3211" y="1722"/>
                        </a:lnTo>
                        <a:lnTo>
                          <a:pt x="3208" y="1725"/>
                        </a:lnTo>
                        <a:lnTo>
                          <a:pt x="3208" y="1723"/>
                        </a:lnTo>
                        <a:lnTo>
                          <a:pt x="3209" y="1721"/>
                        </a:lnTo>
                        <a:lnTo>
                          <a:pt x="3203" y="1719"/>
                        </a:lnTo>
                        <a:lnTo>
                          <a:pt x="3200" y="1716"/>
                        </a:lnTo>
                        <a:lnTo>
                          <a:pt x="3198" y="1714"/>
                        </a:lnTo>
                        <a:lnTo>
                          <a:pt x="3197" y="1710"/>
                        </a:lnTo>
                        <a:lnTo>
                          <a:pt x="3196" y="1704"/>
                        </a:lnTo>
                        <a:lnTo>
                          <a:pt x="3198" y="1693"/>
                        </a:lnTo>
                        <a:lnTo>
                          <a:pt x="3201" y="1683"/>
                        </a:lnTo>
                        <a:lnTo>
                          <a:pt x="3210" y="1668"/>
                        </a:lnTo>
                        <a:lnTo>
                          <a:pt x="3216" y="1663"/>
                        </a:lnTo>
                        <a:lnTo>
                          <a:pt x="3222" y="1654"/>
                        </a:lnTo>
                        <a:lnTo>
                          <a:pt x="3225" y="1653"/>
                        </a:lnTo>
                        <a:lnTo>
                          <a:pt x="3226" y="1652"/>
                        </a:lnTo>
                        <a:lnTo>
                          <a:pt x="3227" y="1649"/>
                        </a:lnTo>
                        <a:lnTo>
                          <a:pt x="3225" y="1644"/>
                        </a:lnTo>
                        <a:lnTo>
                          <a:pt x="3226" y="1643"/>
                        </a:lnTo>
                        <a:lnTo>
                          <a:pt x="3227" y="1642"/>
                        </a:lnTo>
                        <a:lnTo>
                          <a:pt x="3230" y="1643"/>
                        </a:lnTo>
                        <a:lnTo>
                          <a:pt x="3235" y="1633"/>
                        </a:lnTo>
                        <a:lnTo>
                          <a:pt x="3235" y="1620"/>
                        </a:lnTo>
                        <a:lnTo>
                          <a:pt x="3237" y="1609"/>
                        </a:lnTo>
                        <a:lnTo>
                          <a:pt x="3238" y="1604"/>
                        </a:lnTo>
                        <a:lnTo>
                          <a:pt x="3239" y="1601"/>
                        </a:lnTo>
                        <a:lnTo>
                          <a:pt x="3242" y="1598"/>
                        </a:lnTo>
                        <a:lnTo>
                          <a:pt x="3244" y="1596"/>
                        </a:lnTo>
                        <a:lnTo>
                          <a:pt x="3248" y="1593"/>
                        </a:lnTo>
                        <a:lnTo>
                          <a:pt x="3250" y="1589"/>
                        </a:lnTo>
                        <a:lnTo>
                          <a:pt x="3250" y="1588"/>
                        </a:lnTo>
                        <a:lnTo>
                          <a:pt x="3255" y="1589"/>
                        </a:lnTo>
                        <a:lnTo>
                          <a:pt x="3258" y="1590"/>
                        </a:lnTo>
                        <a:lnTo>
                          <a:pt x="3261" y="1592"/>
                        </a:lnTo>
                        <a:lnTo>
                          <a:pt x="3261" y="1597"/>
                        </a:lnTo>
                        <a:lnTo>
                          <a:pt x="3265" y="1593"/>
                        </a:lnTo>
                        <a:lnTo>
                          <a:pt x="3269" y="1588"/>
                        </a:lnTo>
                        <a:lnTo>
                          <a:pt x="3271" y="1586"/>
                        </a:lnTo>
                        <a:lnTo>
                          <a:pt x="3273" y="1587"/>
                        </a:lnTo>
                        <a:lnTo>
                          <a:pt x="3278" y="1591"/>
                        </a:lnTo>
                        <a:lnTo>
                          <a:pt x="3281" y="1599"/>
                        </a:lnTo>
                        <a:lnTo>
                          <a:pt x="3283" y="1600"/>
                        </a:lnTo>
                        <a:lnTo>
                          <a:pt x="3287" y="1600"/>
                        </a:lnTo>
                        <a:lnTo>
                          <a:pt x="3288" y="1599"/>
                        </a:lnTo>
                        <a:lnTo>
                          <a:pt x="3290" y="1594"/>
                        </a:lnTo>
                        <a:lnTo>
                          <a:pt x="3290" y="1585"/>
                        </a:lnTo>
                        <a:lnTo>
                          <a:pt x="3294" y="1583"/>
                        </a:lnTo>
                        <a:lnTo>
                          <a:pt x="3296" y="1583"/>
                        </a:lnTo>
                        <a:lnTo>
                          <a:pt x="3301" y="1578"/>
                        </a:lnTo>
                        <a:lnTo>
                          <a:pt x="3306" y="1577"/>
                        </a:lnTo>
                        <a:lnTo>
                          <a:pt x="3317" y="1569"/>
                        </a:lnTo>
                        <a:lnTo>
                          <a:pt x="3324" y="1561"/>
                        </a:lnTo>
                        <a:lnTo>
                          <a:pt x="3329" y="1561"/>
                        </a:lnTo>
                        <a:lnTo>
                          <a:pt x="3328" y="1566"/>
                        </a:lnTo>
                        <a:lnTo>
                          <a:pt x="3327" y="1570"/>
                        </a:lnTo>
                        <a:lnTo>
                          <a:pt x="3325" y="1580"/>
                        </a:lnTo>
                        <a:lnTo>
                          <a:pt x="3323" y="1586"/>
                        </a:lnTo>
                        <a:lnTo>
                          <a:pt x="3323" y="1592"/>
                        </a:lnTo>
                        <a:lnTo>
                          <a:pt x="3323" y="1595"/>
                        </a:lnTo>
                        <a:lnTo>
                          <a:pt x="3324" y="1600"/>
                        </a:lnTo>
                        <a:lnTo>
                          <a:pt x="3326" y="1600"/>
                        </a:lnTo>
                        <a:lnTo>
                          <a:pt x="3328" y="1599"/>
                        </a:lnTo>
                        <a:lnTo>
                          <a:pt x="3332" y="1594"/>
                        </a:lnTo>
                        <a:lnTo>
                          <a:pt x="3348" y="1572"/>
                        </a:lnTo>
                        <a:lnTo>
                          <a:pt x="3356" y="1566"/>
                        </a:lnTo>
                        <a:lnTo>
                          <a:pt x="3368" y="1562"/>
                        </a:lnTo>
                        <a:lnTo>
                          <a:pt x="3371" y="1560"/>
                        </a:lnTo>
                        <a:lnTo>
                          <a:pt x="3383" y="1556"/>
                        </a:lnTo>
                        <a:lnTo>
                          <a:pt x="3393" y="1555"/>
                        </a:lnTo>
                        <a:lnTo>
                          <a:pt x="3400" y="1556"/>
                        </a:lnTo>
                        <a:lnTo>
                          <a:pt x="3403" y="1556"/>
                        </a:lnTo>
                        <a:lnTo>
                          <a:pt x="3417" y="1555"/>
                        </a:lnTo>
                        <a:lnTo>
                          <a:pt x="3418" y="1557"/>
                        </a:lnTo>
                        <a:lnTo>
                          <a:pt x="3428" y="1564"/>
                        </a:lnTo>
                        <a:lnTo>
                          <a:pt x="3434" y="1575"/>
                        </a:lnTo>
                        <a:lnTo>
                          <a:pt x="3436" y="1575"/>
                        </a:lnTo>
                        <a:lnTo>
                          <a:pt x="3437" y="1578"/>
                        </a:lnTo>
                        <a:lnTo>
                          <a:pt x="3437" y="1582"/>
                        </a:lnTo>
                        <a:lnTo>
                          <a:pt x="3438" y="1584"/>
                        </a:lnTo>
                        <a:lnTo>
                          <a:pt x="3439" y="1587"/>
                        </a:lnTo>
                        <a:lnTo>
                          <a:pt x="3445" y="1592"/>
                        </a:lnTo>
                        <a:lnTo>
                          <a:pt x="3451" y="1593"/>
                        </a:lnTo>
                        <a:lnTo>
                          <a:pt x="3452" y="1590"/>
                        </a:lnTo>
                        <a:lnTo>
                          <a:pt x="3453" y="1588"/>
                        </a:lnTo>
                        <a:lnTo>
                          <a:pt x="3456" y="1575"/>
                        </a:lnTo>
                        <a:lnTo>
                          <a:pt x="3458" y="1570"/>
                        </a:lnTo>
                        <a:lnTo>
                          <a:pt x="3458" y="1567"/>
                        </a:lnTo>
                        <a:lnTo>
                          <a:pt x="3458" y="1564"/>
                        </a:lnTo>
                        <a:lnTo>
                          <a:pt x="3465" y="1561"/>
                        </a:lnTo>
                        <a:lnTo>
                          <a:pt x="3469" y="1559"/>
                        </a:lnTo>
                        <a:lnTo>
                          <a:pt x="3485" y="1546"/>
                        </a:lnTo>
                        <a:lnTo>
                          <a:pt x="3493" y="1539"/>
                        </a:lnTo>
                        <a:lnTo>
                          <a:pt x="3496" y="1539"/>
                        </a:lnTo>
                        <a:lnTo>
                          <a:pt x="3499" y="1537"/>
                        </a:lnTo>
                        <a:lnTo>
                          <a:pt x="3501" y="1536"/>
                        </a:lnTo>
                        <a:lnTo>
                          <a:pt x="3503" y="1534"/>
                        </a:lnTo>
                        <a:lnTo>
                          <a:pt x="3507" y="1530"/>
                        </a:lnTo>
                        <a:lnTo>
                          <a:pt x="3513" y="1525"/>
                        </a:lnTo>
                        <a:lnTo>
                          <a:pt x="3512" y="1522"/>
                        </a:lnTo>
                        <a:lnTo>
                          <a:pt x="3513" y="1519"/>
                        </a:lnTo>
                        <a:lnTo>
                          <a:pt x="3516" y="1517"/>
                        </a:lnTo>
                        <a:lnTo>
                          <a:pt x="3519" y="1517"/>
                        </a:lnTo>
                        <a:lnTo>
                          <a:pt x="3522" y="1514"/>
                        </a:lnTo>
                        <a:lnTo>
                          <a:pt x="3522" y="1510"/>
                        </a:lnTo>
                        <a:lnTo>
                          <a:pt x="3523" y="1509"/>
                        </a:lnTo>
                        <a:lnTo>
                          <a:pt x="3525" y="1509"/>
                        </a:lnTo>
                        <a:lnTo>
                          <a:pt x="3528" y="1510"/>
                        </a:lnTo>
                        <a:lnTo>
                          <a:pt x="3529" y="1509"/>
                        </a:lnTo>
                        <a:lnTo>
                          <a:pt x="3526" y="1506"/>
                        </a:lnTo>
                        <a:lnTo>
                          <a:pt x="3526" y="1501"/>
                        </a:lnTo>
                        <a:lnTo>
                          <a:pt x="3527" y="1499"/>
                        </a:lnTo>
                        <a:lnTo>
                          <a:pt x="3533" y="1504"/>
                        </a:lnTo>
                        <a:lnTo>
                          <a:pt x="3535" y="1504"/>
                        </a:lnTo>
                        <a:lnTo>
                          <a:pt x="3543" y="1494"/>
                        </a:lnTo>
                        <a:lnTo>
                          <a:pt x="3550" y="1484"/>
                        </a:lnTo>
                        <a:lnTo>
                          <a:pt x="3556" y="1486"/>
                        </a:lnTo>
                        <a:lnTo>
                          <a:pt x="3566" y="1479"/>
                        </a:lnTo>
                        <a:lnTo>
                          <a:pt x="3570" y="1478"/>
                        </a:lnTo>
                        <a:lnTo>
                          <a:pt x="3578" y="1477"/>
                        </a:lnTo>
                        <a:lnTo>
                          <a:pt x="3581" y="1474"/>
                        </a:lnTo>
                        <a:lnTo>
                          <a:pt x="3584" y="1469"/>
                        </a:lnTo>
                        <a:lnTo>
                          <a:pt x="3586" y="1469"/>
                        </a:lnTo>
                        <a:lnTo>
                          <a:pt x="3599" y="1463"/>
                        </a:lnTo>
                        <a:lnTo>
                          <a:pt x="3600" y="1458"/>
                        </a:lnTo>
                        <a:lnTo>
                          <a:pt x="3603" y="1457"/>
                        </a:lnTo>
                        <a:lnTo>
                          <a:pt x="3606" y="1457"/>
                        </a:lnTo>
                        <a:lnTo>
                          <a:pt x="3611" y="1454"/>
                        </a:lnTo>
                        <a:lnTo>
                          <a:pt x="3633" y="1443"/>
                        </a:lnTo>
                        <a:lnTo>
                          <a:pt x="3636" y="1439"/>
                        </a:lnTo>
                        <a:lnTo>
                          <a:pt x="3644" y="1433"/>
                        </a:lnTo>
                        <a:lnTo>
                          <a:pt x="3650" y="1431"/>
                        </a:lnTo>
                        <a:lnTo>
                          <a:pt x="3658" y="1430"/>
                        </a:lnTo>
                        <a:lnTo>
                          <a:pt x="3659" y="1428"/>
                        </a:lnTo>
                        <a:lnTo>
                          <a:pt x="3654" y="1425"/>
                        </a:lnTo>
                        <a:lnTo>
                          <a:pt x="3652" y="1423"/>
                        </a:lnTo>
                        <a:lnTo>
                          <a:pt x="3652" y="1421"/>
                        </a:lnTo>
                        <a:lnTo>
                          <a:pt x="3653" y="1419"/>
                        </a:lnTo>
                        <a:lnTo>
                          <a:pt x="3654" y="1416"/>
                        </a:lnTo>
                        <a:lnTo>
                          <a:pt x="3656" y="1415"/>
                        </a:lnTo>
                        <a:lnTo>
                          <a:pt x="3658" y="1417"/>
                        </a:lnTo>
                        <a:lnTo>
                          <a:pt x="3661" y="1417"/>
                        </a:lnTo>
                        <a:lnTo>
                          <a:pt x="3662" y="1415"/>
                        </a:lnTo>
                        <a:lnTo>
                          <a:pt x="3663" y="1415"/>
                        </a:lnTo>
                        <a:lnTo>
                          <a:pt x="3664" y="1418"/>
                        </a:lnTo>
                        <a:lnTo>
                          <a:pt x="3663" y="1422"/>
                        </a:lnTo>
                        <a:lnTo>
                          <a:pt x="3662" y="1424"/>
                        </a:lnTo>
                        <a:lnTo>
                          <a:pt x="3662" y="1427"/>
                        </a:lnTo>
                        <a:lnTo>
                          <a:pt x="3664" y="1428"/>
                        </a:lnTo>
                        <a:lnTo>
                          <a:pt x="3674" y="1428"/>
                        </a:lnTo>
                        <a:lnTo>
                          <a:pt x="3684" y="1431"/>
                        </a:lnTo>
                        <a:lnTo>
                          <a:pt x="3713" y="1443"/>
                        </a:lnTo>
                        <a:lnTo>
                          <a:pt x="3715" y="1445"/>
                        </a:lnTo>
                        <a:lnTo>
                          <a:pt x="3718" y="1445"/>
                        </a:lnTo>
                        <a:lnTo>
                          <a:pt x="3718" y="1441"/>
                        </a:lnTo>
                        <a:lnTo>
                          <a:pt x="3720" y="1436"/>
                        </a:lnTo>
                        <a:lnTo>
                          <a:pt x="3723" y="1433"/>
                        </a:lnTo>
                        <a:lnTo>
                          <a:pt x="3729" y="1427"/>
                        </a:lnTo>
                        <a:lnTo>
                          <a:pt x="3732" y="1422"/>
                        </a:lnTo>
                        <a:lnTo>
                          <a:pt x="3732" y="1416"/>
                        </a:lnTo>
                        <a:lnTo>
                          <a:pt x="3730" y="1410"/>
                        </a:lnTo>
                        <a:lnTo>
                          <a:pt x="3726" y="1408"/>
                        </a:lnTo>
                        <a:lnTo>
                          <a:pt x="3723" y="1405"/>
                        </a:lnTo>
                        <a:lnTo>
                          <a:pt x="3722" y="1400"/>
                        </a:lnTo>
                        <a:lnTo>
                          <a:pt x="3725" y="1396"/>
                        </a:lnTo>
                        <a:lnTo>
                          <a:pt x="3726" y="1395"/>
                        </a:lnTo>
                        <a:lnTo>
                          <a:pt x="3726" y="1390"/>
                        </a:lnTo>
                        <a:lnTo>
                          <a:pt x="3725" y="1388"/>
                        </a:lnTo>
                        <a:lnTo>
                          <a:pt x="3715" y="1381"/>
                        </a:lnTo>
                        <a:lnTo>
                          <a:pt x="3712" y="1378"/>
                        </a:lnTo>
                        <a:lnTo>
                          <a:pt x="3712" y="1373"/>
                        </a:lnTo>
                        <a:lnTo>
                          <a:pt x="3708" y="1364"/>
                        </a:lnTo>
                        <a:lnTo>
                          <a:pt x="3707" y="1366"/>
                        </a:lnTo>
                        <a:lnTo>
                          <a:pt x="3707" y="1371"/>
                        </a:lnTo>
                        <a:lnTo>
                          <a:pt x="3706" y="1374"/>
                        </a:lnTo>
                        <a:lnTo>
                          <a:pt x="3704" y="1373"/>
                        </a:lnTo>
                        <a:lnTo>
                          <a:pt x="3704" y="1371"/>
                        </a:lnTo>
                        <a:lnTo>
                          <a:pt x="3705" y="1365"/>
                        </a:lnTo>
                        <a:lnTo>
                          <a:pt x="3704" y="1363"/>
                        </a:lnTo>
                        <a:lnTo>
                          <a:pt x="3698" y="1362"/>
                        </a:lnTo>
                        <a:lnTo>
                          <a:pt x="3697" y="1360"/>
                        </a:lnTo>
                        <a:lnTo>
                          <a:pt x="3702" y="1356"/>
                        </a:lnTo>
                        <a:lnTo>
                          <a:pt x="3704" y="1356"/>
                        </a:lnTo>
                        <a:lnTo>
                          <a:pt x="3706" y="1355"/>
                        </a:lnTo>
                        <a:lnTo>
                          <a:pt x="3705" y="1343"/>
                        </a:lnTo>
                        <a:lnTo>
                          <a:pt x="3704" y="1335"/>
                        </a:lnTo>
                        <a:lnTo>
                          <a:pt x="3700" y="1334"/>
                        </a:lnTo>
                        <a:lnTo>
                          <a:pt x="3697" y="1332"/>
                        </a:lnTo>
                        <a:lnTo>
                          <a:pt x="3698" y="1326"/>
                        </a:lnTo>
                        <a:lnTo>
                          <a:pt x="3698" y="1324"/>
                        </a:lnTo>
                        <a:lnTo>
                          <a:pt x="3695" y="1314"/>
                        </a:lnTo>
                        <a:lnTo>
                          <a:pt x="3693" y="1310"/>
                        </a:lnTo>
                        <a:lnTo>
                          <a:pt x="3691" y="1307"/>
                        </a:lnTo>
                        <a:lnTo>
                          <a:pt x="3688" y="1311"/>
                        </a:lnTo>
                        <a:lnTo>
                          <a:pt x="3688" y="1316"/>
                        </a:lnTo>
                        <a:lnTo>
                          <a:pt x="3685" y="1317"/>
                        </a:lnTo>
                        <a:lnTo>
                          <a:pt x="3682" y="1317"/>
                        </a:lnTo>
                        <a:lnTo>
                          <a:pt x="3674" y="1311"/>
                        </a:lnTo>
                        <a:lnTo>
                          <a:pt x="3666" y="1301"/>
                        </a:lnTo>
                        <a:lnTo>
                          <a:pt x="3666" y="1292"/>
                        </a:lnTo>
                        <a:lnTo>
                          <a:pt x="3668" y="1280"/>
                        </a:lnTo>
                        <a:lnTo>
                          <a:pt x="3666" y="1279"/>
                        </a:lnTo>
                        <a:lnTo>
                          <a:pt x="3665" y="1278"/>
                        </a:lnTo>
                        <a:lnTo>
                          <a:pt x="3655" y="1281"/>
                        </a:lnTo>
                        <a:lnTo>
                          <a:pt x="3649" y="1288"/>
                        </a:lnTo>
                        <a:lnTo>
                          <a:pt x="3645" y="1288"/>
                        </a:lnTo>
                        <a:lnTo>
                          <a:pt x="3638" y="1285"/>
                        </a:lnTo>
                        <a:lnTo>
                          <a:pt x="3627" y="1291"/>
                        </a:lnTo>
                        <a:lnTo>
                          <a:pt x="3630" y="1287"/>
                        </a:lnTo>
                        <a:lnTo>
                          <a:pt x="3632" y="1286"/>
                        </a:lnTo>
                        <a:lnTo>
                          <a:pt x="3633" y="1283"/>
                        </a:lnTo>
                        <a:lnTo>
                          <a:pt x="3632" y="1277"/>
                        </a:lnTo>
                        <a:lnTo>
                          <a:pt x="3630" y="1273"/>
                        </a:lnTo>
                        <a:lnTo>
                          <a:pt x="3628" y="1270"/>
                        </a:lnTo>
                        <a:lnTo>
                          <a:pt x="3625" y="1269"/>
                        </a:lnTo>
                        <a:lnTo>
                          <a:pt x="3621" y="1271"/>
                        </a:lnTo>
                        <a:lnTo>
                          <a:pt x="3619" y="1274"/>
                        </a:lnTo>
                        <a:lnTo>
                          <a:pt x="3613" y="1277"/>
                        </a:lnTo>
                        <a:lnTo>
                          <a:pt x="3602" y="1280"/>
                        </a:lnTo>
                        <a:lnTo>
                          <a:pt x="3595" y="1280"/>
                        </a:lnTo>
                        <a:lnTo>
                          <a:pt x="3583" y="1285"/>
                        </a:lnTo>
                        <a:lnTo>
                          <a:pt x="3579" y="1285"/>
                        </a:lnTo>
                        <a:lnTo>
                          <a:pt x="3595" y="1278"/>
                        </a:lnTo>
                        <a:lnTo>
                          <a:pt x="3605" y="1277"/>
                        </a:lnTo>
                        <a:lnTo>
                          <a:pt x="3616" y="1273"/>
                        </a:lnTo>
                        <a:lnTo>
                          <a:pt x="3625" y="1264"/>
                        </a:lnTo>
                        <a:lnTo>
                          <a:pt x="3636" y="1273"/>
                        </a:lnTo>
                        <a:lnTo>
                          <a:pt x="3639" y="1273"/>
                        </a:lnTo>
                        <a:lnTo>
                          <a:pt x="3648" y="1273"/>
                        </a:lnTo>
                        <a:lnTo>
                          <a:pt x="3655" y="1277"/>
                        </a:lnTo>
                        <a:lnTo>
                          <a:pt x="3658" y="1275"/>
                        </a:lnTo>
                        <a:lnTo>
                          <a:pt x="3660" y="1272"/>
                        </a:lnTo>
                        <a:lnTo>
                          <a:pt x="3657" y="1266"/>
                        </a:lnTo>
                        <a:lnTo>
                          <a:pt x="3654" y="1262"/>
                        </a:lnTo>
                        <a:lnTo>
                          <a:pt x="3652" y="1261"/>
                        </a:lnTo>
                        <a:lnTo>
                          <a:pt x="3643" y="1261"/>
                        </a:lnTo>
                        <a:lnTo>
                          <a:pt x="3636" y="1260"/>
                        </a:lnTo>
                        <a:lnTo>
                          <a:pt x="3633" y="1258"/>
                        </a:lnTo>
                        <a:lnTo>
                          <a:pt x="3635" y="1257"/>
                        </a:lnTo>
                        <a:lnTo>
                          <a:pt x="3642" y="1259"/>
                        </a:lnTo>
                        <a:lnTo>
                          <a:pt x="3650" y="1256"/>
                        </a:lnTo>
                        <a:lnTo>
                          <a:pt x="3659" y="1261"/>
                        </a:lnTo>
                        <a:lnTo>
                          <a:pt x="3661" y="1265"/>
                        </a:lnTo>
                        <a:lnTo>
                          <a:pt x="3663" y="1267"/>
                        </a:lnTo>
                        <a:lnTo>
                          <a:pt x="3671" y="1278"/>
                        </a:lnTo>
                        <a:lnTo>
                          <a:pt x="3676" y="1282"/>
                        </a:lnTo>
                        <a:lnTo>
                          <a:pt x="3693" y="1285"/>
                        </a:lnTo>
                        <a:lnTo>
                          <a:pt x="3699" y="1290"/>
                        </a:lnTo>
                        <a:lnTo>
                          <a:pt x="3705" y="1288"/>
                        </a:lnTo>
                        <a:lnTo>
                          <a:pt x="3719" y="1277"/>
                        </a:lnTo>
                        <a:lnTo>
                          <a:pt x="3727" y="1274"/>
                        </a:lnTo>
                        <a:lnTo>
                          <a:pt x="3734" y="1268"/>
                        </a:lnTo>
                        <a:lnTo>
                          <a:pt x="3739" y="1260"/>
                        </a:lnTo>
                        <a:lnTo>
                          <a:pt x="3745" y="1257"/>
                        </a:lnTo>
                        <a:lnTo>
                          <a:pt x="3754" y="1248"/>
                        </a:lnTo>
                        <a:lnTo>
                          <a:pt x="3755" y="1244"/>
                        </a:lnTo>
                        <a:lnTo>
                          <a:pt x="3759" y="1234"/>
                        </a:lnTo>
                        <a:lnTo>
                          <a:pt x="3761" y="1229"/>
                        </a:lnTo>
                        <a:lnTo>
                          <a:pt x="3764" y="1224"/>
                        </a:lnTo>
                        <a:lnTo>
                          <a:pt x="3765" y="1220"/>
                        </a:lnTo>
                        <a:lnTo>
                          <a:pt x="3764" y="1216"/>
                        </a:lnTo>
                        <a:lnTo>
                          <a:pt x="3761" y="1212"/>
                        </a:lnTo>
                        <a:lnTo>
                          <a:pt x="3755" y="1206"/>
                        </a:lnTo>
                        <a:lnTo>
                          <a:pt x="3753" y="1203"/>
                        </a:lnTo>
                        <a:lnTo>
                          <a:pt x="3751" y="1196"/>
                        </a:lnTo>
                        <a:lnTo>
                          <a:pt x="3751" y="1187"/>
                        </a:lnTo>
                        <a:lnTo>
                          <a:pt x="3753" y="1181"/>
                        </a:lnTo>
                        <a:lnTo>
                          <a:pt x="3754" y="1175"/>
                        </a:lnTo>
                        <a:lnTo>
                          <a:pt x="3756" y="1179"/>
                        </a:lnTo>
                        <a:lnTo>
                          <a:pt x="3762" y="1178"/>
                        </a:lnTo>
                        <a:lnTo>
                          <a:pt x="3765" y="1176"/>
                        </a:lnTo>
                        <a:lnTo>
                          <a:pt x="3765" y="1172"/>
                        </a:lnTo>
                        <a:lnTo>
                          <a:pt x="3765" y="1166"/>
                        </a:lnTo>
                        <a:lnTo>
                          <a:pt x="3766" y="1165"/>
                        </a:lnTo>
                        <a:lnTo>
                          <a:pt x="3769" y="1165"/>
                        </a:lnTo>
                        <a:lnTo>
                          <a:pt x="3770" y="1162"/>
                        </a:lnTo>
                        <a:lnTo>
                          <a:pt x="3771" y="1160"/>
                        </a:lnTo>
                        <a:lnTo>
                          <a:pt x="3772" y="1162"/>
                        </a:lnTo>
                        <a:lnTo>
                          <a:pt x="3772" y="1171"/>
                        </a:lnTo>
                        <a:lnTo>
                          <a:pt x="3774" y="1173"/>
                        </a:lnTo>
                        <a:lnTo>
                          <a:pt x="3778" y="1175"/>
                        </a:lnTo>
                        <a:lnTo>
                          <a:pt x="3779" y="1175"/>
                        </a:lnTo>
                        <a:lnTo>
                          <a:pt x="3781" y="1173"/>
                        </a:lnTo>
                        <a:lnTo>
                          <a:pt x="3783" y="1171"/>
                        </a:lnTo>
                        <a:lnTo>
                          <a:pt x="3787" y="1162"/>
                        </a:lnTo>
                        <a:lnTo>
                          <a:pt x="3789" y="1158"/>
                        </a:lnTo>
                        <a:lnTo>
                          <a:pt x="3789" y="1165"/>
                        </a:lnTo>
                        <a:lnTo>
                          <a:pt x="3788" y="1173"/>
                        </a:lnTo>
                        <a:lnTo>
                          <a:pt x="3787" y="1176"/>
                        </a:lnTo>
                        <a:lnTo>
                          <a:pt x="3784" y="1179"/>
                        </a:lnTo>
                        <a:lnTo>
                          <a:pt x="3783" y="1186"/>
                        </a:lnTo>
                        <a:lnTo>
                          <a:pt x="3783" y="1187"/>
                        </a:lnTo>
                        <a:lnTo>
                          <a:pt x="3779" y="1186"/>
                        </a:lnTo>
                        <a:lnTo>
                          <a:pt x="3777" y="1186"/>
                        </a:lnTo>
                        <a:lnTo>
                          <a:pt x="3779" y="1193"/>
                        </a:lnTo>
                        <a:lnTo>
                          <a:pt x="3781" y="1198"/>
                        </a:lnTo>
                        <a:lnTo>
                          <a:pt x="3785" y="1204"/>
                        </a:lnTo>
                        <a:lnTo>
                          <a:pt x="3789" y="1207"/>
                        </a:lnTo>
                        <a:lnTo>
                          <a:pt x="3789" y="1206"/>
                        </a:lnTo>
                        <a:lnTo>
                          <a:pt x="3790" y="1208"/>
                        </a:lnTo>
                        <a:lnTo>
                          <a:pt x="3790" y="1211"/>
                        </a:lnTo>
                        <a:lnTo>
                          <a:pt x="3789" y="1219"/>
                        </a:lnTo>
                        <a:lnTo>
                          <a:pt x="3790" y="1223"/>
                        </a:lnTo>
                        <a:lnTo>
                          <a:pt x="3793" y="1226"/>
                        </a:lnTo>
                        <a:lnTo>
                          <a:pt x="3796" y="1227"/>
                        </a:lnTo>
                        <a:lnTo>
                          <a:pt x="3815" y="1226"/>
                        </a:lnTo>
                        <a:lnTo>
                          <a:pt x="3821" y="1225"/>
                        </a:lnTo>
                        <a:lnTo>
                          <a:pt x="3831" y="1218"/>
                        </a:lnTo>
                        <a:lnTo>
                          <a:pt x="3835" y="1217"/>
                        </a:lnTo>
                        <a:lnTo>
                          <a:pt x="3838" y="1218"/>
                        </a:lnTo>
                        <a:lnTo>
                          <a:pt x="3850" y="1222"/>
                        </a:lnTo>
                        <a:lnTo>
                          <a:pt x="3863" y="1228"/>
                        </a:lnTo>
                        <a:lnTo>
                          <a:pt x="3869" y="1236"/>
                        </a:lnTo>
                        <a:lnTo>
                          <a:pt x="3870" y="1245"/>
                        </a:lnTo>
                        <a:lnTo>
                          <a:pt x="3872" y="1254"/>
                        </a:lnTo>
                        <a:lnTo>
                          <a:pt x="3870" y="1258"/>
                        </a:lnTo>
                        <a:lnTo>
                          <a:pt x="3870" y="1261"/>
                        </a:lnTo>
                        <a:lnTo>
                          <a:pt x="3875" y="1266"/>
                        </a:lnTo>
                        <a:lnTo>
                          <a:pt x="3881" y="1271"/>
                        </a:lnTo>
                        <a:lnTo>
                          <a:pt x="3882" y="1273"/>
                        </a:lnTo>
                        <a:lnTo>
                          <a:pt x="3883" y="1275"/>
                        </a:lnTo>
                        <a:lnTo>
                          <a:pt x="3885" y="1276"/>
                        </a:lnTo>
                        <a:lnTo>
                          <a:pt x="3889" y="1277"/>
                        </a:lnTo>
                        <a:lnTo>
                          <a:pt x="3893" y="1275"/>
                        </a:lnTo>
                        <a:lnTo>
                          <a:pt x="3896" y="1275"/>
                        </a:lnTo>
                        <a:lnTo>
                          <a:pt x="3902" y="1278"/>
                        </a:lnTo>
                        <a:lnTo>
                          <a:pt x="3910" y="1282"/>
                        </a:lnTo>
                        <a:lnTo>
                          <a:pt x="3918" y="1288"/>
                        </a:lnTo>
                        <a:lnTo>
                          <a:pt x="3921" y="1292"/>
                        </a:lnTo>
                        <a:lnTo>
                          <a:pt x="3927" y="1301"/>
                        </a:lnTo>
                        <a:lnTo>
                          <a:pt x="3931" y="1304"/>
                        </a:lnTo>
                        <a:lnTo>
                          <a:pt x="3936" y="1307"/>
                        </a:lnTo>
                        <a:lnTo>
                          <a:pt x="3937" y="1307"/>
                        </a:lnTo>
                        <a:lnTo>
                          <a:pt x="3939" y="1307"/>
                        </a:lnTo>
                        <a:lnTo>
                          <a:pt x="3943" y="1302"/>
                        </a:lnTo>
                        <a:lnTo>
                          <a:pt x="3946" y="1299"/>
                        </a:lnTo>
                        <a:lnTo>
                          <a:pt x="3948" y="1294"/>
                        </a:lnTo>
                        <a:lnTo>
                          <a:pt x="3948" y="1298"/>
                        </a:lnTo>
                        <a:lnTo>
                          <a:pt x="3948" y="1302"/>
                        </a:lnTo>
                        <a:lnTo>
                          <a:pt x="3946" y="1304"/>
                        </a:lnTo>
                        <a:lnTo>
                          <a:pt x="3946" y="1308"/>
                        </a:lnTo>
                        <a:lnTo>
                          <a:pt x="3949" y="1312"/>
                        </a:lnTo>
                        <a:lnTo>
                          <a:pt x="3953" y="1313"/>
                        </a:lnTo>
                        <a:lnTo>
                          <a:pt x="3957" y="1312"/>
                        </a:lnTo>
                        <a:lnTo>
                          <a:pt x="3959" y="1310"/>
                        </a:lnTo>
                        <a:lnTo>
                          <a:pt x="3961" y="1307"/>
                        </a:lnTo>
                        <a:lnTo>
                          <a:pt x="3959" y="1297"/>
                        </a:lnTo>
                        <a:lnTo>
                          <a:pt x="3961" y="1296"/>
                        </a:lnTo>
                        <a:lnTo>
                          <a:pt x="3964" y="1297"/>
                        </a:lnTo>
                        <a:lnTo>
                          <a:pt x="3965" y="1301"/>
                        </a:lnTo>
                        <a:lnTo>
                          <a:pt x="3966" y="1304"/>
                        </a:lnTo>
                        <a:lnTo>
                          <a:pt x="3967" y="1304"/>
                        </a:lnTo>
                        <a:lnTo>
                          <a:pt x="3976" y="1304"/>
                        </a:lnTo>
                        <a:lnTo>
                          <a:pt x="3977" y="1302"/>
                        </a:lnTo>
                        <a:lnTo>
                          <a:pt x="3977" y="1299"/>
                        </a:lnTo>
                        <a:lnTo>
                          <a:pt x="3975" y="1296"/>
                        </a:lnTo>
                        <a:lnTo>
                          <a:pt x="3973" y="1294"/>
                        </a:lnTo>
                        <a:lnTo>
                          <a:pt x="3970" y="1292"/>
                        </a:lnTo>
                        <a:lnTo>
                          <a:pt x="3965" y="1290"/>
                        </a:lnTo>
                        <a:lnTo>
                          <a:pt x="3962" y="1290"/>
                        </a:lnTo>
                        <a:lnTo>
                          <a:pt x="3961" y="1288"/>
                        </a:lnTo>
                        <a:lnTo>
                          <a:pt x="3961" y="1286"/>
                        </a:lnTo>
                        <a:lnTo>
                          <a:pt x="3960" y="1283"/>
                        </a:lnTo>
                        <a:lnTo>
                          <a:pt x="3961" y="1281"/>
                        </a:lnTo>
                        <a:lnTo>
                          <a:pt x="3964" y="1279"/>
                        </a:lnTo>
                        <a:lnTo>
                          <a:pt x="3964" y="1277"/>
                        </a:lnTo>
                        <a:lnTo>
                          <a:pt x="3961" y="1274"/>
                        </a:lnTo>
                        <a:lnTo>
                          <a:pt x="3958" y="1274"/>
                        </a:lnTo>
                        <a:lnTo>
                          <a:pt x="3955" y="1275"/>
                        </a:lnTo>
                        <a:lnTo>
                          <a:pt x="3956" y="1273"/>
                        </a:lnTo>
                        <a:lnTo>
                          <a:pt x="3958" y="1271"/>
                        </a:lnTo>
                        <a:lnTo>
                          <a:pt x="3961" y="1270"/>
                        </a:lnTo>
                        <a:lnTo>
                          <a:pt x="3964" y="1270"/>
                        </a:lnTo>
                        <a:lnTo>
                          <a:pt x="3970" y="1268"/>
                        </a:lnTo>
                        <a:lnTo>
                          <a:pt x="3976" y="1264"/>
                        </a:lnTo>
                        <a:lnTo>
                          <a:pt x="3979" y="1261"/>
                        </a:lnTo>
                        <a:lnTo>
                          <a:pt x="3982" y="1258"/>
                        </a:lnTo>
                        <a:lnTo>
                          <a:pt x="3981" y="1252"/>
                        </a:lnTo>
                        <a:lnTo>
                          <a:pt x="3979" y="1247"/>
                        </a:lnTo>
                        <a:lnTo>
                          <a:pt x="3977" y="1245"/>
                        </a:lnTo>
                        <a:lnTo>
                          <a:pt x="3973" y="1245"/>
                        </a:lnTo>
                        <a:lnTo>
                          <a:pt x="3971" y="1245"/>
                        </a:lnTo>
                        <a:lnTo>
                          <a:pt x="3968" y="1244"/>
                        </a:lnTo>
                        <a:lnTo>
                          <a:pt x="3979" y="1242"/>
                        </a:lnTo>
                        <a:lnTo>
                          <a:pt x="3980" y="1240"/>
                        </a:lnTo>
                        <a:lnTo>
                          <a:pt x="3982" y="1231"/>
                        </a:lnTo>
                        <a:lnTo>
                          <a:pt x="3981" y="1229"/>
                        </a:lnTo>
                        <a:lnTo>
                          <a:pt x="3979" y="1229"/>
                        </a:lnTo>
                        <a:lnTo>
                          <a:pt x="3975" y="1229"/>
                        </a:lnTo>
                        <a:lnTo>
                          <a:pt x="3977" y="1227"/>
                        </a:lnTo>
                        <a:lnTo>
                          <a:pt x="3978" y="1226"/>
                        </a:lnTo>
                        <a:lnTo>
                          <a:pt x="3972" y="1217"/>
                        </a:lnTo>
                        <a:lnTo>
                          <a:pt x="3964" y="1212"/>
                        </a:lnTo>
                        <a:lnTo>
                          <a:pt x="3966" y="1211"/>
                        </a:lnTo>
                        <a:lnTo>
                          <a:pt x="3970" y="1211"/>
                        </a:lnTo>
                        <a:lnTo>
                          <a:pt x="3975" y="1213"/>
                        </a:lnTo>
                        <a:lnTo>
                          <a:pt x="3978" y="1217"/>
                        </a:lnTo>
                        <a:lnTo>
                          <a:pt x="3979" y="1219"/>
                        </a:lnTo>
                        <a:lnTo>
                          <a:pt x="3981" y="1221"/>
                        </a:lnTo>
                        <a:lnTo>
                          <a:pt x="3984" y="1221"/>
                        </a:lnTo>
                        <a:lnTo>
                          <a:pt x="3989" y="1222"/>
                        </a:lnTo>
                        <a:lnTo>
                          <a:pt x="3990" y="1225"/>
                        </a:lnTo>
                        <a:lnTo>
                          <a:pt x="3991" y="1226"/>
                        </a:lnTo>
                        <a:lnTo>
                          <a:pt x="3995" y="1225"/>
                        </a:lnTo>
                        <a:lnTo>
                          <a:pt x="4005" y="1223"/>
                        </a:lnTo>
                        <a:lnTo>
                          <a:pt x="4008" y="1223"/>
                        </a:lnTo>
                        <a:lnTo>
                          <a:pt x="4012" y="1225"/>
                        </a:lnTo>
                        <a:lnTo>
                          <a:pt x="4014" y="1225"/>
                        </a:lnTo>
                        <a:lnTo>
                          <a:pt x="4016" y="1225"/>
                        </a:lnTo>
                        <a:lnTo>
                          <a:pt x="4017" y="1222"/>
                        </a:lnTo>
                        <a:lnTo>
                          <a:pt x="4014" y="1216"/>
                        </a:lnTo>
                        <a:lnTo>
                          <a:pt x="4009" y="1211"/>
                        </a:lnTo>
                        <a:lnTo>
                          <a:pt x="4006" y="1207"/>
                        </a:lnTo>
                        <a:lnTo>
                          <a:pt x="4005" y="1204"/>
                        </a:lnTo>
                        <a:lnTo>
                          <a:pt x="4006" y="1203"/>
                        </a:lnTo>
                        <a:lnTo>
                          <a:pt x="4007" y="1203"/>
                        </a:lnTo>
                        <a:lnTo>
                          <a:pt x="4011" y="1208"/>
                        </a:lnTo>
                        <a:lnTo>
                          <a:pt x="4015" y="1211"/>
                        </a:lnTo>
                        <a:lnTo>
                          <a:pt x="4019" y="1213"/>
                        </a:lnTo>
                        <a:lnTo>
                          <a:pt x="4022" y="1215"/>
                        </a:lnTo>
                        <a:lnTo>
                          <a:pt x="4029" y="1217"/>
                        </a:lnTo>
                        <a:lnTo>
                          <a:pt x="4032" y="1214"/>
                        </a:lnTo>
                        <a:lnTo>
                          <a:pt x="4033" y="1210"/>
                        </a:lnTo>
                        <a:lnTo>
                          <a:pt x="4032" y="1201"/>
                        </a:lnTo>
                        <a:lnTo>
                          <a:pt x="4033" y="1198"/>
                        </a:lnTo>
                        <a:lnTo>
                          <a:pt x="4037" y="1194"/>
                        </a:lnTo>
                        <a:lnTo>
                          <a:pt x="4044" y="1188"/>
                        </a:lnTo>
                        <a:lnTo>
                          <a:pt x="4049" y="1186"/>
                        </a:lnTo>
                        <a:lnTo>
                          <a:pt x="4051" y="1186"/>
                        </a:lnTo>
                        <a:lnTo>
                          <a:pt x="4052" y="1188"/>
                        </a:lnTo>
                        <a:lnTo>
                          <a:pt x="4054" y="1189"/>
                        </a:lnTo>
                        <a:lnTo>
                          <a:pt x="4057" y="1184"/>
                        </a:lnTo>
                        <a:lnTo>
                          <a:pt x="4056" y="1178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57" name="Freeform 812">
                    <a:extLst>
                      <a:ext uri="{FF2B5EF4-FFF2-40B4-BE49-F238E27FC236}">
                        <a16:creationId xmlns:a16="http://schemas.microsoft.com/office/drawing/2014/main" id="{CDC621CB-B013-02EB-D803-F312F82FC3D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576254" y="7654477"/>
                    <a:ext cx="10986" cy="16477"/>
                  </a:xfrm>
                  <a:custGeom>
                    <a:avLst/>
                    <a:gdLst>
                      <a:gd name="T0" fmla="*/ 6 w 11"/>
                      <a:gd name="T1" fmla="*/ 0 h 12"/>
                      <a:gd name="T2" fmla="*/ 1 w 11"/>
                      <a:gd name="T3" fmla="*/ 4 h 12"/>
                      <a:gd name="T4" fmla="*/ 0 w 11"/>
                      <a:gd name="T5" fmla="*/ 6 h 12"/>
                      <a:gd name="T6" fmla="*/ 1 w 11"/>
                      <a:gd name="T7" fmla="*/ 8 h 12"/>
                      <a:gd name="T8" fmla="*/ 5 w 11"/>
                      <a:gd name="T9" fmla="*/ 11 h 12"/>
                      <a:gd name="T10" fmla="*/ 6 w 11"/>
                      <a:gd name="T11" fmla="*/ 11 h 12"/>
                      <a:gd name="T12" fmla="*/ 7 w 11"/>
                      <a:gd name="T13" fmla="*/ 10 h 12"/>
                      <a:gd name="T14" fmla="*/ 10 w 11"/>
                      <a:gd name="T15" fmla="*/ 5 h 12"/>
                      <a:gd name="T16" fmla="*/ 10 w 11"/>
                      <a:gd name="T17" fmla="*/ 1 h 12"/>
                      <a:gd name="T18" fmla="*/ 9 w 11"/>
                      <a:gd name="T19" fmla="*/ 0 h 12"/>
                      <a:gd name="T20" fmla="*/ 6 w 11"/>
                      <a:gd name="T21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1" h="12">
                        <a:moveTo>
                          <a:pt x="6" y="0"/>
                        </a:moveTo>
                        <a:lnTo>
                          <a:pt x="1" y="4"/>
                        </a:lnTo>
                        <a:lnTo>
                          <a:pt x="0" y="6"/>
                        </a:lnTo>
                        <a:lnTo>
                          <a:pt x="1" y="8"/>
                        </a:lnTo>
                        <a:lnTo>
                          <a:pt x="5" y="11"/>
                        </a:lnTo>
                        <a:lnTo>
                          <a:pt x="6" y="11"/>
                        </a:lnTo>
                        <a:lnTo>
                          <a:pt x="7" y="10"/>
                        </a:lnTo>
                        <a:lnTo>
                          <a:pt x="10" y="5"/>
                        </a:lnTo>
                        <a:lnTo>
                          <a:pt x="10" y="1"/>
                        </a:lnTo>
                        <a:lnTo>
                          <a:pt x="9" y="0"/>
                        </a:lnTo>
                        <a:lnTo>
                          <a:pt x="6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58" name="Freeform 813">
                    <a:extLst>
                      <a:ext uri="{FF2B5EF4-FFF2-40B4-BE49-F238E27FC236}">
                        <a16:creationId xmlns:a16="http://schemas.microsoft.com/office/drawing/2014/main" id="{D3849C23-A906-C3E3-560B-6243286884C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576254" y="7654477"/>
                    <a:ext cx="10986" cy="16477"/>
                  </a:xfrm>
                  <a:custGeom>
                    <a:avLst/>
                    <a:gdLst>
                      <a:gd name="T0" fmla="*/ 6 w 11"/>
                      <a:gd name="T1" fmla="*/ 0 h 12"/>
                      <a:gd name="T2" fmla="*/ 1 w 11"/>
                      <a:gd name="T3" fmla="*/ 4 h 12"/>
                      <a:gd name="T4" fmla="*/ 0 w 11"/>
                      <a:gd name="T5" fmla="*/ 6 h 12"/>
                      <a:gd name="T6" fmla="*/ 1 w 11"/>
                      <a:gd name="T7" fmla="*/ 8 h 12"/>
                      <a:gd name="T8" fmla="*/ 5 w 11"/>
                      <a:gd name="T9" fmla="*/ 11 h 12"/>
                      <a:gd name="T10" fmla="*/ 6 w 11"/>
                      <a:gd name="T11" fmla="*/ 11 h 12"/>
                      <a:gd name="T12" fmla="*/ 7 w 11"/>
                      <a:gd name="T13" fmla="*/ 10 h 12"/>
                      <a:gd name="T14" fmla="*/ 10 w 11"/>
                      <a:gd name="T15" fmla="*/ 5 h 12"/>
                      <a:gd name="T16" fmla="*/ 10 w 11"/>
                      <a:gd name="T17" fmla="*/ 1 h 12"/>
                      <a:gd name="T18" fmla="*/ 9 w 11"/>
                      <a:gd name="T19" fmla="*/ 0 h 12"/>
                      <a:gd name="T20" fmla="*/ 6 w 11"/>
                      <a:gd name="T21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1" h="12">
                        <a:moveTo>
                          <a:pt x="6" y="0"/>
                        </a:moveTo>
                        <a:lnTo>
                          <a:pt x="1" y="4"/>
                        </a:lnTo>
                        <a:lnTo>
                          <a:pt x="0" y="6"/>
                        </a:lnTo>
                        <a:lnTo>
                          <a:pt x="1" y="8"/>
                        </a:lnTo>
                        <a:lnTo>
                          <a:pt x="5" y="11"/>
                        </a:lnTo>
                        <a:lnTo>
                          <a:pt x="6" y="11"/>
                        </a:lnTo>
                        <a:lnTo>
                          <a:pt x="7" y="10"/>
                        </a:lnTo>
                        <a:lnTo>
                          <a:pt x="10" y="5"/>
                        </a:lnTo>
                        <a:lnTo>
                          <a:pt x="10" y="1"/>
                        </a:lnTo>
                        <a:lnTo>
                          <a:pt x="9" y="0"/>
                        </a:lnTo>
                        <a:lnTo>
                          <a:pt x="6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59" name="Freeform 814">
                    <a:extLst>
                      <a:ext uri="{FF2B5EF4-FFF2-40B4-BE49-F238E27FC236}">
                        <a16:creationId xmlns:a16="http://schemas.microsoft.com/office/drawing/2014/main" id="{5881ABCF-875B-472A-354F-6E71FD6AC40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938787" y="7374336"/>
                    <a:ext cx="32958" cy="43943"/>
                  </a:xfrm>
                  <a:custGeom>
                    <a:avLst/>
                    <a:gdLst>
                      <a:gd name="T0" fmla="*/ 22 w 28"/>
                      <a:gd name="T1" fmla="*/ 22 h 36"/>
                      <a:gd name="T2" fmla="*/ 19 w 28"/>
                      <a:gd name="T3" fmla="*/ 19 h 36"/>
                      <a:gd name="T4" fmla="*/ 15 w 28"/>
                      <a:gd name="T5" fmla="*/ 10 h 36"/>
                      <a:gd name="T6" fmla="*/ 14 w 28"/>
                      <a:gd name="T7" fmla="*/ 7 h 36"/>
                      <a:gd name="T8" fmla="*/ 16 w 28"/>
                      <a:gd name="T9" fmla="*/ 3 h 36"/>
                      <a:gd name="T10" fmla="*/ 14 w 28"/>
                      <a:gd name="T11" fmla="*/ 2 h 36"/>
                      <a:gd name="T12" fmla="*/ 6 w 28"/>
                      <a:gd name="T13" fmla="*/ 0 h 36"/>
                      <a:gd name="T14" fmla="*/ 2 w 28"/>
                      <a:gd name="T15" fmla="*/ 3 h 36"/>
                      <a:gd name="T16" fmla="*/ 0 w 28"/>
                      <a:gd name="T17" fmla="*/ 4 h 36"/>
                      <a:gd name="T18" fmla="*/ 7 w 28"/>
                      <a:gd name="T19" fmla="*/ 9 h 36"/>
                      <a:gd name="T20" fmla="*/ 9 w 28"/>
                      <a:gd name="T21" fmla="*/ 12 h 36"/>
                      <a:gd name="T22" fmla="*/ 10 w 28"/>
                      <a:gd name="T23" fmla="*/ 15 h 36"/>
                      <a:gd name="T24" fmla="*/ 11 w 28"/>
                      <a:gd name="T25" fmla="*/ 17 h 36"/>
                      <a:gd name="T26" fmla="*/ 14 w 28"/>
                      <a:gd name="T27" fmla="*/ 22 h 36"/>
                      <a:gd name="T28" fmla="*/ 17 w 28"/>
                      <a:gd name="T29" fmla="*/ 27 h 36"/>
                      <a:gd name="T30" fmla="*/ 19 w 28"/>
                      <a:gd name="T31" fmla="*/ 28 h 36"/>
                      <a:gd name="T32" fmla="*/ 21 w 28"/>
                      <a:gd name="T33" fmla="*/ 28 h 36"/>
                      <a:gd name="T34" fmla="*/ 23 w 28"/>
                      <a:gd name="T35" fmla="*/ 32 h 36"/>
                      <a:gd name="T36" fmla="*/ 27 w 28"/>
                      <a:gd name="T37" fmla="*/ 35 h 36"/>
                      <a:gd name="T38" fmla="*/ 27 w 28"/>
                      <a:gd name="T39" fmla="*/ 28 h 36"/>
                      <a:gd name="T40" fmla="*/ 25 w 28"/>
                      <a:gd name="T41" fmla="*/ 24 h 36"/>
                      <a:gd name="T42" fmla="*/ 22 w 28"/>
                      <a:gd name="T43" fmla="*/ 22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28" h="36">
                        <a:moveTo>
                          <a:pt x="22" y="22"/>
                        </a:moveTo>
                        <a:lnTo>
                          <a:pt x="19" y="19"/>
                        </a:lnTo>
                        <a:lnTo>
                          <a:pt x="15" y="10"/>
                        </a:lnTo>
                        <a:lnTo>
                          <a:pt x="14" y="7"/>
                        </a:lnTo>
                        <a:lnTo>
                          <a:pt x="16" y="3"/>
                        </a:lnTo>
                        <a:lnTo>
                          <a:pt x="14" y="2"/>
                        </a:lnTo>
                        <a:lnTo>
                          <a:pt x="6" y="0"/>
                        </a:lnTo>
                        <a:lnTo>
                          <a:pt x="2" y="3"/>
                        </a:lnTo>
                        <a:lnTo>
                          <a:pt x="0" y="4"/>
                        </a:lnTo>
                        <a:lnTo>
                          <a:pt x="7" y="9"/>
                        </a:lnTo>
                        <a:lnTo>
                          <a:pt x="9" y="12"/>
                        </a:lnTo>
                        <a:lnTo>
                          <a:pt x="10" y="15"/>
                        </a:lnTo>
                        <a:lnTo>
                          <a:pt x="11" y="17"/>
                        </a:lnTo>
                        <a:lnTo>
                          <a:pt x="14" y="22"/>
                        </a:lnTo>
                        <a:lnTo>
                          <a:pt x="17" y="27"/>
                        </a:lnTo>
                        <a:lnTo>
                          <a:pt x="19" y="28"/>
                        </a:lnTo>
                        <a:lnTo>
                          <a:pt x="21" y="28"/>
                        </a:lnTo>
                        <a:lnTo>
                          <a:pt x="23" y="32"/>
                        </a:lnTo>
                        <a:lnTo>
                          <a:pt x="27" y="35"/>
                        </a:lnTo>
                        <a:lnTo>
                          <a:pt x="27" y="28"/>
                        </a:lnTo>
                        <a:lnTo>
                          <a:pt x="25" y="24"/>
                        </a:lnTo>
                        <a:lnTo>
                          <a:pt x="22" y="2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60" name="Freeform 815">
                    <a:extLst>
                      <a:ext uri="{FF2B5EF4-FFF2-40B4-BE49-F238E27FC236}">
                        <a16:creationId xmlns:a16="http://schemas.microsoft.com/office/drawing/2014/main" id="{EA1F25DE-E66A-5D0B-E3EB-E7E873BE7E2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938787" y="7374336"/>
                    <a:ext cx="32958" cy="43943"/>
                  </a:xfrm>
                  <a:custGeom>
                    <a:avLst/>
                    <a:gdLst>
                      <a:gd name="T0" fmla="*/ 22 w 28"/>
                      <a:gd name="T1" fmla="*/ 22 h 36"/>
                      <a:gd name="T2" fmla="*/ 19 w 28"/>
                      <a:gd name="T3" fmla="*/ 19 h 36"/>
                      <a:gd name="T4" fmla="*/ 15 w 28"/>
                      <a:gd name="T5" fmla="*/ 10 h 36"/>
                      <a:gd name="T6" fmla="*/ 14 w 28"/>
                      <a:gd name="T7" fmla="*/ 7 h 36"/>
                      <a:gd name="T8" fmla="*/ 16 w 28"/>
                      <a:gd name="T9" fmla="*/ 3 h 36"/>
                      <a:gd name="T10" fmla="*/ 14 w 28"/>
                      <a:gd name="T11" fmla="*/ 2 h 36"/>
                      <a:gd name="T12" fmla="*/ 6 w 28"/>
                      <a:gd name="T13" fmla="*/ 0 h 36"/>
                      <a:gd name="T14" fmla="*/ 2 w 28"/>
                      <a:gd name="T15" fmla="*/ 3 h 36"/>
                      <a:gd name="T16" fmla="*/ 0 w 28"/>
                      <a:gd name="T17" fmla="*/ 4 h 36"/>
                      <a:gd name="T18" fmla="*/ 7 w 28"/>
                      <a:gd name="T19" fmla="*/ 9 h 36"/>
                      <a:gd name="T20" fmla="*/ 9 w 28"/>
                      <a:gd name="T21" fmla="*/ 12 h 36"/>
                      <a:gd name="T22" fmla="*/ 10 w 28"/>
                      <a:gd name="T23" fmla="*/ 15 h 36"/>
                      <a:gd name="T24" fmla="*/ 11 w 28"/>
                      <a:gd name="T25" fmla="*/ 17 h 36"/>
                      <a:gd name="T26" fmla="*/ 14 w 28"/>
                      <a:gd name="T27" fmla="*/ 22 h 36"/>
                      <a:gd name="T28" fmla="*/ 17 w 28"/>
                      <a:gd name="T29" fmla="*/ 27 h 36"/>
                      <a:gd name="T30" fmla="*/ 19 w 28"/>
                      <a:gd name="T31" fmla="*/ 28 h 36"/>
                      <a:gd name="T32" fmla="*/ 21 w 28"/>
                      <a:gd name="T33" fmla="*/ 28 h 36"/>
                      <a:gd name="T34" fmla="*/ 23 w 28"/>
                      <a:gd name="T35" fmla="*/ 32 h 36"/>
                      <a:gd name="T36" fmla="*/ 27 w 28"/>
                      <a:gd name="T37" fmla="*/ 35 h 36"/>
                      <a:gd name="T38" fmla="*/ 27 w 28"/>
                      <a:gd name="T39" fmla="*/ 28 h 36"/>
                      <a:gd name="T40" fmla="*/ 25 w 28"/>
                      <a:gd name="T41" fmla="*/ 24 h 36"/>
                      <a:gd name="T42" fmla="*/ 22 w 28"/>
                      <a:gd name="T43" fmla="*/ 22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28" h="36">
                        <a:moveTo>
                          <a:pt x="22" y="22"/>
                        </a:moveTo>
                        <a:lnTo>
                          <a:pt x="19" y="19"/>
                        </a:lnTo>
                        <a:lnTo>
                          <a:pt x="15" y="10"/>
                        </a:lnTo>
                        <a:lnTo>
                          <a:pt x="14" y="7"/>
                        </a:lnTo>
                        <a:lnTo>
                          <a:pt x="16" y="3"/>
                        </a:lnTo>
                        <a:lnTo>
                          <a:pt x="14" y="2"/>
                        </a:lnTo>
                        <a:lnTo>
                          <a:pt x="6" y="0"/>
                        </a:lnTo>
                        <a:lnTo>
                          <a:pt x="2" y="3"/>
                        </a:lnTo>
                        <a:lnTo>
                          <a:pt x="0" y="4"/>
                        </a:lnTo>
                        <a:lnTo>
                          <a:pt x="7" y="9"/>
                        </a:lnTo>
                        <a:lnTo>
                          <a:pt x="9" y="12"/>
                        </a:lnTo>
                        <a:lnTo>
                          <a:pt x="10" y="15"/>
                        </a:lnTo>
                        <a:lnTo>
                          <a:pt x="11" y="17"/>
                        </a:lnTo>
                        <a:lnTo>
                          <a:pt x="14" y="22"/>
                        </a:lnTo>
                        <a:lnTo>
                          <a:pt x="17" y="27"/>
                        </a:lnTo>
                        <a:lnTo>
                          <a:pt x="19" y="28"/>
                        </a:lnTo>
                        <a:lnTo>
                          <a:pt x="21" y="28"/>
                        </a:lnTo>
                        <a:lnTo>
                          <a:pt x="23" y="32"/>
                        </a:lnTo>
                        <a:lnTo>
                          <a:pt x="27" y="35"/>
                        </a:lnTo>
                        <a:lnTo>
                          <a:pt x="27" y="28"/>
                        </a:lnTo>
                        <a:lnTo>
                          <a:pt x="25" y="24"/>
                        </a:lnTo>
                        <a:lnTo>
                          <a:pt x="22" y="2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61" name="Freeform 816">
                    <a:extLst>
                      <a:ext uri="{FF2B5EF4-FFF2-40B4-BE49-F238E27FC236}">
                        <a16:creationId xmlns:a16="http://schemas.microsoft.com/office/drawing/2014/main" id="{6988271D-C607-74B0-5F45-CACBACAB14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004703" y="7407294"/>
                    <a:ext cx="27463" cy="21972"/>
                  </a:xfrm>
                  <a:custGeom>
                    <a:avLst/>
                    <a:gdLst>
                      <a:gd name="T0" fmla="*/ 14 w 21"/>
                      <a:gd name="T1" fmla="*/ 9 h 19"/>
                      <a:gd name="T2" fmla="*/ 8 w 21"/>
                      <a:gd name="T3" fmla="*/ 5 h 19"/>
                      <a:gd name="T4" fmla="*/ 5 w 21"/>
                      <a:gd name="T5" fmla="*/ 3 h 19"/>
                      <a:gd name="T6" fmla="*/ 2 w 21"/>
                      <a:gd name="T7" fmla="*/ 0 h 19"/>
                      <a:gd name="T8" fmla="*/ 0 w 21"/>
                      <a:gd name="T9" fmla="*/ 0 h 19"/>
                      <a:gd name="T10" fmla="*/ 2 w 21"/>
                      <a:gd name="T11" fmla="*/ 3 h 19"/>
                      <a:gd name="T12" fmla="*/ 8 w 21"/>
                      <a:gd name="T13" fmla="*/ 8 h 19"/>
                      <a:gd name="T14" fmla="*/ 20 w 21"/>
                      <a:gd name="T15" fmla="*/ 18 h 19"/>
                      <a:gd name="T16" fmla="*/ 19 w 21"/>
                      <a:gd name="T17" fmla="*/ 15 h 19"/>
                      <a:gd name="T18" fmla="*/ 14 w 21"/>
                      <a:gd name="T19" fmla="*/ 9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1" h="19">
                        <a:moveTo>
                          <a:pt x="14" y="9"/>
                        </a:moveTo>
                        <a:lnTo>
                          <a:pt x="8" y="5"/>
                        </a:lnTo>
                        <a:lnTo>
                          <a:pt x="5" y="3"/>
                        </a:lnTo>
                        <a:lnTo>
                          <a:pt x="2" y="0"/>
                        </a:lnTo>
                        <a:lnTo>
                          <a:pt x="0" y="0"/>
                        </a:lnTo>
                        <a:lnTo>
                          <a:pt x="2" y="3"/>
                        </a:lnTo>
                        <a:lnTo>
                          <a:pt x="8" y="8"/>
                        </a:lnTo>
                        <a:lnTo>
                          <a:pt x="20" y="18"/>
                        </a:lnTo>
                        <a:lnTo>
                          <a:pt x="19" y="15"/>
                        </a:lnTo>
                        <a:lnTo>
                          <a:pt x="14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62" name="Freeform 817">
                    <a:extLst>
                      <a:ext uri="{FF2B5EF4-FFF2-40B4-BE49-F238E27FC236}">
                        <a16:creationId xmlns:a16="http://schemas.microsoft.com/office/drawing/2014/main" id="{20B89E49-A7C2-8163-B2EE-4D56E557244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004703" y="7407294"/>
                    <a:ext cx="27463" cy="21972"/>
                  </a:xfrm>
                  <a:custGeom>
                    <a:avLst/>
                    <a:gdLst>
                      <a:gd name="T0" fmla="*/ 14 w 21"/>
                      <a:gd name="T1" fmla="*/ 9 h 19"/>
                      <a:gd name="T2" fmla="*/ 8 w 21"/>
                      <a:gd name="T3" fmla="*/ 5 h 19"/>
                      <a:gd name="T4" fmla="*/ 5 w 21"/>
                      <a:gd name="T5" fmla="*/ 3 h 19"/>
                      <a:gd name="T6" fmla="*/ 2 w 21"/>
                      <a:gd name="T7" fmla="*/ 0 h 19"/>
                      <a:gd name="T8" fmla="*/ 0 w 21"/>
                      <a:gd name="T9" fmla="*/ 0 h 19"/>
                      <a:gd name="T10" fmla="*/ 2 w 21"/>
                      <a:gd name="T11" fmla="*/ 3 h 19"/>
                      <a:gd name="T12" fmla="*/ 8 w 21"/>
                      <a:gd name="T13" fmla="*/ 8 h 19"/>
                      <a:gd name="T14" fmla="*/ 20 w 21"/>
                      <a:gd name="T15" fmla="*/ 18 h 19"/>
                      <a:gd name="T16" fmla="*/ 19 w 21"/>
                      <a:gd name="T17" fmla="*/ 15 h 19"/>
                      <a:gd name="T18" fmla="*/ 14 w 21"/>
                      <a:gd name="T19" fmla="*/ 9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1" h="19">
                        <a:moveTo>
                          <a:pt x="14" y="9"/>
                        </a:moveTo>
                        <a:lnTo>
                          <a:pt x="8" y="5"/>
                        </a:lnTo>
                        <a:lnTo>
                          <a:pt x="5" y="3"/>
                        </a:lnTo>
                        <a:lnTo>
                          <a:pt x="2" y="0"/>
                        </a:lnTo>
                        <a:lnTo>
                          <a:pt x="0" y="0"/>
                        </a:lnTo>
                        <a:lnTo>
                          <a:pt x="2" y="3"/>
                        </a:lnTo>
                        <a:lnTo>
                          <a:pt x="8" y="8"/>
                        </a:lnTo>
                        <a:lnTo>
                          <a:pt x="20" y="18"/>
                        </a:lnTo>
                        <a:lnTo>
                          <a:pt x="19" y="15"/>
                        </a:lnTo>
                        <a:lnTo>
                          <a:pt x="14" y="9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63" name="Freeform 818">
                    <a:extLst>
                      <a:ext uri="{FF2B5EF4-FFF2-40B4-BE49-F238E27FC236}">
                        <a16:creationId xmlns:a16="http://schemas.microsoft.com/office/drawing/2014/main" id="{9A97E2C5-D292-D45F-7746-4077C4B7D8C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191748" y="8071940"/>
                    <a:ext cx="5491" cy="5491"/>
                  </a:xfrm>
                  <a:custGeom>
                    <a:avLst/>
                    <a:gdLst>
                      <a:gd name="T0" fmla="*/ 1 w 3"/>
                      <a:gd name="T1" fmla="*/ 1 h 2"/>
                      <a:gd name="T2" fmla="*/ 0 w 3"/>
                      <a:gd name="T3" fmla="*/ 1 h 2"/>
                      <a:gd name="T4" fmla="*/ 0 w 3"/>
                      <a:gd name="T5" fmla="*/ 1 h 2"/>
                      <a:gd name="T6" fmla="*/ 0 w 3"/>
                      <a:gd name="T7" fmla="*/ 1 h 2"/>
                      <a:gd name="T8" fmla="*/ 2 w 3"/>
                      <a:gd name="T9" fmla="*/ 1 h 2"/>
                      <a:gd name="T10" fmla="*/ 2 w 3"/>
                      <a:gd name="T11" fmla="*/ 1 h 2"/>
                      <a:gd name="T12" fmla="*/ 2 w 3"/>
                      <a:gd name="T13" fmla="*/ 0 h 2"/>
                      <a:gd name="T14" fmla="*/ 2 w 3"/>
                      <a:gd name="T15" fmla="*/ 0 h 2"/>
                      <a:gd name="T16" fmla="*/ 1 w 3"/>
                      <a:gd name="T17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2">
                        <a:moveTo>
                          <a:pt x="1" y="1"/>
                        </a:move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2" y="1"/>
                        </a:lnTo>
                        <a:lnTo>
                          <a:pt x="2" y="1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1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64" name="Freeform 819">
                    <a:extLst>
                      <a:ext uri="{FF2B5EF4-FFF2-40B4-BE49-F238E27FC236}">
                        <a16:creationId xmlns:a16="http://schemas.microsoft.com/office/drawing/2014/main" id="{1C11C81C-C9C3-047E-6CBA-EE7A9BB6943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191748" y="8071940"/>
                    <a:ext cx="5491" cy="5491"/>
                  </a:xfrm>
                  <a:custGeom>
                    <a:avLst/>
                    <a:gdLst>
                      <a:gd name="T0" fmla="*/ 1 w 3"/>
                      <a:gd name="T1" fmla="*/ 1 h 2"/>
                      <a:gd name="T2" fmla="*/ 0 w 3"/>
                      <a:gd name="T3" fmla="*/ 1 h 2"/>
                      <a:gd name="T4" fmla="*/ 0 w 3"/>
                      <a:gd name="T5" fmla="*/ 1 h 2"/>
                      <a:gd name="T6" fmla="*/ 0 w 3"/>
                      <a:gd name="T7" fmla="*/ 1 h 2"/>
                      <a:gd name="T8" fmla="*/ 2 w 3"/>
                      <a:gd name="T9" fmla="*/ 1 h 2"/>
                      <a:gd name="T10" fmla="*/ 2 w 3"/>
                      <a:gd name="T11" fmla="*/ 1 h 2"/>
                      <a:gd name="T12" fmla="*/ 2 w 3"/>
                      <a:gd name="T13" fmla="*/ 0 h 2"/>
                      <a:gd name="T14" fmla="*/ 2 w 3"/>
                      <a:gd name="T15" fmla="*/ 0 h 2"/>
                      <a:gd name="T16" fmla="*/ 1 w 3"/>
                      <a:gd name="T17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2">
                        <a:moveTo>
                          <a:pt x="1" y="1"/>
                        </a:move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2" y="1"/>
                        </a:lnTo>
                        <a:lnTo>
                          <a:pt x="2" y="1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1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65" name="Freeform 820">
                    <a:extLst>
                      <a:ext uri="{FF2B5EF4-FFF2-40B4-BE49-F238E27FC236}">
                        <a16:creationId xmlns:a16="http://schemas.microsoft.com/office/drawing/2014/main" id="{D88791F4-2BB2-B254-0064-D8867CCA918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026960" y="7434760"/>
                    <a:ext cx="115350" cy="505350"/>
                  </a:xfrm>
                  <a:custGeom>
                    <a:avLst/>
                    <a:gdLst>
                      <a:gd name="T0" fmla="*/ 85 w 94"/>
                      <a:gd name="T1" fmla="*/ 264 h 405"/>
                      <a:gd name="T2" fmla="*/ 79 w 94"/>
                      <a:gd name="T3" fmla="*/ 246 h 405"/>
                      <a:gd name="T4" fmla="*/ 73 w 94"/>
                      <a:gd name="T5" fmla="*/ 224 h 405"/>
                      <a:gd name="T6" fmla="*/ 57 w 94"/>
                      <a:gd name="T7" fmla="*/ 160 h 405"/>
                      <a:gd name="T8" fmla="*/ 55 w 94"/>
                      <a:gd name="T9" fmla="*/ 152 h 405"/>
                      <a:gd name="T10" fmla="*/ 51 w 94"/>
                      <a:gd name="T11" fmla="*/ 143 h 405"/>
                      <a:gd name="T12" fmla="*/ 48 w 94"/>
                      <a:gd name="T13" fmla="*/ 130 h 405"/>
                      <a:gd name="T14" fmla="*/ 46 w 94"/>
                      <a:gd name="T15" fmla="*/ 105 h 405"/>
                      <a:gd name="T16" fmla="*/ 50 w 94"/>
                      <a:gd name="T17" fmla="*/ 96 h 405"/>
                      <a:gd name="T18" fmla="*/ 51 w 94"/>
                      <a:gd name="T19" fmla="*/ 75 h 405"/>
                      <a:gd name="T20" fmla="*/ 48 w 94"/>
                      <a:gd name="T21" fmla="*/ 57 h 405"/>
                      <a:gd name="T22" fmla="*/ 39 w 94"/>
                      <a:gd name="T23" fmla="*/ 31 h 405"/>
                      <a:gd name="T24" fmla="*/ 40 w 94"/>
                      <a:gd name="T25" fmla="*/ 20 h 405"/>
                      <a:gd name="T26" fmla="*/ 34 w 94"/>
                      <a:gd name="T27" fmla="*/ 1 h 405"/>
                      <a:gd name="T28" fmla="*/ 29 w 94"/>
                      <a:gd name="T29" fmla="*/ 6 h 405"/>
                      <a:gd name="T30" fmla="*/ 24 w 94"/>
                      <a:gd name="T31" fmla="*/ 14 h 405"/>
                      <a:gd name="T32" fmla="*/ 31 w 94"/>
                      <a:gd name="T33" fmla="*/ 31 h 405"/>
                      <a:gd name="T34" fmla="*/ 31 w 94"/>
                      <a:gd name="T35" fmla="*/ 39 h 405"/>
                      <a:gd name="T36" fmla="*/ 28 w 94"/>
                      <a:gd name="T37" fmla="*/ 45 h 405"/>
                      <a:gd name="T38" fmla="*/ 22 w 94"/>
                      <a:gd name="T39" fmla="*/ 52 h 405"/>
                      <a:gd name="T40" fmla="*/ 15 w 94"/>
                      <a:gd name="T41" fmla="*/ 48 h 405"/>
                      <a:gd name="T42" fmla="*/ 5 w 94"/>
                      <a:gd name="T43" fmla="*/ 56 h 405"/>
                      <a:gd name="T44" fmla="*/ 6 w 94"/>
                      <a:gd name="T45" fmla="*/ 83 h 405"/>
                      <a:gd name="T46" fmla="*/ 1 w 94"/>
                      <a:gd name="T47" fmla="*/ 104 h 405"/>
                      <a:gd name="T48" fmla="*/ 2 w 94"/>
                      <a:gd name="T49" fmla="*/ 130 h 405"/>
                      <a:gd name="T50" fmla="*/ 2 w 94"/>
                      <a:gd name="T51" fmla="*/ 136 h 405"/>
                      <a:gd name="T52" fmla="*/ 11 w 94"/>
                      <a:gd name="T53" fmla="*/ 146 h 405"/>
                      <a:gd name="T54" fmla="*/ 17 w 94"/>
                      <a:gd name="T55" fmla="*/ 171 h 405"/>
                      <a:gd name="T56" fmla="*/ 12 w 94"/>
                      <a:gd name="T57" fmla="*/ 189 h 405"/>
                      <a:gd name="T58" fmla="*/ 16 w 94"/>
                      <a:gd name="T59" fmla="*/ 208 h 405"/>
                      <a:gd name="T60" fmla="*/ 12 w 94"/>
                      <a:gd name="T61" fmla="*/ 251 h 405"/>
                      <a:gd name="T62" fmla="*/ 6 w 94"/>
                      <a:gd name="T63" fmla="*/ 278 h 405"/>
                      <a:gd name="T64" fmla="*/ 12 w 94"/>
                      <a:gd name="T65" fmla="*/ 290 h 405"/>
                      <a:gd name="T66" fmla="*/ 16 w 94"/>
                      <a:gd name="T67" fmla="*/ 316 h 405"/>
                      <a:gd name="T68" fmla="*/ 9 w 94"/>
                      <a:gd name="T69" fmla="*/ 330 h 405"/>
                      <a:gd name="T70" fmla="*/ 11 w 94"/>
                      <a:gd name="T71" fmla="*/ 345 h 405"/>
                      <a:gd name="T72" fmla="*/ 6 w 94"/>
                      <a:gd name="T73" fmla="*/ 370 h 405"/>
                      <a:gd name="T74" fmla="*/ 9 w 94"/>
                      <a:gd name="T75" fmla="*/ 397 h 405"/>
                      <a:gd name="T76" fmla="*/ 13 w 94"/>
                      <a:gd name="T77" fmla="*/ 404 h 405"/>
                      <a:gd name="T78" fmla="*/ 20 w 94"/>
                      <a:gd name="T79" fmla="*/ 385 h 405"/>
                      <a:gd name="T80" fmla="*/ 25 w 94"/>
                      <a:gd name="T81" fmla="*/ 373 h 405"/>
                      <a:gd name="T82" fmla="*/ 32 w 94"/>
                      <a:gd name="T83" fmla="*/ 369 h 405"/>
                      <a:gd name="T84" fmla="*/ 36 w 94"/>
                      <a:gd name="T85" fmla="*/ 374 h 405"/>
                      <a:gd name="T86" fmla="*/ 52 w 94"/>
                      <a:gd name="T87" fmla="*/ 380 h 405"/>
                      <a:gd name="T88" fmla="*/ 54 w 94"/>
                      <a:gd name="T89" fmla="*/ 399 h 405"/>
                      <a:gd name="T90" fmla="*/ 56 w 94"/>
                      <a:gd name="T91" fmla="*/ 393 h 405"/>
                      <a:gd name="T92" fmla="*/ 59 w 94"/>
                      <a:gd name="T93" fmla="*/ 383 h 405"/>
                      <a:gd name="T94" fmla="*/ 55 w 94"/>
                      <a:gd name="T95" fmla="*/ 366 h 405"/>
                      <a:gd name="T96" fmla="*/ 48 w 94"/>
                      <a:gd name="T97" fmla="*/ 366 h 405"/>
                      <a:gd name="T98" fmla="*/ 41 w 94"/>
                      <a:gd name="T99" fmla="*/ 347 h 405"/>
                      <a:gd name="T100" fmla="*/ 37 w 94"/>
                      <a:gd name="T101" fmla="*/ 339 h 405"/>
                      <a:gd name="T102" fmla="*/ 31 w 94"/>
                      <a:gd name="T103" fmla="*/ 333 h 405"/>
                      <a:gd name="T104" fmla="*/ 27 w 94"/>
                      <a:gd name="T105" fmla="*/ 317 h 405"/>
                      <a:gd name="T106" fmla="*/ 40 w 94"/>
                      <a:gd name="T107" fmla="*/ 270 h 405"/>
                      <a:gd name="T108" fmla="*/ 48 w 94"/>
                      <a:gd name="T109" fmla="*/ 254 h 405"/>
                      <a:gd name="T110" fmla="*/ 66 w 94"/>
                      <a:gd name="T111" fmla="*/ 251 h 405"/>
                      <a:gd name="T112" fmla="*/ 75 w 94"/>
                      <a:gd name="T113" fmla="*/ 256 h 405"/>
                      <a:gd name="T114" fmla="*/ 87 w 94"/>
                      <a:gd name="T115" fmla="*/ 271 h 405"/>
                      <a:gd name="T116" fmla="*/ 93 w 94"/>
                      <a:gd name="T117" fmla="*/ 28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94" h="405">
                        <a:moveTo>
                          <a:pt x="92" y="271"/>
                        </a:moveTo>
                        <a:lnTo>
                          <a:pt x="90" y="269"/>
                        </a:lnTo>
                        <a:lnTo>
                          <a:pt x="85" y="264"/>
                        </a:lnTo>
                        <a:lnTo>
                          <a:pt x="82" y="258"/>
                        </a:lnTo>
                        <a:lnTo>
                          <a:pt x="80" y="251"/>
                        </a:lnTo>
                        <a:lnTo>
                          <a:pt x="79" y="246"/>
                        </a:lnTo>
                        <a:lnTo>
                          <a:pt x="78" y="240"/>
                        </a:lnTo>
                        <a:lnTo>
                          <a:pt x="76" y="235"/>
                        </a:lnTo>
                        <a:lnTo>
                          <a:pt x="73" y="224"/>
                        </a:lnTo>
                        <a:lnTo>
                          <a:pt x="66" y="206"/>
                        </a:lnTo>
                        <a:lnTo>
                          <a:pt x="63" y="195"/>
                        </a:lnTo>
                        <a:lnTo>
                          <a:pt x="57" y="160"/>
                        </a:lnTo>
                        <a:lnTo>
                          <a:pt x="56" y="158"/>
                        </a:lnTo>
                        <a:lnTo>
                          <a:pt x="55" y="157"/>
                        </a:lnTo>
                        <a:lnTo>
                          <a:pt x="55" y="152"/>
                        </a:lnTo>
                        <a:lnTo>
                          <a:pt x="55" y="149"/>
                        </a:lnTo>
                        <a:lnTo>
                          <a:pt x="54" y="146"/>
                        </a:lnTo>
                        <a:lnTo>
                          <a:pt x="51" y="143"/>
                        </a:lnTo>
                        <a:lnTo>
                          <a:pt x="50" y="141"/>
                        </a:lnTo>
                        <a:lnTo>
                          <a:pt x="50" y="135"/>
                        </a:lnTo>
                        <a:lnTo>
                          <a:pt x="48" y="130"/>
                        </a:lnTo>
                        <a:lnTo>
                          <a:pt x="47" y="125"/>
                        </a:lnTo>
                        <a:lnTo>
                          <a:pt x="46" y="119"/>
                        </a:lnTo>
                        <a:lnTo>
                          <a:pt x="46" y="105"/>
                        </a:lnTo>
                        <a:lnTo>
                          <a:pt x="47" y="101"/>
                        </a:lnTo>
                        <a:lnTo>
                          <a:pt x="49" y="99"/>
                        </a:lnTo>
                        <a:lnTo>
                          <a:pt x="50" y="96"/>
                        </a:lnTo>
                        <a:lnTo>
                          <a:pt x="51" y="92"/>
                        </a:lnTo>
                        <a:lnTo>
                          <a:pt x="51" y="87"/>
                        </a:lnTo>
                        <a:lnTo>
                          <a:pt x="51" y="75"/>
                        </a:lnTo>
                        <a:lnTo>
                          <a:pt x="50" y="66"/>
                        </a:lnTo>
                        <a:lnTo>
                          <a:pt x="49" y="62"/>
                        </a:lnTo>
                        <a:lnTo>
                          <a:pt x="48" y="57"/>
                        </a:lnTo>
                        <a:lnTo>
                          <a:pt x="44" y="48"/>
                        </a:lnTo>
                        <a:lnTo>
                          <a:pt x="39" y="33"/>
                        </a:lnTo>
                        <a:lnTo>
                          <a:pt x="39" y="31"/>
                        </a:lnTo>
                        <a:lnTo>
                          <a:pt x="38" y="28"/>
                        </a:lnTo>
                        <a:lnTo>
                          <a:pt x="39" y="24"/>
                        </a:lnTo>
                        <a:lnTo>
                          <a:pt x="40" y="20"/>
                        </a:lnTo>
                        <a:lnTo>
                          <a:pt x="40" y="17"/>
                        </a:lnTo>
                        <a:lnTo>
                          <a:pt x="40" y="14"/>
                        </a:lnTo>
                        <a:lnTo>
                          <a:pt x="34" y="1"/>
                        </a:lnTo>
                        <a:lnTo>
                          <a:pt x="32" y="0"/>
                        </a:lnTo>
                        <a:lnTo>
                          <a:pt x="31" y="3"/>
                        </a:lnTo>
                        <a:lnTo>
                          <a:pt x="29" y="6"/>
                        </a:lnTo>
                        <a:lnTo>
                          <a:pt x="28" y="7"/>
                        </a:lnTo>
                        <a:lnTo>
                          <a:pt x="21" y="7"/>
                        </a:lnTo>
                        <a:lnTo>
                          <a:pt x="24" y="14"/>
                        </a:lnTo>
                        <a:lnTo>
                          <a:pt x="31" y="23"/>
                        </a:lnTo>
                        <a:lnTo>
                          <a:pt x="32" y="27"/>
                        </a:lnTo>
                        <a:lnTo>
                          <a:pt x="31" y="31"/>
                        </a:lnTo>
                        <a:lnTo>
                          <a:pt x="30" y="35"/>
                        </a:lnTo>
                        <a:lnTo>
                          <a:pt x="31" y="35"/>
                        </a:lnTo>
                        <a:lnTo>
                          <a:pt x="31" y="39"/>
                        </a:lnTo>
                        <a:lnTo>
                          <a:pt x="28" y="40"/>
                        </a:lnTo>
                        <a:lnTo>
                          <a:pt x="26" y="43"/>
                        </a:lnTo>
                        <a:lnTo>
                          <a:pt x="28" y="45"/>
                        </a:lnTo>
                        <a:lnTo>
                          <a:pt x="26" y="50"/>
                        </a:lnTo>
                        <a:lnTo>
                          <a:pt x="23" y="52"/>
                        </a:lnTo>
                        <a:lnTo>
                          <a:pt x="22" y="52"/>
                        </a:lnTo>
                        <a:lnTo>
                          <a:pt x="20" y="52"/>
                        </a:lnTo>
                        <a:lnTo>
                          <a:pt x="16" y="48"/>
                        </a:lnTo>
                        <a:lnTo>
                          <a:pt x="15" y="48"/>
                        </a:lnTo>
                        <a:lnTo>
                          <a:pt x="9" y="50"/>
                        </a:lnTo>
                        <a:lnTo>
                          <a:pt x="6" y="53"/>
                        </a:lnTo>
                        <a:lnTo>
                          <a:pt x="5" y="56"/>
                        </a:lnTo>
                        <a:lnTo>
                          <a:pt x="6" y="65"/>
                        </a:lnTo>
                        <a:lnTo>
                          <a:pt x="7" y="71"/>
                        </a:lnTo>
                        <a:lnTo>
                          <a:pt x="6" y="83"/>
                        </a:lnTo>
                        <a:lnTo>
                          <a:pt x="5" y="95"/>
                        </a:lnTo>
                        <a:lnTo>
                          <a:pt x="3" y="100"/>
                        </a:lnTo>
                        <a:lnTo>
                          <a:pt x="1" y="104"/>
                        </a:lnTo>
                        <a:lnTo>
                          <a:pt x="0" y="109"/>
                        </a:lnTo>
                        <a:lnTo>
                          <a:pt x="1" y="126"/>
                        </a:lnTo>
                        <a:lnTo>
                          <a:pt x="2" y="130"/>
                        </a:lnTo>
                        <a:lnTo>
                          <a:pt x="5" y="133"/>
                        </a:lnTo>
                        <a:lnTo>
                          <a:pt x="4" y="134"/>
                        </a:lnTo>
                        <a:lnTo>
                          <a:pt x="2" y="136"/>
                        </a:lnTo>
                        <a:lnTo>
                          <a:pt x="4" y="138"/>
                        </a:lnTo>
                        <a:lnTo>
                          <a:pt x="7" y="141"/>
                        </a:lnTo>
                        <a:lnTo>
                          <a:pt x="11" y="146"/>
                        </a:lnTo>
                        <a:lnTo>
                          <a:pt x="13" y="150"/>
                        </a:lnTo>
                        <a:lnTo>
                          <a:pt x="17" y="161"/>
                        </a:lnTo>
                        <a:lnTo>
                          <a:pt x="17" y="171"/>
                        </a:lnTo>
                        <a:lnTo>
                          <a:pt x="15" y="177"/>
                        </a:lnTo>
                        <a:lnTo>
                          <a:pt x="13" y="182"/>
                        </a:lnTo>
                        <a:lnTo>
                          <a:pt x="12" y="189"/>
                        </a:lnTo>
                        <a:lnTo>
                          <a:pt x="13" y="195"/>
                        </a:lnTo>
                        <a:lnTo>
                          <a:pt x="15" y="204"/>
                        </a:lnTo>
                        <a:lnTo>
                          <a:pt x="16" y="208"/>
                        </a:lnTo>
                        <a:lnTo>
                          <a:pt x="15" y="239"/>
                        </a:lnTo>
                        <a:lnTo>
                          <a:pt x="13" y="245"/>
                        </a:lnTo>
                        <a:lnTo>
                          <a:pt x="12" y="251"/>
                        </a:lnTo>
                        <a:lnTo>
                          <a:pt x="11" y="262"/>
                        </a:lnTo>
                        <a:lnTo>
                          <a:pt x="10" y="267"/>
                        </a:lnTo>
                        <a:lnTo>
                          <a:pt x="6" y="278"/>
                        </a:lnTo>
                        <a:lnTo>
                          <a:pt x="7" y="280"/>
                        </a:lnTo>
                        <a:lnTo>
                          <a:pt x="7" y="282"/>
                        </a:lnTo>
                        <a:lnTo>
                          <a:pt x="12" y="290"/>
                        </a:lnTo>
                        <a:lnTo>
                          <a:pt x="15" y="298"/>
                        </a:lnTo>
                        <a:lnTo>
                          <a:pt x="16" y="311"/>
                        </a:lnTo>
                        <a:lnTo>
                          <a:pt x="16" y="316"/>
                        </a:lnTo>
                        <a:lnTo>
                          <a:pt x="13" y="321"/>
                        </a:lnTo>
                        <a:lnTo>
                          <a:pt x="11" y="325"/>
                        </a:lnTo>
                        <a:lnTo>
                          <a:pt x="9" y="330"/>
                        </a:lnTo>
                        <a:lnTo>
                          <a:pt x="9" y="332"/>
                        </a:lnTo>
                        <a:lnTo>
                          <a:pt x="10" y="341"/>
                        </a:lnTo>
                        <a:lnTo>
                          <a:pt x="11" y="345"/>
                        </a:lnTo>
                        <a:lnTo>
                          <a:pt x="12" y="350"/>
                        </a:lnTo>
                        <a:lnTo>
                          <a:pt x="11" y="355"/>
                        </a:lnTo>
                        <a:lnTo>
                          <a:pt x="6" y="370"/>
                        </a:lnTo>
                        <a:lnTo>
                          <a:pt x="6" y="381"/>
                        </a:lnTo>
                        <a:lnTo>
                          <a:pt x="8" y="393"/>
                        </a:lnTo>
                        <a:lnTo>
                          <a:pt x="9" y="397"/>
                        </a:lnTo>
                        <a:lnTo>
                          <a:pt x="9" y="400"/>
                        </a:lnTo>
                        <a:lnTo>
                          <a:pt x="11" y="402"/>
                        </a:lnTo>
                        <a:lnTo>
                          <a:pt x="13" y="404"/>
                        </a:lnTo>
                        <a:lnTo>
                          <a:pt x="16" y="401"/>
                        </a:lnTo>
                        <a:lnTo>
                          <a:pt x="17" y="397"/>
                        </a:lnTo>
                        <a:lnTo>
                          <a:pt x="20" y="385"/>
                        </a:lnTo>
                        <a:lnTo>
                          <a:pt x="22" y="380"/>
                        </a:lnTo>
                        <a:lnTo>
                          <a:pt x="23" y="376"/>
                        </a:lnTo>
                        <a:lnTo>
                          <a:pt x="25" y="373"/>
                        </a:lnTo>
                        <a:lnTo>
                          <a:pt x="28" y="370"/>
                        </a:lnTo>
                        <a:lnTo>
                          <a:pt x="30" y="369"/>
                        </a:lnTo>
                        <a:lnTo>
                          <a:pt x="32" y="369"/>
                        </a:lnTo>
                        <a:lnTo>
                          <a:pt x="33" y="371"/>
                        </a:lnTo>
                        <a:lnTo>
                          <a:pt x="35" y="374"/>
                        </a:lnTo>
                        <a:lnTo>
                          <a:pt x="36" y="374"/>
                        </a:lnTo>
                        <a:lnTo>
                          <a:pt x="42" y="375"/>
                        </a:lnTo>
                        <a:lnTo>
                          <a:pt x="50" y="376"/>
                        </a:lnTo>
                        <a:lnTo>
                          <a:pt x="52" y="380"/>
                        </a:lnTo>
                        <a:lnTo>
                          <a:pt x="52" y="385"/>
                        </a:lnTo>
                        <a:lnTo>
                          <a:pt x="54" y="391"/>
                        </a:lnTo>
                        <a:lnTo>
                          <a:pt x="54" y="399"/>
                        </a:lnTo>
                        <a:lnTo>
                          <a:pt x="55" y="397"/>
                        </a:lnTo>
                        <a:lnTo>
                          <a:pt x="56" y="396"/>
                        </a:lnTo>
                        <a:lnTo>
                          <a:pt x="56" y="393"/>
                        </a:lnTo>
                        <a:lnTo>
                          <a:pt x="57" y="391"/>
                        </a:lnTo>
                        <a:lnTo>
                          <a:pt x="59" y="385"/>
                        </a:lnTo>
                        <a:lnTo>
                          <a:pt x="59" y="383"/>
                        </a:lnTo>
                        <a:lnTo>
                          <a:pt x="58" y="375"/>
                        </a:lnTo>
                        <a:lnTo>
                          <a:pt x="56" y="368"/>
                        </a:lnTo>
                        <a:lnTo>
                          <a:pt x="55" y="366"/>
                        </a:lnTo>
                        <a:lnTo>
                          <a:pt x="53" y="365"/>
                        </a:lnTo>
                        <a:lnTo>
                          <a:pt x="51" y="365"/>
                        </a:lnTo>
                        <a:lnTo>
                          <a:pt x="48" y="366"/>
                        </a:lnTo>
                        <a:lnTo>
                          <a:pt x="47" y="363"/>
                        </a:lnTo>
                        <a:lnTo>
                          <a:pt x="44" y="357"/>
                        </a:lnTo>
                        <a:lnTo>
                          <a:pt x="41" y="347"/>
                        </a:lnTo>
                        <a:lnTo>
                          <a:pt x="39" y="342"/>
                        </a:lnTo>
                        <a:lnTo>
                          <a:pt x="38" y="340"/>
                        </a:lnTo>
                        <a:lnTo>
                          <a:pt x="37" y="339"/>
                        </a:lnTo>
                        <a:lnTo>
                          <a:pt x="35" y="338"/>
                        </a:lnTo>
                        <a:lnTo>
                          <a:pt x="33" y="336"/>
                        </a:lnTo>
                        <a:lnTo>
                          <a:pt x="31" y="333"/>
                        </a:lnTo>
                        <a:lnTo>
                          <a:pt x="28" y="326"/>
                        </a:lnTo>
                        <a:lnTo>
                          <a:pt x="28" y="323"/>
                        </a:lnTo>
                        <a:lnTo>
                          <a:pt x="27" y="317"/>
                        </a:lnTo>
                        <a:lnTo>
                          <a:pt x="28" y="308"/>
                        </a:lnTo>
                        <a:lnTo>
                          <a:pt x="31" y="300"/>
                        </a:lnTo>
                        <a:lnTo>
                          <a:pt x="40" y="270"/>
                        </a:lnTo>
                        <a:lnTo>
                          <a:pt x="42" y="261"/>
                        </a:lnTo>
                        <a:lnTo>
                          <a:pt x="44" y="257"/>
                        </a:lnTo>
                        <a:lnTo>
                          <a:pt x="48" y="254"/>
                        </a:lnTo>
                        <a:lnTo>
                          <a:pt x="53" y="253"/>
                        </a:lnTo>
                        <a:lnTo>
                          <a:pt x="63" y="251"/>
                        </a:lnTo>
                        <a:lnTo>
                          <a:pt x="66" y="251"/>
                        </a:lnTo>
                        <a:lnTo>
                          <a:pt x="70" y="253"/>
                        </a:lnTo>
                        <a:lnTo>
                          <a:pt x="73" y="254"/>
                        </a:lnTo>
                        <a:lnTo>
                          <a:pt x="75" y="256"/>
                        </a:lnTo>
                        <a:lnTo>
                          <a:pt x="80" y="262"/>
                        </a:lnTo>
                        <a:lnTo>
                          <a:pt x="84" y="267"/>
                        </a:lnTo>
                        <a:lnTo>
                          <a:pt x="87" y="271"/>
                        </a:lnTo>
                        <a:lnTo>
                          <a:pt x="91" y="275"/>
                        </a:lnTo>
                        <a:lnTo>
                          <a:pt x="92" y="281"/>
                        </a:lnTo>
                        <a:lnTo>
                          <a:pt x="93" y="282"/>
                        </a:lnTo>
                        <a:lnTo>
                          <a:pt x="93" y="274"/>
                        </a:lnTo>
                        <a:lnTo>
                          <a:pt x="92" y="27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66" name="Freeform 822">
                    <a:extLst>
                      <a:ext uri="{FF2B5EF4-FFF2-40B4-BE49-F238E27FC236}">
                        <a16:creationId xmlns:a16="http://schemas.microsoft.com/office/drawing/2014/main" id="{51831462-A8C4-D84A-C608-85F351A4763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186253" y="8071940"/>
                    <a:ext cx="5495" cy="5491"/>
                  </a:xfrm>
                  <a:custGeom>
                    <a:avLst/>
                    <a:gdLst>
                      <a:gd name="T0" fmla="*/ 3 w 4"/>
                      <a:gd name="T1" fmla="*/ 0 h 2"/>
                      <a:gd name="T2" fmla="*/ 2 w 4"/>
                      <a:gd name="T3" fmla="*/ 0 h 2"/>
                      <a:gd name="T4" fmla="*/ 1 w 4"/>
                      <a:gd name="T5" fmla="*/ 0 h 2"/>
                      <a:gd name="T6" fmla="*/ 0 w 4"/>
                      <a:gd name="T7" fmla="*/ 0 h 2"/>
                      <a:gd name="T8" fmla="*/ 0 w 4"/>
                      <a:gd name="T9" fmla="*/ 0 h 2"/>
                      <a:gd name="T10" fmla="*/ 0 w 4"/>
                      <a:gd name="T11" fmla="*/ 0 h 2"/>
                      <a:gd name="T12" fmla="*/ 0 w 4"/>
                      <a:gd name="T13" fmla="*/ 0 h 2"/>
                      <a:gd name="T14" fmla="*/ 1 w 4"/>
                      <a:gd name="T15" fmla="*/ 1 h 2"/>
                      <a:gd name="T16" fmla="*/ 1 w 4"/>
                      <a:gd name="T17" fmla="*/ 1 h 2"/>
                      <a:gd name="T18" fmla="*/ 2 w 4"/>
                      <a:gd name="T19" fmla="*/ 1 h 2"/>
                      <a:gd name="T20" fmla="*/ 3 w 4"/>
                      <a:gd name="T21" fmla="*/ 1 h 2"/>
                      <a:gd name="T22" fmla="*/ 3 w 4"/>
                      <a:gd name="T23" fmla="*/ 1 h 2"/>
                      <a:gd name="T24" fmla="*/ 3 w 4"/>
                      <a:gd name="T2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" h="2">
                        <a:moveTo>
                          <a:pt x="3" y="0"/>
                        </a:moveTo>
                        <a:lnTo>
                          <a:pt x="2" y="0"/>
                        </a:lnTo>
                        <a:lnTo>
                          <a:pt x="1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" y="1"/>
                        </a:lnTo>
                        <a:lnTo>
                          <a:pt x="1" y="1"/>
                        </a:lnTo>
                        <a:lnTo>
                          <a:pt x="2" y="1"/>
                        </a:lnTo>
                        <a:lnTo>
                          <a:pt x="3" y="1"/>
                        </a:lnTo>
                        <a:lnTo>
                          <a:pt x="3" y="1"/>
                        </a:lnTo>
                        <a:lnTo>
                          <a:pt x="3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67" name="Freeform 823">
                    <a:extLst>
                      <a:ext uri="{FF2B5EF4-FFF2-40B4-BE49-F238E27FC236}">
                        <a16:creationId xmlns:a16="http://schemas.microsoft.com/office/drawing/2014/main" id="{CDA77887-A3A5-A53C-CC6D-7162DD44454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186253" y="8071940"/>
                    <a:ext cx="5495" cy="5491"/>
                  </a:xfrm>
                  <a:custGeom>
                    <a:avLst/>
                    <a:gdLst>
                      <a:gd name="T0" fmla="*/ 3 w 4"/>
                      <a:gd name="T1" fmla="*/ 0 h 2"/>
                      <a:gd name="T2" fmla="*/ 2 w 4"/>
                      <a:gd name="T3" fmla="*/ 0 h 2"/>
                      <a:gd name="T4" fmla="*/ 1 w 4"/>
                      <a:gd name="T5" fmla="*/ 0 h 2"/>
                      <a:gd name="T6" fmla="*/ 0 w 4"/>
                      <a:gd name="T7" fmla="*/ 0 h 2"/>
                      <a:gd name="T8" fmla="*/ 0 w 4"/>
                      <a:gd name="T9" fmla="*/ 0 h 2"/>
                      <a:gd name="T10" fmla="*/ 0 w 4"/>
                      <a:gd name="T11" fmla="*/ 0 h 2"/>
                      <a:gd name="T12" fmla="*/ 0 w 4"/>
                      <a:gd name="T13" fmla="*/ 0 h 2"/>
                      <a:gd name="T14" fmla="*/ 1 w 4"/>
                      <a:gd name="T15" fmla="*/ 1 h 2"/>
                      <a:gd name="T16" fmla="*/ 1 w 4"/>
                      <a:gd name="T17" fmla="*/ 1 h 2"/>
                      <a:gd name="T18" fmla="*/ 2 w 4"/>
                      <a:gd name="T19" fmla="*/ 1 h 2"/>
                      <a:gd name="T20" fmla="*/ 3 w 4"/>
                      <a:gd name="T21" fmla="*/ 1 h 2"/>
                      <a:gd name="T22" fmla="*/ 3 w 4"/>
                      <a:gd name="T23" fmla="*/ 1 h 2"/>
                      <a:gd name="T24" fmla="*/ 3 w 4"/>
                      <a:gd name="T2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" h="2">
                        <a:moveTo>
                          <a:pt x="3" y="0"/>
                        </a:moveTo>
                        <a:lnTo>
                          <a:pt x="2" y="0"/>
                        </a:lnTo>
                        <a:lnTo>
                          <a:pt x="1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" y="1"/>
                        </a:lnTo>
                        <a:lnTo>
                          <a:pt x="1" y="1"/>
                        </a:lnTo>
                        <a:lnTo>
                          <a:pt x="2" y="1"/>
                        </a:lnTo>
                        <a:lnTo>
                          <a:pt x="3" y="1"/>
                        </a:lnTo>
                        <a:lnTo>
                          <a:pt x="3" y="1"/>
                        </a:lnTo>
                        <a:lnTo>
                          <a:pt x="3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68" name="Freeform 890">
                    <a:extLst>
                      <a:ext uri="{FF2B5EF4-FFF2-40B4-BE49-F238E27FC236}">
                        <a16:creationId xmlns:a16="http://schemas.microsoft.com/office/drawing/2014/main" id="{DD9FED16-DD15-233F-E36E-606CAB8CB69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889635" y="9582496"/>
                    <a:ext cx="944785" cy="164788"/>
                  </a:xfrm>
                  <a:custGeom>
                    <a:avLst/>
                    <a:gdLst>
                      <a:gd name="T0" fmla="*/ 759 w 760"/>
                      <a:gd name="T1" fmla="*/ 131 h 133"/>
                      <a:gd name="T2" fmla="*/ 759 w 760"/>
                      <a:gd name="T3" fmla="*/ 132 h 133"/>
                      <a:gd name="T4" fmla="*/ 757 w 760"/>
                      <a:gd name="T5" fmla="*/ 131 h 133"/>
                      <a:gd name="T6" fmla="*/ 756 w 760"/>
                      <a:gd name="T7" fmla="*/ 131 h 133"/>
                      <a:gd name="T8" fmla="*/ 757 w 760"/>
                      <a:gd name="T9" fmla="*/ 131 h 133"/>
                      <a:gd name="T10" fmla="*/ 759 w 760"/>
                      <a:gd name="T11" fmla="*/ 131 h 133"/>
                      <a:gd name="T12" fmla="*/ 616 w 760"/>
                      <a:gd name="T13" fmla="*/ 85 h 133"/>
                      <a:gd name="T14" fmla="*/ 614 w 760"/>
                      <a:gd name="T15" fmla="*/ 86 h 133"/>
                      <a:gd name="T16" fmla="*/ 613 w 760"/>
                      <a:gd name="T17" fmla="*/ 86 h 133"/>
                      <a:gd name="T18" fmla="*/ 611 w 760"/>
                      <a:gd name="T19" fmla="*/ 84 h 133"/>
                      <a:gd name="T20" fmla="*/ 611 w 760"/>
                      <a:gd name="T21" fmla="*/ 83 h 133"/>
                      <a:gd name="T22" fmla="*/ 611 w 760"/>
                      <a:gd name="T23" fmla="*/ 81 h 133"/>
                      <a:gd name="T24" fmla="*/ 613 w 760"/>
                      <a:gd name="T25" fmla="*/ 80 h 133"/>
                      <a:gd name="T26" fmla="*/ 615 w 760"/>
                      <a:gd name="T27" fmla="*/ 81 h 133"/>
                      <a:gd name="T28" fmla="*/ 617 w 760"/>
                      <a:gd name="T29" fmla="*/ 83 h 133"/>
                      <a:gd name="T30" fmla="*/ 616 w 760"/>
                      <a:gd name="T31" fmla="*/ 84 h 133"/>
                      <a:gd name="T32" fmla="*/ 616 w 760"/>
                      <a:gd name="T33" fmla="*/ 85 h 133"/>
                      <a:gd name="T34" fmla="*/ 413 w 760"/>
                      <a:gd name="T35" fmla="*/ 69 h 133"/>
                      <a:gd name="T36" fmla="*/ 413 w 760"/>
                      <a:gd name="T37" fmla="*/ 70 h 133"/>
                      <a:gd name="T38" fmla="*/ 411 w 760"/>
                      <a:gd name="T39" fmla="*/ 70 h 133"/>
                      <a:gd name="T40" fmla="*/ 411 w 760"/>
                      <a:gd name="T41" fmla="*/ 70 h 133"/>
                      <a:gd name="T42" fmla="*/ 411 w 760"/>
                      <a:gd name="T43" fmla="*/ 69 h 133"/>
                      <a:gd name="T44" fmla="*/ 412 w 760"/>
                      <a:gd name="T45" fmla="*/ 69 h 133"/>
                      <a:gd name="T46" fmla="*/ 412 w 760"/>
                      <a:gd name="T47" fmla="*/ 68 h 133"/>
                      <a:gd name="T48" fmla="*/ 412 w 760"/>
                      <a:gd name="T49" fmla="*/ 68 h 133"/>
                      <a:gd name="T50" fmla="*/ 412 w 760"/>
                      <a:gd name="T51" fmla="*/ 68 h 133"/>
                      <a:gd name="T52" fmla="*/ 413 w 760"/>
                      <a:gd name="T53" fmla="*/ 68 h 133"/>
                      <a:gd name="T54" fmla="*/ 413 w 760"/>
                      <a:gd name="T55" fmla="*/ 68 h 133"/>
                      <a:gd name="T56" fmla="*/ 413 w 760"/>
                      <a:gd name="T57" fmla="*/ 69 h 133"/>
                      <a:gd name="T58" fmla="*/ 420 w 760"/>
                      <a:gd name="T59" fmla="*/ 66 h 133"/>
                      <a:gd name="T60" fmla="*/ 420 w 760"/>
                      <a:gd name="T61" fmla="*/ 66 h 133"/>
                      <a:gd name="T62" fmla="*/ 420 w 760"/>
                      <a:gd name="T63" fmla="*/ 66 h 133"/>
                      <a:gd name="T64" fmla="*/ 420 w 760"/>
                      <a:gd name="T65" fmla="*/ 66 h 133"/>
                      <a:gd name="T66" fmla="*/ 420 w 760"/>
                      <a:gd name="T67" fmla="*/ 65 h 133"/>
                      <a:gd name="T68" fmla="*/ 420 w 760"/>
                      <a:gd name="T69" fmla="*/ 65 h 133"/>
                      <a:gd name="T70" fmla="*/ 421 w 760"/>
                      <a:gd name="T71" fmla="*/ 66 h 133"/>
                      <a:gd name="T72" fmla="*/ 421 w 760"/>
                      <a:gd name="T73" fmla="*/ 66 h 133"/>
                      <a:gd name="T74" fmla="*/ 420 w 760"/>
                      <a:gd name="T75" fmla="*/ 66 h 133"/>
                      <a:gd name="T76" fmla="*/ 2 w 760"/>
                      <a:gd name="T77" fmla="*/ 3 h 133"/>
                      <a:gd name="T78" fmla="*/ 0 w 760"/>
                      <a:gd name="T79" fmla="*/ 6 h 133"/>
                      <a:gd name="T80" fmla="*/ 0 w 760"/>
                      <a:gd name="T81" fmla="*/ 5 h 133"/>
                      <a:gd name="T82" fmla="*/ 0 w 760"/>
                      <a:gd name="T83" fmla="*/ 3 h 133"/>
                      <a:gd name="T84" fmla="*/ 1 w 760"/>
                      <a:gd name="T85" fmla="*/ 2 h 133"/>
                      <a:gd name="T86" fmla="*/ 2 w 760"/>
                      <a:gd name="T87" fmla="*/ 1 h 133"/>
                      <a:gd name="T88" fmla="*/ 3 w 760"/>
                      <a:gd name="T89" fmla="*/ 0 h 133"/>
                      <a:gd name="T90" fmla="*/ 5 w 760"/>
                      <a:gd name="T91" fmla="*/ 2 h 133"/>
                      <a:gd name="T92" fmla="*/ 3 w 760"/>
                      <a:gd name="T93" fmla="*/ 3 h 133"/>
                      <a:gd name="T94" fmla="*/ 2 w 760"/>
                      <a:gd name="T95" fmla="*/ 3 h 1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760" h="133">
                        <a:moveTo>
                          <a:pt x="759" y="131"/>
                        </a:moveTo>
                        <a:lnTo>
                          <a:pt x="759" y="132"/>
                        </a:lnTo>
                        <a:lnTo>
                          <a:pt x="757" y="131"/>
                        </a:lnTo>
                        <a:lnTo>
                          <a:pt x="756" y="131"/>
                        </a:lnTo>
                        <a:lnTo>
                          <a:pt x="757" y="131"/>
                        </a:lnTo>
                        <a:lnTo>
                          <a:pt x="759" y="131"/>
                        </a:lnTo>
                        <a:close/>
                        <a:moveTo>
                          <a:pt x="616" y="85"/>
                        </a:moveTo>
                        <a:lnTo>
                          <a:pt x="614" y="86"/>
                        </a:lnTo>
                        <a:lnTo>
                          <a:pt x="613" y="86"/>
                        </a:lnTo>
                        <a:lnTo>
                          <a:pt x="611" y="84"/>
                        </a:lnTo>
                        <a:lnTo>
                          <a:pt x="611" y="83"/>
                        </a:lnTo>
                        <a:lnTo>
                          <a:pt x="611" y="81"/>
                        </a:lnTo>
                        <a:lnTo>
                          <a:pt x="613" y="80"/>
                        </a:lnTo>
                        <a:lnTo>
                          <a:pt x="615" y="81"/>
                        </a:lnTo>
                        <a:lnTo>
                          <a:pt x="617" y="83"/>
                        </a:lnTo>
                        <a:lnTo>
                          <a:pt x="616" y="84"/>
                        </a:lnTo>
                        <a:lnTo>
                          <a:pt x="616" y="85"/>
                        </a:lnTo>
                        <a:close/>
                        <a:moveTo>
                          <a:pt x="413" y="69"/>
                        </a:moveTo>
                        <a:lnTo>
                          <a:pt x="413" y="70"/>
                        </a:lnTo>
                        <a:lnTo>
                          <a:pt x="411" y="70"/>
                        </a:lnTo>
                        <a:lnTo>
                          <a:pt x="411" y="70"/>
                        </a:lnTo>
                        <a:lnTo>
                          <a:pt x="411" y="69"/>
                        </a:lnTo>
                        <a:lnTo>
                          <a:pt x="412" y="69"/>
                        </a:lnTo>
                        <a:lnTo>
                          <a:pt x="412" y="68"/>
                        </a:lnTo>
                        <a:lnTo>
                          <a:pt x="412" y="68"/>
                        </a:lnTo>
                        <a:lnTo>
                          <a:pt x="412" y="68"/>
                        </a:lnTo>
                        <a:lnTo>
                          <a:pt x="413" y="68"/>
                        </a:lnTo>
                        <a:lnTo>
                          <a:pt x="413" y="68"/>
                        </a:lnTo>
                        <a:lnTo>
                          <a:pt x="413" y="69"/>
                        </a:lnTo>
                        <a:close/>
                        <a:moveTo>
                          <a:pt x="420" y="66"/>
                        </a:moveTo>
                        <a:lnTo>
                          <a:pt x="420" y="66"/>
                        </a:lnTo>
                        <a:lnTo>
                          <a:pt x="420" y="66"/>
                        </a:lnTo>
                        <a:lnTo>
                          <a:pt x="420" y="66"/>
                        </a:lnTo>
                        <a:lnTo>
                          <a:pt x="420" y="65"/>
                        </a:lnTo>
                        <a:lnTo>
                          <a:pt x="420" y="65"/>
                        </a:lnTo>
                        <a:lnTo>
                          <a:pt x="421" y="66"/>
                        </a:lnTo>
                        <a:lnTo>
                          <a:pt x="421" y="66"/>
                        </a:lnTo>
                        <a:lnTo>
                          <a:pt x="420" y="66"/>
                        </a:lnTo>
                        <a:close/>
                        <a:moveTo>
                          <a:pt x="2" y="3"/>
                        </a:moveTo>
                        <a:lnTo>
                          <a:pt x="0" y="6"/>
                        </a:lnTo>
                        <a:lnTo>
                          <a:pt x="0" y="5"/>
                        </a:lnTo>
                        <a:lnTo>
                          <a:pt x="0" y="3"/>
                        </a:lnTo>
                        <a:lnTo>
                          <a:pt x="1" y="2"/>
                        </a:lnTo>
                        <a:lnTo>
                          <a:pt x="2" y="1"/>
                        </a:lnTo>
                        <a:lnTo>
                          <a:pt x="3" y="0"/>
                        </a:lnTo>
                        <a:lnTo>
                          <a:pt x="5" y="2"/>
                        </a:lnTo>
                        <a:lnTo>
                          <a:pt x="3" y="3"/>
                        </a:lnTo>
                        <a:lnTo>
                          <a:pt x="2" y="3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69" name="Freeform 891">
                    <a:extLst>
                      <a:ext uri="{FF2B5EF4-FFF2-40B4-BE49-F238E27FC236}">
                        <a16:creationId xmlns:a16="http://schemas.microsoft.com/office/drawing/2014/main" id="{AC72C2DA-F273-EDDE-826F-A4F09DCA030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834420" y="9747284"/>
                    <a:ext cx="5495" cy="5495"/>
                  </a:xfrm>
                  <a:custGeom>
                    <a:avLst/>
                    <a:gdLst>
                      <a:gd name="T0" fmla="*/ 3 w 4"/>
                      <a:gd name="T1" fmla="*/ 0 h 2"/>
                      <a:gd name="T2" fmla="*/ 3 w 4"/>
                      <a:gd name="T3" fmla="*/ 1 h 2"/>
                      <a:gd name="T4" fmla="*/ 1 w 4"/>
                      <a:gd name="T5" fmla="*/ 0 h 2"/>
                      <a:gd name="T6" fmla="*/ 0 w 4"/>
                      <a:gd name="T7" fmla="*/ 0 h 2"/>
                      <a:gd name="T8" fmla="*/ 1 w 4"/>
                      <a:gd name="T9" fmla="*/ 0 h 2"/>
                      <a:gd name="T10" fmla="*/ 3 w 4"/>
                      <a:gd name="T11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2">
                        <a:moveTo>
                          <a:pt x="3" y="0"/>
                        </a:moveTo>
                        <a:lnTo>
                          <a:pt x="3" y="1"/>
                        </a:lnTo>
                        <a:lnTo>
                          <a:pt x="1" y="0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3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70" name="Freeform 892">
                    <a:extLst>
                      <a:ext uri="{FF2B5EF4-FFF2-40B4-BE49-F238E27FC236}">
                        <a16:creationId xmlns:a16="http://schemas.microsoft.com/office/drawing/2014/main" id="{1B80C2D2-B4CD-C4A2-BFC0-5F2B5C1F743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653155" y="9681369"/>
                    <a:ext cx="10986" cy="10986"/>
                  </a:xfrm>
                  <a:custGeom>
                    <a:avLst/>
                    <a:gdLst>
                      <a:gd name="T0" fmla="*/ 5 w 7"/>
                      <a:gd name="T1" fmla="*/ 5 h 7"/>
                      <a:gd name="T2" fmla="*/ 3 w 7"/>
                      <a:gd name="T3" fmla="*/ 6 h 7"/>
                      <a:gd name="T4" fmla="*/ 2 w 7"/>
                      <a:gd name="T5" fmla="*/ 6 h 7"/>
                      <a:gd name="T6" fmla="*/ 0 w 7"/>
                      <a:gd name="T7" fmla="*/ 4 h 7"/>
                      <a:gd name="T8" fmla="*/ 0 w 7"/>
                      <a:gd name="T9" fmla="*/ 3 h 7"/>
                      <a:gd name="T10" fmla="*/ 0 w 7"/>
                      <a:gd name="T11" fmla="*/ 1 h 7"/>
                      <a:gd name="T12" fmla="*/ 2 w 7"/>
                      <a:gd name="T13" fmla="*/ 0 h 7"/>
                      <a:gd name="T14" fmla="*/ 4 w 7"/>
                      <a:gd name="T15" fmla="*/ 1 h 7"/>
                      <a:gd name="T16" fmla="*/ 6 w 7"/>
                      <a:gd name="T17" fmla="*/ 3 h 7"/>
                      <a:gd name="T18" fmla="*/ 5 w 7"/>
                      <a:gd name="T19" fmla="*/ 4 h 7"/>
                      <a:gd name="T20" fmla="*/ 5 w 7"/>
                      <a:gd name="T21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7" h="7">
                        <a:moveTo>
                          <a:pt x="5" y="5"/>
                        </a:moveTo>
                        <a:lnTo>
                          <a:pt x="3" y="6"/>
                        </a:lnTo>
                        <a:lnTo>
                          <a:pt x="2" y="6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0" y="1"/>
                        </a:lnTo>
                        <a:lnTo>
                          <a:pt x="2" y="0"/>
                        </a:lnTo>
                        <a:lnTo>
                          <a:pt x="4" y="1"/>
                        </a:lnTo>
                        <a:lnTo>
                          <a:pt x="6" y="3"/>
                        </a:lnTo>
                        <a:lnTo>
                          <a:pt x="5" y="4"/>
                        </a:lnTo>
                        <a:lnTo>
                          <a:pt x="5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71" name="Freeform 893">
                    <a:extLst>
                      <a:ext uri="{FF2B5EF4-FFF2-40B4-BE49-F238E27FC236}">
                        <a16:creationId xmlns:a16="http://schemas.microsoft.com/office/drawing/2014/main" id="{01D869BE-4A97-F0B0-F133-393D7A65ADB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400480" y="9670383"/>
                    <a:ext cx="5491" cy="5495"/>
                  </a:xfrm>
                  <a:custGeom>
                    <a:avLst/>
                    <a:gdLst>
                      <a:gd name="T0" fmla="*/ 2 w 3"/>
                      <a:gd name="T1" fmla="*/ 1 h 3"/>
                      <a:gd name="T2" fmla="*/ 2 w 3"/>
                      <a:gd name="T3" fmla="*/ 2 h 3"/>
                      <a:gd name="T4" fmla="*/ 0 w 3"/>
                      <a:gd name="T5" fmla="*/ 2 h 3"/>
                      <a:gd name="T6" fmla="*/ 0 w 3"/>
                      <a:gd name="T7" fmla="*/ 2 h 3"/>
                      <a:gd name="T8" fmla="*/ 0 w 3"/>
                      <a:gd name="T9" fmla="*/ 1 h 3"/>
                      <a:gd name="T10" fmla="*/ 1 w 3"/>
                      <a:gd name="T11" fmla="*/ 1 h 3"/>
                      <a:gd name="T12" fmla="*/ 1 w 3"/>
                      <a:gd name="T13" fmla="*/ 0 h 3"/>
                      <a:gd name="T14" fmla="*/ 1 w 3"/>
                      <a:gd name="T15" fmla="*/ 0 h 3"/>
                      <a:gd name="T16" fmla="*/ 1 w 3"/>
                      <a:gd name="T17" fmla="*/ 0 h 3"/>
                      <a:gd name="T18" fmla="*/ 2 w 3"/>
                      <a:gd name="T19" fmla="*/ 0 h 3"/>
                      <a:gd name="T20" fmla="*/ 2 w 3"/>
                      <a:gd name="T21" fmla="*/ 0 h 3"/>
                      <a:gd name="T22" fmla="*/ 2 w 3"/>
                      <a:gd name="T23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" h="3">
                        <a:moveTo>
                          <a:pt x="2" y="1"/>
                        </a:moveTo>
                        <a:lnTo>
                          <a:pt x="2" y="2"/>
                        </a:ln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1" y="1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2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72" name="Freeform 894">
                    <a:extLst>
                      <a:ext uri="{FF2B5EF4-FFF2-40B4-BE49-F238E27FC236}">
                        <a16:creationId xmlns:a16="http://schemas.microsoft.com/office/drawing/2014/main" id="{6871AEDB-56E9-5F6E-33EA-A816E4CEF3C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416957" y="9664892"/>
                    <a:ext cx="5495" cy="5491"/>
                  </a:xfrm>
                  <a:custGeom>
                    <a:avLst/>
                    <a:gdLst>
                      <a:gd name="T0" fmla="*/ 0 w 2"/>
                      <a:gd name="T1" fmla="*/ 1 h 2"/>
                      <a:gd name="T2" fmla="*/ 0 w 2"/>
                      <a:gd name="T3" fmla="*/ 1 h 2"/>
                      <a:gd name="T4" fmla="*/ 0 w 2"/>
                      <a:gd name="T5" fmla="*/ 1 h 2"/>
                      <a:gd name="T6" fmla="*/ 0 w 2"/>
                      <a:gd name="T7" fmla="*/ 1 h 2"/>
                      <a:gd name="T8" fmla="*/ 0 w 2"/>
                      <a:gd name="T9" fmla="*/ 0 h 2"/>
                      <a:gd name="T10" fmla="*/ 0 w 2"/>
                      <a:gd name="T11" fmla="*/ 0 h 2"/>
                      <a:gd name="T12" fmla="*/ 1 w 2"/>
                      <a:gd name="T13" fmla="*/ 1 h 2"/>
                      <a:gd name="T14" fmla="*/ 1 w 2"/>
                      <a:gd name="T15" fmla="*/ 1 h 2"/>
                      <a:gd name="T16" fmla="*/ 0 w 2"/>
                      <a:gd name="T17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" h="2">
                        <a:moveTo>
                          <a:pt x="0" y="1"/>
                        </a:move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" y="1"/>
                        </a:lnTo>
                        <a:lnTo>
                          <a:pt x="1" y="1"/>
                        </a:lnTo>
                        <a:lnTo>
                          <a:pt x="0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73" name="Freeform 895">
                    <a:extLst>
                      <a:ext uri="{FF2B5EF4-FFF2-40B4-BE49-F238E27FC236}">
                        <a16:creationId xmlns:a16="http://schemas.microsoft.com/office/drawing/2014/main" id="{CF1DF59D-A259-2821-7FBA-714ED8F88AF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889635" y="9582496"/>
                    <a:ext cx="5495" cy="10986"/>
                  </a:xfrm>
                  <a:custGeom>
                    <a:avLst/>
                    <a:gdLst>
                      <a:gd name="T0" fmla="*/ 2 w 6"/>
                      <a:gd name="T1" fmla="*/ 3 h 7"/>
                      <a:gd name="T2" fmla="*/ 0 w 6"/>
                      <a:gd name="T3" fmla="*/ 6 h 7"/>
                      <a:gd name="T4" fmla="*/ 0 w 6"/>
                      <a:gd name="T5" fmla="*/ 5 h 7"/>
                      <a:gd name="T6" fmla="*/ 0 w 6"/>
                      <a:gd name="T7" fmla="*/ 3 h 7"/>
                      <a:gd name="T8" fmla="*/ 1 w 6"/>
                      <a:gd name="T9" fmla="*/ 2 h 7"/>
                      <a:gd name="T10" fmla="*/ 2 w 6"/>
                      <a:gd name="T11" fmla="*/ 1 h 7"/>
                      <a:gd name="T12" fmla="*/ 3 w 6"/>
                      <a:gd name="T13" fmla="*/ 0 h 7"/>
                      <a:gd name="T14" fmla="*/ 5 w 6"/>
                      <a:gd name="T15" fmla="*/ 2 h 7"/>
                      <a:gd name="T16" fmla="*/ 3 w 6"/>
                      <a:gd name="T17" fmla="*/ 3 h 7"/>
                      <a:gd name="T18" fmla="*/ 2 w 6"/>
                      <a:gd name="T19" fmla="*/ 3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" h="7">
                        <a:moveTo>
                          <a:pt x="2" y="3"/>
                        </a:moveTo>
                        <a:lnTo>
                          <a:pt x="0" y="6"/>
                        </a:lnTo>
                        <a:lnTo>
                          <a:pt x="0" y="5"/>
                        </a:lnTo>
                        <a:lnTo>
                          <a:pt x="0" y="3"/>
                        </a:lnTo>
                        <a:lnTo>
                          <a:pt x="1" y="2"/>
                        </a:lnTo>
                        <a:lnTo>
                          <a:pt x="2" y="1"/>
                        </a:lnTo>
                        <a:lnTo>
                          <a:pt x="3" y="0"/>
                        </a:lnTo>
                        <a:lnTo>
                          <a:pt x="5" y="2"/>
                        </a:lnTo>
                        <a:lnTo>
                          <a:pt x="3" y="3"/>
                        </a:lnTo>
                        <a:lnTo>
                          <a:pt x="2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74" name="Freeform 904">
                    <a:extLst>
                      <a:ext uri="{FF2B5EF4-FFF2-40B4-BE49-F238E27FC236}">
                        <a16:creationId xmlns:a16="http://schemas.microsoft.com/office/drawing/2014/main" id="{165DA2CA-402A-F772-A57F-85FD4A0E3A3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207940" y="9829680"/>
                    <a:ext cx="5495" cy="5491"/>
                  </a:xfrm>
                  <a:custGeom>
                    <a:avLst/>
                    <a:gdLst>
                      <a:gd name="T0" fmla="*/ 2 w 5"/>
                      <a:gd name="T1" fmla="*/ 1 h 3"/>
                      <a:gd name="T2" fmla="*/ 0 w 5"/>
                      <a:gd name="T3" fmla="*/ 2 h 3"/>
                      <a:gd name="T4" fmla="*/ 0 w 5"/>
                      <a:gd name="T5" fmla="*/ 1 h 3"/>
                      <a:gd name="T6" fmla="*/ 0 w 5"/>
                      <a:gd name="T7" fmla="*/ 1 h 3"/>
                      <a:gd name="T8" fmla="*/ 2 w 5"/>
                      <a:gd name="T9" fmla="*/ 0 h 3"/>
                      <a:gd name="T10" fmla="*/ 4 w 5"/>
                      <a:gd name="T11" fmla="*/ 0 h 3"/>
                      <a:gd name="T12" fmla="*/ 4 w 5"/>
                      <a:gd name="T13" fmla="*/ 1 h 3"/>
                      <a:gd name="T14" fmla="*/ 2 w 5"/>
                      <a:gd name="T1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5" h="3">
                        <a:moveTo>
                          <a:pt x="2" y="1"/>
                        </a:move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2" y="0"/>
                        </a:lnTo>
                        <a:lnTo>
                          <a:pt x="4" y="0"/>
                        </a:lnTo>
                        <a:lnTo>
                          <a:pt x="4" y="1"/>
                        </a:lnTo>
                        <a:lnTo>
                          <a:pt x="2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75" name="Freeform 905">
                    <a:extLst>
                      <a:ext uri="{FF2B5EF4-FFF2-40B4-BE49-F238E27FC236}">
                        <a16:creationId xmlns:a16="http://schemas.microsoft.com/office/drawing/2014/main" id="{9371DEB5-6EE3-3CC5-95E8-BD83A5F5A92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213434" y="9829680"/>
                    <a:ext cx="5491" cy="5491"/>
                  </a:xfrm>
                  <a:custGeom>
                    <a:avLst/>
                    <a:gdLst>
                      <a:gd name="T0" fmla="*/ 3 w 4"/>
                      <a:gd name="T1" fmla="*/ 0 h 3"/>
                      <a:gd name="T2" fmla="*/ 0 w 4"/>
                      <a:gd name="T3" fmla="*/ 2 h 3"/>
                      <a:gd name="T4" fmla="*/ 0 w 4"/>
                      <a:gd name="T5" fmla="*/ 1 h 3"/>
                      <a:gd name="T6" fmla="*/ 2 w 4"/>
                      <a:gd name="T7" fmla="*/ 0 h 3"/>
                      <a:gd name="T8" fmla="*/ 2 w 4"/>
                      <a:gd name="T9" fmla="*/ 0 h 3"/>
                      <a:gd name="T10" fmla="*/ 3 w 4"/>
                      <a:gd name="T11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3">
                        <a:moveTo>
                          <a:pt x="3" y="0"/>
                        </a:moveTo>
                        <a:lnTo>
                          <a:pt x="0" y="2"/>
                        </a:lnTo>
                        <a:lnTo>
                          <a:pt x="0" y="1"/>
                        </a:lnTo>
                        <a:lnTo>
                          <a:pt x="2" y="0"/>
                        </a:lnTo>
                        <a:lnTo>
                          <a:pt x="2" y="0"/>
                        </a:lnTo>
                        <a:lnTo>
                          <a:pt x="3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76" name="Freeform 911">
                    <a:extLst>
                      <a:ext uri="{FF2B5EF4-FFF2-40B4-BE49-F238E27FC236}">
                        <a16:creationId xmlns:a16="http://schemas.microsoft.com/office/drawing/2014/main" id="{599849F2-89FF-F616-FB14-B4F5C547D27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982731" y="9522075"/>
                    <a:ext cx="186760" cy="203237"/>
                  </a:xfrm>
                  <a:custGeom>
                    <a:avLst/>
                    <a:gdLst>
                      <a:gd name="T0" fmla="*/ 85 w 150"/>
                      <a:gd name="T1" fmla="*/ 163 h 165"/>
                      <a:gd name="T2" fmla="*/ 84 w 150"/>
                      <a:gd name="T3" fmla="*/ 164 h 165"/>
                      <a:gd name="T4" fmla="*/ 83 w 150"/>
                      <a:gd name="T5" fmla="*/ 164 h 165"/>
                      <a:gd name="T6" fmla="*/ 84 w 150"/>
                      <a:gd name="T7" fmla="*/ 163 h 165"/>
                      <a:gd name="T8" fmla="*/ 84 w 150"/>
                      <a:gd name="T9" fmla="*/ 163 h 165"/>
                      <a:gd name="T10" fmla="*/ 85 w 150"/>
                      <a:gd name="T11" fmla="*/ 160 h 165"/>
                      <a:gd name="T12" fmla="*/ 87 w 150"/>
                      <a:gd name="T13" fmla="*/ 159 h 165"/>
                      <a:gd name="T14" fmla="*/ 88 w 150"/>
                      <a:gd name="T15" fmla="*/ 158 h 165"/>
                      <a:gd name="T16" fmla="*/ 88 w 150"/>
                      <a:gd name="T17" fmla="*/ 159 h 165"/>
                      <a:gd name="T18" fmla="*/ 86 w 150"/>
                      <a:gd name="T19" fmla="*/ 160 h 165"/>
                      <a:gd name="T20" fmla="*/ 85 w 150"/>
                      <a:gd name="T21" fmla="*/ 163 h 165"/>
                      <a:gd name="T22" fmla="*/ 144 w 150"/>
                      <a:gd name="T23" fmla="*/ 126 h 165"/>
                      <a:gd name="T24" fmla="*/ 145 w 150"/>
                      <a:gd name="T25" fmla="*/ 127 h 165"/>
                      <a:gd name="T26" fmla="*/ 147 w 150"/>
                      <a:gd name="T27" fmla="*/ 127 h 165"/>
                      <a:gd name="T28" fmla="*/ 149 w 150"/>
                      <a:gd name="T29" fmla="*/ 128 h 165"/>
                      <a:gd name="T30" fmla="*/ 149 w 150"/>
                      <a:gd name="T31" fmla="*/ 128 h 165"/>
                      <a:gd name="T32" fmla="*/ 147 w 150"/>
                      <a:gd name="T33" fmla="*/ 128 h 165"/>
                      <a:gd name="T34" fmla="*/ 146 w 150"/>
                      <a:gd name="T35" fmla="*/ 127 h 165"/>
                      <a:gd name="T36" fmla="*/ 145 w 150"/>
                      <a:gd name="T37" fmla="*/ 127 h 165"/>
                      <a:gd name="T38" fmla="*/ 145 w 150"/>
                      <a:gd name="T39" fmla="*/ 127 h 165"/>
                      <a:gd name="T40" fmla="*/ 144 w 150"/>
                      <a:gd name="T41" fmla="*/ 126 h 165"/>
                      <a:gd name="T42" fmla="*/ 130 w 150"/>
                      <a:gd name="T43" fmla="*/ 124 h 165"/>
                      <a:gd name="T44" fmla="*/ 133 w 150"/>
                      <a:gd name="T45" fmla="*/ 125 h 165"/>
                      <a:gd name="T46" fmla="*/ 138 w 150"/>
                      <a:gd name="T47" fmla="*/ 124 h 165"/>
                      <a:gd name="T48" fmla="*/ 138 w 150"/>
                      <a:gd name="T49" fmla="*/ 125 h 165"/>
                      <a:gd name="T50" fmla="*/ 136 w 150"/>
                      <a:gd name="T51" fmla="*/ 126 h 165"/>
                      <a:gd name="T52" fmla="*/ 135 w 150"/>
                      <a:gd name="T53" fmla="*/ 126 h 165"/>
                      <a:gd name="T54" fmla="*/ 133 w 150"/>
                      <a:gd name="T55" fmla="*/ 126 h 165"/>
                      <a:gd name="T56" fmla="*/ 133 w 150"/>
                      <a:gd name="T57" fmla="*/ 126 h 165"/>
                      <a:gd name="T58" fmla="*/ 129 w 150"/>
                      <a:gd name="T59" fmla="*/ 124 h 165"/>
                      <a:gd name="T60" fmla="*/ 127 w 150"/>
                      <a:gd name="T61" fmla="*/ 123 h 165"/>
                      <a:gd name="T62" fmla="*/ 128 w 150"/>
                      <a:gd name="T63" fmla="*/ 122 h 165"/>
                      <a:gd name="T64" fmla="*/ 130 w 150"/>
                      <a:gd name="T65" fmla="*/ 124 h 165"/>
                      <a:gd name="T66" fmla="*/ 61 w 150"/>
                      <a:gd name="T67" fmla="*/ 118 h 165"/>
                      <a:gd name="T68" fmla="*/ 60 w 150"/>
                      <a:gd name="T69" fmla="*/ 119 h 165"/>
                      <a:gd name="T70" fmla="*/ 57 w 150"/>
                      <a:gd name="T71" fmla="*/ 119 h 165"/>
                      <a:gd name="T72" fmla="*/ 56 w 150"/>
                      <a:gd name="T73" fmla="*/ 118 h 165"/>
                      <a:gd name="T74" fmla="*/ 56 w 150"/>
                      <a:gd name="T75" fmla="*/ 118 h 165"/>
                      <a:gd name="T76" fmla="*/ 58 w 150"/>
                      <a:gd name="T77" fmla="*/ 118 h 165"/>
                      <a:gd name="T78" fmla="*/ 61 w 150"/>
                      <a:gd name="T79" fmla="*/ 118 h 165"/>
                      <a:gd name="T80" fmla="*/ 1 w 150"/>
                      <a:gd name="T81" fmla="*/ 1 h 165"/>
                      <a:gd name="T82" fmla="*/ 1 w 150"/>
                      <a:gd name="T83" fmla="*/ 1 h 165"/>
                      <a:gd name="T84" fmla="*/ 0 w 150"/>
                      <a:gd name="T85" fmla="*/ 1 h 165"/>
                      <a:gd name="T86" fmla="*/ 0 w 150"/>
                      <a:gd name="T87" fmla="*/ 0 h 165"/>
                      <a:gd name="T88" fmla="*/ 1 w 150"/>
                      <a:gd name="T89" fmla="*/ 0 h 165"/>
                      <a:gd name="T90" fmla="*/ 1 w 150"/>
                      <a:gd name="T91" fmla="*/ 0 h 165"/>
                      <a:gd name="T92" fmla="*/ 1 w 150"/>
                      <a:gd name="T93" fmla="*/ 1 h 1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150" h="165">
                        <a:moveTo>
                          <a:pt x="85" y="163"/>
                        </a:moveTo>
                        <a:lnTo>
                          <a:pt x="84" y="164"/>
                        </a:lnTo>
                        <a:lnTo>
                          <a:pt x="83" y="164"/>
                        </a:lnTo>
                        <a:lnTo>
                          <a:pt x="84" y="163"/>
                        </a:lnTo>
                        <a:lnTo>
                          <a:pt x="84" y="163"/>
                        </a:lnTo>
                        <a:lnTo>
                          <a:pt x="85" y="160"/>
                        </a:lnTo>
                        <a:lnTo>
                          <a:pt x="87" y="159"/>
                        </a:lnTo>
                        <a:lnTo>
                          <a:pt x="88" y="158"/>
                        </a:lnTo>
                        <a:lnTo>
                          <a:pt x="88" y="159"/>
                        </a:lnTo>
                        <a:lnTo>
                          <a:pt x="86" y="160"/>
                        </a:lnTo>
                        <a:lnTo>
                          <a:pt x="85" y="163"/>
                        </a:lnTo>
                        <a:close/>
                        <a:moveTo>
                          <a:pt x="144" y="126"/>
                        </a:moveTo>
                        <a:lnTo>
                          <a:pt x="145" y="127"/>
                        </a:lnTo>
                        <a:lnTo>
                          <a:pt x="147" y="127"/>
                        </a:lnTo>
                        <a:lnTo>
                          <a:pt x="149" y="128"/>
                        </a:lnTo>
                        <a:lnTo>
                          <a:pt x="149" y="128"/>
                        </a:lnTo>
                        <a:lnTo>
                          <a:pt x="147" y="128"/>
                        </a:lnTo>
                        <a:lnTo>
                          <a:pt x="146" y="127"/>
                        </a:lnTo>
                        <a:lnTo>
                          <a:pt x="145" y="127"/>
                        </a:lnTo>
                        <a:lnTo>
                          <a:pt x="145" y="127"/>
                        </a:lnTo>
                        <a:lnTo>
                          <a:pt x="144" y="126"/>
                        </a:lnTo>
                        <a:close/>
                        <a:moveTo>
                          <a:pt x="130" y="124"/>
                        </a:moveTo>
                        <a:lnTo>
                          <a:pt x="133" y="125"/>
                        </a:lnTo>
                        <a:lnTo>
                          <a:pt x="138" y="124"/>
                        </a:lnTo>
                        <a:lnTo>
                          <a:pt x="138" y="125"/>
                        </a:lnTo>
                        <a:lnTo>
                          <a:pt x="136" y="126"/>
                        </a:lnTo>
                        <a:lnTo>
                          <a:pt x="135" y="126"/>
                        </a:lnTo>
                        <a:lnTo>
                          <a:pt x="133" y="126"/>
                        </a:lnTo>
                        <a:lnTo>
                          <a:pt x="133" y="126"/>
                        </a:lnTo>
                        <a:lnTo>
                          <a:pt x="129" y="124"/>
                        </a:lnTo>
                        <a:lnTo>
                          <a:pt x="127" y="123"/>
                        </a:lnTo>
                        <a:lnTo>
                          <a:pt x="128" y="122"/>
                        </a:lnTo>
                        <a:lnTo>
                          <a:pt x="130" y="124"/>
                        </a:lnTo>
                        <a:close/>
                        <a:moveTo>
                          <a:pt x="61" y="118"/>
                        </a:moveTo>
                        <a:lnTo>
                          <a:pt x="60" y="119"/>
                        </a:lnTo>
                        <a:lnTo>
                          <a:pt x="57" y="119"/>
                        </a:lnTo>
                        <a:lnTo>
                          <a:pt x="56" y="118"/>
                        </a:lnTo>
                        <a:lnTo>
                          <a:pt x="56" y="118"/>
                        </a:lnTo>
                        <a:lnTo>
                          <a:pt x="58" y="118"/>
                        </a:lnTo>
                        <a:lnTo>
                          <a:pt x="61" y="118"/>
                        </a:lnTo>
                        <a:close/>
                        <a:moveTo>
                          <a:pt x="1" y="1"/>
                        </a:moveTo>
                        <a:lnTo>
                          <a:pt x="1" y="1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77" name="Freeform 912">
                    <a:extLst>
                      <a:ext uri="{FF2B5EF4-FFF2-40B4-BE49-F238E27FC236}">
                        <a16:creationId xmlns:a16="http://schemas.microsoft.com/office/drawing/2014/main" id="{F742DCEF-F3C5-F0EC-F8D1-77A24DD3C06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087095" y="9719821"/>
                    <a:ext cx="5495" cy="10986"/>
                  </a:xfrm>
                  <a:custGeom>
                    <a:avLst/>
                    <a:gdLst>
                      <a:gd name="T0" fmla="*/ 2 w 6"/>
                      <a:gd name="T1" fmla="*/ 5 h 7"/>
                      <a:gd name="T2" fmla="*/ 1 w 6"/>
                      <a:gd name="T3" fmla="*/ 6 h 7"/>
                      <a:gd name="T4" fmla="*/ 0 w 6"/>
                      <a:gd name="T5" fmla="*/ 6 h 7"/>
                      <a:gd name="T6" fmla="*/ 1 w 6"/>
                      <a:gd name="T7" fmla="*/ 5 h 7"/>
                      <a:gd name="T8" fmla="*/ 1 w 6"/>
                      <a:gd name="T9" fmla="*/ 5 h 7"/>
                      <a:gd name="T10" fmla="*/ 2 w 6"/>
                      <a:gd name="T11" fmla="*/ 2 h 7"/>
                      <a:gd name="T12" fmla="*/ 4 w 6"/>
                      <a:gd name="T13" fmla="*/ 1 h 7"/>
                      <a:gd name="T14" fmla="*/ 5 w 6"/>
                      <a:gd name="T15" fmla="*/ 0 h 7"/>
                      <a:gd name="T16" fmla="*/ 5 w 6"/>
                      <a:gd name="T17" fmla="*/ 1 h 7"/>
                      <a:gd name="T18" fmla="*/ 3 w 6"/>
                      <a:gd name="T19" fmla="*/ 2 h 7"/>
                      <a:gd name="T20" fmla="*/ 2 w 6"/>
                      <a:gd name="T21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7">
                        <a:moveTo>
                          <a:pt x="2" y="5"/>
                        </a:moveTo>
                        <a:lnTo>
                          <a:pt x="1" y="6"/>
                        </a:lnTo>
                        <a:lnTo>
                          <a:pt x="0" y="6"/>
                        </a:lnTo>
                        <a:lnTo>
                          <a:pt x="1" y="5"/>
                        </a:lnTo>
                        <a:lnTo>
                          <a:pt x="1" y="5"/>
                        </a:lnTo>
                        <a:lnTo>
                          <a:pt x="2" y="2"/>
                        </a:lnTo>
                        <a:lnTo>
                          <a:pt x="4" y="1"/>
                        </a:lnTo>
                        <a:lnTo>
                          <a:pt x="5" y="0"/>
                        </a:lnTo>
                        <a:lnTo>
                          <a:pt x="5" y="1"/>
                        </a:lnTo>
                        <a:lnTo>
                          <a:pt x="3" y="2"/>
                        </a:lnTo>
                        <a:lnTo>
                          <a:pt x="2" y="5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78" name="Freeform 913">
                    <a:extLst>
                      <a:ext uri="{FF2B5EF4-FFF2-40B4-BE49-F238E27FC236}">
                        <a16:creationId xmlns:a16="http://schemas.microsoft.com/office/drawing/2014/main" id="{35D89126-D548-DDF9-52A9-52048335D37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163996" y="9681369"/>
                    <a:ext cx="5495" cy="5495"/>
                  </a:xfrm>
                  <a:custGeom>
                    <a:avLst/>
                    <a:gdLst>
                      <a:gd name="T0" fmla="*/ 0 w 6"/>
                      <a:gd name="T1" fmla="*/ 0 h 3"/>
                      <a:gd name="T2" fmla="*/ 1 w 6"/>
                      <a:gd name="T3" fmla="*/ 1 h 3"/>
                      <a:gd name="T4" fmla="*/ 3 w 6"/>
                      <a:gd name="T5" fmla="*/ 1 h 3"/>
                      <a:gd name="T6" fmla="*/ 5 w 6"/>
                      <a:gd name="T7" fmla="*/ 2 h 3"/>
                      <a:gd name="T8" fmla="*/ 5 w 6"/>
                      <a:gd name="T9" fmla="*/ 2 h 3"/>
                      <a:gd name="T10" fmla="*/ 3 w 6"/>
                      <a:gd name="T11" fmla="*/ 2 h 3"/>
                      <a:gd name="T12" fmla="*/ 2 w 6"/>
                      <a:gd name="T13" fmla="*/ 1 h 3"/>
                      <a:gd name="T14" fmla="*/ 1 w 6"/>
                      <a:gd name="T15" fmla="*/ 1 h 3"/>
                      <a:gd name="T16" fmla="*/ 1 w 6"/>
                      <a:gd name="T17" fmla="*/ 1 h 3"/>
                      <a:gd name="T18" fmla="*/ 0 w 6"/>
                      <a:gd name="T1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" h="3">
                        <a:moveTo>
                          <a:pt x="0" y="0"/>
                        </a:moveTo>
                        <a:lnTo>
                          <a:pt x="1" y="1"/>
                        </a:lnTo>
                        <a:lnTo>
                          <a:pt x="3" y="1"/>
                        </a:lnTo>
                        <a:lnTo>
                          <a:pt x="5" y="2"/>
                        </a:lnTo>
                        <a:lnTo>
                          <a:pt x="5" y="2"/>
                        </a:lnTo>
                        <a:lnTo>
                          <a:pt x="3" y="2"/>
                        </a:lnTo>
                        <a:lnTo>
                          <a:pt x="2" y="1"/>
                        </a:lnTo>
                        <a:lnTo>
                          <a:pt x="1" y="1"/>
                        </a:lnTo>
                        <a:lnTo>
                          <a:pt x="1" y="1"/>
                        </a:lnTo>
                        <a:lnTo>
                          <a:pt x="0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79" name="Freeform 914">
                    <a:extLst>
                      <a:ext uri="{FF2B5EF4-FFF2-40B4-BE49-F238E27FC236}">
                        <a16:creationId xmlns:a16="http://schemas.microsoft.com/office/drawing/2014/main" id="{B153759B-03E3-4ED7-916B-DA916AA3C08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142024" y="9675877"/>
                    <a:ext cx="16481" cy="5491"/>
                  </a:xfrm>
                  <a:custGeom>
                    <a:avLst/>
                    <a:gdLst>
                      <a:gd name="T0" fmla="*/ 3 w 12"/>
                      <a:gd name="T1" fmla="*/ 2 h 5"/>
                      <a:gd name="T2" fmla="*/ 6 w 12"/>
                      <a:gd name="T3" fmla="*/ 3 h 5"/>
                      <a:gd name="T4" fmla="*/ 11 w 12"/>
                      <a:gd name="T5" fmla="*/ 2 h 5"/>
                      <a:gd name="T6" fmla="*/ 11 w 12"/>
                      <a:gd name="T7" fmla="*/ 3 h 5"/>
                      <a:gd name="T8" fmla="*/ 9 w 12"/>
                      <a:gd name="T9" fmla="*/ 4 h 5"/>
                      <a:gd name="T10" fmla="*/ 8 w 12"/>
                      <a:gd name="T11" fmla="*/ 4 h 5"/>
                      <a:gd name="T12" fmla="*/ 6 w 12"/>
                      <a:gd name="T13" fmla="*/ 4 h 5"/>
                      <a:gd name="T14" fmla="*/ 6 w 12"/>
                      <a:gd name="T15" fmla="*/ 4 h 5"/>
                      <a:gd name="T16" fmla="*/ 2 w 12"/>
                      <a:gd name="T17" fmla="*/ 2 h 5"/>
                      <a:gd name="T18" fmla="*/ 0 w 12"/>
                      <a:gd name="T19" fmla="*/ 1 h 5"/>
                      <a:gd name="T20" fmla="*/ 1 w 12"/>
                      <a:gd name="T21" fmla="*/ 0 h 5"/>
                      <a:gd name="T22" fmla="*/ 3 w 12"/>
                      <a:gd name="T23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2" h="5">
                        <a:moveTo>
                          <a:pt x="3" y="2"/>
                        </a:moveTo>
                        <a:lnTo>
                          <a:pt x="6" y="3"/>
                        </a:lnTo>
                        <a:lnTo>
                          <a:pt x="11" y="2"/>
                        </a:lnTo>
                        <a:lnTo>
                          <a:pt x="11" y="3"/>
                        </a:lnTo>
                        <a:lnTo>
                          <a:pt x="9" y="4"/>
                        </a:lnTo>
                        <a:lnTo>
                          <a:pt x="8" y="4"/>
                        </a:lnTo>
                        <a:lnTo>
                          <a:pt x="6" y="4"/>
                        </a:lnTo>
                        <a:lnTo>
                          <a:pt x="6" y="4"/>
                        </a:lnTo>
                        <a:lnTo>
                          <a:pt x="2" y="2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3" y="2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80" name="Freeform 915">
                    <a:extLst>
                      <a:ext uri="{FF2B5EF4-FFF2-40B4-BE49-F238E27FC236}">
                        <a16:creationId xmlns:a16="http://schemas.microsoft.com/office/drawing/2014/main" id="{0F7D834A-6345-3960-0FCB-447BA95EF9B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2054137" y="9670383"/>
                    <a:ext cx="5495" cy="5495"/>
                  </a:xfrm>
                  <a:custGeom>
                    <a:avLst/>
                    <a:gdLst>
                      <a:gd name="T0" fmla="*/ 5 w 6"/>
                      <a:gd name="T1" fmla="*/ 0 h 2"/>
                      <a:gd name="T2" fmla="*/ 4 w 6"/>
                      <a:gd name="T3" fmla="*/ 1 h 2"/>
                      <a:gd name="T4" fmla="*/ 1 w 6"/>
                      <a:gd name="T5" fmla="*/ 1 h 2"/>
                      <a:gd name="T6" fmla="*/ 0 w 6"/>
                      <a:gd name="T7" fmla="*/ 0 h 2"/>
                      <a:gd name="T8" fmla="*/ 0 w 6"/>
                      <a:gd name="T9" fmla="*/ 0 h 2"/>
                      <a:gd name="T10" fmla="*/ 2 w 6"/>
                      <a:gd name="T11" fmla="*/ 0 h 2"/>
                      <a:gd name="T12" fmla="*/ 5 w 6"/>
                      <a:gd name="T13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2">
                        <a:moveTo>
                          <a:pt x="5" y="0"/>
                        </a:moveTo>
                        <a:lnTo>
                          <a:pt x="4" y="1"/>
                        </a:lnTo>
                        <a:lnTo>
                          <a:pt x="1" y="1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2" y="0"/>
                        </a:lnTo>
                        <a:lnTo>
                          <a:pt x="5" y="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81" name="Freeform 916">
                    <a:extLst>
                      <a:ext uri="{FF2B5EF4-FFF2-40B4-BE49-F238E27FC236}">
                        <a16:creationId xmlns:a16="http://schemas.microsoft.com/office/drawing/2014/main" id="{385A825F-E544-FFF6-6651-D412A52433A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982731" y="9522075"/>
                    <a:ext cx="5491" cy="5491"/>
                  </a:xfrm>
                  <a:custGeom>
                    <a:avLst/>
                    <a:gdLst>
                      <a:gd name="T0" fmla="*/ 1 w 2"/>
                      <a:gd name="T1" fmla="*/ 1 h 2"/>
                      <a:gd name="T2" fmla="*/ 1 w 2"/>
                      <a:gd name="T3" fmla="*/ 1 h 2"/>
                      <a:gd name="T4" fmla="*/ 0 w 2"/>
                      <a:gd name="T5" fmla="*/ 1 h 2"/>
                      <a:gd name="T6" fmla="*/ 0 w 2"/>
                      <a:gd name="T7" fmla="*/ 0 h 2"/>
                      <a:gd name="T8" fmla="*/ 1 w 2"/>
                      <a:gd name="T9" fmla="*/ 0 h 2"/>
                      <a:gd name="T10" fmla="*/ 1 w 2"/>
                      <a:gd name="T11" fmla="*/ 0 h 2"/>
                      <a:gd name="T12" fmla="*/ 1 w 2"/>
                      <a:gd name="T13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" h="2">
                        <a:moveTo>
                          <a:pt x="1" y="1"/>
                        </a:moveTo>
                        <a:lnTo>
                          <a:pt x="1" y="1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1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82" name="Freeform 965">
                    <a:extLst>
                      <a:ext uri="{FF2B5EF4-FFF2-40B4-BE49-F238E27FC236}">
                        <a16:creationId xmlns:a16="http://schemas.microsoft.com/office/drawing/2014/main" id="{C08C31F6-5C75-D3B6-740F-5363946674E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625974" y="9653906"/>
                    <a:ext cx="131830" cy="175774"/>
                  </a:xfrm>
                  <a:custGeom>
                    <a:avLst/>
                    <a:gdLst>
                      <a:gd name="T0" fmla="*/ 1 w 108"/>
                      <a:gd name="T1" fmla="*/ 142 h 143"/>
                      <a:gd name="T2" fmla="*/ 0 w 108"/>
                      <a:gd name="T3" fmla="*/ 142 h 143"/>
                      <a:gd name="T4" fmla="*/ 0 w 108"/>
                      <a:gd name="T5" fmla="*/ 142 h 143"/>
                      <a:gd name="T6" fmla="*/ 0 w 108"/>
                      <a:gd name="T7" fmla="*/ 142 h 143"/>
                      <a:gd name="T8" fmla="*/ 0 w 108"/>
                      <a:gd name="T9" fmla="*/ 142 h 143"/>
                      <a:gd name="T10" fmla="*/ 1 w 108"/>
                      <a:gd name="T11" fmla="*/ 141 h 143"/>
                      <a:gd name="T12" fmla="*/ 2 w 108"/>
                      <a:gd name="T13" fmla="*/ 142 h 143"/>
                      <a:gd name="T14" fmla="*/ 2 w 108"/>
                      <a:gd name="T15" fmla="*/ 142 h 143"/>
                      <a:gd name="T16" fmla="*/ 1 w 108"/>
                      <a:gd name="T17" fmla="*/ 142 h 143"/>
                      <a:gd name="T18" fmla="*/ 105 w 108"/>
                      <a:gd name="T19" fmla="*/ 10 h 143"/>
                      <a:gd name="T20" fmla="*/ 103 w 108"/>
                      <a:gd name="T21" fmla="*/ 11 h 143"/>
                      <a:gd name="T22" fmla="*/ 102 w 108"/>
                      <a:gd name="T23" fmla="*/ 8 h 143"/>
                      <a:gd name="T24" fmla="*/ 102 w 108"/>
                      <a:gd name="T25" fmla="*/ 6 h 143"/>
                      <a:gd name="T26" fmla="*/ 104 w 108"/>
                      <a:gd name="T27" fmla="*/ 4 h 143"/>
                      <a:gd name="T28" fmla="*/ 106 w 108"/>
                      <a:gd name="T29" fmla="*/ 3 h 143"/>
                      <a:gd name="T30" fmla="*/ 106 w 108"/>
                      <a:gd name="T31" fmla="*/ 3 h 143"/>
                      <a:gd name="T32" fmla="*/ 107 w 108"/>
                      <a:gd name="T33" fmla="*/ 0 h 143"/>
                      <a:gd name="T34" fmla="*/ 107 w 108"/>
                      <a:gd name="T35" fmla="*/ 2 h 143"/>
                      <a:gd name="T36" fmla="*/ 106 w 108"/>
                      <a:gd name="T37" fmla="*/ 7 h 143"/>
                      <a:gd name="T38" fmla="*/ 106 w 108"/>
                      <a:gd name="T39" fmla="*/ 8 h 143"/>
                      <a:gd name="T40" fmla="*/ 105 w 108"/>
                      <a:gd name="T41" fmla="*/ 10 h 1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08" h="143">
                        <a:moveTo>
                          <a:pt x="1" y="142"/>
                        </a:moveTo>
                        <a:lnTo>
                          <a:pt x="0" y="142"/>
                        </a:lnTo>
                        <a:lnTo>
                          <a:pt x="0" y="142"/>
                        </a:lnTo>
                        <a:lnTo>
                          <a:pt x="0" y="142"/>
                        </a:lnTo>
                        <a:lnTo>
                          <a:pt x="0" y="142"/>
                        </a:lnTo>
                        <a:lnTo>
                          <a:pt x="1" y="141"/>
                        </a:lnTo>
                        <a:lnTo>
                          <a:pt x="2" y="142"/>
                        </a:lnTo>
                        <a:lnTo>
                          <a:pt x="2" y="142"/>
                        </a:lnTo>
                        <a:lnTo>
                          <a:pt x="1" y="142"/>
                        </a:lnTo>
                        <a:close/>
                        <a:moveTo>
                          <a:pt x="105" y="10"/>
                        </a:moveTo>
                        <a:lnTo>
                          <a:pt x="103" y="11"/>
                        </a:lnTo>
                        <a:lnTo>
                          <a:pt x="102" y="8"/>
                        </a:lnTo>
                        <a:lnTo>
                          <a:pt x="102" y="6"/>
                        </a:lnTo>
                        <a:lnTo>
                          <a:pt x="104" y="4"/>
                        </a:lnTo>
                        <a:lnTo>
                          <a:pt x="106" y="3"/>
                        </a:lnTo>
                        <a:lnTo>
                          <a:pt x="106" y="3"/>
                        </a:lnTo>
                        <a:lnTo>
                          <a:pt x="107" y="0"/>
                        </a:lnTo>
                        <a:lnTo>
                          <a:pt x="107" y="2"/>
                        </a:lnTo>
                        <a:lnTo>
                          <a:pt x="106" y="7"/>
                        </a:lnTo>
                        <a:lnTo>
                          <a:pt x="106" y="8"/>
                        </a:lnTo>
                        <a:lnTo>
                          <a:pt x="105" y="10"/>
                        </a:lnTo>
                        <a:close/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bevel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83" name="Freeform 966">
                    <a:extLst>
                      <a:ext uri="{FF2B5EF4-FFF2-40B4-BE49-F238E27FC236}">
                        <a16:creationId xmlns:a16="http://schemas.microsoft.com/office/drawing/2014/main" id="{C652D89A-89F0-9A80-EDFC-C7198E3CE6D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625974" y="9829680"/>
                    <a:ext cx="5495" cy="5491"/>
                  </a:xfrm>
                  <a:custGeom>
                    <a:avLst/>
                    <a:gdLst>
                      <a:gd name="T0" fmla="*/ 1 w 3"/>
                      <a:gd name="T1" fmla="*/ 1 h 2"/>
                      <a:gd name="T2" fmla="*/ 0 w 3"/>
                      <a:gd name="T3" fmla="*/ 1 h 2"/>
                      <a:gd name="T4" fmla="*/ 0 w 3"/>
                      <a:gd name="T5" fmla="*/ 1 h 2"/>
                      <a:gd name="T6" fmla="*/ 0 w 3"/>
                      <a:gd name="T7" fmla="*/ 1 h 2"/>
                      <a:gd name="T8" fmla="*/ 0 w 3"/>
                      <a:gd name="T9" fmla="*/ 1 h 2"/>
                      <a:gd name="T10" fmla="*/ 1 w 3"/>
                      <a:gd name="T11" fmla="*/ 0 h 2"/>
                      <a:gd name="T12" fmla="*/ 2 w 3"/>
                      <a:gd name="T13" fmla="*/ 1 h 2"/>
                      <a:gd name="T14" fmla="*/ 2 w 3"/>
                      <a:gd name="T15" fmla="*/ 1 h 2"/>
                      <a:gd name="T16" fmla="*/ 1 w 3"/>
                      <a:gd name="T17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2">
                        <a:moveTo>
                          <a:pt x="1" y="1"/>
                        </a:move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  <a:lnTo>
                          <a:pt x="2" y="1"/>
                        </a:lnTo>
                        <a:lnTo>
                          <a:pt x="1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84" name="Freeform 967">
                    <a:extLst>
                      <a:ext uri="{FF2B5EF4-FFF2-40B4-BE49-F238E27FC236}">
                        <a16:creationId xmlns:a16="http://schemas.microsoft.com/office/drawing/2014/main" id="{45B45262-FE21-C496-03C6-B53EEF6FF34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0757804" y="9653906"/>
                    <a:ext cx="5495" cy="16477"/>
                  </a:xfrm>
                  <a:custGeom>
                    <a:avLst/>
                    <a:gdLst>
                      <a:gd name="T0" fmla="*/ 3 w 6"/>
                      <a:gd name="T1" fmla="*/ 10 h 12"/>
                      <a:gd name="T2" fmla="*/ 1 w 6"/>
                      <a:gd name="T3" fmla="*/ 11 h 12"/>
                      <a:gd name="T4" fmla="*/ 0 w 6"/>
                      <a:gd name="T5" fmla="*/ 8 h 12"/>
                      <a:gd name="T6" fmla="*/ 0 w 6"/>
                      <a:gd name="T7" fmla="*/ 6 h 12"/>
                      <a:gd name="T8" fmla="*/ 2 w 6"/>
                      <a:gd name="T9" fmla="*/ 4 h 12"/>
                      <a:gd name="T10" fmla="*/ 4 w 6"/>
                      <a:gd name="T11" fmla="*/ 3 h 12"/>
                      <a:gd name="T12" fmla="*/ 4 w 6"/>
                      <a:gd name="T13" fmla="*/ 3 h 12"/>
                      <a:gd name="T14" fmla="*/ 5 w 6"/>
                      <a:gd name="T15" fmla="*/ 0 h 12"/>
                      <a:gd name="T16" fmla="*/ 5 w 6"/>
                      <a:gd name="T17" fmla="*/ 2 h 12"/>
                      <a:gd name="T18" fmla="*/ 4 w 6"/>
                      <a:gd name="T19" fmla="*/ 7 h 12"/>
                      <a:gd name="T20" fmla="*/ 4 w 6"/>
                      <a:gd name="T21" fmla="*/ 8 h 12"/>
                      <a:gd name="T22" fmla="*/ 3 w 6"/>
                      <a:gd name="T23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6" h="12">
                        <a:moveTo>
                          <a:pt x="3" y="10"/>
                        </a:moveTo>
                        <a:lnTo>
                          <a:pt x="1" y="11"/>
                        </a:lnTo>
                        <a:lnTo>
                          <a:pt x="0" y="8"/>
                        </a:lnTo>
                        <a:lnTo>
                          <a:pt x="0" y="6"/>
                        </a:lnTo>
                        <a:lnTo>
                          <a:pt x="2" y="4"/>
                        </a:lnTo>
                        <a:lnTo>
                          <a:pt x="4" y="3"/>
                        </a:lnTo>
                        <a:lnTo>
                          <a:pt x="4" y="3"/>
                        </a:lnTo>
                        <a:lnTo>
                          <a:pt x="5" y="0"/>
                        </a:lnTo>
                        <a:lnTo>
                          <a:pt x="5" y="2"/>
                        </a:lnTo>
                        <a:lnTo>
                          <a:pt x="4" y="7"/>
                        </a:lnTo>
                        <a:lnTo>
                          <a:pt x="4" y="8"/>
                        </a:lnTo>
                        <a:lnTo>
                          <a:pt x="3" y="10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85" name="Freeform 1035">
                    <a:extLst>
                      <a:ext uri="{FF2B5EF4-FFF2-40B4-BE49-F238E27FC236}">
                        <a16:creationId xmlns:a16="http://schemas.microsoft.com/office/drawing/2014/main" id="{0771E3A5-F107-7DC6-3062-445C823D3ED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523038" y="9703340"/>
                    <a:ext cx="5491" cy="5495"/>
                  </a:xfrm>
                  <a:custGeom>
                    <a:avLst/>
                    <a:gdLst>
                      <a:gd name="T0" fmla="*/ 5 w 6"/>
                      <a:gd name="T1" fmla="*/ 1 h 3"/>
                      <a:gd name="T2" fmla="*/ 4 w 6"/>
                      <a:gd name="T3" fmla="*/ 2 h 3"/>
                      <a:gd name="T4" fmla="*/ 0 w 6"/>
                      <a:gd name="T5" fmla="*/ 1 h 3"/>
                      <a:gd name="T6" fmla="*/ 1 w 6"/>
                      <a:gd name="T7" fmla="*/ 0 h 3"/>
                      <a:gd name="T8" fmla="*/ 5 w 6"/>
                      <a:gd name="T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3">
                        <a:moveTo>
                          <a:pt x="5" y="1"/>
                        </a:moveTo>
                        <a:lnTo>
                          <a:pt x="4" y="2"/>
                        </a:lnTo>
                        <a:lnTo>
                          <a:pt x="0" y="1"/>
                        </a:lnTo>
                        <a:lnTo>
                          <a:pt x="1" y="0"/>
                        </a:lnTo>
                        <a:lnTo>
                          <a:pt x="5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86" name="Freeform 1048">
                    <a:extLst>
                      <a:ext uri="{FF2B5EF4-FFF2-40B4-BE49-F238E27FC236}">
                        <a16:creationId xmlns:a16="http://schemas.microsoft.com/office/drawing/2014/main" id="{ECAEB418-F501-B1BA-0957-952A1677772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170919" y="9291372"/>
                    <a:ext cx="16477" cy="10986"/>
                  </a:xfrm>
                  <a:custGeom>
                    <a:avLst/>
                    <a:gdLst>
                      <a:gd name="T0" fmla="*/ 7 w 15"/>
                      <a:gd name="T1" fmla="*/ 6 h 11"/>
                      <a:gd name="T2" fmla="*/ 8 w 15"/>
                      <a:gd name="T3" fmla="*/ 8 h 11"/>
                      <a:gd name="T4" fmla="*/ 8 w 15"/>
                      <a:gd name="T5" fmla="*/ 7 h 11"/>
                      <a:gd name="T6" fmla="*/ 9 w 15"/>
                      <a:gd name="T7" fmla="*/ 6 h 11"/>
                      <a:gd name="T8" fmla="*/ 9 w 15"/>
                      <a:gd name="T9" fmla="*/ 5 h 11"/>
                      <a:gd name="T10" fmla="*/ 14 w 15"/>
                      <a:gd name="T11" fmla="*/ 8 h 11"/>
                      <a:gd name="T12" fmla="*/ 14 w 15"/>
                      <a:gd name="T13" fmla="*/ 10 h 11"/>
                      <a:gd name="T14" fmla="*/ 12 w 15"/>
                      <a:gd name="T15" fmla="*/ 10 h 11"/>
                      <a:gd name="T16" fmla="*/ 8 w 15"/>
                      <a:gd name="T17" fmla="*/ 9 h 11"/>
                      <a:gd name="T18" fmla="*/ 5 w 15"/>
                      <a:gd name="T19" fmla="*/ 9 h 11"/>
                      <a:gd name="T20" fmla="*/ 1 w 15"/>
                      <a:gd name="T21" fmla="*/ 8 h 11"/>
                      <a:gd name="T22" fmla="*/ 0 w 15"/>
                      <a:gd name="T23" fmla="*/ 6 h 11"/>
                      <a:gd name="T24" fmla="*/ 3 w 15"/>
                      <a:gd name="T25" fmla="*/ 7 h 11"/>
                      <a:gd name="T26" fmla="*/ 4 w 15"/>
                      <a:gd name="T27" fmla="*/ 6 h 11"/>
                      <a:gd name="T28" fmla="*/ 4 w 15"/>
                      <a:gd name="T29" fmla="*/ 6 h 11"/>
                      <a:gd name="T30" fmla="*/ 2 w 15"/>
                      <a:gd name="T31" fmla="*/ 5 h 11"/>
                      <a:gd name="T32" fmla="*/ 0 w 15"/>
                      <a:gd name="T33" fmla="*/ 4 h 11"/>
                      <a:gd name="T34" fmla="*/ 0 w 15"/>
                      <a:gd name="T35" fmla="*/ 3 h 11"/>
                      <a:gd name="T36" fmla="*/ 1 w 15"/>
                      <a:gd name="T37" fmla="*/ 2 h 11"/>
                      <a:gd name="T38" fmla="*/ 2 w 15"/>
                      <a:gd name="T39" fmla="*/ 2 h 11"/>
                      <a:gd name="T40" fmla="*/ 0 w 15"/>
                      <a:gd name="T41" fmla="*/ 0 h 11"/>
                      <a:gd name="T42" fmla="*/ 3 w 15"/>
                      <a:gd name="T43" fmla="*/ 0 h 11"/>
                      <a:gd name="T44" fmla="*/ 5 w 15"/>
                      <a:gd name="T45" fmla="*/ 1 h 11"/>
                      <a:gd name="T46" fmla="*/ 6 w 15"/>
                      <a:gd name="T47" fmla="*/ 3 h 11"/>
                      <a:gd name="T48" fmla="*/ 7 w 15"/>
                      <a:gd name="T49" fmla="*/ 6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15" h="11">
                        <a:moveTo>
                          <a:pt x="7" y="6"/>
                        </a:moveTo>
                        <a:lnTo>
                          <a:pt x="8" y="8"/>
                        </a:lnTo>
                        <a:lnTo>
                          <a:pt x="8" y="7"/>
                        </a:lnTo>
                        <a:lnTo>
                          <a:pt x="9" y="6"/>
                        </a:lnTo>
                        <a:lnTo>
                          <a:pt x="9" y="5"/>
                        </a:lnTo>
                        <a:lnTo>
                          <a:pt x="14" y="8"/>
                        </a:lnTo>
                        <a:lnTo>
                          <a:pt x="14" y="10"/>
                        </a:lnTo>
                        <a:lnTo>
                          <a:pt x="12" y="10"/>
                        </a:lnTo>
                        <a:lnTo>
                          <a:pt x="8" y="9"/>
                        </a:lnTo>
                        <a:lnTo>
                          <a:pt x="5" y="9"/>
                        </a:lnTo>
                        <a:lnTo>
                          <a:pt x="1" y="8"/>
                        </a:lnTo>
                        <a:lnTo>
                          <a:pt x="0" y="6"/>
                        </a:lnTo>
                        <a:lnTo>
                          <a:pt x="3" y="7"/>
                        </a:lnTo>
                        <a:lnTo>
                          <a:pt x="4" y="6"/>
                        </a:lnTo>
                        <a:lnTo>
                          <a:pt x="4" y="6"/>
                        </a:lnTo>
                        <a:lnTo>
                          <a:pt x="2" y="5"/>
                        </a:lnTo>
                        <a:lnTo>
                          <a:pt x="0" y="4"/>
                        </a:lnTo>
                        <a:lnTo>
                          <a:pt x="0" y="3"/>
                        </a:lnTo>
                        <a:lnTo>
                          <a:pt x="1" y="2"/>
                        </a:lnTo>
                        <a:lnTo>
                          <a:pt x="2" y="2"/>
                        </a:lnTo>
                        <a:lnTo>
                          <a:pt x="0" y="0"/>
                        </a:lnTo>
                        <a:lnTo>
                          <a:pt x="3" y="0"/>
                        </a:lnTo>
                        <a:lnTo>
                          <a:pt x="5" y="1"/>
                        </a:lnTo>
                        <a:lnTo>
                          <a:pt x="6" y="3"/>
                        </a:lnTo>
                        <a:lnTo>
                          <a:pt x="7" y="6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87" name="Freeform 1049">
                    <a:extLst>
                      <a:ext uri="{FF2B5EF4-FFF2-40B4-BE49-F238E27FC236}">
                        <a16:creationId xmlns:a16="http://schemas.microsoft.com/office/drawing/2014/main" id="{C618792E-2E5F-13D2-8858-749797CE726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7170919" y="9280386"/>
                    <a:ext cx="5491" cy="5491"/>
                  </a:xfrm>
                  <a:custGeom>
                    <a:avLst/>
                    <a:gdLst>
                      <a:gd name="T0" fmla="*/ 2 w 4"/>
                      <a:gd name="T1" fmla="*/ 1 h 5"/>
                      <a:gd name="T2" fmla="*/ 3 w 4"/>
                      <a:gd name="T3" fmla="*/ 4 h 5"/>
                      <a:gd name="T4" fmla="*/ 0 w 4"/>
                      <a:gd name="T5" fmla="*/ 3 h 5"/>
                      <a:gd name="T6" fmla="*/ 0 w 4"/>
                      <a:gd name="T7" fmla="*/ 2 h 5"/>
                      <a:gd name="T8" fmla="*/ 1 w 4"/>
                      <a:gd name="T9" fmla="*/ 1 h 5"/>
                      <a:gd name="T10" fmla="*/ 1 w 4"/>
                      <a:gd name="T11" fmla="*/ 0 h 5"/>
                      <a:gd name="T12" fmla="*/ 2 w 4"/>
                      <a:gd name="T13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5">
                        <a:moveTo>
                          <a:pt x="2" y="1"/>
                        </a:moveTo>
                        <a:lnTo>
                          <a:pt x="3" y="4"/>
                        </a:lnTo>
                        <a:lnTo>
                          <a:pt x="0" y="3"/>
                        </a:lnTo>
                        <a:lnTo>
                          <a:pt x="0" y="2"/>
                        </a:lnTo>
                        <a:lnTo>
                          <a:pt x="1" y="1"/>
                        </a:lnTo>
                        <a:lnTo>
                          <a:pt x="1" y="0"/>
                        </a:lnTo>
                        <a:lnTo>
                          <a:pt x="2" y="1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  <p:sp>
                <p:nvSpPr>
                  <p:cNvPr id="1288" name="Freeform 1109">
                    <a:extLst>
                      <a:ext uri="{FF2B5EF4-FFF2-40B4-BE49-F238E27FC236}">
                        <a16:creationId xmlns:a16="http://schemas.microsoft.com/office/drawing/2014/main" id="{B979B2E4-B389-CC17-2058-4B82C75CE4C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918530" y="9730807"/>
                    <a:ext cx="10986" cy="5491"/>
                  </a:xfrm>
                  <a:custGeom>
                    <a:avLst/>
                    <a:gdLst>
                      <a:gd name="T0" fmla="*/ 5 w 8"/>
                      <a:gd name="T1" fmla="*/ 3 h 5"/>
                      <a:gd name="T2" fmla="*/ 3 w 8"/>
                      <a:gd name="T3" fmla="*/ 4 h 5"/>
                      <a:gd name="T4" fmla="*/ 0 w 8"/>
                      <a:gd name="T5" fmla="*/ 4 h 5"/>
                      <a:gd name="T6" fmla="*/ 3 w 8"/>
                      <a:gd name="T7" fmla="*/ 0 h 5"/>
                      <a:gd name="T8" fmla="*/ 4 w 8"/>
                      <a:gd name="T9" fmla="*/ 1 h 5"/>
                      <a:gd name="T10" fmla="*/ 7 w 8"/>
                      <a:gd name="T11" fmla="*/ 1 h 5"/>
                      <a:gd name="T12" fmla="*/ 5 w 8"/>
                      <a:gd name="T13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" h="5">
                        <a:moveTo>
                          <a:pt x="5" y="3"/>
                        </a:moveTo>
                        <a:lnTo>
                          <a:pt x="3" y="4"/>
                        </a:lnTo>
                        <a:lnTo>
                          <a:pt x="0" y="4"/>
                        </a:lnTo>
                        <a:lnTo>
                          <a:pt x="3" y="0"/>
                        </a:lnTo>
                        <a:lnTo>
                          <a:pt x="4" y="1"/>
                        </a:lnTo>
                        <a:lnTo>
                          <a:pt x="7" y="1"/>
                        </a:lnTo>
                        <a:lnTo>
                          <a:pt x="5" y="3"/>
                        </a:lnTo>
                      </a:path>
                    </a:pathLst>
                  </a:custGeom>
                  <a:grpFill/>
                  <a:ln w="12700" cap="flat">
                    <a:solidFill>
                      <a:schemeClr val="bg2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s-SV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</p:grpSp>
          </p:grpSp>
        </p:grpSp>
      </p:grpSp>
      <p:sp>
        <p:nvSpPr>
          <p:cNvPr id="1289" name="Medio marco 1288">
            <a:extLst>
              <a:ext uri="{FF2B5EF4-FFF2-40B4-BE49-F238E27FC236}">
                <a16:creationId xmlns:a16="http://schemas.microsoft.com/office/drawing/2014/main" id="{966CFBC1-22A9-4454-998F-A63B9B518A5E}"/>
              </a:ext>
            </a:extLst>
          </p:cNvPr>
          <p:cNvSpPr/>
          <p:nvPr/>
        </p:nvSpPr>
        <p:spPr>
          <a:xfrm rot="8100000">
            <a:off x="6016223" y="1386489"/>
            <a:ext cx="900000" cy="900000"/>
          </a:xfrm>
          <a:prstGeom prst="halfFrame">
            <a:avLst>
              <a:gd name="adj1" fmla="val 22289"/>
              <a:gd name="adj2" fmla="val 2228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solidFill>
                <a:schemeClr val="tx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90" name="Medio marco 1289">
            <a:extLst>
              <a:ext uri="{FF2B5EF4-FFF2-40B4-BE49-F238E27FC236}">
                <a16:creationId xmlns:a16="http://schemas.microsoft.com/office/drawing/2014/main" id="{D435AE7F-D159-0CBD-637A-BA83807C55AA}"/>
              </a:ext>
            </a:extLst>
          </p:cNvPr>
          <p:cNvSpPr/>
          <p:nvPr/>
        </p:nvSpPr>
        <p:spPr>
          <a:xfrm rot="8100000">
            <a:off x="6016223" y="3905828"/>
            <a:ext cx="900000" cy="900000"/>
          </a:xfrm>
          <a:prstGeom prst="halfFrame">
            <a:avLst>
              <a:gd name="adj1" fmla="val 22289"/>
              <a:gd name="adj2" fmla="val 2228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solidFill>
                <a:schemeClr val="tx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91" name="Medio marco 1290">
            <a:extLst>
              <a:ext uri="{FF2B5EF4-FFF2-40B4-BE49-F238E27FC236}">
                <a16:creationId xmlns:a16="http://schemas.microsoft.com/office/drawing/2014/main" id="{AD0CF1C5-0D1C-D567-7AF5-6BE6C4739C7C}"/>
              </a:ext>
            </a:extLst>
          </p:cNvPr>
          <p:cNvSpPr/>
          <p:nvPr/>
        </p:nvSpPr>
        <p:spPr>
          <a:xfrm rot="8100000">
            <a:off x="6016223" y="6425167"/>
            <a:ext cx="900000" cy="900000"/>
          </a:xfrm>
          <a:prstGeom prst="halfFrame">
            <a:avLst>
              <a:gd name="adj1" fmla="val 22289"/>
              <a:gd name="adj2" fmla="val 2228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solidFill>
                <a:schemeClr val="tx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92" name="Medio marco 1291">
            <a:extLst>
              <a:ext uri="{FF2B5EF4-FFF2-40B4-BE49-F238E27FC236}">
                <a16:creationId xmlns:a16="http://schemas.microsoft.com/office/drawing/2014/main" id="{28A91DBA-453F-C3ED-BA2B-1ADFE33705B8}"/>
              </a:ext>
            </a:extLst>
          </p:cNvPr>
          <p:cNvSpPr/>
          <p:nvPr/>
        </p:nvSpPr>
        <p:spPr>
          <a:xfrm rot="8100000">
            <a:off x="6016223" y="8947449"/>
            <a:ext cx="900000" cy="900000"/>
          </a:xfrm>
          <a:prstGeom prst="halfFrame">
            <a:avLst>
              <a:gd name="adj1" fmla="val 22289"/>
              <a:gd name="adj2" fmla="val 2228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solidFill>
                <a:schemeClr val="tx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93" name="Medio marco 1292">
            <a:extLst>
              <a:ext uri="{FF2B5EF4-FFF2-40B4-BE49-F238E27FC236}">
                <a16:creationId xmlns:a16="http://schemas.microsoft.com/office/drawing/2014/main" id="{E8BDCE72-40BF-8D5B-A2A1-49E89E9D3CCF}"/>
              </a:ext>
            </a:extLst>
          </p:cNvPr>
          <p:cNvSpPr/>
          <p:nvPr/>
        </p:nvSpPr>
        <p:spPr>
          <a:xfrm rot="8100000">
            <a:off x="6016223" y="11469732"/>
            <a:ext cx="900000" cy="900000"/>
          </a:xfrm>
          <a:prstGeom prst="halfFrame">
            <a:avLst>
              <a:gd name="adj1" fmla="val 22289"/>
              <a:gd name="adj2" fmla="val 22289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solidFill>
                <a:schemeClr val="tx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1305" name="Grupo 1304">
            <a:extLst>
              <a:ext uri="{FF2B5EF4-FFF2-40B4-BE49-F238E27FC236}">
                <a16:creationId xmlns:a16="http://schemas.microsoft.com/office/drawing/2014/main" id="{FA6F73C2-B834-EAEF-A859-566E90BD81F5}"/>
              </a:ext>
            </a:extLst>
          </p:cNvPr>
          <p:cNvGrpSpPr/>
          <p:nvPr/>
        </p:nvGrpSpPr>
        <p:grpSpPr>
          <a:xfrm>
            <a:off x="13331828" y="4528737"/>
            <a:ext cx="2709128" cy="1258401"/>
            <a:chOff x="13331828" y="4445609"/>
            <a:chExt cx="2709128" cy="1258401"/>
          </a:xfrm>
        </p:grpSpPr>
        <p:sp>
          <p:nvSpPr>
            <p:cNvPr id="1308" name="Rectángulo: esquinas redondeadas 2972">
              <a:extLst>
                <a:ext uri="{FF2B5EF4-FFF2-40B4-BE49-F238E27FC236}">
                  <a16:creationId xmlns:a16="http://schemas.microsoft.com/office/drawing/2014/main" id="{BD37C143-1473-3151-B0C0-0A70351126A6}"/>
                </a:ext>
              </a:extLst>
            </p:cNvPr>
            <p:cNvSpPr/>
            <p:nvPr/>
          </p:nvSpPr>
          <p:spPr>
            <a:xfrm>
              <a:off x="13331828" y="4445609"/>
              <a:ext cx="2709128" cy="1258401"/>
            </a:xfrm>
            <a:prstGeom prst="roundRect">
              <a:avLst>
                <a:gd name="adj" fmla="val 53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309" name="Rectángulo: esquinas redondeadas 2973">
              <a:extLst>
                <a:ext uri="{FF2B5EF4-FFF2-40B4-BE49-F238E27FC236}">
                  <a16:creationId xmlns:a16="http://schemas.microsoft.com/office/drawing/2014/main" id="{A7ECF5D6-86C8-B0D3-780F-30A9EB8DCCBE}"/>
                </a:ext>
              </a:extLst>
            </p:cNvPr>
            <p:cNvSpPr/>
            <p:nvPr/>
          </p:nvSpPr>
          <p:spPr>
            <a:xfrm rot="5400000">
              <a:off x="14549009" y="4261521"/>
              <a:ext cx="274761" cy="2181589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310" name="Line 1662">
              <a:extLst>
                <a:ext uri="{FF2B5EF4-FFF2-40B4-BE49-F238E27FC236}">
                  <a16:creationId xmlns:a16="http://schemas.microsoft.com/office/drawing/2014/main" id="{CDC7C2F6-BE2E-5CD7-BED7-9F3BEF8AB7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754956" y="5352315"/>
              <a:ext cx="934183" cy="0"/>
            </a:xfrm>
            <a:prstGeom prst="line">
              <a:avLst/>
            </a:prstGeom>
            <a:noFill/>
            <a:ln w="88900" cap="rnd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b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1312" name="Grupo 1311">
            <a:extLst>
              <a:ext uri="{FF2B5EF4-FFF2-40B4-BE49-F238E27FC236}">
                <a16:creationId xmlns:a16="http://schemas.microsoft.com/office/drawing/2014/main" id="{FDE7D77F-D505-04B4-6536-0C06214D78C1}"/>
              </a:ext>
            </a:extLst>
          </p:cNvPr>
          <p:cNvGrpSpPr/>
          <p:nvPr/>
        </p:nvGrpSpPr>
        <p:grpSpPr>
          <a:xfrm>
            <a:off x="8303725" y="9968977"/>
            <a:ext cx="2709128" cy="1258401"/>
            <a:chOff x="8303725" y="9885849"/>
            <a:chExt cx="2709128" cy="1258401"/>
          </a:xfrm>
        </p:grpSpPr>
        <p:sp>
          <p:nvSpPr>
            <p:cNvPr id="1315" name="Rectángulo: esquinas redondeadas 2976">
              <a:extLst>
                <a:ext uri="{FF2B5EF4-FFF2-40B4-BE49-F238E27FC236}">
                  <a16:creationId xmlns:a16="http://schemas.microsoft.com/office/drawing/2014/main" id="{A14BDCF5-D4C9-BB82-6C45-9F435874BB2D}"/>
                </a:ext>
              </a:extLst>
            </p:cNvPr>
            <p:cNvSpPr/>
            <p:nvPr/>
          </p:nvSpPr>
          <p:spPr>
            <a:xfrm>
              <a:off x="8303725" y="9885849"/>
              <a:ext cx="2709128" cy="1258401"/>
            </a:xfrm>
            <a:prstGeom prst="roundRect">
              <a:avLst>
                <a:gd name="adj" fmla="val 53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316" name="Rectángulo: esquinas redondeadas 2977">
              <a:extLst>
                <a:ext uri="{FF2B5EF4-FFF2-40B4-BE49-F238E27FC236}">
                  <a16:creationId xmlns:a16="http://schemas.microsoft.com/office/drawing/2014/main" id="{7A11BE72-E391-0D40-BF39-34A0849602D6}"/>
                </a:ext>
              </a:extLst>
            </p:cNvPr>
            <p:cNvSpPr/>
            <p:nvPr/>
          </p:nvSpPr>
          <p:spPr>
            <a:xfrm rot="5400000">
              <a:off x="9520906" y="9701761"/>
              <a:ext cx="274761" cy="2181589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317" name="Line 1662">
              <a:extLst>
                <a:ext uri="{FF2B5EF4-FFF2-40B4-BE49-F238E27FC236}">
                  <a16:creationId xmlns:a16="http://schemas.microsoft.com/office/drawing/2014/main" id="{5ECB92CB-B04B-562B-90F0-55EE28E2F9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726853" y="10792555"/>
              <a:ext cx="1604599" cy="0"/>
            </a:xfrm>
            <a:prstGeom prst="line">
              <a:avLst/>
            </a:prstGeom>
            <a:noFill/>
            <a:ln w="88900" cap="rnd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1319" name="Grupo 1318">
            <a:extLst>
              <a:ext uri="{FF2B5EF4-FFF2-40B4-BE49-F238E27FC236}">
                <a16:creationId xmlns:a16="http://schemas.microsoft.com/office/drawing/2014/main" id="{B8F36A0C-FC77-9C29-A126-399756E85F5C}"/>
              </a:ext>
            </a:extLst>
          </p:cNvPr>
          <p:cNvGrpSpPr/>
          <p:nvPr/>
        </p:nvGrpSpPr>
        <p:grpSpPr>
          <a:xfrm>
            <a:off x="12936174" y="11507631"/>
            <a:ext cx="2709128" cy="1258401"/>
            <a:chOff x="12936174" y="11424503"/>
            <a:chExt cx="2709128" cy="1258401"/>
          </a:xfrm>
        </p:grpSpPr>
        <p:sp>
          <p:nvSpPr>
            <p:cNvPr id="1322" name="Rectángulo: esquinas redondeadas 2980">
              <a:extLst>
                <a:ext uri="{FF2B5EF4-FFF2-40B4-BE49-F238E27FC236}">
                  <a16:creationId xmlns:a16="http://schemas.microsoft.com/office/drawing/2014/main" id="{8C0614BD-2C64-5033-A9F7-823D95546875}"/>
                </a:ext>
              </a:extLst>
            </p:cNvPr>
            <p:cNvSpPr/>
            <p:nvPr/>
          </p:nvSpPr>
          <p:spPr>
            <a:xfrm>
              <a:off x="12936174" y="11424503"/>
              <a:ext cx="2709128" cy="1258401"/>
            </a:xfrm>
            <a:prstGeom prst="roundRect">
              <a:avLst>
                <a:gd name="adj" fmla="val 531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323" name="Rectángulo: esquinas redondeadas 2981">
              <a:extLst>
                <a:ext uri="{FF2B5EF4-FFF2-40B4-BE49-F238E27FC236}">
                  <a16:creationId xmlns:a16="http://schemas.microsoft.com/office/drawing/2014/main" id="{D7E6088A-CC64-DAFC-8AB7-38E22B7AFA98}"/>
                </a:ext>
              </a:extLst>
            </p:cNvPr>
            <p:cNvSpPr/>
            <p:nvPr/>
          </p:nvSpPr>
          <p:spPr>
            <a:xfrm rot="5400000">
              <a:off x="14153355" y="11240415"/>
              <a:ext cx="274761" cy="2181589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324" name="Line 1662">
              <a:extLst>
                <a:ext uri="{FF2B5EF4-FFF2-40B4-BE49-F238E27FC236}">
                  <a16:creationId xmlns:a16="http://schemas.microsoft.com/office/drawing/2014/main" id="{46304A2B-8536-C773-5403-573585CA18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59302" y="12331208"/>
              <a:ext cx="1791433" cy="0"/>
            </a:xfrm>
            <a:prstGeom prst="line">
              <a:avLst/>
            </a:prstGeom>
            <a:noFill/>
            <a:ln w="88900" cap="rnd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1326" name="Grupo 1325">
            <a:extLst>
              <a:ext uri="{FF2B5EF4-FFF2-40B4-BE49-F238E27FC236}">
                <a16:creationId xmlns:a16="http://schemas.microsoft.com/office/drawing/2014/main" id="{951A8FE9-E7A9-09DC-1B57-56A2D9A23116}"/>
              </a:ext>
            </a:extLst>
          </p:cNvPr>
          <p:cNvGrpSpPr/>
          <p:nvPr/>
        </p:nvGrpSpPr>
        <p:grpSpPr>
          <a:xfrm>
            <a:off x="20162355" y="9205143"/>
            <a:ext cx="2709128" cy="1258401"/>
            <a:chOff x="20162355" y="9122015"/>
            <a:chExt cx="2709128" cy="1258401"/>
          </a:xfrm>
        </p:grpSpPr>
        <p:sp>
          <p:nvSpPr>
            <p:cNvPr id="1329" name="Rectángulo: esquinas redondeadas 2984">
              <a:extLst>
                <a:ext uri="{FF2B5EF4-FFF2-40B4-BE49-F238E27FC236}">
                  <a16:creationId xmlns:a16="http://schemas.microsoft.com/office/drawing/2014/main" id="{F3CBF370-3B9B-872E-887E-94F87A6DF65A}"/>
                </a:ext>
              </a:extLst>
            </p:cNvPr>
            <p:cNvSpPr/>
            <p:nvPr/>
          </p:nvSpPr>
          <p:spPr>
            <a:xfrm>
              <a:off x="20162355" y="9122015"/>
              <a:ext cx="2709128" cy="1258401"/>
            </a:xfrm>
            <a:prstGeom prst="roundRect">
              <a:avLst>
                <a:gd name="adj" fmla="val 5313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330" name="Rectángulo: esquinas redondeadas 2985">
              <a:extLst>
                <a:ext uri="{FF2B5EF4-FFF2-40B4-BE49-F238E27FC236}">
                  <a16:creationId xmlns:a16="http://schemas.microsoft.com/office/drawing/2014/main" id="{4ED5B21C-ED83-B516-9EC5-8105B97A8DCB}"/>
                </a:ext>
              </a:extLst>
            </p:cNvPr>
            <p:cNvSpPr/>
            <p:nvPr/>
          </p:nvSpPr>
          <p:spPr>
            <a:xfrm rot="5400000">
              <a:off x="21379536" y="8937927"/>
              <a:ext cx="274761" cy="2181589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331" name="Line 1662">
              <a:extLst>
                <a:ext uri="{FF2B5EF4-FFF2-40B4-BE49-F238E27FC236}">
                  <a16:creationId xmlns:a16="http://schemas.microsoft.com/office/drawing/2014/main" id="{76EA6517-0DAE-B8AE-B7B8-0DF4B21501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585484" y="10028721"/>
              <a:ext cx="241788" cy="0"/>
            </a:xfrm>
            <a:prstGeom prst="line">
              <a:avLst/>
            </a:prstGeom>
            <a:noFill/>
            <a:ln w="88900" cap="rnd">
              <a:solidFill>
                <a:schemeClr val="accent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1333" name="Grupo 1332">
            <a:extLst>
              <a:ext uri="{FF2B5EF4-FFF2-40B4-BE49-F238E27FC236}">
                <a16:creationId xmlns:a16="http://schemas.microsoft.com/office/drawing/2014/main" id="{371954DD-618A-620F-6DE0-D3612B517A39}"/>
              </a:ext>
            </a:extLst>
          </p:cNvPr>
          <p:cNvGrpSpPr/>
          <p:nvPr/>
        </p:nvGrpSpPr>
        <p:grpSpPr>
          <a:xfrm>
            <a:off x="19035838" y="3874807"/>
            <a:ext cx="2709128" cy="1258401"/>
            <a:chOff x="19035838" y="3791679"/>
            <a:chExt cx="2709128" cy="1258401"/>
          </a:xfrm>
        </p:grpSpPr>
        <p:sp>
          <p:nvSpPr>
            <p:cNvPr id="1336" name="Rectángulo: esquinas redondeadas 2988">
              <a:extLst>
                <a:ext uri="{FF2B5EF4-FFF2-40B4-BE49-F238E27FC236}">
                  <a16:creationId xmlns:a16="http://schemas.microsoft.com/office/drawing/2014/main" id="{0AB86C56-E806-B319-684F-1ADE598C8C9F}"/>
                </a:ext>
              </a:extLst>
            </p:cNvPr>
            <p:cNvSpPr/>
            <p:nvPr/>
          </p:nvSpPr>
          <p:spPr>
            <a:xfrm>
              <a:off x="19035838" y="3791679"/>
              <a:ext cx="2709128" cy="1258401"/>
            </a:xfrm>
            <a:prstGeom prst="roundRect">
              <a:avLst>
                <a:gd name="adj" fmla="val 5313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337" name="Rectángulo: esquinas redondeadas 2989">
              <a:extLst>
                <a:ext uri="{FF2B5EF4-FFF2-40B4-BE49-F238E27FC236}">
                  <a16:creationId xmlns:a16="http://schemas.microsoft.com/office/drawing/2014/main" id="{4EA4DC27-560E-1E46-0F62-4F724E7BBACB}"/>
                </a:ext>
              </a:extLst>
            </p:cNvPr>
            <p:cNvSpPr/>
            <p:nvPr/>
          </p:nvSpPr>
          <p:spPr>
            <a:xfrm rot="5400000">
              <a:off x="20253019" y="3607591"/>
              <a:ext cx="274761" cy="2181589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338" name="Line 1662">
              <a:extLst>
                <a:ext uri="{FF2B5EF4-FFF2-40B4-BE49-F238E27FC236}">
                  <a16:creationId xmlns:a16="http://schemas.microsoft.com/office/drawing/2014/main" id="{FED8859E-056F-F9CA-7889-5B708899A9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58966" y="4698385"/>
              <a:ext cx="324219" cy="0"/>
            </a:xfrm>
            <a:prstGeom prst="line">
              <a:avLst/>
            </a:prstGeom>
            <a:noFill/>
            <a:ln w="88900" cap="rnd">
              <a:solidFill>
                <a:schemeClr val="accent4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s-SV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1306" name="TextBox 1">
            <a:extLst>
              <a:ext uri="{FF2B5EF4-FFF2-40B4-BE49-F238E27FC236}">
                <a16:creationId xmlns:a16="http://schemas.microsoft.com/office/drawing/2014/main" id="{8FF9B85B-84B7-7D27-3F24-B87E99B571B1}"/>
              </a:ext>
            </a:extLst>
          </p:cNvPr>
          <p:cNvSpPr txBox="1"/>
          <p:nvPr/>
        </p:nvSpPr>
        <p:spPr>
          <a:xfrm>
            <a:off x="13506419" y="4500419"/>
            <a:ext cx="9144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bg1"/>
                </a:solidFill>
                <a:latin typeface="Abel" panose="02000506030000020004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1307" name="TextBox 2">
            <a:extLst>
              <a:ext uri="{FF2B5EF4-FFF2-40B4-BE49-F238E27FC236}">
                <a16:creationId xmlns:a16="http://schemas.microsoft.com/office/drawing/2014/main" id="{8ADF0EED-13B8-3F18-6760-21D5D59BE6C4}"/>
              </a:ext>
            </a:extLst>
          </p:cNvPr>
          <p:cNvSpPr txBox="1"/>
          <p:nvPr/>
        </p:nvSpPr>
        <p:spPr>
          <a:xfrm>
            <a:off x="14604494" y="4601115"/>
            <a:ext cx="1261872" cy="63402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3200" spc="-3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Poppins" panose="00000500000000000000" pitchFamily="2" charset="0"/>
              </a:rPr>
              <a:t>47%</a:t>
            </a:r>
          </a:p>
        </p:txBody>
      </p:sp>
      <p:sp>
        <p:nvSpPr>
          <p:cNvPr id="1313" name="TextBox 1">
            <a:extLst>
              <a:ext uri="{FF2B5EF4-FFF2-40B4-BE49-F238E27FC236}">
                <a16:creationId xmlns:a16="http://schemas.microsoft.com/office/drawing/2014/main" id="{FE09DCA1-3E76-EB93-A5CF-F86CA0278039}"/>
              </a:ext>
            </a:extLst>
          </p:cNvPr>
          <p:cNvSpPr txBox="1"/>
          <p:nvPr/>
        </p:nvSpPr>
        <p:spPr>
          <a:xfrm>
            <a:off x="8479326" y="9946513"/>
            <a:ext cx="9144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bg1"/>
                </a:solidFill>
                <a:latin typeface="Abel" panose="02000506030000020004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1314" name="TextBox 2">
            <a:extLst>
              <a:ext uri="{FF2B5EF4-FFF2-40B4-BE49-F238E27FC236}">
                <a16:creationId xmlns:a16="http://schemas.microsoft.com/office/drawing/2014/main" id="{05651A28-B79A-14B3-74F6-D9C34B5DCB65}"/>
              </a:ext>
            </a:extLst>
          </p:cNvPr>
          <p:cNvSpPr txBox="1"/>
          <p:nvPr/>
        </p:nvSpPr>
        <p:spPr>
          <a:xfrm>
            <a:off x="9577860" y="10047209"/>
            <a:ext cx="1259392" cy="63402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3200" spc="-3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Poppins" panose="00000500000000000000" pitchFamily="2" charset="0"/>
              </a:rPr>
              <a:t>87%</a:t>
            </a:r>
          </a:p>
        </p:txBody>
      </p:sp>
      <p:sp>
        <p:nvSpPr>
          <p:cNvPr id="1320" name="TextBox 1">
            <a:extLst>
              <a:ext uri="{FF2B5EF4-FFF2-40B4-BE49-F238E27FC236}">
                <a16:creationId xmlns:a16="http://schemas.microsoft.com/office/drawing/2014/main" id="{46F48ABE-E436-A09E-B73F-D5BCF6D00193}"/>
              </a:ext>
            </a:extLst>
          </p:cNvPr>
          <p:cNvSpPr txBox="1"/>
          <p:nvPr/>
        </p:nvSpPr>
        <p:spPr>
          <a:xfrm>
            <a:off x="13106701" y="11490833"/>
            <a:ext cx="9144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bg1"/>
                </a:solidFill>
                <a:latin typeface="Abel" panose="02000506030000020004" pitchFamily="2" charset="0"/>
                <a:cs typeface="Poppins" panose="00000500000000000000" pitchFamily="2" charset="0"/>
              </a:rPr>
              <a:t>03</a:t>
            </a:r>
          </a:p>
        </p:txBody>
      </p:sp>
      <p:sp>
        <p:nvSpPr>
          <p:cNvPr id="1321" name="TextBox 2">
            <a:extLst>
              <a:ext uri="{FF2B5EF4-FFF2-40B4-BE49-F238E27FC236}">
                <a16:creationId xmlns:a16="http://schemas.microsoft.com/office/drawing/2014/main" id="{2F00C0A0-E25A-A07F-A65D-C44E8AFDE24E}"/>
              </a:ext>
            </a:extLst>
          </p:cNvPr>
          <p:cNvSpPr txBox="1"/>
          <p:nvPr/>
        </p:nvSpPr>
        <p:spPr>
          <a:xfrm>
            <a:off x="14213283" y="11591529"/>
            <a:ext cx="1261872" cy="63402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3200" spc="-3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Poppins" panose="00000500000000000000" pitchFamily="2" charset="0"/>
              </a:rPr>
              <a:t>95%</a:t>
            </a:r>
          </a:p>
        </p:txBody>
      </p:sp>
      <p:sp>
        <p:nvSpPr>
          <p:cNvPr id="1327" name="TextBox 1">
            <a:extLst>
              <a:ext uri="{FF2B5EF4-FFF2-40B4-BE49-F238E27FC236}">
                <a16:creationId xmlns:a16="http://schemas.microsoft.com/office/drawing/2014/main" id="{F471D34F-9FD7-CE5A-6196-0834B35E8D09}"/>
              </a:ext>
            </a:extLst>
          </p:cNvPr>
          <p:cNvSpPr txBox="1"/>
          <p:nvPr/>
        </p:nvSpPr>
        <p:spPr>
          <a:xfrm>
            <a:off x="20334596" y="9173918"/>
            <a:ext cx="9144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bg1"/>
                </a:solidFill>
                <a:latin typeface="Abel" panose="02000506030000020004" pitchFamily="2" charset="0"/>
                <a:cs typeface="Poppins" panose="00000500000000000000" pitchFamily="2" charset="0"/>
              </a:rPr>
              <a:t>05</a:t>
            </a:r>
          </a:p>
        </p:txBody>
      </p:sp>
      <p:sp>
        <p:nvSpPr>
          <p:cNvPr id="1328" name="TextBox 2">
            <a:extLst>
              <a:ext uri="{FF2B5EF4-FFF2-40B4-BE49-F238E27FC236}">
                <a16:creationId xmlns:a16="http://schemas.microsoft.com/office/drawing/2014/main" id="{6A0EBB3E-8B1D-D32E-9FD7-9EDD8902A440}"/>
              </a:ext>
            </a:extLst>
          </p:cNvPr>
          <p:cNvSpPr txBox="1"/>
          <p:nvPr/>
        </p:nvSpPr>
        <p:spPr>
          <a:xfrm>
            <a:off x="21442098" y="9274614"/>
            <a:ext cx="1261872" cy="63402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3200" spc="-3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Poppins" panose="00000500000000000000" pitchFamily="2" charset="0"/>
              </a:rPr>
              <a:t>10%</a:t>
            </a:r>
          </a:p>
        </p:txBody>
      </p:sp>
      <p:sp>
        <p:nvSpPr>
          <p:cNvPr id="1334" name="TextBox 1">
            <a:extLst>
              <a:ext uri="{FF2B5EF4-FFF2-40B4-BE49-F238E27FC236}">
                <a16:creationId xmlns:a16="http://schemas.microsoft.com/office/drawing/2014/main" id="{FC1B3059-94B2-8199-932E-3F9BB2813A5D}"/>
              </a:ext>
            </a:extLst>
          </p:cNvPr>
          <p:cNvSpPr txBox="1"/>
          <p:nvPr/>
        </p:nvSpPr>
        <p:spPr>
          <a:xfrm>
            <a:off x="19208272" y="3849082"/>
            <a:ext cx="9144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 spc="-30" dirty="0">
                <a:solidFill>
                  <a:schemeClr val="bg1"/>
                </a:solidFill>
                <a:latin typeface="Abel" panose="02000506030000020004" pitchFamily="2" charset="0"/>
                <a:cs typeface="Poppins" panose="00000500000000000000" pitchFamily="2" charset="0"/>
              </a:rPr>
              <a:t>04</a:t>
            </a:r>
          </a:p>
        </p:txBody>
      </p:sp>
      <p:sp>
        <p:nvSpPr>
          <p:cNvPr id="1335" name="TextBox 2">
            <a:extLst>
              <a:ext uri="{FF2B5EF4-FFF2-40B4-BE49-F238E27FC236}">
                <a16:creationId xmlns:a16="http://schemas.microsoft.com/office/drawing/2014/main" id="{5A2FD3E8-2779-C2FE-817F-7266B2908648}"/>
              </a:ext>
            </a:extLst>
          </p:cNvPr>
          <p:cNvSpPr txBox="1"/>
          <p:nvPr/>
        </p:nvSpPr>
        <p:spPr>
          <a:xfrm>
            <a:off x="20312965" y="3949778"/>
            <a:ext cx="1261872" cy="63402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3200" spc="-3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Poppins" panose="00000500000000000000" pitchFamily="2" charset="0"/>
              </a:rPr>
              <a:t>20%</a:t>
            </a:r>
          </a:p>
        </p:txBody>
      </p:sp>
      <p:sp>
        <p:nvSpPr>
          <p:cNvPr id="1294" name="TextBox 1">
            <a:extLst>
              <a:ext uri="{FF2B5EF4-FFF2-40B4-BE49-F238E27FC236}">
                <a16:creationId xmlns:a16="http://schemas.microsoft.com/office/drawing/2014/main" id="{3A6F2951-838C-A17D-DEC3-C5138399957B}"/>
              </a:ext>
            </a:extLst>
          </p:cNvPr>
          <p:cNvSpPr txBox="1"/>
          <p:nvPr/>
        </p:nvSpPr>
        <p:spPr>
          <a:xfrm>
            <a:off x="1520826" y="769217"/>
            <a:ext cx="452496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  <a:cs typeface="Poppins" panose="00000500000000000000" pitchFamily="2" charset="0"/>
              </a:rPr>
              <a:t>Gensler</a:t>
            </a:r>
          </a:p>
        </p:txBody>
      </p:sp>
      <p:sp>
        <p:nvSpPr>
          <p:cNvPr id="1295" name="TextBox 2">
            <a:extLst>
              <a:ext uri="{FF2B5EF4-FFF2-40B4-BE49-F238E27FC236}">
                <a16:creationId xmlns:a16="http://schemas.microsoft.com/office/drawing/2014/main" id="{9B6E7513-03DD-9BBC-4AA5-7D7A723984EA}"/>
              </a:ext>
            </a:extLst>
          </p:cNvPr>
          <p:cNvSpPr txBox="1"/>
          <p:nvPr/>
        </p:nvSpPr>
        <p:spPr>
          <a:xfrm>
            <a:off x="1520824" y="1636741"/>
            <a:ext cx="4524961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1296" name="TextBox 1">
            <a:extLst>
              <a:ext uri="{FF2B5EF4-FFF2-40B4-BE49-F238E27FC236}">
                <a16:creationId xmlns:a16="http://schemas.microsoft.com/office/drawing/2014/main" id="{39730778-7825-E906-9229-047FEDFEA82B}"/>
              </a:ext>
            </a:extLst>
          </p:cNvPr>
          <p:cNvSpPr txBox="1"/>
          <p:nvPr/>
        </p:nvSpPr>
        <p:spPr>
          <a:xfrm>
            <a:off x="1520826" y="3290490"/>
            <a:ext cx="452496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  <a:cs typeface="Poppins" panose="00000500000000000000" pitchFamily="2" charset="0"/>
              </a:rPr>
              <a:t>LMN Architects</a:t>
            </a:r>
          </a:p>
        </p:txBody>
      </p:sp>
      <p:sp>
        <p:nvSpPr>
          <p:cNvPr id="1297" name="TextBox 2">
            <a:extLst>
              <a:ext uri="{FF2B5EF4-FFF2-40B4-BE49-F238E27FC236}">
                <a16:creationId xmlns:a16="http://schemas.microsoft.com/office/drawing/2014/main" id="{EAE225EE-94D6-0716-F320-849B3DBECDD2}"/>
              </a:ext>
            </a:extLst>
          </p:cNvPr>
          <p:cNvSpPr txBox="1"/>
          <p:nvPr/>
        </p:nvSpPr>
        <p:spPr>
          <a:xfrm>
            <a:off x="1520824" y="4158014"/>
            <a:ext cx="4524961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1298" name="TextBox 1">
            <a:extLst>
              <a:ext uri="{FF2B5EF4-FFF2-40B4-BE49-F238E27FC236}">
                <a16:creationId xmlns:a16="http://schemas.microsoft.com/office/drawing/2014/main" id="{97546320-A7DF-7BBE-AA5E-0A6D33B64530}"/>
              </a:ext>
            </a:extLst>
          </p:cNvPr>
          <p:cNvSpPr txBox="1"/>
          <p:nvPr/>
        </p:nvSpPr>
        <p:spPr>
          <a:xfrm>
            <a:off x="1520826" y="5811763"/>
            <a:ext cx="452496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  <a:cs typeface="Poppins" panose="00000500000000000000" pitchFamily="2" charset="0"/>
              </a:rPr>
              <a:t>Steve Holl</a:t>
            </a:r>
          </a:p>
        </p:txBody>
      </p:sp>
      <p:sp>
        <p:nvSpPr>
          <p:cNvPr id="1299" name="TextBox 2">
            <a:extLst>
              <a:ext uri="{FF2B5EF4-FFF2-40B4-BE49-F238E27FC236}">
                <a16:creationId xmlns:a16="http://schemas.microsoft.com/office/drawing/2014/main" id="{A9A60C5F-984B-5298-1FA5-415A584B8BB2}"/>
              </a:ext>
            </a:extLst>
          </p:cNvPr>
          <p:cNvSpPr txBox="1"/>
          <p:nvPr/>
        </p:nvSpPr>
        <p:spPr>
          <a:xfrm>
            <a:off x="1520824" y="6679287"/>
            <a:ext cx="4524961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1300" name="TextBox 1">
            <a:extLst>
              <a:ext uri="{FF2B5EF4-FFF2-40B4-BE49-F238E27FC236}">
                <a16:creationId xmlns:a16="http://schemas.microsoft.com/office/drawing/2014/main" id="{0AEEE4C9-A1EB-7660-6466-D8C33C1D92A8}"/>
              </a:ext>
            </a:extLst>
          </p:cNvPr>
          <p:cNvSpPr txBox="1"/>
          <p:nvPr/>
        </p:nvSpPr>
        <p:spPr>
          <a:xfrm>
            <a:off x="1520826" y="8333036"/>
            <a:ext cx="452496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  <a:cs typeface="Poppins" panose="00000500000000000000" pitchFamily="2" charset="0"/>
              </a:rPr>
              <a:t>Perkins and Will</a:t>
            </a:r>
          </a:p>
        </p:txBody>
      </p:sp>
      <p:sp>
        <p:nvSpPr>
          <p:cNvPr id="1301" name="TextBox 2">
            <a:extLst>
              <a:ext uri="{FF2B5EF4-FFF2-40B4-BE49-F238E27FC236}">
                <a16:creationId xmlns:a16="http://schemas.microsoft.com/office/drawing/2014/main" id="{E92A0658-500E-F354-3020-92AE377869A7}"/>
              </a:ext>
            </a:extLst>
          </p:cNvPr>
          <p:cNvSpPr txBox="1"/>
          <p:nvPr/>
        </p:nvSpPr>
        <p:spPr>
          <a:xfrm>
            <a:off x="1520824" y="9200560"/>
            <a:ext cx="4524961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1302" name="TextBox 1">
            <a:extLst>
              <a:ext uri="{FF2B5EF4-FFF2-40B4-BE49-F238E27FC236}">
                <a16:creationId xmlns:a16="http://schemas.microsoft.com/office/drawing/2014/main" id="{DC902FF5-58FF-A076-709B-50F871514EED}"/>
              </a:ext>
            </a:extLst>
          </p:cNvPr>
          <p:cNvSpPr txBox="1"/>
          <p:nvPr/>
        </p:nvSpPr>
        <p:spPr>
          <a:xfrm>
            <a:off x="1520826" y="10854309"/>
            <a:ext cx="452496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  <a:cs typeface="Poppins" panose="00000500000000000000" pitchFamily="2" charset="0"/>
              </a:rPr>
              <a:t>Lord </a:t>
            </a:r>
            <a:r>
              <a:rPr lang="en-US" sz="4400" b="1" dirty="0" err="1">
                <a:solidFill>
                  <a:schemeClr val="tx2"/>
                </a:solidFill>
                <a:latin typeface="Abel" panose="02000506030000020004" pitchFamily="2" charset="0"/>
                <a:cs typeface="Poppins" panose="00000500000000000000" pitchFamily="2" charset="0"/>
              </a:rPr>
              <a:t>Aeck</a:t>
            </a:r>
            <a:r>
              <a:rPr lang="en-US" sz="4400" b="1" dirty="0">
                <a:solidFill>
                  <a:schemeClr val="tx2"/>
                </a:solidFill>
                <a:latin typeface="Abel" panose="02000506030000020004" pitchFamily="2" charset="0"/>
                <a:cs typeface="Poppins" panose="00000500000000000000" pitchFamily="2" charset="0"/>
              </a:rPr>
              <a:t> Sargent</a:t>
            </a:r>
          </a:p>
        </p:txBody>
      </p:sp>
      <p:sp>
        <p:nvSpPr>
          <p:cNvPr id="1303" name="TextBox 2">
            <a:extLst>
              <a:ext uri="{FF2B5EF4-FFF2-40B4-BE49-F238E27FC236}">
                <a16:creationId xmlns:a16="http://schemas.microsoft.com/office/drawing/2014/main" id="{73323E69-28DD-6A6F-7597-C0D6C6FE71ED}"/>
              </a:ext>
            </a:extLst>
          </p:cNvPr>
          <p:cNvSpPr txBox="1"/>
          <p:nvPr/>
        </p:nvSpPr>
        <p:spPr>
          <a:xfrm>
            <a:off x="1520824" y="11721833"/>
            <a:ext cx="4524961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emphasizes.</a:t>
            </a:r>
          </a:p>
        </p:txBody>
      </p:sp>
      <p:sp>
        <p:nvSpPr>
          <p:cNvPr id="1348" name="CuadroTexto 3">
            <a:extLst>
              <a:ext uri="{FF2B5EF4-FFF2-40B4-BE49-F238E27FC236}">
                <a16:creationId xmlns:a16="http://schemas.microsoft.com/office/drawing/2014/main" id="{76260C6D-4DD0-D7AC-A3A8-21D42FD316D5}"/>
              </a:ext>
            </a:extLst>
          </p:cNvPr>
          <p:cNvSpPr txBox="1"/>
          <p:nvPr/>
        </p:nvSpPr>
        <p:spPr>
          <a:xfrm>
            <a:off x="8233514" y="750959"/>
            <a:ext cx="14630400" cy="15636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Arch Companies</a:t>
            </a:r>
          </a:p>
        </p:txBody>
      </p:sp>
      <p:sp>
        <p:nvSpPr>
          <p:cNvPr id="1349" name="CuadroTexto 5">
            <a:extLst>
              <a:ext uri="{FF2B5EF4-FFF2-40B4-BE49-F238E27FC236}">
                <a16:creationId xmlns:a16="http://schemas.microsoft.com/office/drawing/2014/main" id="{83CB8D3B-9162-75D3-0CE0-65173DA49D08}"/>
              </a:ext>
            </a:extLst>
          </p:cNvPr>
          <p:cNvSpPr txBox="1"/>
          <p:nvPr/>
        </p:nvSpPr>
        <p:spPr>
          <a:xfrm>
            <a:off x="8233514" y="2314657"/>
            <a:ext cx="14630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SV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Write here your subtitle</a:t>
            </a:r>
          </a:p>
        </p:txBody>
      </p:sp>
    </p:spTree>
    <p:extLst>
      <p:ext uri="{BB962C8B-B14F-4D97-AF65-F5344CB8AC3E}">
        <p14:creationId xmlns:p14="http://schemas.microsoft.com/office/powerpoint/2010/main" val="214238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7">
            <a:extLst>
              <a:ext uri="{FF2B5EF4-FFF2-40B4-BE49-F238E27FC236}">
                <a16:creationId xmlns:a16="http://schemas.microsoft.com/office/drawing/2014/main" id="{BEA90E2A-7387-FF10-447D-64DB18A4424A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5" b="35"/>
          <a:stretch>
            <a:fillRect/>
          </a:stretch>
        </p:blipFill>
        <p:spPr/>
      </p:pic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1DE7DCD1-62A0-4A78-BA29-89D099674E57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5" b="35"/>
          <a:stretch>
            <a:fillRect/>
          </a:stretch>
        </p:blipFill>
        <p:spPr/>
      </p:pic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33D915D0-FD86-CAC8-9576-76094CEB0C64}"/>
              </a:ext>
            </a:extLst>
          </p:cNvPr>
          <p:cNvSpPr/>
          <p:nvPr/>
        </p:nvSpPr>
        <p:spPr>
          <a:xfrm rot="2700000">
            <a:off x="-3509796" y="-741417"/>
            <a:ext cx="6577416" cy="6577821"/>
          </a:xfrm>
          <a:prstGeom prst="roundRect">
            <a:avLst>
              <a:gd name="adj" fmla="val 18917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" name="Gráfico 11">
            <a:extLst>
              <a:ext uri="{FF2B5EF4-FFF2-40B4-BE49-F238E27FC236}">
                <a16:creationId xmlns:a16="http://schemas.microsoft.com/office/drawing/2014/main" id="{5E6CA294-2F1B-2306-B65E-04CAD2FA1FF7}"/>
              </a:ext>
            </a:extLst>
          </p:cNvPr>
          <p:cNvSpPr/>
          <p:nvPr/>
        </p:nvSpPr>
        <p:spPr>
          <a:xfrm>
            <a:off x="-1111737" y="-2484599"/>
            <a:ext cx="7558971" cy="7559435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1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8E61CA1-35EB-A7AB-7071-0F442A69ED27}"/>
              </a:ext>
            </a:extLst>
          </p:cNvPr>
          <p:cNvSpPr txBox="1"/>
          <p:nvPr/>
        </p:nvSpPr>
        <p:spPr>
          <a:xfrm>
            <a:off x="1531325" y="9994949"/>
            <a:ext cx="8162430" cy="2979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Mobile Device Mockup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FB4C0B73-D062-C153-3579-56FB703C034F}"/>
              </a:ext>
            </a:extLst>
          </p:cNvPr>
          <p:cNvSpPr txBox="1"/>
          <p:nvPr/>
        </p:nvSpPr>
        <p:spPr>
          <a:xfrm>
            <a:off x="1531325" y="8392945"/>
            <a:ext cx="7175703" cy="122495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 function form over ornamentation</a:t>
            </a:r>
          </a:p>
        </p:txBody>
      </p:sp>
    </p:spTree>
    <p:extLst>
      <p:ext uri="{BB962C8B-B14F-4D97-AF65-F5344CB8AC3E}">
        <p14:creationId xmlns:p14="http://schemas.microsoft.com/office/powerpoint/2010/main" val="4217144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ción de imagen 3">
            <a:extLst>
              <a:ext uri="{FF2B5EF4-FFF2-40B4-BE49-F238E27FC236}">
                <a16:creationId xmlns:a16="http://schemas.microsoft.com/office/drawing/2014/main" id="{875E3CA8-9868-39EA-028B-B5D72BA19F77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31" b="131"/>
          <a:stretch/>
        </p:blipFill>
        <p:spPr/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7795C5D3-FA3B-C3DD-F561-B84A43F35C48}"/>
              </a:ext>
            </a:extLst>
          </p:cNvPr>
          <p:cNvSpPr/>
          <p:nvPr/>
        </p:nvSpPr>
        <p:spPr>
          <a:xfrm>
            <a:off x="22562920" y="6930211"/>
            <a:ext cx="300994" cy="12249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98809E23-FB62-1F81-264E-E7B57A0E3A4F}"/>
              </a:ext>
            </a:extLst>
          </p:cNvPr>
          <p:cNvSpPr/>
          <p:nvPr/>
        </p:nvSpPr>
        <p:spPr>
          <a:xfrm>
            <a:off x="22562920" y="9775011"/>
            <a:ext cx="300994" cy="12249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08A75AF5-8806-2059-05A0-426C45429D41}"/>
              </a:ext>
            </a:extLst>
          </p:cNvPr>
          <p:cNvSpPr txBox="1"/>
          <p:nvPr/>
        </p:nvSpPr>
        <p:spPr>
          <a:xfrm>
            <a:off x="14751291" y="6858000"/>
            <a:ext cx="7175703" cy="12249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 function form over ornamentation</a:t>
            </a: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F5B9AB7D-10AA-07F6-E1F9-6336C4B44850}"/>
              </a:ext>
            </a:extLst>
          </p:cNvPr>
          <p:cNvSpPr txBox="1"/>
          <p:nvPr/>
        </p:nvSpPr>
        <p:spPr>
          <a:xfrm>
            <a:off x="14751291" y="9702800"/>
            <a:ext cx="7175703" cy="12249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Style of building that emphasizes function form over ornamentation</a:t>
            </a:r>
          </a:p>
        </p:txBody>
      </p:sp>
      <p:sp>
        <p:nvSpPr>
          <p:cNvPr id="11" name="CuadroTexto 3">
            <a:extLst>
              <a:ext uri="{FF2B5EF4-FFF2-40B4-BE49-F238E27FC236}">
                <a16:creationId xmlns:a16="http://schemas.microsoft.com/office/drawing/2014/main" id="{CE33C632-2125-C3A8-A95F-3B18C91AFCF9}"/>
              </a:ext>
            </a:extLst>
          </p:cNvPr>
          <p:cNvSpPr txBox="1"/>
          <p:nvPr/>
        </p:nvSpPr>
        <p:spPr>
          <a:xfrm>
            <a:off x="13512838" y="1346618"/>
            <a:ext cx="9351076" cy="297947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Desktop Device Mockup</a:t>
            </a:r>
          </a:p>
        </p:txBody>
      </p:sp>
      <p:sp>
        <p:nvSpPr>
          <p:cNvPr id="12" name="CuadroTexto 5">
            <a:extLst>
              <a:ext uri="{FF2B5EF4-FFF2-40B4-BE49-F238E27FC236}">
                <a16:creationId xmlns:a16="http://schemas.microsoft.com/office/drawing/2014/main" id="{EA139048-2FCC-5EA3-6A18-F5298F90F62E}"/>
              </a:ext>
            </a:extLst>
          </p:cNvPr>
          <p:cNvSpPr txBox="1"/>
          <p:nvPr/>
        </p:nvSpPr>
        <p:spPr>
          <a:xfrm>
            <a:off x="13512838" y="4326088"/>
            <a:ext cx="93510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SV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Write here your subtitle</a:t>
            </a:r>
          </a:p>
        </p:txBody>
      </p:sp>
    </p:spTree>
    <p:extLst>
      <p:ext uri="{BB962C8B-B14F-4D97-AF65-F5344CB8AC3E}">
        <p14:creationId xmlns:p14="http://schemas.microsoft.com/office/powerpoint/2010/main" val="14987395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>
            <a:extLst>
              <a:ext uri="{FF2B5EF4-FFF2-40B4-BE49-F238E27FC236}">
                <a16:creationId xmlns:a16="http://schemas.microsoft.com/office/drawing/2014/main" id="{68EB6344-EC31-CE33-9F47-EE2DF129C602}"/>
              </a:ext>
            </a:extLst>
          </p:cNvPr>
          <p:cNvGrpSpPr/>
          <p:nvPr/>
        </p:nvGrpSpPr>
        <p:grpSpPr>
          <a:xfrm>
            <a:off x="-4462628" y="-492480"/>
            <a:ext cx="16046928" cy="13446480"/>
            <a:chOff x="-3569793" y="-2497658"/>
            <a:chExt cx="12010409" cy="10064090"/>
          </a:xfrm>
        </p:grpSpPr>
        <p:sp>
          <p:nvSpPr>
            <p:cNvPr id="2" name="Rectángulo redondeado 1">
              <a:extLst>
                <a:ext uri="{FF2B5EF4-FFF2-40B4-BE49-F238E27FC236}">
                  <a16:creationId xmlns:a16="http://schemas.microsoft.com/office/drawing/2014/main" id="{B3113935-10BC-AE80-6E06-A608F611BF21}"/>
                </a:ext>
              </a:extLst>
            </p:cNvPr>
            <p:cNvSpPr/>
            <p:nvPr/>
          </p:nvSpPr>
          <p:spPr>
            <a:xfrm rot="2700000">
              <a:off x="-3569523" y="-1844232"/>
              <a:ext cx="8756700" cy="8757239"/>
            </a:xfrm>
            <a:prstGeom prst="roundRect">
              <a:avLst>
                <a:gd name="adj" fmla="val 18917"/>
              </a:avLst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" name="Gráfico 11">
              <a:extLst>
                <a:ext uri="{FF2B5EF4-FFF2-40B4-BE49-F238E27FC236}">
                  <a16:creationId xmlns:a16="http://schemas.microsoft.com/office/drawing/2014/main" id="{727239E7-F912-5628-A932-FC373D7FA8B6}"/>
                </a:ext>
              </a:extLst>
            </p:cNvPr>
            <p:cNvSpPr/>
            <p:nvPr/>
          </p:nvSpPr>
          <p:spPr>
            <a:xfrm>
              <a:off x="-1622856" y="-2497658"/>
              <a:ext cx="10063472" cy="10064090"/>
            </a:xfrm>
            <a:custGeom>
              <a:avLst/>
              <a:gdLst>
                <a:gd name="connsiteX0" fmla="*/ 9973943 w 10249980"/>
                <a:gd name="connsiteY0" fmla="*/ 4456989 h 10250611"/>
                <a:gd name="connsiteX1" fmla="*/ 5793833 w 10249980"/>
                <a:gd name="connsiteY1" fmla="*/ 276879 h 10250611"/>
                <a:gd name="connsiteX2" fmla="*/ 5125411 w 10249980"/>
                <a:gd name="connsiteY2" fmla="*/ 0 h 10250611"/>
                <a:gd name="connsiteX3" fmla="*/ 4456989 w 10249980"/>
                <a:gd name="connsiteY3" fmla="*/ 276879 h 10250611"/>
                <a:gd name="connsiteX4" fmla="*/ 276879 w 10249980"/>
                <a:gd name="connsiteY4" fmla="*/ 4456989 h 10250611"/>
                <a:gd name="connsiteX5" fmla="*/ 0 w 10249980"/>
                <a:gd name="connsiteY5" fmla="*/ 5125411 h 10250611"/>
                <a:gd name="connsiteX6" fmla="*/ 276879 w 10249980"/>
                <a:gd name="connsiteY6" fmla="*/ 5793833 h 10250611"/>
                <a:gd name="connsiteX7" fmla="*/ 4456779 w 10249980"/>
                <a:gd name="connsiteY7" fmla="*/ 9973732 h 10250611"/>
                <a:gd name="connsiteX8" fmla="*/ 5125201 w 10249980"/>
                <a:gd name="connsiteY8" fmla="*/ 10250611 h 10250611"/>
                <a:gd name="connsiteX9" fmla="*/ 5793623 w 10249980"/>
                <a:gd name="connsiteY9" fmla="*/ 9973732 h 10250611"/>
                <a:gd name="connsiteX10" fmla="*/ 9973522 w 10249980"/>
                <a:gd name="connsiteY10" fmla="*/ 5793833 h 10250611"/>
                <a:gd name="connsiteX11" fmla="*/ 9973522 w 10249980"/>
                <a:gd name="connsiteY11" fmla="*/ 4456779 h 10250611"/>
                <a:gd name="connsiteX12" fmla="*/ 9929340 w 10249980"/>
                <a:gd name="connsiteY12" fmla="*/ 5749440 h 10250611"/>
                <a:gd name="connsiteX13" fmla="*/ 5749440 w 10249980"/>
                <a:gd name="connsiteY13" fmla="*/ 9929340 h 10250611"/>
                <a:gd name="connsiteX14" fmla="*/ 5125621 w 10249980"/>
                <a:gd name="connsiteY14" fmla="*/ 10187703 h 10250611"/>
                <a:gd name="connsiteX15" fmla="*/ 4501803 w 10249980"/>
                <a:gd name="connsiteY15" fmla="*/ 9929340 h 10250611"/>
                <a:gd name="connsiteX16" fmla="*/ 321482 w 10249980"/>
                <a:gd name="connsiteY16" fmla="*/ 5749230 h 10250611"/>
                <a:gd name="connsiteX17" fmla="*/ 63118 w 10249980"/>
                <a:gd name="connsiteY17" fmla="*/ 5125411 h 10250611"/>
                <a:gd name="connsiteX18" fmla="*/ 321482 w 10249980"/>
                <a:gd name="connsiteY18" fmla="*/ 4501593 h 10250611"/>
                <a:gd name="connsiteX19" fmla="*/ 4501593 w 10249980"/>
                <a:gd name="connsiteY19" fmla="*/ 321482 h 10250611"/>
                <a:gd name="connsiteX20" fmla="*/ 5125411 w 10249980"/>
                <a:gd name="connsiteY20" fmla="*/ 63118 h 10250611"/>
                <a:gd name="connsiteX21" fmla="*/ 5749230 w 10249980"/>
                <a:gd name="connsiteY21" fmla="*/ 321482 h 10250611"/>
                <a:gd name="connsiteX22" fmla="*/ 9929129 w 10249980"/>
                <a:gd name="connsiteY22" fmla="*/ 4501382 h 10250611"/>
                <a:gd name="connsiteX23" fmla="*/ 9929129 w 10249980"/>
                <a:gd name="connsiteY23" fmla="*/ 5749230 h 10250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249980" h="10250611">
                  <a:moveTo>
                    <a:pt x="9973943" y="4456989"/>
                  </a:moveTo>
                  <a:lnTo>
                    <a:pt x="5793833" y="276879"/>
                  </a:lnTo>
                  <a:cubicBezTo>
                    <a:pt x="5615209" y="98254"/>
                    <a:pt x="5377884" y="0"/>
                    <a:pt x="5125411" y="0"/>
                  </a:cubicBezTo>
                  <a:cubicBezTo>
                    <a:pt x="4872938" y="0"/>
                    <a:pt x="4635403" y="98254"/>
                    <a:pt x="4456989" y="276879"/>
                  </a:cubicBezTo>
                  <a:lnTo>
                    <a:pt x="276879" y="4456989"/>
                  </a:lnTo>
                  <a:cubicBezTo>
                    <a:pt x="98254" y="4635614"/>
                    <a:pt x="0" y="4872938"/>
                    <a:pt x="0" y="5125411"/>
                  </a:cubicBezTo>
                  <a:cubicBezTo>
                    <a:pt x="0" y="5377884"/>
                    <a:pt x="98254" y="5615419"/>
                    <a:pt x="276879" y="5793833"/>
                  </a:cubicBezTo>
                  <a:lnTo>
                    <a:pt x="4456779" y="9973732"/>
                  </a:lnTo>
                  <a:cubicBezTo>
                    <a:pt x="4635403" y="10152357"/>
                    <a:pt x="4872728" y="10250611"/>
                    <a:pt x="5125201" y="10250611"/>
                  </a:cubicBezTo>
                  <a:cubicBezTo>
                    <a:pt x="5377674" y="10250611"/>
                    <a:pt x="5615209" y="10152357"/>
                    <a:pt x="5793623" y="9973732"/>
                  </a:cubicBezTo>
                  <a:lnTo>
                    <a:pt x="9973522" y="5793833"/>
                  </a:lnTo>
                  <a:cubicBezTo>
                    <a:pt x="10342133" y="5425222"/>
                    <a:pt x="10342133" y="4825389"/>
                    <a:pt x="9973522" y="4456779"/>
                  </a:cubicBezTo>
                  <a:close/>
                  <a:moveTo>
                    <a:pt x="9929340" y="5749440"/>
                  </a:moveTo>
                  <a:lnTo>
                    <a:pt x="5749440" y="9929340"/>
                  </a:lnTo>
                  <a:cubicBezTo>
                    <a:pt x="5582808" y="10095971"/>
                    <a:pt x="5361263" y="10187703"/>
                    <a:pt x="5125621" y="10187703"/>
                  </a:cubicBezTo>
                  <a:cubicBezTo>
                    <a:pt x="4889980" y="10187703"/>
                    <a:pt x="4668435" y="10095971"/>
                    <a:pt x="4501803" y="9929340"/>
                  </a:cubicBezTo>
                  <a:lnTo>
                    <a:pt x="321482" y="5749230"/>
                  </a:lnTo>
                  <a:cubicBezTo>
                    <a:pt x="154850" y="5582597"/>
                    <a:pt x="63118" y="5361052"/>
                    <a:pt x="63118" y="5125411"/>
                  </a:cubicBezTo>
                  <a:cubicBezTo>
                    <a:pt x="63118" y="4889770"/>
                    <a:pt x="154850" y="4668225"/>
                    <a:pt x="321482" y="4501593"/>
                  </a:cubicBezTo>
                  <a:lnTo>
                    <a:pt x="4501593" y="321482"/>
                  </a:lnTo>
                  <a:cubicBezTo>
                    <a:pt x="4668225" y="154850"/>
                    <a:pt x="4889770" y="63118"/>
                    <a:pt x="5125411" y="63118"/>
                  </a:cubicBezTo>
                  <a:cubicBezTo>
                    <a:pt x="5361052" y="63118"/>
                    <a:pt x="5582597" y="154850"/>
                    <a:pt x="5749230" y="321482"/>
                  </a:cubicBezTo>
                  <a:lnTo>
                    <a:pt x="9929129" y="4501382"/>
                  </a:lnTo>
                  <a:cubicBezTo>
                    <a:pt x="10273123" y="4845377"/>
                    <a:pt x="10273123" y="5405235"/>
                    <a:pt x="9929129" y="5749230"/>
                  </a:cubicBezTo>
                  <a:close/>
                </a:path>
              </a:pathLst>
            </a:custGeom>
            <a:solidFill>
              <a:schemeClr val="bg1"/>
            </a:solidFill>
            <a:ln w="210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SV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5" name="TextBox 33">
            <a:extLst>
              <a:ext uri="{FF2B5EF4-FFF2-40B4-BE49-F238E27FC236}">
                <a16:creationId xmlns:a16="http://schemas.microsoft.com/office/drawing/2014/main" id="{FB2DE0B3-8EA9-F696-44D2-02C5F809F1BD}"/>
              </a:ext>
            </a:extLst>
          </p:cNvPr>
          <p:cNvSpPr txBox="1"/>
          <p:nvPr/>
        </p:nvSpPr>
        <p:spPr>
          <a:xfrm>
            <a:off x="12188825" y="8820031"/>
            <a:ext cx="4966456" cy="12249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3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1234 SW Main Street, Los Angeles, CA</a:t>
            </a:r>
          </a:p>
        </p:txBody>
      </p:sp>
      <p:sp>
        <p:nvSpPr>
          <p:cNvPr id="6" name="TextBox 34">
            <a:extLst>
              <a:ext uri="{FF2B5EF4-FFF2-40B4-BE49-F238E27FC236}">
                <a16:creationId xmlns:a16="http://schemas.microsoft.com/office/drawing/2014/main" id="{C1D99590-0BBB-2C6E-703A-A28B4016EA43}"/>
              </a:ext>
            </a:extLst>
          </p:cNvPr>
          <p:cNvSpPr txBox="1"/>
          <p:nvPr/>
        </p:nvSpPr>
        <p:spPr>
          <a:xfrm>
            <a:off x="12188825" y="10941703"/>
            <a:ext cx="4966456" cy="63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3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+1 (234) 567 - 8900</a:t>
            </a:r>
          </a:p>
        </p:txBody>
      </p:sp>
      <p:sp>
        <p:nvSpPr>
          <p:cNvPr id="7" name="TextBox 35">
            <a:extLst>
              <a:ext uri="{FF2B5EF4-FFF2-40B4-BE49-F238E27FC236}">
                <a16:creationId xmlns:a16="http://schemas.microsoft.com/office/drawing/2014/main" id="{98B65FAA-F447-186F-D370-37DEB3B90738}"/>
              </a:ext>
            </a:extLst>
          </p:cNvPr>
          <p:cNvSpPr txBox="1"/>
          <p:nvPr/>
        </p:nvSpPr>
        <p:spPr>
          <a:xfrm>
            <a:off x="17941231" y="8859016"/>
            <a:ext cx="4966456" cy="63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32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www.your-domain.com</a:t>
            </a:r>
            <a:endParaRPr lang="en-US" sz="32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8" name="TextBox 36">
            <a:extLst>
              <a:ext uri="{FF2B5EF4-FFF2-40B4-BE49-F238E27FC236}">
                <a16:creationId xmlns:a16="http://schemas.microsoft.com/office/drawing/2014/main" id="{B66AAF07-84DD-5A44-B9CC-A34FB7C74129}"/>
              </a:ext>
            </a:extLst>
          </p:cNvPr>
          <p:cNvSpPr txBox="1"/>
          <p:nvPr/>
        </p:nvSpPr>
        <p:spPr>
          <a:xfrm>
            <a:off x="17941231" y="10941703"/>
            <a:ext cx="4966456" cy="63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32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hello@company.com</a:t>
            </a:r>
            <a:endParaRPr lang="en-US" sz="32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DD089F6-8E19-5796-ED90-F39F80652C4B}"/>
              </a:ext>
            </a:extLst>
          </p:cNvPr>
          <p:cNvSpPr txBox="1"/>
          <p:nvPr/>
        </p:nvSpPr>
        <p:spPr>
          <a:xfrm>
            <a:off x="12793351" y="2325329"/>
            <a:ext cx="10063473" cy="508838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80000"/>
              </a:lnSpc>
            </a:pPr>
            <a:r>
              <a:rPr lang="es-SV" sz="19900" b="1" dirty="0">
                <a:solidFill>
                  <a:schemeClr val="bg1"/>
                </a:solidFill>
                <a:latin typeface="Abel" panose="02000506030000020004" pitchFamily="2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906811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DACE72E5-5B35-3694-9A55-1D6F801A24B2}"/>
              </a:ext>
            </a:extLst>
          </p:cNvPr>
          <p:cNvSpPr/>
          <p:nvPr/>
        </p:nvSpPr>
        <p:spPr>
          <a:xfrm rot="2700000">
            <a:off x="-2834468" y="1436917"/>
            <a:ext cx="5217463" cy="5217784"/>
          </a:xfrm>
          <a:prstGeom prst="roundRect">
            <a:avLst>
              <a:gd name="adj" fmla="val 18917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Gráfico 11">
            <a:extLst>
              <a:ext uri="{FF2B5EF4-FFF2-40B4-BE49-F238E27FC236}">
                <a16:creationId xmlns:a16="http://schemas.microsoft.com/office/drawing/2014/main" id="{F782682C-8A15-0050-A192-B532DF2104C3}"/>
              </a:ext>
            </a:extLst>
          </p:cNvPr>
          <p:cNvSpPr/>
          <p:nvPr/>
        </p:nvSpPr>
        <p:spPr>
          <a:xfrm>
            <a:off x="-1391035" y="-1879379"/>
            <a:ext cx="5996071" cy="5996439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1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E0933A84-E969-F5D4-0D5B-77DCB7EB71F9}"/>
              </a:ext>
            </a:extLst>
          </p:cNvPr>
          <p:cNvSpPr txBox="1"/>
          <p:nvPr/>
        </p:nvSpPr>
        <p:spPr>
          <a:xfrm>
            <a:off x="1520996" y="643006"/>
            <a:ext cx="21335830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8800" b="1" dirty="0">
                <a:solidFill>
                  <a:schemeClr val="tx2"/>
                </a:solidFill>
                <a:latin typeface="Abel" panose="02000506030000020004" pitchFamily="2" charset="0"/>
                <a:ea typeface="Arimo" panose="020B0604020202020204" pitchFamily="34" charset="0"/>
                <a:cs typeface="Arimo" panose="020B0604020202020204" pitchFamily="34" charset="0"/>
              </a:rPr>
              <a:t>Credits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ACA52FE6-D275-A553-92FF-DC5203873E46}"/>
              </a:ext>
            </a:extLst>
          </p:cNvPr>
          <p:cNvSpPr txBox="1"/>
          <p:nvPr/>
        </p:nvSpPr>
        <p:spPr>
          <a:xfrm>
            <a:off x="3574362" y="3407899"/>
            <a:ext cx="17228926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000" b="1" spc="300" dirty="0">
                <a:solidFill>
                  <a:schemeClr val="tx2"/>
                </a:solidFill>
                <a:latin typeface="Abel" panose="02000506030000020004" pitchFamily="2" charset="0"/>
                <a:cs typeface="Open Sans" panose="020B0606030504020204" pitchFamily="34" charset="0"/>
              </a:rPr>
              <a:t>IMAGES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27E765D1-603E-23F2-275E-D3CF4A441099}"/>
              </a:ext>
            </a:extLst>
          </p:cNvPr>
          <p:cNvSpPr txBox="1"/>
          <p:nvPr/>
        </p:nvSpPr>
        <p:spPr>
          <a:xfrm>
            <a:off x="3574362" y="4278906"/>
            <a:ext cx="8242500" cy="6269409"/>
          </a:xfrm>
          <a:prstGeom prst="rect">
            <a:avLst/>
          </a:prstGeom>
          <a:noFill/>
        </p:spPr>
        <p:txBody>
          <a:bodyPr wrap="square" numCol="1" rtlCol="0" anchor="t">
            <a:spAutoFit/>
          </a:bodyPr>
          <a:lstStyle>
            <a:defPPr>
              <a:defRPr lang="en-US"/>
            </a:defPPr>
            <a:lvl1pPr marL="342900" indent="-3429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800">
                <a:latin typeface="Heebo Light" pitchFamily="2" charset="-79"/>
              </a:defRPr>
            </a:lvl1pPr>
          </a:lstStyle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https://unsplash.com/photos/iaquA2snPbk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https://unsplash.com/photos/EvczjigoKzk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https://unsplash.com/photos/3cl6impBd_8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https://unsplash.com/photos/7y4858E8PfA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https://unsplash.com/photos/qm9pHqVt7KA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https://unsplash.com/photos/6anudmpILw4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https://unsplash.com/photos/EpKqRPT1lP0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https://unsplash.com/photos/xcgh5_-QIXc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https://unsplash.com/photos/ITTqjS3UpoY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https://unsplash.com/photos/eg5upfmYZUI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https://unsplash.com/photos/E6KBUVFQLV4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https://unsplash.com/photos/vRqh5lUqC8w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https://unsplash.com/photos/ewKDwf05Eds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D408FA2C-9E7B-9F48-5D02-FE8F278207DE}"/>
              </a:ext>
            </a:extLst>
          </p:cNvPr>
          <p:cNvSpPr txBox="1"/>
          <p:nvPr/>
        </p:nvSpPr>
        <p:spPr>
          <a:xfrm>
            <a:off x="3574362" y="11020429"/>
            <a:ext cx="17228926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000" b="1" spc="300" dirty="0">
                <a:solidFill>
                  <a:schemeClr val="tx2"/>
                </a:solidFill>
                <a:latin typeface="Abel" panose="02000506030000020004" pitchFamily="2" charset="0"/>
                <a:cs typeface="Open Sans" panose="020B0606030504020204" pitchFamily="34" charset="0"/>
              </a:rPr>
              <a:t>FONTS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D7DACD51-85EE-6193-BCAA-815507058B67}"/>
              </a:ext>
            </a:extLst>
          </p:cNvPr>
          <p:cNvSpPr txBox="1"/>
          <p:nvPr/>
        </p:nvSpPr>
        <p:spPr>
          <a:xfrm>
            <a:off x="3574362" y="12023951"/>
            <a:ext cx="17228926" cy="941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Abel: </a:t>
            </a:r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https://fonts.google.com/specimen/Abel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Nanum Gothic: </a:t>
            </a:r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https://fonts.google.com/specimen/Nanum+Gothic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04070E2D-43AE-FCFE-BB38-8451AB842621}"/>
              </a:ext>
            </a:extLst>
          </p:cNvPr>
          <p:cNvSpPr txBox="1"/>
          <p:nvPr/>
        </p:nvSpPr>
        <p:spPr>
          <a:xfrm>
            <a:off x="12671470" y="4261970"/>
            <a:ext cx="8242500" cy="6115520"/>
          </a:xfrm>
          <a:prstGeom prst="rect">
            <a:avLst/>
          </a:prstGeom>
          <a:noFill/>
        </p:spPr>
        <p:txBody>
          <a:bodyPr wrap="square" numCol="1" rtlCol="0" anchor="t">
            <a:spAutoFit/>
          </a:bodyPr>
          <a:lstStyle>
            <a:defPPr>
              <a:defRPr lang="en-US"/>
            </a:defPPr>
            <a:lvl1pPr marL="342900" indent="-3429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800">
                <a:latin typeface="Heebo Light" pitchFamily="2" charset="-79"/>
              </a:defRPr>
            </a:lvl1pPr>
          </a:lstStyle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https://unsplash.com/photos/4LppFcXhb7g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https://unsplash.com/photos/FyD3OWBuXnY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https://unsplash.com/photos/Q3e5ucjJV5I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https://unsplash.com/photos/RDkNsqEELOc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https://unsplash.com/photos/0Hzr7f3UnXU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2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https://unsplash.com/photos/JwXQlxffe50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2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https://unsplash.com/photos/gJ7Sdlz_O-o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https://unsplash.com/photos/6s-MSwF0_Gs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2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https://unsplash.com/photos/7J7rf4SCh14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2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https://dribbble.com/shots/17942756-Real-Estate-App-Design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lang="es-SV" sz="24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hlinkClick r:id="rId2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https://dribbble.com/shots/19179307-Luxury-Architecture-Website</a:t>
            </a:r>
            <a:endParaRPr lang="es-SV" sz="2400" dirty="0"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AB3DF313-7D5F-CD12-D7FF-A75A500F7E38}"/>
              </a:ext>
            </a:extLst>
          </p:cNvPr>
          <p:cNvSpPr txBox="1"/>
          <p:nvPr/>
        </p:nvSpPr>
        <p:spPr>
          <a:xfrm>
            <a:off x="3574362" y="2328973"/>
            <a:ext cx="17228926" cy="533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800" dirty="0">
                <a:latin typeface="NanumGothic" panose="020D0604000000000000" pitchFamily="34" charset="-127"/>
                <a:ea typeface="NanumGothic" panose="020D0604000000000000" pitchFamily="34" charset="-127"/>
              </a:rPr>
              <a:t>This presentation template was created by </a:t>
            </a:r>
            <a:r>
              <a:rPr lang="en-US" sz="2800" b="1" dirty="0" err="1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  <a:hlinkClick r:id="rId2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Slidenest</a:t>
            </a:r>
            <a:r>
              <a:rPr lang="en-US" sz="2800" dirty="0">
                <a:latin typeface="NanumGothic" panose="020D0604000000000000" pitchFamily="34" charset="-127"/>
                <a:ea typeface="NanumGothic" panose="020D0604000000000000" pitchFamily="34" charset="-127"/>
              </a:rPr>
              <a:t>, using resources from these sites:</a:t>
            </a:r>
          </a:p>
        </p:txBody>
      </p:sp>
    </p:spTree>
    <p:extLst>
      <p:ext uri="{BB962C8B-B14F-4D97-AF65-F5344CB8AC3E}">
        <p14:creationId xmlns:p14="http://schemas.microsoft.com/office/powerpoint/2010/main" val="178748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61565817-78FA-68BC-F35E-8440E36F628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46" r="1546"/>
          <a:stretch/>
        </p:blipFill>
        <p:spPr/>
      </p:pic>
      <p:sp>
        <p:nvSpPr>
          <p:cNvPr id="11" name="Gráfico 11">
            <a:extLst>
              <a:ext uri="{FF2B5EF4-FFF2-40B4-BE49-F238E27FC236}">
                <a16:creationId xmlns:a16="http://schemas.microsoft.com/office/drawing/2014/main" id="{4881AA3B-7D30-BF4A-59EE-BDEC7A625ADD}"/>
              </a:ext>
            </a:extLst>
          </p:cNvPr>
          <p:cNvSpPr/>
          <p:nvPr/>
        </p:nvSpPr>
        <p:spPr>
          <a:xfrm>
            <a:off x="7579633" y="4117439"/>
            <a:ext cx="9218384" cy="9218951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4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986E0B0-529A-5CED-845B-E28CCF9E28F5}"/>
              </a:ext>
            </a:extLst>
          </p:cNvPr>
          <p:cNvSpPr txBox="1"/>
          <p:nvPr/>
        </p:nvSpPr>
        <p:spPr>
          <a:xfrm>
            <a:off x="2731690" y="2634290"/>
            <a:ext cx="59436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Expressionism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11BD404-EE0A-AABA-00F4-31CFAC2BE784}"/>
              </a:ext>
            </a:extLst>
          </p:cNvPr>
          <p:cNvSpPr txBox="1"/>
          <p:nvPr/>
        </p:nvSpPr>
        <p:spPr>
          <a:xfrm>
            <a:off x="2731690" y="3352563"/>
            <a:ext cx="594360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Style of building that emphasizes function form.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FFE8714-4E81-0567-9895-E9537771BC02}"/>
              </a:ext>
            </a:extLst>
          </p:cNvPr>
          <p:cNvSpPr txBox="1"/>
          <p:nvPr/>
        </p:nvSpPr>
        <p:spPr>
          <a:xfrm>
            <a:off x="2731690" y="768820"/>
            <a:ext cx="5943600" cy="186204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15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_01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DC50ECA-304B-5905-266D-903DB4081835}"/>
              </a:ext>
            </a:extLst>
          </p:cNvPr>
          <p:cNvSpPr txBox="1"/>
          <p:nvPr/>
        </p:nvSpPr>
        <p:spPr>
          <a:xfrm flipH="1">
            <a:off x="15702360" y="2634290"/>
            <a:ext cx="59436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44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Functionalism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A780CB7-8D8C-1C66-E074-108C94A0C7C1}"/>
              </a:ext>
            </a:extLst>
          </p:cNvPr>
          <p:cNvSpPr txBox="1"/>
          <p:nvPr/>
        </p:nvSpPr>
        <p:spPr>
          <a:xfrm flipH="1">
            <a:off x="15702360" y="3352563"/>
            <a:ext cx="594360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algn="r"/>
            <a:r>
              <a:rPr lang="en-US" dirty="0">
                <a:solidFill>
                  <a:schemeClr val="tx1"/>
                </a:solidFill>
              </a:rPr>
              <a:t>Style of building that emphasizes function form.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7447471C-B9C6-F8E7-8457-D8C610159C10}"/>
              </a:ext>
            </a:extLst>
          </p:cNvPr>
          <p:cNvSpPr txBox="1"/>
          <p:nvPr/>
        </p:nvSpPr>
        <p:spPr>
          <a:xfrm flipH="1">
            <a:off x="15702360" y="768820"/>
            <a:ext cx="5943600" cy="186204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15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_02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021D8E2-4BA6-B6BE-4509-24902F08D623}"/>
              </a:ext>
            </a:extLst>
          </p:cNvPr>
          <p:cNvSpPr txBox="1"/>
          <p:nvPr/>
        </p:nvSpPr>
        <p:spPr>
          <a:xfrm>
            <a:off x="1523096" y="8474651"/>
            <a:ext cx="59436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Constructivism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47ADF00-D9D6-B19D-E090-4273DD4F0762}"/>
              </a:ext>
            </a:extLst>
          </p:cNvPr>
          <p:cNvSpPr txBox="1"/>
          <p:nvPr/>
        </p:nvSpPr>
        <p:spPr>
          <a:xfrm>
            <a:off x="1523096" y="9192924"/>
            <a:ext cx="594360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n-US">
                <a:solidFill>
                  <a:schemeClr val="tx1"/>
                </a:solidFill>
              </a:rPr>
              <a:t>Style of building that emphasizes function form.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BF19E7D1-AA50-1727-F2C9-681D7192DCFC}"/>
              </a:ext>
            </a:extLst>
          </p:cNvPr>
          <p:cNvSpPr txBox="1"/>
          <p:nvPr/>
        </p:nvSpPr>
        <p:spPr>
          <a:xfrm>
            <a:off x="1523096" y="6609181"/>
            <a:ext cx="5943600" cy="186204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15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_03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866343B6-2FB5-D6E2-FB76-32A72603B3E8}"/>
              </a:ext>
            </a:extLst>
          </p:cNvPr>
          <p:cNvSpPr txBox="1"/>
          <p:nvPr/>
        </p:nvSpPr>
        <p:spPr>
          <a:xfrm flipH="1">
            <a:off x="16910954" y="8474651"/>
            <a:ext cx="59436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44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Minimalism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FD7DAA48-0F75-56E3-BF3D-CB8810C96B64}"/>
              </a:ext>
            </a:extLst>
          </p:cNvPr>
          <p:cNvSpPr txBox="1"/>
          <p:nvPr/>
        </p:nvSpPr>
        <p:spPr>
          <a:xfrm flipH="1">
            <a:off x="16910954" y="9192924"/>
            <a:ext cx="5943600" cy="1224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algn="r"/>
            <a:r>
              <a:rPr lang="en-US">
                <a:solidFill>
                  <a:schemeClr val="tx1"/>
                </a:solidFill>
              </a:rPr>
              <a:t>Style of building that emphasizes function form.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189C269C-1A57-185B-D9F5-7EED1DEEED92}"/>
              </a:ext>
            </a:extLst>
          </p:cNvPr>
          <p:cNvSpPr txBox="1"/>
          <p:nvPr/>
        </p:nvSpPr>
        <p:spPr>
          <a:xfrm flipH="1">
            <a:off x="16910954" y="6609181"/>
            <a:ext cx="5943600" cy="186204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1500" b="1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_04</a:t>
            </a:r>
          </a:p>
        </p:txBody>
      </p:sp>
      <p:sp>
        <p:nvSpPr>
          <p:cNvPr id="7" name="CuadroTexto 3">
            <a:extLst>
              <a:ext uri="{FF2B5EF4-FFF2-40B4-BE49-F238E27FC236}">
                <a16:creationId xmlns:a16="http://schemas.microsoft.com/office/drawing/2014/main" id="{F54AE769-2EB0-4A45-89A3-CF5F24A57266}"/>
              </a:ext>
            </a:extLst>
          </p:cNvPr>
          <p:cNvSpPr txBox="1"/>
          <p:nvPr/>
        </p:nvSpPr>
        <p:spPr>
          <a:xfrm>
            <a:off x="8903188" y="750959"/>
            <a:ext cx="6571274" cy="29794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428735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5607A10E-FF04-A0CF-207A-50BE4E283C2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Gráfico 11">
            <a:extLst>
              <a:ext uri="{FF2B5EF4-FFF2-40B4-BE49-F238E27FC236}">
                <a16:creationId xmlns:a16="http://schemas.microsoft.com/office/drawing/2014/main" id="{C9B2E355-5BD4-1152-A8BB-399968E21AF4}"/>
              </a:ext>
            </a:extLst>
          </p:cNvPr>
          <p:cNvSpPr/>
          <p:nvPr/>
        </p:nvSpPr>
        <p:spPr>
          <a:xfrm>
            <a:off x="1846098" y="-1224714"/>
            <a:ext cx="13303286" cy="13304104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4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 dirty="0">
              <a:latin typeface="NanumGothic" panose="020D0604000000000000" pitchFamily="34" charset="-12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3053A81-CEED-EDDF-AB65-7DB196C6A30B}"/>
              </a:ext>
            </a:extLst>
          </p:cNvPr>
          <p:cNvSpPr txBox="1"/>
          <p:nvPr/>
        </p:nvSpPr>
        <p:spPr>
          <a:xfrm>
            <a:off x="15662031" y="3734929"/>
            <a:ext cx="7194794" cy="297947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Clean Minimal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E669E6F-E554-CA5B-415E-F269E4093CB2}"/>
              </a:ext>
            </a:extLst>
          </p:cNvPr>
          <p:cNvSpPr txBox="1"/>
          <p:nvPr/>
        </p:nvSpPr>
        <p:spPr>
          <a:xfrm>
            <a:off x="15662031" y="7001601"/>
            <a:ext cx="7194794" cy="536146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</a:lstStyle>
          <a:p>
            <a:pPr algn="r">
              <a:lnSpc>
                <a:spcPct val="120000"/>
              </a:lnSpc>
            </a:pPr>
            <a:r>
              <a:rPr lang="es-SV" sz="3200" dirty="0">
                <a:latin typeface="NanumGothic" panose="020D0604000000000000" pitchFamily="34" charset="-127"/>
                <a:ea typeface="NanumGothic" panose="020D0604000000000000" pitchFamily="34" charset="-127"/>
              </a:rPr>
              <a:t>Modern architecture is a style of building that emphasizes function and a streamlined form over ornamentation. This design aesthetic is a departure from more elaborate and decorated homes like Queen Anne, Victorian, or Gothic Revival styles. Modern architecture usually involves sharp, clean lines.</a:t>
            </a:r>
          </a:p>
        </p:txBody>
      </p:sp>
    </p:spTree>
    <p:extLst>
      <p:ext uri="{BB962C8B-B14F-4D97-AF65-F5344CB8AC3E}">
        <p14:creationId xmlns:p14="http://schemas.microsoft.com/office/powerpoint/2010/main" val="2104014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3">
            <a:extLst>
              <a:ext uri="{FF2B5EF4-FFF2-40B4-BE49-F238E27FC236}">
                <a16:creationId xmlns:a16="http://schemas.microsoft.com/office/drawing/2014/main" id="{4DF1A180-2287-597D-A2D3-F13A08B370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083045"/>
              </p:ext>
            </p:extLst>
          </p:nvPr>
        </p:nvGraphicFramePr>
        <p:xfrm>
          <a:off x="1520825" y="3793544"/>
          <a:ext cx="21336000" cy="849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12000">
                  <a:extLst>
                    <a:ext uri="{9D8B030D-6E8A-4147-A177-3AD203B41FA5}">
                      <a16:colId xmlns:a16="http://schemas.microsoft.com/office/drawing/2014/main" val="1382151543"/>
                    </a:ext>
                  </a:extLst>
                </a:gridCol>
                <a:gridCol w="7112000">
                  <a:extLst>
                    <a:ext uri="{9D8B030D-6E8A-4147-A177-3AD203B41FA5}">
                      <a16:colId xmlns:a16="http://schemas.microsoft.com/office/drawing/2014/main" val="1947860992"/>
                    </a:ext>
                  </a:extLst>
                </a:gridCol>
                <a:gridCol w="7112000">
                  <a:extLst>
                    <a:ext uri="{9D8B030D-6E8A-4147-A177-3AD203B41FA5}">
                      <a16:colId xmlns:a16="http://schemas.microsoft.com/office/drawing/2014/main" val="3122650898"/>
                    </a:ext>
                  </a:extLst>
                </a:gridCol>
              </a:tblGrid>
              <a:tr h="2122715">
                <a:tc>
                  <a:txBody>
                    <a:bodyPr/>
                    <a:lstStyle/>
                    <a:p>
                      <a:pPr algn="ctr"/>
                      <a:r>
                        <a:rPr lang="en-US" sz="4400" noProof="0" dirty="0">
                          <a:solidFill>
                            <a:schemeClr val="bg1"/>
                          </a:solidFill>
                          <a:latin typeface="Abel" panose="02000506030000020004" pitchFamily="2" charset="0"/>
                        </a:rPr>
                        <a:t>Bauhaus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noProof="0">
                          <a:solidFill>
                            <a:schemeClr val="bg1"/>
                          </a:solidFill>
                          <a:latin typeface="Abel" panose="02000506030000020004" pitchFamily="2" charset="0"/>
                        </a:rPr>
                        <a:t>Constructivism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noProof="0">
                          <a:solidFill>
                            <a:schemeClr val="bg1"/>
                          </a:solidFill>
                          <a:latin typeface="Abel" panose="02000506030000020004" pitchFamily="2" charset="0"/>
                        </a:rPr>
                        <a:t>Expressionism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4826830"/>
                  </a:ext>
                </a:extLst>
              </a:tr>
              <a:tr h="2122715"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Style of building that emphasizes function form over ornamentation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Style of building that emphasizes function form over ornamentation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Style of building that emphasizes function form over ornamentation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9312745"/>
                  </a:ext>
                </a:extLst>
              </a:tr>
              <a:tr h="2122715"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Style of building that emphasizes function form over ornamentation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Style of building that emphasizes function form over ornamentation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Style of building that emphasizes function form over ornamentation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110392"/>
                  </a:ext>
                </a:extLst>
              </a:tr>
              <a:tr h="2122715"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Style of building that emphasizes function form over ornamentation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Style of building that emphasizes function form over ornamentation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Style of building that emphasizes function form over ornamentation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1379728"/>
                  </a:ext>
                </a:extLst>
              </a:tr>
            </a:tbl>
          </a:graphicData>
        </a:graphic>
      </p:graphicFrame>
      <p:sp>
        <p:nvSpPr>
          <p:cNvPr id="7" name="Gráfico 11">
            <a:extLst>
              <a:ext uri="{FF2B5EF4-FFF2-40B4-BE49-F238E27FC236}">
                <a16:creationId xmlns:a16="http://schemas.microsoft.com/office/drawing/2014/main" id="{809A265A-2F1B-A9EB-4216-1AB45D154F26}"/>
              </a:ext>
            </a:extLst>
          </p:cNvPr>
          <p:cNvSpPr/>
          <p:nvPr/>
        </p:nvSpPr>
        <p:spPr>
          <a:xfrm>
            <a:off x="-2450168" y="-262555"/>
            <a:ext cx="4609192" cy="4609476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4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8" name="Gráfico 11">
            <a:extLst>
              <a:ext uri="{FF2B5EF4-FFF2-40B4-BE49-F238E27FC236}">
                <a16:creationId xmlns:a16="http://schemas.microsoft.com/office/drawing/2014/main" id="{DA871CAC-FCF7-3D17-5809-29B1890C3995}"/>
              </a:ext>
            </a:extLst>
          </p:cNvPr>
          <p:cNvSpPr/>
          <p:nvPr/>
        </p:nvSpPr>
        <p:spPr>
          <a:xfrm>
            <a:off x="332866" y="-2943965"/>
            <a:ext cx="4609192" cy="4609476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4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52F1D3C-8DEE-225B-5952-42A6B26712F0}"/>
              </a:ext>
            </a:extLst>
          </p:cNvPr>
          <p:cNvSpPr txBox="1"/>
          <p:nvPr/>
        </p:nvSpPr>
        <p:spPr>
          <a:xfrm>
            <a:off x="4873625" y="750959"/>
            <a:ext cx="14630400" cy="15636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Table Slide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B4151F8-357F-7264-01C9-6BC151714D02}"/>
              </a:ext>
            </a:extLst>
          </p:cNvPr>
          <p:cNvSpPr txBox="1"/>
          <p:nvPr/>
        </p:nvSpPr>
        <p:spPr>
          <a:xfrm>
            <a:off x="4873625" y="2314657"/>
            <a:ext cx="14630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SV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Write here your subtitle</a:t>
            </a:r>
          </a:p>
        </p:txBody>
      </p:sp>
    </p:spTree>
    <p:extLst>
      <p:ext uri="{BB962C8B-B14F-4D97-AF65-F5344CB8AC3E}">
        <p14:creationId xmlns:p14="http://schemas.microsoft.com/office/powerpoint/2010/main" val="2056162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a libre 1">
            <a:extLst>
              <a:ext uri="{FF2B5EF4-FFF2-40B4-BE49-F238E27FC236}">
                <a16:creationId xmlns:a16="http://schemas.microsoft.com/office/drawing/2014/main" id="{0FF1AB94-3BA8-CB9B-63F0-7C72E8629B7B}"/>
              </a:ext>
            </a:extLst>
          </p:cNvPr>
          <p:cNvSpPr/>
          <p:nvPr/>
        </p:nvSpPr>
        <p:spPr>
          <a:xfrm rot="756971">
            <a:off x="-3173538" y="-3062306"/>
            <a:ext cx="16461286" cy="18676644"/>
          </a:xfrm>
          <a:custGeom>
            <a:avLst/>
            <a:gdLst>
              <a:gd name="connsiteX0" fmla="*/ 12192699 w 14327739"/>
              <a:gd name="connsiteY0" fmla="*/ 16025070 h 16255965"/>
              <a:gd name="connsiteX1" fmla="*/ 12192706 w 14327739"/>
              <a:gd name="connsiteY1" fmla="*/ 16025115 h 16255965"/>
              <a:gd name="connsiteX2" fmla="*/ 12192414 w 14327739"/>
              <a:gd name="connsiteY2" fmla="*/ 16025116 h 16255965"/>
              <a:gd name="connsiteX3" fmla="*/ 10086233 w 14327739"/>
              <a:gd name="connsiteY3" fmla="*/ 15794553 h 16255965"/>
              <a:gd name="connsiteX4" fmla="*/ 10086379 w 14327739"/>
              <a:gd name="connsiteY4" fmla="*/ 15794560 h 16255965"/>
              <a:gd name="connsiteX5" fmla="*/ 10086232 w 14327739"/>
              <a:gd name="connsiteY5" fmla="*/ 15794560 h 16255965"/>
              <a:gd name="connsiteX6" fmla="*/ 9556038 w 14327739"/>
              <a:gd name="connsiteY6" fmla="*/ 15737422 h 16255965"/>
              <a:gd name="connsiteX7" fmla="*/ 9556173 w 14327739"/>
              <a:gd name="connsiteY7" fmla="*/ 15737433 h 16255965"/>
              <a:gd name="connsiteX8" fmla="*/ 9556026 w 14327739"/>
              <a:gd name="connsiteY8" fmla="*/ 15737580 h 16255965"/>
              <a:gd name="connsiteX9" fmla="*/ 5844017 w 14327739"/>
              <a:gd name="connsiteY9" fmla="*/ 15337784 h 16255965"/>
              <a:gd name="connsiteX10" fmla="*/ 5844140 w 14327739"/>
              <a:gd name="connsiteY10" fmla="*/ 15337840 h 16255965"/>
              <a:gd name="connsiteX11" fmla="*/ 5843993 w 14327739"/>
              <a:gd name="connsiteY11" fmla="*/ 15337840 h 16255965"/>
              <a:gd name="connsiteX12" fmla="*/ 5313551 w 14327739"/>
              <a:gd name="connsiteY12" fmla="*/ 15280595 h 16255965"/>
              <a:gd name="connsiteX13" fmla="*/ 5313786 w 14327739"/>
              <a:gd name="connsiteY13" fmla="*/ 15280713 h 16255965"/>
              <a:gd name="connsiteX14" fmla="*/ 5313494 w 14327739"/>
              <a:gd name="connsiteY14" fmla="*/ 15280713 h 16255965"/>
              <a:gd name="connsiteX15" fmla="*/ 10100530 w 14327739"/>
              <a:gd name="connsiteY15" fmla="*/ 10217301 h 16255965"/>
              <a:gd name="connsiteX16" fmla="*/ 10132275 w 14327739"/>
              <a:gd name="connsiteY16" fmla="*/ 10234703 h 16255965"/>
              <a:gd name="connsiteX17" fmla="*/ 10160753 w 14327739"/>
              <a:gd name="connsiteY17" fmla="*/ 10244443 h 16255965"/>
              <a:gd name="connsiteX18" fmla="*/ 10125834 w 14327739"/>
              <a:gd name="connsiteY18" fmla="*/ 10226891 h 16255965"/>
              <a:gd name="connsiteX19" fmla="*/ 6019211 w 14327739"/>
              <a:gd name="connsiteY19" fmla="*/ 10762000 h 16255965"/>
              <a:gd name="connsiteX20" fmla="*/ 5987150 w 14327739"/>
              <a:gd name="connsiteY20" fmla="*/ 10856737 h 16255965"/>
              <a:gd name="connsiteX21" fmla="*/ 5939066 w 14327739"/>
              <a:gd name="connsiteY21" fmla="*/ 10987234 h 16255965"/>
              <a:gd name="connsiteX22" fmla="*/ 6163678 w 14327739"/>
              <a:gd name="connsiteY22" fmla="*/ 10968604 h 16255965"/>
              <a:gd name="connsiteX23" fmla="*/ 6275319 w 14327739"/>
              <a:gd name="connsiteY23" fmla="*/ 10951382 h 16255965"/>
              <a:gd name="connsiteX24" fmla="*/ 6288168 w 14327739"/>
              <a:gd name="connsiteY24" fmla="*/ 10911388 h 16255965"/>
              <a:gd name="connsiteX25" fmla="*/ 6342361 w 14327739"/>
              <a:gd name="connsiteY25" fmla="*/ 10721222 h 16255965"/>
              <a:gd name="connsiteX26" fmla="*/ 6199187 w 14327739"/>
              <a:gd name="connsiteY26" fmla="*/ 10744244 h 16255965"/>
              <a:gd name="connsiteX27" fmla="*/ 6676673 w 14327739"/>
              <a:gd name="connsiteY27" fmla="*/ 10655890 h 16255965"/>
              <a:gd name="connsiteX28" fmla="*/ 6473692 w 14327739"/>
              <a:gd name="connsiteY28" fmla="*/ 10700105 h 16255965"/>
              <a:gd name="connsiteX29" fmla="*/ 6358241 w 14327739"/>
              <a:gd name="connsiteY29" fmla="*/ 10718668 h 16255965"/>
              <a:gd name="connsiteX30" fmla="*/ 6302312 w 14327739"/>
              <a:gd name="connsiteY30" fmla="*/ 10914944 h 16255965"/>
              <a:gd name="connsiteX31" fmla="*/ 6291405 w 14327739"/>
              <a:gd name="connsiteY31" fmla="*/ 10948900 h 16255965"/>
              <a:gd name="connsiteX32" fmla="*/ 6480669 w 14327739"/>
              <a:gd name="connsiteY32" fmla="*/ 10919702 h 16255965"/>
              <a:gd name="connsiteX33" fmla="*/ 6623371 w 14327739"/>
              <a:gd name="connsiteY33" fmla="*/ 10887100 h 16255965"/>
              <a:gd name="connsiteX34" fmla="*/ 6664875 w 14327739"/>
              <a:gd name="connsiteY34" fmla="*/ 10713973 h 16255965"/>
              <a:gd name="connsiteX35" fmla="*/ 5678099 w 14327739"/>
              <a:gd name="connsiteY35" fmla="*/ 10780545 h 16255965"/>
              <a:gd name="connsiteX36" fmla="*/ 5671348 w 14327739"/>
              <a:gd name="connsiteY36" fmla="*/ 10798304 h 16255965"/>
              <a:gd name="connsiteX37" fmla="*/ 5588064 w 14327739"/>
              <a:gd name="connsiteY37" fmla="*/ 10998885 h 16255965"/>
              <a:gd name="connsiteX38" fmla="*/ 5824803 w 14327739"/>
              <a:gd name="connsiteY38" fmla="*/ 10996711 h 16255965"/>
              <a:gd name="connsiteX39" fmla="*/ 5922840 w 14327739"/>
              <a:gd name="connsiteY39" fmla="*/ 10988580 h 16255965"/>
              <a:gd name="connsiteX40" fmla="*/ 5973007 w 14327739"/>
              <a:gd name="connsiteY40" fmla="*/ 10852462 h 16255965"/>
              <a:gd name="connsiteX41" fmla="*/ 6003089 w 14327739"/>
              <a:gd name="connsiteY41" fmla="*/ 10763590 h 16255965"/>
              <a:gd name="connsiteX42" fmla="*/ 5908720 w 14327739"/>
              <a:gd name="connsiteY42" fmla="*/ 10772900 h 16255965"/>
              <a:gd name="connsiteX43" fmla="*/ 6999002 w 14327739"/>
              <a:gd name="connsiteY43" fmla="*/ 10571711 h 16255965"/>
              <a:gd name="connsiteX44" fmla="*/ 6981117 w 14327739"/>
              <a:gd name="connsiteY44" fmla="*/ 10577226 h 16255965"/>
              <a:gd name="connsiteX45" fmla="*/ 6733810 w 14327739"/>
              <a:gd name="connsiteY45" fmla="*/ 10643444 h 16255965"/>
              <a:gd name="connsiteX46" fmla="*/ 6692566 w 14327739"/>
              <a:gd name="connsiteY46" fmla="*/ 10652428 h 16255965"/>
              <a:gd name="connsiteX47" fmla="*/ 6679544 w 14327739"/>
              <a:gd name="connsiteY47" fmla="*/ 10716536 h 16255965"/>
              <a:gd name="connsiteX48" fmla="*/ 6639545 w 14327739"/>
              <a:gd name="connsiteY48" fmla="*/ 10883405 h 16255965"/>
              <a:gd name="connsiteX49" fmla="*/ 6849670 w 14327739"/>
              <a:gd name="connsiteY49" fmla="*/ 10835398 h 16255965"/>
              <a:gd name="connsiteX50" fmla="*/ 6962317 w 14327739"/>
              <a:gd name="connsiteY50" fmla="*/ 10801634 h 16255965"/>
              <a:gd name="connsiteX51" fmla="*/ 6967505 w 14327739"/>
              <a:gd name="connsiteY51" fmla="*/ 10774569 h 16255965"/>
              <a:gd name="connsiteX52" fmla="*/ 5339976 w 14327739"/>
              <a:gd name="connsiteY52" fmla="*/ 10775570 h 16255965"/>
              <a:gd name="connsiteX53" fmla="*/ 5243224 w 14327739"/>
              <a:gd name="connsiteY53" fmla="*/ 10985225 h 16255965"/>
              <a:gd name="connsiteX54" fmla="*/ 5461720 w 14327739"/>
              <a:gd name="connsiteY54" fmla="*/ 11000044 h 16255965"/>
              <a:gd name="connsiteX55" fmla="*/ 5572425 w 14327739"/>
              <a:gd name="connsiteY55" fmla="*/ 10999027 h 16255965"/>
              <a:gd name="connsiteX56" fmla="*/ 5657724 w 14327739"/>
              <a:gd name="connsiteY56" fmla="*/ 10793603 h 16255965"/>
              <a:gd name="connsiteX57" fmla="*/ 5662492 w 14327739"/>
              <a:gd name="connsiteY57" fmla="*/ 10781063 h 16255965"/>
              <a:gd name="connsiteX58" fmla="*/ 5600714 w 14327739"/>
              <a:gd name="connsiteY58" fmla="*/ 10783111 h 16255965"/>
              <a:gd name="connsiteX59" fmla="*/ 9916849 w 14327739"/>
              <a:gd name="connsiteY59" fmla="*/ 10147692 h 16255965"/>
              <a:gd name="connsiteX60" fmla="*/ 9955292 w 14327739"/>
              <a:gd name="connsiteY60" fmla="*/ 10170687 h 16255965"/>
              <a:gd name="connsiteX61" fmla="*/ 9989179 w 14327739"/>
              <a:gd name="connsiteY61" fmla="*/ 10194842 h 16255965"/>
              <a:gd name="connsiteX62" fmla="*/ 10056899 w 14327739"/>
              <a:gd name="connsiteY62" fmla="*/ 10210210 h 16255965"/>
              <a:gd name="connsiteX63" fmla="*/ 10001171 w 14327739"/>
              <a:gd name="connsiteY63" fmla="*/ 10179647 h 16255965"/>
              <a:gd name="connsiteX64" fmla="*/ 7303844 w 14327739"/>
              <a:gd name="connsiteY64" fmla="*/ 10475156 h 16255965"/>
              <a:gd name="connsiteX65" fmla="*/ 7217188 w 14327739"/>
              <a:gd name="connsiteY65" fmla="*/ 10504414 h 16255965"/>
              <a:gd name="connsiteX66" fmla="*/ 7014341 w 14327739"/>
              <a:gd name="connsiteY66" fmla="*/ 10566980 h 16255965"/>
              <a:gd name="connsiteX67" fmla="*/ 6981784 w 14327739"/>
              <a:gd name="connsiteY67" fmla="*/ 10776734 h 16255965"/>
              <a:gd name="connsiteX68" fmla="*/ 6977908 w 14327739"/>
              <a:gd name="connsiteY68" fmla="*/ 10796961 h 16255965"/>
              <a:gd name="connsiteX69" fmla="*/ 7192645 w 14327739"/>
              <a:gd name="connsiteY69" fmla="*/ 10732598 h 16255965"/>
              <a:gd name="connsiteX70" fmla="*/ 7284550 w 14327739"/>
              <a:gd name="connsiteY70" fmla="*/ 10700145 h 16255965"/>
              <a:gd name="connsiteX71" fmla="*/ 7295970 w 14327739"/>
              <a:gd name="connsiteY71" fmla="*/ 10593014 h 16255965"/>
              <a:gd name="connsiteX72" fmla="*/ 9840205 w 14327739"/>
              <a:gd name="connsiteY72" fmla="*/ 10101846 h 16255965"/>
              <a:gd name="connsiteX73" fmla="*/ 9854866 w 14327739"/>
              <a:gd name="connsiteY73" fmla="*/ 10110616 h 16255965"/>
              <a:gd name="connsiteX74" fmla="*/ 9871471 w 14327739"/>
              <a:gd name="connsiteY74" fmla="*/ 10114936 h 16255965"/>
              <a:gd name="connsiteX75" fmla="*/ 9758977 w 14327739"/>
              <a:gd name="connsiteY75" fmla="*/ 10100819 h 16255965"/>
              <a:gd name="connsiteX76" fmla="*/ 9829115 w 14327739"/>
              <a:gd name="connsiteY76" fmla="*/ 10158518 h 16255965"/>
              <a:gd name="connsiteX77" fmla="*/ 9952334 w 14327739"/>
              <a:gd name="connsiteY77" fmla="*/ 10186481 h 16255965"/>
              <a:gd name="connsiteX78" fmla="*/ 9947236 w 14327739"/>
              <a:gd name="connsiteY78" fmla="*/ 10182844 h 16255965"/>
              <a:gd name="connsiteX79" fmla="*/ 9849388 w 14327739"/>
              <a:gd name="connsiteY79" fmla="*/ 10124337 h 16255965"/>
              <a:gd name="connsiteX80" fmla="*/ 5008719 w 14327739"/>
              <a:gd name="connsiteY80" fmla="*/ 10745623 h 16255965"/>
              <a:gd name="connsiteX81" fmla="*/ 4904868 w 14327739"/>
              <a:gd name="connsiteY81" fmla="*/ 10950372 h 16255965"/>
              <a:gd name="connsiteX82" fmla="*/ 5052362 w 14327739"/>
              <a:gd name="connsiteY82" fmla="*/ 10972280 h 16255965"/>
              <a:gd name="connsiteX83" fmla="*/ 5227392 w 14327739"/>
              <a:gd name="connsiteY83" fmla="*/ 10984152 h 16255965"/>
              <a:gd name="connsiteX84" fmla="*/ 5323957 w 14327739"/>
              <a:gd name="connsiteY84" fmla="*/ 10774923 h 16255965"/>
              <a:gd name="connsiteX85" fmla="*/ 5059708 w 14327739"/>
              <a:gd name="connsiteY85" fmla="*/ 10752691 h 16255965"/>
              <a:gd name="connsiteX86" fmla="*/ 7589136 w 14327739"/>
              <a:gd name="connsiteY86" fmla="*/ 10376566 h 16255965"/>
              <a:gd name="connsiteX87" fmla="*/ 7443600 w 14327739"/>
              <a:gd name="connsiteY87" fmla="*/ 10427969 h 16255965"/>
              <a:gd name="connsiteX88" fmla="*/ 7318737 w 14327739"/>
              <a:gd name="connsiteY88" fmla="*/ 10470128 h 16255965"/>
              <a:gd name="connsiteX89" fmla="*/ 7310465 w 14327739"/>
              <a:gd name="connsiteY89" fmla="*/ 10594078 h 16255965"/>
              <a:gd name="connsiteX90" fmla="*/ 7299739 w 14327739"/>
              <a:gd name="connsiteY90" fmla="*/ 10694781 h 16255965"/>
              <a:gd name="connsiteX91" fmla="*/ 7514124 w 14327739"/>
              <a:gd name="connsiteY91" fmla="*/ 10619077 h 16255965"/>
              <a:gd name="connsiteX92" fmla="*/ 7587477 w 14327739"/>
              <a:gd name="connsiteY92" fmla="*/ 10591022 h 16255965"/>
              <a:gd name="connsiteX93" fmla="*/ 7590304 w 14327739"/>
              <a:gd name="connsiteY93" fmla="*/ 10426586 h 16255965"/>
              <a:gd name="connsiteX94" fmla="*/ 9590547 w 14327739"/>
              <a:gd name="connsiteY94" fmla="*/ 10058750 h 16255965"/>
              <a:gd name="connsiteX95" fmla="*/ 9678466 w 14327739"/>
              <a:gd name="connsiteY95" fmla="*/ 10137601 h 16255965"/>
              <a:gd name="connsiteX96" fmla="*/ 9796133 w 14327739"/>
              <a:gd name="connsiteY96" fmla="*/ 10151034 h 16255965"/>
              <a:gd name="connsiteX97" fmla="*/ 9797451 w 14327739"/>
              <a:gd name="connsiteY97" fmla="*/ 10151333 h 16255965"/>
              <a:gd name="connsiteX98" fmla="*/ 9731785 w 14327739"/>
              <a:gd name="connsiteY98" fmla="*/ 10097302 h 16255965"/>
              <a:gd name="connsiteX99" fmla="*/ 9722719 w 14327739"/>
              <a:gd name="connsiteY99" fmla="*/ 10091387 h 16255965"/>
              <a:gd name="connsiteX100" fmla="*/ 9605660 w 14327739"/>
              <a:gd name="connsiteY100" fmla="*/ 10060937 h 16255965"/>
              <a:gd name="connsiteX101" fmla="*/ 7852603 w 14327739"/>
              <a:gd name="connsiteY101" fmla="*/ 10284960 h 16255965"/>
              <a:gd name="connsiteX102" fmla="*/ 7661928 w 14327739"/>
              <a:gd name="connsiteY102" fmla="*/ 10350855 h 16255965"/>
              <a:gd name="connsiteX103" fmla="*/ 7603662 w 14327739"/>
              <a:gd name="connsiteY103" fmla="*/ 10371435 h 16255965"/>
              <a:gd name="connsiteX104" fmla="*/ 7604951 w 14327739"/>
              <a:gd name="connsiteY104" fmla="*/ 10426585 h 16255965"/>
              <a:gd name="connsiteX105" fmla="*/ 7602222 w 14327739"/>
              <a:gd name="connsiteY105" fmla="*/ 10585382 h 16255965"/>
              <a:gd name="connsiteX106" fmla="*/ 7818646 w 14327739"/>
              <a:gd name="connsiteY106" fmla="*/ 10502607 h 16255965"/>
              <a:gd name="connsiteX107" fmla="*/ 7868601 w 14327739"/>
              <a:gd name="connsiteY107" fmla="*/ 10483756 h 16255965"/>
              <a:gd name="connsiteX108" fmla="*/ 7855532 w 14327739"/>
              <a:gd name="connsiteY108" fmla="*/ 10308219 h 16255965"/>
              <a:gd name="connsiteX109" fmla="*/ 6405291 w 14327739"/>
              <a:gd name="connsiteY109" fmla="*/ 10479527 h 16255965"/>
              <a:gd name="connsiteX110" fmla="*/ 6180200 w 14327739"/>
              <a:gd name="connsiteY110" fmla="*/ 10515899 h 16255965"/>
              <a:gd name="connsiteX111" fmla="*/ 6096026 w 14327739"/>
              <a:gd name="connsiteY111" fmla="*/ 10523950 h 16255965"/>
              <a:gd name="connsiteX112" fmla="*/ 6053535 w 14327739"/>
              <a:gd name="connsiteY112" fmla="*/ 10660575 h 16255965"/>
              <a:gd name="connsiteX113" fmla="*/ 6023689 w 14327739"/>
              <a:gd name="connsiteY113" fmla="*/ 10748768 h 16255965"/>
              <a:gd name="connsiteX114" fmla="*/ 6329653 w 14327739"/>
              <a:gd name="connsiteY114" fmla="*/ 10710394 h 16255965"/>
              <a:gd name="connsiteX115" fmla="*/ 6346360 w 14327739"/>
              <a:gd name="connsiteY115" fmla="*/ 10707193 h 16255965"/>
              <a:gd name="connsiteX116" fmla="*/ 6370781 w 14327739"/>
              <a:gd name="connsiteY116" fmla="*/ 10621506 h 16255965"/>
              <a:gd name="connsiteX117" fmla="*/ 9645659 w 14327739"/>
              <a:gd name="connsiteY117" fmla="*/ 10023689 h 16255965"/>
              <a:gd name="connsiteX118" fmla="*/ 9728478 w 14327739"/>
              <a:gd name="connsiteY118" fmla="*/ 10077736 h 16255965"/>
              <a:gd name="connsiteX119" fmla="*/ 9804545 w 14327739"/>
              <a:gd name="connsiteY119" fmla="*/ 10097525 h 16255965"/>
              <a:gd name="connsiteX120" fmla="*/ 9745380 w 14327739"/>
              <a:gd name="connsiteY120" fmla="*/ 10062149 h 16255965"/>
              <a:gd name="connsiteX121" fmla="*/ 9672338 w 14327739"/>
              <a:gd name="connsiteY121" fmla="*/ 10031570 h 16255965"/>
              <a:gd name="connsiteX122" fmla="*/ 5766506 w 14327739"/>
              <a:gd name="connsiteY122" fmla="*/ 10547992 h 16255965"/>
              <a:gd name="connsiteX123" fmla="*/ 5683013 w 14327739"/>
              <a:gd name="connsiteY123" fmla="*/ 10767620 h 16255965"/>
              <a:gd name="connsiteX124" fmla="*/ 5684007 w 14327739"/>
              <a:gd name="connsiteY124" fmla="*/ 10767639 h 16255965"/>
              <a:gd name="connsiteX125" fmla="*/ 6007655 w 14327739"/>
              <a:gd name="connsiteY125" fmla="*/ 10750103 h 16255965"/>
              <a:gd name="connsiteX126" fmla="*/ 6039330 w 14327739"/>
              <a:gd name="connsiteY126" fmla="*/ 10656526 h 16255965"/>
              <a:gd name="connsiteX127" fmla="*/ 6080098 w 14327739"/>
              <a:gd name="connsiteY127" fmla="*/ 10525474 h 16255965"/>
              <a:gd name="connsiteX128" fmla="*/ 5871378 w 14327739"/>
              <a:gd name="connsiteY128" fmla="*/ 10545439 h 16255965"/>
              <a:gd name="connsiteX129" fmla="*/ 4685856 w 14327739"/>
              <a:gd name="connsiteY129" fmla="*/ 10694954 h 16255965"/>
              <a:gd name="connsiteX130" fmla="*/ 4574483 w 14327739"/>
              <a:gd name="connsiteY130" fmla="*/ 10896555 h 16255965"/>
              <a:gd name="connsiteX131" fmla="*/ 4644584 w 14327739"/>
              <a:gd name="connsiteY131" fmla="*/ 10911710 h 16255965"/>
              <a:gd name="connsiteX132" fmla="*/ 4889285 w 14327739"/>
              <a:gd name="connsiteY132" fmla="*/ 10948057 h 16255965"/>
              <a:gd name="connsiteX133" fmla="*/ 4993071 w 14327739"/>
              <a:gd name="connsiteY133" fmla="*/ 10743454 h 16255965"/>
              <a:gd name="connsiteX134" fmla="*/ 4793426 w 14327739"/>
              <a:gd name="connsiteY134" fmla="*/ 10715777 h 16255965"/>
              <a:gd name="connsiteX135" fmla="*/ 6723767 w 14327739"/>
              <a:gd name="connsiteY135" fmla="*/ 10413397 h 16255965"/>
              <a:gd name="connsiteX136" fmla="*/ 6471526 w 14327739"/>
              <a:gd name="connsiteY136" fmla="*/ 10468824 h 16255965"/>
              <a:gd name="connsiteX137" fmla="*/ 6420914 w 14327739"/>
              <a:gd name="connsiteY137" fmla="*/ 10477002 h 16255965"/>
              <a:gd name="connsiteX138" fmla="*/ 6385013 w 14327739"/>
              <a:gd name="connsiteY138" fmla="*/ 10624714 h 16255965"/>
              <a:gd name="connsiteX139" fmla="*/ 6362385 w 14327739"/>
              <a:gd name="connsiteY139" fmla="*/ 10704121 h 16255965"/>
              <a:gd name="connsiteX140" fmla="*/ 6623667 w 14327739"/>
              <a:gd name="connsiteY140" fmla="*/ 10654047 h 16255965"/>
              <a:gd name="connsiteX141" fmla="*/ 6679909 w 14327739"/>
              <a:gd name="connsiteY141" fmla="*/ 10639965 h 16255965"/>
              <a:gd name="connsiteX142" fmla="*/ 6714895 w 14327739"/>
              <a:gd name="connsiteY142" fmla="*/ 10467739 h 16255965"/>
              <a:gd name="connsiteX143" fmla="*/ 9433924 w 14327739"/>
              <a:gd name="connsiteY143" fmla="*/ 10036086 h 16255965"/>
              <a:gd name="connsiteX144" fmla="*/ 9519258 w 14327739"/>
              <a:gd name="connsiteY144" fmla="*/ 10119682 h 16255965"/>
              <a:gd name="connsiteX145" fmla="*/ 9521752 w 14327739"/>
              <a:gd name="connsiteY145" fmla="*/ 10119713 h 16255965"/>
              <a:gd name="connsiteX146" fmla="*/ 9653524 w 14327739"/>
              <a:gd name="connsiteY146" fmla="*/ 10134755 h 16255965"/>
              <a:gd name="connsiteX147" fmla="*/ 9564563 w 14327739"/>
              <a:gd name="connsiteY147" fmla="*/ 10054990 h 16255965"/>
              <a:gd name="connsiteX148" fmla="*/ 8093761 w 14327739"/>
              <a:gd name="connsiteY148" fmla="*/ 10202474 h 16255965"/>
              <a:gd name="connsiteX149" fmla="*/ 8071656 w 14327739"/>
              <a:gd name="connsiteY149" fmla="*/ 10209259 h 16255965"/>
              <a:gd name="connsiteX150" fmla="*/ 7866892 w 14327739"/>
              <a:gd name="connsiteY150" fmla="*/ 10280023 h 16255965"/>
              <a:gd name="connsiteX151" fmla="*/ 7870256 w 14327739"/>
              <a:gd name="connsiteY151" fmla="*/ 10306718 h 16255965"/>
              <a:gd name="connsiteX152" fmla="*/ 7883043 w 14327739"/>
              <a:gd name="connsiteY152" fmla="*/ 10478306 h 16255965"/>
              <a:gd name="connsiteX153" fmla="*/ 8126469 w 14327739"/>
              <a:gd name="connsiteY153" fmla="*/ 10386447 h 16255965"/>
              <a:gd name="connsiteX154" fmla="*/ 8122117 w 14327739"/>
              <a:gd name="connsiteY154" fmla="*/ 10352702 h 16255965"/>
              <a:gd name="connsiteX155" fmla="*/ 9584823 w 14327739"/>
              <a:gd name="connsiteY155" fmla="*/ 9983987 h 16255965"/>
              <a:gd name="connsiteX156" fmla="*/ 9602604 w 14327739"/>
              <a:gd name="connsiteY156" fmla="*/ 9995591 h 16255965"/>
              <a:gd name="connsiteX157" fmla="*/ 9623088 w 14327739"/>
              <a:gd name="connsiteY157" fmla="*/ 10001643 h 16255965"/>
              <a:gd name="connsiteX158" fmla="*/ 7028284 w 14327739"/>
              <a:gd name="connsiteY158" fmla="*/ 10332428 h 16255965"/>
              <a:gd name="connsiteX159" fmla="*/ 7009390 w 14327739"/>
              <a:gd name="connsiteY159" fmla="*/ 10338131 h 16255965"/>
              <a:gd name="connsiteX160" fmla="*/ 6747280 w 14327739"/>
              <a:gd name="connsiteY160" fmla="*/ 10408230 h 16255965"/>
              <a:gd name="connsiteX161" fmla="*/ 6739429 w 14327739"/>
              <a:gd name="connsiteY161" fmla="*/ 10409955 h 16255965"/>
              <a:gd name="connsiteX162" fmla="*/ 6729629 w 14327739"/>
              <a:gd name="connsiteY162" fmla="*/ 10469972 h 16255965"/>
              <a:gd name="connsiteX163" fmla="*/ 6695912 w 14327739"/>
              <a:gd name="connsiteY163" fmla="*/ 10635959 h 16255965"/>
              <a:gd name="connsiteX164" fmla="*/ 6901301 w 14327739"/>
              <a:gd name="connsiteY164" fmla="*/ 10584536 h 16255965"/>
              <a:gd name="connsiteX165" fmla="*/ 7001665 w 14327739"/>
              <a:gd name="connsiteY165" fmla="*/ 10554552 h 16255965"/>
              <a:gd name="connsiteX166" fmla="*/ 7005432 w 14327739"/>
              <a:gd name="connsiteY166" fmla="*/ 10530291 h 16255965"/>
              <a:gd name="connsiteX167" fmla="*/ 5438069 w 14327739"/>
              <a:gd name="connsiteY167" fmla="*/ 10548149 h 16255965"/>
              <a:gd name="connsiteX168" fmla="*/ 5356277 w 14327739"/>
              <a:gd name="connsiteY168" fmla="*/ 10740243 h 16255965"/>
              <a:gd name="connsiteX169" fmla="*/ 5346733 w 14327739"/>
              <a:gd name="connsiteY169" fmla="*/ 10760924 h 16255965"/>
              <a:gd name="connsiteX170" fmla="*/ 5667719 w 14327739"/>
              <a:gd name="connsiteY170" fmla="*/ 10767315 h 16255965"/>
              <a:gd name="connsiteX171" fmla="*/ 5750957 w 14327739"/>
              <a:gd name="connsiteY171" fmla="*/ 10548371 h 16255965"/>
              <a:gd name="connsiteX172" fmla="*/ 5543133 w 14327739"/>
              <a:gd name="connsiteY172" fmla="*/ 10553431 h 16255965"/>
              <a:gd name="connsiteX173" fmla="*/ 9272029 w 14327739"/>
              <a:gd name="connsiteY173" fmla="*/ 10019662 h 16255965"/>
              <a:gd name="connsiteX174" fmla="*/ 9302859 w 14327739"/>
              <a:gd name="connsiteY174" fmla="*/ 10052766 h 16255965"/>
              <a:gd name="connsiteX175" fmla="*/ 9351042 w 14327739"/>
              <a:gd name="connsiteY175" fmla="*/ 10117616 h 16255965"/>
              <a:gd name="connsiteX176" fmla="*/ 9498047 w 14327739"/>
              <a:gd name="connsiteY176" fmla="*/ 10119421 h 16255965"/>
              <a:gd name="connsiteX177" fmla="*/ 9409381 w 14327739"/>
              <a:gd name="connsiteY177" fmla="*/ 10032535 h 16255965"/>
              <a:gd name="connsiteX178" fmla="*/ 9339695 w 14327739"/>
              <a:gd name="connsiteY178" fmla="*/ 10022451 h 16255965"/>
              <a:gd name="connsiteX179" fmla="*/ 9496227 w 14327739"/>
              <a:gd name="connsiteY179" fmla="*/ 9979540 h 16255965"/>
              <a:gd name="connsiteX180" fmla="*/ 9525413 w 14327739"/>
              <a:gd name="connsiteY180" fmla="*/ 10000334 h 16255965"/>
              <a:gd name="connsiteX181" fmla="*/ 9570853 w 14327739"/>
              <a:gd name="connsiteY181" fmla="*/ 10041087 h 16255965"/>
              <a:gd name="connsiteX182" fmla="*/ 9608660 w 14327739"/>
              <a:gd name="connsiteY182" fmla="*/ 10046565 h 16255965"/>
              <a:gd name="connsiteX183" fmla="*/ 9684106 w 14327739"/>
              <a:gd name="connsiteY183" fmla="*/ 10066193 h 16255965"/>
              <a:gd name="connsiteX184" fmla="*/ 9596875 w 14327739"/>
              <a:gd name="connsiteY184" fmla="*/ 10009276 h 16255965"/>
              <a:gd name="connsiteX185" fmla="*/ 8320454 w 14327739"/>
              <a:gd name="connsiteY185" fmla="*/ 10134948 h 16255965"/>
              <a:gd name="connsiteX186" fmla="*/ 8275571 w 14327739"/>
              <a:gd name="connsiteY186" fmla="*/ 10146670 h 16255965"/>
              <a:gd name="connsiteX187" fmla="*/ 8107750 w 14327739"/>
              <a:gd name="connsiteY187" fmla="*/ 10198180 h 16255965"/>
              <a:gd name="connsiteX188" fmla="*/ 8136477 w 14327739"/>
              <a:gd name="connsiteY188" fmla="*/ 10350235 h 16255965"/>
              <a:gd name="connsiteX189" fmla="*/ 8140469 w 14327739"/>
              <a:gd name="connsiteY189" fmla="*/ 10381164 h 16255965"/>
              <a:gd name="connsiteX190" fmla="*/ 8231612 w 14327739"/>
              <a:gd name="connsiteY190" fmla="*/ 10346770 h 16255965"/>
              <a:gd name="connsiteX191" fmla="*/ 8363380 w 14327739"/>
              <a:gd name="connsiteY191" fmla="*/ 10302241 h 16255965"/>
              <a:gd name="connsiteX192" fmla="*/ 9101017 w 14327739"/>
              <a:gd name="connsiteY192" fmla="*/ 10013991 h 16255965"/>
              <a:gd name="connsiteX193" fmla="*/ 9175206 w 14327739"/>
              <a:gd name="connsiteY193" fmla="*/ 10124673 h 16255965"/>
              <a:gd name="connsiteX194" fmla="*/ 9292560 w 14327739"/>
              <a:gd name="connsiteY194" fmla="*/ 10116898 h 16255965"/>
              <a:gd name="connsiteX195" fmla="*/ 9332635 w 14327739"/>
              <a:gd name="connsiteY195" fmla="*/ 10117390 h 16255965"/>
              <a:gd name="connsiteX196" fmla="*/ 9291796 w 14327739"/>
              <a:gd name="connsiteY196" fmla="*/ 10062418 h 16255965"/>
              <a:gd name="connsiteX197" fmla="*/ 9251174 w 14327739"/>
              <a:gd name="connsiteY197" fmla="*/ 10018802 h 16255965"/>
              <a:gd name="connsiteX198" fmla="*/ 9116428 w 14327739"/>
              <a:gd name="connsiteY198" fmla="*/ 10013246 h 16255965"/>
              <a:gd name="connsiteX199" fmla="*/ 8528052 w 14327739"/>
              <a:gd name="connsiteY199" fmla="*/ 10083550 h 16255965"/>
              <a:gd name="connsiteX200" fmla="*/ 8480655 w 14327739"/>
              <a:gd name="connsiteY200" fmla="*/ 10093109 h 16255965"/>
              <a:gd name="connsiteX201" fmla="*/ 8331848 w 14327739"/>
              <a:gd name="connsiteY201" fmla="*/ 10131972 h 16255965"/>
              <a:gd name="connsiteX202" fmla="*/ 8371379 w 14327739"/>
              <a:gd name="connsiteY202" fmla="*/ 10266628 h 16255965"/>
              <a:gd name="connsiteX203" fmla="*/ 8377560 w 14327739"/>
              <a:gd name="connsiteY203" fmla="*/ 10297449 h 16255965"/>
              <a:gd name="connsiteX204" fmla="*/ 8437512 w 14327739"/>
              <a:gd name="connsiteY204" fmla="*/ 10277190 h 16255965"/>
              <a:gd name="connsiteX205" fmla="*/ 8582950 w 14327739"/>
              <a:gd name="connsiteY205" fmla="*/ 10234824 h 16255965"/>
              <a:gd name="connsiteX206" fmla="*/ 8565315 w 14327739"/>
              <a:gd name="connsiteY206" fmla="*/ 10178525 h 16255965"/>
              <a:gd name="connsiteX207" fmla="*/ 7314532 w 14327739"/>
              <a:gd name="connsiteY207" fmla="*/ 10245006 h 16255965"/>
              <a:gd name="connsiteX208" fmla="*/ 7259780 w 14327739"/>
              <a:gd name="connsiteY208" fmla="*/ 10262544 h 16255965"/>
              <a:gd name="connsiteX209" fmla="*/ 7043333 w 14327739"/>
              <a:gd name="connsiteY209" fmla="*/ 10327885 h 16255965"/>
              <a:gd name="connsiteX210" fmla="*/ 7019754 w 14327739"/>
              <a:gd name="connsiteY210" fmla="*/ 10532108 h 16255965"/>
              <a:gd name="connsiteX211" fmla="*/ 7016980 w 14327739"/>
              <a:gd name="connsiteY211" fmla="*/ 10549977 h 16255965"/>
              <a:gd name="connsiteX212" fmla="*/ 7164671 w 14327739"/>
              <a:gd name="connsiteY212" fmla="*/ 10505854 h 16255965"/>
              <a:gd name="connsiteX213" fmla="*/ 7304920 w 14327739"/>
              <a:gd name="connsiteY213" fmla="*/ 10459036 h 16255965"/>
              <a:gd name="connsiteX214" fmla="*/ 7311433 w 14327739"/>
              <a:gd name="connsiteY214" fmla="*/ 10361548 h 16255965"/>
              <a:gd name="connsiteX215" fmla="*/ 8922190 w 14327739"/>
              <a:gd name="connsiteY215" fmla="*/ 10022644 h 16255965"/>
              <a:gd name="connsiteX216" fmla="*/ 8995528 w 14327739"/>
              <a:gd name="connsiteY216" fmla="*/ 10144782 h 16255965"/>
              <a:gd name="connsiteX217" fmla="*/ 9125792 w 14327739"/>
              <a:gd name="connsiteY217" fmla="*/ 10127948 h 16255965"/>
              <a:gd name="connsiteX218" fmla="*/ 9158466 w 14327739"/>
              <a:gd name="connsiteY218" fmla="*/ 10125783 h 16255965"/>
              <a:gd name="connsiteX219" fmla="*/ 9084103 w 14327739"/>
              <a:gd name="connsiteY219" fmla="*/ 10014811 h 16255965"/>
              <a:gd name="connsiteX220" fmla="*/ 8738988 w 14327739"/>
              <a:gd name="connsiteY220" fmla="*/ 10044641 h 16255965"/>
              <a:gd name="connsiteX221" fmla="*/ 8764651 w 14327739"/>
              <a:gd name="connsiteY221" fmla="*/ 10092743 h 16255965"/>
              <a:gd name="connsiteX222" fmla="*/ 8801871 w 14327739"/>
              <a:gd name="connsiteY222" fmla="*/ 10183307 h 16255965"/>
              <a:gd name="connsiteX223" fmla="*/ 8962710 w 14327739"/>
              <a:gd name="connsiteY223" fmla="*/ 10149023 h 16255965"/>
              <a:gd name="connsiteX224" fmla="*/ 8979902 w 14327739"/>
              <a:gd name="connsiteY224" fmla="*/ 10146801 h 16255965"/>
              <a:gd name="connsiteX225" fmla="*/ 8905836 w 14327739"/>
              <a:gd name="connsiteY225" fmla="*/ 10023436 h 16255965"/>
              <a:gd name="connsiteX226" fmla="*/ 8899733 w 14327739"/>
              <a:gd name="connsiteY226" fmla="*/ 10023731 h 16255965"/>
              <a:gd name="connsiteX227" fmla="*/ 8688259 w 14327739"/>
              <a:gd name="connsiteY227" fmla="*/ 10051241 h 16255965"/>
              <a:gd name="connsiteX228" fmla="*/ 8542598 w 14327739"/>
              <a:gd name="connsiteY228" fmla="*/ 10080617 h 16255965"/>
              <a:gd name="connsiteX229" fmla="*/ 8578897 w 14327739"/>
              <a:gd name="connsiteY229" fmla="*/ 10173112 h 16255965"/>
              <a:gd name="connsiteX230" fmla="*/ 8596953 w 14327739"/>
              <a:gd name="connsiteY230" fmla="*/ 10230746 h 16255965"/>
              <a:gd name="connsiteX231" fmla="*/ 8645044 w 14327739"/>
              <a:gd name="connsiteY231" fmla="*/ 10216737 h 16255965"/>
              <a:gd name="connsiteX232" fmla="*/ 8787411 w 14327739"/>
              <a:gd name="connsiteY232" fmla="*/ 10186390 h 16255965"/>
              <a:gd name="connsiteX233" fmla="*/ 8751634 w 14327739"/>
              <a:gd name="connsiteY233" fmla="*/ 10099298 h 16255965"/>
              <a:gd name="connsiteX234" fmla="*/ 8723557 w 14327739"/>
              <a:gd name="connsiteY234" fmla="*/ 10046649 h 16255965"/>
              <a:gd name="connsiteX235" fmla="*/ 5114111 w 14327739"/>
              <a:gd name="connsiteY235" fmla="*/ 10526703 h 16255965"/>
              <a:gd name="connsiteX236" fmla="*/ 5041121 w 14327739"/>
              <a:gd name="connsiteY236" fmla="*/ 10681742 h 16255965"/>
              <a:gd name="connsiteX237" fmla="*/ 5015733 w 14327739"/>
              <a:gd name="connsiteY237" fmla="*/ 10731795 h 16255965"/>
              <a:gd name="connsiteX238" fmla="*/ 5061293 w 14327739"/>
              <a:gd name="connsiteY238" fmla="*/ 10738111 h 16255965"/>
              <a:gd name="connsiteX239" fmla="*/ 5328140 w 14327739"/>
              <a:gd name="connsiteY239" fmla="*/ 10760554 h 16255965"/>
              <a:gd name="connsiteX240" fmla="*/ 5330567 w 14327739"/>
              <a:gd name="connsiteY240" fmla="*/ 10760603 h 16255965"/>
              <a:gd name="connsiteX241" fmla="*/ 5342563 w 14327739"/>
              <a:gd name="connsiteY241" fmla="*/ 10734610 h 16255965"/>
              <a:gd name="connsiteX242" fmla="*/ 5422301 w 14327739"/>
              <a:gd name="connsiteY242" fmla="*/ 10547356 h 16255965"/>
              <a:gd name="connsiteX243" fmla="*/ 5193538 w 14327739"/>
              <a:gd name="connsiteY243" fmla="*/ 10535856 h 16255965"/>
              <a:gd name="connsiteX244" fmla="*/ 4372958 w 14327739"/>
              <a:gd name="connsiteY244" fmla="*/ 10625759 h 16255965"/>
              <a:gd name="connsiteX245" fmla="*/ 4276475 w 14327739"/>
              <a:gd name="connsiteY245" fmla="*/ 10789503 h 16255965"/>
              <a:gd name="connsiteX246" fmla="*/ 4256508 w 14327739"/>
              <a:gd name="connsiteY246" fmla="*/ 10821434 h 16255965"/>
              <a:gd name="connsiteX247" fmla="*/ 4373707 w 14327739"/>
              <a:gd name="connsiteY247" fmla="*/ 10853149 h 16255965"/>
              <a:gd name="connsiteX248" fmla="*/ 4559384 w 14327739"/>
              <a:gd name="connsiteY248" fmla="*/ 10893291 h 16255965"/>
              <a:gd name="connsiteX249" fmla="*/ 4559849 w 14327739"/>
              <a:gd name="connsiteY249" fmla="*/ 10892502 h 16255965"/>
              <a:gd name="connsiteX250" fmla="*/ 4670215 w 14327739"/>
              <a:gd name="connsiteY250" fmla="*/ 10691927 h 16255965"/>
              <a:gd name="connsiteX251" fmla="*/ 4528472 w 14327739"/>
              <a:gd name="connsiteY251" fmla="*/ 10664487 h 16255965"/>
              <a:gd name="connsiteX252" fmla="*/ 9338182 w 14327739"/>
              <a:gd name="connsiteY252" fmla="*/ 9942295 h 16255965"/>
              <a:gd name="connsiteX253" fmla="*/ 9416145 w 14327739"/>
              <a:gd name="connsiteY253" fmla="*/ 10018670 h 16255965"/>
              <a:gd name="connsiteX254" fmla="*/ 9544857 w 14327739"/>
              <a:gd name="connsiteY254" fmla="*/ 10037321 h 16255965"/>
              <a:gd name="connsiteX255" fmla="*/ 9516187 w 14327739"/>
              <a:gd name="connsiteY255" fmla="*/ 10011614 h 16255965"/>
              <a:gd name="connsiteX256" fmla="*/ 9453391 w 14327739"/>
              <a:gd name="connsiteY256" fmla="*/ 9966885 h 16255965"/>
              <a:gd name="connsiteX257" fmla="*/ 9418057 w 14327739"/>
              <a:gd name="connsiteY257" fmla="*/ 9956446 h 16255965"/>
              <a:gd name="connsiteX258" fmla="*/ 7580822 w 14327739"/>
              <a:gd name="connsiteY258" fmla="*/ 10160255 h 16255965"/>
              <a:gd name="connsiteX259" fmla="*/ 7500376 w 14327739"/>
              <a:gd name="connsiteY259" fmla="*/ 10185481 h 16255965"/>
              <a:gd name="connsiteX260" fmla="*/ 7329187 w 14327739"/>
              <a:gd name="connsiteY260" fmla="*/ 10240313 h 16255965"/>
              <a:gd name="connsiteX261" fmla="*/ 7325933 w 14327739"/>
              <a:gd name="connsiteY261" fmla="*/ 10362281 h 16255965"/>
              <a:gd name="connsiteX262" fmla="*/ 7319808 w 14327739"/>
              <a:gd name="connsiteY262" fmla="*/ 10454067 h 16255965"/>
              <a:gd name="connsiteX263" fmla="*/ 7415896 w 14327739"/>
              <a:gd name="connsiteY263" fmla="*/ 10421992 h 16255965"/>
              <a:gd name="connsiteX264" fmla="*/ 7588773 w 14327739"/>
              <a:gd name="connsiteY264" fmla="*/ 10361031 h 16255965"/>
              <a:gd name="connsiteX265" fmla="*/ 7585977 w 14327739"/>
              <a:gd name="connsiteY265" fmla="*/ 10241319 h 16255965"/>
              <a:gd name="connsiteX266" fmla="*/ 9393393 w 14327739"/>
              <a:gd name="connsiteY266" fmla="*/ 9906275 h 16255965"/>
              <a:gd name="connsiteX267" fmla="*/ 9459343 w 14327739"/>
              <a:gd name="connsiteY267" fmla="*/ 9953261 h 16255965"/>
              <a:gd name="connsiteX268" fmla="*/ 9553803 w 14327739"/>
              <a:gd name="connsiteY268" fmla="*/ 9981172 h 16255965"/>
              <a:gd name="connsiteX269" fmla="*/ 9510468 w 14327739"/>
              <a:gd name="connsiteY269" fmla="*/ 9952895 h 16255965"/>
              <a:gd name="connsiteX270" fmla="*/ 9466772 w 14327739"/>
              <a:gd name="connsiteY270" fmla="*/ 9930716 h 16255965"/>
              <a:gd name="connsiteX271" fmla="*/ 9172670 w 14327739"/>
              <a:gd name="connsiteY271" fmla="*/ 9912973 h 16255965"/>
              <a:gd name="connsiteX272" fmla="*/ 9257758 w 14327739"/>
              <a:gd name="connsiteY272" fmla="*/ 10004338 h 16255965"/>
              <a:gd name="connsiteX273" fmla="*/ 9341160 w 14327739"/>
              <a:gd name="connsiteY273" fmla="*/ 10007804 h 16255965"/>
              <a:gd name="connsiteX274" fmla="*/ 9391603 w 14327739"/>
              <a:gd name="connsiteY274" fmla="*/ 10015114 h 16255965"/>
              <a:gd name="connsiteX275" fmla="*/ 9312682 w 14327739"/>
              <a:gd name="connsiteY275" fmla="*/ 9937777 h 16255965"/>
              <a:gd name="connsiteX276" fmla="*/ 7827169 w 14327739"/>
              <a:gd name="connsiteY276" fmla="*/ 10083007 h 16255965"/>
              <a:gd name="connsiteX277" fmla="*/ 7595202 w 14327739"/>
              <a:gd name="connsiteY277" fmla="*/ 10155746 h 16255965"/>
              <a:gd name="connsiteX278" fmla="*/ 7600602 w 14327739"/>
              <a:gd name="connsiteY278" fmla="*/ 10240556 h 16255965"/>
              <a:gd name="connsiteX279" fmla="*/ 7603299 w 14327739"/>
              <a:gd name="connsiteY279" fmla="*/ 10355909 h 16255965"/>
              <a:gd name="connsiteX280" fmla="*/ 7657094 w 14327739"/>
              <a:gd name="connsiteY280" fmla="*/ 10336940 h 16255965"/>
              <a:gd name="connsiteX281" fmla="*/ 7850722 w 14327739"/>
              <a:gd name="connsiteY281" fmla="*/ 10270026 h 16255965"/>
              <a:gd name="connsiteX282" fmla="*/ 4797843 w 14327739"/>
              <a:gd name="connsiteY282" fmla="*/ 10482797 h 16255965"/>
              <a:gd name="connsiteX283" fmla="*/ 4725628 w 14327739"/>
              <a:gd name="connsiteY283" fmla="*/ 10622962 h 16255965"/>
              <a:gd name="connsiteX284" fmla="*/ 4693310 w 14327739"/>
              <a:gd name="connsiteY284" fmla="*/ 10681462 h 16255965"/>
              <a:gd name="connsiteX285" fmla="*/ 4795705 w 14327739"/>
              <a:gd name="connsiteY285" fmla="*/ 10701290 h 16255965"/>
              <a:gd name="connsiteX286" fmla="*/ 5000085 w 14327739"/>
              <a:gd name="connsiteY286" fmla="*/ 10729626 h 16255965"/>
              <a:gd name="connsiteX287" fmla="*/ 5027420 w 14327739"/>
              <a:gd name="connsiteY287" fmla="*/ 10675738 h 16255965"/>
              <a:gd name="connsiteX288" fmla="*/ 5098439 w 14327739"/>
              <a:gd name="connsiteY288" fmla="*/ 10524897 h 16255965"/>
              <a:gd name="connsiteX289" fmla="*/ 4932184 w 14327739"/>
              <a:gd name="connsiteY289" fmla="*/ 10505736 h 16255965"/>
              <a:gd name="connsiteX290" fmla="*/ 9330897 w 14327739"/>
              <a:gd name="connsiteY290" fmla="*/ 9861749 h 16255965"/>
              <a:gd name="connsiteX291" fmla="*/ 9352775 w 14327739"/>
              <a:gd name="connsiteY291" fmla="*/ 9877335 h 16255965"/>
              <a:gd name="connsiteX292" fmla="*/ 9378448 w 14327739"/>
              <a:gd name="connsiteY292" fmla="*/ 9885884 h 16255965"/>
              <a:gd name="connsiteX293" fmla="*/ 9011466 w 14327739"/>
              <a:gd name="connsiteY293" fmla="*/ 9899940 h 16255965"/>
              <a:gd name="connsiteX294" fmla="*/ 9074203 w 14327739"/>
              <a:gd name="connsiteY294" fmla="*/ 9973987 h 16255965"/>
              <a:gd name="connsiteX295" fmla="*/ 9091436 w 14327739"/>
              <a:gd name="connsiteY295" fmla="*/ 9999698 h 16255965"/>
              <a:gd name="connsiteX296" fmla="*/ 9116805 w 14327739"/>
              <a:gd name="connsiteY296" fmla="*/ 9998480 h 16255965"/>
              <a:gd name="connsiteX297" fmla="*/ 9236896 w 14327739"/>
              <a:gd name="connsiteY297" fmla="*/ 10003471 h 16255965"/>
              <a:gd name="connsiteX298" fmla="*/ 9149730 w 14327739"/>
              <a:gd name="connsiteY298" fmla="*/ 9909880 h 16255965"/>
              <a:gd name="connsiteX299" fmla="*/ 6458995 w 14327739"/>
              <a:gd name="connsiteY299" fmla="*/ 10242649 h 16255965"/>
              <a:gd name="connsiteX300" fmla="*/ 6312643 w 14327739"/>
              <a:gd name="connsiteY300" fmla="*/ 10269421 h 16255965"/>
              <a:gd name="connsiteX301" fmla="*/ 6163618 w 14327739"/>
              <a:gd name="connsiteY301" fmla="*/ 10289764 h 16255965"/>
              <a:gd name="connsiteX302" fmla="*/ 6112816 w 14327739"/>
              <a:gd name="connsiteY302" fmla="*/ 10469962 h 16255965"/>
              <a:gd name="connsiteX303" fmla="*/ 6100803 w 14327739"/>
              <a:gd name="connsiteY303" fmla="*/ 10508591 h 16255965"/>
              <a:gd name="connsiteX304" fmla="*/ 6178701 w 14327739"/>
              <a:gd name="connsiteY304" fmla="*/ 10501128 h 16255965"/>
              <a:gd name="connsiteX305" fmla="*/ 6409095 w 14327739"/>
              <a:gd name="connsiteY305" fmla="*/ 10463876 h 16255965"/>
              <a:gd name="connsiteX306" fmla="*/ 6438130 w 14327739"/>
              <a:gd name="connsiteY306" fmla="*/ 10344431 h 16255965"/>
              <a:gd name="connsiteX307" fmla="*/ 5844674 w 14327739"/>
              <a:gd name="connsiteY307" fmla="*/ 10320983 h 16255965"/>
              <a:gd name="connsiteX308" fmla="*/ 5772064 w 14327739"/>
              <a:gd name="connsiteY308" fmla="*/ 10533055 h 16255965"/>
              <a:gd name="connsiteX309" fmla="*/ 5870690 w 14327739"/>
              <a:gd name="connsiteY309" fmla="*/ 10530636 h 16255965"/>
              <a:gd name="connsiteX310" fmla="*/ 6084876 w 14327739"/>
              <a:gd name="connsiteY310" fmla="*/ 10510116 h 16255965"/>
              <a:gd name="connsiteX311" fmla="*/ 6098556 w 14327739"/>
              <a:gd name="connsiteY311" fmla="*/ 10466140 h 16255965"/>
              <a:gd name="connsiteX312" fmla="*/ 6147681 w 14327739"/>
              <a:gd name="connsiteY312" fmla="*/ 10291939 h 16255965"/>
              <a:gd name="connsiteX313" fmla="*/ 6082619 w 14327739"/>
              <a:gd name="connsiteY313" fmla="*/ 10300820 h 16255965"/>
              <a:gd name="connsiteX314" fmla="*/ 8054783 w 14327739"/>
              <a:gd name="connsiteY314" fmla="*/ 10017207 h 16255965"/>
              <a:gd name="connsiteX315" fmla="*/ 7908011 w 14327739"/>
              <a:gd name="connsiteY315" fmla="*/ 10057656 h 16255965"/>
              <a:gd name="connsiteX316" fmla="*/ 7841501 w 14327739"/>
              <a:gd name="connsiteY316" fmla="*/ 10078513 h 16255965"/>
              <a:gd name="connsiteX317" fmla="*/ 7865010 w 14327739"/>
              <a:gd name="connsiteY317" fmla="*/ 10265088 h 16255965"/>
              <a:gd name="connsiteX318" fmla="*/ 8068053 w 14327739"/>
              <a:gd name="connsiteY318" fmla="*/ 10194921 h 16255965"/>
              <a:gd name="connsiteX319" fmla="*/ 8091006 w 14327739"/>
              <a:gd name="connsiteY319" fmla="*/ 10187878 h 16255965"/>
              <a:gd name="connsiteX320" fmla="*/ 8067961 w 14327739"/>
              <a:gd name="connsiteY320" fmla="*/ 10065790 h 16255965"/>
              <a:gd name="connsiteX321" fmla="*/ 9228898 w 14327739"/>
              <a:gd name="connsiteY321" fmla="*/ 9851610 h 16255965"/>
              <a:gd name="connsiteX322" fmla="*/ 9310255 w 14327739"/>
              <a:gd name="connsiteY322" fmla="*/ 9914937 h 16255965"/>
              <a:gd name="connsiteX323" fmla="*/ 9319515 w 14327739"/>
              <a:gd name="connsiteY323" fmla="*/ 9924007 h 16255965"/>
              <a:gd name="connsiteX324" fmla="*/ 9417566 w 14327739"/>
              <a:gd name="connsiteY324" fmla="*/ 9941365 h 16255965"/>
              <a:gd name="connsiteX325" fmla="*/ 9346263 w 14327739"/>
              <a:gd name="connsiteY325" fmla="*/ 9890576 h 16255965"/>
              <a:gd name="connsiteX326" fmla="*/ 9229932 w 14327739"/>
              <a:gd name="connsiteY326" fmla="*/ 9851828 h 16255965"/>
              <a:gd name="connsiteX327" fmla="*/ 8846497 w 14327739"/>
              <a:gd name="connsiteY327" fmla="*/ 9896587 h 16255965"/>
              <a:gd name="connsiteX328" fmla="*/ 8913540 w 14327739"/>
              <a:gd name="connsiteY328" fmla="*/ 10008239 h 16255965"/>
              <a:gd name="connsiteX329" fmla="*/ 9074521 w 14327739"/>
              <a:gd name="connsiteY329" fmla="*/ 10000510 h 16255965"/>
              <a:gd name="connsiteX330" fmla="*/ 9062724 w 14327739"/>
              <a:gd name="connsiteY330" fmla="*/ 9982904 h 16255965"/>
              <a:gd name="connsiteX331" fmla="*/ 8991215 w 14327739"/>
              <a:gd name="connsiteY331" fmla="*/ 9898485 h 16255965"/>
              <a:gd name="connsiteX332" fmla="*/ 8940527 w 14327739"/>
              <a:gd name="connsiteY332" fmla="*/ 9894841 h 16255965"/>
              <a:gd name="connsiteX333" fmla="*/ 6760029 w 14327739"/>
              <a:gd name="connsiteY333" fmla="*/ 10178083 h 16255965"/>
              <a:gd name="connsiteX334" fmla="*/ 6745139 w 14327739"/>
              <a:gd name="connsiteY334" fmla="*/ 10181873 h 16255965"/>
              <a:gd name="connsiteX335" fmla="*/ 6533189 w 14327739"/>
              <a:gd name="connsiteY335" fmla="*/ 10229077 h 16255965"/>
              <a:gd name="connsiteX336" fmla="*/ 6474471 w 14327739"/>
              <a:gd name="connsiteY336" fmla="*/ 10239817 h 16255965"/>
              <a:gd name="connsiteX337" fmla="*/ 6452439 w 14327739"/>
              <a:gd name="connsiteY337" fmla="*/ 10347295 h 16255965"/>
              <a:gd name="connsiteX338" fmla="*/ 6424718 w 14327739"/>
              <a:gd name="connsiteY338" fmla="*/ 10461351 h 16255965"/>
              <a:gd name="connsiteX339" fmla="*/ 6469312 w 14327739"/>
              <a:gd name="connsiteY339" fmla="*/ 10454141 h 16255965"/>
              <a:gd name="connsiteX340" fmla="*/ 6726338 w 14327739"/>
              <a:gd name="connsiteY340" fmla="*/ 10397650 h 16255965"/>
              <a:gd name="connsiteX341" fmla="*/ 6753397 w 14327739"/>
              <a:gd name="connsiteY341" fmla="*/ 10231916 h 16255965"/>
              <a:gd name="connsiteX342" fmla="*/ 4072522 w 14327739"/>
              <a:gd name="connsiteY342" fmla="*/ 10540167 h 16255965"/>
              <a:gd name="connsiteX343" fmla="*/ 3951514 w 14327739"/>
              <a:gd name="connsiteY343" fmla="*/ 10730568 h 16255965"/>
              <a:gd name="connsiteX344" fmla="*/ 4103677 w 14327739"/>
              <a:gd name="connsiteY344" fmla="*/ 10780075 h 16255965"/>
              <a:gd name="connsiteX345" fmla="*/ 4241845 w 14327739"/>
              <a:gd name="connsiteY345" fmla="*/ 10817466 h 16255965"/>
              <a:gd name="connsiteX346" fmla="*/ 4263676 w 14327739"/>
              <a:gd name="connsiteY346" fmla="*/ 10782561 h 16255965"/>
              <a:gd name="connsiteX347" fmla="*/ 4359155 w 14327739"/>
              <a:gd name="connsiteY347" fmla="*/ 10622322 h 16255965"/>
              <a:gd name="connsiteX348" fmla="*/ 4264900 w 14327739"/>
              <a:gd name="connsiteY348" fmla="*/ 10598849 h 16255965"/>
              <a:gd name="connsiteX349" fmla="*/ 8266281 w 14327739"/>
              <a:gd name="connsiteY349" fmla="*/ 9965939 h 16255965"/>
              <a:gd name="connsiteX350" fmla="*/ 8110573 w 14327739"/>
              <a:gd name="connsiteY350" fmla="*/ 10001831 h 16255965"/>
              <a:gd name="connsiteX351" fmla="*/ 8068812 w 14327739"/>
              <a:gd name="connsiteY351" fmla="*/ 10013340 h 16255965"/>
              <a:gd name="connsiteX352" fmla="*/ 8082037 w 14327739"/>
              <a:gd name="connsiteY352" fmla="*/ 10062070 h 16255965"/>
              <a:gd name="connsiteX353" fmla="*/ 8104994 w 14327739"/>
              <a:gd name="connsiteY353" fmla="*/ 10183586 h 16255965"/>
              <a:gd name="connsiteX354" fmla="*/ 8272627 w 14327739"/>
              <a:gd name="connsiteY354" fmla="*/ 10132151 h 16255965"/>
              <a:gd name="connsiteX355" fmla="*/ 8316779 w 14327739"/>
              <a:gd name="connsiteY355" fmla="*/ 10120628 h 16255965"/>
              <a:gd name="connsiteX356" fmla="*/ 8313249 w 14327739"/>
              <a:gd name="connsiteY356" fmla="*/ 10106870 h 16255965"/>
              <a:gd name="connsiteX357" fmla="*/ 8664559 w 14327739"/>
              <a:gd name="connsiteY357" fmla="*/ 9905130 h 16255965"/>
              <a:gd name="connsiteX358" fmla="*/ 8731537 w 14327739"/>
              <a:gd name="connsiteY358" fmla="*/ 10030674 h 16255965"/>
              <a:gd name="connsiteX359" fmla="*/ 8897272 w 14327739"/>
              <a:gd name="connsiteY359" fmla="*/ 10009173 h 16255965"/>
              <a:gd name="connsiteX360" fmla="*/ 8833798 w 14327739"/>
              <a:gd name="connsiteY360" fmla="*/ 9903451 h 16255965"/>
              <a:gd name="connsiteX361" fmla="*/ 8828782 w 14327739"/>
              <a:gd name="connsiteY361" fmla="*/ 9896916 h 16255965"/>
              <a:gd name="connsiteX362" fmla="*/ 8727676 w 14327739"/>
              <a:gd name="connsiteY362" fmla="*/ 9898793 h 16255965"/>
              <a:gd name="connsiteX363" fmla="*/ 8465249 w 14327739"/>
              <a:gd name="connsiteY363" fmla="*/ 9928985 h 16255965"/>
              <a:gd name="connsiteX364" fmla="*/ 8313903 w 14327739"/>
              <a:gd name="connsiteY364" fmla="*/ 9954962 h 16255965"/>
              <a:gd name="connsiteX365" fmla="*/ 8282039 w 14327739"/>
              <a:gd name="connsiteY365" fmla="*/ 9962307 h 16255965"/>
              <a:gd name="connsiteX366" fmla="*/ 8327682 w 14327739"/>
              <a:gd name="connsiteY366" fmla="*/ 10117782 h 16255965"/>
              <a:gd name="connsiteX367" fmla="*/ 8478421 w 14327739"/>
              <a:gd name="connsiteY367" fmla="*/ 10078444 h 16255965"/>
              <a:gd name="connsiteX368" fmla="*/ 8522561 w 14327739"/>
              <a:gd name="connsiteY368" fmla="*/ 10069554 h 16255965"/>
              <a:gd name="connsiteX369" fmla="*/ 8476496 w 14327739"/>
              <a:gd name="connsiteY369" fmla="*/ 9952142 h 16255965"/>
              <a:gd name="connsiteX370" fmla="*/ 8519203 w 14327739"/>
              <a:gd name="connsiteY370" fmla="*/ 9919725 h 16255965"/>
              <a:gd name="connsiteX371" fmla="*/ 8480279 w 14327739"/>
              <a:gd name="connsiteY371" fmla="*/ 9926405 h 16255965"/>
              <a:gd name="connsiteX372" fmla="*/ 8489657 w 14327739"/>
              <a:gd name="connsiteY372" fmla="*/ 9945711 h 16255965"/>
              <a:gd name="connsiteX373" fmla="*/ 8537107 w 14327739"/>
              <a:gd name="connsiteY373" fmla="*/ 10066625 h 16255965"/>
              <a:gd name="connsiteX374" fmla="*/ 8686803 w 14327739"/>
              <a:gd name="connsiteY374" fmla="*/ 10036477 h 16255965"/>
              <a:gd name="connsiteX375" fmla="*/ 8716106 w 14327739"/>
              <a:gd name="connsiteY375" fmla="*/ 10032676 h 16255965"/>
              <a:gd name="connsiteX376" fmla="*/ 8648925 w 14327739"/>
              <a:gd name="connsiteY376" fmla="*/ 9906700 h 16255965"/>
              <a:gd name="connsiteX377" fmla="*/ 5526671 w 14327739"/>
              <a:gd name="connsiteY377" fmla="*/ 10326547 h 16255965"/>
              <a:gd name="connsiteX378" fmla="*/ 5468577 w 14327739"/>
              <a:gd name="connsiteY378" fmla="*/ 10476498 h 16255965"/>
              <a:gd name="connsiteX379" fmla="*/ 5444222 w 14327739"/>
              <a:gd name="connsiteY379" fmla="*/ 10533699 h 16255965"/>
              <a:gd name="connsiteX380" fmla="*/ 5543376 w 14327739"/>
              <a:gd name="connsiteY380" fmla="*/ 10538664 h 16255965"/>
              <a:gd name="connsiteX381" fmla="*/ 5756636 w 14327739"/>
              <a:gd name="connsiteY381" fmla="*/ 10533434 h 16255965"/>
              <a:gd name="connsiteX382" fmla="*/ 5757235 w 14327739"/>
              <a:gd name="connsiteY382" fmla="*/ 10531857 h 16255965"/>
              <a:gd name="connsiteX383" fmla="*/ 5829239 w 14327739"/>
              <a:gd name="connsiteY383" fmla="*/ 10321564 h 16255965"/>
              <a:gd name="connsiteX384" fmla="*/ 5590609 w 14327739"/>
              <a:gd name="connsiteY384" fmla="*/ 10328443 h 16255965"/>
              <a:gd name="connsiteX385" fmla="*/ 7046891 w 14327739"/>
              <a:gd name="connsiteY385" fmla="*/ 10102327 h 16255965"/>
              <a:gd name="connsiteX386" fmla="*/ 6949375 w 14327739"/>
              <a:gd name="connsiteY386" fmla="*/ 10129895 h 16255965"/>
              <a:gd name="connsiteX387" fmla="*/ 6775539 w 14327739"/>
              <a:gd name="connsiteY387" fmla="*/ 10174136 h 16255965"/>
              <a:gd name="connsiteX388" fmla="*/ 6768190 w 14327739"/>
              <a:gd name="connsiteY388" fmla="*/ 10233820 h 16255965"/>
              <a:gd name="connsiteX389" fmla="*/ 6742001 w 14327739"/>
              <a:gd name="connsiteY389" fmla="*/ 10394207 h 16255965"/>
              <a:gd name="connsiteX390" fmla="*/ 6744427 w 14327739"/>
              <a:gd name="connsiteY390" fmla="*/ 10393674 h 16255965"/>
              <a:gd name="connsiteX391" fmla="*/ 7005950 w 14327739"/>
              <a:gd name="connsiteY391" fmla="*/ 10323731 h 16255965"/>
              <a:gd name="connsiteX392" fmla="*/ 7030132 w 14327739"/>
              <a:gd name="connsiteY392" fmla="*/ 10316432 h 16255965"/>
              <a:gd name="connsiteX393" fmla="*/ 7032415 w 14327739"/>
              <a:gd name="connsiteY393" fmla="*/ 10296660 h 16255965"/>
              <a:gd name="connsiteX394" fmla="*/ 7046712 w 14327739"/>
              <a:gd name="connsiteY394" fmla="*/ 10107322 h 16255965"/>
              <a:gd name="connsiteX395" fmla="*/ 9085214 w 14327739"/>
              <a:gd name="connsiteY395" fmla="*/ 9821298 h 16255965"/>
              <a:gd name="connsiteX396" fmla="*/ 9095243 w 14327739"/>
              <a:gd name="connsiteY396" fmla="*/ 9829834 h 16255965"/>
              <a:gd name="connsiteX397" fmla="*/ 9156483 w 14327739"/>
              <a:gd name="connsiteY397" fmla="*/ 9895591 h 16255965"/>
              <a:gd name="connsiteX398" fmla="*/ 9160715 w 14327739"/>
              <a:gd name="connsiteY398" fmla="*/ 9895895 h 16255965"/>
              <a:gd name="connsiteX399" fmla="*/ 9291774 w 14327739"/>
              <a:gd name="connsiteY399" fmla="*/ 9919097 h 16255965"/>
              <a:gd name="connsiteX400" fmla="*/ 9196185 w 14327739"/>
              <a:gd name="connsiteY400" fmla="*/ 9844709 h 16255965"/>
              <a:gd name="connsiteX401" fmla="*/ 4490895 w 14327739"/>
              <a:gd name="connsiteY401" fmla="*/ 10420159 h 16255965"/>
              <a:gd name="connsiteX402" fmla="*/ 4447799 w 14327739"/>
              <a:gd name="connsiteY402" fmla="*/ 10498746 h 16255965"/>
              <a:gd name="connsiteX403" fmla="*/ 4380729 w 14327739"/>
              <a:gd name="connsiteY403" fmla="*/ 10612572 h 16255965"/>
              <a:gd name="connsiteX404" fmla="*/ 4531429 w 14327739"/>
              <a:gd name="connsiteY404" fmla="*/ 10650116 h 16255965"/>
              <a:gd name="connsiteX405" fmla="*/ 4677643 w 14327739"/>
              <a:gd name="connsiteY405" fmla="*/ 10678428 h 16255965"/>
              <a:gd name="connsiteX406" fmla="*/ 4730222 w 14327739"/>
              <a:gd name="connsiteY406" fmla="*/ 10582871 h 16255965"/>
              <a:gd name="connsiteX407" fmla="*/ 4782400 w 14327739"/>
              <a:gd name="connsiteY407" fmla="*/ 10480160 h 16255965"/>
              <a:gd name="connsiteX408" fmla="*/ 4672689 w 14327739"/>
              <a:gd name="connsiteY408" fmla="*/ 10461426 h 16255965"/>
              <a:gd name="connsiteX409" fmla="*/ 9143178 w 14327739"/>
              <a:gd name="connsiteY409" fmla="*/ 9784888 h 16255965"/>
              <a:gd name="connsiteX410" fmla="*/ 9202570 w 14327739"/>
              <a:gd name="connsiteY410" fmla="*/ 9831117 h 16255965"/>
              <a:gd name="connsiteX411" fmla="*/ 9233725 w 14327739"/>
              <a:gd name="connsiteY411" fmla="*/ 9837693 h 16255965"/>
              <a:gd name="connsiteX412" fmla="*/ 9305640 w 14327739"/>
              <a:gd name="connsiteY412" fmla="*/ 9861640 h 16255965"/>
              <a:gd name="connsiteX413" fmla="*/ 9305214 w 14327739"/>
              <a:gd name="connsiteY413" fmla="*/ 9861337 h 16255965"/>
              <a:gd name="connsiteX414" fmla="*/ 9218641 w 14327739"/>
              <a:gd name="connsiteY414" fmla="*/ 9813055 h 16255965"/>
              <a:gd name="connsiteX415" fmla="*/ 7314450 w 14327739"/>
              <a:gd name="connsiteY415" fmla="*/ 10026686 h 16255965"/>
              <a:gd name="connsiteX416" fmla="*/ 7061460 w 14327739"/>
              <a:gd name="connsiteY416" fmla="*/ 10098208 h 16255965"/>
              <a:gd name="connsiteX417" fmla="*/ 7061107 w 14327739"/>
              <a:gd name="connsiteY417" fmla="*/ 10108066 h 16255965"/>
              <a:gd name="connsiteX418" fmla="*/ 7046769 w 14327739"/>
              <a:gd name="connsiteY418" fmla="*/ 10298123 h 16255965"/>
              <a:gd name="connsiteX419" fmla="*/ 7045180 w 14327739"/>
              <a:gd name="connsiteY419" fmla="*/ 10311889 h 16255965"/>
              <a:gd name="connsiteX420" fmla="*/ 7255785 w 14327739"/>
              <a:gd name="connsiteY420" fmla="*/ 10248313 h 16255965"/>
              <a:gd name="connsiteX421" fmla="*/ 7314948 w 14327739"/>
              <a:gd name="connsiteY421" fmla="*/ 10229362 h 16255965"/>
              <a:gd name="connsiteX422" fmla="*/ 7316414 w 14327739"/>
              <a:gd name="connsiteY422" fmla="*/ 10174222 h 16255965"/>
              <a:gd name="connsiteX423" fmla="*/ 5211952 w 14327739"/>
              <a:gd name="connsiteY423" fmla="*/ 10310058 h 16255965"/>
              <a:gd name="connsiteX424" fmla="*/ 5166090 w 14327739"/>
              <a:gd name="connsiteY424" fmla="*/ 10416293 h 16255965"/>
              <a:gd name="connsiteX425" fmla="*/ 5120721 w 14327739"/>
              <a:gd name="connsiteY425" fmla="*/ 10512662 h 16255965"/>
              <a:gd name="connsiteX426" fmla="*/ 5194856 w 14327739"/>
              <a:gd name="connsiteY426" fmla="*/ 10521209 h 16255965"/>
              <a:gd name="connsiteX427" fmla="*/ 5428454 w 14327739"/>
              <a:gd name="connsiteY427" fmla="*/ 10532908 h 16255965"/>
              <a:gd name="connsiteX428" fmla="*/ 5454743 w 14327739"/>
              <a:gd name="connsiteY428" fmla="*/ 10471171 h 16255965"/>
              <a:gd name="connsiteX429" fmla="*/ 5510958 w 14327739"/>
              <a:gd name="connsiteY429" fmla="*/ 10326082 h 16255965"/>
              <a:gd name="connsiteX430" fmla="*/ 5331235 w 14327739"/>
              <a:gd name="connsiteY430" fmla="*/ 10320753 h 16255965"/>
              <a:gd name="connsiteX431" fmla="*/ 8920607 w 14327739"/>
              <a:gd name="connsiteY431" fmla="*/ 9792704 h 16255965"/>
              <a:gd name="connsiteX432" fmla="*/ 8998138 w 14327739"/>
              <a:gd name="connsiteY432" fmla="*/ 9884211 h 16255965"/>
              <a:gd name="connsiteX433" fmla="*/ 9134983 w 14327739"/>
              <a:gd name="connsiteY433" fmla="*/ 9894046 h 16255965"/>
              <a:gd name="connsiteX434" fmla="*/ 9085138 w 14327739"/>
              <a:gd name="connsiteY434" fmla="*/ 9840527 h 16255965"/>
              <a:gd name="connsiteX435" fmla="*/ 9055084 w 14327739"/>
              <a:gd name="connsiteY435" fmla="*/ 9814942 h 16255965"/>
              <a:gd name="connsiteX436" fmla="*/ 8977778 w 14327739"/>
              <a:gd name="connsiteY436" fmla="*/ 9798634 h 16255965"/>
              <a:gd name="connsiteX437" fmla="*/ 7563236 w 14327739"/>
              <a:gd name="connsiteY437" fmla="*/ 9956762 h 16255965"/>
              <a:gd name="connsiteX438" fmla="*/ 7338237 w 14327739"/>
              <a:gd name="connsiteY438" fmla="*/ 10019962 h 16255965"/>
              <a:gd name="connsiteX439" fmla="*/ 7328932 w 14327739"/>
              <a:gd name="connsiteY439" fmla="*/ 10022592 h 16255965"/>
              <a:gd name="connsiteX440" fmla="*/ 7330949 w 14327739"/>
              <a:gd name="connsiteY440" fmla="*/ 10174234 h 16255965"/>
              <a:gd name="connsiteX441" fmla="*/ 7329604 w 14327739"/>
              <a:gd name="connsiteY441" fmla="*/ 10224667 h 16255965"/>
              <a:gd name="connsiteX442" fmla="*/ 7495835 w 14327739"/>
              <a:gd name="connsiteY442" fmla="*/ 10171420 h 16255965"/>
              <a:gd name="connsiteX443" fmla="*/ 7579857 w 14327739"/>
              <a:gd name="connsiteY443" fmla="*/ 10145085 h 16255965"/>
              <a:gd name="connsiteX444" fmla="*/ 7574656 w 14327739"/>
              <a:gd name="connsiteY444" fmla="*/ 10063304 h 16255965"/>
              <a:gd name="connsiteX445" fmla="*/ 8754509 w 14327739"/>
              <a:gd name="connsiteY445" fmla="*/ 9776358 h 16255965"/>
              <a:gd name="connsiteX446" fmla="*/ 8835593 w 14327739"/>
              <a:gd name="connsiteY446" fmla="*/ 9882059 h 16255965"/>
              <a:gd name="connsiteX447" fmla="*/ 8941154 w 14327739"/>
              <a:gd name="connsiteY447" fmla="*/ 9880116 h 16255965"/>
              <a:gd name="connsiteX448" fmla="*/ 8977893 w 14327739"/>
              <a:gd name="connsiteY448" fmla="*/ 9882756 h 16255965"/>
              <a:gd name="connsiteX449" fmla="*/ 8899784 w 14327739"/>
              <a:gd name="connsiteY449" fmla="*/ 9790544 h 16255965"/>
              <a:gd name="connsiteX450" fmla="*/ 8764149 w 14327739"/>
              <a:gd name="connsiteY450" fmla="*/ 9776477 h 16255965"/>
              <a:gd name="connsiteX451" fmla="*/ 9059207 w 14327739"/>
              <a:gd name="connsiteY451" fmla="*/ 9727691 h 16255965"/>
              <a:gd name="connsiteX452" fmla="*/ 9102063 w 14327739"/>
              <a:gd name="connsiteY452" fmla="*/ 9753927 h 16255965"/>
              <a:gd name="connsiteX453" fmla="*/ 9133971 w 14327739"/>
              <a:gd name="connsiteY453" fmla="*/ 9765834 h 16255965"/>
              <a:gd name="connsiteX454" fmla="*/ 9084314 w 14327739"/>
              <a:gd name="connsiteY454" fmla="*/ 9738139 h 16255965"/>
              <a:gd name="connsiteX455" fmla="*/ 7792734 w 14327739"/>
              <a:gd name="connsiteY455" fmla="*/ 9894119 h 16255965"/>
              <a:gd name="connsiteX456" fmla="*/ 7743907 w 14327739"/>
              <a:gd name="connsiteY456" fmla="*/ 9906014 h 16255965"/>
              <a:gd name="connsiteX457" fmla="*/ 7577517 w 14327739"/>
              <a:gd name="connsiteY457" fmla="*/ 9952751 h 16255965"/>
              <a:gd name="connsiteX458" fmla="*/ 7589220 w 14327739"/>
              <a:gd name="connsiteY458" fmla="*/ 10061791 h 16255965"/>
              <a:gd name="connsiteX459" fmla="*/ 7594236 w 14327739"/>
              <a:gd name="connsiteY459" fmla="*/ 10140578 h 16255965"/>
              <a:gd name="connsiteX460" fmla="*/ 7825299 w 14327739"/>
              <a:gd name="connsiteY460" fmla="*/ 10068157 h 16255965"/>
              <a:gd name="connsiteX461" fmla="*/ 7822673 w 14327739"/>
              <a:gd name="connsiteY461" fmla="*/ 10047304 h 16255965"/>
              <a:gd name="connsiteX462" fmla="*/ 8980119 w 14327739"/>
              <a:gd name="connsiteY462" fmla="*/ 9731854 h 16255965"/>
              <a:gd name="connsiteX463" fmla="*/ 9061851 w 14327739"/>
              <a:gd name="connsiteY463" fmla="*/ 9801415 h 16255965"/>
              <a:gd name="connsiteX464" fmla="*/ 9169843 w 14327739"/>
              <a:gd name="connsiteY464" fmla="*/ 9824209 h 16255965"/>
              <a:gd name="connsiteX465" fmla="*/ 9100107 w 14327739"/>
              <a:gd name="connsiteY465" fmla="*/ 9769940 h 16255965"/>
              <a:gd name="connsiteX466" fmla="*/ 9095377 w 14327739"/>
              <a:gd name="connsiteY466" fmla="*/ 9767045 h 16255965"/>
              <a:gd name="connsiteX467" fmla="*/ 9042184 w 14327739"/>
              <a:gd name="connsiteY467" fmla="*/ 9747190 h 16255965"/>
              <a:gd name="connsiteX468" fmla="*/ 3784244 w 14327739"/>
              <a:gd name="connsiteY468" fmla="*/ 10439868 h 16255965"/>
              <a:gd name="connsiteX469" fmla="*/ 3779156 w 14327739"/>
              <a:gd name="connsiteY469" fmla="*/ 10447754 h 16255965"/>
              <a:gd name="connsiteX470" fmla="*/ 3658217 w 14327739"/>
              <a:gd name="connsiteY470" fmla="*/ 10624209 h 16255965"/>
              <a:gd name="connsiteX471" fmla="*/ 3834553 w 14327739"/>
              <a:gd name="connsiteY471" fmla="*/ 10692514 h 16255965"/>
              <a:gd name="connsiteX472" fmla="*/ 3937114 w 14327739"/>
              <a:gd name="connsiteY472" fmla="*/ 10725883 h 16255965"/>
              <a:gd name="connsiteX473" fmla="*/ 3937761 w 14327739"/>
              <a:gd name="connsiteY473" fmla="*/ 10724919 h 16255965"/>
              <a:gd name="connsiteX474" fmla="*/ 4057653 w 14327739"/>
              <a:gd name="connsiteY474" fmla="*/ 10535632 h 16255965"/>
              <a:gd name="connsiteX475" fmla="*/ 4002768 w 14327739"/>
              <a:gd name="connsiteY475" fmla="*/ 10518890 h 16255965"/>
              <a:gd name="connsiteX476" fmla="*/ 8588179 w 14327739"/>
              <a:gd name="connsiteY476" fmla="*/ 9774319 h 16255965"/>
              <a:gd name="connsiteX477" fmla="*/ 8617056 w 14327739"/>
              <a:gd name="connsiteY477" fmla="*/ 9816091 h 16255965"/>
              <a:gd name="connsiteX478" fmla="*/ 8657067 w 14327739"/>
              <a:gd name="connsiteY478" fmla="*/ 9891087 h 16255965"/>
              <a:gd name="connsiteX479" fmla="*/ 8727317 w 14327739"/>
              <a:gd name="connsiteY479" fmla="*/ 9884051 h 16255965"/>
              <a:gd name="connsiteX480" fmla="*/ 8817633 w 14327739"/>
              <a:gd name="connsiteY480" fmla="*/ 9882388 h 16255965"/>
              <a:gd name="connsiteX481" fmla="*/ 8736085 w 14327739"/>
              <a:gd name="connsiteY481" fmla="*/ 9776132 h 16255965"/>
              <a:gd name="connsiteX482" fmla="*/ 4902535 w 14327739"/>
              <a:gd name="connsiteY482" fmla="*/ 10273208 h 16255965"/>
              <a:gd name="connsiteX483" fmla="*/ 4863273 w 14327739"/>
              <a:gd name="connsiteY483" fmla="*/ 10355801 h 16255965"/>
              <a:gd name="connsiteX484" fmla="*/ 4804914 w 14327739"/>
              <a:gd name="connsiteY484" fmla="*/ 10469072 h 16255965"/>
              <a:gd name="connsiteX485" fmla="*/ 4934209 w 14327739"/>
              <a:gd name="connsiteY485" fmla="*/ 10491159 h 16255965"/>
              <a:gd name="connsiteX486" fmla="*/ 5105049 w 14327739"/>
              <a:gd name="connsiteY486" fmla="*/ 10510855 h 16255965"/>
              <a:gd name="connsiteX487" fmla="*/ 5152263 w 14327739"/>
              <a:gd name="connsiteY487" fmla="*/ 10410575 h 16255965"/>
              <a:gd name="connsiteX488" fmla="*/ 5196266 w 14327739"/>
              <a:gd name="connsiteY488" fmla="*/ 10308652 h 16255965"/>
              <a:gd name="connsiteX489" fmla="*/ 5059230 w 14327739"/>
              <a:gd name="connsiteY489" fmla="*/ 10296365 h 16255965"/>
              <a:gd name="connsiteX490" fmla="*/ 8007937 w 14327739"/>
              <a:gd name="connsiteY490" fmla="*/ 9844486 h 16255965"/>
              <a:gd name="connsiteX491" fmla="*/ 7945127 w 14327739"/>
              <a:gd name="connsiteY491" fmla="*/ 9856995 h 16255965"/>
              <a:gd name="connsiteX492" fmla="*/ 7807113 w 14327739"/>
              <a:gd name="connsiteY492" fmla="*/ 9890616 h 16255965"/>
              <a:gd name="connsiteX493" fmla="*/ 7837235 w 14327739"/>
              <a:gd name="connsiteY493" fmla="*/ 10044659 h 16255965"/>
              <a:gd name="connsiteX494" fmla="*/ 7839630 w 14327739"/>
              <a:gd name="connsiteY494" fmla="*/ 10063666 h 16255965"/>
              <a:gd name="connsiteX495" fmla="*/ 7904682 w 14327739"/>
              <a:gd name="connsiteY495" fmla="*/ 10043277 h 16255965"/>
              <a:gd name="connsiteX496" fmla="*/ 8050930 w 14327739"/>
              <a:gd name="connsiteY496" fmla="*/ 10002998 h 16255965"/>
              <a:gd name="connsiteX497" fmla="*/ 8411089 w 14327739"/>
              <a:gd name="connsiteY497" fmla="*/ 9783975 h 16255965"/>
              <a:gd name="connsiteX498" fmla="*/ 8473584 w 14327739"/>
              <a:gd name="connsiteY498" fmla="*/ 9912625 h 16255965"/>
              <a:gd name="connsiteX499" fmla="*/ 8517976 w 14327739"/>
              <a:gd name="connsiteY499" fmla="*/ 9905017 h 16255965"/>
              <a:gd name="connsiteX500" fmla="*/ 8641434 w 14327739"/>
              <a:gd name="connsiteY500" fmla="*/ 9892652 h 16255965"/>
              <a:gd name="connsiteX501" fmla="*/ 8604788 w 14327739"/>
              <a:gd name="connsiteY501" fmla="*/ 9823936 h 16255965"/>
              <a:gd name="connsiteX502" fmla="*/ 8570334 w 14327739"/>
              <a:gd name="connsiteY502" fmla="*/ 9774100 h 16255965"/>
              <a:gd name="connsiteX503" fmla="*/ 8555137 w 14327739"/>
              <a:gd name="connsiteY503" fmla="*/ 9773913 h 16255965"/>
              <a:gd name="connsiteX504" fmla="*/ 8207589 w 14327739"/>
              <a:gd name="connsiteY504" fmla="*/ 9808276 h 16255965"/>
              <a:gd name="connsiteX505" fmla="*/ 8146693 w 14327739"/>
              <a:gd name="connsiteY505" fmla="*/ 9816852 h 16255965"/>
              <a:gd name="connsiteX506" fmla="*/ 8022214 w 14327739"/>
              <a:gd name="connsiteY506" fmla="*/ 9841642 h 16255965"/>
              <a:gd name="connsiteX507" fmla="*/ 8064957 w 14327739"/>
              <a:gd name="connsiteY507" fmla="*/ 9999136 h 16255965"/>
              <a:gd name="connsiteX508" fmla="*/ 8107884 w 14327739"/>
              <a:gd name="connsiteY508" fmla="*/ 9987313 h 16255965"/>
              <a:gd name="connsiteX509" fmla="*/ 8261607 w 14327739"/>
              <a:gd name="connsiteY509" fmla="*/ 9951915 h 16255965"/>
              <a:gd name="connsiteX510" fmla="*/ 8236524 w 14327739"/>
              <a:gd name="connsiteY510" fmla="*/ 9876652 h 16255965"/>
              <a:gd name="connsiteX511" fmla="*/ 8349674 w 14327739"/>
              <a:gd name="connsiteY511" fmla="*/ 9788265 h 16255965"/>
              <a:gd name="connsiteX512" fmla="*/ 8220421 w 14327739"/>
              <a:gd name="connsiteY512" fmla="*/ 9806468 h 16255965"/>
              <a:gd name="connsiteX513" fmla="*/ 8277286 w 14327739"/>
              <a:gd name="connsiteY513" fmla="*/ 9946118 h 16255965"/>
              <a:gd name="connsiteX514" fmla="*/ 8277887 w 14327739"/>
              <a:gd name="connsiteY514" fmla="*/ 9948166 h 16255965"/>
              <a:gd name="connsiteX515" fmla="*/ 8311907 w 14327739"/>
              <a:gd name="connsiteY515" fmla="*/ 9940332 h 16255965"/>
              <a:gd name="connsiteX516" fmla="*/ 8458555 w 14327739"/>
              <a:gd name="connsiteY516" fmla="*/ 9915201 h 16255965"/>
              <a:gd name="connsiteX517" fmla="*/ 8395358 w 14327739"/>
              <a:gd name="connsiteY517" fmla="*/ 9785074 h 16255965"/>
              <a:gd name="connsiteX518" fmla="*/ 4194659 w 14327739"/>
              <a:gd name="connsiteY518" fmla="*/ 10340341 h 16255965"/>
              <a:gd name="connsiteX519" fmla="*/ 4115916 w 14327739"/>
              <a:gd name="connsiteY519" fmla="*/ 10471888 h 16255965"/>
              <a:gd name="connsiteX520" fmla="*/ 4080698 w 14327739"/>
              <a:gd name="connsiteY520" fmla="*/ 10527303 h 16255965"/>
              <a:gd name="connsiteX521" fmla="*/ 4268522 w 14327739"/>
              <a:gd name="connsiteY521" fmla="*/ 10584618 h 16255965"/>
              <a:gd name="connsiteX522" fmla="*/ 4367002 w 14327739"/>
              <a:gd name="connsiteY522" fmla="*/ 10609152 h 16255965"/>
              <a:gd name="connsiteX523" fmla="*/ 4379697 w 14327739"/>
              <a:gd name="connsiteY523" fmla="*/ 10587846 h 16255965"/>
              <a:gd name="connsiteX524" fmla="*/ 4476950 w 14327739"/>
              <a:gd name="connsiteY524" fmla="*/ 10416993 h 16255965"/>
              <a:gd name="connsiteX525" fmla="*/ 4415107 w 14327739"/>
              <a:gd name="connsiteY525" fmla="*/ 10402954 h 16255965"/>
              <a:gd name="connsiteX526" fmla="*/ 6500702 w 14327739"/>
              <a:gd name="connsiteY526" fmla="*/ 10012958 h 16255965"/>
              <a:gd name="connsiteX527" fmla="*/ 6298478 w 14327739"/>
              <a:gd name="connsiteY527" fmla="*/ 10049132 h 16255965"/>
              <a:gd name="connsiteX528" fmla="*/ 6219925 w 14327739"/>
              <a:gd name="connsiteY528" fmla="*/ 10059587 h 16255965"/>
              <a:gd name="connsiteX529" fmla="*/ 6210011 w 14327739"/>
              <a:gd name="connsiteY529" fmla="*/ 10105506 h 16255965"/>
              <a:gd name="connsiteX530" fmla="*/ 6167849 w 14327739"/>
              <a:gd name="connsiteY530" fmla="*/ 10273499 h 16255965"/>
              <a:gd name="connsiteX531" fmla="*/ 6314443 w 14327739"/>
              <a:gd name="connsiteY531" fmla="*/ 10254289 h 16255965"/>
              <a:gd name="connsiteX532" fmla="*/ 6462329 w 14327739"/>
              <a:gd name="connsiteY532" fmla="*/ 10226384 h 16255965"/>
              <a:gd name="connsiteX533" fmla="*/ 6474529 w 14327739"/>
              <a:gd name="connsiteY533" fmla="*/ 10166879 h 16255965"/>
              <a:gd name="connsiteX534" fmla="*/ 5915204 w 14327739"/>
              <a:gd name="connsiteY534" fmla="*/ 10092107 h 16255965"/>
              <a:gd name="connsiteX535" fmla="*/ 5857380 w 14327739"/>
              <a:gd name="connsiteY535" fmla="*/ 10283873 h 16255965"/>
              <a:gd name="connsiteX536" fmla="*/ 5850951 w 14327739"/>
              <a:gd name="connsiteY536" fmla="*/ 10302648 h 16255965"/>
              <a:gd name="connsiteX537" fmla="*/ 6027233 w 14327739"/>
              <a:gd name="connsiteY537" fmla="*/ 10291926 h 16255965"/>
              <a:gd name="connsiteX538" fmla="*/ 6152120 w 14327739"/>
              <a:gd name="connsiteY538" fmla="*/ 10275561 h 16255965"/>
              <a:gd name="connsiteX539" fmla="*/ 6195659 w 14327739"/>
              <a:gd name="connsiteY539" fmla="*/ 10102135 h 16255965"/>
              <a:gd name="connsiteX540" fmla="*/ 6204400 w 14327739"/>
              <a:gd name="connsiteY540" fmla="*/ 10061653 h 16255965"/>
              <a:gd name="connsiteX541" fmla="*/ 6056477 w 14327739"/>
              <a:gd name="connsiteY541" fmla="*/ 10081340 h 16255965"/>
              <a:gd name="connsiteX542" fmla="*/ 8825049 w 14327739"/>
              <a:gd name="connsiteY542" fmla="*/ 9693536 h 16255965"/>
              <a:gd name="connsiteX543" fmla="*/ 8880085 w 14327739"/>
              <a:gd name="connsiteY543" fmla="*/ 9744878 h 16255965"/>
              <a:gd name="connsiteX544" fmla="*/ 8906923 w 14327739"/>
              <a:gd name="connsiteY544" fmla="*/ 9776553 h 16255965"/>
              <a:gd name="connsiteX545" fmla="*/ 8979975 w 14327739"/>
              <a:gd name="connsiteY545" fmla="*/ 9784133 h 16255965"/>
              <a:gd name="connsiteX546" fmla="*/ 9031724 w 14327739"/>
              <a:gd name="connsiteY546" fmla="*/ 9795055 h 16255965"/>
              <a:gd name="connsiteX547" fmla="*/ 8948226 w 14327739"/>
              <a:gd name="connsiteY547" fmla="*/ 9723973 h 16255965"/>
              <a:gd name="connsiteX548" fmla="*/ 6784456 w 14327739"/>
              <a:gd name="connsiteY548" fmla="*/ 9951118 h 16255965"/>
              <a:gd name="connsiteX549" fmla="*/ 6530478 w 14327739"/>
              <a:gd name="connsiteY549" fmla="*/ 10007632 h 16255965"/>
              <a:gd name="connsiteX550" fmla="*/ 6515945 w 14327739"/>
              <a:gd name="connsiteY550" fmla="*/ 10010232 h 16255965"/>
              <a:gd name="connsiteX551" fmla="*/ 6488883 w 14327739"/>
              <a:gd name="connsiteY551" fmla="*/ 10169515 h 16255965"/>
              <a:gd name="connsiteX552" fmla="*/ 6477824 w 14327739"/>
              <a:gd name="connsiteY552" fmla="*/ 10223460 h 16255965"/>
              <a:gd name="connsiteX553" fmla="*/ 6587041 w 14327739"/>
              <a:gd name="connsiteY553" fmla="*/ 10202852 h 16255965"/>
              <a:gd name="connsiteX554" fmla="*/ 6762060 w 14327739"/>
              <a:gd name="connsiteY554" fmla="*/ 10161590 h 16255965"/>
              <a:gd name="connsiteX555" fmla="*/ 6776967 w 14327739"/>
              <a:gd name="connsiteY555" fmla="*/ 10040568 h 16255965"/>
              <a:gd name="connsiteX556" fmla="*/ 5607802 w 14327739"/>
              <a:gd name="connsiteY556" fmla="*/ 10104568 h 16255965"/>
              <a:gd name="connsiteX557" fmla="*/ 5567107 w 14327739"/>
              <a:gd name="connsiteY557" fmla="*/ 10222173 h 16255965"/>
              <a:gd name="connsiteX558" fmla="*/ 5533199 w 14327739"/>
              <a:gd name="connsiteY558" fmla="*/ 10309697 h 16255965"/>
              <a:gd name="connsiteX559" fmla="*/ 5684548 w 14327739"/>
              <a:gd name="connsiteY559" fmla="*/ 10312770 h 16255965"/>
              <a:gd name="connsiteX560" fmla="*/ 5835392 w 14327739"/>
              <a:gd name="connsiteY560" fmla="*/ 10303595 h 16255965"/>
              <a:gd name="connsiteX561" fmla="*/ 5843552 w 14327739"/>
              <a:gd name="connsiteY561" fmla="*/ 10279764 h 16255965"/>
              <a:gd name="connsiteX562" fmla="*/ 5899786 w 14327739"/>
              <a:gd name="connsiteY562" fmla="*/ 10093282 h 16255965"/>
              <a:gd name="connsiteX563" fmla="*/ 5771028 w 14327739"/>
              <a:gd name="connsiteY563" fmla="*/ 10103096 h 16255965"/>
              <a:gd name="connsiteX564" fmla="*/ 8888683 w 14327739"/>
              <a:gd name="connsiteY564" fmla="*/ 9656728 h 16255965"/>
              <a:gd name="connsiteX565" fmla="*/ 8903673 w 14327739"/>
              <a:gd name="connsiteY565" fmla="*/ 9666793 h 16255965"/>
              <a:gd name="connsiteX566" fmla="*/ 8955203 w 14327739"/>
              <a:gd name="connsiteY566" fmla="*/ 9710649 h 16255965"/>
              <a:gd name="connsiteX567" fmla="*/ 9035706 w 14327739"/>
              <a:gd name="connsiteY567" fmla="*/ 9730519 h 16255965"/>
              <a:gd name="connsiteX568" fmla="*/ 8971371 w 14327739"/>
              <a:gd name="connsiteY568" fmla="*/ 9691139 h 16255965"/>
              <a:gd name="connsiteX569" fmla="*/ 8671281 w 14327739"/>
              <a:gd name="connsiteY569" fmla="*/ 9667864 h 16255965"/>
              <a:gd name="connsiteX570" fmla="*/ 8743169 w 14327739"/>
              <a:gd name="connsiteY570" fmla="*/ 9761575 h 16255965"/>
              <a:gd name="connsiteX571" fmla="*/ 8765211 w 14327739"/>
              <a:gd name="connsiteY571" fmla="*/ 9761850 h 16255965"/>
              <a:gd name="connsiteX572" fmla="*/ 8886104 w 14327739"/>
              <a:gd name="connsiteY572" fmla="*/ 9774393 h 16255965"/>
              <a:gd name="connsiteX573" fmla="*/ 8869540 w 14327739"/>
              <a:gd name="connsiteY573" fmla="*/ 9754839 h 16255965"/>
              <a:gd name="connsiteX574" fmla="*/ 8796250 w 14327739"/>
              <a:gd name="connsiteY574" fmla="*/ 9686483 h 16255965"/>
              <a:gd name="connsiteX575" fmla="*/ 7052980 w 14327739"/>
              <a:gd name="connsiteY575" fmla="*/ 9885640 h 16255965"/>
              <a:gd name="connsiteX576" fmla="*/ 6861932 w 14327739"/>
              <a:gd name="connsiteY576" fmla="*/ 9933878 h 16255965"/>
              <a:gd name="connsiteX577" fmla="*/ 6799697 w 14327739"/>
              <a:gd name="connsiteY577" fmla="*/ 9947727 h 16255965"/>
              <a:gd name="connsiteX578" fmla="*/ 6791844 w 14327739"/>
              <a:gd name="connsiteY578" fmla="*/ 10041709 h 16255965"/>
              <a:gd name="connsiteX579" fmla="*/ 6777533 w 14327739"/>
              <a:gd name="connsiteY579" fmla="*/ 10157942 h 16255965"/>
              <a:gd name="connsiteX580" fmla="*/ 6846725 w 14327739"/>
              <a:gd name="connsiteY580" fmla="*/ 10141630 h 16255965"/>
              <a:gd name="connsiteX581" fmla="*/ 7047422 w 14327739"/>
              <a:gd name="connsiteY581" fmla="*/ 10087520 h 16255965"/>
              <a:gd name="connsiteX582" fmla="*/ 7053250 w 14327739"/>
              <a:gd name="connsiteY582" fmla="*/ 9924899 h 16255965"/>
              <a:gd name="connsiteX583" fmla="*/ 4602105 w 14327739"/>
              <a:gd name="connsiteY583" fmla="*/ 10217345 h 16255965"/>
              <a:gd name="connsiteX584" fmla="*/ 4601955 w 14327739"/>
              <a:gd name="connsiteY584" fmla="*/ 10217639 h 16255965"/>
              <a:gd name="connsiteX585" fmla="*/ 4498264 w 14327739"/>
              <a:gd name="connsiteY585" fmla="*/ 10406722 h 16255965"/>
              <a:gd name="connsiteX586" fmla="*/ 4675408 w 14327739"/>
              <a:gd name="connsiteY586" fmla="*/ 10446949 h 16255965"/>
              <a:gd name="connsiteX587" fmla="*/ 4789381 w 14327739"/>
              <a:gd name="connsiteY587" fmla="*/ 10466419 h 16255965"/>
              <a:gd name="connsiteX588" fmla="*/ 4881792 w 14327739"/>
              <a:gd name="connsiteY588" fmla="*/ 10284509 h 16255965"/>
              <a:gd name="connsiteX589" fmla="*/ 4888108 w 14327739"/>
              <a:gd name="connsiteY589" fmla="*/ 10271076 h 16255965"/>
              <a:gd name="connsiteX590" fmla="*/ 4804099 w 14327739"/>
              <a:gd name="connsiteY590" fmla="*/ 10258660 h 16255965"/>
              <a:gd name="connsiteX591" fmla="*/ 5301197 w 14327739"/>
              <a:gd name="connsiteY591" fmla="*/ 10097210 h 16255965"/>
              <a:gd name="connsiteX592" fmla="*/ 5276718 w 14327739"/>
              <a:gd name="connsiteY592" fmla="*/ 10160034 h 16255965"/>
              <a:gd name="connsiteX593" fmla="*/ 5217953 w 14327739"/>
              <a:gd name="connsiteY593" fmla="*/ 10296158 h 16255965"/>
              <a:gd name="connsiteX594" fmla="*/ 5318811 w 14327739"/>
              <a:gd name="connsiteY594" fmla="*/ 10305343 h 16255965"/>
              <a:gd name="connsiteX595" fmla="*/ 5517430 w 14327739"/>
              <a:gd name="connsiteY595" fmla="*/ 10309376 h 16255965"/>
              <a:gd name="connsiteX596" fmla="*/ 5553158 w 14327739"/>
              <a:gd name="connsiteY596" fmla="*/ 10217162 h 16255965"/>
              <a:gd name="connsiteX597" fmla="*/ 5592070 w 14327739"/>
              <a:gd name="connsiteY597" fmla="*/ 10104711 h 16255965"/>
              <a:gd name="connsiteX598" fmla="*/ 5470226 w 14327739"/>
              <a:gd name="connsiteY598" fmla="*/ 10105810 h 16255965"/>
              <a:gd name="connsiteX599" fmla="*/ 7304324 w 14327739"/>
              <a:gd name="connsiteY599" fmla="*/ 9822206 h 16255965"/>
              <a:gd name="connsiteX600" fmla="*/ 7176540 w 14327739"/>
              <a:gd name="connsiteY600" fmla="*/ 9854443 h 16255965"/>
              <a:gd name="connsiteX601" fmla="*/ 7067358 w 14327739"/>
              <a:gd name="connsiteY601" fmla="*/ 9882010 h 16255965"/>
              <a:gd name="connsiteX602" fmla="*/ 7067657 w 14327739"/>
              <a:gd name="connsiteY602" fmla="*/ 9924912 h 16255965"/>
              <a:gd name="connsiteX603" fmla="*/ 7061982 w 14327739"/>
              <a:gd name="connsiteY603" fmla="*/ 10083594 h 16255965"/>
              <a:gd name="connsiteX604" fmla="*/ 7095192 w 14327739"/>
              <a:gd name="connsiteY604" fmla="*/ 10074640 h 16255965"/>
              <a:gd name="connsiteX605" fmla="*/ 7314249 w 14327739"/>
              <a:gd name="connsiteY605" fmla="*/ 10011621 h 16255965"/>
              <a:gd name="connsiteX606" fmla="*/ 7314014 w 14327739"/>
              <a:gd name="connsiteY606" fmla="*/ 9993985 h 16255965"/>
              <a:gd name="connsiteX607" fmla="*/ 8504063 w 14327739"/>
              <a:gd name="connsiteY607" fmla="*/ 9652642 h 16255965"/>
              <a:gd name="connsiteX608" fmla="*/ 8577947 w 14327739"/>
              <a:gd name="connsiteY608" fmla="*/ 9759517 h 16255965"/>
              <a:gd name="connsiteX609" fmla="*/ 8724736 w 14327739"/>
              <a:gd name="connsiteY609" fmla="*/ 9761345 h 16255965"/>
              <a:gd name="connsiteX610" fmla="*/ 8654089 w 14327739"/>
              <a:gd name="connsiteY610" fmla="*/ 9669294 h 16255965"/>
              <a:gd name="connsiteX611" fmla="*/ 8649528 w 14327739"/>
              <a:gd name="connsiteY611" fmla="*/ 9664623 h 16255965"/>
              <a:gd name="connsiteX612" fmla="*/ 8639889 w 14327739"/>
              <a:gd name="connsiteY612" fmla="*/ 9663187 h 16255965"/>
              <a:gd name="connsiteX613" fmla="*/ 8811015 w 14327739"/>
              <a:gd name="connsiteY613" fmla="*/ 9604582 h 16255965"/>
              <a:gd name="connsiteX614" fmla="*/ 8837865 w 14327739"/>
              <a:gd name="connsiteY614" fmla="*/ 9622609 h 16255965"/>
              <a:gd name="connsiteX615" fmla="*/ 8859232 w 14327739"/>
              <a:gd name="connsiteY615" fmla="*/ 9628697 h 16255965"/>
              <a:gd name="connsiteX616" fmla="*/ 8890880 w 14327739"/>
              <a:gd name="connsiteY616" fmla="*/ 9641869 h 16255965"/>
              <a:gd name="connsiteX617" fmla="*/ 8888452 w 14327739"/>
              <a:gd name="connsiteY617" fmla="*/ 9640383 h 16255965"/>
              <a:gd name="connsiteX618" fmla="*/ 8733326 w 14327739"/>
              <a:gd name="connsiteY618" fmla="*/ 9607970 h 16255965"/>
              <a:gd name="connsiteX619" fmla="*/ 8803165 w 14327739"/>
              <a:gd name="connsiteY619" fmla="*/ 9673121 h 16255965"/>
              <a:gd name="connsiteX620" fmla="*/ 8923334 w 14327739"/>
              <a:gd name="connsiteY620" fmla="*/ 9702782 h 16255965"/>
              <a:gd name="connsiteX621" fmla="*/ 8894915 w 14327739"/>
              <a:gd name="connsiteY621" fmla="*/ 9678589 h 16255965"/>
              <a:gd name="connsiteX622" fmla="*/ 8831304 w 14327739"/>
              <a:gd name="connsiteY622" fmla="*/ 9635868 h 16255965"/>
              <a:gd name="connsiteX623" fmla="*/ 7536683 w 14327739"/>
              <a:gd name="connsiteY623" fmla="*/ 9765461 h 16255965"/>
              <a:gd name="connsiteX624" fmla="*/ 7479864 w 14327739"/>
              <a:gd name="connsiteY624" fmla="*/ 9777922 h 16255965"/>
              <a:gd name="connsiteX625" fmla="*/ 7318639 w 14327739"/>
              <a:gd name="connsiteY625" fmla="*/ 9818595 h 16255965"/>
              <a:gd name="connsiteX626" fmla="*/ 7318735 w 14327739"/>
              <a:gd name="connsiteY626" fmla="*/ 9819522 h 16255965"/>
              <a:gd name="connsiteX627" fmla="*/ 7328542 w 14327739"/>
              <a:gd name="connsiteY627" fmla="*/ 9993266 h 16255965"/>
              <a:gd name="connsiteX628" fmla="*/ 7328731 w 14327739"/>
              <a:gd name="connsiteY628" fmla="*/ 10007455 h 16255965"/>
              <a:gd name="connsiteX629" fmla="*/ 7334136 w 14327739"/>
              <a:gd name="connsiteY629" fmla="*/ 10005900 h 16255965"/>
              <a:gd name="connsiteX630" fmla="*/ 7561653 w 14327739"/>
              <a:gd name="connsiteY630" fmla="*/ 9941996 h 16255965"/>
              <a:gd name="connsiteX631" fmla="*/ 7556367 w 14327739"/>
              <a:gd name="connsiteY631" fmla="*/ 9892681 h 16255965"/>
              <a:gd name="connsiteX632" fmla="*/ 8336749 w 14327739"/>
              <a:gd name="connsiteY632" fmla="*/ 9653863 h 16255965"/>
              <a:gd name="connsiteX633" fmla="*/ 8388379 w 14327739"/>
              <a:gd name="connsiteY633" fmla="*/ 9737226 h 16255965"/>
              <a:gd name="connsiteX634" fmla="*/ 8404175 w 14327739"/>
              <a:gd name="connsiteY634" fmla="*/ 9769743 h 16255965"/>
              <a:gd name="connsiteX635" fmla="*/ 8555197 w 14327739"/>
              <a:gd name="connsiteY635" fmla="*/ 9759233 h 16255965"/>
              <a:gd name="connsiteX636" fmla="*/ 8560098 w 14327739"/>
              <a:gd name="connsiteY636" fmla="*/ 9759294 h 16255965"/>
              <a:gd name="connsiteX637" fmla="*/ 8485360 w 14327739"/>
              <a:gd name="connsiteY637" fmla="*/ 9651189 h 16255965"/>
              <a:gd name="connsiteX638" fmla="*/ 8485067 w 14327739"/>
              <a:gd name="connsiteY638" fmla="*/ 9651167 h 16255965"/>
              <a:gd name="connsiteX639" fmla="*/ 3911866 w 14327739"/>
              <a:gd name="connsiteY639" fmla="*/ 10242075 h 16255965"/>
              <a:gd name="connsiteX640" fmla="*/ 3792425 w 14327739"/>
              <a:gd name="connsiteY640" fmla="*/ 10427188 h 16255965"/>
              <a:gd name="connsiteX641" fmla="*/ 4007040 w 14327739"/>
              <a:gd name="connsiteY641" fmla="*/ 10504826 h 16255965"/>
              <a:gd name="connsiteX642" fmla="*/ 4065806 w 14327739"/>
              <a:gd name="connsiteY642" fmla="*/ 10522759 h 16255965"/>
              <a:gd name="connsiteX643" fmla="*/ 4122771 w 14327739"/>
              <a:gd name="connsiteY643" fmla="*/ 10432822 h 16255965"/>
              <a:gd name="connsiteX644" fmla="*/ 4179946 w 14327739"/>
              <a:gd name="connsiteY644" fmla="*/ 10336162 h 16255965"/>
              <a:gd name="connsiteX645" fmla="*/ 4159490 w 14327739"/>
              <a:gd name="connsiteY645" fmla="*/ 10330352 h 16255965"/>
              <a:gd name="connsiteX646" fmla="*/ 7752696 w 14327739"/>
              <a:gd name="connsiteY646" fmla="*/ 9718088 h 16255965"/>
              <a:gd name="connsiteX647" fmla="*/ 7550983 w 14327739"/>
              <a:gd name="connsiteY647" fmla="*/ 9762325 h 16255965"/>
              <a:gd name="connsiteX648" fmla="*/ 7570828 w 14327739"/>
              <a:gd name="connsiteY648" fmla="*/ 9890428 h 16255965"/>
              <a:gd name="connsiteX649" fmla="*/ 7575932 w 14327739"/>
              <a:gd name="connsiteY649" fmla="*/ 9937986 h 16255965"/>
              <a:gd name="connsiteX650" fmla="*/ 7740955 w 14327739"/>
              <a:gd name="connsiteY650" fmla="*/ 9891636 h 16255965"/>
              <a:gd name="connsiteX651" fmla="*/ 7789919 w 14327739"/>
              <a:gd name="connsiteY651" fmla="*/ 9879713 h 16255965"/>
              <a:gd name="connsiteX652" fmla="*/ 7775035 w 14327739"/>
              <a:gd name="connsiteY652" fmla="*/ 9803559 h 16255965"/>
              <a:gd name="connsiteX653" fmla="*/ 8160334 w 14327739"/>
              <a:gd name="connsiteY653" fmla="*/ 9658903 h 16255965"/>
              <a:gd name="connsiteX654" fmla="*/ 8214714 w 14327739"/>
              <a:gd name="connsiteY654" fmla="*/ 9792451 h 16255965"/>
              <a:gd name="connsiteX655" fmla="*/ 8348848 w 14327739"/>
              <a:gd name="connsiteY655" fmla="*/ 9773593 h 16255965"/>
              <a:gd name="connsiteX656" fmla="*/ 8388444 w 14327739"/>
              <a:gd name="connsiteY656" fmla="*/ 9770838 h 16255965"/>
              <a:gd name="connsiteX657" fmla="*/ 8375716 w 14327739"/>
              <a:gd name="connsiteY657" fmla="*/ 9744629 h 16255965"/>
              <a:gd name="connsiteX658" fmla="*/ 8319705 w 14327739"/>
              <a:gd name="connsiteY658" fmla="*/ 9654173 h 16255965"/>
              <a:gd name="connsiteX659" fmla="*/ 8180408 w 14327739"/>
              <a:gd name="connsiteY659" fmla="*/ 9656706 h 16255965"/>
              <a:gd name="connsiteX660" fmla="*/ 7953313 w 14327739"/>
              <a:gd name="connsiteY660" fmla="*/ 9683093 h 16255965"/>
              <a:gd name="connsiteX661" fmla="*/ 7779946 w 14327739"/>
              <a:gd name="connsiteY661" fmla="*/ 9712112 h 16255965"/>
              <a:gd name="connsiteX662" fmla="*/ 7767158 w 14327739"/>
              <a:gd name="connsiteY662" fmla="*/ 9714916 h 16255965"/>
              <a:gd name="connsiteX663" fmla="*/ 7789352 w 14327739"/>
              <a:gd name="connsiteY663" fmla="*/ 9799788 h 16255965"/>
              <a:gd name="connsiteX664" fmla="*/ 7804296 w 14327739"/>
              <a:gd name="connsiteY664" fmla="*/ 9876212 h 16255965"/>
              <a:gd name="connsiteX665" fmla="*/ 7942813 w 14327739"/>
              <a:gd name="connsiteY665" fmla="*/ 9842484 h 16255965"/>
              <a:gd name="connsiteX666" fmla="*/ 8004088 w 14327739"/>
              <a:gd name="connsiteY666" fmla="*/ 9830293 h 16255965"/>
              <a:gd name="connsiteX667" fmla="*/ 7996200 w 14327739"/>
              <a:gd name="connsiteY667" fmla="*/ 9801209 h 16255965"/>
              <a:gd name="connsiteX668" fmla="*/ 7979741 w 14327739"/>
              <a:gd name="connsiteY668" fmla="*/ 9678669 h 16255965"/>
              <a:gd name="connsiteX669" fmla="*/ 7967899 w 14327739"/>
              <a:gd name="connsiteY669" fmla="*/ 9680651 h 16255965"/>
              <a:gd name="connsiteX670" fmla="*/ 8009902 w 14327739"/>
              <a:gd name="connsiteY670" fmla="*/ 9796277 h 16255965"/>
              <a:gd name="connsiteX671" fmla="*/ 8018363 w 14327739"/>
              <a:gd name="connsiteY671" fmla="*/ 9827453 h 16255965"/>
              <a:gd name="connsiteX672" fmla="*/ 8145083 w 14327739"/>
              <a:gd name="connsiteY672" fmla="*/ 9802240 h 16255965"/>
              <a:gd name="connsiteX673" fmla="*/ 8201668 w 14327739"/>
              <a:gd name="connsiteY673" fmla="*/ 9794285 h 16255965"/>
              <a:gd name="connsiteX674" fmla="*/ 8146935 w 14327739"/>
              <a:gd name="connsiteY674" fmla="*/ 9664948 h 16255965"/>
              <a:gd name="connsiteX675" fmla="*/ 8144557 w 14327739"/>
              <a:gd name="connsiteY675" fmla="*/ 9660629 h 16255965"/>
              <a:gd name="connsiteX676" fmla="*/ 4999999 w 14327739"/>
              <a:gd name="connsiteY676" fmla="*/ 10065270 h 16255965"/>
              <a:gd name="connsiteX677" fmla="*/ 4986012 w 14327739"/>
              <a:gd name="connsiteY677" fmla="*/ 10097603 h 16255965"/>
              <a:gd name="connsiteX678" fmla="*/ 4909093 w 14327739"/>
              <a:gd name="connsiteY678" fmla="*/ 10259413 h 16255965"/>
              <a:gd name="connsiteX679" fmla="*/ 5060987 w 14327739"/>
              <a:gd name="connsiteY679" fmla="*/ 10281863 h 16255965"/>
              <a:gd name="connsiteX680" fmla="*/ 5202276 w 14327739"/>
              <a:gd name="connsiteY680" fmla="*/ 10294731 h 16255965"/>
              <a:gd name="connsiteX681" fmla="*/ 5262771 w 14327739"/>
              <a:gd name="connsiteY681" fmla="*/ 10154608 h 16255965"/>
              <a:gd name="connsiteX682" fmla="*/ 5285448 w 14327739"/>
              <a:gd name="connsiteY682" fmla="*/ 10096409 h 16255965"/>
              <a:gd name="connsiteX683" fmla="*/ 5260457 w 14327739"/>
              <a:gd name="connsiteY683" fmla="*/ 10095137 h 16255965"/>
              <a:gd name="connsiteX684" fmla="*/ 8574975 w 14327739"/>
              <a:gd name="connsiteY684" fmla="*/ 9567489 h 16255965"/>
              <a:gd name="connsiteX685" fmla="*/ 8656402 w 14327739"/>
              <a:gd name="connsiteY685" fmla="*/ 9650889 h 16255965"/>
              <a:gd name="connsiteX686" fmla="*/ 8777430 w 14327739"/>
              <a:gd name="connsiteY686" fmla="*/ 9668929 h 16255965"/>
              <a:gd name="connsiteX687" fmla="*/ 8702731 w 14327739"/>
              <a:gd name="connsiteY687" fmla="*/ 9599259 h 16255965"/>
              <a:gd name="connsiteX688" fmla="*/ 8615861 w 14327739"/>
              <a:gd name="connsiteY688" fmla="*/ 9574523 h 16255965"/>
              <a:gd name="connsiteX689" fmla="*/ 4309514 w 14327739"/>
              <a:gd name="connsiteY689" fmla="*/ 10143521 h 16255965"/>
              <a:gd name="connsiteX690" fmla="*/ 4267319 w 14327739"/>
              <a:gd name="connsiteY690" fmla="*/ 10218956 h 16255965"/>
              <a:gd name="connsiteX691" fmla="*/ 4202503 w 14327739"/>
              <a:gd name="connsiteY691" fmla="*/ 10327237 h 16255965"/>
              <a:gd name="connsiteX692" fmla="*/ 4418505 w 14327739"/>
              <a:gd name="connsiteY692" fmla="*/ 10388610 h 16255965"/>
              <a:gd name="connsiteX693" fmla="*/ 4484567 w 14327739"/>
              <a:gd name="connsiteY693" fmla="*/ 10403612 h 16255965"/>
              <a:gd name="connsiteX694" fmla="*/ 4488098 w 14327739"/>
              <a:gd name="connsiteY694" fmla="*/ 10397410 h 16255965"/>
              <a:gd name="connsiteX695" fmla="*/ 4587224 w 14327739"/>
              <a:gd name="connsiteY695" fmla="*/ 10214301 h 16255965"/>
              <a:gd name="connsiteX696" fmla="*/ 4551409 w 14327739"/>
              <a:gd name="connsiteY696" fmla="*/ 10206975 h 16255965"/>
              <a:gd name="connsiteX697" fmla="*/ 8631913 w 14327739"/>
              <a:gd name="connsiteY697" fmla="*/ 9526519 h 16255965"/>
              <a:gd name="connsiteX698" fmla="*/ 8698900 w 14327739"/>
              <a:gd name="connsiteY698" fmla="*/ 9575855 h 16255965"/>
              <a:gd name="connsiteX699" fmla="*/ 8709949 w 14327739"/>
              <a:gd name="connsiteY699" fmla="*/ 9586163 h 16255965"/>
              <a:gd name="connsiteX700" fmla="*/ 8792179 w 14327739"/>
              <a:gd name="connsiteY700" fmla="*/ 9609592 h 16255965"/>
              <a:gd name="connsiteX701" fmla="*/ 8726629 w 14327739"/>
              <a:gd name="connsiteY701" fmla="*/ 9565568 h 16255965"/>
              <a:gd name="connsiteX702" fmla="*/ 8666499 w 14327739"/>
              <a:gd name="connsiteY702" fmla="*/ 9537768 h 16255965"/>
              <a:gd name="connsiteX703" fmla="*/ 8420205 w 14327739"/>
              <a:gd name="connsiteY703" fmla="*/ 9540863 h 16255965"/>
              <a:gd name="connsiteX704" fmla="*/ 8450060 w 14327739"/>
              <a:gd name="connsiteY704" fmla="*/ 9574523 h 16255965"/>
              <a:gd name="connsiteX705" fmla="*/ 8493355 w 14327739"/>
              <a:gd name="connsiteY705" fmla="*/ 9637151 h 16255965"/>
              <a:gd name="connsiteX706" fmla="*/ 8633342 w 14327739"/>
              <a:gd name="connsiteY706" fmla="*/ 9648045 h 16255965"/>
              <a:gd name="connsiteX707" fmla="*/ 8550596 w 14327739"/>
              <a:gd name="connsiteY707" fmla="*/ 9563295 h 16255965"/>
              <a:gd name="connsiteX708" fmla="*/ 5975105 w 14327739"/>
              <a:gd name="connsiteY708" fmla="*/ 9870485 h 16255965"/>
              <a:gd name="connsiteX709" fmla="*/ 5930554 w 14327739"/>
              <a:gd name="connsiteY709" fmla="*/ 10041202 h 16255965"/>
              <a:gd name="connsiteX710" fmla="*/ 5919736 w 14327739"/>
              <a:gd name="connsiteY710" fmla="*/ 10077078 h 16255965"/>
              <a:gd name="connsiteX711" fmla="*/ 6055349 w 14327739"/>
              <a:gd name="connsiteY711" fmla="*/ 10066725 h 16255965"/>
              <a:gd name="connsiteX712" fmla="*/ 6207684 w 14327739"/>
              <a:gd name="connsiteY712" fmla="*/ 10046440 h 16255965"/>
              <a:gd name="connsiteX713" fmla="*/ 6237853 w 14327739"/>
              <a:gd name="connsiteY713" fmla="*/ 9906716 h 16255965"/>
              <a:gd name="connsiteX714" fmla="*/ 6250100 w 14327739"/>
              <a:gd name="connsiteY714" fmla="*/ 9837234 h 16255965"/>
              <a:gd name="connsiteX715" fmla="*/ 6083220 w 14327739"/>
              <a:gd name="connsiteY715" fmla="*/ 9860758 h 16255965"/>
              <a:gd name="connsiteX716" fmla="*/ 6531237 w 14327739"/>
              <a:gd name="connsiteY716" fmla="*/ 9790941 h 16255965"/>
              <a:gd name="connsiteX717" fmla="*/ 6372260 w 14327739"/>
              <a:gd name="connsiteY717" fmla="*/ 9820013 h 16255965"/>
              <a:gd name="connsiteX718" fmla="*/ 6265449 w 14327739"/>
              <a:gd name="connsiteY718" fmla="*/ 9835070 h 16255965"/>
              <a:gd name="connsiteX719" fmla="*/ 6252357 w 14327739"/>
              <a:gd name="connsiteY719" fmla="*/ 9909365 h 16255965"/>
              <a:gd name="connsiteX720" fmla="*/ 6223209 w 14327739"/>
              <a:gd name="connsiteY720" fmla="*/ 10044372 h 16255965"/>
              <a:gd name="connsiteX721" fmla="*/ 6296753 w 14327739"/>
              <a:gd name="connsiteY721" fmla="*/ 10034579 h 16255965"/>
              <a:gd name="connsiteX722" fmla="*/ 6503309 w 14327739"/>
              <a:gd name="connsiteY722" fmla="*/ 9997628 h 16255965"/>
              <a:gd name="connsiteX723" fmla="*/ 6507410 w 14327739"/>
              <a:gd name="connsiteY723" fmla="*/ 9973519 h 16255965"/>
              <a:gd name="connsiteX724" fmla="*/ 6797394 w 14327739"/>
              <a:gd name="connsiteY724" fmla="*/ 9735687 h 16255965"/>
              <a:gd name="connsiteX725" fmla="*/ 6593798 w 14327739"/>
              <a:gd name="connsiteY725" fmla="*/ 9779501 h 16255965"/>
              <a:gd name="connsiteX726" fmla="*/ 6546280 w 14327739"/>
              <a:gd name="connsiteY726" fmla="*/ 9788190 h 16255965"/>
              <a:gd name="connsiteX727" fmla="*/ 6521864 w 14327739"/>
              <a:gd name="connsiteY727" fmla="*/ 9975393 h 16255965"/>
              <a:gd name="connsiteX728" fmla="*/ 6518551 w 14327739"/>
              <a:gd name="connsiteY728" fmla="*/ 9994902 h 16255965"/>
              <a:gd name="connsiteX729" fmla="*/ 6528214 w 14327739"/>
              <a:gd name="connsiteY729" fmla="*/ 9993173 h 16255965"/>
              <a:gd name="connsiteX730" fmla="*/ 6785732 w 14327739"/>
              <a:gd name="connsiteY730" fmla="*/ 9935889 h 16255965"/>
              <a:gd name="connsiteX731" fmla="*/ 6792424 w 14327739"/>
              <a:gd name="connsiteY731" fmla="*/ 9855956 h 16255965"/>
              <a:gd name="connsiteX732" fmla="*/ 5679031 w 14327739"/>
              <a:gd name="connsiteY732" fmla="*/ 9888052 h 16255965"/>
              <a:gd name="connsiteX733" fmla="*/ 5651827 w 14327739"/>
              <a:gd name="connsiteY733" fmla="*/ 9977338 h 16255965"/>
              <a:gd name="connsiteX734" fmla="*/ 5612875 w 14327739"/>
              <a:gd name="connsiteY734" fmla="*/ 10089908 h 16255965"/>
              <a:gd name="connsiteX735" fmla="*/ 5770653 w 14327739"/>
              <a:gd name="connsiteY735" fmla="*/ 10088459 h 16255965"/>
              <a:gd name="connsiteX736" fmla="*/ 5904317 w 14327739"/>
              <a:gd name="connsiteY736" fmla="*/ 10078255 h 16255965"/>
              <a:gd name="connsiteX737" fmla="*/ 5916639 w 14327739"/>
              <a:gd name="connsiteY737" fmla="*/ 10037393 h 16255965"/>
              <a:gd name="connsiteX738" fmla="*/ 5959827 w 14327739"/>
              <a:gd name="connsiteY738" fmla="*/ 9871860 h 16255965"/>
              <a:gd name="connsiteX739" fmla="*/ 5856675 w 14327739"/>
              <a:gd name="connsiteY739" fmla="*/ 9881140 h 16255965"/>
              <a:gd name="connsiteX740" fmla="*/ 4704263 w 14327739"/>
              <a:gd name="connsiteY740" fmla="*/ 10016453 h 16255965"/>
              <a:gd name="connsiteX741" fmla="*/ 4695157 w 14327739"/>
              <a:gd name="connsiteY741" fmla="*/ 10035634 h 16255965"/>
              <a:gd name="connsiteX742" fmla="*/ 4609016 w 14327739"/>
              <a:gd name="connsiteY742" fmla="*/ 10203848 h 16255965"/>
              <a:gd name="connsiteX743" fmla="*/ 4806538 w 14327739"/>
              <a:gd name="connsiteY743" fmla="*/ 10244256 h 16255965"/>
              <a:gd name="connsiteX744" fmla="*/ 4894600 w 14327739"/>
              <a:gd name="connsiteY744" fmla="*/ 10257271 h 16255965"/>
              <a:gd name="connsiteX745" fmla="*/ 4972357 w 14327739"/>
              <a:gd name="connsiteY745" fmla="*/ 10091909 h 16255965"/>
              <a:gd name="connsiteX746" fmla="*/ 4984643 w 14327739"/>
              <a:gd name="connsiteY746" fmla="*/ 10063509 h 16255965"/>
              <a:gd name="connsiteX747" fmla="*/ 4925510 w 14327739"/>
              <a:gd name="connsiteY747" fmla="*/ 10056727 h 16255965"/>
              <a:gd name="connsiteX748" fmla="*/ 8258517 w 14327739"/>
              <a:gd name="connsiteY748" fmla="*/ 9527548 h 16255965"/>
              <a:gd name="connsiteX749" fmla="*/ 8327804 w 14327739"/>
              <a:gd name="connsiteY749" fmla="*/ 9639420 h 16255965"/>
              <a:gd name="connsiteX750" fmla="*/ 8475395 w 14327739"/>
              <a:gd name="connsiteY750" fmla="*/ 9636774 h 16255965"/>
              <a:gd name="connsiteX751" fmla="*/ 8438636 w 14327739"/>
              <a:gd name="connsiteY751" fmla="*/ 9583605 h 16255965"/>
              <a:gd name="connsiteX752" fmla="*/ 8398547 w 14327739"/>
              <a:gd name="connsiteY752" fmla="*/ 9538392 h 16255965"/>
              <a:gd name="connsiteX753" fmla="*/ 8565622 w 14327739"/>
              <a:gd name="connsiteY753" fmla="*/ 9477697 h 16255965"/>
              <a:gd name="connsiteX754" fmla="*/ 8594360 w 14327739"/>
              <a:gd name="connsiteY754" fmla="*/ 9498862 h 16255965"/>
              <a:gd name="connsiteX755" fmla="*/ 8628884 w 14327739"/>
              <a:gd name="connsiteY755" fmla="*/ 9510081 h 16255965"/>
              <a:gd name="connsiteX756" fmla="*/ 7048430 w 14327739"/>
              <a:gd name="connsiteY756" fmla="*/ 9681527 h 16255965"/>
              <a:gd name="connsiteX757" fmla="*/ 7014695 w 14327739"/>
              <a:gd name="connsiteY757" fmla="*/ 9688923 h 16255965"/>
              <a:gd name="connsiteX758" fmla="*/ 6812425 w 14327739"/>
              <a:gd name="connsiteY758" fmla="*/ 9732452 h 16255965"/>
              <a:gd name="connsiteX759" fmla="*/ 6807334 w 14327739"/>
              <a:gd name="connsiteY759" fmla="*/ 9856347 h 16255965"/>
              <a:gd name="connsiteX760" fmla="*/ 6800970 w 14327739"/>
              <a:gd name="connsiteY760" fmla="*/ 9932499 h 16255965"/>
              <a:gd name="connsiteX761" fmla="*/ 6858938 w 14327739"/>
              <a:gd name="connsiteY761" fmla="*/ 9919604 h 16255965"/>
              <a:gd name="connsiteX762" fmla="*/ 7052877 w 14327739"/>
              <a:gd name="connsiteY762" fmla="*/ 9870662 h 16255965"/>
              <a:gd name="connsiteX763" fmla="*/ 7052045 w 14327739"/>
              <a:gd name="connsiteY763" fmla="*/ 9749534 h 16255965"/>
              <a:gd name="connsiteX764" fmla="*/ 8487879 w 14327739"/>
              <a:gd name="connsiteY764" fmla="*/ 9479674 h 16255965"/>
              <a:gd name="connsiteX765" fmla="*/ 8494317 w 14327739"/>
              <a:gd name="connsiteY765" fmla="*/ 9484876 h 16255965"/>
              <a:gd name="connsiteX766" fmla="*/ 8557627 w 14327739"/>
              <a:gd name="connsiteY766" fmla="*/ 9549721 h 16255965"/>
              <a:gd name="connsiteX767" fmla="*/ 8619229 w 14327739"/>
              <a:gd name="connsiteY767" fmla="*/ 9560314 h 16255965"/>
              <a:gd name="connsiteX768" fmla="*/ 8674861 w 14327739"/>
              <a:gd name="connsiteY768" fmla="*/ 9576165 h 16255965"/>
              <a:gd name="connsiteX769" fmla="*/ 8588102 w 14327739"/>
              <a:gd name="connsiteY769" fmla="*/ 9512271 h 16255965"/>
              <a:gd name="connsiteX770" fmla="*/ 8086430 w 14327739"/>
              <a:gd name="connsiteY770" fmla="*/ 9524583 h 16255965"/>
              <a:gd name="connsiteX771" fmla="*/ 8152787 w 14327739"/>
              <a:gd name="connsiteY771" fmla="*/ 9645049 h 16255965"/>
              <a:gd name="connsiteX772" fmla="*/ 8180060 w 14327739"/>
              <a:gd name="connsiteY772" fmla="*/ 9642069 h 16255965"/>
              <a:gd name="connsiteX773" fmla="*/ 8310759 w 14327739"/>
              <a:gd name="connsiteY773" fmla="*/ 9639726 h 16255965"/>
              <a:gd name="connsiteX774" fmla="*/ 8240430 w 14327739"/>
              <a:gd name="connsiteY774" fmla="*/ 9526147 h 16255965"/>
              <a:gd name="connsiteX775" fmla="*/ 8210461 w 14327739"/>
              <a:gd name="connsiteY775" fmla="*/ 9523826 h 16255965"/>
              <a:gd name="connsiteX776" fmla="*/ 7283250 w 14327739"/>
              <a:gd name="connsiteY776" fmla="*/ 9630050 h 16255965"/>
              <a:gd name="connsiteX777" fmla="*/ 7062684 w 14327739"/>
              <a:gd name="connsiteY777" fmla="*/ 9678402 h 16255965"/>
              <a:gd name="connsiteX778" fmla="*/ 7066432 w 14327739"/>
              <a:gd name="connsiteY778" fmla="*/ 9748810 h 16255965"/>
              <a:gd name="connsiteX779" fmla="*/ 7067254 w 14327739"/>
              <a:gd name="connsiteY779" fmla="*/ 9867034 h 16255965"/>
              <a:gd name="connsiteX780" fmla="*/ 7172879 w 14327739"/>
              <a:gd name="connsiteY780" fmla="*/ 9840379 h 16255965"/>
              <a:gd name="connsiteX781" fmla="*/ 7302872 w 14327739"/>
              <a:gd name="connsiteY781" fmla="*/ 9807581 h 16255965"/>
              <a:gd name="connsiteX782" fmla="*/ 7287156 w 14327739"/>
              <a:gd name="connsiteY782" fmla="*/ 9655342 h 16255965"/>
              <a:gd name="connsiteX783" fmla="*/ 5382314 w 14327739"/>
              <a:gd name="connsiteY783" fmla="*/ 9886151 h 16255965"/>
              <a:gd name="connsiteX784" fmla="*/ 5372959 w 14327739"/>
              <a:gd name="connsiteY784" fmla="*/ 9913034 h 16255965"/>
              <a:gd name="connsiteX785" fmla="*/ 5306772 w 14327739"/>
              <a:gd name="connsiteY785" fmla="*/ 10082900 h 16255965"/>
              <a:gd name="connsiteX786" fmla="*/ 5470707 w 14327739"/>
              <a:gd name="connsiteY786" fmla="*/ 10091213 h 16255965"/>
              <a:gd name="connsiteX787" fmla="*/ 5597142 w 14327739"/>
              <a:gd name="connsiteY787" fmla="*/ 10090052 h 16255965"/>
              <a:gd name="connsiteX788" fmla="*/ 5637766 w 14327739"/>
              <a:gd name="connsiteY788" fmla="*/ 9972651 h 16255965"/>
              <a:gd name="connsiteX789" fmla="*/ 5663357 w 14327739"/>
              <a:gd name="connsiteY789" fmla="*/ 9888661 h 16255965"/>
              <a:gd name="connsiteX790" fmla="*/ 5620968 w 14327739"/>
              <a:gd name="connsiteY790" fmla="*/ 9890311 h 16255965"/>
              <a:gd name="connsiteX791" fmla="*/ 7908582 w 14327739"/>
              <a:gd name="connsiteY791" fmla="*/ 9532960 h 16255965"/>
              <a:gd name="connsiteX792" fmla="*/ 7931085 w 14327739"/>
              <a:gd name="connsiteY792" fmla="*/ 9579309 h 16255965"/>
              <a:gd name="connsiteX793" fmla="*/ 7962837 w 14327739"/>
              <a:gd name="connsiteY793" fmla="*/ 9666716 h 16255965"/>
              <a:gd name="connsiteX794" fmla="*/ 7978624 w 14327739"/>
              <a:gd name="connsiteY794" fmla="*/ 9664075 h 16255965"/>
              <a:gd name="connsiteX795" fmla="*/ 8136929 w 14327739"/>
              <a:gd name="connsiteY795" fmla="*/ 9646782 h 16255965"/>
              <a:gd name="connsiteX796" fmla="*/ 8069677 w 14327739"/>
              <a:gd name="connsiteY796" fmla="*/ 9524685 h 16255965"/>
              <a:gd name="connsiteX797" fmla="*/ 8010995 w 14327739"/>
              <a:gd name="connsiteY797" fmla="*/ 9525043 h 16255965"/>
              <a:gd name="connsiteX798" fmla="*/ 7501875 w 14327739"/>
              <a:gd name="connsiteY798" fmla="*/ 9588166 h 16255965"/>
              <a:gd name="connsiteX799" fmla="*/ 7316486 w 14327739"/>
              <a:gd name="connsiteY799" fmla="*/ 9622764 h 16255965"/>
              <a:gd name="connsiteX800" fmla="*/ 7297496 w 14327739"/>
              <a:gd name="connsiteY800" fmla="*/ 9626926 h 16255965"/>
              <a:gd name="connsiteX801" fmla="*/ 7301547 w 14327739"/>
              <a:gd name="connsiteY801" fmla="*/ 9653145 h 16255965"/>
              <a:gd name="connsiteX802" fmla="*/ 7317129 w 14327739"/>
              <a:gd name="connsiteY802" fmla="*/ 9803983 h 16255965"/>
              <a:gd name="connsiteX803" fmla="*/ 7477106 w 14327739"/>
              <a:gd name="connsiteY803" fmla="*/ 9763619 h 16255965"/>
              <a:gd name="connsiteX804" fmla="*/ 7534453 w 14327739"/>
              <a:gd name="connsiteY804" fmla="*/ 9751044 h 16255965"/>
              <a:gd name="connsiteX805" fmla="*/ 7531133 w 14327739"/>
              <a:gd name="connsiteY805" fmla="*/ 9729588 h 16255965"/>
              <a:gd name="connsiteX806" fmla="*/ 7719280 w 14327739"/>
              <a:gd name="connsiteY806" fmla="*/ 9552988 h 16255965"/>
              <a:gd name="connsiteX807" fmla="*/ 7749221 w 14327739"/>
              <a:gd name="connsiteY807" fmla="*/ 9646322 h 16255965"/>
              <a:gd name="connsiteX808" fmla="*/ 7763473 w 14327739"/>
              <a:gd name="connsiteY808" fmla="*/ 9700824 h 16255965"/>
              <a:gd name="connsiteX809" fmla="*/ 7778135 w 14327739"/>
              <a:gd name="connsiteY809" fmla="*/ 9697609 h 16255965"/>
              <a:gd name="connsiteX810" fmla="*/ 7948252 w 14327739"/>
              <a:gd name="connsiteY810" fmla="*/ 9669155 h 16255965"/>
              <a:gd name="connsiteX811" fmla="*/ 7917800 w 14327739"/>
              <a:gd name="connsiteY811" fmla="*/ 9585287 h 16255965"/>
              <a:gd name="connsiteX812" fmla="*/ 7892987 w 14327739"/>
              <a:gd name="connsiteY812" fmla="*/ 9534165 h 16255965"/>
              <a:gd name="connsiteX813" fmla="*/ 7812641 w 14327739"/>
              <a:gd name="connsiteY813" fmla="*/ 9540376 h 16255965"/>
              <a:gd name="connsiteX814" fmla="*/ 7614617 w 14327739"/>
              <a:gd name="connsiteY814" fmla="*/ 9567127 h 16255965"/>
              <a:gd name="connsiteX815" fmla="*/ 7516223 w 14327739"/>
              <a:gd name="connsiteY815" fmla="*/ 9585489 h 16255965"/>
              <a:gd name="connsiteX816" fmla="*/ 7545449 w 14327739"/>
              <a:gd name="connsiteY816" fmla="*/ 9726603 h 16255965"/>
              <a:gd name="connsiteX817" fmla="*/ 7548750 w 14327739"/>
              <a:gd name="connsiteY817" fmla="*/ 9747909 h 16255965"/>
              <a:gd name="connsiteX818" fmla="*/ 7749012 w 14327739"/>
              <a:gd name="connsiteY818" fmla="*/ 9703995 h 16255965"/>
              <a:gd name="connsiteX819" fmla="*/ 7735117 w 14327739"/>
              <a:gd name="connsiteY819" fmla="*/ 9650827 h 16255965"/>
              <a:gd name="connsiteX820" fmla="*/ 7704395 w 14327739"/>
              <a:gd name="connsiteY820" fmla="*/ 9554999 h 16255965"/>
              <a:gd name="connsiteX821" fmla="*/ 4029162 w 14327739"/>
              <a:gd name="connsiteY821" fmla="*/ 10052122 h 16255965"/>
              <a:gd name="connsiteX822" fmla="*/ 3954836 w 14327739"/>
              <a:gd name="connsiteY822" fmla="*/ 10175480 h 16255965"/>
              <a:gd name="connsiteX823" fmla="*/ 3920081 w 14327739"/>
              <a:gd name="connsiteY823" fmla="*/ 10229343 h 16255965"/>
              <a:gd name="connsiteX824" fmla="*/ 4163553 w 14327739"/>
              <a:gd name="connsiteY824" fmla="*/ 10316169 h 16255965"/>
              <a:gd name="connsiteX825" fmla="*/ 4187712 w 14327739"/>
              <a:gd name="connsiteY825" fmla="*/ 10323034 h 16255965"/>
              <a:gd name="connsiteX826" fmla="*/ 4289988 w 14327739"/>
              <a:gd name="connsiteY826" fmla="*/ 10150126 h 16255965"/>
              <a:gd name="connsiteX827" fmla="*/ 4295818 w 14327739"/>
              <a:gd name="connsiteY827" fmla="*/ 10139610 h 16255965"/>
              <a:gd name="connsiteX828" fmla="*/ 4053558 w 14327739"/>
              <a:gd name="connsiteY828" fmla="*/ 10061794 h 16255965"/>
              <a:gd name="connsiteX829" fmla="*/ 8331562 w 14327739"/>
              <a:gd name="connsiteY829" fmla="*/ 9440922 h 16255965"/>
              <a:gd name="connsiteX830" fmla="*/ 8405579 w 14327739"/>
              <a:gd name="connsiteY830" fmla="*/ 9524373 h 16255965"/>
              <a:gd name="connsiteX831" fmla="*/ 8414060 w 14327739"/>
              <a:gd name="connsiteY831" fmla="*/ 9525031 h 16255965"/>
              <a:gd name="connsiteX832" fmla="*/ 8533249 w 14327739"/>
              <a:gd name="connsiteY832" fmla="*/ 9545528 h 16255965"/>
              <a:gd name="connsiteX833" fmla="*/ 8484534 w 14327739"/>
              <a:gd name="connsiteY833" fmla="*/ 9495633 h 16255965"/>
              <a:gd name="connsiteX834" fmla="*/ 8449239 w 14327739"/>
              <a:gd name="connsiteY834" fmla="*/ 9467107 h 16255965"/>
              <a:gd name="connsiteX835" fmla="*/ 8434975 w 14327739"/>
              <a:gd name="connsiteY835" fmla="*/ 9462468 h 16255965"/>
              <a:gd name="connsiteX836" fmla="*/ 5088177 w 14327739"/>
              <a:gd name="connsiteY836" fmla="*/ 9861429 h 16255965"/>
              <a:gd name="connsiteX837" fmla="*/ 5006024 w 14327739"/>
              <a:gd name="connsiteY837" fmla="*/ 10051342 h 16255965"/>
              <a:gd name="connsiteX838" fmla="*/ 5261573 w 14327739"/>
              <a:gd name="connsiteY838" fmla="*/ 10080608 h 16255965"/>
              <a:gd name="connsiteX839" fmla="*/ 5291023 w 14327739"/>
              <a:gd name="connsiteY839" fmla="*/ 10082102 h 16255965"/>
              <a:gd name="connsiteX840" fmla="*/ 5358899 w 14327739"/>
              <a:gd name="connsiteY840" fmla="*/ 9907906 h 16255965"/>
              <a:gd name="connsiteX841" fmla="*/ 5366745 w 14327739"/>
              <a:gd name="connsiteY841" fmla="*/ 9885356 h 16255965"/>
              <a:gd name="connsiteX842" fmla="*/ 5119237 w 14327739"/>
              <a:gd name="connsiteY842" fmla="*/ 9866058 h 16255965"/>
              <a:gd name="connsiteX843" fmla="*/ 4417713 w 14327739"/>
              <a:gd name="connsiteY843" fmla="*/ 9948123 h 16255965"/>
              <a:gd name="connsiteX844" fmla="*/ 4404617 w 14327739"/>
              <a:gd name="connsiteY844" fmla="*/ 9973497 h 16255965"/>
              <a:gd name="connsiteX845" fmla="*/ 4316881 w 14327739"/>
              <a:gd name="connsiteY845" fmla="*/ 10130349 h 16255965"/>
              <a:gd name="connsiteX846" fmla="*/ 4554518 w 14327739"/>
              <a:gd name="connsiteY846" fmla="*/ 10192700 h 16255965"/>
              <a:gd name="connsiteX847" fmla="*/ 4594216 w 14327739"/>
              <a:gd name="connsiteY847" fmla="*/ 10200821 h 16255965"/>
              <a:gd name="connsiteX848" fmla="*/ 4681966 w 14327739"/>
              <a:gd name="connsiteY848" fmla="*/ 10029478 h 16255965"/>
              <a:gd name="connsiteX849" fmla="*/ 4689431 w 14327739"/>
              <a:gd name="connsiteY849" fmla="*/ 10013753 h 16255965"/>
              <a:gd name="connsiteX850" fmla="*/ 4676578 w 14327739"/>
              <a:gd name="connsiteY850" fmla="*/ 10011413 h 16255965"/>
              <a:gd name="connsiteX851" fmla="*/ 4445954 w 14327739"/>
              <a:gd name="connsiteY851" fmla="*/ 9956431 h 16255965"/>
              <a:gd name="connsiteX852" fmla="*/ 8389975 w 14327739"/>
              <a:gd name="connsiteY852" fmla="*/ 9400568 h 16255965"/>
              <a:gd name="connsiteX853" fmla="*/ 8455969 w 14327739"/>
              <a:gd name="connsiteY853" fmla="*/ 9453891 h 16255965"/>
              <a:gd name="connsiteX854" fmla="*/ 8550576 w 14327739"/>
              <a:gd name="connsiteY854" fmla="*/ 9484635 h 16255965"/>
              <a:gd name="connsiteX855" fmla="*/ 8496436 w 14327739"/>
              <a:gd name="connsiteY855" fmla="*/ 9444762 h 16255965"/>
              <a:gd name="connsiteX856" fmla="*/ 8470854 w 14327739"/>
              <a:gd name="connsiteY856" fmla="*/ 9430302 h 16255965"/>
              <a:gd name="connsiteX857" fmla="*/ 8174406 w 14327739"/>
              <a:gd name="connsiteY857" fmla="*/ 9414103 h 16255965"/>
              <a:gd name="connsiteX858" fmla="*/ 8234903 w 14327739"/>
              <a:gd name="connsiteY858" fmla="*/ 9489420 h 16255965"/>
              <a:gd name="connsiteX859" fmla="*/ 8249026 w 14327739"/>
              <a:gd name="connsiteY859" fmla="*/ 9512224 h 16255965"/>
              <a:gd name="connsiteX860" fmla="*/ 8384678 w 14327739"/>
              <a:gd name="connsiteY860" fmla="*/ 9522751 h 16255965"/>
              <a:gd name="connsiteX861" fmla="*/ 8307716 w 14327739"/>
              <a:gd name="connsiteY861" fmla="*/ 9435954 h 16255965"/>
              <a:gd name="connsiteX862" fmla="*/ 8235738 w 14327739"/>
              <a:gd name="connsiteY862" fmla="*/ 9420957 h 16255965"/>
              <a:gd name="connsiteX863" fmla="*/ 8015807 w 14327739"/>
              <a:gd name="connsiteY863" fmla="*/ 9398275 h 16255965"/>
              <a:gd name="connsiteX864" fmla="*/ 8020183 w 14327739"/>
              <a:gd name="connsiteY864" fmla="*/ 9404316 h 16255965"/>
              <a:gd name="connsiteX865" fmla="*/ 8078456 w 14327739"/>
              <a:gd name="connsiteY865" fmla="*/ 9510108 h 16255965"/>
              <a:gd name="connsiteX866" fmla="*/ 8211710 w 14327739"/>
              <a:gd name="connsiteY866" fmla="*/ 9509329 h 16255965"/>
              <a:gd name="connsiteX867" fmla="*/ 8230940 w 14327739"/>
              <a:gd name="connsiteY867" fmla="*/ 9510821 h 16255965"/>
              <a:gd name="connsiteX868" fmla="*/ 8223039 w 14327739"/>
              <a:gd name="connsiteY868" fmla="*/ 9498061 h 16255965"/>
              <a:gd name="connsiteX869" fmla="*/ 8153752 w 14327739"/>
              <a:gd name="connsiteY869" fmla="*/ 9411795 h 16255965"/>
              <a:gd name="connsiteX870" fmla="*/ 8038217 w 14327739"/>
              <a:gd name="connsiteY870" fmla="*/ 9398884 h 16255965"/>
              <a:gd name="connsiteX871" fmla="*/ 8324134 w 14327739"/>
              <a:gd name="connsiteY871" fmla="*/ 9347369 h 16255965"/>
              <a:gd name="connsiteX872" fmla="*/ 8354519 w 14327739"/>
              <a:gd name="connsiteY872" fmla="*/ 9371920 h 16255965"/>
              <a:gd name="connsiteX873" fmla="*/ 8391862 w 14327739"/>
              <a:gd name="connsiteY873" fmla="*/ 9385652 h 16255965"/>
              <a:gd name="connsiteX874" fmla="*/ 6024508 w 14327739"/>
              <a:gd name="connsiteY874" fmla="*/ 9651895 h 16255965"/>
              <a:gd name="connsiteX875" fmla="*/ 5982263 w 14327739"/>
              <a:gd name="connsiteY875" fmla="*/ 9843057 h 16255965"/>
              <a:gd name="connsiteX876" fmla="*/ 5979025 w 14327739"/>
              <a:gd name="connsiteY876" fmla="*/ 9855464 h 16255965"/>
              <a:gd name="connsiteX877" fmla="*/ 6082327 w 14327739"/>
              <a:gd name="connsiteY877" fmla="*/ 9846164 h 16255965"/>
              <a:gd name="connsiteX878" fmla="*/ 6252762 w 14327739"/>
              <a:gd name="connsiteY878" fmla="*/ 9822131 h 16255965"/>
              <a:gd name="connsiteX879" fmla="*/ 6271171 w 14327739"/>
              <a:gd name="connsiteY879" fmla="*/ 9717695 h 16255965"/>
              <a:gd name="connsiteX880" fmla="*/ 6284045 w 14327739"/>
              <a:gd name="connsiteY880" fmla="*/ 9621546 h 16255965"/>
              <a:gd name="connsiteX881" fmla="*/ 6200197 w 14327739"/>
              <a:gd name="connsiteY881" fmla="*/ 9634304 h 16255965"/>
              <a:gd name="connsiteX882" fmla="*/ 4798366 w 14327739"/>
              <a:gd name="connsiteY882" fmla="*/ 9818239 h 16255965"/>
              <a:gd name="connsiteX883" fmla="*/ 4710722 w 14327739"/>
              <a:gd name="connsiteY883" fmla="*/ 10002848 h 16255965"/>
              <a:gd name="connsiteX884" fmla="*/ 4927706 w 14327739"/>
              <a:gd name="connsiteY884" fmla="*/ 10042372 h 16255965"/>
              <a:gd name="connsiteX885" fmla="*/ 4990668 w 14327739"/>
              <a:gd name="connsiteY885" fmla="*/ 10049583 h 16255965"/>
              <a:gd name="connsiteX886" fmla="*/ 5073040 w 14327739"/>
              <a:gd name="connsiteY886" fmla="*/ 9859173 h 16255965"/>
              <a:gd name="connsiteX887" fmla="*/ 6548831 w 14327739"/>
              <a:gd name="connsiteY887" fmla="*/ 9579329 h 16255965"/>
              <a:gd name="connsiteX888" fmla="*/ 6488107 w 14327739"/>
              <a:gd name="connsiteY888" fmla="*/ 9590495 h 16255965"/>
              <a:gd name="connsiteX889" fmla="*/ 6299228 w 14327739"/>
              <a:gd name="connsiteY889" fmla="*/ 9619236 h 16255965"/>
              <a:gd name="connsiteX890" fmla="*/ 6285794 w 14327739"/>
              <a:gd name="connsiteY890" fmla="*/ 9719614 h 16255965"/>
              <a:gd name="connsiteX891" fmla="*/ 6268111 w 14327739"/>
              <a:gd name="connsiteY891" fmla="*/ 9819968 h 16255965"/>
              <a:gd name="connsiteX892" fmla="*/ 6370644 w 14327739"/>
              <a:gd name="connsiteY892" fmla="*/ 9805510 h 16255965"/>
              <a:gd name="connsiteX893" fmla="*/ 6532746 w 14327739"/>
              <a:gd name="connsiteY893" fmla="*/ 9775865 h 16255965"/>
              <a:gd name="connsiteX894" fmla="*/ 6547668 w 14327739"/>
              <a:gd name="connsiteY894" fmla="*/ 9606634 h 16255965"/>
              <a:gd name="connsiteX895" fmla="*/ 8236086 w 14327739"/>
              <a:gd name="connsiteY895" fmla="*/ 9346153 h 16255965"/>
              <a:gd name="connsiteX896" fmla="*/ 8289648 w 14327739"/>
              <a:gd name="connsiteY896" fmla="*/ 9393666 h 16255965"/>
              <a:gd name="connsiteX897" fmla="*/ 8315217 w 14327739"/>
              <a:gd name="connsiteY897" fmla="*/ 9422494 h 16255965"/>
              <a:gd name="connsiteX898" fmla="*/ 8421490 w 14327739"/>
              <a:gd name="connsiteY898" fmla="*/ 9444679 h 16255965"/>
              <a:gd name="connsiteX899" fmla="*/ 8347670 w 14327739"/>
              <a:gd name="connsiteY899" fmla="*/ 9385016 h 16255965"/>
              <a:gd name="connsiteX900" fmla="*/ 8253942 w 14327739"/>
              <a:gd name="connsiteY900" fmla="*/ 9350558 h 16255965"/>
              <a:gd name="connsiteX901" fmla="*/ 7840915 w 14327739"/>
              <a:gd name="connsiteY901" fmla="*/ 9393591 h 16255965"/>
              <a:gd name="connsiteX902" fmla="*/ 7901775 w 14327739"/>
              <a:gd name="connsiteY902" fmla="*/ 9518941 h 16255965"/>
              <a:gd name="connsiteX903" fmla="*/ 8011372 w 14327739"/>
              <a:gd name="connsiteY903" fmla="*/ 9510500 h 16255965"/>
              <a:gd name="connsiteX904" fmla="*/ 8061701 w 14327739"/>
              <a:gd name="connsiteY904" fmla="*/ 9510205 h 16255965"/>
              <a:gd name="connsiteX905" fmla="*/ 8007733 w 14327739"/>
              <a:gd name="connsiteY905" fmla="*/ 9412225 h 16255965"/>
              <a:gd name="connsiteX906" fmla="*/ 7997261 w 14327739"/>
              <a:gd name="connsiteY906" fmla="*/ 9397771 h 16255965"/>
              <a:gd name="connsiteX907" fmla="*/ 7841767 w 14327739"/>
              <a:gd name="connsiteY907" fmla="*/ 9393547 h 16255965"/>
              <a:gd name="connsiteX908" fmla="*/ 6799119 w 14327739"/>
              <a:gd name="connsiteY908" fmla="*/ 9533307 h 16255965"/>
              <a:gd name="connsiteX909" fmla="*/ 6563553 w 14327739"/>
              <a:gd name="connsiteY909" fmla="*/ 9576623 h 16255965"/>
              <a:gd name="connsiteX910" fmla="*/ 6562260 w 14327739"/>
              <a:gd name="connsiteY910" fmla="*/ 9607019 h 16255965"/>
              <a:gd name="connsiteX911" fmla="*/ 6547621 w 14327739"/>
              <a:gd name="connsiteY911" fmla="*/ 9773144 h 16255965"/>
              <a:gd name="connsiteX912" fmla="*/ 6591656 w 14327739"/>
              <a:gd name="connsiteY912" fmla="*/ 9765091 h 16255965"/>
              <a:gd name="connsiteX913" fmla="*/ 6798015 w 14327739"/>
              <a:gd name="connsiteY913" fmla="*/ 9720682 h 16255965"/>
              <a:gd name="connsiteX914" fmla="*/ 6799769 w 14327739"/>
              <a:gd name="connsiteY914" fmla="*/ 9678228 h 16255965"/>
              <a:gd name="connsiteX915" fmla="*/ 5740737 w 14327739"/>
              <a:gd name="connsiteY915" fmla="*/ 9671579 h 16255965"/>
              <a:gd name="connsiteX916" fmla="*/ 5712810 w 14327739"/>
              <a:gd name="connsiteY916" fmla="*/ 9777181 h 16255965"/>
              <a:gd name="connsiteX917" fmla="*/ 5683542 w 14327739"/>
              <a:gd name="connsiteY917" fmla="*/ 9873243 h 16255965"/>
              <a:gd name="connsiteX918" fmla="*/ 5856374 w 14327739"/>
              <a:gd name="connsiteY918" fmla="*/ 9866506 h 16255965"/>
              <a:gd name="connsiteX919" fmla="*/ 5963746 w 14327739"/>
              <a:gd name="connsiteY919" fmla="*/ 9856840 h 16255965"/>
              <a:gd name="connsiteX920" fmla="*/ 5968149 w 14327739"/>
              <a:gd name="connsiteY920" fmla="*/ 9839962 h 16255965"/>
              <a:gd name="connsiteX921" fmla="*/ 6009375 w 14327739"/>
              <a:gd name="connsiteY921" fmla="*/ 9653410 h 16255965"/>
              <a:gd name="connsiteX922" fmla="*/ 5859463 w 14327739"/>
              <a:gd name="connsiteY922" fmla="*/ 9668421 h 16255965"/>
              <a:gd name="connsiteX923" fmla="*/ 7033689 w 14327739"/>
              <a:gd name="connsiteY923" fmla="*/ 9490417 h 16255965"/>
              <a:gd name="connsiteX924" fmla="*/ 6852996 w 14327739"/>
              <a:gd name="connsiteY924" fmla="*/ 9523401 h 16255965"/>
              <a:gd name="connsiteX925" fmla="*/ 6813967 w 14327739"/>
              <a:gd name="connsiteY925" fmla="*/ 9530577 h 16255965"/>
              <a:gd name="connsiteX926" fmla="*/ 6814668 w 14327739"/>
              <a:gd name="connsiteY926" fmla="*/ 9677879 h 16255965"/>
              <a:gd name="connsiteX927" fmla="*/ 6813041 w 14327739"/>
              <a:gd name="connsiteY927" fmla="*/ 9717448 h 16255965"/>
              <a:gd name="connsiteX928" fmla="*/ 7011618 w 14327739"/>
              <a:gd name="connsiteY928" fmla="*/ 9674714 h 16255965"/>
              <a:gd name="connsiteX929" fmla="*/ 7047649 w 14327739"/>
              <a:gd name="connsiteY929" fmla="*/ 9666821 h 16255965"/>
              <a:gd name="connsiteX930" fmla="*/ 7043108 w 14327739"/>
              <a:gd name="connsiteY930" fmla="*/ 9581372 h 16255965"/>
              <a:gd name="connsiteX931" fmla="*/ 7664583 w 14327739"/>
              <a:gd name="connsiteY931" fmla="*/ 9402766 h 16255965"/>
              <a:gd name="connsiteX932" fmla="*/ 7702553 w 14327739"/>
              <a:gd name="connsiteY932" fmla="*/ 9500843 h 16255965"/>
              <a:gd name="connsiteX933" fmla="*/ 7714786 w 14327739"/>
              <a:gd name="connsiteY933" fmla="*/ 9538978 h 16255965"/>
              <a:gd name="connsiteX934" fmla="*/ 7812238 w 14327739"/>
              <a:gd name="connsiteY934" fmla="*/ 9525838 h 16255965"/>
              <a:gd name="connsiteX935" fmla="*/ 7886180 w 14327739"/>
              <a:gd name="connsiteY935" fmla="*/ 9520142 h 16255965"/>
              <a:gd name="connsiteX936" fmla="*/ 7825152 w 14327739"/>
              <a:gd name="connsiteY936" fmla="*/ 9394411 h 16255965"/>
              <a:gd name="connsiteX937" fmla="*/ 7473933 w 14327739"/>
              <a:gd name="connsiteY937" fmla="*/ 9422504 h 16255965"/>
              <a:gd name="connsiteX938" fmla="*/ 7513110 w 14327739"/>
              <a:gd name="connsiteY938" fmla="*/ 9570456 h 16255965"/>
              <a:gd name="connsiteX939" fmla="*/ 7513288 w 14327739"/>
              <a:gd name="connsiteY939" fmla="*/ 9571316 h 16255965"/>
              <a:gd name="connsiteX940" fmla="*/ 7613503 w 14327739"/>
              <a:gd name="connsiteY940" fmla="*/ 9552634 h 16255965"/>
              <a:gd name="connsiteX941" fmla="*/ 7699901 w 14327739"/>
              <a:gd name="connsiteY941" fmla="*/ 9540984 h 16255965"/>
              <a:gd name="connsiteX942" fmla="*/ 7688707 w 14327739"/>
              <a:gd name="connsiteY942" fmla="*/ 9506065 h 16255965"/>
              <a:gd name="connsiteX943" fmla="*/ 7645416 w 14327739"/>
              <a:gd name="connsiteY943" fmla="*/ 9403764 h 16255965"/>
              <a:gd name="connsiteX944" fmla="*/ 7596728 w 14327739"/>
              <a:gd name="connsiteY944" fmla="*/ 9406297 h 16255965"/>
              <a:gd name="connsiteX945" fmla="*/ 7267605 w 14327739"/>
              <a:gd name="connsiteY945" fmla="*/ 9449736 h 16255965"/>
              <a:gd name="connsiteX946" fmla="*/ 7276999 w 14327739"/>
              <a:gd name="connsiteY946" fmla="*/ 9494279 h 16255965"/>
              <a:gd name="connsiteX947" fmla="*/ 7295279 w 14327739"/>
              <a:gd name="connsiteY947" fmla="*/ 9612580 h 16255965"/>
              <a:gd name="connsiteX948" fmla="*/ 7314381 w 14327739"/>
              <a:gd name="connsiteY948" fmla="*/ 9608396 h 16255965"/>
              <a:gd name="connsiteX949" fmla="*/ 7498933 w 14327739"/>
              <a:gd name="connsiteY949" fmla="*/ 9573992 h 16255965"/>
              <a:gd name="connsiteX950" fmla="*/ 7459928 w 14327739"/>
              <a:gd name="connsiteY950" fmla="*/ 9426551 h 16255965"/>
              <a:gd name="connsiteX951" fmla="*/ 7459235 w 14327739"/>
              <a:gd name="connsiteY951" fmla="*/ 9424444 h 16255965"/>
              <a:gd name="connsiteX952" fmla="*/ 7227659 w 14327739"/>
              <a:gd name="connsiteY952" fmla="*/ 9455009 h 16255965"/>
              <a:gd name="connsiteX953" fmla="*/ 7047901 w 14327739"/>
              <a:gd name="connsiteY953" fmla="*/ 9487822 h 16255965"/>
              <a:gd name="connsiteX954" fmla="*/ 7057443 w 14327739"/>
              <a:gd name="connsiteY954" fmla="*/ 9579906 h 16255965"/>
              <a:gd name="connsiteX955" fmla="*/ 7061902 w 14327739"/>
              <a:gd name="connsiteY955" fmla="*/ 9663699 h 16255965"/>
              <a:gd name="connsiteX956" fmla="*/ 7281034 w 14327739"/>
              <a:gd name="connsiteY956" fmla="*/ 9615700 h 16255965"/>
              <a:gd name="connsiteX957" fmla="*/ 7262739 w 14327739"/>
              <a:gd name="connsiteY957" fmla="*/ 9497218 h 16255965"/>
              <a:gd name="connsiteX958" fmla="*/ 7253133 w 14327739"/>
              <a:gd name="connsiteY958" fmla="*/ 9451647 h 16255965"/>
              <a:gd name="connsiteX959" fmla="*/ 4142006 w 14327739"/>
              <a:gd name="connsiteY959" fmla="*/ 9861025 h 16255965"/>
              <a:gd name="connsiteX960" fmla="*/ 4113904 w 14327739"/>
              <a:gd name="connsiteY960" fmla="*/ 9911478 h 16255965"/>
              <a:gd name="connsiteX961" fmla="*/ 4036788 w 14327739"/>
              <a:gd name="connsiteY961" fmla="*/ 10039465 h 16255965"/>
              <a:gd name="connsiteX962" fmla="*/ 4057974 w 14327739"/>
              <a:gd name="connsiteY962" fmla="*/ 10047867 h 16255965"/>
              <a:gd name="connsiteX963" fmla="*/ 4303030 w 14327739"/>
              <a:gd name="connsiteY963" fmla="*/ 10126600 h 16255965"/>
              <a:gd name="connsiteX964" fmla="*/ 4391550 w 14327739"/>
              <a:gd name="connsiteY964" fmla="*/ 9966925 h 16255965"/>
              <a:gd name="connsiteX965" fmla="*/ 4403427 w 14327739"/>
              <a:gd name="connsiteY965" fmla="*/ 9943921 h 16255965"/>
              <a:gd name="connsiteX966" fmla="*/ 4218033 w 14327739"/>
              <a:gd name="connsiteY966" fmla="*/ 9889381 h 16255965"/>
              <a:gd name="connsiteX967" fmla="*/ 5454034 w 14327739"/>
              <a:gd name="connsiteY967" fmla="*/ 9675978 h 16255965"/>
              <a:gd name="connsiteX968" fmla="*/ 5443312 w 14327739"/>
              <a:gd name="connsiteY968" fmla="*/ 9710866 h 16255965"/>
              <a:gd name="connsiteX969" fmla="*/ 5387374 w 14327739"/>
              <a:gd name="connsiteY969" fmla="*/ 9871611 h 16255965"/>
              <a:gd name="connsiteX970" fmla="*/ 5621309 w 14327739"/>
              <a:gd name="connsiteY970" fmla="*/ 9875669 h 16255965"/>
              <a:gd name="connsiteX971" fmla="*/ 5667869 w 14327739"/>
              <a:gd name="connsiteY971" fmla="*/ 9873854 h 16255965"/>
              <a:gd name="connsiteX972" fmla="*/ 5698550 w 14327739"/>
              <a:gd name="connsiteY972" fmla="*/ 9773160 h 16255965"/>
              <a:gd name="connsiteX973" fmla="*/ 5725315 w 14327739"/>
              <a:gd name="connsiteY973" fmla="*/ 9671989 h 16255965"/>
              <a:gd name="connsiteX974" fmla="*/ 5498666 w 14327739"/>
              <a:gd name="connsiteY974" fmla="*/ 9678019 h 16255965"/>
              <a:gd name="connsiteX975" fmla="*/ 8091099 w 14327739"/>
              <a:gd name="connsiteY975" fmla="*/ 9310388 h 16255965"/>
              <a:gd name="connsiteX976" fmla="*/ 8161307 w 14327739"/>
              <a:gd name="connsiteY976" fmla="*/ 9397795 h 16255965"/>
              <a:gd name="connsiteX977" fmla="*/ 8238264 w 14327739"/>
              <a:gd name="connsiteY977" fmla="*/ 9406430 h 16255965"/>
              <a:gd name="connsiteX978" fmla="*/ 8291367 w 14327739"/>
              <a:gd name="connsiteY978" fmla="*/ 9417515 h 16255965"/>
              <a:gd name="connsiteX979" fmla="*/ 8279467 w 14327739"/>
              <a:gd name="connsiteY979" fmla="*/ 9404094 h 16255965"/>
              <a:gd name="connsiteX980" fmla="*/ 8205704 w 14327739"/>
              <a:gd name="connsiteY980" fmla="*/ 9338658 h 16255965"/>
              <a:gd name="connsiteX981" fmla="*/ 8151173 w 14327739"/>
              <a:gd name="connsiteY981" fmla="*/ 9270829 h 16255965"/>
              <a:gd name="connsiteX982" fmla="*/ 8212478 w 14327739"/>
              <a:gd name="connsiteY982" fmla="*/ 9325211 h 16255965"/>
              <a:gd name="connsiteX983" fmla="*/ 8258190 w 14327739"/>
              <a:gd name="connsiteY983" fmla="*/ 9336497 h 16255965"/>
              <a:gd name="connsiteX984" fmla="*/ 8312224 w 14327739"/>
              <a:gd name="connsiteY984" fmla="*/ 9356367 h 16255965"/>
              <a:gd name="connsiteX985" fmla="*/ 8300575 w 14327739"/>
              <a:gd name="connsiteY985" fmla="*/ 9346951 h 16255965"/>
              <a:gd name="connsiteX986" fmla="*/ 8232000 w 14327739"/>
              <a:gd name="connsiteY986" fmla="*/ 9304214 h 16255965"/>
              <a:gd name="connsiteX987" fmla="*/ 4517143 w 14327739"/>
              <a:gd name="connsiteY987" fmla="*/ 9755483 h 16255965"/>
              <a:gd name="connsiteX988" fmla="*/ 4424515 w 14327739"/>
              <a:gd name="connsiteY988" fmla="*/ 9934945 h 16255965"/>
              <a:gd name="connsiteX989" fmla="*/ 4449503 w 14327739"/>
              <a:gd name="connsiteY989" fmla="*/ 9942300 h 16255965"/>
              <a:gd name="connsiteX990" fmla="*/ 4679481 w 14327739"/>
              <a:gd name="connsiteY990" fmla="*/ 9997157 h 16255965"/>
              <a:gd name="connsiteX991" fmla="*/ 4695891 w 14327739"/>
              <a:gd name="connsiteY991" fmla="*/ 10000147 h 16255965"/>
              <a:gd name="connsiteX992" fmla="*/ 4783566 w 14327739"/>
              <a:gd name="connsiteY992" fmla="*/ 9815476 h 16255965"/>
              <a:gd name="connsiteX993" fmla="*/ 4548906 w 14327739"/>
              <a:gd name="connsiteY993" fmla="*/ 9764312 h 16255965"/>
              <a:gd name="connsiteX994" fmla="*/ 7932984 w 14327739"/>
              <a:gd name="connsiteY994" fmla="*/ 9283922 h 16255965"/>
              <a:gd name="connsiteX995" fmla="*/ 8004885 w 14327739"/>
              <a:gd name="connsiteY995" fmla="*/ 9383196 h 16255965"/>
              <a:gd name="connsiteX996" fmla="*/ 8039739 w 14327739"/>
              <a:gd name="connsiteY996" fmla="*/ 9384156 h 16255965"/>
              <a:gd name="connsiteX997" fmla="*/ 8140646 w 14327739"/>
              <a:gd name="connsiteY997" fmla="*/ 9395477 h 16255965"/>
              <a:gd name="connsiteX998" fmla="*/ 8074211 w 14327739"/>
              <a:gd name="connsiteY998" fmla="*/ 9312762 h 16255965"/>
              <a:gd name="connsiteX999" fmla="*/ 8065232 w 14327739"/>
              <a:gd name="connsiteY999" fmla="*/ 9304008 h 16255965"/>
              <a:gd name="connsiteX1000" fmla="*/ 8059501 w 14327739"/>
              <a:gd name="connsiteY1000" fmla="*/ 9302594 h 16255965"/>
              <a:gd name="connsiteX1001" fmla="*/ 5168152 w 14327739"/>
              <a:gd name="connsiteY1001" fmla="*/ 9657878 h 16255965"/>
              <a:gd name="connsiteX1002" fmla="*/ 5094153 w 14327739"/>
              <a:gd name="connsiteY1002" fmla="*/ 9847527 h 16255965"/>
              <a:gd name="connsiteX1003" fmla="*/ 5121024 w 14327739"/>
              <a:gd name="connsiteY1003" fmla="*/ 9851529 h 16255965"/>
              <a:gd name="connsiteX1004" fmla="*/ 5371720 w 14327739"/>
              <a:gd name="connsiteY1004" fmla="*/ 9871055 h 16255965"/>
              <a:gd name="connsiteX1005" fmla="*/ 5428998 w 14327739"/>
              <a:gd name="connsiteY1005" fmla="*/ 9706404 h 16255965"/>
              <a:gd name="connsiteX1006" fmla="*/ 5438565 w 14327739"/>
              <a:gd name="connsiteY1006" fmla="*/ 9675271 h 16255965"/>
              <a:gd name="connsiteX1007" fmla="*/ 5245842 w 14327739"/>
              <a:gd name="connsiteY1007" fmla="*/ 9666460 h 16255965"/>
              <a:gd name="connsiteX1008" fmla="*/ 7771653 w 14327739"/>
              <a:gd name="connsiteY1008" fmla="*/ 9268210 h 16255965"/>
              <a:gd name="connsiteX1009" fmla="*/ 7804731 w 14327739"/>
              <a:gd name="connsiteY1009" fmla="*/ 9319066 h 16255965"/>
              <a:gd name="connsiteX1010" fmla="*/ 7833907 w 14327739"/>
              <a:gd name="connsiteY1010" fmla="*/ 9379158 h 16255965"/>
              <a:gd name="connsiteX1011" fmla="*/ 7842399 w 14327739"/>
              <a:gd name="connsiteY1011" fmla="*/ 9378718 h 16255965"/>
              <a:gd name="connsiteX1012" fmla="*/ 7986330 w 14327739"/>
              <a:gd name="connsiteY1012" fmla="*/ 9382684 h 16255965"/>
              <a:gd name="connsiteX1013" fmla="*/ 7912596 w 14327739"/>
              <a:gd name="connsiteY1013" fmla="*/ 9280913 h 16255965"/>
              <a:gd name="connsiteX1014" fmla="*/ 7865806 w 14327739"/>
              <a:gd name="connsiteY1014" fmla="*/ 9274007 h 16255965"/>
              <a:gd name="connsiteX1015" fmla="*/ 8074358 w 14327739"/>
              <a:gd name="connsiteY1015" fmla="*/ 9210579 h 16255965"/>
              <a:gd name="connsiteX1016" fmla="*/ 8113555 w 14327739"/>
              <a:gd name="connsiteY1016" fmla="*/ 9237459 h 16255965"/>
              <a:gd name="connsiteX1017" fmla="*/ 8118038 w 14327739"/>
              <a:gd name="connsiteY1017" fmla="*/ 9241436 h 16255965"/>
              <a:gd name="connsiteX1018" fmla="*/ 8157259 w 14327739"/>
              <a:gd name="connsiteY1018" fmla="*/ 9257634 h 16255965"/>
              <a:gd name="connsiteX1019" fmla="*/ 8102857 w 14327739"/>
              <a:gd name="connsiteY1019" fmla="*/ 9223729 h 16255965"/>
              <a:gd name="connsiteX1020" fmla="*/ 8000393 w 14327739"/>
              <a:gd name="connsiteY1020" fmla="*/ 9217696 h 16255965"/>
              <a:gd name="connsiteX1021" fmla="*/ 8073094 w 14327739"/>
              <a:gd name="connsiteY1021" fmla="*/ 9290800 h 16255965"/>
              <a:gd name="connsiteX1022" fmla="*/ 8182088 w 14327739"/>
              <a:gd name="connsiteY1022" fmla="*/ 9317708 h 16255965"/>
              <a:gd name="connsiteX1023" fmla="*/ 8110135 w 14327739"/>
              <a:gd name="connsiteY1023" fmla="*/ 9253878 h 16255965"/>
              <a:gd name="connsiteX1024" fmla="*/ 8072912 w 14327739"/>
              <a:gd name="connsiteY1024" fmla="*/ 9238504 h 16255965"/>
              <a:gd name="connsiteX1025" fmla="*/ 7603104 w 14327739"/>
              <a:gd name="connsiteY1025" fmla="*/ 9263365 h 16255965"/>
              <a:gd name="connsiteX1026" fmla="*/ 7649377 w 14327739"/>
              <a:gd name="connsiteY1026" fmla="*/ 9363490 h 16255965"/>
              <a:gd name="connsiteX1027" fmla="*/ 7658948 w 14327739"/>
              <a:gd name="connsiteY1027" fmla="*/ 9388214 h 16255965"/>
              <a:gd name="connsiteX1028" fmla="*/ 7818145 w 14327739"/>
              <a:gd name="connsiteY1028" fmla="*/ 9379973 h 16255965"/>
              <a:gd name="connsiteX1029" fmla="*/ 7792135 w 14327739"/>
              <a:gd name="connsiteY1029" fmla="*/ 9326390 h 16255965"/>
              <a:gd name="connsiteX1030" fmla="*/ 7752896 w 14327739"/>
              <a:gd name="connsiteY1030" fmla="*/ 9267055 h 16255965"/>
              <a:gd name="connsiteX1031" fmla="*/ 7672354 w 14327739"/>
              <a:gd name="connsiteY1031" fmla="*/ 9262095 h 16255965"/>
              <a:gd name="connsiteX1032" fmla="*/ 4885534 w 14327739"/>
              <a:gd name="connsiteY1032" fmla="*/ 9619751 h 16255965"/>
              <a:gd name="connsiteX1033" fmla="*/ 4814488 w 14327739"/>
              <a:gd name="connsiteY1033" fmla="*/ 9784280 h 16255965"/>
              <a:gd name="connsiteX1034" fmla="*/ 4804914 w 14327739"/>
              <a:gd name="connsiteY1034" fmla="*/ 9804445 h 16255965"/>
              <a:gd name="connsiteX1035" fmla="*/ 5079051 w 14327739"/>
              <a:gd name="connsiteY1035" fmla="*/ 9845277 h 16255965"/>
              <a:gd name="connsiteX1036" fmla="*/ 5080029 w 14327739"/>
              <a:gd name="connsiteY1036" fmla="*/ 9843017 h 16255965"/>
              <a:gd name="connsiteX1037" fmla="*/ 5152930 w 14327739"/>
              <a:gd name="connsiteY1037" fmla="*/ 9656196 h 16255965"/>
              <a:gd name="connsiteX1038" fmla="*/ 4978112 w 14327739"/>
              <a:gd name="connsiteY1038" fmla="*/ 9636885 h 16255965"/>
              <a:gd name="connsiteX1039" fmla="*/ 7421867 w 14327739"/>
              <a:gd name="connsiteY1039" fmla="*/ 9267347 h 16255965"/>
              <a:gd name="connsiteX1040" fmla="*/ 7427641 w 14327739"/>
              <a:gd name="connsiteY1040" fmla="*/ 9281739 h 16255965"/>
              <a:gd name="connsiteX1041" fmla="*/ 7469258 w 14327739"/>
              <a:gd name="connsiteY1041" fmla="*/ 9408219 h 16255965"/>
              <a:gd name="connsiteX1042" fmla="*/ 7596377 w 14327739"/>
              <a:gd name="connsiteY1042" fmla="*/ 9391454 h 16255965"/>
              <a:gd name="connsiteX1043" fmla="*/ 7639267 w 14327739"/>
              <a:gd name="connsiteY1043" fmla="*/ 9389233 h 16255965"/>
              <a:gd name="connsiteX1044" fmla="*/ 7586135 w 14327739"/>
              <a:gd name="connsiteY1044" fmla="*/ 9263676 h 16255965"/>
              <a:gd name="connsiteX1045" fmla="*/ 7430116 w 14327739"/>
              <a:gd name="connsiteY1045" fmla="*/ 9266536 h 16255965"/>
              <a:gd name="connsiteX1046" fmla="*/ 6554681 w 14327739"/>
              <a:gd name="connsiteY1046" fmla="*/ 9378752 h 16255965"/>
              <a:gd name="connsiteX1047" fmla="*/ 6381141 w 14327739"/>
              <a:gd name="connsiteY1047" fmla="*/ 9405103 h 16255965"/>
              <a:gd name="connsiteX1048" fmla="*/ 6321231 w 14327739"/>
              <a:gd name="connsiteY1048" fmla="*/ 9412792 h 16255965"/>
              <a:gd name="connsiteX1049" fmla="*/ 6310314 w 14327739"/>
              <a:gd name="connsiteY1049" fmla="*/ 9536406 h 16255965"/>
              <a:gd name="connsiteX1050" fmla="*/ 6301275 w 14327739"/>
              <a:gd name="connsiteY1050" fmla="*/ 9603940 h 16255965"/>
              <a:gd name="connsiteX1051" fmla="*/ 6486120 w 14327739"/>
              <a:gd name="connsiteY1051" fmla="*/ 9575821 h 16255965"/>
              <a:gd name="connsiteX1052" fmla="*/ 6549478 w 14327739"/>
              <a:gd name="connsiteY1052" fmla="*/ 9564176 h 16255965"/>
              <a:gd name="connsiteX1053" fmla="*/ 6555049 w 14327739"/>
              <a:gd name="connsiteY1053" fmla="*/ 9433410 h 16255965"/>
              <a:gd name="connsiteX1054" fmla="*/ 7229583 w 14327739"/>
              <a:gd name="connsiteY1054" fmla="*/ 9286268 h 16255965"/>
              <a:gd name="connsiteX1055" fmla="*/ 7245111 w 14327739"/>
              <a:gd name="connsiteY1055" fmla="*/ 9343069 h 16255965"/>
              <a:gd name="connsiteX1056" fmla="*/ 7264544 w 14327739"/>
              <a:gd name="connsiteY1056" fmla="*/ 9435218 h 16255965"/>
              <a:gd name="connsiteX1057" fmla="*/ 7454539 w 14327739"/>
              <a:gd name="connsiteY1057" fmla="*/ 9410160 h 16255965"/>
              <a:gd name="connsiteX1058" fmla="*/ 7414004 w 14327739"/>
              <a:gd name="connsiteY1058" fmla="*/ 9286884 h 16255965"/>
              <a:gd name="connsiteX1059" fmla="*/ 7406765 w 14327739"/>
              <a:gd name="connsiteY1059" fmla="*/ 9268833 h 16255965"/>
              <a:gd name="connsiteX1060" fmla="*/ 6060757 w 14327739"/>
              <a:gd name="connsiteY1060" fmla="*/ 9443173 h 16255965"/>
              <a:gd name="connsiteX1061" fmla="*/ 6057780 w 14327739"/>
              <a:gd name="connsiteY1061" fmla="*/ 9465586 h 16255965"/>
              <a:gd name="connsiteX1062" fmla="*/ 6027251 w 14327739"/>
              <a:gd name="connsiteY1062" fmla="*/ 9636705 h 16255965"/>
              <a:gd name="connsiteX1063" fmla="*/ 6198882 w 14327739"/>
              <a:gd name="connsiteY1063" fmla="*/ 9619516 h 16255965"/>
              <a:gd name="connsiteX1064" fmla="*/ 6286095 w 14327739"/>
              <a:gd name="connsiteY1064" fmla="*/ 9606249 h 16255965"/>
              <a:gd name="connsiteX1065" fmla="*/ 6295605 w 14327739"/>
              <a:gd name="connsiteY1065" fmla="*/ 9535225 h 16255965"/>
              <a:gd name="connsiteX1066" fmla="*/ 6306261 w 14327739"/>
              <a:gd name="connsiteY1066" fmla="*/ 9414713 h 16255965"/>
              <a:gd name="connsiteX1067" fmla="*/ 6138759 w 14327739"/>
              <a:gd name="connsiteY1067" fmla="*/ 9436212 h 16255965"/>
              <a:gd name="connsiteX1068" fmla="*/ 6790055 w 14327739"/>
              <a:gd name="connsiteY1068" fmla="*/ 9343313 h 16255965"/>
              <a:gd name="connsiteX1069" fmla="*/ 6691151 w 14327739"/>
              <a:gd name="connsiteY1069" fmla="*/ 9358029 h 16255965"/>
              <a:gd name="connsiteX1070" fmla="*/ 6569273 w 14327739"/>
              <a:gd name="connsiteY1070" fmla="*/ 9376535 h 16255965"/>
              <a:gd name="connsiteX1071" fmla="*/ 6569659 w 14327739"/>
              <a:gd name="connsiteY1071" fmla="*/ 9433062 h 16255965"/>
              <a:gd name="connsiteX1072" fmla="*/ 6564197 w 14327739"/>
              <a:gd name="connsiteY1072" fmla="*/ 9561471 h 16255965"/>
              <a:gd name="connsiteX1073" fmla="*/ 6799052 w 14327739"/>
              <a:gd name="connsiteY1073" fmla="*/ 9518304 h 16255965"/>
              <a:gd name="connsiteX1074" fmla="*/ 6799004 w 14327739"/>
              <a:gd name="connsiteY1074" fmla="*/ 9507529 h 16255965"/>
              <a:gd name="connsiteX1075" fmla="*/ 6790130 w 14327739"/>
              <a:gd name="connsiteY1075" fmla="*/ 9344005 h 16255965"/>
              <a:gd name="connsiteX1076" fmla="*/ 7009008 w 14327739"/>
              <a:gd name="connsiteY1076" fmla="*/ 9310735 h 16255965"/>
              <a:gd name="connsiteX1077" fmla="*/ 6804776 w 14327739"/>
              <a:gd name="connsiteY1077" fmla="*/ 9341123 h 16255965"/>
              <a:gd name="connsiteX1078" fmla="*/ 6804893 w 14327739"/>
              <a:gd name="connsiteY1078" fmla="*/ 9342199 h 16255965"/>
              <a:gd name="connsiteX1079" fmla="*/ 6813852 w 14327739"/>
              <a:gd name="connsiteY1079" fmla="*/ 9506448 h 16255965"/>
              <a:gd name="connsiteX1080" fmla="*/ 6813895 w 14327739"/>
              <a:gd name="connsiteY1080" fmla="*/ 9515575 h 16255965"/>
              <a:gd name="connsiteX1081" fmla="*/ 6850213 w 14327739"/>
              <a:gd name="connsiteY1081" fmla="*/ 9508900 h 16255965"/>
              <a:gd name="connsiteX1082" fmla="*/ 7032164 w 14327739"/>
              <a:gd name="connsiteY1082" fmla="*/ 9475687 h 16255965"/>
              <a:gd name="connsiteX1083" fmla="*/ 7026454 w 14327739"/>
              <a:gd name="connsiteY1083" fmla="*/ 9420556 h 16255965"/>
              <a:gd name="connsiteX1084" fmla="*/ 7063852 w 14327739"/>
              <a:gd name="connsiteY1084" fmla="*/ 9302575 h 16255965"/>
              <a:gd name="connsiteX1085" fmla="*/ 7023267 w 14327739"/>
              <a:gd name="connsiteY1085" fmla="*/ 9308614 h 16255965"/>
              <a:gd name="connsiteX1086" fmla="*/ 7040703 w 14327739"/>
              <a:gd name="connsiteY1086" fmla="*/ 9418350 h 16255965"/>
              <a:gd name="connsiteX1087" fmla="*/ 7046375 w 14327739"/>
              <a:gd name="connsiteY1087" fmla="*/ 9473092 h 16255965"/>
              <a:gd name="connsiteX1088" fmla="*/ 7226030 w 14327739"/>
              <a:gd name="connsiteY1088" fmla="*/ 9440298 h 16255965"/>
              <a:gd name="connsiteX1089" fmla="*/ 7250073 w 14327739"/>
              <a:gd name="connsiteY1089" fmla="*/ 9437127 h 16255965"/>
              <a:gd name="connsiteX1090" fmla="*/ 7231023 w 14327739"/>
              <a:gd name="connsiteY1090" fmla="*/ 9346745 h 16255965"/>
              <a:gd name="connsiteX1091" fmla="*/ 7214890 w 14327739"/>
              <a:gd name="connsiteY1091" fmla="*/ 9287713 h 16255965"/>
              <a:gd name="connsiteX1092" fmla="*/ 4245010 w 14327739"/>
              <a:gd name="connsiteY1092" fmla="*/ 9676092 h 16255965"/>
              <a:gd name="connsiteX1093" fmla="*/ 4149176 w 14327739"/>
              <a:gd name="connsiteY1093" fmla="*/ 9848151 h 16255965"/>
              <a:gd name="connsiteX1094" fmla="*/ 4222212 w 14327739"/>
              <a:gd name="connsiteY1094" fmla="*/ 9875403 h 16255965"/>
              <a:gd name="connsiteX1095" fmla="*/ 4410230 w 14327739"/>
              <a:gd name="connsiteY1095" fmla="*/ 9930741 h 16255965"/>
              <a:gd name="connsiteX1096" fmla="*/ 4502769 w 14327739"/>
              <a:gd name="connsiteY1096" fmla="*/ 9751487 h 16255965"/>
              <a:gd name="connsiteX1097" fmla="*/ 4309790 w 14327739"/>
              <a:gd name="connsiteY1097" fmla="*/ 9697844 h 16255965"/>
              <a:gd name="connsiteX1098" fmla="*/ 5790617 w 14327739"/>
              <a:gd name="connsiteY1098" fmla="*/ 9463663 h 16255965"/>
              <a:gd name="connsiteX1099" fmla="*/ 5764144 w 14327739"/>
              <a:gd name="connsiteY1099" fmla="*/ 9583072 h 16255965"/>
              <a:gd name="connsiteX1100" fmla="*/ 5744696 w 14327739"/>
              <a:gd name="connsiteY1100" fmla="*/ 9656609 h 16255965"/>
              <a:gd name="connsiteX1101" fmla="*/ 5859003 w 14327739"/>
              <a:gd name="connsiteY1101" fmla="*/ 9653555 h 16255965"/>
              <a:gd name="connsiteX1102" fmla="*/ 6012288 w 14327739"/>
              <a:gd name="connsiteY1102" fmla="*/ 9638203 h 16255965"/>
              <a:gd name="connsiteX1103" fmla="*/ 6043392 w 14327739"/>
              <a:gd name="connsiteY1103" fmla="*/ 9463920 h 16255965"/>
              <a:gd name="connsiteX1104" fmla="*/ 6045974 w 14327739"/>
              <a:gd name="connsiteY1104" fmla="*/ 9444492 h 16255965"/>
              <a:gd name="connsiteX1105" fmla="*/ 5854821 w 14327739"/>
              <a:gd name="connsiteY1105" fmla="*/ 9461550 h 16255965"/>
              <a:gd name="connsiteX1106" fmla="*/ 7850261 w 14327739"/>
              <a:gd name="connsiteY1106" fmla="*/ 9177991 h 16255965"/>
              <a:gd name="connsiteX1107" fmla="*/ 7880606 w 14327739"/>
              <a:gd name="connsiteY1107" fmla="*/ 9211604 h 16255965"/>
              <a:gd name="connsiteX1108" fmla="*/ 7920915 w 14327739"/>
              <a:gd name="connsiteY1108" fmla="*/ 9267259 h 16255965"/>
              <a:gd name="connsiteX1109" fmla="*/ 8046602 w 14327739"/>
              <a:gd name="connsiteY1109" fmla="*/ 9285845 h 16255965"/>
              <a:gd name="connsiteX1110" fmla="*/ 7966822 w 14327739"/>
              <a:gd name="connsiteY1110" fmla="*/ 9208064 h 16255965"/>
              <a:gd name="connsiteX1111" fmla="*/ 7883271 w 14327739"/>
              <a:gd name="connsiteY1111" fmla="*/ 9184090 h 16255965"/>
              <a:gd name="connsiteX1112" fmla="*/ 5515326 w 14327739"/>
              <a:gd name="connsiteY1112" fmla="*/ 9470321 h 16255965"/>
              <a:gd name="connsiteX1113" fmla="*/ 5503636 w 14327739"/>
              <a:gd name="connsiteY1113" fmla="*/ 9514571 h 16255965"/>
              <a:gd name="connsiteX1114" fmla="*/ 5458540 w 14327739"/>
              <a:gd name="connsiteY1114" fmla="*/ 9661315 h 16255965"/>
              <a:gd name="connsiteX1115" fmla="*/ 5499199 w 14327739"/>
              <a:gd name="connsiteY1115" fmla="*/ 9663167 h 16255965"/>
              <a:gd name="connsiteX1116" fmla="*/ 5729275 w 14327739"/>
              <a:gd name="connsiteY1116" fmla="*/ 9657020 h 16255965"/>
              <a:gd name="connsiteX1117" fmla="*/ 5749723 w 14327739"/>
              <a:gd name="connsiteY1117" fmla="*/ 9579731 h 16255965"/>
              <a:gd name="connsiteX1118" fmla="*/ 5775364 w 14327739"/>
              <a:gd name="connsiteY1118" fmla="*/ 9464165 h 16255965"/>
              <a:gd name="connsiteX1119" fmla="*/ 5557828 w 14327739"/>
              <a:gd name="connsiteY1119" fmla="*/ 9471325 h 16255965"/>
              <a:gd name="connsiteX1120" fmla="*/ 7900920 w 14327739"/>
              <a:gd name="connsiteY1120" fmla="*/ 9130551 h 16255965"/>
              <a:gd name="connsiteX1121" fmla="*/ 7961302 w 14327739"/>
              <a:gd name="connsiteY1121" fmla="*/ 9178389 h 16255965"/>
              <a:gd name="connsiteX1122" fmla="*/ 7979322 w 14327739"/>
              <a:gd name="connsiteY1122" fmla="*/ 9196509 h 16255965"/>
              <a:gd name="connsiteX1123" fmla="*/ 8063194 w 14327739"/>
              <a:gd name="connsiteY1123" fmla="*/ 9220598 h 16255965"/>
              <a:gd name="connsiteX1124" fmla="*/ 7995566 w 14327739"/>
              <a:gd name="connsiteY1124" fmla="*/ 9174222 h 16255965"/>
              <a:gd name="connsiteX1125" fmla="*/ 7694214 w 14327739"/>
              <a:gd name="connsiteY1125" fmla="*/ 9149153 h 16255965"/>
              <a:gd name="connsiteX1126" fmla="*/ 7761663 w 14327739"/>
              <a:gd name="connsiteY1126" fmla="*/ 9252851 h 16255965"/>
              <a:gd name="connsiteX1127" fmla="*/ 7867934 w 14327739"/>
              <a:gd name="connsiteY1127" fmla="*/ 9259424 h 16255965"/>
              <a:gd name="connsiteX1128" fmla="*/ 7900518 w 14327739"/>
              <a:gd name="connsiteY1128" fmla="*/ 9264242 h 16255965"/>
              <a:gd name="connsiteX1129" fmla="*/ 7869229 w 14327739"/>
              <a:gd name="connsiteY1129" fmla="*/ 9221055 h 16255965"/>
              <a:gd name="connsiteX1130" fmla="*/ 7823838 w 14327739"/>
              <a:gd name="connsiteY1130" fmla="*/ 9173108 h 16255965"/>
              <a:gd name="connsiteX1131" fmla="*/ 4608636 w 14327739"/>
              <a:gd name="connsiteY1131" fmla="*/ 9565022 h 16255965"/>
              <a:gd name="connsiteX1132" fmla="*/ 4535469 w 14327739"/>
              <a:gd name="connsiteY1132" fmla="*/ 9719976 h 16255965"/>
              <a:gd name="connsiteX1133" fmla="*/ 4523995 w 14327739"/>
              <a:gd name="connsiteY1133" fmla="*/ 9742206 h 16255965"/>
              <a:gd name="connsiteX1134" fmla="*/ 4552418 w 14327739"/>
              <a:gd name="connsiteY1134" fmla="*/ 9750109 h 16255965"/>
              <a:gd name="connsiteX1135" fmla="*/ 4790003 w 14327739"/>
              <a:gd name="connsiteY1135" fmla="*/ 9801919 h 16255965"/>
              <a:gd name="connsiteX1136" fmla="*/ 4801159 w 14327739"/>
              <a:gd name="connsiteY1136" fmla="*/ 9778420 h 16255965"/>
              <a:gd name="connsiteX1137" fmla="*/ 4870820 w 14327739"/>
              <a:gd name="connsiteY1137" fmla="*/ 9617028 h 16255965"/>
              <a:gd name="connsiteX1138" fmla="*/ 4657770 w 14327739"/>
              <a:gd name="connsiteY1138" fmla="*/ 9577598 h 16255965"/>
              <a:gd name="connsiteX1139" fmla="*/ 5238490 w 14327739"/>
              <a:gd name="connsiteY1139" fmla="*/ 9457927 h 16255965"/>
              <a:gd name="connsiteX1140" fmla="*/ 5173700 w 14327739"/>
              <a:gd name="connsiteY1140" fmla="*/ 9643590 h 16255965"/>
              <a:gd name="connsiteX1141" fmla="*/ 5247128 w 14327739"/>
              <a:gd name="connsiteY1141" fmla="*/ 9651686 h 16255965"/>
              <a:gd name="connsiteX1142" fmla="*/ 5443070 w 14327739"/>
              <a:gd name="connsiteY1142" fmla="*/ 9660610 h 16255965"/>
              <a:gd name="connsiteX1143" fmla="*/ 5489109 w 14327739"/>
              <a:gd name="connsiteY1143" fmla="*/ 9510787 h 16255965"/>
              <a:gd name="connsiteX1144" fmla="*/ 5499898 w 14327739"/>
              <a:gd name="connsiteY1144" fmla="*/ 9469956 h 16255965"/>
              <a:gd name="connsiteX1145" fmla="*/ 5351995 w 14327739"/>
              <a:gd name="connsiteY1145" fmla="*/ 9466461 h 16255965"/>
              <a:gd name="connsiteX1146" fmla="*/ 7530965 w 14327739"/>
              <a:gd name="connsiteY1146" fmla="*/ 9133251 h 16255965"/>
              <a:gd name="connsiteX1147" fmla="*/ 7589719 w 14327739"/>
              <a:gd name="connsiteY1147" fmla="*/ 9234402 h 16255965"/>
              <a:gd name="connsiteX1148" fmla="*/ 7596376 w 14327739"/>
              <a:gd name="connsiteY1148" fmla="*/ 9248806 h 16255965"/>
              <a:gd name="connsiteX1149" fmla="*/ 7673610 w 14327739"/>
              <a:gd name="connsiteY1149" fmla="*/ 9247405 h 16255965"/>
              <a:gd name="connsiteX1150" fmla="*/ 7742729 w 14327739"/>
              <a:gd name="connsiteY1150" fmla="*/ 9251680 h 16255965"/>
              <a:gd name="connsiteX1151" fmla="*/ 7673554 w 14327739"/>
              <a:gd name="connsiteY1151" fmla="*/ 9147080 h 16255965"/>
              <a:gd name="connsiteX1152" fmla="*/ 7833615 w 14327739"/>
              <a:gd name="connsiteY1152" fmla="*/ 9077228 h 16255965"/>
              <a:gd name="connsiteX1153" fmla="*/ 7865503 w 14327739"/>
              <a:gd name="connsiteY1153" fmla="*/ 9102492 h 16255965"/>
              <a:gd name="connsiteX1154" fmla="*/ 7897299 w 14327739"/>
              <a:gd name="connsiteY1154" fmla="*/ 9112971 h 16255965"/>
              <a:gd name="connsiteX1155" fmla="*/ 7924643 w 14327739"/>
              <a:gd name="connsiteY1155" fmla="*/ 9125588 h 16255965"/>
              <a:gd name="connsiteX1156" fmla="*/ 7915045 w 14327739"/>
              <a:gd name="connsiteY1156" fmla="*/ 9119007 h 16255965"/>
              <a:gd name="connsiteX1157" fmla="*/ 7766344 w 14327739"/>
              <a:gd name="connsiteY1157" fmla="*/ 9085033 h 16255965"/>
              <a:gd name="connsiteX1158" fmla="*/ 7834194 w 14327739"/>
              <a:gd name="connsiteY1158" fmla="*/ 9160193 h 16255965"/>
              <a:gd name="connsiteX1159" fmla="*/ 7886822 w 14327739"/>
              <a:gd name="connsiteY1159" fmla="*/ 9169941 h 16255965"/>
              <a:gd name="connsiteX1160" fmla="*/ 7944800 w 14327739"/>
              <a:gd name="connsiteY1160" fmla="*/ 9186594 h 16255965"/>
              <a:gd name="connsiteX1161" fmla="*/ 7908686 w 14327739"/>
              <a:gd name="connsiteY1161" fmla="*/ 9151385 h 16255965"/>
              <a:gd name="connsiteX1162" fmla="*/ 7862867 w 14327739"/>
              <a:gd name="connsiteY1162" fmla="*/ 9116839 h 16255965"/>
              <a:gd name="connsiteX1163" fmla="*/ 7363103 w 14327739"/>
              <a:gd name="connsiteY1163" fmla="*/ 9127200 h 16255965"/>
              <a:gd name="connsiteX1164" fmla="*/ 7374560 w 14327739"/>
              <a:gd name="connsiteY1164" fmla="*/ 9149444 h 16255965"/>
              <a:gd name="connsiteX1165" fmla="*/ 7416195 w 14327739"/>
              <a:gd name="connsiteY1165" fmla="*/ 9253213 h 16255965"/>
              <a:gd name="connsiteX1166" fmla="*/ 7430409 w 14327739"/>
              <a:gd name="connsiteY1166" fmla="*/ 9251816 h 16255965"/>
              <a:gd name="connsiteX1167" fmla="*/ 7579968 w 14327739"/>
              <a:gd name="connsiteY1167" fmla="*/ 9249104 h 16255965"/>
              <a:gd name="connsiteX1168" fmla="*/ 7576536 w 14327739"/>
              <a:gd name="connsiteY1168" fmla="*/ 9240993 h 16255965"/>
              <a:gd name="connsiteX1169" fmla="*/ 7512918 w 14327739"/>
              <a:gd name="connsiteY1169" fmla="*/ 9131501 h 16255965"/>
              <a:gd name="connsiteX1170" fmla="*/ 7502981 w 14327739"/>
              <a:gd name="connsiteY1170" fmla="*/ 9130537 h 16255965"/>
              <a:gd name="connsiteX1171" fmla="*/ 7182138 w 14327739"/>
              <a:gd name="connsiteY1171" fmla="*/ 9130425 h 16255965"/>
              <a:gd name="connsiteX1172" fmla="*/ 7205905 w 14327739"/>
              <a:gd name="connsiteY1172" fmla="*/ 9199660 h 16255965"/>
              <a:gd name="connsiteX1173" fmla="*/ 7225666 w 14327739"/>
              <a:gd name="connsiteY1173" fmla="*/ 9271942 h 16255965"/>
              <a:gd name="connsiteX1174" fmla="*/ 7401096 w 14327739"/>
              <a:gd name="connsiteY1174" fmla="*/ 9254698 h 16255965"/>
              <a:gd name="connsiteX1175" fmla="*/ 7361232 w 14327739"/>
              <a:gd name="connsiteY1175" fmla="*/ 9155304 h 16255965"/>
              <a:gd name="connsiteX1176" fmla="*/ 7346558 w 14327739"/>
              <a:gd name="connsiteY1176" fmla="*/ 9126806 h 16255965"/>
              <a:gd name="connsiteX1177" fmla="*/ 7311600 w 14327739"/>
              <a:gd name="connsiteY1177" fmla="*/ 9125972 h 16255965"/>
              <a:gd name="connsiteX1178" fmla="*/ 4963118 w 14327739"/>
              <a:gd name="connsiteY1178" fmla="*/ 9425778 h 16255965"/>
              <a:gd name="connsiteX1179" fmla="*/ 4903521 w 14327739"/>
              <a:gd name="connsiteY1179" fmla="*/ 9578095 h 16255965"/>
              <a:gd name="connsiteX1180" fmla="*/ 4891532 w 14327739"/>
              <a:gd name="connsiteY1180" fmla="*/ 9605861 h 16255965"/>
              <a:gd name="connsiteX1181" fmla="*/ 4980247 w 14327739"/>
              <a:gd name="connsiteY1181" fmla="*/ 9622261 h 16255965"/>
              <a:gd name="connsiteX1182" fmla="*/ 5158503 w 14327739"/>
              <a:gd name="connsiteY1182" fmla="*/ 9641914 h 16255965"/>
              <a:gd name="connsiteX1183" fmla="*/ 5159444 w 14327739"/>
              <a:gd name="connsiteY1183" fmla="*/ 9639504 h 16255965"/>
              <a:gd name="connsiteX1184" fmla="*/ 5223228 w 14327739"/>
              <a:gd name="connsiteY1184" fmla="*/ 9456780 h 16255965"/>
              <a:gd name="connsiteX1185" fmla="*/ 5136057 w 14327739"/>
              <a:gd name="connsiteY1185" fmla="*/ 9450227 h 16255965"/>
              <a:gd name="connsiteX1186" fmla="*/ 6989471 w 14327739"/>
              <a:gd name="connsiteY1186" fmla="*/ 9142659 h 16255965"/>
              <a:gd name="connsiteX1187" fmla="*/ 7016224 w 14327739"/>
              <a:gd name="connsiteY1187" fmla="*/ 9264288 h 16255965"/>
              <a:gd name="connsiteX1188" fmla="*/ 7020972 w 14327739"/>
              <a:gd name="connsiteY1188" fmla="*/ 9294173 h 16255965"/>
              <a:gd name="connsiteX1189" fmla="*/ 7062869 w 14327739"/>
              <a:gd name="connsiteY1189" fmla="*/ 9287945 h 16255965"/>
              <a:gd name="connsiteX1190" fmla="*/ 7210975 w 14327739"/>
              <a:gd name="connsiteY1190" fmla="*/ 9273386 h 16255965"/>
              <a:gd name="connsiteX1191" fmla="*/ 7192030 w 14327739"/>
              <a:gd name="connsiteY1191" fmla="*/ 9204066 h 16255965"/>
              <a:gd name="connsiteX1192" fmla="*/ 7166933 w 14327739"/>
              <a:gd name="connsiteY1192" fmla="*/ 9130947 h 16255965"/>
              <a:gd name="connsiteX1193" fmla="*/ 7118907 w 14327739"/>
              <a:gd name="connsiteY1193" fmla="*/ 9132599 h 16255965"/>
              <a:gd name="connsiteX1194" fmla="*/ 6784144 w 14327739"/>
              <a:gd name="connsiteY1194" fmla="*/ 9163621 h 16255965"/>
              <a:gd name="connsiteX1195" fmla="*/ 6787799 w 14327739"/>
              <a:gd name="connsiteY1195" fmla="*/ 9185277 h 16255965"/>
              <a:gd name="connsiteX1196" fmla="*/ 6803188 w 14327739"/>
              <a:gd name="connsiteY1196" fmla="*/ 9326547 h 16255965"/>
              <a:gd name="connsiteX1197" fmla="*/ 7006714 w 14327739"/>
              <a:gd name="connsiteY1197" fmla="*/ 9296293 h 16255965"/>
              <a:gd name="connsiteX1198" fmla="*/ 7002097 w 14327739"/>
              <a:gd name="connsiteY1198" fmla="*/ 9267231 h 16255965"/>
              <a:gd name="connsiteX1199" fmla="*/ 6974944 w 14327739"/>
              <a:gd name="connsiteY1199" fmla="*/ 9143788 h 16255965"/>
              <a:gd name="connsiteX1200" fmla="*/ 6924538 w 14327739"/>
              <a:gd name="connsiteY1200" fmla="*/ 9147705 h 16255965"/>
              <a:gd name="connsiteX1201" fmla="*/ 6562721 w 14327739"/>
              <a:gd name="connsiteY1201" fmla="*/ 9188722 h 16255965"/>
              <a:gd name="connsiteX1202" fmla="*/ 6568518 w 14327739"/>
              <a:gd name="connsiteY1202" fmla="*/ 9266123 h 16255965"/>
              <a:gd name="connsiteX1203" fmla="*/ 6569172 w 14327739"/>
              <a:gd name="connsiteY1203" fmla="*/ 9361706 h 16255965"/>
              <a:gd name="connsiteX1204" fmla="*/ 6688953 w 14327739"/>
              <a:gd name="connsiteY1204" fmla="*/ 9343528 h 16255965"/>
              <a:gd name="connsiteX1205" fmla="*/ 6788471 w 14327739"/>
              <a:gd name="connsiteY1205" fmla="*/ 9328734 h 16255965"/>
              <a:gd name="connsiteX1206" fmla="*/ 6773151 w 14327739"/>
              <a:gd name="connsiteY1206" fmla="*/ 9187802 h 16255965"/>
              <a:gd name="connsiteX1207" fmla="*/ 6769355 w 14327739"/>
              <a:gd name="connsiteY1207" fmla="*/ 9165297 h 16255965"/>
              <a:gd name="connsiteX1208" fmla="*/ 4340408 w 14327739"/>
              <a:gd name="connsiteY1208" fmla="*/ 9491515 h 16255965"/>
              <a:gd name="connsiteX1209" fmla="*/ 4256302 w 14327739"/>
              <a:gd name="connsiteY1209" fmla="*/ 9655818 h 16255965"/>
              <a:gd name="connsiteX1210" fmla="*/ 4252258 w 14327739"/>
              <a:gd name="connsiteY1210" fmla="*/ 9663079 h 16255965"/>
              <a:gd name="connsiteX1211" fmla="*/ 4314008 w 14327739"/>
              <a:gd name="connsiteY1211" fmla="*/ 9683820 h 16255965"/>
              <a:gd name="connsiteX1212" fmla="*/ 4509623 w 14327739"/>
              <a:gd name="connsiteY1212" fmla="*/ 9738210 h 16255965"/>
              <a:gd name="connsiteX1213" fmla="*/ 4522288 w 14327739"/>
              <a:gd name="connsiteY1213" fmla="*/ 9713676 h 16255965"/>
              <a:gd name="connsiteX1214" fmla="*/ 4594240 w 14327739"/>
              <a:gd name="connsiteY1214" fmla="*/ 9561337 h 16255965"/>
              <a:gd name="connsiteX1215" fmla="*/ 4421259 w 14327739"/>
              <a:gd name="connsiteY1215" fmla="*/ 9517063 h 16255965"/>
              <a:gd name="connsiteX1216" fmla="*/ 7610945 w 14327739"/>
              <a:gd name="connsiteY1216" fmla="*/ 9044008 h 16255965"/>
              <a:gd name="connsiteX1217" fmla="*/ 7675562 w 14327739"/>
              <a:gd name="connsiteY1217" fmla="*/ 9120478 h 16255965"/>
              <a:gd name="connsiteX1218" fmla="*/ 7683980 w 14327739"/>
              <a:gd name="connsiteY1218" fmla="*/ 9133419 h 16255965"/>
              <a:gd name="connsiteX1219" fmla="*/ 7695960 w 14327739"/>
              <a:gd name="connsiteY1219" fmla="*/ 9134587 h 16255965"/>
              <a:gd name="connsiteX1220" fmla="*/ 7806810 w 14327739"/>
              <a:gd name="connsiteY1220" fmla="*/ 9155120 h 16255965"/>
              <a:gd name="connsiteX1221" fmla="*/ 7728725 w 14327739"/>
              <a:gd name="connsiteY1221" fmla="*/ 9072636 h 16255965"/>
              <a:gd name="connsiteX1222" fmla="*/ 7707181 w 14327739"/>
              <a:gd name="connsiteY1222" fmla="*/ 9065538 h 16255965"/>
              <a:gd name="connsiteX1223" fmla="*/ 6329674 w 14327739"/>
              <a:gd name="connsiteY1223" fmla="*/ 9216397 h 16255965"/>
              <a:gd name="connsiteX1224" fmla="*/ 6325905 w 14327739"/>
              <a:gd name="connsiteY1224" fmla="*/ 9359896 h 16255965"/>
              <a:gd name="connsiteX1225" fmla="*/ 6322555 w 14327739"/>
              <a:gd name="connsiteY1225" fmla="*/ 9397797 h 16255965"/>
              <a:gd name="connsiteX1226" fmla="*/ 6379622 w 14327739"/>
              <a:gd name="connsiteY1226" fmla="*/ 9390472 h 16255965"/>
              <a:gd name="connsiteX1227" fmla="*/ 6554581 w 14327739"/>
              <a:gd name="connsiteY1227" fmla="*/ 9363921 h 16255965"/>
              <a:gd name="connsiteX1228" fmla="*/ 6553930 w 14327739"/>
              <a:gd name="connsiteY1228" fmla="*/ 9267194 h 16255965"/>
              <a:gd name="connsiteX1229" fmla="*/ 6548192 w 14327739"/>
              <a:gd name="connsiteY1229" fmla="*/ 9190369 h 16255965"/>
              <a:gd name="connsiteX1230" fmla="*/ 6529307 w 14327739"/>
              <a:gd name="connsiteY1230" fmla="*/ 9192510 h 16255965"/>
              <a:gd name="connsiteX1231" fmla="*/ 6085291 w 14327739"/>
              <a:gd name="connsiteY1231" fmla="*/ 9242039 h 16255965"/>
              <a:gd name="connsiteX1232" fmla="*/ 6081560 w 14327739"/>
              <a:gd name="connsiteY1232" fmla="*/ 9286567 h 16255965"/>
              <a:gd name="connsiteX1233" fmla="*/ 6062744 w 14327739"/>
              <a:gd name="connsiteY1233" fmla="*/ 9428216 h 16255965"/>
              <a:gd name="connsiteX1234" fmla="*/ 6137799 w 14327739"/>
              <a:gd name="connsiteY1234" fmla="*/ 9421512 h 16255965"/>
              <a:gd name="connsiteX1235" fmla="*/ 6307587 w 14327739"/>
              <a:gd name="connsiteY1235" fmla="*/ 9399719 h 16255965"/>
              <a:gd name="connsiteX1236" fmla="*/ 6311146 w 14327739"/>
              <a:gd name="connsiteY1236" fmla="*/ 9359457 h 16255965"/>
              <a:gd name="connsiteX1237" fmla="*/ 6314880 w 14327739"/>
              <a:gd name="connsiteY1237" fmla="*/ 9218167 h 16255965"/>
              <a:gd name="connsiteX1238" fmla="*/ 6295563 w 14327739"/>
              <a:gd name="connsiteY1238" fmla="*/ 9220479 h 16255965"/>
              <a:gd name="connsiteX1239" fmla="*/ 5829427 w 14327739"/>
              <a:gd name="connsiteY1239" fmla="*/ 9260984 h 16255965"/>
              <a:gd name="connsiteX1240" fmla="*/ 5805804 w 14327739"/>
              <a:gd name="connsiteY1240" fmla="*/ 9395166 h 16255965"/>
              <a:gd name="connsiteX1241" fmla="*/ 5793909 w 14327739"/>
              <a:gd name="connsiteY1241" fmla="*/ 9448815 h 16255965"/>
              <a:gd name="connsiteX1242" fmla="*/ 5854557 w 14327739"/>
              <a:gd name="connsiteY1242" fmla="*/ 9446811 h 16255965"/>
              <a:gd name="connsiteX1243" fmla="*/ 6047962 w 14327739"/>
              <a:gd name="connsiteY1243" fmla="*/ 9429536 h 16255965"/>
              <a:gd name="connsiteX1244" fmla="*/ 6067097 w 14327739"/>
              <a:gd name="connsiteY1244" fmla="*/ 9285614 h 16255965"/>
              <a:gd name="connsiteX1245" fmla="*/ 6070629 w 14327739"/>
              <a:gd name="connsiteY1245" fmla="*/ 9243543 h 16255965"/>
              <a:gd name="connsiteX1246" fmla="*/ 6053501 w 14327739"/>
              <a:gd name="connsiteY1246" fmla="*/ 9245299 h 16255965"/>
              <a:gd name="connsiteX1247" fmla="*/ 7674621 w 14327739"/>
              <a:gd name="connsiteY1247" fmla="*/ 9000730 h 16255965"/>
              <a:gd name="connsiteX1248" fmla="*/ 7741057 w 14327739"/>
              <a:gd name="connsiteY1248" fmla="*/ 9061475 h 16255965"/>
              <a:gd name="connsiteX1249" fmla="*/ 7827012 w 14327739"/>
              <a:gd name="connsiteY1249" fmla="*/ 9089805 h 16255965"/>
              <a:gd name="connsiteX1250" fmla="*/ 7760743 w 14327739"/>
              <a:gd name="connsiteY1250" fmla="*/ 9039841 h 16255965"/>
              <a:gd name="connsiteX1251" fmla="*/ 7711139 w 14327739"/>
              <a:gd name="connsiteY1251" fmla="*/ 9014391 h 16255965"/>
              <a:gd name="connsiteX1252" fmla="*/ 7460147 w 14327739"/>
              <a:gd name="connsiteY1252" fmla="*/ 9015768 h 16255965"/>
              <a:gd name="connsiteX1253" fmla="*/ 7470894 w 14327739"/>
              <a:gd name="connsiteY1253" fmla="*/ 9029834 h 16255965"/>
              <a:gd name="connsiteX1254" fmla="*/ 7521889 w 14327739"/>
              <a:gd name="connsiteY1254" fmla="*/ 9117626 h 16255965"/>
              <a:gd name="connsiteX1255" fmla="*/ 7663180 w 14327739"/>
              <a:gd name="connsiteY1255" fmla="*/ 9131393 h 16255965"/>
              <a:gd name="connsiteX1256" fmla="*/ 7646611 w 14327739"/>
              <a:gd name="connsiteY1256" fmla="*/ 9106338 h 16255965"/>
              <a:gd name="connsiteX1257" fmla="*/ 7586469 w 14327739"/>
              <a:gd name="connsiteY1257" fmla="*/ 9038532 h 16255965"/>
              <a:gd name="connsiteX1258" fmla="*/ 7521151 w 14327739"/>
              <a:gd name="connsiteY1258" fmla="*/ 9023920 h 16255965"/>
              <a:gd name="connsiteX1259" fmla="*/ 5566074 w 14327739"/>
              <a:gd name="connsiteY1259" fmla="*/ 9268519 h 16255965"/>
              <a:gd name="connsiteX1260" fmla="*/ 5553899 w 14327739"/>
              <a:gd name="connsiteY1260" fmla="*/ 9324307 h 16255965"/>
              <a:gd name="connsiteX1261" fmla="*/ 5519194 w 14327739"/>
              <a:gd name="connsiteY1261" fmla="*/ 9455680 h 16255965"/>
              <a:gd name="connsiteX1262" fmla="*/ 5558350 w 14327739"/>
              <a:gd name="connsiteY1262" fmla="*/ 9456599 h 16255965"/>
              <a:gd name="connsiteX1263" fmla="*/ 5778658 w 14327739"/>
              <a:gd name="connsiteY1263" fmla="*/ 9449319 h 16255965"/>
              <a:gd name="connsiteX1264" fmla="*/ 5791261 w 14327739"/>
              <a:gd name="connsiteY1264" fmla="*/ 9392518 h 16255965"/>
              <a:gd name="connsiteX1265" fmla="*/ 5814259 w 14327739"/>
              <a:gd name="connsiteY1265" fmla="*/ 9262046 h 16255965"/>
              <a:gd name="connsiteX1266" fmla="*/ 5802471 w 14327739"/>
              <a:gd name="connsiteY1266" fmla="*/ 9262871 h 16255965"/>
              <a:gd name="connsiteX1267" fmla="*/ 4692230 w 14327739"/>
              <a:gd name="connsiteY1267" fmla="*/ 9375747 h 16255965"/>
              <a:gd name="connsiteX1268" fmla="*/ 4633776 w 14327739"/>
              <a:gd name="connsiteY1268" fmla="*/ 9511780 h 16255965"/>
              <a:gd name="connsiteX1269" fmla="*/ 4615031 w 14327739"/>
              <a:gd name="connsiteY1269" fmla="*/ 9551480 h 16255965"/>
              <a:gd name="connsiteX1270" fmla="*/ 4660992 w 14327739"/>
              <a:gd name="connsiteY1270" fmla="*/ 9563244 h 16255965"/>
              <a:gd name="connsiteX1271" fmla="*/ 4876814 w 14327739"/>
              <a:gd name="connsiteY1271" fmla="*/ 9603140 h 16255965"/>
              <a:gd name="connsiteX1272" fmla="*/ 4889889 w 14327739"/>
              <a:gd name="connsiteY1272" fmla="*/ 9572847 h 16255965"/>
              <a:gd name="connsiteX1273" fmla="*/ 4948247 w 14327739"/>
              <a:gd name="connsiteY1273" fmla="*/ 9423675 h 16255965"/>
              <a:gd name="connsiteX1274" fmla="*/ 4836789 w 14327739"/>
              <a:gd name="connsiteY1274" fmla="*/ 9407918 h 16255965"/>
              <a:gd name="connsiteX1275" fmla="*/ 7619513 w 14327739"/>
              <a:gd name="connsiteY1275" fmla="*/ 8953353 h 16255965"/>
              <a:gd name="connsiteX1276" fmla="*/ 7637692 w 14327739"/>
              <a:gd name="connsiteY1276" fmla="*/ 8966963 h 16255965"/>
              <a:gd name="connsiteX1277" fmla="*/ 7645717 w 14327739"/>
              <a:gd name="connsiteY1277" fmla="*/ 8974301 h 16255965"/>
              <a:gd name="connsiteX1278" fmla="*/ 7676976 w 14327739"/>
              <a:gd name="connsiteY1278" fmla="*/ 8985996 h 16255965"/>
              <a:gd name="connsiteX1279" fmla="*/ 7295849 w 14327739"/>
              <a:gd name="connsiteY1279" fmla="*/ 8996631 h 16255965"/>
              <a:gd name="connsiteX1280" fmla="*/ 7355443 w 14327739"/>
              <a:gd name="connsiteY1280" fmla="*/ 9112330 h 16255965"/>
              <a:gd name="connsiteX1281" fmla="*/ 7503868 w 14327739"/>
              <a:gd name="connsiteY1281" fmla="*/ 9115925 h 16255965"/>
              <a:gd name="connsiteX1282" fmla="*/ 7458698 w 14327739"/>
              <a:gd name="connsiteY1282" fmla="*/ 9038183 h 16255965"/>
              <a:gd name="connsiteX1283" fmla="*/ 7439462 w 14327739"/>
              <a:gd name="connsiteY1283" fmla="*/ 9013004 h 16255965"/>
              <a:gd name="connsiteX1284" fmla="*/ 7333715 w 14327739"/>
              <a:gd name="connsiteY1284" fmla="*/ 8998874 h 16255965"/>
              <a:gd name="connsiteX1285" fmla="*/ 5299202 w 14327739"/>
              <a:gd name="connsiteY1285" fmla="*/ 9260847 h 16255965"/>
              <a:gd name="connsiteX1286" fmla="*/ 5243411 w 14327739"/>
              <a:gd name="connsiteY1286" fmla="*/ 9443547 h 16255965"/>
              <a:gd name="connsiteX1287" fmla="*/ 5353103 w 14327739"/>
              <a:gd name="connsiteY1287" fmla="*/ 9451779 h 16255965"/>
              <a:gd name="connsiteX1288" fmla="*/ 5503766 w 14327739"/>
              <a:gd name="connsiteY1288" fmla="*/ 9455317 h 16255965"/>
              <a:gd name="connsiteX1289" fmla="*/ 5539200 w 14327739"/>
              <a:gd name="connsiteY1289" fmla="*/ 9321212 h 16255965"/>
              <a:gd name="connsiteX1290" fmla="*/ 5550624 w 14327739"/>
              <a:gd name="connsiteY1290" fmla="*/ 9268888 h 16255965"/>
              <a:gd name="connsiteX1291" fmla="*/ 5541816 w 14327739"/>
              <a:gd name="connsiteY1291" fmla="*/ 9269099 h 16255965"/>
              <a:gd name="connsiteX1292" fmla="*/ 7528401 w 14327739"/>
              <a:gd name="connsiteY1292" fmla="*/ 8946323 h 16255965"/>
              <a:gd name="connsiteX1293" fmla="*/ 7595492 w 14327739"/>
              <a:gd name="connsiteY1293" fmla="*/ 9025720 h 16255965"/>
              <a:gd name="connsiteX1294" fmla="*/ 7708224 w 14327739"/>
              <a:gd name="connsiteY1294" fmla="*/ 9050981 h 16255965"/>
              <a:gd name="connsiteX1295" fmla="*/ 7692153 w 14327739"/>
              <a:gd name="connsiteY1295" fmla="*/ 9034005 h 16255965"/>
              <a:gd name="connsiteX1296" fmla="*/ 7627590 w 14327739"/>
              <a:gd name="connsiteY1296" fmla="*/ 8983135 h 16255965"/>
              <a:gd name="connsiteX1297" fmla="*/ 7531089 w 14327739"/>
              <a:gd name="connsiteY1297" fmla="*/ 8947032 h 16255965"/>
              <a:gd name="connsiteX1298" fmla="*/ 7124759 w 14327739"/>
              <a:gd name="connsiteY1298" fmla="*/ 8987671 h 16255965"/>
              <a:gd name="connsiteX1299" fmla="*/ 7159401 w 14327739"/>
              <a:gd name="connsiteY1299" fmla="*/ 9064194 h 16255965"/>
              <a:gd name="connsiteX1300" fmla="*/ 7177154 w 14327739"/>
              <a:gd name="connsiteY1300" fmla="*/ 9115906 h 16255965"/>
              <a:gd name="connsiteX1301" fmla="*/ 7312441 w 14327739"/>
              <a:gd name="connsiteY1301" fmla="*/ 9111288 h 16255965"/>
              <a:gd name="connsiteX1302" fmla="*/ 7338897 w 14327739"/>
              <a:gd name="connsiteY1302" fmla="*/ 9111928 h 16255965"/>
              <a:gd name="connsiteX1303" fmla="*/ 7279014 w 14327739"/>
              <a:gd name="connsiteY1303" fmla="*/ 8995634 h 16255965"/>
              <a:gd name="connsiteX1304" fmla="*/ 7144647 w 14327739"/>
              <a:gd name="connsiteY1304" fmla="*/ 8987678 h 16255965"/>
              <a:gd name="connsiteX1305" fmla="*/ 6946597 w 14327739"/>
              <a:gd name="connsiteY1305" fmla="*/ 8987921 h 16255965"/>
              <a:gd name="connsiteX1306" fmla="*/ 6984017 w 14327739"/>
              <a:gd name="connsiteY1306" fmla="*/ 9117868 h 16255965"/>
              <a:gd name="connsiteX1307" fmla="*/ 6986289 w 14327739"/>
              <a:gd name="connsiteY1307" fmla="*/ 9128192 h 16255965"/>
              <a:gd name="connsiteX1308" fmla="*/ 7119011 w 14327739"/>
              <a:gd name="connsiteY1308" fmla="*/ 9117892 h 16255965"/>
              <a:gd name="connsiteX1309" fmla="*/ 7161949 w 14327739"/>
              <a:gd name="connsiteY1309" fmla="*/ 9116426 h 16255965"/>
              <a:gd name="connsiteX1310" fmla="*/ 7145780 w 14327739"/>
              <a:gd name="connsiteY1310" fmla="*/ 9069320 h 16255965"/>
              <a:gd name="connsiteX1311" fmla="*/ 7108821 w 14327739"/>
              <a:gd name="connsiteY1311" fmla="*/ 8987666 h 16255965"/>
              <a:gd name="connsiteX1312" fmla="*/ 6953725 w 14327739"/>
              <a:gd name="connsiteY1312" fmla="*/ 8987613 h 16255965"/>
              <a:gd name="connsiteX1313" fmla="*/ 5029630 w 14327739"/>
              <a:gd name="connsiteY1313" fmla="*/ 9235274 h 16255965"/>
              <a:gd name="connsiteX1314" fmla="*/ 4977188 w 14327739"/>
              <a:gd name="connsiteY1314" fmla="*/ 9389818 h 16255965"/>
              <a:gd name="connsiteX1315" fmla="*/ 4968620 w 14327739"/>
              <a:gd name="connsiteY1315" fmla="*/ 9411716 h 16255965"/>
              <a:gd name="connsiteX1316" fmla="*/ 5137815 w 14327739"/>
              <a:gd name="connsiteY1316" fmla="*/ 9435622 h 16255965"/>
              <a:gd name="connsiteX1317" fmla="*/ 5228245 w 14327739"/>
              <a:gd name="connsiteY1317" fmla="*/ 9442409 h 16255965"/>
              <a:gd name="connsiteX1318" fmla="*/ 5228493 w 14327739"/>
              <a:gd name="connsiteY1318" fmla="*/ 9441697 h 16255965"/>
              <a:gd name="connsiteX1319" fmla="*/ 5281880 w 14327739"/>
              <a:gd name="connsiteY1319" fmla="*/ 9260258 h 16255965"/>
              <a:gd name="connsiteX1320" fmla="*/ 5270884 w 14327739"/>
              <a:gd name="connsiteY1320" fmla="*/ 9259884 h 16255965"/>
              <a:gd name="connsiteX1321" fmla="*/ 6753340 w 14327739"/>
              <a:gd name="connsiteY1321" fmla="*/ 8996540 h 16255965"/>
              <a:gd name="connsiteX1322" fmla="*/ 6762576 w 14327739"/>
              <a:gd name="connsiteY1322" fmla="*/ 9035824 h 16255965"/>
              <a:gd name="connsiteX1323" fmla="*/ 6781704 w 14327739"/>
              <a:gd name="connsiteY1323" fmla="*/ 9149165 h 16255965"/>
              <a:gd name="connsiteX1324" fmla="*/ 6923952 w 14327739"/>
              <a:gd name="connsiteY1324" fmla="*/ 9133031 h 16255965"/>
              <a:gd name="connsiteX1325" fmla="*/ 6971762 w 14327739"/>
              <a:gd name="connsiteY1325" fmla="*/ 9129320 h 16255965"/>
              <a:gd name="connsiteX1326" fmla="*/ 6970051 w 14327739"/>
              <a:gd name="connsiteY1326" fmla="*/ 9121542 h 16255965"/>
              <a:gd name="connsiteX1327" fmla="*/ 6931750 w 14327739"/>
              <a:gd name="connsiteY1327" fmla="*/ 8988563 h 16255965"/>
              <a:gd name="connsiteX1328" fmla="*/ 6760727 w 14327739"/>
              <a:gd name="connsiteY1328" fmla="*/ 8995956 h 16255965"/>
              <a:gd name="connsiteX1329" fmla="*/ 4427566 w 14327739"/>
              <a:gd name="connsiteY1329" fmla="*/ 9309795 h 16255965"/>
              <a:gd name="connsiteX1330" fmla="*/ 4363931 w 14327739"/>
              <a:gd name="connsiteY1330" fmla="*/ 9445563 h 16255965"/>
              <a:gd name="connsiteX1331" fmla="*/ 4347201 w 14327739"/>
              <a:gd name="connsiteY1331" fmla="*/ 9478244 h 16255965"/>
              <a:gd name="connsiteX1332" fmla="*/ 4425188 w 14327739"/>
              <a:gd name="connsiteY1332" fmla="*/ 9502889 h 16255965"/>
              <a:gd name="connsiteX1333" fmla="*/ 4600636 w 14327739"/>
              <a:gd name="connsiteY1333" fmla="*/ 9547795 h 16255965"/>
              <a:gd name="connsiteX1334" fmla="*/ 4620334 w 14327739"/>
              <a:gd name="connsiteY1334" fmla="*/ 9506092 h 16255965"/>
              <a:gd name="connsiteX1335" fmla="*/ 4677749 w 14327739"/>
              <a:gd name="connsiteY1335" fmla="*/ 9372525 h 16255965"/>
              <a:gd name="connsiteX1336" fmla="*/ 4523751 w 14327739"/>
              <a:gd name="connsiteY1336" fmla="*/ 9338254 h 16255965"/>
              <a:gd name="connsiteX1337" fmla="*/ 7376421 w 14327739"/>
              <a:gd name="connsiteY1337" fmla="*/ 8906188 h 16255965"/>
              <a:gd name="connsiteX1338" fmla="*/ 7447717 w 14327739"/>
              <a:gd name="connsiteY1338" fmla="*/ 8999500 h 16255965"/>
              <a:gd name="connsiteX1339" fmla="*/ 7524302 w 14327739"/>
              <a:gd name="connsiteY1339" fmla="*/ 9009769 h 16255965"/>
              <a:gd name="connsiteX1340" fmla="*/ 7570048 w 14327739"/>
              <a:gd name="connsiteY1340" fmla="*/ 9020018 h 16255965"/>
              <a:gd name="connsiteX1341" fmla="*/ 7497425 w 14327739"/>
              <a:gd name="connsiteY1341" fmla="*/ 8938142 h 16255965"/>
              <a:gd name="connsiteX1342" fmla="*/ 6548015 w 14327739"/>
              <a:gd name="connsiteY1342" fmla="*/ 9012748 h 16255965"/>
              <a:gd name="connsiteX1343" fmla="*/ 6550776 w 14327739"/>
              <a:gd name="connsiteY1343" fmla="*/ 9029193 h 16255965"/>
              <a:gd name="connsiteX1344" fmla="*/ 6561628 w 14327739"/>
              <a:gd name="connsiteY1344" fmla="*/ 9174126 h 16255965"/>
              <a:gd name="connsiteX1345" fmla="*/ 6766917 w 14327739"/>
              <a:gd name="connsiteY1345" fmla="*/ 9150842 h 16255965"/>
              <a:gd name="connsiteX1346" fmla="*/ 6748065 w 14327739"/>
              <a:gd name="connsiteY1346" fmla="*/ 9039065 h 16255965"/>
              <a:gd name="connsiteX1347" fmla="*/ 6738343 w 14327739"/>
              <a:gd name="connsiteY1347" fmla="*/ 8997724 h 16255965"/>
              <a:gd name="connsiteX1348" fmla="*/ 6328070 w 14327739"/>
              <a:gd name="connsiteY1348" fmla="*/ 9030357 h 16255965"/>
              <a:gd name="connsiteX1349" fmla="*/ 6332523 w 14327739"/>
              <a:gd name="connsiteY1349" fmla="*/ 9108028 h 16255965"/>
              <a:gd name="connsiteX1350" fmla="*/ 6330063 w 14327739"/>
              <a:gd name="connsiteY1350" fmla="*/ 9201633 h 16255965"/>
              <a:gd name="connsiteX1351" fmla="*/ 6527403 w 14327739"/>
              <a:gd name="connsiteY1351" fmla="*/ 9178008 h 16255965"/>
              <a:gd name="connsiteX1352" fmla="*/ 6547102 w 14327739"/>
              <a:gd name="connsiteY1352" fmla="*/ 9175774 h 16255965"/>
              <a:gd name="connsiteX1353" fmla="*/ 6536314 w 14327739"/>
              <a:gd name="connsiteY1353" fmla="*/ 9031343 h 16255965"/>
              <a:gd name="connsiteX1354" fmla="*/ 6533392 w 14327739"/>
              <a:gd name="connsiteY1354" fmla="*/ 9013902 h 16255965"/>
              <a:gd name="connsiteX1355" fmla="*/ 6367608 w 14327739"/>
              <a:gd name="connsiteY1355" fmla="*/ 9026989 h 16255965"/>
              <a:gd name="connsiteX1356" fmla="*/ 6097999 w 14327739"/>
              <a:gd name="connsiteY1356" fmla="*/ 9049318 h 16255965"/>
              <a:gd name="connsiteX1357" fmla="*/ 6096002 w 14327739"/>
              <a:gd name="connsiteY1357" fmla="*/ 9114228 h 16255965"/>
              <a:gd name="connsiteX1358" fmla="*/ 6086532 w 14327739"/>
              <a:gd name="connsiteY1358" fmla="*/ 9227236 h 16255965"/>
              <a:gd name="connsiteX1359" fmla="*/ 6294218 w 14327739"/>
              <a:gd name="connsiteY1359" fmla="*/ 9205925 h 16255965"/>
              <a:gd name="connsiteX1360" fmla="*/ 6315270 w 14327739"/>
              <a:gd name="connsiteY1360" fmla="*/ 9203405 h 16255965"/>
              <a:gd name="connsiteX1361" fmla="*/ 6317773 w 14327739"/>
              <a:gd name="connsiteY1361" fmla="*/ 9108699 h 16255965"/>
              <a:gd name="connsiteX1362" fmla="*/ 6313369 w 14327739"/>
              <a:gd name="connsiteY1362" fmla="*/ 9031609 h 16255965"/>
              <a:gd name="connsiteX1363" fmla="*/ 6135011 w 14327739"/>
              <a:gd name="connsiteY1363" fmla="*/ 9046800 h 16255965"/>
              <a:gd name="connsiteX1364" fmla="*/ 7438078 w 14327739"/>
              <a:gd name="connsiteY1364" fmla="*/ 8863791 h 16255965"/>
              <a:gd name="connsiteX1365" fmla="*/ 7505487 w 14327739"/>
              <a:gd name="connsiteY1365" fmla="*/ 8925151 h 16255965"/>
              <a:gd name="connsiteX1366" fmla="*/ 7535666 w 14327739"/>
              <a:gd name="connsiteY1366" fmla="*/ 8933128 h 16255965"/>
              <a:gd name="connsiteX1367" fmla="*/ 7589852 w 14327739"/>
              <a:gd name="connsiteY1367" fmla="*/ 8953400 h 16255965"/>
              <a:gd name="connsiteX1368" fmla="*/ 7519796 w 14327739"/>
              <a:gd name="connsiteY1368" fmla="*/ 8898202 h 16255965"/>
              <a:gd name="connsiteX1369" fmla="*/ 5856713 w 14327739"/>
              <a:gd name="connsiteY1369" fmla="*/ 9064507 h 16255965"/>
              <a:gd name="connsiteX1370" fmla="*/ 5837766 w 14327739"/>
              <a:gd name="connsiteY1370" fmla="*/ 9213620 h 16255965"/>
              <a:gd name="connsiteX1371" fmla="*/ 5832034 w 14327739"/>
              <a:gd name="connsiteY1371" fmla="*/ 9246177 h 16255965"/>
              <a:gd name="connsiteX1372" fmla="*/ 6052743 w 14327739"/>
              <a:gd name="connsiteY1372" fmla="*/ 9230703 h 16255965"/>
              <a:gd name="connsiteX1373" fmla="*/ 6071871 w 14327739"/>
              <a:gd name="connsiteY1373" fmla="*/ 9228740 h 16255965"/>
              <a:gd name="connsiteX1374" fmla="*/ 6081505 w 14327739"/>
              <a:gd name="connsiteY1374" fmla="*/ 9113990 h 16255965"/>
              <a:gd name="connsiteX1375" fmla="*/ 6083475 w 14327739"/>
              <a:gd name="connsiteY1375" fmla="*/ 9050306 h 16255965"/>
              <a:gd name="connsiteX1376" fmla="*/ 5894338 w 14327739"/>
              <a:gd name="connsiteY1376" fmla="*/ 9063174 h 16255965"/>
              <a:gd name="connsiteX1377" fmla="*/ 7223792 w 14327739"/>
              <a:gd name="connsiteY1377" fmla="*/ 8877482 h 16255965"/>
              <a:gd name="connsiteX1378" fmla="*/ 7266164 w 14327739"/>
              <a:gd name="connsiteY1378" fmla="*/ 8939001 h 16255965"/>
              <a:gd name="connsiteX1379" fmla="*/ 7288140 w 14327739"/>
              <a:gd name="connsiteY1379" fmla="*/ 8981666 h 16255965"/>
              <a:gd name="connsiteX1380" fmla="*/ 7335988 w 14327739"/>
              <a:gd name="connsiteY1380" fmla="*/ 8984519 h 16255965"/>
              <a:gd name="connsiteX1381" fmla="*/ 7427026 w 14327739"/>
              <a:gd name="connsiteY1381" fmla="*/ 8996726 h 16255965"/>
              <a:gd name="connsiteX1382" fmla="*/ 7353167 w 14327739"/>
              <a:gd name="connsiteY1382" fmla="*/ 8900048 h 16255965"/>
              <a:gd name="connsiteX1383" fmla="*/ 7348883 w 14327739"/>
              <a:gd name="connsiteY1383" fmla="*/ 8898916 h 16255965"/>
              <a:gd name="connsiteX1384" fmla="*/ 4764930 w 14327739"/>
              <a:gd name="connsiteY1384" fmla="*/ 9191124 h 16255965"/>
              <a:gd name="connsiteX1385" fmla="*/ 4720937 w 14327739"/>
              <a:gd name="connsiteY1385" fmla="*/ 9308940 h 16255965"/>
              <a:gd name="connsiteX1386" fmla="*/ 4698133 w 14327739"/>
              <a:gd name="connsiteY1386" fmla="*/ 9362009 h 16255965"/>
              <a:gd name="connsiteX1387" fmla="*/ 4839510 w 14327739"/>
              <a:gd name="connsiteY1387" fmla="*/ 9393474 h 16255965"/>
              <a:gd name="connsiteX1388" fmla="*/ 4953748 w 14327739"/>
              <a:gd name="connsiteY1388" fmla="*/ 9409615 h 16255965"/>
              <a:gd name="connsiteX1389" fmla="*/ 4963318 w 14327739"/>
              <a:gd name="connsiteY1389" fmla="*/ 9385155 h 16255965"/>
              <a:gd name="connsiteX1390" fmla="*/ 5014705 w 14327739"/>
              <a:gd name="connsiteY1390" fmla="*/ 9233751 h 16255965"/>
              <a:gd name="connsiteX1391" fmla="*/ 4989019 w 14327739"/>
              <a:gd name="connsiteY1391" fmla="*/ 9231131 h 16255965"/>
              <a:gd name="connsiteX1392" fmla="*/ 5605675 w 14327739"/>
              <a:gd name="connsiteY1392" fmla="*/ 9071570 h 16255965"/>
              <a:gd name="connsiteX1393" fmla="*/ 5594068 w 14327739"/>
              <a:gd name="connsiteY1393" fmla="*/ 9140235 h 16255965"/>
              <a:gd name="connsiteX1394" fmla="*/ 5569273 w 14327739"/>
              <a:gd name="connsiteY1394" fmla="*/ 9253859 h 16255965"/>
              <a:gd name="connsiteX1395" fmla="*/ 5802338 w 14327739"/>
              <a:gd name="connsiteY1395" fmla="*/ 9248259 h 16255965"/>
              <a:gd name="connsiteX1396" fmla="*/ 5816869 w 14327739"/>
              <a:gd name="connsiteY1396" fmla="*/ 9247240 h 16255965"/>
              <a:gd name="connsiteX1397" fmla="*/ 5823137 w 14327739"/>
              <a:gd name="connsiteY1397" fmla="*/ 9211679 h 16255965"/>
              <a:gd name="connsiteX1398" fmla="*/ 5841805 w 14327739"/>
              <a:gd name="connsiteY1398" fmla="*/ 9065035 h 16255965"/>
              <a:gd name="connsiteX1399" fmla="*/ 5645148 w 14327739"/>
              <a:gd name="connsiteY1399" fmla="*/ 9072002 h 16255965"/>
              <a:gd name="connsiteX1400" fmla="*/ 7066020 w 14327739"/>
              <a:gd name="connsiteY1400" fmla="*/ 8857923 h 16255965"/>
              <a:gd name="connsiteX1401" fmla="*/ 7118196 w 14327739"/>
              <a:gd name="connsiteY1401" fmla="*/ 8973176 h 16255965"/>
              <a:gd name="connsiteX1402" fmla="*/ 7146130 w 14327739"/>
              <a:gd name="connsiteY1402" fmla="*/ 8973195 h 16255965"/>
              <a:gd name="connsiteX1403" fmla="*/ 7271304 w 14327739"/>
              <a:gd name="connsiteY1403" fmla="*/ 8980661 h 16255965"/>
              <a:gd name="connsiteX1404" fmla="*/ 7253777 w 14327739"/>
              <a:gd name="connsiteY1404" fmla="*/ 8946623 h 16255965"/>
              <a:gd name="connsiteX1405" fmla="*/ 7203799 w 14327739"/>
              <a:gd name="connsiteY1405" fmla="*/ 8874057 h 16255965"/>
              <a:gd name="connsiteX1406" fmla="*/ 7164439 w 14327739"/>
              <a:gd name="connsiteY1406" fmla="*/ 8867313 h 16255965"/>
              <a:gd name="connsiteX1407" fmla="*/ 7373308 w 14327739"/>
              <a:gd name="connsiteY1407" fmla="*/ 8804835 h 16255965"/>
              <a:gd name="connsiteX1408" fmla="*/ 7405370 w 14327739"/>
              <a:gd name="connsiteY1408" fmla="*/ 8834019 h 16255965"/>
              <a:gd name="connsiteX1409" fmla="*/ 7458972 w 14327739"/>
              <a:gd name="connsiteY1409" fmla="*/ 8856597 h 16255965"/>
              <a:gd name="connsiteX1410" fmla="*/ 7293586 w 14327739"/>
              <a:gd name="connsiteY1410" fmla="*/ 8809568 h 16255965"/>
              <a:gd name="connsiteX1411" fmla="*/ 7331829 w 14327739"/>
              <a:gd name="connsiteY1411" fmla="*/ 8847827 h 16255965"/>
              <a:gd name="connsiteX1412" fmla="*/ 7361913 w 14327739"/>
              <a:gd name="connsiteY1412" fmla="*/ 8887201 h 16255965"/>
              <a:gd name="connsiteX1413" fmla="*/ 7479903 w 14327739"/>
              <a:gd name="connsiteY1413" fmla="*/ 8918388 h 16255965"/>
              <a:gd name="connsiteX1414" fmla="*/ 7477222 w 14327739"/>
              <a:gd name="connsiteY1414" fmla="*/ 8915365 h 16255965"/>
              <a:gd name="connsiteX1415" fmla="*/ 7400831 w 14327739"/>
              <a:gd name="connsiteY1415" fmla="*/ 8848107 h 16255965"/>
              <a:gd name="connsiteX1416" fmla="*/ 7354671 w 14327739"/>
              <a:gd name="connsiteY1416" fmla="*/ 8828669 h 16255965"/>
              <a:gd name="connsiteX1417" fmla="*/ 5347673 w 14327739"/>
              <a:gd name="connsiteY1417" fmla="*/ 9066442 h 16255965"/>
              <a:gd name="connsiteX1418" fmla="*/ 5303217 w 14327739"/>
              <a:gd name="connsiteY1418" fmla="*/ 9246410 h 16255965"/>
              <a:gd name="connsiteX1419" fmla="*/ 5542366 w 14327739"/>
              <a:gd name="connsiteY1419" fmla="*/ 9254506 h 16255965"/>
              <a:gd name="connsiteX1420" fmla="*/ 5553825 w 14327739"/>
              <a:gd name="connsiteY1420" fmla="*/ 9254231 h 16255965"/>
              <a:gd name="connsiteX1421" fmla="*/ 5579238 w 14327739"/>
              <a:gd name="connsiteY1421" fmla="*/ 9137836 h 16255965"/>
              <a:gd name="connsiteX1422" fmla="*/ 5590479 w 14327739"/>
              <a:gd name="connsiteY1422" fmla="*/ 9071403 h 16255965"/>
              <a:gd name="connsiteX1423" fmla="*/ 5387001 w 14327739"/>
              <a:gd name="connsiteY1423" fmla="*/ 9069175 h 16255965"/>
              <a:gd name="connsiteX1424" fmla="*/ 6891783 w 14327739"/>
              <a:gd name="connsiteY1424" fmla="*/ 8846422 h 16255965"/>
              <a:gd name="connsiteX1425" fmla="*/ 6941878 w 14327739"/>
              <a:gd name="connsiteY1425" fmla="*/ 8973604 h 16255965"/>
              <a:gd name="connsiteX1426" fmla="*/ 6954480 w 14327739"/>
              <a:gd name="connsiteY1426" fmla="*/ 8973062 h 16255965"/>
              <a:gd name="connsiteX1427" fmla="*/ 7102257 w 14327739"/>
              <a:gd name="connsiteY1427" fmla="*/ 8973165 h 16255965"/>
              <a:gd name="connsiteX1428" fmla="*/ 7049376 w 14327739"/>
              <a:gd name="connsiteY1428" fmla="*/ 8856334 h 16255965"/>
              <a:gd name="connsiteX1429" fmla="*/ 6977674 w 14327739"/>
              <a:gd name="connsiteY1429" fmla="*/ 8849494 h 16255965"/>
              <a:gd name="connsiteX1430" fmla="*/ 6712114 w 14327739"/>
              <a:gd name="connsiteY1430" fmla="*/ 8843351 h 16255965"/>
              <a:gd name="connsiteX1431" fmla="*/ 6729231 w 14327739"/>
              <a:gd name="connsiteY1431" fmla="*/ 8893987 h 16255965"/>
              <a:gd name="connsiteX1432" fmla="*/ 6749978 w 14327739"/>
              <a:gd name="connsiteY1432" fmla="*/ 8982241 h 16255965"/>
              <a:gd name="connsiteX1433" fmla="*/ 6760789 w 14327739"/>
              <a:gd name="connsiteY1433" fmla="*/ 8981389 h 16255965"/>
              <a:gd name="connsiteX1434" fmla="*/ 6926639 w 14327739"/>
              <a:gd name="connsiteY1434" fmla="*/ 8974259 h 16255965"/>
              <a:gd name="connsiteX1435" fmla="*/ 6876076 w 14327739"/>
              <a:gd name="connsiteY1435" fmla="*/ 8845861 h 16255965"/>
              <a:gd name="connsiteX1436" fmla="*/ 6788507 w 14327739"/>
              <a:gd name="connsiteY1436" fmla="*/ 8842729 h 16255965"/>
              <a:gd name="connsiteX1437" fmla="*/ 7149881 w 14327739"/>
              <a:gd name="connsiteY1437" fmla="*/ 8770175 h 16255965"/>
              <a:gd name="connsiteX1438" fmla="*/ 7212179 w 14327739"/>
              <a:gd name="connsiteY1438" fmla="*/ 8860623 h 16255965"/>
              <a:gd name="connsiteX1439" fmla="*/ 7339781 w 14327739"/>
              <a:gd name="connsiteY1439" fmla="*/ 8882525 h 16255965"/>
              <a:gd name="connsiteX1440" fmla="*/ 7320826 w 14327739"/>
              <a:gd name="connsiteY1440" fmla="*/ 8857715 h 16255965"/>
              <a:gd name="connsiteX1441" fmla="*/ 7263238 w 14327739"/>
              <a:gd name="connsiteY1441" fmla="*/ 8800078 h 16255965"/>
              <a:gd name="connsiteX1442" fmla="*/ 7198751 w 14327739"/>
              <a:gd name="connsiteY1442" fmla="*/ 8779913 h 16255965"/>
              <a:gd name="connsiteX1443" fmla="*/ 4507102 w 14327739"/>
              <a:gd name="connsiteY1443" fmla="*/ 9129341 h 16255965"/>
              <a:gd name="connsiteX1444" fmla="*/ 4460045 w 14327739"/>
              <a:gd name="connsiteY1444" fmla="*/ 9240501 h 16255965"/>
              <a:gd name="connsiteX1445" fmla="*/ 4433876 w 14327739"/>
              <a:gd name="connsiteY1445" fmla="*/ 9296333 h 16255965"/>
              <a:gd name="connsiteX1446" fmla="*/ 4527560 w 14327739"/>
              <a:gd name="connsiteY1446" fmla="*/ 9324045 h 16255965"/>
              <a:gd name="connsiteX1447" fmla="*/ 4683655 w 14327739"/>
              <a:gd name="connsiteY1447" fmla="*/ 9358786 h 16255965"/>
              <a:gd name="connsiteX1448" fmla="*/ 4707259 w 14327739"/>
              <a:gd name="connsiteY1448" fmla="*/ 9303877 h 16255965"/>
              <a:gd name="connsiteX1449" fmla="*/ 4750354 w 14327739"/>
              <a:gd name="connsiteY1449" fmla="*/ 9188522 h 16255965"/>
              <a:gd name="connsiteX1450" fmla="*/ 4695569 w 14327739"/>
              <a:gd name="connsiteY1450" fmla="*/ 9178741 h 16255965"/>
              <a:gd name="connsiteX1451" fmla="*/ 5088997 w 14327739"/>
              <a:gd name="connsiteY1451" fmla="*/ 9046359 h 16255965"/>
              <a:gd name="connsiteX1452" fmla="*/ 5069829 w 14327739"/>
              <a:gd name="connsiteY1452" fmla="*/ 9116807 h 16255965"/>
              <a:gd name="connsiteX1453" fmla="*/ 5034425 w 14327739"/>
              <a:gd name="connsiteY1453" fmla="*/ 9221141 h 16255965"/>
              <a:gd name="connsiteX1454" fmla="*/ 5272184 w 14327739"/>
              <a:gd name="connsiteY1454" fmla="*/ 9245359 h 16255965"/>
              <a:gd name="connsiteX1455" fmla="*/ 5286125 w 14327739"/>
              <a:gd name="connsiteY1455" fmla="*/ 9245831 h 16255965"/>
              <a:gd name="connsiteX1456" fmla="*/ 5312546 w 14327739"/>
              <a:gd name="connsiteY1456" fmla="*/ 9156039 h 16255965"/>
              <a:gd name="connsiteX1457" fmla="*/ 5332715 w 14327739"/>
              <a:gd name="connsiteY1457" fmla="*/ 9065402 h 16255965"/>
              <a:gd name="connsiteX1458" fmla="*/ 5119454 w 14327739"/>
              <a:gd name="connsiteY1458" fmla="*/ 9050582 h 16255965"/>
              <a:gd name="connsiteX1459" fmla="*/ 6520293 w 14327739"/>
              <a:gd name="connsiteY1459" fmla="*/ 8847652 h 16255965"/>
              <a:gd name="connsiteX1460" fmla="*/ 6545598 w 14327739"/>
              <a:gd name="connsiteY1460" fmla="*/ 8998353 h 16255965"/>
              <a:gd name="connsiteX1461" fmla="*/ 6734980 w 14327739"/>
              <a:gd name="connsiteY1461" fmla="*/ 8983424 h 16255965"/>
              <a:gd name="connsiteX1462" fmla="*/ 6714877 w 14327739"/>
              <a:gd name="connsiteY1462" fmla="*/ 8897942 h 16255965"/>
              <a:gd name="connsiteX1463" fmla="*/ 6696472 w 14327739"/>
              <a:gd name="connsiteY1463" fmla="*/ 8843478 h 16255965"/>
              <a:gd name="connsiteX1464" fmla="*/ 6596854 w 14327739"/>
              <a:gd name="connsiteY1464" fmla="*/ 8844290 h 16255965"/>
              <a:gd name="connsiteX1465" fmla="*/ 6316878 w 14327739"/>
              <a:gd name="connsiteY1465" fmla="*/ 8856587 h 16255965"/>
              <a:gd name="connsiteX1466" fmla="*/ 6318996 w 14327739"/>
              <a:gd name="connsiteY1466" fmla="*/ 8872100 h 16255965"/>
              <a:gd name="connsiteX1467" fmla="*/ 6327236 w 14327739"/>
              <a:gd name="connsiteY1467" fmla="*/ 9015814 h 16255965"/>
              <a:gd name="connsiteX1468" fmla="*/ 6366290 w 14327739"/>
              <a:gd name="connsiteY1468" fmla="*/ 9012488 h 16255965"/>
              <a:gd name="connsiteX1469" fmla="*/ 6530979 w 14327739"/>
              <a:gd name="connsiteY1469" fmla="*/ 8999506 h 16255965"/>
              <a:gd name="connsiteX1470" fmla="*/ 6505640 w 14327739"/>
              <a:gd name="connsiteY1470" fmla="*/ 8848296 h 16255965"/>
              <a:gd name="connsiteX1471" fmla="*/ 7207727 w 14327739"/>
              <a:gd name="connsiteY1471" fmla="*/ 8723670 h 16255965"/>
              <a:gd name="connsiteX1472" fmla="*/ 7271092 w 14327739"/>
              <a:gd name="connsiteY1472" fmla="*/ 8787063 h 16255965"/>
              <a:gd name="connsiteX1473" fmla="*/ 7359875 w 14327739"/>
              <a:gd name="connsiteY1473" fmla="*/ 8814856 h 16255965"/>
              <a:gd name="connsiteX1474" fmla="*/ 7365991 w 14327739"/>
              <a:gd name="connsiteY1474" fmla="*/ 8817432 h 16255965"/>
              <a:gd name="connsiteX1475" fmla="*/ 7351405 w 14327739"/>
              <a:gd name="connsiteY1475" fmla="*/ 8804589 h 16255965"/>
              <a:gd name="connsiteX1476" fmla="*/ 7291035 w 14327739"/>
              <a:gd name="connsiteY1476" fmla="*/ 8762888 h 16255965"/>
              <a:gd name="connsiteX1477" fmla="*/ 6098877 w 14327739"/>
              <a:gd name="connsiteY1477" fmla="*/ 8866434 h 16255965"/>
              <a:gd name="connsiteX1478" fmla="*/ 6101095 w 14327739"/>
              <a:gd name="connsiteY1478" fmla="*/ 8948722 h 16255965"/>
              <a:gd name="connsiteX1479" fmla="*/ 6098450 w 14327739"/>
              <a:gd name="connsiteY1479" fmla="*/ 9034682 h 16255965"/>
              <a:gd name="connsiteX1480" fmla="*/ 6134258 w 14327739"/>
              <a:gd name="connsiteY1480" fmla="*/ 9032246 h 16255965"/>
              <a:gd name="connsiteX1481" fmla="*/ 6312538 w 14327739"/>
              <a:gd name="connsiteY1481" fmla="*/ 9017066 h 16255965"/>
              <a:gd name="connsiteX1482" fmla="*/ 6304358 w 14327739"/>
              <a:gd name="connsiteY1482" fmla="*/ 8873869 h 16255965"/>
              <a:gd name="connsiteX1483" fmla="*/ 6302093 w 14327739"/>
              <a:gd name="connsiteY1483" fmla="*/ 8857237 h 16255965"/>
              <a:gd name="connsiteX1484" fmla="*/ 6205765 w 14327739"/>
              <a:gd name="connsiteY1484" fmla="*/ 8861467 h 16255965"/>
              <a:gd name="connsiteX1485" fmla="*/ 6994272 w 14327739"/>
              <a:gd name="connsiteY1485" fmla="*/ 8739167 h 16255965"/>
              <a:gd name="connsiteX1486" fmla="*/ 7059248 w 14327739"/>
              <a:gd name="connsiteY1486" fmla="*/ 8844256 h 16255965"/>
              <a:gd name="connsiteX1487" fmla="*/ 7167114 w 14327739"/>
              <a:gd name="connsiteY1487" fmla="*/ 8852887 h 16255965"/>
              <a:gd name="connsiteX1488" fmla="*/ 7192183 w 14327739"/>
              <a:gd name="connsiteY1488" fmla="*/ 8857190 h 16255965"/>
              <a:gd name="connsiteX1489" fmla="*/ 7129450 w 14327739"/>
              <a:gd name="connsiteY1489" fmla="*/ 8766103 h 16255965"/>
              <a:gd name="connsiteX1490" fmla="*/ 5872001 w 14327739"/>
              <a:gd name="connsiteY1490" fmla="*/ 8876977 h 16255965"/>
              <a:gd name="connsiteX1491" fmla="*/ 5860006 w 14327739"/>
              <a:gd name="connsiteY1491" fmla="*/ 9038590 h 16255965"/>
              <a:gd name="connsiteX1492" fmla="*/ 5858576 w 14327739"/>
              <a:gd name="connsiteY1492" fmla="*/ 9049844 h 16255965"/>
              <a:gd name="connsiteX1493" fmla="*/ 5894187 w 14327739"/>
              <a:gd name="connsiteY1493" fmla="*/ 9048581 h 16255965"/>
              <a:gd name="connsiteX1494" fmla="*/ 6083929 w 14327739"/>
              <a:gd name="connsiteY1494" fmla="*/ 9035671 h 16255965"/>
              <a:gd name="connsiteX1495" fmla="*/ 6086604 w 14327739"/>
              <a:gd name="connsiteY1495" fmla="*/ 8949198 h 16255965"/>
              <a:gd name="connsiteX1496" fmla="*/ 6084406 w 14327739"/>
              <a:gd name="connsiteY1496" fmla="*/ 8867107 h 16255965"/>
              <a:gd name="connsiteX1497" fmla="*/ 4832199 w 14327739"/>
              <a:gd name="connsiteY1497" fmla="*/ 9009975 h 16255965"/>
              <a:gd name="connsiteX1498" fmla="*/ 4830665 w 14327739"/>
              <a:gd name="connsiteY1498" fmla="*/ 9015083 h 16255965"/>
              <a:gd name="connsiteX1499" fmla="*/ 4770095 w 14327739"/>
              <a:gd name="connsiteY1499" fmla="*/ 9177292 h 16255965"/>
              <a:gd name="connsiteX1500" fmla="*/ 4991152 w 14327739"/>
              <a:gd name="connsiteY1500" fmla="*/ 9216733 h 16255965"/>
              <a:gd name="connsiteX1501" fmla="*/ 5019501 w 14327739"/>
              <a:gd name="connsiteY1501" fmla="*/ 9219620 h 16255965"/>
              <a:gd name="connsiteX1502" fmla="*/ 5055673 w 14327739"/>
              <a:gd name="connsiteY1502" fmla="*/ 9113045 h 16255965"/>
              <a:gd name="connsiteX1503" fmla="*/ 5074381 w 14327739"/>
              <a:gd name="connsiteY1503" fmla="*/ 9044332 h 16255965"/>
              <a:gd name="connsiteX1504" fmla="*/ 4842067 w 14327739"/>
              <a:gd name="connsiteY1504" fmla="*/ 9012117 h 16255965"/>
              <a:gd name="connsiteX1505" fmla="*/ 6834255 w 14327739"/>
              <a:gd name="connsiteY1505" fmla="*/ 8716610 h 16255965"/>
              <a:gd name="connsiteX1506" fmla="*/ 6856537 w 14327739"/>
              <a:gd name="connsiteY1506" fmla="*/ 8756939 h 16255965"/>
              <a:gd name="connsiteX1507" fmla="*/ 6885452 w 14327739"/>
              <a:gd name="connsiteY1507" fmla="*/ 8830348 h 16255965"/>
              <a:gd name="connsiteX1508" fmla="*/ 7041280 w 14327739"/>
              <a:gd name="connsiteY1508" fmla="*/ 8842818 h 16255965"/>
              <a:gd name="connsiteX1509" fmla="*/ 6974809 w 14327739"/>
              <a:gd name="connsiteY1509" fmla="*/ 8735288 h 16255965"/>
              <a:gd name="connsiteX1510" fmla="*/ 6920291 w 14327739"/>
              <a:gd name="connsiteY1510" fmla="*/ 8724425 h 16255965"/>
              <a:gd name="connsiteX1511" fmla="*/ 5633726 w 14327739"/>
              <a:gd name="connsiteY1511" fmla="*/ 8879717 h 16255965"/>
              <a:gd name="connsiteX1512" fmla="*/ 5624110 w 14327739"/>
              <a:gd name="connsiteY1512" fmla="*/ 8962515 h 16255965"/>
              <a:gd name="connsiteX1513" fmla="*/ 5608140 w 14327739"/>
              <a:gd name="connsiteY1513" fmla="*/ 9056990 h 16255965"/>
              <a:gd name="connsiteX1514" fmla="*/ 5645648 w 14327739"/>
              <a:gd name="connsiteY1514" fmla="*/ 9057398 h 16255965"/>
              <a:gd name="connsiteX1515" fmla="*/ 5843671 w 14327739"/>
              <a:gd name="connsiteY1515" fmla="*/ 9050373 h 16255965"/>
              <a:gd name="connsiteX1516" fmla="*/ 5845326 w 14327739"/>
              <a:gd name="connsiteY1516" fmla="*/ 9037371 h 16255965"/>
              <a:gd name="connsiteX1517" fmla="*/ 5857212 w 14327739"/>
              <a:gd name="connsiteY1517" fmla="*/ 8877664 h 16255965"/>
              <a:gd name="connsiteX1518" fmla="*/ 5855612 w 14327739"/>
              <a:gd name="connsiteY1518" fmla="*/ 8877738 h 16255965"/>
              <a:gd name="connsiteX1519" fmla="*/ 7137317 w 14327739"/>
              <a:gd name="connsiteY1519" fmla="*/ 8661851 h 16255965"/>
              <a:gd name="connsiteX1520" fmla="*/ 7173046 w 14327739"/>
              <a:gd name="connsiteY1520" fmla="*/ 8688975 h 16255965"/>
              <a:gd name="connsiteX1521" fmla="*/ 7178206 w 14327739"/>
              <a:gd name="connsiteY1521" fmla="*/ 8694136 h 16255965"/>
              <a:gd name="connsiteX1522" fmla="*/ 7184662 w 14327739"/>
              <a:gd name="connsiteY1522" fmla="*/ 8696443 h 16255965"/>
              <a:gd name="connsiteX1523" fmla="*/ 7216646 w 14327739"/>
              <a:gd name="connsiteY1523" fmla="*/ 8711504 h 16255965"/>
              <a:gd name="connsiteX1524" fmla="*/ 7168043 w 14327739"/>
              <a:gd name="connsiteY1524" fmla="*/ 8677932 h 16255965"/>
              <a:gd name="connsiteX1525" fmla="*/ 7061488 w 14327739"/>
              <a:gd name="connsiteY1525" fmla="*/ 8668173 h 16255965"/>
              <a:gd name="connsiteX1526" fmla="*/ 7136388 w 14327739"/>
              <a:gd name="connsiteY1526" fmla="*/ 8750585 h 16255965"/>
              <a:gd name="connsiteX1527" fmla="*/ 7137884 w 14327739"/>
              <a:gd name="connsiteY1527" fmla="*/ 8752756 h 16255965"/>
              <a:gd name="connsiteX1528" fmla="*/ 7203087 w 14327739"/>
              <a:gd name="connsiteY1528" fmla="*/ 8765775 h 16255965"/>
              <a:gd name="connsiteX1529" fmla="*/ 7240743 w 14327739"/>
              <a:gd name="connsiteY1529" fmla="*/ 8777563 h 16255965"/>
              <a:gd name="connsiteX1530" fmla="*/ 7170224 w 14327739"/>
              <a:gd name="connsiteY1530" fmla="*/ 8706983 h 16255965"/>
              <a:gd name="connsiteX1531" fmla="*/ 5387017 w 14327739"/>
              <a:gd name="connsiteY1531" fmla="*/ 8876338 h 16255965"/>
              <a:gd name="connsiteX1532" fmla="*/ 5370121 w 14327739"/>
              <a:gd name="connsiteY1532" fmla="*/ 8975567 h 16255965"/>
              <a:gd name="connsiteX1533" fmla="*/ 5351232 w 14327739"/>
              <a:gd name="connsiteY1533" fmla="*/ 9052035 h 16255965"/>
              <a:gd name="connsiteX1534" fmla="*/ 5388209 w 14327739"/>
              <a:gd name="connsiteY1534" fmla="*/ 9054600 h 16255965"/>
              <a:gd name="connsiteX1535" fmla="*/ 5592946 w 14327739"/>
              <a:gd name="connsiteY1535" fmla="*/ 9056825 h 16255965"/>
              <a:gd name="connsiteX1536" fmla="*/ 5609191 w 14327739"/>
              <a:gd name="connsiteY1536" fmla="*/ 8960819 h 16255965"/>
              <a:gd name="connsiteX1537" fmla="*/ 5618610 w 14327739"/>
              <a:gd name="connsiteY1537" fmla="*/ 8879852 h 16255965"/>
              <a:gd name="connsiteX1538" fmla="*/ 5487617 w 14327739"/>
              <a:gd name="connsiteY1538" fmla="*/ 8881021 h 16255965"/>
              <a:gd name="connsiteX1539" fmla="*/ 6664046 w 14327739"/>
              <a:gd name="connsiteY1539" fmla="*/ 8701152 h 16255965"/>
              <a:gd name="connsiteX1540" fmla="*/ 6707565 w 14327739"/>
              <a:gd name="connsiteY1540" fmla="*/ 8829893 h 16255965"/>
              <a:gd name="connsiteX1541" fmla="*/ 6869937 w 14327739"/>
              <a:gd name="connsiteY1541" fmla="*/ 8830268 h 16255965"/>
              <a:gd name="connsiteX1542" fmla="*/ 6843537 w 14327739"/>
              <a:gd name="connsiteY1542" fmla="*/ 8763228 h 16255965"/>
              <a:gd name="connsiteX1543" fmla="*/ 6816913 w 14327739"/>
              <a:gd name="connsiteY1543" fmla="*/ 8715035 h 16255965"/>
              <a:gd name="connsiteX1544" fmla="*/ 6481400 w 14327739"/>
              <a:gd name="connsiteY1544" fmla="*/ 8695259 h 16255965"/>
              <a:gd name="connsiteX1545" fmla="*/ 6513781 w 14327739"/>
              <a:gd name="connsiteY1545" fmla="*/ 8808883 h 16255965"/>
              <a:gd name="connsiteX1546" fmla="*/ 6517852 w 14327739"/>
              <a:gd name="connsiteY1546" fmla="*/ 8833117 h 16255965"/>
              <a:gd name="connsiteX1547" fmla="*/ 6597293 w 14327739"/>
              <a:gd name="connsiteY1547" fmla="*/ 8829639 h 16255965"/>
              <a:gd name="connsiteX1548" fmla="*/ 6691868 w 14327739"/>
              <a:gd name="connsiteY1548" fmla="*/ 8829857 h 16255965"/>
              <a:gd name="connsiteX1549" fmla="*/ 6647876 w 14327739"/>
              <a:gd name="connsiteY1549" fmla="*/ 8699683 h 16255965"/>
              <a:gd name="connsiteX1550" fmla="*/ 6634855 w 14327739"/>
              <a:gd name="connsiteY1550" fmla="*/ 8698501 h 16255965"/>
              <a:gd name="connsiteX1551" fmla="*/ 4576960 w 14327739"/>
              <a:gd name="connsiteY1551" fmla="*/ 8954565 h 16255965"/>
              <a:gd name="connsiteX1552" fmla="*/ 4544585 w 14327739"/>
              <a:gd name="connsiteY1552" fmla="*/ 9040797 h 16255965"/>
              <a:gd name="connsiteX1553" fmla="*/ 4512815 w 14327739"/>
              <a:gd name="connsiteY1553" fmla="*/ 9115845 h 16255965"/>
              <a:gd name="connsiteX1554" fmla="*/ 4698631 w 14327739"/>
              <a:gd name="connsiteY1554" fmla="*/ 9164542 h 16255965"/>
              <a:gd name="connsiteX1555" fmla="*/ 4755520 w 14327739"/>
              <a:gd name="connsiteY1555" fmla="*/ 9174692 h 16255965"/>
              <a:gd name="connsiteX1556" fmla="*/ 4816679 w 14327739"/>
              <a:gd name="connsiteY1556" fmla="*/ 9010983 h 16255965"/>
              <a:gd name="connsiteX1557" fmla="*/ 4817913 w 14327739"/>
              <a:gd name="connsiteY1557" fmla="*/ 9006873 h 16255965"/>
              <a:gd name="connsiteX1558" fmla="*/ 6922710 w 14327739"/>
              <a:gd name="connsiteY1558" fmla="*/ 8630824 h 16255965"/>
              <a:gd name="connsiteX1559" fmla="*/ 6940947 w 14327739"/>
              <a:gd name="connsiteY1559" fmla="*/ 8652921 h 16255965"/>
              <a:gd name="connsiteX1560" fmla="*/ 6983633 w 14327739"/>
              <a:gd name="connsiteY1560" fmla="*/ 8721959 h 16255965"/>
              <a:gd name="connsiteX1561" fmla="*/ 7114463 w 14327739"/>
              <a:gd name="connsiteY1561" fmla="*/ 8748081 h 16255965"/>
              <a:gd name="connsiteX1562" fmla="*/ 7032410 w 14327739"/>
              <a:gd name="connsiteY1562" fmla="*/ 8657794 h 16255965"/>
              <a:gd name="connsiteX1563" fmla="*/ 7026202 w 14327739"/>
              <a:gd name="connsiteY1563" fmla="*/ 8655579 h 16255965"/>
              <a:gd name="connsiteX1564" fmla="*/ 5139879 w 14327739"/>
              <a:gd name="connsiteY1564" fmla="*/ 8859365 h 16255965"/>
              <a:gd name="connsiteX1565" fmla="*/ 5092868 w 14327739"/>
              <a:gd name="connsiteY1565" fmla="*/ 9032135 h 16255965"/>
              <a:gd name="connsiteX1566" fmla="*/ 5121440 w 14327739"/>
              <a:gd name="connsiteY1566" fmla="*/ 9036093 h 16255965"/>
              <a:gd name="connsiteX1567" fmla="*/ 5335926 w 14327739"/>
              <a:gd name="connsiteY1567" fmla="*/ 9050973 h 16255965"/>
              <a:gd name="connsiteX1568" fmla="*/ 5373055 w 14327739"/>
              <a:gd name="connsiteY1568" fmla="*/ 8884121 h 16255965"/>
              <a:gd name="connsiteX1569" fmla="*/ 5374368 w 14327739"/>
              <a:gd name="connsiteY1569" fmla="*/ 8875749 h 16255965"/>
              <a:gd name="connsiteX1570" fmla="*/ 5231986 w 14327739"/>
              <a:gd name="connsiteY1570" fmla="*/ 8869121 h 16255965"/>
              <a:gd name="connsiteX1571" fmla="*/ 6291506 w 14327739"/>
              <a:gd name="connsiteY1571" fmla="*/ 8692971 h 16255965"/>
              <a:gd name="connsiteX1572" fmla="*/ 6298769 w 14327739"/>
              <a:gd name="connsiteY1572" fmla="*/ 8723926 h 16255965"/>
              <a:gd name="connsiteX1573" fmla="*/ 6314888 w 14327739"/>
              <a:gd name="connsiteY1573" fmla="*/ 8842003 h 16255965"/>
              <a:gd name="connsiteX1574" fmla="*/ 6503204 w 14327739"/>
              <a:gd name="connsiteY1574" fmla="*/ 8833758 h 16255965"/>
              <a:gd name="connsiteX1575" fmla="*/ 6499575 w 14327739"/>
              <a:gd name="connsiteY1575" fmla="*/ 8812105 h 16255965"/>
              <a:gd name="connsiteX1576" fmla="*/ 6466186 w 14327739"/>
              <a:gd name="connsiteY1576" fmla="*/ 8694937 h 16255965"/>
              <a:gd name="connsiteX1577" fmla="*/ 6342626 w 14327739"/>
              <a:gd name="connsiteY1577" fmla="*/ 8692327 h 16255965"/>
              <a:gd name="connsiteX1578" fmla="*/ 6985032 w 14327739"/>
              <a:gd name="connsiteY1578" fmla="*/ 8584231 h 16255965"/>
              <a:gd name="connsiteX1579" fmla="*/ 6985714 w 14327739"/>
              <a:gd name="connsiteY1579" fmla="*/ 8584800 h 16255965"/>
              <a:gd name="connsiteX1580" fmla="*/ 7040301 w 14327739"/>
              <a:gd name="connsiteY1580" fmla="*/ 8644861 h 16255965"/>
              <a:gd name="connsiteX1581" fmla="*/ 7135277 w 14327739"/>
              <a:gd name="connsiteY1581" fmla="*/ 8678797 h 16255965"/>
              <a:gd name="connsiteX1582" fmla="*/ 7059037 w 14327739"/>
              <a:gd name="connsiteY1582" fmla="*/ 8620883 h 16255965"/>
              <a:gd name="connsiteX1583" fmla="*/ 7002349 w 14327739"/>
              <a:gd name="connsiteY1583" fmla="*/ 8591215 h 16255965"/>
              <a:gd name="connsiteX1584" fmla="*/ 6088285 w 14327739"/>
              <a:gd name="connsiteY1584" fmla="*/ 8695533 h 16255965"/>
              <a:gd name="connsiteX1585" fmla="*/ 6096822 w 14327739"/>
              <a:gd name="connsiteY1585" fmla="*/ 8790203 h 16255965"/>
              <a:gd name="connsiteX1586" fmla="*/ 6098481 w 14327739"/>
              <a:gd name="connsiteY1586" fmla="*/ 8851776 h 16255965"/>
              <a:gd name="connsiteX1587" fmla="*/ 6204886 w 14327739"/>
              <a:gd name="connsiteY1587" fmla="*/ 8846819 h 16255965"/>
              <a:gd name="connsiteX1588" fmla="*/ 6300105 w 14327739"/>
              <a:gd name="connsiteY1588" fmla="*/ 8842651 h 16255965"/>
              <a:gd name="connsiteX1589" fmla="*/ 6284269 w 14327739"/>
              <a:gd name="connsiteY1589" fmla="*/ 8726416 h 16255965"/>
              <a:gd name="connsiteX1590" fmla="*/ 6276468 w 14327739"/>
              <a:gd name="connsiteY1590" fmla="*/ 8693161 h 16255965"/>
              <a:gd name="connsiteX1591" fmla="*/ 6766168 w 14327739"/>
              <a:gd name="connsiteY1591" fmla="*/ 8593381 h 16255965"/>
              <a:gd name="connsiteX1592" fmla="*/ 6825635 w 14327739"/>
              <a:gd name="connsiteY1592" fmla="*/ 8701009 h 16255965"/>
              <a:gd name="connsiteX1593" fmla="*/ 6923276 w 14327739"/>
              <a:gd name="connsiteY1593" fmla="*/ 8709907 h 16255965"/>
              <a:gd name="connsiteX1594" fmla="*/ 6964166 w 14327739"/>
              <a:gd name="connsiteY1594" fmla="*/ 8718072 h 16255965"/>
              <a:gd name="connsiteX1595" fmla="*/ 6929211 w 14327739"/>
              <a:gd name="connsiteY1595" fmla="*/ 8661526 h 16255965"/>
              <a:gd name="connsiteX1596" fmla="*/ 6899242 w 14327739"/>
              <a:gd name="connsiteY1596" fmla="*/ 8625211 h 16255965"/>
              <a:gd name="connsiteX1597" fmla="*/ 5874736 w 14327739"/>
              <a:gd name="connsiteY1597" fmla="*/ 8697999 h 16255965"/>
              <a:gd name="connsiteX1598" fmla="*/ 5875226 w 14327739"/>
              <a:gd name="connsiteY1598" fmla="*/ 8708703 h 16255965"/>
              <a:gd name="connsiteX1599" fmla="*/ 5872635 w 14327739"/>
              <a:gd name="connsiteY1599" fmla="*/ 8862297 h 16255965"/>
              <a:gd name="connsiteX1600" fmla="*/ 6084014 w 14327739"/>
              <a:gd name="connsiteY1600" fmla="*/ 8852450 h 16255965"/>
              <a:gd name="connsiteX1601" fmla="*/ 6082380 w 14327739"/>
              <a:gd name="connsiteY1601" fmla="*/ 8791393 h 16255965"/>
              <a:gd name="connsiteX1602" fmla="*/ 6073768 w 14327739"/>
              <a:gd name="connsiteY1602" fmla="*/ 8695716 h 16255965"/>
              <a:gd name="connsiteX1603" fmla="*/ 6043777 w 14327739"/>
              <a:gd name="connsiteY1603" fmla="*/ 8696094 h 16255965"/>
              <a:gd name="connsiteX1604" fmla="*/ 4887185 w 14327739"/>
              <a:gd name="connsiteY1604" fmla="*/ 8826900 h 16255965"/>
              <a:gd name="connsiteX1605" fmla="*/ 4836415 w 14327739"/>
              <a:gd name="connsiteY1605" fmla="*/ 8995937 h 16255965"/>
              <a:gd name="connsiteX1606" fmla="*/ 4844910 w 14327739"/>
              <a:gd name="connsiteY1606" fmla="*/ 8997781 h 16255965"/>
              <a:gd name="connsiteX1607" fmla="*/ 5078253 w 14327739"/>
              <a:gd name="connsiteY1607" fmla="*/ 9030110 h 16255965"/>
              <a:gd name="connsiteX1608" fmla="*/ 5125164 w 14327739"/>
              <a:gd name="connsiteY1608" fmla="*/ 8857806 h 16255965"/>
              <a:gd name="connsiteX1609" fmla="*/ 4967842 w 14327739"/>
              <a:gd name="connsiteY1609" fmla="*/ 8841142 h 16255965"/>
              <a:gd name="connsiteX1610" fmla="*/ 6605714 w 14327739"/>
              <a:gd name="connsiteY1610" fmla="*/ 8571294 h 16255965"/>
              <a:gd name="connsiteX1611" fmla="*/ 6652100 w 14327739"/>
              <a:gd name="connsiteY1611" fmla="*/ 8665814 h 16255965"/>
              <a:gd name="connsiteX1612" fmla="*/ 6658860 w 14327739"/>
              <a:gd name="connsiteY1612" fmla="*/ 8685811 h 16255965"/>
              <a:gd name="connsiteX1613" fmla="*/ 6808291 w 14327739"/>
              <a:gd name="connsiteY1613" fmla="*/ 8699429 h 16255965"/>
              <a:gd name="connsiteX1614" fmla="*/ 6747529 w 14327739"/>
              <a:gd name="connsiteY1614" fmla="*/ 8589441 h 16255965"/>
              <a:gd name="connsiteX1615" fmla="*/ 5649441 w 14327739"/>
              <a:gd name="connsiteY1615" fmla="*/ 8698795 h 16255965"/>
              <a:gd name="connsiteX1616" fmla="*/ 5643993 w 14327739"/>
              <a:gd name="connsiteY1616" fmla="*/ 8791304 h 16255965"/>
              <a:gd name="connsiteX1617" fmla="*/ 5635426 w 14327739"/>
              <a:gd name="connsiteY1617" fmla="*/ 8865068 h 16255965"/>
              <a:gd name="connsiteX1618" fmla="*/ 5855716 w 14327739"/>
              <a:gd name="connsiteY1618" fmla="*/ 8863085 h 16255965"/>
              <a:gd name="connsiteX1619" fmla="*/ 5857917 w 14327739"/>
              <a:gd name="connsiteY1619" fmla="*/ 8862983 h 16255965"/>
              <a:gd name="connsiteX1620" fmla="*/ 5860539 w 14327739"/>
              <a:gd name="connsiteY1620" fmla="*/ 8708967 h 16255965"/>
              <a:gd name="connsiteX1621" fmla="*/ 5860045 w 14327739"/>
              <a:gd name="connsiteY1621" fmla="*/ 8698164 h 16255965"/>
              <a:gd name="connsiteX1622" fmla="*/ 5695422 w 14327739"/>
              <a:gd name="connsiteY1622" fmla="*/ 8700019 h 16255965"/>
              <a:gd name="connsiteX1623" fmla="*/ 6835966 w 14327739"/>
              <a:gd name="connsiteY1623" fmla="*/ 8525725 h 16255965"/>
              <a:gd name="connsiteX1624" fmla="*/ 6907063 w 14327739"/>
              <a:gd name="connsiteY1624" fmla="*/ 8611867 h 16255965"/>
              <a:gd name="connsiteX1625" fmla="*/ 7013951 w 14327739"/>
              <a:gd name="connsiteY1625" fmla="*/ 8637484 h 16255965"/>
              <a:gd name="connsiteX1626" fmla="*/ 6975702 w 14327739"/>
              <a:gd name="connsiteY1626" fmla="*/ 8595396 h 16255965"/>
              <a:gd name="connsiteX1627" fmla="*/ 6940977 w 14327739"/>
              <a:gd name="connsiteY1627" fmla="*/ 8566465 h 16255965"/>
              <a:gd name="connsiteX1628" fmla="*/ 6853233 w 14327739"/>
              <a:gd name="connsiteY1628" fmla="*/ 8531080 h 16255965"/>
              <a:gd name="connsiteX1629" fmla="*/ 6903352 w 14327739"/>
              <a:gd name="connsiteY1629" fmla="*/ 8516177 h 16255965"/>
              <a:gd name="connsiteX1630" fmla="*/ 6949310 w 14327739"/>
              <a:gd name="connsiteY1630" fmla="*/ 8554469 h 16255965"/>
              <a:gd name="connsiteX1631" fmla="*/ 6995963 w 14327739"/>
              <a:gd name="connsiteY1631" fmla="*/ 8572970 h 16255965"/>
              <a:gd name="connsiteX1632" fmla="*/ 6987011 w 14327739"/>
              <a:gd name="connsiteY1632" fmla="*/ 8566170 h 16255965"/>
              <a:gd name="connsiteX1633" fmla="*/ 5416921 w 14327739"/>
              <a:gd name="connsiteY1633" fmla="*/ 8692604 h 16255965"/>
              <a:gd name="connsiteX1634" fmla="*/ 5414983 w 14327739"/>
              <a:gd name="connsiteY1634" fmla="*/ 8712082 h 16255965"/>
              <a:gd name="connsiteX1635" fmla="*/ 5389495 w 14327739"/>
              <a:gd name="connsiteY1635" fmla="*/ 8861779 h 16255965"/>
              <a:gd name="connsiteX1636" fmla="*/ 5488731 w 14327739"/>
              <a:gd name="connsiteY1636" fmla="*/ 8866389 h 16255965"/>
              <a:gd name="connsiteX1637" fmla="*/ 5620314 w 14327739"/>
              <a:gd name="connsiteY1637" fmla="*/ 8865204 h 16255965"/>
              <a:gd name="connsiteX1638" fmla="*/ 5629025 w 14327739"/>
              <a:gd name="connsiteY1638" fmla="*/ 8790318 h 16255965"/>
              <a:gd name="connsiteX1639" fmla="*/ 5634459 w 14327739"/>
              <a:gd name="connsiteY1639" fmla="*/ 8698396 h 16255965"/>
              <a:gd name="connsiteX1640" fmla="*/ 6437217 w 14327739"/>
              <a:gd name="connsiteY1640" fmla="*/ 8552035 h 16255965"/>
              <a:gd name="connsiteX1641" fmla="*/ 6447080 w 14327739"/>
              <a:gd name="connsiteY1641" fmla="*/ 8574834 h 16255965"/>
              <a:gd name="connsiteX1642" fmla="*/ 6477164 w 14327739"/>
              <a:gd name="connsiteY1642" fmla="*/ 8680392 h 16255965"/>
              <a:gd name="connsiteX1643" fmla="*/ 6636655 w 14327739"/>
              <a:gd name="connsiteY1643" fmla="*/ 8683788 h 16255965"/>
              <a:gd name="connsiteX1644" fmla="*/ 6642691 w 14327739"/>
              <a:gd name="connsiteY1644" fmla="*/ 8684338 h 16255965"/>
              <a:gd name="connsiteX1645" fmla="*/ 6638408 w 14327739"/>
              <a:gd name="connsiteY1645" fmla="*/ 8671666 h 16255965"/>
              <a:gd name="connsiteX1646" fmla="*/ 6588060 w 14327739"/>
              <a:gd name="connsiteY1646" fmla="*/ 8569035 h 16255965"/>
              <a:gd name="connsiteX1647" fmla="*/ 6469723 w 14327739"/>
              <a:gd name="connsiteY1647" fmla="*/ 8553893 h 16255965"/>
              <a:gd name="connsiteX1648" fmla="*/ 4639540 w 14327739"/>
              <a:gd name="connsiteY1648" fmla="*/ 8778704 h 16255965"/>
              <a:gd name="connsiteX1649" fmla="*/ 4617487 w 14327739"/>
              <a:gd name="connsiteY1649" fmla="*/ 8846620 h 16255965"/>
              <a:gd name="connsiteX1650" fmla="*/ 4582141 w 14327739"/>
              <a:gd name="connsiteY1650" fmla="*/ 8940765 h 16255965"/>
              <a:gd name="connsiteX1651" fmla="*/ 4822131 w 14327739"/>
              <a:gd name="connsiteY1651" fmla="*/ 8992838 h 16255965"/>
              <a:gd name="connsiteX1652" fmla="*/ 4872757 w 14327739"/>
              <a:gd name="connsiteY1652" fmla="*/ 8824353 h 16255965"/>
              <a:gd name="connsiteX1653" fmla="*/ 4694950 w 14327739"/>
              <a:gd name="connsiteY1653" fmla="*/ 8792957 h 16255965"/>
              <a:gd name="connsiteX1654" fmla="*/ 6256012 w 14327739"/>
              <a:gd name="connsiteY1654" fmla="*/ 8541680 h 16255965"/>
              <a:gd name="connsiteX1655" fmla="*/ 6288049 w 14327739"/>
              <a:gd name="connsiteY1655" fmla="*/ 8678236 h 16255965"/>
              <a:gd name="connsiteX1656" fmla="*/ 6343351 w 14327739"/>
              <a:gd name="connsiteY1656" fmla="*/ 8677543 h 16255965"/>
              <a:gd name="connsiteX1657" fmla="*/ 6461949 w 14327739"/>
              <a:gd name="connsiteY1657" fmla="*/ 8680068 h 16255965"/>
              <a:gd name="connsiteX1658" fmla="*/ 6433427 w 14327739"/>
              <a:gd name="connsiteY1658" fmla="*/ 8579979 h 16255965"/>
              <a:gd name="connsiteX1659" fmla="*/ 6420936 w 14327739"/>
              <a:gd name="connsiteY1659" fmla="*/ 8551104 h 16255965"/>
              <a:gd name="connsiteX1660" fmla="*/ 6689583 w 14327739"/>
              <a:gd name="connsiteY1660" fmla="*/ 8481167 h 16255965"/>
              <a:gd name="connsiteX1661" fmla="*/ 6745306 w 14327739"/>
              <a:gd name="connsiteY1661" fmla="*/ 8555623 h 16255965"/>
              <a:gd name="connsiteX1662" fmla="*/ 6756436 w 14327739"/>
              <a:gd name="connsiteY1662" fmla="*/ 8575768 h 16255965"/>
              <a:gd name="connsiteX1663" fmla="*/ 6883586 w 14327739"/>
              <a:gd name="connsiteY1663" fmla="*/ 8606240 h 16255965"/>
              <a:gd name="connsiteX1664" fmla="*/ 6810665 w 14327739"/>
              <a:gd name="connsiteY1664" fmla="*/ 8517879 h 16255965"/>
              <a:gd name="connsiteX1665" fmla="*/ 6700491 w 14327739"/>
              <a:gd name="connsiteY1665" fmla="*/ 8483713 h 16255965"/>
              <a:gd name="connsiteX1666" fmla="*/ 5176999 w 14327739"/>
              <a:gd name="connsiteY1666" fmla="*/ 8677621 h 16255965"/>
              <a:gd name="connsiteX1667" fmla="*/ 5143071 w 14327739"/>
              <a:gd name="connsiteY1667" fmla="*/ 8844945 h 16255965"/>
              <a:gd name="connsiteX1668" fmla="*/ 5233817 w 14327739"/>
              <a:gd name="connsiteY1668" fmla="*/ 8854547 h 16255965"/>
              <a:gd name="connsiteX1669" fmla="*/ 5376652 w 14327739"/>
              <a:gd name="connsiteY1669" fmla="*/ 8861182 h 16255965"/>
              <a:gd name="connsiteX1670" fmla="*/ 5400247 w 14327739"/>
              <a:gd name="connsiteY1670" fmla="*/ 8710741 h 16255965"/>
              <a:gd name="connsiteX1671" fmla="*/ 5402094 w 14327739"/>
              <a:gd name="connsiteY1671" fmla="*/ 8692210 h 16255965"/>
              <a:gd name="connsiteX1672" fmla="*/ 5330014 w 14327739"/>
              <a:gd name="connsiteY1672" fmla="*/ 8690291 h 16255965"/>
              <a:gd name="connsiteX1673" fmla="*/ 6067019 w 14327739"/>
              <a:gd name="connsiteY1673" fmla="*/ 8534706 h 16255965"/>
              <a:gd name="connsiteX1674" fmla="*/ 6083171 w 14327739"/>
              <a:gd name="connsiteY1674" fmla="*/ 8638823 h 16255965"/>
              <a:gd name="connsiteX1675" fmla="*/ 6086952 w 14327739"/>
              <a:gd name="connsiteY1675" fmla="*/ 8680756 h 16255965"/>
              <a:gd name="connsiteX1676" fmla="*/ 6273011 w 14327739"/>
              <a:gd name="connsiteY1676" fmla="*/ 8678424 h 16255965"/>
              <a:gd name="connsiteX1677" fmla="*/ 6240731 w 14327739"/>
              <a:gd name="connsiteY1677" fmla="*/ 8540807 h 16255965"/>
              <a:gd name="connsiteX1678" fmla="*/ 6179506 w 14327739"/>
              <a:gd name="connsiteY1678" fmla="*/ 8537307 h 16255965"/>
              <a:gd name="connsiteX1679" fmla="*/ 6752333 w 14327739"/>
              <a:gd name="connsiteY1679" fmla="*/ 8438126 h 16255965"/>
              <a:gd name="connsiteX1680" fmla="*/ 6798381 w 14327739"/>
              <a:gd name="connsiteY1680" fmla="*/ 8480188 h 16255965"/>
              <a:gd name="connsiteX1681" fmla="*/ 6818872 w 14327739"/>
              <a:gd name="connsiteY1681" fmla="*/ 8505015 h 16255965"/>
              <a:gd name="connsiteX1682" fmla="*/ 6837017 w 14327739"/>
              <a:gd name="connsiteY1682" fmla="*/ 8509936 h 16255965"/>
              <a:gd name="connsiteX1683" fmla="*/ 6905930 w 14327739"/>
              <a:gd name="connsiteY1683" fmla="*/ 8537265 h 16255965"/>
              <a:gd name="connsiteX1684" fmla="*/ 6836635 w 14327739"/>
              <a:gd name="connsiteY1684" fmla="*/ 8479532 h 16255965"/>
              <a:gd name="connsiteX1685" fmla="*/ 6542635 w 14327739"/>
              <a:gd name="connsiteY1685" fmla="*/ 8446979 h 16255965"/>
              <a:gd name="connsiteX1686" fmla="*/ 6550158 w 14327739"/>
              <a:gd name="connsiteY1686" fmla="*/ 8458088 h 16255965"/>
              <a:gd name="connsiteX1687" fmla="*/ 6597896 w 14327739"/>
              <a:gd name="connsiteY1687" fmla="*/ 8555364 h 16255965"/>
              <a:gd name="connsiteX1688" fmla="*/ 6738684 w 14327739"/>
              <a:gd name="connsiteY1688" fmla="*/ 8573429 h 16255965"/>
              <a:gd name="connsiteX1689" fmla="*/ 6733277 w 14327739"/>
              <a:gd name="connsiteY1689" fmla="*/ 8563643 h 16255965"/>
              <a:gd name="connsiteX1690" fmla="*/ 6667733 w 14327739"/>
              <a:gd name="connsiteY1690" fmla="*/ 8476068 h 16255965"/>
              <a:gd name="connsiteX1691" fmla="*/ 6544342 w 14327739"/>
              <a:gd name="connsiteY1691" fmla="*/ 8447272 h 16255965"/>
              <a:gd name="connsiteX1692" fmla="*/ 5865496 w 14327739"/>
              <a:gd name="connsiteY1692" fmla="*/ 8529940 h 16255965"/>
              <a:gd name="connsiteX1693" fmla="*/ 5868157 w 14327739"/>
              <a:gd name="connsiteY1693" fmla="*/ 8554159 h 16255965"/>
              <a:gd name="connsiteX1694" fmla="*/ 5874060 w 14327739"/>
              <a:gd name="connsiteY1694" fmla="*/ 8683218 h 16255965"/>
              <a:gd name="connsiteX1695" fmla="*/ 6043484 w 14327739"/>
              <a:gd name="connsiteY1695" fmla="*/ 8681300 h 16255965"/>
              <a:gd name="connsiteX1696" fmla="*/ 6072437 w 14327739"/>
              <a:gd name="connsiteY1696" fmla="*/ 8680937 h 16255965"/>
              <a:gd name="connsiteX1697" fmla="*/ 6068818 w 14327739"/>
              <a:gd name="connsiteY1697" fmla="*/ 8640728 h 16255965"/>
              <a:gd name="connsiteX1698" fmla="*/ 6052347 w 14327739"/>
              <a:gd name="connsiteY1698" fmla="*/ 8534367 h 16255965"/>
              <a:gd name="connsiteX1699" fmla="*/ 5882224 w 14327739"/>
              <a:gd name="connsiteY1699" fmla="*/ 8530433 h 16255965"/>
              <a:gd name="connsiteX1700" fmla="*/ 4934965 w 14327739"/>
              <a:gd name="connsiteY1700" fmla="*/ 8648985 h 16255965"/>
              <a:gd name="connsiteX1701" fmla="*/ 4915026 w 14327739"/>
              <a:gd name="connsiteY1701" fmla="*/ 8734205 h 16255965"/>
              <a:gd name="connsiteX1702" fmla="*/ 4891438 w 14327739"/>
              <a:gd name="connsiteY1702" fmla="*/ 8812740 h 16255965"/>
              <a:gd name="connsiteX1703" fmla="*/ 4970444 w 14327739"/>
              <a:gd name="connsiteY1703" fmla="*/ 8826679 h 16255965"/>
              <a:gd name="connsiteX1704" fmla="*/ 5128446 w 14327739"/>
              <a:gd name="connsiteY1704" fmla="*/ 8843397 h 16255965"/>
              <a:gd name="connsiteX1705" fmla="*/ 5162332 w 14327739"/>
              <a:gd name="connsiteY1705" fmla="*/ 8676405 h 16255965"/>
              <a:gd name="connsiteX1706" fmla="*/ 5076901 w 14327739"/>
              <a:gd name="connsiteY1706" fmla="*/ 8669329 h 16255965"/>
              <a:gd name="connsiteX1707" fmla="*/ 5653334 w 14327739"/>
              <a:gd name="connsiteY1707" fmla="*/ 8523690 h 16255965"/>
              <a:gd name="connsiteX1708" fmla="*/ 5653683 w 14327739"/>
              <a:gd name="connsiteY1708" fmla="*/ 8626766 h 16255965"/>
              <a:gd name="connsiteX1709" fmla="*/ 5650311 w 14327739"/>
              <a:gd name="connsiteY1709" fmla="*/ 8684021 h 16255965"/>
              <a:gd name="connsiteX1710" fmla="*/ 5696045 w 14327739"/>
              <a:gd name="connsiteY1710" fmla="*/ 8685234 h 16255965"/>
              <a:gd name="connsiteX1711" fmla="*/ 5859370 w 14327739"/>
              <a:gd name="connsiteY1711" fmla="*/ 8683384 h 16255965"/>
              <a:gd name="connsiteX1712" fmla="*/ 5853511 w 14327739"/>
              <a:gd name="connsiteY1712" fmla="*/ 8555184 h 16255965"/>
              <a:gd name="connsiteX1713" fmla="*/ 5850696 w 14327739"/>
              <a:gd name="connsiteY1713" fmla="*/ 8529504 h 16255965"/>
              <a:gd name="connsiteX1714" fmla="*/ 6620976 w 14327739"/>
              <a:gd name="connsiteY1714" fmla="*/ 8389493 h 16255965"/>
              <a:gd name="connsiteX1715" fmla="*/ 6679051 w 14327739"/>
              <a:gd name="connsiteY1715" fmla="*/ 8467094 h 16255965"/>
              <a:gd name="connsiteX1716" fmla="*/ 6794620 w 14327739"/>
              <a:gd name="connsiteY1716" fmla="*/ 8498437 h 16255965"/>
              <a:gd name="connsiteX1717" fmla="*/ 6787869 w 14327739"/>
              <a:gd name="connsiteY1717" fmla="*/ 8490257 h 16255965"/>
              <a:gd name="connsiteX1718" fmla="*/ 6714557 w 14327739"/>
              <a:gd name="connsiteY1718" fmla="*/ 8423312 h 16255965"/>
              <a:gd name="connsiteX1719" fmla="*/ 6379812 w 14327739"/>
              <a:gd name="connsiteY1719" fmla="*/ 8419366 h 16255965"/>
              <a:gd name="connsiteX1720" fmla="*/ 6430648 w 14327739"/>
              <a:gd name="connsiteY1720" fmla="*/ 8536856 h 16255965"/>
              <a:gd name="connsiteX1721" fmla="*/ 6472221 w 14327739"/>
              <a:gd name="connsiteY1721" fmla="*/ 8539237 h 16255965"/>
              <a:gd name="connsiteX1722" fmla="*/ 6580242 w 14327739"/>
              <a:gd name="connsiteY1722" fmla="*/ 8553098 h 16255965"/>
              <a:gd name="connsiteX1723" fmla="*/ 6537361 w 14327739"/>
              <a:gd name="connsiteY1723" fmla="*/ 8465686 h 16255965"/>
              <a:gd name="connsiteX1724" fmla="*/ 6522340 w 14327739"/>
              <a:gd name="connsiteY1724" fmla="*/ 8443495 h 16255965"/>
              <a:gd name="connsiteX1725" fmla="*/ 6385009 w 14327739"/>
              <a:gd name="connsiteY1725" fmla="*/ 8419919 h 16255965"/>
              <a:gd name="connsiteX1726" fmla="*/ 6685834 w 14327739"/>
              <a:gd name="connsiteY1726" fmla="*/ 8377384 h 16255965"/>
              <a:gd name="connsiteX1727" fmla="*/ 6722557 w 14327739"/>
              <a:gd name="connsiteY1727" fmla="*/ 8410928 h 16255965"/>
              <a:gd name="connsiteX1728" fmla="*/ 6774919 w 14327739"/>
              <a:gd name="connsiteY1728" fmla="*/ 8434207 h 16255965"/>
              <a:gd name="connsiteX1729" fmla="*/ 5432685 w 14327739"/>
              <a:gd name="connsiteY1729" fmla="*/ 8517189 h 16255965"/>
              <a:gd name="connsiteX1730" fmla="*/ 5431657 w 14327739"/>
              <a:gd name="connsiteY1730" fmla="*/ 8544535 h 16255965"/>
              <a:gd name="connsiteX1731" fmla="*/ 5418387 w 14327739"/>
              <a:gd name="connsiteY1731" fmla="*/ 8677869 h 16255965"/>
              <a:gd name="connsiteX1732" fmla="*/ 5635332 w 14327739"/>
              <a:gd name="connsiteY1732" fmla="*/ 8683623 h 16255965"/>
              <a:gd name="connsiteX1733" fmla="*/ 5638709 w 14327739"/>
              <a:gd name="connsiteY1733" fmla="*/ 8626491 h 16255965"/>
              <a:gd name="connsiteX1734" fmla="*/ 5638380 w 14327739"/>
              <a:gd name="connsiteY1734" fmla="*/ 8523249 h 16255965"/>
              <a:gd name="connsiteX1735" fmla="*/ 6211272 w 14327739"/>
              <a:gd name="connsiteY1735" fmla="*/ 8401454 h 16255965"/>
              <a:gd name="connsiteX1736" fmla="*/ 6242476 w 14327739"/>
              <a:gd name="connsiteY1736" fmla="*/ 8483983 h 16255965"/>
              <a:gd name="connsiteX1737" fmla="*/ 6252484 w 14327739"/>
              <a:gd name="connsiteY1737" fmla="*/ 8526643 h 16255965"/>
              <a:gd name="connsiteX1738" fmla="*/ 6414368 w 14327739"/>
              <a:gd name="connsiteY1738" fmla="*/ 8535923 h 16255965"/>
              <a:gd name="connsiteX1739" fmla="*/ 6363180 w 14327739"/>
              <a:gd name="connsiteY1739" fmla="*/ 8417599 h 16255965"/>
              <a:gd name="connsiteX1740" fmla="*/ 4692661 w 14327739"/>
              <a:gd name="connsiteY1740" fmla="*/ 8606533 h 16255965"/>
              <a:gd name="connsiteX1741" fmla="*/ 4678691 w 14327739"/>
              <a:gd name="connsiteY1741" fmla="*/ 8658134 h 16255965"/>
              <a:gd name="connsiteX1742" fmla="*/ 4644083 w 14327739"/>
              <a:gd name="connsiteY1742" fmla="*/ 8764715 h 16255965"/>
              <a:gd name="connsiteX1743" fmla="*/ 4698397 w 14327739"/>
              <a:gd name="connsiteY1743" fmla="*/ 8778681 h 16255965"/>
              <a:gd name="connsiteX1744" fmla="*/ 4877011 w 14327739"/>
              <a:gd name="connsiteY1744" fmla="*/ 8810195 h 16255965"/>
              <a:gd name="connsiteX1745" fmla="*/ 4900779 w 14327739"/>
              <a:gd name="connsiteY1745" fmla="*/ 8731099 h 16255965"/>
              <a:gd name="connsiteX1746" fmla="*/ 4920481 w 14327739"/>
              <a:gd name="connsiteY1746" fmla="*/ 8646909 h 16255965"/>
              <a:gd name="connsiteX1747" fmla="*/ 4816159 w 14327739"/>
              <a:gd name="connsiteY1747" fmla="*/ 8631954 h 16255965"/>
              <a:gd name="connsiteX1748" fmla="*/ 6467634 w 14327739"/>
              <a:gd name="connsiteY1748" fmla="*/ 8336215 h 16255965"/>
              <a:gd name="connsiteX1749" fmla="*/ 6532156 w 14327739"/>
              <a:gd name="connsiteY1749" fmla="*/ 8431502 h 16255965"/>
              <a:gd name="connsiteX1750" fmla="*/ 6570916 w 14327739"/>
              <a:gd name="connsiteY1750" fmla="*/ 8437765 h 16255965"/>
              <a:gd name="connsiteX1751" fmla="*/ 6656424 w 14327739"/>
              <a:gd name="connsiteY1751" fmla="*/ 8460957 h 16255965"/>
              <a:gd name="connsiteX1752" fmla="*/ 6599977 w 14327739"/>
              <a:gd name="connsiteY1752" fmla="*/ 8385536 h 16255965"/>
              <a:gd name="connsiteX1753" fmla="*/ 6594293 w 14327739"/>
              <a:gd name="connsiteY1753" fmla="*/ 8379851 h 16255965"/>
              <a:gd name="connsiteX1754" fmla="*/ 6486794 w 14327739"/>
              <a:gd name="connsiteY1754" fmla="*/ 8341003 h 16255965"/>
              <a:gd name="connsiteX1755" fmla="*/ 5204259 w 14327739"/>
              <a:gd name="connsiteY1755" fmla="*/ 8501521 h 16255965"/>
              <a:gd name="connsiteX1756" fmla="*/ 5185971 w 14327739"/>
              <a:gd name="connsiteY1756" fmla="*/ 8633366 h 16255965"/>
              <a:gd name="connsiteX1757" fmla="*/ 5179957 w 14327739"/>
              <a:gd name="connsiteY1757" fmla="*/ 8663031 h 16255965"/>
              <a:gd name="connsiteX1758" fmla="*/ 5331602 w 14327739"/>
              <a:gd name="connsiteY1758" fmla="*/ 8675569 h 16255965"/>
              <a:gd name="connsiteX1759" fmla="*/ 5403563 w 14327739"/>
              <a:gd name="connsiteY1759" fmla="*/ 8677476 h 16255965"/>
              <a:gd name="connsiteX1760" fmla="*/ 5416878 w 14327739"/>
              <a:gd name="connsiteY1760" fmla="*/ 8543870 h 16255965"/>
              <a:gd name="connsiteX1761" fmla="*/ 5417898 w 14327739"/>
              <a:gd name="connsiteY1761" fmla="*/ 8516752 h 16255965"/>
              <a:gd name="connsiteX1762" fmla="*/ 5416522 w 14327739"/>
              <a:gd name="connsiteY1762" fmla="*/ 8516712 h 16255965"/>
              <a:gd name="connsiteX1763" fmla="*/ 6034558 w 14327739"/>
              <a:gd name="connsiteY1763" fmla="*/ 8383723 h 16255965"/>
              <a:gd name="connsiteX1764" fmla="*/ 6037245 w 14327739"/>
              <a:gd name="connsiteY1764" fmla="*/ 8393005 h 16255965"/>
              <a:gd name="connsiteX1765" fmla="*/ 6063747 w 14327739"/>
              <a:gd name="connsiteY1765" fmla="*/ 8513608 h 16255965"/>
              <a:gd name="connsiteX1766" fmla="*/ 6064716 w 14327739"/>
              <a:gd name="connsiteY1766" fmla="*/ 8519851 h 16255965"/>
              <a:gd name="connsiteX1767" fmla="*/ 6180888 w 14327739"/>
              <a:gd name="connsiteY1767" fmla="*/ 8522538 h 16255965"/>
              <a:gd name="connsiteX1768" fmla="*/ 6237203 w 14327739"/>
              <a:gd name="connsiteY1768" fmla="*/ 8525766 h 16255965"/>
              <a:gd name="connsiteX1769" fmla="*/ 6228441 w 14327739"/>
              <a:gd name="connsiteY1769" fmla="*/ 8488419 h 16255965"/>
              <a:gd name="connsiteX1770" fmla="*/ 6194923 w 14327739"/>
              <a:gd name="connsiteY1770" fmla="*/ 8399715 h 16255965"/>
              <a:gd name="connsiteX1771" fmla="*/ 6057668 w 14327739"/>
              <a:gd name="connsiteY1771" fmla="*/ 8385126 h 16255965"/>
              <a:gd name="connsiteX1772" fmla="*/ 6530302 w 14327739"/>
              <a:gd name="connsiteY1772" fmla="*/ 8295356 h 16255965"/>
              <a:gd name="connsiteX1773" fmla="*/ 6597607 w 14327739"/>
              <a:gd name="connsiteY1773" fmla="*/ 8362707 h 16255965"/>
              <a:gd name="connsiteX1774" fmla="*/ 6665169 w 14327739"/>
              <a:gd name="connsiteY1774" fmla="*/ 8385413 h 16255965"/>
              <a:gd name="connsiteX1775" fmla="*/ 6680533 w 14327739"/>
              <a:gd name="connsiteY1775" fmla="*/ 8392244 h 16255965"/>
              <a:gd name="connsiteX1776" fmla="*/ 6626517 w 14327739"/>
              <a:gd name="connsiteY1776" fmla="*/ 8342922 h 16255965"/>
              <a:gd name="connsiteX1777" fmla="*/ 5844736 w 14327739"/>
              <a:gd name="connsiteY1777" fmla="*/ 8372188 h 16255965"/>
              <a:gd name="connsiteX1778" fmla="*/ 5854082 w 14327739"/>
              <a:gd name="connsiteY1778" fmla="*/ 8426068 h 16255965"/>
              <a:gd name="connsiteX1779" fmla="*/ 5863863 w 14327739"/>
              <a:gd name="connsiteY1779" fmla="*/ 8515086 h 16255965"/>
              <a:gd name="connsiteX1780" fmla="*/ 5882516 w 14327739"/>
              <a:gd name="connsiteY1780" fmla="*/ 8515636 h 16255965"/>
              <a:gd name="connsiteX1781" fmla="*/ 6050048 w 14327739"/>
              <a:gd name="connsiteY1781" fmla="*/ 8519512 h 16255965"/>
              <a:gd name="connsiteX1782" fmla="*/ 6049580 w 14327739"/>
              <a:gd name="connsiteY1782" fmla="*/ 8516493 h 16255965"/>
              <a:gd name="connsiteX1783" fmla="*/ 6023312 w 14327739"/>
              <a:gd name="connsiteY1783" fmla="*/ 8396857 h 16255965"/>
              <a:gd name="connsiteX1784" fmla="*/ 6019243 w 14327739"/>
              <a:gd name="connsiteY1784" fmla="*/ 8382792 h 16255965"/>
              <a:gd name="connsiteX1785" fmla="*/ 6316374 w 14327739"/>
              <a:gd name="connsiteY1785" fmla="*/ 8298419 h 16255965"/>
              <a:gd name="connsiteX1786" fmla="*/ 6354428 w 14327739"/>
              <a:gd name="connsiteY1786" fmla="*/ 8360702 h 16255965"/>
              <a:gd name="connsiteX1787" fmla="*/ 6374007 w 14327739"/>
              <a:gd name="connsiteY1787" fmla="*/ 8405949 h 16255965"/>
              <a:gd name="connsiteX1788" fmla="*/ 6512021 w 14327739"/>
              <a:gd name="connsiteY1788" fmla="*/ 8428249 h 16255965"/>
              <a:gd name="connsiteX1789" fmla="*/ 6446084 w 14327739"/>
              <a:gd name="connsiteY1789" fmla="*/ 8330830 h 16255965"/>
              <a:gd name="connsiteX1790" fmla="*/ 4971357 w 14327739"/>
              <a:gd name="connsiteY1790" fmla="*/ 8473631 h 16255965"/>
              <a:gd name="connsiteX1791" fmla="*/ 4957086 w 14327739"/>
              <a:gd name="connsiteY1791" fmla="*/ 8554438 h 16255965"/>
              <a:gd name="connsiteX1792" fmla="*/ 4938345 w 14327739"/>
              <a:gd name="connsiteY1792" fmla="*/ 8634536 h 16255965"/>
              <a:gd name="connsiteX1793" fmla="*/ 5079189 w 14327739"/>
              <a:gd name="connsiteY1793" fmla="*/ 8654700 h 16255965"/>
              <a:gd name="connsiteX1794" fmla="*/ 5165292 w 14327739"/>
              <a:gd name="connsiteY1794" fmla="*/ 8661819 h 16255965"/>
              <a:gd name="connsiteX1795" fmla="*/ 5171469 w 14327739"/>
              <a:gd name="connsiteY1795" fmla="*/ 8631380 h 16255965"/>
              <a:gd name="connsiteX1796" fmla="*/ 5189637 w 14327739"/>
              <a:gd name="connsiteY1796" fmla="*/ 8500474 h 16255965"/>
              <a:gd name="connsiteX1797" fmla="*/ 5172878 w 14327739"/>
              <a:gd name="connsiteY1797" fmla="*/ 8499274 h 16255965"/>
              <a:gd name="connsiteX1798" fmla="*/ 5645872 w 14327739"/>
              <a:gd name="connsiteY1798" fmla="*/ 8359740 h 16255965"/>
              <a:gd name="connsiteX1799" fmla="*/ 5653149 w 14327739"/>
              <a:gd name="connsiteY1799" fmla="*/ 8469058 h 16255965"/>
              <a:gd name="connsiteX1800" fmla="*/ 5653284 w 14327739"/>
              <a:gd name="connsiteY1800" fmla="*/ 8508879 h 16255965"/>
              <a:gd name="connsiteX1801" fmla="*/ 5849068 w 14327739"/>
              <a:gd name="connsiteY1801" fmla="*/ 8514650 h 16255965"/>
              <a:gd name="connsiteX1802" fmla="*/ 5839579 w 14327739"/>
              <a:gd name="connsiteY1802" fmla="*/ 8428081 h 16255965"/>
              <a:gd name="connsiteX1803" fmla="*/ 5829745 w 14327739"/>
              <a:gd name="connsiteY1803" fmla="*/ 8371277 h 16255965"/>
              <a:gd name="connsiteX1804" fmla="*/ 5720234 w 14327739"/>
              <a:gd name="connsiteY1804" fmla="*/ 8364622 h 16255965"/>
              <a:gd name="connsiteX1805" fmla="*/ 6466628 w 14327739"/>
              <a:gd name="connsiteY1805" fmla="*/ 8231635 h 16255965"/>
              <a:gd name="connsiteX1806" fmla="*/ 6497889 w 14327739"/>
              <a:gd name="connsiteY1806" fmla="*/ 8262920 h 16255965"/>
              <a:gd name="connsiteX1807" fmla="*/ 6548722 w 14327739"/>
              <a:gd name="connsiteY1807" fmla="*/ 8288084 h 16255965"/>
              <a:gd name="connsiteX1808" fmla="*/ 6473785 w 14327739"/>
              <a:gd name="connsiteY1808" fmla="*/ 8235553 h 16255965"/>
              <a:gd name="connsiteX1809" fmla="*/ 6393666 w 14327739"/>
              <a:gd name="connsiteY1809" fmla="*/ 8238454 h 16255965"/>
              <a:gd name="connsiteX1810" fmla="*/ 6423801 w 14327739"/>
              <a:gd name="connsiteY1810" fmla="*/ 8271483 h 16255965"/>
              <a:gd name="connsiteX1811" fmla="*/ 6455311 w 14327739"/>
              <a:gd name="connsiteY1811" fmla="*/ 8318016 h 16255965"/>
              <a:gd name="connsiteX1812" fmla="*/ 6491830 w 14327739"/>
              <a:gd name="connsiteY1812" fmla="*/ 8327158 h 16255965"/>
              <a:gd name="connsiteX1813" fmla="*/ 6566809 w 14327739"/>
              <a:gd name="connsiteY1813" fmla="*/ 8352358 h 16255965"/>
              <a:gd name="connsiteX1814" fmla="*/ 6489821 w 14327739"/>
              <a:gd name="connsiteY1814" fmla="*/ 8275342 h 16255965"/>
              <a:gd name="connsiteX1815" fmla="*/ 6486952 w 14327739"/>
              <a:gd name="connsiteY1815" fmla="*/ 8273924 h 16255965"/>
              <a:gd name="connsiteX1816" fmla="*/ 6161332 w 14327739"/>
              <a:gd name="connsiteY1816" fmla="*/ 8269360 h 16255965"/>
              <a:gd name="connsiteX1817" fmla="*/ 6205023 w 14327739"/>
              <a:gd name="connsiteY1817" fmla="*/ 8384924 h 16255965"/>
              <a:gd name="connsiteX1818" fmla="*/ 6295505 w 14327739"/>
              <a:gd name="connsiteY1818" fmla="*/ 8393265 h 16255965"/>
              <a:gd name="connsiteX1819" fmla="*/ 6356947 w 14327739"/>
              <a:gd name="connsiteY1819" fmla="*/ 8403193 h 16255965"/>
              <a:gd name="connsiteX1820" fmla="*/ 6341576 w 14327739"/>
              <a:gd name="connsiteY1820" fmla="*/ 8367660 h 16255965"/>
              <a:gd name="connsiteX1821" fmla="*/ 6296795 w 14327739"/>
              <a:gd name="connsiteY1821" fmla="*/ 8294345 h 16255965"/>
              <a:gd name="connsiteX1822" fmla="*/ 5436751 w 14327739"/>
              <a:gd name="connsiteY1822" fmla="*/ 8346011 h 16255965"/>
              <a:gd name="connsiteX1823" fmla="*/ 5437700 w 14327739"/>
              <a:gd name="connsiteY1823" fmla="*/ 8383662 h 16255965"/>
              <a:gd name="connsiteX1824" fmla="*/ 5433240 w 14327739"/>
              <a:gd name="connsiteY1824" fmla="*/ 8502394 h 16255965"/>
              <a:gd name="connsiteX1825" fmla="*/ 5638333 w 14327739"/>
              <a:gd name="connsiteY1825" fmla="*/ 8508439 h 16255965"/>
              <a:gd name="connsiteX1826" fmla="*/ 5638209 w 14327739"/>
              <a:gd name="connsiteY1826" fmla="*/ 8469498 h 16255965"/>
              <a:gd name="connsiteX1827" fmla="*/ 5630855 w 14327739"/>
              <a:gd name="connsiteY1827" fmla="*/ 8358754 h 16255965"/>
              <a:gd name="connsiteX1828" fmla="*/ 4736703 w 14327739"/>
              <a:gd name="connsiteY1828" fmla="*/ 8435281 h 16255965"/>
              <a:gd name="connsiteX1829" fmla="*/ 4728134 w 14327739"/>
              <a:gd name="connsiteY1829" fmla="*/ 8475508 h 16255965"/>
              <a:gd name="connsiteX1830" fmla="*/ 4696528 w 14327739"/>
              <a:gd name="connsiteY1830" fmla="*/ 8592252 h 16255965"/>
              <a:gd name="connsiteX1831" fmla="*/ 4819210 w 14327739"/>
              <a:gd name="connsiteY1831" fmla="*/ 8617481 h 16255965"/>
              <a:gd name="connsiteX1832" fmla="*/ 4923862 w 14327739"/>
              <a:gd name="connsiteY1832" fmla="*/ 8632462 h 16255965"/>
              <a:gd name="connsiteX1833" fmla="*/ 4942689 w 14327739"/>
              <a:gd name="connsiteY1833" fmla="*/ 8552012 h 16255965"/>
              <a:gd name="connsiteX1834" fmla="*/ 4956853 w 14327739"/>
              <a:gd name="connsiteY1834" fmla="*/ 8471787 h 16255965"/>
              <a:gd name="connsiteX1835" fmla="*/ 4858576 w 14327739"/>
              <a:gd name="connsiteY1835" fmla="*/ 8459281 h 16255965"/>
              <a:gd name="connsiteX1836" fmla="*/ 5992216 w 14327739"/>
              <a:gd name="connsiteY1836" fmla="*/ 8245653 h 16255965"/>
              <a:gd name="connsiteX1837" fmla="*/ 6003698 w 14327739"/>
              <a:gd name="connsiteY1837" fmla="*/ 8277108 h 16255965"/>
              <a:gd name="connsiteX1838" fmla="*/ 6030241 w 14327739"/>
              <a:gd name="connsiteY1838" fmla="*/ 8368808 h 16255965"/>
              <a:gd name="connsiteX1839" fmla="*/ 6188764 w 14327739"/>
              <a:gd name="connsiteY1839" fmla="*/ 8383424 h 16255965"/>
              <a:gd name="connsiteX1840" fmla="*/ 6145788 w 14327739"/>
              <a:gd name="connsiteY1840" fmla="*/ 8269701 h 16255965"/>
              <a:gd name="connsiteX1841" fmla="*/ 6143825 w 14327739"/>
              <a:gd name="connsiteY1841" fmla="*/ 8266131 h 16255965"/>
              <a:gd name="connsiteX1842" fmla="*/ 6127252 w 14327739"/>
              <a:gd name="connsiteY1842" fmla="*/ 8263074 h 16255965"/>
              <a:gd name="connsiteX1843" fmla="*/ 6250048 w 14327739"/>
              <a:gd name="connsiteY1843" fmla="*/ 8189864 h 16255965"/>
              <a:gd name="connsiteX1844" fmla="*/ 6305789 w 14327739"/>
              <a:gd name="connsiteY1844" fmla="*/ 8281093 h 16255965"/>
              <a:gd name="connsiteX1845" fmla="*/ 6313509 w 14327739"/>
              <a:gd name="connsiteY1845" fmla="*/ 8282519 h 16255965"/>
              <a:gd name="connsiteX1846" fmla="*/ 6433758 w 14327739"/>
              <a:gd name="connsiteY1846" fmla="*/ 8312621 h 16255965"/>
              <a:gd name="connsiteX1847" fmla="*/ 6412146 w 14327739"/>
              <a:gd name="connsiteY1847" fmla="*/ 8280690 h 16255965"/>
              <a:gd name="connsiteX1848" fmla="*/ 6362981 w 14327739"/>
              <a:gd name="connsiteY1848" fmla="*/ 8226786 h 16255965"/>
              <a:gd name="connsiteX1849" fmla="*/ 6317528 w 14327739"/>
              <a:gd name="connsiteY1849" fmla="*/ 8209503 h 16255965"/>
              <a:gd name="connsiteX1850" fmla="*/ 5219829 w 14327739"/>
              <a:gd name="connsiteY1850" fmla="*/ 8330179 h 16255965"/>
              <a:gd name="connsiteX1851" fmla="*/ 5209631 w 14327739"/>
              <a:gd name="connsiteY1851" fmla="*/ 8462789 h 16255965"/>
              <a:gd name="connsiteX1852" fmla="*/ 5206300 w 14327739"/>
              <a:gd name="connsiteY1852" fmla="*/ 8486800 h 16255965"/>
              <a:gd name="connsiteX1853" fmla="*/ 5418048 w 14327739"/>
              <a:gd name="connsiteY1853" fmla="*/ 8501947 h 16255965"/>
              <a:gd name="connsiteX1854" fmla="*/ 5418455 w 14327739"/>
              <a:gd name="connsiteY1854" fmla="*/ 8501959 h 16255965"/>
              <a:gd name="connsiteX1855" fmla="*/ 5422907 w 14327739"/>
              <a:gd name="connsiteY1855" fmla="*/ 8383664 h 16255965"/>
              <a:gd name="connsiteX1856" fmla="*/ 5421938 w 14327739"/>
              <a:gd name="connsiteY1856" fmla="*/ 8345038 h 16255965"/>
              <a:gd name="connsiteX1857" fmla="*/ 5257069 w 14327739"/>
              <a:gd name="connsiteY1857" fmla="*/ 8334216 h 16255965"/>
              <a:gd name="connsiteX1858" fmla="*/ 5813613 w 14327739"/>
              <a:gd name="connsiteY1858" fmla="*/ 8223726 h 16255965"/>
              <a:gd name="connsiteX1859" fmla="*/ 5832639 w 14327739"/>
              <a:gd name="connsiteY1859" fmla="*/ 8302444 h 16255965"/>
              <a:gd name="connsiteX1860" fmla="*/ 5842121 w 14327739"/>
              <a:gd name="connsiteY1860" fmla="*/ 8357112 h 16255965"/>
              <a:gd name="connsiteX1861" fmla="*/ 6011837 w 14327739"/>
              <a:gd name="connsiteY1861" fmla="*/ 8367112 h 16255965"/>
              <a:gd name="connsiteX1862" fmla="*/ 6014786 w 14327739"/>
              <a:gd name="connsiteY1862" fmla="*/ 8367383 h 16255965"/>
              <a:gd name="connsiteX1863" fmla="*/ 5990055 w 14327739"/>
              <a:gd name="connsiteY1863" fmla="*/ 8281909 h 16255965"/>
              <a:gd name="connsiteX1864" fmla="*/ 5976064 w 14327739"/>
              <a:gd name="connsiteY1864" fmla="*/ 8243570 h 16255965"/>
              <a:gd name="connsiteX1865" fmla="*/ 5846583 w 14327739"/>
              <a:gd name="connsiteY1865" fmla="*/ 8226867 h 16255965"/>
              <a:gd name="connsiteX1866" fmla="*/ 6309569 w 14327739"/>
              <a:gd name="connsiteY1866" fmla="*/ 8146281 h 16255965"/>
              <a:gd name="connsiteX1867" fmla="*/ 6371652 w 14327739"/>
              <a:gd name="connsiteY1867" fmla="*/ 8214326 h 16255965"/>
              <a:gd name="connsiteX1868" fmla="*/ 6463973 w 14327739"/>
              <a:gd name="connsiteY1868" fmla="*/ 8249486 h 16255965"/>
              <a:gd name="connsiteX1869" fmla="*/ 6444062 w 14327739"/>
              <a:gd name="connsiteY1869" fmla="*/ 8229567 h 16255965"/>
              <a:gd name="connsiteX1870" fmla="*/ 6397377 w 14327739"/>
              <a:gd name="connsiteY1870" fmla="*/ 8193735 h 16255965"/>
              <a:gd name="connsiteX1871" fmla="*/ 6314540 w 14327739"/>
              <a:gd name="connsiteY1871" fmla="*/ 8148402 h 16255965"/>
              <a:gd name="connsiteX1872" fmla="*/ 4996463 w 14327739"/>
              <a:gd name="connsiteY1872" fmla="*/ 8304902 h 16255965"/>
              <a:gd name="connsiteX1873" fmla="*/ 4987743 w 14327739"/>
              <a:gd name="connsiteY1873" fmla="*/ 8380850 h 16255965"/>
              <a:gd name="connsiteX1874" fmla="*/ 4973941 w 14327739"/>
              <a:gd name="connsiteY1874" fmla="*/ 8459003 h 16255965"/>
              <a:gd name="connsiteX1875" fmla="*/ 5175060 w 14327739"/>
              <a:gd name="connsiteY1875" fmla="*/ 8484565 h 16255965"/>
              <a:gd name="connsiteX1876" fmla="*/ 5191679 w 14327739"/>
              <a:gd name="connsiteY1876" fmla="*/ 8485754 h 16255965"/>
              <a:gd name="connsiteX1877" fmla="*/ 5195046 w 14327739"/>
              <a:gd name="connsiteY1877" fmla="*/ 8461495 h 16255965"/>
              <a:gd name="connsiteX1878" fmla="*/ 5205260 w 14327739"/>
              <a:gd name="connsiteY1878" fmla="*/ 8328601 h 16255965"/>
              <a:gd name="connsiteX1879" fmla="*/ 5015271 w 14327739"/>
              <a:gd name="connsiteY1879" fmla="*/ 8308008 h 16255965"/>
              <a:gd name="connsiteX1880" fmla="*/ 6095728 w 14327739"/>
              <a:gd name="connsiteY1880" fmla="*/ 8148100 h 16255965"/>
              <a:gd name="connsiteX1881" fmla="*/ 6153317 w 14327739"/>
              <a:gd name="connsiteY1881" fmla="*/ 8252916 h 16255965"/>
              <a:gd name="connsiteX1882" fmla="*/ 6286527 w 14327739"/>
              <a:gd name="connsiteY1882" fmla="*/ 8277534 h 16255965"/>
              <a:gd name="connsiteX1883" fmla="*/ 6229286 w 14327739"/>
              <a:gd name="connsiteY1883" fmla="*/ 8183821 h 16255965"/>
              <a:gd name="connsiteX1884" fmla="*/ 6142362 w 14327739"/>
              <a:gd name="connsiteY1884" fmla="*/ 8158523 h 16255965"/>
              <a:gd name="connsiteX1885" fmla="*/ 5626988 w 14327739"/>
              <a:gd name="connsiteY1885" fmla="*/ 8205945 h 16255965"/>
              <a:gd name="connsiteX1886" fmla="*/ 5628060 w 14327739"/>
              <a:gd name="connsiteY1886" fmla="*/ 8211406 h 16255965"/>
              <a:gd name="connsiteX1887" fmla="*/ 5644428 w 14327739"/>
              <a:gd name="connsiteY1887" fmla="*/ 8338055 h 16255965"/>
              <a:gd name="connsiteX1888" fmla="*/ 5644889 w 14327739"/>
              <a:gd name="connsiteY1888" fmla="*/ 8344988 h 16255965"/>
              <a:gd name="connsiteX1889" fmla="*/ 5720964 w 14327739"/>
              <a:gd name="connsiteY1889" fmla="*/ 8349974 h 16255965"/>
              <a:gd name="connsiteX1890" fmla="*/ 5827140 w 14327739"/>
              <a:gd name="connsiteY1890" fmla="*/ 8356230 h 16255965"/>
              <a:gd name="connsiteX1891" fmla="*/ 5818348 w 14327739"/>
              <a:gd name="connsiteY1891" fmla="*/ 8305442 h 16255965"/>
              <a:gd name="connsiteX1892" fmla="*/ 5798272 w 14327739"/>
              <a:gd name="connsiteY1892" fmla="*/ 8222264 h 16255965"/>
              <a:gd name="connsiteX1893" fmla="*/ 6256180 w 14327739"/>
              <a:gd name="connsiteY1893" fmla="*/ 8092193 h 16255965"/>
              <a:gd name="connsiteX1894" fmla="*/ 6273429 w 14327739"/>
              <a:gd name="connsiteY1894" fmla="*/ 8106669 h 16255965"/>
              <a:gd name="connsiteX1895" fmla="*/ 6285858 w 14327739"/>
              <a:gd name="connsiteY1895" fmla="*/ 8120294 h 16255965"/>
              <a:gd name="connsiteX1896" fmla="*/ 6321554 w 14327739"/>
              <a:gd name="connsiteY1896" fmla="*/ 8135543 h 16255965"/>
              <a:gd name="connsiteX1897" fmla="*/ 6297513 w 14327739"/>
              <a:gd name="connsiteY1897" fmla="*/ 8117092 h 16255965"/>
              <a:gd name="connsiteX1898" fmla="*/ 5428884 w 14327739"/>
              <a:gd name="connsiteY1898" fmla="*/ 8187375 h 16255965"/>
              <a:gd name="connsiteX1899" fmla="*/ 5434327 w 14327739"/>
              <a:gd name="connsiteY1899" fmla="*/ 8249784 h 16255965"/>
              <a:gd name="connsiteX1900" fmla="*/ 5436381 w 14327739"/>
              <a:gd name="connsiteY1900" fmla="*/ 8331322 h 16255965"/>
              <a:gd name="connsiteX1901" fmla="*/ 5629875 w 14327739"/>
              <a:gd name="connsiteY1901" fmla="*/ 8344003 h 16255965"/>
              <a:gd name="connsiteX1902" fmla="*/ 5629577 w 14327739"/>
              <a:gd name="connsiteY1902" fmla="*/ 8339525 h 16255965"/>
              <a:gd name="connsiteX1903" fmla="*/ 5613367 w 14327739"/>
              <a:gd name="connsiteY1903" fmla="*/ 8213880 h 16255965"/>
              <a:gd name="connsiteX1904" fmla="*/ 5611523 w 14327739"/>
              <a:gd name="connsiteY1904" fmla="*/ 8204470 h 16255965"/>
              <a:gd name="connsiteX1905" fmla="*/ 5558241 w 14327739"/>
              <a:gd name="connsiteY1905" fmla="*/ 8199394 h 16255965"/>
              <a:gd name="connsiteX1906" fmla="*/ 6168737 w 14327739"/>
              <a:gd name="connsiteY1906" fmla="*/ 8086201 h 16255965"/>
              <a:gd name="connsiteX1907" fmla="*/ 6236179 w 14327739"/>
              <a:gd name="connsiteY1907" fmla="*/ 8167164 h 16255965"/>
              <a:gd name="connsiteX1908" fmla="*/ 6238655 w 14327739"/>
              <a:gd name="connsiteY1908" fmla="*/ 8171217 h 16255965"/>
              <a:gd name="connsiteX1909" fmla="*/ 6323041 w 14327739"/>
              <a:gd name="connsiteY1909" fmla="*/ 8195812 h 16255965"/>
              <a:gd name="connsiteX1910" fmla="*/ 6340952 w 14327739"/>
              <a:gd name="connsiteY1910" fmla="*/ 8202634 h 16255965"/>
              <a:gd name="connsiteX1911" fmla="*/ 6276804 w 14327739"/>
              <a:gd name="connsiteY1911" fmla="*/ 8132302 h 16255965"/>
              <a:gd name="connsiteX1912" fmla="*/ 5940026 w 14327739"/>
              <a:gd name="connsiteY1912" fmla="*/ 8114365 h 16255965"/>
              <a:gd name="connsiteX1913" fmla="*/ 5963143 w 14327739"/>
              <a:gd name="connsiteY1913" fmla="*/ 8166012 h 16255965"/>
              <a:gd name="connsiteX1914" fmla="*/ 5986540 w 14327739"/>
              <a:gd name="connsiteY1914" fmla="*/ 8230108 h 16255965"/>
              <a:gd name="connsiteX1915" fmla="*/ 6130663 w 14327739"/>
              <a:gd name="connsiteY1915" fmla="*/ 8248730 h 16255965"/>
              <a:gd name="connsiteX1916" fmla="*/ 6134678 w 14327739"/>
              <a:gd name="connsiteY1916" fmla="*/ 8249473 h 16255965"/>
              <a:gd name="connsiteX1917" fmla="*/ 6076669 w 14327739"/>
              <a:gd name="connsiteY1917" fmla="*/ 8143840 h 16255965"/>
              <a:gd name="connsiteX1918" fmla="*/ 5962067 w 14327739"/>
              <a:gd name="connsiteY1918" fmla="*/ 8118225 h 16255965"/>
              <a:gd name="connsiteX1919" fmla="*/ 4770484 w 14327739"/>
              <a:gd name="connsiteY1919" fmla="*/ 8267582 h 16255965"/>
              <a:gd name="connsiteX1920" fmla="*/ 4765754 w 14327739"/>
              <a:gd name="connsiteY1920" fmla="*/ 8298907 h 16255965"/>
              <a:gd name="connsiteX1921" fmla="*/ 4739797 w 14327739"/>
              <a:gd name="connsiteY1921" fmla="*/ 8420759 h 16255965"/>
              <a:gd name="connsiteX1922" fmla="*/ 4861657 w 14327739"/>
              <a:gd name="connsiteY1922" fmla="*/ 8444730 h 16255965"/>
              <a:gd name="connsiteX1923" fmla="*/ 4959435 w 14327739"/>
              <a:gd name="connsiteY1923" fmla="*/ 8457157 h 16255965"/>
              <a:gd name="connsiteX1924" fmla="*/ 4973213 w 14327739"/>
              <a:gd name="connsiteY1924" fmla="*/ 8379116 h 16255965"/>
              <a:gd name="connsiteX1925" fmla="*/ 4981992 w 14327739"/>
              <a:gd name="connsiteY1925" fmla="*/ 8302513 h 16255965"/>
              <a:gd name="connsiteX1926" fmla="*/ 5224173 w 14327739"/>
              <a:gd name="connsiteY1926" fmla="*/ 8166423 h 16255965"/>
              <a:gd name="connsiteX1927" fmla="*/ 5222250 w 14327739"/>
              <a:gd name="connsiteY1927" fmla="*/ 8298708 h 16255965"/>
              <a:gd name="connsiteX1928" fmla="*/ 5220952 w 14327739"/>
              <a:gd name="connsiteY1928" fmla="*/ 8315574 h 16255965"/>
              <a:gd name="connsiteX1929" fmla="*/ 5259053 w 14327739"/>
              <a:gd name="connsiteY1929" fmla="*/ 8319699 h 16255965"/>
              <a:gd name="connsiteX1930" fmla="*/ 5421570 w 14327739"/>
              <a:gd name="connsiteY1930" fmla="*/ 8330350 h 16255965"/>
              <a:gd name="connsiteX1931" fmla="*/ 5419574 w 14327739"/>
              <a:gd name="connsiteY1931" fmla="*/ 8250826 h 16255965"/>
              <a:gd name="connsiteX1932" fmla="*/ 5413934 w 14327739"/>
              <a:gd name="connsiteY1932" fmla="*/ 8185986 h 16255965"/>
              <a:gd name="connsiteX1933" fmla="*/ 5331346 w 14327739"/>
              <a:gd name="connsiteY1933" fmla="*/ 8178312 h 16255965"/>
              <a:gd name="connsiteX1934" fmla="*/ 5772918 w 14327739"/>
              <a:gd name="connsiteY1934" fmla="*/ 8085263 h 16255965"/>
              <a:gd name="connsiteX1935" fmla="*/ 5803864 w 14327739"/>
              <a:gd name="connsiteY1935" fmla="*/ 8183390 h 16255965"/>
              <a:gd name="connsiteX1936" fmla="*/ 5809960 w 14327739"/>
              <a:gd name="connsiteY1936" fmla="*/ 8208612 h 16255965"/>
              <a:gd name="connsiteX1937" fmla="*/ 5848913 w 14327739"/>
              <a:gd name="connsiteY1937" fmla="*/ 8212325 h 16255965"/>
              <a:gd name="connsiteX1938" fmla="*/ 5970390 w 14327739"/>
              <a:gd name="connsiteY1938" fmla="*/ 8228021 h 16255965"/>
              <a:gd name="connsiteX1939" fmla="*/ 5949851 w 14327739"/>
              <a:gd name="connsiteY1939" fmla="*/ 8171744 h 16255965"/>
              <a:gd name="connsiteX1940" fmla="*/ 5922830 w 14327739"/>
              <a:gd name="connsiteY1940" fmla="*/ 8111352 h 16255965"/>
              <a:gd name="connsiteX1941" fmla="*/ 5777257 w 14327739"/>
              <a:gd name="connsiteY1941" fmla="*/ 8085856 h 16255965"/>
              <a:gd name="connsiteX1942" fmla="*/ 6030017 w 14327739"/>
              <a:gd name="connsiteY1942" fmla="*/ 8038041 h 16255965"/>
              <a:gd name="connsiteX1943" fmla="*/ 6048932 w 14327739"/>
              <a:gd name="connsiteY1943" fmla="*/ 8062926 h 16255965"/>
              <a:gd name="connsiteX1944" fmla="*/ 6086290 w 14327739"/>
              <a:gd name="connsiteY1944" fmla="*/ 8130922 h 16255965"/>
              <a:gd name="connsiteX1945" fmla="*/ 6147048 w 14327739"/>
              <a:gd name="connsiteY1945" fmla="*/ 8144515 h 16255965"/>
              <a:gd name="connsiteX1946" fmla="*/ 6214767 w 14327739"/>
              <a:gd name="connsiteY1946" fmla="*/ 8164254 h 16255965"/>
              <a:gd name="connsiteX1947" fmla="*/ 6140271 w 14327739"/>
              <a:gd name="connsiteY1947" fmla="*/ 8074789 h 16255965"/>
              <a:gd name="connsiteX1948" fmla="*/ 6099737 w 14327739"/>
              <a:gd name="connsiteY1948" fmla="*/ 8003366 h 16255965"/>
              <a:gd name="connsiteX1949" fmla="*/ 6148790 w 14327739"/>
              <a:gd name="connsiteY1949" fmla="*/ 8062253 h 16255965"/>
              <a:gd name="connsiteX1950" fmla="*/ 6154317 w 14327739"/>
              <a:gd name="connsiteY1950" fmla="*/ 8064098 h 16255965"/>
              <a:gd name="connsiteX1951" fmla="*/ 6246762 w 14327739"/>
              <a:gd name="connsiteY1951" fmla="*/ 8103592 h 16255965"/>
              <a:gd name="connsiteX1952" fmla="*/ 6174585 w 14327739"/>
              <a:gd name="connsiteY1952" fmla="*/ 8043038 h 16255965"/>
              <a:gd name="connsiteX1953" fmla="*/ 6142089 w 14327739"/>
              <a:gd name="connsiteY1953" fmla="*/ 8023463 h 16255965"/>
              <a:gd name="connsiteX1954" fmla="*/ 5596552 w 14327739"/>
              <a:gd name="connsiteY1954" fmla="*/ 8061181 h 16255965"/>
              <a:gd name="connsiteX1955" fmla="*/ 5604075 w 14327739"/>
              <a:gd name="connsiteY1955" fmla="*/ 8089210 h 16255965"/>
              <a:gd name="connsiteX1956" fmla="*/ 5624033 w 14327739"/>
              <a:gd name="connsiteY1956" fmla="*/ 8190891 h 16255965"/>
              <a:gd name="connsiteX1957" fmla="*/ 5794624 w 14327739"/>
              <a:gd name="connsiteY1957" fmla="*/ 8207150 h 16255965"/>
              <a:gd name="connsiteX1958" fmla="*/ 5789849 w 14327739"/>
              <a:gd name="connsiteY1958" fmla="*/ 8187366 h 16255965"/>
              <a:gd name="connsiteX1959" fmla="*/ 5756995 w 14327739"/>
              <a:gd name="connsiteY1959" fmla="*/ 8083089 h 16255965"/>
              <a:gd name="connsiteX1960" fmla="*/ 5010826 w 14327739"/>
              <a:gd name="connsiteY1960" fmla="*/ 8139738 h 16255965"/>
              <a:gd name="connsiteX1961" fmla="*/ 5006945 w 14327739"/>
              <a:gd name="connsiteY1961" fmla="*/ 8213603 h 16255965"/>
              <a:gd name="connsiteX1962" fmla="*/ 4998136 w 14327739"/>
              <a:gd name="connsiteY1962" fmla="*/ 8290330 h 16255965"/>
              <a:gd name="connsiteX1963" fmla="*/ 5017931 w 14327739"/>
              <a:gd name="connsiteY1963" fmla="*/ 8293595 h 16255965"/>
              <a:gd name="connsiteX1964" fmla="*/ 5206383 w 14327739"/>
              <a:gd name="connsiteY1964" fmla="*/ 8313999 h 16255965"/>
              <a:gd name="connsiteX1965" fmla="*/ 5207603 w 14327739"/>
              <a:gd name="connsiteY1965" fmla="*/ 8298122 h 16255965"/>
              <a:gd name="connsiteX1966" fmla="*/ 5209536 w 14327739"/>
              <a:gd name="connsiteY1966" fmla="*/ 8164799 h 16255965"/>
              <a:gd name="connsiteX1967" fmla="*/ 5097612 w 14327739"/>
              <a:gd name="connsiteY1967" fmla="*/ 8152382 h 16255965"/>
              <a:gd name="connsiteX1968" fmla="*/ 5880670 w 14327739"/>
              <a:gd name="connsiteY1968" fmla="*/ 7994893 h 16255965"/>
              <a:gd name="connsiteX1969" fmla="*/ 5915611 w 14327739"/>
              <a:gd name="connsiteY1969" fmla="*/ 8059812 h 16255965"/>
              <a:gd name="connsiteX1970" fmla="*/ 5932787 w 14327739"/>
              <a:gd name="connsiteY1970" fmla="*/ 8098189 h 16255965"/>
              <a:gd name="connsiteX1971" fmla="*/ 5965982 w 14327739"/>
              <a:gd name="connsiteY1971" fmla="*/ 8104005 h 16255965"/>
              <a:gd name="connsiteX1972" fmla="*/ 6067234 w 14327739"/>
              <a:gd name="connsiteY1972" fmla="*/ 8126658 h 16255965"/>
              <a:gd name="connsiteX1973" fmla="*/ 6036657 w 14327739"/>
              <a:gd name="connsiteY1973" fmla="*/ 8070977 h 16255965"/>
              <a:gd name="connsiteX1974" fmla="*/ 6005399 w 14327739"/>
              <a:gd name="connsiteY1974" fmla="*/ 8029836 h 16255965"/>
              <a:gd name="connsiteX1975" fmla="*/ 5975263 w 14327739"/>
              <a:gd name="connsiteY1975" fmla="*/ 8019791 h 16255965"/>
              <a:gd name="connsiteX1976" fmla="*/ 5409714 w 14327739"/>
              <a:gd name="connsiteY1976" fmla="*/ 8035668 h 16255965"/>
              <a:gd name="connsiteX1977" fmla="*/ 5423018 w 14327739"/>
              <a:gd name="connsiteY1977" fmla="*/ 8120115 h 16255965"/>
              <a:gd name="connsiteX1978" fmla="*/ 5427586 w 14327739"/>
              <a:gd name="connsiteY1978" fmla="*/ 8172487 h 16255965"/>
              <a:gd name="connsiteX1979" fmla="*/ 5559559 w 14327739"/>
              <a:gd name="connsiteY1979" fmla="*/ 8184747 h 16255965"/>
              <a:gd name="connsiteX1980" fmla="*/ 5608573 w 14327739"/>
              <a:gd name="connsiteY1980" fmla="*/ 8189418 h 16255965"/>
              <a:gd name="connsiteX1981" fmla="*/ 5589609 w 14327739"/>
              <a:gd name="connsiteY1981" fmla="*/ 8092665 h 16255965"/>
              <a:gd name="connsiteX1982" fmla="*/ 5580585 w 14327739"/>
              <a:gd name="connsiteY1982" fmla="*/ 8059000 h 16255965"/>
              <a:gd name="connsiteX1983" fmla="*/ 4793638 w 14327739"/>
              <a:gd name="connsiteY1983" fmla="*/ 8104373 h 16255965"/>
              <a:gd name="connsiteX1984" fmla="*/ 4791489 w 14327739"/>
              <a:gd name="connsiteY1984" fmla="*/ 8128496 h 16255965"/>
              <a:gd name="connsiteX1985" fmla="*/ 4772668 w 14327739"/>
              <a:gd name="connsiteY1985" fmla="*/ 8253126 h 16255965"/>
              <a:gd name="connsiteX1986" fmla="*/ 4983662 w 14327739"/>
              <a:gd name="connsiteY1986" fmla="*/ 8287941 h 16255965"/>
              <a:gd name="connsiteX1987" fmla="*/ 4992298 w 14327739"/>
              <a:gd name="connsiteY1987" fmla="*/ 8212578 h 16255965"/>
              <a:gd name="connsiteX1988" fmla="*/ 4996229 w 14327739"/>
              <a:gd name="connsiteY1988" fmla="*/ 8137613 h 16255965"/>
              <a:gd name="connsiteX1989" fmla="*/ 4857654 w 14327739"/>
              <a:gd name="connsiteY1989" fmla="*/ 8117426 h 16255965"/>
              <a:gd name="connsiteX1990" fmla="*/ 6025182 w 14327739"/>
              <a:gd name="connsiteY1990" fmla="*/ 7934875 h 16255965"/>
              <a:gd name="connsiteX1991" fmla="*/ 6065909 w 14327739"/>
              <a:gd name="connsiteY1991" fmla="*/ 7971091 h 16255965"/>
              <a:gd name="connsiteX1992" fmla="*/ 6116223 w 14327739"/>
              <a:gd name="connsiteY1992" fmla="*/ 7995004 h 16255965"/>
              <a:gd name="connsiteX1993" fmla="*/ 5952498 w 14327739"/>
              <a:gd name="connsiteY1993" fmla="*/ 7936057 h 16255965"/>
              <a:gd name="connsiteX1994" fmla="*/ 6014301 w 14327739"/>
              <a:gd name="connsiteY1994" fmla="*/ 8017366 h 16255965"/>
              <a:gd name="connsiteX1995" fmla="*/ 6122537 w 14327739"/>
              <a:gd name="connsiteY1995" fmla="*/ 8053491 h 16255965"/>
              <a:gd name="connsiteX1996" fmla="*/ 6082295 w 14327739"/>
              <a:gd name="connsiteY1996" fmla="*/ 8005163 h 16255965"/>
              <a:gd name="connsiteX1997" fmla="*/ 6057971 w 14327739"/>
              <a:gd name="connsiteY1997" fmla="*/ 7983545 h 16255965"/>
              <a:gd name="connsiteX1998" fmla="*/ 5978670 w 14327739"/>
              <a:gd name="connsiteY1998" fmla="*/ 7945916 h 16255965"/>
              <a:gd name="connsiteX1999" fmla="*/ 5723371 w 14327739"/>
              <a:gd name="connsiteY1999" fmla="*/ 7957151 h 16255965"/>
              <a:gd name="connsiteX2000" fmla="*/ 5724455 w 14327739"/>
              <a:gd name="connsiteY2000" fmla="*/ 7959395 h 16255965"/>
              <a:gd name="connsiteX2001" fmla="*/ 5767792 w 14327739"/>
              <a:gd name="connsiteY2001" fmla="*/ 8069007 h 16255965"/>
              <a:gd name="connsiteX2002" fmla="*/ 5768044 w 14327739"/>
              <a:gd name="connsiteY2002" fmla="*/ 8069807 h 16255965"/>
              <a:gd name="connsiteX2003" fmla="*/ 5780437 w 14327739"/>
              <a:gd name="connsiteY2003" fmla="*/ 8071498 h 16255965"/>
              <a:gd name="connsiteX2004" fmla="*/ 5915591 w 14327739"/>
              <a:gd name="connsiteY2004" fmla="*/ 8095176 h 16255965"/>
              <a:gd name="connsiteX2005" fmla="*/ 5902739 w 14327739"/>
              <a:gd name="connsiteY2005" fmla="*/ 8066452 h 16255965"/>
              <a:gd name="connsiteX2006" fmla="*/ 5861526 w 14327739"/>
              <a:gd name="connsiteY2006" fmla="*/ 7989855 h 16255965"/>
              <a:gd name="connsiteX2007" fmla="*/ 5796740 w 14327739"/>
              <a:gd name="connsiteY2007" fmla="*/ 7972802 h 16255965"/>
              <a:gd name="connsiteX2008" fmla="*/ 5215828 w 14327739"/>
              <a:gd name="connsiteY2008" fmla="*/ 8010427 h 16255965"/>
              <a:gd name="connsiteX2009" fmla="*/ 5218021 w 14327739"/>
              <a:gd name="connsiteY2009" fmla="*/ 8029284 h 16255965"/>
              <a:gd name="connsiteX2010" fmla="*/ 5223751 w 14327739"/>
              <a:gd name="connsiteY2010" fmla="*/ 8151578 h 16255965"/>
              <a:gd name="connsiteX2011" fmla="*/ 5333235 w 14327739"/>
              <a:gd name="connsiteY2011" fmla="*/ 8163722 h 16255965"/>
              <a:gd name="connsiteX2012" fmla="*/ 5412640 w 14327739"/>
              <a:gd name="connsiteY2012" fmla="*/ 8171098 h 16255965"/>
              <a:gd name="connsiteX2013" fmla="*/ 5408386 w 14327739"/>
              <a:gd name="connsiteY2013" fmla="*/ 8122195 h 16255965"/>
              <a:gd name="connsiteX2014" fmla="*/ 5394454 w 14327739"/>
              <a:gd name="connsiteY2014" fmla="*/ 8033598 h 16255965"/>
              <a:gd name="connsiteX2015" fmla="*/ 5555926 w 14327739"/>
              <a:gd name="connsiteY2015" fmla="*/ 7923704 h 16255965"/>
              <a:gd name="connsiteX2016" fmla="*/ 5572501 w 14327739"/>
              <a:gd name="connsiteY2016" fmla="*/ 7971564 h 16255965"/>
              <a:gd name="connsiteX2017" fmla="*/ 5592439 w 14327739"/>
              <a:gd name="connsiteY2017" fmla="*/ 8045852 h 16255965"/>
              <a:gd name="connsiteX2018" fmla="*/ 5751592 w 14327739"/>
              <a:gd name="connsiteY2018" fmla="*/ 8067563 h 16255965"/>
              <a:gd name="connsiteX2019" fmla="*/ 5711180 w 14327739"/>
              <a:gd name="connsiteY2019" fmla="*/ 7965292 h 16255965"/>
              <a:gd name="connsiteX2020" fmla="*/ 5705400 w 14327739"/>
              <a:gd name="connsiteY2020" fmla="*/ 7953317 h 16255965"/>
              <a:gd name="connsiteX2021" fmla="*/ 5613300 w 14327739"/>
              <a:gd name="connsiteY2021" fmla="*/ 7933669 h 16255965"/>
              <a:gd name="connsiteX2022" fmla="*/ 5813249 w 14327739"/>
              <a:gd name="connsiteY2022" fmla="*/ 7883604 h 16255965"/>
              <a:gd name="connsiteX2023" fmla="*/ 5861137 w 14327739"/>
              <a:gd name="connsiteY2023" fmla="*/ 7958602 h 16255965"/>
              <a:gd name="connsiteX2024" fmla="*/ 5871197 w 14327739"/>
              <a:gd name="connsiteY2024" fmla="*/ 7977292 h 16255965"/>
              <a:gd name="connsiteX2025" fmla="*/ 5980644 w 14327739"/>
              <a:gd name="connsiteY2025" fmla="*/ 8006133 h 16255965"/>
              <a:gd name="connsiteX2026" fmla="*/ 5989682 w 14327739"/>
              <a:gd name="connsiteY2026" fmla="*/ 8009149 h 16255965"/>
              <a:gd name="connsiteX2027" fmla="*/ 5926794 w 14327739"/>
              <a:gd name="connsiteY2027" fmla="*/ 7926375 h 16255965"/>
              <a:gd name="connsiteX2028" fmla="*/ 5011275 w 14327739"/>
              <a:gd name="connsiteY2028" fmla="*/ 7980963 h 16255965"/>
              <a:gd name="connsiteX2029" fmla="*/ 5014281 w 14327739"/>
              <a:gd name="connsiteY2029" fmla="*/ 8073985 h 16255965"/>
              <a:gd name="connsiteX2030" fmla="*/ 5011602 w 14327739"/>
              <a:gd name="connsiteY2030" fmla="*/ 8124980 h 16255965"/>
              <a:gd name="connsiteX2031" fmla="*/ 5100120 w 14327739"/>
              <a:gd name="connsiteY2031" fmla="*/ 8137867 h 16255965"/>
              <a:gd name="connsiteX2032" fmla="*/ 5208986 w 14327739"/>
              <a:gd name="connsiteY2032" fmla="*/ 8149942 h 16255965"/>
              <a:gd name="connsiteX2033" fmla="*/ 5203404 w 14327739"/>
              <a:gd name="connsiteY2033" fmla="*/ 8030778 h 16255965"/>
              <a:gd name="connsiteX2034" fmla="*/ 5200812 w 14327739"/>
              <a:gd name="connsiteY2034" fmla="*/ 8008480 h 16255965"/>
              <a:gd name="connsiteX2035" fmla="*/ 5170750 w 14327739"/>
              <a:gd name="connsiteY2035" fmla="*/ 8004581 h 16255965"/>
              <a:gd name="connsiteX2036" fmla="*/ 5880525 w 14327739"/>
              <a:gd name="connsiteY2036" fmla="*/ 7851496 h 16255965"/>
              <a:gd name="connsiteX2037" fmla="*/ 5912393 w 14327739"/>
              <a:gd name="connsiteY2037" fmla="*/ 7883295 h 16255965"/>
              <a:gd name="connsiteX2038" fmla="*/ 5935831 w 14327739"/>
              <a:gd name="connsiteY2038" fmla="*/ 7914129 h 16255965"/>
              <a:gd name="connsiteX2039" fmla="*/ 5985384 w 14327739"/>
              <a:gd name="connsiteY2039" fmla="*/ 7932821 h 16255965"/>
              <a:gd name="connsiteX2040" fmla="*/ 6018721 w 14327739"/>
              <a:gd name="connsiteY2040" fmla="*/ 7948665 h 16255965"/>
              <a:gd name="connsiteX2041" fmla="*/ 5950895 w 14327739"/>
              <a:gd name="connsiteY2041" fmla="*/ 7888388 h 16255965"/>
              <a:gd name="connsiteX2042" fmla="*/ 5380348 w 14327739"/>
              <a:gd name="connsiteY2042" fmla="*/ 7893209 h 16255965"/>
              <a:gd name="connsiteX2043" fmla="*/ 5400849 w 14327739"/>
              <a:gd name="connsiteY2043" fmla="*/ 7979402 h 16255965"/>
              <a:gd name="connsiteX2044" fmla="*/ 5407340 w 14327739"/>
              <a:gd name="connsiteY2044" fmla="*/ 8020602 h 16255965"/>
              <a:gd name="connsiteX2045" fmla="*/ 5576477 w 14327739"/>
              <a:gd name="connsiteY2045" fmla="*/ 8043675 h 16255965"/>
              <a:gd name="connsiteX2046" fmla="*/ 5558330 w 14327739"/>
              <a:gd name="connsiteY2046" fmla="*/ 7975978 h 16255965"/>
              <a:gd name="connsiteX2047" fmla="*/ 5539244 w 14327739"/>
              <a:gd name="connsiteY2047" fmla="*/ 7920807 h 16255965"/>
              <a:gd name="connsiteX2048" fmla="*/ 5664223 w 14327739"/>
              <a:gd name="connsiteY2048" fmla="*/ 7837963 h 16255965"/>
              <a:gd name="connsiteX2049" fmla="*/ 5673889 w 14327739"/>
              <a:gd name="connsiteY2049" fmla="*/ 7854657 h 16255965"/>
              <a:gd name="connsiteX2050" fmla="*/ 5715346 w 14327739"/>
              <a:gd name="connsiteY2050" fmla="*/ 7940527 h 16255965"/>
              <a:gd name="connsiteX2051" fmla="*/ 5801343 w 14327739"/>
              <a:gd name="connsiteY2051" fmla="*/ 7958885 h 16255965"/>
              <a:gd name="connsiteX2052" fmla="*/ 5852053 w 14327739"/>
              <a:gd name="connsiteY2052" fmla="*/ 7972248 h 16255965"/>
              <a:gd name="connsiteX2053" fmla="*/ 5848761 w 14327739"/>
              <a:gd name="connsiteY2053" fmla="*/ 7966129 h 16255965"/>
              <a:gd name="connsiteX2054" fmla="*/ 5785513 w 14327739"/>
              <a:gd name="connsiteY2054" fmla="*/ 7874807 h 16255965"/>
              <a:gd name="connsiteX2055" fmla="*/ 4805316 w 14327739"/>
              <a:gd name="connsiteY2055" fmla="*/ 7945731 h 16255965"/>
              <a:gd name="connsiteX2056" fmla="*/ 4804179 w 14327739"/>
              <a:gd name="connsiteY2056" fmla="*/ 7985966 h 16255965"/>
              <a:gd name="connsiteX2057" fmla="*/ 4794952 w 14327739"/>
              <a:gd name="connsiteY2057" fmla="*/ 8089600 h 16255965"/>
              <a:gd name="connsiteX2058" fmla="*/ 4860836 w 14327739"/>
              <a:gd name="connsiteY2058" fmla="*/ 8103026 h 16255965"/>
              <a:gd name="connsiteX2059" fmla="*/ 4997003 w 14327739"/>
              <a:gd name="connsiteY2059" fmla="*/ 8122853 h 16255965"/>
              <a:gd name="connsiteX2060" fmla="*/ 4999565 w 14327739"/>
              <a:gd name="connsiteY2060" fmla="*/ 8073996 h 16255965"/>
              <a:gd name="connsiteX2061" fmla="*/ 4996494 w 14327739"/>
              <a:gd name="connsiteY2061" fmla="*/ 7978773 h 16255965"/>
              <a:gd name="connsiteX2062" fmla="*/ 4938386 w 14327739"/>
              <a:gd name="connsiteY2062" fmla="*/ 7970168 h 16255965"/>
              <a:gd name="connsiteX2063" fmla="*/ 5823460 w 14327739"/>
              <a:gd name="connsiteY2063" fmla="*/ 7794555 h 16255965"/>
              <a:gd name="connsiteX2064" fmla="*/ 5845080 w 14327739"/>
              <a:gd name="connsiteY2064" fmla="*/ 7816127 h 16255965"/>
              <a:gd name="connsiteX2065" fmla="*/ 5897711 w 14327739"/>
              <a:gd name="connsiteY2065" fmla="*/ 7843757 h 16255965"/>
              <a:gd name="connsiteX2066" fmla="*/ 5196665 w 14327739"/>
              <a:gd name="connsiteY2066" fmla="*/ 7861572 h 16255965"/>
              <a:gd name="connsiteX2067" fmla="*/ 5201246 w 14327739"/>
              <a:gd name="connsiteY2067" fmla="*/ 7885030 h 16255965"/>
              <a:gd name="connsiteX2068" fmla="*/ 5214091 w 14327739"/>
              <a:gd name="connsiteY2068" fmla="*/ 7995491 h 16255965"/>
              <a:gd name="connsiteX2069" fmla="*/ 5392090 w 14327739"/>
              <a:gd name="connsiteY2069" fmla="*/ 8018564 h 16255965"/>
              <a:gd name="connsiteX2070" fmla="*/ 5386441 w 14327739"/>
              <a:gd name="connsiteY2070" fmla="*/ 7982638 h 16255965"/>
              <a:gd name="connsiteX2071" fmla="*/ 5364550 w 14327739"/>
              <a:gd name="connsiteY2071" fmla="*/ 7890466 h 16255965"/>
              <a:gd name="connsiteX2072" fmla="*/ 5234695 w 14327739"/>
              <a:gd name="connsiteY2072" fmla="*/ 7867912 h 16255965"/>
              <a:gd name="connsiteX2073" fmla="*/ 5742331 w 14327739"/>
              <a:gd name="connsiteY2073" fmla="*/ 7785954 h 16255965"/>
              <a:gd name="connsiteX2074" fmla="*/ 5799758 w 14327739"/>
              <a:gd name="connsiteY2074" fmla="*/ 7862476 h 16255965"/>
              <a:gd name="connsiteX2075" fmla="*/ 5800842 w 14327739"/>
              <a:gd name="connsiteY2075" fmla="*/ 7864174 h 16255965"/>
              <a:gd name="connsiteX2076" fmla="*/ 5814042 w 14327739"/>
              <a:gd name="connsiteY2076" fmla="*/ 7868188 h 16255965"/>
              <a:gd name="connsiteX2077" fmla="*/ 5910123 w 14327739"/>
              <a:gd name="connsiteY2077" fmla="*/ 7904430 h 16255965"/>
              <a:gd name="connsiteX2078" fmla="*/ 5901408 w 14327739"/>
              <a:gd name="connsiteY2078" fmla="*/ 7892960 h 16255965"/>
              <a:gd name="connsiteX2079" fmla="*/ 5836916 w 14327739"/>
              <a:gd name="connsiteY2079" fmla="*/ 7828632 h 16255965"/>
              <a:gd name="connsiteX2080" fmla="*/ 5809401 w 14327739"/>
              <a:gd name="connsiteY2080" fmla="*/ 7814207 h 16255965"/>
              <a:gd name="connsiteX2081" fmla="*/ 5506629 w 14327739"/>
              <a:gd name="connsiteY2081" fmla="*/ 7796534 h 16255965"/>
              <a:gd name="connsiteX2082" fmla="*/ 5533369 w 14327739"/>
              <a:gd name="connsiteY2082" fmla="*/ 7858568 h 16255965"/>
              <a:gd name="connsiteX2083" fmla="*/ 5550484 w 14327739"/>
              <a:gd name="connsiteY2083" fmla="*/ 7907988 h 16255965"/>
              <a:gd name="connsiteX2084" fmla="*/ 5617149 w 14327739"/>
              <a:gd name="connsiteY2084" fmla="*/ 7919566 h 16255965"/>
              <a:gd name="connsiteX2085" fmla="*/ 5697374 w 14327739"/>
              <a:gd name="connsiteY2085" fmla="*/ 7936691 h 16255965"/>
              <a:gd name="connsiteX2086" fmla="*/ 5661075 w 14327739"/>
              <a:gd name="connsiteY2086" fmla="*/ 7861490 h 16255965"/>
              <a:gd name="connsiteX2087" fmla="*/ 5643870 w 14327739"/>
              <a:gd name="connsiteY2087" fmla="*/ 7831780 h 16255965"/>
              <a:gd name="connsiteX2088" fmla="*/ 5631402 w 14327739"/>
              <a:gd name="connsiteY2088" fmla="*/ 7827993 h 16255965"/>
              <a:gd name="connsiteX2089" fmla="*/ 5005243 w 14327739"/>
              <a:gd name="connsiteY2089" fmla="*/ 7829570 h 16255965"/>
              <a:gd name="connsiteX2090" fmla="*/ 5006695 w 14327739"/>
              <a:gd name="connsiteY2090" fmla="*/ 7839202 h 16255965"/>
              <a:gd name="connsiteX2091" fmla="*/ 5010796 w 14327739"/>
              <a:gd name="connsiteY2091" fmla="*/ 7966150 h 16255965"/>
              <a:gd name="connsiteX2092" fmla="*/ 5173169 w 14327739"/>
              <a:gd name="connsiteY2092" fmla="*/ 7990186 h 16255965"/>
              <a:gd name="connsiteX2093" fmla="*/ 5199076 w 14327739"/>
              <a:gd name="connsiteY2093" fmla="*/ 7993544 h 16255965"/>
              <a:gd name="connsiteX2094" fmla="*/ 5186771 w 14327739"/>
              <a:gd name="connsiteY2094" fmla="*/ 7887679 h 16255965"/>
              <a:gd name="connsiteX2095" fmla="*/ 5181173 w 14327739"/>
              <a:gd name="connsiteY2095" fmla="*/ 7858989 h 16255965"/>
              <a:gd name="connsiteX2096" fmla="*/ 5010060 w 14327739"/>
              <a:gd name="connsiteY2096" fmla="*/ 7830464 h 16255965"/>
              <a:gd name="connsiteX2097" fmla="*/ 5597990 w 14327739"/>
              <a:gd name="connsiteY2097" fmla="*/ 7728440 h 16255965"/>
              <a:gd name="connsiteX2098" fmla="*/ 5616127 w 14327739"/>
              <a:gd name="connsiteY2098" fmla="*/ 7754893 h 16255965"/>
              <a:gd name="connsiteX2099" fmla="*/ 5653448 w 14327739"/>
              <a:gd name="connsiteY2099" fmla="*/ 7819352 h 16255965"/>
              <a:gd name="connsiteX2100" fmla="*/ 5772094 w 14327739"/>
              <a:gd name="connsiteY2100" fmla="*/ 7855432 h 16255965"/>
              <a:gd name="connsiteX2101" fmla="*/ 5720374 w 14327739"/>
              <a:gd name="connsiteY2101" fmla="*/ 7780757 h 16255965"/>
              <a:gd name="connsiteX2102" fmla="*/ 5714273 w 14327739"/>
              <a:gd name="connsiteY2102" fmla="*/ 7774135 h 16255965"/>
              <a:gd name="connsiteX2103" fmla="*/ 5641191 w 14327739"/>
              <a:gd name="connsiteY2103" fmla="*/ 7743349 h 16255965"/>
              <a:gd name="connsiteX2104" fmla="*/ 5341051 w 14327739"/>
              <a:gd name="connsiteY2104" fmla="*/ 7759217 h 16255965"/>
              <a:gd name="connsiteX2105" fmla="*/ 5368715 w 14327739"/>
              <a:gd name="connsiteY2105" fmla="*/ 7844297 h 16255965"/>
              <a:gd name="connsiteX2106" fmla="*/ 5376685 w 14327739"/>
              <a:gd name="connsiteY2106" fmla="*/ 7877808 h 16255965"/>
              <a:gd name="connsiteX2107" fmla="*/ 5533807 w 14327739"/>
              <a:gd name="connsiteY2107" fmla="*/ 7905093 h 16255965"/>
              <a:gd name="connsiteX2108" fmla="*/ 5519562 w 14327739"/>
              <a:gd name="connsiteY2108" fmla="*/ 7863918 h 16255965"/>
              <a:gd name="connsiteX2109" fmla="*/ 5488579 w 14327739"/>
              <a:gd name="connsiteY2109" fmla="*/ 7791983 h 16255965"/>
              <a:gd name="connsiteX2110" fmla="*/ 5449323 w 14327739"/>
              <a:gd name="connsiteY2110" fmla="*/ 7782086 h 16255965"/>
              <a:gd name="connsiteX2111" fmla="*/ 5663137 w 14327739"/>
              <a:gd name="connsiteY2111" fmla="*/ 7697298 h 16255965"/>
              <a:gd name="connsiteX2112" fmla="*/ 5722123 w 14327739"/>
              <a:gd name="connsiteY2112" fmla="*/ 7761341 h 16255965"/>
              <a:gd name="connsiteX2113" fmla="*/ 5804131 w 14327739"/>
              <a:gd name="connsiteY2113" fmla="*/ 7795932 h 16255965"/>
              <a:gd name="connsiteX2114" fmla="*/ 5769244 w 14327739"/>
              <a:gd name="connsiteY2114" fmla="*/ 7761133 h 16255965"/>
              <a:gd name="connsiteX2115" fmla="*/ 5748946 w 14327739"/>
              <a:gd name="connsiteY2115" fmla="*/ 7745179 h 16255965"/>
              <a:gd name="connsiteX2116" fmla="*/ 5719978 w 14327739"/>
              <a:gd name="connsiteY2116" fmla="*/ 7725984 h 16255965"/>
              <a:gd name="connsiteX2117" fmla="*/ 4806135 w 14327739"/>
              <a:gd name="connsiteY2117" fmla="*/ 7792621 h 16255965"/>
              <a:gd name="connsiteX2118" fmla="*/ 4808097 w 14327739"/>
              <a:gd name="connsiteY2118" fmla="*/ 7847264 h 16255965"/>
              <a:gd name="connsiteX2119" fmla="*/ 4805733 w 14327739"/>
              <a:gd name="connsiteY2119" fmla="*/ 7930971 h 16255965"/>
              <a:gd name="connsiteX2120" fmla="*/ 4941478 w 14327739"/>
              <a:gd name="connsiteY2120" fmla="*/ 7955889 h 16255965"/>
              <a:gd name="connsiteX2121" fmla="*/ 4996017 w 14327739"/>
              <a:gd name="connsiteY2121" fmla="*/ 7963962 h 16255965"/>
              <a:gd name="connsiteX2122" fmla="*/ 4992052 w 14327739"/>
              <a:gd name="connsiteY2122" fmla="*/ 7840995 h 16255965"/>
              <a:gd name="connsiteX2123" fmla="*/ 4989904 w 14327739"/>
              <a:gd name="connsiteY2123" fmla="*/ 7826723 h 16255965"/>
              <a:gd name="connsiteX2124" fmla="*/ 5167500 w 14327739"/>
              <a:gd name="connsiteY2124" fmla="*/ 7722561 h 16255965"/>
              <a:gd name="connsiteX2125" fmla="*/ 5174142 w 14327739"/>
              <a:gd name="connsiteY2125" fmla="*/ 7746220 h 16255965"/>
              <a:gd name="connsiteX2126" fmla="*/ 5193688 w 14327739"/>
              <a:gd name="connsiteY2126" fmla="*/ 7846324 h 16255965"/>
              <a:gd name="connsiteX2127" fmla="*/ 5237038 w 14327739"/>
              <a:gd name="connsiteY2127" fmla="*/ 7853557 h 16255965"/>
              <a:gd name="connsiteX2128" fmla="*/ 5360891 w 14327739"/>
              <a:gd name="connsiteY2128" fmla="*/ 7875065 h 16255965"/>
              <a:gd name="connsiteX2129" fmla="*/ 5354622 w 14327739"/>
              <a:gd name="connsiteY2129" fmla="*/ 7848668 h 16255965"/>
              <a:gd name="connsiteX2130" fmla="*/ 5324425 w 14327739"/>
              <a:gd name="connsiteY2130" fmla="*/ 7755705 h 16255965"/>
              <a:gd name="connsiteX2131" fmla="*/ 5448761 w 14327739"/>
              <a:gd name="connsiteY2131" fmla="*/ 7677872 h 16255965"/>
              <a:gd name="connsiteX2132" fmla="*/ 5486707 w 14327739"/>
              <a:gd name="connsiteY2132" fmla="*/ 7750317 h 16255965"/>
              <a:gd name="connsiteX2133" fmla="*/ 5499323 w 14327739"/>
              <a:gd name="connsiteY2133" fmla="*/ 7779585 h 16255965"/>
              <a:gd name="connsiteX2134" fmla="*/ 5633208 w 14327739"/>
              <a:gd name="connsiteY2134" fmla="*/ 7813369 h 16255965"/>
              <a:gd name="connsiteX2135" fmla="*/ 5603833 w 14327739"/>
              <a:gd name="connsiteY2135" fmla="*/ 7762643 h 16255965"/>
              <a:gd name="connsiteX2136" fmla="*/ 5574903 w 14327739"/>
              <a:gd name="connsiteY2136" fmla="*/ 7720472 h 16255965"/>
              <a:gd name="connsiteX2137" fmla="*/ 5466217 w 14327739"/>
              <a:gd name="connsiteY2137" fmla="*/ 7682963 h 16255965"/>
              <a:gd name="connsiteX2138" fmla="*/ 5607284 w 14327739"/>
              <a:gd name="connsiteY2138" fmla="*/ 7636656 h 16255965"/>
              <a:gd name="connsiteX2139" fmla="*/ 5634816 w 14327739"/>
              <a:gd name="connsiteY2139" fmla="*/ 7666548 h 16255965"/>
              <a:gd name="connsiteX2140" fmla="*/ 5674256 w 14327739"/>
              <a:gd name="connsiteY2140" fmla="*/ 7686477 h 16255965"/>
              <a:gd name="connsiteX2141" fmla="*/ 5625293 w 14327739"/>
              <a:gd name="connsiteY2141" fmla="*/ 7647995 h 16255965"/>
              <a:gd name="connsiteX2142" fmla="*/ 5522523 w 14327739"/>
              <a:gd name="connsiteY2142" fmla="*/ 7626332 h 16255965"/>
              <a:gd name="connsiteX2143" fmla="*/ 5551205 w 14327739"/>
              <a:gd name="connsiteY2143" fmla="*/ 7660206 h 16255965"/>
              <a:gd name="connsiteX2144" fmla="*/ 5583917 w 14327739"/>
              <a:gd name="connsiteY2144" fmla="*/ 7707915 h 16255965"/>
              <a:gd name="connsiteX2145" fmla="*/ 5647690 w 14327739"/>
              <a:gd name="connsiteY2145" fmla="*/ 7729946 h 16255965"/>
              <a:gd name="connsiteX2146" fmla="*/ 5690001 w 14327739"/>
              <a:gd name="connsiteY2146" fmla="*/ 7747793 h 16255965"/>
              <a:gd name="connsiteX2147" fmla="*/ 5626382 w 14327739"/>
              <a:gd name="connsiteY2147" fmla="*/ 7678749 h 16255965"/>
              <a:gd name="connsiteX2148" fmla="*/ 4983342 w 14327739"/>
              <a:gd name="connsiteY2148" fmla="*/ 7684284 h 16255965"/>
              <a:gd name="connsiteX2149" fmla="*/ 5002943 w 14327739"/>
              <a:gd name="connsiteY2149" fmla="*/ 7814310 h 16255965"/>
              <a:gd name="connsiteX2150" fmla="*/ 5013016 w 14327739"/>
              <a:gd name="connsiteY2150" fmla="*/ 7816179 h 16255965"/>
              <a:gd name="connsiteX2151" fmla="*/ 5178197 w 14327739"/>
              <a:gd name="connsiteY2151" fmla="*/ 7843739 h 16255965"/>
              <a:gd name="connsiteX2152" fmla="*/ 5159904 w 14327739"/>
              <a:gd name="connsiteY2152" fmla="*/ 7750002 h 16255965"/>
              <a:gd name="connsiteX2153" fmla="*/ 5151241 w 14327739"/>
              <a:gd name="connsiteY2153" fmla="*/ 7719126 h 16255965"/>
              <a:gd name="connsiteX2154" fmla="*/ 5072704 w 14327739"/>
              <a:gd name="connsiteY2154" fmla="*/ 7702539 h 16255965"/>
              <a:gd name="connsiteX2155" fmla="*/ 5291797 w 14327739"/>
              <a:gd name="connsiteY2155" fmla="*/ 7632104 h 16255965"/>
              <a:gd name="connsiteX2156" fmla="*/ 5326658 w 14327739"/>
              <a:gd name="connsiteY2156" fmla="*/ 7714954 h 16255965"/>
              <a:gd name="connsiteX2157" fmla="*/ 5335831 w 14327739"/>
              <a:gd name="connsiteY2157" fmla="*/ 7743168 h 16255965"/>
              <a:gd name="connsiteX2158" fmla="*/ 5453694 w 14327739"/>
              <a:gd name="connsiteY2158" fmla="*/ 7768073 h 16255965"/>
              <a:gd name="connsiteX2159" fmla="*/ 5481278 w 14327739"/>
              <a:gd name="connsiteY2159" fmla="*/ 7775032 h 16255965"/>
              <a:gd name="connsiteX2160" fmla="*/ 5473332 w 14327739"/>
              <a:gd name="connsiteY2160" fmla="*/ 7756586 h 16255965"/>
              <a:gd name="connsiteX2161" fmla="*/ 5429128 w 14327739"/>
              <a:gd name="connsiteY2161" fmla="*/ 7672147 h 16255965"/>
              <a:gd name="connsiteX2162" fmla="*/ 5385173 w 14327739"/>
              <a:gd name="connsiteY2162" fmla="*/ 7571234 h 16255965"/>
              <a:gd name="connsiteX2163" fmla="*/ 5432543 w 14327739"/>
              <a:gd name="connsiteY2163" fmla="*/ 7646910 h 16255965"/>
              <a:gd name="connsiteX2164" fmla="*/ 5439236 w 14327739"/>
              <a:gd name="connsiteY2164" fmla="*/ 7659687 h 16255965"/>
              <a:gd name="connsiteX2165" fmla="*/ 5471929 w 14327739"/>
              <a:gd name="connsiteY2165" fmla="*/ 7669225 h 16255965"/>
              <a:gd name="connsiteX2166" fmla="*/ 5560813 w 14327739"/>
              <a:gd name="connsiteY2166" fmla="*/ 7699933 h 16255965"/>
              <a:gd name="connsiteX2167" fmla="*/ 5539487 w 14327739"/>
              <a:gd name="connsiteY2167" fmla="*/ 7668847 h 16255965"/>
              <a:gd name="connsiteX2168" fmla="*/ 5492995 w 14327739"/>
              <a:gd name="connsiteY2168" fmla="*/ 7613969 h 16255965"/>
              <a:gd name="connsiteX2169" fmla="*/ 4796260 w 14327739"/>
              <a:gd name="connsiteY2169" fmla="*/ 7645144 h 16255965"/>
              <a:gd name="connsiteX2170" fmla="*/ 4803257 w 14327739"/>
              <a:gd name="connsiteY2170" fmla="*/ 7712494 h 16255965"/>
              <a:gd name="connsiteX2171" fmla="*/ 4805598 w 14327739"/>
              <a:gd name="connsiteY2171" fmla="*/ 7777684 h 16255965"/>
              <a:gd name="connsiteX2172" fmla="*/ 4987607 w 14327739"/>
              <a:gd name="connsiteY2172" fmla="*/ 7811464 h 16255965"/>
              <a:gd name="connsiteX2173" fmla="*/ 4967990 w 14327739"/>
              <a:gd name="connsiteY2173" fmla="*/ 7681147 h 16255965"/>
              <a:gd name="connsiteX2174" fmla="*/ 4849218 w 14327739"/>
              <a:gd name="connsiteY2174" fmla="*/ 7656883 h 16255965"/>
              <a:gd name="connsiteX2175" fmla="*/ 5128559 w 14327739"/>
              <a:gd name="connsiteY2175" fmla="*/ 7591128 h 16255965"/>
              <a:gd name="connsiteX2176" fmla="*/ 5136740 w 14327739"/>
              <a:gd name="connsiteY2176" fmla="*/ 7613003 h 16255965"/>
              <a:gd name="connsiteX2177" fmla="*/ 5163033 w 14327739"/>
              <a:gd name="connsiteY2177" fmla="*/ 7706653 h 16255965"/>
              <a:gd name="connsiteX2178" fmla="*/ 5319211 w 14327739"/>
              <a:gd name="connsiteY2178" fmla="*/ 7739654 h 16255965"/>
              <a:gd name="connsiteX2179" fmla="*/ 5312967 w 14327739"/>
              <a:gd name="connsiteY2179" fmla="*/ 7720432 h 16255965"/>
              <a:gd name="connsiteX2180" fmla="*/ 5273827 w 14327739"/>
              <a:gd name="connsiteY2180" fmla="*/ 7627357 h 16255965"/>
              <a:gd name="connsiteX2181" fmla="*/ 5449016 w 14327739"/>
              <a:gd name="connsiteY2181" fmla="*/ 7539524 h 16255965"/>
              <a:gd name="connsiteX2182" fmla="*/ 5501574 w 14327739"/>
              <a:gd name="connsiteY2182" fmla="*/ 7601593 h 16255965"/>
              <a:gd name="connsiteX2183" fmla="*/ 5523406 w 14327739"/>
              <a:gd name="connsiteY2183" fmla="*/ 7610255 h 16255965"/>
              <a:gd name="connsiteX2184" fmla="*/ 5598000 w 14327739"/>
              <a:gd name="connsiteY2184" fmla="*/ 7647946 h 16255965"/>
              <a:gd name="connsiteX2185" fmla="*/ 5592964 w 14327739"/>
              <a:gd name="connsiteY2185" fmla="*/ 7642480 h 16255965"/>
              <a:gd name="connsiteX2186" fmla="*/ 5526705 w 14327739"/>
              <a:gd name="connsiteY2186" fmla="*/ 7585919 h 16255965"/>
              <a:gd name="connsiteX2187" fmla="*/ 5470864 w 14327739"/>
              <a:gd name="connsiteY2187" fmla="*/ 7550759 h 16255965"/>
              <a:gd name="connsiteX2188" fmla="*/ 5233234 w 14327739"/>
              <a:gd name="connsiteY2188" fmla="*/ 7515401 h 16255965"/>
              <a:gd name="connsiteX2189" fmla="*/ 5274721 w 14327739"/>
              <a:gd name="connsiteY2189" fmla="*/ 7591521 h 16255965"/>
              <a:gd name="connsiteX2190" fmla="*/ 5284514 w 14327739"/>
              <a:gd name="connsiteY2190" fmla="*/ 7614797 h 16255965"/>
              <a:gd name="connsiteX2191" fmla="*/ 5290469 w 14327739"/>
              <a:gd name="connsiteY2191" fmla="*/ 7616282 h 16255965"/>
              <a:gd name="connsiteX2192" fmla="*/ 5419592 w 14327739"/>
              <a:gd name="connsiteY2192" fmla="*/ 7653956 h 16255965"/>
              <a:gd name="connsiteX2193" fmla="*/ 5362102 w 14327739"/>
              <a:gd name="connsiteY2193" fmla="*/ 7562088 h 16255965"/>
              <a:gd name="connsiteX2194" fmla="*/ 5301004 w 14327739"/>
              <a:gd name="connsiteY2194" fmla="*/ 7537872 h 16255965"/>
              <a:gd name="connsiteX2195" fmla="*/ 4953455 w 14327739"/>
              <a:gd name="connsiteY2195" fmla="*/ 7547458 h 16255965"/>
              <a:gd name="connsiteX2196" fmla="*/ 4973211 w 14327739"/>
              <a:gd name="connsiteY2196" fmla="*/ 7617077 h 16255965"/>
              <a:gd name="connsiteX2197" fmla="*/ 4981016 w 14327739"/>
              <a:gd name="connsiteY2197" fmla="*/ 7668853 h 16255965"/>
              <a:gd name="connsiteX2198" fmla="*/ 5075634 w 14327739"/>
              <a:gd name="connsiteY2198" fmla="*/ 7688185 h 16255965"/>
              <a:gd name="connsiteX2199" fmla="*/ 5146776 w 14327739"/>
              <a:gd name="connsiteY2199" fmla="*/ 7703218 h 16255965"/>
              <a:gd name="connsiteX2200" fmla="*/ 5122834 w 14327739"/>
              <a:gd name="connsiteY2200" fmla="*/ 7617895 h 16255965"/>
              <a:gd name="connsiteX2201" fmla="*/ 5111213 w 14327739"/>
              <a:gd name="connsiteY2201" fmla="*/ 7586802 h 16255965"/>
              <a:gd name="connsiteX2202" fmla="*/ 5391527 w 14327739"/>
              <a:gd name="connsiteY2202" fmla="*/ 7480838 h 16255965"/>
              <a:gd name="connsiteX2203" fmla="*/ 5422234 w 14327739"/>
              <a:gd name="connsiteY2203" fmla="*/ 7509283 h 16255965"/>
              <a:gd name="connsiteX2204" fmla="*/ 5459261 w 14327739"/>
              <a:gd name="connsiteY2204" fmla="*/ 7528346 h 16255965"/>
              <a:gd name="connsiteX2205" fmla="*/ 5452816 w 14327739"/>
              <a:gd name="connsiteY2205" fmla="*/ 7522844 h 16255965"/>
              <a:gd name="connsiteX2206" fmla="*/ 5307148 w 14327739"/>
              <a:gd name="connsiteY2206" fmla="*/ 7466584 h 16255965"/>
              <a:gd name="connsiteX2207" fmla="*/ 5370909 w 14327739"/>
              <a:gd name="connsiteY2207" fmla="*/ 7548445 h 16255965"/>
              <a:gd name="connsiteX2208" fmla="*/ 5372000 w 14327739"/>
              <a:gd name="connsiteY2208" fmla="*/ 7550187 h 16255965"/>
              <a:gd name="connsiteX2209" fmla="*/ 5472858 w 14327739"/>
              <a:gd name="connsiteY2209" fmla="*/ 7590201 h 16255965"/>
              <a:gd name="connsiteX2210" fmla="*/ 5416872 w 14327739"/>
              <a:gd name="connsiteY2210" fmla="*/ 7524116 h 16255965"/>
              <a:gd name="connsiteX2211" fmla="*/ 5414146 w 14327739"/>
              <a:gd name="connsiteY2211" fmla="*/ 7521593 h 16255965"/>
              <a:gd name="connsiteX2212" fmla="*/ 5307270 w 14327739"/>
              <a:gd name="connsiteY2212" fmla="*/ 7466637 h 16255965"/>
              <a:gd name="connsiteX2213" fmla="*/ 5079550 w 14327739"/>
              <a:gd name="connsiteY2213" fmla="*/ 7466287 h 16255965"/>
              <a:gd name="connsiteX2214" fmla="*/ 5089067 w 14327739"/>
              <a:gd name="connsiteY2214" fmla="*/ 7485535 h 16255965"/>
              <a:gd name="connsiteX2215" fmla="*/ 5122277 w 14327739"/>
              <a:gd name="connsiteY2215" fmla="*/ 7574334 h 16255965"/>
              <a:gd name="connsiteX2216" fmla="*/ 5266675 w 14327739"/>
              <a:gd name="connsiteY2216" fmla="*/ 7610348 h 16255965"/>
              <a:gd name="connsiteX2217" fmla="*/ 5261512 w 14327739"/>
              <a:gd name="connsiteY2217" fmla="*/ 7598069 h 16255965"/>
              <a:gd name="connsiteX2218" fmla="*/ 5212767 w 14327739"/>
              <a:gd name="connsiteY2218" fmla="*/ 7508615 h 16255965"/>
              <a:gd name="connsiteX2219" fmla="*/ 5121642 w 14327739"/>
              <a:gd name="connsiteY2219" fmla="*/ 7478400 h 16255965"/>
              <a:gd name="connsiteX2220" fmla="*/ 4776005 w 14327739"/>
              <a:gd name="connsiteY2220" fmla="*/ 7504195 h 16255965"/>
              <a:gd name="connsiteX2221" fmla="*/ 4789676 w 14327739"/>
              <a:gd name="connsiteY2221" fmla="*/ 7581767 h 16255965"/>
              <a:gd name="connsiteX2222" fmla="*/ 4794663 w 14327739"/>
              <a:gd name="connsiteY2222" fmla="*/ 7629769 h 16255965"/>
              <a:gd name="connsiteX2223" fmla="*/ 4852766 w 14327739"/>
              <a:gd name="connsiteY2223" fmla="*/ 7642648 h 16255965"/>
              <a:gd name="connsiteX2224" fmla="*/ 4965667 w 14327739"/>
              <a:gd name="connsiteY2224" fmla="*/ 7665717 h 16255965"/>
              <a:gd name="connsiteX2225" fmla="*/ 4958877 w 14327739"/>
              <a:gd name="connsiteY2225" fmla="*/ 7620610 h 16255965"/>
              <a:gd name="connsiteX2226" fmla="*/ 4936975 w 14327739"/>
              <a:gd name="connsiteY2226" fmla="*/ 7543348 h 16255965"/>
              <a:gd name="connsiteX2227" fmla="*/ 4911002 w 14327739"/>
              <a:gd name="connsiteY2227" fmla="*/ 7536869 h 16255965"/>
              <a:gd name="connsiteX2228" fmla="*/ 5170253 w 14327739"/>
              <a:gd name="connsiteY2228" fmla="*/ 7407664 h 16255965"/>
              <a:gd name="connsiteX2229" fmla="*/ 5190171 w 14327739"/>
              <a:gd name="connsiteY2229" fmla="*/ 7436391 h 16255965"/>
              <a:gd name="connsiteX2230" fmla="*/ 5222937 w 14327739"/>
              <a:gd name="connsiteY2230" fmla="*/ 7496509 h 16255965"/>
              <a:gd name="connsiteX2231" fmla="*/ 5307001 w 14327739"/>
              <a:gd name="connsiteY2231" fmla="*/ 7524400 h 16255965"/>
              <a:gd name="connsiteX2232" fmla="*/ 5345487 w 14327739"/>
              <a:gd name="connsiteY2232" fmla="*/ 7539669 h 16255965"/>
              <a:gd name="connsiteX2233" fmla="*/ 5279132 w 14327739"/>
              <a:gd name="connsiteY2233" fmla="*/ 7454527 h 16255965"/>
              <a:gd name="connsiteX2234" fmla="*/ 5241612 w 14327739"/>
              <a:gd name="connsiteY2234" fmla="*/ 7385424 h 16255965"/>
              <a:gd name="connsiteX2235" fmla="*/ 5252187 w 14327739"/>
              <a:gd name="connsiteY2235" fmla="*/ 7396023 h 16255965"/>
              <a:gd name="connsiteX2236" fmla="*/ 5288485 w 14327739"/>
              <a:gd name="connsiteY2236" fmla="*/ 7442624 h 16255965"/>
              <a:gd name="connsiteX2237" fmla="*/ 5314685 w 14327739"/>
              <a:gd name="connsiteY2237" fmla="*/ 7453912 h 16255965"/>
              <a:gd name="connsiteX2238" fmla="*/ 5374014 w 14327739"/>
              <a:gd name="connsiteY2238" fmla="*/ 7484457 h 16255965"/>
              <a:gd name="connsiteX2239" fmla="*/ 5308916 w 14327739"/>
              <a:gd name="connsiteY2239" fmla="*/ 7424217 h 16255965"/>
              <a:gd name="connsiteX2240" fmla="*/ 5301377 w 14327739"/>
              <a:gd name="connsiteY2240" fmla="*/ 7419050 h 16255965"/>
              <a:gd name="connsiteX2241" fmla="*/ 4917160 w 14327739"/>
              <a:gd name="connsiteY2241" fmla="*/ 7419554 h 16255965"/>
              <a:gd name="connsiteX2242" fmla="*/ 4948803 w 14327739"/>
              <a:gd name="connsiteY2242" fmla="*/ 7531067 h 16255965"/>
              <a:gd name="connsiteX2243" fmla="*/ 5104937 w 14327739"/>
              <a:gd name="connsiteY2243" fmla="*/ 7570008 h 16255965"/>
              <a:gd name="connsiteX2244" fmla="*/ 5075593 w 14327739"/>
              <a:gd name="connsiteY2244" fmla="*/ 7491496 h 16255965"/>
              <a:gd name="connsiteX2245" fmla="*/ 5060417 w 14327739"/>
              <a:gd name="connsiteY2245" fmla="*/ 7460780 h 16255965"/>
              <a:gd name="connsiteX2246" fmla="*/ 5022350 w 14327739"/>
              <a:gd name="connsiteY2246" fmla="*/ 7350604 h 16255965"/>
              <a:gd name="connsiteX2247" fmla="*/ 5070746 w 14327739"/>
              <a:gd name="connsiteY2247" fmla="*/ 7448481 h 16255965"/>
              <a:gd name="connsiteX2248" fmla="*/ 5126891 w 14327739"/>
              <a:gd name="connsiteY2248" fmla="*/ 7464644 h 16255965"/>
              <a:gd name="connsiteX2249" fmla="*/ 5202472 w 14327739"/>
              <a:gd name="connsiteY2249" fmla="*/ 7489720 h 16255965"/>
              <a:gd name="connsiteX2250" fmla="*/ 5177722 w 14327739"/>
              <a:gd name="connsiteY2250" fmla="*/ 7444301 h 16255965"/>
              <a:gd name="connsiteX2251" fmla="*/ 5144681 w 14327739"/>
              <a:gd name="connsiteY2251" fmla="*/ 7396655 h 16255965"/>
              <a:gd name="connsiteX2252" fmla="*/ 5135821 w 14327739"/>
              <a:gd name="connsiteY2252" fmla="*/ 7392842 h 16255965"/>
              <a:gd name="connsiteX2253" fmla="*/ 5178230 w 14327739"/>
              <a:gd name="connsiteY2253" fmla="*/ 7321896 h 16255965"/>
              <a:gd name="connsiteX2254" fmla="*/ 5203524 w 14327739"/>
              <a:gd name="connsiteY2254" fmla="*/ 7347248 h 16255965"/>
              <a:gd name="connsiteX2255" fmla="*/ 5239864 w 14327739"/>
              <a:gd name="connsiteY2255" fmla="*/ 7367720 h 16255965"/>
              <a:gd name="connsiteX2256" fmla="*/ 4745838 w 14327739"/>
              <a:gd name="connsiteY2256" fmla="*/ 7370275 h 16255965"/>
              <a:gd name="connsiteX2257" fmla="*/ 4767369 w 14327739"/>
              <a:gd name="connsiteY2257" fmla="*/ 7455187 h 16255965"/>
              <a:gd name="connsiteX2258" fmla="*/ 4773203 w 14327739"/>
              <a:gd name="connsiteY2258" fmla="*/ 7488293 h 16255965"/>
              <a:gd name="connsiteX2259" fmla="*/ 4914518 w 14327739"/>
              <a:gd name="connsiteY2259" fmla="*/ 7522515 h 16255965"/>
              <a:gd name="connsiteX2260" fmla="*/ 4932328 w 14327739"/>
              <a:gd name="connsiteY2260" fmla="*/ 7526958 h 16255965"/>
              <a:gd name="connsiteX2261" fmla="*/ 4900523 w 14327739"/>
              <a:gd name="connsiteY2261" fmla="*/ 7414766 h 16255965"/>
              <a:gd name="connsiteX2262" fmla="*/ 4749163 w 14327739"/>
              <a:gd name="connsiteY2262" fmla="*/ 7371207 h 16255965"/>
              <a:gd name="connsiteX2263" fmla="*/ 5101531 w 14327739"/>
              <a:gd name="connsiteY2263" fmla="*/ 7310010 h 16255965"/>
              <a:gd name="connsiteX2264" fmla="*/ 5106261 w 14327739"/>
              <a:gd name="connsiteY2264" fmla="*/ 7315367 h 16255965"/>
              <a:gd name="connsiteX2265" fmla="*/ 5154459 w 14327739"/>
              <a:gd name="connsiteY2265" fmla="*/ 7384883 h 16255965"/>
              <a:gd name="connsiteX2266" fmla="*/ 5260441 w 14327739"/>
              <a:gd name="connsiteY2266" fmla="*/ 7430542 h 16255965"/>
              <a:gd name="connsiteX2267" fmla="*/ 5240785 w 14327739"/>
              <a:gd name="connsiteY2267" fmla="*/ 7405322 h 16255965"/>
              <a:gd name="connsiteX2268" fmla="*/ 5194344 w 14327739"/>
              <a:gd name="connsiteY2268" fmla="*/ 7358828 h 16255965"/>
              <a:gd name="connsiteX2269" fmla="*/ 5140095 w 14327739"/>
              <a:gd name="connsiteY2269" fmla="*/ 7328305 h 16255965"/>
              <a:gd name="connsiteX2270" fmla="*/ 4865206 w 14327739"/>
              <a:gd name="connsiteY2270" fmla="*/ 7296314 h 16255965"/>
              <a:gd name="connsiteX2271" fmla="*/ 4911517 w 14327739"/>
              <a:gd name="connsiteY2271" fmla="*/ 7402642 h 16255965"/>
              <a:gd name="connsiteX2272" fmla="*/ 5051620 w 14327739"/>
              <a:gd name="connsiteY2272" fmla="*/ 7442975 h 16255965"/>
              <a:gd name="connsiteX2273" fmla="*/ 5002292 w 14327739"/>
              <a:gd name="connsiteY2273" fmla="*/ 7343136 h 16255965"/>
              <a:gd name="connsiteX2274" fmla="*/ 4957829 w 14327739"/>
              <a:gd name="connsiteY2274" fmla="*/ 7326586 h 16255965"/>
              <a:gd name="connsiteX2275" fmla="*/ 4954463 w 14327739"/>
              <a:gd name="connsiteY2275" fmla="*/ 7241213 h 16255965"/>
              <a:gd name="connsiteX2276" fmla="*/ 5009580 w 14327739"/>
              <a:gd name="connsiteY2276" fmla="*/ 7324777 h 16255965"/>
              <a:gd name="connsiteX2277" fmla="*/ 5012882 w 14327739"/>
              <a:gd name="connsiteY2277" fmla="*/ 7331456 h 16255965"/>
              <a:gd name="connsiteX2278" fmla="*/ 5129615 w 14327739"/>
              <a:gd name="connsiteY2278" fmla="*/ 7374930 h 16255965"/>
              <a:gd name="connsiteX2279" fmla="*/ 5094460 w 14327739"/>
              <a:gd name="connsiteY2279" fmla="*/ 7324239 h 16255965"/>
              <a:gd name="connsiteX2280" fmla="*/ 5067699 w 14327739"/>
              <a:gd name="connsiteY2280" fmla="*/ 7293962 h 16255965"/>
              <a:gd name="connsiteX2281" fmla="*/ 4970416 w 14327739"/>
              <a:gd name="connsiteY2281" fmla="*/ 7247811 h 16255965"/>
              <a:gd name="connsiteX2282" fmla="*/ 5022395 w 14327739"/>
              <a:gd name="connsiteY2282" fmla="*/ 7220402 h 16255965"/>
              <a:gd name="connsiteX2283" fmla="*/ 5077001 w 14327739"/>
              <a:gd name="connsiteY2283" fmla="*/ 7282234 h 16255965"/>
              <a:gd name="connsiteX2284" fmla="*/ 5147729 w 14327739"/>
              <a:gd name="connsiteY2284" fmla="*/ 7315818 h 16255965"/>
              <a:gd name="connsiteX2285" fmla="*/ 5156081 w 14327739"/>
              <a:gd name="connsiteY2285" fmla="*/ 7320523 h 16255965"/>
              <a:gd name="connsiteX2286" fmla="*/ 5109158 w 14327739"/>
              <a:gd name="connsiteY2286" fmla="*/ 7273547 h 16255965"/>
              <a:gd name="connsiteX2287" fmla="*/ 4706596 w 14327739"/>
              <a:gd name="connsiteY2287" fmla="*/ 7244477 h 16255965"/>
              <a:gd name="connsiteX2288" fmla="*/ 4736351 w 14327739"/>
              <a:gd name="connsiteY2288" fmla="*/ 7332860 h 16255965"/>
              <a:gd name="connsiteX2289" fmla="*/ 4741669 w 14327739"/>
              <a:gd name="connsiteY2289" fmla="*/ 7353833 h 16255965"/>
              <a:gd name="connsiteX2290" fmla="*/ 4752971 w 14327739"/>
              <a:gd name="connsiteY2290" fmla="*/ 7356998 h 16255965"/>
              <a:gd name="connsiteX2291" fmla="*/ 4893145 w 14327739"/>
              <a:gd name="connsiteY2291" fmla="*/ 7397353 h 16255965"/>
              <a:gd name="connsiteX2292" fmla="*/ 4846496 w 14327739"/>
              <a:gd name="connsiteY2292" fmla="*/ 7290199 h 16255965"/>
              <a:gd name="connsiteX2293" fmla="*/ 4971343 w 14327739"/>
              <a:gd name="connsiteY2293" fmla="*/ 7162593 h 16255965"/>
              <a:gd name="connsiteX2294" fmla="*/ 4989377 w 14327739"/>
              <a:gd name="connsiteY2294" fmla="*/ 7183013 h 16255965"/>
              <a:gd name="connsiteX2295" fmla="*/ 5020458 w 14327739"/>
              <a:gd name="connsiteY2295" fmla="*/ 7202074 h 16255965"/>
              <a:gd name="connsiteX2296" fmla="*/ 4809698 w 14327739"/>
              <a:gd name="connsiteY2296" fmla="*/ 7181350 h 16255965"/>
              <a:gd name="connsiteX2297" fmla="*/ 4828988 w 14327739"/>
              <a:gd name="connsiteY2297" fmla="*/ 7213160 h 16255965"/>
              <a:gd name="connsiteX2298" fmla="*/ 4857405 w 14327739"/>
              <a:gd name="connsiteY2298" fmla="*/ 7278402 h 16255965"/>
              <a:gd name="connsiteX2299" fmla="*/ 4963727 w 14327739"/>
              <a:gd name="connsiteY2299" fmla="*/ 7313150 h 16255965"/>
              <a:gd name="connsiteX2300" fmla="*/ 4990913 w 14327739"/>
              <a:gd name="connsiteY2300" fmla="*/ 7323274 h 16255965"/>
              <a:gd name="connsiteX2301" fmla="*/ 4928660 w 14327739"/>
              <a:gd name="connsiteY2301" fmla="*/ 7230544 h 16255965"/>
              <a:gd name="connsiteX2302" fmla="*/ 4889876 w 14327739"/>
              <a:gd name="connsiteY2302" fmla="*/ 7146997 h 16255965"/>
              <a:gd name="connsiteX2303" fmla="*/ 4900497 w 14327739"/>
              <a:gd name="connsiteY2303" fmla="*/ 7159397 h 16255965"/>
              <a:gd name="connsiteX2304" fmla="*/ 4940159 w 14327739"/>
              <a:gd name="connsiteY2304" fmla="*/ 7219527 h 16255965"/>
              <a:gd name="connsiteX2305" fmla="*/ 4977284 w 14327739"/>
              <a:gd name="connsiteY2305" fmla="*/ 7234886 h 16255965"/>
              <a:gd name="connsiteX2306" fmla="*/ 5043112 w 14327739"/>
              <a:gd name="connsiteY2306" fmla="*/ 7266144 h 16255965"/>
              <a:gd name="connsiteX2307" fmla="*/ 4979412 w 14327739"/>
              <a:gd name="connsiteY2307" fmla="*/ 7194073 h 16255965"/>
              <a:gd name="connsiteX2308" fmla="*/ 4973140 w 14327739"/>
              <a:gd name="connsiteY2308" fmla="*/ 7190231 h 16255965"/>
              <a:gd name="connsiteX2309" fmla="*/ 4658386 w 14327739"/>
              <a:gd name="connsiteY2309" fmla="*/ 7125180 h 16255965"/>
              <a:gd name="connsiteX2310" fmla="*/ 4696637 w 14327739"/>
              <a:gd name="connsiteY2310" fmla="*/ 7214893 h 16255965"/>
              <a:gd name="connsiteX2311" fmla="*/ 4700788 w 14327739"/>
              <a:gd name="connsiteY2311" fmla="*/ 7227222 h 16255965"/>
              <a:gd name="connsiteX2312" fmla="*/ 4838699 w 14327739"/>
              <a:gd name="connsiteY2312" fmla="*/ 7272290 h 16255965"/>
              <a:gd name="connsiteX2313" fmla="*/ 4815953 w 14327739"/>
              <a:gd name="connsiteY2313" fmla="*/ 7220044 h 16255965"/>
              <a:gd name="connsiteX2314" fmla="*/ 4786951 w 14327739"/>
              <a:gd name="connsiteY2314" fmla="*/ 7172268 h 16255965"/>
              <a:gd name="connsiteX2315" fmla="*/ 4745805 w 14327739"/>
              <a:gd name="connsiteY2315" fmla="*/ 7075988 h 16255965"/>
              <a:gd name="connsiteX2316" fmla="*/ 4797022 w 14327739"/>
              <a:gd name="connsiteY2316" fmla="*/ 7160448 h 16255965"/>
              <a:gd name="connsiteX2317" fmla="*/ 4799914 w 14327739"/>
              <a:gd name="connsiteY2317" fmla="*/ 7161506 h 16255965"/>
              <a:gd name="connsiteX2318" fmla="*/ 4913999 w 14327739"/>
              <a:gd name="connsiteY2318" fmla="*/ 7208705 h 16255965"/>
              <a:gd name="connsiteX2319" fmla="*/ 4873824 w 14327739"/>
              <a:gd name="connsiteY2319" fmla="*/ 7148860 h 16255965"/>
              <a:gd name="connsiteX2320" fmla="*/ 4856731 w 14327739"/>
              <a:gd name="connsiteY2320" fmla="*/ 7129786 h 16255965"/>
              <a:gd name="connsiteX2321" fmla="*/ 4805233 w 14327739"/>
              <a:gd name="connsiteY2321" fmla="*/ 7103045 h 16255965"/>
              <a:gd name="connsiteX2322" fmla="*/ 4811120 w 14327739"/>
              <a:gd name="connsiteY2322" fmla="*/ 7055041 h 16255965"/>
              <a:gd name="connsiteX2323" fmla="*/ 4864508 w 14327739"/>
              <a:gd name="connsiteY2323" fmla="*/ 7117376 h 16255965"/>
              <a:gd name="connsiteX2324" fmla="*/ 4950822 w 14327739"/>
              <a:gd name="connsiteY2324" fmla="*/ 7162236 h 16255965"/>
              <a:gd name="connsiteX2325" fmla="*/ 4883439 w 14327739"/>
              <a:gd name="connsiteY2325" fmla="*/ 7103048 h 16255965"/>
              <a:gd name="connsiteX2326" fmla="*/ 4765595 w 14327739"/>
              <a:gd name="connsiteY2326" fmla="*/ 7004051 h 16255965"/>
              <a:gd name="connsiteX2327" fmla="*/ 4774839 w 14327739"/>
              <a:gd name="connsiteY2327" fmla="*/ 7012681 h 16255965"/>
              <a:gd name="connsiteX2328" fmla="*/ 4782373 w 14327739"/>
              <a:gd name="connsiteY2328" fmla="*/ 7021478 h 16255965"/>
              <a:gd name="connsiteX2329" fmla="*/ 4805394 w 14327739"/>
              <a:gd name="connsiteY2329" fmla="*/ 7034497 h 16255965"/>
              <a:gd name="connsiteX2330" fmla="*/ 4793503 w 14327739"/>
              <a:gd name="connsiteY2330" fmla="*/ 7024052 h 16255965"/>
              <a:gd name="connsiteX2331" fmla="*/ 4597293 w 14327739"/>
              <a:gd name="connsiteY2331" fmla="*/ 7009988 h 16255965"/>
              <a:gd name="connsiteX2332" fmla="*/ 4648244 w 14327739"/>
              <a:gd name="connsiteY2332" fmla="*/ 7101393 h 16255965"/>
              <a:gd name="connsiteX2333" fmla="*/ 4650555 w 14327739"/>
              <a:gd name="connsiteY2333" fmla="*/ 7106812 h 16255965"/>
              <a:gd name="connsiteX2334" fmla="*/ 4774847 w 14327739"/>
              <a:gd name="connsiteY2334" fmla="*/ 7152327 h 16255965"/>
              <a:gd name="connsiteX2335" fmla="*/ 4721899 w 14327739"/>
              <a:gd name="connsiteY2335" fmla="*/ 7065103 h 16255965"/>
              <a:gd name="connsiteX2336" fmla="*/ 4629975 w 14327739"/>
              <a:gd name="connsiteY2336" fmla="*/ 7023250 h 16255965"/>
              <a:gd name="connsiteX2337" fmla="*/ 4673531 w 14327739"/>
              <a:gd name="connsiteY2337" fmla="*/ 6976808 h 16255965"/>
              <a:gd name="connsiteX2338" fmla="*/ 4724755 w 14327739"/>
              <a:gd name="connsiteY2338" fmla="*/ 7041276 h 16255965"/>
              <a:gd name="connsiteX2339" fmla="*/ 4732391 w 14327739"/>
              <a:gd name="connsiteY2339" fmla="*/ 7053867 h 16255965"/>
              <a:gd name="connsiteX2340" fmla="*/ 4812789 w 14327739"/>
              <a:gd name="connsiteY2340" fmla="*/ 7090496 h 16255965"/>
              <a:gd name="connsiteX2341" fmla="*/ 4829139 w 14327739"/>
              <a:gd name="connsiteY2341" fmla="*/ 7098993 h 16255965"/>
              <a:gd name="connsiteX2342" fmla="*/ 4766949 w 14327739"/>
              <a:gd name="connsiteY2342" fmla="*/ 7029594 h 16255965"/>
              <a:gd name="connsiteX2343" fmla="*/ 4536506 w 14327739"/>
              <a:gd name="connsiteY2343" fmla="*/ 6906341 h 16255965"/>
              <a:gd name="connsiteX2344" fmla="*/ 4548807 w 14327739"/>
              <a:gd name="connsiteY2344" fmla="*/ 6923007 h 16255965"/>
              <a:gd name="connsiteX2345" fmla="*/ 4585973 w 14327739"/>
              <a:gd name="connsiteY2345" fmla="*/ 6989682 h 16255965"/>
              <a:gd name="connsiteX2346" fmla="*/ 4636770 w 14327739"/>
              <a:gd name="connsiteY2346" fmla="*/ 7010303 h 16255965"/>
              <a:gd name="connsiteX2347" fmla="*/ 4706523 w 14327739"/>
              <a:gd name="connsiteY2347" fmla="*/ 7042082 h 16255965"/>
              <a:gd name="connsiteX2348" fmla="*/ 4639192 w 14327739"/>
              <a:gd name="connsiteY2348" fmla="*/ 6957460 h 16255965"/>
              <a:gd name="connsiteX2349" fmla="*/ 4608053 w 14327739"/>
              <a:gd name="connsiteY2349" fmla="*/ 6894403 h 16255965"/>
              <a:gd name="connsiteX2350" fmla="*/ 4649165 w 14327739"/>
              <a:gd name="connsiteY2350" fmla="*/ 6946144 h 16255965"/>
              <a:gd name="connsiteX2351" fmla="*/ 4736353 w 14327739"/>
              <a:gd name="connsiteY2351" fmla="*/ 6995452 h 16255965"/>
              <a:gd name="connsiteX2352" fmla="*/ 4730118 w 14327739"/>
              <a:gd name="connsiteY2352" fmla="*/ 6988493 h 16255965"/>
              <a:gd name="connsiteX2353" fmla="*/ 4678635 w 14327739"/>
              <a:gd name="connsiteY2353" fmla="*/ 6941728 h 16255965"/>
              <a:gd name="connsiteX2354" fmla="*/ 4639149 w 14327739"/>
              <a:gd name="connsiteY2354" fmla="*/ 6913429 h 16255965"/>
              <a:gd name="connsiteX2355" fmla="*/ 4550654 w 14327739"/>
              <a:gd name="connsiteY2355" fmla="*/ 6835566 h 16255965"/>
              <a:gd name="connsiteX2356" fmla="*/ 4566991 w 14327739"/>
              <a:gd name="connsiteY2356" fmla="*/ 6851942 h 16255965"/>
              <a:gd name="connsiteX2357" fmla="*/ 4590762 w 14327739"/>
              <a:gd name="connsiteY2357" fmla="*/ 6866499 h 16255965"/>
              <a:gd name="connsiteX2358" fmla="*/ 4462849 w 14327739"/>
              <a:gd name="connsiteY2358" fmla="*/ 6806542 h 16255965"/>
              <a:gd name="connsiteX2359" fmla="*/ 4517401 w 14327739"/>
              <a:gd name="connsiteY2359" fmla="*/ 6880455 h 16255965"/>
              <a:gd name="connsiteX2360" fmla="*/ 4617648 w 14327739"/>
              <a:gd name="connsiteY2360" fmla="*/ 6930383 h 16255965"/>
              <a:gd name="connsiteX2361" fmla="*/ 4591368 w 14327739"/>
              <a:gd name="connsiteY2361" fmla="*/ 6897356 h 16255965"/>
              <a:gd name="connsiteX2362" fmla="*/ 4557540 w 14327739"/>
              <a:gd name="connsiteY2362" fmla="*/ 6863494 h 16255965"/>
              <a:gd name="connsiteX2363" fmla="*/ 4474765 w 14327739"/>
              <a:gd name="connsiteY2363" fmla="*/ 6812845 h 16255965"/>
              <a:gd name="connsiteX2364" fmla="*/ 4393655 w 14327739"/>
              <a:gd name="connsiteY2364" fmla="*/ 6723240 h 16255965"/>
              <a:gd name="connsiteX2365" fmla="*/ 4430850 w 14327739"/>
              <a:gd name="connsiteY2365" fmla="*/ 6763187 h 16255965"/>
              <a:gd name="connsiteX2366" fmla="*/ 4442657 w 14327739"/>
              <a:gd name="connsiteY2366" fmla="*/ 6779184 h 16255965"/>
              <a:gd name="connsiteX2367" fmla="*/ 4483228 w 14327739"/>
              <a:gd name="connsiteY2367" fmla="*/ 6800651 h 16255965"/>
              <a:gd name="connsiteX2368" fmla="*/ 4512930 w 14327739"/>
              <a:gd name="connsiteY2368" fmla="*/ 6818838 h 16255965"/>
              <a:gd name="connsiteX2369" fmla="*/ 4463387 w 14327739"/>
              <a:gd name="connsiteY2369" fmla="*/ 6769245 h 16255965"/>
              <a:gd name="connsiteX2370" fmla="*/ 4340263 w 14327739"/>
              <a:gd name="connsiteY2370" fmla="*/ 6665897 h 16255965"/>
              <a:gd name="connsiteX2371" fmla="*/ 4351083 w 14327739"/>
              <a:gd name="connsiteY2371" fmla="*/ 6677518 h 16255965"/>
              <a:gd name="connsiteX2372" fmla="*/ 4367039 w 14327739"/>
              <a:gd name="connsiteY2372" fmla="*/ 6688052 h 16255965"/>
              <a:gd name="connsiteX2373" fmla="*/ 2156359 w 14327739"/>
              <a:gd name="connsiteY2373" fmla="*/ 5188628 h 16255965"/>
              <a:gd name="connsiteX2374" fmla="*/ 2191256 w 14327739"/>
              <a:gd name="connsiteY2374" fmla="*/ 5268878 h 16255965"/>
              <a:gd name="connsiteX2375" fmla="*/ 2659675 w 14327739"/>
              <a:gd name="connsiteY2375" fmla="*/ 5973221 h 16255965"/>
              <a:gd name="connsiteX2376" fmla="*/ 4430156 w 14327739"/>
              <a:gd name="connsiteY2376" fmla="*/ 7026104 h 16255965"/>
              <a:gd name="connsiteX2377" fmla="*/ 4630369 w 14327739"/>
              <a:gd name="connsiteY2377" fmla="*/ 7099421 h 16255965"/>
              <a:gd name="connsiteX2378" fmla="*/ 4575582 w 14327739"/>
              <a:gd name="connsiteY2378" fmla="*/ 7001178 h 16255965"/>
              <a:gd name="connsiteX2379" fmla="*/ 4263769 w 14327739"/>
              <a:gd name="connsiteY2379" fmla="*/ 6874644 h 16255965"/>
              <a:gd name="connsiteX2380" fmla="*/ 2515111 w 14327739"/>
              <a:gd name="connsiteY2380" fmla="*/ 5743542 h 16255965"/>
              <a:gd name="connsiteX2381" fmla="*/ 2254558 w 14327739"/>
              <a:gd name="connsiteY2381" fmla="*/ 5369088 h 16255965"/>
              <a:gd name="connsiteX2382" fmla="*/ 2146364 w 14327739"/>
              <a:gd name="connsiteY2382" fmla="*/ 5135771 h 16255965"/>
              <a:gd name="connsiteX2383" fmla="*/ 2157374 w 14327739"/>
              <a:gd name="connsiteY2383" fmla="*/ 5159991 h 16255965"/>
              <a:gd name="connsiteX2384" fmla="*/ 2526389 w 14327739"/>
              <a:gd name="connsiteY2384" fmla="*/ 5734314 h 16255965"/>
              <a:gd name="connsiteX2385" fmla="*/ 4269042 w 14327739"/>
              <a:gd name="connsiteY2385" fmla="*/ 6861022 h 16255965"/>
              <a:gd name="connsiteX2386" fmla="*/ 4564254 w 14327739"/>
              <a:gd name="connsiteY2386" fmla="*/ 6980865 h 16255965"/>
              <a:gd name="connsiteX2387" fmla="*/ 4536339 w 14327739"/>
              <a:gd name="connsiteY2387" fmla="*/ 6930809 h 16255965"/>
              <a:gd name="connsiteX2388" fmla="*/ 4507647 w 14327739"/>
              <a:gd name="connsiteY2388" fmla="*/ 6891974 h 16255965"/>
              <a:gd name="connsiteX2389" fmla="*/ 4466106 w 14327739"/>
              <a:gd name="connsiteY2389" fmla="*/ 6871294 h 16255965"/>
              <a:gd name="connsiteX2390" fmla="*/ 4101927 w 14327739"/>
              <a:gd name="connsiteY2390" fmla="*/ 6708835 h 16255965"/>
              <a:gd name="connsiteX2391" fmla="*/ 2381245 w 14327739"/>
              <a:gd name="connsiteY2391" fmla="*/ 5503614 h 16255965"/>
              <a:gd name="connsiteX2392" fmla="*/ 2250407 w 14327739"/>
              <a:gd name="connsiteY2392" fmla="*/ 5313713 h 16255965"/>
              <a:gd name="connsiteX2393" fmla="*/ 2140615 w 14327739"/>
              <a:gd name="connsiteY2393" fmla="*/ 5094869 h 16255965"/>
              <a:gd name="connsiteX2394" fmla="*/ 2146539 w 14327739"/>
              <a:gd name="connsiteY2394" fmla="*/ 5106960 h 16255965"/>
              <a:gd name="connsiteX2395" fmla="*/ 2393109 w 14327739"/>
              <a:gd name="connsiteY2395" fmla="*/ 5494972 h 16255965"/>
              <a:gd name="connsiteX2396" fmla="*/ 4107934 w 14327739"/>
              <a:gd name="connsiteY2396" fmla="*/ 6695505 h 16255965"/>
              <a:gd name="connsiteX2397" fmla="*/ 4473611 w 14327739"/>
              <a:gd name="connsiteY2397" fmla="*/ 6858645 h 16255965"/>
              <a:gd name="connsiteX2398" fmla="*/ 4488503 w 14327739"/>
              <a:gd name="connsiteY2398" fmla="*/ 6866061 h 16255965"/>
              <a:gd name="connsiteX2399" fmla="*/ 4432777 w 14327739"/>
              <a:gd name="connsiteY2399" fmla="*/ 6790635 h 16255965"/>
              <a:gd name="connsiteX2400" fmla="*/ 4213462 w 14327739"/>
              <a:gd name="connsiteY2400" fmla="*/ 6674632 h 16255965"/>
              <a:gd name="connsiteX2401" fmla="*/ 3940084 w 14327739"/>
              <a:gd name="connsiteY2401" fmla="*/ 6543171 h 16255965"/>
              <a:gd name="connsiteX2402" fmla="*/ 2247230 w 14327739"/>
              <a:gd name="connsiteY2402" fmla="*/ 5263832 h 16255965"/>
              <a:gd name="connsiteX2403" fmla="*/ 2099358 w 14327739"/>
              <a:gd name="connsiteY2403" fmla="*/ 5096124 h 16255965"/>
              <a:gd name="connsiteX2404" fmla="*/ 2149609 w 14327739"/>
              <a:gd name="connsiteY2404" fmla="*/ 5224657 h 16255965"/>
              <a:gd name="connsiteX2405" fmla="*/ 2793400 w 14327739"/>
              <a:gd name="connsiteY2405" fmla="*/ 6212566 h 16255965"/>
              <a:gd name="connsiteX2406" fmla="*/ 4591857 w 14327739"/>
              <a:gd name="connsiteY2406" fmla="*/ 7191624 h 16255965"/>
              <a:gd name="connsiteX2407" fmla="*/ 4683408 w 14327739"/>
              <a:gd name="connsiteY2407" fmla="*/ 7221542 h 16255965"/>
              <a:gd name="connsiteX2408" fmla="*/ 4683009 w 14327739"/>
              <a:gd name="connsiteY2408" fmla="*/ 7220356 h 16255965"/>
              <a:gd name="connsiteX2409" fmla="*/ 4639506 w 14327739"/>
              <a:gd name="connsiteY2409" fmla="*/ 7118264 h 16255965"/>
              <a:gd name="connsiteX2410" fmla="*/ 4425469 w 14327739"/>
              <a:gd name="connsiteY2410" fmla="*/ 7039872 h 16255965"/>
              <a:gd name="connsiteX2411" fmla="*/ 2648837 w 14327739"/>
              <a:gd name="connsiteY2411" fmla="*/ 5982888 h 16255965"/>
              <a:gd name="connsiteX2412" fmla="*/ 2153656 w 14327739"/>
              <a:gd name="connsiteY2412" fmla="*/ 5223849 h 16255965"/>
              <a:gd name="connsiteX2413" fmla="*/ 2127398 w 14327739"/>
              <a:gd name="connsiteY2413" fmla="*/ 5043933 h 16255965"/>
              <a:gd name="connsiteX2414" fmla="*/ 2135244 w 14327739"/>
              <a:gd name="connsiteY2414" fmla="*/ 5058715 h 16255965"/>
              <a:gd name="connsiteX2415" fmla="*/ 2259387 w 14327739"/>
              <a:gd name="connsiteY2415" fmla="*/ 5255483 h 16255965"/>
              <a:gd name="connsiteX2416" fmla="*/ 3946383 w 14327739"/>
              <a:gd name="connsiteY2416" fmla="*/ 6529840 h 16255965"/>
              <a:gd name="connsiteX2417" fmla="*/ 4220834 w 14327739"/>
              <a:gd name="connsiteY2417" fmla="*/ 6661815 h 16255965"/>
              <a:gd name="connsiteX2418" fmla="*/ 4409160 w 14327739"/>
              <a:gd name="connsiteY2418" fmla="*/ 6761460 h 16255965"/>
              <a:gd name="connsiteX2419" fmla="*/ 4341385 w 14327739"/>
              <a:gd name="connsiteY2419" fmla="*/ 6688755 h 16255965"/>
              <a:gd name="connsiteX2420" fmla="*/ 4309549 w 14327739"/>
              <a:gd name="connsiteY2420" fmla="*/ 6667752 h 16255965"/>
              <a:gd name="connsiteX2421" fmla="*/ 3778242 w 14327739"/>
              <a:gd name="connsiteY2421" fmla="*/ 6377505 h 16255965"/>
              <a:gd name="connsiteX2422" fmla="*/ 2294728 w 14327739"/>
              <a:gd name="connsiteY2422" fmla="*/ 5281716 h 16255965"/>
              <a:gd name="connsiteX2423" fmla="*/ 2062011 w 14327739"/>
              <a:gd name="connsiteY2423" fmla="*/ 5036058 h 16255965"/>
              <a:gd name="connsiteX2424" fmla="*/ 2088624 w 14327739"/>
              <a:gd name="connsiteY2424" fmla="*/ 5121067 h 16255965"/>
              <a:gd name="connsiteX2425" fmla="*/ 2926685 w 14327739"/>
              <a:gd name="connsiteY2425" fmla="*/ 6451765 h 16255965"/>
              <a:gd name="connsiteX2426" fmla="*/ 4532405 w 14327739"/>
              <a:gd name="connsiteY2426" fmla="*/ 7295200 h 16255965"/>
              <a:gd name="connsiteX2427" fmla="*/ 4725387 w 14327739"/>
              <a:gd name="connsiteY2427" fmla="*/ 7349271 h 16255965"/>
              <a:gd name="connsiteX2428" fmla="*/ 4722366 w 14327739"/>
              <a:gd name="connsiteY2428" fmla="*/ 7337346 h 16255965"/>
              <a:gd name="connsiteX2429" fmla="*/ 4689212 w 14327739"/>
              <a:gd name="connsiteY2429" fmla="*/ 7238795 h 16255965"/>
              <a:gd name="connsiteX2430" fmla="*/ 4587463 w 14327739"/>
              <a:gd name="connsiteY2430" fmla="*/ 7205540 h 16255965"/>
              <a:gd name="connsiteX2431" fmla="*/ 2782854 w 14327739"/>
              <a:gd name="connsiteY2431" fmla="*/ 6222673 h 16255965"/>
              <a:gd name="connsiteX2432" fmla="*/ 2072080 w 14327739"/>
              <a:gd name="connsiteY2432" fmla="*/ 5066722 h 16255965"/>
              <a:gd name="connsiteX2433" fmla="*/ 2090633 w 14327739"/>
              <a:gd name="connsiteY2433" fmla="*/ 4955335 h 16255965"/>
              <a:gd name="connsiteX2434" fmla="*/ 2125812 w 14327739"/>
              <a:gd name="connsiteY2434" fmla="*/ 5016285 h 16255965"/>
              <a:gd name="connsiteX2435" fmla="*/ 3784979 w 14327739"/>
              <a:gd name="connsiteY2435" fmla="*/ 6364468 h 16255965"/>
              <a:gd name="connsiteX2436" fmla="*/ 4057965 w 14327739"/>
              <a:gd name="connsiteY2436" fmla="*/ 6506885 h 16255965"/>
              <a:gd name="connsiteX2437" fmla="*/ 4302106 w 14327739"/>
              <a:gd name="connsiteY2437" fmla="*/ 6646619 h 16255965"/>
              <a:gd name="connsiteX2438" fmla="*/ 4285621 w 14327739"/>
              <a:gd name="connsiteY2438" fmla="*/ 6628935 h 16255965"/>
              <a:gd name="connsiteX2439" fmla="*/ 4252047 w 14327739"/>
              <a:gd name="connsiteY2439" fmla="*/ 6599212 h 16255965"/>
              <a:gd name="connsiteX2440" fmla="*/ 4144328 w 14327739"/>
              <a:gd name="connsiteY2440" fmla="*/ 6522869 h 16255965"/>
              <a:gd name="connsiteX2441" fmla="*/ 3616543 w 14327739"/>
              <a:gd name="connsiteY2441" fmla="*/ 6211983 h 16255965"/>
              <a:gd name="connsiteX2442" fmla="*/ 2153699 w 14327739"/>
              <a:gd name="connsiteY2442" fmla="*/ 5052496 h 16255965"/>
              <a:gd name="connsiteX2443" fmla="*/ 2085119 w 14327739"/>
              <a:gd name="connsiteY2443" fmla="*/ 4919964 h 16255965"/>
              <a:gd name="connsiteX2444" fmla="*/ 2165540 w 14327739"/>
              <a:gd name="connsiteY2444" fmla="*/ 5043862 h 16255965"/>
              <a:gd name="connsiteX2445" fmla="*/ 3623720 w 14327739"/>
              <a:gd name="connsiteY2445" fmla="*/ 6199093 h 16255965"/>
              <a:gd name="connsiteX2446" fmla="*/ 4069468 w 14327739"/>
              <a:gd name="connsiteY2446" fmla="*/ 6456860 h 16255965"/>
              <a:gd name="connsiteX2447" fmla="*/ 4161603 w 14327739"/>
              <a:gd name="connsiteY2447" fmla="*/ 6519140 h 16255965"/>
              <a:gd name="connsiteX2448" fmla="*/ 4138196 w 14327739"/>
              <a:gd name="connsiteY2448" fmla="*/ 6498417 h 16255965"/>
              <a:gd name="connsiteX2449" fmla="*/ 3454693 w 14327739"/>
              <a:gd name="connsiteY2449" fmla="*/ 6046313 h 16255965"/>
              <a:gd name="connsiteX2450" fmla="*/ 2195592 w 14327739"/>
              <a:gd name="connsiteY2450" fmla="*/ 5066960 h 16255965"/>
              <a:gd name="connsiteX2451" fmla="*/ 1966699 w 14327739"/>
              <a:gd name="connsiteY2451" fmla="*/ 4759999 h 16255965"/>
              <a:gd name="connsiteX2452" fmla="*/ 2012556 w 14327739"/>
              <a:gd name="connsiteY2452" fmla="*/ 4947893 h 16255965"/>
              <a:gd name="connsiteX2453" fmla="*/ 3060258 w 14327739"/>
              <a:gd name="connsiteY2453" fmla="*/ 6690962 h 16255965"/>
              <a:gd name="connsiteX2454" fmla="*/ 4692798 w 14327739"/>
              <a:gd name="connsiteY2454" fmla="*/ 7468821 h 16255965"/>
              <a:gd name="connsiteX2455" fmla="*/ 4757663 w 14327739"/>
              <a:gd name="connsiteY2455" fmla="*/ 7484529 h 16255965"/>
              <a:gd name="connsiteX2456" fmla="*/ 4753114 w 14327739"/>
              <a:gd name="connsiteY2456" fmla="*/ 7458697 h 16255965"/>
              <a:gd name="connsiteX2457" fmla="*/ 4729554 w 14327739"/>
              <a:gd name="connsiteY2457" fmla="*/ 7365712 h 16255965"/>
              <a:gd name="connsiteX2458" fmla="*/ 4527971 w 14327739"/>
              <a:gd name="connsiteY2458" fmla="*/ 7309233 h 16255965"/>
              <a:gd name="connsiteX2459" fmla="*/ 2916579 w 14327739"/>
              <a:gd name="connsiteY2459" fmla="*/ 6462458 h 16255965"/>
              <a:gd name="connsiteX2460" fmla="*/ 2002412 w 14327739"/>
              <a:gd name="connsiteY2460" fmla="*/ 4895017 h 16255965"/>
              <a:gd name="connsiteX2461" fmla="*/ 1970518 w 14327739"/>
              <a:gd name="connsiteY2461" fmla="*/ 4767939 h 16255965"/>
              <a:gd name="connsiteX2462" fmla="*/ 1921436 w 14327739"/>
              <a:gd name="connsiteY2462" fmla="*/ 4673907 h 16255965"/>
              <a:gd name="connsiteX2463" fmla="*/ 1937204 w 14327739"/>
              <a:gd name="connsiteY2463" fmla="*/ 4756585 h 16255965"/>
              <a:gd name="connsiteX2464" fmla="*/ 3193545 w 14327739"/>
              <a:gd name="connsiteY2464" fmla="*/ 6930455 h 16255965"/>
              <a:gd name="connsiteX2465" fmla="*/ 4652751 w 14327739"/>
              <a:gd name="connsiteY2465" fmla="*/ 7598311 h 16255965"/>
              <a:gd name="connsiteX2466" fmla="*/ 4779605 w 14327739"/>
              <a:gd name="connsiteY2466" fmla="*/ 7626431 h 16255965"/>
              <a:gd name="connsiteX2467" fmla="*/ 4775231 w 14327739"/>
              <a:gd name="connsiteY2467" fmla="*/ 7584295 h 16255965"/>
              <a:gd name="connsiteX2468" fmla="*/ 4760464 w 14327739"/>
              <a:gd name="connsiteY2468" fmla="*/ 7500434 h 16255965"/>
              <a:gd name="connsiteX2469" fmla="*/ 4688664 w 14327739"/>
              <a:gd name="connsiteY2469" fmla="*/ 7483055 h 16255965"/>
              <a:gd name="connsiteX2470" fmla="*/ 3050592 w 14327739"/>
              <a:gd name="connsiteY2470" fmla="*/ 6702093 h 16255965"/>
              <a:gd name="connsiteX2471" fmla="*/ 1938474 w 14327739"/>
              <a:gd name="connsiteY2471" fmla="*/ 4706338 h 16255965"/>
              <a:gd name="connsiteX2472" fmla="*/ 1938439 w 14327739"/>
              <a:gd name="connsiteY2472" fmla="*/ 4706151 h 16255965"/>
              <a:gd name="connsiteX2473" fmla="*/ 1861581 w 14327739"/>
              <a:gd name="connsiteY2473" fmla="*/ 4571197 h 16255965"/>
              <a:gd name="connsiteX2474" fmla="*/ 1908372 w 14327739"/>
              <a:gd name="connsiteY2474" fmla="*/ 4810904 h 16255965"/>
              <a:gd name="connsiteX2475" fmla="*/ 3326975 w 14327739"/>
              <a:gd name="connsiteY2475" fmla="*/ 7169652 h 16255965"/>
              <a:gd name="connsiteX2476" fmla="*/ 4782694 w 14327739"/>
              <a:gd name="connsiteY2476" fmla="*/ 7773434 h 16255965"/>
              <a:gd name="connsiteX2477" fmla="*/ 4790883 w 14327739"/>
              <a:gd name="connsiteY2477" fmla="*/ 7774954 h 16255965"/>
              <a:gd name="connsiteX2478" fmla="*/ 4788698 w 14327739"/>
              <a:gd name="connsiteY2478" fmla="*/ 7714024 h 16255965"/>
              <a:gd name="connsiteX2479" fmla="*/ 4781201 w 14327739"/>
              <a:gd name="connsiteY2479" fmla="*/ 7641804 h 16255965"/>
              <a:gd name="connsiteX2480" fmla="*/ 4648632 w 14327739"/>
              <a:gd name="connsiteY2480" fmla="*/ 7612413 h 16255965"/>
              <a:gd name="connsiteX2481" fmla="*/ 3184317 w 14327739"/>
              <a:gd name="connsiteY2481" fmla="*/ 6941880 h 16255965"/>
              <a:gd name="connsiteX2482" fmla="*/ 1923106 w 14327739"/>
              <a:gd name="connsiteY2482" fmla="*/ 4760724 h 16255965"/>
              <a:gd name="connsiteX2483" fmla="*/ 1898800 w 14327739"/>
              <a:gd name="connsiteY2483" fmla="*/ 4633388 h 16255965"/>
              <a:gd name="connsiteX2484" fmla="*/ 1837169 w 14327739"/>
              <a:gd name="connsiteY2484" fmla="*/ 4417194 h 16255965"/>
              <a:gd name="connsiteX2485" fmla="*/ 1839612 w 14327739"/>
              <a:gd name="connsiteY2485" fmla="*/ 4433407 h 16255965"/>
              <a:gd name="connsiteX2486" fmla="*/ 1871421 w 14327739"/>
              <a:gd name="connsiteY2486" fmla="*/ 4513404 h 16255965"/>
              <a:gd name="connsiteX2487" fmla="*/ 1837249 w 14327739"/>
              <a:gd name="connsiteY2487" fmla="*/ 4417473 h 16255965"/>
              <a:gd name="connsiteX2488" fmla="*/ 1875211 w 14327739"/>
              <a:gd name="connsiteY2488" fmla="*/ 4410588 h 16255965"/>
              <a:gd name="connsiteX2489" fmla="*/ 1879680 w 14327739"/>
              <a:gd name="connsiteY2489" fmla="*/ 4441708 h 16255965"/>
              <a:gd name="connsiteX2490" fmla="*/ 1882571 w 14327739"/>
              <a:gd name="connsiteY2490" fmla="*/ 4453171 h 16255965"/>
              <a:gd name="connsiteX2491" fmla="*/ 1891059 w 14327739"/>
              <a:gd name="connsiteY2491" fmla="*/ 4479307 h 16255965"/>
              <a:gd name="connsiteX2492" fmla="*/ 1778627 w 14327739"/>
              <a:gd name="connsiteY2492" fmla="*/ 4405144 h 16255965"/>
              <a:gd name="connsiteX2493" fmla="*/ 1808832 w 14327739"/>
              <a:gd name="connsiteY2493" fmla="*/ 4592602 h 16255965"/>
              <a:gd name="connsiteX2494" fmla="*/ 3460404 w 14327739"/>
              <a:gd name="connsiteY2494" fmla="*/ 7409288 h 16255965"/>
              <a:gd name="connsiteX2495" fmla="*/ 4704061 w 14327739"/>
              <a:gd name="connsiteY2495" fmla="*/ 7912308 h 16255965"/>
              <a:gd name="connsiteX2496" fmla="*/ 4791214 w 14327739"/>
              <a:gd name="connsiteY2496" fmla="*/ 7928306 h 16255965"/>
              <a:gd name="connsiteX2497" fmla="*/ 4793493 w 14327739"/>
              <a:gd name="connsiteY2497" fmla="*/ 7847775 h 16255965"/>
              <a:gd name="connsiteX2498" fmla="*/ 4791418 w 14327739"/>
              <a:gd name="connsiteY2498" fmla="*/ 7789890 h 16255965"/>
              <a:gd name="connsiteX2499" fmla="*/ 4779099 w 14327739"/>
              <a:gd name="connsiteY2499" fmla="*/ 7787604 h 16255965"/>
              <a:gd name="connsiteX2500" fmla="*/ 3318333 w 14327739"/>
              <a:gd name="connsiteY2500" fmla="*/ 7181371 h 16255965"/>
              <a:gd name="connsiteX2501" fmla="*/ 1842006 w 14327739"/>
              <a:gd name="connsiteY2501" fmla="*/ 4547424 h 16255965"/>
              <a:gd name="connsiteX2502" fmla="*/ 1839705 w 14327739"/>
              <a:gd name="connsiteY2502" fmla="*/ 4532168 h 16255965"/>
              <a:gd name="connsiteX2503" fmla="*/ 1768056 w 14327739"/>
              <a:gd name="connsiteY2503" fmla="*/ 4339543 h 16255965"/>
              <a:gd name="connsiteX2504" fmla="*/ 1770362 w 14327739"/>
              <a:gd name="connsiteY2504" fmla="*/ 4353850 h 16255965"/>
              <a:gd name="connsiteX2505" fmla="*/ 1792297 w 14327739"/>
              <a:gd name="connsiteY2505" fmla="*/ 4399460 h 16255965"/>
              <a:gd name="connsiteX2506" fmla="*/ 1776920 w 14327739"/>
              <a:gd name="connsiteY2506" fmla="*/ 4364266 h 16255965"/>
              <a:gd name="connsiteX2507" fmla="*/ 1810014 w 14327739"/>
              <a:gd name="connsiteY2507" fmla="*/ 4225745 h 16255965"/>
              <a:gd name="connsiteX2508" fmla="*/ 1814511 w 14327739"/>
              <a:gd name="connsiteY2508" fmla="*/ 4266850 h 16255965"/>
              <a:gd name="connsiteX2509" fmla="*/ 1820906 w 14327739"/>
              <a:gd name="connsiteY2509" fmla="*/ 4309281 h 16255965"/>
              <a:gd name="connsiteX2510" fmla="*/ 1864890 w 14327739"/>
              <a:gd name="connsiteY2510" fmla="*/ 4454933 h 16255965"/>
              <a:gd name="connsiteX2511" fmla="*/ 1868045 w 14327739"/>
              <a:gd name="connsiteY2511" fmla="*/ 4463615 h 16255965"/>
              <a:gd name="connsiteX2512" fmla="*/ 1865365 w 14327739"/>
              <a:gd name="connsiteY2512" fmla="*/ 4444963 h 16255965"/>
              <a:gd name="connsiteX2513" fmla="*/ 1751874 w 14327739"/>
              <a:gd name="connsiteY2513" fmla="*/ 4216672 h 16255965"/>
              <a:gd name="connsiteX2514" fmla="*/ 1758304 w 14327739"/>
              <a:gd name="connsiteY2514" fmla="*/ 4269355 h 16255965"/>
              <a:gd name="connsiteX2515" fmla="*/ 1784750 w 14327739"/>
              <a:gd name="connsiteY2515" fmla="*/ 4344215 h 16255965"/>
              <a:gd name="connsiteX2516" fmla="*/ 1825530 w 14327739"/>
              <a:gd name="connsiteY2516" fmla="*/ 4438183 h 16255965"/>
              <a:gd name="connsiteX2517" fmla="*/ 1824825 w 14327739"/>
              <a:gd name="connsiteY2517" fmla="*/ 4433509 h 16255965"/>
              <a:gd name="connsiteX2518" fmla="*/ 1804329 w 14327739"/>
              <a:gd name="connsiteY2518" fmla="*/ 4381297 h 16255965"/>
              <a:gd name="connsiteX2519" fmla="*/ 1840451 w 14327739"/>
              <a:gd name="connsiteY2519" fmla="*/ 4135194 h 16255965"/>
              <a:gd name="connsiteX2520" fmla="*/ 1847339 w 14327739"/>
              <a:gd name="connsiteY2520" fmla="*/ 4212169 h 16255965"/>
              <a:gd name="connsiteX2521" fmla="*/ 1855000 w 14327739"/>
              <a:gd name="connsiteY2521" fmla="*/ 4258014 h 16255965"/>
              <a:gd name="connsiteX2522" fmla="*/ 1874823 w 14327739"/>
              <a:gd name="connsiteY2522" fmla="*/ 4344095 h 16255965"/>
              <a:gd name="connsiteX2523" fmla="*/ 1874677 w 14327739"/>
              <a:gd name="connsiteY2523" fmla="*/ 4343054 h 16255965"/>
              <a:gd name="connsiteX2524" fmla="*/ 1866763 w 14327739"/>
              <a:gd name="connsiteY2524" fmla="*/ 4306009 h 16255965"/>
              <a:gd name="connsiteX2525" fmla="*/ 2128444 w 14327739"/>
              <a:gd name="connsiteY2525" fmla="*/ 0 h 16255965"/>
              <a:gd name="connsiteX2526" fmla="*/ 2141919 w 14327739"/>
              <a:gd name="connsiteY2526" fmla="*/ 5713 h 16255965"/>
              <a:gd name="connsiteX2527" fmla="*/ 1669195 w 14327739"/>
              <a:gd name="connsiteY2527" fmla="*/ 4104440 h 16255965"/>
              <a:gd name="connsiteX2528" fmla="*/ 1747952 w 14327739"/>
              <a:gd name="connsiteY2528" fmla="*/ 4304805 h 16255965"/>
              <a:gd name="connsiteX2529" fmla="*/ 1744004 w 14327739"/>
              <a:gd name="connsiteY2529" fmla="*/ 4272453 h 16255965"/>
              <a:gd name="connsiteX2530" fmla="*/ 1704589 w 14327739"/>
              <a:gd name="connsiteY2530" fmla="*/ 4162511 h 16255965"/>
              <a:gd name="connsiteX2531" fmla="*/ 2093881 w 14327739"/>
              <a:gd name="connsiteY2531" fmla="*/ 334705 h 16255965"/>
              <a:gd name="connsiteX2532" fmla="*/ 2107503 w 14327739"/>
              <a:gd name="connsiteY2532" fmla="*/ 339978 h 16255965"/>
              <a:gd name="connsiteX2533" fmla="*/ 1713866 w 14327739"/>
              <a:gd name="connsiteY2533" fmla="*/ 4143559 h 16255965"/>
              <a:gd name="connsiteX2534" fmla="*/ 1735877 w 14327739"/>
              <a:gd name="connsiteY2534" fmla="*/ 4205868 h 16255965"/>
              <a:gd name="connsiteX2535" fmla="*/ 1725220 w 14327739"/>
              <a:gd name="connsiteY2535" fmla="*/ 4118554 h 16255965"/>
              <a:gd name="connsiteX2536" fmla="*/ 1694462 w 14327739"/>
              <a:gd name="connsiteY2536" fmla="*/ 3998747 h 16255965"/>
              <a:gd name="connsiteX2537" fmla="*/ 2059169 w 14327739"/>
              <a:gd name="connsiteY2537" fmla="*/ 669262 h 16255965"/>
              <a:gd name="connsiteX2538" fmla="*/ 2072937 w 14327739"/>
              <a:gd name="connsiteY2538" fmla="*/ 674096 h 16255965"/>
              <a:gd name="connsiteX2539" fmla="*/ 1677870 w 14327739"/>
              <a:gd name="connsiteY2539" fmla="*/ 3845483 h 16255965"/>
              <a:gd name="connsiteX2540" fmla="*/ 1713940 w 14327739"/>
              <a:gd name="connsiteY2540" fmla="*/ 4016450 h 16255965"/>
              <a:gd name="connsiteX2541" fmla="*/ 1727272 w 14327739"/>
              <a:gd name="connsiteY2541" fmla="*/ 4015103 h 16255965"/>
              <a:gd name="connsiteX2542" fmla="*/ 1739607 w 14327739"/>
              <a:gd name="connsiteY2542" fmla="*/ 4116167 h 16255965"/>
              <a:gd name="connsiteX2543" fmla="*/ 1766084 w 14327739"/>
              <a:gd name="connsiteY2543" fmla="*/ 4215432 h 16255965"/>
              <a:gd name="connsiteX2544" fmla="*/ 1813949 w 14327739"/>
              <a:gd name="connsiteY2544" fmla="*/ 4361397 h 16255965"/>
              <a:gd name="connsiteX2545" fmla="*/ 1806160 w 14327739"/>
              <a:gd name="connsiteY2545" fmla="*/ 4309760 h 16255965"/>
              <a:gd name="connsiteX2546" fmla="*/ 1786650 w 14327739"/>
              <a:gd name="connsiteY2546" fmla="*/ 4242163 h 16255965"/>
              <a:gd name="connsiteX2547" fmla="*/ 2024309 w 14327739"/>
              <a:gd name="connsiteY2547" fmla="*/ 1003816 h 16255965"/>
              <a:gd name="connsiteX2548" fmla="*/ 2038370 w 14327739"/>
              <a:gd name="connsiteY2548" fmla="*/ 1008064 h 16255965"/>
              <a:gd name="connsiteX2549" fmla="*/ 1767009 w 14327739"/>
              <a:gd name="connsiteY2549" fmla="*/ 4097194 h 16255965"/>
              <a:gd name="connsiteX2550" fmla="*/ 1792599 w 14327739"/>
              <a:gd name="connsiteY2550" fmla="*/ 4201184 h 16255965"/>
              <a:gd name="connsiteX2551" fmla="*/ 1774564 w 14327739"/>
              <a:gd name="connsiteY2551" fmla="*/ 4036487 h 16255965"/>
              <a:gd name="connsiteX2552" fmla="*/ 1762898 w 14327739"/>
              <a:gd name="connsiteY2552" fmla="*/ 3973592 h 16255965"/>
              <a:gd name="connsiteX2553" fmla="*/ 1989888 w 14327739"/>
              <a:gd name="connsiteY2553" fmla="*/ 1338662 h 16255965"/>
              <a:gd name="connsiteX2554" fmla="*/ 2004095 w 14327739"/>
              <a:gd name="connsiteY2554" fmla="*/ 1342470 h 16255965"/>
              <a:gd name="connsiteX2555" fmla="*/ 1745803 w 14327739"/>
              <a:gd name="connsiteY2555" fmla="*/ 3714624 h 16255965"/>
              <a:gd name="connsiteX2556" fmla="*/ 1754667 w 14327739"/>
              <a:gd name="connsiteY2556" fmla="*/ 3786647 h 16255965"/>
              <a:gd name="connsiteX2557" fmla="*/ 1747193 w 14327739"/>
              <a:gd name="connsiteY2557" fmla="*/ 3681428 h 16255965"/>
              <a:gd name="connsiteX2558" fmla="*/ 1761839 w 14327739"/>
              <a:gd name="connsiteY2558" fmla="*/ 3680695 h 16255965"/>
              <a:gd name="connsiteX2559" fmla="*/ 1783016 w 14327739"/>
              <a:gd name="connsiteY2559" fmla="*/ 3979011 h 16255965"/>
              <a:gd name="connsiteX2560" fmla="*/ 1788970 w 14327739"/>
              <a:gd name="connsiteY2560" fmla="*/ 4033423 h 16255965"/>
              <a:gd name="connsiteX2561" fmla="*/ 1822841 w 14327739"/>
              <a:gd name="connsiteY2561" fmla="*/ 4216330 h 16255965"/>
              <a:gd name="connsiteX2562" fmla="*/ 1845302 w 14327739"/>
              <a:gd name="connsiteY2562" fmla="*/ 4305394 h 16255965"/>
              <a:gd name="connsiteX2563" fmla="*/ 1833921 w 14327739"/>
              <a:gd name="connsiteY2563" fmla="*/ 4226219 h 16255965"/>
              <a:gd name="connsiteX2564" fmla="*/ 1832721 w 14327739"/>
              <a:gd name="connsiteY2564" fmla="*/ 4212826 h 16255965"/>
              <a:gd name="connsiteX2565" fmla="*/ 1799094 w 14327739"/>
              <a:gd name="connsiteY2565" fmla="*/ 4011954 h 16255965"/>
              <a:gd name="connsiteX2566" fmla="*/ 1955172 w 14327739"/>
              <a:gd name="connsiteY2566" fmla="*/ 1673508 h 16255965"/>
              <a:gd name="connsiteX2567" fmla="*/ 1969379 w 14327739"/>
              <a:gd name="connsiteY2567" fmla="*/ 1676731 h 16255965"/>
              <a:gd name="connsiteX2568" fmla="*/ 1813320 w 14327739"/>
              <a:gd name="connsiteY2568" fmla="*/ 4008567 h 16255965"/>
              <a:gd name="connsiteX2569" fmla="*/ 1815700 w 14327739"/>
              <a:gd name="connsiteY2569" fmla="*/ 4022815 h 16255965"/>
              <a:gd name="connsiteX2570" fmla="*/ 1795573 w 14327739"/>
              <a:gd name="connsiteY2570" fmla="*/ 3798120 h 16255965"/>
              <a:gd name="connsiteX2571" fmla="*/ 1781759 w 14327739"/>
              <a:gd name="connsiteY2571" fmla="*/ 3346873 h 16255965"/>
              <a:gd name="connsiteX2572" fmla="*/ 1788728 w 14327739"/>
              <a:gd name="connsiteY2572" fmla="*/ 3346873 h 16255965"/>
              <a:gd name="connsiteX2573" fmla="*/ 1788777 w 14327739"/>
              <a:gd name="connsiteY2573" fmla="*/ 3232830 h 16255965"/>
              <a:gd name="connsiteX2574" fmla="*/ 1920315 w 14327739"/>
              <a:gd name="connsiteY2574" fmla="*/ 2007772 h 16255965"/>
              <a:gd name="connsiteX2575" fmla="*/ 1934668 w 14327739"/>
              <a:gd name="connsiteY2575" fmla="*/ 2010408 h 16255965"/>
              <a:gd name="connsiteX2576" fmla="*/ 1818555 w 14327739"/>
              <a:gd name="connsiteY2576" fmla="*/ 3819598 h 16255965"/>
              <a:gd name="connsiteX2577" fmla="*/ 1824838 w 14327739"/>
              <a:gd name="connsiteY2577" fmla="*/ 3881255 h 16255965"/>
              <a:gd name="connsiteX2578" fmla="*/ 1811394 w 14327739"/>
              <a:gd name="connsiteY2578" fmla="*/ 3617254 h 16255965"/>
              <a:gd name="connsiteX2579" fmla="*/ 1810702 w 14327739"/>
              <a:gd name="connsiteY2579" fmla="*/ 3552728 h 16255965"/>
              <a:gd name="connsiteX2580" fmla="*/ 1809668 w 14327739"/>
              <a:gd name="connsiteY2580" fmla="*/ 3531677 h 16255965"/>
              <a:gd name="connsiteX2581" fmla="*/ 1810057 w 14327739"/>
              <a:gd name="connsiteY2581" fmla="*/ 3492623 h 16255965"/>
              <a:gd name="connsiteX2582" fmla="*/ 1808200 w 14327739"/>
              <a:gd name="connsiteY2582" fmla="*/ 3319654 h 16255965"/>
              <a:gd name="connsiteX2583" fmla="*/ 1816469 w 14327739"/>
              <a:gd name="connsiteY2583" fmla="*/ 3012023 h 16255965"/>
              <a:gd name="connsiteX2584" fmla="*/ 1822393 w 14327739"/>
              <a:gd name="connsiteY2584" fmla="*/ 3012260 h 16255965"/>
              <a:gd name="connsiteX2585" fmla="*/ 1838845 w 14327739"/>
              <a:gd name="connsiteY2585" fmla="*/ 2755515 h 16255965"/>
              <a:gd name="connsiteX2586" fmla="*/ 1885897 w 14327739"/>
              <a:gd name="connsiteY2586" fmla="*/ 2342621 h 16255965"/>
              <a:gd name="connsiteX2587" fmla="*/ 1900397 w 14327739"/>
              <a:gd name="connsiteY2587" fmla="*/ 2344672 h 16255965"/>
              <a:gd name="connsiteX2588" fmla="*/ 1862672 w 14327739"/>
              <a:gd name="connsiteY2588" fmla="*/ 2659878 h 16255965"/>
              <a:gd name="connsiteX2589" fmla="*/ 1861159 w 14327739"/>
              <a:gd name="connsiteY2589" fmla="*/ 2678234 h 16255965"/>
              <a:gd name="connsiteX2590" fmla="*/ 1865686 w 14327739"/>
              <a:gd name="connsiteY2590" fmla="*/ 2678641 h 16255965"/>
              <a:gd name="connsiteX2591" fmla="*/ 1878367 w 14327739"/>
              <a:gd name="connsiteY2591" fmla="*/ 4201594 h 16255965"/>
              <a:gd name="connsiteX2592" fmla="*/ 1904648 w 14327739"/>
              <a:gd name="connsiteY2592" fmla="*/ 4376708 h 16255965"/>
              <a:gd name="connsiteX2593" fmla="*/ 1948749 w 14327739"/>
              <a:gd name="connsiteY2593" fmla="*/ 4596000 h 16255965"/>
              <a:gd name="connsiteX2594" fmla="*/ 1980516 w 14327739"/>
              <a:gd name="connsiteY2594" fmla="*/ 4717277 h 16255965"/>
              <a:gd name="connsiteX2595" fmla="*/ 1992859 w 14327739"/>
              <a:gd name="connsiteY2595" fmla="*/ 4761696 h 16255965"/>
              <a:gd name="connsiteX2596" fmla="*/ 2024696 w 14327739"/>
              <a:gd name="connsiteY2596" fmla="*/ 4814883 h 16255965"/>
              <a:gd name="connsiteX2597" fmla="*/ 3462163 w 14327739"/>
              <a:gd name="connsiteY2597" fmla="*/ 6033570 h 16255965"/>
              <a:gd name="connsiteX2598" fmla="*/ 4148521 w 14327739"/>
              <a:gd name="connsiteY2598" fmla="*/ 6487780 h 16255965"/>
              <a:gd name="connsiteX2599" fmla="*/ 4255605 w 14327739"/>
              <a:gd name="connsiteY2599" fmla="*/ 6582683 h 16255965"/>
              <a:gd name="connsiteX2600" fmla="*/ 4275897 w 14327739"/>
              <a:gd name="connsiteY2600" fmla="*/ 6596400 h 16255965"/>
              <a:gd name="connsiteX2601" fmla="*/ 4465785 w 14327739"/>
              <a:gd name="connsiteY2601" fmla="*/ 6750496 h 16255965"/>
              <a:gd name="connsiteX2602" fmla="*/ 4473813 w 14327739"/>
              <a:gd name="connsiteY2602" fmla="*/ 6758542 h 16255965"/>
              <a:gd name="connsiteX2603" fmla="*/ 4481810 w 14327739"/>
              <a:gd name="connsiteY2603" fmla="*/ 6763822 h 16255965"/>
              <a:gd name="connsiteX2604" fmla="*/ 4634609 w 14327739"/>
              <a:gd name="connsiteY2604" fmla="*/ 6881774 h 16255965"/>
              <a:gd name="connsiteX2605" fmla="*/ 4681477 w 14327739"/>
              <a:gd name="connsiteY2605" fmla="*/ 6925526 h 16255965"/>
              <a:gd name="connsiteX2606" fmla="*/ 4803478 w 14327739"/>
              <a:gd name="connsiteY2606" fmla="*/ 7013049 h 16255965"/>
              <a:gd name="connsiteX2607" fmla="*/ 4892921 w 14327739"/>
              <a:gd name="connsiteY2607" fmla="*/ 7091701 h 16255965"/>
              <a:gd name="connsiteX2608" fmla="*/ 4972596 w 14327739"/>
              <a:gd name="connsiteY2608" fmla="*/ 7144653 h 16255965"/>
              <a:gd name="connsiteX2609" fmla="*/ 5118843 w 14327739"/>
              <a:gd name="connsiteY2609" fmla="*/ 7262374 h 16255965"/>
              <a:gd name="connsiteX2610" fmla="*/ 5118934 w 14327739"/>
              <a:gd name="connsiteY2610" fmla="*/ 7262464 h 16255965"/>
              <a:gd name="connsiteX2611" fmla="*/ 5141234 w 14327739"/>
              <a:gd name="connsiteY2611" fmla="*/ 7276140 h 16255965"/>
              <a:gd name="connsiteX2612" fmla="*/ 5290498 w 14327739"/>
              <a:gd name="connsiteY2612" fmla="*/ 7387251 h 16255965"/>
              <a:gd name="connsiteX2613" fmla="*/ 5318067 w 14327739"/>
              <a:gd name="connsiteY2613" fmla="*/ 7412789 h 16255965"/>
              <a:gd name="connsiteX2614" fmla="*/ 5462095 w 14327739"/>
              <a:gd name="connsiteY2614" fmla="*/ 7511629 h 16255965"/>
              <a:gd name="connsiteX2615" fmla="*/ 5534448 w 14327739"/>
              <a:gd name="connsiteY2615" fmla="*/ 7573457 h 16255965"/>
              <a:gd name="connsiteX2616" fmla="*/ 5634362 w 14327739"/>
              <a:gd name="connsiteY2616" fmla="*/ 7636449 h 16255965"/>
              <a:gd name="connsiteX2617" fmla="*/ 5756505 w 14327739"/>
              <a:gd name="connsiteY2617" fmla="*/ 7732544 h 16255965"/>
              <a:gd name="connsiteX2618" fmla="*/ 5918516 w 14327739"/>
              <a:gd name="connsiteY2618" fmla="*/ 7840021 h 16255965"/>
              <a:gd name="connsiteX2619" fmla="*/ 5958752 w 14327739"/>
              <a:gd name="connsiteY2619" fmla="*/ 7875802 h 16255965"/>
              <a:gd name="connsiteX2620" fmla="*/ 5978053 w 14327739"/>
              <a:gd name="connsiteY2620" fmla="*/ 7885934 h 16255965"/>
              <a:gd name="connsiteX2621" fmla="*/ 6130622 w 14327739"/>
              <a:gd name="connsiteY2621" fmla="*/ 7986807 h 16255965"/>
              <a:gd name="connsiteX2622" fmla="*/ 6184001 w 14327739"/>
              <a:gd name="connsiteY2622" fmla="*/ 8031609 h 16255965"/>
              <a:gd name="connsiteX2623" fmla="*/ 6306030 w 14327739"/>
              <a:gd name="connsiteY2623" fmla="*/ 8105222 h 16255965"/>
              <a:gd name="connsiteX2624" fmla="*/ 6404982 w 14327739"/>
              <a:gd name="connsiteY2624" fmla="*/ 8181244 h 16255965"/>
              <a:gd name="connsiteX2625" fmla="*/ 6481820 w 14327739"/>
              <a:gd name="connsiteY2625" fmla="*/ 8223342 h 16255965"/>
              <a:gd name="connsiteX2626" fmla="*/ 6634175 w 14327739"/>
              <a:gd name="connsiteY2626" fmla="*/ 8330198 h 16255965"/>
              <a:gd name="connsiteX2627" fmla="*/ 6634630 w 14327739"/>
              <a:gd name="connsiteY2627" fmla="*/ 8330613 h 16255965"/>
              <a:gd name="connsiteX2628" fmla="*/ 6657423 w 14327739"/>
              <a:gd name="connsiteY2628" fmla="*/ 8341896 h 16255965"/>
              <a:gd name="connsiteX2629" fmla="*/ 6814621 w 14327739"/>
              <a:gd name="connsiteY2629" fmla="*/ 8442249 h 16255965"/>
              <a:gd name="connsiteX2630" fmla="*/ 6842675 w 14327739"/>
              <a:gd name="connsiteY2630" fmla="*/ 8465622 h 16255965"/>
              <a:gd name="connsiteX2631" fmla="*/ 6995067 w 14327739"/>
              <a:gd name="connsiteY2631" fmla="*/ 8553865 h 16255965"/>
              <a:gd name="connsiteX2632" fmla="*/ 7067268 w 14327739"/>
              <a:gd name="connsiteY2632" fmla="*/ 8608674 h 16255965"/>
              <a:gd name="connsiteX2633" fmla="*/ 7175513 w 14327739"/>
              <a:gd name="connsiteY2633" fmla="*/ 8665335 h 16255965"/>
              <a:gd name="connsiteX2634" fmla="*/ 7297308 w 14327739"/>
              <a:gd name="connsiteY2634" fmla="*/ 8749487 h 16255965"/>
              <a:gd name="connsiteX2635" fmla="*/ 7356252 w 14327739"/>
              <a:gd name="connsiteY2635" fmla="*/ 8777243 h 16255965"/>
              <a:gd name="connsiteX2636" fmla="*/ 7501666 w 14327739"/>
              <a:gd name="connsiteY2636" fmla="*/ 8865125 h 16255965"/>
              <a:gd name="connsiteX2637" fmla="*/ 7530543 w 14327739"/>
              <a:gd name="connsiteY2637" fmla="*/ 8886744 h 16255965"/>
              <a:gd name="connsiteX2638" fmla="*/ 7536260 w 14327739"/>
              <a:gd name="connsiteY2638" fmla="*/ 8889152 h 16255965"/>
              <a:gd name="connsiteX2639" fmla="*/ 7758710 w 14327739"/>
              <a:gd name="connsiteY2639" fmla="*/ 9017884 h 16255965"/>
              <a:gd name="connsiteX2640" fmla="*/ 7774850 w 14327739"/>
              <a:gd name="connsiteY2640" fmla="*/ 9030672 h 16255965"/>
              <a:gd name="connsiteX2641" fmla="*/ 7922412 w 14327739"/>
              <a:gd name="connsiteY2641" fmla="*/ 9106381 h 16255965"/>
              <a:gd name="connsiteX2642" fmla="*/ 8003437 w 14327739"/>
              <a:gd name="connsiteY2642" fmla="*/ 9161945 h 16255965"/>
              <a:gd name="connsiteX2643" fmla="*/ 8109743 w 14327739"/>
              <a:gd name="connsiteY2643" fmla="*/ 9210995 h 16255965"/>
              <a:gd name="connsiteX2644" fmla="*/ 8238369 w 14327739"/>
              <a:gd name="connsiteY2644" fmla="*/ 9291132 h 16255965"/>
              <a:gd name="connsiteX2645" fmla="*/ 8296928 w 14327739"/>
              <a:gd name="connsiteY2645" fmla="*/ 9315317 h 16255965"/>
              <a:gd name="connsiteX2646" fmla="*/ 8476303 w 14327739"/>
              <a:gd name="connsiteY2646" fmla="*/ 9416704 h 16255965"/>
              <a:gd name="connsiteX2647" fmla="*/ 8484446 w 14327739"/>
              <a:gd name="connsiteY2647" fmla="*/ 9419698 h 16255965"/>
              <a:gd name="connsiteX2648" fmla="*/ 8699840 w 14327739"/>
              <a:gd name="connsiteY2648" fmla="*/ 9529938 h 16255965"/>
              <a:gd name="connsiteX2649" fmla="*/ 8733567 w 14327739"/>
              <a:gd name="connsiteY2649" fmla="*/ 9552583 h 16255965"/>
              <a:gd name="connsiteX2650" fmla="*/ 8895263 w 14327739"/>
              <a:gd name="connsiteY2650" fmla="*/ 9627328 h 16255965"/>
              <a:gd name="connsiteX2651" fmla="*/ 8978766 w 14327739"/>
              <a:gd name="connsiteY2651" fmla="*/ 9678447 h 16255965"/>
              <a:gd name="connsiteX2652" fmla="*/ 9090777 w 14327739"/>
              <a:gd name="connsiteY2652" fmla="*/ 9725065 h 16255965"/>
              <a:gd name="connsiteX2653" fmla="*/ 9224305 w 14327739"/>
              <a:gd name="connsiteY2653" fmla="*/ 9799542 h 16255965"/>
              <a:gd name="connsiteX2654" fmla="*/ 9286053 w 14327739"/>
              <a:gd name="connsiteY2654" fmla="*/ 9822583 h 16255965"/>
              <a:gd name="connsiteX2655" fmla="*/ 9472369 w 14327739"/>
              <a:gd name="connsiteY2655" fmla="*/ 9917160 h 16255965"/>
              <a:gd name="connsiteX2656" fmla="*/ 9481420 w 14327739"/>
              <a:gd name="connsiteY2656" fmla="*/ 9920174 h 16255965"/>
              <a:gd name="connsiteX2657" fmla="*/ 9722221 w 14327739"/>
              <a:gd name="connsiteY2657" fmla="*/ 10031272 h 16255965"/>
              <a:gd name="connsiteX2658" fmla="*/ 9751250 w 14327739"/>
              <a:gd name="connsiteY2658" fmla="*/ 10048637 h 16255965"/>
              <a:gd name="connsiteX2659" fmla="*/ 9927243 w 14327739"/>
              <a:gd name="connsiteY2659" fmla="*/ 10122313 h 16255965"/>
              <a:gd name="connsiteX2660" fmla="*/ 10007742 w 14327739"/>
              <a:gd name="connsiteY2660" fmla="*/ 10166438 h 16255965"/>
              <a:gd name="connsiteX2661" fmla="*/ 10131850 w 14327739"/>
              <a:gd name="connsiteY2661" fmla="*/ 10213458 h 16255965"/>
              <a:gd name="connsiteX2662" fmla="*/ 10263328 w 14327739"/>
              <a:gd name="connsiteY2662" fmla="*/ 10279524 h 16255965"/>
              <a:gd name="connsiteX2663" fmla="*/ 10336602 w 14327739"/>
              <a:gd name="connsiteY2663" fmla="*/ 10304584 h 16255965"/>
              <a:gd name="connsiteX2664" fmla="*/ 10600767 w 14327739"/>
              <a:gd name="connsiteY2664" fmla="*/ 10426291 h 16255965"/>
              <a:gd name="connsiteX2665" fmla="*/ 11787874 w 14327739"/>
              <a:gd name="connsiteY2665" fmla="*/ 11389237 h 16255965"/>
              <a:gd name="connsiteX2666" fmla="*/ 14327739 w 14327739"/>
              <a:gd name="connsiteY2666" fmla="*/ 16251130 h 16255965"/>
              <a:gd name="connsiteX2667" fmla="*/ 14313972 w 14327739"/>
              <a:gd name="connsiteY2667" fmla="*/ 16255965 h 16255965"/>
              <a:gd name="connsiteX2668" fmla="*/ 14313827 w 14327739"/>
              <a:gd name="connsiteY2668" fmla="*/ 16255965 h 16255965"/>
              <a:gd name="connsiteX2669" fmla="*/ 11776889 w 14327739"/>
              <a:gd name="connsiteY2669" fmla="*/ 11398905 h 16255965"/>
              <a:gd name="connsiteX2670" fmla="*/ 10594030 w 14327739"/>
              <a:gd name="connsiteY2670" fmla="*/ 10439182 h 16255965"/>
              <a:gd name="connsiteX2671" fmla="*/ 10401227 w 14327739"/>
              <a:gd name="connsiteY2671" fmla="*/ 10350394 h 16255965"/>
              <a:gd name="connsiteX2672" fmla="*/ 10530667 w 14327739"/>
              <a:gd name="connsiteY2672" fmla="*/ 10428635 h 16255965"/>
              <a:gd name="connsiteX2673" fmla="*/ 11509149 w 14327739"/>
              <a:gd name="connsiteY2673" fmla="*/ 11324933 h 16255965"/>
              <a:gd name="connsiteX2674" fmla="*/ 13797681 w 14327739"/>
              <a:gd name="connsiteY2674" fmla="*/ 16194004 h 16255965"/>
              <a:gd name="connsiteX2675" fmla="*/ 13783621 w 14327739"/>
              <a:gd name="connsiteY2675" fmla="*/ 16198251 h 16255965"/>
              <a:gd name="connsiteX2676" fmla="*/ 13783473 w 14327739"/>
              <a:gd name="connsiteY2676" fmla="*/ 16198251 h 16255965"/>
              <a:gd name="connsiteX2677" fmla="*/ 11497579 w 14327739"/>
              <a:gd name="connsiteY2677" fmla="*/ 11334161 h 16255965"/>
              <a:gd name="connsiteX2678" fmla="*/ 10378287 w 14327739"/>
              <a:gd name="connsiteY2678" fmla="*/ 10353784 h 16255965"/>
              <a:gd name="connsiteX2679" fmla="*/ 10256749 w 14327739"/>
              <a:gd name="connsiteY2679" fmla="*/ 10292694 h 16255965"/>
              <a:gd name="connsiteX2680" fmla="*/ 10194597 w 14327739"/>
              <a:gd name="connsiteY2680" fmla="*/ 10271444 h 16255965"/>
              <a:gd name="connsiteX2681" fmla="*/ 10309121 w 14327739"/>
              <a:gd name="connsiteY2681" fmla="*/ 10346597 h 16255965"/>
              <a:gd name="connsiteX2682" fmla="*/ 11230426 w 14327739"/>
              <a:gd name="connsiteY2682" fmla="*/ 11260629 h 16255965"/>
              <a:gd name="connsiteX2683" fmla="*/ 13267619 w 14327739"/>
              <a:gd name="connsiteY2683" fmla="*/ 16136877 h 16255965"/>
              <a:gd name="connsiteX2684" fmla="*/ 13253414 w 14327739"/>
              <a:gd name="connsiteY2684" fmla="*/ 16140539 h 16255965"/>
              <a:gd name="connsiteX2685" fmla="*/ 13253266 w 14327739"/>
              <a:gd name="connsiteY2685" fmla="*/ 16140539 h 16255965"/>
              <a:gd name="connsiteX2686" fmla="*/ 11218561 w 14327739"/>
              <a:gd name="connsiteY2686" fmla="*/ 11269564 h 16255965"/>
              <a:gd name="connsiteX2687" fmla="*/ 10162980 w 14327739"/>
              <a:gd name="connsiteY2687" fmla="*/ 10268388 h 16255965"/>
              <a:gd name="connsiteX2688" fmla="*/ 10125435 w 14327739"/>
              <a:gd name="connsiteY2688" fmla="*/ 10247796 h 16255965"/>
              <a:gd name="connsiteX2689" fmla="*/ 10064152 w 14327739"/>
              <a:gd name="connsiteY2689" fmla="*/ 10226844 h 16255965"/>
              <a:gd name="connsiteX2690" fmla="*/ 10020032 w 14327739"/>
              <a:gd name="connsiteY2690" fmla="*/ 10216834 h 16255965"/>
              <a:gd name="connsiteX2691" fmla="*/ 10087135 w 14327739"/>
              <a:gd name="connsiteY2691" fmla="*/ 10264666 h 16255965"/>
              <a:gd name="connsiteX2692" fmla="*/ 10951260 w 14327739"/>
              <a:gd name="connsiteY2692" fmla="*/ 11196472 h 16255965"/>
              <a:gd name="connsiteX2693" fmla="*/ 12737120 w 14327739"/>
              <a:gd name="connsiteY2693" fmla="*/ 16079898 h 16255965"/>
              <a:gd name="connsiteX2694" fmla="*/ 12722767 w 14327739"/>
              <a:gd name="connsiteY2694" fmla="*/ 16082973 h 16255965"/>
              <a:gd name="connsiteX2695" fmla="*/ 12722912 w 14327739"/>
              <a:gd name="connsiteY2695" fmla="*/ 16082827 h 16255965"/>
              <a:gd name="connsiteX2696" fmla="*/ 10939250 w 14327739"/>
              <a:gd name="connsiteY2696" fmla="*/ 11204821 h 16255965"/>
              <a:gd name="connsiteX2697" fmla="*/ 10078495 w 14327739"/>
              <a:gd name="connsiteY2697" fmla="*/ 10276467 h 16255965"/>
              <a:gd name="connsiteX2698" fmla="*/ 9983162 w 14327739"/>
              <a:gd name="connsiteY2698" fmla="*/ 10208470 h 16255965"/>
              <a:gd name="connsiteX2699" fmla="*/ 9854294 w 14327739"/>
              <a:gd name="connsiteY2699" fmla="*/ 10179233 h 16255965"/>
              <a:gd name="connsiteX2700" fmla="*/ 9988515 w 14327739"/>
              <a:gd name="connsiteY2700" fmla="*/ 10289651 h 16255965"/>
              <a:gd name="connsiteX2701" fmla="*/ 10672390 w 14327739"/>
              <a:gd name="connsiteY2701" fmla="*/ 11132168 h 16255965"/>
              <a:gd name="connsiteX2702" fmla="*/ 12206914 w 14327739"/>
              <a:gd name="connsiteY2702" fmla="*/ 16022771 h 16255965"/>
              <a:gd name="connsiteX2703" fmla="*/ 12192699 w 14327739"/>
              <a:gd name="connsiteY2703" fmla="*/ 16025070 h 16255965"/>
              <a:gd name="connsiteX2704" fmla="*/ 12124697 w 14327739"/>
              <a:gd name="connsiteY2704" fmla="*/ 15622193 h 16255965"/>
              <a:gd name="connsiteX2705" fmla="*/ 10660233 w 14327739"/>
              <a:gd name="connsiteY2705" fmla="*/ 11140079 h 16255965"/>
              <a:gd name="connsiteX2706" fmla="*/ 9978974 w 14327739"/>
              <a:gd name="connsiteY2706" fmla="*/ 10300691 h 16255965"/>
              <a:gd name="connsiteX2707" fmla="*/ 9822627 w 14327739"/>
              <a:gd name="connsiteY2707" fmla="*/ 10172048 h 16255965"/>
              <a:gd name="connsiteX2708" fmla="*/ 9793721 w 14327739"/>
              <a:gd name="connsiteY2708" fmla="*/ 10165490 h 16255965"/>
              <a:gd name="connsiteX2709" fmla="*/ 9697295 w 14327739"/>
              <a:gd name="connsiteY2709" fmla="*/ 10154489 h 16255965"/>
              <a:gd name="connsiteX2710" fmla="*/ 9760089 w 14327739"/>
              <a:gd name="connsiteY2710" fmla="*/ 10210807 h 16255965"/>
              <a:gd name="connsiteX2711" fmla="*/ 10393811 w 14327739"/>
              <a:gd name="connsiteY2711" fmla="*/ 11068011 h 16255965"/>
              <a:gd name="connsiteX2712" fmla="*/ 11676999 w 14327739"/>
              <a:gd name="connsiteY2712" fmla="*/ 15965644 h 16255965"/>
              <a:gd name="connsiteX2713" fmla="*/ 11662500 w 14327739"/>
              <a:gd name="connsiteY2713" fmla="*/ 15967255 h 16255965"/>
              <a:gd name="connsiteX2714" fmla="*/ 11662353 w 14327739"/>
              <a:gd name="connsiteY2714" fmla="*/ 15967255 h 16255965"/>
              <a:gd name="connsiteX2715" fmla="*/ 10380921 w 14327739"/>
              <a:gd name="connsiteY2715" fmla="*/ 11075042 h 16255965"/>
              <a:gd name="connsiteX2716" fmla="*/ 9749815 w 14327739"/>
              <a:gd name="connsiteY2716" fmla="*/ 10221092 h 16255965"/>
              <a:gd name="connsiteX2717" fmla="*/ 9672361 w 14327739"/>
              <a:gd name="connsiteY2717" fmla="*/ 10151644 h 16255965"/>
              <a:gd name="connsiteX2718" fmla="*/ 9535007 w 14327739"/>
              <a:gd name="connsiteY2718" fmla="*/ 10135973 h 16255965"/>
              <a:gd name="connsiteX2719" fmla="*/ 9739730 w 14327739"/>
              <a:gd name="connsiteY2719" fmla="*/ 10385936 h 16255965"/>
              <a:gd name="connsiteX2720" fmla="*/ 10114939 w 14327739"/>
              <a:gd name="connsiteY2720" fmla="*/ 11003705 h 16255965"/>
              <a:gd name="connsiteX2721" fmla="*/ 11146792 w 14327739"/>
              <a:gd name="connsiteY2721" fmla="*/ 15908517 h 16255965"/>
              <a:gd name="connsiteX2722" fmla="*/ 11132146 w 14327739"/>
              <a:gd name="connsiteY2722" fmla="*/ 15909396 h 16255965"/>
              <a:gd name="connsiteX2723" fmla="*/ 11132145 w 14327739"/>
              <a:gd name="connsiteY2723" fmla="*/ 15909543 h 16255965"/>
              <a:gd name="connsiteX2724" fmla="*/ 10101904 w 14327739"/>
              <a:gd name="connsiteY2724" fmla="*/ 11010297 h 16255965"/>
              <a:gd name="connsiteX2725" fmla="*/ 9520869 w 14327739"/>
              <a:gd name="connsiteY2725" fmla="*/ 10141785 h 16255965"/>
              <a:gd name="connsiteX2726" fmla="*/ 9513196 w 14327739"/>
              <a:gd name="connsiteY2726" fmla="*/ 10134266 h 16255965"/>
              <a:gd name="connsiteX2727" fmla="*/ 9362038 w 14327739"/>
              <a:gd name="connsiteY2727" fmla="*/ 10132416 h 16255965"/>
              <a:gd name="connsiteX2728" fmla="*/ 9495975 w 14327739"/>
              <a:gd name="connsiteY2728" fmla="*/ 10312680 h 16255965"/>
              <a:gd name="connsiteX2729" fmla="*/ 9836069 w 14327739"/>
              <a:gd name="connsiteY2729" fmla="*/ 10939551 h 16255965"/>
              <a:gd name="connsiteX2730" fmla="*/ 10616585 w 14327739"/>
              <a:gd name="connsiteY2730" fmla="*/ 15851538 h 16255965"/>
              <a:gd name="connsiteX2731" fmla="*/ 10601939 w 14327739"/>
              <a:gd name="connsiteY2731" fmla="*/ 15851830 h 16255965"/>
              <a:gd name="connsiteX2732" fmla="*/ 9822740 w 14327739"/>
              <a:gd name="connsiteY2732" fmla="*/ 10945556 h 16255965"/>
              <a:gd name="connsiteX2733" fmla="*/ 9484037 w 14327739"/>
              <a:gd name="connsiteY2733" fmla="*/ 10321193 h 16255965"/>
              <a:gd name="connsiteX2734" fmla="*/ 9343629 w 14327739"/>
              <a:gd name="connsiteY2734" fmla="*/ 10132190 h 16255965"/>
              <a:gd name="connsiteX2735" fmla="*/ 9292846 w 14327739"/>
              <a:gd name="connsiteY2735" fmla="*/ 10131568 h 16255965"/>
              <a:gd name="connsiteX2736" fmla="*/ 9184645 w 14327739"/>
              <a:gd name="connsiteY2736" fmla="*/ 10138755 h 16255965"/>
              <a:gd name="connsiteX2737" fmla="*/ 9252145 w 14327739"/>
              <a:gd name="connsiteY2737" fmla="*/ 10239460 h 16255965"/>
              <a:gd name="connsiteX2738" fmla="*/ 9557198 w 14327739"/>
              <a:gd name="connsiteY2738" fmla="*/ 10875540 h 16255965"/>
              <a:gd name="connsiteX2739" fmla="*/ 10097202 w 14327739"/>
              <a:gd name="connsiteY2739" fmla="*/ 15396447 h 16255965"/>
              <a:gd name="connsiteX2740" fmla="*/ 10086233 w 14327739"/>
              <a:gd name="connsiteY2740" fmla="*/ 15794553 h 16255965"/>
              <a:gd name="connsiteX2741" fmla="*/ 10071733 w 14327739"/>
              <a:gd name="connsiteY2741" fmla="*/ 15793974 h 16255965"/>
              <a:gd name="connsiteX2742" fmla="*/ 9543576 w 14327739"/>
              <a:gd name="connsiteY2742" fmla="*/ 10880666 h 16255965"/>
              <a:gd name="connsiteX2743" fmla="*/ 9239842 w 14327739"/>
              <a:gd name="connsiteY2743" fmla="*/ 10247224 h 16255965"/>
              <a:gd name="connsiteX2744" fmla="*/ 9167903 w 14327739"/>
              <a:gd name="connsiteY2744" fmla="*/ 10139867 h 16255965"/>
              <a:gd name="connsiteX2745" fmla="*/ 9126836 w 14327739"/>
              <a:gd name="connsiteY2745" fmla="*/ 10142595 h 16255965"/>
              <a:gd name="connsiteX2746" fmla="*/ 9003779 w 14327739"/>
              <a:gd name="connsiteY2746" fmla="*/ 10158523 h 16255965"/>
              <a:gd name="connsiteX2747" fmla="*/ 9008390 w 14327739"/>
              <a:gd name="connsiteY2747" fmla="*/ 10166202 h 16255965"/>
              <a:gd name="connsiteX2748" fmla="*/ 9278327 w 14327739"/>
              <a:gd name="connsiteY2748" fmla="*/ 10811382 h 16255965"/>
              <a:gd name="connsiteX2749" fmla="*/ 9586753 w 14327739"/>
              <a:gd name="connsiteY2749" fmla="*/ 15340754 h 16255965"/>
              <a:gd name="connsiteX2750" fmla="*/ 9556038 w 14327739"/>
              <a:gd name="connsiteY2750" fmla="*/ 15737422 h 16255965"/>
              <a:gd name="connsiteX2751" fmla="*/ 9541526 w 14327739"/>
              <a:gd name="connsiteY2751" fmla="*/ 15736261 h 16255965"/>
              <a:gd name="connsiteX2752" fmla="*/ 9264559 w 14327739"/>
              <a:gd name="connsiteY2752" fmla="*/ 10815777 h 16255965"/>
              <a:gd name="connsiteX2753" fmla="*/ 8995794 w 14327739"/>
              <a:gd name="connsiteY2753" fmla="*/ 10173271 h 16255965"/>
              <a:gd name="connsiteX2754" fmla="*/ 8988154 w 14327739"/>
              <a:gd name="connsiteY2754" fmla="*/ 10160545 h 16255965"/>
              <a:gd name="connsiteX2755" fmla="*/ 8964426 w 14327739"/>
              <a:gd name="connsiteY2755" fmla="*/ 10163617 h 16255965"/>
              <a:gd name="connsiteX2756" fmla="*/ 8807535 w 14327739"/>
              <a:gd name="connsiteY2756" fmla="*/ 10197089 h 16255965"/>
              <a:gd name="connsiteX2757" fmla="*/ 8892335 w 14327739"/>
              <a:gd name="connsiteY2757" fmla="*/ 10403426 h 16255965"/>
              <a:gd name="connsiteX2758" fmla="*/ 8999601 w 14327739"/>
              <a:gd name="connsiteY2758" fmla="*/ 10747078 h 16255965"/>
              <a:gd name="connsiteX2759" fmla="*/ 9025965 w 14327739"/>
              <a:gd name="connsiteY2759" fmla="*/ 15680305 h 16255965"/>
              <a:gd name="connsiteX2760" fmla="*/ 9011465 w 14327739"/>
              <a:gd name="connsiteY2760" fmla="*/ 15678401 h 16255965"/>
              <a:gd name="connsiteX2761" fmla="*/ 8985540 w 14327739"/>
              <a:gd name="connsiteY2761" fmla="*/ 10750888 h 16255965"/>
              <a:gd name="connsiteX2762" fmla="*/ 8878707 w 14327739"/>
              <a:gd name="connsiteY2762" fmla="*/ 10408635 h 16255965"/>
              <a:gd name="connsiteX2763" fmla="*/ 8793073 w 14327739"/>
              <a:gd name="connsiteY2763" fmla="*/ 10200175 h 16255965"/>
              <a:gd name="connsiteX2764" fmla="*/ 8647900 w 14327739"/>
              <a:gd name="connsiteY2764" fmla="*/ 10231147 h 16255965"/>
              <a:gd name="connsiteX2765" fmla="*/ 8601330 w 14327739"/>
              <a:gd name="connsiteY2765" fmla="*/ 10244717 h 16255965"/>
              <a:gd name="connsiteX2766" fmla="*/ 8655928 w 14327739"/>
              <a:gd name="connsiteY2766" fmla="*/ 10418993 h 16255965"/>
              <a:gd name="connsiteX2767" fmla="*/ 8720585 w 14327739"/>
              <a:gd name="connsiteY2767" fmla="*/ 10682921 h 16255965"/>
              <a:gd name="connsiteX2768" fmla="*/ 8495467 w 14327739"/>
              <a:gd name="connsiteY2768" fmla="*/ 15623179 h 16255965"/>
              <a:gd name="connsiteX2769" fmla="*/ 8495612 w 14327739"/>
              <a:gd name="connsiteY2769" fmla="*/ 15623326 h 16255965"/>
              <a:gd name="connsiteX2770" fmla="*/ 8481259 w 14327739"/>
              <a:gd name="connsiteY2770" fmla="*/ 15620690 h 16255965"/>
              <a:gd name="connsiteX2771" fmla="*/ 8706377 w 14327739"/>
              <a:gd name="connsiteY2771" fmla="*/ 10686143 h 16255965"/>
              <a:gd name="connsiteX2772" fmla="*/ 8642000 w 14327739"/>
              <a:gd name="connsiteY2772" fmla="*/ 10423339 h 16255965"/>
              <a:gd name="connsiteX2773" fmla="*/ 8587327 w 14327739"/>
              <a:gd name="connsiteY2773" fmla="*/ 10248798 h 16255965"/>
              <a:gd name="connsiteX2774" fmla="*/ 8441019 w 14327739"/>
              <a:gd name="connsiteY2774" fmla="*/ 10291433 h 16255965"/>
              <a:gd name="connsiteX2775" fmla="*/ 8380459 w 14327739"/>
              <a:gd name="connsiteY2775" fmla="*/ 10311901 h 16255965"/>
              <a:gd name="connsiteX2776" fmla="*/ 8442005 w 14327739"/>
              <a:gd name="connsiteY2776" fmla="*/ 10618763 h 16255965"/>
              <a:gd name="connsiteX2777" fmla="*/ 7965551 w 14327739"/>
              <a:gd name="connsiteY2777" fmla="*/ 15566198 h 16255965"/>
              <a:gd name="connsiteX2778" fmla="*/ 7965405 w 14327739"/>
              <a:gd name="connsiteY2778" fmla="*/ 15566198 h 16255965"/>
              <a:gd name="connsiteX2779" fmla="*/ 7951197 w 14327739"/>
              <a:gd name="connsiteY2779" fmla="*/ 15562830 h 16255965"/>
              <a:gd name="connsiteX2780" fmla="*/ 8427505 w 14327739"/>
              <a:gd name="connsiteY2780" fmla="*/ 10621107 h 16255965"/>
              <a:gd name="connsiteX2781" fmla="*/ 8376959 w 14327739"/>
              <a:gd name="connsiteY2781" fmla="*/ 10355166 h 16255965"/>
              <a:gd name="connsiteX2782" fmla="*/ 8367023 w 14327739"/>
              <a:gd name="connsiteY2782" fmla="*/ 10316442 h 16255965"/>
              <a:gd name="connsiteX2783" fmla="*/ 8235717 w 14327739"/>
              <a:gd name="connsiteY2783" fmla="*/ 10360820 h 16255965"/>
              <a:gd name="connsiteX2784" fmla="*/ 8142390 w 14327739"/>
              <a:gd name="connsiteY2784" fmla="*/ 10396041 h 16255965"/>
              <a:gd name="connsiteX2785" fmla="*/ 8162840 w 14327739"/>
              <a:gd name="connsiteY2785" fmla="*/ 10554458 h 16255965"/>
              <a:gd name="connsiteX2786" fmla="*/ 7435051 w 14327739"/>
              <a:gd name="connsiteY2786" fmla="*/ 15508927 h 16255965"/>
              <a:gd name="connsiteX2787" fmla="*/ 7435052 w 14327739"/>
              <a:gd name="connsiteY2787" fmla="*/ 15509072 h 16255965"/>
              <a:gd name="connsiteX2788" fmla="*/ 7420992 w 14327739"/>
              <a:gd name="connsiteY2788" fmla="*/ 15504972 h 16255965"/>
              <a:gd name="connsiteX2789" fmla="*/ 8148340 w 14327739"/>
              <a:gd name="connsiteY2789" fmla="*/ 10556070 h 16255965"/>
              <a:gd name="connsiteX2790" fmla="*/ 8128387 w 14327739"/>
              <a:gd name="connsiteY2790" fmla="*/ 10401326 h 16255965"/>
              <a:gd name="connsiteX2791" fmla="*/ 7884063 w 14327739"/>
              <a:gd name="connsiteY2791" fmla="*/ 10493531 h 16255965"/>
              <a:gd name="connsiteX2792" fmla="*/ 7891569 w 14327739"/>
              <a:gd name="connsiteY2792" fmla="*/ 10718208 h 16255965"/>
              <a:gd name="connsiteX2793" fmla="*/ 6904848 w 14327739"/>
              <a:gd name="connsiteY2793" fmla="*/ 15452241 h 16255965"/>
              <a:gd name="connsiteX2794" fmla="*/ 6904702 w 14327739"/>
              <a:gd name="connsiteY2794" fmla="*/ 15452093 h 16255965"/>
              <a:gd name="connsiteX2795" fmla="*/ 6890786 w 14327739"/>
              <a:gd name="connsiteY2795" fmla="*/ 15447405 h 16255965"/>
              <a:gd name="connsiteX2796" fmla="*/ 7876777 w 14327739"/>
              <a:gd name="connsiteY2796" fmla="*/ 10718560 h 16255965"/>
              <a:gd name="connsiteX2797" fmla="*/ 7869430 w 14327739"/>
              <a:gd name="connsiteY2797" fmla="*/ 10499053 h 16255965"/>
              <a:gd name="connsiteX2798" fmla="*/ 7823919 w 14327739"/>
              <a:gd name="connsiteY2798" fmla="*/ 10516229 h 16255965"/>
              <a:gd name="connsiteX2799" fmla="*/ 7601951 w 14327739"/>
              <a:gd name="connsiteY2799" fmla="*/ 10601152 h 16255965"/>
              <a:gd name="connsiteX2800" fmla="*/ 7601005 w 14327739"/>
              <a:gd name="connsiteY2800" fmla="*/ 10656216 h 16255965"/>
              <a:gd name="connsiteX2801" fmla="*/ 6374491 w 14327739"/>
              <a:gd name="connsiteY2801" fmla="*/ 15395114 h 16255965"/>
              <a:gd name="connsiteX2802" fmla="*/ 6374345 w 14327739"/>
              <a:gd name="connsiteY2802" fmla="*/ 15394967 h 16255965"/>
              <a:gd name="connsiteX2803" fmla="*/ 6360724 w 14327739"/>
              <a:gd name="connsiteY2803" fmla="*/ 15389694 h 16255965"/>
              <a:gd name="connsiteX2804" fmla="*/ 7586361 w 14327739"/>
              <a:gd name="connsiteY2804" fmla="*/ 10655860 h 16255965"/>
              <a:gd name="connsiteX2805" fmla="*/ 7587205 w 14327739"/>
              <a:gd name="connsiteY2805" fmla="*/ 10606794 h 16255965"/>
              <a:gd name="connsiteX2806" fmla="*/ 7518812 w 14327739"/>
              <a:gd name="connsiteY2806" fmla="*/ 10632961 h 16255965"/>
              <a:gd name="connsiteX2807" fmla="*/ 7298018 w 14327739"/>
              <a:gd name="connsiteY2807" fmla="*/ 10710928 h 16255965"/>
              <a:gd name="connsiteX2808" fmla="*/ 7284616 w 14327739"/>
              <a:gd name="connsiteY2808" fmla="*/ 10836751 h 16255965"/>
              <a:gd name="connsiteX2809" fmla="*/ 6013061 w 14327739"/>
              <a:gd name="connsiteY2809" fmla="*/ 14950087 h 16255965"/>
              <a:gd name="connsiteX2810" fmla="*/ 5844017 w 14327739"/>
              <a:gd name="connsiteY2810" fmla="*/ 15337784 h 16255965"/>
              <a:gd name="connsiteX2811" fmla="*/ 5830810 w 14327739"/>
              <a:gd name="connsiteY2811" fmla="*/ 15331834 h 16255965"/>
              <a:gd name="connsiteX2812" fmla="*/ 7270136 w 14327739"/>
              <a:gd name="connsiteY2812" fmla="*/ 10835353 h 16255965"/>
              <a:gd name="connsiteX2813" fmla="*/ 7282828 w 14327739"/>
              <a:gd name="connsiteY2813" fmla="*/ 10716291 h 16255965"/>
              <a:gd name="connsiteX2814" fmla="*/ 7196664 w 14327739"/>
              <a:gd name="connsiteY2814" fmla="*/ 10746718 h 16255965"/>
              <a:gd name="connsiteX2815" fmla="*/ 6974797 w 14327739"/>
              <a:gd name="connsiteY2815" fmla="*/ 10813199 h 16255965"/>
              <a:gd name="connsiteX2816" fmla="*/ 6932884 w 14327739"/>
              <a:gd name="connsiteY2816" fmla="*/ 11031931 h 16255965"/>
              <a:gd name="connsiteX2817" fmla="*/ 5502297 w 14327739"/>
              <a:gd name="connsiteY2817" fmla="*/ 14894248 h 16255965"/>
              <a:gd name="connsiteX2818" fmla="*/ 5313551 w 14327739"/>
              <a:gd name="connsiteY2818" fmla="*/ 15280595 h 16255965"/>
              <a:gd name="connsiteX2819" fmla="*/ 5300605 w 14327739"/>
              <a:gd name="connsiteY2819" fmla="*/ 15274122 h 16255965"/>
              <a:gd name="connsiteX2820" fmla="*/ 6918657 w 14327739"/>
              <a:gd name="connsiteY2820" fmla="*/ 11029426 h 16255965"/>
              <a:gd name="connsiteX2821" fmla="*/ 6959206 w 14327739"/>
              <a:gd name="connsiteY2821" fmla="*/ 10817871 h 16255965"/>
              <a:gd name="connsiteX2822" fmla="*/ 6852916 w 14327739"/>
              <a:gd name="connsiteY2822" fmla="*/ 10849719 h 16255965"/>
              <a:gd name="connsiteX2823" fmla="*/ 6635732 w 14327739"/>
              <a:gd name="connsiteY2823" fmla="*/ 10899311 h 16255965"/>
              <a:gd name="connsiteX2824" fmla="*/ 6617962 w 14327739"/>
              <a:gd name="connsiteY2824" fmla="*/ 10973444 h 16255965"/>
              <a:gd name="connsiteX2825" fmla="*/ 4783577 w 14327739"/>
              <a:gd name="connsiteY2825" fmla="*/ 15223443 h 16255965"/>
              <a:gd name="connsiteX2826" fmla="*/ 4783431 w 14327739"/>
              <a:gd name="connsiteY2826" fmla="*/ 15223590 h 16255965"/>
              <a:gd name="connsiteX2827" fmla="*/ 4770542 w 14327739"/>
              <a:gd name="connsiteY2827" fmla="*/ 15216556 h 16255965"/>
              <a:gd name="connsiteX2828" fmla="*/ 6603365 w 14327739"/>
              <a:gd name="connsiteY2828" fmla="*/ 10970553 h 16255965"/>
              <a:gd name="connsiteX2829" fmla="*/ 6619558 w 14327739"/>
              <a:gd name="connsiteY2829" fmla="*/ 10903004 h 16255965"/>
              <a:gd name="connsiteX2830" fmla="*/ 6483017 w 14327739"/>
              <a:gd name="connsiteY2830" fmla="*/ 10934182 h 16255965"/>
              <a:gd name="connsiteX2831" fmla="*/ 6286396 w 14327739"/>
              <a:gd name="connsiteY2831" fmla="*/ 10964492 h 16255965"/>
              <a:gd name="connsiteX2832" fmla="*/ 6216013 w 14327739"/>
              <a:gd name="connsiteY2832" fmla="*/ 11183602 h 16255965"/>
              <a:gd name="connsiteX2833" fmla="*/ 4252934 w 14327739"/>
              <a:gd name="connsiteY2833" fmla="*/ 15166168 h 16255965"/>
              <a:gd name="connsiteX2834" fmla="*/ 4253080 w 14327739"/>
              <a:gd name="connsiteY2834" fmla="*/ 15166315 h 16255965"/>
              <a:gd name="connsiteX2835" fmla="*/ 4240484 w 14327739"/>
              <a:gd name="connsiteY2835" fmla="*/ 15158697 h 16255965"/>
              <a:gd name="connsiteX2836" fmla="*/ 6201958 w 14327739"/>
              <a:gd name="connsiteY2836" fmla="*/ 11179737 h 16255965"/>
              <a:gd name="connsiteX2837" fmla="*/ 6270311 w 14327739"/>
              <a:gd name="connsiteY2837" fmla="*/ 10966971 h 16255965"/>
              <a:gd name="connsiteX2838" fmla="*/ 6165202 w 14327739"/>
              <a:gd name="connsiteY2838" fmla="*/ 10983175 h 16255965"/>
              <a:gd name="connsiteX2839" fmla="*/ 5933486 w 14327739"/>
              <a:gd name="connsiteY2839" fmla="*/ 11002381 h 16255965"/>
              <a:gd name="connsiteX2840" fmla="*/ 5887615 w 14327739"/>
              <a:gd name="connsiteY2840" fmla="*/ 11126870 h 16255965"/>
              <a:gd name="connsiteX2841" fmla="*/ 3722873 w 14327739"/>
              <a:gd name="connsiteY2841" fmla="*/ 15109189 h 16255965"/>
              <a:gd name="connsiteX2842" fmla="*/ 3722727 w 14327739"/>
              <a:gd name="connsiteY2842" fmla="*/ 15109189 h 16255965"/>
              <a:gd name="connsiteX2843" fmla="*/ 3710424 w 14327739"/>
              <a:gd name="connsiteY2843" fmla="*/ 15101131 h 16255965"/>
              <a:gd name="connsiteX2844" fmla="*/ 5873560 w 14327739"/>
              <a:gd name="connsiteY2844" fmla="*/ 11122295 h 16255965"/>
              <a:gd name="connsiteX2845" fmla="*/ 5917258 w 14327739"/>
              <a:gd name="connsiteY2845" fmla="*/ 11003726 h 16255965"/>
              <a:gd name="connsiteX2846" fmla="*/ 5825402 w 14327739"/>
              <a:gd name="connsiteY2846" fmla="*/ 11011340 h 16255965"/>
              <a:gd name="connsiteX2847" fmla="*/ 5581962 w 14327739"/>
              <a:gd name="connsiteY2847" fmla="*/ 11013581 h 16255965"/>
              <a:gd name="connsiteX2848" fmla="*/ 5558566 w 14327739"/>
              <a:gd name="connsiteY2848" fmla="*/ 11069928 h 16255965"/>
              <a:gd name="connsiteX2849" fmla="*/ 3192079 w 14327739"/>
              <a:gd name="connsiteY2849" fmla="*/ 15051916 h 16255965"/>
              <a:gd name="connsiteX2850" fmla="*/ 3192224 w 14327739"/>
              <a:gd name="connsiteY2850" fmla="*/ 15052062 h 16255965"/>
              <a:gd name="connsiteX2851" fmla="*/ 3180362 w 14327739"/>
              <a:gd name="connsiteY2851" fmla="*/ 15043568 h 16255965"/>
              <a:gd name="connsiteX2852" fmla="*/ 5545057 w 14327739"/>
              <a:gd name="connsiteY2852" fmla="*/ 11064935 h 16255965"/>
              <a:gd name="connsiteX2853" fmla="*/ 5566322 w 14327739"/>
              <a:gd name="connsiteY2853" fmla="*/ 11013725 h 16255965"/>
              <a:gd name="connsiteX2854" fmla="*/ 5461280 w 14327739"/>
              <a:gd name="connsiteY2854" fmla="*/ 11014693 h 16255965"/>
              <a:gd name="connsiteX2855" fmla="*/ 5236657 w 14327739"/>
              <a:gd name="connsiteY2855" fmla="*/ 10999456 h 16255965"/>
              <a:gd name="connsiteX2856" fmla="*/ 5230250 w 14327739"/>
              <a:gd name="connsiteY2856" fmla="*/ 11013339 h 16255965"/>
              <a:gd name="connsiteX2857" fmla="*/ 2662017 w 14327739"/>
              <a:gd name="connsiteY2857" fmla="*/ 14994938 h 16255965"/>
              <a:gd name="connsiteX2858" fmla="*/ 2661870 w 14327739"/>
              <a:gd name="connsiteY2858" fmla="*/ 14994790 h 16255965"/>
              <a:gd name="connsiteX2859" fmla="*/ 2650299 w 14327739"/>
              <a:gd name="connsiteY2859" fmla="*/ 14985855 h 16255965"/>
              <a:gd name="connsiteX2860" fmla="*/ 5216658 w 14327739"/>
              <a:gd name="connsiteY2860" fmla="*/ 11007409 h 16255965"/>
              <a:gd name="connsiteX2861" fmla="*/ 5220825 w 14327739"/>
              <a:gd name="connsiteY2861" fmla="*/ 10998383 h 16255965"/>
              <a:gd name="connsiteX2862" fmla="*/ 5050905 w 14327739"/>
              <a:gd name="connsiteY2862" fmla="*/ 10986857 h 16255965"/>
              <a:gd name="connsiteX2863" fmla="*/ 4897640 w 14327739"/>
              <a:gd name="connsiteY2863" fmla="*/ 10964097 h 16255965"/>
              <a:gd name="connsiteX2864" fmla="*/ 4748335 w 14327739"/>
              <a:gd name="connsiteY2864" fmla="*/ 11239937 h 16255965"/>
              <a:gd name="connsiteX2865" fmla="*/ 2131813 w 14327739"/>
              <a:gd name="connsiteY2865" fmla="*/ 14937664 h 16255965"/>
              <a:gd name="connsiteX2866" fmla="*/ 2131520 w 14327739"/>
              <a:gd name="connsiteY2866" fmla="*/ 14937517 h 16255965"/>
              <a:gd name="connsiteX2867" fmla="*/ 2120242 w 14327739"/>
              <a:gd name="connsiteY2867" fmla="*/ 14928289 h 16255965"/>
              <a:gd name="connsiteX2868" fmla="*/ 4734905 w 14327739"/>
              <a:gd name="connsiteY2868" fmla="*/ 11233376 h 16255965"/>
              <a:gd name="connsiteX2869" fmla="*/ 4881932 w 14327739"/>
              <a:gd name="connsiteY2869" fmla="*/ 10961765 h 16255965"/>
              <a:gd name="connsiteX2870" fmla="*/ 4642132 w 14327739"/>
              <a:gd name="connsiteY2870" fmla="*/ 10926154 h 16255965"/>
              <a:gd name="connsiteX2871" fmla="*/ 4566753 w 14327739"/>
              <a:gd name="connsiteY2871" fmla="*/ 10909862 h 16255965"/>
              <a:gd name="connsiteX2872" fmla="*/ 4405810 w 14327739"/>
              <a:gd name="connsiteY2872" fmla="*/ 11183892 h 16255965"/>
              <a:gd name="connsiteX2873" fmla="*/ 1601462 w 14327739"/>
              <a:gd name="connsiteY2873" fmla="*/ 14880098 h 16255965"/>
              <a:gd name="connsiteX2874" fmla="*/ 1601169 w 14327739"/>
              <a:gd name="connsiteY2874" fmla="*/ 14880244 h 16255965"/>
              <a:gd name="connsiteX2875" fmla="*/ 1590184 w 14327739"/>
              <a:gd name="connsiteY2875" fmla="*/ 14870577 h 16255965"/>
              <a:gd name="connsiteX2876" fmla="*/ 4392672 w 14327739"/>
              <a:gd name="connsiteY2876" fmla="*/ 11177109 h 16255965"/>
              <a:gd name="connsiteX2877" fmla="*/ 4551578 w 14327739"/>
              <a:gd name="connsiteY2877" fmla="*/ 10906583 h 16255965"/>
              <a:gd name="connsiteX2878" fmla="*/ 4370606 w 14327739"/>
              <a:gd name="connsiteY2878" fmla="*/ 10867469 h 16255965"/>
              <a:gd name="connsiteX2879" fmla="*/ 4248394 w 14327739"/>
              <a:gd name="connsiteY2879" fmla="*/ 10834406 h 16255965"/>
              <a:gd name="connsiteX2880" fmla="*/ 4109822 w 14327739"/>
              <a:gd name="connsiteY2880" fmla="*/ 11055989 h 16255965"/>
              <a:gd name="connsiteX2881" fmla="*/ 1070817 w 14327739"/>
              <a:gd name="connsiteY2881" fmla="*/ 14822971 h 16255965"/>
              <a:gd name="connsiteX2882" fmla="*/ 1070817 w 14327739"/>
              <a:gd name="connsiteY2882" fmla="*/ 14823118 h 16255965"/>
              <a:gd name="connsiteX2883" fmla="*/ 1060125 w 14327739"/>
              <a:gd name="connsiteY2883" fmla="*/ 14813156 h 16255965"/>
              <a:gd name="connsiteX2884" fmla="*/ 4097157 w 14327739"/>
              <a:gd name="connsiteY2884" fmla="*/ 11048801 h 16255965"/>
              <a:gd name="connsiteX2885" fmla="*/ 4233730 w 14327739"/>
              <a:gd name="connsiteY2885" fmla="*/ 10830439 h 16255965"/>
              <a:gd name="connsiteX2886" fmla="*/ 4099938 w 14327739"/>
              <a:gd name="connsiteY2886" fmla="*/ 10794243 h 16255965"/>
              <a:gd name="connsiteX2887" fmla="*/ 3943086 w 14327739"/>
              <a:gd name="connsiteY2887" fmla="*/ 10743226 h 16255965"/>
              <a:gd name="connsiteX2888" fmla="*/ 3770975 w 14327739"/>
              <a:gd name="connsiteY2888" fmla="*/ 10999946 h 16255965"/>
              <a:gd name="connsiteX2889" fmla="*/ 540463 w 14327739"/>
              <a:gd name="connsiteY2889" fmla="*/ 14765698 h 16255965"/>
              <a:gd name="connsiteX2890" fmla="*/ 540463 w 14327739"/>
              <a:gd name="connsiteY2890" fmla="*/ 14765845 h 16255965"/>
              <a:gd name="connsiteX2891" fmla="*/ 530064 w 14327739"/>
              <a:gd name="connsiteY2891" fmla="*/ 14755590 h 16255965"/>
              <a:gd name="connsiteX2892" fmla="*/ 3758423 w 14327739"/>
              <a:gd name="connsiteY2892" fmla="*/ 10992385 h 16255965"/>
              <a:gd name="connsiteX2893" fmla="*/ 3928637 w 14327739"/>
              <a:gd name="connsiteY2893" fmla="*/ 10738527 h 16255965"/>
              <a:gd name="connsiteX2894" fmla="*/ 3830187 w 14327739"/>
              <a:gd name="connsiteY2894" fmla="*/ 10706504 h 16255965"/>
              <a:gd name="connsiteX2895" fmla="*/ 3649714 w 14327739"/>
              <a:gd name="connsiteY2895" fmla="*/ 10636615 h 16255965"/>
              <a:gd name="connsiteX2896" fmla="*/ 3586922 w 14327739"/>
              <a:gd name="connsiteY2896" fmla="*/ 10728231 h 16255965"/>
              <a:gd name="connsiteX2897" fmla="*/ 10106 w 14327739"/>
              <a:gd name="connsiteY2897" fmla="*/ 14708572 h 16255965"/>
              <a:gd name="connsiteX2898" fmla="*/ 0 w 14327739"/>
              <a:gd name="connsiteY2898" fmla="*/ 14698025 h 16255965"/>
              <a:gd name="connsiteX2899" fmla="*/ 3574633 w 14327739"/>
              <a:gd name="connsiteY2899" fmla="*/ 10720445 h 16255965"/>
              <a:gd name="connsiteX2900" fmla="*/ 3635785 w 14327739"/>
              <a:gd name="connsiteY2900" fmla="*/ 10631221 h 16255965"/>
              <a:gd name="connsiteX2901" fmla="*/ 3494380 w 14327739"/>
              <a:gd name="connsiteY2901" fmla="*/ 10576461 h 16255965"/>
              <a:gd name="connsiteX2902" fmla="*/ 1196045 w 14327739"/>
              <a:gd name="connsiteY2902" fmla="*/ 9036808 h 16255965"/>
              <a:gd name="connsiteX2903" fmla="*/ 1206005 w 14327739"/>
              <a:gd name="connsiteY2903" fmla="*/ 9026115 h 16255965"/>
              <a:gd name="connsiteX2904" fmla="*/ 3499512 w 14327739"/>
              <a:gd name="connsiteY2904" fmla="*/ 10562733 h 16255965"/>
              <a:gd name="connsiteX2905" fmla="*/ 3644289 w 14327739"/>
              <a:gd name="connsiteY2905" fmla="*/ 10618814 h 16255965"/>
              <a:gd name="connsiteX2906" fmla="*/ 3766708 w 14327739"/>
              <a:gd name="connsiteY2906" fmla="*/ 10440197 h 16255965"/>
              <a:gd name="connsiteX2907" fmla="*/ 3770198 w 14327739"/>
              <a:gd name="connsiteY2907" fmla="*/ 10434788 h 16255965"/>
              <a:gd name="connsiteX2908" fmla="*/ 3742130 w 14327739"/>
              <a:gd name="connsiteY2908" fmla="*/ 10424639 h 16255965"/>
              <a:gd name="connsiteX2909" fmla="*/ 1230315 w 14327739"/>
              <a:gd name="connsiteY2909" fmla="*/ 8702247 h 16255965"/>
              <a:gd name="connsiteX2910" fmla="*/ 1240714 w 14327739"/>
              <a:gd name="connsiteY2910" fmla="*/ 8691849 h 16255965"/>
              <a:gd name="connsiteX2911" fmla="*/ 3747038 w 14327739"/>
              <a:gd name="connsiteY2911" fmla="*/ 10410769 h 16255965"/>
              <a:gd name="connsiteX2912" fmla="*/ 3778380 w 14327739"/>
              <a:gd name="connsiteY2912" fmla="*/ 10422107 h 16255965"/>
              <a:gd name="connsiteX2913" fmla="*/ 3897778 w 14327739"/>
              <a:gd name="connsiteY2913" fmla="*/ 10237053 h 16255965"/>
              <a:gd name="connsiteX2914" fmla="*/ 3779869 w 14327739"/>
              <a:gd name="connsiteY2914" fmla="*/ 10195018 h 16255965"/>
              <a:gd name="connsiteX2915" fmla="*/ 1264881 w 14327739"/>
              <a:gd name="connsiteY2915" fmla="*/ 8367693 h 16255965"/>
              <a:gd name="connsiteX2916" fmla="*/ 1275719 w 14327739"/>
              <a:gd name="connsiteY2916" fmla="*/ 8357733 h 16255965"/>
              <a:gd name="connsiteX2917" fmla="*/ 3784900 w 14327739"/>
              <a:gd name="connsiteY2917" fmla="*/ 10181134 h 16255965"/>
              <a:gd name="connsiteX2918" fmla="*/ 3905994 w 14327739"/>
              <a:gd name="connsiteY2918" fmla="*/ 10224319 h 16255965"/>
              <a:gd name="connsiteX2919" fmla="*/ 3942235 w 14327739"/>
              <a:gd name="connsiteY2919" fmla="*/ 10168150 h 16255965"/>
              <a:gd name="connsiteX2920" fmla="*/ 4015421 w 14327739"/>
              <a:gd name="connsiteY2920" fmla="*/ 10046674 h 16255965"/>
              <a:gd name="connsiteX2921" fmla="*/ 3686958 w 14327739"/>
              <a:gd name="connsiteY2921" fmla="*/ 9916446 h 16255965"/>
              <a:gd name="connsiteX2922" fmla="*/ 1298862 w 14327739"/>
              <a:gd name="connsiteY2922" fmla="*/ 8033139 h 16255965"/>
              <a:gd name="connsiteX2923" fmla="*/ 1309993 w 14327739"/>
              <a:gd name="connsiteY2923" fmla="*/ 8023766 h 16255965"/>
              <a:gd name="connsiteX2924" fmla="*/ 3692324 w 14327739"/>
              <a:gd name="connsiteY2924" fmla="*/ 9902860 h 16255965"/>
              <a:gd name="connsiteX2925" fmla="*/ 4023048 w 14327739"/>
              <a:gd name="connsiteY2925" fmla="*/ 10034016 h 16255965"/>
              <a:gd name="connsiteX2926" fmla="*/ 4101155 w 14327739"/>
              <a:gd name="connsiteY2926" fmla="*/ 9904373 h 16255965"/>
              <a:gd name="connsiteX2927" fmla="*/ 4128170 w 14327739"/>
              <a:gd name="connsiteY2927" fmla="*/ 9855864 h 16255965"/>
              <a:gd name="connsiteX2928" fmla="*/ 3825793 w 14327739"/>
              <a:gd name="connsiteY2928" fmla="*/ 9743084 h 16255965"/>
              <a:gd name="connsiteX2929" fmla="*/ 1333432 w 14327739"/>
              <a:gd name="connsiteY2929" fmla="*/ 7698440 h 16255965"/>
              <a:gd name="connsiteX2930" fmla="*/ 1345002 w 14327739"/>
              <a:gd name="connsiteY2930" fmla="*/ 7689505 h 16255965"/>
              <a:gd name="connsiteX2931" fmla="*/ 3831043 w 14327739"/>
              <a:gd name="connsiteY2931" fmla="*/ 9729445 h 16255965"/>
              <a:gd name="connsiteX2932" fmla="*/ 4135341 w 14327739"/>
              <a:gd name="connsiteY2932" fmla="*/ 9842989 h 16255965"/>
              <a:gd name="connsiteX2933" fmla="*/ 4230923 w 14327739"/>
              <a:gd name="connsiteY2933" fmla="*/ 9671362 h 16255965"/>
              <a:gd name="connsiteX2934" fmla="*/ 4103566 w 14327739"/>
              <a:gd name="connsiteY2934" fmla="*/ 9628600 h 16255965"/>
              <a:gd name="connsiteX2935" fmla="*/ 1367849 w 14327739"/>
              <a:gd name="connsiteY2935" fmla="*/ 7363737 h 16255965"/>
              <a:gd name="connsiteX2936" fmla="*/ 1379859 w 14327739"/>
              <a:gd name="connsiteY2936" fmla="*/ 7355388 h 16255965"/>
              <a:gd name="connsiteX2937" fmla="*/ 4108384 w 14327739"/>
              <a:gd name="connsiteY2937" fmla="*/ 9614755 h 16255965"/>
              <a:gd name="connsiteX2938" fmla="*/ 4238171 w 14327739"/>
              <a:gd name="connsiteY2938" fmla="*/ 9658348 h 16255965"/>
              <a:gd name="connsiteX2939" fmla="*/ 4243413 w 14327739"/>
              <a:gd name="connsiteY2939" fmla="*/ 9648934 h 16255965"/>
              <a:gd name="connsiteX2940" fmla="*/ 4326310 w 14327739"/>
              <a:gd name="connsiteY2940" fmla="*/ 9487061 h 16255965"/>
              <a:gd name="connsiteX2941" fmla="*/ 4203340 w 14327739"/>
              <a:gd name="connsiteY2941" fmla="*/ 9448205 h 16255965"/>
              <a:gd name="connsiteX2942" fmla="*/ 1402270 w 14327739"/>
              <a:gd name="connsiteY2942" fmla="*/ 7029036 h 16255965"/>
              <a:gd name="connsiteX2943" fmla="*/ 1414720 w 14327739"/>
              <a:gd name="connsiteY2943" fmla="*/ 7021126 h 16255965"/>
              <a:gd name="connsiteX2944" fmla="*/ 4207919 w 14327739"/>
              <a:gd name="connsiteY2944" fmla="*/ 9434228 h 16255965"/>
              <a:gd name="connsiteX2945" fmla="*/ 4333107 w 14327739"/>
              <a:gd name="connsiteY2945" fmla="*/ 9473789 h 16255965"/>
              <a:gd name="connsiteX2946" fmla="*/ 4350774 w 14327739"/>
              <a:gd name="connsiteY2946" fmla="*/ 9439290 h 16255965"/>
              <a:gd name="connsiteX2947" fmla="*/ 4413454 w 14327739"/>
              <a:gd name="connsiteY2947" fmla="*/ 9305619 h 16255965"/>
              <a:gd name="connsiteX2948" fmla="*/ 4293441 w 14327739"/>
              <a:gd name="connsiteY2948" fmla="*/ 9270110 h 16255965"/>
              <a:gd name="connsiteX2949" fmla="*/ 1436688 w 14327739"/>
              <a:gd name="connsiteY2949" fmla="*/ 6694480 h 16255965"/>
              <a:gd name="connsiteX2950" fmla="*/ 1449431 w 14327739"/>
              <a:gd name="connsiteY2950" fmla="*/ 6687302 h 16255965"/>
              <a:gd name="connsiteX2951" fmla="*/ 4297980 w 14327739"/>
              <a:gd name="connsiteY2951" fmla="*/ 9256133 h 16255965"/>
              <a:gd name="connsiteX2952" fmla="*/ 4419765 w 14327739"/>
              <a:gd name="connsiteY2952" fmla="*/ 9292158 h 16255965"/>
              <a:gd name="connsiteX2953" fmla="*/ 4446637 w 14327739"/>
              <a:gd name="connsiteY2953" fmla="*/ 9234852 h 16255965"/>
              <a:gd name="connsiteX2954" fmla="*/ 4492898 w 14327739"/>
              <a:gd name="connsiteY2954" fmla="*/ 9125618 h 16255965"/>
              <a:gd name="connsiteX2955" fmla="*/ 4389879 w 14327739"/>
              <a:gd name="connsiteY2955" fmla="*/ 9098616 h 16255965"/>
              <a:gd name="connsiteX2956" fmla="*/ 1471106 w 14327739"/>
              <a:gd name="connsiteY2956" fmla="*/ 6359776 h 16255965"/>
              <a:gd name="connsiteX2957" fmla="*/ 1484141 w 14327739"/>
              <a:gd name="connsiteY2957" fmla="*/ 6353185 h 16255965"/>
              <a:gd name="connsiteX2958" fmla="*/ 4393980 w 14327739"/>
              <a:gd name="connsiteY2958" fmla="*/ 9084701 h 16255965"/>
              <a:gd name="connsiteX2959" fmla="*/ 4498613 w 14327739"/>
              <a:gd name="connsiteY2959" fmla="*/ 9112123 h 16255965"/>
              <a:gd name="connsiteX2960" fmla="*/ 4530942 w 14327739"/>
              <a:gd name="connsiteY2960" fmla="*/ 9035787 h 16255965"/>
              <a:gd name="connsiteX2961" fmla="*/ 4562617 w 14327739"/>
              <a:gd name="connsiteY2961" fmla="*/ 8951452 h 16255965"/>
              <a:gd name="connsiteX2962" fmla="*/ 4554399 w 14327739"/>
              <a:gd name="connsiteY2962" fmla="*/ 8949667 h 16255965"/>
              <a:gd name="connsiteX2963" fmla="*/ 4256009 w 14327739"/>
              <a:gd name="connsiteY2963" fmla="*/ 8859125 h 16255965"/>
              <a:gd name="connsiteX2964" fmla="*/ 1505670 w 14327739"/>
              <a:gd name="connsiteY2964" fmla="*/ 6025072 h 16255965"/>
              <a:gd name="connsiteX2965" fmla="*/ 1519145 w 14327739"/>
              <a:gd name="connsiteY2965" fmla="*/ 6019213 h 16255965"/>
              <a:gd name="connsiteX2966" fmla="*/ 4260842 w 14327739"/>
              <a:gd name="connsiteY2966" fmla="*/ 8845356 h 16255965"/>
              <a:gd name="connsiteX2967" fmla="*/ 4558188 w 14327739"/>
              <a:gd name="connsiteY2967" fmla="*/ 8935567 h 16255965"/>
              <a:gd name="connsiteX2968" fmla="*/ 4567800 w 14327739"/>
              <a:gd name="connsiteY2968" fmla="*/ 8937653 h 16255965"/>
              <a:gd name="connsiteX2969" fmla="*/ 4603628 w 14327739"/>
              <a:gd name="connsiteY2969" fmla="*/ 8842262 h 16255965"/>
              <a:gd name="connsiteX2970" fmla="*/ 4625451 w 14327739"/>
              <a:gd name="connsiteY2970" fmla="*/ 8775079 h 16255965"/>
              <a:gd name="connsiteX2971" fmla="*/ 4413079 w 14327739"/>
              <a:gd name="connsiteY2971" fmla="*/ 8720448 h 16255965"/>
              <a:gd name="connsiteX2972" fmla="*/ 4121994 w 14327739"/>
              <a:gd name="connsiteY2972" fmla="*/ 8619491 h 16255965"/>
              <a:gd name="connsiteX2973" fmla="*/ 1540092 w 14327739"/>
              <a:gd name="connsiteY2973" fmla="*/ 5690373 h 16255965"/>
              <a:gd name="connsiteX2974" fmla="*/ 1553860 w 14327739"/>
              <a:gd name="connsiteY2974" fmla="*/ 5685100 h 16255965"/>
              <a:gd name="connsiteX2975" fmla="*/ 4127413 w 14327739"/>
              <a:gd name="connsiteY2975" fmla="*/ 8605869 h 16255965"/>
              <a:gd name="connsiteX2976" fmla="*/ 4417459 w 14327739"/>
              <a:gd name="connsiteY2976" fmla="*/ 8706446 h 16255965"/>
              <a:gd name="connsiteX2977" fmla="*/ 4629993 w 14327739"/>
              <a:gd name="connsiteY2977" fmla="*/ 8761093 h 16255965"/>
              <a:gd name="connsiteX2978" fmla="*/ 4664636 w 14327739"/>
              <a:gd name="connsiteY2978" fmla="*/ 8654442 h 16255965"/>
              <a:gd name="connsiteX2979" fmla="*/ 4678405 w 14327739"/>
              <a:gd name="connsiteY2979" fmla="*/ 8603599 h 16255965"/>
              <a:gd name="connsiteX2980" fmla="*/ 4615587 w 14327739"/>
              <a:gd name="connsiteY2980" fmla="*/ 8590667 h 16255965"/>
              <a:gd name="connsiteX2981" fmla="*/ 3987982 w 14327739"/>
              <a:gd name="connsiteY2981" fmla="*/ 8380002 h 16255965"/>
              <a:gd name="connsiteX2982" fmla="*/ 1574514 w 14327739"/>
              <a:gd name="connsiteY2982" fmla="*/ 5355673 h 16255965"/>
              <a:gd name="connsiteX2983" fmla="*/ 1588428 w 14327739"/>
              <a:gd name="connsiteY2983" fmla="*/ 5351132 h 16255965"/>
              <a:gd name="connsiteX2984" fmla="*/ 3993839 w 14327739"/>
              <a:gd name="connsiteY2984" fmla="*/ 8366525 h 16255965"/>
              <a:gd name="connsiteX2985" fmla="*/ 4619258 w 14327739"/>
              <a:gd name="connsiteY2985" fmla="*/ 8576362 h 16255965"/>
              <a:gd name="connsiteX2986" fmla="*/ 4682271 w 14327739"/>
              <a:gd name="connsiteY2986" fmla="*/ 8589321 h 16255965"/>
              <a:gd name="connsiteX2987" fmla="*/ 4713905 w 14327739"/>
              <a:gd name="connsiteY2987" fmla="*/ 8472497 h 16255965"/>
              <a:gd name="connsiteX2988" fmla="*/ 4722432 w 14327739"/>
              <a:gd name="connsiteY2988" fmla="*/ 8432471 h 16255965"/>
              <a:gd name="connsiteX2989" fmla="*/ 4615952 w 14327739"/>
              <a:gd name="connsiteY2989" fmla="*/ 8411502 h 16255965"/>
              <a:gd name="connsiteX2990" fmla="*/ 3854256 w 14327739"/>
              <a:gd name="connsiteY2990" fmla="*/ 8140216 h 16255965"/>
              <a:gd name="connsiteX2991" fmla="*/ 1609226 w 14327739"/>
              <a:gd name="connsiteY2991" fmla="*/ 5020680 h 16255965"/>
              <a:gd name="connsiteX2992" fmla="*/ 1623433 w 14327739"/>
              <a:gd name="connsiteY2992" fmla="*/ 5016870 h 16255965"/>
              <a:gd name="connsiteX2993" fmla="*/ 3860848 w 14327739"/>
              <a:gd name="connsiteY2993" fmla="*/ 8127034 h 16255965"/>
              <a:gd name="connsiteX2994" fmla="*/ 4619779 w 14327739"/>
              <a:gd name="connsiteY2994" fmla="*/ 8397149 h 16255965"/>
              <a:gd name="connsiteX2995" fmla="*/ 4725525 w 14327739"/>
              <a:gd name="connsiteY2995" fmla="*/ 8417951 h 16255965"/>
              <a:gd name="connsiteX2996" fmla="*/ 4751377 w 14327739"/>
              <a:gd name="connsiteY2996" fmla="*/ 8296588 h 16255965"/>
              <a:gd name="connsiteX2997" fmla="*/ 4756112 w 14327739"/>
              <a:gd name="connsiteY2997" fmla="*/ 8265209 h 16255965"/>
              <a:gd name="connsiteX2998" fmla="*/ 4704247 w 14327739"/>
              <a:gd name="connsiteY2998" fmla="*/ 8256644 h 16255965"/>
              <a:gd name="connsiteX2999" fmla="*/ 3720241 w 14327739"/>
              <a:gd name="connsiteY2999" fmla="*/ 7900433 h 16255965"/>
              <a:gd name="connsiteX3000" fmla="*/ 1643645 w 14327739"/>
              <a:gd name="connsiteY3000" fmla="*/ 4685830 h 16255965"/>
              <a:gd name="connsiteX3001" fmla="*/ 1657999 w 14327739"/>
              <a:gd name="connsiteY3001" fmla="*/ 4682755 h 16255965"/>
              <a:gd name="connsiteX3002" fmla="*/ 3727270 w 14327739"/>
              <a:gd name="connsiteY3002" fmla="*/ 7887543 h 16255965"/>
              <a:gd name="connsiteX3003" fmla="*/ 4707824 w 14327739"/>
              <a:gd name="connsiteY3003" fmla="*/ 8242424 h 16255965"/>
              <a:gd name="connsiteX3004" fmla="*/ 4758294 w 14327739"/>
              <a:gd name="connsiteY3004" fmla="*/ 8250753 h 16255965"/>
              <a:gd name="connsiteX3005" fmla="*/ 4776989 w 14327739"/>
              <a:gd name="connsiteY3005" fmla="*/ 8126886 h 16255965"/>
              <a:gd name="connsiteX3006" fmla="*/ 4779256 w 14327739"/>
              <a:gd name="connsiteY3006" fmla="*/ 8101440 h 16255965"/>
              <a:gd name="connsiteX3007" fmla="*/ 4549893 w 14327739"/>
              <a:gd name="connsiteY3007" fmla="*/ 8054674 h 16255965"/>
              <a:gd name="connsiteX3008" fmla="*/ 3586075 w 14327739"/>
              <a:gd name="connsiteY3008" fmla="*/ 7661088 h 16255965"/>
              <a:gd name="connsiteX3009" fmla="*/ 1677917 w 14327739"/>
              <a:gd name="connsiteY3009" fmla="*/ 4351273 h 16255965"/>
              <a:gd name="connsiteX3010" fmla="*/ 1692416 w 14327739"/>
              <a:gd name="connsiteY3010" fmla="*/ 4349076 h 16255965"/>
              <a:gd name="connsiteX3011" fmla="*/ 3593691 w 14327739"/>
              <a:gd name="connsiteY3011" fmla="*/ 7648491 h 16255965"/>
              <a:gd name="connsiteX3012" fmla="*/ 4554006 w 14327739"/>
              <a:gd name="connsiteY3012" fmla="*/ 8040502 h 16255965"/>
              <a:gd name="connsiteX3013" fmla="*/ 4780573 w 14327739"/>
              <a:gd name="connsiteY3013" fmla="*/ 8086670 h 16255965"/>
              <a:gd name="connsiteX3014" fmla="*/ 4789597 w 14327739"/>
              <a:gd name="connsiteY3014" fmla="*/ 7985433 h 16255965"/>
              <a:gd name="connsiteX3015" fmla="*/ 4790796 w 14327739"/>
              <a:gd name="connsiteY3015" fmla="*/ 7943065 h 16255965"/>
              <a:gd name="connsiteX3016" fmla="*/ 4700272 w 14327739"/>
              <a:gd name="connsiteY3016" fmla="*/ 7926442 h 16255965"/>
              <a:gd name="connsiteX3017" fmla="*/ 3452349 w 14327739"/>
              <a:gd name="connsiteY3017" fmla="*/ 7421446 h 16255965"/>
              <a:gd name="connsiteX3018" fmla="*/ 1794578 w 14327739"/>
              <a:gd name="connsiteY3018" fmla="*/ 4595727 h 16255965"/>
              <a:gd name="connsiteX3019" fmla="*/ 1756418 w 14327739"/>
              <a:gd name="connsiteY3019" fmla="*/ 4358957 h 16255965"/>
              <a:gd name="connsiteX3020" fmla="*/ 1739827 w 14327739"/>
              <a:gd name="connsiteY3020" fmla="*/ 4324455 h 16255965"/>
              <a:gd name="connsiteX3021" fmla="*/ 2128444 w 14327739"/>
              <a:gd name="connsiteY3021" fmla="*/ 0 h 16255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</a:cxnLst>
            <a:rect l="l" t="t" r="r" b="b"/>
            <a:pathLst>
              <a:path w="14327739" h="16255965">
                <a:moveTo>
                  <a:pt x="12192699" y="16025070"/>
                </a:moveTo>
                <a:lnTo>
                  <a:pt x="12192706" y="16025115"/>
                </a:lnTo>
                <a:lnTo>
                  <a:pt x="12192414" y="16025116"/>
                </a:lnTo>
                <a:close/>
                <a:moveTo>
                  <a:pt x="10086233" y="15794553"/>
                </a:moveTo>
                <a:lnTo>
                  <a:pt x="10086379" y="15794560"/>
                </a:lnTo>
                <a:lnTo>
                  <a:pt x="10086232" y="15794560"/>
                </a:lnTo>
                <a:close/>
                <a:moveTo>
                  <a:pt x="9556038" y="15737422"/>
                </a:moveTo>
                <a:lnTo>
                  <a:pt x="9556173" y="15737433"/>
                </a:lnTo>
                <a:lnTo>
                  <a:pt x="9556026" y="15737580"/>
                </a:lnTo>
                <a:close/>
                <a:moveTo>
                  <a:pt x="5844017" y="15337784"/>
                </a:moveTo>
                <a:lnTo>
                  <a:pt x="5844140" y="15337840"/>
                </a:lnTo>
                <a:lnTo>
                  <a:pt x="5843993" y="15337840"/>
                </a:lnTo>
                <a:close/>
                <a:moveTo>
                  <a:pt x="5313551" y="15280595"/>
                </a:moveTo>
                <a:lnTo>
                  <a:pt x="5313786" y="15280713"/>
                </a:lnTo>
                <a:lnTo>
                  <a:pt x="5313494" y="15280713"/>
                </a:lnTo>
                <a:close/>
                <a:moveTo>
                  <a:pt x="10100530" y="10217301"/>
                </a:moveTo>
                <a:lnTo>
                  <a:pt x="10132275" y="10234703"/>
                </a:lnTo>
                <a:lnTo>
                  <a:pt x="10160753" y="10244443"/>
                </a:lnTo>
                <a:lnTo>
                  <a:pt x="10125834" y="10226891"/>
                </a:lnTo>
                <a:close/>
                <a:moveTo>
                  <a:pt x="6019211" y="10762000"/>
                </a:moveTo>
                <a:lnTo>
                  <a:pt x="5987150" y="10856737"/>
                </a:lnTo>
                <a:lnTo>
                  <a:pt x="5939066" y="10987234"/>
                </a:lnTo>
                <a:lnTo>
                  <a:pt x="6163678" y="10968604"/>
                </a:lnTo>
                <a:lnTo>
                  <a:pt x="6275319" y="10951382"/>
                </a:lnTo>
                <a:lnTo>
                  <a:pt x="6288168" y="10911388"/>
                </a:lnTo>
                <a:lnTo>
                  <a:pt x="6342361" y="10721222"/>
                </a:lnTo>
                <a:lnTo>
                  <a:pt x="6199187" y="10744244"/>
                </a:lnTo>
                <a:close/>
                <a:moveTo>
                  <a:pt x="6676673" y="10655890"/>
                </a:moveTo>
                <a:lnTo>
                  <a:pt x="6473692" y="10700105"/>
                </a:lnTo>
                <a:lnTo>
                  <a:pt x="6358241" y="10718668"/>
                </a:lnTo>
                <a:lnTo>
                  <a:pt x="6302312" y="10914944"/>
                </a:lnTo>
                <a:lnTo>
                  <a:pt x="6291405" y="10948900"/>
                </a:lnTo>
                <a:lnTo>
                  <a:pt x="6480669" y="10919702"/>
                </a:lnTo>
                <a:lnTo>
                  <a:pt x="6623371" y="10887100"/>
                </a:lnTo>
                <a:lnTo>
                  <a:pt x="6664875" y="10713973"/>
                </a:lnTo>
                <a:close/>
                <a:moveTo>
                  <a:pt x="5678099" y="10780545"/>
                </a:moveTo>
                <a:lnTo>
                  <a:pt x="5671348" y="10798304"/>
                </a:lnTo>
                <a:lnTo>
                  <a:pt x="5588064" y="10998885"/>
                </a:lnTo>
                <a:lnTo>
                  <a:pt x="5824803" y="10996711"/>
                </a:lnTo>
                <a:lnTo>
                  <a:pt x="5922840" y="10988580"/>
                </a:lnTo>
                <a:lnTo>
                  <a:pt x="5973007" y="10852462"/>
                </a:lnTo>
                <a:lnTo>
                  <a:pt x="6003089" y="10763590"/>
                </a:lnTo>
                <a:lnTo>
                  <a:pt x="5908720" y="10772900"/>
                </a:lnTo>
                <a:close/>
                <a:moveTo>
                  <a:pt x="6999002" y="10571711"/>
                </a:moveTo>
                <a:lnTo>
                  <a:pt x="6981117" y="10577226"/>
                </a:lnTo>
                <a:cubicBezTo>
                  <a:pt x="6900641" y="10600562"/>
                  <a:pt x="6818293" y="10622800"/>
                  <a:pt x="6733810" y="10643444"/>
                </a:cubicBezTo>
                <a:lnTo>
                  <a:pt x="6692566" y="10652428"/>
                </a:lnTo>
                <a:lnTo>
                  <a:pt x="6679544" y="10716536"/>
                </a:lnTo>
                <a:lnTo>
                  <a:pt x="6639545" y="10883405"/>
                </a:lnTo>
                <a:lnTo>
                  <a:pt x="6849670" y="10835398"/>
                </a:lnTo>
                <a:lnTo>
                  <a:pt x="6962317" y="10801634"/>
                </a:lnTo>
                <a:lnTo>
                  <a:pt x="6967505" y="10774569"/>
                </a:lnTo>
                <a:close/>
                <a:moveTo>
                  <a:pt x="5339976" y="10775570"/>
                </a:moveTo>
                <a:lnTo>
                  <a:pt x="5243224" y="10985225"/>
                </a:lnTo>
                <a:lnTo>
                  <a:pt x="5461720" y="11000044"/>
                </a:lnTo>
                <a:lnTo>
                  <a:pt x="5572425" y="10999027"/>
                </a:lnTo>
                <a:lnTo>
                  <a:pt x="5657724" y="10793603"/>
                </a:lnTo>
                <a:lnTo>
                  <a:pt x="5662492" y="10781063"/>
                </a:lnTo>
                <a:lnTo>
                  <a:pt x="5600714" y="10783111"/>
                </a:lnTo>
                <a:close/>
                <a:moveTo>
                  <a:pt x="9916849" y="10147692"/>
                </a:moveTo>
                <a:lnTo>
                  <a:pt x="9955292" y="10170687"/>
                </a:lnTo>
                <a:lnTo>
                  <a:pt x="9989179" y="10194842"/>
                </a:lnTo>
                <a:lnTo>
                  <a:pt x="10056899" y="10210210"/>
                </a:lnTo>
                <a:lnTo>
                  <a:pt x="10001171" y="10179647"/>
                </a:lnTo>
                <a:close/>
                <a:moveTo>
                  <a:pt x="7303844" y="10475156"/>
                </a:moveTo>
                <a:lnTo>
                  <a:pt x="7217188" y="10504414"/>
                </a:lnTo>
                <a:lnTo>
                  <a:pt x="7014341" y="10566980"/>
                </a:lnTo>
                <a:lnTo>
                  <a:pt x="6981784" y="10776734"/>
                </a:lnTo>
                <a:lnTo>
                  <a:pt x="6977908" y="10796961"/>
                </a:lnTo>
                <a:lnTo>
                  <a:pt x="7192645" y="10732598"/>
                </a:lnTo>
                <a:lnTo>
                  <a:pt x="7284550" y="10700145"/>
                </a:lnTo>
                <a:lnTo>
                  <a:pt x="7295970" y="10593014"/>
                </a:lnTo>
                <a:close/>
                <a:moveTo>
                  <a:pt x="9840205" y="10101846"/>
                </a:moveTo>
                <a:lnTo>
                  <a:pt x="9854866" y="10110616"/>
                </a:lnTo>
                <a:lnTo>
                  <a:pt x="9871471" y="10114936"/>
                </a:lnTo>
                <a:close/>
                <a:moveTo>
                  <a:pt x="9758977" y="10100819"/>
                </a:moveTo>
                <a:lnTo>
                  <a:pt x="9829115" y="10158518"/>
                </a:lnTo>
                <a:lnTo>
                  <a:pt x="9952334" y="10186481"/>
                </a:lnTo>
                <a:lnTo>
                  <a:pt x="9947236" y="10182844"/>
                </a:lnTo>
                <a:lnTo>
                  <a:pt x="9849388" y="10124337"/>
                </a:lnTo>
                <a:close/>
                <a:moveTo>
                  <a:pt x="5008719" y="10745623"/>
                </a:moveTo>
                <a:lnTo>
                  <a:pt x="4904868" y="10950372"/>
                </a:lnTo>
                <a:lnTo>
                  <a:pt x="5052362" y="10972280"/>
                </a:lnTo>
                <a:lnTo>
                  <a:pt x="5227392" y="10984152"/>
                </a:lnTo>
                <a:lnTo>
                  <a:pt x="5323957" y="10774923"/>
                </a:lnTo>
                <a:lnTo>
                  <a:pt x="5059708" y="10752691"/>
                </a:lnTo>
                <a:close/>
                <a:moveTo>
                  <a:pt x="7589136" y="10376566"/>
                </a:moveTo>
                <a:lnTo>
                  <a:pt x="7443600" y="10427969"/>
                </a:lnTo>
                <a:lnTo>
                  <a:pt x="7318737" y="10470128"/>
                </a:lnTo>
                <a:lnTo>
                  <a:pt x="7310465" y="10594078"/>
                </a:lnTo>
                <a:lnTo>
                  <a:pt x="7299739" y="10694781"/>
                </a:lnTo>
                <a:lnTo>
                  <a:pt x="7514124" y="10619077"/>
                </a:lnTo>
                <a:lnTo>
                  <a:pt x="7587477" y="10591022"/>
                </a:lnTo>
                <a:lnTo>
                  <a:pt x="7590304" y="10426586"/>
                </a:lnTo>
                <a:close/>
                <a:moveTo>
                  <a:pt x="9590547" y="10058750"/>
                </a:moveTo>
                <a:lnTo>
                  <a:pt x="9678466" y="10137601"/>
                </a:lnTo>
                <a:lnTo>
                  <a:pt x="9796133" y="10151034"/>
                </a:lnTo>
                <a:lnTo>
                  <a:pt x="9797451" y="10151333"/>
                </a:lnTo>
                <a:lnTo>
                  <a:pt x="9731785" y="10097302"/>
                </a:lnTo>
                <a:lnTo>
                  <a:pt x="9722719" y="10091387"/>
                </a:lnTo>
                <a:lnTo>
                  <a:pt x="9605660" y="10060937"/>
                </a:lnTo>
                <a:close/>
                <a:moveTo>
                  <a:pt x="7852603" y="10284960"/>
                </a:moveTo>
                <a:lnTo>
                  <a:pt x="7661928" y="10350855"/>
                </a:lnTo>
                <a:lnTo>
                  <a:pt x="7603662" y="10371435"/>
                </a:lnTo>
                <a:lnTo>
                  <a:pt x="7604951" y="10426585"/>
                </a:lnTo>
                <a:lnTo>
                  <a:pt x="7602222" y="10585382"/>
                </a:lnTo>
                <a:lnTo>
                  <a:pt x="7818646" y="10502607"/>
                </a:lnTo>
                <a:lnTo>
                  <a:pt x="7868601" y="10483756"/>
                </a:lnTo>
                <a:lnTo>
                  <a:pt x="7855532" y="10308219"/>
                </a:lnTo>
                <a:close/>
                <a:moveTo>
                  <a:pt x="6405291" y="10479527"/>
                </a:moveTo>
                <a:lnTo>
                  <a:pt x="6180200" y="10515899"/>
                </a:lnTo>
                <a:lnTo>
                  <a:pt x="6096026" y="10523950"/>
                </a:lnTo>
                <a:lnTo>
                  <a:pt x="6053535" y="10660575"/>
                </a:lnTo>
                <a:lnTo>
                  <a:pt x="6023689" y="10748768"/>
                </a:lnTo>
                <a:lnTo>
                  <a:pt x="6329653" y="10710394"/>
                </a:lnTo>
                <a:lnTo>
                  <a:pt x="6346360" y="10707193"/>
                </a:lnTo>
                <a:lnTo>
                  <a:pt x="6370781" y="10621506"/>
                </a:lnTo>
                <a:close/>
                <a:moveTo>
                  <a:pt x="9645659" y="10023689"/>
                </a:moveTo>
                <a:lnTo>
                  <a:pt x="9728478" y="10077736"/>
                </a:lnTo>
                <a:lnTo>
                  <a:pt x="9804545" y="10097525"/>
                </a:lnTo>
                <a:lnTo>
                  <a:pt x="9745380" y="10062149"/>
                </a:lnTo>
                <a:lnTo>
                  <a:pt x="9672338" y="10031570"/>
                </a:lnTo>
                <a:close/>
                <a:moveTo>
                  <a:pt x="5766506" y="10547992"/>
                </a:moveTo>
                <a:lnTo>
                  <a:pt x="5683013" y="10767620"/>
                </a:lnTo>
                <a:lnTo>
                  <a:pt x="5684007" y="10767639"/>
                </a:lnTo>
                <a:lnTo>
                  <a:pt x="6007655" y="10750103"/>
                </a:lnTo>
                <a:lnTo>
                  <a:pt x="6039330" y="10656526"/>
                </a:lnTo>
                <a:lnTo>
                  <a:pt x="6080098" y="10525474"/>
                </a:lnTo>
                <a:lnTo>
                  <a:pt x="5871378" y="10545439"/>
                </a:lnTo>
                <a:close/>
                <a:moveTo>
                  <a:pt x="4685856" y="10694954"/>
                </a:moveTo>
                <a:lnTo>
                  <a:pt x="4574483" y="10896555"/>
                </a:lnTo>
                <a:lnTo>
                  <a:pt x="4644584" y="10911710"/>
                </a:lnTo>
                <a:lnTo>
                  <a:pt x="4889285" y="10948057"/>
                </a:lnTo>
                <a:lnTo>
                  <a:pt x="4993071" y="10743454"/>
                </a:lnTo>
                <a:lnTo>
                  <a:pt x="4793426" y="10715777"/>
                </a:lnTo>
                <a:close/>
                <a:moveTo>
                  <a:pt x="6723767" y="10413397"/>
                </a:moveTo>
                <a:lnTo>
                  <a:pt x="6471526" y="10468824"/>
                </a:lnTo>
                <a:lnTo>
                  <a:pt x="6420914" y="10477002"/>
                </a:lnTo>
                <a:lnTo>
                  <a:pt x="6385013" y="10624714"/>
                </a:lnTo>
                <a:lnTo>
                  <a:pt x="6362385" y="10704121"/>
                </a:lnTo>
                <a:lnTo>
                  <a:pt x="6623667" y="10654047"/>
                </a:lnTo>
                <a:lnTo>
                  <a:pt x="6679909" y="10639965"/>
                </a:lnTo>
                <a:lnTo>
                  <a:pt x="6714895" y="10467739"/>
                </a:lnTo>
                <a:close/>
                <a:moveTo>
                  <a:pt x="9433924" y="10036086"/>
                </a:moveTo>
                <a:lnTo>
                  <a:pt x="9519258" y="10119682"/>
                </a:lnTo>
                <a:lnTo>
                  <a:pt x="9521752" y="10119713"/>
                </a:lnTo>
                <a:lnTo>
                  <a:pt x="9653524" y="10134755"/>
                </a:lnTo>
                <a:lnTo>
                  <a:pt x="9564563" y="10054990"/>
                </a:lnTo>
                <a:close/>
                <a:moveTo>
                  <a:pt x="8093761" y="10202474"/>
                </a:moveTo>
                <a:lnTo>
                  <a:pt x="8071656" y="10209259"/>
                </a:lnTo>
                <a:lnTo>
                  <a:pt x="7866892" y="10280023"/>
                </a:lnTo>
                <a:lnTo>
                  <a:pt x="7870256" y="10306718"/>
                </a:lnTo>
                <a:lnTo>
                  <a:pt x="7883043" y="10478306"/>
                </a:lnTo>
                <a:lnTo>
                  <a:pt x="8126469" y="10386447"/>
                </a:lnTo>
                <a:lnTo>
                  <a:pt x="8122117" y="10352702"/>
                </a:lnTo>
                <a:close/>
                <a:moveTo>
                  <a:pt x="9584823" y="9983987"/>
                </a:moveTo>
                <a:lnTo>
                  <a:pt x="9602604" y="9995591"/>
                </a:lnTo>
                <a:lnTo>
                  <a:pt x="9623088" y="10001643"/>
                </a:lnTo>
                <a:close/>
                <a:moveTo>
                  <a:pt x="7028284" y="10332428"/>
                </a:moveTo>
                <a:lnTo>
                  <a:pt x="7009390" y="10338131"/>
                </a:lnTo>
                <a:cubicBezTo>
                  <a:pt x="6924080" y="10362636"/>
                  <a:pt x="6836817" y="10386225"/>
                  <a:pt x="6747280" y="10408230"/>
                </a:cubicBezTo>
                <a:lnTo>
                  <a:pt x="6739429" y="10409955"/>
                </a:lnTo>
                <a:lnTo>
                  <a:pt x="6729629" y="10469972"/>
                </a:lnTo>
                <a:lnTo>
                  <a:pt x="6695912" y="10635959"/>
                </a:lnTo>
                <a:lnTo>
                  <a:pt x="6901301" y="10584536"/>
                </a:lnTo>
                <a:lnTo>
                  <a:pt x="7001665" y="10554552"/>
                </a:lnTo>
                <a:lnTo>
                  <a:pt x="7005432" y="10530291"/>
                </a:lnTo>
                <a:close/>
                <a:moveTo>
                  <a:pt x="5438069" y="10548149"/>
                </a:moveTo>
                <a:lnTo>
                  <a:pt x="5356277" y="10740243"/>
                </a:lnTo>
                <a:lnTo>
                  <a:pt x="5346733" y="10760924"/>
                </a:lnTo>
                <a:lnTo>
                  <a:pt x="5667719" y="10767315"/>
                </a:lnTo>
                <a:lnTo>
                  <a:pt x="5750957" y="10548371"/>
                </a:lnTo>
                <a:lnTo>
                  <a:pt x="5543133" y="10553431"/>
                </a:lnTo>
                <a:close/>
                <a:moveTo>
                  <a:pt x="9272029" y="10019662"/>
                </a:moveTo>
                <a:lnTo>
                  <a:pt x="9302859" y="10052766"/>
                </a:lnTo>
                <a:lnTo>
                  <a:pt x="9351042" y="10117616"/>
                </a:lnTo>
                <a:lnTo>
                  <a:pt x="9498047" y="10119421"/>
                </a:lnTo>
                <a:lnTo>
                  <a:pt x="9409381" y="10032535"/>
                </a:lnTo>
                <a:lnTo>
                  <a:pt x="9339695" y="10022451"/>
                </a:lnTo>
                <a:close/>
                <a:moveTo>
                  <a:pt x="9496227" y="9979540"/>
                </a:moveTo>
                <a:lnTo>
                  <a:pt x="9525413" y="10000334"/>
                </a:lnTo>
                <a:lnTo>
                  <a:pt x="9570853" y="10041087"/>
                </a:lnTo>
                <a:lnTo>
                  <a:pt x="9608660" y="10046565"/>
                </a:lnTo>
                <a:lnTo>
                  <a:pt x="9684106" y="10066193"/>
                </a:lnTo>
                <a:lnTo>
                  <a:pt x="9596875" y="10009276"/>
                </a:lnTo>
                <a:close/>
                <a:moveTo>
                  <a:pt x="8320454" y="10134948"/>
                </a:moveTo>
                <a:lnTo>
                  <a:pt x="8275571" y="10146670"/>
                </a:lnTo>
                <a:lnTo>
                  <a:pt x="8107750" y="10198180"/>
                </a:lnTo>
                <a:lnTo>
                  <a:pt x="8136477" y="10350235"/>
                </a:lnTo>
                <a:lnTo>
                  <a:pt x="8140469" y="10381164"/>
                </a:lnTo>
                <a:lnTo>
                  <a:pt x="8231612" y="10346770"/>
                </a:lnTo>
                <a:lnTo>
                  <a:pt x="8363380" y="10302241"/>
                </a:lnTo>
                <a:close/>
                <a:moveTo>
                  <a:pt x="9101017" y="10013991"/>
                </a:moveTo>
                <a:lnTo>
                  <a:pt x="9175206" y="10124673"/>
                </a:lnTo>
                <a:lnTo>
                  <a:pt x="9292560" y="10116898"/>
                </a:lnTo>
                <a:lnTo>
                  <a:pt x="9332635" y="10117390"/>
                </a:lnTo>
                <a:lnTo>
                  <a:pt x="9291796" y="10062418"/>
                </a:lnTo>
                <a:lnTo>
                  <a:pt x="9251174" y="10018802"/>
                </a:lnTo>
                <a:lnTo>
                  <a:pt x="9116428" y="10013246"/>
                </a:lnTo>
                <a:close/>
                <a:moveTo>
                  <a:pt x="8528052" y="10083550"/>
                </a:moveTo>
                <a:lnTo>
                  <a:pt x="8480655" y="10093109"/>
                </a:lnTo>
                <a:lnTo>
                  <a:pt x="8331848" y="10131972"/>
                </a:lnTo>
                <a:lnTo>
                  <a:pt x="8371379" y="10266628"/>
                </a:lnTo>
                <a:lnTo>
                  <a:pt x="8377560" y="10297449"/>
                </a:lnTo>
                <a:lnTo>
                  <a:pt x="8437512" y="10277190"/>
                </a:lnTo>
                <a:lnTo>
                  <a:pt x="8582950" y="10234824"/>
                </a:lnTo>
                <a:lnTo>
                  <a:pt x="8565315" y="10178525"/>
                </a:lnTo>
                <a:close/>
                <a:moveTo>
                  <a:pt x="7314532" y="10245006"/>
                </a:moveTo>
                <a:lnTo>
                  <a:pt x="7259780" y="10262544"/>
                </a:lnTo>
                <a:lnTo>
                  <a:pt x="7043333" y="10327885"/>
                </a:lnTo>
                <a:lnTo>
                  <a:pt x="7019754" y="10532108"/>
                </a:lnTo>
                <a:lnTo>
                  <a:pt x="7016980" y="10549977"/>
                </a:lnTo>
                <a:lnTo>
                  <a:pt x="7164671" y="10505854"/>
                </a:lnTo>
                <a:lnTo>
                  <a:pt x="7304920" y="10459036"/>
                </a:lnTo>
                <a:lnTo>
                  <a:pt x="7311433" y="10361548"/>
                </a:lnTo>
                <a:close/>
                <a:moveTo>
                  <a:pt x="8922190" y="10022644"/>
                </a:moveTo>
                <a:lnTo>
                  <a:pt x="8995528" y="10144782"/>
                </a:lnTo>
                <a:lnTo>
                  <a:pt x="9125792" y="10127948"/>
                </a:lnTo>
                <a:lnTo>
                  <a:pt x="9158466" y="10125783"/>
                </a:lnTo>
                <a:lnTo>
                  <a:pt x="9084103" y="10014811"/>
                </a:lnTo>
                <a:close/>
                <a:moveTo>
                  <a:pt x="8738988" y="10044641"/>
                </a:moveTo>
                <a:lnTo>
                  <a:pt x="8764651" y="10092743"/>
                </a:lnTo>
                <a:lnTo>
                  <a:pt x="8801871" y="10183307"/>
                </a:lnTo>
                <a:lnTo>
                  <a:pt x="8962710" y="10149023"/>
                </a:lnTo>
                <a:lnTo>
                  <a:pt x="8979902" y="10146801"/>
                </a:lnTo>
                <a:lnTo>
                  <a:pt x="8905836" y="10023436"/>
                </a:lnTo>
                <a:lnTo>
                  <a:pt x="8899733" y="10023731"/>
                </a:lnTo>
                <a:close/>
                <a:moveTo>
                  <a:pt x="8688259" y="10051241"/>
                </a:moveTo>
                <a:lnTo>
                  <a:pt x="8542598" y="10080617"/>
                </a:lnTo>
                <a:lnTo>
                  <a:pt x="8578897" y="10173112"/>
                </a:lnTo>
                <a:lnTo>
                  <a:pt x="8596953" y="10230746"/>
                </a:lnTo>
                <a:lnTo>
                  <a:pt x="8645044" y="10216737"/>
                </a:lnTo>
                <a:lnTo>
                  <a:pt x="8787411" y="10186390"/>
                </a:lnTo>
                <a:lnTo>
                  <a:pt x="8751634" y="10099298"/>
                </a:lnTo>
                <a:lnTo>
                  <a:pt x="8723557" y="10046649"/>
                </a:lnTo>
                <a:close/>
                <a:moveTo>
                  <a:pt x="5114111" y="10526703"/>
                </a:moveTo>
                <a:lnTo>
                  <a:pt x="5041121" y="10681742"/>
                </a:lnTo>
                <a:lnTo>
                  <a:pt x="5015733" y="10731795"/>
                </a:lnTo>
                <a:lnTo>
                  <a:pt x="5061293" y="10738111"/>
                </a:lnTo>
                <a:cubicBezTo>
                  <a:pt x="5150036" y="10747991"/>
                  <a:pt x="5238988" y="10755473"/>
                  <a:pt x="5328140" y="10760554"/>
                </a:cubicBezTo>
                <a:lnTo>
                  <a:pt x="5330567" y="10760603"/>
                </a:lnTo>
                <a:lnTo>
                  <a:pt x="5342563" y="10734610"/>
                </a:lnTo>
                <a:lnTo>
                  <a:pt x="5422301" y="10547356"/>
                </a:lnTo>
                <a:lnTo>
                  <a:pt x="5193538" y="10535856"/>
                </a:lnTo>
                <a:close/>
                <a:moveTo>
                  <a:pt x="4372958" y="10625759"/>
                </a:moveTo>
                <a:lnTo>
                  <a:pt x="4276475" y="10789503"/>
                </a:lnTo>
                <a:lnTo>
                  <a:pt x="4256508" y="10821434"/>
                </a:lnTo>
                <a:lnTo>
                  <a:pt x="4373707" y="10853149"/>
                </a:lnTo>
                <a:lnTo>
                  <a:pt x="4559384" y="10893291"/>
                </a:lnTo>
                <a:lnTo>
                  <a:pt x="4559849" y="10892502"/>
                </a:lnTo>
                <a:lnTo>
                  <a:pt x="4670215" y="10691927"/>
                </a:lnTo>
                <a:lnTo>
                  <a:pt x="4528472" y="10664487"/>
                </a:lnTo>
                <a:close/>
                <a:moveTo>
                  <a:pt x="9338182" y="9942295"/>
                </a:moveTo>
                <a:lnTo>
                  <a:pt x="9416145" y="10018670"/>
                </a:lnTo>
                <a:lnTo>
                  <a:pt x="9544857" y="10037321"/>
                </a:lnTo>
                <a:lnTo>
                  <a:pt x="9516187" y="10011614"/>
                </a:lnTo>
                <a:lnTo>
                  <a:pt x="9453391" y="9966885"/>
                </a:lnTo>
                <a:lnTo>
                  <a:pt x="9418057" y="9956446"/>
                </a:lnTo>
                <a:close/>
                <a:moveTo>
                  <a:pt x="7580822" y="10160255"/>
                </a:moveTo>
                <a:lnTo>
                  <a:pt x="7500376" y="10185481"/>
                </a:lnTo>
                <a:lnTo>
                  <a:pt x="7329187" y="10240313"/>
                </a:lnTo>
                <a:lnTo>
                  <a:pt x="7325933" y="10362281"/>
                </a:lnTo>
                <a:lnTo>
                  <a:pt x="7319808" y="10454067"/>
                </a:lnTo>
                <a:lnTo>
                  <a:pt x="7415896" y="10421992"/>
                </a:lnTo>
                <a:lnTo>
                  <a:pt x="7588773" y="10361031"/>
                </a:lnTo>
                <a:lnTo>
                  <a:pt x="7585977" y="10241319"/>
                </a:lnTo>
                <a:close/>
                <a:moveTo>
                  <a:pt x="9393393" y="9906275"/>
                </a:moveTo>
                <a:lnTo>
                  <a:pt x="9459343" y="9953261"/>
                </a:lnTo>
                <a:lnTo>
                  <a:pt x="9553803" y="9981172"/>
                </a:lnTo>
                <a:lnTo>
                  <a:pt x="9510468" y="9952895"/>
                </a:lnTo>
                <a:lnTo>
                  <a:pt x="9466772" y="9930716"/>
                </a:lnTo>
                <a:close/>
                <a:moveTo>
                  <a:pt x="9172670" y="9912973"/>
                </a:moveTo>
                <a:lnTo>
                  <a:pt x="9257758" y="10004338"/>
                </a:lnTo>
                <a:lnTo>
                  <a:pt x="9341160" y="10007804"/>
                </a:lnTo>
                <a:lnTo>
                  <a:pt x="9391603" y="10015114"/>
                </a:lnTo>
                <a:lnTo>
                  <a:pt x="9312682" y="9937777"/>
                </a:lnTo>
                <a:close/>
                <a:moveTo>
                  <a:pt x="7827169" y="10083007"/>
                </a:moveTo>
                <a:lnTo>
                  <a:pt x="7595202" y="10155746"/>
                </a:lnTo>
                <a:lnTo>
                  <a:pt x="7600602" y="10240556"/>
                </a:lnTo>
                <a:lnTo>
                  <a:pt x="7603299" y="10355909"/>
                </a:lnTo>
                <a:lnTo>
                  <a:pt x="7657094" y="10336940"/>
                </a:lnTo>
                <a:lnTo>
                  <a:pt x="7850722" y="10270026"/>
                </a:lnTo>
                <a:close/>
                <a:moveTo>
                  <a:pt x="4797843" y="10482797"/>
                </a:moveTo>
                <a:lnTo>
                  <a:pt x="4725628" y="10622962"/>
                </a:lnTo>
                <a:lnTo>
                  <a:pt x="4693310" y="10681462"/>
                </a:lnTo>
                <a:lnTo>
                  <a:pt x="4795705" y="10701290"/>
                </a:lnTo>
                <a:lnTo>
                  <a:pt x="5000085" y="10729626"/>
                </a:lnTo>
                <a:lnTo>
                  <a:pt x="5027420" y="10675738"/>
                </a:lnTo>
                <a:lnTo>
                  <a:pt x="5098439" y="10524897"/>
                </a:lnTo>
                <a:lnTo>
                  <a:pt x="4932184" y="10505736"/>
                </a:lnTo>
                <a:close/>
                <a:moveTo>
                  <a:pt x="9330897" y="9861749"/>
                </a:moveTo>
                <a:lnTo>
                  <a:pt x="9352775" y="9877335"/>
                </a:lnTo>
                <a:lnTo>
                  <a:pt x="9378448" y="9885884"/>
                </a:lnTo>
                <a:close/>
                <a:moveTo>
                  <a:pt x="9011466" y="9899940"/>
                </a:moveTo>
                <a:lnTo>
                  <a:pt x="9074203" y="9973987"/>
                </a:lnTo>
                <a:lnTo>
                  <a:pt x="9091436" y="9999698"/>
                </a:lnTo>
                <a:lnTo>
                  <a:pt x="9116805" y="9998480"/>
                </a:lnTo>
                <a:lnTo>
                  <a:pt x="9236896" y="10003471"/>
                </a:lnTo>
                <a:lnTo>
                  <a:pt x="9149730" y="9909880"/>
                </a:lnTo>
                <a:close/>
                <a:moveTo>
                  <a:pt x="6458995" y="10242649"/>
                </a:moveTo>
                <a:lnTo>
                  <a:pt x="6312643" y="10269421"/>
                </a:lnTo>
                <a:lnTo>
                  <a:pt x="6163618" y="10289764"/>
                </a:lnTo>
                <a:lnTo>
                  <a:pt x="6112816" y="10469962"/>
                </a:lnTo>
                <a:lnTo>
                  <a:pt x="6100803" y="10508591"/>
                </a:lnTo>
                <a:lnTo>
                  <a:pt x="6178701" y="10501128"/>
                </a:lnTo>
                <a:lnTo>
                  <a:pt x="6409095" y="10463876"/>
                </a:lnTo>
                <a:lnTo>
                  <a:pt x="6438130" y="10344431"/>
                </a:lnTo>
                <a:close/>
                <a:moveTo>
                  <a:pt x="5844674" y="10320983"/>
                </a:moveTo>
                <a:lnTo>
                  <a:pt x="5772064" y="10533055"/>
                </a:lnTo>
                <a:lnTo>
                  <a:pt x="5870690" y="10530636"/>
                </a:lnTo>
                <a:lnTo>
                  <a:pt x="6084876" y="10510116"/>
                </a:lnTo>
                <a:lnTo>
                  <a:pt x="6098556" y="10466140"/>
                </a:lnTo>
                <a:lnTo>
                  <a:pt x="6147681" y="10291939"/>
                </a:lnTo>
                <a:lnTo>
                  <a:pt x="6082619" y="10300820"/>
                </a:lnTo>
                <a:close/>
                <a:moveTo>
                  <a:pt x="8054783" y="10017207"/>
                </a:moveTo>
                <a:lnTo>
                  <a:pt x="7908011" y="10057656"/>
                </a:lnTo>
                <a:lnTo>
                  <a:pt x="7841501" y="10078513"/>
                </a:lnTo>
                <a:lnTo>
                  <a:pt x="7865010" y="10265088"/>
                </a:lnTo>
                <a:lnTo>
                  <a:pt x="8068053" y="10194921"/>
                </a:lnTo>
                <a:lnTo>
                  <a:pt x="8091006" y="10187878"/>
                </a:lnTo>
                <a:lnTo>
                  <a:pt x="8067961" y="10065790"/>
                </a:lnTo>
                <a:close/>
                <a:moveTo>
                  <a:pt x="9228898" y="9851610"/>
                </a:moveTo>
                <a:lnTo>
                  <a:pt x="9310255" y="9914937"/>
                </a:lnTo>
                <a:lnTo>
                  <a:pt x="9319515" y="9924007"/>
                </a:lnTo>
                <a:lnTo>
                  <a:pt x="9417566" y="9941365"/>
                </a:lnTo>
                <a:lnTo>
                  <a:pt x="9346263" y="9890576"/>
                </a:lnTo>
                <a:lnTo>
                  <a:pt x="9229932" y="9851828"/>
                </a:lnTo>
                <a:close/>
                <a:moveTo>
                  <a:pt x="8846497" y="9896587"/>
                </a:moveTo>
                <a:lnTo>
                  <a:pt x="8913540" y="10008239"/>
                </a:lnTo>
                <a:lnTo>
                  <a:pt x="9074521" y="10000510"/>
                </a:lnTo>
                <a:lnTo>
                  <a:pt x="9062724" y="9982904"/>
                </a:lnTo>
                <a:lnTo>
                  <a:pt x="8991215" y="9898485"/>
                </a:lnTo>
                <a:lnTo>
                  <a:pt x="8940527" y="9894841"/>
                </a:lnTo>
                <a:close/>
                <a:moveTo>
                  <a:pt x="6760029" y="10178083"/>
                </a:moveTo>
                <a:lnTo>
                  <a:pt x="6745139" y="10181873"/>
                </a:lnTo>
                <a:cubicBezTo>
                  <a:pt x="6675823" y="10198519"/>
                  <a:pt x="6605223" y="10214369"/>
                  <a:pt x="6533189" y="10229077"/>
                </a:cubicBezTo>
                <a:lnTo>
                  <a:pt x="6474471" y="10239817"/>
                </a:lnTo>
                <a:lnTo>
                  <a:pt x="6452439" y="10347295"/>
                </a:lnTo>
                <a:lnTo>
                  <a:pt x="6424718" y="10461351"/>
                </a:lnTo>
                <a:lnTo>
                  <a:pt x="6469312" y="10454141"/>
                </a:lnTo>
                <a:lnTo>
                  <a:pt x="6726338" y="10397650"/>
                </a:lnTo>
                <a:lnTo>
                  <a:pt x="6753397" y="10231916"/>
                </a:lnTo>
                <a:close/>
                <a:moveTo>
                  <a:pt x="4072522" y="10540167"/>
                </a:moveTo>
                <a:lnTo>
                  <a:pt x="3951514" y="10730568"/>
                </a:lnTo>
                <a:lnTo>
                  <a:pt x="4103677" y="10780075"/>
                </a:lnTo>
                <a:lnTo>
                  <a:pt x="4241845" y="10817466"/>
                </a:lnTo>
                <a:lnTo>
                  <a:pt x="4263676" y="10782561"/>
                </a:lnTo>
                <a:lnTo>
                  <a:pt x="4359155" y="10622322"/>
                </a:lnTo>
                <a:lnTo>
                  <a:pt x="4264900" y="10598849"/>
                </a:lnTo>
                <a:close/>
                <a:moveTo>
                  <a:pt x="8266281" y="9965939"/>
                </a:moveTo>
                <a:lnTo>
                  <a:pt x="8110573" y="10001831"/>
                </a:lnTo>
                <a:lnTo>
                  <a:pt x="8068812" y="10013340"/>
                </a:lnTo>
                <a:lnTo>
                  <a:pt x="8082037" y="10062070"/>
                </a:lnTo>
                <a:lnTo>
                  <a:pt x="8104994" y="10183586"/>
                </a:lnTo>
                <a:lnTo>
                  <a:pt x="8272627" y="10132151"/>
                </a:lnTo>
                <a:lnTo>
                  <a:pt x="8316779" y="10120628"/>
                </a:lnTo>
                <a:lnTo>
                  <a:pt x="8313249" y="10106870"/>
                </a:lnTo>
                <a:close/>
                <a:moveTo>
                  <a:pt x="8664559" y="9905130"/>
                </a:moveTo>
                <a:lnTo>
                  <a:pt x="8731537" y="10030674"/>
                </a:lnTo>
                <a:lnTo>
                  <a:pt x="8897272" y="10009173"/>
                </a:lnTo>
                <a:lnTo>
                  <a:pt x="8833798" y="9903451"/>
                </a:lnTo>
                <a:lnTo>
                  <a:pt x="8828782" y="9896916"/>
                </a:lnTo>
                <a:lnTo>
                  <a:pt x="8727676" y="9898793"/>
                </a:lnTo>
                <a:close/>
                <a:moveTo>
                  <a:pt x="8465249" y="9928985"/>
                </a:moveTo>
                <a:lnTo>
                  <a:pt x="8313903" y="9954962"/>
                </a:lnTo>
                <a:lnTo>
                  <a:pt x="8282039" y="9962307"/>
                </a:lnTo>
                <a:lnTo>
                  <a:pt x="8327682" y="10117782"/>
                </a:lnTo>
                <a:lnTo>
                  <a:pt x="8478421" y="10078444"/>
                </a:lnTo>
                <a:lnTo>
                  <a:pt x="8522561" y="10069554"/>
                </a:lnTo>
                <a:lnTo>
                  <a:pt x="8476496" y="9952142"/>
                </a:lnTo>
                <a:close/>
                <a:moveTo>
                  <a:pt x="8519203" y="9919725"/>
                </a:moveTo>
                <a:lnTo>
                  <a:pt x="8480279" y="9926405"/>
                </a:lnTo>
                <a:lnTo>
                  <a:pt x="8489657" y="9945711"/>
                </a:lnTo>
                <a:lnTo>
                  <a:pt x="8537107" y="10066625"/>
                </a:lnTo>
                <a:lnTo>
                  <a:pt x="8686803" y="10036477"/>
                </a:lnTo>
                <a:lnTo>
                  <a:pt x="8716106" y="10032676"/>
                </a:lnTo>
                <a:lnTo>
                  <a:pt x="8648925" y="9906700"/>
                </a:lnTo>
                <a:close/>
                <a:moveTo>
                  <a:pt x="5526671" y="10326547"/>
                </a:moveTo>
                <a:lnTo>
                  <a:pt x="5468577" y="10476498"/>
                </a:lnTo>
                <a:lnTo>
                  <a:pt x="5444222" y="10533699"/>
                </a:lnTo>
                <a:lnTo>
                  <a:pt x="5543376" y="10538664"/>
                </a:lnTo>
                <a:lnTo>
                  <a:pt x="5756636" y="10533434"/>
                </a:lnTo>
                <a:lnTo>
                  <a:pt x="5757235" y="10531857"/>
                </a:lnTo>
                <a:lnTo>
                  <a:pt x="5829239" y="10321564"/>
                </a:lnTo>
                <a:lnTo>
                  <a:pt x="5590609" y="10328443"/>
                </a:lnTo>
                <a:close/>
                <a:moveTo>
                  <a:pt x="7046891" y="10102327"/>
                </a:moveTo>
                <a:lnTo>
                  <a:pt x="6949375" y="10129895"/>
                </a:lnTo>
                <a:lnTo>
                  <a:pt x="6775539" y="10174136"/>
                </a:lnTo>
                <a:lnTo>
                  <a:pt x="6768190" y="10233820"/>
                </a:lnTo>
                <a:lnTo>
                  <a:pt x="6742001" y="10394207"/>
                </a:lnTo>
                <a:lnTo>
                  <a:pt x="6744427" y="10393674"/>
                </a:lnTo>
                <a:cubicBezTo>
                  <a:pt x="6833761" y="10371717"/>
                  <a:pt x="6920829" y="10348180"/>
                  <a:pt x="7005950" y="10323731"/>
                </a:cubicBezTo>
                <a:lnTo>
                  <a:pt x="7030132" y="10316432"/>
                </a:lnTo>
                <a:lnTo>
                  <a:pt x="7032415" y="10296660"/>
                </a:lnTo>
                <a:cubicBezTo>
                  <a:pt x="7038475" y="10232411"/>
                  <a:pt x="7043240" y="10169290"/>
                  <a:pt x="7046712" y="10107322"/>
                </a:cubicBezTo>
                <a:close/>
                <a:moveTo>
                  <a:pt x="9085214" y="9821298"/>
                </a:moveTo>
                <a:lnTo>
                  <a:pt x="9095243" y="9829834"/>
                </a:lnTo>
                <a:lnTo>
                  <a:pt x="9156483" y="9895591"/>
                </a:lnTo>
                <a:lnTo>
                  <a:pt x="9160715" y="9895895"/>
                </a:lnTo>
                <a:lnTo>
                  <a:pt x="9291774" y="9919097"/>
                </a:lnTo>
                <a:lnTo>
                  <a:pt x="9196185" y="9844709"/>
                </a:lnTo>
                <a:close/>
                <a:moveTo>
                  <a:pt x="4490895" y="10420159"/>
                </a:moveTo>
                <a:lnTo>
                  <a:pt x="4447799" y="10498746"/>
                </a:lnTo>
                <a:lnTo>
                  <a:pt x="4380729" y="10612572"/>
                </a:lnTo>
                <a:lnTo>
                  <a:pt x="4531429" y="10650116"/>
                </a:lnTo>
                <a:lnTo>
                  <a:pt x="4677643" y="10678428"/>
                </a:lnTo>
                <a:lnTo>
                  <a:pt x="4730222" y="10582871"/>
                </a:lnTo>
                <a:lnTo>
                  <a:pt x="4782400" y="10480160"/>
                </a:lnTo>
                <a:lnTo>
                  <a:pt x="4672689" y="10461426"/>
                </a:lnTo>
                <a:close/>
                <a:moveTo>
                  <a:pt x="9143178" y="9784888"/>
                </a:moveTo>
                <a:lnTo>
                  <a:pt x="9202570" y="9831117"/>
                </a:lnTo>
                <a:lnTo>
                  <a:pt x="9233725" y="9837693"/>
                </a:lnTo>
                <a:lnTo>
                  <a:pt x="9305640" y="9861640"/>
                </a:lnTo>
                <a:lnTo>
                  <a:pt x="9305214" y="9861337"/>
                </a:lnTo>
                <a:lnTo>
                  <a:pt x="9218641" y="9813055"/>
                </a:lnTo>
                <a:close/>
                <a:moveTo>
                  <a:pt x="7314450" y="10026686"/>
                </a:moveTo>
                <a:lnTo>
                  <a:pt x="7061460" y="10098208"/>
                </a:lnTo>
                <a:lnTo>
                  <a:pt x="7061107" y="10108066"/>
                </a:lnTo>
                <a:cubicBezTo>
                  <a:pt x="7057626" y="10170276"/>
                  <a:pt x="7052848" y="10233637"/>
                  <a:pt x="7046769" y="10298123"/>
                </a:cubicBezTo>
                <a:lnTo>
                  <a:pt x="7045180" y="10311889"/>
                </a:lnTo>
                <a:lnTo>
                  <a:pt x="7255785" y="10248313"/>
                </a:lnTo>
                <a:lnTo>
                  <a:pt x="7314948" y="10229362"/>
                </a:lnTo>
                <a:lnTo>
                  <a:pt x="7316414" y="10174222"/>
                </a:lnTo>
                <a:close/>
                <a:moveTo>
                  <a:pt x="5211952" y="10310058"/>
                </a:moveTo>
                <a:lnTo>
                  <a:pt x="5166090" y="10416293"/>
                </a:lnTo>
                <a:lnTo>
                  <a:pt x="5120721" y="10512662"/>
                </a:lnTo>
                <a:lnTo>
                  <a:pt x="5194856" y="10521209"/>
                </a:lnTo>
                <a:lnTo>
                  <a:pt x="5428454" y="10532908"/>
                </a:lnTo>
                <a:lnTo>
                  <a:pt x="5454743" y="10471171"/>
                </a:lnTo>
                <a:lnTo>
                  <a:pt x="5510958" y="10326082"/>
                </a:lnTo>
                <a:lnTo>
                  <a:pt x="5331235" y="10320753"/>
                </a:lnTo>
                <a:close/>
                <a:moveTo>
                  <a:pt x="8920607" y="9792704"/>
                </a:moveTo>
                <a:lnTo>
                  <a:pt x="8998138" y="9884211"/>
                </a:lnTo>
                <a:lnTo>
                  <a:pt x="9134983" y="9894046"/>
                </a:lnTo>
                <a:lnTo>
                  <a:pt x="9085138" y="9840527"/>
                </a:lnTo>
                <a:lnTo>
                  <a:pt x="9055084" y="9814942"/>
                </a:lnTo>
                <a:lnTo>
                  <a:pt x="8977778" y="9798634"/>
                </a:lnTo>
                <a:close/>
                <a:moveTo>
                  <a:pt x="7563236" y="9956762"/>
                </a:moveTo>
                <a:lnTo>
                  <a:pt x="7338237" y="10019962"/>
                </a:lnTo>
                <a:lnTo>
                  <a:pt x="7328932" y="10022592"/>
                </a:lnTo>
                <a:lnTo>
                  <a:pt x="7330949" y="10174234"/>
                </a:lnTo>
                <a:lnTo>
                  <a:pt x="7329604" y="10224667"/>
                </a:lnTo>
                <a:lnTo>
                  <a:pt x="7495835" y="10171420"/>
                </a:lnTo>
                <a:lnTo>
                  <a:pt x="7579857" y="10145085"/>
                </a:lnTo>
                <a:lnTo>
                  <a:pt x="7574656" y="10063304"/>
                </a:lnTo>
                <a:close/>
                <a:moveTo>
                  <a:pt x="8754509" y="9776358"/>
                </a:moveTo>
                <a:lnTo>
                  <a:pt x="8835593" y="9882059"/>
                </a:lnTo>
                <a:lnTo>
                  <a:pt x="8941154" y="9880116"/>
                </a:lnTo>
                <a:lnTo>
                  <a:pt x="8977893" y="9882756"/>
                </a:lnTo>
                <a:lnTo>
                  <a:pt x="8899784" y="9790544"/>
                </a:lnTo>
                <a:lnTo>
                  <a:pt x="8764149" y="9776477"/>
                </a:lnTo>
                <a:close/>
                <a:moveTo>
                  <a:pt x="9059207" y="9727691"/>
                </a:moveTo>
                <a:lnTo>
                  <a:pt x="9102063" y="9753927"/>
                </a:lnTo>
                <a:lnTo>
                  <a:pt x="9133971" y="9765834"/>
                </a:lnTo>
                <a:lnTo>
                  <a:pt x="9084314" y="9738139"/>
                </a:lnTo>
                <a:close/>
                <a:moveTo>
                  <a:pt x="7792734" y="9894119"/>
                </a:moveTo>
                <a:lnTo>
                  <a:pt x="7743907" y="9906014"/>
                </a:lnTo>
                <a:lnTo>
                  <a:pt x="7577517" y="9952751"/>
                </a:lnTo>
                <a:lnTo>
                  <a:pt x="7589220" y="10061791"/>
                </a:lnTo>
                <a:lnTo>
                  <a:pt x="7594236" y="10140578"/>
                </a:lnTo>
                <a:lnTo>
                  <a:pt x="7825299" y="10068157"/>
                </a:lnTo>
                <a:lnTo>
                  <a:pt x="7822673" y="10047304"/>
                </a:lnTo>
                <a:close/>
                <a:moveTo>
                  <a:pt x="8980119" y="9731854"/>
                </a:moveTo>
                <a:lnTo>
                  <a:pt x="9061851" y="9801415"/>
                </a:lnTo>
                <a:lnTo>
                  <a:pt x="9169843" y="9824209"/>
                </a:lnTo>
                <a:lnTo>
                  <a:pt x="9100107" y="9769940"/>
                </a:lnTo>
                <a:lnTo>
                  <a:pt x="9095377" y="9767045"/>
                </a:lnTo>
                <a:lnTo>
                  <a:pt x="9042184" y="9747190"/>
                </a:lnTo>
                <a:close/>
                <a:moveTo>
                  <a:pt x="3784244" y="10439868"/>
                </a:moveTo>
                <a:lnTo>
                  <a:pt x="3779156" y="10447754"/>
                </a:lnTo>
                <a:lnTo>
                  <a:pt x="3658217" y="10624209"/>
                </a:lnTo>
                <a:lnTo>
                  <a:pt x="3834553" y="10692514"/>
                </a:lnTo>
                <a:lnTo>
                  <a:pt x="3937114" y="10725883"/>
                </a:lnTo>
                <a:lnTo>
                  <a:pt x="3937761" y="10724919"/>
                </a:lnTo>
                <a:lnTo>
                  <a:pt x="4057653" y="10535632"/>
                </a:lnTo>
                <a:lnTo>
                  <a:pt x="4002768" y="10518890"/>
                </a:lnTo>
                <a:close/>
                <a:moveTo>
                  <a:pt x="8588179" y="9774319"/>
                </a:moveTo>
                <a:lnTo>
                  <a:pt x="8617056" y="9816091"/>
                </a:lnTo>
                <a:lnTo>
                  <a:pt x="8657067" y="9891087"/>
                </a:lnTo>
                <a:lnTo>
                  <a:pt x="8727317" y="9884051"/>
                </a:lnTo>
                <a:lnTo>
                  <a:pt x="8817633" y="9882388"/>
                </a:lnTo>
                <a:lnTo>
                  <a:pt x="8736085" y="9776132"/>
                </a:lnTo>
                <a:close/>
                <a:moveTo>
                  <a:pt x="4902535" y="10273208"/>
                </a:moveTo>
                <a:lnTo>
                  <a:pt x="4863273" y="10355801"/>
                </a:lnTo>
                <a:lnTo>
                  <a:pt x="4804914" y="10469072"/>
                </a:lnTo>
                <a:lnTo>
                  <a:pt x="4934209" y="10491159"/>
                </a:lnTo>
                <a:lnTo>
                  <a:pt x="5105049" y="10510855"/>
                </a:lnTo>
                <a:lnTo>
                  <a:pt x="5152263" y="10410575"/>
                </a:lnTo>
                <a:lnTo>
                  <a:pt x="5196266" y="10308652"/>
                </a:lnTo>
                <a:lnTo>
                  <a:pt x="5059230" y="10296365"/>
                </a:lnTo>
                <a:close/>
                <a:moveTo>
                  <a:pt x="8007937" y="9844486"/>
                </a:moveTo>
                <a:lnTo>
                  <a:pt x="7945127" y="9856995"/>
                </a:lnTo>
                <a:lnTo>
                  <a:pt x="7807113" y="9890616"/>
                </a:lnTo>
                <a:lnTo>
                  <a:pt x="7837235" y="10044659"/>
                </a:lnTo>
                <a:lnTo>
                  <a:pt x="7839630" y="10063666"/>
                </a:lnTo>
                <a:lnTo>
                  <a:pt x="7904682" y="10043277"/>
                </a:lnTo>
                <a:lnTo>
                  <a:pt x="8050930" y="10002998"/>
                </a:lnTo>
                <a:close/>
                <a:moveTo>
                  <a:pt x="8411089" y="9783975"/>
                </a:moveTo>
                <a:lnTo>
                  <a:pt x="8473584" y="9912625"/>
                </a:lnTo>
                <a:lnTo>
                  <a:pt x="8517976" y="9905017"/>
                </a:lnTo>
                <a:lnTo>
                  <a:pt x="8641434" y="9892652"/>
                </a:lnTo>
                <a:lnTo>
                  <a:pt x="8604788" y="9823936"/>
                </a:lnTo>
                <a:lnTo>
                  <a:pt x="8570334" y="9774100"/>
                </a:lnTo>
                <a:lnTo>
                  <a:pt x="8555137" y="9773913"/>
                </a:lnTo>
                <a:close/>
                <a:moveTo>
                  <a:pt x="8207589" y="9808276"/>
                </a:moveTo>
                <a:lnTo>
                  <a:pt x="8146693" y="9816852"/>
                </a:lnTo>
                <a:lnTo>
                  <a:pt x="8022214" y="9841642"/>
                </a:lnTo>
                <a:lnTo>
                  <a:pt x="8064957" y="9999136"/>
                </a:lnTo>
                <a:lnTo>
                  <a:pt x="8107884" y="9987313"/>
                </a:lnTo>
                <a:lnTo>
                  <a:pt x="8261607" y="9951915"/>
                </a:lnTo>
                <a:lnTo>
                  <a:pt x="8236524" y="9876652"/>
                </a:lnTo>
                <a:close/>
                <a:moveTo>
                  <a:pt x="8349674" y="9788265"/>
                </a:moveTo>
                <a:lnTo>
                  <a:pt x="8220421" y="9806468"/>
                </a:lnTo>
                <a:lnTo>
                  <a:pt x="8277286" y="9946118"/>
                </a:lnTo>
                <a:lnTo>
                  <a:pt x="8277887" y="9948166"/>
                </a:lnTo>
                <a:lnTo>
                  <a:pt x="8311907" y="9940332"/>
                </a:lnTo>
                <a:lnTo>
                  <a:pt x="8458555" y="9915201"/>
                </a:lnTo>
                <a:lnTo>
                  <a:pt x="8395358" y="9785074"/>
                </a:lnTo>
                <a:close/>
                <a:moveTo>
                  <a:pt x="4194659" y="10340341"/>
                </a:moveTo>
                <a:lnTo>
                  <a:pt x="4115916" y="10471888"/>
                </a:lnTo>
                <a:lnTo>
                  <a:pt x="4080698" y="10527303"/>
                </a:lnTo>
                <a:lnTo>
                  <a:pt x="4268522" y="10584618"/>
                </a:lnTo>
                <a:lnTo>
                  <a:pt x="4367002" y="10609152"/>
                </a:lnTo>
                <a:lnTo>
                  <a:pt x="4379697" y="10587846"/>
                </a:lnTo>
                <a:lnTo>
                  <a:pt x="4476950" y="10416993"/>
                </a:lnTo>
                <a:lnTo>
                  <a:pt x="4415107" y="10402954"/>
                </a:lnTo>
                <a:close/>
                <a:moveTo>
                  <a:pt x="6500702" y="10012958"/>
                </a:moveTo>
                <a:lnTo>
                  <a:pt x="6298478" y="10049132"/>
                </a:lnTo>
                <a:lnTo>
                  <a:pt x="6219925" y="10059587"/>
                </a:lnTo>
                <a:lnTo>
                  <a:pt x="6210011" y="10105506"/>
                </a:lnTo>
                <a:lnTo>
                  <a:pt x="6167849" y="10273499"/>
                </a:lnTo>
                <a:lnTo>
                  <a:pt x="6314443" y="10254289"/>
                </a:lnTo>
                <a:lnTo>
                  <a:pt x="6462329" y="10226384"/>
                </a:lnTo>
                <a:lnTo>
                  <a:pt x="6474529" y="10166879"/>
                </a:lnTo>
                <a:close/>
                <a:moveTo>
                  <a:pt x="5915204" y="10092107"/>
                </a:moveTo>
                <a:lnTo>
                  <a:pt x="5857380" y="10283873"/>
                </a:lnTo>
                <a:lnTo>
                  <a:pt x="5850951" y="10302648"/>
                </a:lnTo>
                <a:lnTo>
                  <a:pt x="6027233" y="10291926"/>
                </a:lnTo>
                <a:lnTo>
                  <a:pt x="6152120" y="10275561"/>
                </a:lnTo>
                <a:lnTo>
                  <a:pt x="6195659" y="10102135"/>
                </a:lnTo>
                <a:lnTo>
                  <a:pt x="6204400" y="10061653"/>
                </a:lnTo>
                <a:lnTo>
                  <a:pt x="6056477" y="10081340"/>
                </a:lnTo>
                <a:close/>
                <a:moveTo>
                  <a:pt x="8825049" y="9693536"/>
                </a:moveTo>
                <a:lnTo>
                  <a:pt x="8880085" y="9744878"/>
                </a:lnTo>
                <a:lnTo>
                  <a:pt x="8906923" y="9776553"/>
                </a:lnTo>
                <a:lnTo>
                  <a:pt x="8979975" y="9784133"/>
                </a:lnTo>
                <a:lnTo>
                  <a:pt x="9031724" y="9795055"/>
                </a:lnTo>
                <a:lnTo>
                  <a:pt x="8948226" y="9723973"/>
                </a:lnTo>
                <a:close/>
                <a:moveTo>
                  <a:pt x="6784456" y="9951118"/>
                </a:moveTo>
                <a:lnTo>
                  <a:pt x="6530478" y="10007632"/>
                </a:lnTo>
                <a:lnTo>
                  <a:pt x="6515945" y="10010232"/>
                </a:lnTo>
                <a:lnTo>
                  <a:pt x="6488883" y="10169515"/>
                </a:lnTo>
                <a:lnTo>
                  <a:pt x="6477824" y="10223460"/>
                </a:lnTo>
                <a:lnTo>
                  <a:pt x="6587041" y="10202852"/>
                </a:lnTo>
                <a:lnTo>
                  <a:pt x="6762060" y="10161590"/>
                </a:lnTo>
                <a:lnTo>
                  <a:pt x="6776967" y="10040568"/>
                </a:lnTo>
                <a:close/>
                <a:moveTo>
                  <a:pt x="5607802" y="10104568"/>
                </a:moveTo>
                <a:lnTo>
                  <a:pt x="5567107" y="10222173"/>
                </a:lnTo>
                <a:lnTo>
                  <a:pt x="5533199" y="10309697"/>
                </a:lnTo>
                <a:lnTo>
                  <a:pt x="5684548" y="10312770"/>
                </a:lnTo>
                <a:lnTo>
                  <a:pt x="5835392" y="10303595"/>
                </a:lnTo>
                <a:lnTo>
                  <a:pt x="5843552" y="10279764"/>
                </a:lnTo>
                <a:lnTo>
                  <a:pt x="5899786" y="10093282"/>
                </a:lnTo>
                <a:lnTo>
                  <a:pt x="5771028" y="10103096"/>
                </a:lnTo>
                <a:close/>
                <a:moveTo>
                  <a:pt x="8888683" y="9656728"/>
                </a:moveTo>
                <a:lnTo>
                  <a:pt x="8903673" y="9666793"/>
                </a:lnTo>
                <a:lnTo>
                  <a:pt x="8955203" y="9710649"/>
                </a:lnTo>
                <a:lnTo>
                  <a:pt x="9035706" y="9730519"/>
                </a:lnTo>
                <a:lnTo>
                  <a:pt x="8971371" y="9691139"/>
                </a:lnTo>
                <a:close/>
                <a:moveTo>
                  <a:pt x="8671281" y="9667864"/>
                </a:moveTo>
                <a:lnTo>
                  <a:pt x="8743169" y="9761575"/>
                </a:lnTo>
                <a:lnTo>
                  <a:pt x="8765211" y="9761850"/>
                </a:lnTo>
                <a:lnTo>
                  <a:pt x="8886104" y="9774393"/>
                </a:lnTo>
                <a:lnTo>
                  <a:pt x="8869540" y="9754839"/>
                </a:lnTo>
                <a:lnTo>
                  <a:pt x="8796250" y="9686483"/>
                </a:lnTo>
                <a:close/>
                <a:moveTo>
                  <a:pt x="7052980" y="9885640"/>
                </a:moveTo>
                <a:lnTo>
                  <a:pt x="6861932" y="9933878"/>
                </a:lnTo>
                <a:lnTo>
                  <a:pt x="6799697" y="9947727"/>
                </a:lnTo>
                <a:lnTo>
                  <a:pt x="6791844" y="10041709"/>
                </a:lnTo>
                <a:lnTo>
                  <a:pt x="6777533" y="10157942"/>
                </a:lnTo>
                <a:lnTo>
                  <a:pt x="6846725" y="10141630"/>
                </a:lnTo>
                <a:lnTo>
                  <a:pt x="7047422" y="10087520"/>
                </a:lnTo>
                <a:lnTo>
                  <a:pt x="7053250" y="9924899"/>
                </a:lnTo>
                <a:close/>
                <a:moveTo>
                  <a:pt x="4602105" y="10217345"/>
                </a:moveTo>
                <a:lnTo>
                  <a:pt x="4601955" y="10217639"/>
                </a:lnTo>
                <a:lnTo>
                  <a:pt x="4498264" y="10406722"/>
                </a:lnTo>
                <a:lnTo>
                  <a:pt x="4675408" y="10446949"/>
                </a:lnTo>
                <a:lnTo>
                  <a:pt x="4789381" y="10466419"/>
                </a:lnTo>
                <a:lnTo>
                  <a:pt x="4881792" y="10284509"/>
                </a:lnTo>
                <a:lnTo>
                  <a:pt x="4888108" y="10271076"/>
                </a:lnTo>
                <a:lnTo>
                  <a:pt x="4804099" y="10258660"/>
                </a:lnTo>
                <a:close/>
                <a:moveTo>
                  <a:pt x="5301197" y="10097210"/>
                </a:moveTo>
                <a:lnTo>
                  <a:pt x="5276718" y="10160034"/>
                </a:lnTo>
                <a:lnTo>
                  <a:pt x="5217953" y="10296158"/>
                </a:lnTo>
                <a:lnTo>
                  <a:pt x="5318811" y="10305343"/>
                </a:lnTo>
                <a:lnTo>
                  <a:pt x="5517430" y="10309376"/>
                </a:lnTo>
                <a:lnTo>
                  <a:pt x="5553158" y="10217162"/>
                </a:lnTo>
                <a:lnTo>
                  <a:pt x="5592070" y="10104711"/>
                </a:lnTo>
                <a:lnTo>
                  <a:pt x="5470226" y="10105810"/>
                </a:lnTo>
                <a:close/>
                <a:moveTo>
                  <a:pt x="7304324" y="9822206"/>
                </a:moveTo>
                <a:lnTo>
                  <a:pt x="7176540" y="9854443"/>
                </a:lnTo>
                <a:lnTo>
                  <a:pt x="7067358" y="9882010"/>
                </a:lnTo>
                <a:lnTo>
                  <a:pt x="7067657" y="9924912"/>
                </a:lnTo>
                <a:lnTo>
                  <a:pt x="7061982" y="10083594"/>
                </a:lnTo>
                <a:lnTo>
                  <a:pt x="7095192" y="10074640"/>
                </a:lnTo>
                <a:lnTo>
                  <a:pt x="7314249" y="10011621"/>
                </a:lnTo>
                <a:lnTo>
                  <a:pt x="7314014" y="9993985"/>
                </a:lnTo>
                <a:close/>
                <a:moveTo>
                  <a:pt x="8504063" y="9652642"/>
                </a:moveTo>
                <a:lnTo>
                  <a:pt x="8577947" y="9759517"/>
                </a:lnTo>
                <a:lnTo>
                  <a:pt x="8724736" y="9761345"/>
                </a:lnTo>
                <a:lnTo>
                  <a:pt x="8654089" y="9669294"/>
                </a:lnTo>
                <a:lnTo>
                  <a:pt x="8649528" y="9664623"/>
                </a:lnTo>
                <a:lnTo>
                  <a:pt x="8639889" y="9663187"/>
                </a:lnTo>
                <a:close/>
                <a:moveTo>
                  <a:pt x="8811015" y="9604582"/>
                </a:moveTo>
                <a:lnTo>
                  <a:pt x="8837865" y="9622609"/>
                </a:lnTo>
                <a:lnTo>
                  <a:pt x="8859232" y="9628697"/>
                </a:lnTo>
                <a:lnTo>
                  <a:pt x="8890880" y="9641869"/>
                </a:lnTo>
                <a:lnTo>
                  <a:pt x="8888452" y="9640383"/>
                </a:lnTo>
                <a:close/>
                <a:moveTo>
                  <a:pt x="8733326" y="9607970"/>
                </a:moveTo>
                <a:lnTo>
                  <a:pt x="8803165" y="9673121"/>
                </a:lnTo>
                <a:lnTo>
                  <a:pt x="8923334" y="9702782"/>
                </a:lnTo>
                <a:lnTo>
                  <a:pt x="8894915" y="9678589"/>
                </a:lnTo>
                <a:lnTo>
                  <a:pt x="8831304" y="9635868"/>
                </a:lnTo>
                <a:close/>
                <a:moveTo>
                  <a:pt x="7536683" y="9765461"/>
                </a:moveTo>
                <a:lnTo>
                  <a:pt x="7479864" y="9777922"/>
                </a:lnTo>
                <a:lnTo>
                  <a:pt x="7318639" y="9818595"/>
                </a:lnTo>
                <a:lnTo>
                  <a:pt x="7318735" y="9819522"/>
                </a:lnTo>
                <a:cubicBezTo>
                  <a:pt x="7323235" y="9876217"/>
                  <a:pt x="7326506" y="9934140"/>
                  <a:pt x="7328542" y="9993266"/>
                </a:cubicBezTo>
                <a:lnTo>
                  <a:pt x="7328731" y="10007455"/>
                </a:lnTo>
                <a:lnTo>
                  <a:pt x="7334136" y="10005900"/>
                </a:lnTo>
                <a:lnTo>
                  <a:pt x="7561653" y="9941996"/>
                </a:lnTo>
                <a:lnTo>
                  <a:pt x="7556367" y="9892681"/>
                </a:lnTo>
                <a:close/>
                <a:moveTo>
                  <a:pt x="8336749" y="9653863"/>
                </a:moveTo>
                <a:lnTo>
                  <a:pt x="8388379" y="9737226"/>
                </a:lnTo>
                <a:lnTo>
                  <a:pt x="8404175" y="9769743"/>
                </a:lnTo>
                <a:lnTo>
                  <a:pt x="8555197" y="9759233"/>
                </a:lnTo>
                <a:lnTo>
                  <a:pt x="8560098" y="9759294"/>
                </a:lnTo>
                <a:lnTo>
                  <a:pt x="8485360" y="9651189"/>
                </a:lnTo>
                <a:lnTo>
                  <a:pt x="8485067" y="9651167"/>
                </a:lnTo>
                <a:close/>
                <a:moveTo>
                  <a:pt x="3911866" y="10242075"/>
                </a:moveTo>
                <a:lnTo>
                  <a:pt x="3792425" y="10427188"/>
                </a:lnTo>
                <a:lnTo>
                  <a:pt x="4007040" y="10504826"/>
                </a:lnTo>
                <a:lnTo>
                  <a:pt x="4065806" y="10522759"/>
                </a:lnTo>
                <a:lnTo>
                  <a:pt x="4122771" y="10432822"/>
                </a:lnTo>
                <a:lnTo>
                  <a:pt x="4179946" y="10336162"/>
                </a:lnTo>
                <a:lnTo>
                  <a:pt x="4159490" y="10330352"/>
                </a:lnTo>
                <a:close/>
                <a:moveTo>
                  <a:pt x="7752696" y="9718088"/>
                </a:moveTo>
                <a:lnTo>
                  <a:pt x="7550983" y="9762325"/>
                </a:lnTo>
                <a:lnTo>
                  <a:pt x="7570828" y="9890428"/>
                </a:lnTo>
                <a:lnTo>
                  <a:pt x="7575932" y="9937986"/>
                </a:lnTo>
                <a:lnTo>
                  <a:pt x="7740955" y="9891636"/>
                </a:lnTo>
                <a:lnTo>
                  <a:pt x="7789919" y="9879713"/>
                </a:lnTo>
                <a:lnTo>
                  <a:pt x="7775035" y="9803559"/>
                </a:lnTo>
                <a:close/>
                <a:moveTo>
                  <a:pt x="8160334" y="9658903"/>
                </a:moveTo>
                <a:lnTo>
                  <a:pt x="8214714" y="9792451"/>
                </a:lnTo>
                <a:lnTo>
                  <a:pt x="8348848" y="9773593"/>
                </a:lnTo>
                <a:lnTo>
                  <a:pt x="8388444" y="9770838"/>
                </a:lnTo>
                <a:lnTo>
                  <a:pt x="8375716" y="9744629"/>
                </a:lnTo>
                <a:lnTo>
                  <a:pt x="8319705" y="9654173"/>
                </a:lnTo>
                <a:lnTo>
                  <a:pt x="8180408" y="9656706"/>
                </a:lnTo>
                <a:close/>
                <a:moveTo>
                  <a:pt x="7953313" y="9683093"/>
                </a:moveTo>
                <a:lnTo>
                  <a:pt x="7779946" y="9712112"/>
                </a:lnTo>
                <a:lnTo>
                  <a:pt x="7767158" y="9714916"/>
                </a:lnTo>
                <a:lnTo>
                  <a:pt x="7789352" y="9799788"/>
                </a:lnTo>
                <a:lnTo>
                  <a:pt x="7804296" y="9876212"/>
                </a:lnTo>
                <a:lnTo>
                  <a:pt x="7942813" y="9842484"/>
                </a:lnTo>
                <a:lnTo>
                  <a:pt x="8004088" y="9830293"/>
                </a:lnTo>
                <a:lnTo>
                  <a:pt x="7996200" y="9801209"/>
                </a:lnTo>
                <a:close/>
                <a:moveTo>
                  <a:pt x="7979741" y="9678669"/>
                </a:moveTo>
                <a:lnTo>
                  <a:pt x="7967899" y="9680651"/>
                </a:lnTo>
                <a:lnTo>
                  <a:pt x="8009902" y="9796277"/>
                </a:lnTo>
                <a:lnTo>
                  <a:pt x="8018363" y="9827453"/>
                </a:lnTo>
                <a:lnTo>
                  <a:pt x="8145083" y="9802240"/>
                </a:lnTo>
                <a:lnTo>
                  <a:pt x="8201668" y="9794285"/>
                </a:lnTo>
                <a:lnTo>
                  <a:pt x="8146935" y="9664948"/>
                </a:lnTo>
                <a:lnTo>
                  <a:pt x="8144557" y="9660629"/>
                </a:lnTo>
                <a:close/>
                <a:moveTo>
                  <a:pt x="4999999" y="10065270"/>
                </a:moveTo>
                <a:lnTo>
                  <a:pt x="4986012" y="10097603"/>
                </a:lnTo>
                <a:lnTo>
                  <a:pt x="4909093" y="10259413"/>
                </a:lnTo>
                <a:lnTo>
                  <a:pt x="5060987" y="10281863"/>
                </a:lnTo>
                <a:lnTo>
                  <a:pt x="5202276" y="10294731"/>
                </a:lnTo>
                <a:lnTo>
                  <a:pt x="5262771" y="10154608"/>
                </a:lnTo>
                <a:lnTo>
                  <a:pt x="5285448" y="10096409"/>
                </a:lnTo>
                <a:lnTo>
                  <a:pt x="5260457" y="10095137"/>
                </a:lnTo>
                <a:close/>
                <a:moveTo>
                  <a:pt x="8574975" y="9567489"/>
                </a:moveTo>
                <a:lnTo>
                  <a:pt x="8656402" y="9650889"/>
                </a:lnTo>
                <a:lnTo>
                  <a:pt x="8777430" y="9668929"/>
                </a:lnTo>
                <a:lnTo>
                  <a:pt x="8702731" y="9599259"/>
                </a:lnTo>
                <a:lnTo>
                  <a:pt x="8615861" y="9574523"/>
                </a:lnTo>
                <a:close/>
                <a:moveTo>
                  <a:pt x="4309514" y="10143521"/>
                </a:moveTo>
                <a:lnTo>
                  <a:pt x="4267319" y="10218956"/>
                </a:lnTo>
                <a:lnTo>
                  <a:pt x="4202503" y="10327237"/>
                </a:lnTo>
                <a:lnTo>
                  <a:pt x="4418505" y="10388610"/>
                </a:lnTo>
                <a:lnTo>
                  <a:pt x="4484567" y="10403612"/>
                </a:lnTo>
                <a:lnTo>
                  <a:pt x="4488098" y="10397410"/>
                </a:lnTo>
                <a:lnTo>
                  <a:pt x="4587224" y="10214301"/>
                </a:lnTo>
                <a:lnTo>
                  <a:pt x="4551409" y="10206975"/>
                </a:lnTo>
                <a:close/>
                <a:moveTo>
                  <a:pt x="8631913" y="9526519"/>
                </a:moveTo>
                <a:lnTo>
                  <a:pt x="8698900" y="9575855"/>
                </a:lnTo>
                <a:lnTo>
                  <a:pt x="8709949" y="9586163"/>
                </a:lnTo>
                <a:lnTo>
                  <a:pt x="8792179" y="9609592"/>
                </a:lnTo>
                <a:lnTo>
                  <a:pt x="8726629" y="9565568"/>
                </a:lnTo>
                <a:lnTo>
                  <a:pt x="8666499" y="9537768"/>
                </a:lnTo>
                <a:close/>
                <a:moveTo>
                  <a:pt x="8420205" y="9540863"/>
                </a:moveTo>
                <a:lnTo>
                  <a:pt x="8450060" y="9574523"/>
                </a:lnTo>
                <a:lnTo>
                  <a:pt x="8493355" y="9637151"/>
                </a:lnTo>
                <a:lnTo>
                  <a:pt x="8633342" y="9648045"/>
                </a:lnTo>
                <a:lnTo>
                  <a:pt x="8550596" y="9563295"/>
                </a:lnTo>
                <a:close/>
                <a:moveTo>
                  <a:pt x="5975105" y="9870485"/>
                </a:moveTo>
                <a:lnTo>
                  <a:pt x="5930554" y="10041202"/>
                </a:lnTo>
                <a:lnTo>
                  <a:pt x="5919736" y="10077078"/>
                </a:lnTo>
                <a:lnTo>
                  <a:pt x="6055349" y="10066725"/>
                </a:lnTo>
                <a:lnTo>
                  <a:pt x="6207684" y="10046440"/>
                </a:lnTo>
                <a:lnTo>
                  <a:pt x="6237853" y="9906716"/>
                </a:lnTo>
                <a:lnTo>
                  <a:pt x="6250100" y="9837234"/>
                </a:lnTo>
                <a:lnTo>
                  <a:pt x="6083220" y="9860758"/>
                </a:lnTo>
                <a:close/>
                <a:moveTo>
                  <a:pt x="6531237" y="9790941"/>
                </a:moveTo>
                <a:lnTo>
                  <a:pt x="6372260" y="9820013"/>
                </a:lnTo>
                <a:lnTo>
                  <a:pt x="6265449" y="9835070"/>
                </a:lnTo>
                <a:lnTo>
                  <a:pt x="6252357" y="9909365"/>
                </a:lnTo>
                <a:lnTo>
                  <a:pt x="6223209" y="10044372"/>
                </a:lnTo>
                <a:lnTo>
                  <a:pt x="6296753" y="10034579"/>
                </a:lnTo>
                <a:lnTo>
                  <a:pt x="6503309" y="9997628"/>
                </a:lnTo>
                <a:lnTo>
                  <a:pt x="6507410" y="9973519"/>
                </a:lnTo>
                <a:close/>
                <a:moveTo>
                  <a:pt x="6797394" y="9735687"/>
                </a:moveTo>
                <a:lnTo>
                  <a:pt x="6593798" y="9779501"/>
                </a:lnTo>
                <a:lnTo>
                  <a:pt x="6546280" y="9788190"/>
                </a:lnTo>
                <a:lnTo>
                  <a:pt x="6521864" y="9975393"/>
                </a:lnTo>
                <a:lnTo>
                  <a:pt x="6518551" y="9994902"/>
                </a:lnTo>
                <a:lnTo>
                  <a:pt x="6528214" y="9993173"/>
                </a:lnTo>
                <a:lnTo>
                  <a:pt x="6785732" y="9935889"/>
                </a:lnTo>
                <a:lnTo>
                  <a:pt x="6792424" y="9855956"/>
                </a:lnTo>
                <a:close/>
                <a:moveTo>
                  <a:pt x="5679031" y="9888052"/>
                </a:moveTo>
                <a:lnTo>
                  <a:pt x="5651827" y="9977338"/>
                </a:lnTo>
                <a:lnTo>
                  <a:pt x="5612875" y="10089908"/>
                </a:lnTo>
                <a:lnTo>
                  <a:pt x="5770653" y="10088459"/>
                </a:lnTo>
                <a:lnTo>
                  <a:pt x="5904317" y="10078255"/>
                </a:lnTo>
                <a:lnTo>
                  <a:pt x="5916639" y="10037393"/>
                </a:lnTo>
                <a:lnTo>
                  <a:pt x="5959827" y="9871860"/>
                </a:lnTo>
                <a:lnTo>
                  <a:pt x="5856675" y="9881140"/>
                </a:lnTo>
                <a:close/>
                <a:moveTo>
                  <a:pt x="4704263" y="10016453"/>
                </a:moveTo>
                <a:lnTo>
                  <a:pt x="4695157" y="10035634"/>
                </a:lnTo>
                <a:lnTo>
                  <a:pt x="4609016" y="10203848"/>
                </a:lnTo>
                <a:lnTo>
                  <a:pt x="4806538" y="10244256"/>
                </a:lnTo>
                <a:lnTo>
                  <a:pt x="4894600" y="10257271"/>
                </a:lnTo>
                <a:lnTo>
                  <a:pt x="4972357" y="10091909"/>
                </a:lnTo>
                <a:lnTo>
                  <a:pt x="4984643" y="10063509"/>
                </a:lnTo>
                <a:lnTo>
                  <a:pt x="4925510" y="10056727"/>
                </a:lnTo>
                <a:close/>
                <a:moveTo>
                  <a:pt x="8258517" y="9527548"/>
                </a:moveTo>
                <a:lnTo>
                  <a:pt x="8327804" y="9639420"/>
                </a:lnTo>
                <a:lnTo>
                  <a:pt x="8475395" y="9636774"/>
                </a:lnTo>
                <a:lnTo>
                  <a:pt x="8438636" y="9583605"/>
                </a:lnTo>
                <a:lnTo>
                  <a:pt x="8398547" y="9538392"/>
                </a:lnTo>
                <a:close/>
                <a:moveTo>
                  <a:pt x="8565622" y="9477697"/>
                </a:moveTo>
                <a:lnTo>
                  <a:pt x="8594360" y="9498862"/>
                </a:lnTo>
                <a:lnTo>
                  <a:pt x="8628884" y="9510081"/>
                </a:lnTo>
                <a:close/>
                <a:moveTo>
                  <a:pt x="7048430" y="9681527"/>
                </a:moveTo>
                <a:lnTo>
                  <a:pt x="7014695" y="9688923"/>
                </a:lnTo>
                <a:lnTo>
                  <a:pt x="6812425" y="9732452"/>
                </a:lnTo>
                <a:lnTo>
                  <a:pt x="6807334" y="9856347"/>
                </a:lnTo>
                <a:lnTo>
                  <a:pt x="6800970" y="9932499"/>
                </a:lnTo>
                <a:lnTo>
                  <a:pt x="6858938" y="9919604"/>
                </a:lnTo>
                <a:lnTo>
                  <a:pt x="7052877" y="9870662"/>
                </a:lnTo>
                <a:lnTo>
                  <a:pt x="7052045" y="9749534"/>
                </a:lnTo>
                <a:close/>
                <a:moveTo>
                  <a:pt x="8487879" y="9479674"/>
                </a:moveTo>
                <a:lnTo>
                  <a:pt x="8494317" y="9484876"/>
                </a:lnTo>
                <a:lnTo>
                  <a:pt x="8557627" y="9549721"/>
                </a:lnTo>
                <a:lnTo>
                  <a:pt x="8619229" y="9560314"/>
                </a:lnTo>
                <a:lnTo>
                  <a:pt x="8674861" y="9576165"/>
                </a:lnTo>
                <a:lnTo>
                  <a:pt x="8588102" y="9512271"/>
                </a:lnTo>
                <a:close/>
                <a:moveTo>
                  <a:pt x="8086430" y="9524583"/>
                </a:moveTo>
                <a:lnTo>
                  <a:pt x="8152787" y="9645049"/>
                </a:lnTo>
                <a:lnTo>
                  <a:pt x="8180060" y="9642069"/>
                </a:lnTo>
                <a:lnTo>
                  <a:pt x="8310759" y="9639726"/>
                </a:lnTo>
                <a:lnTo>
                  <a:pt x="8240430" y="9526147"/>
                </a:lnTo>
                <a:lnTo>
                  <a:pt x="8210461" y="9523826"/>
                </a:lnTo>
                <a:close/>
                <a:moveTo>
                  <a:pt x="7283250" y="9630050"/>
                </a:moveTo>
                <a:lnTo>
                  <a:pt x="7062684" y="9678402"/>
                </a:lnTo>
                <a:lnTo>
                  <a:pt x="7066432" y="9748810"/>
                </a:lnTo>
                <a:lnTo>
                  <a:pt x="7067254" y="9867034"/>
                </a:lnTo>
                <a:lnTo>
                  <a:pt x="7172879" y="9840379"/>
                </a:lnTo>
                <a:lnTo>
                  <a:pt x="7302872" y="9807581"/>
                </a:lnTo>
                <a:lnTo>
                  <a:pt x="7287156" y="9655342"/>
                </a:lnTo>
                <a:close/>
                <a:moveTo>
                  <a:pt x="5382314" y="9886151"/>
                </a:moveTo>
                <a:lnTo>
                  <a:pt x="5372959" y="9913034"/>
                </a:lnTo>
                <a:lnTo>
                  <a:pt x="5306772" y="10082900"/>
                </a:lnTo>
                <a:lnTo>
                  <a:pt x="5470707" y="10091213"/>
                </a:lnTo>
                <a:lnTo>
                  <a:pt x="5597142" y="10090052"/>
                </a:lnTo>
                <a:lnTo>
                  <a:pt x="5637766" y="9972651"/>
                </a:lnTo>
                <a:lnTo>
                  <a:pt x="5663357" y="9888661"/>
                </a:lnTo>
                <a:lnTo>
                  <a:pt x="5620968" y="9890311"/>
                </a:lnTo>
                <a:close/>
                <a:moveTo>
                  <a:pt x="7908582" y="9532960"/>
                </a:moveTo>
                <a:lnTo>
                  <a:pt x="7931085" y="9579309"/>
                </a:lnTo>
                <a:lnTo>
                  <a:pt x="7962837" y="9666716"/>
                </a:lnTo>
                <a:lnTo>
                  <a:pt x="7978624" y="9664075"/>
                </a:lnTo>
                <a:lnTo>
                  <a:pt x="8136929" y="9646782"/>
                </a:lnTo>
                <a:lnTo>
                  <a:pt x="8069677" y="9524685"/>
                </a:lnTo>
                <a:lnTo>
                  <a:pt x="8010995" y="9525043"/>
                </a:lnTo>
                <a:close/>
                <a:moveTo>
                  <a:pt x="7501875" y="9588166"/>
                </a:moveTo>
                <a:lnTo>
                  <a:pt x="7316486" y="9622764"/>
                </a:lnTo>
                <a:lnTo>
                  <a:pt x="7297496" y="9626926"/>
                </a:lnTo>
                <a:lnTo>
                  <a:pt x="7301547" y="9653145"/>
                </a:lnTo>
                <a:lnTo>
                  <a:pt x="7317129" y="9803983"/>
                </a:lnTo>
                <a:lnTo>
                  <a:pt x="7477106" y="9763619"/>
                </a:lnTo>
                <a:lnTo>
                  <a:pt x="7534453" y="9751044"/>
                </a:lnTo>
                <a:lnTo>
                  <a:pt x="7531133" y="9729588"/>
                </a:lnTo>
                <a:close/>
                <a:moveTo>
                  <a:pt x="7719280" y="9552988"/>
                </a:moveTo>
                <a:lnTo>
                  <a:pt x="7749221" y="9646322"/>
                </a:lnTo>
                <a:lnTo>
                  <a:pt x="7763473" y="9700824"/>
                </a:lnTo>
                <a:lnTo>
                  <a:pt x="7778135" y="9697609"/>
                </a:lnTo>
                <a:lnTo>
                  <a:pt x="7948252" y="9669155"/>
                </a:lnTo>
                <a:lnTo>
                  <a:pt x="7917800" y="9585287"/>
                </a:lnTo>
                <a:lnTo>
                  <a:pt x="7892987" y="9534165"/>
                </a:lnTo>
                <a:lnTo>
                  <a:pt x="7812641" y="9540376"/>
                </a:lnTo>
                <a:close/>
                <a:moveTo>
                  <a:pt x="7614617" y="9567127"/>
                </a:moveTo>
                <a:lnTo>
                  <a:pt x="7516223" y="9585489"/>
                </a:lnTo>
                <a:lnTo>
                  <a:pt x="7545449" y="9726603"/>
                </a:lnTo>
                <a:lnTo>
                  <a:pt x="7548750" y="9747909"/>
                </a:lnTo>
                <a:lnTo>
                  <a:pt x="7749012" y="9703995"/>
                </a:lnTo>
                <a:lnTo>
                  <a:pt x="7735117" y="9650827"/>
                </a:lnTo>
                <a:lnTo>
                  <a:pt x="7704395" y="9554999"/>
                </a:lnTo>
                <a:close/>
                <a:moveTo>
                  <a:pt x="4029162" y="10052122"/>
                </a:moveTo>
                <a:lnTo>
                  <a:pt x="3954836" y="10175480"/>
                </a:lnTo>
                <a:lnTo>
                  <a:pt x="3920081" y="10229343"/>
                </a:lnTo>
                <a:lnTo>
                  <a:pt x="4163553" y="10316169"/>
                </a:lnTo>
                <a:lnTo>
                  <a:pt x="4187712" y="10323034"/>
                </a:lnTo>
                <a:lnTo>
                  <a:pt x="4289988" y="10150126"/>
                </a:lnTo>
                <a:lnTo>
                  <a:pt x="4295818" y="10139610"/>
                </a:lnTo>
                <a:lnTo>
                  <a:pt x="4053558" y="10061794"/>
                </a:lnTo>
                <a:close/>
                <a:moveTo>
                  <a:pt x="8331562" y="9440922"/>
                </a:moveTo>
                <a:lnTo>
                  <a:pt x="8405579" y="9524373"/>
                </a:lnTo>
                <a:lnTo>
                  <a:pt x="8414060" y="9525031"/>
                </a:lnTo>
                <a:lnTo>
                  <a:pt x="8533249" y="9545528"/>
                </a:lnTo>
                <a:lnTo>
                  <a:pt x="8484534" y="9495633"/>
                </a:lnTo>
                <a:lnTo>
                  <a:pt x="8449239" y="9467107"/>
                </a:lnTo>
                <a:lnTo>
                  <a:pt x="8434975" y="9462468"/>
                </a:lnTo>
                <a:close/>
                <a:moveTo>
                  <a:pt x="5088177" y="9861429"/>
                </a:moveTo>
                <a:lnTo>
                  <a:pt x="5006024" y="10051342"/>
                </a:lnTo>
                <a:lnTo>
                  <a:pt x="5261573" y="10080608"/>
                </a:lnTo>
                <a:lnTo>
                  <a:pt x="5291023" y="10082102"/>
                </a:lnTo>
                <a:lnTo>
                  <a:pt x="5358899" y="9907906"/>
                </a:lnTo>
                <a:lnTo>
                  <a:pt x="5366745" y="9885356"/>
                </a:lnTo>
                <a:lnTo>
                  <a:pt x="5119237" y="9866058"/>
                </a:lnTo>
                <a:close/>
                <a:moveTo>
                  <a:pt x="4417713" y="9948123"/>
                </a:moveTo>
                <a:lnTo>
                  <a:pt x="4404617" y="9973497"/>
                </a:lnTo>
                <a:lnTo>
                  <a:pt x="4316881" y="10130349"/>
                </a:lnTo>
                <a:lnTo>
                  <a:pt x="4554518" y="10192700"/>
                </a:lnTo>
                <a:lnTo>
                  <a:pt x="4594216" y="10200821"/>
                </a:lnTo>
                <a:lnTo>
                  <a:pt x="4681966" y="10029478"/>
                </a:lnTo>
                <a:lnTo>
                  <a:pt x="4689431" y="10013753"/>
                </a:lnTo>
                <a:lnTo>
                  <a:pt x="4676578" y="10011413"/>
                </a:lnTo>
                <a:cubicBezTo>
                  <a:pt x="4599258" y="9995100"/>
                  <a:pt x="4522381" y="9976771"/>
                  <a:pt x="4445954" y="9956431"/>
                </a:cubicBezTo>
                <a:close/>
                <a:moveTo>
                  <a:pt x="8389975" y="9400568"/>
                </a:moveTo>
                <a:lnTo>
                  <a:pt x="8455969" y="9453891"/>
                </a:lnTo>
                <a:lnTo>
                  <a:pt x="8550576" y="9484635"/>
                </a:lnTo>
                <a:lnTo>
                  <a:pt x="8496436" y="9444762"/>
                </a:lnTo>
                <a:lnTo>
                  <a:pt x="8470854" y="9430302"/>
                </a:lnTo>
                <a:close/>
                <a:moveTo>
                  <a:pt x="8174406" y="9414103"/>
                </a:moveTo>
                <a:lnTo>
                  <a:pt x="8234903" y="9489420"/>
                </a:lnTo>
                <a:lnTo>
                  <a:pt x="8249026" y="9512224"/>
                </a:lnTo>
                <a:lnTo>
                  <a:pt x="8384678" y="9522751"/>
                </a:lnTo>
                <a:lnTo>
                  <a:pt x="8307716" y="9435954"/>
                </a:lnTo>
                <a:lnTo>
                  <a:pt x="8235738" y="9420957"/>
                </a:lnTo>
                <a:close/>
                <a:moveTo>
                  <a:pt x="8015807" y="9398275"/>
                </a:moveTo>
                <a:lnTo>
                  <a:pt x="8020183" y="9404316"/>
                </a:lnTo>
                <a:lnTo>
                  <a:pt x="8078456" y="9510108"/>
                </a:lnTo>
                <a:lnTo>
                  <a:pt x="8211710" y="9509329"/>
                </a:lnTo>
                <a:lnTo>
                  <a:pt x="8230940" y="9510821"/>
                </a:lnTo>
                <a:lnTo>
                  <a:pt x="8223039" y="9498061"/>
                </a:lnTo>
                <a:lnTo>
                  <a:pt x="8153752" y="9411795"/>
                </a:lnTo>
                <a:lnTo>
                  <a:pt x="8038217" y="9398884"/>
                </a:lnTo>
                <a:close/>
                <a:moveTo>
                  <a:pt x="8324134" y="9347369"/>
                </a:moveTo>
                <a:lnTo>
                  <a:pt x="8354519" y="9371920"/>
                </a:lnTo>
                <a:lnTo>
                  <a:pt x="8391862" y="9385652"/>
                </a:lnTo>
                <a:close/>
                <a:moveTo>
                  <a:pt x="6024508" y="9651895"/>
                </a:moveTo>
                <a:lnTo>
                  <a:pt x="5982263" y="9843057"/>
                </a:lnTo>
                <a:lnTo>
                  <a:pt x="5979025" y="9855464"/>
                </a:lnTo>
                <a:lnTo>
                  <a:pt x="6082327" y="9846164"/>
                </a:lnTo>
                <a:lnTo>
                  <a:pt x="6252762" y="9822131"/>
                </a:lnTo>
                <a:lnTo>
                  <a:pt x="6271171" y="9717695"/>
                </a:lnTo>
                <a:lnTo>
                  <a:pt x="6284045" y="9621546"/>
                </a:lnTo>
                <a:lnTo>
                  <a:pt x="6200197" y="9634304"/>
                </a:lnTo>
                <a:close/>
                <a:moveTo>
                  <a:pt x="4798366" y="9818239"/>
                </a:moveTo>
                <a:lnTo>
                  <a:pt x="4710722" y="10002848"/>
                </a:lnTo>
                <a:lnTo>
                  <a:pt x="4927706" y="10042372"/>
                </a:lnTo>
                <a:lnTo>
                  <a:pt x="4990668" y="10049583"/>
                </a:lnTo>
                <a:lnTo>
                  <a:pt x="5073040" y="9859173"/>
                </a:lnTo>
                <a:close/>
                <a:moveTo>
                  <a:pt x="6548831" y="9579329"/>
                </a:moveTo>
                <a:lnTo>
                  <a:pt x="6488107" y="9590495"/>
                </a:lnTo>
                <a:lnTo>
                  <a:pt x="6299228" y="9619236"/>
                </a:lnTo>
                <a:lnTo>
                  <a:pt x="6285794" y="9719614"/>
                </a:lnTo>
                <a:lnTo>
                  <a:pt x="6268111" y="9819968"/>
                </a:lnTo>
                <a:lnTo>
                  <a:pt x="6370644" y="9805510"/>
                </a:lnTo>
                <a:lnTo>
                  <a:pt x="6532746" y="9775865"/>
                </a:lnTo>
                <a:lnTo>
                  <a:pt x="6547668" y="9606634"/>
                </a:lnTo>
                <a:close/>
                <a:moveTo>
                  <a:pt x="8236086" y="9346153"/>
                </a:moveTo>
                <a:lnTo>
                  <a:pt x="8289648" y="9393666"/>
                </a:lnTo>
                <a:lnTo>
                  <a:pt x="8315217" y="9422494"/>
                </a:lnTo>
                <a:lnTo>
                  <a:pt x="8421490" y="9444679"/>
                </a:lnTo>
                <a:lnTo>
                  <a:pt x="8347670" y="9385016"/>
                </a:lnTo>
                <a:lnTo>
                  <a:pt x="8253942" y="9350558"/>
                </a:lnTo>
                <a:close/>
                <a:moveTo>
                  <a:pt x="7840915" y="9393591"/>
                </a:moveTo>
                <a:lnTo>
                  <a:pt x="7901775" y="9518941"/>
                </a:lnTo>
                <a:lnTo>
                  <a:pt x="8011372" y="9510500"/>
                </a:lnTo>
                <a:lnTo>
                  <a:pt x="8061701" y="9510205"/>
                </a:lnTo>
                <a:lnTo>
                  <a:pt x="8007733" y="9412225"/>
                </a:lnTo>
                <a:lnTo>
                  <a:pt x="7997261" y="9397771"/>
                </a:lnTo>
                <a:lnTo>
                  <a:pt x="7841767" y="9393547"/>
                </a:lnTo>
                <a:close/>
                <a:moveTo>
                  <a:pt x="6799119" y="9533307"/>
                </a:moveTo>
                <a:lnTo>
                  <a:pt x="6563553" y="9576623"/>
                </a:lnTo>
                <a:lnTo>
                  <a:pt x="6562260" y="9607019"/>
                </a:lnTo>
                <a:lnTo>
                  <a:pt x="6547621" y="9773144"/>
                </a:lnTo>
                <a:lnTo>
                  <a:pt x="6591656" y="9765091"/>
                </a:lnTo>
                <a:lnTo>
                  <a:pt x="6798015" y="9720682"/>
                </a:lnTo>
                <a:lnTo>
                  <a:pt x="6799769" y="9678228"/>
                </a:lnTo>
                <a:close/>
                <a:moveTo>
                  <a:pt x="5740737" y="9671579"/>
                </a:moveTo>
                <a:lnTo>
                  <a:pt x="5712810" y="9777181"/>
                </a:lnTo>
                <a:lnTo>
                  <a:pt x="5683542" y="9873243"/>
                </a:lnTo>
                <a:lnTo>
                  <a:pt x="5856374" y="9866506"/>
                </a:lnTo>
                <a:lnTo>
                  <a:pt x="5963746" y="9856840"/>
                </a:lnTo>
                <a:lnTo>
                  <a:pt x="5968149" y="9839962"/>
                </a:lnTo>
                <a:lnTo>
                  <a:pt x="6009375" y="9653410"/>
                </a:lnTo>
                <a:lnTo>
                  <a:pt x="5859463" y="9668421"/>
                </a:lnTo>
                <a:close/>
                <a:moveTo>
                  <a:pt x="7033689" y="9490417"/>
                </a:moveTo>
                <a:lnTo>
                  <a:pt x="6852996" y="9523401"/>
                </a:lnTo>
                <a:lnTo>
                  <a:pt x="6813967" y="9530577"/>
                </a:lnTo>
                <a:lnTo>
                  <a:pt x="6814668" y="9677879"/>
                </a:lnTo>
                <a:lnTo>
                  <a:pt x="6813041" y="9717448"/>
                </a:lnTo>
                <a:lnTo>
                  <a:pt x="7011618" y="9674714"/>
                </a:lnTo>
                <a:lnTo>
                  <a:pt x="7047649" y="9666821"/>
                </a:lnTo>
                <a:lnTo>
                  <a:pt x="7043108" y="9581372"/>
                </a:lnTo>
                <a:close/>
                <a:moveTo>
                  <a:pt x="7664583" y="9402766"/>
                </a:moveTo>
                <a:lnTo>
                  <a:pt x="7702553" y="9500843"/>
                </a:lnTo>
                <a:lnTo>
                  <a:pt x="7714786" y="9538978"/>
                </a:lnTo>
                <a:lnTo>
                  <a:pt x="7812238" y="9525838"/>
                </a:lnTo>
                <a:lnTo>
                  <a:pt x="7886180" y="9520142"/>
                </a:lnTo>
                <a:lnTo>
                  <a:pt x="7825152" y="9394411"/>
                </a:lnTo>
                <a:close/>
                <a:moveTo>
                  <a:pt x="7473933" y="9422504"/>
                </a:moveTo>
                <a:lnTo>
                  <a:pt x="7513110" y="9570456"/>
                </a:lnTo>
                <a:lnTo>
                  <a:pt x="7513288" y="9571316"/>
                </a:lnTo>
                <a:lnTo>
                  <a:pt x="7613503" y="9552634"/>
                </a:lnTo>
                <a:lnTo>
                  <a:pt x="7699901" y="9540984"/>
                </a:lnTo>
                <a:lnTo>
                  <a:pt x="7688707" y="9506065"/>
                </a:lnTo>
                <a:lnTo>
                  <a:pt x="7645416" y="9403764"/>
                </a:lnTo>
                <a:lnTo>
                  <a:pt x="7596728" y="9406297"/>
                </a:lnTo>
                <a:close/>
                <a:moveTo>
                  <a:pt x="7267605" y="9449736"/>
                </a:moveTo>
                <a:lnTo>
                  <a:pt x="7276999" y="9494279"/>
                </a:lnTo>
                <a:lnTo>
                  <a:pt x="7295279" y="9612580"/>
                </a:lnTo>
                <a:lnTo>
                  <a:pt x="7314381" y="9608396"/>
                </a:lnTo>
                <a:lnTo>
                  <a:pt x="7498933" y="9573992"/>
                </a:lnTo>
                <a:lnTo>
                  <a:pt x="7459928" y="9426551"/>
                </a:lnTo>
                <a:lnTo>
                  <a:pt x="7459235" y="9424444"/>
                </a:lnTo>
                <a:close/>
                <a:moveTo>
                  <a:pt x="7227659" y="9455009"/>
                </a:moveTo>
                <a:lnTo>
                  <a:pt x="7047901" y="9487822"/>
                </a:lnTo>
                <a:lnTo>
                  <a:pt x="7057443" y="9579906"/>
                </a:lnTo>
                <a:lnTo>
                  <a:pt x="7061902" y="9663699"/>
                </a:lnTo>
                <a:lnTo>
                  <a:pt x="7281034" y="9615700"/>
                </a:lnTo>
                <a:lnTo>
                  <a:pt x="7262739" y="9497218"/>
                </a:lnTo>
                <a:lnTo>
                  <a:pt x="7253133" y="9451647"/>
                </a:lnTo>
                <a:close/>
                <a:moveTo>
                  <a:pt x="4142006" y="9861025"/>
                </a:moveTo>
                <a:lnTo>
                  <a:pt x="4113904" y="9911478"/>
                </a:lnTo>
                <a:lnTo>
                  <a:pt x="4036788" y="10039465"/>
                </a:lnTo>
                <a:lnTo>
                  <a:pt x="4057974" y="10047867"/>
                </a:lnTo>
                <a:lnTo>
                  <a:pt x="4303030" y="10126600"/>
                </a:lnTo>
                <a:lnTo>
                  <a:pt x="4391550" y="9966925"/>
                </a:lnTo>
                <a:lnTo>
                  <a:pt x="4403427" y="9943921"/>
                </a:lnTo>
                <a:lnTo>
                  <a:pt x="4218033" y="9889381"/>
                </a:lnTo>
                <a:close/>
                <a:moveTo>
                  <a:pt x="5454034" y="9675978"/>
                </a:moveTo>
                <a:lnTo>
                  <a:pt x="5443312" y="9710866"/>
                </a:lnTo>
                <a:lnTo>
                  <a:pt x="5387374" y="9871611"/>
                </a:lnTo>
                <a:lnTo>
                  <a:pt x="5621309" y="9875669"/>
                </a:lnTo>
                <a:lnTo>
                  <a:pt x="5667869" y="9873854"/>
                </a:lnTo>
                <a:lnTo>
                  <a:pt x="5698550" y="9773160"/>
                </a:lnTo>
                <a:lnTo>
                  <a:pt x="5725315" y="9671989"/>
                </a:lnTo>
                <a:lnTo>
                  <a:pt x="5498666" y="9678019"/>
                </a:lnTo>
                <a:close/>
                <a:moveTo>
                  <a:pt x="8091099" y="9310388"/>
                </a:moveTo>
                <a:lnTo>
                  <a:pt x="8161307" y="9397795"/>
                </a:lnTo>
                <a:lnTo>
                  <a:pt x="8238264" y="9406430"/>
                </a:lnTo>
                <a:lnTo>
                  <a:pt x="8291367" y="9417515"/>
                </a:lnTo>
                <a:lnTo>
                  <a:pt x="8279467" y="9404094"/>
                </a:lnTo>
                <a:lnTo>
                  <a:pt x="8205704" y="9338658"/>
                </a:lnTo>
                <a:close/>
                <a:moveTo>
                  <a:pt x="8151173" y="9270829"/>
                </a:moveTo>
                <a:lnTo>
                  <a:pt x="8212478" y="9325211"/>
                </a:lnTo>
                <a:lnTo>
                  <a:pt x="8258190" y="9336497"/>
                </a:lnTo>
                <a:lnTo>
                  <a:pt x="8312224" y="9356367"/>
                </a:lnTo>
                <a:lnTo>
                  <a:pt x="8300575" y="9346951"/>
                </a:lnTo>
                <a:lnTo>
                  <a:pt x="8232000" y="9304214"/>
                </a:lnTo>
                <a:close/>
                <a:moveTo>
                  <a:pt x="4517143" y="9755483"/>
                </a:moveTo>
                <a:lnTo>
                  <a:pt x="4424515" y="9934945"/>
                </a:lnTo>
                <a:lnTo>
                  <a:pt x="4449503" y="9942300"/>
                </a:lnTo>
                <a:cubicBezTo>
                  <a:pt x="4525716" y="9962594"/>
                  <a:pt x="4602378" y="9980881"/>
                  <a:pt x="4679481" y="9997157"/>
                </a:cubicBezTo>
                <a:lnTo>
                  <a:pt x="4695891" y="10000147"/>
                </a:lnTo>
                <a:lnTo>
                  <a:pt x="4783566" y="9815476"/>
                </a:lnTo>
                <a:lnTo>
                  <a:pt x="4548906" y="9764312"/>
                </a:lnTo>
                <a:close/>
                <a:moveTo>
                  <a:pt x="7932984" y="9283922"/>
                </a:moveTo>
                <a:lnTo>
                  <a:pt x="8004885" y="9383196"/>
                </a:lnTo>
                <a:lnTo>
                  <a:pt x="8039739" y="9384156"/>
                </a:lnTo>
                <a:lnTo>
                  <a:pt x="8140646" y="9395477"/>
                </a:lnTo>
                <a:lnTo>
                  <a:pt x="8074211" y="9312762"/>
                </a:lnTo>
                <a:lnTo>
                  <a:pt x="8065232" y="9304008"/>
                </a:lnTo>
                <a:lnTo>
                  <a:pt x="8059501" y="9302594"/>
                </a:lnTo>
                <a:close/>
                <a:moveTo>
                  <a:pt x="5168152" y="9657878"/>
                </a:moveTo>
                <a:lnTo>
                  <a:pt x="5094153" y="9847527"/>
                </a:lnTo>
                <a:lnTo>
                  <a:pt x="5121024" y="9851529"/>
                </a:lnTo>
                <a:lnTo>
                  <a:pt x="5371720" y="9871055"/>
                </a:lnTo>
                <a:lnTo>
                  <a:pt x="5428998" y="9706404"/>
                </a:lnTo>
                <a:lnTo>
                  <a:pt x="5438565" y="9675271"/>
                </a:lnTo>
                <a:lnTo>
                  <a:pt x="5245842" y="9666460"/>
                </a:lnTo>
                <a:close/>
                <a:moveTo>
                  <a:pt x="7771653" y="9268210"/>
                </a:moveTo>
                <a:lnTo>
                  <a:pt x="7804731" y="9319066"/>
                </a:lnTo>
                <a:lnTo>
                  <a:pt x="7833907" y="9379158"/>
                </a:lnTo>
                <a:lnTo>
                  <a:pt x="7842399" y="9378718"/>
                </a:lnTo>
                <a:lnTo>
                  <a:pt x="7986330" y="9382684"/>
                </a:lnTo>
                <a:lnTo>
                  <a:pt x="7912596" y="9280913"/>
                </a:lnTo>
                <a:lnTo>
                  <a:pt x="7865806" y="9274007"/>
                </a:lnTo>
                <a:close/>
                <a:moveTo>
                  <a:pt x="8074358" y="9210579"/>
                </a:moveTo>
                <a:lnTo>
                  <a:pt x="8113555" y="9237459"/>
                </a:lnTo>
                <a:lnTo>
                  <a:pt x="8118038" y="9241436"/>
                </a:lnTo>
                <a:lnTo>
                  <a:pt x="8157259" y="9257634"/>
                </a:lnTo>
                <a:lnTo>
                  <a:pt x="8102857" y="9223729"/>
                </a:lnTo>
                <a:close/>
                <a:moveTo>
                  <a:pt x="8000393" y="9217696"/>
                </a:moveTo>
                <a:lnTo>
                  <a:pt x="8073094" y="9290800"/>
                </a:lnTo>
                <a:lnTo>
                  <a:pt x="8182088" y="9317708"/>
                </a:lnTo>
                <a:lnTo>
                  <a:pt x="8110135" y="9253878"/>
                </a:lnTo>
                <a:lnTo>
                  <a:pt x="8072912" y="9238504"/>
                </a:lnTo>
                <a:close/>
                <a:moveTo>
                  <a:pt x="7603104" y="9263365"/>
                </a:moveTo>
                <a:lnTo>
                  <a:pt x="7649377" y="9363490"/>
                </a:lnTo>
                <a:lnTo>
                  <a:pt x="7658948" y="9388214"/>
                </a:lnTo>
                <a:lnTo>
                  <a:pt x="7818145" y="9379973"/>
                </a:lnTo>
                <a:lnTo>
                  <a:pt x="7792135" y="9326390"/>
                </a:lnTo>
                <a:lnTo>
                  <a:pt x="7752896" y="9267055"/>
                </a:lnTo>
                <a:lnTo>
                  <a:pt x="7672354" y="9262095"/>
                </a:lnTo>
                <a:close/>
                <a:moveTo>
                  <a:pt x="4885534" y="9619751"/>
                </a:moveTo>
                <a:lnTo>
                  <a:pt x="4814488" y="9784280"/>
                </a:lnTo>
                <a:lnTo>
                  <a:pt x="4804914" y="9804445"/>
                </a:lnTo>
                <a:lnTo>
                  <a:pt x="5079051" y="9845277"/>
                </a:lnTo>
                <a:lnTo>
                  <a:pt x="5080029" y="9843017"/>
                </a:lnTo>
                <a:lnTo>
                  <a:pt x="5152930" y="9656196"/>
                </a:lnTo>
                <a:lnTo>
                  <a:pt x="4978112" y="9636885"/>
                </a:lnTo>
                <a:close/>
                <a:moveTo>
                  <a:pt x="7421867" y="9267347"/>
                </a:moveTo>
                <a:lnTo>
                  <a:pt x="7427641" y="9281739"/>
                </a:lnTo>
                <a:lnTo>
                  <a:pt x="7469258" y="9408219"/>
                </a:lnTo>
                <a:lnTo>
                  <a:pt x="7596377" y="9391454"/>
                </a:lnTo>
                <a:lnTo>
                  <a:pt x="7639267" y="9389233"/>
                </a:lnTo>
                <a:lnTo>
                  <a:pt x="7586135" y="9263676"/>
                </a:lnTo>
                <a:lnTo>
                  <a:pt x="7430116" y="9266536"/>
                </a:lnTo>
                <a:close/>
                <a:moveTo>
                  <a:pt x="6554681" y="9378752"/>
                </a:moveTo>
                <a:lnTo>
                  <a:pt x="6381141" y="9405103"/>
                </a:lnTo>
                <a:lnTo>
                  <a:pt x="6321231" y="9412792"/>
                </a:lnTo>
                <a:lnTo>
                  <a:pt x="6310314" y="9536406"/>
                </a:lnTo>
                <a:lnTo>
                  <a:pt x="6301275" y="9603940"/>
                </a:lnTo>
                <a:lnTo>
                  <a:pt x="6486120" y="9575821"/>
                </a:lnTo>
                <a:lnTo>
                  <a:pt x="6549478" y="9564176"/>
                </a:lnTo>
                <a:lnTo>
                  <a:pt x="6555049" y="9433410"/>
                </a:lnTo>
                <a:close/>
                <a:moveTo>
                  <a:pt x="7229583" y="9286268"/>
                </a:moveTo>
                <a:lnTo>
                  <a:pt x="7245111" y="9343069"/>
                </a:lnTo>
                <a:lnTo>
                  <a:pt x="7264544" y="9435218"/>
                </a:lnTo>
                <a:lnTo>
                  <a:pt x="7454539" y="9410160"/>
                </a:lnTo>
                <a:lnTo>
                  <a:pt x="7414004" y="9286884"/>
                </a:lnTo>
                <a:lnTo>
                  <a:pt x="7406765" y="9268833"/>
                </a:lnTo>
                <a:close/>
                <a:moveTo>
                  <a:pt x="6060757" y="9443173"/>
                </a:moveTo>
                <a:lnTo>
                  <a:pt x="6057780" y="9465586"/>
                </a:lnTo>
                <a:lnTo>
                  <a:pt x="6027251" y="9636705"/>
                </a:lnTo>
                <a:lnTo>
                  <a:pt x="6198882" y="9619516"/>
                </a:lnTo>
                <a:lnTo>
                  <a:pt x="6286095" y="9606249"/>
                </a:lnTo>
                <a:lnTo>
                  <a:pt x="6295605" y="9535225"/>
                </a:lnTo>
                <a:lnTo>
                  <a:pt x="6306261" y="9414713"/>
                </a:lnTo>
                <a:lnTo>
                  <a:pt x="6138759" y="9436212"/>
                </a:lnTo>
                <a:close/>
                <a:moveTo>
                  <a:pt x="6790055" y="9343313"/>
                </a:moveTo>
                <a:lnTo>
                  <a:pt x="6691151" y="9358029"/>
                </a:lnTo>
                <a:lnTo>
                  <a:pt x="6569273" y="9376535"/>
                </a:lnTo>
                <a:lnTo>
                  <a:pt x="6569659" y="9433062"/>
                </a:lnTo>
                <a:lnTo>
                  <a:pt x="6564197" y="9561471"/>
                </a:lnTo>
                <a:lnTo>
                  <a:pt x="6799052" y="9518304"/>
                </a:lnTo>
                <a:lnTo>
                  <a:pt x="6799004" y="9507529"/>
                </a:lnTo>
                <a:cubicBezTo>
                  <a:pt x="6797398" y="9451816"/>
                  <a:pt x="6794439" y="9397301"/>
                  <a:pt x="6790130" y="9344005"/>
                </a:cubicBezTo>
                <a:close/>
                <a:moveTo>
                  <a:pt x="7009008" y="9310735"/>
                </a:moveTo>
                <a:lnTo>
                  <a:pt x="6804776" y="9341123"/>
                </a:lnTo>
                <a:lnTo>
                  <a:pt x="6804893" y="9342199"/>
                </a:lnTo>
                <a:cubicBezTo>
                  <a:pt x="6809236" y="9395736"/>
                  <a:pt x="6812222" y="9450494"/>
                  <a:pt x="6813852" y="9506448"/>
                </a:cubicBezTo>
                <a:lnTo>
                  <a:pt x="6813895" y="9515575"/>
                </a:lnTo>
                <a:lnTo>
                  <a:pt x="6850213" y="9508900"/>
                </a:lnTo>
                <a:lnTo>
                  <a:pt x="7032164" y="9475687"/>
                </a:lnTo>
                <a:lnTo>
                  <a:pt x="7026454" y="9420556"/>
                </a:lnTo>
                <a:close/>
                <a:moveTo>
                  <a:pt x="7063852" y="9302575"/>
                </a:moveTo>
                <a:lnTo>
                  <a:pt x="7023267" y="9308614"/>
                </a:lnTo>
                <a:lnTo>
                  <a:pt x="7040703" y="9418350"/>
                </a:lnTo>
                <a:lnTo>
                  <a:pt x="7046375" y="9473092"/>
                </a:lnTo>
                <a:lnTo>
                  <a:pt x="7226030" y="9440298"/>
                </a:lnTo>
                <a:lnTo>
                  <a:pt x="7250073" y="9437127"/>
                </a:lnTo>
                <a:lnTo>
                  <a:pt x="7231023" y="9346745"/>
                </a:lnTo>
                <a:lnTo>
                  <a:pt x="7214890" y="9287713"/>
                </a:lnTo>
                <a:close/>
                <a:moveTo>
                  <a:pt x="4245010" y="9676092"/>
                </a:moveTo>
                <a:lnTo>
                  <a:pt x="4149176" y="9848151"/>
                </a:lnTo>
                <a:lnTo>
                  <a:pt x="4222212" y="9875403"/>
                </a:lnTo>
                <a:lnTo>
                  <a:pt x="4410230" y="9930741"/>
                </a:lnTo>
                <a:lnTo>
                  <a:pt x="4502769" y="9751487"/>
                </a:lnTo>
                <a:lnTo>
                  <a:pt x="4309790" y="9697844"/>
                </a:lnTo>
                <a:close/>
                <a:moveTo>
                  <a:pt x="5790617" y="9463663"/>
                </a:moveTo>
                <a:lnTo>
                  <a:pt x="5764144" y="9583072"/>
                </a:lnTo>
                <a:lnTo>
                  <a:pt x="5744696" y="9656609"/>
                </a:lnTo>
                <a:lnTo>
                  <a:pt x="5859003" y="9653555"/>
                </a:lnTo>
                <a:lnTo>
                  <a:pt x="6012288" y="9638203"/>
                </a:lnTo>
                <a:lnTo>
                  <a:pt x="6043392" y="9463920"/>
                </a:lnTo>
                <a:lnTo>
                  <a:pt x="6045974" y="9444492"/>
                </a:lnTo>
                <a:lnTo>
                  <a:pt x="5854821" y="9461550"/>
                </a:lnTo>
                <a:close/>
                <a:moveTo>
                  <a:pt x="7850261" y="9177991"/>
                </a:moveTo>
                <a:lnTo>
                  <a:pt x="7880606" y="9211604"/>
                </a:lnTo>
                <a:lnTo>
                  <a:pt x="7920915" y="9267259"/>
                </a:lnTo>
                <a:lnTo>
                  <a:pt x="8046602" y="9285845"/>
                </a:lnTo>
                <a:lnTo>
                  <a:pt x="7966822" y="9208064"/>
                </a:lnTo>
                <a:lnTo>
                  <a:pt x="7883271" y="9184090"/>
                </a:lnTo>
                <a:close/>
                <a:moveTo>
                  <a:pt x="5515326" y="9470321"/>
                </a:moveTo>
                <a:lnTo>
                  <a:pt x="5503636" y="9514571"/>
                </a:lnTo>
                <a:lnTo>
                  <a:pt x="5458540" y="9661315"/>
                </a:lnTo>
                <a:lnTo>
                  <a:pt x="5499199" y="9663167"/>
                </a:lnTo>
                <a:lnTo>
                  <a:pt x="5729275" y="9657020"/>
                </a:lnTo>
                <a:lnTo>
                  <a:pt x="5749723" y="9579731"/>
                </a:lnTo>
                <a:lnTo>
                  <a:pt x="5775364" y="9464165"/>
                </a:lnTo>
                <a:lnTo>
                  <a:pt x="5557828" y="9471325"/>
                </a:lnTo>
                <a:close/>
                <a:moveTo>
                  <a:pt x="7900920" y="9130551"/>
                </a:moveTo>
                <a:lnTo>
                  <a:pt x="7961302" y="9178389"/>
                </a:lnTo>
                <a:lnTo>
                  <a:pt x="7979322" y="9196509"/>
                </a:lnTo>
                <a:lnTo>
                  <a:pt x="8063194" y="9220598"/>
                </a:lnTo>
                <a:lnTo>
                  <a:pt x="7995566" y="9174222"/>
                </a:lnTo>
                <a:close/>
                <a:moveTo>
                  <a:pt x="7694214" y="9149153"/>
                </a:moveTo>
                <a:lnTo>
                  <a:pt x="7761663" y="9252851"/>
                </a:lnTo>
                <a:lnTo>
                  <a:pt x="7867934" y="9259424"/>
                </a:lnTo>
                <a:lnTo>
                  <a:pt x="7900518" y="9264242"/>
                </a:lnTo>
                <a:lnTo>
                  <a:pt x="7869229" y="9221055"/>
                </a:lnTo>
                <a:lnTo>
                  <a:pt x="7823838" y="9173108"/>
                </a:lnTo>
                <a:close/>
                <a:moveTo>
                  <a:pt x="4608636" y="9565022"/>
                </a:moveTo>
                <a:lnTo>
                  <a:pt x="4535469" y="9719976"/>
                </a:lnTo>
                <a:lnTo>
                  <a:pt x="4523995" y="9742206"/>
                </a:lnTo>
                <a:lnTo>
                  <a:pt x="4552418" y="9750109"/>
                </a:lnTo>
                <a:lnTo>
                  <a:pt x="4790003" y="9801919"/>
                </a:lnTo>
                <a:lnTo>
                  <a:pt x="4801159" y="9778420"/>
                </a:lnTo>
                <a:lnTo>
                  <a:pt x="4870820" y="9617028"/>
                </a:lnTo>
                <a:lnTo>
                  <a:pt x="4657770" y="9577598"/>
                </a:lnTo>
                <a:close/>
                <a:moveTo>
                  <a:pt x="5238490" y="9457927"/>
                </a:moveTo>
                <a:lnTo>
                  <a:pt x="5173700" y="9643590"/>
                </a:lnTo>
                <a:lnTo>
                  <a:pt x="5247128" y="9651686"/>
                </a:lnTo>
                <a:lnTo>
                  <a:pt x="5443070" y="9660610"/>
                </a:lnTo>
                <a:lnTo>
                  <a:pt x="5489109" y="9510787"/>
                </a:lnTo>
                <a:lnTo>
                  <a:pt x="5499898" y="9469956"/>
                </a:lnTo>
                <a:lnTo>
                  <a:pt x="5351995" y="9466461"/>
                </a:lnTo>
                <a:close/>
                <a:moveTo>
                  <a:pt x="7530965" y="9133251"/>
                </a:moveTo>
                <a:lnTo>
                  <a:pt x="7589719" y="9234402"/>
                </a:lnTo>
                <a:lnTo>
                  <a:pt x="7596376" y="9248806"/>
                </a:lnTo>
                <a:lnTo>
                  <a:pt x="7673610" y="9247405"/>
                </a:lnTo>
                <a:lnTo>
                  <a:pt x="7742729" y="9251680"/>
                </a:lnTo>
                <a:lnTo>
                  <a:pt x="7673554" y="9147080"/>
                </a:lnTo>
                <a:close/>
                <a:moveTo>
                  <a:pt x="7833615" y="9077228"/>
                </a:moveTo>
                <a:lnTo>
                  <a:pt x="7865503" y="9102492"/>
                </a:lnTo>
                <a:lnTo>
                  <a:pt x="7897299" y="9112971"/>
                </a:lnTo>
                <a:lnTo>
                  <a:pt x="7924643" y="9125588"/>
                </a:lnTo>
                <a:lnTo>
                  <a:pt x="7915045" y="9119007"/>
                </a:lnTo>
                <a:close/>
                <a:moveTo>
                  <a:pt x="7766344" y="9085033"/>
                </a:moveTo>
                <a:lnTo>
                  <a:pt x="7834194" y="9160193"/>
                </a:lnTo>
                <a:lnTo>
                  <a:pt x="7886822" y="9169941"/>
                </a:lnTo>
                <a:lnTo>
                  <a:pt x="7944800" y="9186594"/>
                </a:lnTo>
                <a:lnTo>
                  <a:pt x="7908686" y="9151385"/>
                </a:lnTo>
                <a:lnTo>
                  <a:pt x="7862867" y="9116839"/>
                </a:lnTo>
                <a:close/>
                <a:moveTo>
                  <a:pt x="7363103" y="9127200"/>
                </a:moveTo>
                <a:lnTo>
                  <a:pt x="7374560" y="9149444"/>
                </a:lnTo>
                <a:lnTo>
                  <a:pt x="7416195" y="9253213"/>
                </a:lnTo>
                <a:lnTo>
                  <a:pt x="7430409" y="9251816"/>
                </a:lnTo>
                <a:lnTo>
                  <a:pt x="7579968" y="9249104"/>
                </a:lnTo>
                <a:lnTo>
                  <a:pt x="7576536" y="9240993"/>
                </a:lnTo>
                <a:lnTo>
                  <a:pt x="7512918" y="9131501"/>
                </a:lnTo>
                <a:lnTo>
                  <a:pt x="7502981" y="9130537"/>
                </a:lnTo>
                <a:close/>
                <a:moveTo>
                  <a:pt x="7182138" y="9130425"/>
                </a:moveTo>
                <a:lnTo>
                  <a:pt x="7205905" y="9199660"/>
                </a:lnTo>
                <a:lnTo>
                  <a:pt x="7225666" y="9271942"/>
                </a:lnTo>
                <a:lnTo>
                  <a:pt x="7401096" y="9254698"/>
                </a:lnTo>
                <a:lnTo>
                  <a:pt x="7361232" y="9155304"/>
                </a:lnTo>
                <a:lnTo>
                  <a:pt x="7346558" y="9126806"/>
                </a:lnTo>
                <a:lnTo>
                  <a:pt x="7311600" y="9125972"/>
                </a:lnTo>
                <a:close/>
                <a:moveTo>
                  <a:pt x="4963118" y="9425778"/>
                </a:moveTo>
                <a:lnTo>
                  <a:pt x="4903521" y="9578095"/>
                </a:lnTo>
                <a:lnTo>
                  <a:pt x="4891532" y="9605861"/>
                </a:lnTo>
                <a:lnTo>
                  <a:pt x="4980247" y="9622261"/>
                </a:lnTo>
                <a:lnTo>
                  <a:pt x="5158503" y="9641914"/>
                </a:lnTo>
                <a:lnTo>
                  <a:pt x="5159444" y="9639504"/>
                </a:lnTo>
                <a:lnTo>
                  <a:pt x="5223228" y="9456780"/>
                </a:lnTo>
                <a:lnTo>
                  <a:pt x="5136057" y="9450227"/>
                </a:lnTo>
                <a:close/>
                <a:moveTo>
                  <a:pt x="6989471" y="9142659"/>
                </a:moveTo>
                <a:lnTo>
                  <a:pt x="7016224" y="9264288"/>
                </a:lnTo>
                <a:lnTo>
                  <a:pt x="7020972" y="9294173"/>
                </a:lnTo>
                <a:lnTo>
                  <a:pt x="7062869" y="9287945"/>
                </a:lnTo>
                <a:lnTo>
                  <a:pt x="7210975" y="9273386"/>
                </a:lnTo>
                <a:lnTo>
                  <a:pt x="7192030" y="9204066"/>
                </a:lnTo>
                <a:lnTo>
                  <a:pt x="7166933" y="9130947"/>
                </a:lnTo>
                <a:lnTo>
                  <a:pt x="7118907" y="9132599"/>
                </a:lnTo>
                <a:close/>
                <a:moveTo>
                  <a:pt x="6784144" y="9163621"/>
                </a:moveTo>
                <a:lnTo>
                  <a:pt x="6787799" y="9185277"/>
                </a:lnTo>
                <a:lnTo>
                  <a:pt x="6803188" y="9326547"/>
                </a:lnTo>
                <a:lnTo>
                  <a:pt x="7006714" y="9296293"/>
                </a:lnTo>
                <a:lnTo>
                  <a:pt x="7002097" y="9267231"/>
                </a:lnTo>
                <a:lnTo>
                  <a:pt x="6974944" y="9143788"/>
                </a:lnTo>
                <a:lnTo>
                  <a:pt x="6924538" y="9147705"/>
                </a:lnTo>
                <a:close/>
                <a:moveTo>
                  <a:pt x="6562721" y="9188722"/>
                </a:moveTo>
                <a:lnTo>
                  <a:pt x="6568518" y="9266123"/>
                </a:lnTo>
                <a:lnTo>
                  <a:pt x="6569172" y="9361706"/>
                </a:lnTo>
                <a:lnTo>
                  <a:pt x="6688953" y="9343528"/>
                </a:lnTo>
                <a:lnTo>
                  <a:pt x="6788471" y="9328734"/>
                </a:lnTo>
                <a:lnTo>
                  <a:pt x="6773151" y="9187802"/>
                </a:lnTo>
                <a:lnTo>
                  <a:pt x="6769355" y="9165297"/>
                </a:lnTo>
                <a:close/>
                <a:moveTo>
                  <a:pt x="4340408" y="9491515"/>
                </a:moveTo>
                <a:lnTo>
                  <a:pt x="4256302" y="9655818"/>
                </a:lnTo>
                <a:lnTo>
                  <a:pt x="4252258" y="9663079"/>
                </a:lnTo>
                <a:lnTo>
                  <a:pt x="4314008" y="9683820"/>
                </a:lnTo>
                <a:lnTo>
                  <a:pt x="4509623" y="9738210"/>
                </a:lnTo>
                <a:lnTo>
                  <a:pt x="4522288" y="9713676"/>
                </a:lnTo>
                <a:lnTo>
                  <a:pt x="4594240" y="9561337"/>
                </a:lnTo>
                <a:lnTo>
                  <a:pt x="4421259" y="9517063"/>
                </a:lnTo>
                <a:close/>
                <a:moveTo>
                  <a:pt x="7610945" y="9044008"/>
                </a:moveTo>
                <a:lnTo>
                  <a:pt x="7675562" y="9120478"/>
                </a:lnTo>
                <a:lnTo>
                  <a:pt x="7683980" y="9133419"/>
                </a:lnTo>
                <a:lnTo>
                  <a:pt x="7695960" y="9134587"/>
                </a:lnTo>
                <a:lnTo>
                  <a:pt x="7806810" y="9155120"/>
                </a:lnTo>
                <a:lnTo>
                  <a:pt x="7728725" y="9072636"/>
                </a:lnTo>
                <a:lnTo>
                  <a:pt x="7707181" y="9065538"/>
                </a:lnTo>
                <a:close/>
                <a:moveTo>
                  <a:pt x="6329674" y="9216397"/>
                </a:moveTo>
                <a:lnTo>
                  <a:pt x="6325905" y="9359896"/>
                </a:lnTo>
                <a:lnTo>
                  <a:pt x="6322555" y="9397797"/>
                </a:lnTo>
                <a:lnTo>
                  <a:pt x="6379622" y="9390472"/>
                </a:lnTo>
                <a:lnTo>
                  <a:pt x="6554581" y="9363921"/>
                </a:lnTo>
                <a:lnTo>
                  <a:pt x="6553930" y="9267194"/>
                </a:lnTo>
                <a:lnTo>
                  <a:pt x="6548192" y="9190369"/>
                </a:lnTo>
                <a:lnTo>
                  <a:pt x="6529307" y="9192510"/>
                </a:lnTo>
                <a:close/>
                <a:moveTo>
                  <a:pt x="6085291" y="9242039"/>
                </a:moveTo>
                <a:lnTo>
                  <a:pt x="6081560" y="9286567"/>
                </a:lnTo>
                <a:lnTo>
                  <a:pt x="6062744" y="9428216"/>
                </a:lnTo>
                <a:lnTo>
                  <a:pt x="6137799" y="9421512"/>
                </a:lnTo>
                <a:lnTo>
                  <a:pt x="6307587" y="9399719"/>
                </a:lnTo>
                <a:lnTo>
                  <a:pt x="6311146" y="9359457"/>
                </a:lnTo>
                <a:lnTo>
                  <a:pt x="6314880" y="9218167"/>
                </a:lnTo>
                <a:lnTo>
                  <a:pt x="6295563" y="9220479"/>
                </a:lnTo>
                <a:close/>
                <a:moveTo>
                  <a:pt x="5829427" y="9260984"/>
                </a:moveTo>
                <a:lnTo>
                  <a:pt x="5805804" y="9395166"/>
                </a:lnTo>
                <a:lnTo>
                  <a:pt x="5793909" y="9448815"/>
                </a:lnTo>
                <a:lnTo>
                  <a:pt x="5854557" y="9446811"/>
                </a:lnTo>
                <a:lnTo>
                  <a:pt x="6047962" y="9429536"/>
                </a:lnTo>
                <a:lnTo>
                  <a:pt x="6067097" y="9285614"/>
                </a:lnTo>
                <a:lnTo>
                  <a:pt x="6070629" y="9243543"/>
                </a:lnTo>
                <a:lnTo>
                  <a:pt x="6053501" y="9245299"/>
                </a:lnTo>
                <a:close/>
                <a:moveTo>
                  <a:pt x="7674621" y="9000730"/>
                </a:moveTo>
                <a:lnTo>
                  <a:pt x="7741057" y="9061475"/>
                </a:lnTo>
                <a:lnTo>
                  <a:pt x="7827012" y="9089805"/>
                </a:lnTo>
                <a:lnTo>
                  <a:pt x="7760743" y="9039841"/>
                </a:lnTo>
                <a:lnTo>
                  <a:pt x="7711139" y="9014391"/>
                </a:lnTo>
                <a:close/>
                <a:moveTo>
                  <a:pt x="7460147" y="9015768"/>
                </a:moveTo>
                <a:lnTo>
                  <a:pt x="7470894" y="9029834"/>
                </a:lnTo>
                <a:lnTo>
                  <a:pt x="7521889" y="9117626"/>
                </a:lnTo>
                <a:lnTo>
                  <a:pt x="7663180" y="9131393"/>
                </a:lnTo>
                <a:lnTo>
                  <a:pt x="7646611" y="9106338"/>
                </a:lnTo>
                <a:lnTo>
                  <a:pt x="7586469" y="9038532"/>
                </a:lnTo>
                <a:lnTo>
                  <a:pt x="7521151" y="9023920"/>
                </a:lnTo>
                <a:close/>
                <a:moveTo>
                  <a:pt x="5566074" y="9268519"/>
                </a:moveTo>
                <a:lnTo>
                  <a:pt x="5553899" y="9324307"/>
                </a:lnTo>
                <a:lnTo>
                  <a:pt x="5519194" y="9455680"/>
                </a:lnTo>
                <a:lnTo>
                  <a:pt x="5558350" y="9456599"/>
                </a:lnTo>
                <a:lnTo>
                  <a:pt x="5778658" y="9449319"/>
                </a:lnTo>
                <a:lnTo>
                  <a:pt x="5791261" y="9392518"/>
                </a:lnTo>
                <a:lnTo>
                  <a:pt x="5814259" y="9262046"/>
                </a:lnTo>
                <a:lnTo>
                  <a:pt x="5802471" y="9262871"/>
                </a:lnTo>
                <a:close/>
                <a:moveTo>
                  <a:pt x="4692230" y="9375747"/>
                </a:moveTo>
                <a:lnTo>
                  <a:pt x="4633776" y="9511780"/>
                </a:lnTo>
                <a:lnTo>
                  <a:pt x="4615031" y="9551480"/>
                </a:lnTo>
                <a:lnTo>
                  <a:pt x="4660992" y="9563244"/>
                </a:lnTo>
                <a:lnTo>
                  <a:pt x="4876814" y="9603140"/>
                </a:lnTo>
                <a:lnTo>
                  <a:pt x="4889889" y="9572847"/>
                </a:lnTo>
                <a:lnTo>
                  <a:pt x="4948247" y="9423675"/>
                </a:lnTo>
                <a:lnTo>
                  <a:pt x="4836789" y="9407918"/>
                </a:lnTo>
                <a:close/>
                <a:moveTo>
                  <a:pt x="7619513" y="8953353"/>
                </a:moveTo>
                <a:lnTo>
                  <a:pt x="7637692" y="8966963"/>
                </a:lnTo>
                <a:lnTo>
                  <a:pt x="7645717" y="8974301"/>
                </a:lnTo>
                <a:lnTo>
                  <a:pt x="7676976" y="8985996"/>
                </a:lnTo>
                <a:close/>
                <a:moveTo>
                  <a:pt x="7295849" y="8996631"/>
                </a:moveTo>
                <a:lnTo>
                  <a:pt x="7355443" y="9112330"/>
                </a:lnTo>
                <a:lnTo>
                  <a:pt x="7503868" y="9115925"/>
                </a:lnTo>
                <a:lnTo>
                  <a:pt x="7458698" y="9038183"/>
                </a:lnTo>
                <a:lnTo>
                  <a:pt x="7439462" y="9013004"/>
                </a:lnTo>
                <a:lnTo>
                  <a:pt x="7333715" y="8998874"/>
                </a:lnTo>
                <a:close/>
                <a:moveTo>
                  <a:pt x="5299202" y="9260847"/>
                </a:moveTo>
                <a:lnTo>
                  <a:pt x="5243411" y="9443547"/>
                </a:lnTo>
                <a:lnTo>
                  <a:pt x="5353103" y="9451779"/>
                </a:lnTo>
                <a:lnTo>
                  <a:pt x="5503766" y="9455317"/>
                </a:lnTo>
                <a:lnTo>
                  <a:pt x="5539200" y="9321212"/>
                </a:lnTo>
                <a:lnTo>
                  <a:pt x="5550624" y="9268888"/>
                </a:lnTo>
                <a:lnTo>
                  <a:pt x="5541816" y="9269099"/>
                </a:lnTo>
                <a:close/>
                <a:moveTo>
                  <a:pt x="7528401" y="8946323"/>
                </a:moveTo>
                <a:lnTo>
                  <a:pt x="7595492" y="9025720"/>
                </a:lnTo>
                <a:lnTo>
                  <a:pt x="7708224" y="9050981"/>
                </a:lnTo>
                <a:lnTo>
                  <a:pt x="7692153" y="9034005"/>
                </a:lnTo>
                <a:lnTo>
                  <a:pt x="7627590" y="8983135"/>
                </a:lnTo>
                <a:lnTo>
                  <a:pt x="7531089" y="8947032"/>
                </a:lnTo>
                <a:close/>
                <a:moveTo>
                  <a:pt x="7124759" y="8987671"/>
                </a:moveTo>
                <a:lnTo>
                  <a:pt x="7159401" y="9064194"/>
                </a:lnTo>
                <a:lnTo>
                  <a:pt x="7177154" y="9115906"/>
                </a:lnTo>
                <a:lnTo>
                  <a:pt x="7312441" y="9111288"/>
                </a:lnTo>
                <a:lnTo>
                  <a:pt x="7338897" y="9111928"/>
                </a:lnTo>
                <a:lnTo>
                  <a:pt x="7279014" y="8995634"/>
                </a:lnTo>
                <a:lnTo>
                  <a:pt x="7144647" y="8987678"/>
                </a:lnTo>
                <a:close/>
                <a:moveTo>
                  <a:pt x="6946597" y="8987921"/>
                </a:moveTo>
                <a:lnTo>
                  <a:pt x="6984017" y="9117868"/>
                </a:lnTo>
                <a:lnTo>
                  <a:pt x="6986289" y="9128192"/>
                </a:lnTo>
                <a:lnTo>
                  <a:pt x="7119011" y="9117892"/>
                </a:lnTo>
                <a:lnTo>
                  <a:pt x="7161949" y="9116426"/>
                </a:lnTo>
                <a:lnTo>
                  <a:pt x="7145780" y="9069320"/>
                </a:lnTo>
                <a:lnTo>
                  <a:pt x="7108821" y="8987666"/>
                </a:lnTo>
                <a:lnTo>
                  <a:pt x="6953725" y="8987613"/>
                </a:lnTo>
                <a:close/>
                <a:moveTo>
                  <a:pt x="5029630" y="9235274"/>
                </a:moveTo>
                <a:lnTo>
                  <a:pt x="4977188" y="9389818"/>
                </a:lnTo>
                <a:lnTo>
                  <a:pt x="4968620" y="9411716"/>
                </a:lnTo>
                <a:lnTo>
                  <a:pt x="5137815" y="9435622"/>
                </a:lnTo>
                <a:lnTo>
                  <a:pt x="5228245" y="9442409"/>
                </a:lnTo>
                <a:lnTo>
                  <a:pt x="5228493" y="9441697"/>
                </a:lnTo>
                <a:lnTo>
                  <a:pt x="5281880" y="9260258"/>
                </a:lnTo>
                <a:lnTo>
                  <a:pt x="5270884" y="9259884"/>
                </a:lnTo>
                <a:close/>
                <a:moveTo>
                  <a:pt x="6753340" y="8996540"/>
                </a:moveTo>
                <a:lnTo>
                  <a:pt x="6762576" y="9035824"/>
                </a:lnTo>
                <a:lnTo>
                  <a:pt x="6781704" y="9149165"/>
                </a:lnTo>
                <a:lnTo>
                  <a:pt x="6923952" y="9133031"/>
                </a:lnTo>
                <a:lnTo>
                  <a:pt x="6971762" y="9129320"/>
                </a:lnTo>
                <a:lnTo>
                  <a:pt x="6970051" y="9121542"/>
                </a:lnTo>
                <a:lnTo>
                  <a:pt x="6931750" y="8988563"/>
                </a:lnTo>
                <a:lnTo>
                  <a:pt x="6760727" y="8995956"/>
                </a:lnTo>
                <a:close/>
                <a:moveTo>
                  <a:pt x="4427566" y="9309795"/>
                </a:moveTo>
                <a:lnTo>
                  <a:pt x="4363931" y="9445563"/>
                </a:lnTo>
                <a:lnTo>
                  <a:pt x="4347201" y="9478244"/>
                </a:lnTo>
                <a:lnTo>
                  <a:pt x="4425188" y="9502889"/>
                </a:lnTo>
                <a:lnTo>
                  <a:pt x="4600636" y="9547795"/>
                </a:lnTo>
                <a:lnTo>
                  <a:pt x="4620334" y="9506092"/>
                </a:lnTo>
                <a:lnTo>
                  <a:pt x="4677749" y="9372525"/>
                </a:lnTo>
                <a:lnTo>
                  <a:pt x="4523751" y="9338254"/>
                </a:lnTo>
                <a:close/>
                <a:moveTo>
                  <a:pt x="7376421" y="8906188"/>
                </a:moveTo>
                <a:lnTo>
                  <a:pt x="7447717" y="8999500"/>
                </a:lnTo>
                <a:lnTo>
                  <a:pt x="7524302" y="9009769"/>
                </a:lnTo>
                <a:lnTo>
                  <a:pt x="7570048" y="9020018"/>
                </a:lnTo>
                <a:lnTo>
                  <a:pt x="7497425" y="8938142"/>
                </a:lnTo>
                <a:close/>
                <a:moveTo>
                  <a:pt x="6548015" y="9012748"/>
                </a:moveTo>
                <a:lnTo>
                  <a:pt x="6550776" y="9029193"/>
                </a:lnTo>
                <a:lnTo>
                  <a:pt x="6561628" y="9174126"/>
                </a:lnTo>
                <a:lnTo>
                  <a:pt x="6766917" y="9150842"/>
                </a:lnTo>
                <a:lnTo>
                  <a:pt x="6748065" y="9039065"/>
                </a:lnTo>
                <a:lnTo>
                  <a:pt x="6738343" y="8997724"/>
                </a:lnTo>
                <a:close/>
                <a:moveTo>
                  <a:pt x="6328070" y="9030357"/>
                </a:moveTo>
                <a:lnTo>
                  <a:pt x="6332523" y="9108028"/>
                </a:lnTo>
                <a:lnTo>
                  <a:pt x="6330063" y="9201633"/>
                </a:lnTo>
                <a:lnTo>
                  <a:pt x="6527403" y="9178008"/>
                </a:lnTo>
                <a:lnTo>
                  <a:pt x="6547102" y="9175774"/>
                </a:lnTo>
                <a:lnTo>
                  <a:pt x="6536314" y="9031343"/>
                </a:lnTo>
                <a:lnTo>
                  <a:pt x="6533392" y="9013902"/>
                </a:lnTo>
                <a:lnTo>
                  <a:pt x="6367608" y="9026989"/>
                </a:lnTo>
                <a:close/>
                <a:moveTo>
                  <a:pt x="6097999" y="9049318"/>
                </a:moveTo>
                <a:lnTo>
                  <a:pt x="6096002" y="9114228"/>
                </a:lnTo>
                <a:lnTo>
                  <a:pt x="6086532" y="9227236"/>
                </a:lnTo>
                <a:lnTo>
                  <a:pt x="6294218" y="9205925"/>
                </a:lnTo>
                <a:lnTo>
                  <a:pt x="6315270" y="9203405"/>
                </a:lnTo>
                <a:lnTo>
                  <a:pt x="6317773" y="9108699"/>
                </a:lnTo>
                <a:lnTo>
                  <a:pt x="6313369" y="9031609"/>
                </a:lnTo>
                <a:lnTo>
                  <a:pt x="6135011" y="9046800"/>
                </a:lnTo>
                <a:close/>
                <a:moveTo>
                  <a:pt x="7438078" y="8863791"/>
                </a:moveTo>
                <a:lnTo>
                  <a:pt x="7505487" y="8925151"/>
                </a:lnTo>
                <a:lnTo>
                  <a:pt x="7535666" y="8933128"/>
                </a:lnTo>
                <a:lnTo>
                  <a:pt x="7589852" y="8953400"/>
                </a:lnTo>
                <a:lnTo>
                  <a:pt x="7519796" y="8898202"/>
                </a:lnTo>
                <a:close/>
                <a:moveTo>
                  <a:pt x="5856713" y="9064507"/>
                </a:moveTo>
                <a:lnTo>
                  <a:pt x="5837766" y="9213620"/>
                </a:lnTo>
                <a:lnTo>
                  <a:pt x="5832034" y="9246177"/>
                </a:lnTo>
                <a:lnTo>
                  <a:pt x="6052743" y="9230703"/>
                </a:lnTo>
                <a:lnTo>
                  <a:pt x="6071871" y="9228740"/>
                </a:lnTo>
                <a:lnTo>
                  <a:pt x="6081505" y="9113990"/>
                </a:lnTo>
                <a:lnTo>
                  <a:pt x="6083475" y="9050306"/>
                </a:lnTo>
                <a:lnTo>
                  <a:pt x="5894338" y="9063174"/>
                </a:lnTo>
                <a:close/>
                <a:moveTo>
                  <a:pt x="7223792" y="8877482"/>
                </a:moveTo>
                <a:lnTo>
                  <a:pt x="7266164" y="8939001"/>
                </a:lnTo>
                <a:lnTo>
                  <a:pt x="7288140" y="8981666"/>
                </a:lnTo>
                <a:lnTo>
                  <a:pt x="7335988" y="8984519"/>
                </a:lnTo>
                <a:lnTo>
                  <a:pt x="7427026" y="8996726"/>
                </a:lnTo>
                <a:lnTo>
                  <a:pt x="7353167" y="8900048"/>
                </a:lnTo>
                <a:lnTo>
                  <a:pt x="7348883" y="8898916"/>
                </a:lnTo>
                <a:close/>
                <a:moveTo>
                  <a:pt x="4764930" y="9191124"/>
                </a:moveTo>
                <a:lnTo>
                  <a:pt x="4720937" y="9308940"/>
                </a:lnTo>
                <a:lnTo>
                  <a:pt x="4698133" y="9362009"/>
                </a:lnTo>
                <a:lnTo>
                  <a:pt x="4839510" y="9393474"/>
                </a:lnTo>
                <a:lnTo>
                  <a:pt x="4953748" y="9409615"/>
                </a:lnTo>
                <a:lnTo>
                  <a:pt x="4963318" y="9385155"/>
                </a:lnTo>
                <a:lnTo>
                  <a:pt x="5014705" y="9233751"/>
                </a:lnTo>
                <a:lnTo>
                  <a:pt x="4989019" y="9231131"/>
                </a:lnTo>
                <a:close/>
                <a:moveTo>
                  <a:pt x="5605675" y="9071570"/>
                </a:moveTo>
                <a:lnTo>
                  <a:pt x="5594068" y="9140235"/>
                </a:lnTo>
                <a:lnTo>
                  <a:pt x="5569273" y="9253859"/>
                </a:lnTo>
                <a:lnTo>
                  <a:pt x="5802338" y="9248259"/>
                </a:lnTo>
                <a:lnTo>
                  <a:pt x="5816869" y="9247240"/>
                </a:lnTo>
                <a:lnTo>
                  <a:pt x="5823137" y="9211679"/>
                </a:lnTo>
                <a:lnTo>
                  <a:pt x="5841805" y="9065035"/>
                </a:lnTo>
                <a:lnTo>
                  <a:pt x="5645148" y="9072002"/>
                </a:lnTo>
                <a:close/>
                <a:moveTo>
                  <a:pt x="7066020" y="8857923"/>
                </a:moveTo>
                <a:lnTo>
                  <a:pt x="7118196" y="8973176"/>
                </a:lnTo>
                <a:lnTo>
                  <a:pt x="7146130" y="8973195"/>
                </a:lnTo>
                <a:lnTo>
                  <a:pt x="7271304" y="8980661"/>
                </a:lnTo>
                <a:lnTo>
                  <a:pt x="7253777" y="8946623"/>
                </a:lnTo>
                <a:lnTo>
                  <a:pt x="7203799" y="8874057"/>
                </a:lnTo>
                <a:lnTo>
                  <a:pt x="7164439" y="8867313"/>
                </a:lnTo>
                <a:close/>
                <a:moveTo>
                  <a:pt x="7373308" y="8804835"/>
                </a:moveTo>
                <a:lnTo>
                  <a:pt x="7405370" y="8834019"/>
                </a:lnTo>
                <a:lnTo>
                  <a:pt x="7458972" y="8856597"/>
                </a:lnTo>
                <a:close/>
                <a:moveTo>
                  <a:pt x="7293586" y="8809568"/>
                </a:moveTo>
                <a:lnTo>
                  <a:pt x="7331829" y="8847827"/>
                </a:lnTo>
                <a:lnTo>
                  <a:pt x="7361913" y="8887201"/>
                </a:lnTo>
                <a:lnTo>
                  <a:pt x="7479903" y="8918388"/>
                </a:lnTo>
                <a:lnTo>
                  <a:pt x="7477222" y="8915365"/>
                </a:lnTo>
                <a:lnTo>
                  <a:pt x="7400831" y="8848107"/>
                </a:lnTo>
                <a:lnTo>
                  <a:pt x="7354671" y="8828669"/>
                </a:lnTo>
                <a:close/>
                <a:moveTo>
                  <a:pt x="5347673" y="9066442"/>
                </a:moveTo>
                <a:lnTo>
                  <a:pt x="5303217" y="9246410"/>
                </a:lnTo>
                <a:lnTo>
                  <a:pt x="5542366" y="9254506"/>
                </a:lnTo>
                <a:lnTo>
                  <a:pt x="5553825" y="9254231"/>
                </a:lnTo>
                <a:lnTo>
                  <a:pt x="5579238" y="9137836"/>
                </a:lnTo>
                <a:lnTo>
                  <a:pt x="5590479" y="9071403"/>
                </a:lnTo>
                <a:lnTo>
                  <a:pt x="5387001" y="9069175"/>
                </a:lnTo>
                <a:close/>
                <a:moveTo>
                  <a:pt x="6891783" y="8846422"/>
                </a:moveTo>
                <a:lnTo>
                  <a:pt x="6941878" y="8973604"/>
                </a:lnTo>
                <a:lnTo>
                  <a:pt x="6954480" y="8973062"/>
                </a:lnTo>
                <a:lnTo>
                  <a:pt x="7102257" y="8973165"/>
                </a:lnTo>
                <a:lnTo>
                  <a:pt x="7049376" y="8856334"/>
                </a:lnTo>
                <a:lnTo>
                  <a:pt x="6977674" y="8849494"/>
                </a:lnTo>
                <a:close/>
                <a:moveTo>
                  <a:pt x="6712114" y="8843351"/>
                </a:moveTo>
                <a:lnTo>
                  <a:pt x="6729231" y="8893987"/>
                </a:lnTo>
                <a:lnTo>
                  <a:pt x="6749978" y="8982241"/>
                </a:lnTo>
                <a:lnTo>
                  <a:pt x="6760789" y="8981389"/>
                </a:lnTo>
                <a:lnTo>
                  <a:pt x="6926639" y="8974259"/>
                </a:lnTo>
                <a:lnTo>
                  <a:pt x="6876076" y="8845861"/>
                </a:lnTo>
                <a:lnTo>
                  <a:pt x="6788507" y="8842729"/>
                </a:lnTo>
                <a:close/>
                <a:moveTo>
                  <a:pt x="7149881" y="8770175"/>
                </a:moveTo>
                <a:lnTo>
                  <a:pt x="7212179" y="8860623"/>
                </a:lnTo>
                <a:lnTo>
                  <a:pt x="7339781" y="8882525"/>
                </a:lnTo>
                <a:lnTo>
                  <a:pt x="7320826" y="8857715"/>
                </a:lnTo>
                <a:lnTo>
                  <a:pt x="7263238" y="8800078"/>
                </a:lnTo>
                <a:lnTo>
                  <a:pt x="7198751" y="8779913"/>
                </a:lnTo>
                <a:close/>
                <a:moveTo>
                  <a:pt x="4507102" y="9129341"/>
                </a:moveTo>
                <a:lnTo>
                  <a:pt x="4460045" y="9240501"/>
                </a:lnTo>
                <a:lnTo>
                  <a:pt x="4433876" y="9296333"/>
                </a:lnTo>
                <a:lnTo>
                  <a:pt x="4527560" y="9324045"/>
                </a:lnTo>
                <a:lnTo>
                  <a:pt x="4683655" y="9358786"/>
                </a:lnTo>
                <a:lnTo>
                  <a:pt x="4707259" y="9303877"/>
                </a:lnTo>
                <a:lnTo>
                  <a:pt x="4750354" y="9188522"/>
                </a:lnTo>
                <a:lnTo>
                  <a:pt x="4695569" y="9178741"/>
                </a:lnTo>
                <a:close/>
                <a:moveTo>
                  <a:pt x="5088997" y="9046359"/>
                </a:moveTo>
                <a:lnTo>
                  <a:pt x="5069829" y="9116807"/>
                </a:lnTo>
                <a:lnTo>
                  <a:pt x="5034425" y="9221141"/>
                </a:lnTo>
                <a:lnTo>
                  <a:pt x="5272184" y="9245359"/>
                </a:lnTo>
                <a:lnTo>
                  <a:pt x="5286125" y="9245831"/>
                </a:lnTo>
                <a:lnTo>
                  <a:pt x="5312546" y="9156039"/>
                </a:lnTo>
                <a:lnTo>
                  <a:pt x="5332715" y="9065402"/>
                </a:lnTo>
                <a:lnTo>
                  <a:pt x="5119454" y="9050582"/>
                </a:lnTo>
                <a:close/>
                <a:moveTo>
                  <a:pt x="6520293" y="8847652"/>
                </a:moveTo>
                <a:lnTo>
                  <a:pt x="6545598" y="8998353"/>
                </a:lnTo>
                <a:lnTo>
                  <a:pt x="6734980" y="8983424"/>
                </a:lnTo>
                <a:lnTo>
                  <a:pt x="6714877" y="8897942"/>
                </a:lnTo>
                <a:lnTo>
                  <a:pt x="6696472" y="8843478"/>
                </a:lnTo>
                <a:lnTo>
                  <a:pt x="6596854" y="8844290"/>
                </a:lnTo>
                <a:close/>
                <a:moveTo>
                  <a:pt x="6316878" y="8856587"/>
                </a:moveTo>
                <a:lnTo>
                  <a:pt x="6318996" y="8872100"/>
                </a:lnTo>
                <a:lnTo>
                  <a:pt x="6327236" y="9015814"/>
                </a:lnTo>
                <a:lnTo>
                  <a:pt x="6366290" y="9012488"/>
                </a:lnTo>
                <a:lnTo>
                  <a:pt x="6530979" y="8999506"/>
                </a:lnTo>
                <a:lnTo>
                  <a:pt x="6505640" y="8848296"/>
                </a:lnTo>
                <a:close/>
                <a:moveTo>
                  <a:pt x="7207727" y="8723670"/>
                </a:moveTo>
                <a:lnTo>
                  <a:pt x="7271092" y="8787063"/>
                </a:lnTo>
                <a:lnTo>
                  <a:pt x="7359875" y="8814856"/>
                </a:lnTo>
                <a:lnTo>
                  <a:pt x="7365991" y="8817432"/>
                </a:lnTo>
                <a:lnTo>
                  <a:pt x="7351405" y="8804589"/>
                </a:lnTo>
                <a:lnTo>
                  <a:pt x="7291035" y="8762888"/>
                </a:lnTo>
                <a:close/>
                <a:moveTo>
                  <a:pt x="6098877" y="8866434"/>
                </a:moveTo>
                <a:lnTo>
                  <a:pt x="6101095" y="8948722"/>
                </a:lnTo>
                <a:lnTo>
                  <a:pt x="6098450" y="9034682"/>
                </a:lnTo>
                <a:lnTo>
                  <a:pt x="6134258" y="9032246"/>
                </a:lnTo>
                <a:lnTo>
                  <a:pt x="6312538" y="9017066"/>
                </a:lnTo>
                <a:lnTo>
                  <a:pt x="6304358" y="8873869"/>
                </a:lnTo>
                <a:lnTo>
                  <a:pt x="6302093" y="8857237"/>
                </a:lnTo>
                <a:lnTo>
                  <a:pt x="6205765" y="8861467"/>
                </a:lnTo>
                <a:close/>
                <a:moveTo>
                  <a:pt x="6994272" y="8739167"/>
                </a:moveTo>
                <a:lnTo>
                  <a:pt x="7059248" y="8844256"/>
                </a:lnTo>
                <a:lnTo>
                  <a:pt x="7167114" y="8852887"/>
                </a:lnTo>
                <a:lnTo>
                  <a:pt x="7192183" y="8857190"/>
                </a:lnTo>
                <a:lnTo>
                  <a:pt x="7129450" y="8766103"/>
                </a:lnTo>
                <a:close/>
                <a:moveTo>
                  <a:pt x="5872001" y="8876977"/>
                </a:moveTo>
                <a:lnTo>
                  <a:pt x="5860006" y="9038590"/>
                </a:lnTo>
                <a:lnTo>
                  <a:pt x="5858576" y="9049844"/>
                </a:lnTo>
                <a:lnTo>
                  <a:pt x="5894187" y="9048581"/>
                </a:lnTo>
                <a:lnTo>
                  <a:pt x="6083929" y="9035671"/>
                </a:lnTo>
                <a:lnTo>
                  <a:pt x="6086604" y="8949198"/>
                </a:lnTo>
                <a:lnTo>
                  <a:pt x="6084406" y="8867107"/>
                </a:lnTo>
                <a:close/>
                <a:moveTo>
                  <a:pt x="4832199" y="9009975"/>
                </a:moveTo>
                <a:lnTo>
                  <a:pt x="4830665" y="9015083"/>
                </a:lnTo>
                <a:lnTo>
                  <a:pt x="4770095" y="9177292"/>
                </a:lnTo>
                <a:lnTo>
                  <a:pt x="4991152" y="9216733"/>
                </a:lnTo>
                <a:lnTo>
                  <a:pt x="5019501" y="9219620"/>
                </a:lnTo>
                <a:lnTo>
                  <a:pt x="5055673" y="9113045"/>
                </a:lnTo>
                <a:lnTo>
                  <a:pt x="5074381" y="9044332"/>
                </a:lnTo>
                <a:lnTo>
                  <a:pt x="4842067" y="9012117"/>
                </a:lnTo>
                <a:close/>
                <a:moveTo>
                  <a:pt x="6834255" y="8716610"/>
                </a:moveTo>
                <a:lnTo>
                  <a:pt x="6856537" y="8756939"/>
                </a:lnTo>
                <a:lnTo>
                  <a:pt x="6885452" y="8830348"/>
                </a:lnTo>
                <a:lnTo>
                  <a:pt x="7041280" y="8842818"/>
                </a:lnTo>
                <a:lnTo>
                  <a:pt x="6974809" y="8735288"/>
                </a:lnTo>
                <a:lnTo>
                  <a:pt x="6920291" y="8724425"/>
                </a:lnTo>
                <a:close/>
                <a:moveTo>
                  <a:pt x="5633726" y="8879717"/>
                </a:moveTo>
                <a:lnTo>
                  <a:pt x="5624110" y="8962515"/>
                </a:lnTo>
                <a:lnTo>
                  <a:pt x="5608140" y="9056990"/>
                </a:lnTo>
                <a:lnTo>
                  <a:pt x="5645648" y="9057398"/>
                </a:lnTo>
                <a:lnTo>
                  <a:pt x="5843671" y="9050373"/>
                </a:lnTo>
                <a:lnTo>
                  <a:pt x="5845326" y="9037371"/>
                </a:lnTo>
                <a:lnTo>
                  <a:pt x="5857212" y="8877664"/>
                </a:lnTo>
                <a:lnTo>
                  <a:pt x="5855612" y="8877738"/>
                </a:lnTo>
                <a:close/>
                <a:moveTo>
                  <a:pt x="7137317" y="8661851"/>
                </a:moveTo>
                <a:lnTo>
                  <a:pt x="7173046" y="8688975"/>
                </a:lnTo>
                <a:lnTo>
                  <a:pt x="7178206" y="8694136"/>
                </a:lnTo>
                <a:lnTo>
                  <a:pt x="7184662" y="8696443"/>
                </a:lnTo>
                <a:lnTo>
                  <a:pt x="7216646" y="8711504"/>
                </a:lnTo>
                <a:lnTo>
                  <a:pt x="7168043" y="8677932"/>
                </a:lnTo>
                <a:close/>
                <a:moveTo>
                  <a:pt x="7061488" y="8668173"/>
                </a:moveTo>
                <a:lnTo>
                  <a:pt x="7136388" y="8750585"/>
                </a:lnTo>
                <a:lnTo>
                  <a:pt x="7137884" y="8752756"/>
                </a:lnTo>
                <a:lnTo>
                  <a:pt x="7203087" y="8765775"/>
                </a:lnTo>
                <a:lnTo>
                  <a:pt x="7240743" y="8777563"/>
                </a:lnTo>
                <a:lnTo>
                  <a:pt x="7170224" y="8706983"/>
                </a:lnTo>
                <a:close/>
                <a:moveTo>
                  <a:pt x="5387017" y="8876338"/>
                </a:moveTo>
                <a:lnTo>
                  <a:pt x="5370121" y="8975567"/>
                </a:lnTo>
                <a:lnTo>
                  <a:pt x="5351232" y="9052035"/>
                </a:lnTo>
                <a:lnTo>
                  <a:pt x="5388209" y="9054600"/>
                </a:lnTo>
                <a:lnTo>
                  <a:pt x="5592946" y="9056825"/>
                </a:lnTo>
                <a:lnTo>
                  <a:pt x="5609191" y="8960819"/>
                </a:lnTo>
                <a:lnTo>
                  <a:pt x="5618610" y="8879852"/>
                </a:lnTo>
                <a:lnTo>
                  <a:pt x="5487617" y="8881021"/>
                </a:lnTo>
                <a:close/>
                <a:moveTo>
                  <a:pt x="6664046" y="8701152"/>
                </a:moveTo>
                <a:lnTo>
                  <a:pt x="6707565" y="8829893"/>
                </a:lnTo>
                <a:lnTo>
                  <a:pt x="6869937" y="8830268"/>
                </a:lnTo>
                <a:lnTo>
                  <a:pt x="6843537" y="8763228"/>
                </a:lnTo>
                <a:lnTo>
                  <a:pt x="6816913" y="8715035"/>
                </a:lnTo>
                <a:close/>
                <a:moveTo>
                  <a:pt x="6481400" y="8695259"/>
                </a:moveTo>
                <a:lnTo>
                  <a:pt x="6513781" y="8808883"/>
                </a:lnTo>
                <a:lnTo>
                  <a:pt x="6517852" y="8833117"/>
                </a:lnTo>
                <a:lnTo>
                  <a:pt x="6597293" y="8829639"/>
                </a:lnTo>
                <a:lnTo>
                  <a:pt x="6691868" y="8829857"/>
                </a:lnTo>
                <a:lnTo>
                  <a:pt x="6647876" y="8699683"/>
                </a:lnTo>
                <a:lnTo>
                  <a:pt x="6634855" y="8698501"/>
                </a:lnTo>
                <a:close/>
                <a:moveTo>
                  <a:pt x="4576960" y="8954565"/>
                </a:moveTo>
                <a:lnTo>
                  <a:pt x="4544585" y="9040797"/>
                </a:lnTo>
                <a:lnTo>
                  <a:pt x="4512815" y="9115845"/>
                </a:lnTo>
                <a:lnTo>
                  <a:pt x="4698631" y="9164542"/>
                </a:lnTo>
                <a:lnTo>
                  <a:pt x="4755520" y="9174692"/>
                </a:lnTo>
                <a:lnTo>
                  <a:pt x="4816679" y="9010983"/>
                </a:lnTo>
                <a:lnTo>
                  <a:pt x="4817913" y="9006873"/>
                </a:lnTo>
                <a:close/>
                <a:moveTo>
                  <a:pt x="6922710" y="8630824"/>
                </a:moveTo>
                <a:lnTo>
                  <a:pt x="6940947" y="8652921"/>
                </a:lnTo>
                <a:lnTo>
                  <a:pt x="6983633" y="8721959"/>
                </a:lnTo>
                <a:lnTo>
                  <a:pt x="7114463" y="8748081"/>
                </a:lnTo>
                <a:lnTo>
                  <a:pt x="7032410" y="8657794"/>
                </a:lnTo>
                <a:lnTo>
                  <a:pt x="7026202" y="8655579"/>
                </a:lnTo>
                <a:close/>
                <a:moveTo>
                  <a:pt x="5139879" y="8859365"/>
                </a:moveTo>
                <a:lnTo>
                  <a:pt x="5092868" y="9032135"/>
                </a:lnTo>
                <a:lnTo>
                  <a:pt x="5121440" y="9036093"/>
                </a:lnTo>
                <a:lnTo>
                  <a:pt x="5335926" y="9050973"/>
                </a:lnTo>
                <a:lnTo>
                  <a:pt x="5373055" y="8884121"/>
                </a:lnTo>
                <a:lnTo>
                  <a:pt x="5374368" y="8875749"/>
                </a:lnTo>
                <a:lnTo>
                  <a:pt x="5231986" y="8869121"/>
                </a:lnTo>
                <a:close/>
                <a:moveTo>
                  <a:pt x="6291506" y="8692971"/>
                </a:moveTo>
                <a:lnTo>
                  <a:pt x="6298769" y="8723926"/>
                </a:lnTo>
                <a:lnTo>
                  <a:pt x="6314888" y="8842003"/>
                </a:lnTo>
                <a:lnTo>
                  <a:pt x="6503204" y="8833758"/>
                </a:lnTo>
                <a:lnTo>
                  <a:pt x="6499575" y="8812105"/>
                </a:lnTo>
                <a:lnTo>
                  <a:pt x="6466186" y="8694937"/>
                </a:lnTo>
                <a:lnTo>
                  <a:pt x="6342626" y="8692327"/>
                </a:lnTo>
                <a:close/>
                <a:moveTo>
                  <a:pt x="6985032" y="8584231"/>
                </a:moveTo>
                <a:lnTo>
                  <a:pt x="6985714" y="8584800"/>
                </a:lnTo>
                <a:lnTo>
                  <a:pt x="7040301" y="8644861"/>
                </a:lnTo>
                <a:lnTo>
                  <a:pt x="7135277" y="8678797"/>
                </a:lnTo>
                <a:lnTo>
                  <a:pt x="7059037" y="8620883"/>
                </a:lnTo>
                <a:lnTo>
                  <a:pt x="7002349" y="8591215"/>
                </a:lnTo>
                <a:close/>
                <a:moveTo>
                  <a:pt x="6088285" y="8695533"/>
                </a:moveTo>
                <a:lnTo>
                  <a:pt x="6096822" y="8790203"/>
                </a:lnTo>
                <a:lnTo>
                  <a:pt x="6098481" y="8851776"/>
                </a:lnTo>
                <a:lnTo>
                  <a:pt x="6204886" y="8846819"/>
                </a:lnTo>
                <a:lnTo>
                  <a:pt x="6300105" y="8842651"/>
                </a:lnTo>
                <a:lnTo>
                  <a:pt x="6284269" y="8726416"/>
                </a:lnTo>
                <a:lnTo>
                  <a:pt x="6276468" y="8693161"/>
                </a:lnTo>
                <a:close/>
                <a:moveTo>
                  <a:pt x="6766168" y="8593381"/>
                </a:moveTo>
                <a:lnTo>
                  <a:pt x="6825635" y="8701009"/>
                </a:lnTo>
                <a:lnTo>
                  <a:pt x="6923276" y="8709907"/>
                </a:lnTo>
                <a:lnTo>
                  <a:pt x="6964166" y="8718072"/>
                </a:lnTo>
                <a:lnTo>
                  <a:pt x="6929211" y="8661526"/>
                </a:lnTo>
                <a:lnTo>
                  <a:pt x="6899242" y="8625211"/>
                </a:lnTo>
                <a:close/>
                <a:moveTo>
                  <a:pt x="5874736" y="8697999"/>
                </a:moveTo>
                <a:lnTo>
                  <a:pt x="5875226" y="8708703"/>
                </a:lnTo>
                <a:lnTo>
                  <a:pt x="5872635" y="8862297"/>
                </a:lnTo>
                <a:lnTo>
                  <a:pt x="6084014" y="8852450"/>
                </a:lnTo>
                <a:lnTo>
                  <a:pt x="6082380" y="8791393"/>
                </a:lnTo>
                <a:lnTo>
                  <a:pt x="6073768" y="8695716"/>
                </a:lnTo>
                <a:lnTo>
                  <a:pt x="6043777" y="8696094"/>
                </a:lnTo>
                <a:close/>
                <a:moveTo>
                  <a:pt x="4887185" y="8826900"/>
                </a:moveTo>
                <a:lnTo>
                  <a:pt x="4836415" y="8995937"/>
                </a:lnTo>
                <a:lnTo>
                  <a:pt x="4844910" y="8997781"/>
                </a:lnTo>
                <a:lnTo>
                  <a:pt x="5078253" y="9030110"/>
                </a:lnTo>
                <a:lnTo>
                  <a:pt x="5125164" y="8857806"/>
                </a:lnTo>
                <a:lnTo>
                  <a:pt x="4967842" y="8841142"/>
                </a:lnTo>
                <a:close/>
                <a:moveTo>
                  <a:pt x="6605714" y="8571294"/>
                </a:moveTo>
                <a:lnTo>
                  <a:pt x="6652100" y="8665814"/>
                </a:lnTo>
                <a:lnTo>
                  <a:pt x="6658860" y="8685811"/>
                </a:lnTo>
                <a:lnTo>
                  <a:pt x="6808291" y="8699429"/>
                </a:lnTo>
                <a:lnTo>
                  <a:pt x="6747529" y="8589441"/>
                </a:lnTo>
                <a:close/>
                <a:moveTo>
                  <a:pt x="5649441" y="8698795"/>
                </a:moveTo>
                <a:lnTo>
                  <a:pt x="5643993" y="8791304"/>
                </a:lnTo>
                <a:lnTo>
                  <a:pt x="5635426" y="8865068"/>
                </a:lnTo>
                <a:lnTo>
                  <a:pt x="5855716" y="8863085"/>
                </a:lnTo>
                <a:lnTo>
                  <a:pt x="5857917" y="8862983"/>
                </a:lnTo>
                <a:lnTo>
                  <a:pt x="5860539" y="8708967"/>
                </a:lnTo>
                <a:lnTo>
                  <a:pt x="5860045" y="8698164"/>
                </a:lnTo>
                <a:lnTo>
                  <a:pt x="5695422" y="8700019"/>
                </a:lnTo>
                <a:close/>
                <a:moveTo>
                  <a:pt x="6835966" y="8525725"/>
                </a:moveTo>
                <a:lnTo>
                  <a:pt x="6907063" y="8611867"/>
                </a:lnTo>
                <a:lnTo>
                  <a:pt x="7013951" y="8637484"/>
                </a:lnTo>
                <a:lnTo>
                  <a:pt x="6975702" y="8595396"/>
                </a:lnTo>
                <a:lnTo>
                  <a:pt x="6940977" y="8566465"/>
                </a:lnTo>
                <a:lnTo>
                  <a:pt x="6853233" y="8531080"/>
                </a:lnTo>
                <a:close/>
                <a:moveTo>
                  <a:pt x="6903352" y="8516177"/>
                </a:moveTo>
                <a:lnTo>
                  <a:pt x="6949310" y="8554469"/>
                </a:lnTo>
                <a:lnTo>
                  <a:pt x="6995963" y="8572970"/>
                </a:lnTo>
                <a:lnTo>
                  <a:pt x="6987011" y="8566170"/>
                </a:lnTo>
                <a:close/>
                <a:moveTo>
                  <a:pt x="5416921" y="8692604"/>
                </a:moveTo>
                <a:lnTo>
                  <a:pt x="5414983" y="8712082"/>
                </a:lnTo>
                <a:lnTo>
                  <a:pt x="5389495" y="8861779"/>
                </a:lnTo>
                <a:lnTo>
                  <a:pt x="5488731" y="8866389"/>
                </a:lnTo>
                <a:lnTo>
                  <a:pt x="5620314" y="8865204"/>
                </a:lnTo>
                <a:lnTo>
                  <a:pt x="5629025" y="8790318"/>
                </a:lnTo>
                <a:lnTo>
                  <a:pt x="5634459" y="8698396"/>
                </a:lnTo>
                <a:close/>
                <a:moveTo>
                  <a:pt x="6437217" y="8552035"/>
                </a:moveTo>
                <a:lnTo>
                  <a:pt x="6447080" y="8574834"/>
                </a:lnTo>
                <a:lnTo>
                  <a:pt x="6477164" y="8680392"/>
                </a:lnTo>
                <a:lnTo>
                  <a:pt x="6636655" y="8683788"/>
                </a:lnTo>
                <a:lnTo>
                  <a:pt x="6642691" y="8684338"/>
                </a:lnTo>
                <a:lnTo>
                  <a:pt x="6638408" y="8671666"/>
                </a:lnTo>
                <a:lnTo>
                  <a:pt x="6588060" y="8569035"/>
                </a:lnTo>
                <a:lnTo>
                  <a:pt x="6469723" y="8553893"/>
                </a:lnTo>
                <a:close/>
                <a:moveTo>
                  <a:pt x="4639540" y="8778704"/>
                </a:moveTo>
                <a:lnTo>
                  <a:pt x="4617487" y="8846620"/>
                </a:lnTo>
                <a:lnTo>
                  <a:pt x="4582141" y="8940765"/>
                </a:lnTo>
                <a:lnTo>
                  <a:pt x="4822131" y="8992838"/>
                </a:lnTo>
                <a:lnTo>
                  <a:pt x="4872757" y="8824353"/>
                </a:lnTo>
                <a:lnTo>
                  <a:pt x="4694950" y="8792957"/>
                </a:lnTo>
                <a:close/>
                <a:moveTo>
                  <a:pt x="6256012" y="8541680"/>
                </a:moveTo>
                <a:lnTo>
                  <a:pt x="6288049" y="8678236"/>
                </a:lnTo>
                <a:lnTo>
                  <a:pt x="6343351" y="8677543"/>
                </a:lnTo>
                <a:lnTo>
                  <a:pt x="6461949" y="8680068"/>
                </a:lnTo>
                <a:lnTo>
                  <a:pt x="6433427" y="8579979"/>
                </a:lnTo>
                <a:lnTo>
                  <a:pt x="6420936" y="8551104"/>
                </a:lnTo>
                <a:close/>
                <a:moveTo>
                  <a:pt x="6689583" y="8481167"/>
                </a:moveTo>
                <a:lnTo>
                  <a:pt x="6745306" y="8555623"/>
                </a:lnTo>
                <a:lnTo>
                  <a:pt x="6756436" y="8575768"/>
                </a:lnTo>
                <a:lnTo>
                  <a:pt x="6883586" y="8606240"/>
                </a:lnTo>
                <a:lnTo>
                  <a:pt x="6810665" y="8517879"/>
                </a:lnTo>
                <a:lnTo>
                  <a:pt x="6700491" y="8483713"/>
                </a:lnTo>
                <a:close/>
                <a:moveTo>
                  <a:pt x="5176999" y="8677621"/>
                </a:moveTo>
                <a:lnTo>
                  <a:pt x="5143071" y="8844945"/>
                </a:lnTo>
                <a:lnTo>
                  <a:pt x="5233817" y="8854547"/>
                </a:lnTo>
                <a:lnTo>
                  <a:pt x="5376652" y="8861182"/>
                </a:lnTo>
                <a:lnTo>
                  <a:pt x="5400247" y="8710741"/>
                </a:lnTo>
                <a:lnTo>
                  <a:pt x="5402094" y="8692210"/>
                </a:lnTo>
                <a:lnTo>
                  <a:pt x="5330014" y="8690291"/>
                </a:lnTo>
                <a:close/>
                <a:moveTo>
                  <a:pt x="6067019" y="8534706"/>
                </a:moveTo>
                <a:lnTo>
                  <a:pt x="6083171" y="8638823"/>
                </a:lnTo>
                <a:lnTo>
                  <a:pt x="6086952" y="8680756"/>
                </a:lnTo>
                <a:lnTo>
                  <a:pt x="6273011" y="8678424"/>
                </a:lnTo>
                <a:lnTo>
                  <a:pt x="6240731" y="8540807"/>
                </a:lnTo>
                <a:lnTo>
                  <a:pt x="6179506" y="8537307"/>
                </a:lnTo>
                <a:close/>
                <a:moveTo>
                  <a:pt x="6752333" y="8438126"/>
                </a:moveTo>
                <a:lnTo>
                  <a:pt x="6798381" y="8480188"/>
                </a:lnTo>
                <a:lnTo>
                  <a:pt x="6818872" y="8505015"/>
                </a:lnTo>
                <a:lnTo>
                  <a:pt x="6837017" y="8509936"/>
                </a:lnTo>
                <a:lnTo>
                  <a:pt x="6905930" y="8537265"/>
                </a:lnTo>
                <a:lnTo>
                  <a:pt x="6836635" y="8479532"/>
                </a:lnTo>
                <a:close/>
                <a:moveTo>
                  <a:pt x="6542635" y="8446979"/>
                </a:moveTo>
                <a:lnTo>
                  <a:pt x="6550158" y="8458088"/>
                </a:lnTo>
                <a:lnTo>
                  <a:pt x="6597896" y="8555364"/>
                </a:lnTo>
                <a:lnTo>
                  <a:pt x="6738684" y="8573429"/>
                </a:lnTo>
                <a:lnTo>
                  <a:pt x="6733277" y="8563643"/>
                </a:lnTo>
                <a:lnTo>
                  <a:pt x="6667733" y="8476068"/>
                </a:lnTo>
                <a:lnTo>
                  <a:pt x="6544342" y="8447272"/>
                </a:lnTo>
                <a:close/>
                <a:moveTo>
                  <a:pt x="5865496" y="8529940"/>
                </a:moveTo>
                <a:lnTo>
                  <a:pt x="5868157" y="8554159"/>
                </a:lnTo>
                <a:lnTo>
                  <a:pt x="5874060" y="8683218"/>
                </a:lnTo>
                <a:lnTo>
                  <a:pt x="6043484" y="8681300"/>
                </a:lnTo>
                <a:lnTo>
                  <a:pt x="6072437" y="8680937"/>
                </a:lnTo>
                <a:lnTo>
                  <a:pt x="6068818" y="8640728"/>
                </a:lnTo>
                <a:lnTo>
                  <a:pt x="6052347" y="8534367"/>
                </a:lnTo>
                <a:lnTo>
                  <a:pt x="5882224" y="8530433"/>
                </a:lnTo>
                <a:close/>
                <a:moveTo>
                  <a:pt x="4934965" y="8648985"/>
                </a:moveTo>
                <a:lnTo>
                  <a:pt x="4915026" y="8734205"/>
                </a:lnTo>
                <a:lnTo>
                  <a:pt x="4891438" y="8812740"/>
                </a:lnTo>
                <a:lnTo>
                  <a:pt x="4970444" y="8826679"/>
                </a:lnTo>
                <a:lnTo>
                  <a:pt x="5128446" y="8843397"/>
                </a:lnTo>
                <a:lnTo>
                  <a:pt x="5162332" y="8676405"/>
                </a:lnTo>
                <a:lnTo>
                  <a:pt x="5076901" y="8669329"/>
                </a:lnTo>
                <a:close/>
                <a:moveTo>
                  <a:pt x="5653334" y="8523690"/>
                </a:moveTo>
                <a:lnTo>
                  <a:pt x="5653683" y="8626766"/>
                </a:lnTo>
                <a:lnTo>
                  <a:pt x="5650311" y="8684021"/>
                </a:lnTo>
                <a:lnTo>
                  <a:pt x="5696045" y="8685234"/>
                </a:lnTo>
                <a:lnTo>
                  <a:pt x="5859370" y="8683384"/>
                </a:lnTo>
                <a:lnTo>
                  <a:pt x="5853511" y="8555184"/>
                </a:lnTo>
                <a:lnTo>
                  <a:pt x="5850696" y="8529504"/>
                </a:lnTo>
                <a:close/>
                <a:moveTo>
                  <a:pt x="6620976" y="8389493"/>
                </a:moveTo>
                <a:lnTo>
                  <a:pt x="6679051" y="8467094"/>
                </a:lnTo>
                <a:lnTo>
                  <a:pt x="6794620" y="8498437"/>
                </a:lnTo>
                <a:lnTo>
                  <a:pt x="6787869" y="8490257"/>
                </a:lnTo>
                <a:lnTo>
                  <a:pt x="6714557" y="8423312"/>
                </a:lnTo>
                <a:close/>
                <a:moveTo>
                  <a:pt x="6379812" y="8419366"/>
                </a:moveTo>
                <a:lnTo>
                  <a:pt x="6430648" y="8536856"/>
                </a:lnTo>
                <a:lnTo>
                  <a:pt x="6472221" y="8539237"/>
                </a:lnTo>
                <a:lnTo>
                  <a:pt x="6580242" y="8553098"/>
                </a:lnTo>
                <a:lnTo>
                  <a:pt x="6537361" y="8465686"/>
                </a:lnTo>
                <a:lnTo>
                  <a:pt x="6522340" y="8443495"/>
                </a:lnTo>
                <a:lnTo>
                  <a:pt x="6385009" y="8419919"/>
                </a:lnTo>
                <a:close/>
                <a:moveTo>
                  <a:pt x="6685834" y="8377384"/>
                </a:moveTo>
                <a:lnTo>
                  <a:pt x="6722557" y="8410928"/>
                </a:lnTo>
                <a:lnTo>
                  <a:pt x="6774919" y="8434207"/>
                </a:lnTo>
                <a:close/>
                <a:moveTo>
                  <a:pt x="5432685" y="8517189"/>
                </a:moveTo>
                <a:lnTo>
                  <a:pt x="5431657" y="8544535"/>
                </a:lnTo>
                <a:lnTo>
                  <a:pt x="5418387" y="8677869"/>
                </a:lnTo>
                <a:lnTo>
                  <a:pt x="5635332" y="8683623"/>
                </a:lnTo>
                <a:lnTo>
                  <a:pt x="5638709" y="8626491"/>
                </a:lnTo>
                <a:lnTo>
                  <a:pt x="5638380" y="8523249"/>
                </a:lnTo>
                <a:close/>
                <a:moveTo>
                  <a:pt x="6211272" y="8401454"/>
                </a:moveTo>
                <a:lnTo>
                  <a:pt x="6242476" y="8483983"/>
                </a:lnTo>
                <a:lnTo>
                  <a:pt x="6252484" y="8526643"/>
                </a:lnTo>
                <a:lnTo>
                  <a:pt x="6414368" y="8535923"/>
                </a:lnTo>
                <a:lnTo>
                  <a:pt x="6363180" y="8417599"/>
                </a:lnTo>
                <a:close/>
                <a:moveTo>
                  <a:pt x="4692661" y="8606533"/>
                </a:moveTo>
                <a:lnTo>
                  <a:pt x="4678691" y="8658134"/>
                </a:lnTo>
                <a:lnTo>
                  <a:pt x="4644083" y="8764715"/>
                </a:lnTo>
                <a:lnTo>
                  <a:pt x="4698397" y="8778681"/>
                </a:lnTo>
                <a:lnTo>
                  <a:pt x="4877011" y="8810195"/>
                </a:lnTo>
                <a:lnTo>
                  <a:pt x="4900779" y="8731099"/>
                </a:lnTo>
                <a:lnTo>
                  <a:pt x="4920481" y="8646909"/>
                </a:lnTo>
                <a:lnTo>
                  <a:pt x="4816159" y="8631954"/>
                </a:lnTo>
                <a:close/>
                <a:moveTo>
                  <a:pt x="6467634" y="8336215"/>
                </a:moveTo>
                <a:lnTo>
                  <a:pt x="6532156" y="8431502"/>
                </a:lnTo>
                <a:lnTo>
                  <a:pt x="6570916" y="8437765"/>
                </a:lnTo>
                <a:lnTo>
                  <a:pt x="6656424" y="8460957"/>
                </a:lnTo>
                <a:lnTo>
                  <a:pt x="6599977" y="8385536"/>
                </a:lnTo>
                <a:lnTo>
                  <a:pt x="6594293" y="8379851"/>
                </a:lnTo>
                <a:lnTo>
                  <a:pt x="6486794" y="8341003"/>
                </a:lnTo>
                <a:close/>
                <a:moveTo>
                  <a:pt x="5204259" y="8501521"/>
                </a:moveTo>
                <a:lnTo>
                  <a:pt x="5185971" y="8633366"/>
                </a:lnTo>
                <a:lnTo>
                  <a:pt x="5179957" y="8663031"/>
                </a:lnTo>
                <a:lnTo>
                  <a:pt x="5331602" y="8675569"/>
                </a:lnTo>
                <a:lnTo>
                  <a:pt x="5403563" y="8677476"/>
                </a:lnTo>
                <a:lnTo>
                  <a:pt x="5416878" y="8543870"/>
                </a:lnTo>
                <a:lnTo>
                  <a:pt x="5417898" y="8516752"/>
                </a:lnTo>
                <a:lnTo>
                  <a:pt x="5416522" y="8516712"/>
                </a:lnTo>
                <a:close/>
                <a:moveTo>
                  <a:pt x="6034558" y="8383723"/>
                </a:moveTo>
                <a:lnTo>
                  <a:pt x="6037245" y="8393005"/>
                </a:lnTo>
                <a:cubicBezTo>
                  <a:pt x="6047254" y="8432426"/>
                  <a:pt x="6056090" y="8472633"/>
                  <a:pt x="6063747" y="8513608"/>
                </a:cubicBezTo>
                <a:lnTo>
                  <a:pt x="6064716" y="8519851"/>
                </a:lnTo>
                <a:lnTo>
                  <a:pt x="6180888" y="8522538"/>
                </a:lnTo>
                <a:lnTo>
                  <a:pt x="6237203" y="8525766"/>
                </a:lnTo>
                <a:lnTo>
                  <a:pt x="6228441" y="8488419"/>
                </a:lnTo>
                <a:lnTo>
                  <a:pt x="6194923" y="8399715"/>
                </a:lnTo>
                <a:lnTo>
                  <a:pt x="6057668" y="8385126"/>
                </a:lnTo>
                <a:close/>
                <a:moveTo>
                  <a:pt x="6530302" y="8295356"/>
                </a:moveTo>
                <a:lnTo>
                  <a:pt x="6597607" y="8362707"/>
                </a:lnTo>
                <a:lnTo>
                  <a:pt x="6665169" y="8385413"/>
                </a:lnTo>
                <a:lnTo>
                  <a:pt x="6680533" y="8392244"/>
                </a:lnTo>
                <a:lnTo>
                  <a:pt x="6626517" y="8342922"/>
                </a:lnTo>
                <a:close/>
                <a:moveTo>
                  <a:pt x="5844736" y="8372188"/>
                </a:moveTo>
                <a:lnTo>
                  <a:pt x="5854082" y="8426068"/>
                </a:lnTo>
                <a:lnTo>
                  <a:pt x="5863863" y="8515086"/>
                </a:lnTo>
                <a:lnTo>
                  <a:pt x="5882516" y="8515636"/>
                </a:lnTo>
                <a:lnTo>
                  <a:pt x="6050048" y="8519512"/>
                </a:lnTo>
                <a:lnTo>
                  <a:pt x="6049580" y="8516493"/>
                </a:lnTo>
                <a:cubicBezTo>
                  <a:pt x="6041993" y="8475842"/>
                  <a:pt x="6033236" y="8435958"/>
                  <a:pt x="6023312" y="8396857"/>
                </a:cubicBezTo>
                <a:lnTo>
                  <a:pt x="6019243" y="8382792"/>
                </a:lnTo>
                <a:close/>
                <a:moveTo>
                  <a:pt x="6316374" y="8298419"/>
                </a:moveTo>
                <a:lnTo>
                  <a:pt x="6354428" y="8360702"/>
                </a:lnTo>
                <a:lnTo>
                  <a:pt x="6374007" y="8405949"/>
                </a:lnTo>
                <a:lnTo>
                  <a:pt x="6512021" y="8428249"/>
                </a:lnTo>
                <a:lnTo>
                  <a:pt x="6446084" y="8330830"/>
                </a:lnTo>
                <a:close/>
                <a:moveTo>
                  <a:pt x="4971357" y="8473631"/>
                </a:moveTo>
                <a:lnTo>
                  <a:pt x="4957086" y="8554438"/>
                </a:lnTo>
                <a:lnTo>
                  <a:pt x="4938345" y="8634536"/>
                </a:lnTo>
                <a:lnTo>
                  <a:pt x="5079189" y="8654700"/>
                </a:lnTo>
                <a:lnTo>
                  <a:pt x="5165292" y="8661819"/>
                </a:lnTo>
                <a:lnTo>
                  <a:pt x="5171469" y="8631380"/>
                </a:lnTo>
                <a:lnTo>
                  <a:pt x="5189637" y="8500474"/>
                </a:lnTo>
                <a:lnTo>
                  <a:pt x="5172878" y="8499274"/>
                </a:lnTo>
                <a:close/>
                <a:moveTo>
                  <a:pt x="5645872" y="8359740"/>
                </a:moveTo>
                <a:lnTo>
                  <a:pt x="5653149" y="8469058"/>
                </a:lnTo>
                <a:lnTo>
                  <a:pt x="5653284" y="8508879"/>
                </a:lnTo>
                <a:lnTo>
                  <a:pt x="5849068" y="8514650"/>
                </a:lnTo>
                <a:lnTo>
                  <a:pt x="5839579" y="8428081"/>
                </a:lnTo>
                <a:lnTo>
                  <a:pt x="5829745" y="8371277"/>
                </a:lnTo>
                <a:lnTo>
                  <a:pt x="5720234" y="8364622"/>
                </a:lnTo>
                <a:close/>
                <a:moveTo>
                  <a:pt x="6466628" y="8231635"/>
                </a:moveTo>
                <a:lnTo>
                  <a:pt x="6497889" y="8262920"/>
                </a:lnTo>
                <a:lnTo>
                  <a:pt x="6548722" y="8288084"/>
                </a:lnTo>
                <a:lnTo>
                  <a:pt x="6473785" y="8235553"/>
                </a:lnTo>
                <a:close/>
                <a:moveTo>
                  <a:pt x="6393666" y="8238454"/>
                </a:moveTo>
                <a:lnTo>
                  <a:pt x="6423801" y="8271483"/>
                </a:lnTo>
                <a:lnTo>
                  <a:pt x="6455311" y="8318016"/>
                </a:lnTo>
                <a:lnTo>
                  <a:pt x="6491830" y="8327158"/>
                </a:lnTo>
                <a:lnTo>
                  <a:pt x="6566809" y="8352358"/>
                </a:lnTo>
                <a:lnTo>
                  <a:pt x="6489821" y="8275342"/>
                </a:lnTo>
                <a:lnTo>
                  <a:pt x="6486952" y="8273924"/>
                </a:lnTo>
                <a:close/>
                <a:moveTo>
                  <a:pt x="6161332" y="8269360"/>
                </a:moveTo>
                <a:lnTo>
                  <a:pt x="6205023" y="8384924"/>
                </a:lnTo>
                <a:lnTo>
                  <a:pt x="6295505" y="8393265"/>
                </a:lnTo>
                <a:lnTo>
                  <a:pt x="6356947" y="8403193"/>
                </a:lnTo>
                <a:lnTo>
                  <a:pt x="6341576" y="8367660"/>
                </a:lnTo>
                <a:lnTo>
                  <a:pt x="6296795" y="8294345"/>
                </a:lnTo>
                <a:close/>
                <a:moveTo>
                  <a:pt x="5436751" y="8346011"/>
                </a:moveTo>
                <a:lnTo>
                  <a:pt x="5437700" y="8383662"/>
                </a:lnTo>
                <a:lnTo>
                  <a:pt x="5433240" y="8502394"/>
                </a:lnTo>
                <a:lnTo>
                  <a:pt x="5638333" y="8508439"/>
                </a:lnTo>
                <a:lnTo>
                  <a:pt x="5638209" y="8469498"/>
                </a:lnTo>
                <a:lnTo>
                  <a:pt x="5630855" y="8358754"/>
                </a:lnTo>
                <a:close/>
                <a:moveTo>
                  <a:pt x="4736703" y="8435281"/>
                </a:moveTo>
                <a:lnTo>
                  <a:pt x="4728134" y="8475508"/>
                </a:lnTo>
                <a:lnTo>
                  <a:pt x="4696528" y="8592252"/>
                </a:lnTo>
                <a:lnTo>
                  <a:pt x="4819210" y="8617481"/>
                </a:lnTo>
                <a:lnTo>
                  <a:pt x="4923862" y="8632462"/>
                </a:lnTo>
                <a:lnTo>
                  <a:pt x="4942689" y="8552012"/>
                </a:lnTo>
                <a:lnTo>
                  <a:pt x="4956853" y="8471787"/>
                </a:lnTo>
                <a:lnTo>
                  <a:pt x="4858576" y="8459281"/>
                </a:lnTo>
                <a:close/>
                <a:moveTo>
                  <a:pt x="5992216" y="8245653"/>
                </a:moveTo>
                <a:lnTo>
                  <a:pt x="6003698" y="8277108"/>
                </a:lnTo>
                <a:lnTo>
                  <a:pt x="6030241" y="8368808"/>
                </a:lnTo>
                <a:lnTo>
                  <a:pt x="6188764" y="8383424"/>
                </a:lnTo>
                <a:lnTo>
                  <a:pt x="6145788" y="8269701"/>
                </a:lnTo>
                <a:lnTo>
                  <a:pt x="6143825" y="8266131"/>
                </a:lnTo>
                <a:lnTo>
                  <a:pt x="6127252" y="8263074"/>
                </a:lnTo>
                <a:close/>
                <a:moveTo>
                  <a:pt x="6250048" y="8189864"/>
                </a:moveTo>
                <a:lnTo>
                  <a:pt x="6305789" y="8281093"/>
                </a:lnTo>
                <a:lnTo>
                  <a:pt x="6313509" y="8282519"/>
                </a:lnTo>
                <a:lnTo>
                  <a:pt x="6433758" y="8312621"/>
                </a:lnTo>
                <a:lnTo>
                  <a:pt x="6412146" y="8280690"/>
                </a:lnTo>
                <a:lnTo>
                  <a:pt x="6362981" y="8226786"/>
                </a:lnTo>
                <a:lnTo>
                  <a:pt x="6317528" y="8209503"/>
                </a:lnTo>
                <a:close/>
                <a:moveTo>
                  <a:pt x="5219829" y="8330179"/>
                </a:moveTo>
                <a:lnTo>
                  <a:pt x="5209631" y="8462789"/>
                </a:lnTo>
                <a:lnTo>
                  <a:pt x="5206300" y="8486800"/>
                </a:lnTo>
                <a:lnTo>
                  <a:pt x="5418048" y="8501947"/>
                </a:lnTo>
                <a:lnTo>
                  <a:pt x="5418455" y="8501959"/>
                </a:lnTo>
                <a:lnTo>
                  <a:pt x="5422907" y="8383664"/>
                </a:lnTo>
                <a:lnTo>
                  <a:pt x="5421938" y="8345038"/>
                </a:lnTo>
                <a:lnTo>
                  <a:pt x="5257069" y="8334216"/>
                </a:lnTo>
                <a:close/>
                <a:moveTo>
                  <a:pt x="5813613" y="8223726"/>
                </a:moveTo>
                <a:lnTo>
                  <a:pt x="5832639" y="8302444"/>
                </a:lnTo>
                <a:lnTo>
                  <a:pt x="5842121" y="8357112"/>
                </a:lnTo>
                <a:lnTo>
                  <a:pt x="6011837" y="8367112"/>
                </a:lnTo>
                <a:lnTo>
                  <a:pt x="6014786" y="8367383"/>
                </a:lnTo>
                <a:lnTo>
                  <a:pt x="5990055" y="8281909"/>
                </a:lnTo>
                <a:lnTo>
                  <a:pt x="5976064" y="8243570"/>
                </a:lnTo>
                <a:lnTo>
                  <a:pt x="5846583" y="8226867"/>
                </a:lnTo>
                <a:close/>
                <a:moveTo>
                  <a:pt x="6309569" y="8146281"/>
                </a:moveTo>
                <a:lnTo>
                  <a:pt x="6371652" y="8214326"/>
                </a:lnTo>
                <a:lnTo>
                  <a:pt x="6463973" y="8249486"/>
                </a:lnTo>
                <a:lnTo>
                  <a:pt x="6444062" y="8229567"/>
                </a:lnTo>
                <a:lnTo>
                  <a:pt x="6397377" y="8193735"/>
                </a:lnTo>
                <a:lnTo>
                  <a:pt x="6314540" y="8148402"/>
                </a:lnTo>
                <a:close/>
                <a:moveTo>
                  <a:pt x="4996463" y="8304902"/>
                </a:moveTo>
                <a:lnTo>
                  <a:pt x="4987743" y="8380850"/>
                </a:lnTo>
                <a:lnTo>
                  <a:pt x="4973941" y="8459003"/>
                </a:lnTo>
                <a:lnTo>
                  <a:pt x="5175060" y="8484565"/>
                </a:lnTo>
                <a:lnTo>
                  <a:pt x="5191679" y="8485754"/>
                </a:lnTo>
                <a:lnTo>
                  <a:pt x="5195046" y="8461495"/>
                </a:lnTo>
                <a:lnTo>
                  <a:pt x="5205260" y="8328601"/>
                </a:lnTo>
                <a:lnTo>
                  <a:pt x="5015271" y="8308008"/>
                </a:lnTo>
                <a:close/>
                <a:moveTo>
                  <a:pt x="6095728" y="8148100"/>
                </a:moveTo>
                <a:lnTo>
                  <a:pt x="6153317" y="8252916"/>
                </a:lnTo>
                <a:lnTo>
                  <a:pt x="6286527" y="8277534"/>
                </a:lnTo>
                <a:lnTo>
                  <a:pt x="6229286" y="8183821"/>
                </a:lnTo>
                <a:lnTo>
                  <a:pt x="6142362" y="8158523"/>
                </a:lnTo>
                <a:close/>
                <a:moveTo>
                  <a:pt x="5626988" y="8205945"/>
                </a:moveTo>
                <a:lnTo>
                  <a:pt x="5628060" y="8211406"/>
                </a:lnTo>
                <a:cubicBezTo>
                  <a:pt x="5634787" y="8252885"/>
                  <a:pt x="5640245" y="8295108"/>
                  <a:pt x="5644428" y="8338055"/>
                </a:cubicBezTo>
                <a:lnTo>
                  <a:pt x="5644889" y="8344988"/>
                </a:lnTo>
                <a:lnTo>
                  <a:pt x="5720964" y="8349974"/>
                </a:lnTo>
                <a:lnTo>
                  <a:pt x="5827140" y="8356230"/>
                </a:lnTo>
                <a:lnTo>
                  <a:pt x="5818348" y="8305442"/>
                </a:lnTo>
                <a:lnTo>
                  <a:pt x="5798272" y="8222264"/>
                </a:lnTo>
                <a:close/>
                <a:moveTo>
                  <a:pt x="6256180" y="8092193"/>
                </a:moveTo>
                <a:lnTo>
                  <a:pt x="6273429" y="8106669"/>
                </a:lnTo>
                <a:lnTo>
                  <a:pt x="6285858" y="8120294"/>
                </a:lnTo>
                <a:lnTo>
                  <a:pt x="6321554" y="8135543"/>
                </a:lnTo>
                <a:lnTo>
                  <a:pt x="6297513" y="8117092"/>
                </a:lnTo>
                <a:close/>
                <a:moveTo>
                  <a:pt x="5428884" y="8187375"/>
                </a:moveTo>
                <a:lnTo>
                  <a:pt x="5434327" y="8249784"/>
                </a:lnTo>
                <a:lnTo>
                  <a:pt x="5436381" y="8331322"/>
                </a:lnTo>
                <a:lnTo>
                  <a:pt x="5629875" y="8344003"/>
                </a:lnTo>
                <a:lnTo>
                  <a:pt x="5629577" y="8339525"/>
                </a:lnTo>
                <a:cubicBezTo>
                  <a:pt x="5625436" y="8296916"/>
                  <a:pt x="5620030" y="8255030"/>
                  <a:pt x="5613367" y="8213880"/>
                </a:cubicBezTo>
                <a:lnTo>
                  <a:pt x="5611523" y="8204470"/>
                </a:lnTo>
                <a:lnTo>
                  <a:pt x="5558241" y="8199394"/>
                </a:lnTo>
                <a:close/>
                <a:moveTo>
                  <a:pt x="6168737" y="8086201"/>
                </a:moveTo>
                <a:lnTo>
                  <a:pt x="6236179" y="8167164"/>
                </a:lnTo>
                <a:lnTo>
                  <a:pt x="6238655" y="8171217"/>
                </a:lnTo>
                <a:lnTo>
                  <a:pt x="6323041" y="8195812"/>
                </a:lnTo>
                <a:lnTo>
                  <a:pt x="6340952" y="8202634"/>
                </a:lnTo>
                <a:lnTo>
                  <a:pt x="6276804" y="8132302"/>
                </a:lnTo>
                <a:close/>
                <a:moveTo>
                  <a:pt x="5940026" y="8114365"/>
                </a:moveTo>
                <a:lnTo>
                  <a:pt x="5963143" y="8166012"/>
                </a:lnTo>
                <a:lnTo>
                  <a:pt x="5986540" y="8230108"/>
                </a:lnTo>
                <a:lnTo>
                  <a:pt x="6130663" y="8248730"/>
                </a:lnTo>
                <a:lnTo>
                  <a:pt x="6134678" y="8249473"/>
                </a:lnTo>
                <a:lnTo>
                  <a:pt x="6076669" y="8143840"/>
                </a:lnTo>
                <a:lnTo>
                  <a:pt x="5962067" y="8118225"/>
                </a:lnTo>
                <a:close/>
                <a:moveTo>
                  <a:pt x="4770484" y="8267582"/>
                </a:moveTo>
                <a:lnTo>
                  <a:pt x="4765754" y="8298907"/>
                </a:lnTo>
                <a:lnTo>
                  <a:pt x="4739797" y="8420759"/>
                </a:lnTo>
                <a:lnTo>
                  <a:pt x="4861657" y="8444730"/>
                </a:lnTo>
                <a:lnTo>
                  <a:pt x="4959435" y="8457157"/>
                </a:lnTo>
                <a:lnTo>
                  <a:pt x="4973213" y="8379116"/>
                </a:lnTo>
                <a:lnTo>
                  <a:pt x="4981992" y="8302513"/>
                </a:lnTo>
                <a:close/>
                <a:moveTo>
                  <a:pt x="5224173" y="8166423"/>
                </a:moveTo>
                <a:lnTo>
                  <a:pt x="5222250" y="8298708"/>
                </a:lnTo>
                <a:lnTo>
                  <a:pt x="5220952" y="8315574"/>
                </a:lnTo>
                <a:lnTo>
                  <a:pt x="5259053" y="8319699"/>
                </a:lnTo>
                <a:lnTo>
                  <a:pt x="5421570" y="8330350"/>
                </a:lnTo>
                <a:lnTo>
                  <a:pt x="5419574" y="8250826"/>
                </a:lnTo>
                <a:lnTo>
                  <a:pt x="5413934" y="8185986"/>
                </a:lnTo>
                <a:lnTo>
                  <a:pt x="5331346" y="8178312"/>
                </a:lnTo>
                <a:close/>
                <a:moveTo>
                  <a:pt x="5772918" y="8085263"/>
                </a:moveTo>
                <a:lnTo>
                  <a:pt x="5803864" y="8183390"/>
                </a:lnTo>
                <a:lnTo>
                  <a:pt x="5809960" y="8208612"/>
                </a:lnTo>
                <a:lnTo>
                  <a:pt x="5848913" y="8212325"/>
                </a:lnTo>
                <a:lnTo>
                  <a:pt x="5970390" y="8228021"/>
                </a:lnTo>
                <a:lnTo>
                  <a:pt x="5949851" y="8171744"/>
                </a:lnTo>
                <a:lnTo>
                  <a:pt x="5922830" y="8111352"/>
                </a:lnTo>
                <a:lnTo>
                  <a:pt x="5777257" y="8085856"/>
                </a:lnTo>
                <a:close/>
                <a:moveTo>
                  <a:pt x="6030017" y="8038041"/>
                </a:moveTo>
                <a:lnTo>
                  <a:pt x="6048932" y="8062926"/>
                </a:lnTo>
                <a:lnTo>
                  <a:pt x="6086290" y="8130922"/>
                </a:lnTo>
                <a:lnTo>
                  <a:pt x="6147048" y="8144515"/>
                </a:lnTo>
                <a:lnTo>
                  <a:pt x="6214767" y="8164254"/>
                </a:lnTo>
                <a:lnTo>
                  <a:pt x="6140271" y="8074789"/>
                </a:lnTo>
                <a:close/>
                <a:moveTo>
                  <a:pt x="6099737" y="8003366"/>
                </a:moveTo>
                <a:lnTo>
                  <a:pt x="6148790" y="8062253"/>
                </a:lnTo>
                <a:lnTo>
                  <a:pt x="6154317" y="8064098"/>
                </a:lnTo>
                <a:lnTo>
                  <a:pt x="6246762" y="8103592"/>
                </a:lnTo>
                <a:lnTo>
                  <a:pt x="6174585" y="8043038"/>
                </a:lnTo>
                <a:lnTo>
                  <a:pt x="6142089" y="8023463"/>
                </a:lnTo>
                <a:close/>
                <a:moveTo>
                  <a:pt x="5596552" y="8061181"/>
                </a:moveTo>
                <a:lnTo>
                  <a:pt x="5604075" y="8089210"/>
                </a:lnTo>
                <a:lnTo>
                  <a:pt x="5624033" y="8190891"/>
                </a:lnTo>
                <a:lnTo>
                  <a:pt x="5794624" y="8207150"/>
                </a:lnTo>
                <a:lnTo>
                  <a:pt x="5789849" y="8187366"/>
                </a:lnTo>
                <a:lnTo>
                  <a:pt x="5756995" y="8083089"/>
                </a:lnTo>
                <a:close/>
                <a:moveTo>
                  <a:pt x="5010826" y="8139738"/>
                </a:moveTo>
                <a:lnTo>
                  <a:pt x="5006945" y="8213603"/>
                </a:lnTo>
                <a:lnTo>
                  <a:pt x="4998136" y="8290330"/>
                </a:lnTo>
                <a:lnTo>
                  <a:pt x="5017931" y="8293595"/>
                </a:lnTo>
                <a:lnTo>
                  <a:pt x="5206383" y="8313999"/>
                </a:lnTo>
                <a:lnTo>
                  <a:pt x="5207603" y="8298122"/>
                </a:lnTo>
                <a:lnTo>
                  <a:pt x="5209536" y="8164799"/>
                </a:lnTo>
                <a:lnTo>
                  <a:pt x="5097612" y="8152382"/>
                </a:lnTo>
                <a:close/>
                <a:moveTo>
                  <a:pt x="5880670" y="7994893"/>
                </a:moveTo>
                <a:lnTo>
                  <a:pt x="5915611" y="8059812"/>
                </a:lnTo>
                <a:lnTo>
                  <a:pt x="5932787" y="8098189"/>
                </a:lnTo>
                <a:lnTo>
                  <a:pt x="5965982" y="8104005"/>
                </a:lnTo>
                <a:lnTo>
                  <a:pt x="6067234" y="8126658"/>
                </a:lnTo>
                <a:lnTo>
                  <a:pt x="6036657" y="8070977"/>
                </a:lnTo>
                <a:lnTo>
                  <a:pt x="6005399" y="8029836"/>
                </a:lnTo>
                <a:lnTo>
                  <a:pt x="5975263" y="8019791"/>
                </a:lnTo>
                <a:close/>
                <a:moveTo>
                  <a:pt x="5409714" y="8035668"/>
                </a:moveTo>
                <a:lnTo>
                  <a:pt x="5423018" y="8120115"/>
                </a:lnTo>
                <a:lnTo>
                  <a:pt x="5427586" y="8172487"/>
                </a:lnTo>
                <a:lnTo>
                  <a:pt x="5559559" y="8184747"/>
                </a:lnTo>
                <a:lnTo>
                  <a:pt x="5608573" y="8189418"/>
                </a:lnTo>
                <a:lnTo>
                  <a:pt x="5589609" y="8092665"/>
                </a:lnTo>
                <a:lnTo>
                  <a:pt x="5580585" y="8059000"/>
                </a:lnTo>
                <a:close/>
                <a:moveTo>
                  <a:pt x="4793638" y="8104373"/>
                </a:moveTo>
                <a:lnTo>
                  <a:pt x="4791489" y="8128496"/>
                </a:lnTo>
                <a:lnTo>
                  <a:pt x="4772668" y="8253126"/>
                </a:lnTo>
                <a:lnTo>
                  <a:pt x="4983662" y="8287941"/>
                </a:lnTo>
                <a:lnTo>
                  <a:pt x="4992298" y="8212578"/>
                </a:lnTo>
                <a:lnTo>
                  <a:pt x="4996229" y="8137613"/>
                </a:lnTo>
                <a:lnTo>
                  <a:pt x="4857654" y="8117426"/>
                </a:lnTo>
                <a:close/>
                <a:moveTo>
                  <a:pt x="6025182" y="7934875"/>
                </a:moveTo>
                <a:lnTo>
                  <a:pt x="6065909" y="7971091"/>
                </a:lnTo>
                <a:lnTo>
                  <a:pt x="6116223" y="7995004"/>
                </a:lnTo>
                <a:close/>
                <a:moveTo>
                  <a:pt x="5952498" y="7936057"/>
                </a:moveTo>
                <a:lnTo>
                  <a:pt x="6014301" y="8017366"/>
                </a:lnTo>
                <a:lnTo>
                  <a:pt x="6122537" y="8053491"/>
                </a:lnTo>
                <a:lnTo>
                  <a:pt x="6082295" y="8005163"/>
                </a:lnTo>
                <a:lnTo>
                  <a:pt x="6057971" y="7983545"/>
                </a:lnTo>
                <a:lnTo>
                  <a:pt x="5978670" y="7945916"/>
                </a:lnTo>
                <a:close/>
                <a:moveTo>
                  <a:pt x="5723371" y="7957151"/>
                </a:moveTo>
                <a:lnTo>
                  <a:pt x="5724455" y="7959395"/>
                </a:lnTo>
                <a:cubicBezTo>
                  <a:pt x="5740107" y="7995126"/>
                  <a:pt x="5754555" y="8031668"/>
                  <a:pt x="5767792" y="8069007"/>
                </a:cubicBezTo>
                <a:lnTo>
                  <a:pt x="5768044" y="8069807"/>
                </a:lnTo>
                <a:lnTo>
                  <a:pt x="5780437" y="8071498"/>
                </a:lnTo>
                <a:lnTo>
                  <a:pt x="5915591" y="8095176"/>
                </a:lnTo>
                <a:lnTo>
                  <a:pt x="5902739" y="8066452"/>
                </a:lnTo>
                <a:lnTo>
                  <a:pt x="5861526" y="7989855"/>
                </a:lnTo>
                <a:lnTo>
                  <a:pt x="5796740" y="7972802"/>
                </a:lnTo>
                <a:close/>
                <a:moveTo>
                  <a:pt x="5215828" y="8010427"/>
                </a:moveTo>
                <a:lnTo>
                  <a:pt x="5218021" y="8029284"/>
                </a:lnTo>
                <a:lnTo>
                  <a:pt x="5223751" y="8151578"/>
                </a:lnTo>
                <a:lnTo>
                  <a:pt x="5333235" y="8163722"/>
                </a:lnTo>
                <a:lnTo>
                  <a:pt x="5412640" y="8171098"/>
                </a:lnTo>
                <a:lnTo>
                  <a:pt x="5408386" y="8122195"/>
                </a:lnTo>
                <a:lnTo>
                  <a:pt x="5394454" y="8033598"/>
                </a:lnTo>
                <a:close/>
                <a:moveTo>
                  <a:pt x="5555926" y="7923704"/>
                </a:moveTo>
                <a:lnTo>
                  <a:pt x="5572501" y="7971564"/>
                </a:lnTo>
                <a:lnTo>
                  <a:pt x="5592439" y="8045852"/>
                </a:lnTo>
                <a:lnTo>
                  <a:pt x="5751592" y="8067563"/>
                </a:lnTo>
                <a:lnTo>
                  <a:pt x="5711180" y="7965292"/>
                </a:lnTo>
                <a:lnTo>
                  <a:pt x="5705400" y="7953317"/>
                </a:lnTo>
                <a:lnTo>
                  <a:pt x="5613300" y="7933669"/>
                </a:lnTo>
                <a:close/>
                <a:moveTo>
                  <a:pt x="5813249" y="7883604"/>
                </a:moveTo>
                <a:lnTo>
                  <a:pt x="5861137" y="7958602"/>
                </a:lnTo>
                <a:lnTo>
                  <a:pt x="5871197" y="7977292"/>
                </a:lnTo>
                <a:lnTo>
                  <a:pt x="5980644" y="8006133"/>
                </a:lnTo>
                <a:lnTo>
                  <a:pt x="5989682" y="8009149"/>
                </a:lnTo>
                <a:lnTo>
                  <a:pt x="5926794" y="7926375"/>
                </a:lnTo>
                <a:close/>
                <a:moveTo>
                  <a:pt x="5011275" y="7980963"/>
                </a:moveTo>
                <a:lnTo>
                  <a:pt x="5014281" y="8073985"/>
                </a:lnTo>
                <a:lnTo>
                  <a:pt x="5011602" y="8124980"/>
                </a:lnTo>
                <a:lnTo>
                  <a:pt x="5100120" y="8137867"/>
                </a:lnTo>
                <a:lnTo>
                  <a:pt x="5208986" y="8149942"/>
                </a:lnTo>
                <a:lnTo>
                  <a:pt x="5203404" y="8030778"/>
                </a:lnTo>
                <a:lnTo>
                  <a:pt x="5200812" y="8008480"/>
                </a:lnTo>
                <a:lnTo>
                  <a:pt x="5170750" y="8004581"/>
                </a:lnTo>
                <a:close/>
                <a:moveTo>
                  <a:pt x="5880525" y="7851496"/>
                </a:moveTo>
                <a:lnTo>
                  <a:pt x="5912393" y="7883295"/>
                </a:lnTo>
                <a:lnTo>
                  <a:pt x="5935831" y="7914129"/>
                </a:lnTo>
                <a:lnTo>
                  <a:pt x="5985384" y="7932821"/>
                </a:lnTo>
                <a:lnTo>
                  <a:pt x="6018721" y="7948665"/>
                </a:lnTo>
                <a:lnTo>
                  <a:pt x="5950895" y="7888388"/>
                </a:lnTo>
                <a:close/>
                <a:moveTo>
                  <a:pt x="5380348" y="7893209"/>
                </a:moveTo>
                <a:lnTo>
                  <a:pt x="5400849" y="7979402"/>
                </a:lnTo>
                <a:lnTo>
                  <a:pt x="5407340" y="8020602"/>
                </a:lnTo>
                <a:lnTo>
                  <a:pt x="5576477" y="8043675"/>
                </a:lnTo>
                <a:lnTo>
                  <a:pt x="5558330" y="7975978"/>
                </a:lnTo>
                <a:lnTo>
                  <a:pt x="5539244" y="7920807"/>
                </a:lnTo>
                <a:close/>
                <a:moveTo>
                  <a:pt x="5664223" y="7837963"/>
                </a:moveTo>
                <a:lnTo>
                  <a:pt x="5673889" y="7854657"/>
                </a:lnTo>
                <a:lnTo>
                  <a:pt x="5715346" y="7940527"/>
                </a:lnTo>
                <a:lnTo>
                  <a:pt x="5801343" y="7958885"/>
                </a:lnTo>
                <a:lnTo>
                  <a:pt x="5852053" y="7972248"/>
                </a:lnTo>
                <a:lnTo>
                  <a:pt x="5848761" y="7966129"/>
                </a:lnTo>
                <a:lnTo>
                  <a:pt x="5785513" y="7874807"/>
                </a:lnTo>
                <a:close/>
                <a:moveTo>
                  <a:pt x="4805316" y="7945731"/>
                </a:moveTo>
                <a:lnTo>
                  <a:pt x="4804179" y="7985966"/>
                </a:lnTo>
                <a:lnTo>
                  <a:pt x="4794952" y="8089600"/>
                </a:lnTo>
                <a:lnTo>
                  <a:pt x="4860836" y="8103026"/>
                </a:lnTo>
                <a:lnTo>
                  <a:pt x="4997003" y="8122853"/>
                </a:lnTo>
                <a:lnTo>
                  <a:pt x="4999565" y="8073996"/>
                </a:lnTo>
                <a:lnTo>
                  <a:pt x="4996494" y="7978773"/>
                </a:lnTo>
                <a:lnTo>
                  <a:pt x="4938386" y="7970168"/>
                </a:lnTo>
                <a:close/>
                <a:moveTo>
                  <a:pt x="5823460" y="7794555"/>
                </a:moveTo>
                <a:lnTo>
                  <a:pt x="5845080" y="7816127"/>
                </a:lnTo>
                <a:lnTo>
                  <a:pt x="5897711" y="7843757"/>
                </a:lnTo>
                <a:close/>
                <a:moveTo>
                  <a:pt x="5196665" y="7861572"/>
                </a:moveTo>
                <a:lnTo>
                  <a:pt x="5201246" y="7885030"/>
                </a:lnTo>
                <a:lnTo>
                  <a:pt x="5214091" y="7995491"/>
                </a:lnTo>
                <a:lnTo>
                  <a:pt x="5392090" y="8018564"/>
                </a:lnTo>
                <a:lnTo>
                  <a:pt x="5386441" y="7982638"/>
                </a:lnTo>
                <a:lnTo>
                  <a:pt x="5364550" y="7890466"/>
                </a:lnTo>
                <a:lnTo>
                  <a:pt x="5234695" y="7867912"/>
                </a:lnTo>
                <a:close/>
                <a:moveTo>
                  <a:pt x="5742331" y="7785954"/>
                </a:moveTo>
                <a:lnTo>
                  <a:pt x="5799758" y="7862476"/>
                </a:lnTo>
                <a:lnTo>
                  <a:pt x="5800842" y="7864174"/>
                </a:lnTo>
                <a:lnTo>
                  <a:pt x="5814042" y="7868188"/>
                </a:lnTo>
                <a:lnTo>
                  <a:pt x="5910123" y="7904430"/>
                </a:lnTo>
                <a:lnTo>
                  <a:pt x="5901408" y="7892960"/>
                </a:lnTo>
                <a:lnTo>
                  <a:pt x="5836916" y="7828632"/>
                </a:lnTo>
                <a:lnTo>
                  <a:pt x="5809401" y="7814207"/>
                </a:lnTo>
                <a:close/>
                <a:moveTo>
                  <a:pt x="5506629" y="7796534"/>
                </a:moveTo>
                <a:lnTo>
                  <a:pt x="5533369" y="7858568"/>
                </a:lnTo>
                <a:lnTo>
                  <a:pt x="5550484" y="7907988"/>
                </a:lnTo>
                <a:lnTo>
                  <a:pt x="5617149" y="7919566"/>
                </a:lnTo>
                <a:lnTo>
                  <a:pt x="5697374" y="7936691"/>
                </a:lnTo>
                <a:lnTo>
                  <a:pt x="5661075" y="7861490"/>
                </a:lnTo>
                <a:lnTo>
                  <a:pt x="5643870" y="7831780"/>
                </a:lnTo>
                <a:lnTo>
                  <a:pt x="5631402" y="7827993"/>
                </a:lnTo>
                <a:close/>
                <a:moveTo>
                  <a:pt x="5005243" y="7829570"/>
                </a:moveTo>
                <a:lnTo>
                  <a:pt x="5006695" y="7839202"/>
                </a:lnTo>
                <a:lnTo>
                  <a:pt x="5010796" y="7966150"/>
                </a:lnTo>
                <a:lnTo>
                  <a:pt x="5173169" y="7990186"/>
                </a:lnTo>
                <a:lnTo>
                  <a:pt x="5199076" y="7993544"/>
                </a:lnTo>
                <a:lnTo>
                  <a:pt x="5186771" y="7887679"/>
                </a:lnTo>
                <a:lnTo>
                  <a:pt x="5181173" y="7858989"/>
                </a:lnTo>
                <a:lnTo>
                  <a:pt x="5010060" y="7830464"/>
                </a:lnTo>
                <a:close/>
                <a:moveTo>
                  <a:pt x="5597990" y="7728440"/>
                </a:moveTo>
                <a:lnTo>
                  <a:pt x="5616127" y="7754893"/>
                </a:lnTo>
                <a:lnTo>
                  <a:pt x="5653448" y="7819352"/>
                </a:lnTo>
                <a:lnTo>
                  <a:pt x="5772094" y="7855432"/>
                </a:lnTo>
                <a:lnTo>
                  <a:pt x="5720374" y="7780757"/>
                </a:lnTo>
                <a:lnTo>
                  <a:pt x="5714273" y="7774135"/>
                </a:lnTo>
                <a:lnTo>
                  <a:pt x="5641191" y="7743349"/>
                </a:lnTo>
                <a:close/>
                <a:moveTo>
                  <a:pt x="5341051" y="7759217"/>
                </a:moveTo>
                <a:lnTo>
                  <a:pt x="5368715" y="7844297"/>
                </a:lnTo>
                <a:lnTo>
                  <a:pt x="5376685" y="7877808"/>
                </a:lnTo>
                <a:lnTo>
                  <a:pt x="5533807" y="7905093"/>
                </a:lnTo>
                <a:lnTo>
                  <a:pt x="5519562" y="7863918"/>
                </a:lnTo>
                <a:lnTo>
                  <a:pt x="5488579" y="7791983"/>
                </a:lnTo>
                <a:lnTo>
                  <a:pt x="5449323" y="7782086"/>
                </a:lnTo>
                <a:close/>
                <a:moveTo>
                  <a:pt x="5663137" y="7697298"/>
                </a:moveTo>
                <a:lnTo>
                  <a:pt x="5722123" y="7761341"/>
                </a:lnTo>
                <a:lnTo>
                  <a:pt x="5804131" y="7795932"/>
                </a:lnTo>
                <a:lnTo>
                  <a:pt x="5769244" y="7761133"/>
                </a:lnTo>
                <a:lnTo>
                  <a:pt x="5748946" y="7745179"/>
                </a:lnTo>
                <a:lnTo>
                  <a:pt x="5719978" y="7725984"/>
                </a:lnTo>
                <a:close/>
                <a:moveTo>
                  <a:pt x="4806135" y="7792621"/>
                </a:moveTo>
                <a:lnTo>
                  <a:pt x="4808097" y="7847264"/>
                </a:lnTo>
                <a:lnTo>
                  <a:pt x="4805733" y="7930971"/>
                </a:lnTo>
                <a:lnTo>
                  <a:pt x="4941478" y="7955889"/>
                </a:lnTo>
                <a:lnTo>
                  <a:pt x="4996017" y="7963962"/>
                </a:lnTo>
                <a:lnTo>
                  <a:pt x="4992052" y="7840995"/>
                </a:lnTo>
                <a:lnTo>
                  <a:pt x="4989904" y="7826723"/>
                </a:lnTo>
                <a:close/>
                <a:moveTo>
                  <a:pt x="5167500" y="7722561"/>
                </a:moveTo>
                <a:lnTo>
                  <a:pt x="5174142" y="7746220"/>
                </a:lnTo>
                <a:lnTo>
                  <a:pt x="5193688" y="7846324"/>
                </a:lnTo>
                <a:lnTo>
                  <a:pt x="5237038" y="7853557"/>
                </a:lnTo>
                <a:lnTo>
                  <a:pt x="5360891" y="7875065"/>
                </a:lnTo>
                <a:lnTo>
                  <a:pt x="5354622" y="7848668"/>
                </a:lnTo>
                <a:lnTo>
                  <a:pt x="5324425" y="7755705"/>
                </a:lnTo>
                <a:close/>
                <a:moveTo>
                  <a:pt x="5448761" y="7677872"/>
                </a:moveTo>
                <a:lnTo>
                  <a:pt x="5486707" y="7750317"/>
                </a:lnTo>
                <a:lnTo>
                  <a:pt x="5499323" y="7779585"/>
                </a:lnTo>
                <a:lnTo>
                  <a:pt x="5633208" y="7813369"/>
                </a:lnTo>
                <a:lnTo>
                  <a:pt x="5603833" y="7762643"/>
                </a:lnTo>
                <a:lnTo>
                  <a:pt x="5574903" y="7720472"/>
                </a:lnTo>
                <a:lnTo>
                  <a:pt x="5466217" y="7682963"/>
                </a:lnTo>
                <a:close/>
                <a:moveTo>
                  <a:pt x="5607284" y="7636656"/>
                </a:moveTo>
                <a:lnTo>
                  <a:pt x="5634816" y="7666548"/>
                </a:lnTo>
                <a:lnTo>
                  <a:pt x="5674256" y="7686477"/>
                </a:lnTo>
                <a:lnTo>
                  <a:pt x="5625293" y="7647995"/>
                </a:lnTo>
                <a:close/>
                <a:moveTo>
                  <a:pt x="5522523" y="7626332"/>
                </a:moveTo>
                <a:lnTo>
                  <a:pt x="5551205" y="7660206"/>
                </a:lnTo>
                <a:lnTo>
                  <a:pt x="5583917" y="7707915"/>
                </a:lnTo>
                <a:lnTo>
                  <a:pt x="5647690" y="7729946"/>
                </a:lnTo>
                <a:lnTo>
                  <a:pt x="5690001" y="7747793"/>
                </a:lnTo>
                <a:lnTo>
                  <a:pt x="5626382" y="7678749"/>
                </a:lnTo>
                <a:close/>
                <a:moveTo>
                  <a:pt x="4983342" y="7684284"/>
                </a:moveTo>
                <a:lnTo>
                  <a:pt x="5002943" y="7814310"/>
                </a:lnTo>
                <a:lnTo>
                  <a:pt x="5013016" y="7816179"/>
                </a:lnTo>
                <a:lnTo>
                  <a:pt x="5178197" y="7843739"/>
                </a:lnTo>
                <a:lnTo>
                  <a:pt x="5159904" y="7750002"/>
                </a:lnTo>
                <a:lnTo>
                  <a:pt x="5151241" y="7719126"/>
                </a:lnTo>
                <a:lnTo>
                  <a:pt x="5072704" y="7702539"/>
                </a:lnTo>
                <a:close/>
                <a:moveTo>
                  <a:pt x="5291797" y="7632104"/>
                </a:moveTo>
                <a:lnTo>
                  <a:pt x="5326658" y="7714954"/>
                </a:lnTo>
                <a:lnTo>
                  <a:pt x="5335831" y="7743168"/>
                </a:lnTo>
                <a:lnTo>
                  <a:pt x="5453694" y="7768073"/>
                </a:lnTo>
                <a:lnTo>
                  <a:pt x="5481278" y="7775032"/>
                </a:lnTo>
                <a:lnTo>
                  <a:pt x="5473332" y="7756586"/>
                </a:lnTo>
                <a:lnTo>
                  <a:pt x="5429128" y="7672147"/>
                </a:lnTo>
                <a:close/>
                <a:moveTo>
                  <a:pt x="5385173" y="7571234"/>
                </a:moveTo>
                <a:lnTo>
                  <a:pt x="5432543" y="7646910"/>
                </a:lnTo>
                <a:lnTo>
                  <a:pt x="5439236" y="7659687"/>
                </a:lnTo>
                <a:lnTo>
                  <a:pt x="5471929" y="7669225"/>
                </a:lnTo>
                <a:lnTo>
                  <a:pt x="5560813" y="7699933"/>
                </a:lnTo>
                <a:lnTo>
                  <a:pt x="5539487" y="7668847"/>
                </a:lnTo>
                <a:lnTo>
                  <a:pt x="5492995" y="7613969"/>
                </a:lnTo>
                <a:close/>
                <a:moveTo>
                  <a:pt x="4796260" y="7645144"/>
                </a:moveTo>
                <a:lnTo>
                  <a:pt x="4803257" y="7712494"/>
                </a:lnTo>
                <a:lnTo>
                  <a:pt x="4805598" y="7777684"/>
                </a:lnTo>
                <a:lnTo>
                  <a:pt x="4987607" y="7811464"/>
                </a:lnTo>
                <a:lnTo>
                  <a:pt x="4967990" y="7681147"/>
                </a:lnTo>
                <a:lnTo>
                  <a:pt x="4849218" y="7656883"/>
                </a:lnTo>
                <a:close/>
                <a:moveTo>
                  <a:pt x="5128559" y="7591128"/>
                </a:moveTo>
                <a:lnTo>
                  <a:pt x="5136740" y="7613003"/>
                </a:lnTo>
                <a:lnTo>
                  <a:pt x="5163033" y="7706653"/>
                </a:lnTo>
                <a:lnTo>
                  <a:pt x="5319211" y="7739654"/>
                </a:lnTo>
                <a:lnTo>
                  <a:pt x="5312967" y="7720432"/>
                </a:lnTo>
                <a:lnTo>
                  <a:pt x="5273827" y="7627357"/>
                </a:lnTo>
                <a:close/>
                <a:moveTo>
                  <a:pt x="5449016" y="7539524"/>
                </a:moveTo>
                <a:lnTo>
                  <a:pt x="5501574" y="7601593"/>
                </a:lnTo>
                <a:lnTo>
                  <a:pt x="5523406" y="7610255"/>
                </a:lnTo>
                <a:lnTo>
                  <a:pt x="5598000" y="7647946"/>
                </a:lnTo>
                <a:lnTo>
                  <a:pt x="5592964" y="7642480"/>
                </a:lnTo>
                <a:lnTo>
                  <a:pt x="5526705" y="7585919"/>
                </a:lnTo>
                <a:lnTo>
                  <a:pt x="5470864" y="7550759"/>
                </a:lnTo>
                <a:close/>
                <a:moveTo>
                  <a:pt x="5233234" y="7515401"/>
                </a:moveTo>
                <a:lnTo>
                  <a:pt x="5274721" y="7591521"/>
                </a:lnTo>
                <a:lnTo>
                  <a:pt x="5284514" y="7614797"/>
                </a:lnTo>
                <a:lnTo>
                  <a:pt x="5290469" y="7616282"/>
                </a:lnTo>
                <a:lnTo>
                  <a:pt x="5419592" y="7653956"/>
                </a:lnTo>
                <a:lnTo>
                  <a:pt x="5362102" y="7562088"/>
                </a:lnTo>
                <a:lnTo>
                  <a:pt x="5301004" y="7537872"/>
                </a:lnTo>
                <a:close/>
                <a:moveTo>
                  <a:pt x="4953455" y="7547458"/>
                </a:moveTo>
                <a:lnTo>
                  <a:pt x="4973211" y="7617077"/>
                </a:lnTo>
                <a:lnTo>
                  <a:pt x="4981016" y="7668853"/>
                </a:lnTo>
                <a:lnTo>
                  <a:pt x="5075634" y="7688185"/>
                </a:lnTo>
                <a:lnTo>
                  <a:pt x="5146776" y="7703218"/>
                </a:lnTo>
                <a:lnTo>
                  <a:pt x="5122834" y="7617895"/>
                </a:lnTo>
                <a:lnTo>
                  <a:pt x="5111213" y="7586802"/>
                </a:lnTo>
                <a:close/>
                <a:moveTo>
                  <a:pt x="5391527" y="7480838"/>
                </a:moveTo>
                <a:lnTo>
                  <a:pt x="5422234" y="7509283"/>
                </a:lnTo>
                <a:lnTo>
                  <a:pt x="5459261" y="7528346"/>
                </a:lnTo>
                <a:lnTo>
                  <a:pt x="5452816" y="7522844"/>
                </a:lnTo>
                <a:close/>
                <a:moveTo>
                  <a:pt x="5307148" y="7466584"/>
                </a:moveTo>
                <a:lnTo>
                  <a:pt x="5370909" y="7548445"/>
                </a:lnTo>
                <a:lnTo>
                  <a:pt x="5372000" y="7550187"/>
                </a:lnTo>
                <a:lnTo>
                  <a:pt x="5472858" y="7590201"/>
                </a:lnTo>
                <a:lnTo>
                  <a:pt x="5416872" y="7524116"/>
                </a:lnTo>
                <a:lnTo>
                  <a:pt x="5414146" y="7521593"/>
                </a:lnTo>
                <a:lnTo>
                  <a:pt x="5307270" y="7466637"/>
                </a:lnTo>
                <a:close/>
                <a:moveTo>
                  <a:pt x="5079550" y="7466287"/>
                </a:moveTo>
                <a:lnTo>
                  <a:pt x="5089067" y="7485535"/>
                </a:lnTo>
                <a:lnTo>
                  <a:pt x="5122277" y="7574334"/>
                </a:lnTo>
                <a:lnTo>
                  <a:pt x="5266675" y="7610348"/>
                </a:lnTo>
                <a:lnTo>
                  <a:pt x="5261512" y="7598069"/>
                </a:lnTo>
                <a:lnTo>
                  <a:pt x="5212767" y="7508615"/>
                </a:lnTo>
                <a:lnTo>
                  <a:pt x="5121642" y="7478400"/>
                </a:lnTo>
                <a:close/>
                <a:moveTo>
                  <a:pt x="4776005" y="7504195"/>
                </a:moveTo>
                <a:lnTo>
                  <a:pt x="4789676" y="7581767"/>
                </a:lnTo>
                <a:lnTo>
                  <a:pt x="4794663" y="7629769"/>
                </a:lnTo>
                <a:lnTo>
                  <a:pt x="4852766" y="7642648"/>
                </a:lnTo>
                <a:lnTo>
                  <a:pt x="4965667" y="7665717"/>
                </a:lnTo>
                <a:lnTo>
                  <a:pt x="4958877" y="7620610"/>
                </a:lnTo>
                <a:lnTo>
                  <a:pt x="4936975" y="7543348"/>
                </a:lnTo>
                <a:lnTo>
                  <a:pt x="4911002" y="7536869"/>
                </a:lnTo>
                <a:close/>
                <a:moveTo>
                  <a:pt x="5170253" y="7407664"/>
                </a:moveTo>
                <a:lnTo>
                  <a:pt x="5190171" y="7436391"/>
                </a:lnTo>
                <a:lnTo>
                  <a:pt x="5222937" y="7496509"/>
                </a:lnTo>
                <a:lnTo>
                  <a:pt x="5307001" y="7524400"/>
                </a:lnTo>
                <a:lnTo>
                  <a:pt x="5345487" y="7539669"/>
                </a:lnTo>
                <a:lnTo>
                  <a:pt x="5279132" y="7454527"/>
                </a:lnTo>
                <a:close/>
                <a:moveTo>
                  <a:pt x="5241612" y="7385424"/>
                </a:moveTo>
                <a:lnTo>
                  <a:pt x="5252187" y="7396023"/>
                </a:lnTo>
                <a:lnTo>
                  <a:pt x="5288485" y="7442624"/>
                </a:lnTo>
                <a:lnTo>
                  <a:pt x="5314685" y="7453912"/>
                </a:lnTo>
                <a:lnTo>
                  <a:pt x="5374014" y="7484457"/>
                </a:lnTo>
                <a:lnTo>
                  <a:pt x="5308916" y="7424217"/>
                </a:lnTo>
                <a:lnTo>
                  <a:pt x="5301377" y="7419050"/>
                </a:lnTo>
                <a:close/>
                <a:moveTo>
                  <a:pt x="4917160" y="7419554"/>
                </a:moveTo>
                <a:lnTo>
                  <a:pt x="4948803" y="7531067"/>
                </a:lnTo>
                <a:lnTo>
                  <a:pt x="5104937" y="7570008"/>
                </a:lnTo>
                <a:lnTo>
                  <a:pt x="5075593" y="7491496"/>
                </a:lnTo>
                <a:lnTo>
                  <a:pt x="5060417" y="7460780"/>
                </a:lnTo>
                <a:close/>
                <a:moveTo>
                  <a:pt x="5022350" y="7350604"/>
                </a:moveTo>
                <a:lnTo>
                  <a:pt x="5070746" y="7448481"/>
                </a:lnTo>
                <a:lnTo>
                  <a:pt x="5126891" y="7464644"/>
                </a:lnTo>
                <a:lnTo>
                  <a:pt x="5202472" y="7489720"/>
                </a:lnTo>
                <a:lnTo>
                  <a:pt x="5177722" y="7444301"/>
                </a:lnTo>
                <a:lnTo>
                  <a:pt x="5144681" y="7396655"/>
                </a:lnTo>
                <a:lnTo>
                  <a:pt x="5135821" y="7392842"/>
                </a:lnTo>
                <a:close/>
                <a:moveTo>
                  <a:pt x="5178230" y="7321896"/>
                </a:moveTo>
                <a:lnTo>
                  <a:pt x="5203524" y="7347248"/>
                </a:lnTo>
                <a:lnTo>
                  <a:pt x="5239864" y="7367720"/>
                </a:lnTo>
                <a:close/>
                <a:moveTo>
                  <a:pt x="4745838" y="7370275"/>
                </a:moveTo>
                <a:lnTo>
                  <a:pt x="4767369" y="7455187"/>
                </a:lnTo>
                <a:lnTo>
                  <a:pt x="4773203" y="7488293"/>
                </a:lnTo>
                <a:lnTo>
                  <a:pt x="4914518" y="7522515"/>
                </a:lnTo>
                <a:lnTo>
                  <a:pt x="4932328" y="7526958"/>
                </a:lnTo>
                <a:lnTo>
                  <a:pt x="4900523" y="7414766"/>
                </a:lnTo>
                <a:lnTo>
                  <a:pt x="4749163" y="7371207"/>
                </a:lnTo>
                <a:close/>
                <a:moveTo>
                  <a:pt x="5101531" y="7310010"/>
                </a:moveTo>
                <a:lnTo>
                  <a:pt x="5106261" y="7315367"/>
                </a:lnTo>
                <a:lnTo>
                  <a:pt x="5154459" y="7384883"/>
                </a:lnTo>
                <a:lnTo>
                  <a:pt x="5260441" y="7430542"/>
                </a:lnTo>
                <a:lnTo>
                  <a:pt x="5240785" y="7405322"/>
                </a:lnTo>
                <a:lnTo>
                  <a:pt x="5194344" y="7358828"/>
                </a:lnTo>
                <a:lnTo>
                  <a:pt x="5140095" y="7328305"/>
                </a:lnTo>
                <a:close/>
                <a:moveTo>
                  <a:pt x="4865206" y="7296314"/>
                </a:moveTo>
                <a:lnTo>
                  <a:pt x="4911517" y="7402642"/>
                </a:lnTo>
                <a:lnTo>
                  <a:pt x="5051620" y="7442975"/>
                </a:lnTo>
                <a:lnTo>
                  <a:pt x="5002292" y="7343136"/>
                </a:lnTo>
                <a:lnTo>
                  <a:pt x="4957829" y="7326586"/>
                </a:lnTo>
                <a:close/>
                <a:moveTo>
                  <a:pt x="4954463" y="7241213"/>
                </a:moveTo>
                <a:lnTo>
                  <a:pt x="5009580" y="7324777"/>
                </a:lnTo>
                <a:lnTo>
                  <a:pt x="5012882" y="7331456"/>
                </a:lnTo>
                <a:lnTo>
                  <a:pt x="5129615" y="7374930"/>
                </a:lnTo>
                <a:lnTo>
                  <a:pt x="5094460" y="7324239"/>
                </a:lnTo>
                <a:lnTo>
                  <a:pt x="5067699" y="7293962"/>
                </a:lnTo>
                <a:lnTo>
                  <a:pt x="4970416" y="7247811"/>
                </a:lnTo>
                <a:close/>
                <a:moveTo>
                  <a:pt x="5022395" y="7220402"/>
                </a:moveTo>
                <a:lnTo>
                  <a:pt x="5077001" y="7282234"/>
                </a:lnTo>
                <a:lnTo>
                  <a:pt x="5147729" y="7315818"/>
                </a:lnTo>
                <a:lnTo>
                  <a:pt x="5156081" y="7320523"/>
                </a:lnTo>
                <a:lnTo>
                  <a:pt x="5109158" y="7273547"/>
                </a:lnTo>
                <a:close/>
                <a:moveTo>
                  <a:pt x="4706596" y="7244477"/>
                </a:moveTo>
                <a:lnTo>
                  <a:pt x="4736351" y="7332860"/>
                </a:lnTo>
                <a:lnTo>
                  <a:pt x="4741669" y="7353833"/>
                </a:lnTo>
                <a:lnTo>
                  <a:pt x="4752971" y="7356998"/>
                </a:lnTo>
                <a:lnTo>
                  <a:pt x="4893145" y="7397353"/>
                </a:lnTo>
                <a:lnTo>
                  <a:pt x="4846496" y="7290199"/>
                </a:lnTo>
                <a:close/>
                <a:moveTo>
                  <a:pt x="4971343" y="7162593"/>
                </a:moveTo>
                <a:lnTo>
                  <a:pt x="4989377" y="7183013"/>
                </a:lnTo>
                <a:lnTo>
                  <a:pt x="5020458" y="7202074"/>
                </a:lnTo>
                <a:close/>
                <a:moveTo>
                  <a:pt x="4809698" y="7181350"/>
                </a:moveTo>
                <a:lnTo>
                  <a:pt x="4828988" y="7213160"/>
                </a:lnTo>
                <a:lnTo>
                  <a:pt x="4857405" y="7278402"/>
                </a:lnTo>
                <a:lnTo>
                  <a:pt x="4963727" y="7313150"/>
                </a:lnTo>
                <a:lnTo>
                  <a:pt x="4990913" y="7323274"/>
                </a:lnTo>
                <a:lnTo>
                  <a:pt x="4928660" y="7230544"/>
                </a:lnTo>
                <a:close/>
                <a:moveTo>
                  <a:pt x="4889876" y="7146997"/>
                </a:moveTo>
                <a:lnTo>
                  <a:pt x="4900497" y="7159397"/>
                </a:lnTo>
                <a:lnTo>
                  <a:pt x="4940159" y="7219527"/>
                </a:lnTo>
                <a:lnTo>
                  <a:pt x="4977284" y="7234886"/>
                </a:lnTo>
                <a:lnTo>
                  <a:pt x="5043112" y="7266144"/>
                </a:lnTo>
                <a:lnTo>
                  <a:pt x="4979412" y="7194073"/>
                </a:lnTo>
                <a:lnTo>
                  <a:pt x="4973140" y="7190231"/>
                </a:lnTo>
                <a:close/>
                <a:moveTo>
                  <a:pt x="4658386" y="7125180"/>
                </a:moveTo>
                <a:lnTo>
                  <a:pt x="4696637" y="7214893"/>
                </a:lnTo>
                <a:lnTo>
                  <a:pt x="4700788" y="7227222"/>
                </a:lnTo>
                <a:lnTo>
                  <a:pt x="4838699" y="7272290"/>
                </a:lnTo>
                <a:lnTo>
                  <a:pt x="4815953" y="7220044"/>
                </a:lnTo>
                <a:lnTo>
                  <a:pt x="4786951" y="7172268"/>
                </a:lnTo>
                <a:close/>
                <a:moveTo>
                  <a:pt x="4745805" y="7075988"/>
                </a:moveTo>
                <a:lnTo>
                  <a:pt x="4797022" y="7160448"/>
                </a:lnTo>
                <a:lnTo>
                  <a:pt x="4799914" y="7161506"/>
                </a:lnTo>
                <a:lnTo>
                  <a:pt x="4913999" y="7208705"/>
                </a:lnTo>
                <a:lnTo>
                  <a:pt x="4873824" y="7148860"/>
                </a:lnTo>
                <a:lnTo>
                  <a:pt x="4856731" y="7129786"/>
                </a:lnTo>
                <a:lnTo>
                  <a:pt x="4805233" y="7103045"/>
                </a:lnTo>
                <a:close/>
                <a:moveTo>
                  <a:pt x="4811120" y="7055041"/>
                </a:moveTo>
                <a:lnTo>
                  <a:pt x="4864508" y="7117376"/>
                </a:lnTo>
                <a:lnTo>
                  <a:pt x="4950822" y="7162236"/>
                </a:lnTo>
                <a:lnTo>
                  <a:pt x="4883439" y="7103048"/>
                </a:lnTo>
                <a:close/>
                <a:moveTo>
                  <a:pt x="4765595" y="7004051"/>
                </a:moveTo>
                <a:lnTo>
                  <a:pt x="4774839" y="7012681"/>
                </a:lnTo>
                <a:lnTo>
                  <a:pt x="4782373" y="7021478"/>
                </a:lnTo>
                <a:lnTo>
                  <a:pt x="4805394" y="7034497"/>
                </a:lnTo>
                <a:lnTo>
                  <a:pt x="4793503" y="7024052"/>
                </a:lnTo>
                <a:close/>
                <a:moveTo>
                  <a:pt x="4597293" y="7009988"/>
                </a:moveTo>
                <a:lnTo>
                  <a:pt x="4648244" y="7101393"/>
                </a:lnTo>
                <a:lnTo>
                  <a:pt x="4650555" y="7106812"/>
                </a:lnTo>
                <a:lnTo>
                  <a:pt x="4774847" y="7152327"/>
                </a:lnTo>
                <a:lnTo>
                  <a:pt x="4721899" y="7065103"/>
                </a:lnTo>
                <a:lnTo>
                  <a:pt x="4629975" y="7023250"/>
                </a:lnTo>
                <a:close/>
                <a:moveTo>
                  <a:pt x="4673531" y="6976808"/>
                </a:moveTo>
                <a:lnTo>
                  <a:pt x="4724755" y="7041276"/>
                </a:lnTo>
                <a:lnTo>
                  <a:pt x="4732391" y="7053867"/>
                </a:lnTo>
                <a:lnTo>
                  <a:pt x="4812789" y="7090496"/>
                </a:lnTo>
                <a:lnTo>
                  <a:pt x="4829139" y="7098993"/>
                </a:lnTo>
                <a:lnTo>
                  <a:pt x="4766949" y="7029594"/>
                </a:lnTo>
                <a:close/>
                <a:moveTo>
                  <a:pt x="4536506" y="6906341"/>
                </a:moveTo>
                <a:lnTo>
                  <a:pt x="4548807" y="6923007"/>
                </a:lnTo>
                <a:lnTo>
                  <a:pt x="4585973" y="6989682"/>
                </a:lnTo>
                <a:lnTo>
                  <a:pt x="4636770" y="7010303"/>
                </a:lnTo>
                <a:lnTo>
                  <a:pt x="4706523" y="7042082"/>
                </a:lnTo>
                <a:lnTo>
                  <a:pt x="4639192" y="6957460"/>
                </a:lnTo>
                <a:close/>
                <a:moveTo>
                  <a:pt x="4608053" y="6894403"/>
                </a:moveTo>
                <a:lnTo>
                  <a:pt x="4649165" y="6946144"/>
                </a:lnTo>
                <a:lnTo>
                  <a:pt x="4736353" y="6995452"/>
                </a:lnTo>
                <a:lnTo>
                  <a:pt x="4730118" y="6988493"/>
                </a:lnTo>
                <a:lnTo>
                  <a:pt x="4678635" y="6941728"/>
                </a:lnTo>
                <a:lnTo>
                  <a:pt x="4639149" y="6913429"/>
                </a:lnTo>
                <a:close/>
                <a:moveTo>
                  <a:pt x="4550654" y="6835566"/>
                </a:moveTo>
                <a:lnTo>
                  <a:pt x="4566991" y="6851942"/>
                </a:lnTo>
                <a:lnTo>
                  <a:pt x="4590762" y="6866499"/>
                </a:lnTo>
                <a:close/>
                <a:moveTo>
                  <a:pt x="4462849" y="6806542"/>
                </a:moveTo>
                <a:lnTo>
                  <a:pt x="4517401" y="6880455"/>
                </a:lnTo>
                <a:lnTo>
                  <a:pt x="4617648" y="6930383"/>
                </a:lnTo>
                <a:lnTo>
                  <a:pt x="4591368" y="6897356"/>
                </a:lnTo>
                <a:lnTo>
                  <a:pt x="4557540" y="6863494"/>
                </a:lnTo>
                <a:lnTo>
                  <a:pt x="4474765" y="6812845"/>
                </a:lnTo>
                <a:close/>
                <a:moveTo>
                  <a:pt x="4393655" y="6723240"/>
                </a:moveTo>
                <a:lnTo>
                  <a:pt x="4430850" y="6763187"/>
                </a:lnTo>
                <a:lnTo>
                  <a:pt x="4442657" y="6779184"/>
                </a:lnTo>
                <a:lnTo>
                  <a:pt x="4483228" y="6800651"/>
                </a:lnTo>
                <a:lnTo>
                  <a:pt x="4512930" y="6818838"/>
                </a:lnTo>
                <a:lnTo>
                  <a:pt x="4463387" y="6769245"/>
                </a:lnTo>
                <a:close/>
                <a:moveTo>
                  <a:pt x="4340263" y="6665897"/>
                </a:moveTo>
                <a:lnTo>
                  <a:pt x="4351083" y="6677518"/>
                </a:lnTo>
                <a:lnTo>
                  <a:pt x="4367039" y="6688052"/>
                </a:lnTo>
                <a:close/>
                <a:moveTo>
                  <a:pt x="2156359" y="5188628"/>
                </a:moveTo>
                <a:lnTo>
                  <a:pt x="2191256" y="5268878"/>
                </a:lnTo>
                <a:cubicBezTo>
                  <a:pt x="2317036" y="5527079"/>
                  <a:pt x="2473205" y="5762018"/>
                  <a:pt x="2659675" y="5973221"/>
                </a:cubicBezTo>
                <a:cubicBezTo>
                  <a:pt x="3206872" y="6592822"/>
                  <a:pt x="3856742" y="6823085"/>
                  <a:pt x="4430156" y="7026104"/>
                </a:cubicBezTo>
                <a:lnTo>
                  <a:pt x="4630369" y="7099421"/>
                </a:lnTo>
                <a:lnTo>
                  <a:pt x="4575582" y="7001178"/>
                </a:lnTo>
                <a:lnTo>
                  <a:pt x="4263769" y="6874644"/>
                </a:lnTo>
                <a:cubicBezTo>
                  <a:pt x="3691526" y="6649508"/>
                  <a:pt x="3042975" y="6394343"/>
                  <a:pt x="2515111" y="5743542"/>
                </a:cubicBezTo>
                <a:cubicBezTo>
                  <a:pt x="2419213" y="5625316"/>
                  <a:pt x="2332358" y="5500474"/>
                  <a:pt x="2254558" y="5369088"/>
                </a:cubicBezTo>
                <a:close/>
                <a:moveTo>
                  <a:pt x="2146364" y="5135771"/>
                </a:moveTo>
                <a:lnTo>
                  <a:pt x="2157374" y="5159991"/>
                </a:lnTo>
                <a:cubicBezTo>
                  <a:pt x="2260075" y="5366138"/>
                  <a:pt x="2383091" y="5557662"/>
                  <a:pt x="2526389" y="5734314"/>
                </a:cubicBezTo>
                <a:cubicBezTo>
                  <a:pt x="3051909" y="6382185"/>
                  <a:pt x="3698557" y="6636617"/>
                  <a:pt x="4269042" y="6861022"/>
                </a:cubicBezTo>
                <a:lnTo>
                  <a:pt x="4564254" y="6980865"/>
                </a:lnTo>
                <a:lnTo>
                  <a:pt x="4536339" y="6930809"/>
                </a:lnTo>
                <a:lnTo>
                  <a:pt x="4507647" y="6891974"/>
                </a:lnTo>
                <a:lnTo>
                  <a:pt x="4466106" y="6871294"/>
                </a:lnTo>
                <a:cubicBezTo>
                  <a:pt x="4347963" y="6815388"/>
                  <a:pt x="4225801" y="6762481"/>
                  <a:pt x="4101927" y="6708835"/>
                </a:cubicBezTo>
                <a:cubicBezTo>
                  <a:pt x="3532614" y="6462311"/>
                  <a:pt x="2887431" y="6182832"/>
                  <a:pt x="2381245" y="5503614"/>
                </a:cubicBezTo>
                <a:cubicBezTo>
                  <a:pt x="2335273" y="5441928"/>
                  <a:pt x="2291660" y="5378625"/>
                  <a:pt x="2250407" y="5313713"/>
                </a:cubicBezTo>
                <a:close/>
                <a:moveTo>
                  <a:pt x="2140615" y="5094869"/>
                </a:moveTo>
                <a:lnTo>
                  <a:pt x="2146539" y="5106960"/>
                </a:lnTo>
                <a:cubicBezTo>
                  <a:pt x="2219320" y="5242714"/>
                  <a:pt x="2301513" y="5372077"/>
                  <a:pt x="2393109" y="5494972"/>
                </a:cubicBezTo>
                <a:cubicBezTo>
                  <a:pt x="2896952" y="6170967"/>
                  <a:pt x="3540378" y="6449568"/>
                  <a:pt x="4107934" y="6695505"/>
                </a:cubicBezTo>
                <a:cubicBezTo>
                  <a:pt x="4232320" y="6749371"/>
                  <a:pt x="4354976" y="6802488"/>
                  <a:pt x="4473611" y="6858645"/>
                </a:cubicBezTo>
                <a:lnTo>
                  <a:pt x="4488503" y="6866061"/>
                </a:lnTo>
                <a:lnTo>
                  <a:pt x="4432777" y="6790635"/>
                </a:lnTo>
                <a:lnTo>
                  <a:pt x="4213462" y="6674632"/>
                </a:lnTo>
                <a:cubicBezTo>
                  <a:pt x="4123999" y="6630214"/>
                  <a:pt x="4032523" y="6586921"/>
                  <a:pt x="3940084" y="6543171"/>
                </a:cubicBezTo>
                <a:cubicBezTo>
                  <a:pt x="3373700" y="6275115"/>
                  <a:pt x="2731740" y="5971320"/>
                  <a:pt x="2247230" y="5263832"/>
                </a:cubicBezTo>
                <a:close/>
                <a:moveTo>
                  <a:pt x="2099358" y="5096124"/>
                </a:moveTo>
                <a:lnTo>
                  <a:pt x="2149609" y="5224657"/>
                </a:lnTo>
                <a:cubicBezTo>
                  <a:pt x="2307311" y="5600613"/>
                  <a:pt x="2522010" y="5930340"/>
                  <a:pt x="2793400" y="6212566"/>
                </a:cubicBezTo>
                <a:cubicBezTo>
                  <a:pt x="3362274" y="6804045"/>
                  <a:pt x="4015513" y="7009994"/>
                  <a:pt x="4591857" y="7191624"/>
                </a:cubicBezTo>
                <a:lnTo>
                  <a:pt x="4683408" y="7221542"/>
                </a:lnTo>
                <a:lnTo>
                  <a:pt x="4683009" y="7220356"/>
                </a:lnTo>
                <a:lnTo>
                  <a:pt x="4639506" y="7118264"/>
                </a:lnTo>
                <a:lnTo>
                  <a:pt x="4425469" y="7039872"/>
                </a:lnTo>
                <a:cubicBezTo>
                  <a:pt x="3850297" y="6836268"/>
                  <a:pt x="3198524" y="6605420"/>
                  <a:pt x="2648837" y="5982888"/>
                </a:cubicBezTo>
                <a:cubicBezTo>
                  <a:pt x="2449130" y="5756726"/>
                  <a:pt x="2284036" y="5503521"/>
                  <a:pt x="2153656" y="5223849"/>
                </a:cubicBezTo>
                <a:close/>
                <a:moveTo>
                  <a:pt x="2127398" y="5043933"/>
                </a:moveTo>
                <a:lnTo>
                  <a:pt x="2135244" y="5058715"/>
                </a:lnTo>
                <a:cubicBezTo>
                  <a:pt x="2174176" y="5125879"/>
                  <a:pt x="2215557" y="5191472"/>
                  <a:pt x="2259387" y="5255483"/>
                </a:cubicBezTo>
                <a:cubicBezTo>
                  <a:pt x="2741553" y="5959748"/>
                  <a:pt x="3381610" y="6262518"/>
                  <a:pt x="3946383" y="6529840"/>
                </a:cubicBezTo>
                <a:cubicBezTo>
                  <a:pt x="4039178" y="6573757"/>
                  <a:pt x="4131011" y="6617214"/>
                  <a:pt x="4220834" y="6661815"/>
                </a:cubicBezTo>
                <a:lnTo>
                  <a:pt x="4409160" y="6761460"/>
                </a:lnTo>
                <a:lnTo>
                  <a:pt x="4341385" y="6688755"/>
                </a:lnTo>
                <a:lnTo>
                  <a:pt x="4309549" y="6667752"/>
                </a:lnTo>
                <a:cubicBezTo>
                  <a:pt x="4142297" y="6564505"/>
                  <a:pt x="3962185" y="6471983"/>
                  <a:pt x="3778242" y="6377505"/>
                </a:cubicBezTo>
                <a:cubicBezTo>
                  <a:pt x="3285218" y="6124244"/>
                  <a:pt x="2734556" y="5841377"/>
                  <a:pt x="2294728" y="5281716"/>
                </a:cubicBezTo>
                <a:close/>
                <a:moveTo>
                  <a:pt x="2062011" y="5036058"/>
                </a:moveTo>
                <a:lnTo>
                  <a:pt x="2088624" y="5121067"/>
                </a:lnTo>
                <a:cubicBezTo>
                  <a:pt x="2271415" y="5648864"/>
                  <a:pt x="2551055" y="6093407"/>
                  <a:pt x="2926685" y="6451765"/>
                </a:cubicBezTo>
                <a:cubicBezTo>
                  <a:pt x="3443417" y="6944701"/>
                  <a:pt x="4010612" y="7145380"/>
                  <a:pt x="4532405" y="7295200"/>
                </a:cubicBezTo>
                <a:lnTo>
                  <a:pt x="4725387" y="7349271"/>
                </a:lnTo>
                <a:lnTo>
                  <a:pt x="4722366" y="7337346"/>
                </a:lnTo>
                <a:lnTo>
                  <a:pt x="4689212" y="7238795"/>
                </a:lnTo>
                <a:lnTo>
                  <a:pt x="4587463" y="7205540"/>
                </a:lnTo>
                <a:cubicBezTo>
                  <a:pt x="4009508" y="7023321"/>
                  <a:pt x="3354365" y="6816789"/>
                  <a:pt x="2782854" y="6222673"/>
                </a:cubicBezTo>
                <a:cubicBezTo>
                  <a:pt x="2471431" y="5898866"/>
                  <a:pt x="2234362" y="5512913"/>
                  <a:pt x="2072080" y="5066722"/>
                </a:cubicBezTo>
                <a:close/>
                <a:moveTo>
                  <a:pt x="2090633" y="4955335"/>
                </a:moveTo>
                <a:lnTo>
                  <a:pt x="2125812" y="5016285"/>
                </a:lnTo>
                <a:cubicBezTo>
                  <a:pt x="2586301" y="5748675"/>
                  <a:pt x="3223135" y="6075759"/>
                  <a:pt x="3784979" y="6364468"/>
                </a:cubicBezTo>
                <a:cubicBezTo>
                  <a:pt x="3877307" y="6411899"/>
                  <a:pt x="3968678" y="6458836"/>
                  <a:pt x="4057965" y="6506885"/>
                </a:cubicBezTo>
                <a:lnTo>
                  <a:pt x="4302106" y="6646619"/>
                </a:lnTo>
                <a:lnTo>
                  <a:pt x="4285621" y="6628935"/>
                </a:lnTo>
                <a:lnTo>
                  <a:pt x="4252047" y="6599212"/>
                </a:lnTo>
                <a:lnTo>
                  <a:pt x="4144328" y="6522869"/>
                </a:lnTo>
                <a:cubicBezTo>
                  <a:pt x="3978642" y="6412880"/>
                  <a:pt x="3799497" y="6313493"/>
                  <a:pt x="3616543" y="6211983"/>
                </a:cubicBezTo>
                <a:cubicBezTo>
                  <a:pt x="3126082" y="5939882"/>
                  <a:pt x="2578320" y="5636043"/>
                  <a:pt x="2153699" y="5052496"/>
                </a:cubicBezTo>
                <a:close/>
                <a:moveTo>
                  <a:pt x="2085119" y="4919964"/>
                </a:moveTo>
                <a:lnTo>
                  <a:pt x="2165540" y="5043862"/>
                </a:lnTo>
                <a:cubicBezTo>
                  <a:pt x="2588429" y="5624916"/>
                  <a:pt x="3134668" y="5927761"/>
                  <a:pt x="3623720" y="6199093"/>
                </a:cubicBezTo>
                <a:cubicBezTo>
                  <a:pt x="3776822" y="6284005"/>
                  <a:pt x="3927264" y="6367443"/>
                  <a:pt x="4069468" y="6456860"/>
                </a:cubicBezTo>
                <a:lnTo>
                  <a:pt x="4161603" y="6519140"/>
                </a:lnTo>
                <a:lnTo>
                  <a:pt x="4138196" y="6498417"/>
                </a:lnTo>
                <a:cubicBezTo>
                  <a:pt x="3933344" y="6331578"/>
                  <a:pt x="3697388" y="6190960"/>
                  <a:pt x="3454693" y="6046313"/>
                </a:cubicBezTo>
                <a:cubicBezTo>
                  <a:pt x="3036496" y="5797045"/>
                  <a:pt x="2576364" y="5522811"/>
                  <a:pt x="2195592" y="5066960"/>
                </a:cubicBezTo>
                <a:close/>
                <a:moveTo>
                  <a:pt x="1966699" y="4759999"/>
                </a:moveTo>
                <a:lnTo>
                  <a:pt x="2012556" y="4947893"/>
                </a:lnTo>
                <a:cubicBezTo>
                  <a:pt x="2209606" y="5670220"/>
                  <a:pt x="2559509" y="6253286"/>
                  <a:pt x="3060258" y="6690962"/>
                </a:cubicBezTo>
                <a:cubicBezTo>
                  <a:pt x="3595958" y="7159159"/>
                  <a:pt x="4168102" y="7338241"/>
                  <a:pt x="4692798" y="7468821"/>
                </a:cubicBezTo>
                <a:lnTo>
                  <a:pt x="4757663" y="7484529"/>
                </a:lnTo>
                <a:lnTo>
                  <a:pt x="4753114" y="7458697"/>
                </a:lnTo>
                <a:lnTo>
                  <a:pt x="4729554" y="7365712"/>
                </a:lnTo>
                <a:lnTo>
                  <a:pt x="4527971" y="7309233"/>
                </a:lnTo>
                <a:cubicBezTo>
                  <a:pt x="4004670" y="7158972"/>
                  <a:pt x="3435618" y="6957573"/>
                  <a:pt x="2916579" y="6462458"/>
                </a:cubicBezTo>
                <a:cubicBezTo>
                  <a:pt x="2485530" y="6051295"/>
                  <a:pt x="2180405" y="5527344"/>
                  <a:pt x="2002412" y="4895017"/>
                </a:cubicBezTo>
                <a:lnTo>
                  <a:pt x="1970518" y="4767939"/>
                </a:lnTo>
                <a:close/>
                <a:moveTo>
                  <a:pt x="1921436" y="4673907"/>
                </a:moveTo>
                <a:lnTo>
                  <a:pt x="1937204" y="4756585"/>
                </a:lnTo>
                <a:cubicBezTo>
                  <a:pt x="2139692" y="5695426"/>
                  <a:pt x="2559869" y="6423714"/>
                  <a:pt x="3193545" y="6930455"/>
                </a:cubicBezTo>
                <a:cubicBezTo>
                  <a:pt x="3678879" y="7318596"/>
                  <a:pt x="4181298" y="7487616"/>
                  <a:pt x="4652751" y="7598311"/>
                </a:cubicBezTo>
                <a:lnTo>
                  <a:pt x="4779605" y="7626431"/>
                </a:lnTo>
                <a:lnTo>
                  <a:pt x="4775231" y="7584295"/>
                </a:lnTo>
                <a:lnTo>
                  <a:pt x="4760464" y="7500434"/>
                </a:lnTo>
                <a:lnTo>
                  <a:pt x="4688664" y="7483055"/>
                </a:lnTo>
                <a:cubicBezTo>
                  <a:pt x="4162488" y="7352161"/>
                  <a:pt x="3588598" y="7172470"/>
                  <a:pt x="3050592" y="6702093"/>
                </a:cubicBezTo>
                <a:cubicBezTo>
                  <a:pt x="2492007" y="6213864"/>
                  <a:pt x="2120395" y="5545799"/>
                  <a:pt x="1938474" y="4706338"/>
                </a:cubicBezTo>
                <a:lnTo>
                  <a:pt x="1938439" y="4706151"/>
                </a:lnTo>
                <a:close/>
                <a:moveTo>
                  <a:pt x="1861581" y="4571197"/>
                </a:moveTo>
                <a:lnTo>
                  <a:pt x="1908372" y="4810904"/>
                </a:lnTo>
                <a:cubicBezTo>
                  <a:pt x="2137167" y="5856652"/>
                  <a:pt x="2612075" y="6647495"/>
                  <a:pt x="3326975" y="7169652"/>
                </a:cubicBezTo>
                <a:cubicBezTo>
                  <a:pt x="3818661" y="7528778"/>
                  <a:pt x="4316445" y="7679781"/>
                  <a:pt x="4782694" y="7773434"/>
                </a:cubicBezTo>
                <a:lnTo>
                  <a:pt x="4790883" y="7774954"/>
                </a:lnTo>
                <a:lnTo>
                  <a:pt x="4788698" y="7714024"/>
                </a:lnTo>
                <a:lnTo>
                  <a:pt x="4781201" y="7641804"/>
                </a:lnTo>
                <a:lnTo>
                  <a:pt x="4648632" y="7612413"/>
                </a:lnTo>
                <a:cubicBezTo>
                  <a:pt x="4175817" y="7501375"/>
                  <a:pt x="3671782" y="7331703"/>
                  <a:pt x="3184317" y="6941880"/>
                </a:cubicBezTo>
                <a:cubicBezTo>
                  <a:pt x="2548225" y="6433126"/>
                  <a:pt x="2126393" y="5702408"/>
                  <a:pt x="1923106" y="4760724"/>
                </a:cubicBezTo>
                <a:lnTo>
                  <a:pt x="1898800" y="4633388"/>
                </a:lnTo>
                <a:close/>
                <a:moveTo>
                  <a:pt x="1837169" y="4417194"/>
                </a:moveTo>
                <a:lnTo>
                  <a:pt x="1839612" y="4433407"/>
                </a:lnTo>
                <a:lnTo>
                  <a:pt x="1871421" y="4513404"/>
                </a:lnTo>
                <a:lnTo>
                  <a:pt x="1837249" y="4417473"/>
                </a:lnTo>
                <a:close/>
                <a:moveTo>
                  <a:pt x="1875211" y="4410588"/>
                </a:moveTo>
                <a:lnTo>
                  <a:pt x="1879680" y="4441708"/>
                </a:lnTo>
                <a:lnTo>
                  <a:pt x="1882571" y="4453171"/>
                </a:lnTo>
                <a:lnTo>
                  <a:pt x="1891059" y="4479307"/>
                </a:lnTo>
                <a:close/>
                <a:moveTo>
                  <a:pt x="1778627" y="4405144"/>
                </a:moveTo>
                <a:lnTo>
                  <a:pt x="1808832" y="4592602"/>
                </a:lnTo>
                <a:cubicBezTo>
                  <a:pt x="2044678" y="5890032"/>
                  <a:pt x="2598800" y="6835993"/>
                  <a:pt x="3460404" y="7409288"/>
                </a:cubicBezTo>
                <a:cubicBezTo>
                  <a:pt x="3883691" y="7690892"/>
                  <a:pt x="4304060" y="7829622"/>
                  <a:pt x="4704061" y="7912308"/>
                </a:cubicBezTo>
                <a:lnTo>
                  <a:pt x="4791214" y="7928306"/>
                </a:lnTo>
                <a:lnTo>
                  <a:pt x="4793493" y="7847775"/>
                </a:lnTo>
                <a:lnTo>
                  <a:pt x="4791418" y="7789890"/>
                </a:lnTo>
                <a:lnTo>
                  <a:pt x="4779099" y="7787604"/>
                </a:lnTo>
                <a:cubicBezTo>
                  <a:pt x="4311538" y="7693668"/>
                  <a:pt x="3812217" y="7542035"/>
                  <a:pt x="3318333" y="7181371"/>
                </a:cubicBezTo>
                <a:cubicBezTo>
                  <a:pt x="2540882" y="6613558"/>
                  <a:pt x="2046155" y="5729736"/>
                  <a:pt x="1842006" y="4547424"/>
                </a:cubicBezTo>
                <a:lnTo>
                  <a:pt x="1839705" y="4532168"/>
                </a:lnTo>
                <a:close/>
                <a:moveTo>
                  <a:pt x="1768056" y="4339543"/>
                </a:moveTo>
                <a:lnTo>
                  <a:pt x="1770362" y="4353850"/>
                </a:lnTo>
                <a:lnTo>
                  <a:pt x="1792297" y="4399460"/>
                </a:lnTo>
                <a:lnTo>
                  <a:pt x="1776920" y="4364266"/>
                </a:lnTo>
                <a:close/>
                <a:moveTo>
                  <a:pt x="1810014" y="4225745"/>
                </a:moveTo>
                <a:lnTo>
                  <a:pt x="1814511" y="4266850"/>
                </a:lnTo>
                <a:lnTo>
                  <a:pt x="1820906" y="4309281"/>
                </a:lnTo>
                <a:lnTo>
                  <a:pt x="1864890" y="4454933"/>
                </a:lnTo>
                <a:lnTo>
                  <a:pt x="1868045" y="4463615"/>
                </a:lnTo>
                <a:lnTo>
                  <a:pt x="1865365" y="4444963"/>
                </a:lnTo>
                <a:close/>
                <a:moveTo>
                  <a:pt x="1751874" y="4216672"/>
                </a:moveTo>
                <a:lnTo>
                  <a:pt x="1758304" y="4269355"/>
                </a:lnTo>
                <a:lnTo>
                  <a:pt x="1784750" y="4344215"/>
                </a:lnTo>
                <a:lnTo>
                  <a:pt x="1825530" y="4438183"/>
                </a:lnTo>
                <a:lnTo>
                  <a:pt x="1824825" y="4433509"/>
                </a:lnTo>
                <a:lnTo>
                  <a:pt x="1804329" y="4381297"/>
                </a:lnTo>
                <a:close/>
                <a:moveTo>
                  <a:pt x="1840451" y="4135194"/>
                </a:moveTo>
                <a:lnTo>
                  <a:pt x="1847339" y="4212169"/>
                </a:lnTo>
                <a:lnTo>
                  <a:pt x="1855000" y="4258014"/>
                </a:lnTo>
                <a:lnTo>
                  <a:pt x="1874823" y="4344095"/>
                </a:lnTo>
                <a:lnTo>
                  <a:pt x="1874677" y="4343054"/>
                </a:lnTo>
                <a:lnTo>
                  <a:pt x="1866763" y="4306009"/>
                </a:lnTo>
                <a:close/>
                <a:moveTo>
                  <a:pt x="2128444" y="0"/>
                </a:moveTo>
                <a:lnTo>
                  <a:pt x="2141919" y="5713"/>
                </a:lnTo>
                <a:cubicBezTo>
                  <a:pt x="1443430" y="1640457"/>
                  <a:pt x="1285193" y="3016313"/>
                  <a:pt x="1669195" y="4104440"/>
                </a:cubicBezTo>
                <a:lnTo>
                  <a:pt x="1747952" y="4304805"/>
                </a:lnTo>
                <a:lnTo>
                  <a:pt x="1744004" y="4272453"/>
                </a:lnTo>
                <a:lnTo>
                  <a:pt x="1704589" y="4162511"/>
                </a:lnTo>
                <a:cubicBezTo>
                  <a:pt x="1373659" y="3136526"/>
                  <a:pt x="1503615" y="1852916"/>
                  <a:pt x="2093881" y="334705"/>
                </a:cubicBezTo>
                <a:lnTo>
                  <a:pt x="2107503" y="339978"/>
                </a:lnTo>
                <a:cubicBezTo>
                  <a:pt x="1521182" y="1847716"/>
                  <a:pt x="1389807" y="3123231"/>
                  <a:pt x="1713866" y="4143559"/>
                </a:cubicBezTo>
                <a:lnTo>
                  <a:pt x="1735877" y="4205868"/>
                </a:lnTo>
                <a:lnTo>
                  <a:pt x="1725220" y="4118554"/>
                </a:lnTo>
                <a:lnTo>
                  <a:pt x="1694462" y="3998747"/>
                </a:lnTo>
                <a:cubicBezTo>
                  <a:pt x="1485338" y="3078281"/>
                  <a:pt x="1606836" y="1963576"/>
                  <a:pt x="2059169" y="669262"/>
                </a:cubicBezTo>
                <a:lnTo>
                  <a:pt x="2072937" y="674096"/>
                </a:lnTo>
                <a:cubicBezTo>
                  <a:pt x="1645882" y="1896226"/>
                  <a:pt x="1514223" y="2957446"/>
                  <a:pt x="1677870" y="3845483"/>
                </a:cubicBezTo>
                <a:lnTo>
                  <a:pt x="1713940" y="4016450"/>
                </a:lnTo>
                <a:lnTo>
                  <a:pt x="1727272" y="4015103"/>
                </a:lnTo>
                <a:lnTo>
                  <a:pt x="1739607" y="4116167"/>
                </a:lnTo>
                <a:lnTo>
                  <a:pt x="1766084" y="4215432"/>
                </a:lnTo>
                <a:lnTo>
                  <a:pt x="1813949" y="4361397"/>
                </a:lnTo>
                <a:lnTo>
                  <a:pt x="1806160" y="4309760"/>
                </a:lnTo>
                <a:lnTo>
                  <a:pt x="1786650" y="4242163"/>
                </a:lnTo>
                <a:cubicBezTo>
                  <a:pt x="1554400" y="3352626"/>
                  <a:pt x="1633382" y="2268560"/>
                  <a:pt x="2024309" y="1003816"/>
                </a:cubicBezTo>
                <a:lnTo>
                  <a:pt x="2038370" y="1008064"/>
                </a:lnTo>
                <a:cubicBezTo>
                  <a:pt x="1668683" y="2203910"/>
                  <a:pt x="1578446" y="3237537"/>
                  <a:pt x="1767009" y="4097194"/>
                </a:cubicBezTo>
                <a:lnTo>
                  <a:pt x="1792599" y="4201184"/>
                </a:lnTo>
                <a:lnTo>
                  <a:pt x="1774564" y="4036487"/>
                </a:lnTo>
                <a:lnTo>
                  <a:pt x="1762898" y="3973592"/>
                </a:lnTo>
                <a:cubicBezTo>
                  <a:pt x="1646766" y="3218703"/>
                  <a:pt x="1722212" y="2338099"/>
                  <a:pt x="1989888" y="1338662"/>
                </a:cubicBezTo>
                <a:lnTo>
                  <a:pt x="2004095" y="1342470"/>
                </a:lnTo>
                <a:cubicBezTo>
                  <a:pt x="1766747" y="2228588"/>
                  <a:pt x="1680808" y="3020923"/>
                  <a:pt x="1745803" y="3714624"/>
                </a:cubicBezTo>
                <a:lnTo>
                  <a:pt x="1754667" y="3786647"/>
                </a:lnTo>
                <a:lnTo>
                  <a:pt x="1747193" y="3681428"/>
                </a:lnTo>
                <a:lnTo>
                  <a:pt x="1761839" y="3680695"/>
                </a:lnTo>
                <a:cubicBezTo>
                  <a:pt x="1767176" y="3781875"/>
                  <a:pt x="1774236" y="3881316"/>
                  <a:pt x="1783016" y="3979011"/>
                </a:cubicBezTo>
                <a:lnTo>
                  <a:pt x="1788970" y="4033423"/>
                </a:lnTo>
                <a:lnTo>
                  <a:pt x="1822841" y="4216330"/>
                </a:lnTo>
                <a:lnTo>
                  <a:pt x="1845302" y="4305394"/>
                </a:lnTo>
                <a:lnTo>
                  <a:pt x="1833921" y="4226219"/>
                </a:lnTo>
                <a:lnTo>
                  <a:pt x="1832721" y="4212826"/>
                </a:lnTo>
                <a:lnTo>
                  <a:pt x="1799094" y="4011954"/>
                </a:lnTo>
                <a:cubicBezTo>
                  <a:pt x="1705557" y="3332040"/>
                  <a:pt x="1757370" y="2550984"/>
                  <a:pt x="1955172" y="1673508"/>
                </a:cubicBezTo>
                <a:lnTo>
                  <a:pt x="1969379" y="1676731"/>
                </a:lnTo>
                <a:cubicBezTo>
                  <a:pt x="1772090" y="2551863"/>
                  <a:pt x="1720277" y="3330723"/>
                  <a:pt x="1813320" y="4008567"/>
                </a:cubicBezTo>
                <a:lnTo>
                  <a:pt x="1815700" y="4022815"/>
                </a:lnTo>
                <a:lnTo>
                  <a:pt x="1795573" y="3798120"/>
                </a:lnTo>
                <a:cubicBezTo>
                  <a:pt x="1786876" y="3651553"/>
                  <a:pt x="1782267" y="3501128"/>
                  <a:pt x="1781759" y="3346873"/>
                </a:cubicBezTo>
                <a:lnTo>
                  <a:pt x="1788728" y="3346873"/>
                </a:lnTo>
                <a:lnTo>
                  <a:pt x="1788777" y="3232830"/>
                </a:lnTo>
                <a:cubicBezTo>
                  <a:pt x="1797668" y="2849598"/>
                  <a:pt x="1841479" y="2441053"/>
                  <a:pt x="1920315" y="2007772"/>
                </a:cubicBezTo>
                <a:lnTo>
                  <a:pt x="1934668" y="2010408"/>
                </a:lnTo>
                <a:cubicBezTo>
                  <a:pt x="1814232" y="2672076"/>
                  <a:pt x="1775659" y="3275830"/>
                  <a:pt x="1818555" y="3819598"/>
                </a:cubicBezTo>
                <a:lnTo>
                  <a:pt x="1824838" y="3881255"/>
                </a:lnTo>
                <a:lnTo>
                  <a:pt x="1811394" y="3617254"/>
                </a:lnTo>
                <a:lnTo>
                  <a:pt x="1810702" y="3552728"/>
                </a:lnTo>
                <a:lnTo>
                  <a:pt x="1809668" y="3531677"/>
                </a:lnTo>
                <a:lnTo>
                  <a:pt x="1810057" y="3492623"/>
                </a:lnTo>
                <a:lnTo>
                  <a:pt x="1808200" y="3319654"/>
                </a:lnTo>
                <a:cubicBezTo>
                  <a:pt x="1809045" y="3218779"/>
                  <a:pt x="1811800" y="3116233"/>
                  <a:pt x="1816469" y="3012023"/>
                </a:cubicBezTo>
                <a:lnTo>
                  <a:pt x="1822393" y="3012260"/>
                </a:lnTo>
                <a:lnTo>
                  <a:pt x="1838845" y="2755515"/>
                </a:lnTo>
                <a:cubicBezTo>
                  <a:pt x="1850919" y="2620627"/>
                  <a:pt x="1866601" y="2482989"/>
                  <a:pt x="1885897" y="2342621"/>
                </a:cubicBezTo>
                <a:lnTo>
                  <a:pt x="1900397" y="2344672"/>
                </a:lnTo>
                <a:cubicBezTo>
                  <a:pt x="1885732" y="2451326"/>
                  <a:pt x="1873158" y="2556398"/>
                  <a:pt x="1862672" y="2659878"/>
                </a:cubicBezTo>
                <a:lnTo>
                  <a:pt x="1861159" y="2678234"/>
                </a:lnTo>
                <a:lnTo>
                  <a:pt x="1865686" y="2678641"/>
                </a:lnTo>
                <a:cubicBezTo>
                  <a:pt x="1814936" y="3231415"/>
                  <a:pt x="1819284" y="3739478"/>
                  <a:pt x="1878367" y="4201594"/>
                </a:cubicBezTo>
                <a:lnTo>
                  <a:pt x="1904648" y="4376708"/>
                </a:lnTo>
                <a:lnTo>
                  <a:pt x="1948749" y="4596000"/>
                </a:lnTo>
                <a:lnTo>
                  <a:pt x="1980516" y="4717277"/>
                </a:lnTo>
                <a:lnTo>
                  <a:pt x="1992859" y="4761696"/>
                </a:lnTo>
                <a:lnTo>
                  <a:pt x="2024696" y="4814883"/>
                </a:lnTo>
                <a:cubicBezTo>
                  <a:pt x="2432447" y="5419724"/>
                  <a:pt x="2975676" y="5743525"/>
                  <a:pt x="3462163" y="6033570"/>
                </a:cubicBezTo>
                <a:cubicBezTo>
                  <a:pt x="3705809" y="6178802"/>
                  <a:pt x="3942718" y="6320007"/>
                  <a:pt x="4148521" y="6487780"/>
                </a:cubicBezTo>
                <a:lnTo>
                  <a:pt x="4255605" y="6582683"/>
                </a:lnTo>
                <a:lnTo>
                  <a:pt x="4275897" y="6596400"/>
                </a:lnTo>
                <a:cubicBezTo>
                  <a:pt x="4342183" y="6645029"/>
                  <a:pt x="4405711" y="6696084"/>
                  <a:pt x="4465785" y="6750496"/>
                </a:cubicBezTo>
                <a:lnTo>
                  <a:pt x="4473813" y="6758542"/>
                </a:lnTo>
                <a:lnTo>
                  <a:pt x="4481810" y="6763822"/>
                </a:lnTo>
                <a:cubicBezTo>
                  <a:pt x="4534615" y="6801297"/>
                  <a:pt x="4585660" y="6840455"/>
                  <a:pt x="4634609" y="6881774"/>
                </a:cubicBezTo>
                <a:lnTo>
                  <a:pt x="4681477" y="6925526"/>
                </a:lnTo>
                <a:lnTo>
                  <a:pt x="4803478" y="7013049"/>
                </a:lnTo>
                <a:lnTo>
                  <a:pt x="4892921" y="7091701"/>
                </a:lnTo>
                <a:lnTo>
                  <a:pt x="4972596" y="7144653"/>
                </a:lnTo>
                <a:cubicBezTo>
                  <a:pt x="5023304" y="7181555"/>
                  <a:pt x="5072150" y="7220637"/>
                  <a:pt x="5118843" y="7262374"/>
                </a:cubicBezTo>
                <a:lnTo>
                  <a:pt x="5118934" y="7262464"/>
                </a:lnTo>
                <a:lnTo>
                  <a:pt x="5141234" y="7276140"/>
                </a:lnTo>
                <a:cubicBezTo>
                  <a:pt x="5192826" y="7310830"/>
                  <a:pt x="5242669" y="7347710"/>
                  <a:pt x="5290498" y="7387251"/>
                </a:cubicBezTo>
                <a:lnTo>
                  <a:pt x="5318067" y="7412789"/>
                </a:lnTo>
                <a:lnTo>
                  <a:pt x="5462095" y="7511629"/>
                </a:lnTo>
                <a:lnTo>
                  <a:pt x="5534448" y="7573457"/>
                </a:lnTo>
                <a:lnTo>
                  <a:pt x="5634362" y="7636449"/>
                </a:lnTo>
                <a:lnTo>
                  <a:pt x="5756505" y="7732544"/>
                </a:lnTo>
                <a:lnTo>
                  <a:pt x="5918516" y="7840021"/>
                </a:lnTo>
                <a:lnTo>
                  <a:pt x="5958752" y="7875802"/>
                </a:lnTo>
                <a:lnTo>
                  <a:pt x="5978053" y="7885934"/>
                </a:lnTo>
                <a:cubicBezTo>
                  <a:pt x="6030424" y="7916705"/>
                  <a:pt x="6081337" y="7950173"/>
                  <a:pt x="6130622" y="7986807"/>
                </a:cubicBezTo>
                <a:lnTo>
                  <a:pt x="6184001" y="8031609"/>
                </a:lnTo>
                <a:lnTo>
                  <a:pt x="6306030" y="8105222"/>
                </a:lnTo>
                <a:lnTo>
                  <a:pt x="6404982" y="8181244"/>
                </a:lnTo>
                <a:lnTo>
                  <a:pt x="6481820" y="8223342"/>
                </a:lnTo>
                <a:cubicBezTo>
                  <a:pt x="6533953" y="8255625"/>
                  <a:pt x="6584779" y="8291088"/>
                  <a:pt x="6634175" y="8330198"/>
                </a:cubicBezTo>
                <a:lnTo>
                  <a:pt x="6634630" y="8330613"/>
                </a:lnTo>
                <a:lnTo>
                  <a:pt x="6657423" y="8341896"/>
                </a:lnTo>
                <a:cubicBezTo>
                  <a:pt x="6710999" y="8372004"/>
                  <a:pt x="6763431" y="8405300"/>
                  <a:pt x="6814621" y="8442249"/>
                </a:cubicBezTo>
                <a:lnTo>
                  <a:pt x="6842675" y="8465622"/>
                </a:lnTo>
                <a:lnTo>
                  <a:pt x="6995067" y="8553865"/>
                </a:lnTo>
                <a:lnTo>
                  <a:pt x="7067268" y="8608674"/>
                </a:lnTo>
                <a:lnTo>
                  <a:pt x="7175513" y="8665335"/>
                </a:lnTo>
                <a:lnTo>
                  <a:pt x="7297308" y="8749487"/>
                </a:lnTo>
                <a:lnTo>
                  <a:pt x="7356252" y="8777243"/>
                </a:lnTo>
                <a:cubicBezTo>
                  <a:pt x="7406261" y="8804186"/>
                  <a:pt x="7454746" y="8833493"/>
                  <a:pt x="7501666" y="8865125"/>
                </a:cubicBezTo>
                <a:lnTo>
                  <a:pt x="7530543" y="8886744"/>
                </a:lnTo>
                <a:lnTo>
                  <a:pt x="7536260" y="8889152"/>
                </a:lnTo>
                <a:cubicBezTo>
                  <a:pt x="7613622" y="8926683"/>
                  <a:pt x="7687820" y="8969636"/>
                  <a:pt x="7758710" y="9017884"/>
                </a:cubicBezTo>
                <a:lnTo>
                  <a:pt x="7774850" y="9030672"/>
                </a:lnTo>
                <a:lnTo>
                  <a:pt x="7922412" y="9106381"/>
                </a:lnTo>
                <a:lnTo>
                  <a:pt x="8003437" y="9161945"/>
                </a:lnTo>
                <a:lnTo>
                  <a:pt x="8109743" y="9210995"/>
                </a:lnTo>
                <a:lnTo>
                  <a:pt x="8238369" y="9291132"/>
                </a:lnTo>
                <a:lnTo>
                  <a:pt x="8296928" y="9315317"/>
                </a:lnTo>
                <a:lnTo>
                  <a:pt x="8476303" y="9416704"/>
                </a:lnTo>
                <a:lnTo>
                  <a:pt x="8484446" y="9419698"/>
                </a:lnTo>
                <a:cubicBezTo>
                  <a:pt x="8558094" y="9451962"/>
                  <a:pt x="8629930" y="9488733"/>
                  <a:pt x="8699840" y="9529938"/>
                </a:cubicBezTo>
                <a:lnTo>
                  <a:pt x="8733567" y="9552583"/>
                </a:lnTo>
                <a:lnTo>
                  <a:pt x="8895263" y="9627328"/>
                </a:lnTo>
                <a:lnTo>
                  <a:pt x="8978766" y="9678447"/>
                </a:lnTo>
                <a:lnTo>
                  <a:pt x="9090777" y="9725065"/>
                </a:lnTo>
                <a:lnTo>
                  <a:pt x="9224305" y="9799542"/>
                </a:lnTo>
                <a:lnTo>
                  <a:pt x="9286053" y="9822583"/>
                </a:lnTo>
                <a:lnTo>
                  <a:pt x="9472369" y="9917160"/>
                </a:lnTo>
                <a:lnTo>
                  <a:pt x="9481420" y="9920174"/>
                </a:lnTo>
                <a:cubicBezTo>
                  <a:pt x="9562882" y="9952453"/>
                  <a:pt x="9643196" y="9989503"/>
                  <a:pt x="9722221" y="10031272"/>
                </a:cubicBezTo>
                <a:lnTo>
                  <a:pt x="9751250" y="10048637"/>
                </a:lnTo>
                <a:lnTo>
                  <a:pt x="9927243" y="10122313"/>
                </a:lnTo>
                <a:lnTo>
                  <a:pt x="10007742" y="10166438"/>
                </a:lnTo>
                <a:lnTo>
                  <a:pt x="10131850" y="10213458"/>
                </a:lnTo>
                <a:lnTo>
                  <a:pt x="10263328" y="10279524"/>
                </a:lnTo>
                <a:lnTo>
                  <a:pt x="10336602" y="10304584"/>
                </a:lnTo>
                <a:cubicBezTo>
                  <a:pt x="10425438" y="10340189"/>
                  <a:pt x="10513546" y="10380773"/>
                  <a:pt x="10600767" y="10426291"/>
                </a:cubicBezTo>
                <a:cubicBezTo>
                  <a:pt x="11005453" y="10637366"/>
                  <a:pt x="11404865" y="10961375"/>
                  <a:pt x="11787874" y="11389237"/>
                </a:cubicBezTo>
                <a:cubicBezTo>
                  <a:pt x="12693327" y="12400813"/>
                  <a:pt x="13547809" y="14036532"/>
                  <a:pt x="14327739" y="16251130"/>
                </a:cubicBezTo>
                <a:lnTo>
                  <a:pt x="14313972" y="16255965"/>
                </a:lnTo>
                <a:lnTo>
                  <a:pt x="14313827" y="16255965"/>
                </a:lnTo>
                <a:cubicBezTo>
                  <a:pt x="13534627" y="14043123"/>
                  <a:pt x="12681023" y="12409015"/>
                  <a:pt x="11776889" y="11398905"/>
                </a:cubicBezTo>
                <a:cubicBezTo>
                  <a:pt x="11395052" y="10972361"/>
                  <a:pt x="10997104" y="10649523"/>
                  <a:pt x="10594030" y="10439182"/>
                </a:cubicBezTo>
                <a:lnTo>
                  <a:pt x="10401227" y="10350394"/>
                </a:lnTo>
                <a:lnTo>
                  <a:pt x="10530667" y="10428635"/>
                </a:lnTo>
                <a:cubicBezTo>
                  <a:pt x="10867640" y="10645114"/>
                  <a:pt x="11196187" y="10945940"/>
                  <a:pt x="11509149" y="11324933"/>
                </a:cubicBezTo>
                <a:cubicBezTo>
                  <a:pt x="12354552" y="12348666"/>
                  <a:pt x="13124523" y="13986875"/>
                  <a:pt x="13797681" y="16194004"/>
                </a:cubicBezTo>
                <a:lnTo>
                  <a:pt x="13783621" y="16198251"/>
                </a:lnTo>
                <a:lnTo>
                  <a:pt x="13783473" y="16198251"/>
                </a:lnTo>
                <a:cubicBezTo>
                  <a:pt x="13110901" y="13993027"/>
                  <a:pt x="12341809" y="12356577"/>
                  <a:pt x="11497579" y="11334161"/>
                </a:cubicBezTo>
                <a:cubicBezTo>
                  <a:pt x="11141081" y="10902491"/>
                  <a:pt x="10764516" y="10572622"/>
                  <a:pt x="10378287" y="10353784"/>
                </a:cubicBezTo>
                <a:lnTo>
                  <a:pt x="10256749" y="10292694"/>
                </a:lnTo>
                <a:lnTo>
                  <a:pt x="10194597" y="10271444"/>
                </a:lnTo>
                <a:lnTo>
                  <a:pt x="10309121" y="10346597"/>
                </a:lnTo>
                <a:cubicBezTo>
                  <a:pt x="10630342" y="10570380"/>
                  <a:pt x="10939634" y="10877151"/>
                  <a:pt x="11230426" y="11260629"/>
                </a:cubicBezTo>
                <a:cubicBezTo>
                  <a:pt x="12015923" y="12296667"/>
                  <a:pt x="12701236" y="13937219"/>
                  <a:pt x="13267619" y="16136877"/>
                </a:cubicBezTo>
                <a:lnTo>
                  <a:pt x="13253414" y="16140539"/>
                </a:lnTo>
                <a:lnTo>
                  <a:pt x="13253266" y="16140539"/>
                </a:lnTo>
                <a:cubicBezTo>
                  <a:pt x="12687468" y="13942786"/>
                  <a:pt x="12002887" y="12303991"/>
                  <a:pt x="11218561" y="11269564"/>
                </a:cubicBezTo>
                <a:cubicBezTo>
                  <a:pt x="10887402" y="10832767"/>
                  <a:pt x="10532221" y="10495868"/>
                  <a:pt x="10162980" y="10268388"/>
                </a:cubicBezTo>
                <a:lnTo>
                  <a:pt x="10125435" y="10247796"/>
                </a:lnTo>
                <a:lnTo>
                  <a:pt x="10064152" y="10226844"/>
                </a:lnTo>
                <a:lnTo>
                  <a:pt x="10020032" y="10216834"/>
                </a:lnTo>
                <a:lnTo>
                  <a:pt x="10087135" y="10264666"/>
                </a:lnTo>
                <a:cubicBezTo>
                  <a:pt x="10392605" y="10495680"/>
                  <a:pt x="10682642" y="10808506"/>
                  <a:pt x="10951260" y="11196472"/>
                </a:cubicBezTo>
                <a:cubicBezTo>
                  <a:pt x="11676706" y="12244668"/>
                  <a:pt x="12277510" y="13887710"/>
                  <a:pt x="12737120" y="16079898"/>
                </a:cubicBezTo>
                <a:lnTo>
                  <a:pt x="12722767" y="16082973"/>
                </a:lnTo>
                <a:lnTo>
                  <a:pt x="12722912" y="16082827"/>
                </a:lnTo>
                <a:cubicBezTo>
                  <a:pt x="12263742" y="13892690"/>
                  <a:pt x="11663671" y="12251406"/>
                  <a:pt x="10939250" y="11204821"/>
                </a:cubicBezTo>
                <a:cubicBezTo>
                  <a:pt x="10671657" y="10818138"/>
                  <a:pt x="10382645" y="10506593"/>
                  <a:pt x="10078495" y="10276467"/>
                </a:cubicBezTo>
                <a:lnTo>
                  <a:pt x="9983162" y="10208470"/>
                </a:lnTo>
                <a:lnTo>
                  <a:pt x="9854294" y="10179233"/>
                </a:lnTo>
                <a:lnTo>
                  <a:pt x="9988515" y="10289651"/>
                </a:lnTo>
                <a:cubicBezTo>
                  <a:pt x="10232086" y="10513473"/>
                  <a:pt x="10461259" y="10795672"/>
                  <a:pt x="10672390" y="11132168"/>
                </a:cubicBezTo>
                <a:cubicBezTo>
                  <a:pt x="11337785" y="12192668"/>
                  <a:pt x="11854078" y="13838053"/>
                  <a:pt x="12206914" y="16022771"/>
                </a:cubicBezTo>
                <a:lnTo>
                  <a:pt x="12192699" y="16025070"/>
                </a:lnTo>
                <a:lnTo>
                  <a:pt x="12124697" y="15622193"/>
                </a:lnTo>
                <a:cubicBezTo>
                  <a:pt x="11775137" y="13639280"/>
                  <a:pt x="11283080" y="12132648"/>
                  <a:pt x="10660233" y="11140079"/>
                </a:cubicBezTo>
                <a:cubicBezTo>
                  <a:pt x="10449872" y="10804790"/>
                  <a:pt x="10221549" y="10523635"/>
                  <a:pt x="9978974" y="10300691"/>
                </a:cubicBezTo>
                <a:lnTo>
                  <a:pt x="9822627" y="10172048"/>
                </a:lnTo>
                <a:lnTo>
                  <a:pt x="9793721" y="10165490"/>
                </a:lnTo>
                <a:lnTo>
                  <a:pt x="9697295" y="10154489"/>
                </a:lnTo>
                <a:lnTo>
                  <a:pt x="9760089" y="10210807"/>
                </a:lnTo>
                <a:cubicBezTo>
                  <a:pt x="9989290" y="10440555"/>
                  <a:pt x="10201684" y="10727670"/>
                  <a:pt x="10393811" y="11068011"/>
                </a:cubicBezTo>
                <a:cubicBezTo>
                  <a:pt x="10999154" y="12140815"/>
                  <a:pt x="11430936" y="13788546"/>
                  <a:pt x="11676999" y="15965644"/>
                </a:cubicBezTo>
                <a:lnTo>
                  <a:pt x="11662500" y="15967255"/>
                </a:lnTo>
                <a:lnTo>
                  <a:pt x="11662353" y="15967255"/>
                </a:lnTo>
                <a:cubicBezTo>
                  <a:pt x="11416583" y="13792061"/>
                  <a:pt x="10985388" y="12146089"/>
                  <a:pt x="10380921" y="11075042"/>
                </a:cubicBezTo>
                <a:cubicBezTo>
                  <a:pt x="10189564" y="10735909"/>
                  <a:pt x="9978021" y="10449838"/>
                  <a:pt x="9749815" y="10221092"/>
                </a:cubicBezTo>
                <a:lnTo>
                  <a:pt x="9672361" y="10151644"/>
                </a:lnTo>
                <a:lnTo>
                  <a:pt x="9535007" y="10135973"/>
                </a:lnTo>
                <a:lnTo>
                  <a:pt x="9739730" y="10385936"/>
                </a:lnTo>
                <a:cubicBezTo>
                  <a:pt x="9874150" y="10567824"/>
                  <a:pt x="9999524" y="10774174"/>
                  <a:pt x="10114939" y="11003705"/>
                </a:cubicBezTo>
                <a:cubicBezTo>
                  <a:pt x="10660379" y="12088668"/>
                  <a:pt x="11007503" y="13738888"/>
                  <a:pt x="11146792" y="15908517"/>
                </a:cubicBezTo>
                <a:lnTo>
                  <a:pt x="11132146" y="15909396"/>
                </a:lnTo>
                <a:lnTo>
                  <a:pt x="11132145" y="15909543"/>
                </a:lnTo>
                <a:cubicBezTo>
                  <a:pt x="10993003" y="13741963"/>
                  <a:pt x="10646318" y="12093501"/>
                  <a:pt x="10101904" y="11010297"/>
                </a:cubicBezTo>
                <a:cubicBezTo>
                  <a:pt x="9929440" y="10667321"/>
                  <a:pt x="9734732" y="10376415"/>
                  <a:pt x="9520869" y="10141785"/>
                </a:cubicBezTo>
                <a:lnTo>
                  <a:pt x="9513196" y="10134266"/>
                </a:lnTo>
                <a:lnTo>
                  <a:pt x="9362038" y="10132416"/>
                </a:lnTo>
                <a:lnTo>
                  <a:pt x="9495975" y="10312680"/>
                </a:lnTo>
                <a:cubicBezTo>
                  <a:pt x="9619738" y="10498066"/>
                  <a:pt x="9733396" y="10707456"/>
                  <a:pt x="9836069" y="10939551"/>
                </a:cubicBezTo>
                <a:cubicBezTo>
                  <a:pt x="10321456" y="12036816"/>
                  <a:pt x="10584070" y="13689379"/>
                  <a:pt x="10616585" y="15851538"/>
                </a:cubicBezTo>
                <a:lnTo>
                  <a:pt x="10601939" y="15851830"/>
                </a:lnTo>
                <a:cubicBezTo>
                  <a:pt x="10569571" y="13691721"/>
                  <a:pt x="10307396" y="12041063"/>
                  <a:pt x="9822740" y="10945556"/>
                </a:cubicBezTo>
                <a:cubicBezTo>
                  <a:pt x="9720433" y="10714340"/>
                  <a:pt x="9607252" y="10505792"/>
                  <a:pt x="9484037" y="10321193"/>
                </a:cubicBezTo>
                <a:lnTo>
                  <a:pt x="9343629" y="10132190"/>
                </a:lnTo>
                <a:lnTo>
                  <a:pt x="9292846" y="10131568"/>
                </a:lnTo>
                <a:lnTo>
                  <a:pt x="9184645" y="10138755"/>
                </a:lnTo>
                <a:lnTo>
                  <a:pt x="9252145" y="10239460"/>
                </a:lnTo>
                <a:cubicBezTo>
                  <a:pt x="9365253" y="10428343"/>
                  <a:pt x="9467194" y="10640809"/>
                  <a:pt x="9557198" y="10875540"/>
                </a:cubicBezTo>
                <a:cubicBezTo>
                  <a:pt x="9955951" y="11915625"/>
                  <a:pt x="10137280" y="13435266"/>
                  <a:pt x="10097202" y="15396447"/>
                </a:cubicBezTo>
                <a:lnTo>
                  <a:pt x="10086233" y="15794553"/>
                </a:lnTo>
                <a:lnTo>
                  <a:pt x="10071733" y="15793974"/>
                </a:lnTo>
                <a:cubicBezTo>
                  <a:pt x="10145991" y="13641334"/>
                  <a:pt x="9968327" y="11988332"/>
                  <a:pt x="9543576" y="10880666"/>
                </a:cubicBezTo>
                <a:cubicBezTo>
                  <a:pt x="9453939" y="10646888"/>
                  <a:pt x="9352438" y="10435301"/>
                  <a:pt x="9239842" y="10247224"/>
                </a:cubicBezTo>
                <a:lnTo>
                  <a:pt x="9167903" y="10139867"/>
                </a:lnTo>
                <a:lnTo>
                  <a:pt x="9126836" y="10142595"/>
                </a:lnTo>
                <a:lnTo>
                  <a:pt x="9003779" y="10158523"/>
                </a:lnTo>
                <a:lnTo>
                  <a:pt x="9008390" y="10166202"/>
                </a:lnTo>
                <a:cubicBezTo>
                  <a:pt x="9110843" y="10358582"/>
                  <a:pt x="9201066" y="10574088"/>
                  <a:pt x="9278327" y="10811382"/>
                </a:cubicBezTo>
                <a:cubicBezTo>
                  <a:pt x="9620783" y="11863002"/>
                  <a:pt x="9724315" y="13385425"/>
                  <a:pt x="9586753" y="15340754"/>
                </a:cubicBezTo>
                <a:lnTo>
                  <a:pt x="9556038" y="15737422"/>
                </a:lnTo>
                <a:lnTo>
                  <a:pt x="9541526" y="15736261"/>
                </a:lnTo>
                <a:cubicBezTo>
                  <a:pt x="9722412" y="13591092"/>
                  <a:pt x="9629259" y="11935747"/>
                  <a:pt x="9264559" y="10815777"/>
                </a:cubicBezTo>
                <a:cubicBezTo>
                  <a:pt x="9187592" y="10579435"/>
                  <a:pt x="9097771" y="10364808"/>
                  <a:pt x="8995794" y="10173271"/>
                </a:cubicBezTo>
                <a:lnTo>
                  <a:pt x="8988154" y="10160545"/>
                </a:lnTo>
                <a:lnTo>
                  <a:pt x="8964426" y="10163617"/>
                </a:lnTo>
                <a:lnTo>
                  <a:pt x="8807535" y="10197089"/>
                </a:lnTo>
                <a:lnTo>
                  <a:pt x="8892335" y="10403426"/>
                </a:lnTo>
                <a:cubicBezTo>
                  <a:pt x="8931522" y="10512540"/>
                  <a:pt x="8967305" y="10627150"/>
                  <a:pt x="8999601" y="10747078"/>
                </a:cubicBezTo>
                <a:cubicBezTo>
                  <a:pt x="9304982" y="11880963"/>
                  <a:pt x="9313771" y="13540703"/>
                  <a:pt x="9025965" y="15680305"/>
                </a:cubicBezTo>
                <a:lnTo>
                  <a:pt x="9011465" y="15678401"/>
                </a:lnTo>
                <a:cubicBezTo>
                  <a:pt x="9299124" y="13540703"/>
                  <a:pt x="9290335" y="11882867"/>
                  <a:pt x="8985540" y="10750888"/>
                </a:cubicBezTo>
                <a:cubicBezTo>
                  <a:pt x="8953354" y="10631435"/>
                  <a:pt x="8917717" y="10517292"/>
                  <a:pt x="8878707" y="10408635"/>
                </a:cubicBezTo>
                <a:lnTo>
                  <a:pt x="8793073" y="10200175"/>
                </a:lnTo>
                <a:lnTo>
                  <a:pt x="8647900" y="10231147"/>
                </a:lnTo>
                <a:lnTo>
                  <a:pt x="8601330" y="10244717"/>
                </a:lnTo>
                <a:lnTo>
                  <a:pt x="8655928" y="10418993"/>
                </a:lnTo>
                <a:cubicBezTo>
                  <a:pt x="8679553" y="10503985"/>
                  <a:pt x="8701114" y="10591986"/>
                  <a:pt x="8720585" y="10682921"/>
                </a:cubicBezTo>
                <a:cubicBezTo>
                  <a:pt x="8965915" y="11829110"/>
                  <a:pt x="8890192" y="13491193"/>
                  <a:pt x="8495467" y="15623179"/>
                </a:cubicBezTo>
                <a:lnTo>
                  <a:pt x="8495612" y="15623326"/>
                </a:lnTo>
                <a:lnTo>
                  <a:pt x="8481259" y="15620690"/>
                </a:lnTo>
                <a:cubicBezTo>
                  <a:pt x="8875545" y="13490609"/>
                  <a:pt x="8951269" y="11830282"/>
                  <a:pt x="8706377" y="10686143"/>
                </a:cubicBezTo>
                <a:cubicBezTo>
                  <a:pt x="8686989" y="10595593"/>
                  <a:pt x="8665520" y="10507967"/>
                  <a:pt x="8642000" y="10423339"/>
                </a:cubicBezTo>
                <a:lnTo>
                  <a:pt x="8587327" y="10248798"/>
                </a:lnTo>
                <a:lnTo>
                  <a:pt x="8441019" y="10291433"/>
                </a:lnTo>
                <a:lnTo>
                  <a:pt x="8380459" y="10311901"/>
                </a:lnTo>
                <a:lnTo>
                  <a:pt x="8442005" y="10618763"/>
                </a:lnTo>
                <a:cubicBezTo>
                  <a:pt x="8627285" y="11777111"/>
                  <a:pt x="8466904" y="13441684"/>
                  <a:pt x="7965551" y="15566198"/>
                </a:cubicBezTo>
                <a:lnTo>
                  <a:pt x="7965405" y="15566198"/>
                </a:lnTo>
                <a:lnTo>
                  <a:pt x="7951197" y="15562830"/>
                </a:lnTo>
                <a:cubicBezTo>
                  <a:pt x="8452111" y="13440220"/>
                  <a:pt x="8612345" y="11777550"/>
                  <a:pt x="8427505" y="10621107"/>
                </a:cubicBezTo>
                <a:cubicBezTo>
                  <a:pt x="8412867" y="10529567"/>
                  <a:pt x="8396010" y="10440897"/>
                  <a:pt x="8376959" y="10355166"/>
                </a:cubicBezTo>
                <a:lnTo>
                  <a:pt x="8367023" y="10316442"/>
                </a:lnTo>
                <a:lnTo>
                  <a:pt x="8235717" y="10360820"/>
                </a:lnTo>
                <a:lnTo>
                  <a:pt x="8142390" y="10396041"/>
                </a:lnTo>
                <a:lnTo>
                  <a:pt x="8162840" y="10554458"/>
                </a:lnTo>
                <a:cubicBezTo>
                  <a:pt x="8288068" y="11724964"/>
                  <a:pt x="8043178" y="13391882"/>
                  <a:pt x="7435051" y="15508927"/>
                </a:cubicBezTo>
                <a:lnTo>
                  <a:pt x="7435052" y="15509072"/>
                </a:lnTo>
                <a:lnTo>
                  <a:pt x="7420992" y="15504972"/>
                </a:lnTo>
                <a:cubicBezTo>
                  <a:pt x="8028678" y="13389830"/>
                  <a:pt x="8273422" y="11724817"/>
                  <a:pt x="8148340" y="10556070"/>
                </a:cubicBezTo>
                <a:lnTo>
                  <a:pt x="8128387" y="10401326"/>
                </a:lnTo>
                <a:lnTo>
                  <a:pt x="7884063" y="10493531"/>
                </a:lnTo>
                <a:lnTo>
                  <a:pt x="7891569" y="10718208"/>
                </a:lnTo>
                <a:cubicBezTo>
                  <a:pt x="7906466" y="11883928"/>
                  <a:pt x="7575063" y="13474651"/>
                  <a:pt x="6904848" y="15452241"/>
                </a:cubicBezTo>
                <a:lnTo>
                  <a:pt x="6904702" y="15452093"/>
                </a:lnTo>
                <a:lnTo>
                  <a:pt x="6890786" y="15447405"/>
                </a:lnTo>
                <a:cubicBezTo>
                  <a:pt x="7560453" y="13471465"/>
                  <a:pt x="7891693" y="11882389"/>
                  <a:pt x="7876777" y="10718560"/>
                </a:cubicBezTo>
                <a:lnTo>
                  <a:pt x="7869430" y="10499053"/>
                </a:lnTo>
                <a:lnTo>
                  <a:pt x="7823919" y="10516229"/>
                </a:lnTo>
                <a:lnTo>
                  <a:pt x="7601951" y="10601152"/>
                </a:lnTo>
                <a:lnTo>
                  <a:pt x="7601005" y="10656216"/>
                </a:lnTo>
                <a:cubicBezTo>
                  <a:pt x="7556747" y="11832183"/>
                  <a:pt x="7144811" y="13424529"/>
                  <a:pt x="6374491" y="15395114"/>
                </a:cubicBezTo>
                <a:lnTo>
                  <a:pt x="6374345" y="15394967"/>
                </a:lnTo>
                <a:lnTo>
                  <a:pt x="6360724" y="15389694"/>
                </a:lnTo>
                <a:cubicBezTo>
                  <a:pt x="7130493" y="13420757"/>
                  <a:pt x="7542137" y="11830059"/>
                  <a:pt x="7586361" y="10655860"/>
                </a:cubicBezTo>
                <a:lnTo>
                  <a:pt x="7587205" y="10606794"/>
                </a:lnTo>
                <a:lnTo>
                  <a:pt x="7518812" y="10632961"/>
                </a:lnTo>
                <a:lnTo>
                  <a:pt x="7298018" y="10710928"/>
                </a:lnTo>
                <a:lnTo>
                  <a:pt x="7284616" y="10836751"/>
                </a:lnTo>
                <a:cubicBezTo>
                  <a:pt x="7150138" y="11911799"/>
                  <a:pt x="6723826" y="13291265"/>
                  <a:pt x="6013061" y="14950087"/>
                </a:cubicBezTo>
                <a:lnTo>
                  <a:pt x="5844017" y="15337784"/>
                </a:lnTo>
                <a:lnTo>
                  <a:pt x="5830810" y="15331834"/>
                </a:lnTo>
                <a:cubicBezTo>
                  <a:pt x="6642561" y="13500697"/>
                  <a:pt x="7125410" y="11991532"/>
                  <a:pt x="7270136" y="10835353"/>
                </a:cubicBezTo>
                <a:lnTo>
                  <a:pt x="7282828" y="10716291"/>
                </a:lnTo>
                <a:lnTo>
                  <a:pt x="7196664" y="10746718"/>
                </a:lnTo>
                <a:lnTo>
                  <a:pt x="6974797" y="10813199"/>
                </a:lnTo>
                <a:lnTo>
                  <a:pt x="6932884" y="11031931"/>
                </a:lnTo>
                <a:cubicBezTo>
                  <a:pt x="6715460" y="12073775"/>
                  <a:pt x="6236291" y="13367723"/>
                  <a:pt x="5502297" y="14894248"/>
                </a:cubicBezTo>
                <a:lnTo>
                  <a:pt x="5313551" y="15280595"/>
                </a:lnTo>
                <a:lnTo>
                  <a:pt x="5300605" y="15274122"/>
                </a:lnTo>
                <a:cubicBezTo>
                  <a:pt x="6141127" y="13579849"/>
                  <a:pt x="6683360" y="12156623"/>
                  <a:pt x="6918657" y="11029426"/>
                </a:cubicBezTo>
                <a:lnTo>
                  <a:pt x="6959206" y="10817871"/>
                </a:lnTo>
                <a:lnTo>
                  <a:pt x="6852916" y="10849719"/>
                </a:lnTo>
                <a:lnTo>
                  <a:pt x="6635732" y="10899311"/>
                </a:lnTo>
                <a:lnTo>
                  <a:pt x="6617962" y="10973444"/>
                </a:lnTo>
                <a:cubicBezTo>
                  <a:pt x="6326236" y="12109028"/>
                  <a:pt x="5711449" y="13534048"/>
                  <a:pt x="4783577" y="15223443"/>
                </a:cubicBezTo>
                <a:lnTo>
                  <a:pt x="4783431" y="15223590"/>
                </a:lnTo>
                <a:lnTo>
                  <a:pt x="4770542" y="15216556"/>
                </a:lnTo>
                <a:cubicBezTo>
                  <a:pt x="5697699" y="13528353"/>
                  <a:pt x="6311966" y="12104716"/>
                  <a:pt x="6603365" y="10970553"/>
                </a:cubicBezTo>
                <a:lnTo>
                  <a:pt x="6619558" y="10903004"/>
                </a:lnTo>
                <a:lnTo>
                  <a:pt x="6483017" y="10934182"/>
                </a:lnTo>
                <a:lnTo>
                  <a:pt x="6286396" y="10964492"/>
                </a:lnTo>
                <a:lnTo>
                  <a:pt x="6216013" y="11183602"/>
                </a:lnTo>
                <a:cubicBezTo>
                  <a:pt x="5846796" y="12278237"/>
                  <a:pt x="5189512" y="13612331"/>
                  <a:pt x="4252934" y="15166168"/>
                </a:cubicBezTo>
                <a:lnTo>
                  <a:pt x="4253080" y="15166315"/>
                </a:lnTo>
                <a:lnTo>
                  <a:pt x="4240484" y="15158697"/>
                </a:lnTo>
                <a:cubicBezTo>
                  <a:pt x="5176403" y="13605959"/>
                  <a:pt x="5833110" y="12273130"/>
                  <a:pt x="6201958" y="11179737"/>
                </a:cubicBezTo>
                <a:lnTo>
                  <a:pt x="6270311" y="10966971"/>
                </a:lnTo>
                <a:lnTo>
                  <a:pt x="6165202" y="10983175"/>
                </a:lnTo>
                <a:lnTo>
                  <a:pt x="5933486" y="11002381"/>
                </a:lnTo>
                <a:lnTo>
                  <a:pt x="5887615" y="11126870"/>
                </a:lnTo>
                <a:cubicBezTo>
                  <a:pt x="5464317" y="12226944"/>
                  <a:pt x="4739420" y="13560954"/>
                  <a:pt x="3722873" y="15109189"/>
                </a:cubicBezTo>
                <a:lnTo>
                  <a:pt x="3722727" y="15109189"/>
                </a:lnTo>
                <a:lnTo>
                  <a:pt x="3710424" y="15101131"/>
                </a:lnTo>
                <a:cubicBezTo>
                  <a:pt x="4726312" y="13553996"/>
                  <a:pt x="5450631" y="12221166"/>
                  <a:pt x="5873560" y="11122295"/>
                </a:cubicBezTo>
                <a:lnTo>
                  <a:pt x="5917258" y="11003726"/>
                </a:lnTo>
                <a:lnTo>
                  <a:pt x="5825402" y="11011340"/>
                </a:lnTo>
                <a:lnTo>
                  <a:pt x="5581962" y="11013581"/>
                </a:lnTo>
                <a:lnTo>
                  <a:pt x="5558566" y="11069928"/>
                </a:lnTo>
                <a:cubicBezTo>
                  <a:pt x="5081160" y="12175494"/>
                  <a:pt x="4288706" y="13509394"/>
                  <a:pt x="3192079" y="15051916"/>
                </a:cubicBezTo>
                <a:lnTo>
                  <a:pt x="3192224" y="15052062"/>
                </a:lnTo>
                <a:lnTo>
                  <a:pt x="3180362" y="15043568"/>
                </a:lnTo>
                <a:cubicBezTo>
                  <a:pt x="4276330" y="13502144"/>
                  <a:pt x="5068125" y="12169342"/>
                  <a:pt x="5545057" y="11064935"/>
                </a:cubicBezTo>
                <a:lnTo>
                  <a:pt x="5566322" y="11013725"/>
                </a:lnTo>
                <a:lnTo>
                  <a:pt x="5461280" y="11014693"/>
                </a:lnTo>
                <a:lnTo>
                  <a:pt x="5236657" y="10999456"/>
                </a:lnTo>
                <a:lnTo>
                  <a:pt x="5230250" y="11013339"/>
                </a:lnTo>
                <a:cubicBezTo>
                  <a:pt x="4698736" y="12124338"/>
                  <a:pt x="3838724" y="13458128"/>
                  <a:pt x="2662017" y="14994938"/>
                </a:cubicBezTo>
                <a:lnTo>
                  <a:pt x="2661870" y="14994790"/>
                </a:lnTo>
                <a:lnTo>
                  <a:pt x="2650299" y="14985855"/>
                </a:lnTo>
                <a:cubicBezTo>
                  <a:pt x="3826238" y="13450035"/>
                  <a:pt x="4685646" y="12117232"/>
                  <a:pt x="5216658" y="11007409"/>
                </a:cubicBezTo>
                <a:lnTo>
                  <a:pt x="5220825" y="10998383"/>
                </a:lnTo>
                <a:lnTo>
                  <a:pt x="5050905" y="10986857"/>
                </a:lnTo>
                <a:lnTo>
                  <a:pt x="4897640" y="10964097"/>
                </a:lnTo>
                <a:lnTo>
                  <a:pt x="4748335" y="11239937"/>
                </a:lnTo>
                <a:cubicBezTo>
                  <a:pt x="4159359" y="12296405"/>
                  <a:pt x="3283869" y="13534057"/>
                  <a:pt x="2131813" y="14937664"/>
                </a:cubicBezTo>
                <a:lnTo>
                  <a:pt x="2131520" y="14937517"/>
                </a:lnTo>
                <a:lnTo>
                  <a:pt x="2120242" y="14928289"/>
                </a:lnTo>
                <a:cubicBezTo>
                  <a:pt x="3271593" y="13525589"/>
                  <a:pt x="4146447" y="12288844"/>
                  <a:pt x="4734905" y="11233376"/>
                </a:cubicBezTo>
                <a:lnTo>
                  <a:pt x="4881932" y="10961765"/>
                </a:lnTo>
                <a:lnTo>
                  <a:pt x="4642132" y="10926154"/>
                </a:lnTo>
                <a:lnTo>
                  <a:pt x="4566753" y="10909862"/>
                </a:lnTo>
                <a:lnTo>
                  <a:pt x="4405810" y="11183892"/>
                </a:lnTo>
                <a:cubicBezTo>
                  <a:pt x="3765228" y="12244536"/>
                  <a:pt x="2826924" y="13481729"/>
                  <a:pt x="1601462" y="14880098"/>
                </a:cubicBezTo>
                <a:lnTo>
                  <a:pt x="1601169" y="14880244"/>
                </a:lnTo>
                <a:lnTo>
                  <a:pt x="1590184" y="14870577"/>
                </a:lnTo>
                <a:cubicBezTo>
                  <a:pt x="2814941" y="13473013"/>
                  <a:pt x="3752610" y="12236765"/>
                  <a:pt x="4392672" y="11177109"/>
                </a:cubicBezTo>
                <a:lnTo>
                  <a:pt x="4551578" y="10906583"/>
                </a:lnTo>
                <a:lnTo>
                  <a:pt x="4370606" y="10867469"/>
                </a:lnTo>
                <a:lnTo>
                  <a:pt x="4248394" y="10834406"/>
                </a:lnTo>
                <a:lnTo>
                  <a:pt x="4109822" y="11055989"/>
                </a:lnTo>
                <a:cubicBezTo>
                  <a:pt x="3416229" y="12136982"/>
                  <a:pt x="2399206" y="13398073"/>
                  <a:pt x="1070817" y="14822971"/>
                </a:cubicBezTo>
                <a:lnTo>
                  <a:pt x="1070817" y="14823118"/>
                </a:lnTo>
                <a:lnTo>
                  <a:pt x="1060125" y="14813156"/>
                </a:lnTo>
                <a:cubicBezTo>
                  <a:pt x="2387690" y="13389084"/>
                  <a:pt x="3404107" y="12128816"/>
                  <a:pt x="4097157" y="11048801"/>
                </a:cubicBezTo>
                <a:lnTo>
                  <a:pt x="4233730" y="10830439"/>
                </a:lnTo>
                <a:lnTo>
                  <a:pt x="4099938" y="10794243"/>
                </a:lnTo>
                <a:lnTo>
                  <a:pt x="3943086" y="10743226"/>
                </a:lnTo>
                <a:lnTo>
                  <a:pt x="3770975" y="10999946"/>
                </a:lnTo>
                <a:cubicBezTo>
                  <a:pt x="3025092" y="12085423"/>
                  <a:pt x="1943927" y="13346156"/>
                  <a:pt x="540463" y="14765698"/>
                </a:cubicBezTo>
                <a:lnTo>
                  <a:pt x="540463" y="14765845"/>
                </a:lnTo>
                <a:lnTo>
                  <a:pt x="530064" y="14755590"/>
                </a:lnTo>
                <a:cubicBezTo>
                  <a:pt x="1932705" y="13336770"/>
                  <a:pt x="3013118" y="12076903"/>
                  <a:pt x="3758423" y="10992385"/>
                </a:cubicBezTo>
                <a:lnTo>
                  <a:pt x="3928637" y="10738527"/>
                </a:lnTo>
                <a:lnTo>
                  <a:pt x="3830187" y="10706504"/>
                </a:lnTo>
                <a:lnTo>
                  <a:pt x="3649714" y="10636615"/>
                </a:lnTo>
                <a:lnTo>
                  <a:pt x="3586922" y="10728231"/>
                </a:lnTo>
                <a:cubicBezTo>
                  <a:pt x="2784959" y="11866453"/>
                  <a:pt x="1587106" y="13199887"/>
                  <a:pt x="10106" y="14708572"/>
                </a:cubicBezTo>
                <a:lnTo>
                  <a:pt x="0" y="14698025"/>
                </a:lnTo>
                <a:cubicBezTo>
                  <a:pt x="1576231" y="13190219"/>
                  <a:pt x="2773316" y="11857747"/>
                  <a:pt x="3574633" y="10720445"/>
                </a:cubicBezTo>
                <a:lnTo>
                  <a:pt x="3635785" y="10631221"/>
                </a:lnTo>
                <a:lnTo>
                  <a:pt x="3494380" y="10576461"/>
                </a:lnTo>
                <a:cubicBezTo>
                  <a:pt x="2712697" y="10246661"/>
                  <a:pt x="1944406" y="9732436"/>
                  <a:pt x="1196045" y="9036808"/>
                </a:cubicBezTo>
                <a:lnTo>
                  <a:pt x="1206005" y="9026115"/>
                </a:lnTo>
                <a:cubicBezTo>
                  <a:pt x="1952923" y="9720380"/>
                  <a:pt x="2719598" y="10233594"/>
                  <a:pt x="3499512" y="10562733"/>
                </a:cubicBezTo>
                <a:lnTo>
                  <a:pt x="3644289" y="10618814"/>
                </a:lnTo>
                <a:lnTo>
                  <a:pt x="3766708" y="10440197"/>
                </a:lnTo>
                <a:lnTo>
                  <a:pt x="3770198" y="10434788"/>
                </a:lnTo>
                <a:lnTo>
                  <a:pt x="3742130" y="10424639"/>
                </a:lnTo>
                <a:cubicBezTo>
                  <a:pt x="2875894" y="10086680"/>
                  <a:pt x="2035512" y="9510987"/>
                  <a:pt x="1230315" y="8702247"/>
                </a:cubicBezTo>
                <a:lnTo>
                  <a:pt x="1240714" y="8691849"/>
                </a:lnTo>
                <a:cubicBezTo>
                  <a:pt x="2044354" y="9498939"/>
                  <a:pt x="2882895" y="10073499"/>
                  <a:pt x="3747038" y="10410769"/>
                </a:cubicBezTo>
                <a:lnTo>
                  <a:pt x="3778380" y="10422107"/>
                </a:lnTo>
                <a:lnTo>
                  <a:pt x="3897778" y="10237053"/>
                </a:lnTo>
                <a:lnTo>
                  <a:pt x="3779869" y="10195018"/>
                </a:lnTo>
                <a:cubicBezTo>
                  <a:pt x="2899526" y="9842301"/>
                  <a:pt x="2057761" y="9231288"/>
                  <a:pt x="1264881" y="8367693"/>
                </a:cubicBezTo>
                <a:lnTo>
                  <a:pt x="1275719" y="8357733"/>
                </a:lnTo>
                <a:cubicBezTo>
                  <a:pt x="2066965" y="9219502"/>
                  <a:pt x="2906781" y="9829193"/>
                  <a:pt x="3784900" y="10181134"/>
                </a:cubicBezTo>
                <a:lnTo>
                  <a:pt x="3905994" y="10224319"/>
                </a:lnTo>
                <a:lnTo>
                  <a:pt x="3942235" y="10168150"/>
                </a:lnTo>
                <a:lnTo>
                  <a:pt x="4015421" y="10046674"/>
                </a:lnTo>
                <a:lnTo>
                  <a:pt x="3686958" y="9916446"/>
                </a:lnTo>
                <a:cubicBezTo>
                  <a:pt x="2838508" y="9540936"/>
                  <a:pt x="2039165" y="8911153"/>
                  <a:pt x="1298862" y="8033139"/>
                </a:cubicBezTo>
                <a:lnTo>
                  <a:pt x="1309993" y="8023766"/>
                </a:lnTo>
                <a:cubicBezTo>
                  <a:pt x="2048662" y="8899858"/>
                  <a:pt x="2846056" y="9528221"/>
                  <a:pt x="3692324" y="9902860"/>
                </a:cubicBezTo>
                <a:lnTo>
                  <a:pt x="4023048" y="10034016"/>
                </a:lnTo>
                <a:lnTo>
                  <a:pt x="4101155" y="9904373"/>
                </a:lnTo>
                <a:lnTo>
                  <a:pt x="4128170" y="9855864"/>
                </a:lnTo>
                <a:lnTo>
                  <a:pt x="3825793" y="9743084"/>
                </a:lnTo>
                <a:cubicBezTo>
                  <a:pt x="2920535" y="9358812"/>
                  <a:pt x="2085632" y="8674540"/>
                  <a:pt x="1333432" y="7698440"/>
                </a:cubicBezTo>
                <a:lnTo>
                  <a:pt x="1345002" y="7689505"/>
                </a:lnTo>
                <a:cubicBezTo>
                  <a:pt x="2095416" y="8663398"/>
                  <a:pt x="2928230" y="9346065"/>
                  <a:pt x="3831043" y="9729445"/>
                </a:cubicBezTo>
                <a:lnTo>
                  <a:pt x="4135341" y="9842989"/>
                </a:lnTo>
                <a:lnTo>
                  <a:pt x="4230923" y="9671362"/>
                </a:lnTo>
                <a:lnTo>
                  <a:pt x="4103566" y="9628600"/>
                </a:lnTo>
                <a:cubicBezTo>
                  <a:pt x="3079512" y="9256553"/>
                  <a:pt x="2161786" y="8497424"/>
                  <a:pt x="1367849" y="7363737"/>
                </a:cubicBezTo>
                <a:lnTo>
                  <a:pt x="1379859" y="7355388"/>
                </a:lnTo>
                <a:cubicBezTo>
                  <a:pt x="2171874" y="8486312"/>
                  <a:pt x="3087284" y="9243663"/>
                  <a:pt x="4108384" y="9614755"/>
                </a:cubicBezTo>
                <a:lnTo>
                  <a:pt x="4238171" y="9658348"/>
                </a:lnTo>
                <a:lnTo>
                  <a:pt x="4243413" y="9648934"/>
                </a:lnTo>
                <a:lnTo>
                  <a:pt x="4326310" y="9487061"/>
                </a:lnTo>
                <a:lnTo>
                  <a:pt x="4203340" y="9448205"/>
                </a:lnTo>
                <a:cubicBezTo>
                  <a:pt x="3123023" y="9074672"/>
                  <a:pt x="2182373" y="8262885"/>
                  <a:pt x="1402270" y="7029036"/>
                </a:cubicBezTo>
                <a:lnTo>
                  <a:pt x="1414720" y="7021126"/>
                </a:lnTo>
                <a:cubicBezTo>
                  <a:pt x="2192891" y="8252011"/>
                  <a:pt x="3130818" y="9061745"/>
                  <a:pt x="4207919" y="9434228"/>
                </a:cubicBezTo>
                <a:lnTo>
                  <a:pt x="4333107" y="9473789"/>
                </a:lnTo>
                <a:lnTo>
                  <a:pt x="4350774" y="9439290"/>
                </a:lnTo>
                <a:lnTo>
                  <a:pt x="4413454" y="9305619"/>
                </a:lnTo>
                <a:lnTo>
                  <a:pt x="4293441" y="9270110"/>
                </a:lnTo>
                <a:cubicBezTo>
                  <a:pt x="3153823" y="8896579"/>
                  <a:pt x="2193689" y="8031320"/>
                  <a:pt x="1436688" y="6694480"/>
                </a:cubicBezTo>
                <a:lnTo>
                  <a:pt x="1449431" y="6687302"/>
                </a:lnTo>
                <a:cubicBezTo>
                  <a:pt x="2204508" y="8020710"/>
                  <a:pt x="3161949" y="8883823"/>
                  <a:pt x="4297980" y="9256133"/>
                </a:cubicBezTo>
                <a:lnTo>
                  <a:pt x="4419765" y="9292158"/>
                </a:lnTo>
                <a:lnTo>
                  <a:pt x="4446637" y="9234852"/>
                </a:lnTo>
                <a:lnTo>
                  <a:pt x="4492898" y="9125618"/>
                </a:lnTo>
                <a:lnTo>
                  <a:pt x="4389879" y="9098616"/>
                </a:lnTo>
                <a:cubicBezTo>
                  <a:pt x="3180363" y="8729056"/>
                  <a:pt x="2198456" y="7807564"/>
                  <a:pt x="1471106" y="6359776"/>
                </a:cubicBezTo>
                <a:lnTo>
                  <a:pt x="1484141" y="6353185"/>
                </a:lnTo>
                <a:cubicBezTo>
                  <a:pt x="2209587" y="7797310"/>
                  <a:pt x="3188565" y="8716311"/>
                  <a:pt x="4393980" y="9084701"/>
                </a:cubicBezTo>
                <a:lnTo>
                  <a:pt x="4498613" y="9112123"/>
                </a:lnTo>
                <a:lnTo>
                  <a:pt x="4530942" y="9035787"/>
                </a:lnTo>
                <a:lnTo>
                  <a:pt x="4562617" y="8951452"/>
                </a:lnTo>
                <a:lnTo>
                  <a:pt x="4554399" y="8949667"/>
                </a:lnTo>
                <a:cubicBezTo>
                  <a:pt x="4456747" y="8924397"/>
                  <a:pt x="4357308" y="8894445"/>
                  <a:pt x="4256009" y="8859125"/>
                </a:cubicBezTo>
                <a:cubicBezTo>
                  <a:pt x="3078130" y="8448402"/>
                  <a:pt x="2152757" y="7494977"/>
                  <a:pt x="1505670" y="6025072"/>
                </a:cubicBezTo>
                <a:lnTo>
                  <a:pt x="1519145" y="6019213"/>
                </a:lnTo>
                <a:cubicBezTo>
                  <a:pt x="2164475" y="7485165"/>
                  <a:pt x="3086917" y="8435951"/>
                  <a:pt x="4260842" y="8845356"/>
                </a:cubicBezTo>
                <a:cubicBezTo>
                  <a:pt x="4361776" y="8880548"/>
                  <a:pt x="4460867" y="8910390"/>
                  <a:pt x="4558188" y="8935567"/>
                </a:cubicBezTo>
                <a:lnTo>
                  <a:pt x="4567800" y="8937653"/>
                </a:lnTo>
                <a:lnTo>
                  <a:pt x="4603628" y="8842262"/>
                </a:lnTo>
                <a:lnTo>
                  <a:pt x="4625451" y="8775079"/>
                </a:lnTo>
                <a:lnTo>
                  <a:pt x="4413079" y="8720448"/>
                </a:lnTo>
                <a:cubicBezTo>
                  <a:pt x="4317599" y="8691766"/>
                  <a:pt x="4220584" y="8658342"/>
                  <a:pt x="4121994" y="8619491"/>
                </a:cubicBezTo>
                <a:cubicBezTo>
                  <a:pt x="2975604" y="8167607"/>
                  <a:pt x="2106915" y="7182104"/>
                  <a:pt x="1540092" y="5690373"/>
                </a:cubicBezTo>
                <a:lnTo>
                  <a:pt x="1553860" y="5685100"/>
                </a:lnTo>
                <a:cubicBezTo>
                  <a:pt x="2119218" y="7172876"/>
                  <a:pt x="2985124" y="8155596"/>
                  <a:pt x="4127413" y="8605869"/>
                </a:cubicBezTo>
                <a:cubicBezTo>
                  <a:pt x="4225637" y="8644576"/>
                  <a:pt x="4322307" y="8677872"/>
                  <a:pt x="4417459" y="8706446"/>
                </a:cubicBezTo>
                <a:lnTo>
                  <a:pt x="4629993" y="8761093"/>
                </a:lnTo>
                <a:lnTo>
                  <a:pt x="4664636" y="8654442"/>
                </a:lnTo>
                <a:lnTo>
                  <a:pt x="4678405" y="8603599"/>
                </a:lnTo>
                <a:lnTo>
                  <a:pt x="4615587" y="8590667"/>
                </a:lnTo>
                <a:cubicBezTo>
                  <a:pt x="4412861" y="8543017"/>
                  <a:pt x="4203671" y="8475415"/>
                  <a:pt x="3987982" y="8380002"/>
                </a:cubicBezTo>
                <a:cubicBezTo>
                  <a:pt x="2873228" y="7886957"/>
                  <a:pt x="2061220" y="6869376"/>
                  <a:pt x="1574514" y="5355673"/>
                </a:cubicBezTo>
                <a:lnTo>
                  <a:pt x="1588428" y="5351132"/>
                </a:lnTo>
                <a:cubicBezTo>
                  <a:pt x="2073816" y="6860735"/>
                  <a:pt x="2883041" y="7875386"/>
                  <a:pt x="3993839" y="8366525"/>
                </a:cubicBezTo>
                <a:cubicBezTo>
                  <a:pt x="4208706" y="8461566"/>
                  <a:pt x="4417176" y="8528904"/>
                  <a:pt x="4619258" y="8576362"/>
                </a:cubicBezTo>
                <a:lnTo>
                  <a:pt x="4682271" y="8589321"/>
                </a:lnTo>
                <a:lnTo>
                  <a:pt x="4713905" y="8472497"/>
                </a:lnTo>
                <a:lnTo>
                  <a:pt x="4722432" y="8432471"/>
                </a:lnTo>
                <a:lnTo>
                  <a:pt x="4615952" y="8411502"/>
                </a:lnTo>
                <a:cubicBezTo>
                  <a:pt x="4370431" y="8354771"/>
                  <a:pt x="4116299" y="8269471"/>
                  <a:pt x="3854256" y="8140216"/>
                </a:cubicBezTo>
                <a:cubicBezTo>
                  <a:pt x="2770993" y="7606013"/>
                  <a:pt x="2015669" y="6556499"/>
                  <a:pt x="1609226" y="5020680"/>
                </a:cubicBezTo>
                <a:lnTo>
                  <a:pt x="1623433" y="5016870"/>
                </a:lnTo>
                <a:cubicBezTo>
                  <a:pt x="2028851" y="6548296"/>
                  <a:pt x="2781540" y="7594734"/>
                  <a:pt x="3860848" y="8127034"/>
                </a:cubicBezTo>
                <a:cubicBezTo>
                  <a:pt x="4121809" y="8255724"/>
                  <a:pt x="4375041" y="8340655"/>
                  <a:pt x="4619779" y="8397149"/>
                </a:cubicBezTo>
                <a:lnTo>
                  <a:pt x="4725525" y="8417951"/>
                </a:lnTo>
                <a:lnTo>
                  <a:pt x="4751377" y="8296588"/>
                </a:lnTo>
                <a:lnTo>
                  <a:pt x="4756112" y="8265209"/>
                </a:lnTo>
                <a:lnTo>
                  <a:pt x="4704247" y="8256644"/>
                </a:lnTo>
                <a:cubicBezTo>
                  <a:pt x="4388585" y="8192498"/>
                  <a:pt x="4059401" y="8085957"/>
                  <a:pt x="3720241" y="7900433"/>
                </a:cubicBezTo>
                <a:cubicBezTo>
                  <a:pt x="2668614" y="7325069"/>
                  <a:pt x="1969971" y="6243475"/>
                  <a:pt x="1643645" y="4685830"/>
                </a:cubicBezTo>
                <a:lnTo>
                  <a:pt x="1657999" y="4682755"/>
                </a:lnTo>
                <a:cubicBezTo>
                  <a:pt x="1983300" y="6236005"/>
                  <a:pt x="2679599" y="7314375"/>
                  <a:pt x="3727270" y="7887543"/>
                </a:cubicBezTo>
                <a:cubicBezTo>
                  <a:pt x="4065058" y="8072381"/>
                  <a:pt x="4393126" y="8178524"/>
                  <a:pt x="4707824" y="8242424"/>
                </a:cubicBezTo>
                <a:lnTo>
                  <a:pt x="4758294" y="8250753"/>
                </a:lnTo>
                <a:lnTo>
                  <a:pt x="4776989" y="8126886"/>
                </a:lnTo>
                <a:lnTo>
                  <a:pt x="4779256" y="8101440"/>
                </a:lnTo>
                <a:lnTo>
                  <a:pt x="4549893" y="8054674"/>
                </a:lnTo>
                <a:cubicBezTo>
                  <a:pt x="4238153" y="7978892"/>
                  <a:pt x="3915076" y="7859931"/>
                  <a:pt x="3586075" y="7661088"/>
                </a:cubicBezTo>
                <a:cubicBezTo>
                  <a:pt x="2565939" y="7044561"/>
                  <a:pt x="1923980" y="5931037"/>
                  <a:pt x="1677917" y="4351273"/>
                </a:cubicBezTo>
                <a:lnTo>
                  <a:pt x="1692416" y="4349076"/>
                </a:lnTo>
                <a:cubicBezTo>
                  <a:pt x="1937748" y="5924300"/>
                  <a:pt x="2577364" y="7034308"/>
                  <a:pt x="3593691" y="7648491"/>
                </a:cubicBezTo>
                <a:cubicBezTo>
                  <a:pt x="3921318" y="7846511"/>
                  <a:pt x="4243248" y="7965002"/>
                  <a:pt x="4554006" y="8040502"/>
                </a:cubicBezTo>
                <a:lnTo>
                  <a:pt x="4780573" y="8086670"/>
                </a:lnTo>
                <a:lnTo>
                  <a:pt x="4789597" y="7985433"/>
                </a:lnTo>
                <a:lnTo>
                  <a:pt x="4790796" y="7943065"/>
                </a:lnTo>
                <a:lnTo>
                  <a:pt x="4700272" y="7926442"/>
                </a:lnTo>
                <a:cubicBezTo>
                  <a:pt x="4299082" y="7843473"/>
                  <a:pt x="3877375" y="7704240"/>
                  <a:pt x="3452349" y="7421446"/>
                </a:cubicBezTo>
                <a:cubicBezTo>
                  <a:pt x="2587413" y="6845970"/>
                  <a:pt x="2031191" y="5896934"/>
                  <a:pt x="1794578" y="4595727"/>
                </a:cubicBezTo>
                <a:lnTo>
                  <a:pt x="1756418" y="4358957"/>
                </a:lnTo>
                <a:lnTo>
                  <a:pt x="1739827" y="4324455"/>
                </a:lnTo>
                <a:cubicBezTo>
                  <a:pt x="1251399" y="3200861"/>
                  <a:pt x="1381742" y="1747710"/>
                  <a:pt x="2128444" y="0"/>
                </a:cubicBezTo>
                <a:close/>
              </a:path>
            </a:pathLst>
          </a:custGeom>
          <a:solidFill>
            <a:schemeClr val="bg1">
              <a:alpha val="64759"/>
            </a:schemeClr>
          </a:solidFill>
          <a:ln w="14638" cap="flat">
            <a:noFill/>
            <a:prstDash val="solid"/>
            <a:miter/>
          </a:ln>
        </p:spPr>
        <p:txBody>
          <a:bodyPr rtlCol="0" anchor="ctr"/>
          <a:lstStyle/>
          <a:p>
            <a:endParaRPr lang="es-SV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7254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ráfico 11">
            <a:extLst>
              <a:ext uri="{FF2B5EF4-FFF2-40B4-BE49-F238E27FC236}">
                <a16:creationId xmlns:a16="http://schemas.microsoft.com/office/drawing/2014/main" id="{CDA617FB-A304-0C95-8378-EBA6DC79A84A}"/>
              </a:ext>
            </a:extLst>
          </p:cNvPr>
          <p:cNvSpPr/>
          <p:nvPr/>
        </p:nvSpPr>
        <p:spPr>
          <a:xfrm>
            <a:off x="12394502" y="-2742868"/>
            <a:ext cx="10967105" cy="10967105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4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13" name="Marcador de posición de imagen 12">
            <a:extLst>
              <a:ext uri="{FF2B5EF4-FFF2-40B4-BE49-F238E27FC236}">
                <a16:creationId xmlns:a16="http://schemas.microsoft.com/office/drawing/2014/main" id="{D00B9B90-92C3-7F6E-8C0C-E0EB2CC04D9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994720" y="926281"/>
            <a:ext cx="6994634" cy="6994634"/>
          </a:xfrm>
        </p:spPr>
      </p:pic>
      <p:pic>
        <p:nvPicPr>
          <p:cNvPr id="15" name="Marcador de posición de imagen 14">
            <a:extLst>
              <a:ext uri="{FF2B5EF4-FFF2-40B4-BE49-F238E27FC236}">
                <a16:creationId xmlns:a16="http://schemas.microsoft.com/office/drawing/2014/main" id="{495C9888-0BD1-49BF-6993-3E4F86BAB2C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" r="50"/>
          <a:stretch>
            <a:fillRect/>
          </a:stretch>
        </p:blipFill>
        <p:spPr/>
      </p:pic>
      <p:pic>
        <p:nvPicPr>
          <p:cNvPr id="17" name="Marcador de posición de imagen 16">
            <a:extLst>
              <a:ext uri="{FF2B5EF4-FFF2-40B4-BE49-F238E27FC236}">
                <a16:creationId xmlns:a16="http://schemas.microsoft.com/office/drawing/2014/main" id="{0AFEB114-4254-47EF-C163-318878B62F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8" name="Gráfico 11">
            <a:extLst>
              <a:ext uri="{FF2B5EF4-FFF2-40B4-BE49-F238E27FC236}">
                <a16:creationId xmlns:a16="http://schemas.microsoft.com/office/drawing/2014/main" id="{86A6D71D-5B7B-E727-7CB4-E8CE4802980C}"/>
              </a:ext>
            </a:extLst>
          </p:cNvPr>
          <p:cNvSpPr/>
          <p:nvPr/>
        </p:nvSpPr>
        <p:spPr>
          <a:xfrm>
            <a:off x="7739120" y="4836294"/>
            <a:ext cx="4399782" cy="4399782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3"/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68C890B-5E9F-9854-446E-FBF6128E1691}"/>
              </a:ext>
            </a:extLst>
          </p:cNvPr>
          <p:cNvSpPr txBox="1"/>
          <p:nvPr/>
        </p:nvSpPr>
        <p:spPr>
          <a:xfrm>
            <a:off x="1520825" y="748967"/>
            <a:ext cx="7115174" cy="2979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s-SV" sz="115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Meet our Team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4857AC4-499E-0827-8EC2-CE762ADA4C53}"/>
              </a:ext>
            </a:extLst>
          </p:cNvPr>
          <p:cNvSpPr txBox="1"/>
          <p:nvPr/>
        </p:nvSpPr>
        <p:spPr>
          <a:xfrm>
            <a:off x="1520826" y="10419845"/>
            <a:ext cx="5614416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s-SV" sz="44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Donna Winters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60E04E1-0AF3-650D-BBBC-875582B3BCBB}"/>
              </a:ext>
            </a:extLst>
          </p:cNvPr>
          <p:cNvSpPr txBox="1"/>
          <p:nvPr/>
        </p:nvSpPr>
        <p:spPr>
          <a:xfrm>
            <a:off x="1520825" y="11138118"/>
            <a:ext cx="56144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r>
              <a:rPr lang="es-SV" dirty="0">
                <a:solidFill>
                  <a:schemeClr val="tx1"/>
                </a:solidFill>
              </a:rPr>
              <a:t>Style of building that emphasizes function form over ornamentation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68369E8-F873-D473-078D-4378CBA344BA}"/>
              </a:ext>
            </a:extLst>
          </p:cNvPr>
          <p:cNvSpPr txBox="1"/>
          <p:nvPr/>
        </p:nvSpPr>
        <p:spPr>
          <a:xfrm>
            <a:off x="17218026" y="10419845"/>
            <a:ext cx="5614416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s-SV" sz="44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Kimberly Moss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EB781E1-5AB9-2F9B-0D1A-C70F6DAF9E77}"/>
              </a:ext>
            </a:extLst>
          </p:cNvPr>
          <p:cNvSpPr txBox="1"/>
          <p:nvPr/>
        </p:nvSpPr>
        <p:spPr>
          <a:xfrm>
            <a:off x="17218025" y="11138118"/>
            <a:ext cx="56144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algn="r"/>
            <a:r>
              <a:rPr lang="es-SV" dirty="0">
                <a:solidFill>
                  <a:schemeClr val="tx1"/>
                </a:solidFill>
              </a:rPr>
              <a:t>Style of building that emphasizes function form over ornamentation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78AFF67-0621-9555-ABBB-8709A04B2176}"/>
              </a:ext>
            </a:extLst>
          </p:cNvPr>
          <p:cNvSpPr txBox="1"/>
          <p:nvPr/>
        </p:nvSpPr>
        <p:spPr>
          <a:xfrm>
            <a:off x="9380129" y="9140321"/>
            <a:ext cx="5614416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s-SV" sz="4400" b="1" dirty="0">
                <a:solidFill>
                  <a:schemeClr val="tx2"/>
                </a:solidFill>
                <a:latin typeface="Abel" panose="02000506030000020004" pitchFamily="2" charset="0"/>
                <a:ea typeface="NanumGothic" panose="020D0604000000000000" pitchFamily="34" charset="-127"/>
              </a:rPr>
              <a:t>Andrew Foster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2358A7D-66CC-BB2F-D016-C42785FE3876}"/>
              </a:ext>
            </a:extLst>
          </p:cNvPr>
          <p:cNvSpPr txBox="1"/>
          <p:nvPr/>
        </p:nvSpPr>
        <p:spPr>
          <a:xfrm>
            <a:off x="9380128" y="9858594"/>
            <a:ext cx="56144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algn="ctr"/>
            <a:r>
              <a:rPr lang="es-SV" dirty="0">
                <a:solidFill>
                  <a:schemeClr val="tx1"/>
                </a:solidFill>
              </a:rPr>
              <a:t>Style of building that emphasizes function form over ornamentation</a:t>
            </a:r>
          </a:p>
        </p:txBody>
      </p:sp>
    </p:spTree>
    <p:extLst>
      <p:ext uri="{BB962C8B-B14F-4D97-AF65-F5344CB8AC3E}">
        <p14:creationId xmlns:p14="http://schemas.microsoft.com/office/powerpoint/2010/main" val="3425819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rma libre 22">
            <a:extLst>
              <a:ext uri="{FF2B5EF4-FFF2-40B4-BE49-F238E27FC236}">
                <a16:creationId xmlns:a16="http://schemas.microsoft.com/office/drawing/2014/main" id="{5E8461D6-AA20-8361-407B-379A9491128A}"/>
              </a:ext>
            </a:extLst>
          </p:cNvPr>
          <p:cNvSpPr/>
          <p:nvPr/>
        </p:nvSpPr>
        <p:spPr>
          <a:xfrm rot="19049254" flipH="1">
            <a:off x="8841183" y="-1223247"/>
            <a:ext cx="19154427" cy="14450386"/>
          </a:xfrm>
          <a:custGeom>
            <a:avLst/>
            <a:gdLst>
              <a:gd name="connsiteX0" fmla="*/ 5585694 w 24592970"/>
              <a:gd name="connsiteY0" fmla="*/ 11579735 h 18553304"/>
              <a:gd name="connsiteX1" fmla="*/ 7989891 w 24592970"/>
              <a:gd name="connsiteY1" fmla="*/ 11587984 h 18553304"/>
              <a:gd name="connsiteX2" fmla="*/ 12477216 w 24592970"/>
              <a:gd name="connsiteY2" fmla="*/ 14793882 h 18553304"/>
              <a:gd name="connsiteX3" fmla="*/ 17307676 w 24592970"/>
              <a:gd name="connsiteY3" fmla="*/ 18287875 h 18553304"/>
              <a:gd name="connsiteX4" fmla="*/ 24576368 w 24592970"/>
              <a:gd name="connsiteY4" fmla="*/ 16917997 h 18553304"/>
              <a:gd name="connsiteX5" fmla="*/ 24576196 w 24592970"/>
              <a:gd name="connsiteY5" fmla="*/ 16918171 h 18553304"/>
              <a:gd name="connsiteX6" fmla="*/ 24592970 w 24592970"/>
              <a:gd name="connsiteY6" fmla="*/ 16948450 h 18553304"/>
              <a:gd name="connsiteX7" fmla="*/ 19154942 w 24592970"/>
              <a:gd name="connsiteY7" fmla="*/ 18553304 h 18553304"/>
              <a:gd name="connsiteX8" fmla="*/ 17298856 w 24592970"/>
              <a:gd name="connsiteY8" fmla="*/ 18321443 h 18553304"/>
              <a:gd name="connsiteX9" fmla="*/ 12451273 w 24592970"/>
              <a:gd name="connsiteY9" fmla="*/ 14817069 h 18553304"/>
              <a:gd name="connsiteX10" fmla="*/ 7982627 w 24592970"/>
              <a:gd name="connsiteY10" fmla="*/ 11621897 h 18553304"/>
              <a:gd name="connsiteX11" fmla="*/ 4749694 w 24592970"/>
              <a:gd name="connsiteY11" fmla="*/ 11820536 h 18553304"/>
              <a:gd name="connsiteX12" fmla="*/ 21965 w 24592970"/>
              <a:gd name="connsiteY12" fmla="*/ 14558042 h 18553304"/>
              <a:gd name="connsiteX13" fmla="*/ 0 w 24592970"/>
              <a:gd name="connsiteY13" fmla="*/ 14531222 h 18553304"/>
              <a:gd name="connsiteX14" fmla="*/ 4739664 w 24592970"/>
              <a:gd name="connsiteY14" fmla="*/ 11787314 h 18553304"/>
              <a:gd name="connsiteX15" fmla="*/ 5585694 w 24592970"/>
              <a:gd name="connsiteY15" fmla="*/ 11579735 h 18553304"/>
              <a:gd name="connsiteX16" fmla="*/ 5505562 w 24592970"/>
              <a:gd name="connsiteY16" fmla="*/ 11106196 h 18553304"/>
              <a:gd name="connsiteX17" fmla="*/ 8316419 w 24592970"/>
              <a:gd name="connsiteY17" fmla="*/ 11166654 h 18553304"/>
              <a:gd name="connsiteX18" fmla="*/ 12569744 w 24592970"/>
              <a:gd name="connsiteY18" fmla="*/ 14387262 h 18553304"/>
              <a:gd name="connsiteX19" fmla="*/ 17252333 w 24592970"/>
              <a:gd name="connsiteY19" fmla="*/ 17908766 h 18553304"/>
              <a:gd name="connsiteX20" fmla="*/ 24427980 w 24592970"/>
              <a:gd name="connsiteY20" fmla="*/ 16724031 h 18553304"/>
              <a:gd name="connsiteX21" fmla="*/ 24444061 w 24592970"/>
              <a:gd name="connsiteY21" fmla="*/ 16754658 h 18553304"/>
              <a:gd name="connsiteX22" fmla="*/ 19238303 w 24592970"/>
              <a:gd name="connsiteY22" fmla="*/ 18213472 h 18553304"/>
              <a:gd name="connsiteX23" fmla="*/ 17242993 w 24592970"/>
              <a:gd name="connsiteY23" fmla="*/ 17941990 h 18553304"/>
              <a:gd name="connsiteX24" fmla="*/ 12543455 w 24592970"/>
              <a:gd name="connsiteY24" fmla="*/ 14409928 h 18553304"/>
              <a:gd name="connsiteX25" fmla="*/ 8307597 w 24592970"/>
              <a:gd name="connsiteY25" fmla="*/ 11200222 h 18553304"/>
              <a:gd name="connsiteX26" fmla="*/ 5082968 w 24592970"/>
              <a:gd name="connsiteY26" fmla="*/ 11233964 h 18553304"/>
              <a:gd name="connsiteX27" fmla="*/ 5083141 w 24592970"/>
              <a:gd name="connsiteY27" fmla="*/ 11233963 h 18553304"/>
              <a:gd name="connsiteX28" fmla="*/ 232444 w 24592970"/>
              <a:gd name="connsiteY28" fmla="*/ 13703966 h 18553304"/>
              <a:gd name="connsiteX29" fmla="*/ 212038 w 24592970"/>
              <a:gd name="connsiteY29" fmla="*/ 13676109 h 18553304"/>
              <a:gd name="connsiteX30" fmla="*/ 5075012 w 24592970"/>
              <a:gd name="connsiteY30" fmla="*/ 11200395 h 18553304"/>
              <a:gd name="connsiteX31" fmla="*/ 5505562 w 24592970"/>
              <a:gd name="connsiteY31" fmla="*/ 11106196 h 18553304"/>
              <a:gd name="connsiteX32" fmla="*/ 5408800 w 24592970"/>
              <a:gd name="connsiteY32" fmla="*/ 10612960 h 18553304"/>
              <a:gd name="connsiteX33" fmla="*/ 8642078 w 24592970"/>
              <a:gd name="connsiteY33" fmla="*/ 10745675 h 18553304"/>
              <a:gd name="connsiteX34" fmla="*/ 12668843 w 24592970"/>
              <a:gd name="connsiteY34" fmla="*/ 13977700 h 18553304"/>
              <a:gd name="connsiteX35" fmla="*/ 17196468 w 24592970"/>
              <a:gd name="connsiteY35" fmla="*/ 17529657 h 18553304"/>
              <a:gd name="connsiteX36" fmla="*/ 24279067 w 24592970"/>
              <a:gd name="connsiteY36" fmla="*/ 16529892 h 18553304"/>
              <a:gd name="connsiteX37" fmla="*/ 24294285 w 24592970"/>
              <a:gd name="connsiteY37" fmla="*/ 16560864 h 18553304"/>
              <a:gd name="connsiteX38" fmla="*/ 19324775 w 24592970"/>
              <a:gd name="connsiteY38" fmla="*/ 17874681 h 18553304"/>
              <a:gd name="connsiteX39" fmla="*/ 17186265 w 24592970"/>
              <a:gd name="connsiteY39" fmla="*/ 17562535 h 18553304"/>
              <a:gd name="connsiteX40" fmla="*/ 12642207 w 24592970"/>
              <a:gd name="connsiteY40" fmla="*/ 13999502 h 18553304"/>
              <a:gd name="connsiteX41" fmla="*/ 8632047 w 24592970"/>
              <a:gd name="connsiteY41" fmla="*/ 10778377 h 18553304"/>
              <a:gd name="connsiteX42" fmla="*/ 5415372 w 24592970"/>
              <a:gd name="connsiteY42" fmla="*/ 10646701 h 18553304"/>
              <a:gd name="connsiteX43" fmla="*/ 5415199 w 24592970"/>
              <a:gd name="connsiteY43" fmla="*/ 10646875 h 18553304"/>
              <a:gd name="connsiteX44" fmla="*/ 442053 w 24592970"/>
              <a:gd name="connsiteY44" fmla="*/ 12850065 h 18553304"/>
              <a:gd name="connsiteX45" fmla="*/ 423030 w 24592970"/>
              <a:gd name="connsiteY45" fmla="*/ 12821169 h 18553304"/>
              <a:gd name="connsiteX46" fmla="*/ 5408800 w 24592970"/>
              <a:gd name="connsiteY46" fmla="*/ 10612960 h 18553304"/>
              <a:gd name="connsiteX47" fmla="*/ 5180926 w 24592970"/>
              <a:gd name="connsiteY47" fmla="*/ 10118271 h 18553304"/>
              <a:gd name="connsiteX48" fmla="*/ 5454978 w 24592970"/>
              <a:gd name="connsiteY48" fmla="*/ 10067889 h 18553304"/>
              <a:gd name="connsiteX49" fmla="*/ 5742940 w 24592970"/>
              <a:gd name="connsiteY49" fmla="*/ 10024317 h 18553304"/>
              <a:gd name="connsiteX50" fmla="*/ 8968607 w 24592970"/>
              <a:gd name="connsiteY50" fmla="*/ 10324001 h 18553304"/>
              <a:gd name="connsiteX51" fmla="*/ 12766732 w 24592970"/>
              <a:gd name="connsiteY51" fmla="*/ 13564332 h 18553304"/>
              <a:gd name="connsiteX52" fmla="*/ 17141126 w 24592970"/>
              <a:gd name="connsiteY52" fmla="*/ 17150203 h 18553304"/>
              <a:gd name="connsiteX53" fmla="*/ 24130678 w 24592970"/>
              <a:gd name="connsiteY53" fmla="*/ 16335580 h 18553304"/>
              <a:gd name="connsiteX54" fmla="*/ 24145206 w 24592970"/>
              <a:gd name="connsiteY54" fmla="*/ 16366898 h 18553304"/>
              <a:gd name="connsiteX55" fmla="*/ 19417650 w 24592970"/>
              <a:gd name="connsiteY55" fmla="*/ 17542117 h 18553304"/>
              <a:gd name="connsiteX56" fmla="*/ 17130230 w 24592970"/>
              <a:gd name="connsiteY56" fmla="*/ 17183079 h 18553304"/>
              <a:gd name="connsiteX57" fmla="*/ 12739579 w 24592970"/>
              <a:gd name="connsiteY57" fmla="*/ 13585787 h 18553304"/>
              <a:gd name="connsiteX58" fmla="*/ 8956847 w 24592970"/>
              <a:gd name="connsiteY58" fmla="*/ 10356530 h 18553304"/>
              <a:gd name="connsiteX59" fmla="*/ 5747437 w 24592970"/>
              <a:gd name="connsiteY59" fmla="*/ 10058576 h 18553304"/>
              <a:gd name="connsiteX60" fmla="*/ 5747610 w 24592970"/>
              <a:gd name="connsiteY60" fmla="*/ 10058576 h 18553304"/>
              <a:gd name="connsiteX61" fmla="*/ 652363 w 24592970"/>
              <a:gd name="connsiteY61" fmla="*/ 11995817 h 18553304"/>
              <a:gd name="connsiteX62" fmla="*/ 635068 w 24592970"/>
              <a:gd name="connsiteY62" fmla="*/ 11965881 h 18553304"/>
              <a:gd name="connsiteX63" fmla="*/ 5180926 w 24592970"/>
              <a:gd name="connsiteY63" fmla="*/ 10118271 h 18553304"/>
              <a:gd name="connsiteX64" fmla="*/ 5187171 w 24592970"/>
              <a:gd name="connsiteY64" fmla="*/ 9550905 h 18553304"/>
              <a:gd name="connsiteX65" fmla="*/ 6076386 w 24592970"/>
              <a:gd name="connsiteY65" fmla="*/ 9435150 h 18553304"/>
              <a:gd name="connsiteX66" fmla="*/ 9294616 w 24592970"/>
              <a:gd name="connsiteY66" fmla="*/ 9902847 h 18553304"/>
              <a:gd name="connsiteX67" fmla="*/ 12866523 w 24592970"/>
              <a:gd name="connsiteY67" fmla="*/ 13148194 h 18553304"/>
              <a:gd name="connsiteX68" fmla="*/ 17085435 w 24592970"/>
              <a:gd name="connsiteY68" fmla="*/ 16771095 h 18553304"/>
              <a:gd name="connsiteX69" fmla="*/ 23981941 w 24592970"/>
              <a:gd name="connsiteY69" fmla="*/ 16141438 h 18553304"/>
              <a:gd name="connsiteX70" fmla="*/ 23995605 w 24592970"/>
              <a:gd name="connsiteY70" fmla="*/ 16173278 h 18553304"/>
              <a:gd name="connsiteX71" fmla="*/ 19515886 w 24592970"/>
              <a:gd name="connsiteY71" fmla="*/ 17214915 h 18553304"/>
              <a:gd name="connsiteX72" fmla="*/ 17073849 w 24592970"/>
              <a:gd name="connsiteY72" fmla="*/ 16803626 h 18553304"/>
              <a:gd name="connsiteX73" fmla="*/ 12839024 w 24592970"/>
              <a:gd name="connsiteY73" fmla="*/ 13169131 h 18553304"/>
              <a:gd name="connsiteX74" fmla="*/ 9281473 w 24592970"/>
              <a:gd name="connsiteY74" fmla="*/ 9934859 h 18553304"/>
              <a:gd name="connsiteX75" fmla="*/ 6079153 w 24592970"/>
              <a:gd name="connsiteY75" fmla="*/ 9469583 h 18553304"/>
              <a:gd name="connsiteX76" fmla="*/ 6079154 w 24592970"/>
              <a:gd name="connsiteY76" fmla="*/ 9469756 h 18553304"/>
              <a:gd name="connsiteX77" fmla="*/ 862324 w 24592970"/>
              <a:gd name="connsiteY77" fmla="*/ 11141916 h 18553304"/>
              <a:gd name="connsiteX78" fmla="*/ 846589 w 24592970"/>
              <a:gd name="connsiteY78" fmla="*/ 11111118 h 18553304"/>
              <a:gd name="connsiteX79" fmla="*/ 5187171 w 24592970"/>
              <a:gd name="connsiteY79" fmla="*/ 9550905 h 18553304"/>
              <a:gd name="connsiteX80" fmla="*/ 4880373 w 24592970"/>
              <a:gd name="connsiteY80" fmla="*/ 9011008 h 18553304"/>
              <a:gd name="connsiteX81" fmla="*/ 6409480 w 24592970"/>
              <a:gd name="connsiteY81" fmla="*/ 8844768 h 18553304"/>
              <a:gd name="connsiteX82" fmla="*/ 9620620 w 24592970"/>
              <a:gd name="connsiteY82" fmla="*/ 9481518 h 18553304"/>
              <a:gd name="connsiteX83" fmla="*/ 12969255 w 24592970"/>
              <a:gd name="connsiteY83" fmla="*/ 12729462 h 18553304"/>
              <a:gd name="connsiteX84" fmla="*/ 17029746 w 24592970"/>
              <a:gd name="connsiteY84" fmla="*/ 16391814 h 18553304"/>
              <a:gd name="connsiteX85" fmla="*/ 23833206 w 24592970"/>
              <a:gd name="connsiteY85" fmla="*/ 15947300 h 18553304"/>
              <a:gd name="connsiteX86" fmla="*/ 23846179 w 24592970"/>
              <a:gd name="connsiteY86" fmla="*/ 15979484 h 18553304"/>
              <a:gd name="connsiteX87" fmla="*/ 19620345 w 24592970"/>
              <a:gd name="connsiteY87" fmla="*/ 16893255 h 18553304"/>
              <a:gd name="connsiteX88" fmla="*/ 17017467 w 24592970"/>
              <a:gd name="connsiteY88" fmla="*/ 16424171 h 18553304"/>
              <a:gd name="connsiteX89" fmla="*/ 12941410 w 24592970"/>
              <a:gd name="connsiteY89" fmla="*/ 12749880 h 18553304"/>
              <a:gd name="connsiteX90" fmla="*/ 9606092 w 24592970"/>
              <a:gd name="connsiteY90" fmla="*/ 9513009 h 18553304"/>
              <a:gd name="connsiteX91" fmla="*/ 6410691 w 24592970"/>
              <a:gd name="connsiteY91" fmla="*/ 8879547 h 18553304"/>
              <a:gd name="connsiteX92" fmla="*/ 6410517 w 24592970"/>
              <a:gd name="connsiteY92" fmla="*/ 8879374 h 18553304"/>
              <a:gd name="connsiteX93" fmla="*/ 1072107 w 24592970"/>
              <a:gd name="connsiteY93" fmla="*/ 10287491 h 18553304"/>
              <a:gd name="connsiteX94" fmla="*/ 1057925 w 24592970"/>
              <a:gd name="connsiteY94" fmla="*/ 10255826 h 18553304"/>
              <a:gd name="connsiteX95" fmla="*/ 4880373 w 24592970"/>
              <a:gd name="connsiteY95" fmla="*/ 9011008 h 18553304"/>
              <a:gd name="connsiteX96" fmla="*/ 4529271 w 24592970"/>
              <a:gd name="connsiteY96" fmla="*/ 8446316 h 18553304"/>
              <a:gd name="connsiteX97" fmla="*/ 6743099 w 24592970"/>
              <a:gd name="connsiteY97" fmla="*/ 8253526 h 18553304"/>
              <a:gd name="connsiteX98" fmla="*/ 9946975 w 24592970"/>
              <a:gd name="connsiteY98" fmla="*/ 9060364 h 18553304"/>
              <a:gd name="connsiteX99" fmla="*/ 13076137 w 24592970"/>
              <a:gd name="connsiteY99" fmla="*/ 12308654 h 18553304"/>
              <a:gd name="connsiteX100" fmla="*/ 16974403 w 24592970"/>
              <a:gd name="connsiteY100" fmla="*/ 16012532 h 18553304"/>
              <a:gd name="connsiteX101" fmla="*/ 23684815 w 24592970"/>
              <a:gd name="connsiteY101" fmla="*/ 15752988 h 18553304"/>
              <a:gd name="connsiteX102" fmla="*/ 23696923 w 24592970"/>
              <a:gd name="connsiteY102" fmla="*/ 15785517 h 18553304"/>
              <a:gd name="connsiteX103" fmla="*/ 19731726 w 24592970"/>
              <a:gd name="connsiteY103" fmla="*/ 16577474 h 18553304"/>
              <a:gd name="connsiteX104" fmla="*/ 16961085 w 24592970"/>
              <a:gd name="connsiteY104" fmla="*/ 16044544 h 18553304"/>
              <a:gd name="connsiteX105" fmla="*/ 13047600 w 24592970"/>
              <a:gd name="connsiteY105" fmla="*/ 12328206 h 18553304"/>
              <a:gd name="connsiteX106" fmla="*/ 9930718 w 24592970"/>
              <a:gd name="connsiteY106" fmla="*/ 9090992 h 18553304"/>
              <a:gd name="connsiteX107" fmla="*/ 6742234 w 24592970"/>
              <a:gd name="connsiteY107" fmla="*/ 8288305 h 18553304"/>
              <a:gd name="connsiteX108" fmla="*/ 6742234 w 24592970"/>
              <a:gd name="connsiteY108" fmla="*/ 8288131 h 18553304"/>
              <a:gd name="connsiteX109" fmla="*/ 1282240 w 24592970"/>
              <a:gd name="connsiteY109" fmla="*/ 9433244 h 18553304"/>
              <a:gd name="connsiteX110" fmla="*/ 1269788 w 24592970"/>
              <a:gd name="connsiteY110" fmla="*/ 9400887 h 18553304"/>
              <a:gd name="connsiteX111" fmla="*/ 4529271 w 24592970"/>
              <a:gd name="connsiteY111" fmla="*/ 8446316 h 18553304"/>
              <a:gd name="connsiteX112" fmla="*/ 4127459 w 24592970"/>
              <a:gd name="connsiteY112" fmla="*/ 7855678 h 18553304"/>
              <a:gd name="connsiteX113" fmla="*/ 7076718 w 24592970"/>
              <a:gd name="connsiteY113" fmla="*/ 7661590 h 18553304"/>
              <a:gd name="connsiteX114" fmla="*/ 10273331 w 24592970"/>
              <a:gd name="connsiteY114" fmla="*/ 8639556 h 18553304"/>
              <a:gd name="connsiteX115" fmla="*/ 13187689 w 24592970"/>
              <a:gd name="connsiteY115" fmla="*/ 11886979 h 18553304"/>
              <a:gd name="connsiteX116" fmla="*/ 16919060 w 24592970"/>
              <a:gd name="connsiteY116" fmla="*/ 15633769 h 18553304"/>
              <a:gd name="connsiteX117" fmla="*/ 23536426 w 24592970"/>
              <a:gd name="connsiteY117" fmla="*/ 15559192 h 18553304"/>
              <a:gd name="connsiteX118" fmla="*/ 23547495 w 24592970"/>
              <a:gd name="connsiteY118" fmla="*/ 15591895 h 18553304"/>
              <a:gd name="connsiteX119" fmla="*/ 19850194 w 24592970"/>
              <a:gd name="connsiteY119" fmla="*/ 16268443 h 18553304"/>
              <a:gd name="connsiteX120" fmla="*/ 16904705 w 24592970"/>
              <a:gd name="connsiteY120" fmla="*/ 15665088 h 18553304"/>
              <a:gd name="connsiteX121" fmla="*/ 13158461 w 24592970"/>
              <a:gd name="connsiteY121" fmla="*/ 11905493 h 18553304"/>
              <a:gd name="connsiteX122" fmla="*/ 10255345 w 24592970"/>
              <a:gd name="connsiteY122" fmla="*/ 8669143 h 18553304"/>
              <a:gd name="connsiteX123" fmla="*/ 7073951 w 24592970"/>
              <a:gd name="connsiteY123" fmla="*/ 7696023 h 18553304"/>
              <a:gd name="connsiteX124" fmla="*/ 7074123 w 24592970"/>
              <a:gd name="connsiteY124" fmla="*/ 7696197 h 18553304"/>
              <a:gd name="connsiteX125" fmla="*/ 1492375 w 24592970"/>
              <a:gd name="connsiteY125" fmla="*/ 8579340 h 18553304"/>
              <a:gd name="connsiteX126" fmla="*/ 1481479 w 24592970"/>
              <a:gd name="connsiteY126" fmla="*/ 8546465 h 18553304"/>
              <a:gd name="connsiteX127" fmla="*/ 4127459 w 24592970"/>
              <a:gd name="connsiteY127" fmla="*/ 7855678 h 18553304"/>
              <a:gd name="connsiteX128" fmla="*/ 3667608 w 24592970"/>
              <a:gd name="connsiteY128" fmla="*/ 7236194 h 18553304"/>
              <a:gd name="connsiteX129" fmla="*/ 7410166 w 24592970"/>
              <a:gd name="connsiteY129" fmla="*/ 7068100 h 18553304"/>
              <a:gd name="connsiteX130" fmla="*/ 10598996 w 24592970"/>
              <a:gd name="connsiteY130" fmla="*/ 8218229 h 18553304"/>
              <a:gd name="connsiteX131" fmla="*/ 13304082 w 24592970"/>
              <a:gd name="connsiteY131" fmla="*/ 11464267 h 18553304"/>
              <a:gd name="connsiteX132" fmla="*/ 16863197 w 24592970"/>
              <a:gd name="connsiteY132" fmla="*/ 15254488 h 18553304"/>
              <a:gd name="connsiteX133" fmla="*/ 23387516 w 24592970"/>
              <a:gd name="connsiteY133" fmla="*/ 15364880 h 18553304"/>
              <a:gd name="connsiteX134" fmla="*/ 23397720 w 24592970"/>
              <a:gd name="connsiteY134" fmla="*/ 15397929 h 18553304"/>
              <a:gd name="connsiteX135" fmla="*/ 19976621 w 24592970"/>
              <a:gd name="connsiteY135" fmla="*/ 15966159 h 18553304"/>
              <a:gd name="connsiteX136" fmla="*/ 16848150 w 24592970"/>
              <a:gd name="connsiteY136" fmla="*/ 15285460 h 18553304"/>
              <a:gd name="connsiteX137" fmla="*/ 13274509 w 24592970"/>
              <a:gd name="connsiteY137" fmla="*/ 11482090 h 18553304"/>
              <a:gd name="connsiteX138" fmla="*/ 10579971 w 24592970"/>
              <a:gd name="connsiteY138" fmla="*/ 8247126 h 18553304"/>
              <a:gd name="connsiteX139" fmla="*/ 7406188 w 24592970"/>
              <a:gd name="connsiteY139" fmla="*/ 7102534 h 18553304"/>
              <a:gd name="connsiteX140" fmla="*/ 7405842 w 24592970"/>
              <a:gd name="connsiteY140" fmla="*/ 7102533 h 18553304"/>
              <a:gd name="connsiteX141" fmla="*/ 1701990 w 24592970"/>
              <a:gd name="connsiteY141" fmla="*/ 7724749 h 18553304"/>
              <a:gd name="connsiteX142" fmla="*/ 1692649 w 24592970"/>
              <a:gd name="connsiteY142" fmla="*/ 7691353 h 18553304"/>
              <a:gd name="connsiteX143" fmla="*/ 3667608 w 24592970"/>
              <a:gd name="connsiteY143" fmla="*/ 7236194 h 18553304"/>
              <a:gd name="connsiteX144" fmla="*/ 2738115 w 24592970"/>
              <a:gd name="connsiteY144" fmla="*/ 6660885 h 18553304"/>
              <a:gd name="connsiteX145" fmla="*/ 7744997 w 24592970"/>
              <a:gd name="connsiteY145" fmla="*/ 6473571 h 18553304"/>
              <a:gd name="connsiteX146" fmla="*/ 10925349 w 24592970"/>
              <a:gd name="connsiteY146" fmla="*/ 7797077 h 18553304"/>
              <a:gd name="connsiteX147" fmla="*/ 13427050 w 24592970"/>
              <a:gd name="connsiteY147" fmla="*/ 11042420 h 18553304"/>
              <a:gd name="connsiteX148" fmla="*/ 16807854 w 24592970"/>
              <a:gd name="connsiteY148" fmla="*/ 14875206 h 18553304"/>
              <a:gd name="connsiteX149" fmla="*/ 23239127 w 24592970"/>
              <a:gd name="connsiteY149" fmla="*/ 15170742 h 18553304"/>
              <a:gd name="connsiteX150" fmla="*/ 23248466 w 24592970"/>
              <a:gd name="connsiteY150" fmla="*/ 15204136 h 18553304"/>
              <a:gd name="connsiteX151" fmla="*/ 20112213 w 24592970"/>
              <a:gd name="connsiteY151" fmla="*/ 15671490 h 18553304"/>
              <a:gd name="connsiteX152" fmla="*/ 16791942 w 24592970"/>
              <a:gd name="connsiteY152" fmla="*/ 14906005 h 18553304"/>
              <a:gd name="connsiteX153" fmla="*/ 13396957 w 24592970"/>
              <a:gd name="connsiteY153" fmla="*/ 11059550 h 18553304"/>
              <a:gd name="connsiteX154" fmla="*/ 10904768 w 24592970"/>
              <a:gd name="connsiteY154" fmla="*/ 7825108 h 18553304"/>
              <a:gd name="connsiteX155" fmla="*/ 7739116 w 24592970"/>
              <a:gd name="connsiteY155" fmla="*/ 6508003 h 18553304"/>
              <a:gd name="connsiteX156" fmla="*/ 7739290 w 24592970"/>
              <a:gd name="connsiteY156" fmla="*/ 6507658 h 18553304"/>
              <a:gd name="connsiteX157" fmla="*/ 1912471 w 24592970"/>
              <a:gd name="connsiteY157" fmla="*/ 6870154 h 18553304"/>
              <a:gd name="connsiteX158" fmla="*/ 1904687 w 24592970"/>
              <a:gd name="connsiteY158" fmla="*/ 6836413 h 18553304"/>
              <a:gd name="connsiteX159" fmla="*/ 2738115 w 24592970"/>
              <a:gd name="connsiteY159" fmla="*/ 6660885 h 18553304"/>
              <a:gd name="connsiteX160" fmla="*/ 2116374 w 24592970"/>
              <a:gd name="connsiteY160" fmla="*/ 5982163 h 18553304"/>
              <a:gd name="connsiteX161" fmla="*/ 8080515 w 24592970"/>
              <a:gd name="connsiteY161" fmla="*/ 5878518 h 18553304"/>
              <a:gd name="connsiteX162" fmla="*/ 11251702 w 24592970"/>
              <a:gd name="connsiteY162" fmla="*/ 7376440 h 18553304"/>
              <a:gd name="connsiteX163" fmla="*/ 13556590 w 24592970"/>
              <a:gd name="connsiteY163" fmla="*/ 10622997 h 18553304"/>
              <a:gd name="connsiteX164" fmla="*/ 16752683 w 24592970"/>
              <a:gd name="connsiteY164" fmla="*/ 14496444 h 18553304"/>
              <a:gd name="connsiteX165" fmla="*/ 23090910 w 24592970"/>
              <a:gd name="connsiteY165" fmla="*/ 14976948 h 18553304"/>
              <a:gd name="connsiteX166" fmla="*/ 23099212 w 24592970"/>
              <a:gd name="connsiteY166" fmla="*/ 15010515 h 18553304"/>
              <a:gd name="connsiteX167" fmla="*/ 20257838 w 24592970"/>
              <a:gd name="connsiteY167" fmla="*/ 15385124 h 18553304"/>
              <a:gd name="connsiteX168" fmla="*/ 16735561 w 24592970"/>
              <a:gd name="connsiteY168" fmla="*/ 14526550 h 18553304"/>
              <a:gd name="connsiteX169" fmla="*/ 13525804 w 24592970"/>
              <a:gd name="connsiteY169" fmla="*/ 10638742 h 18553304"/>
              <a:gd name="connsiteX170" fmla="*/ 11229563 w 24592970"/>
              <a:gd name="connsiteY170" fmla="*/ 7403086 h 18553304"/>
              <a:gd name="connsiteX171" fmla="*/ 8072906 w 24592970"/>
              <a:gd name="connsiteY171" fmla="*/ 5912259 h 18553304"/>
              <a:gd name="connsiteX172" fmla="*/ 8073079 w 24592970"/>
              <a:gd name="connsiteY172" fmla="*/ 5912432 h 18553304"/>
              <a:gd name="connsiteX173" fmla="*/ 2122601 w 24592970"/>
              <a:gd name="connsiteY173" fmla="*/ 6016250 h 18553304"/>
              <a:gd name="connsiteX174" fmla="*/ 2327717 w 24592970"/>
              <a:gd name="connsiteY174" fmla="*/ 5127567 h 18553304"/>
              <a:gd name="connsiteX175" fmla="*/ 8416552 w 24592970"/>
              <a:gd name="connsiteY175" fmla="*/ 5282256 h 18553304"/>
              <a:gd name="connsiteX176" fmla="*/ 11577535 w 24592970"/>
              <a:gd name="connsiteY176" fmla="*/ 6955456 h 18553304"/>
              <a:gd name="connsiteX177" fmla="*/ 13692353 w 24592970"/>
              <a:gd name="connsiteY177" fmla="*/ 10206340 h 18553304"/>
              <a:gd name="connsiteX178" fmla="*/ 14840041 w 24592970"/>
              <a:gd name="connsiteY178" fmla="*/ 12335473 h 18553304"/>
              <a:gd name="connsiteX179" fmla="*/ 16696993 w 24592970"/>
              <a:gd name="connsiteY179" fmla="*/ 14117335 h 18553304"/>
              <a:gd name="connsiteX180" fmla="*/ 22942175 w 24592970"/>
              <a:gd name="connsiteY180" fmla="*/ 14782808 h 18553304"/>
              <a:gd name="connsiteX181" fmla="*/ 22949437 w 24592970"/>
              <a:gd name="connsiteY181" fmla="*/ 14816721 h 18553304"/>
              <a:gd name="connsiteX182" fmla="*/ 20414355 w 24592970"/>
              <a:gd name="connsiteY182" fmla="*/ 15107066 h 18553304"/>
              <a:gd name="connsiteX183" fmla="*/ 16679006 w 24592970"/>
              <a:gd name="connsiteY183" fmla="*/ 14146922 h 18553304"/>
              <a:gd name="connsiteX184" fmla="*/ 13661050 w 24592970"/>
              <a:gd name="connsiteY184" fmla="*/ 10221048 h 18553304"/>
              <a:gd name="connsiteX185" fmla="*/ 11554187 w 24592970"/>
              <a:gd name="connsiteY185" fmla="*/ 6981063 h 18553304"/>
              <a:gd name="connsiteX186" fmla="*/ 8407731 w 24592970"/>
              <a:gd name="connsiteY186" fmla="*/ 5315650 h 18553304"/>
              <a:gd name="connsiteX187" fmla="*/ 8407731 w 24592970"/>
              <a:gd name="connsiteY187" fmla="*/ 5315823 h 18553304"/>
              <a:gd name="connsiteX188" fmla="*/ 2332387 w 24592970"/>
              <a:gd name="connsiteY188" fmla="*/ 5161827 h 18553304"/>
              <a:gd name="connsiteX189" fmla="*/ 2539407 w 24592970"/>
              <a:gd name="connsiteY189" fmla="*/ 4272801 h 18553304"/>
              <a:gd name="connsiteX190" fmla="*/ 6115642 w 24592970"/>
              <a:gd name="connsiteY190" fmla="*/ 4209125 h 18553304"/>
              <a:gd name="connsiteX191" fmla="*/ 8754149 w 24592970"/>
              <a:gd name="connsiteY191" fmla="*/ 4684957 h 18553304"/>
              <a:gd name="connsiteX192" fmla="*/ 11903718 w 24592970"/>
              <a:gd name="connsiteY192" fmla="*/ 6534475 h 18553304"/>
              <a:gd name="connsiteX193" fmla="*/ 13835210 w 24592970"/>
              <a:gd name="connsiteY193" fmla="*/ 9794011 h 18553304"/>
              <a:gd name="connsiteX194" fmla="*/ 14883279 w 24592970"/>
              <a:gd name="connsiteY194" fmla="*/ 11927469 h 18553304"/>
              <a:gd name="connsiteX195" fmla="*/ 16641822 w 24592970"/>
              <a:gd name="connsiteY195" fmla="*/ 13738226 h 18553304"/>
              <a:gd name="connsiteX196" fmla="*/ 22793957 w 24592970"/>
              <a:gd name="connsiteY196" fmla="*/ 14588669 h 18553304"/>
              <a:gd name="connsiteX197" fmla="*/ 22800185 w 24592970"/>
              <a:gd name="connsiteY197" fmla="*/ 14622755 h 18553304"/>
              <a:gd name="connsiteX198" fmla="*/ 20584191 w 24592970"/>
              <a:gd name="connsiteY198" fmla="*/ 14838178 h 18553304"/>
              <a:gd name="connsiteX199" fmla="*/ 16622798 w 24592970"/>
              <a:gd name="connsiteY199" fmla="*/ 13767295 h 18553304"/>
              <a:gd name="connsiteX200" fmla="*/ 14854051 w 24592970"/>
              <a:gd name="connsiteY200" fmla="*/ 11946156 h 18553304"/>
              <a:gd name="connsiteX201" fmla="*/ 13803387 w 24592970"/>
              <a:gd name="connsiteY201" fmla="*/ 9807680 h 18553304"/>
              <a:gd name="connsiteX202" fmla="*/ 11879158 w 24592970"/>
              <a:gd name="connsiteY202" fmla="*/ 6558873 h 18553304"/>
              <a:gd name="connsiteX203" fmla="*/ 8743945 w 24592970"/>
              <a:gd name="connsiteY203" fmla="*/ 4718006 h 18553304"/>
              <a:gd name="connsiteX204" fmla="*/ 2542693 w 24592970"/>
              <a:gd name="connsiteY204" fmla="*/ 4307233 h 18553304"/>
              <a:gd name="connsiteX205" fmla="*/ 2750754 w 24592970"/>
              <a:gd name="connsiteY205" fmla="*/ 3418035 h 18553304"/>
              <a:gd name="connsiteX206" fmla="*/ 9092788 w 24592970"/>
              <a:gd name="connsiteY206" fmla="*/ 4086969 h 18553304"/>
              <a:gd name="connsiteX207" fmla="*/ 12229554 w 24592970"/>
              <a:gd name="connsiteY207" fmla="*/ 6113499 h 18553304"/>
              <a:gd name="connsiteX208" fmla="*/ 13984118 w 24592970"/>
              <a:gd name="connsiteY208" fmla="*/ 9387737 h 18553304"/>
              <a:gd name="connsiteX209" fmla="*/ 14929284 w 24592970"/>
              <a:gd name="connsiteY209" fmla="*/ 11522753 h 18553304"/>
              <a:gd name="connsiteX210" fmla="*/ 16586133 w 24592970"/>
              <a:gd name="connsiteY210" fmla="*/ 13359292 h 18553304"/>
              <a:gd name="connsiteX211" fmla="*/ 22645220 w 24592970"/>
              <a:gd name="connsiteY211" fmla="*/ 14394528 h 18553304"/>
              <a:gd name="connsiteX212" fmla="*/ 22650410 w 24592970"/>
              <a:gd name="connsiteY212" fmla="*/ 14428789 h 18553304"/>
              <a:gd name="connsiteX213" fmla="*/ 20768554 w 24592970"/>
              <a:gd name="connsiteY213" fmla="*/ 14579153 h 18553304"/>
              <a:gd name="connsiteX214" fmla="*/ 16566071 w 24592970"/>
              <a:gd name="connsiteY214" fmla="*/ 13387496 h 18553304"/>
              <a:gd name="connsiteX215" fmla="*/ 14899363 w 24592970"/>
              <a:gd name="connsiteY215" fmla="*/ 11540229 h 18553304"/>
              <a:gd name="connsiteX216" fmla="*/ 13951778 w 24592970"/>
              <a:gd name="connsiteY216" fmla="*/ 9400024 h 18553304"/>
              <a:gd name="connsiteX217" fmla="*/ 12203784 w 24592970"/>
              <a:gd name="connsiteY217" fmla="*/ 6136684 h 18553304"/>
              <a:gd name="connsiteX218" fmla="*/ 9081373 w 24592970"/>
              <a:gd name="connsiteY218" fmla="*/ 4119672 h 18553304"/>
              <a:gd name="connsiteX219" fmla="*/ 2752657 w 24592970"/>
              <a:gd name="connsiteY219" fmla="*/ 3452640 h 18553304"/>
              <a:gd name="connsiteX220" fmla="*/ 2962443 w 24592970"/>
              <a:gd name="connsiteY220" fmla="*/ 2563267 h 18553304"/>
              <a:gd name="connsiteX221" fmla="*/ 9433322 w 24592970"/>
              <a:gd name="connsiteY221" fmla="*/ 3488285 h 18553304"/>
              <a:gd name="connsiteX222" fmla="*/ 12555734 w 24592970"/>
              <a:gd name="connsiteY222" fmla="*/ 5692513 h 18553304"/>
              <a:gd name="connsiteX223" fmla="*/ 14139255 w 24592970"/>
              <a:gd name="connsiteY223" fmla="*/ 8988214 h 18553304"/>
              <a:gd name="connsiteX224" fmla="*/ 14978920 w 24592970"/>
              <a:gd name="connsiteY224" fmla="*/ 11121323 h 18553304"/>
              <a:gd name="connsiteX225" fmla="*/ 16530961 w 24592970"/>
              <a:gd name="connsiteY225" fmla="*/ 12980182 h 18553304"/>
              <a:gd name="connsiteX226" fmla="*/ 22497004 w 24592970"/>
              <a:gd name="connsiteY226" fmla="*/ 14200389 h 18553304"/>
              <a:gd name="connsiteX227" fmla="*/ 22501154 w 24592970"/>
              <a:gd name="connsiteY227" fmla="*/ 14234823 h 18553304"/>
              <a:gd name="connsiteX228" fmla="*/ 20971076 w 24592970"/>
              <a:gd name="connsiteY228" fmla="*/ 14330681 h 18553304"/>
              <a:gd name="connsiteX229" fmla="*/ 16509862 w 24592970"/>
              <a:gd name="connsiteY229" fmla="*/ 13007694 h 18553304"/>
              <a:gd name="connsiteX230" fmla="*/ 14948133 w 24592970"/>
              <a:gd name="connsiteY230" fmla="*/ 11137586 h 18553304"/>
              <a:gd name="connsiteX231" fmla="*/ 14106220 w 24592970"/>
              <a:gd name="connsiteY231" fmla="*/ 8999286 h 18553304"/>
              <a:gd name="connsiteX232" fmla="*/ 12528754 w 24592970"/>
              <a:gd name="connsiteY232" fmla="*/ 5714663 h 18553304"/>
              <a:gd name="connsiteX233" fmla="*/ 9420523 w 24592970"/>
              <a:gd name="connsiteY233" fmla="*/ 3520814 h 18553304"/>
              <a:gd name="connsiteX234" fmla="*/ 9420697 w 24592970"/>
              <a:gd name="connsiteY234" fmla="*/ 3520468 h 18553304"/>
              <a:gd name="connsiteX235" fmla="*/ 2963135 w 24592970"/>
              <a:gd name="connsiteY235" fmla="*/ 2597873 h 18553304"/>
              <a:gd name="connsiteX236" fmla="*/ 3173788 w 24592970"/>
              <a:gd name="connsiteY236" fmla="*/ 1709019 h 18553304"/>
              <a:gd name="connsiteX237" fmla="*/ 9774897 w 24592970"/>
              <a:gd name="connsiteY237" fmla="*/ 2889601 h 18553304"/>
              <a:gd name="connsiteX238" fmla="*/ 12881571 w 24592970"/>
              <a:gd name="connsiteY238" fmla="*/ 5271879 h 18553304"/>
              <a:gd name="connsiteX239" fmla="*/ 14298886 w 24592970"/>
              <a:gd name="connsiteY239" fmla="*/ 8596996 h 18553304"/>
              <a:gd name="connsiteX240" fmla="*/ 16475272 w 24592970"/>
              <a:gd name="connsiteY240" fmla="*/ 12601421 h 18553304"/>
              <a:gd name="connsiteX241" fmla="*/ 22348270 w 24592970"/>
              <a:gd name="connsiteY241" fmla="*/ 14006596 h 18553304"/>
              <a:gd name="connsiteX242" fmla="*/ 22351380 w 24592970"/>
              <a:gd name="connsiteY242" fmla="*/ 14041029 h 18553304"/>
              <a:gd name="connsiteX243" fmla="*/ 21194354 w 24592970"/>
              <a:gd name="connsiteY243" fmla="*/ 14093631 h 18553304"/>
              <a:gd name="connsiteX244" fmla="*/ 16453309 w 24592970"/>
              <a:gd name="connsiteY244" fmla="*/ 12628067 h 18553304"/>
              <a:gd name="connsiteX245" fmla="*/ 14265507 w 24592970"/>
              <a:gd name="connsiteY245" fmla="*/ 8606339 h 18553304"/>
              <a:gd name="connsiteX246" fmla="*/ 12853553 w 24592970"/>
              <a:gd name="connsiteY246" fmla="*/ 5292295 h 18553304"/>
              <a:gd name="connsiteX247" fmla="*/ 12853726 w 24592970"/>
              <a:gd name="connsiteY247" fmla="*/ 5292469 h 18553304"/>
              <a:gd name="connsiteX248" fmla="*/ 9761234 w 24592970"/>
              <a:gd name="connsiteY248" fmla="*/ 2921439 h 18553304"/>
              <a:gd name="connsiteX249" fmla="*/ 3173269 w 24592970"/>
              <a:gd name="connsiteY249" fmla="*/ 1743625 h 18553304"/>
              <a:gd name="connsiteX250" fmla="*/ 3384955 w 24592970"/>
              <a:gd name="connsiteY250" fmla="*/ 854423 h 18553304"/>
              <a:gd name="connsiteX251" fmla="*/ 10117849 w 24592970"/>
              <a:gd name="connsiteY251" fmla="*/ 2290399 h 18553304"/>
              <a:gd name="connsiteX252" fmla="*/ 12017517 w 24592970"/>
              <a:gd name="connsiteY252" fmla="*/ 3506626 h 18553304"/>
              <a:gd name="connsiteX253" fmla="*/ 13207233 w 24592970"/>
              <a:gd name="connsiteY253" fmla="*/ 4850896 h 18553304"/>
              <a:gd name="connsiteX254" fmla="*/ 14462322 w 24592970"/>
              <a:gd name="connsiteY254" fmla="*/ 8214252 h 18553304"/>
              <a:gd name="connsiteX255" fmla="*/ 16419757 w 24592970"/>
              <a:gd name="connsiteY255" fmla="*/ 12222486 h 18553304"/>
              <a:gd name="connsiteX256" fmla="*/ 22199878 w 24592970"/>
              <a:gd name="connsiteY256" fmla="*/ 13812458 h 18553304"/>
              <a:gd name="connsiteX257" fmla="*/ 22201780 w 24592970"/>
              <a:gd name="connsiteY257" fmla="*/ 13847064 h 18553304"/>
              <a:gd name="connsiteX258" fmla="*/ 21443226 w 24592970"/>
              <a:gd name="connsiteY258" fmla="*/ 13868694 h 18553304"/>
              <a:gd name="connsiteX259" fmla="*/ 16396754 w 24592970"/>
              <a:gd name="connsiteY259" fmla="*/ 12248267 h 18553304"/>
              <a:gd name="connsiteX260" fmla="*/ 14428770 w 24592970"/>
              <a:gd name="connsiteY260" fmla="*/ 8222038 h 18553304"/>
              <a:gd name="connsiteX261" fmla="*/ 13178523 w 24592970"/>
              <a:gd name="connsiteY261" fmla="*/ 4870102 h 18553304"/>
              <a:gd name="connsiteX262" fmla="*/ 11995034 w 24592970"/>
              <a:gd name="connsiteY262" fmla="*/ 3532926 h 18553304"/>
              <a:gd name="connsiteX263" fmla="*/ 11995034 w 24592970"/>
              <a:gd name="connsiteY263" fmla="*/ 3532753 h 18553304"/>
              <a:gd name="connsiteX264" fmla="*/ 10103147 w 24592970"/>
              <a:gd name="connsiteY264" fmla="*/ 2321718 h 18553304"/>
              <a:gd name="connsiteX265" fmla="*/ 3383225 w 24592970"/>
              <a:gd name="connsiteY265" fmla="*/ 889029 h 18553304"/>
              <a:gd name="connsiteX266" fmla="*/ 3596469 w 24592970"/>
              <a:gd name="connsiteY266" fmla="*/ 0 h 18553304"/>
              <a:gd name="connsiteX267" fmla="*/ 10462362 w 24592970"/>
              <a:gd name="connsiteY267" fmla="*/ 1691367 h 18553304"/>
              <a:gd name="connsiteX268" fmla="*/ 13532895 w 24592970"/>
              <a:gd name="connsiteY268" fmla="*/ 4430085 h 18553304"/>
              <a:gd name="connsiteX269" fmla="*/ 14628353 w 24592970"/>
              <a:gd name="connsiteY269" fmla="*/ 7840678 h 18553304"/>
              <a:gd name="connsiteX270" fmla="*/ 16364240 w 24592970"/>
              <a:gd name="connsiteY270" fmla="*/ 11843549 h 18553304"/>
              <a:gd name="connsiteX271" fmla="*/ 22051315 w 24592970"/>
              <a:gd name="connsiteY271" fmla="*/ 13618491 h 18553304"/>
              <a:gd name="connsiteX272" fmla="*/ 22052181 w 24592970"/>
              <a:gd name="connsiteY272" fmla="*/ 13653097 h 18553304"/>
              <a:gd name="connsiteX273" fmla="*/ 21722886 w 24592970"/>
              <a:gd name="connsiteY273" fmla="*/ 13656904 h 18553304"/>
              <a:gd name="connsiteX274" fmla="*/ 16340200 w 24592970"/>
              <a:gd name="connsiteY274" fmla="*/ 11868466 h 18553304"/>
              <a:gd name="connsiteX275" fmla="*/ 14594455 w 24592970"/>
              <a:gd name="connsiteY275" fmla="*/ 7846907 h 18553304"/>
              <a:gd name="connsiteX276" fmla="*/ 13503494 w 24592970"/>
              <a:gd name="connsiteY276" fmla="*/ 4447907 h 18553304"/>
              <a:gd name="connsiteX277" fmla="*/ 12345948 w 24592970"/>
              <a:gd name="connsiteY277" fmla="*/ 3028023 h 18553304"/>
              <a:gd name="connsiteX278" fmla="*/ 10446798 w 24592970"/>
              <a:gd name="connsiteY278" fmla="*/ 1722167 h 18553304"/>
              <a:gd name="connsiteX279" fmla="*/ 3593530 w 24592970"/>
              <a:gd name="connsiteY279" fmla="*/ 34433 h 18553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</a:cxnLst>
            <a:rect l="l" t="t" r="r" b="b"/>
            <a:pathLst>
              <a:path w="24592970" h="18553304">
                <a:moveTo>
                  <a:pt x="5585694" y="11579735"/>
                </a:moveTo>
                <a:cubicBezTo>
                  <a:pt x="6421969" y="11424665"/>
                  <a:pt x="7227576" y="11427196"/>
                  <a:pt x="7989891" y="11587984"/>
                </a:cubicBezTo>
                <a:cubicBezTo>
                  <a:pt x="9985027" y="12008793"/>
                  <a:pt x="11195496" y="13361713"/>
                  <a:pt x="12477216" y="14793882"/>
                </a:cubicBezTo>
                <a:cubicBezTo>
                  <a:pt x="13762225" y="16229858"/>
                  <a:pt x="15090991" y="17714627"/>
                  <a:pt x="17307676" y="18287875"/>
                </a:cubicBezTo>
                <a:cubicBezTo>
                  <a:pt x="19473685" y="18847974"/>
                  <a:pt x="21919181" y="18387022"/>
                  <a:pt x="24576368" y="16917997"/>
                </a:cubicBezTo>
                <a:lnTo>
                  <a:pt x="24576196" y="16918171"/>
                </a:lnTo>
                <a:lnTo>
                  <a:pt x="24592970" y="16948450"/>
                </a:lnTo>
                <a:cubicBezTo>
                  <a:pt x="22660788" y="18016565"/>
                  <a:pt x="20839292" y="18553305"/>
                  <a:pt x="19154942" y="18553304"/>
                </a:cubicBezTo>
                <a:cubicBezTo>
                  <a:pt x="18515896" y="18553304"/>
                  <a:pt x="17896914" y="18476133"/>
                  <a:pt x="17298856" y="18321443"/>
                </a:cubicBezTo>
                <a:cubicBezTo>
                  <a:pt x="15071967" y="17745599"/>
                  <a:pt x="13739741" y="16256849"/>
                  <a:pt x="12451273" y="14817069"/>
                </a:cubicBezTo>
                <a:cubicBezTo>
                  <a:pt x="11173531" y="13389225"/>
                  <a:pt x="9966695" y="12040456"/>
                  <a:pt x="7982627" y="11621897"/>
                </a:cubicBezTo>
                <a:cubicBezTo>
                  <a:pt x="6972087" y="11408724"/>
                  <a:pt x="5884412" y="11475514"/>
                  <a:pt x="4749694" y="11820536"/>
                </a:cubicBezTo>
                <a:cubicBezTo>
                  <a:pt x="3283260" y="12266434"/>
                  <a:pt x="1692651" y="13187473"/>
                  <a:pt x="21965" y="14558042"/>
                </a:cubicBezTo>
                <a:lnTo>
                  <a:pt x="0" y="14531222"/>
                </a:lnTo>
                <a:cubicBezTo>
                  <a:pt x="1674144" y="13157712"/>
                  <a:pt x="3268733" y="12234597"/>
                  <a:pt x="4739664" y="11787314"/>
                </a:cubicBezTo>
                <a:cubicBezTo>
                  <a:pt x="5024770" y="11700626"/>
                  <a:pt x="5306936" y="11631424"/>
                  <a:pt x="5585694" y="11579735"/>
                </a:cubicBezTo>
                <a:close/>
                <a:moveTo>
                  <a:pt x="5505562" y="11106196"/>
                </a:moveTo>
                <a:cubicBezTo>
                  <a:pt x="6499794" y="10916408"/>
                  <a:pt x="7423267" y="10936676"/>
                  <a:pt x="8316419" y="11166654"/>
                </a:cubicBezTo>
                <a:cubicBezTo>
                  <a:pt x="10215223" y="11655464"/>
                  <a:pt x="11358933" y="12982431"/>
                  <a:pt x="12569744" y="14387262"/>
                </a:cubicBezTo>
                <a:cubicBezTo>
                  <a:pt x="13804425" y="15819949"/>
                  <a:pt x="15081306" y="17301431"/>
                  <a:pt x="17252333" y="17908766"/>
                </a:cubicBezTo>
                <a:cubicBezTo>
                  <a:pt x="19364729" y="18507970"/>
                  <a:pt x="21778921" y="18109307"/>
                  <a:pt x="24427980" y="16724031"/>
                </a:cubicBezTo>
                <a:lnTo>
                  <a:pt x="24444061" y="16754658"/>
                </a:lnTo>
                <a:cubicBezTo>
                  <a:pt x="22586591" y="17725872"/>
                  <a:pt x="20843785" y="18213472"/>
                  <a:pt x="19238303" y="18213472"/>
                </a:cubicBezTo>
                <a:cubicBezTo>
                  <a:pt x="18547027" y="18213473"/>
                  <a:pt x="17881347" y="18122977"/>
                  <a:pt x="17242993" y="17941990"/>
                </a:cubicBezTo>
                <a:cubicBezTo>
                  <a:pt x="15061936" y="17331884"/>
                  <a:pt x="13781595" y="15846423"/>
                  <a:pt x="12543455" y="14409928"/>
                </a:cubicBezTo>
                <a:cubicBezTo>
                  <a:pt x="11336104" y="13009251"/>
                  <a:pt x="10195854" y="11686437"/>
                  <a:pt x="8307597" y="11200222"/>
                </a:cubicBezTo>
                <a:cubicBezTo>
                  <a:pt x="7292389" y="10938775"/>
                  <a:pt x="6237574" y="10949849"/>
                  <a:pt x="5082968" y="11233964"/>
                </a:cubicBezTo>
                <a:lnTo>
                  <a:pt x="5083141" y="11233963"/>
                </a:lnTo>
                <a:cubicBezTo>
                  <a:pt x="3598721" y="11599230"/>
                  <a:pt x="1966602" y="12430293"/>
                  <a:pt x="232444" y="13703966"/>
                </a:cubicBezTo>
                <a:lnTo>
                  <a:pt x="212038" y="13676109"/>
                </a:lnTo>
                <a:cubicBezTo>
                  <a:pt x="1949999" y="12399666"/>
                  <a:pt x="3586094" y="11566700"/>
                  <a:pt x="5075012" y="11200395"/>
                </a:cubicBezTo>
                <a:cubicBezTo>
                  <a:pt x="5220051" y="11164707"/>
                  <a:pt x="5363528" y="11133308"/>
                  <a:pt x="5505562" y="11106196"/>
                </a:cubicBezTo>
                <a:close/>
                <a:moveTo>
                  <a:pt x="5408800" y="10612960"/>
                </a:moveTo>
                <a:cubicBezTo>
                  <a:pt x="6573264" y="10392520"/>
                  <a:pt x="7630846" y="10435952"/>
                  <a:pt x="8642078" y="10745675"/>
                </a:cubicBezTo>
                <a:cubicBezTo>
                  <a:pt x="10446799" y="11298505"/>
                  <a:pt x="11526172" y="12599863"/>
                  <a:pt x="12668843" y="13977700"/>
                </a:cubicBezTo>
                <a:cubicBezTo>
                  <a:pt x="13852503" y="15404852"/>
                  <a:pt x="15076635" y="16880797"/>
                  <a:pt x="17196468" y="17529657"/>
                </a:cubicBezTo>
                <a:cubicBezTo>
                  <a:pt x="19265110" y="18162947"/>
                  <a:pt x="21647998" y="17826579"/>
                  <a:pt x="24279067" y="16529892"/>
                </a:cubicBezTo>
                <a:lnTo>
                  <a:pt x="24294285" y="16560864"/>
                </a:lnTo>
                <a:cubicBezTo>
                  <a:pt x="22518970" y="17435703"/>
                  <a:pt x="20855719" y="17874680"/>
                  <a:pt x="19324775" y="17874681"/>
                </a:cubicBezTo>
                <a:cubicBezTo>
                  <a:pt x="18579713" y="17874681"/>
                  <a:pt x="17866300" y="17770689"/>
                  <a:pt x="17186265" y="17562535"/>
                </a:cubicBezTo>
                <a:cubicBezTo>
                  <a:pt x="15056573" y="16910557"/>
                  <a:pt x="13829155" y="15430632"/>
                  <a:pt x="12642207" y="13999502"/>
                </a:cubicBezTo>
                <a:cubicBezTo>
                  <a:pt x="11502824" y="12625817"/>
                  <a:pt x="10426736" y="11328093"/>
                  <a:pt x="8632047" y="10778377"/>
                </a:cubicBezTo>
                <a:cubicBezTo>
                  <a:pt x="7626350" y="10470210"/>
                  <a:pt x="6574129" y="10427300"/>
                  <a:pt x="5415372" y="10646701"/>
                </a:cubicBezTo>
                <a:lnTo>
                  <a:pt x="5415199" y="10646875"/>
                </a:lnTo>
                <a:cubicBezTo>
                  <a:pt x="3913139" y="10931337"/>
                  <a:pt x="2239857" y="11672596"/>
                  <a:pt x="442053" y="12850065"/>
                </a:cubicBezTo>
                <a:lnTo>
                  <a:pt x="423030" y="12821169"/>
                </a:lnTo>
                <a:cubicBezTo>
                  <a:pt x="2224812" y="11641278"/>
                  <a:pt x="3902243" y="10898287"/>
                  <a:pt x="5408800" y="10612960"/>
                </a:cubicBezTo>
                <a:close/>
                <a:moveTo>
                  <a:pt x="5180926" y="10118271"/>
                </a:moveTo>
                <a:cubicBezTo>
                  <a:pt x="5272929" y="10099943"/>
                  <a:pt x="5364283" y="10083147"/>
                  <a:pt x="5454978" y="10067889"/>
                </a:cubicBezTo>
                <a:cubicBezTo>
                  <a:pt x="5551718" y="10051613"/>
                  <a:pt x="5647710" y="10037088"/>
                  <a:pt x="5742940" y="10024317"/>
                </a:cubicBezTo>
                <a:cubicBezTo>
                  <a:pt x="6911728" y="9867553"/>
                  <a:pt x="7966889" y="9965485"/>
                  <a:pt x="8968607" y="10324001"/>
                </a:cubicBezTo>
                <a:cubicBezTo>
                  <a:pt x="10677687" y="10935661"/>
                  <a:pt x="11692374" y="12212623"/>
                  <a:pt x="12766732" y="13564332"/>
                </a:cubicBezTo>
                <a:cubicBezTo>
                  <a:pt x="13899202" y="14989233"/>
                  <a:pt x="15070237" y="16462757"/>
                  <a:pt x="17141126" y="17150203"/>
                </a:cubicBezTo>
                <a:cubicBezTo>
                  <a:pt x="19160996" y="17820695"/>
                  <a:pt x="21512579" y="17546616"/>
                  <a:pt x="24130678" y="16335580"/>
                </a:cubicBezTo>
                <a:lnTo>
                  <a:pt x="24145206" y="16366898"/>
                </a:lnTo>
                <a:cubicBezTo>
                  <a:pt x="22453076" y="17149686"/>
                  <a:pt x="20871286" y="17542116"/>
                  <a:pt x="19417650" y="17542117"/>
                </a:cubicBezTo>
                <a:cubicBezTo>
                  <a:pt x="18614996" y="17542116"/>
                  <a:pt x="17851772" y="17422552"/>
                  <a:pt x="17130230" y="17183079"/>
                </a:cubicBezTo>
                <a:cubicBezTo>
                  <a:pt x="15049483" y="16492345"/>
                  <a:pt x="13875161" y="15014669"/>
                  <a:pt x="12739579" y="13585787"/>
                </a:cubicBezTo>
                <a:cubicBezTo>
                  <a:pt x="11668507" y="12237885"/>
                  <a:pt x="10656760" y="10964903"/>
                  <a:pt x="8956847" y="10356530"/>
                </a:cubicBezTo>
                <a:cubicBezTo>
                  <a:pt x="7960488" y="10000090"/>
                  <a:pt x="6910690" y="9902503"/>
                  <a:pt x="5747437" y="10058576"/>
                </a:cubicBezTo>
                <a:lnTo>
                  <a:pt x="5747610" y="10058576"/>
                </a:lnTo>
                <a:cubicBezTo>
                  <a:pt x="4228254" y="10262404"/>
                  <a:pt x="2514158" y="10914209"/>
                  <a:pt x="652363" y="11995817"/>
                </a:cubicBezTo>
                <a:lnTo>
                  <a:pt x="635068" y="11965881"/>
                </a:lnTo>
                <a:cubicBezTo>
                  <a:pt x="2274754" y="11013273"/>
                  <a:pt x="3800883" y="10393212"/>
                  <a:pt x="5180926" y="10118271"/>
                </a:cubicBezTo>
                <a:close/>
                <a:moveTo>
                  <a:pt x="5187171" y="9550905"/>
                </a:moveTo>
                <a:cubicBezTo>
                  <a:pt x="5491071" y="9496901"/>
                  <a:pt x="5787584" y="9458283"/>
                  <a:pt x="6076386" y="9435150"/>
                </a:cubicBezTo>
                <a:cubicBezTo>
                  <a:pt x="7250362" y="9341021"/>
                  <a:pt x="8302930" y="9493980"/>
                  <a:pt x="9294616" y="9902847"/>
                </a:cubicBezTo>
                <a:cubicBezTo>
                  <a:pt x="10909093" y="10568491"/>
                  <a:pt x="11859961" y="11821575"/>
                  <a:pt x="12866523" y="13148194"/>
                </a:cubicBezTo>
                <a:cubicBezTo>
                  <a:pt x="13946934" y="14572230"/>
                  <a:pt x="15064184" y="16044716"/>
                  <a:pt x="17085435" y="16771095"/>
                </a:cubicBezTo>
                <a:cubicBezTo>
                  <a:pt x="19056188" y="17479306"/>
                  <a:pt x="21376468" y="17267519"/>
                  <a:pt x="23981941" y="16141438"/>
                </a:cubicBezTo>
                <a:lnTo>
                  <a:pt x="23995605" y="16173278"/>
                </a:lnTo>
                <a:cubicBezTo>
                  <a:pt x="22389948" y="16867126"/>
                  <a:pt x="20891520" y="17214917"/>
                  <a:pt x="19515886" y="17214915"/>
                </a:cubicBezTo>
                <a:cubicBezTo>
                  <a:pt x="18652351" y="17214916"/>
                  <a:pt x="17837244" y="17078050"/>
                  <a:pt x="17073849" y="16803626"/>
                </a:cubicBezTo>
                <a:cubicBezTo>
                  <a:pt x="15042912" y="16073611"/>
                  <a:pt x="13922549" y="14597147"/>
                  <a:pt x="12839024" y="13169131"/>
                </a:cubicBezTo>
                <a:cubicBezTo>
                  <a:pt x="11835229" y="11846318"/>
                  <a:pt x="10887301" y="10596867"/>
                  <a:pt x="9281473" y="9934859"/>
                </a:cubicBezTo>
                <a:cubicBezTo>
                  <a:pt x="8294973" y="9528068"/>
                  <a:pt x="7247422" y="9375974"/>
                  <a:pt x="6079153" y="9469583"/>
                </a:cubicBezTo>
                <a:lnTo>
                  <a:pt x="6079154" y="9469756"/>
                </a:lnTo>
                <a:cubicBezTo>
                  <a:pt x="4543368" y="9592781"/>
                  <a:pt x="2788109" y="10155474"/>
                  <a:pt x="862324" y="11141916"/>
                </a:cubicBezTo>
                <a:lnTo>
                  <a:pt x="846589" y="11111118"/>
                </a:lnTo>
                <a:cubicBezTo>
                  <a:pt x="2414659" y="10307806"/>
                  <a:pt x="3870273" y="9784919"/>
                  <a:pt x="5187171" y="9550905"/>
                </a:cubicBezTo>
                <a:close/>
                <a:moveTo>
                  <a:pt x="4880373" y="9011008"/>
                </a:moveTo>
                <a:cubicBezTo>
                  <a:pt x="5412903" y="8913673"/>
                  <a:pt x="5923116" y="8858124"/>
                  <a:pt x="6409480" y="8844768"/>
                </a:cubicBezTo>
                <a:cubicBezTo>
                  <a:pt x="7589682" y="8812239"/>
                  <a:pt x="8640000" y="9020740"/>
                  <a:pt x="9620620" y="9481518"/>
                </a:cubicBezTo>
                <a:cubicBezTo>
                  <a:pt x="11141705" y="10196305"/>
                  <a:pt x="12029450" y="11426720"/>
                  <a:pt x="12969255" y="12729462"/>
                </a:cubicBezTo>
                <a:cubicBezTo>
                  <a:pt x="13996571" y="14153498"/>
                  <a:pt x="15058995" y="15626157"/>
                  <a:pt x="17029746" y="16391814"/>
                </a:cubicBezTo>
                <a:cubicBezTo>
                  <a:pt x="18951207" y="17138437"/>
                  <a:pt x="21240185" y="16988767"/>
                  <a:pt x="23833206" y="15947300"/>
                </a:cubicBezTo>
                <a:lnTo>
                  <a:pt x="23846179" y="15979484"/>
                </a:lnTo>
                <a:cubicBezTo>
                  <a:pt x="22330281" y="16588376"/>
                  <a:pt x="20917289" y="16893255"/>
                  <a:pt x="19620345" y="16893255"/>
                </a:cubicBezTo>
                <a:cubicBezTo>
                  <a:pt x="18691785" y="16893254"/>
                  <a:pt x="17822716" y="16737007"/>
                  <a:pt x="17017467" y="16424171"/>
                </a:cubicBezTo>
                <a:cubicBezTo>
                  <a:pt x="15037203" y="15654879"/>
                  <a:pt x="13971838" y="14178069"/>
                  <a:pt x="12941410" y="12749880"/>
                </a:cubicBezTo>
                <a:cubicBezTo>
                  <a:pt x="12004201" y="11450944"/>
                  <a:pt x="11119049" y="10223990"/>
                  <a:pt x="9606092" y="9513009"/>
                </a:cubicBezTo>
                <a:cubicBezTo>
                  <a:pt x="8630489" y="9054480"/>
                  <a:pt x="7585186" y="8847364"/>
                  <a:pt x="6410691" y="8879547"/>
                </a:cubicBezTo>
                <a:lnTo>
                  <a:pt x="6410517" y="8879374"/>
                </a:lnTo>
                <a:cubicBezTo>
                  <a:pt x="4858648" y="8921939"/>
                  <a:pt x="3062575" y="9395695"/>
                  <a:pt x="1072107" y="10287491"/>
                </a:cubicBezTo>
                <a:lnTo>
                  <a:pt x="1057925" y="10255826"/>
                </a:lnTo>
                <a:cubicBezTo>
                  <a:pt x="2429225" y="9641528"/>
                  <a:pt x="3708808" y="9225145"/>
                  <a:pt x="4880373" y="9011008"/>
                </a:cubicBezTo>
                <a:close/>
                <a:moveTo>
                  <a:pt x="4529271" y="8446316"/>
                </a:moveTo>
                <a:cubicBezTo>
                  <a:pt x="5315880" y="8301511"/>
                  <a:pt x="6055228" y="8236947"/>
                  <a:pt x="6743099" y="8253526"/>
                </a:cubicBezTo>
                <a:cubicBezTo>
                  <a:pt x="7930565" y="8282076"/>
                  <a:pt x="8978635" y="8546119"/>
                  <a:pt x="9946975" y="9060364"/>
                </a:cubicBezTo>
                <a:cubicBezTo>
                  <a:pt x="11376742" y="9819619"/>
                  <a:pt x="12202227" y="11028752"/>
                  <a:pt x="13076137" y="12308654"/>
                </a:cubicBezTo>
                <a:cubicBezTo>
                  <a:pt x="14049147" y="13733728"/>
                  <a:pt x="15055363" y="15207425"/>
                  <a:pt x="16974403" y="16012532"/>
                </a:cubicBezTo>
                <a:cubicBezTo>
                  <a:pt x="18846227" y="16797742"/>
                  <a:pt x="21103901" y="16710535"/>
                  <a:pt x="23684815" y="15752988"/>
                </a:cubicBezTo>
                <a:lnTo>
                  <a:pt x="23696923" y="15785517"/>
                </a:lnTo>
                <a:cubicBezTo>
                  <a:pt x="22274245" y="16313258"/>
                  <a:pt x="20948940" y="16577475"/>
                  <a:pt x="19731726" y="16577474"/>
                </a:cubicBezTo>
                <a:cubicBezTo>
                  <a:pt x="18733465" y="16577475"/>
                  <a:pt x="17808189" y="16399947"/>
                  <a:pt x="16961085" y="16044544"/>
                </a:cubicBezTo>
                <a:cubicBezTo>
                  <a:pt x="15032707" y="15235456"/>
                  <a:pt x="14023551" y="13757607"/>
                  <a:pt x="13047600" y="12328206"/>
                </a:cubicBezTo>
                <a:cubicBezTo>
                  <a:pt x="12176111" y="11051938"/>
                  <a:pt x="11352874" y="9846266"/>
                  <a:pt x="9930718" y="9090992"/>
                </a:cubicBezTo>
                <a:cubicBezTo>
                  <a:pt x="8967220" y="8579341"/>
                  <a:pt x="7924166" y="8316682"/>
                  <a:pt x="6742234" y="8288305"/>
                </a:cubicBezTo>
                <a:lnTo>
                  <a:pt x="6742234" y="8288131"/>
                </a:lnTo>
                <a:cubicBezTo>
                  <a:pt x="5174799" y="8250585"/>
                  <a:pt x="3337910" y="8635748"/>
                  <a:pt x="1282240" y="9433244"/>
                </a:cubicBezTo>
                <a:lnTo>
                  <a:pt x="1269788" y="9400887"/>
                </a:lnTo>
                <a:cubicBezTo>
                  <a:pt x="2428437" y="8951323"/>
                  <a:pt x="3517917" y="8632496"/>
                  <a:pt x="4529271" y="8446316"/>
                </a:cubicBezTo>
                <a:close/>
                <a:moveTo>
                  <a:pt x="4127459" y="7855678"/>
                </a:moveTo>
                <a:cubicBezTo>
                  <a:pt x="5197848" y="7660476"/>
                  <a:pt x="6184043" y="7595308"/>
                  <a:pt x="7076718" y="7661590"/>
                </a:cubicBezTo>
                <a:cubicBezTo>
                  <a:pt x="8273350" y="7750527"/>
                  <a:pt x="9319000" y="8070459"/>
                  <a:pt x="10273331" y="8639556"/>
                </a:cubicBezTo>
                <a:cubicBezTo>
                  <a:pt x="11614374" y="9439298"/>
                  <a:pt x="12378634" y="10628186"/>
                  <a:pt x="13187689" y="11886979"/>
                </a:cubicBezTo>
                <a:cubicBezTo>
                  <a:pt x="14104836" y="13313784"/>
                  <a:pt x="15053288" y="14789382"/>
                  <a:pt x="16919060" y="15633769"/>
                </a:cubicBezTo>
                <a:cubicBezTo>
                  <a:pt x="18740729" y="16458256"/>
                  <a:pt x="20967098" y="16433166"/>
                  <a:pt x="23536426" y="15559192"/>
                </a:cubicBezTo>
                <a:lnTo>
                  <a:pt x="23547495" y="15591895"/>
                </a:lnTo>
                <a:cubicBezTo>
                  <a:pt x="22221497" y="16042811"/>
                  <a:pt x="20986125" y="16268443"/>
                  <a:pt x="19850194" y="16268443"/>
                </a:cubicBezTo>
                <a:cubicBezTo>
                  <a:pt x="18777566" y="16268443"/>
                  <a:pt x="17793317" y="16067383"/>
                  <a:pt x="16904705" y="15665088"/>
                </a:cubicBezTo>
                <a:cubicBezTo>
                  <a:pt x="15029594" y="14816548"/>
                  <a:pt x="14078376" y="13336625"/>
                  <a:pt x="13158461" y="11905493"/>
                </a:cubicBezTo>
                <a:cubicBezTo>
                  <a:pt x="12351481" y="10650161"/>
                  <a:pt x="11589469" y="9464560"/>
                  <a:pt x="10255345" y="8669143"/>
                </a:cubicBezTo>
                <a:cubicBezTo>
                  <a:pt x="9305682" y="8102816"/>
                  <a:pt x="8265049" y="7784614"/>
                  <a:pt x="7073951" y="7696023"/>
                </a:cubicBezTo>
                <a:lnTo>
                  <a:pt x="7074123" y="7696197"/>
                </a:lnTo>
                <a:cubicBezTo>
                  <a:pt x="5491815" y="7578708"/>
                  <a:pt x="3613764" y="7875629"/>
                  <a:pt x="1492375" y="8579340"/>
                </a:cubicBezTo>
                <a:lnTo>
                  <a:pt x="1481479" y="8546465"/>
                </a:lnTo>
                <a:cubicBezTo>
                  <a:pt x="2411479" y="8237984"/>
                  <a:pt x="3294935" y="8007501"/>
                  <a:pt x="4127459" y="7855678"/>
                </a:cubicBezTo>
                <a:close/>
                <a:moveTo>
                  <a:pt x="3667608" y="7236194"/>
                </a:moveTo>
                <a:cubicBezTo>
                  <a:pt x="5055804" y="6988919"/>
                  <a:pt x="6309131" y="6932251"/>
                  <a:pt x="7410166" y="7068100"/>
                </a:cubicBezTo>
                <a:cubicBezTo>
                  <a:pt x="8617694" y="7217079"/>
                  <a:pt x="9660749" y="7593247"/>
                  <a:pt x="10598996" y="8218229"/>
                </a:cubicBezTo>
                <a:cubicBezTo>
                  <a:pt x="11854599" y="9054484"/>
                  <a:pt x="12591533" y="10279532"/>
                  <a:pt x="13304082" y="11464267"/>
                </a:cubicBezTo>
                <a:cubicBezTo>
                  <a:pt x="14163638" y="12893322"/>
                  <a:pt x="15052423" y="14370824"/>
                  <a:pt x="16863197" y="15254488"/>
                </a:cubicBezTo>
                <a:cubicBezTo>
                  <a:pt x="18634193" y="16118598"/>
                  <a:pt x="20829258" y="16155800"/>
                  <a:pt x="23387516" y="15364880"/>
                </a:cubicBezTo>
                <a:lnTo>
                  <a:pt x="23397720" y="15397929"/>
                </a:lnTo>
                <a:cubicBezTo>
                  <a:pt x="22172552" y="15776691"/>
                  <a:pt x="21029704" y="15966159"/>
                  <a:pt x="19976621" y="15966159"/>
                </a:cubicBezTo>
                <a:cubicBezTo>
                  <a:pt x="18823571" y="15966159"/>
                  <a:pt x="17778097" y="15739143"/>
                  <a:pt x="16848150" y="15285460"/>
                </a:cubicBezTo>
                <a:cubicBezTo>
                  <a:pt x="15028209" y="14397471"/>
                  <a:pt x="14136659" y="12915295"/>
                  <a:pt x="13274509" y="11482090"/>
                </a:cubicBezTo>
                <a:cubicBezTo>
                  <a:pt x="12531175" y="10246310"/>
                  <a:pt x="11829004" y="9079056"/>
                  <a:pt x="10579971" y="8247126"/>
                </a:cubicBezTo>
                <a:cubicBezTo>
                  <a:pt x="9646394" y="7625257"/>
                  <a:pt x="8608183" y="7250819"/>
                  <a:pt x="7406188" y="7102534"/>
                </a:cubicBezTo>
                <a:lnTo>
                  <a:pt x="7405842" y="7102533"/>
                </a:lnTo>
                <a:cubicBezTo>
                  <a:pt x="5809006" y="6905452"/>
                  <a:pt x="3889793" y="7114818"/>
                  <a:pt x="1701990" y="7724749"/>
                </a:cubicBezTo>
                <a:lnTo>
                  <a:pt x="1692649" y="7691353"/>
                </a:lnTo>
                <a:cubicBezTo>
                  <a:pt x="2377743" y="7500372"/>
                  <a:pt x="3036609" y="7348592"/>
                  <a:pt x="3667608" y="7236194"/>
                </a:cubicBezTo>
                <a:close/>
                <a:moveTo>
                  <a:pt x="2738115" y="6660885"/>
                </a:moveTo>
                <a:cubicBezTo>
                  <a:pt x="4650067" y="6294613"/>
                  <a:pt x="6331271" y="6231479"/>
                  <a:pt x="7744997" y="6473571"/>
                </a:cubicBezTo>
                <a:cubicBezTo>
                  <a:pt x="8965324" y="6682591"/>
                  <a:pt x="10005610" y="7115512"/>
                  <a:pt x="10925349" y="7797077"/>
                </a:cubicBezTo>
                <a:cubicBezTo>
                  <a:pt x="12099151" y="8666899"/>
                  <a:pt x="12774169" y="9874469"/>
                  <a:pt x="13427050" y="11042420"/>
                </a:cubicBezTo>
                <a:cubicBezTo>
                  <a:pt x="14226938" y="12473378"/>
                  <a:pt x="15053979" y="13952957"/>
                  <a:pt x="16807854" y="14875206"/>
                </a:cubicBezTo>
                <a:cubicBezTo>
                  <a:pt x="18527657" y="15779634"/>
                  <a:pt x="20691418" y="15879127"/>
                  <a:pt x="23239127" y="15170742"/>
                </a:cubicBezTo>
                <a:lnTo>
                  <a:pt x="23248466" y="15204136"/>
                </a:lnTo>
                <a:cubicBezTo>
                  <a:pt x="22127587" y="15515764"/>
                  <a:pt x="21080380" y="15671490"/>
                  <a:pt x="20112213" y="15671490"/>
                </a:cubicBezTo>
                <a:cubicBezTo>
                  <a:pt x="18872514" y="15671490"/>
                  <a:pt x="17762184" y="15416272"/>
                  <a:pt x="16791942" y="14906005"/>
                </a:cubicBezTo>
                <a:cubicBezTo>
                  <a:pt x="15028902" y="13978912"/>
                  <a:pt x="14199267" y="12494834"/>
                  <a:pt x="13396957" y="11059550"/>
                </a:cubicBezTo>
                <a:cubicBezTo>
                  <a:pt x="12745978" y="9894886"/>
                  <a:pt x="12072689" y="8690605"/>
                  <a:pt x="10904768" y="7825108"/>
                </a:cubicBezTo>
                <a:cubicBezTo>
                  <a:pt x="9989527" y="7147004"/>
                  <a:pt x="8954082" y="6716159"/>
                  <a:pt x="7739116" y="6508003"/>
                </a:cubicBezTo>
                <a:lnTo>
                  <a:pt x="7739290" y="6507658"/>
                </a:lnTo>
                <a:cubicBezTo>
                  <a:pt x="6128099" y="6231674"/>
                  <a:pt x="4167724" y="6353660"/>
                  <a:pt x="1912471" y="6870154"/>
                </a:cubicBezTo>
                <a:lnTo>
                  <a:pt x="1904687" y="6836413"/>
                </a:lnTo>
                <a:cubicBezTo>
                  <a:pt x="2187134" y="6771722"/>
                  <a:pt x="2464980" y="6713211"/>
                  <a:pt x="2738115" y="6660885"/>
                </a:cubicBezTo>
                <a:close/>
                <a:moveTo>
                  <a:pt x="2116374" y="5982163"/>
                </a:moveTo>
                <a:cubicBezTo>
                  <a:pt x="4444267" y="5558240"/>
                  <a:pt x="6450992" y="5523287"/>
                  <a:pt x="8080515" y="5878518"/>
                </a:cubicBezTo>
                <a:cubicBezTo>
                  <a:pt x="9315889" y="6147927"/>
                  <a:pt x="10353236" y="6637775"/>
                  <a:pt x="11251702" y="7376440"/>
                </a:cubicBezTo>
                <a:cubicBezTo>
                  <a:pt x="12347851" y="8277752"/>
                  <a:pt x="12962337" y="9469926"/>
                  <a:pt x="13556590" y="10622997"/>
                </a:cubicBezTo>
                <a:cubicBezTo>
                  <a:pt x="14294735" y="12055166"/>
                  <a:pt x="15057958" y="13536300"/>
                  <a:pt x="16752683" y="14496444"/>
                </a:cubicBezTo>
                <a:cubicBezTo>
                  <a:pt x="18420427" y="15441533"/>
                  <a:pt x="20553060" y="15603142"/>
                  <a:pt x="23090910" y="14976948"/>
                </a:cubicBezTo>
                <a:lnTo>
                  <a:pt x="23099212" y="15010515"/>
                </a:lnTo>
                <a:cubicBezTo>
                  <a:pt x="22086770" y="15260370"/>
                  <a:pt x="21138318" y="15385125"/>
                  <a:pt x="20257838" y="15385124"/>
                </a:cubicBezTo>
                <a:cubicBezTo>
                  <a:pt x="18923364" y="15385125"/>
                  <a:pt x="17745236" y="15098588"/>
                  <a:pt x="16735561" y="14526550"/>
                </a:cubicBezTo>
                <a:cubicBezTo>
                  <a:pt x="15031843" y="13561218"/>
                  <a:pt x="14266198" y="12075582"/>
                  <a:pt x="13525804" y="10638742"/>
                </a:cubicBezTo>
                <a:cubicBezTo>
                  <a:pt x="12933108" y="9488786"/>
                  <a:pt x="12320352" y="8299727"/>
                  <a:pt x="11229563" y="7403086"/>
                </a:cubicBezTo>
                <a:cubicBezTo>
                  <a:pt x="10335249" y="6667882"/>
                  <a:pt x="9302745" y="6180283"/>
                  <a:pt x="8072906" y="5912259"/>
                </a:cubicBezTo>
                <a:lnTo>
                  <a:pt x="8073079" y="5912432"/>
                </a:lnTo>
                <a:cubicBezTo>
                  <a:pt x="6448052" y="5558240"/>
                  <a:pt x="4445996" y="5593193"/>
                  <a:pt x="2122601" y="6016250"/>
                </a:cubicBezTo>
                <a:close/>
                <a:moveTo>
                  <a:pt x="2327717" y="5127567"/>
                </a:moveTo>
                <a:cubicBezTo>
                  <a:pt x="4724786" y="4797253"/>
                  <a:pt x="6773365" y="4849335"/>
                  <a:pt x="8416552" y="5282256"/>
                </a:cubicBezTo>
                <a:cubicBezTo>
                  <a:pt x="9669047" y="5612224"/>
                  <a:pt x="10702934" y="6159518"/>
                  <a:pt x="11577535" y="6955456"/>
                </a:cubicBezTo>
                <a:cubicBezTo>
                  <a:pt x="12600701" y="7886702"/>
                  <a:pt x="13155693" y="9065900"/>
                  <a:pt x="13692353" y="10206340"/>
                </a:cubicBezTo>
                <a:cubicBezTo>
                  <a:pt x="14029777" y="10923203"/>
                  <a:pt x="14378614" y="11664463"/>
                  <a:pt x="14840041" y="12335473"/>
                </a:cubicBezTo>
                <a:cubicBezTo>
                  <a:pt x="15356986" y="13087288"/>
                  <a:pt x="15964382" y="13670053"/>
                  <a:pt x="16696993" y="14117335"/>
                </a:cubicBezTo>
                <a:cubicBezTo>
                  <a:pt x="18311990" y="15103259"/>
                  <a:pt x="20413145" y="15327160"/>
                  <a:pt x="22942175" y="14782808"/>
                </a:cubicBezTo>
                <a:lnTo>
                  <a:pt x="22949437" y="14816721"/>
                </a:lnTo>
                <a:cubicBezTo>
                  <a:pt x="22049759" y="15010342"/>
                  <a:pt x="21203865" y="15107067"/>
                  <a:pt x="20414355" y="15107066"/>
                </a:cubicBezTo>
                <a:cubicBezTo>
                  <a:pt x="18976804" y="15107066"/>
                  <a:pt x="17726556" y="14786442"/>
                  <a:pt x="16679006" y="14146922"/>
                </a:cubicBezTo>
                <a:cubicBezTo>
                  <a:pt x="15036857" y="13144387"/>
                  <a:pt x="14337452" y="11658234"/>
                  <a:pt x="13661050" y="10221048"/>
                </a:cubicBezTo>
                <a:cubicBezTo>
                  <a:pt x="13125773" y="9083548"/>
                  <a:pt x="12572164" y="7907466"/>
                  <a:pt x="11554187" y="6981063"/>
                </a:cubicBezTo>
                <a:cubicBezTo>
                  <a:pt x="10683909" y="6188932"/>
                  <a:pt x="9654692" y="5644234"/>
                  <a:pt x="8407731" y="5315650"/>
                </a:cubicBezTo>
                <a:lnTo>
                  <a:pt x="8407731" y="5315823"/>
                </a:lnTo>
                <a:cubicBezTo>
                  <a:pt x="6768868" y="4883941"/>
                  <a:pt x="4724959" y="4832205"/>
                  <a:pt x="2332387" y="5161827"/>
                </a:cubicBezTo>
                <a:close/>
                <a:moveTo>
                  <a:pt x="2539407" y="4272801"/>
                </a:moveTo>
                <a:cubicBezTo>
                  <a:pt x="3838599" y="4148218"/>
                  <a:pt x="5041803" y="4126763"/>
                  <a:pt x="6115642" y="4209125"/>
                </a:cubicBezTo>
                <a:cubicBezTo>
                  <a:pt x="7081388" y="4283181"/>
                  <a:pt x="7969134" y="4443234"/>
                  <a:pt x="8754149" y="4684957"/>
                </a:cubicBezTo>
                <a:cubicBezTo>
                  <a:pt x="10025670" y="5076352"/>
                  <a:pt x="11055924" y="5681437"/>
                  <a:pt x="11903718" y="6534475"/>
                </a:cubicBezTo>
                <a:cubicBezTo>
                  <a:pt x="12858223" y="7494792"/>
                  <a:pt x="13354931" y="8663608"/>
                  <a:pt x="13835210" y="9794011"/>
                </a:cubicBezTo>
                <a:cubicBezTo>
                  <a:pt x="14140119" y="10511219"/>
                  <a:pt x="14455231" y="11252998"/>
                  <a:pt x="14883279" y="11927469"/>
                </a:cubicBezTo>
                <a:cubicBezTo>
                  <a:pt x="15362521" y="12682744"/>
                  <a:pt x="15937749" y="13275026"/>
                  <a:pt x="16641822" y="13738226"/>
                </a:cubicBezTo>
                <a:cubicBezTo>
                  <a:pt x="18203204" y="14765505"/>
                  <a:pt x="20272883" y="15051697"/>
                  <a:pt x="22793957" y="14588669"/>
                </a:cubicBezTo>
                <a:lnTo>
                  <a:pt x="22800185" y="14622755"/>
                </a:lnTo>
                <a:cubicBezTo>
                  <a:pt x="22017934" y="14766371"/>
                  <a:pt x="21278407" y="14838178"/>
                  <a:pt x="20584191" y="14838178"/>
                </a:cubicBezTo>
                <a:cubicBezTo>
                  <a:pt x="19033186" y="14838351"/>
                  <a:pt x="17706668" y="14480352"/>
                  <a:pt x="16622798" y="13767295"/>
                </a:cubicBezTo>
                <a:cubicBezTo>
                  <a:pt x="15914573" y="13301326"/>
                  <a:pt x="15336059" y="12705584"/>
                  <a:pt x="14854051" y="11946156"/>
                </a:cubicBezTo>
                <a:cubicBezTo>
                  <a:pt x="14424447" y="11269263"/>
                  <a:pt x="14108642" y="10526272"/>
                  <a:pt x="13803387" y="9807680"/>
                </a:cubicBezTo>
                <a:cubicBezTo>
                  <a:pt x="13324318" y="8680393"/>
                  <a:pt x="12828994" y="7514689"/>
                  <a:pt x="11879158" y="6558873"/>
                </a:cubicBezTo>
                <a:cubicBezTo>
                  <a:pt x="11035342" y="5709814"/>
                  <a:pt x="10009758" y="5107669"/>
                  <a:pt x="8743945" y="4718006"/>
                </a:cubicBezTo>
                <a:cubicBezTo>
                  <a:pt x="7091766" y="4209298"/>
                  <a:pt x="5005311" y="4071220"/>
                  <a:pt x="2542693" y="4307233"/>
                </a:cubicBezTo>
                <a:close/>
                <a:moveTo>
                  <a:pt x="2750754" y="3418035"/>
                </a:moveTo>
                <a:cubicBezTo>
                  <a:pt x="5288952" y="3275459"/>
                  <a:pt x="7422794" y="3500571"/>
                  <a:pt x="9092788" y="4086969"/>
                </a:cubicBezTo>
                <a:cubicBezTo>
                  <a:pt x="10385229" y="4540654"/>
                  <a:pt x="11411160" y="5203532"/>
                  <a:pt x="12229554" y="6113499"/>
                </a:cubicBezTo>
                <a:cubicBezTo>
                  <a:pt x="13120067" y="7103746"/>
                  <a:pt x="13559357" y="8264950"/>
                  <a:pt x="13984118" y="9387737"/>
                </a:cubicBezTo>
                <a:cubicBezTo>
                  <a:pt x="14255129" y="10104599"/>
                  <a:pt x="14535652" y="10845686"/>
                  <a:pt x="14929284" y="11522753"/>
                </a:cubicBezTo>
                <a:cubicBezTo>
                  <a:pt x="15369784" y="12280105"/>
                  <a:pt x="15911633" y="12880864"/>
                  <a:pt x="16586133" y="13359292"/>
                </a:cubicBezTo>
                <a:cubicBezTo>
                  <a:pt x="18092691" y="14428097"/>
                  <a:pt x="20131238" y="14776406"/>
                  <a:pt x="22645220" y="14394528"/>
                </a:cubicBezTo>
                <a:lnTo>
                  <a:pt x="22650410" y="14428789"/>
                </a:lnTo>
                <a:cubicBezTo>
                  <a:pt x="21990090" y="14529147"/>
                  <a:pt x="21362460" y="14579152"/>
                  <a:pt x="20768554" y="14579153"/>
                </a:cubicBezTo>
                <a:cubicBezTo>
                  <a:pt x="19092508" y="14579153"/>
                  <a:pt x="17684013" y="14180664"/>
                  <a:pt x="16566071" y="13387496"/>
                </a:cubicBezTo>
                <a:cubicBezTo>
                  <a:pt x="15887420" y="12906127"/>
                  <a:pt x="15342286" y="12301904"/>
                  <a:pt x="14899363" y="11540229"/>
                </a:cubicBezTo>
                <a:cubicBezTo>
                  <a:pt x="14504349" y="10860740"/>
                  <a:pt x="14223480" y="10118096"/>
                  <a:pt x="13951778" y="9400024"/>
                </a:cubicBezTo>
                <a:cubicBezTo>
                  <a:pt x="13528053" y="8280005"/>
                  <a:pt x="13089974" y="7122089"/>
                  <a:pt x="12203784" y="6136684"/>
                </a:cubicBezTo>
                <a:cubicBezTo>
                  <a:pt x="11389369" y="5231217"/>
                  <a:pt x="10368107" y="4571454"/>
                  <a:pt x="9081373" y="4119672"/>
                </a:cubicBezTo>
                <a:cubicBezTo>
                  <a:pt x="7415703" y="3534830"/>
                  <a:pt x="5286357" y="3310411"/>
                  <a:pt x="2752657" y="3452640"/>
                </a:cubicBezTo>
                <a:close/>
                <a:moveTo>
                  <a:pt x="2962443" y="2563267"/>
                </a:moveTo>
                <a:cubicBezTo>
                  <a:pt x="5572759" y="2515164"/>
                  <a:pt x="7749839" y="2826272"/>
                  <a:pt x="9433322" y="3488285"/>
                </a:cubicBezTo>
                <a:cubicBezTo>
                  <a:pt x="10748074" y="4005298"/>
                  <a:pt x="11769509" y="4726313"/>
                  <a:pt x="12555734" y="5692513"/>
                </a:cubicBezTo>
                <a:cubicBezTo>
                  <a:pt x="13386927" y="6713737"/>
                  <a:pt x="13769316" y="7870095"/>
                  <a:pt x="14139255" y="8988214"/>
                </a:cubicBezTo>
                <a:cubicBezTo>
                  <a:pt x="14375847" y="9703516"/>
                  <a:pt x="14620568" y="10443044"/>
                  <a:pt x="14978920" y="11121323"/>
                </a:cubicBezTo>
                <a:cubicBezTo>
                  <a:pt x="15379468" y="11879192"/>
                  <a:pt x="15887074" y="12487220"/>
                  <a:pt x="16530961" y="12980182"/>
                </a:cubicBezTo>
                <a:cubicBezTo>
                  <a:pt x="17981829" y="14090688"/>
                  <a:pt x="19988901" y="14501288"/>
                  <a:pt x="22497004" y="14200389"/>
                </a:cubicBezTo>
                <a:lnTo>
                  <a:pt x="22501154" y="14234823"/>
                </a:lnTo>
                <a:cubicBezTo>
                  <a:pt x="21968470" y="14298843"/>
                  <a:pt x="21458272" y="14330681"/>
                  <a:pt x="20971076" y="14330681"/>
                </a:cubicBezTo>
                <a:cubicBezTo>
                  <a:pt x="19155632" y="14330680"/>
                  <a:pt x="17659625" y="13887898"/>
                  <a:pt x="16509862" y="13007694"/>
                </a:cubicBezTo>
                <a:cubicBezTo>
                  <a:pt x="15861822" y="12511790"/>
                  <a:pt x="15351105" y="11899956"/>
                  <a:pt x="14948133" y="11137586"/>
                </a:cubicBezTo>
                <a:cubicBezTo>
                  <a:pt x="14588400" y="10456888"/>
                  <a:pt x="14343333" y="9715800"/>
                  <a:pt x="14106220" y="8999286"/>
                </a:cubicBezTo>
                <a:cubicBezTo>
                  <a:pt x="13737321" y="7884112"/>
                  <a:pt x="13355796" y="6731040"/>
                  <a:pt x="12528754" y="5714663"/>
                </a:cubicBezTo>
                <a:cubicBezTo>
                  <a:pt x="11746334" y="4753307"/>
                  <a:pt x="10729568" y="4035579"/>
                  <a:pt x="9420523" y="3520814"/>
                </a:cubicBezTo>
                <a:lnTo>
                  <a:pt x="9420697" y="3520468"/>
                </a:lnTo>
                <a:cubicBezTo>
                  <a:pt x="7741537" y="2860186"/>
                  <a:pt x="5568782" y="2549597"/>
                  <a:pt x="2963135" y="2597873"/>
                </a:cubicBezTo>
                <a:close/>
                <a:moveTo>
                  <a:pt x="3173788" y="1709019"/>
                </a:moveTo>
                <a:cubicBezTo>
                  <a:pt x="5857087" y="1755391"/>
                  <a:pt x="8077923" y="2152668"/>
                  <a:pt x="9774897" y="2889601"/>
                </a:cubicBezTo>
                <a:cubicBezTo>
                  <a:pt x="11113517" y="3470983"/>
                  <a:pt x="12129763" y="4250310"/>
                  <a:pt x="12881571" y="5271879"/>
                </a:cubicBezTo>
                <a:cubicBezTo>
                  <a:pt x="13657419" y="6326322"/>
                  <a:pt x="13983601" y="7480607"/>
                  <a:pt x="14298886" y="8596996"/>
                </a:cubicBezTo>
                <a:cubicBezTo>
                  <a:pt x="14716729" y="10076395"/>
                  <a:pt x="15111398" y="11473785"/>
                  <a:pt x="16475272" y="12601421"/>
                </a:cubicBezTo>
                <a:cubicBezTo>
                  <a:pt x="17869066" y="13753800"/>
                  <a:pt x="19845006" y="14226518"/>
                  <a:pt x="22348270" y="14006596"/>
                </a:cubicBezTo>
                <a:lnTo>
                  <a:pt x="22351380" y="14041029"/>
                </a:lnTo>
                <a:cubicBezTo>
                  <a:pt x="21952388" y="14076155"/>
                  <a:pt x="21566540" y="14093631"/>
                  <a:pt x="21194354" y="14093631"/>
                </a:cubicBezTo>
                <a:cubicBezTo>
                  <a:pt x="19223083" y="14093631"/>
                  <a:pt x="17631954" y="13602399"/>
                  <a:pt x="16453309" y="12628067"/>
                </a:cubicBezTo>
                <a:cubicBezTo>
                  <a:pt x="15081132" y="11493683"/>
                  <a:pt x="14684907" y="10091103"/>
                  <a:pt x="14265507" y="8606339"/>
                </a:cubicBezTo>
                <a:cubicBezTo>
                  <a:pt x="13950914" y="7492893"/>
                  <a:pt x="13625770" y="6341550"/>
                  <a:pt x="12853553" y="5292295"/>
                </a:cubicBezTo>
                <a:lnTo>
                  <a:pt x="12853726" y="5292469"/>
                </a:lnTo>
                <a:cubicBezTo>
                  <a:pt x="12105723" y="4275918"/>
                  <a:pt x="11094148" y="3500225"/>
                  <a:pt x="9761234" y="2921439"/>
                </a:cubicBezTo>
                <a:cubicBezTo>
                  <a:pt x="8068412" y="2186236"/>
                  <a:pt x="5851900" y="1789997"/>
                  <a:pt x="3173269" y="1743625"/>
                </a:cubicBezTo>
                <a:close/>
                <a:moveTo>
                  <a:pt x="3384955" y="854423"/>
                </a:moveTo>
                <a:cubicBezTo>
                  <a:pt x="6141931" y="995961"/>
                  <a:pt x="8407215" y="1479061"/>
                  <a:pt x="10117849" y="2290399"/>
                </a:cubicBezTo>
                <a:cubicBezTo>
                  <a:pt x="10841812" y="2633691"/>
                  <a:pt x="11480858" y="3042905"/>
                  <a:pt x="12017517" y="3506626"/>
                </a:cubicBezTo>
                <a:cubicBezTo>
                  <a:pt x="12479464" y="3905805"/>
                  <a:pt x="12879668" y="4358107"/>
                  <a:pt x="13207233" y="4850896"/>
                </a:cubicBezTo>
                <a:cubicBezTo>
                  <a:pt x="13931888" y="5941330"/>
                  <a:pt x="14201515" y="7096825"/>
                  <a:pt x="14462322" y="8214252"/>
                </a:cubicBezTo>
                <a:cubicBezTo>
                  <a:pt x="14804934" y="9681714"/>
                  <a:pt x="15128346" y="11067858"/>
                  <a:pt x="16419757" y="12222486"/>
                </a:cubicBezTo>
                <a:cubicBezTo>
                  <a:pt x="17755439" y="13416565"/>
                  <a:pt x="19700248" y="13951400"/>
                  <a:pt x="22199878" y="13812458"/>
                </a:cubicBezTo>
                <a:lnTo>
                  <a:pt x="22201780" y="13847064"/>
                </a:lnTo>
                <a:cubicBezTo>
                  <a:pt x="21943049" y="13861425"/>
                  <a:pt x="21690026" y="13868693"/>
                  <a:pt x="21443226" y="13868694"/>
                </a:cubicBezTo>
                <a:cubicBezTo>
                  <a:pt x="19296066" y="13868693"/>
                  <a:pt x="17601170" y="13325032"/>
                  <a:pt x="16396754" y="12248267"/>
                </a:cubicBezTo>
                <a:cubicBezTo>
                  <a:pt x="15097216" y="11086371"/>
                  <a:pt x="14772593" y="9695038"/>
                  <a:pt x="14428770" y="8222038"/>
                </a:cubicBezTo>
                <a:cubicBezTo>
                  <a:pt x="14168655" y="7107725"/>
                  <a:pt x="13899719" y="5955346"/>
                  <a:pt x="13178523" y="4870102"/>
                </a:cubicBezTo>
                <a:cubicBezTo>
                  <a:pt x="12852861" y="4379908"/>
                  <a:pt x="12454559" y="3930031"/>
                  <a:pt x="11995034" y="3532926"/>
                </a:cubicBezTo>
                <a:lnTo>
                  <a:pt x="11995034" y="3532753"/>
                </a:lnTo>
                <a:cubicBezTo>
                  <a:pt x="11460795" y="3071109"/>
                  <a:pt x="10824171" y="2663624"/>
                  <a:pt x="10103147" y="2321718"/>
                </a:cubicBezTo>
                <a:cubicBezTo>
                  <a:pt x="8396492" y="1512456"/>
                  <a:pt x="6135705" y="1030394"/>
                  <a:pt x="3383225" y="889029"/>
                </a:cubicBezTo>
                <a:close/>
                <a:moveTo>
                  <a:pt x="3596469" y="0"/>
                </a:moveTo>
                <a:cubicBezTo>
                  <a:pt x="6427815" y="237224"/>
                  <a:pt x="8738065" y="806319"/>
                  <a:pt x="10462362" y="1691367"/>
                </a:cubicBezTo>
                <a:cubicBezTo>
                  <a:pt x="11832463" y="2394388"/>
                  <a:pt x="12865486" y="3315946"/>
                  <a:pt x="13532895" y="4430085"/>
                </a:cubicBezTo>
                <a:cubicBezTo>
                  <a:pt x="14209817" y="5560143"/>
                  <a:pt x="14422543" y="6719445"/>
                  <a:pt x="14628353" y="7840678"/>
                </a:cubicBezTo>
                <a:cubicBezTo>
                  <a:pt x="14894866" y="9292916"/>
                  <a:pt x="15146681" y="10664697"/>
                  <a:pt x="16364240" y="11843549"/>
                </a:cubicBezTo>
                <a:cubicBezTo>
                  <a:pt x="17640602" y="13079330"/>
                  <a:pt x="19553934" y="13676629"/>
                  <a:pt x="22051315" y="13618491"/>
                </a:cubicBezTo>
                <a:lnTo>
                  <a:pt x="22052181" y="13653097"/>
                </a:lnTo>
                <a:cubicBezTo>
                  <a:pt x="21941320" y="13655693"/>
                  <a:pt x="21831326" y="13656904"/>
                  <a:pt x="21722886" y="13656904"/>
                </a:cubicBezTo>
                <a:cubicBezTo>
                  <a:pt x="19376143" y="13656904"/>
                  <a:pt x="17566753" y="13055970"/>
                  <a:pt x="16340200" y="11868466"/>
                </a:cubicBezTo>
                <a:cubicBezTo>
                  <a:pt x="15114685" y="10681828"/>
                  <a:pt x="14862007" y="9304855"/>
                  <a:pt x="14594455" y="7846907"/>
                </a:cubicBezTo>
                <a:cubicBezTo>
                  <a:pt x="14389338" y="6728788"/>
                  <a:pt x="14177129" y="5572601"/>
                  <a:pt x="13503494" y="4447907"/>
                </a:cubicBezTo>
                <a:cubicBezTo>
                  <a:pt x="13194435" y="3931932"/>
                  <a:pt x="12804954" y="3454196"/>
                  <a:pt x="12345948" y="3028023"/>
                </a:cubicBezTo>
                <a:cubicBezTo>
                  <a:pt x="11816898" y="2536792"/>
                  <a:pt x="11177852" y="2097297"/>
                  <a:pt x="10446798" y="1722167"/>
                </a:cubicBezTo>
                <a:cubicBezTo>
                  <a:pt x="8726131" y="839022"/>
                  <a:pt x="6420378" y="271311"/>
                  <a:pt x="3593530" y="34433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7288" cap="flat">
            <a:noFill/>
            <a:prstDash val="solid"/>
            <a:miter/>
          </a:ln>
        </p:spPr>
        <p:txBody>
          <a:bodyPr rtlCol="0" anchor="ctr"/>
          <a:lstStyle/>
          <a:p>
            <a:endParaRPr lang="es-SV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149B98F8-EE8A-FA27-D1AB-B1669C4D5C8C}"/>
              </a:ext>
            </a:extLst>
          </p:cNvPr>
          <p:cNvSpPr txBox="1"/>
          <p:nvPr/>
        </p:nvSpPr>
        <p:spPr>
          <a:xfrm>
            <a:off x="1520825" y="5538793"/>
            <a:ext cx="15234210" cy="26384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es-SV" sz="19900" b="1" dirty="0">
                <a:solidFill>
                  <a:schemeClr val="bg1"/>
                </a:solidFill>
                <a:latin typeface="Abel" panose="02000506030000020004" pitchFamily="2" charset="0"/>
              </a:rPr>
              <a:t>Minimal Lines</a:t>
            </a:r>
          </a:p>
        </p:txBody>
      </p:sp>
    </p:spTree>
    <p:extLst>
      <p:ext uri="{BB962C8B-B14F-4D97-AF65-F5344CB8AC3E}">
        <p14:creationId xmlns:p14="http://schemas.microsoft.com/office/powerpoint/2010/main" val="2463355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áfico 11">
            <a:extLst>
              <a:ext uri="{FF2B5EF4-FFF2-40B4-BE49-F238E27FC236}">
                <a16:creationId xmlns:a16="http://schemas.microsoft.com/office/drawing/2014/main" id="{4F773A83-2AC5-BA09-BA8B-2C61D128C85E}"/>
              </a:ext>
            </a:extLst>
          </p:cNvPr>
          <p:cNvSpPr/>
          <p:nvPr/>
        </p:nvSpPr>
        <p:spPr>
          <a:xfrm>
            <a:off x="-4741334" y="8042985"/>
            <a:ext cx="11345333" cy="11346030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Rectángulo redondeado 4">
            <a:extLst>
              <a:ext uri="{FF2B5EF4-FFF2-40B4-BE49-F238E27FC236}">
                <a16:creationId xmlns:a16="http://schemas.microsoft.com/office/drawing/2014/main" id="{649D7C74-EFB2-BF79-64DF-B32F91CD7187}"/>
              </a:ext>
            </a:extLst>
          </p:cNvPr>
          <p:cNvSpPr/>
          <p:nvPr/>
        </p:nvSpPr>
        <p:spPr>
          <a:xfrm rot="2700000">
            <a:off x="17644401" y="-3570369"/>
            <a:ext cx="11847249" cy="11847978"/>
          </a:xfrm>
          <a:prstGeom prst="roundRect">
            <a:avLst>
              <a:gd name="adj" fmla="val 18917"/>
            </a:avLst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Gráfico 11">
            <a:extLst>
              <a:ext uri="{FF2B5EF4-FFF2-40B4-BE49-F238E27FC236}">
                <a16:creationId xmlns:a16="http://schemas.microsoft.com/office/drawing/2014/main" id="{298F822C-51D5-6147-B257-1A39699F8189}"/>
              </a:ext>
            </a:extLst>
          </p:cNvPr>
          <p:cNvSpPr/>
          <p:nvPr/>
        </p:nvSpPr>
        <p:spPr>
          <a:xfrm>
            <a:off x="17184158" y="2369970"/>
            <a:ext cx="11345333" cy="11346030"/>
          </a:xfrm>
          <a:custGeom>
            <a:avLst/>
            <a:gdLst>
              <a:gd name="connsiteX0" fmla="*/ 9973943 w 10249980"/>
              <a:gd name="connsiteY0" fmla="*/ 4456989 h 10250611"/>
              <a:gd name="connsiteX1" fmla="*/ 5793833 w 10249980"/>
              <a:gd name="connsiteY1" fmla="*/ 276879 h 10250611"/>
              <a:gd name="connsiteX2" fmla="*/ 5125411 w 10249980"/>
              <a:gd name="connsiteY2" fmla="*/ 0 h 10250611"/>
              <a:gd name="connsiteX3" fmla="*/ 4456989 w 10249980"/>
              <a:gd name="connsiteY3" fmla="*/ 276879 h 10250611"/>
              <a:gd name="connsiteX4" fmla="*/ 276879 w 10249980"/>
              <a:gd name="connsiteY4" fmla="*/ 4456989 h 10250611"/>
              <a:gd name="connsiteX5" fmla="*/ 0 w 10249980"/>
              <a:gd name="connsiteY5" fmla="*/ 5125411 h 10250611"/>
              <a:gd name="connsiteX6" fmla="*/ 276879 w 10249980"/>
              <a:gd name="connsiteY6" fmla="*/ 5793833 h 10250611"/>
              <a:gd name="connsiteX7" fmla="*/ 4456779 w 10249980"/>
              <a:gd name="connsiteY7" fmla="*/ 9973732 h 10250611"/>
              <a:gd name="connsiteX8" fmla="*/ 5125201 w 10249980"/>
              <a:gd name="connsiteY8" fmla="*/ 10250611 h 10250611"/>
              <a:gd name="connsiteX9" fmla="*/ 5793623 w 10249980"/>
              <a:gd name="connsiteY9" fmla="*/ 9973732 h 10250611"/>
              <a:gd name="connsiteX10" fmla="*/ 9973522 w 10249980"/>
              <a:gd name="connsiteY10" fmla="*/ 5793833 h 10250611"/>
              <a:gd name="connsiteX11" fmla="*/ 9973522 w 10249980"/>
              <a:gd name="connsiteY11" fmla="*/ 4456779 h 10250611"/>
              <a:gd name="connsiteX12" fmla="*/ 9929340 w 10249980"/>
              <a:gd name="connsiteY12" fmla="*/ 5749440 h 10250611"/>
              <a:gd name="connsiteX13" fmla="*/ 5749440 w 10249980"/>
              <a:gd name="connsiteY13" fmla="*/ 9929340 h 10250611"/>
              <a:gd name="connsiteX14" fmla="*/ 5125621 w 10249980"/>
              <a:gd name="connsiteY14" fmla="*/ 10187703 h 10250611"/>
              <a:gd name="connsiteX15" fmla="*/ 4501803 w 10249980"/>
              <a:gd name="connsiteY15" fmla="*/ 9929340 h 10250611"/>
              <a:gd name="connsiteX16" fmla="*/ 321482 w 10249980"/>
              <a:gd name="connsiteY16" fmla="*/ 5749230 h 10250611"/>
              <a:gd name="connsiteX17" fmla="*/ 63118 w 10249980"/>
              <a:gd name="connsiteY17" fmla="*/ 5125411 h 10250611"/>
              <a:gd name="connsiteX18" fmla="*/ 321482 w 10249980"/>
              <a:gd name="connsiteY18" fmla="*/ 4501593 h 10250611"/>
              <a:gd name="connsiteX19" fmla="*/ 4501593 w 10249980"/>
              <a:gd name="connsiteY19" fmla="*/ 321482 h 10250611"/>
              <a:gd name="connsiteX20" fmla="*/ 5125411 w 10249980"/>
              <a:gd name="connsiteY20" fmla="*/ 63118 h 10250611"/>
              <a:gd name="connsiteX21" fmla="*/ 5749230 w 10249980"/>
              <a:gd name="connsiteY21" fmla="*/ 321482 h 10250611"/>
              <a:gd name="connsiteX22" fmla="*/ 9929129 w 10249980"/>
              <a:gd name="connsiteY22" fmla="*/ 4501382 h 10250611"/>
              <a:gd name="connsiteX23" fmla="*/ 9929129 w 10249980"/>
              <a:gd name="connsiteY23" fmla="*/ 5749230 h 1025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249980" h="10250611">
                <a:moveTo>
                  <a:pt x="9973943" y="4456989"/>
                </a:moveTo>
                <a:lnTo>
                  <a:pt x="5793833" y="276879"/>
                </a:lnTo>
                <a:cubicBezTo>
                  <a:pt x="5615209" y="98254"/>
                  <a:pt x="5377884" y="0"/>
                  <a:pt x="5125411" y="0"/>
                </a:cubicBezTo>
                <a:cubicBezTo>
                  <a:pt x="4872938" y="0"/>
                  <a:pt x="4635403" y="98254"/>
                  <a:pt x="4456989" y="276879"/>
                </a:cubicBezTo>
                <a:lnTo>
                  <a:pt x="276879" y="4456989"/>
                </a:lnTo>
                <a:cubicBezTo>
                  <a:pt x="98254" y="4635614"/>
                  <a:pt x="0" y="4872938"/>
                  <a:pt x="0" y="5125411"/>
                </a:cubicBezTo>
                <a:cubicBezTo>
                  <a:pt x="0" y="5377884"/>
                  <a:pt x="98254" y="5615419"/>
                  <a:pt x="276879" y="5793833"/>
                </a:cubicBezTo>
                <a:lnTo>
                  <a:pt x="4456779" y="9973732"/>
                </a:lnTo>
                <a:cubicBezTo>
                  <a:pt x="4635403" y="10152357"/>
                  <a:pt x="4872728" y="10250611"/>
                  <a:pt x="5125201" y="10250611"/>
                </a:cubicBezTo>
                <a:cubicBezTo>
                  <a:pt x="5377674" y="10250611"/>
                  <a:pt x="5615209" y="10152357"/>
                  <a:pt x="5793623" y="9973732"/>
                </a:cubicBezTo>
                <a:lnTo>
                  <a:pt x="9973522" y="5793833"/>
                </a:lnTo>
                <a:cubicBezTo>
                  <a:pt x="10342133" y="5425222"/>
                  <a:pt x="10342133" y="4825389"/>
                  <a:pt x="9973522" y="4456779"/>
                </a:cubicBezTo>
                <a:close/>
                <a:moveTo>
                  <a:pt x="9929340" y="5749440"/>
                </a:moveTo>
                <a:lnTo>
                  <a:pt x="5749440" y="9929340"/>
                </a:lnTo>
                <a:cubicBezTo>
                  <a:pt x="5582808" y="10095971"/>
                  <a:pt x="5361263" y="10187703"/>
                  <a:pt x="5125621" y="10187703"/>
                </a:cubicBezTo>
                <a:cubicBezTo>
                  <a:pt x="4889980" y="10187703"/>
                  <a:pt x="4668435" y="10095971"/>
                  <a:pt x="4501803" y="9929340"/>
                </a:cubicBezTo>
                <a:lnTo>
                  <a:pt x="321482" y="5749230"/>
                </a:lnTo>
                <a:cubicBezTo>
                  <a:pt x="154850" y="5582597"/>
                  <a:pt x="63118" y="5361052"/>
                  <a:pt x="63118" y="5125411"/>
                </a:cubicBezTo>
                <a:cubicBezTo>
                  <a:pt x="63118" y="4889770"/>
                  <a:pt x="154850" y="4668225"/>
                  <a:pt x="321482" y="4501593"/>
                </a:cubicBezTo>
                <a:lnTo>
                  <a:pt x="4501593" y="321482"/>
                </a:lnTo>
                <a:cubicBezTo>
                  <a:pt x="4668225" y="154850"/>
                  <a:pt x="4889770" y="63118"/>
                  <a:pt x="5125411" y="63118"/>
                </a:cubicBezTo>
                <a:cubicBezTo>
                  <a:pt x="5361052" y="63118"/>
                  <a:pt x="5582597" y="154850"/>
                  <a:pt x="5749230" y="321482"/>
                </a:cubicBezTo>
                <a:lnTo>
                  <a:pt x="9929129" y="4501382"/>
                </a:lnTo>
                <a:cubicBezTo>
                  <a:pt x="10273123" y="4845377"/>
                  <a:pt x="10273123" y="5405235"/>
                  <a:pt x="9929129" y="574923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21025" cap="flat">
            <a:noFill/>
            <a:prstDash val="solid"/>
            <a:miter/>
          </a:ln>
        </p:spPr>
        <p:txBody>
          <a:bodyPr rtlCol="0" anchor="ctr"/>
          <a:lstStyle/>
          <a:p>
            <a:endParaRPr lang="es-SV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714382D-A76F-296C-2072-E771CBC5CA06}"/>
              </a:ext>
            </a:extLst>
          </p:cNvPr>
          <p:cNvSpPr txBox="1"/>
          <p:nvPr/>
        </p:nvSpPr>
        <p:spPr>
          <a:xfrm>
            <a:off x="4652682" y="4313810"/>
            <a:ext cx="15072286" cy="508838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s-SV" sz="19900" b="1" dirty="0">
                <a:solidFill>
                  <a:schemeClr val="bg1"/>
                </a:solidFill>
                <a:latin typeface="Abel" panose="02000506030000020004" pitchFamily="2" charset="0"/>
              </a:rPr>
              <a:t>Asymmetrical Designs</a:t>
            </a:r>
          </a:p>
        </p:txBody>
      </p:sp>
    </p:spTree>
    <p:extLst>
      <p:ext uri="{BB962C8B-B14F-4D97-AF65-F5344CB8AC3E}">
        <p14:creationId xmlns:p14="http://schemas.microsoft.com/office/powerpoint/2010/main" val="52360666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08 Modern Architecture Minimal Template">
      <a:dk1>
        <a:srgbClr val="68686E"/>
      </a:dk1>
      <a:lt1>
        <a:srgbClr val="FFFFFF"/>
      </a:lt1>
      <a:dk2>
        <a:srgbClr val="131316"/>
      </a:dk2>
      <a:lt2>
        <a:srgbClr val="FFFFFF"/>
      </a:lt2>
      <a:accent1>
        <a:srgbClr val="354848"/>
      </a:accent1>
      <a:accent2>
        <a:srgbClr val="606F71"/>
      </a:accent2>
      <a:accent3>
        <a:srgbClr val="5B747D"/>
      </a:accent3>
      <a:accent4>
        <a:srgbClr val="6A8A96"/>
      </a:accent4>
      <a:accent5>
        <a:srgbClr val="CBCDCC"/>
      </a:accent5>
      <a:accent6>
        <a:srgbClr val="C8C8C8"/>
      </a:accent6>
      <a:hlink>
        <a:srgbClr val="335FFE"/>
      </a:hlink>
      <a:folHlink>
        <a:srgbClr val="CA64D4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6FBFFF"/>
            </a:gs>
            <a:gs pos="98000">
              <a:srgbClr val="3C8BFF"/>
            </a:gs>
          </a:gsLst>
          <a:lin ang="5400000" scaled="1"/>
          <a:tileRect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91898</TotalTime>
  <Words>1089</Words>
  <Application>Microsoft Office PowerPoint</Application>
  <PresentationFormat>Custom</PresentationFormat>
  <Paragraphs>207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NanumGothic</vt:lpstr>
      <vt:lpstr>Abel</vt:lpstr>
      <vt:lpstr>Arial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Slides</dc:title>
  <dc:subject>Templates</dc:subject>
  <dc:creator/>
  <cp:keywords/>
  <dc:description/>
  <cp:lastModifiedBy>Zaki Eboo</cp:lastModifiedBy>
  <cp:revision>9988</cp:revision>
  <cp:lastPrinted>2019-09-18T23:04:43Z</cp:lastPrinted>
  <dcterms:created xsi:type="dcterms:W3CDTF">2014-11-12T21:47:38Z</dcterms:created>
  <dcterms:modified xsi:type="dcterms:W3CDTF">2023-10-25T18:54:01Z</dcterms:modified>
  <cp:category/>
</cp:coreProperties>
</file>

<file path=docProps/thumbnail.jpeg>
</file>